
<file path=[Content_Types].xml><?xml version="1.0" encoding="utf-8"?>
<Types xmlns="http://schemas.openxmlformats.org/package/2006/content-types">
  <Default ContentType="application/vnd.openxmlformats-officedocument.oleObject" Extension="bin"/>
  <Default ContentType="image/x-emf" Extension="emf"/>
  <Default ContentType="image/jpeg" Extension="jpe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2" r:id="rId2"/>
  </p:sldMasterIdLst>
  <p:notesMasterIdLst>
    <p:notesMasterId r:id="rId3"/>
  </p:notesMasterIdLst>
  <p:sldIdLst>
    <p:sldId id="256" r:id="rId4"/>
    <p:sldId id="286" r:id="rId5"/>
    <p:sldId id="287" r:id="rId6"/>
    <p:sldId id="288" r:id="rId7"/>
    <p:sldId id="289" r:id="rId8"/>
    <p:sldId id="290" r:id="rId9"/>
    <p:sldId id="291" r:id="rId10"/>
    <p:sldId id="292" r:id="rId11"/>
    <p:sldId id="294" r:id="rId12"/>
    <p:sldId id="293" r:id="rId13"/>
    <p:sldId id="295" r:id="rId14"/>
    <p:sldId id="296" r:id="rId15"/>
    <p:sldId id="297" r:id="rId16"/>
    <p:sldId id="298" r:id="rId17"/>
    <p:sldId id="299" r:id="rId18"/>
    <p:sldId id="300" r:id="rId19"/>
    <p:sldId id="301" r:id="rId20"/>
    <p:sldId id="302" r:id="rId21"/>
    <p:sldId id="303" r:id="rId22"/>
    <p:sldId id="274" r:id="rId23"/>
    <p:sldId id="304" r:id="rId24"/>
    <p:sldId id="305" r:id="rId25"/>
    <p:sldId id="306" r:id="rId26"/>
    <p:sldId id="276" r:id="rId27"/>
    <p:sldId id="277" r:id="rId28"/>
    <p:sldId id="261" r:id="rId29"/>
    <p:sldId id="307" r:id="rId30"/>
    <p:sldId id="309" r:id="rId31"/>
    <p:sldId id="310" r:id="rId32"/>
    <p:sldId id="311" r:id="rId33"/>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378" y="102"/>
      </p:cViewPr>
      <p:guideLst>
        <p:guide orient="horz" pos="2160"/>
        <p:guide pos="3840"/>
      </p:guideLst>
    </p:cSldViewPr>
  </p:slideViewPr>
  <p:notesTextViewPr>
    <p:cViewPr>
      <p:scale>
        <a:sx n="1" d="1"/>
        <a:sy n="1" d="1"/>
      </p:scale>
      <p:origin x="0" y="0"/>
    </p:cViewPr>
  </p:notesTextViewPr>
  <p:sorterViewPr>
    <p:cViewPr>
      <p:scale>
        <a:sx n="66" d="100"/>
        <a:sy n="66" d="100"/>
      </p:scale>
      <p:origin x="0" y="-2952"/>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tags/tag2.xml" Type="http://schemas.openxmlformats.org/officeDocument/2006/relationships/tags"/><Relationship Id="rId35" Target="presProps.xml" Type="http://schemas.openxmlformats.org/officeDocument/2006/relationships/presProps"/><Relationship Id="rId36" Target="viewProps.xml" Type="http://schemas.openxmlformats.org/officeDocument/2006/relationships/viewProps"/><Relationship Id="rId37" Target="theme/theme1.xml" Type="http://schemas.openxmlformats.org/officeDocument/2006/relationships/theme"/><Relationship Id="rId38"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ineChart>
        <c:grouping/>
        <c:varyColors val="0"/>
        <c:ser>
          <c:idx val="0"/>
          <c:order val="0"/>
          <c:tx>
            <c:strRef>
              <c:f>Sheet1!$B$4</c:f>
              <c:strCache>
                <c:ptCount val="1"/>
                <c:pt idx="0">
                  <c:v>ppt</c:v>
                </c:pt>
              </c:strCache>
            </c:strRef>
          </c:tx>
          <c:spPr>
            <a:ln w="28575" cap="sq">
              <a:solidFill>
                <a:schemeClr val="tx1">
                  <a:lumMod val="75000"/>
                  <a:lumOff val="25000"/>
                </a:schemeClr>
              </a:solidFill>
              <a:round/>
            </a:ln>
            <a:effectLst/>
          </c:spPr>
          <c:marker>
            <c:symbol val="circle"/>
            <c:spPr>
              <a:solidFill>
                <a:srgbClr val="540000"/>
              </a:solidFill>
              <a:ln w="50800">
                <a:solidFill>
                  <a:schemeClr val="tx1">
                    <a:lumMod val="75000"/>
                    <a:lumOff val="25000"/>
                  </a:schemeClr>
                </a:solidFill>
              </a:ln>
              <a:effectLst/>
            </c:spPr>
          </c:marker>
          <c:cat>
            <c:strRef>
              <c:f>Sheet1!$A$5:$A$10</c:f>
              <c:strCache>
                <c:ptCount val="6"/>
                <c:pt idx="0">
                  <c:v>A</c:v>
                </c:pt>
                <c:pt idx="1">
                  <c:v>B</c:v>
                </c:pt>
                <c:pt idx="2">
                  <c:v>C</c:v>
                </c:pt>
                <c:pt idx="3">
                  <c:v>D</c:v>
                </c:pt>
                <c:pt idx="4">
                  <c:v>E</c:v>
                </c:pt>
                <c:pt idx="5">
                  <c:v>F</c:v>
                </c:pt>
              </c:strCache>
            </c:strRef>
          </c:cat>
          <c:val>
            <c:numRef>
              <c:f>Sheet1!$B$5:$B$10</c:f>
              <c:numCache>
                <c:formatCode>General</c:formatCode>
                <c:ptCount val="6"/>
                <c:pt idx="0">
                  <c:v>3</c:v>
                </c:pt>
                <c:pt idx="1">
                  <c:v>2.5</c:v>
                </c:pt>
                <c:pt idx="2">
                  <c:v>3.5</c:v>
                </c:pt>
                <c:pt idx="3">
                  <c:v>4.5</c:v>
                </c:pt>
                <c:pt idx="4">
                  <c:v>3</c:v>
                </c:pt>
                <c:pt idx="5">
                  <c:v>4</c:v>
                </c:pt>
              </c:numCache>
            </c:numRef>
          </c:val>
          <c:smooth val="0"/>
        </c:ser>
        <c:ser>
          <c:idx val="1"/>
          <c:order val="1"/>
          <c:tx>
            <c:strRef>
              <c:f>Sheet1!$C$4</c:f>
              <c:strCache>
                <c:ptCount val="1"/>
                <c:pt idx="0">
                  <c:v>列1</c:v>
                </c:pt>
              </c:strCache>
            </c:strRef>
          </c:tx>
          <c:spPr>
            <a:ln w="28575" cap="rnd">
              <a:solidFill>
                <a:srgbClr val="157E9F"/>
              </a:solidFill>
              <a:round/>
            </a:ln>
            <a:effectLst/>
          </c:spPr>
          <c:marker>
            <c:symbol val="circle"/>
            <c:spPr>
              <a:solidFill>
                <a:srgbClr val="AD1C21"/>
              </a:solidFill>
              <a:ln w="50800">
                <a:solidFill>
                  <a:srgbClr val="157E9F"/>
                </a:solidFill>
              </a:ln>
              <a:effectLst/>
            </c:spPr>
          </c:marker>
          <c:cat>
            <c:strRef>
              <c:f>Sheet1!$A$5:$A$10</c:f>
              <c:strCache>
                <c:ptCount val="6"/>
                <c:pt idx="0">
                  <c:v>A</c:v>
                </c:pt>
                <c:pt idx="1">
                  <c:v>B</c:v>
                </c:pt>
                <c:pt idx="2">
                  <c:v>C</c:v>
                </c:pt>
                <c:pt idx="3">
                  <c:v>D</c:v>
                </c:pt>
                <c:pt idx="4">
                  <c:v>E</c:v>
                </c:pt>
                <c:pt idx="5">
                  <c:v>F</c:v>
                </c:pt>
              </c:strCache>
            </c:strRef>
          </c:cat>
          <c:val>
            <c:numRef>
              <c:f>Sheet1!$C$5:$C$10</c:f>
              <c:numCache>
                <c:formatCode>General</c:formatCode>
                <c:ptCount val="6"/>
                <c:pt idx="0">
                  <c:v>1</c:v>
                </c:pt>
                <c:pt idx="1">
                  <c:v>3</c:v>
                </c:pt>
                <c:pt idx="2">
                  <c:v>2</c:v>
                </c:pt>
                <c:pt idx="3">
                  <c:v>1</c:v>
                </c:pt>
                <c:pt idx="4">
                  <c:v>4</c:v>
                </c:pt>
                <c:pt idx="5">
                  <c:v>2</c:v>
                </c:pt>
              </c:numCache>
            </c:numRef>
          </c:val>
          <c:smooth val="0"/>
        </c:ser>
        <c:dLbls>
          <c:showLegendKey val="0"/>
          <c:showVal val="0"/>
          <c:showCatName val="0"/>
          <c:showSerName val="0"/>
          <c:showPercent val="0"/>
          <c:showBubbleSize val="0"/>
          <c:showLeaderLines val="0"/>
        </c:dLbls>
        <c:axId val="793829888"/>
        <c:axId val="793830448"/>
      </c:lineChart>
      <c:catAx>
        <c:axId val="793829888"/>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horzOverflow="overflow" vert="horz" wrap="square" anchor="ctr" anchorCtr="1"/>
          <a:p>
            <a:pPr>
              <a:defRPr lang="zh-CN" sz="1195" b="0" i="0" u="none" strike="noStrike" kern="1200" baseline="0" smtId="4294967295">
                <a:solidFill>
                  <a:srgbClr val="646568"/>
                </a:solidFill>
                <a:latin typeface="+mn-lt"/>
                <a:ea typeface="+mn-ea"/>
                <a:cs typeface="+mn-cs"/>
              </a:defRPr>
            </a:pPr>
            <a:endParaRPr lang="zh-CN" sz="1195" b="0" i="0" u="none" strike="noStrike" kern="1200" baseline="0" smtId="4294967295">
              <a:solidFill>
                <a:srgbClr val="646568"/>
              </a:solidFill>
              <a:latin typeface="+mn-lt"/>
              <a:ea typeface="+mn-ea"/>
              <a:cs typeface="+mn-cs"/>
            </a:endParaRPr>
          </a:p>
        </c:txPr>
        <c:crossAx val="793830448"/>
        <c:crosses val="autoZero"/>
        <c:auto val="0"/>
        <c:lblAlgn val="ctr"/>
        <c:lblOffset/>
        <c:tickMarkSkip val="1"/>
        <c:noMultiLvlLbl val="0"/>
      </c:catAx>
      <c:valAx>
        <c:axId val="793830448"/>
        <c:scaling>
          <c:orientation/>
        </c:scaling>
        <c:delete val="1"/>
        <c:axPos val="l"/>
        <c:majorGridlines>
          <c:spPr>
            <a:ln w="9525" cap="flat" cmpd="sng" algn="ctr">
              <a:solidFill>
                <a:srgbClr val="F6F6F6"/>
              </a:solidFill>
              <a:round/>
            </a:ln>
            <a:effectLst/>
          </c:spPr>
        </c:majorGridlines>
        <c:numFmt formatCode="General" sourceLinked="1"/>
        <c:majorTickMark val="none"/>
        <c:minorTickMark val="none"/>
        <c:crossAx val="793829888"/>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p>
      <a:pPr>
        <a:defRPr lang="zh-CN" smtId="4294967295"/>
      </a:pPr>
      <a:endParaRPr lang="zh-CN" smtId="4294967295"/>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E46AAF-12A8-4624-8EDF-DCD94EB31EC8}" type="datetimeFigureOut">
              <a:rPr lang="zh-CN" altLang="en-US" smtClean="0"/>
              <a:t>2018/6/4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01410-6C15-4D5A-8C58-45F0BF97249F}" type="slidenum">
              <a:rPr lang="zh-CN" altLang="en-US" smtClean="0"/>
              <a:t>‹#›</a:t>
            </a:fld>
            <a:endParaRPr lang="zh-CN" altLang="en-US"/>
          </a:p>
        </p:txBody>
      </p:sp>
    </p:spTree>
    <p:extLst>
      <p:ext uri="{BB962C8B-B14F-4D97-AF65-F5344CB8AC3E}">
        <p14:creationId val="3585133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7A4CA56-C766-4643-9C49-0B5937DF92E1}"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931A4B-E62A-4F8E-837E-E9B10A41F2CC}"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21080103"/>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3239761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211490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2498087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2465546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7A4CA56-C766-4643-9C49-0B5937DF92E1}"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931A4B-E62A-4F8E-837E-E9B10A41F2CC}" type="slidenum">
              <a:rPr lang="zh-CN" altLang="en-US" smtClean="0"/>
              <a:t>‹#›</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垂直排列标题与 文本">
    <p:spTree>
      <p:nvGrpSpPr>
        <p:cNvPr id="1" name=""/>
        <p:cNvGrpSpPr/>
        <p:nvPr/>
      </p:nvGrpSpPr>
      <p:grpSpPr>
        <a:xfrm>
          <a:off x="0" y="0"/>
          <a:ext cx="0" cy="0"/>
        </a:xfrm>
      </p:grpSpPr>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0481859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70370879"/>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79293520"/>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8841165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8030825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48978106"/>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4.xml" Type="http://schemas.openxmlformats.org/officeDocument/2006/relationships/slideLayout"/><Relationship Id="rId10" Target="../slideLayouts/slideLayout13.xml" Type="http://schemas.openxmlformats.org/officeDocument/2006/relationships/slideLayout"/><Relationship Id="rId11" Target="../slideLayouts/slideLayout14.xml" Type="http://schemas.openxmlformats.org/officeDocument/2006/relationships/slideLayout"/><Relationship Id="rId12" Target="../theme/theme2.xml" Type="http://schemas.openxmlformats.org/officeDocument/2006/relationships/theme"/><Relationship Id="rId2" Target="../slideLayouts/slideLayout5.xml" Type="http://schemas.openxmlformats.org/officeDocument/2006/relationships/slideLayout"/><Relationship Id="rId3" Target="../slideLayouts/slideLayout6.xml" Type="http://schemas.openxmlformats.org/officeDocument/2006/relationships/slideLayout"/><Relationship Id="rId4" Target="../slideLayouts/slideLayout7.xml" Type="http://schemas.openxmlformats.org/officeDocument/2006/relationships/slideLayout"/><Relationship Id="rId5" Target="../slideLayouts/slideLayout8.xml" Type="http://schemas.openxmlformats.org/officeDocument/2006/relationships/slideLayout"/><Relationship Id="rId6" Target="../slideLayouts/slideLayout9.xml" Type="http://schemas.openxmlformats.org/officeDocument/2006/relationships/slideLayout"/><Relationship Id="rId7" Target="../slideLayouts/slideLayout10.xml" Type="http://schemas.openxmlformats.org/officeDocument/2006/relationships/slideLayout"/><Relationship Id="rId8" Target="../slideLayouts/slideLayout11.xml" Type="http://schemas.openxmlformats.org/officeDocument/2006/relationships/slideLayout"/><Relationship Id="rId9" Target="../slideLayouts/slideLayout1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A4CA56-C766-4643-9C49-0B5937DF92E1}" type="datetimeFigureOut">
              <a:rPr lang="zh-CN" altLang="en-US" smtClean="0"/>
              <a:t>2018/6/4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31A4B-E62A-4F8E-837E-E9B10A41F2C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91152143"/>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emf"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jpeg" Type="http://schemas.openxmlformats.org/officeDocument/2006/relationships/image"/><Relationship Id="rId3" Target="../media/image7.jpeg" Type="http://schemas.openxmlformats.org/officeDocument/2006/relationships/image"/><Relationship Id="rId4" Target="../media/image8.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1.xml" Type="http://schemas.openxmlformats.org/officeDocument/2006/relationships/chart"/></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30.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jpeg" Type="http://schemas.openxmlformats.org/officeDocument/2006/relationships/image"/><Relationship Id="rId3" Target="../media/image1.jpeg" Type="http://schemas.openxmlformats.org/officeDocument/2006/relationships/image"/><Relationship Id="rId4" Target="../media/image3.jpeg" Type="http://schemas.openxmlformats.org/officeDocument/2006/relationships/image"/><Relationship Id="rId5" Target="../media/image4.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tags/tag1.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dkDnDiag">
          <a:fgClr>
            <a:schemeClr val="bg1">
              <a:lumMod val="95000"/>
            </a:schemeClr>
          </a:fgClr>
          <a:bgClr>
            <a:schemeClr val="bg1"/>
          </a:bgClr>
        </a:pattFill>
        <a:effectLst/>
      </p:bgPr>
    </p:bg>
    <p:spTree>
      <p:nvGrpSpPr>
        <p:cNvPr id="1" name=""/>
        <p:cNvGrpSpPr/>
        <p:nvPr/>
      </p:nvGrpSpPr>
      <p:grpSpPr>
        <a:xfrm>
          <a:off x="0" y="0"/>
          <a:ext cx="0" cy="0"/>
        </a:xfrm>
      </p:grpSpPr>
      <p:cxnSp>
        <p:nvCxnSpPr>
          <p:cNvPr id="12" name="直接连接符 11"/>
          <p:cNvCxnSpPr/>
          <p:nvPr/>
        </p:nvCxnSpPr>
        <p:spPr>
          <a:xfrm>
            <a:off x="3526403" y="3662934"/>
            <a:ext cx="5370286" cy="0"/>
          </a:xfrm>
          <a:prstGeom prst="line">
            <a:avLst/>
          </a:prstGeom>
          <a:ln>
            <a:solidFill>
              <a:srgbClr val="1BA0C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526403" y="4516020"/>
            <a:ext cx="5370286" cy="0"/>
          </a:xfrm>
          <a:prstGeom prst="line">
            <a:avLst/>
          </a:prstGeom>
          <a:ln>
            <a:solidFill>
              <a:srgbClr val="1BA0C9"/>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3746651" y="3721590"/>
            <a:ext cx="4653280" cy="762000"/>
          </a:xfrm>
          <a:prstGeom prst="rect">
            <a:avLst/>
          </a:prstGeom>
        </p:spPr>
        <p:txBody>
          <a:bodyPr wrap="none">
            <a:spAutoFit/>
          </a:bodyPr>
          <a:lstStyle/>
          <a:p>
            <a:r>
              <a:rPr altLang="en-US" b="1" kumimoji="1" lang="zh-CN" smtClean="0" sz="4400">
                <a:solidFill>
                  <a:srgbClr val="157E9F"/>
                </a:solidFill>
                <a:latin charset="-122" panose="02000000000000000000" pitchFamily="2" typeface="方正清刻本悦宋简体"/>
                <a:ea charset="-122" panose="02000000000000000000" pitchFamily="2" typeface="方正清刻本悦宋简体"/>
              </a:rPr>
              <a:t>填写您的论文题目</a:t>
            </a:r>
          </a:p>
        </p:txBody>
      </p:sp>
      <p:sp>
        <p:nvSpPr>
          <p:cNvPr id="14" name="矩形 13"/>
          <p:cNvSpPr/>
          <p:nvPr/>
        </p:nvSpPr>
        <p:spPr>
          <a:xfrm>
            <a:off x="3749168" y="5525298"/>
            <a:ext cx="2214880" cy="396240"/>
          </a:xfrm>
          <a:prstGeom prst="rect">
            <a:avLst/>
          </a:prstGeom>
        </p:spPr>
        <p:txBody>
          <a:bodyPr wrap="none">
            <a:spAutoFit/>
          </a:bodyPr>
          <a:lstStyle/>
          <a:p>
            <a:r>
              <a:rPr altLang="en-US" b="1" kumimoji="1" lang="zh-CN" smtClean="0" sz="2000">
                <a:solidFill>
                  <a:srgbClr val="157E9F"/>
                </a:solidFill>
                <a:latin charset="-122" panose="02000000000000000000" pitchFamily="2" typeface="方正清刻本悦宋简体"/>
                <a:ea charset="-122" panose="02000000000000000000" pitchFamily="2" typeface="方正清刻本悦宋简体"/>
              </a:rPr>
              <a:t>指导老师：吴老师</a:t>
            </a:r>
          </a:p>
        </p:txBody>
      </p:sp>
      <p:sp>
        <p:nvSpPr>
          <p:cNvPr id="20" name="矩形 19"/>
          <p:cNvSpPr/>
          <p:nvPr/>
        </p:nvSpPr>
        <p:spPr>
          <a:xfrm>
            <a:off x="6519936" y="5525298"/>
            <a:ext cx="1706880" cy="396240"/>
          </a:xfrm>
          <a:prstGeom prst="rect">
            <a:avLst/>
          </a:prstGeom>
        </p:spPr>
        <p:txBody>
          <a:bodyPr wrap="none">
            <a:spAutoFit/>
          </a:bodyPr>
          <a:lstStyle/>
          <a:p>
            <a:r>
              <a:rPr altLang="en-US" b="1" kumimoji="1" lang="zh-CN" smtClean="0" sz="2000">
                <a:solidFill>
                  <a:srgbClr val="157E9F"/>
                </a:solidFill>
                <a:latin charset="-122" panose="02000000000000000000" pitchFamily="2" typeface="方正清刻本悦宋简体"/>
                <a:ea charset="-122" panose="02000000000000000000" pitchFamily="2" typeface="方正清刻本悦宋简体"/>
              </a:rPr>
              <a:t>学生：黄小伟</a:t>
            </a:r>
          </a:p>
        </p:txBody>
      </p:sp>
      <p:grpSp>
        <p:nvGrpSpPr>
          <p:cNvPr id="5" name="Group 4"/>
          <p:cNvGrpSpPr>
            <a:grpSpLocks noChangeAspect="1"/>
          </p:cNvGrpSpPr>
          <p:nvPr/>
        </p:nvGrpSpPr>
        <p:grpSpPr>
          <a:xfrm>
            <a:off x="5041974" y="1175786"/>
            <a:ext cx="2151063" cy="2138363"/>
            <a:chOff x="2946" y="838"/>
            <a:chExt cx="1355" cy="1347"/>
          </a:xfrm>
          <a:solidFill>
            <a:srgbClr val="1BA0C9"/>
          </a:solidFill>
        </p:grpSpPr>
        <p:sp>
          <p:nvSpPr>
            <p:cNvPr id="8" name="Freeform 5"/>
            <p:cNvSpPr>
              <a:spLocks noEditPoints="1"/>
            </p:cNvSpPr>
            <p:nvPr/>
          </p:nvSpPr>
          <p:spPr bwMode="auto">
            <a:xfrm>
              <a:off x="2946" y="838"/>
              <a:ext cx="1355" cy="1347"/>
            </a:xfrm>
            <a:custGeom>
              <a:gdLst>
                <a:gd fmla="*/ 710 w 1467" name="T0"/>
                <a:gd fmla="*/ 0 h 1459" name="T1"/>
                <a:gd fmla="*/ 754 w 1467" name="T2"/>
                <a:gd fmla="*/ 0 h 1459" name="T3"/>
                <a:gd fmla="*/ 754 w 1467" name="T4"/>
                <a:gd fmla="*/ 0 h 1459" name="T5"/>
                <a:gd fmla="*/ 1045 w 1467" name="T6"/>
                <a:gd fmla="*/ 71 h 1459" name="T7"/>
                <a:gd fmla="*/ 1256 w 1467" name="T8"/>
                <a:gd fmla="*/ 222 h 1459" name="T9"/>
                <a:gd fmla="*/ 1336 w 1467" name="T10"/>
                <a:gd fmla="*/ 322 h 1459" name="T11"/>
                <a:gd fmla="*/ 1457 w 1467" name="T12"/>
                <a:gd fmla="*/ 654 h 1459" name="T13"/>
                <a:gd fmla="*/ 1441 w 1467" name="T14"/>
                <a:gd fmla="*/ 901 h 1459" name="T15"/>
                <a:gd fmla="*/ 1394 w 1467" name="T16"/>
                <a:gd fmla="*/ 1035 h 1459" name="T17"/>
                <a:gd fmla="*/ 1244 w 1467" name="T18"/>
                <a:gd fmla="*/ 1247 h 1459" name="T19"/>
                <a:gd fmla="*/ 1030 w 1467" name="T20"/>
                <a:gd fmla="*/ 1394 h 1459" name="T21"/>
                <a:gd fmla="*/ 894 w 1467" name="T22"/>
                <a:gd fmla="*/ 1440 h 1459" name="T23"/>
                <a:gd fmla="*/ 732 w 1467" name="T24"/>
                <a:gd fmla="*/ 1458 h 1459" name="T25"/>
                <a:gd fmla="*/ 434 w 1467" name="T26"/>
                <a:gd fmla="*/ 1394 h 1459" name="T27"/>
                <a:gd fmla="*/ 220 w 1467" name="T28"/>
                <a:gd fmla="*/ 1247 h 1459" name="T29"/>
                <a:gd fmla="*/ 23 w 1467" name="T30"/>
                <a:gd fmla="*/ 900 h 1459" name="T31"/>
                <a:gd fmla="*/ 3 w 1467" name="T32"/>
                <a:gd fmla="*/ 696 h 1459" name="T33"/>
                <a:gd fmla="*/ 19 w 1467" name="T34"/>
                <a:gd fmla="*/ 576 h 1459" name="T35"/>
                <a:gd fmla="*/ 128 w 1467" name="T36"/>
                <a:gd fmla="*/ 322 h 1459" name="T37"/>
                <a:gd fmla="*/ 419 w 1467" name="T38"/>
                <a:gd fmla="*/ 71 h 1459" name="T39"/>
                <a:gd fmla="*/ 710 w 1467" name="T40"/>
                <a:gd fmla="*/ 0 h 1459" name="T41"/>
                <a:gd fmla="*/ 685 w 1467" name="T42"/>
                <a:gd fmla="*/ 35 h 1459" name="T43"/>
                <a:gd fmla="*/ 571 w 1467" name="T44"/>
                <a:gd fmla="*/ 52 h 1459" name="T45"/>
                <a:gd fmla="*/ 238 w 1467" name="T46"/>
                <a:gd fmla="*/ 240 h 1459" name="T47"/>
                <a:gd fmla="*/ 97 w 1467" name="T48"/>
                <a:gd fmla="*/ 447 h 1459" name="T49"/>
                <a:gd fmla="*/ 36 w 1467" name="T50"/>
                <a:gd fmla="*/ 734 h 1459" name="T51"/>
                <a:gd fmla="*/ 55 w 1467" name="T52"/>
                <a:gd fmla="*/ 890 h 1459" name="T53"/>
                <a:gd fmla="*/ 164 w 1467" name="T54"/>
                <a:gd fmla="*/ 1129 h 1459" name="T55"/>
                <a:gd fmla="*/ 265 w 1467" name="T56"/>
                <a:gd fmla="*/ 1244 h 1459" name="T57"/>
                <a:gd fmla="*/ 338 w 1467" name="T58"/>
                <a:gd fmla="*/ 1302 h 1459" name="T59"/>
                <a:gd fmla="*/ 580 w 1467" name="T60"/>
                <a:gd fmla="*/ 1408 h 1459" name="T61"/>
                <a:gd fmla="*/ 737 w 1467" name="T62"/>
                <a:gd fmla="*/ 1425 h 1459" name="T63"/>
                <a:gd fmla="*/ 1022 w 1467" name="T64"/>
                <a:gd fmla="*/ 1362 h 1459" name="T65"/>
                <a:gd fmla="*/ 1267 w 1467" name="T66"/>
                <a:gd fmla="*/ 1173 h 1459" name="T67"/>
                <a:gd fmla="*/ 1367 w 1467" name="T68"/>
                <a:gd fmla="*/ 1012 h 1459" name="T69"/>
                <a:gd fmla="*/ 1427 w 1467" name="T70"/>
                <a:gd fmla="*/ 724 h 1459" name="T71"/>
                <a:gd fmla="*/ 1409 w 1467" name="T72"/>
                <a:gd fmla="*/ 569 h 1459" name="T73"/>
                <a:gd fmla="*/ 1364 w 1467" name="T74"/>
                <a:gd fmla="*/ 440 h 1459" name="T75"/>
                <a:gd fmla="*/ 1126 w 1467" name="T76"/>
                <a:gd fmla="*/ 156 h 1459" name="T77"/>
                <a:gd fmla="*/ 810 w 1467" name="T78"/>
                <a:gd fmla="*/ 38 h 1459" name="T79"/>
                <a:gd fmla="*/ 727 w 1467" name="T80"/>
                <a:gd fmla="*/ 34 h 1459" name="T81"/>
                <a:gd fmla="*/ 685 w 1467" name="T82"/>
                <a:gd fmla="*/ 35 h 1459"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459" w="1467">
                  <a:moveTo>
                    <a:pt x="710" y="0"/>
                  </a:moveTo>
                  <a:cubicBezTo>
                    <a:pt x="725" y="0"/>
                    <a:pt x="739" y="0"/>
                    <a:pt x="754" y="0"/>
                  </a:cubicBezTo>
                  <a:cubicBezTo>
                    <a:pt x="754" y="0"/>
                    <a:pt x="754" y="0"/>
                    <a:pt x="754" y="0"/>
                  </a:cubicBezTo>
                  <a:cubicBezTo>
                    <a:pt x="870" y="4"/>
                    <a:pt x="964" y="33"/>
                    <a:pt x="1045" y="71"/>
                  </a:cubicBezTo>
                  <a:cubicBezTo>
                    <a:pt x="1127" y="109"/>
                    <a:pt x="1195" y="162"/>
                    <a:pt x="1256" y="222"/>
                  </a:cubicBezTo>
                  <a:cubicBezTo>
                    <a:pt x="1286" y="252"/>
                    <a:pt x="1312" y="286"/>
                    <a:pt x="1336" y="322"/>
                  </a:cubicBezTo>
                  <a:cubicBezTo>
                    <a:pt x="1398" y="412"/>
                    <a:pt x="1442" y="518"/>
                    <a:pt x="1457" y="654"/>
                  </a:cubicBezTo>
                  <a:cubicBezTo>
                    <a:pt x="1467" y="740"/>
                    <a:pt x="1458" y="830"/>
                    <a:pt x="1441" y="901"/>
                  </a:cubicBezTo>
                  <a:cubicBezTo>
                    <a:pt x="1429" y="949"/>
                    <a:pt x="1413" y="994"/>
                    <a:pt x="1394" y="1035"/>
                  </a:cubicBezTo>
                  <a:cubicBezTo>
                    <a:pt x="1355" y="1117"/>
                    <a:pt x="1305" y="1187"/>
                    <a:pt x="1244" y="1247"/>
                  </a:cubicBezTo>
                  <a:cubicBezTo>
                    <a:pt x="1183" y="1306"/>
                    <a:pt x="1114" y="1357"/>
                    <a:pt x="1030" y="1394"/>
                  </a:cubicBezTo>
                  <a:cubicBezTo>
                    <a:pt x="988" y="1413"/>
                    <a:pt x="944" y="1429"/>
                    <a:pt x="894" y="1440"/>
                  </a:cubicBezTo>
                  <a:cubicBezTo>
                    <a:pt x="845" y="1451"/>
                    <a:pt x="790" y="1459"/>
                    <a:pt x="732" y="1458"/>
                  </a:cubicBezTo>
                  <a:cubicBezTo>
                    <a:pt x="614" y="1457"/>
                    <a:pt x="517" y="1432"/>
                    <a:pt x="434" y="1394"/>
                  </a:cubicBezTo>
                  <a:cubicBezTo>
                    <a:pt x="351" y="1357"/>
                    <a:pt x="279" y="1306"/>
                    <a:pt x="220" y="1247"/>
                  </a:cubicBezTo>
                  <a:cubicBezTo>
                    <a:pt x="128" y="1155"/>
                    <a:pt x="60" y="1045"/>
                    <a:pt x="23" y="900"/>
                  </a:cubicBezTo>
                  <a:cubicBezTo>
                    <a:pt x="8" y="841"/>
                    <a:pt x="0" y="771"/>
                    <a:pt x="3" y="696"/>
                  </a:cubicBezTo>
                  <a:cubicBezTo>
                    <a:pt x="5" y="652"/>
                    <a:pt x="11" y="612"/>
                    <a:pt x="19" y="576"/>
                  </a:cubicBezTo>
                  <a:cubicBezTo>
                    <a:pt x="41" y="476"/>
                    <a:pt x="78" y="394"/>
                    <a:pt x="128" y="322"/>
                  </a:cubicBezTo>
                  <a:cubicBezTo>
                    <a:pt x="201" y="215"/>
                    <a:pt x="297" y="129"/>
                    <a:pt x="419" y="71"/>
                  </a:cubicBezTo>
                  <a:cubicBezTo>
                    <a:pt x="501" y="32"/>
                    <a:pt x="595" y="4"/>
                    <a:pt x="710" y="0"/>
                  </a:cubicBezTo>
                  <a:close/>
                  <a:moveTo>
                    <a:pt x="685" y="35"/>
                  </a:moveTo>
                  <a:cubicBezTo>
                    <a:pt x="644" y="38"/>
                    <a:pt x="607" y="43"/>
                    <a:pt x="571" y="52"/>
                  </a:cubicBezTo>
                  <a:cubicBezTo>
                    <a:pt x="431" y="87"/>
                    <a:pt x="326" y="152"/>
                    <a:pt x="238" y="240"/>
                  </a:cubicBezTo>
                  <a:cubicBezTo>
                    <a:pt x="180" y="298"/>
                    <a:pt x="133" y="366"/>
                    <a:pt x="97" y="447"/>
                  </a:cubicBezTo>
                  <a:cubicBezTo>
                    <a:pt x="61" y="526"/>
                    <a:pt x="36" y="619"/>
                    <a:pt x="36" y="734"/>
                  </a:cubicBezTo>
                  <a:cubicBezTo>
                    <a:pt x="36" y="791"/>
                    <a:pt x="44" y="843"/>
                    <a:pt x="55" y="890"/>
                  </a:cubicBezTo>
                  <a:cubicBezTo>
                    <a:pt x="77" y="984"/>
                    <a:pt x="116" y="1060"/>
                    <a:pt x="164" y="1129"/>
                  </a:cubicBezTo>
                  <a:cubicBezTo>
                    <a:pt x="193" y="1171"/>
                    <a:pt x="228" y="1211"/>
                    <a:pt x="265" y="1244"/>
                  </a:cubicBezTo>
                  <a:cubicBezTo>
                    <a:pt x="288" y="1265"/>
                    <a:pt x="312" y="1284"/>
                    <a:pt x="338" y="1302"/>
                  </a:cubicBezTo>
                  <a:cubicBezTo>
                    <a:pt x="406" y="1349"/>
                    <a:pt x="486" y="1387"/>
                    <a:pt x="580" y="1408"/>
                  </a:cubicBezTo>
                  <a:cubicBezTo>
                    <a:pt x="628" y="1418"/>
                    <a:pt x="681" y="1426"/>
                    <a:pt x="737" y="1425"/>
                  </a:cubicBezTo>
                  <a:cubicBezTo>
                    <a:pt x="848" y="1423"/>
                    <a:pt x="942" y="1399"/>
                    <a:pt x="1022" y="1362"/>
                  </a:cubicBezTo>
                  <a:cubicBezTo>
                    <a:pt x="1120" y="1315"/>
                    <a:pt x="1201" y="1251"/>
                    <a:pt x="1267" y="1173"/>
                  </a:cubicBezTo>
                  <a:cubicBezTo>
                    <a:pt x="1307" y="1125"/>
                    <a:pt x="1341" y="1072"/>
                    <a:pt x="1367" y="1012"/>
                  </a:cubicBezTo>
                  <a:cubicBezTo>
                    <a:pt x="1403" y="931"/>
                    <a:pt x="1427" y="839"/>
                    <a:pt x="1427" y="724"/>
                  </a:cubicBezTo>
                  <a:cubicBezTo>
                    <a:pt x="1427" y="668"/>
                    <a:pt x="1420" y="616"/>
                    <a:pt x="1409" y="569"/>
                  </a:cubicBezTo>
                  <a:cubicBezTo>
                    <a:pt x="1398" y="523"/>
                    <a:pt x="1382" y="478"/>
                    <a:pt x="1364" y="440"/>
                  </a:cubicBezTo>
                  <a:cubicBezTo>
                    <a:pt x="1308" y="321"/>
                    <a:pt x="1229" y="227"/>
                    <a:pt x="1126" y="156"/>
                  </a:cubicBezTo>
                  <a:cubicBezTo>
                    <a:pt x="1040" y="97"/>
                    <a:pt x="939" y="53"/>
                    <a:pt x="810" y="38"/>
                  </a:cubicBezTo>
                  <a:cubicBezTo>
                    <a:pt x="784" y="35"/>
                    <a:pt x="754" y="32"/>
                    <a:pt x="727" y="34"/>
                  </a:cubicBezTo>
                  <a:cubicBezTo>
                    <a:pt x="712" y="34"/>
                    <a:pt x="698" y="34"/>
                    <a:pt x="685" y="3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 name="Freeform 6"/>
            <p:cNvSpPr>
              <a:spLocks noEditPoints="1"/>
            </p:cNvSpPr>
            <p:nvPr/>
          </p:nvSpPr>
          <p:spPr bwMode="auto">
            <a:xfrm>
              <a:off x="3007" y="895"/>
              <a:ext cx="1230" cy="1232"/>
            </a:xfrm>
            <a:custGeom>
              <a:gdLst>
                <a:gd fmla="*/ 663 w 1332" name="T0"/>
                <a:gd fmla="*/ 1 h 1334" name="T1"/>
                <a:gd fmla="*/ 742 w 1332" name="T2"/>
                <a:gd fmla="*/ 5 h 1334" name="T3"/>
                <a:gd fmla="*/ 938 w 1332" name="T4"/>
                <a:gd fmla="*/ 59 h 1334" name="T5"/>
                <a:gd fmla="*/ 1135 w 1332" name="T6"/>
                <a:gd fmla="*/ 195 h 1334" name="T7"/>
                <a:gd fmla="*/ 1272 w 1332" name="T8"/>
                <a:gd fmla="*/ 391 h 1334" name="T9"/>
                <a:gd fmla="*/ 1332 w 1332" name="T10"/>
                <a:gd fmla="*/ 664 h 1334" name="T11"/>
                <a:gd fmla="*/ 1274 w 1332" name="T12"/>
                <a:gd fmla="*/ 939 h 1334" name="T13"/>
                <a:gd fmla="*/ 1138 w 1332" name="T14"/>
                <a:gd fmla="*/ 1136 h 1334" name="T15"/>
                <a:gd fmla="*/ 942 w 1332" name="T16"/>
                <a:gd fmla="*/ 1273 h 1334" name="T17"/>
                <a:gd fmla="*/ 669 w 1332" name="T18"/>
                <a:gd fmla="*/ 1334 h 1334" name="T19"/>
                <a:gd fmla="*/ 394 w 1332" name="T20"/>
                <a:gd fmla="*/ 1275 h 1334" name="T21"/>
                <a:gd fmla="*/ 197 w 1332" name="T22"/>
                <a:gd fmla="*/ 1139 h 1334" name="T23"/>
                <a:gd fmla="*/ 17 w 1332" name="T24"/>
                <a:gd fmla="*/ 819 h 1334" name="T25"/>
                <a:gd fmla="*/ 0 w 1332" name="T26"/>
                <a:gd fmla="*/ 670 h 1334" name="T27"/>
                <a:gd fmla="*/ 58 w 1332" name="T28"/>
                <a:gd fmla="*/ 395 h 1334" name="T29"/>
                <a:gd fmla="*/ 118 w 1332" name="T30"/>
                <a:gd fmla="*/ 289 h 1334" name="T31"/>
                <a:gd fmla="*/ 390 w 1332" name="T32"/>
                <a:gd fmla="*/ 61 h 1334" name="T33"/>
                <a:gd fmla="*/ 514 w 1332" name="T34"/>
                <a:gd fmla="*/ 18 h 1334" name="T35"/>
                <a:gd fmla="*/ 623 w 1332" name="T36"/>
                <a:gd fmla="*/ 2 h 1334" name="T37"/>
                <a:gd fmla="*/ 663 w 1332" name="T38"/>
                <a:gd fmla="*/ 1 h 1334" name="T39"/>
                <a:gd fmla="*/ 624 w 1332" name="T40"/>
                <a:gd fmla="*/ 17 h 1334" name="T41"/>
                <a:gd fmla="*/ 587 w 1332" name="T42"/>
                <a:gd fmla="*/ 21 h 1334" name="T43"/>
                <a:gd fmla="*/ 397 w 1332" name="T44"/>
                <a:gd fmla="*/ 74 h 1334" name="T45"/>
                <a:gd fmla="*/ 204 w 1332" name="T46"/>
                <a:gd fmla="*/ 208 h 1334" name="T47"/>
                <a:gd fmla="*/ 72 w 1332" name="T48"/>
                <a:gd fmla="*/ 401 h 1334" name="T49"/>
                <a:gd fmla="*/ 15 w 1332" name="T50"/>
                <a:gd fmla="*/ 670 h 1334" name="T51"/>
                <a:gd fmla="*/ 73 w 1332" name="T52"/>
                <a:gd fmla="*/ 937 h 1334" name="T53"/>
                <a:gd fmla="*/ 207 w 1332" name="T54"/>
                <a:gd fmla="*/ 1128 h 1334" name="T55"/>
                <a:gd fmla="*/ 400 w 1332" name="T56"/>
                <a:gd fmla="*/ 1261 h 1334" name="T57"/>
                <a:gd fmla="*/ 668 w 1332" name="T58"/>
                <a:gd fmla="*/ 1318 h 1334" name="T59"/>
                <a:gd fmla="*/ 935 w 1332" name="T60"/>
                <a:gd fmla="*/ 1260 h 1334" name="T61"/>
                <a:gd fmla="*/ 1127 w 1332" name="T62"/>
                <a:gd fmla="*/ 1126 h 1334" name="T63"/>
                <a:gd fmla="*/ 1260 w 1332" name="T64"/>
                <a:gd fmla="*/ 934 h 1334" name="T65"/>
                <a:gd fmla="*/ 1317 w 1332" name="T66"/>
                <a:gd fmla="*/ 665 h 1334" name="T67"/>
                <a:gd fmla="*/ 1259 w 1332" name="T68"/>
                <a:gd fmla="*/ 398 h 1334" name="T69"/>
                <a:gd fmla="*/ 1125 w 1332" name="T70"/>
                <a:gd fmla="*/ 206 h 1334" name="T71"/>
                <a:gd fmla="*/ 932 w 1332" name="T72"/>
                <a:gd fmla="*/ 73 h 1334" name="T73"/>
                <a:gd fmla="*/ 741 w 1332" name="T74"/>
                <a:gd fmla="*/ 20 h 1334" name="T75"/>
                <a:gd fmla="*/ 664 w 1332" name="T76"/>
                <a:gd fmla="*/ 16 h 1334" name="T77"/>
                <a:gd fmla="*/ 624 w 1332" name="T78"/>
                <a:gd fmla="*/ 17 h 133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334" w="1332">
                  <a:moveTo>
                    <a:pt x="663" y="1"/>
                  </a:moveTo>
                  <a:cubicBezTo>
                    <a:pt x="688" y="0"/>
                    <a:pt x="718" y="2"/>
                    <a:pt x="742" y="5"/>
                  </a:cubicBezTo>
                  <a:cubicBezTo>
                    <a:pt x="816" y="13"/>
                    <a:pt x="882" y="34"/>
                    <a:pt x="938" y="59"/>
                  </a:cubicBezTo>
                  <a:cubicBezTo>
                    <a:pt x="1015" y="94"/>
                    <a:pt x="1080" y="140"/>
                    <a:pt x="1135" y="195"/>
                  </a:cubicBezTo>
                  <a:cubicBezTo>
                    <a:pt x="1192" y="251"/>
                    <a:pt x="1236" y="314"/>
                    <a:pt x="1272" y="391"/>
                  </a:cubicBezTo>
                  <a:cubicBezTo>
                    <a:pt x="1307" y="467"/>
                    <a:pt x="1332" y="557"/>
                    <a:pt x="1332" y="664"/>
                  </a:cubicBezTo>
                  <a:cubicBezTo>
                    <a:pt x="1332" y="774"/>
                    <a:pt x="1309" y="862"/>
                    <a:pt x="1274" y="939"/>
                  </a:cubicBezTo>
                  <a:cubicBezTo>
                    <a:pt x="1239" y="1016"/>
                    <a:pt x="1194" y="1080"/>
                    <a:pt x="1138" y="1136"/>
                  </a:cubicBezTo>
                  <a:cubicBezTo>
                    <a:pt x="1083" y="1192"/>
                    <a:pt x="1019" y="1238"/>
                    <a:pt x="942" y="1273"/>
                  </a:cubicBezTo>
                  <a:cubicBezTo>
                    <a:pt x="866" y="1308"/>
                    <a:pt x="776" y="1333"/>
                    <a:pt x="669" y="1334"/>
                  </a:cubicBezTo>
                  <a:cubicBezTo>
                    <a:pt x="560" y="1334"/>
                    <a:pt x="471" y="1309"/>
                    <a:pt x="394" y="1275"/>
                  </a:cubicBezTo>
                  <a:cubicBezTo>
                    <a:pt x="317" y="1241"/>
                    <a:pt x="252" y="1195"/>
                    <a:pt x="197" y="1139"/>
                  </a:cubicBezTo>
                  <a:cubicBezTo>
                    <a:pt x="114" y="1056"/>
                    <a:pt x="50" y="954"/>
                    <a:pt x="17" y="819"/>
                  </a:cubicBezTo>
                  <a:cubicBezTo>
                    <a:pt x="6" y="774"/>
                    <a:pt x="0" y="724"/>
                    <a:pt x="0" y="670"/>
                  </a:cubicBezTo>
                  <a:cubicBezTo>
                    <a:pt x="0" y="561"/>
                    <a:pt x="24" y="471"/>
                    <a:pt x="58" y="395"/>
                  </a:cubicBezTo>
                  <a:cubicBezTo>
                    <a:pt x="75" y="357"/>
                    <a:pt x="96" y="321"/>
                    <a:pt x="118" y="289"/>
                  </a:cubicBezTo>
                  <a:cubicBezTo>
                    <a:pt x="187" y="190"/>
                    <a:pt x="277" y="114"/>
                    <a:pt x="390" y="61"/>
                  </a:cubicBezTo>
                  <a:cubicBezTo>
                    <a:pt x="428" y="43"/>
                    <a:pt x="469" y="29"/>
                    <a:pt x="514" y="18"/>
                  </a:cubicBezTo>
                  <a:cubicBezTo>
                    <a:pt x="548" y="10"/>
                    <a:pt x="583" y="5"/>
                    <a:pt x="623" y="2"/>
                  </a:cubicBezTo>
                  <a:cubicBezTo>
                    <a:pt x="636" y="2"/>
                    <a:pt x="649" y="2"/>
                    <a:pt x="663" y="1"/>
                  </a:cubicBezTo>
                  <a:close/>
                  <a:moveTo>
                    <a:pt x="624" y="17"/>
                  </a:moveTo>
                  <a:cubicBezTo>
                    <a:pt x="611" y="18"/>
                    <a:pt x="599" y="19"/>
                    <a:pt x="587" y="21"/>
                  </a:cubicBezTo>
                  <a:cubicBezTo>
                    <a:pt x="515" y="29"/>
                    <a:pt x="452" y="49"/>
                    <a:pt x="397" y="74"/>
                  </a:cubicBezTo>
                  <a:cubicBezTo>
                    <a:pt x="322" y="109"/>
                    <a:pt x="260" y="153"/>
                    <a:pt x="204" y="208"/>
                  </a:cubicBezTo>
                  <a:cubicBezTo>
                    <a:pt x="150" y="262"/>
                    <a:pt x="105" y="326"/>
                    <a:pt x="72" y="401"/>
                  </a:cubicBezTo>
                  <a:cubicBezTo>
                    <a:pt x="38" y="476"/>
                    <a:pt x="15" y="563"/>
                    <a:pt x="15" y="670"/>
                  </a:cubicBezTo>
                  <a:cubicBezTo>
                    <a:pt x="15" y="776"/>
                    <a:pt x="40" y="863"/>
                    <a:pt x="73" y="937"/>
                  </a:cubicBezTo>
                  <a:cubicBezTo>
                    <a:pt x="107" y="1012"/>
                    <a:pt x="153" y="1074"/>
                    <a:pt x="207" y="1128"/>
                  </a:cubicBezTo>
                  <a:cubicBezTo>
                    <a:pt x="261" y="1182"/>
                    <a:pt x="325" y="1228"/>
                    <a:pt x="400" y="1261"/>
                  </a:cubicBezTo>
                  <a:cubicBezTo>
                    <a:pt x="474" y="1294"/>
                    <a:pt x="562" y="1319"/>
                    <a:pt x="668" y="1318"/>
                  </a:cubicBezTo>
                  <a:cubicBezTo>
                    <a:pt x="773" y="1318"/>
                    <a:pt x="861" y="1294"/>
                    <a:pt x="935" y="1260"/>
                  </a:cubicBezTo>
                  <a:cubicBezTo>
                    <a:pt x="1010" y="1226"/>
                    <a:pt x="1073" y="1180"/>
                    <a:pt x="1127" y="1126"/>
                  </a:cubicBezTo>
                  <a:cubicBezTo>
                    <a:pt x="1181" y="1072"/>
                    <a:pt x="1227" y="1009"/>
                    <a:pt x="1260" y="934"/>
                  </a:cubicBezTo>
                  <a:cubicBezTo>
                    <a:pt x="1294" y="858"/>
                    <a:pt x="1317" y="772"/>
                    <a:pt x="1317" y="665"/>
                  </a:cubicBezTo>
                  <a:cubicBezTo>
                    <a:pt x="1317" y="558"/>
                    <a:pt x="1292" y="472"/>
                    <a:pt x="1259" y="398"/>
                  </a:cubicBezTo>
                  <a:cubicBezTo>
                    <a:pt x="1224" y="322"/>
                    <a:pt x="1180" y="261"/>
                    <a:pt x="1125" y="206"/>
                  </a:cubicBezTo>
                  <a:cubicBezTo>
                    <a:pt x="1071" y="152"/>
                    <a:pt x="1007" y="107"/>
                    <a:pt x="932" y="73"/>
                  </a:cubicBezTo>
                  <a:cubicBezTo>
                    <a:pt x="877" y="48"/>
                    <a:pt x="813" y="28"/>
                    <a:pt x="741" y="20"/>
                  </a:cubicBezTo>
                  <a:cubicBezTo>
                    <a:pt x="717" y="18"/>
                    <a:pt x="689" y="15"/>
                    <a:pt x="664" y="16"/>
                  </a:cubicBezTo>
                  <a:cubicBezTo>
                    <a:pt x="650" y="17"/>
                    <a:pt x="637" y="16"/>
                    <a:pt x="624" y="1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 name="Freeform 7"/>
            <p:cNvSpPr>
              <a:spLocks noEditPoints="1"/>
            </p:cNvSpPr>
            <p:nvPr/>
          </p:nvSpPr>
          <p:spPr bwMode="auto">
            <a:xfrm>
              <a:off x="3687" y="943"/>
              <a:ext cx="94" cy="131"/>
            </a:xfrm>
            <a:custGeom>
              <a:gdLst>
                <a:gd fmla="*/ 59 w 102" name="T0"/>
                <a:gd fmla="*/ 11 h 142" name="T1"/>
                <a:gd fmla="*/ 74 w 102" name="T2"/>
                <a:gd fmla="*/ 12 h 142" name="T3"/>
                <a:gd fmla="*/ 90 w 102" name="T4"/>
                <a:gd fmla="*/ 12 h 142" name="T5"/>
                <a:gd fmla="*/ 101 w 102" name="T6"/>
                <a:gd fmla="*/ 25 h 142" name="T7"/>
                <a:gd fmla="*/ 95 w 102" name="T8"/>
                <a:gd fmla="*/ 34 h 142" name="T9"/>
                <a:gd fmla="*/ 85 w 102" name="T10"/>
                <a:gd fmla="*/ 56 h 142" name="T11"/>
                <a:gd fmla="*/ 81 w 102" name="T12"/>
                <a:gd fmla="*/ 67 h 142" name="T13"/>
                <a:gd fmla="*/ 73 w 102" name="T14"/>
                <a:gd fmla="*/ 73 h 142" name="T15"/>
                <a:gd fmla="*/ 67 w 102" name="T16"/>
                <a:gd fmla="*/ 65 h 142" name="T17"/>
                <a:gd fmla="*/ 44 w 102" name="T18"/>
                <a:gd fmla="*/ 61 h 142" name="T19"/>
                <a:gd fmla="*/ 22 w 102" name="T20"/>
                <a:gd fmla="*/ 126 h 142" name="T21"/>
                <a:gd fmla="*/ 9 w 102" name="T22"/>
                <a:gd fmla="*/ 142 h 142" name="T23"/>
                <a:gd fmla="*/ 14 w 102" name="T24"/>
                <a:gd fmla="*/ 111 h 142" name="T25"/>
                <a:gd fmla="*/ 41 w 102" name="T26"/>
                <a:gd fmla="*/ 43 h 142" name="T27"/>
                <a:gd fmla="*/ 45 w 102" name="T28"/>
                <a:gd fmla="*/ 10 h 142" name="T29"/>
                <a:gd fmla="*/ 45 w 102" name="T30"/>
                <a:gd fmla="*/ 2 h 142" name="T31"/>
                <a:gd fmla="*/ 59 w 102" name="T32"/>
                <a:gd fmla="*/ 11 h 142" name="T33"/>
                <a:gd fmla="*/ 79 w 102" name="T34"/>
                <a:gd fmla="*/ 42 h 142" name="T35"/>
                <a:gd fmla="*/ 84 w 102" name="T36"/>
                <a:gd fmla="*/ 21 h 142" name="T37"/>
                <a:gd fmla="*/ 60 w 102" name="T38"/>
                <a:gd fmla="*/ 18 h 142" name="T39"/>
                <a:gd fmla="*/ 53 w 102" name="T40"/>
                <a:gd fmla="*/ 34 h 142" name="T41"/>
                <a:gd fmla="*/ 72 w 102" name="T42"/>
                <a:gd fmla="*/ 42 h 142" name="T43"/>
                <a:gd fmla="*/ 50 w 102" name="T44"/>
                <a:gd fmla="*/ 41 h 142" name="T45"/>
                <a:gd fmla="*/ 46 w 102" name="T46"/>
                <a:gd fmla="*/ 55 h 142" name="T47"/>
                <a:gd fmla="*/ 71 w 102" name="T48"/>
                <a:gd fmla="*/ 61 h 142" name="T49"/>
                <a:gd fmla="*/ 79 w 102" name="T50"/>
                <a:gd fmla="*/ 42 h 142"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42" w="102">
                  <a:moveTo>
                    <a:pt x="59" y="11"/>
                  </a:moveTo>
                  <a:cubicBezTo>
                    <a:pt x="64" y="12"/>
                    <a:pt x="69" y="12"/>
                    <a:pt x="74" y="12"/>
                  </a:cubicBezTo>
                  <a:cubicBezTo>
                    <a:pt x="80" y="12"/>
                    <a:pt x="86" y="11"/>
                    <a:pt x="90" y="12"/>
                  </a:cubicBezTo>
                  <a:cubicBezTo>
                    <a:pt x="93" y="12"/>
                    <a:pt x="102" y="21"/>
                    <a:pt x="101" y="25"/>
                  </a:cubicBezTo>
                  <a:cubicBezTo>
                    <a:pt x="101" y="28"/>
                    <a:pt x="96" y="32"/>
                    <a:pt x="95" y="34"/>
                  </a:cubicBezTo>
                  <a:cubicBezTo>
                    <a:pt x="90" y="40"/>
                    <a:pt x="88" y="48"/>
                    <a:pt x="85" y="56"/>
                  </a:cubicBezTo>
                  <a:cubicBezTo>
                    <a:pt x="84" y="60"/>
                    <a:pt x="83" y="64"/>
                    <a:pt x="81" y="67"/>
                  </a:cubicBezTo>
                  <a:cubicBezTo>
                    <a:pt x="79" y="69"/>
                    <a:pt x="75" y="73"/>
                    <a:pt x="73" y="73"/>
                  </a:cubicBezTo>
                  <a:cubicBezTo>
                    <a:pt x="69" y="72"/>
                    <a:pt x="68" y="67"/>
                    <a:pt x="67" y="65"/>
                  </a:cubicBezTo>
                  <a:cubicBezTo>
                    <a:pt x="60" y="63"/>
                    <a:pt x="52" y="62"/>
                    <a:pt x="44" y="61"/>
                  </a:cubicBezTo>
                  <a:cubicBezTo>
                    <a:pt x="37" y="82"/>
                    <a:pt x="31" y="107"/>
                    <a:pt x="22" y="126"/>
                  </a:cubicBezTo>
                  <a:cubicBezTo>
                    <a:pt x="19" y="132"/>
                    <a:pt x="16" y="140"/>
                    <a:pt x="9" y="142"/>
                  </a:cubicBezTo>
                  <a:cubicBezTo>
                    <a:pt x="0" y="131"/>
                    <a:pt x="9" y="119"/>
                    <a:pt x="14" y="111"/>
                  </a:cubicBezTo>
                  <a:cubicBezTo>
                    <a:pt x="26" y="92"/>
                    <a:pt x="34" y="68"/>
                    <a:pt x="41" y="43"/>
                  </a:cubicBezTo>
                  <a:cubicBezTo>
                    <a:pt x="44" y="33"/>
                    <a:pt x="46" y="21"/>
                    <a:pt x="45" y="10"/>
                  </a:cubicBezTo>
                  <a:cubicBezTo>
                    <a:pt x="45" y="8"/>
                    <a:pt x="44" y="5"/>
                    <a:pt x="45" y="2"/>
                  </a:cubicBezTo>
                  <a:cubicBezTo>
                    <a:pt x="52" y="0"/>
                    <a:pt x="55" y="8"/>
                    <a:pt x="59" y="11"/>
                  </a:cubicBezTo>
                  <a:close/>
                  <a:moveTo>
                    <a:pt x="79" y="42"/>
                  </a:moveTo>
                  <a:cubicBezTo>
                    <a:pt x="80" y="38"/>
                    <a:pt x="86" y="25"/>
                    <a:pt x="84" y="21"/>
                  </a:cubicBezTo>
                  <a:cubicBezTo>
                    <a:pt x="82" y="17"/>
                    <a:pt x="66" y="19"/>
                    <a:pt x="60" y="18"/>
                  </a:cubicBezTo>
                  <a:cubicBezTo>
                    <a:pt x="56" y="22"/>
                    <a:pt x="55" y="28"/>
                    <a:pt x="53" y="34"/>
                  </a:cubicBezTo>
                  <a:cubicBezTo>
                    <a:pt x="62" y="34"/>
                    <a:pt x="70" y="35"/>
                    <a:pt x="72" y="42"/>
                  </a:cubicBezTo>
                  <a:cubicBezTo>
                    <a:pt x="65" y="45"/>
                    <a:pt x="57" y="41"/>
                    <a:pt x="50" y="41"/>
                  </a:cubicBezTo>
                  <a:cubicBezTo>
                    <a:pt x="48" y="46"/>
                    <a:pt x="47" y="50"/>
                    <a:pt x="46" y="55"/>
                  </a:cubicBezTo>
                  <a:cubicBezTo>
                    <a:pt x="56" y="55"/>
                    <a:pt x="68" y="53"/>
                    <a:pt x="71" y="61"/>
                  </a:cubicBezTo>
                  <a:cubicBezTo>
                    <a:pt x="74" y="56"/>
                    <a:pt x="76" y="49"/>
                    <a:pt x="79" y="4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 name="Freeform 8"/>
            <p:cNvSpPr>
              <a:spLocks noEditPoints="1"/>
            </p:cNvSpPr>
            <p:nvPr/>
          </p:nvSpPr>
          <p:spPr bwMode="auto">
            <a:xfrm>
              <a:off x="3785" y="953"/>
              <a:ext cx="68" cy="165"/>
            </a:xfrm>
            <a:custGeom>
              <a:gdLst>
                <a:gd fmla="*/ 26 w 74" name="T0"/>
                <a:gd fmla="*/ 11 h 178" name="T1"/>
                <a:gd fmla="*/ 43 w 74" name="T2"/>
                <a:gd fmla="*/ 13 h 178" name="T3"/>
                <a:gd fmla="*/ 59 w 74" name="T4"/>
                <a:gd fmla="*/ 10 h 178" name="T5"/>
                <a:gd fmla="*/ 68 w 74" name="T6"/>
                <a:gd fmla="*/ 16 h 178" name="T7"/>
                <a:gd fmla="*/ 74 w 74" name="T8"/>
                <a:gd fmla="*/ 25 h 178" name="T9"/>
                <a:gd fmla="*/ 70 w 74" name="T10"/>
                <a:gd fmla="*/ 32 h 178" name="T11"/>
                <a:gd fmla="*/ 59 w 74" name="T12"/>
                <a:gd fmla="*/ 64 h 178" name="T13"/>
                <a:gd fmla="*/ 37 w 74" name="T14"/>
                <a:gd fmla="*/ 151 h 178" name="T15"/>
                <a:gd fmla="*/ 32 w 74" name="T16"/>
                <a:gd fmla="*/ 167 h 178" name="T17"/>
                <a:gd fmla="*/ 19 w 74" name="T18"/>
                <a:gd fmla="*/ 177 h 178" name="T19"/>
                <a:gd fmla="*/ 8 w 74" name="T20"/>
                <a:gd fmla="*/ 163 h 178" name="T21"/>
                <a:gd fmla="*/ 0 w 74" name="T22"/>
                <a:gd fmla="*/ 147 h 178" name="T23"/>
                <a:gd fmla="*/ 9 w 74" name="T24"/>
                <a:gd fmla="*/ 151 h 178" name="T25"/>
                <a:gd fmla="*/ 18 w 74" name="T26"/>
                <a:gd fmla="*/ 155 h 178" name="T27"/>
                <a:gd fmla="*/ 27 w 74" name="T28"/>
                <a:gd fmla="*/ 135 h 178" name="T29"/>
                <a:gd fmla="*/ 46 w 74" name="T30"/>
                <a:gd fmla="*/ 70 h 178" name="T31"/>
                <a:gd fmla="*/ 14 w 74" name="T32"/>
                <a:gd fmla="*/ 63 h 178" name="T33"/>
                <a:gd fmla="*/ 9 w 74" name="T34"/>
                <a:gd fmla="*/ 68 h 178" name="T35"/>
                <a:gd fmla="*/ 11 w 74" name="T36"/>
                <a:gd fmla="*/ 35 h 178" name="T37"/>
                <a:gd fmla="*/ 15 w 74" name="T38"/>
                <a:gd fmla="*/ 11 h 178" name="T39"/>
                <a:gd fmla="*/ 15 w 74" name="T40"/>
                <a:gd fmla="*/ 3 h 178" name="T41"/>
                <a:gd fmla="*/ 26 w 74" name="T42"/>
                <a:gd fmla="*/ 11 h 178" name="T43"/>
                <a:gd fmla="*/ 22 w 74" name="T44"/>
                <a:gd fmla="*/ 35 h 178" name="T45"/>
                <a:gd fmla="*/ 46 w 74" name="T46"/>
                <a:gd fmla="*/ 43 h 178" name="T47"/>
                <a:gd fmla="*/ 33 w 74" name="T48"/>
                <a:gd fmla="*/ 43 h 178" name="T49"/>
                <a:gd fmla="*/ 20 w 74" name="T50"/>
                <a:gd fmla="*/ 41 h 178" name="T51"/>
                <a:gd fmla="*/ 16 w 74" name="T52"/>
                <a:gd fmla="*/ 56 h 178" name="T53"/>
                <a:gd fmla="*/ 43 w 74" name="T54"/>
                <a:gd fmla="*/ 59 h 178" name="T55"/>
                <a:gd fmla="*/ 48 w 74" name="T56"/>
                <a:gd fmla="*/ 63 h 178" name="T57"/>
                <a:gd fmla="*/ 56 w 74" name="T58"/>
                <a:gd fmla="*/ 21 h 178" name="T59"/>
                <a:gd fmla="*/ 26 w 74" name="T60"/>
                <a:gd fmla="*/ 18 h 178" name="T61"/>
                <a:gd fmla="*/ 22 w 74" name="T62"/>
                <a:gd fmla="*/ 35 h 17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78" w="74">
                  <a:moveTo>
                    <a:pt x="26" y="11"/>
                  </a:moveTo>
                  <a:cubicBezTo>
                    <a:pt x="32" y="11"/>
                    <a:pt x="37" y="13"/>
                    <a:pt x="43" y="13"/>
                  </a:cubicBezTo>
                  <a:cubicBezTo>
                    <a:pt x="48" y="13"/>
                    <a:pt x="54" y="10"/>
                    <a:pt x="59" y="10"/>
                  </a:cubicBezTo>
                  <a:cubicBezTo>
                    <a:pt x="62" y="11"/>
                    <a:pt x="65" y="14"/>
                    <a:pt x="68" y="16"/>
                  </a:cubicBezTo>
                  <a:cubicBezTo>
                    <a:pt x="70" y="18"/>
                    <a:pt x="74" y="22"/>
                    <a:pt x="74" y="25"/>
                  </a:cubicBezTo>
                  <a:cubicBezTo>
                    <a:pt x="74" y="28"/>
                    <a:pt x="71" y="30"/>
                    <a:pt x="70" y="32"/>
                  </a:cubicBezTo>
                  <a:cubicBezTo>
                    <a:pt x="64" y="40"/>
                    <a:pt x="62" y="53"/>
                    <a:pt x="59" y="64"/>
                  </a:cubicBezTo>
                  <a:cubicBezTo>
                    <a:pt x="51" y="93"/>
                    <a:pt x="44" y="121"/>
                    <a:pt x="37" y="151"/>
                  </a:cubicBezTo>
                  <a:cubicBezTo>
                    <a:pt x="36" y="157"/>
                    <a:pt x="34" y="163"/>
                    <a:pt x="32" y="167"/>
                  </a:cubicBezTo>
                  <a:cubicBezTo>
                    <a:pt x="29" y="170"/>
                    <a:pt x="22" y="177"/>
                    <a:pt x="19" y="177"/>
                  </a:cubicBezTo>
                  <a:cubicBezTo>
                    <a:pt x="14" y="178"/>
                    <a:pt x="11" y="167"/>
                    <a:pt x="8" y="163"/>
                  </a:cubicBezTo>
                  <a:cubicBezTo>
                    <a:pt x="5" y="157"/>
                    <a:pt x="2" y="152"/>
                    <a:pt x="0" y="147"/>
                  </a:cubicBezTo>
                  <a:cubicBezTo>
                    <a:pt x="4" y="147"/>
                    <a:pt x="6" y="149"/>
                    <a:pt x="9" y="151"/>
                  </a:cubicBezTo>
                  <a:cubicBezTo>
                    <a:pt x="11" y="152"/>
                    <a:pt x="15" y="155"/>
                    <a:pt x="18" y="155"/>
                  </a:cubicBezTo>
                  <a:cubicBezTo>
                    <a:pt x="22" y="154"/>
                    <a:pt x="25" y="140"/>
                    <a:pt x="27" y="135"/>
                  </a:cubicBezTo>
                  <a:cubicBezTo>
                    <a:pt x="34" y="114"/>
                    <a:pt x="41" y="90"/>
                    <a:pt x="46" y="70"/>
                  </a:cubicBezTo>
                  <a:cubicBezTo>
                    <a:pt x="37" y="67"/>
                    <a:pt x="25" y="65"/>
                    <a:pt x="14" y="63"/>
                  </a:cubicBezTo>
                  <a:cubicBezTo>
                    <a:pt x="12" y="64"/>
                    <a:pt x="12" y="68"/>
                    <a:pt x="9" y="68"/>
                  </a:cubicBezTo>
                  <a:cubicBezTo>
                    <a:pt x="1" y="58"/>
                    <a:pt x="8" y="46"/>
                    <a:pt x="11" y="35"/>
                  </a:cubicBezTo>
                  <a:cubicBezTo>
                    <a:pt x="13" y="28"/>
                    <a:pt x="16" y="20"/>
                    <a:pt x="15" y="11"/>
                  </a:cubicBezTo>
                  <a:cubicBezTo>
                    <a:pt x="15" y="8"/>
                    <a:pt x="14" y="5"/>
                    <a:pt x="15" y="3"/>
                  </a:cubicBezTo>
                  <a:cubicBezTo>
                    <a:pt x="18" y="0"/>
                    <a:pt x="24" y="9"/>
                    <a:pt x="26" y="11"/>
                  </a:cubicBezTo>
                  <a:close/>
                  <a:moveTo>
                    <a:pt x="22" y="35"/>
                  </a:moveTo>
                  <a:cubicBezTo>
                    <a:pt x="31" y="33"/>
                    <a:pt x="44" y="34"/>
                    <a:pt x="46" y="43"/>
                  </a:cubicBezTo>
                  <a:cubicBezTo>
                    <a:pt x="42" y="45"/>
                    <a:pt x="37" y="43"/>
                    <a:pt x="33" y="43"/>
                  </a:cubicBezTo>
                  <a:cubicBezTo>
                    <a:pt x="28" y="42"/>
                    <a:pt x="24" y="41"/>
                    <a:pt x="20" y="41"/>
                  </a:cubicBezTo>
                  <a:cubicBezTo>
                    <a:pt x="18" y="46"/>
                    <a:pt x="17" y="51"/>
                    <a:pt x="16" y="56"/>
                  </a:cubicBezTo>
                  <a:cubicBezTo>
                    <a:pt x="24" y="58"/>
                    <a:pt x="37" y="56"/>
                    <a:pt x="43" y="59"/>
                  </a:cubicBezTo>
                  <a:cubicBezTo>
                    <a:pt x="45" y="60"/>
                    <a:pt x="47" y="63"/>
                    <a:pt x="48" y="63"/>
                  </a:cubicBezTo>
                  <a:cubicBezTo>
                    <a:pt x="51" y="49"/>
                    <a:pt x="57" y="38"/>
                    <a:pt x="56" y="21"/>
                  </a:cubicBezTo>
                  <a:cubicBezTo>
                    <a:pt x="48" y="18"/>
                    <a:pt x="36" y="19"/>
                    <a:pt x="26" y="18"/>
                  </a:cubicBezTo>
                  <a:cubicBezTo>
                    <a:pt x="25" y="24"/>
                    <a:pt x="22" y="30"/>
                    <a:pt x="22" y="3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 name="Freeform 9"/>
            <p:cNvSpPr/>
            <p:nvPr/>
          </p:nvSpPr>
          <p:spPr bwMode="auto">
            <a:xfrm>
              <a:off x="3387" y="966"/>
              <a:ext cx="161" cy="161"/>
            </a:xfrm>
            <a:custGeom>
              <a:gdLst>
                <a:gd fmla="*/ 54 w 175" name="T0"/>
                <a:gd fmla="*/ 56 h 174" name="T1"/>
                <a:gd fmla="*/ 75 w 175" name="T2"/>
                <a:gd fmla="*/ 44 h 174" name="T3"/>
                <a:gd fmla="*/ 94 w 175" name="T4"/>
                <a:gd fmla="*/ 32 h 174" name="T5"/>
                <a:gd fmla="*/ 117 w 175" name="T6"/>
                <a:gd fmla="*/ 36 h 174" name="T7"/>
                <a:gd fmla="*/ 103 w 175" name="T8"/>
                <a:gd fmla="*/ 45 h 174" name="T9"/>
                <a:gd fmla="*/ 56 w 175" name="T10"/>
                <a:gd fmla="*/ 66 h 174" name="T11"/>
                <a:gd fmla="*/ 57 w 175" name="T12"/>
                <a:gd fmla="*/ 73 h 174" name="T13"/>
                <a:gd fmla="*/ 109 w 175" name="T14"/>
                <a:gd fmla="*/ 103 h 174" name="T15"/>
                <a:gd fmla="*/ 139 w 175" name="T16"/>
                <a:gd fmla="*/ 114 h 174" name="T17"/>
                <a:gd fmla="*/ 158 w 175" name="T18"/>
                <a:gd fmla="*/ 115 h 174" name="T19"/>
                <a:gd fmla="*/ 175 w 175" name="T20"/>
                <a:gd fmla="*/ 118 h 174" name="T21"/>
                <a:gd fmla="*/ 158 w 175" name="T22"/>
                <a:gd fmla="*/ 127 h 174" name="T23"/>
                <a:gd fmla="*/ 148 w 175" name="T24"/>
                <a:gd fmla="*/ 131 h 174" name="T25"/>
                <a:gd fmla="*/ 135 w 175" name="T26"/>
                <a:gd fmla="*/ 135 h 174" name="T27"/>
                <a:gd fmla="*/ 114 w 175" name="T28"/>
                <a:gd fmla="*/ 124 h 174" name="T29"/>
                <a:gd fmla="*/ 59 w 175" name="T30"/>
                <a:gd fmla="*/ 82 h 174" name="T31"/>
                <a:gd fmla="*/ 32 w 175" name="T32"/>
                <a:gd fmla="*/ 163 h 174" name="T33"/>
                <a:gd fmla="*/ 15 w 175" name="T34"/>
                <a:gd fmla="*/ 174 h 174" name="T35"/>
                <a:gd fmla="*/ 20 w 175" name="T36"/>
                <a:gd fmla="*/ 167 h 174" name="T37"/>
                <a:gd fmla="*/ 48 w 175" name="T38"/>
                <a:gd fmla="*/ 105 h 174" name="T39"/>
                <a:gd fmla="*/ 45 w 175" name="T40"/>
                <a:gd fmla="*/ 72 h 174" name="T41"/>
                <a:gd fmla="*/ 31 w 175" name="T42"/>
                <a:gd fmla="*/ 81 h 174" name="T43"/>
                <a:gd fmla="*/ 17 w 175" name="T44"/>
                <a:gd fmla="*/ 90 h 174" name="T45"/>
                <a:gd fmla="*/ 0 w 175" name="T46"/>
                <a:gd fmla="*/ 88 h 174" name="T47"/>
                <a:gd fmla="*/ 10 w 175" name="T48"/>
                <a:gd fmla="*/ 81 h 174" name="T49"/>
                <a:gd fmla="*/ 43 w 175" name="T50"/>
                <a:gd fmla="*/ 63 h 174" name="T51"/>
                <a:gd fmla="*/ 36 w 175" name="T52"/>
                <a:gd fmla="*/ 40 h 174" name="T53"/>
                <a:gd fmla="*/ 23 w 175" name="T54"/>
                <a:gd fmla="*/ 12 h 174" name="T55"/>
                <a:gd fmla="*/ 16 w 175" name="T56"/>
                <a:gd fmla="*/ 7 h 174" name="T57"/>
                <a:gd fmla="*/ 24 w 175" name="T58"/>
                <a:gd fmla="*/ 1 h 174" name="T59"/>
                <a:gd fmla="*/ 43 w 175" name="T60"/>
                <a:gd fmla="*/ 5 h 174" name="T61"/>
                <a:gd fmla="*/ 44 w 175" name="T62"/>
                <a:gd fmla="*/ 13 h 174" name="T63"/>
                <a:gd fmla="*/ 54 w 175" name="T64"/>
                <a:gd fmla="*/ 56 h 17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74" w="175">
                  <a:moveTo>
                    <a:pt x="54" y="56"/>
                  </a:moveTo>
                  <a:cubicBezTo>
                    <a:pt x="61" y="52"/>
                    <a:pt x="68" y="48"/>
                    <a:pt x="75" y="44"/>
                  </a:cubicBezTo>
                  <a:cubicBezTo>
                    <a:pt x="81" y="40"/>
                    <a:pt x="87" y="34"/>
                    <a:pt x="94" y="32"/>
                  </a:cubicBezTo>
                  <a:cubicBezTo>
                    <a:pt x="99" y="29"/>
                    <a:pt x="117" y="30"/>
                    <a:pt x="117" y="36"/>
                  </a:cubicBezTo>
                  <a:cubicBezTo>
                    <a:pt x="117" y="41"/>
                    <a:pt x="105" y="43"/>
                    <a:pt x="103" y="45"/>
                  </a:cubicBezTo>
                  <a:cubicBezTo>
                    <a:pt x="86" y="51"/>
                    <a:pt x="71" y="58"/>
                    <a:pt x="56" y="66"/>
                  </a:cubicBezTo>
                  <a:cubicBezTo>
                    <a:pt x="57" y="68"/>
                    <a:pt x="57" y="70"/>
                    <a:pt x="57" y="73"/>
                  </a:cubicBezTo>
                  <a:cubicBezTo>
                    <a:pt x="73" y="84"/>
                    <a:pt x="90" y="94"/>
                    <a:pt x="109" y="103"/>
                  </a:cubicBezTo>
                  <a:cubicBezTo>
                    <a:pt x="117" y="108"/>
                    <a:pt x="127" y="112"/>
                    <a:pt x="139" y="114"/>
                  </a:cubicBezTo>
                  <a:cubicBezTo>
                    <a:pt x="145" y="114"/>
                    <a:pt x="152" y="115"/>
                    <a:pt x="158" y="115"/>
                  </a:cubicBezTo>
                  <a:cubicBezTo>
                    <a:pt x="164" y="115"/>
                    <a:pt x="171" y="115"/>
                    <a:pt x="175" y="118"/>
                  </a:cubicBezTo>
                  <a:cubicBezTo>
                    <a:pt x="171" y="123"/>
                    <a:pt x="164" y="125"/>
                    <a:pt x="158" y="127"/>
                  </a:cubicBezTo>
                  <a:cubicBezTo>
                    <a:pt x="155" y="129"/>
                    <a:pt x="152" y="130"/>
                    <a:pt x="148" y="131"/>
                  </a:cubicBezTo>
                  <a:cubicBezTo>
                    <a:pt x="144" y="133"/>
                    <a:pt x="141" y="136"/>
                    <a:pt x="135" y="135"/>
                  </a:cubicBezTo>
                  <a:cubicBezTo>
                    <a:pt x="128" y="134"/>
                    <a:pt x="120" y="127"/>
                    <a:pt x="114" y="124"/>
                  </a:cubicBezTo>
                  <a:cubicBezTo>
                    <a:pt x="95" y="111"/>
                    <a:pt x="75" y="96"/>
                    <a:pt x="59" y="82"/>
                  </a:cubicBezTo>
                  <a:cubicBezTo>
                    <a:pt x="65" y="119"/>
                    <a:pt x="51" y="146"/>
                    <a:pt x="32" y="163"/>
                  </a:cubicBezTo>
                  <a:cubicBezTo>
                    <a:pt x="27" y="168"/>
                    <a:pt x="22" y="174"/>
                    <a:pt x="15" y="174"/>
                  </a:cubicBezTo>
                  <a:cubicBezTo>
                    <a:pt x="15" y="171"/>
                    <a:pt x="18" y="169"/>
                    <a:pt x="20" y="167"/>
                  </a:cubicBezTo>
                  <a:cubicBezTo>
                    <a:pt x="32" y="151"/>
                    <a:pt x="46" y="132"/>
                    <a:pt x="48" y="105"/>
                  </a:cubicBezTo>
                  <a:cubicBezTo>
                    <a:pt x="48" y="93"/>
                    <a:pt x="47" y="83"/>
                    <a:pt x="45" y="72"/>
                  </a:cubicBezTo>
                  <a:cubicBezTo>
                    <a:pt x="40" y="74"/>
                    <a:pt x="36" y="77"/>
                    <a:pt x="31" y="81"/>
                  </a:cubicBezTo>
                  <a:cubicBezTo>
                    <a:pt x="26" y="84"/>
                    <a:pt x="21" y="88"/>
                    <a:pt x="17" y="90"/>
                  </a:cubicBezTo>
                  <a:cubicBezTo>
                    <a:pt x="12" y="92"/>
                    <a:pt x="4" y="92"/>
                    <a:pt x="0" y="88"/>
                  </a:cubicBezTo>
                  <a:cubicBezTo>
                    <a:pt x="3" y="84"/>
                    <a:pt x="7" y="83"/>
                    <a:pt x="10" y="81"/>
                  </a:cubicBezTo>
                  <a:cubicBezTo>
                    <a:pt x="21" y="75"/>
                    <a:pt x="32" y="69"/>
                    <a:pt x="43" y="63"/>
                  </a:cubicBezTo>
                  <a:cubicBezTo>
                    <a:pt x="41" y="55"/>
                    <a:pt x="39" y="48"/>
                    <a:pt x="36" y="40"/>
                  </a:cubicBezTo>
                  <a:cubicBezTo>
                    <a:pt x="33" y="29"/>
                    <a:pt x="31" y="18"/>
                    <a:pt x="23" y="12"/>
                  </a:cubicBezTo>
                  <a:cubicBezTo>
                    <a:pt x="21" y="10"/>
                    <a:pt x="16" y="9"/>
                    <a:pt x="16" y="7"/>
                  </a:cubicBezTo>
                  <a:cubicBezTo>
                    <a:pt x="15" y="4"/>
                    <a:pt x="20" y="1"/>
                    <a:pt x="24" y="1"/>
                  </a:cubicBezTo>
                  <a:cubicBezTo>
                    <a:pt x="31" y="0"/>
                    <a:pt x="41" y="2"/>
                    <a:pt x="43" y="5"/>
                  </a:cubicBezTo>
                  <a:cubicBezTo>
                    <a:pt x="45" y="7"/>
                    <a:pt x="44" y="10"/>
                    <a:pt x="44" y="13"/>
                  </a:cubicBezTo>
                  <a:cubicBezTo>
                    <a:pt x="45" y="29"/>
                    <a:pt x="52" y="42"/>
                    <a:pt x="54" y="5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 name="Freeform 10"/>
            <p:cNvSpPr>
              <a:spLocks noEditPoints="1"/>
            </p:cNvSpPr>
            <p:nvPr/>
          </p:nvSpPr>
          <p:spPr bwMode="auto">
            <a:xfrm>
              <a:off x="3205" y="1093"/>
              <a:ext cx="834" cy="836"/>
            </a:xfrm>
            <a:custGeom>
              <a:gdLst>
                <a:gd fmla="*/ 446 w 904" name="T0"/>
                <a:gd fmla="*/ 1 h 906" name="T1"/>
                <a:gd fmla="*/ 549 w 904" name="T2"/>
                <a:gd fmla="*/ 12 h 906" name="T3"/>
                <a:gd fmla="*/ 634 w 904" name="T4"/>
                <a:gd fmla="*/ 40 h 906" name="T5"/>
                <a:gd fmla="*/ 768 w 904" name="T6"/>
                <a:gd fmla="*/ 131 h 906" name="T7"/>
                <a:gd fmla="*/ 862 w 904" name="T8"/>
                <a:gd fmla="*/ 264 h 906" name="T9"/>
                <a:gd fmla="*/ 904 w 904" name="T10"/>
                <a:gd fmla="*/ 447 h 906" name="T11"/>
                <a:gd fmla="*/ 865 w 904" name="T12"/>
                <a:gd fmla="*/ 635 h 906" name="T13"/>
                <a:gd fmla="*/ 774 w 904" name="T14"/>
                <a:gd fmla="*/ 769 h 906" name="T15"/>
                <a:gd fmla="*/ 642 w 904" name="T16"/>
                <a:gd fmla="*/ 863 h 906" name="T17"/>
                <a:gd fmla="*/ 458 w 904" name="T18"/>
                <a:gd fmla="*/ 905 h 906" name="T19"/>
                <a:gd fmla="*/ 270 w 904" name="T20"/>
                <a:gd fmla="*/ 867 h 906" name="T21"/>
                <a:gd fmla="*/ 136 w 904" name="T22"/>
                <a:gd fmla="*/ 776 h 906" name="T23"/>
                <a:gd fmla="*/ 13 w 904" name="T24"/>
                <a:gd fmla="*/ 559 h 906" name="T25"/>
                <a:gd fmla="*/ 0 w 904" name="T26"/>
                <a:gd fmla="*/ 459 h 906" name="T27"/>
                <a:gd fmla="*/ 79 w 904" name="T28"/>
                <a:gd fmla="*/ 199 h 906" name="T29"/>
                <a:gd fmla="*/ 262 w 904" name="T30"/>
                <a:gd fmla="*/ 43 h 906" name="T31"/>
                <a:gd fmla="*/ 445 w 904" name="T32"/>
                <a:gd fmla="*/ 1 h 906" name="T33"/>
                <a:gd fmla="*/ 446 w 904" name="T34"/>
                <a:gd fmla="*/ 1 h 906" name="T35"/>
                <a:gd fmla="*/ 271 w 904" name="T36"/>
                <a:gd fmla="*/ 54 h 906" name="T37"/>
                <a:gd fmla="*/ 141 w 904" name="T38"/>
                <a:gd fmla="*/ 144 h 906" name="T39"/>
                <a:gd fmla="*/ 52 w 904" name="T40"/>
                <a:gd fmla="*/ 273 h 906" name="T41"/>
                <a:gd fmla="*/ 13 w 904" name="T42"/>
                <a:gd fmla="*/ 454 h 906" name="T43"/>
                <a:gd fmla="*/ 52 w 904" name="T44"/>
                <a:gd fmla="*/ 634 h 906" name="T45"/>
                <a:gd fmla="*/ 142 w 904" name="T46"/>
                <a:gd fmla="*/ 764 h 906" name="T47"/>
                <a:gd fmla="*/ 272 w 904" name="T48"/>
                <a:gd fmla="*/ 853 h 906" name="T49"/>
                <a:gd fmla="*/ 453 w 904" name="T50"/>
                <a:gd fmla="*/ 892 h 906" name="T51"/>
                <a:gd fmla="*/ 633 w 904" name="T52"/>
                <a:gd fmla="*/ 853 h 906" name="T53"/>
                <a:gd fmla="*/ 763 w 904" name="T54"/>
                <a:gd fmla="*/ 763 h 906" name="T55"/>
                <a:gd fmla="*/ 852 w 904" name="T56"/>
                <a:gd fmla="*/ 633 h 906" name="T57"/>
                <a:gd fmla="*/ 891 w 904" name="T58"/>
                <a:gd fmla="*/ 452 h 906" name="T59"/>
                <a:gd fmla="*/ 852 w 904" name="T60"/>
                <a:gd fmla="*/ 272 h 906" name="T61"/>
                <a:gd fmla="*/ 762 w 904" name="T62"/>
                <a:gd fmla="*/ 143 h 906" name="T63"/>
                <a:gd fmla="*/ 632 w 904" name="T64"/>
                <a:gd fmla="*/ 53 h 906" name="T65"/>
                <a:gd fmla="*/ 451 w 904" name="T66"/>
                <a:gd fmla="*/ 14 h 906" name="T67"/>
                <a:gd fmla="*/ 271 w 904" name="T68"/>
                <a:gd fmla="*/ 54 h 90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905" w="904">
                  <a:moveTo>
                    <a:pt x="446" y="1"/>
                  </a:moveTo>
                  <a:cubicBezTo>
                    <a:pt x="481" y="0"/>
                    <a:pt x="519" y="5"/>
                    <a:pt x="549" y="12"/>
                  </a:cubicBezTo>
                  <a:cubicBezTo>
                    <a:pt x="580" y="19"/>
                    <a:pt x="608" y="28"/>
                    <a:pt x="634" y="40"/>
                  </a:cubicBezTo>
                  <a:cubicBezTo>
                    <a:pt x="687" y="62"/>
                    <a:pt x="731" y="94"/>
                    <a:pt x="768" y="131"/>
                  </a:cubicBezTo>
                  <a:cubicBezTo>
                    <a:pt x="807" y="170"/>
                    <a:pt x="838" y="211"/>
                    <a:pt x="862" y="264"/>
                  </a:cubicBezTo>
                  <a:cubicBezTo>
                    <a:pt x="885" y="315"/>
                    <a:pt x="904" y="376"/>
                    <a:pt x="904" y="447"/>
                  </a:cubicBezTo>
                  <a:cubicBezTo>
                    <a:pt x="904" y="523"/>
                    <a:pt x="888" y="582"/>
                    <a:pt x="865" y="635"/>
                  </a:cubicBezTo>
                  <a:cubicBezTo>
                    <a:pt x="843" y="688"/>
                    <a:pt x="811" y="731"/>
                    <a:pt x="774" y="769"/>
                  </a:cubicBezTo>
                  <a:cubicBezTo>
                    <a:pt x="737" y="807"/>
                    <a:pt x="694" y="839"/>
                    <a:pt x="642" y="863"/>
                  </a:cubicBezTo>
                  <a:cubicBezTo>
                    <a:pt x="591" y="887"/>
                    <a:pt x="528" y="904"/>
                    <a:pt x="458" y="905"/>
                  </a:cubicBezTo>
                  <a:cubicBezTo>
                    <a:pt x="385" y="906"/>
                    <a:pt x="322" y="890"/>
                    <a:pt x="270" y="867"/>
                  </a:cubicBezTo>
                  <a:cubicBezTo>
                    <a:pt x="219" y="844"/>
                    <a:pt x="173" y="813"/>
                    <a:pt x="136" y="776"/>
                  </a:cubicBezTo>
                  <a:cubicBezTo>
                    <a:pt x="80" y="719"/>
                    <a:pt x="35" y="650"/>
                    <a:pt x="13" y="559"/>
                  </a:cubicBezTo>
                  <a:cubicBezTo>
                    <a:pt x="5" y="529"/>
                    <a:pt x="0" y="495"/>
                    <a:pt x="0" y="459"/>
                  </a:cubicBezTo>
                  <a:cubicBezTo>
                    <a:pt x="0" y="348"/>
                    <a:pt x="33" y="265"/>
                    <a:pt x="79" y="199"/>
                  </a:cubicBezTo>
                  <a:cubicBezTo>
                    <a:pt x="124" y="133"/>
                    <a:pt x="184" y="79"/>
                    <a:pt x="262" y="43"/>
                  </a:cubicBezTo>
                  <a:cubicBezTo>
                    <a:pt x="312" y="20"/>
                    <a:pt x="373" y="1"/>
                    <a:pt x="445" y="1"/>
                  </a:cubicBezTo>
                  <a:lnTo>
                    <a:pt x="446" y="1"/>
                  </a:lnTo>
                  <a:close/>
                  <a:moveTo>
                    <a:pt x="271" y="54"/>
                  </a:moveTo>
                  <a:cubicBezTo>
                    <a:pt x="221" y="77"/>
                    <a:pt x="178" y="107"/>
                    <a:pt x="141" y="144"/>
                  </a:cubicBezTo>
                  <a:cubicBezTo>
                    <a:pt x="104" y="181"/>
                    <a:pt x="75" y="222"/>
                    <a:pt x="52" y="273"/>
                  </a:cubicBezTo>
                  <a:cubicBezTo>
                    <a:pt x="29" y="324"/>
                    <a:pt x="13" y="383"/>
                    <a:pt x="13" y="454"/>
                  </a:cubicBezTo>
                  <a:cubicBezTo>
                    <a:pt x="13" y="524"/>
                    <a:pt x="30" y="584"/>
                    <a:pt x="52" y="634"/>
                  </a:cubicBezTo>
                  <a:cubicBezTo>
                    <a:pt x="75" y="685"/>
                    <a:pt x="106" y="727"/>
                    <a:pt x="142" y="764"/>
                  </a:cubicBezTo>
                  <a:cubicBezTo>
                    <a:pt x="179" y="801"/>
                    <a:pt x="222" y="830"/>
                    <a:pt x="272" y="853"/>
                  </a:cubicBezTo>
                  <a:cubicBezTo>
                    <a:pt x="322" y="876"/>
                    <a:pt x="382" y="892"/>
                    <a:pt x="453" y="892"/>
                  </a:cubicBezTo>
                  <a:cubicBezTo>
                    <a:pt x="523" y="892"/>
                    <a:pt x="583" y="875"/>
                    <a:pt x="633" y="853"/>
                  </a:cubicBezTo>
                  <a:cubicBezTo>
                    <a:pt x="684" y="830"/>
                    <a:pt x="726" y="799"/>
                    <a:pt x="763" y="763"/>
                  </a:cubicBezTo>
                  <a:cubicBezTo>
                    <a:pt x="799" y="726"/>
                    <a:pt x="830" y="683"/>
                    <a:pt x="852" y="633"/>
                  </a:cubicBezTo>
                  <a:cubicBezTo>
                    <a:pt x="875" y="582"/>
                    <a:pt x="891" y="524"/>
                    <a:pt x="891" y="452"/>
                  </a:cubicBezTo>
                  <a:cubicBezTo>
                    <a:pt x="891" y="382"/>
                    <a:pt x="875" y="322"/>
                    <a:pt x="852" y="272"/>
                  </a:cubicBezTo>
                  <a:cubicBezTo>
                    <a:pt x="828" y="221"/>
                    <a:pt x="799" y="180"/>
                    <a:pt x="762" y="143"/>
                  </a:cubicBezTo>
                  <a:cubicBezTo>
                    <a:pt x="725" y="106"/>
                    <a:pt x="683" y="76"/>
                    <a:pt x="632" y="53"/>
                  </a:cubicBezTo>
                  <a:cubicBezTo>
                    <a:pt x="583" y="30"/>
                    <a:pt x="520" y="14"/>
                    <a:pt x="451" y="14"/>
                  </a:cubicBezTo>
                  <a:cubicBezTo>
                    <a:pt x="379" y="15"/>
                    <a:pt x="321" y="30"/>
                    <a:pt x="271" y="5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 name="Freeform 11"/>
            <p:cNvSpPr/>
            <p:nvPr/>
          </p:nvSpPr>
          <p:spPr bwMode="auto">
            <a:xfrm>
              <a:off x="3929" y="1120"/>
              <a:ext cx="187" cy="75"/>
            </a:xfrm>
            <a:custGeom>
              <a:gdLst>
                <a:gd fmla="*/ 200 w 203" name="T0"/>
                <a:gd fmla="*/ 82 h 82" name="T1"/>
                <a:gd fmla="*/ 183 w 203" name="T2"/>
                <a:gd fmla="*/ 70 h 82" name="T3"/>
                <a:gd fmla="*/ 154 w 203" name="T4"/>
                <a:gd fmla="*/ 43 h 82" name="T5"/>
                <a:gd fmla="*/ 137 w 203" name="T6"/>
                <a:gd fmla="*/ 23 h 82" name="T7"/>
                <a:gd fmla="*/ 85 w 203" name="T8"/>
                <a:gd fmla="*/ 48 h 82" name="T9"/>
                <a:gd fmla="*/ 9 w 203" name="T10"/>
                <a:gd fmla="*/ 60 h 82" name="T11"/>
                <a:gd fmla="*/ 0 w 203" name="T12"/>
                <a:gd fmla="*/ 56 h 82" name="T13"/>
                <a:gd fmla="*/ 19 w 203" name="T14"/>
                <a:gd fmla="*/ 53 h 82" name="T15"/>
                <a:gd fmla="*/ 72 w 203" name="T16"/>
                <a:gd fmla="*/ 42 h 82" name="T17"/>
                <a:gd fmla="*/ 114 w 203" name="T18"/>
                <a:gd fmla="*/ 20 h 82" name="T19"/>
                <a:gd fmla="*/ 133 w 203" name="T20"/>
                <a:gd fmla="*/ 3 h 82" name="T21"/>
                <a:gd fmla="*/ 140 w 203" name="T22"/>
                <a:gd fmla="*/ 16 h 82" name="T23"/>
                <a:gd fmla="*/ 153 w 203" name="T24"/>
                <a:gd fmla="*/ 31 h 82" name="T25"/>
                <a:gd fmla="*/ 182 w 203" name="T26"/>
                <a:gd fmla="*/ 57 h 82" name="T27"/>
                <a:gd fmla="*/ 198 w 203" name="T28"/>
                <a:gd fmla="*/ 69 h 82" name="T29"/>
                <a:gd fmla="*/ 200 w 203" name="T30"/>
                <a:gd fmla="*/ 82 h 8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2" w="203">
                  <a:moveTo>
                    <a:pt x="200" y="82"/>
                  </a:moveTo>
                  <a:cubicBezTo>
                    <a:pt x="193" y="80"/>
                    <a:pt x="188" y="75"/>
                    <a:pt x="183" y="70"/>
                  </a:cubicBezTo>
                  <a:cubicBezTo>
                    <a:pt x="173" y="61"/>
                    <a:pt x="164" y="53"/>
                    <a:pt x="154" y="43"/>
                  </a:cubicBezTo>
                  <a:cubicBezTo>
                    <a:pt x="147" y="37"/>
                    <a:pt x="140" y="32"/>
                    <a:pt x="137" y="23"/>
                  </a:cubicBezTo>
                  <a:cubicBezTo>
                    <a:pt x="119" y="30"/>
                    <a:pt x="103" y="41"/>
                    <a:pt x="85" y="48"/>
                  </a:cubicBezTo>
                  <a:cubicBezTo>
                    <a:pt x="64" y="57"/>
                    <a:pt x="38" y="64"/>
                    <a:pt x="9" y="60"/>
                  </a:cubicBezTo>
                  <a:cubicBezTo>
                    <a:pt x="5" y="60"/>
                    <a:pt x="0" y="59"/>
                    <a:pt x="0" y="56"/>
                  </a:cubicBezTo>
                  <a:cubicBezTo>
                    <a:pt x="6" y="54"/>
                    <a:pt x="12" y="54"/>
                    <a:pt x="19" y="53"/>
                  </a:cubicBezTo>
                  <a:cubicBezTo>
                    <a:pt x="39" y="52"/>
                    <a:pt x="56" y="49"/>
                    <a:pt x="72" y="42"/>
                  </a:cubicBezTo>
                  <a:cubicBezTo>
                    <a:pt x="87" y="37"/>
                    <a:pt x="101" y="29"/>
                    <a:pt x="114" y="20"/>
                  </a:cubicBezTo>
                  <a:cubicBezTo>
                    <a:pt x="122" y="15"/>
                    <a:pt x="130" y="12"/>
                    <a:pt x="133" y="3"/>
                  </a:cubicBezTo>
                  <a:cubicBezTo>
                    <a:pt x="140" y="0"/>
                    <a:pt x="139" y="12"/>
                    <a:pt x="140" y="16"/>
                  </a:cubicBezTo>
                  <a:cubicBezTo>
                    <a:pt x="141" y="20"/>
                    <a:pt x="150" y="28"/>
                    <a:pt x="153" y="31"/>
                  </a:cubicBezTo>
                  <a:cubicBezTo>
                    <a:pt x="162" y="41"/>
                    <a:pt x="172" y="49"/>
                    <a:pt x="182" y="57"/>
                  </a:cubicBezTo>
                  <a:cubicBezTo>
                    <a:pt x="187" y="61"/>
                    <a:pt x="194" y="64"/>
                    <a:pt x="198" y="69"/>
                  </a:cubicBezTo>
                  <a:cubicBezTo>
                    <a:pt x="200" y="72"/>
                    <a:pt x="203" y="78"/>
                    <a:pt x="200" y="8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 name="Freeform 12"/>
            <p:cNvSpPr/>
            <p:nvPr/>
          </p:nvSpPr>
          <p:spPr bwMode="auto">
            <a:xfrm>
              <a:off x="3124" y="1130"/>
              <a:ext cx="117" cy="153"/>
            </a:xfrm>
            <a:custGeom>
              <a:gdLst>
                <a:gd fmla="*/ 62 w 127" name="T0"/>
                <a:gd fmla="*/ 1 h 166" name="T1"/>
                <a:gd fmla="*/ 92 w 127" name="T2"/>
                <a:gd fmla="*/ 39 h 166" name="T3"/>
                <a:gd fmla="*/ 104 w 127" name="T4"/>
                <a:gd fmla="*/ 18 h 166" name="T5"/>
                <a:gd fmla="*/ 126 w 127" name="T6"/>
                <a:gd fmla="*/ 12 h 166" name="T7"/>
                <a:gd fmla="*/ 122 w 127" name="T8"/>
                <a:gd fmla="*/ 37 h 166" name="T9"/>
                <a:gd fmla="*/ 120 w 127" name="T10"/>
                <a:gd fmla="*/ 46 h 166" name="T11"/>
                <a:gd fmla="*/ 114 w 127" name="T12"/>
                <a:gd fmla="*/ 39 h 166" name="T13"/>
                <a:gd fmla="*/ 108 w 127" name="T14"/>
                <a:gd fmla="*/ 31 h 166" name="T15"/>
                <a:gd fmla="*/ 99 w 127" name="T16"/>
                <a:gd fmla="*/ 41 h 166" name="T17"/>
                <a:gd fmla="*/ 66 w 127" name="T18"/>
                <a:gd fmla="*/ 116 h 166" name="T19"/>
                <a:gd fmla="*/ 54 w 127" name="T20"/>
                <a:gd fmla="*/ 136 h 166" name="T21"/>
                <a:gd fmla="*/ 70 w 127" name="T22"/>
                <a:gd fmla="*/ 163 h 166" name="T23"/>
                <a:gd fmla="*/ 53 w 127" name="T24"/>
                <a:gd fmla="*/ 159 h 166" name="T25"/>
                <a:gd fmla="*/ 51 w 127" name="T26"/>
                <a:gd fmla="*/ 151 h 166" name="T27"/>
                <a:gd fmla="*/ 45 w 127" name="T28"/>
                <a:gd fmla="*/ 141 h 166" name="T29"/>
                <a:gd fmla="*/ 39 w 127" name="T30"/>
                <a:gd fmla="*/ 136 h 166" name="T31"/>
                <a:gd fmla="*/ 49 w 127" name="T32"/>
                <a:gd fmla="*/ 134 h 166" name="T33"/>
                <a:gd fmla="*/ 57 w 127" name="T34"/>
                <a:gd fmla="*/ 118 h 166" name="T35"/>
                <a:gd fmla="*/ 10 w 127" name="T36"/>
                <a:gd fmla="*/ 106 h 166" name="T37"/>
                <a:gd fmla="*/ 3 w 127" name="T38"/>
                <a:gd fmla="*/ 105 h 166" name="T39"/>
                <a:gd fmla="*/ 12 w 127" name="T40"/>
                <a:gd fmla="*/ 94 h 166" name="T41"/>
                <a:gd fmla="*/ 0 w 127" name="T42"/>
                <a:gd fmla="*/ 76 h 166" name="T43"/>
                <a:gd fmla="*/ 14 w 127" name="T44"/>
                <a:gd fmla="*/ 68 h 166" name="T45"/>
                <a:gd fmla="*/ 16 w 127" name="T46"/>
                <a:gd fmla="*/ 92 h 166" name="T47"/>
                <a:gd fmla="*/ 24 w 127" name="T48"/>
                <a:gd fmla="*/ 96 h 166" name="T49"/>
                <a:gd fmla="*/ 34 w 127" name="T50"/>
                <a:gd fmla="*/ 77 h 166" name="T51"/>
                <a:gd fmla="*/ 29 w 127" name="T52"/>
                <a:gd fmla="*/ 98 h 166" name="T53"/>
                <a:gd fmla="*/ 39 w 127" name="T54"/>
                <a:gd fmla="*/ 103 h 166" name="T55"/>
                <a:gd fmla="*/ 51 w 127" name="T56"/>
                <a:gd fmla="*/ 85 h 166" name="T57"/>
                <a:gd fmla="*/ 44 w 127" name="T58"/>
                <a:gd fmla="*/ 104 h 166" name="T59"/>
                <a:gd fmla="*/ 60 w 127" name="T60"/>
                <a:gd fmla="*/ 110 h 166" name="T61"/>
                <a:gd fmla="*/ 88 w 127" name="T62"/>
                <a:gd fmla="*/ 51 h 166" name="T63"/>
                <a:gd fmla="*/ 77 w 127" name="T64"/>
                <a:gd fmla="*/ 39 h 166" name="T65"/>
                <a:gd fmla="*/ 72 w 127" name="T66"/>
                <a:gd fmla="*/ 49 h 166" name="T67"/>
                <a:gd fmla="*/ 64 w 127" name="T68"/>
                <a:gd fmla="*/ 58 h 166" name="T69"/>
                <a:gd fmla="*/ 73 w 127" name="T70"/>
                <a:gd fmla="*/ 35 h 166" name="T71"/>
                <a:gd fmla="*/ 65 w 127" name="T72"/>
                <a:gd fmla="*/ 27 h 166" name="T73"/>
                <a:gd fmla="*/ 59 w 127" name="T74"/>
                <a:gd fmla="*/ 37 h 166" name="T75"/>
                <a:gd fmla="*/ 51 w 127" name="T76"/>
                <a:gd fmla="*/ 45 h 166" name="T77"/>
                <a:gd fmla="*/ 62 w 127" name="T78"/>
                <a:gd fmla="*/ 23 h 166" name="T79"/>
                <a:gd fmla="*/ 50 w 127" name="T80"/>
                <a:gd fmla="*/ 15 h 166" name="T81"/>
                <a:gd fmla="*/ 43 w 127" name="T82"/>
                <a:gd fmla="*/ 30 h 166" name="T83"/>
                <a:gd fmla="*/ 34 w 127" name="T84"/>
                <a:gd fmla="*/ 34 h 166" name="T85"/>
                <a:gd fmla="*/ 39 w 127" name="T86"/>
                <a:gd fmla="*/ 21 h 166" name="T87"/>
                <a:gd fmla="*/ 44 w 127" name="T88"/>
                <a:gd fmla="*/ 8 h 166" name="T89"/>
                <a:gd fmla="*/ 62 w 127" name="T90"/>
                <a:gd fmla="*/ 1 h 16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66" w="127">
                  <a:moveTo>
                    <a:pt x="62" y="1"/>
                  </a:moveTo>
                  <a:cubicBezTo>
                    <a:pt x="69" y="16"/>
                    <a:pt x="81" y="28"/>
                    <a:pt x="92" y="39"/>
                  </a:cubicBezTo>
                  <a:cubicBezTo>
                    <a:pt x="97" y="32"/>
                    <a:pt x="97" y="22"/>
                    <a:pt x="104" y="18"/>
                  </a:cubicBezTo>
                  <a:cubicBezTo>
                    <a:pt x="110" y="15"/>
                    <a:pt x="119" y="13"/>
                    <a:pt x="126" y="12"/>
                  </a:cubicBezTo>
                  <a:cubicBezTo>
                    <a:pt x="127" y="19"/>
                    <a:pt x="123" y="27"/>
                    <a:pt x="122" y="37"/>
                  </a:cubicBezTo>
                  <a:cubicBezTo>
                    <a:pt x="122" y="40"/>
                    <a:pt x="123" y="44"/>
                    <a:pt x="120" y="46"/>
                  </a:cubicBezTo>
                  <a:cubicBezTo>
                    <a:pt x="117" y="45"/>
                    <a:pt x="116" y="42"/>
                    <a:pt x="114" y="39"/>
                  </a:cubicBezTo>
                  <a:cubicBezTo>
                    <a:pt x="112" y="37"/>
                    <a:pt x="111" y="32"/>
                    <a:pt x="108" y="31"/>
                  </a:cubicBezTo>
                  <a:cubicBezTo>
                    <a:pt x="105" y="31"/>
                    <a:pt x="101" y="37"/>
                    <a:pt x="99" y="41"/>
                  </a:cubicBezTo>
                  <a:cubicBezTo>
                    <a:pt x="87" y="65"/>
                    <a:pt x="75" y="90"/>
                    <a:pt x="66" y="116"/>
                  </a:cubicBezTo>
                  <a:cubicBezTo>
                    <a:pt x="63" y="124"/>
                    <a:pt x="62" y="134"/>
                    <a:pt x="54" y="136"/>
                  </a:cubicBezTo>
                  <a:cubicBezTo>
                    <a:pt x="58" y="146"/>
                    <a:pt x="69" y="150"/>
                    <a:pt x="70" y="163"/>
                  </a:cubicBezTo>
                  <a:cubicBezTo>
                    <a:pt x="66" y="166"/>
                    <a:pt x="55" y="162"/>
                    <a:pt x="53" y="159"/>
                  </a:cubicBezTo>
                  <a:cubicBezTo>
                    <a:pt x="52" y="158"/>
                    <a:pt x="52" y="154"/>
                    <a:pt x="51" y="151"/>
                  </a:cubicBezTo>
                  <a:cubicBezTo>
                    <a:pt x="49" y="148"/>
                    <a:pt x="48" y="143"/>
                    <a:pt x="45" y="141"/>
                  </a:cubicBezTo>
                  <a:cubicBezTo>
                    <a:pt x="43" y="139"/>
                    <a:pt x="40" y="140"/>
                    <a:pt x="39" y="136"/>
                  </a:cubicBezTo>
                  <a:cubicBezTo>
                    <a:pt x="41" y="133"/>
                    <a:pt x="46" y="133"/>
                    <a:pt x="49" y="134"/>
                  </a:cubicBezTo>
                  <a:cubicBezTo>
                    <a:pt x="52" y="129"/>
                    <a:pt x="54" y="123"/>
                    <a:pt x="57" y="118"/>
                  </a:cubicBezTo>
                  <a:cubicBezTo>
                    <a:pt x="42" y="114"/>
                    <a:pt x="28" y="105"/>
                    <a:pt x="10" y="106"/>
                  </a:cubicBezTo>
                  <a:cubicBezTo>
                    <a:pt x="8" y="106"/>
                    <a:pt x="5" y="107"/>
                    <a:pt x="3" y="105"/>
                  </a:cubicBezTo>
                  <a:cubicBezTo>
                    <a:pt x="2" y="99"/>
                    <a:pt x="8" y="97"/>
                    <a:pt x="12" y="94"/>
                  </a:cubicBezTo>
                  <a:cubicBezTo>
                    <a:pt x="9" y="87"/>
                    <a:pt x="7" y="79"/>
                    <a:pt x="0" y="76"/>
                  </a:cubicBezTo>
                  <a:cubicBezTo>
                    <a:pt x="2" y="70"/>
                    <a:pt x="7" y="67"/>
                    <a:pt x="14" y="68"/>
                  </a:cubicBezTo>
                  <a:cubicBezTo>
                    <a:pt x="16" y="75"/>
                    <a:pt x="15" y="84"/>
                    <a:pt x="16" y="92"/>
                  </a:cubicBezTo>
                  <a:cubicBezTo>
                    <a:pt x="19" y="94"/>
                    <a:pt x="21" y="95"/>
                    <a:pt x="24" y="96"/>
                  </a:cubicBezTo>
                  <a:cubicBezTo>
                    <a:pt x="25" y="87"/>
                    <a:pt x="26" y="77"/>
                    <a:pt x="34" y="77"/>
                  </a:cubicBezTo>
                  <a:cubicBezTo>
                    <a:pt x="34" y="85"/>
                    <a:pt x="30" y="91"/>
                    <a:pt x="29" y="98"/>
                  </a:cubicBezTo>
                  <a:cubicBezTo>
                    <a:pt x="32" y="100"/>
                    <a:pt x="36" y="101"/>
                    <a:pt x="39" y="103"/>
                  </a:cubicBezTo>
                  <a:cubicBezTo>
                    <a:pt x="40" y="94"/>
                    <a:pt x="42" y="85"/>
                    <a:pt x="51" y="85"/>
                  </a:cubicBezTo>
                  <a:cubicBezTo>
                    <a:pt x="51" y="92"/>
                    <a:pt x="46" y="98"/>
                    <a:pt x="44" y="104"/>
                  </a:cubicBezTo>
                  <a:cubicBezTo>
                    <a:pt x="49" y="107"/>
                    <a:pt x="55" y="108"/>
                    <a:pt x="60" y="110"/>
                  </a:cubicBezTo>
                  <a:cubicBezTo>
                    <a:pt x="69" y="90"/>
                    <a:pt x="78" y="70"/>
                    <a:pt x="88" y="51"/>
                  </a:cubicBezTo>
                  <a:cubicBezTo>
                    <a:pt x="85" y="46"/>
                    <a:pt x="80" y="43"/>
                    <a:pt x="77" y="39"/>
                  </a:cubicBezTo>
                  <a:cubicBezTo>
                    <a:pt x="76" y="42"/>
                    <a:pt x="74" y="46"/>
                    <a:pt x="72" y="49"/>
                  </a:cubicBezTo>
                  <a:cubicBezTo>
                    <a:pt x="70" y="53"/>
                    <a:pt x="69" y="58"/>
                    <a:pt x="64" y="58"/>
                  </a:cubicBezTo>
                  <a:cubicBezTo>
                    <a:pt x="65" y="49"/>
                    <a:pt x="67" y="39"/>
                    <a:pt x="73" y="35"/>
                  </a:cubicBezTo>
                  <a:cubicBezTo>
                    <a:pt x="71" y="32"/>
                    <a:pt x="68" y="30"/>
                    <a:pt x="65" y="27"/>
                  </a:cubicBezTo>
                  <a:cubicBezTo>
                    <a:pt x="63" y="30"/>
                    <a:pt x="61" y="34"/>
                    <a:pt x="59" y="37"/>
                  </a:cubicBezTo>
                  <a:cubicBezTo>
                    <a:pt x="57" y="41"/>
                    <a:pt x="56" y="46"/>
                    <a:pt x="51" y="45"/>
                  </a:cubicBezTo>
                  <a:cubicBezTo>
                    <a:pt x="52" y="37"/>
                    <a:pt x="54" y="27"/>
                    <a:pt x="62" y="23"/>
                  </a:cubicBezTo>
                  <a:cubicBezTo>
                    <a:pt x="59" y="22"/>
                    <a:pt x="55" y="13"/>
                    <a:pt x="50" y="15"/>
                  </a:cubicBezTo>
                  <a:cubicBezTo>
                    <a:pt x="47" y="16"/>
                    <a:pt x="45" y="28"/>
                    <a:pt x="43" y="30"/>
                  </a:cubicBezTo>
                  <a:cubicBezTo>
                    <a:pt x="40" y="33"/>
                    <a:pt x="38" y="34"/>
                    <a:pt x="34" y="34"/>
                  </a:cubicBezTo>
                  <a:cubicBezTo>
                    <a:pt x="35" y="30"/>
                    <a:pt x="37" y="25"/>
                    <a:pt x="39" y="21"/>
                  </a:cubicBezTo>
                  <a:cubicBezTo>
                    <a:pt x="40" y="17"/>
                    <a:pt x="42" y="11"/>
                    <a:pt x="44" y="8"/>
                  </a:cubicBezTo>
                  <a:cubicBezTo>
                    <a:pt x="46" y="5"/>
                    <a:pt x="56" y="0"/>
                    <a:pt x="62"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 name="Freeform 13"/>
            <p:cNvSpPr>
              <a:spLocks noEditPoints="1"/>
            </p:cNvSpPr>
            <p:nvPr/>
          </p:nvSpPr>
          <p:spPr bwMode="auto">
            <a:xfrm>
              <a:off x="4005" y="1149"/>
              <a:ext cx="94" cy="89"/>
            </a:xfrm>
            <a:custGeom>
              <a:gdLst>
                <a:gd fmla="*/ 78 w 102" name="T0"/>
                <a:gd fmla="*/ 70 h 96" name="T1"/>
                <a:gd fmla="*/ 71 w 102" name="T2"/>
                <a:gd fmla="*/ 73 h 96" name="T3"/>
                <a:gd fmla="*/ 58 w 102" name="T4"/>
                <a:gd fmla="*/ 82 h 96" name="T5"/>
                <a:gd fmla="*/ 52 w 102" name="T6"/>
                <a:gd fmla="*/ 87 h 96" name="T7"/>
                <a:gd fmla="*/ 33 w 102" name="T8"/>
                <a:gd fmla="*/ 92 h 96" name="T9"/>
                <a:gd fmla="*/ 34 w 102" name="T10"/>
                <a:gd fmla="*/ 87 h 96" name="T11"/>
                <a:gd fmla="*/ 6 w 102" name="T12"/>
                <a:gd fmla="*/ 57 h 96" name="T13"/>
                <a:gd fmla="*/ 1 w 102" name="T14"/>
                <a:gd fmla="*/ 57 h 96" name="T15"/>
                <a:gd fmla="*/ 15 w 102" name="T16"/>
                <a:gd fmla="*/ 42 h 96" name="T17"/>
                <a:gd fmla="*/ 22 w 102" name="T18"/>
                <a:gd fmla="*/ 37 h 96" name="T19"/>
                <a:gd fmla="*/ 36 w 102" name="T20"/>
                <a:gd fmla="*/ 25 h 96" name="T21"/>
                <a:gd fmla="*/ 41 w 102" name="T22"/>
                <a:gd fmla="*/ 18 h 96" name="T23"/>
                <a:gd fmla="*/ 45 w 102" name="T24"/>
                <a:gd fmla="*/ 28 h 96" name="T25"/>
                <a:gd fmla="*/ 60 w 102" name="T26"/>
                <a:gd fmla="*/ 25 h 96" name="T27"/>
                <a:gd fmla="*/ 52 w 102" name="T28"/>
                <a:gd fmla="*/ 17 h 96" name="T29"/>
                <a:gd fmla="*/ 45 w 102" name="T30"/>
                <a:gd fmla="*/ 0 h 96" name="T31"/>
                <a:gd fmla="*/ 52 w 102" name="T32"/>
                <a:gd fmla="*/ 5 h 96" name="T33"/>
                <a:gd fmla="*/ 70 w 102" name="T34"/>
                <a:gd fmla="*/ 23 h 96" name="T35"/>
                <a:gd fmla="*/ 83 w 102" name="T36"/>
                <a:gd fmla="*/ 35 h 96" name="T37"/>
                <a:gd fmla="*/ 97 w 102" name="T38"/>
                <a:gd fmla="*/ 45 h 96" name="T39"/>
                <a:gd fmla="*/ 99 w 102" name="T40"/>
                <a:gd fmla="*/ 59 h 96" name="T41"/>
                <a:gd fmla="*/ 90 w 102" name="T42"/>
                <a:gd fmla="*/ 52 h 96" name="T43"/>
                <a:gd fmla="*/ 67 w 102" name="T44"/>
                <a:gd fmla="*/ 31 h 96" name="T45"/>
                <a:gd fmla="*/ 65 w 102" name="T46"/>
                <a:gd fmla="*/ 35 h 96" name="T47"/>
                <a:gd fmla="*/ 50 w 102" name="T48"/>
                <a:gd fmla="*/ 32 h 96" name="T49"/>
                <a:gd fmla="*/ 61 w 102" name="T50"/>
                <a:gd fmla="*/ 41 h 96" name="T51"/>
                <a:gd fmla="*/ 73 w 102" name="T52"/>
                <a:gd fmla="*/ 48 h 96" name="T53"/>
                <a:gd fmla="*/ 78 w 102" name="T54"/>
                <a:gd fmla="*/ 70 h 96" name="T55"/>
                <a:gd fmla="*/ 41 w 102" name="T56"/>
                <a:gd fmla="*/ 32 h 96" name="T57"/>
                <a:gd fmla="*/ 33 w 102" name="T58"/>
                <a:gd fmla="*/ 38 h 96" name="T59"/>
                <a:gd fmla="*/ 53 w 102" name="T60"/>
                <a:gd fmla="*/ 53 h 96" name="T61"/>
                <a:gd fmla="*/ 53 w 102" name="T62"/>
                <a:gd fmla="*/ 61 h 96" name="T63"/>
                <a:gd fmla="*/ 47 w 102" name="T64"/>
                <a:gd fmla="*/ 56 h 96" name="T65"/>
                <a:gd fmla="*/ 30 w 102" name="T66"/>
                <a:gd fmla="*/ 40 h 96" name="T67"/>
                <a:gd fmla="*/ 23 w 102" name="T68"/>
                <a:gd fmla="*/ 47 h 96" name="T69"/>
                <a:gd fmla="*/ 44 w 102" name="T70"/>
                <a:gd fmla="*/ 65 h 96" name="T71"/>
                <a:gd fmla="*/ 43 w 102" name="T72"/>
                <a:gd fmla="*/ 71 h 96" name="T73"/>
                <a:gd fmla="*/ 31 w 102" name="T74"/>
                <a:gd fmla="*/ 60 h 96" name="T75"/>
                <a:gd fmla="*/ 19 w 102" name="T76"/>
                <a:gd fmla="*/ 49 h 96" name="T77"/>
                <a:gd fmla="*/ 11 w 102" name="T78"/>
                <a:gd fmla="*/ 54 h 96" name="T79"/>
                <a:gd fmla="*/ 39 w 102" name="T80"/>
                <a:gd fmla="*/ 82 h 96" name="T81"/>
                <a:gd fmla="*/ 68 w 102" name="T82"/>
                <a:gd fmla="*/ 58 h 96" name="T83"/>
                <a:gd fmla="*/ 41 w 102" name="T84"/>
                <a:gd fmla="*/ 32 h 9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96" w="102">
                  <a:moveTo>
                    <a:pt x="78" y="70"/>
                  </a:moveTo>
                  <a:cubicBezTo>
                    <a:pt x="76" y="72"/>
                    <a:pt x="73" y="72"/>
                    <a:pt x="71" y="73"/>
                  </a:cubicBezTo>
                  <a:cubicBezTo>
                    <a:pt x="66" y="74"/>
                    <a:pt x="62" y="79"/>
                    <a:pt x="58" y="82"/>
                  </a:cubicBezTo>
                  <a:cubicBezTo>
                    <a:pt x="56" y="83"/>
                    <a:pt x="54" y="85"/>
                    <a:pt x="52" y="87"/>
                  </a:cubicBezTo>
                  <a:cubicBezTo>
                    <a:pt x="47" y="91"/>
                    <a:pt x="42" y="96"/>
                    <a:pt x="33" y="92"/>
                  </a:cubicBezTo>
                  <a:cubicBezTo>
                    <a:pt x="32" y="91"/>
                    <a:pt x="34" y="89"/>
                    <a:pt x="34" y="87"/>
                  </a:cubicBezTo>
                  <a:cubicBezTo>
                    <a:pt x="26" y="76"/>
                    <a:pt x="15" y="67"/>
                    <a:pt x="6" y="57"/>
                  </a:cubicBezTo>
                  <a:cubicBezTo>
                    <a:pt x="4" y="57"/>
                    <a:pt x="3" y="57"/>
                    <a:pt x="1" y="57"/>
                  </a:cubicBezTo>
                  <a:cubicBezTo>
                    <a:pt x="0" y="48"/>
                    <a:pt x="8" y="45"/>
                    <a:pt x="15" y="42"/>
                  </a:cubicBezTo>
                  <a:cubicBezTo>
                    <a:pt x="17" y="40"/>
                    <a:pt x="20" y="38"/>
                    <a:pt x="22" y="37"/>
                  </a:cubicBezTo>
                  <a:cubicBezTo>
                    <a:pt x="27" y="33"/>
                    <a:pt x="32" y="29"/>
                    <a:pt x="36" y="25"/>
                  </a:cubicBezTo>
                  <a:cubicBezTo>
                    <a:pt x="37" y="24"/>
                    <a:pt x="38" y="18"/>
                    <a:pt x="41" y="18"/>
                  </a:cubicBezTo>
                  <a:cubicBezTo>
                    <a:pt x="44" y="18"/>
                    <a:pt x="43" y="27"/>
                    <a:pt x="45" y="28"/>
                  </a:cubicBezTo>
                  <a:cubicBezTo>
                    <a:pt x="50" y="27"/>
                    <a:pt x="55" y="26"/>
                    <a:pt x="60" y="25"/>
                  </a:cubicBezTo>
                  <a:cubicBezTo>
                    <a:pt x="58" y="23"/>
                    <a:pt x="55" y="20"/>
                    <a:pt x="52" y="17"/>
                  </a:cubicBezTo>
                  <a:cubicBezTo>
                    <a:pt x="47" y="13"/>
                    <a:pt x="41" y="10"/>
                    <a:pt x="45" y="0"/>
                  </a:cubicBezTo>
                  <a:cubicBezTo>
                    <a:pt x="48" y="1"/>
                    <a:pt x="50" y="3"/>
                    <a:pt x="52" y="5"/>
                  </a:cubicBezTo>
                  <a:cubicBezTo>
                    <a:pt x="58" y="11"/>
                    <a:pt x="63" y="17"/>
                    <a:pt x="70" y="23"/>
                  </a:cubicBezTo>
                  <a:cubicBezTo>
                    <a:pt x="74" y="27"/>
                    <a:pt x="79" y="31"/>
                    <a:pt x="83" y="35"/>
                  </a:cubicBezTo>
                  <a:cubicBezTo>
                    <a:pt x="88" y="38"/>
                    <a:pt x="94" y="41"/>
                    <a:pt x="97" y="45"/>
                  </a:cubicBezTo>
                  <a:cubicBezTo>
                    <a:pt x="100" y="48"/>
                    <a:pt x="102" y="55"/>
                    <a:pt x="99" y="59"/>
                  </a:cubicBezTo>
                  <a:cubicBezTo>
                    <a:pt x="95" y="59"/>
                    <a:pt x="93" y="55"/>
                    <a:pt x="90" y="52"/>
                  </a:cubicBezTo>
                  <a:cubicBezTo>
                    <a:pt x="83" y="45"/>
                    <a:pt x="76" y="38"/>
                    <a:pt x="67" y="31"/>
                  </a:cubicBezTo>
                  <a:cubicBezTo>
                    <a:pt x="67" y="32"/>
                    <a:pt x="67" y="34"/>
                    <a:pt x="65" y="35"/>
                  </a:cubicBezTo>
                  <a:cubicBezTo>
                    <a:pt x="60" y="33"/>
                    <a:pt x="55" y="33"/>
                    <a:pt x="50" y="32"/>
                  </a:cubicBezTo>
                  <a:cubicBezTo>
                    <a:pt x="53" y="35"/>
                    <a:pt x="56" y="38"/>
                    <a:pt x="61" y="41"/>
                  </a:cubicBezTo>
                  <a:cubicBezTo>
                    <a:pt x="64" y="44"/>
                    <a:pt x="69" y="46"/>
                    <a:pt x="73" y="48"/>
                  </a:cubicBezTo>
                  <a:cubicBezTo>
                    <a:pt x="78" y="52"/>
                    <a:pt x="80" y="61"/>
                    <a:pt x="78" y="70"/>
                  </a:cubicBezTo>
                  <a:close/>
                  <a:moveTo>
                    <a:pt x="41" y="32"/>
                  </a:moveTo>
                  <a:cubicBezTo>
                    <a:pt x="38" y="34"/>
                    <a:pt x="35" y="36"/>
                    <a:pt x="33" y="38"/>
                  </a:cubicBezTo>
                  <a:cubicBezTo>
                    <a:pt x="39" y="42"/>
                    <a:pt x="49" y="47"/>
                    <a:pt x="53" y="53"/>
                  </a:cubicBezTo>
                  <a:cubicBezTo>
                    <a:pt x="54" y="54"/>
                    <a:pt x="56" y="60"/>
                    <a:pt x="53" y="61"/>
                  </a:cubicBezTo>
                  <a:cubicBezTo>
                    <a:pt x="51" y="61"/>
                    <a:pt x="47" y="57"/>
                    <a:pt x="47" y="56"/>
                  </a:cubicBezTo>
                  <a:cubicBezTo>
                    <a:pt x="41" y="51"/>
                    <a:pt x="35" y="46"/>
                    <a:pt x="30" y="40"/>
                  </a:cubicBezTo>
                  <a:cubicBezTo>
                    <a:pt x="28" y="42"/>
                    <a:pt x="25" y="44"/>
                    <a:pt x="23" y="47"/>
                  </a:cubicBezTo>
                  <a:cubicBezTo>
                    <a:pt x="29" y="52"/>
                    <a:pt x="42" y="56"/>
                    <a:pt x="44" y="65"/>
                  </a:cubicBezTo>
                  <a:cubicBezTo>
                    <a:pt x="44" y="66"/>
                    <a:pt x="45" y="70"/>
                    <a:pt x="43" y="71"/>
                  </a:cubicBezTo>
                  <a:cubicBezTo>
                    <a:pt x="38" y="68"/>
                    <a:pt x="34" y="64"/>
                    <a:pt x="31" y="60"/>
                  </a:cubicBezTo>
                  <a:cubicBezTo>
                    <a:pt x="27" y="57"/>
                    <a:pt x="23" y="53"/>
                    <a:pt x="19" y="49"/>
                  </a:cubicBezTo>
                  <a:cubicBezTo>
                    <a:pt x="17" y="51"/>
                    <a:pt x="13" y="52"/>
                    <a:pt x="11" y="54"/>
                  </a:cubicBezTo>
                  <a:cubicBezTo>
                    <a:pt x="21" y="63"/>
                    <a:pt x="32" y="71"/>
                    <a:pt x="39" y="82"/>
                  </a:cubicBezTo>
                  <a:cubicBezTo>
                    <a:pt x="50" y="75"/>
                    <a:pt x="60" y="68"/>
                    <a:pt x="68" y="58"/>
                  </a:cubicBezTo>
                  <a:cubicBezTo>
                    <a:pt x="61" y="47"/>
                    <a:pt x="50" y="40"/>
                    <a:pt x="41" y="3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 name="Freeform 14"/>
            <p:cNvSpPr/>
            <p:nvPr/>
          </p:nvSpPr>
          <p:spPr bwMode="auto">
            <a:xfrm>
              <a:off x="3140" y="1159"/>
              <a:ext cx="30" cy="39"/>
            </a:xfrm>
            <a:custGeom>
              <a:gdLst>
                <a:gd fmla="*/ 14 w 32" name="T0"/>
                <a:gd fmla="*/ 2 h 42" name="T1"/>
                <a:gd fmla="*/ 18 w 32" name="T2"/>
                <a:gd fmla="*/ 17 h 42" name="T3"/>
                <a:gd fmla="*/ 32 w 32" name="T4"/>
                <a:gd fmla="*/ 18 h 42" name="T5"/>
                <a:gd fmla="*/ 19 w 32" name="T6"/>
                <a:gd fmla="*/ 26 h 42" name="T7"/>
                <a:gd fmla="*/ 18 w 32" name="T8"/>
                <a:gd fmla="*/ 42 h 42" name="T9"/>
                <a:gd fmla="*/ 13 w 32" name="T10"/>
                <a:gd fmla="*/ 29 h 42" name="T11"/>
                <a:gd fmla="*/ 0 w 32" name="T12"/>
                <a:gd fmla="*/ 34 h 42" name="T13"/>
                <a:gd fmla="*/ 11 w 32" name="T14"/>
                <a:gd fmla="*/ 22 h 42" name="T15"/>
                <a:gd fmla="*/ 5 w 32" name="T16"/>
                <a:gd fmla="*/ 9 h 42" name="T17"/>
                <a:gd fmla="*/ 1 w 32" name="T18"/>
                <a:gd fmla="*/ 6 h 42" name="T19"/>
                <a:gd fmla="*/ 14 w 32" name="T20"/>
                <a:gd fmla="*/ 2 h 4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2" w="32">
                  <a:moveTo>
                    <a:pt x="14" y="2"/>
                  </a:moveTo>
                  <a:cubicBezTo>
                    <a:pt x="16" y="7"/>
                    <a:pt x="16" y="12"/>
                    <a:pt x="18" y="17"/>
                  </a:cubicBezTo>
                  <a:cubicBezTo>
                    <a:pt x="20" y="15"/>
                    <a:pt x="32" y="13"/>
                    <a:pt x="32" y="18"/>
                  </a:cubicBezTo>
                  <a:cubicBezTo>
                    <a:pt x="32" y="22"/>
                    <a:pt x="21" y="24"/>
                    <a:pt x="19" y="26"/>
                  </a:cubicBezTo>
                  <a:cubicBezTo>
                    <a:pt x="19" y="29"/>
                    <a:pt x="20" y="42"/>
                    <a:pt x="18" y="42"/>
                  </a:cubicBezTo>
                  <a:cubicBezTo>
                    <a:pt x="15" y="42"/>
                    <a:pt x="15" y="30"/>
                    <a:pt x="13" y="29"/>
                  </a:cubicBezTo>
                  <a:cubicBezTo>
                    <a:pt x="8" y="30"/>
                    <a:pt x="5" y="35"/>
                    <a:pt x="0" y="34"/>
                  </a:cubicBezTo>
                  <a:cubicBezTo>
                    <a:pt x="2" y="29"/>
                    <a:pt x="8" y="26"/>
                    <a:pt x="11" y="22"/>
                  </a:cubicBezTo>
                  <a:cubicBezTo>
                    <a:pt x="10" y="19"/>
                    <a:pt x="8" y="11"/>
                    <a:pt x="5" y="9"/>
                  </a:cubicBezTo>
                  <a:cubicBezTo>
                    <a:pt x="4" y="7"/>
                    <a:pt x="1" y="8"/>
                    <a:pt x="1" y="6"/>
                  </a:cubicBezTo>
                  <a:cubicBezTo>
                    <a:pt x="1" y="2"/>
                    <a:pt x="11" y="0"/>
                    <a:pt x="14"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 name="Freeform 15"/>
            <p:cNvSpPr/>
            <p:nvPr/>
          </p:nvSpPr>
          <p:spPr bwMode="auto">
            <a:xfrm>
              <a:off x="3190" y="1168"/>
              <a:ext cx="93" cy="122"/>
            </a:xfrm>
            <a:custGeom>
              <a:gdLst>
                <a:gd fmla="*/ 58 w 101" name="T0"/>
                <a:gd fmla="*/ 59 h 133" name="T1"/>
                <a:gd fmla="*/ 95 w 101" name="T2"/>
                <a:gd fmla="*/ 86 h 133" name="T3"/>
                <a:gd fmla="*/ 96 w 101" name="T4"/>
                <a:gd fmla="*/ 104 h 133" name="T5"/>
                <a:gd fmla="*/ 88 w 101" name="T6"/>
                <a:gd fmla="*/ 105 h 133" name="T7"/>
                <a:gd fmla="*/ 69 w 101" name="T8"/>
                <a:gd fmla="*/ 110 h 133" name="T9"/>
                <a:gd fmla="*/ 80 w 101" name="T10"/>
                <a:gd fmla="*/ 93 h 133" name="T11"/>
                <a:gd fmla="*/ 69 w 101" name="T12"/>
                <a:gd fmla="*/ 78 h 133" name="T13"/>
                <a:gd fmla="*/ 53 w 101" name="T14"/>
                <a:gd fmla="*/ 69 h 133" name="T15"/>
                <a:gd fmla="*/ 35 w 101" name="T16"/>
                <a:gd fmla="*/ 110 h 133" name="T17"/>
                <a:gd fmla="*/ 16 w 101" name="T18"/>
                <a:gd fmla="*/ 132 h 133" name="T19"/>
                <a:gd fmla="*/ 23 w 101" name="T20"/>
                <a:gd fmla="*/ 116 h 133" name="T21"/>
                <a:gd fmla="*/ 45 w 101" name="T22"/>
                <a:gd fmla="*/ 68 h 133" name="T23"/>
                <a:gd fmla="*/ 31 w 101" name="T24"/>
                <a:gd fmla="*/ 69 h 133" name="T25"/>
                <a:gd fmla="*/ 38 w 101" name="T26"/>
                <a:gd fmla="*/ 59 h 133" name="T27"/>
                <a:gd fmla="*/ 34 w 101" name="T28"/>
                <a:gd fmla="*/ 48 h 133" name="T29"/>
                <a:gd fmla="*/ 28 w 101" name="T30"/>
                <a:gd fmla="*/ 39 h 133" name="T31"/>
                <a:gd fmla="*/ 20 w 101" name="T32"/>
                <a:gd fmla="*/ 56 h 133" name="T33"/>
                <a:gd fmla="*/ 18 w 101" name="T34"/>
                <a:gd fmla="*/ 66 h 133" name="T35"/>
                <a:gd fmla="*/ 14 w 101" name="T36"/>
                <a:gd fmla="*/ 80 h 133" name="T37"/>
                <a:gd fmla="*/ 0 w 101" name="T38"/>
                <a:gd fmla="*/ 84 h 133" name="T39"/>
                <a:gd fmla="*/ 9 w 101" name="T40"/>
                <a:gd fmla="*/ 67 h 133" name="T41"/>
                <a:gd fmla="*/ 17 w 101" name="T42"/>
                <a:gd fmla="*/ 40 h 133" name="T43"/>
                <a:gd fmla="*/ 30 w 101" name="T44"/>
                <a:gd fmla="*/ 24 h 133" name="T45"/>
                <a:gd fmla="*/ 42 w 101" name="T46"/>
                <a:gd fmla="*/ 23 h 133" name="T47"/>
                <a:gd fmla="*/ 42 w 101" name="T48"/>
                <a:gd fmla="*/ 57 h 133" name="T49"/>
                <a:gd fmla="*/ 50 w 101" name="T50"/>
                <a:gd fmla="*/ 57 h 133" name="T51"/>
                <a:gd fmla="*/ 65 w 101" name="T52"/>
                <a:gd fmla="*/ 23 h 133" name="T53"/>
                <a:gd fmla="*/ 73 w 101" name="T54"/>
                <a:gd fmla="*/ 7 h 133" name="T55"/>
                <a:gd fmla="*/ 87 w 101" name="T56"/>
                <a:gd fmla="*/ 1 h 133" name="T57"/>
                <a:gd fmla="*/ 83 w 101" name="T58"/>
                <a:gd fmla="*/ 18 h 133" name="T59"/>
                <a:gd fmla="*/ 58 w 101" name="T60"/>
                <a:gd fmla="*/ 59 h 133"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33" w="100">
                  <a:moveTo>
                    <a:pt x="58" y="59"/>
                  </a:moveTo>
                  <a:cubicBezTo>
                    <a:pt x="71" y="65"/>
                    <a:pt x="87" y="72"/>
                    <a:pt x="95" y="86"/>
                  </a:cubicBezTo>
                  <a:cubicBezTo>
                    <a:pt x="97" y="90"/>
                    <a:pt x="101" y="102"/>
                    <a:pt x="96" y="104"/>
                  </a:cubicBezTo>
                  <a:cubicBezTo>
                    <a:pt x="94" y="105"/>
                    <a:pt x="91" y="105"/>
                    <a:pt x="88" y="105"/>
                  </a:cubicBezTo>
                  <a:cubicBezTo>
                    <a:pt x="81" y="106"/>
                    <a:pt x="74" y="110"/>
                    <a:pt x="69" y="110"/>
                  </a:cubicBezTo>
                  <a:cubicBezTo>
                    <a:pt x="71" y="103"/>
                    <a:pt x="80" y="101"/>
                    <a:pt x="80" y="93"/>
                  </a:cubicBezTo>
                  <a:cubicBezTo>
                    <a:pt x="81" y="87"/>
                    <a:pt x="74" y="82"/>
                    <a:pt x="69" y="78"/>
                  </a:cubicBezTo>
                  <a:cubicBezTo>
                    <a:pt x="64" y="75"/>
                    <a:pt x="58" y="72"/>
                    <a:pt x="53" y="69"/>
                  </a:cubicBezTo>
                  <a:cubicBezTo>
                    <a:pt x="47" y="81"/>
                    <a:pt x="40" y="96"/>
                    <a:pt x="35" y="110"/>
                  </a:cubicBezTo>
                  <a:cubicBezTo>
                    <a:pt x="32" y="120"/>
                    <a:pt x="30" y="133"/>
                    <a:pt x="16" y="132"/>
                  </a:cubicBezTo>
                  <a:cubicBezTo>
                    <a:pt x="17" y="126"/>
                    <a:pt x="20" y="121"/>
                    <a:pt x="23" y="116"/>
                  </a:cubicBezTo>
                  <a:cubicBezTo>
                    <a:pt x="30" y="100"/>
                    <a:pt x="37" y="84"/>
                    <a:pt x="45" y="68"/>
                  </a:cubicBezTo>
                  <a:cubicBezTo>
                    <a:pt x="39" y="67"/>
                    <a:pt x="35" y="71"/>
                    <a:pt x="31" y="69"/>
                  </a:cubicBezTo>
                  <a:cubicBezTo>
                    <a:pt x="29" y="63"/>
                    <a:pt x="35" y="61"/>
                    <a:pt x="38" y="59"/>
                  </a:cubicBezTo>
                  <a:cubicBezTo>
                    <a:pt x="37" y="55"/>
                    <a:pt x="35" y="52"/>
                    <a:pt x="34" y="48"/>
                  </a:cubicBezTo>
                  <a:cubicBezTo>
                    <a:pt x="33" y="46"/>
                    <a:pt x="31" y="39"/>
                    <a:pt x="28" y="39"/>
                  </a:cubicBezTo>
                  <a:cubicBezTo>
                    <a:pt x="23" y="38"/>
                    <a:pt x="21" y="51"/>
                    <a:pt x="20" y="56"/>
                  </a:cubicBezTo>
                  <a:cubicBezTo>
                    <a:pt x="19" y="60"/>
                    <a:pt x="19" y="63"/>
                    <a:pt x="18" y="66"/>
                  </a:cubicBezTo>
                  <a:cubicBezTo>
                    <a:pt x="17" y="71"/>
                    <a:pt x="16" y="77"/>
                    <a:pt x="14" y="80"/>
                  </a:cubicBezTo>
                  <a:cubicBezTo>
                    <a:pt x="11" y="83"/>
                    <a:pt x="5" y="86"/>
                    <a:pt x="0" y="84"/>
                  </a:cubicBezTo>
                  <a:cubicBezTo>
                    <a:pt x="1" y="77"/>
                    <a:pt x="7" y="74"/>
                    <a:pt x="9" y="67"/>
                  </a:cubicBezTo>
                  <a:cubicBezTo>
                    <a:pt x="12" y="59"/>
                    <a:pt x="14" y="49"/>
                    <a:pt x="17" y="40"/>
                  </a:cubicBezTo>
                  <a:cubicBezTo>
                    <a:pt x="19" y="30"/>
                    <a:pt x="21" y="28"/>
                    <a:pt x="30" y="24"/>
                  </a:cubicBezTo>
                  <a:cubicBezTo>
                    <a:pt x="34" y="22"/>
                    <a:pt x="39" y="20"/>
                    <a:pt x="42" y="23"/>
                  </a:cubicBezTo>
                  <a:cubicBezTo>
                    <a:pt x="41" y="33"/>
                    <a:pt x="41" y="45"/>
                    <a:pt x="42" y="57"/>
                  </a:cubicBezTo>
                  <a:cubicBezTo>
                    <a:pt x="44" y="57"/>
                    <a:pt x="48" y="56"/>
                    <a:pt x="50" y="57"/>
                  </a:cubicBezTo>
                  <a:cubicBezTo>
                    <a:pt x="54" y="48"/>
                    <a:pt x="60" y="34"/>
                    <a:pt x="65" y="23"/>
                  </a:cubicBezTo>
                  <a:cubicBezTo>
                    <a:pt x="67" y="16"/>
                    <a:pt x="68" y="10"/>
                    <a:pt x="73" y="7"/>
                  </a:cubicBezTo>
                  <a:cubicBezTo>
                    <a:pt x="76" y="5"/>
                    <a:pt x="84" y="0"/>
                    <a:pt x="87" y="1"/>
                  </a:cubicBezTo>
                  <a:cubicBezTo>
                    <a:pt x="95" y="2"/>
                    <a:pt x="85" y="15"/>
                    <a:pt x="83" y="18"/>
                  </a:cubicBezTo>
                  <a:cubicBezTo>
                    <a:pt x="74" y="31"/>
                    <a:pt x="66" y="45"/>
                    <a:pt x="58" y="5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 name="Freeform 16"/>
            <p:cNvSpPr/>
            <p:nvPr/>
          </p:nvSpPr>
          <p:spPr bwMode="auto">
            <a:xfrm>
              <a:off x="3164" y="1179"/>
              <a:ext cx="31" cy="37"/>
            </a:xfrm>
            <a:custGeom>
              <a:gdLst>
                <a:gd fmla="*/ 14 w 33" name="T0"/>
                <a:gd fmla="*/ 1 h 40" name="T1"/>
                <a:gd fmla="*/ 17 w 33" name="T2"/>
                <a:gd fmla="*/ 12 h 40" name="T3"/>
                <a:gd fmla="*/ 33 w 33" name="T4"/>
                <a:gd fmla="*/ 12 h 40" name="T5"/>
                <a:gd fmla="*/ 19 w 33" name="T6"/>
                <a:gd fmla="*/ 20 h 40" name="T7"/>
                <a:gd fmla="*/ 19 w 33" name="T8"/>
                <a:gd fmla="*/ 40 h 40" name="T9"/>
                <a:gd fmla="*/ 16 w 33" name="T10"/>
                <a:gd fmla="*/ 31 h 40" name="T11"/>
                <a:gd fmla="*/ 13 w 33" name="T12"/>
                <a:gd fmla="*/ 22 h 40" name="T13"/>
                <a:gd fmla="*/ 0 w 33" name="T14"/>
                <a:gd fmla="*/ 25 h 40" name="T15"/>
                <a:gd fmla="*/ 10 w 33" name="T16"/>
                <a:gd fmla="*/ 17 h 40" name="T17"/>
                <a:gd fmla="*/ 1 w 33" name="T18"/>
                <a:gd fmla="*/ 5 h 40" name="T19"/>
                <a:gd fmla="*/ 14 w 33" name="T20"/>
                <a:gd fmla="*/ 1 h 4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0" w="33">
                  <a:moveTo>
                    <a:pt x="14" y="1"/>
                  </a:moveTo>
                  <a:cubicBezTo>
                    <a:pt x="15" y="4"/>
                    <a:pt x="15" y="9"/>
                    <a:pt x="17" y="12"/>
                  </a:cubicBezTo>
                  <a:cubicBezTo>
                    <a:pt x="19" y="8"/>
                    <a:pt x="33" y="7"/>
                    <a:pt x="33" y="12"/>
                  </a:cubicBezTo>
                  <a:cubicBezTo>
                    <a:pt x="33" y="17"/>
                    <a:pt x="21" y="17"/>
                    <a:pt x="19" y="20"/>
                  </a:cubicBezTo>
                  <a:cubicBezTo>
                    <a:pt x="19" y="26"/>
                    <a:pt x="22" y="35"/>
                    <a:pt x="19" y="40"/>
                  </a:cubicBezTo>
                  <a:cubicBezTo>
                    <a:pt x="17" y="38"/>
                    <a:pt x="17" y="34"/>
                    <a:pt x="16" y="31"/>
                  </a:cubicBezTo>
                  <a:cubicBezTo>
                    <a:pt x="15" y="28"/>
                    <a:pt x="14" y="25"/>
                    <a:pt x="13" y="22"/>
                  </a:cubicBezTo>
                  <a:cubicBezTo>
                    <a:pt x="9" y="22"/>
                    <a:pt x="5" y="28"/>
                    <a:pt x="0" y="25"/>
                  </a:cubicBezTo>
                  <a:cubicBezTo>
                    <a:pt x="3" y="21"/>
                    <a:pt x="7" y="20"/>
                    <a:pt x="10" y="17"/>
                  </a:cubicBezTo>
                  <a:cubicBezTo>
                    <a:pt x="9" y="12"/>
                    <a:pt x="6" y="8"/>
                    <a:pt x="1" y="5"/>
                  </a:cubicBezTo>
                  <a:cubicBezTo>
                    <a:pt x="3" y="1"/>
                    <a:pt x="8" y="0"/>
                    <a:pt x="14"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 name="Freeform 17"/>
            <p:cNvSpPr>
              <a:spLocks noEditPoints="1"/>
            </p:cNvSpPr>
            <p:nvPr/>
          </p:nvSpPr>
          <p:spPr bwMode="auto">
            <a:xfrm>
              <a:off x="3947" y="1197"/>
              <a:ext cx="88" cy="114"/>
            </a:xfrm>
            <a:custGeom>
              <a:gdLst>
                <a:gd fmla="*/ 65 w 95" name="T0"/>
                <a:gd fmla="*/ 7 h 123" name="T1"/>
                <a:gd fmla="*/ 66 w 95" name="T2"/>
                <a:gd fmla="*/ 21 h 123" name="T3"/>
                <a:gd fmla="*/ 77 w 95" name="T4"/>
                <a:gd fmla="*/ 31 h 123" name="T5"/>
                <a:gd fmla="*/ 90 w 95" name="T6"/>
                <a:gd fmla="*/ 55 h 123" name="T7"/>
                <a:gd fmla="*/ 80 w 95" name="T8"/>
                <a:gd fmla="*/ 54 h 123" name="T9"/>
                <a:gd fmla="*/ 54 w 95" name="T10"/>
                <a:gd fmla="*/ 57 h 123" name="T11"/>
                <a:gd fmla="*/ 69 w 95" name="T12"/>
                <a:gd fmla="*/ 107 h 123" name="T13"/>
                <a:gd fmla="*/ 75 w 95" name="T14"/>
                <a:gd fmla="*/ 123 h 123" name="T15"/>
                <a:gd fmla="*/ 66 w 95" name="T16"/>
                <a:gd fmla="*/ 119 h 123" name="T17"/>
                <a:gd fmla="*/ 59 w 95" name="T18"/>
                <a:gd fmla="*/ 112 h 123" name="T19"/>
                <a:gd fmla="*/ 46 w 95" name="T20"/>
                <a:gd fmla="*/ 98 h 123" name="T21"/>
                <a:gd fmla="*/ 45 w 95" name="T22"/>
                <a:gd fmla="*/ 56 h 123" name="T23"/>
                <a:gd fmla="*/ 7 w 95" name="T24"/>
                <a:gd fmla="*/ 36 h 123" name="T25"/>
                <a:gd fmla="*/ 0 w 95" name="T26"/>
                <a:gd fmla="*/ 25 h 123" name="T27"/>
                <a:gd fmla="*/ 5 w 95" name="T28"/>
                <a:gd fmla="*/ 27 h 123" name="T29"/>
                <a:gd fmla="*/ 45 w 95" name="T30"/>
                <a:gd fmla="*/ 47 h 123" name="T31"/>
                <a:gd fmla="*/ 47 w 95" name="T32"/>
                <a:gd fmla="*/ 21 h 123" name="T33"/>
                <a:gd fmla="*/ 1 w 95" name="T34"/>
                <a:gd fmla="*/ 0 h 123" name="T35"/>
                <a:gd fmla="*/ 2 w 95" name="T36"/>
                <a:gd fmla="*/ 0 h 123" name="T37"/>
                <a:gd fmla="*/ 58 w 95" name="T38"/>
                <a:gd fmla="*/ 10 h 123" name="T39"/>
                <a:gd fmla="*/ 65 w 95" name="T40"/>
                <a:gd fmla="*/ 7 h 123" name="T41"/>
                <a:gd fmla="*/ 53 w 95" name="T42"/>
                <a:gd fmla="*/ 47 h 123" name="T43"/>
                <a:gd fmla="*/ 66 w 95" name="T44"/>
                <a:gd fmla="*/ 45 h 123" name="T45"/>
                <a:gd fmla="*/ 76 w 95" name="T46"/>
                <a:gd fmla="*/ 40 h 123" name="T47"/>
                <a:gd fmla="*/ 69 w 95" name="T48"/>
                <a:gd fmla="*/ 33 h 123" name="T49"/>
                <a:gd fmla="*/ 58 w 95" name="T50"/>
                <a:gd fmla="*/ 22 h 123" name="T51"/>
                <a:gd fmla="*/ 52 w 95" name="T52"/>
                <a:gd fmla="*/ 21 h 123" name="T53"/>
                <a:gd fmla="*/ 53 w 95" name="T54"/>
                <a:gd fmla="*/ 47 h 123"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23" w="95">
                  <a:moveTo>
                    <a:pt x="65" y="7"/>
                  </a:moveTo>
                  <a:cubicBezTo>
                    <a:pt x="69" y="9"/>
                    <a:pt x="69" y="18"/>
                    <a:pt x="66" y="21"/>
                  </a:cubicBezTo>
                  <a:cubicBezTo>
                    <a:pt x="69" y="25"/>
                    <a:pt x="72" y="28"/>
                    <a:pt x="77" y="31"/>
                  </a:cubicBezTo>
                  <a:cubicBezTo>
                    <a:pt x="84" y="37"/>
                    <a:pt x="95" y="41"/>
                    <a:pt x="90" y="55"/>
                  </a:cubicBezTo>
                  <a:cubicBezTo>
                    <a:pt x="86" y="56"/>
                    <a:pt x="83" y="54"/>
                    <a:pt x="80" y="54"/>
                  </a:cubicBezTo>
                  <a:cubicBezTo>
                    <a:pt x="71" y="54"/>
                    <a:pt x="63" y="57"/>
                    <a:pt x="54" y="57"/>
                  </a:cubicBezTo>
                  <a:cubicBezTo>
                    <a:pt x="56" y="76"/>
                    <a:pt x="63" y="92"/>
                    <a:pt x="69" y="107"/>
                  </a:cubicBezTo>
                  <a:cubicBezTo>
                    <a:pt x="71" y="112"/>
                    <a:pt x="74" y="117"/>
                    <a:pt x="75" y="123"/>
                  </a:cubicBezTo>
                  <a:cubicBezTo>
                    <a:pt x="72" y="123"/>
                    <a:pt x="69" y="120"/>
                    <a:pt x="66" y="119"/>
                  </a:cubicBezTo>
                  <a:cubicBezTo>
                    <a:pt x="64" y="117"/>
                    <a:pt x="61" y="114"/>
                    <a:pt x="59" y="112"/>
                  </a:cubicBezTo>
                  <a:cubicBezTo>
                    <a:pt x="55" y="109"/>
                    <a:pt x="49" y="103"/>
                    <a:pt x="46" y="98"/>
                  </a:cubicBezTo>
                  <a:cubicBezTo>
                    <a:pt x="41" y="87"/>
                    <a:pt x="47" y="71"/>
                    <a:pt x="45" y="56"/>
                  </a:cubicBezTo>
                  <a:cubicBezTo>
                    <a:pt x="30" y="53"/>
                    <a:pt x="17" y="46"/>
                    <a:pt x="7" y="36"/>
                  </a:cubicBezTo>
                  <a:cubicBezTo>
                    <a:pt x="4" y="33"/>
                    <a:pt x="0" y="29"/>
                    <a:pt x="0" y="25"/>
                  </a:cubicBezTo>
                  <a:cubicBezTo>
                    <a:pt x="2" y="24"/>
                    <a:pt x="4" y="26"/>
                    <a:pt x="5" y="27"/>
                  </a:cubicBezTo>
                  <a:cubicBezTo>
                    <a:pt x="16" y="35"/>
                    <a:pt x="29" y="44"/>
                    <a:pt x="45" y="47"/>
                  </a:cubicBezTo>
                  <a:cubicBezTo>
                    <a:pt x="46" y="38"/>
                    <a:pt x="46" y="29"/>
                    <a:pt x="47" y="21"/>
                  </a:cubicBezTo>
                  <a:cubicBezTo>
                    <a:pt x="28" y="18"/>
                    <a:pt x="11" y="12"/>
                    <a:pt x="1" y="0"/>
                  </a:cubicBezTo>
                  <a:cubicBezTo>
                    <a:pt x="2" y="0"/>
                    <a:pt x="2" y="0"/>
                    <a:pt x="2" y="0"/>
                  </a:cubicBezTo>
                  <a:cubicBezTo>
                    <a:pt x="16" y="5"/>
                    <a:pt x="38" y="14"/>
                    <a:pt x="58" y="10"/>
                  </a:cubicBezTo>
                  <a:cubicBezTo>
                    <a:pt x="60" y="9"/>
                    <a:pt x="62" y="7"/>
                    <a:pt x="65" y="7"/>
                  </a:cubicBezTo>
                  <a:close/>
                  <a:moveTo>
                    <a:pt x="53" y="47"/>
                  </a:moveTo>
                  <a:cubicBezTo>
                    <a:pt x="57" y="47"/>
                    <a:pt x="61" y="46"/>
                    <a:pt x="66" y="45"/>
                  </a:cubicBezTo>
                  <a:cubicBezTo>
                    <a:pt x="69" y="44"/>
                    <a:pt x="75" y="43"/>
                    <a:pt x="76" y="40"/>
                  </a:cubicBezTo>
                  <a:cubicBezTo>
                    <a:pt x="76" y="37"/>
                    <a:pt x="71" y="35"/>
                    <a:pt x="69" y="33"/>
                  </a:cubicBezTo>
                  <a:cubicBezTo>
                    <a:pt x="63" y="29"/>
                    <a:pt x="61" y="26"/>
                    <a:pt x="58" y="22"/>
                  </a:cubicBezTo>
                  <a:cubicBezTo>
                    <a:pt x="56" y="21"/>
                    <a:pt x="54" y="21"/>
                    <a:pt x="52" y="21"/>
                  </a:cubicBezTo>
                  <a:cubicBezTo>
                    <a:pt x="52" y="30"/>
                    <a:pt x="52" y="39"/>
                    <a:pt x="53" y="4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0" name="Freeform 18"/>
            <p:cNvSpPr/>
            <p:nvPr/>
          </p:nvSpPr>
          <p:spPr bwMode="auto">
            <a:xfrm>
              <a:off x="3049" y="1364"/>
              <a:ext cx="146" cy="147"/>
            </a:xfrm>
            <a:custGeom>
              <a:gdLst>
                <a:gd fmla="*/ 78 w 158" name="T0"/>
                <a:gd fmla="*/ 0 h 159" name="T1"/>
                <a:gd fmla="*/ 95 w 158" name="T2"/>
                <a:gd fmla="*/ 41 h 159" name="T3"/>
                <a:gd fmla="*/ 135 w 158" name="T4"/>
                <a:gd fmla="*/ 23 h 159" name="T5"/>
                <a:gd fmla="*/ 117 w 158" name="T6"/>
                <a:gd fmla="*/ 63 h 159" name="T7"/>
                <a:gd fmla="*/ 158 w 158" name="T8"/>
                <a:gd fmla="*/ 79 h 159" name="T9"/>
                <a:gd fmla="*/ 117 w 158" name="T10"/>
                <a:gd fmla="*/ 95 h 159" name="T11"/>
                <a:gd fmla="*/ 134 w 158" name="T12"/>
                <a:gd fmla="*/ 135 h 159" name="T13"/>
                <a:gd fmla="*/ 95 w 158" name="T14"/>
                <a:gd fmla="*/ 118 h 159" name="T15"/>
                <a:gd fmla="*/ 79 w 158" name="T16"/>
                <a:gd fmla="*/ 159 h 159" name="T17"/>
                <a:gd fmla="*/ 63 w 158" name="T18"/>
                <a:gd fmla="*/ 118 h 159" name="T19"/>
                <a:gd fmla="*/ 23 w 158" name="T20"/>
                <a:gd fmla="*/ 135 h 159" name="T21"/>
                <a:gd fmla="*/ 40 w 158" name="T22"/>
                <a:gd fmla="*/ 96 h 159" name="T23"/>
                <a:gd fmla="*/ 0 w 158" name="T24"/>
                <a:gd fmla="*/ 80 h 159" name="T25"/>
                <a:gd fmla="*/ 40 w 158" name="T26"/>
                <a:gd fmla="*/ 63 h 159" name="T27"/>
                <a:gd fmla="*/ 23 w 158" name="T28"/>
                <a:gd fmla="*/ 23 h 159" name="T29"/>
                <a:gd fmla="*/ 62 w 158" name="T30"/>
                <a:gd fmla="*/ 41 h 159" name="T31"/>
                <a:gd fmla="*/ 78 w 158" name="T32"/>
                <a:gd fmla="*/ 0 h 15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59" w="158">
                  <a:moveTo>
                    <a:pt x="78" y="0"/>
                  </a:moveTo>
                  <a:cubicBezTo>
                    <a:pt x="84" y="13"/>
                    <a:pt x="89" y="27"/>
                    <a:pt x="95" y="41"/>
                  </a:cubicBezTo>
                  <a:cubicBezTo>
                    <a:pt x="108" y="35"/>
                    <a:pt x="121" y="29"/>
                    <a:pt x="135" y="23"/>
                  </a:cubicBezTo>
                  <a:cubicBezTo>
                    <a:pt x="129" y="36"/>
                    <a:pt x="123" y="50"/>
                    <a:pt x="117" y="63"/>
                  </a:cubicBezTo>
                  <a:cubicBezTo>
                    <a:pt x="130" y="69"/>
                    <a:pt x="144" y="74"/>
                    <a:pt x="158" y="79"/>
                  </a:cubicBezTo>
                  <a:cubicBezTo>
                    <a:pt x="145" y="85"/>
                    <a:pt x="131" y="90"/>
                    <a:pt x="117" y="95"/>
                  </a:cubicBezTo>
                  <a:cubicBezTo>
                    <a:pt x="123" y="109"/>
                    <a:pt x="129" y="122"/>
                    <a:pt x="134" y="135"/>
                  </a:cubicBezTo>
                  <a:cubicBezTo>
                    <a:pt x="121" y="130"/>
                    <a:pt x="108" y="124"/>
                    <a:pt x="95" y="118"/>
                  </a:cubicBezTo>
                  <a:cubicBezTo>
                    <a:pt x="89" y="131"/>
                    <a:pt x="84" y="145"/>
                    <a:pt x="79" y="159"/>
                  </a:cubicBezTo>
                  <a:cubicBezTo>
                    <a:pt x="73" y="145"/>
                    <a:pt x="68" y="131"/>
                    <a:pt x="63" y="118"/>
                  </a:cubicBezTo>
                  <a:cubicBezTo>
                    <a:pt x="49" y="124"/>
                    <a:pt x="36" y="130"/>
                    <a:pt x="23" y="135"/>
                  </a:cubicBezTo>
                  <a:cubicBezTo>
                    <a:pt x="28" y="122"/>
                    <a:pt x="34" y="109"/>
                    <a:pt x="40" y="96"/>
                  </a:cubicBezTo>
                  <a:cubicBezTo>
                    <a:pt x="27" y="90"/>
                    <a:pt x="13" y="85"/>
                    <a:pt x="0" y="80"/>
                  </a:cubicBezTo>
                  <a:cubicBezTo>
                    <a:pt x="13" y="74"/>
                    <a:pt x="27" y="69"/>
                    <a:pt x="40" y="63"/>
                  </a:cubicBezTo>
                  <a:cubicBezTo>
                    <a:pt x="34" y="50"/>
                    <a:pt x="28" y="37"/>
                    <a:pt x="23" y="23"/>
                  </a:cubicBezTo>
                  <a:cubicBezTo>
                    <a:pt x="36" y="29"/>
                    <a:pt x="49" y="35"/>
                    <a:pt x="62" y="41"/>
                  </a:cubicBezTo>
                  <a:cubicBezTo>
                    <a:pt x="68" y="28"/>
                    <a:pt x="73" y="14"/>
                    <a:pt x="78"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1" name="Freeform 19"/>
            <p:cNvSpPr/>
            <p:nvPr/>
          </p:nvSpPr>
          <p:spPr bwMode="auto">
            <a:xfrm>
              <a:off x="4051" y="1364"/>
              <a:ext cx="147" cy="147"/>
            </a:xfrm>
            <a:custGeom>
              <a:gdLst>
                <a:gd fmla="*/ 79 w 159" name="T0"/>
                <a:gd fmla="*/ 0 h 159" name="T1"/>
                <a:gd fmla="*/ 95 w 159" name="T2"/>
                <a:gd fmla="*/ 41 h 159" name="T3"/>
                <a:gd fmla="*/ 135 w 159" name="T4"/>
                <a:gd fmla="*/ 23 h 159" name="T5"/>
                <a:gd fmla="*/ 118 w 159" name="T6"/>
                <a:gd fmla="*/ 63 h 159" name="T7"/>
                <a:gd fmla="*/ 159 w 159" name="T8"/>
                <a:gd fmla="*/ 79 h 159" name="T9"/>
                <a:gd fmla="*/ 118 w 159" name="T10"/>
                <a:gd fmla="*/ 95 h 159" name="T11"/>
                <a:gd fmla="*/ 135 w 159" name="T12"/>
                <a:gd fmla="*/ 135 h 159" name="T13"/>
                <a:gd fmla="*/ 96 w 159" name="T14"/>
                <a:gd fmla="*/ 118 h 159" name="T15"/>
                <a:gd fmla="*/ 80 w 159" name="T16"/>
                <a:gd fmla="*/ 159 h 159" name="T17"/>
                <a:gd fmla="*/ 63 w 159" name="T18"/>
                <a:gd fmla="*/ 118 h 159" name="T19"/>
                <a:gd fmla="*/ 24 w 159" name="T20"/>
                <a:gd fmla="*/ 135 h 159" name="T21"/>
                <a:gd fmla="*/ 41 w 159" name="T22"/>
                <a:gd fmla="*/ 96 h 159" name="T23"/>
                <a:gd fmla="*/ 0 w 159" name="T24"/>
                <a:gd fmla="*/ 80 h 159" name="T25"/>
                <a:gd fmla="*/ 41 w 159" name="T26"/>
                <a:gd fmla="*/ 63 h 159" name="T27"/>
                <a:gd fmla="*/ 24 w 159" name="T28"/>
                <a:gd fmla="*/ 23 h 159" name="T29"/>
                <a:gd fmla="*/ 63 w 159" name="T30"/>
                <a:gd fmla="*/ 41 h 159" name="T31"/>
                <a:gd fmla="*/ 79 w 159" name="T32"/>
                <a:gd fmla="*/ 0 h 15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59" w="159">
                  <a:moveTo>
                    <a:pt x="79" y="0"/>
                  </a:moveTo>
                  <a:cubicBezTo>
                    <a:pt x="85" y="13"/>
                    <a:pt x="90" y="27"/>
                    <a:pt x="95" y="41"/>
                  </a:cubicBezTo>
                  <a:cubicBezTo>
                    <a:pt x="109" y="35"/>
                    <a:pt x="122" y="29"/>
                    <a:pt x="135" y="23"/>
                  </a:cubicBezTo>
                  <a:cubicBezTo>
                    <a:pt x="130" y="37"/>
                    <a:pt x="124" y="50"/>
                    <a:pt x="118" y="63"/>
                  </a:cubicBezTo>
                  <a:cubicBezTo>
                    <a:pt x="131" y="69"/>
                    <a:pt x="145" y="74"/>
                    <a:pt x="159" y="79"/>
                  </a:cubicBezTo>
                  <a:cubicBezTo>
                    <a:pt x="146" y="85"/>
                    <a:pt x="132" y="90"/>
                    <a:pt x="118" y="95"/>
                  </a:cubicBezTo>
                  <a:cubicBezTo>
                    <a:pt x="124" y="109"/>
                    <a:pt x="130" y="122"/>
                    <a:pt x="135" y="135"/>
                  </a:cubicBezTo>
                  <a:cubicBezTo>
                    <a:pt x="122" y="130"/>
                    <a:pt x="109" y="124"/>
                    <a:pt x="96" y="118"/>
                  </a:cubicBezTo>
                  <a:cubicBezTo>
                    <a:pt x="90" y="131"/>
                    <a:pt x="85" y="145"/>
                    <a:pt x="80" y="159"/>
                  </a:cubicBezTo>
                  <a:cubicBezTo>
                    <a:pt x="74" y="145"/>
                    <a:pt x="69" y="131"/>
                    <a:pt x="63" y="118"/>
                  </a:cubicBezTo>
                  <a:cubicBezTo>
                    <a:pt x="50" y="124"/>
                    <a:pt x="37" y="130"/>
                    <a:pt x="24" y="135"/>
                  </a:cubicBezTo>
                  <a:cubicBezTo>
                    <a:pt x="29" y="122"/>
                    <a:pt x="35" y="109"/>
                    <a:pt x="41" y="96"/>
                  </a:cubicBezTo>
                  <a:cubicBezTo>
                    <a:pt x="28" y="90"/>
                    <a:pt x="14" y="85"/>
                    <a:pt x="0" y="80"/>
                  </a:cubicBezTo>
                  <a:cubicBezTo>
                    <a:pt x="13" y="74"/>
                    <a:pt x="27" y="69"/>
                    <a:pt x="41" y="63"/>
                  </a:cubicBezTo>
                  <a:cubicBezTo>
                    <a:pt x="35" y="50"/>
                    <a:pt x="29" y="37"/>
                    <a:pt x="24" y="23"/>
                  </a:cubicBezTo>
                  <a:cubicBezTo>
                    <a:pt x="37" y="29"/>
                    <a:pt x="50" y="35"/>
                    <a:pt x="63" y="41"/>
                  </a:cubicBezTo>
                  <a:cubicBezTo>
                    <a:pt x="69" y="28"/>
                    <a:pt x="74" y="14"/>
                    <a:pt x="79"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2" name="Freeform 20"/>
            <p:cNvSpPr>
              <a:spLocks noEditPoints="1"/>
            </p:cNvSpPr>
            <p:nvPr/>
          </p:nvSpPr>
          <p:spPr bwMode="auto">
            <a:xfrm>
              <a:off x="3279" y="1453"/>
              <a:ext cx="686" cy="365"/>
            </a:xfrm>
            <a:custGeom>
              <a:gdLst>
                <a:gd fmla="*/ 173 w 744" name="T0"/>
                <a:gd fmla="*/ 171 h 395" name="T1"/>
                <a:gd fmla="*/ 155 w 744" name="T2"/>
                <a:gd fmla="*/ 238 h 395" name="T3"/>
                <a:gd fmla="*/ 576 w 744" name="T4"/>
                <a:gd fmla="*/ 274 h 395" name="T5"/>
                <a:gd fmla="*/ 565 w 744" name="T6"/>
                <a:gd fmla="*/ 200 h 395" name="T7"/>
                <a:gd fmla="*/ 654 w 744" name="T8"/>
                <a:gd fmla="*/ 147 h 395" name="T9"/>
                <a:gd fmla="*/ 637 w 744" name="T10"/>
                <a:gd fmla="*/ 0 h 395" name="T11"/>
                <a:gd fmla="*/ 736 w 744" name="T12"/>
                <a:gd fmla="*/ 25 h 395" name="T13"/>
                <a:gd fmla="*/ 723 w 744" name="T14"/>
                <a:gd fmla="*/ 112 h 395" name="T15"/>
                <a:gd fmla="*/ 714 w 744" name="T16"/>
                <a:gd fmla="*/ 207 h 395" name="T17"/>
                <a:gd fmla="*/ 679 w 744" name="T18"/>
                <a:gd fmla="*/ 297 h 395" name="T19"/>
                <a:gd fmla="*/ 613 w 744" name="T20"/>
                <a:gd fmla="*/ 331 h 395" name="T21"/>
                <a:gd fmla="*/ 558 w 744" name="T22"/>
                <a:gd fmla="*/ 392 h 395" name="T23"/>
                <a:gd fmla="*/ 193 w 744" name="T24"/>
                <a:gd fmla="*/ 390 h 395" name="T25"/>
                <a:gd fmla="*/ 132 w 744" name="T26"/>
                <a:gd fmla="*/ 336 h 395" name="T27"/>
                <a:gd fmla="*/ 83 w 744" name="T28"/>
                <a:gd fmla="*/ 316 h 395" name="T29"/>
                <a:gd fmla="*/ 65 w 744" name="T30"/>
                <a:gd fmla="*/ 260 h 395" name="T31"/>
                <a:gd fmla="*/ 2 w 744" name="T32"/>
                <a:gd fmla="*/ 151 h 395" name="T33"/>
                <a:gd fmla="*/ 21 w 744" name="T34"/>
                <a:gd fmla="*/ 99 h 395" name="T35"/>
                <a:gd fmla="*/ 12 w 744" name="T36"/>
                <a:gd fmla="*/ 48 h 395" name="T37"/>
                <a:gd fmla="*/ 106 w 744" name="T38"/>
                <a:gd fmla="*/ 0 h 395" name="T39"/>
                <a:gd fmla="*/ 92 w 744" name="T40"/>
                <a:gd fmla="*/ 109 h 395" name="T41"/>
                <a:gd fmla="*/ 15 w 744" name="T42"/>
                <a:gd fmla="*/ 33 h 395" name="T43"/>
                <a:gd fmla="*/ 74 w 744" name="T44"/>
                <a:gd fmla="*/ 49 h 395" name="T45"/>
                <a:gd fmla="*/ 71 w 744" name="T46"/>
                <a:gd fmla="*/ 19 h 395" name="T47"/>
                <a:gd fmla="*/ 673 w 744" name="T48"/>
                <a:gd fmla="*/ 18 h 395" name="T49"/>
                <a:gd fmla="*/ 670 w 744" name="T50"/>
                <a:gd fmla="*/ 49 h 395" name="T51"/>
                <a:gd fmla="*/ 729 w 744" name="T52"/>
                <a:gd fmla="*/ 36 h 395" name="T53"/>
                <a:gd fmla="*/ 673 w 744" name="T54"/>
                <a:gd fmla="*/ 18 h 395" name="T55"/>
                <a:gd fmla="*/ 28 w 744" name="T56"/>
                <a:gd fmla="*/ 117 h 395" name="T57"/>
                <a:gd fmla="*/ 32 w 744" name="T58"/>
                <a:gd fmla="*/ 183 h 395" name="T59"/>
                <a:gd fmla="*/ 80 w 744" name="T60"/>
                <a:gd fmla="*/ 133 h 395" name="T61"/>
                <a:gd fmla="*/ 99 w 744" name="T62"/>
                <a:gd fmla="*/ 27 h 395" name="T63"/>
                <a:gd fmla="*/ 648 w 744" name="T64"/>
                <a:gd fmla="*/ 74 h 395" name="T65"/>
                <a:gd fmla="*/ 664 w 744" name="T66"/>
                <a:gd fmla="*/ 155 h 395" name="T67"/>
                <a:gd fmla="*/ 721 w 744" name="T68"/>
                <a:gd fmla="*/ 184 h 395" name="T69"/>
                <a:gd fmla="*/ 728 w 744" name="T70"/>
                <a:gd fmla="*/ 135 h 395" name="T71"/>
                <a:gd fmla="*/ 645 w 744" name="T72"/>
                <a:gd fmla="*/ 27 h 395" name="T73"/>
                <a:gd fmla="*/ 31 w 744" name="T74"/>
                <a:gd fmla="*/ 58 h 395" name="T75"/>
                <a:gd fmla="*/ 31 w 744" name="T76"/>
                <a:gd fmla="*/ 58 h 395" name="T77"/>
                <a:gd fmla="*/ 713 w 744" name="T78"/>
                <a:gd fmla="*/ 58 h 395" name="T79"/>
                <a:gd fmla="*/ 86 w 744" name="T80"/>
                <a:gd fmla="*/ 158 h 395" name="T81"/>
                <a:gd fmla="*/ 104 w 744" name="T82"/>
                <a:gd fmla="*/ 238 h 395" name="T83"/>
                <a:gd fmla="*/ 144 w 744" name="T84"/>
                <a:gd fmla="*/ 347 h 395" name="T85"/>
                <a:gd fmla="*/ 164 w 744" name="T86"/>
                <a:gd fmla="*/ 331 h 395" name="T87"/>
                <a:gd fmla="*/ 144 w 744" name="T88"/>
                <a:gd fmla="*/ 246 h 395" name="T89"/>
                <a:gd fmla="*/ 158 w 744" name="T90"/>
                <a:gd fmla="*/ 166 h 395" name="T91"/>
                <a:gd fmla="*/ 86 w 744" name="T92"/>
                <a:gd fmla="*/ 158 h 395" name="T93"/>
                <a:gd fmla="*/ 585 w 744" name="T94"/>
                <a:gd fmla="*/ 166 h 395" name="T95"/>
                <a:gd fmla="*/ 593 w 744" name="T96"/>
                <a:gd fmla="*/ 270 h 395" name="T97"/>
                <a:gd fmla="*/ 580 w 744" name="T98"/>
                <a:gd fmla="*/ 378 h 395" name="T99"/>
                <a:gd fmla="*/ 637 w 744" name="T100"/>
                <a:gd fmla="*/ 293 h 395" name="T101"/>
                <a:gd fmla="*/ 659 w 744" name="T102"/>
                <a:gd fmla="*/ 198 h 395" name="T103"/>
                <a:gd fmla="*/ 30 w 744" name="T104"/>
                <a:gd fmla="*/ 193 h 395" name="T105"/>
                <a:gd fmla="*/ 77 w 744" name="T106"/>
                <a:gd fmla="*/ 308 h 395" name="T107"/>
                <a:gd fmla="*/ 92 w 744" name="T108"/>
                <a:gd fmla="*/ 230 h 395" name="T109"/>
                <a:gd fmla="*/ 30 w 744" name="T110"/>
                <a:gd fmla="*/ 193 h 395" name="T111"/>
                <a:gd fmla="*/ 656 w 744" name="T112"/>
                <a:gd fmla="*/ 303 h 395" name="T113"/>
                <a:gd fmla="*/ 670 w 744" name="T114"/>
                <a:gd fmla="*/ 264 h 395" name="T115"/>
                <a:gd fmla="*/ 669 w 744" name="T116"/>
                <a:gd fmla="*/ 174 h 395" name="T117"/>
                <a:gd fmla="*/ 257 w 744" name="T118"/>
                <a:gd fmla="*/ 268 h 395" name="T119"/>
                <a:gd fmla="*/ 179 w 744" name="T120"/>
                <a:gd fmla="*/ 383 h 395" name="T121"/>
                <a:gd fmla="*/ 543 w 744" name="T122"/>
                <a:gd fmla="*/ 379 h 395" name="T123"/>
                <a:gd fmla="*/ 572 w 744" name="T124"/>
                <a:gd fmla="*/ 284 h 39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95" w="744">
                  <a:moveTo>
                    <a:pt x="90" y="147"/>
                  </a:moveTo>
                  <a:cubicBezTo>
                    <a:pt x="114" y="148"/>
                    <a:pt x="139" y="144"/>
                    <a:pt x="155" y="153"/>
                  </a:cubicBezTo>
                  <a:cubicBezTo>
                    <a:pt x="163" y="157"/>
                    <a:pt x="168" y="163"/>
                    <a:pt x="173" y="171"/>
                  </a:cubicBezTo>
                  <a:cubicBezTo>
                    <a:pt x="177" y="179"/>
                    <a:pt x="181" y="192"/>
                    <a:pt x="178" y="203"/>
                  </a:cubicBezTo>
                  <a:cubicBezTo>
                    <a:pt x="176" y="210"/>
                    <a:pt x="172" y="216"/>
                    <a:pt x="168" y="222"/>
                  </a:cubicBezTo>
                  <a:cubicBezTo>
                    <a:pt x="163" y="227"/>
                    <a:pt x="158" y="232"/>
                    <a:pt x="155" y="238"/>
                  </a:cubicBezTo>
                  <a:cubicBezTo>
                    <a:pt x="151" y="254"/>
                    <a:pt x="161" y="267"/>
                    <a:pt x="167" y="275"/>
                  </a:cubicBezTo>
                  <a:cubicBezTo>
                    <a:pt x="229" y="261"/>
                    <a:pt x="297" y="251"/>
                    <a:pt x="372" y="251"/>
                  </a:cubicBezTo>
                  <a:cubicBezTo>
                    <a:pt x="446" y="251"/>
                    <a:pt x="515" y="261"/>
                    <a:pt x="576" y="274"/>
                  </a:cubicBezTo>
                  <a:cubicBezTo>
                    <a:pt x="584" y="267"/>
                    <a:pt x="594" y="252"/>
                    <a:pt x="588" y="237"/>
                  </a:cubicBezTo>
                  <a:cubicBezTo>
                    <a:pt x="585" y="230"/>
                    <a:pt x="579" y="225"/>
                    <a:pt x="575" y="219"/>
                  </a:cubicBezTo>
                  <a:cubicBezTo>
                    <a:pt x="571" y="214"/>
                    <a:pt x="566" y="208"/>
                    <a:pt x="565" y="200"/>
                  </a:cubicBezTo>
                  <a:cubicBezTo>
                    <a:pt x="564" y="188"/>
                    <a:pt x="567" y="178"/>
                    <a:pt x="571" y="170"/>
                  </a:cubicBezTo>
                  <a:cubicBezTo>
                    <a:pt x="575" y="163"/>
                    <a:pt x="582" y="157"/>
                    <a:pt x="589" y="153"/>
                  </a:cubicBezTo>
                  <a:cubicBezTo>
                    <a:pt x="605" y="144"/>
                    <a:pt x="630" y="148"/>
                    <a:pt x="654" y="147"/>
                  </a:cubicBezTo>
                  <a:cubicBezTo>
                    <a:pt x="655" y="133"/>
                    <a:pt x="656" y="119"/>
                    <a:pt x="652" y="108"/>
                  </a:cubicBezTo>
                  <a:cubicBezTo>
                    <a:pt x="649" y="98"/>
                    <a:pt x="643" y="89"/>
                    <a:pt x="640" y="79"/>
                  </a:cubicBezTo>
                  <a:cubicBezTo>
                    <a:pt x="633" y="57"/>
                    <a:pt x="638" y="28"/>
                    <a:pt x="637" y="0"/>
                  </a:cubicBezTo>
                  <a:cubicBezTo>
                    <a:pt x="643" y="7"/>
                    <a:pt x="647" y="16"/>
                    <a:pt x="652" y="24"/>
                  </a:cubicBezTo>
                  <a:cubicBezTo>
                    <a:pt x="656" y="22"/>
                    <a:pt x="658" y="18"/>
                    <a:pt x="662" y="15"/>
                  </a:cubicBezTo>
                  <a:cubicBezTo>
                    <a:pt x="683" y="1"/>
                    <a:pt x="725" y="5"/>
                    <a:pt x="736" y="25"/>
                  </a:cubicBezTo>
                  <a:cubicBezTo>
                    <a:pt x="743" y="38"/>
                    <a:pt x="732" y="50"/>
                    <a:pt x="723" y="56"/>
                  </a:cubicBezTo>
                  <a:cubicBezTo>
                    <a:pt x="723" y="70"/>
                    <a:pt x="723" y="83"/>
                    <a:pt x="723" y="98"/>
                  </a:cubicBezTo>
                  <a:cubicBezTo>
                    <a:pt x="723" y="102"/>
                    <a:pt x="722" y="108"/>
                    <a:pt x="723" y="112"/>
                  </a:cubicBezTo>
                  <a:cubicBezTo>
                    <a:pt x="724" y="116"/>
                    <a:pt x="728" y="120"/>
                    <a:pt x="730" y="123"/>
                  </a:cubicBezTo>
                  <a:cubicBezTo>
                    <a:pt x="737" y="133"/>
                    <a:pt x="744" y="146"/>
                    <a:pt x="741" y="163"/>
                  </a:cubicBezTo>
                  <a:cubicBezTo>
                    <a:pt x="739" y="181"/>
                    <a:pt x="724" y="196"/>
                    <a:pt x="714" y="207"/>
                  </a:cubicBezTo>
                  <a:cubicBezTo>
                    <a:pt x="702" y="220"/>
                    <a:pt x="691" y="231"/>
                    <a:pt x="683" y="247"/>
                  </a:cubicBezTo>
                  <a:cubicBezTo>
                    <a:pt x="679" y="256"/>
                    <a:pt x="679" y="264"/>
                    <a:pt x="679" y="279"/>
                  </a:cubicBezTo>
                  <a:cubicBezTo>
                    <a:pt x="679" y="284"/>
                    <a:pt x="679" y="290"/>
                    <a:pt x="679" y="297"/>
                  </a:cubicBezTo>
                  <a:cubicBezTo>
                    <a:pt x="678" y="306"/>
                    <a:pt x="678" y="315"/>
                    <a:pt x="670" y="316"/>
                  </a:cubicBezTo>
                  <a:cubicBezTo>
                    <a:pt x="654" y="320"/>
                    <a:pt x="644" y="300"/>
                    <a:pt x="630" y="301"/>
                  </a:cubicBezTo>
                  <a:cubicBezTo>
                    <a:pt x="617" y="302"/>
                    <a:pt x="616" y="320"/>
                    <a:pt x="613" y="331"/>
                  </a:cubicBezTo>
                  <a:cubicBezTo>
                    <a:pt x="611" y="339"/>
                    <a:pt x="608" y="347"/>
                    <a:pt x="606" y="354"/>
                  </a:cubicBezTo>
                  <a:cubicBezTo>
                    <a:pt x="600" y="367"/>
                    <a:pt x="592" y="382"/>
                    <a:pt x="581" y="390"/>
                  </a:cubicBezTo>
                  <a:cubicBezTo>
                    <a:pt x="575" y="395"/>
                    <a:pt x="567" y="394"/>
                    <a:pt x="558" y="392"/>
                  </a:cubicBezTo>
                  <a:cubicBezTo>
                    <a:pt x="535" y="386"/>
                    <a:pt x="511" y="380"/>
                    <a:pt x="486" y="376"/>
                  </a:cubicBezTo>
                  <a:cubicBezTo>
                    <a:pt x="449" y="371"/>
                    <a:pt x="411" y="367"/>
                    <a:pt x="377" y="367"/>
                  </a:cubicBezTo>
                  <a:cubicBezTo>
                    <a:pt x="307" y="367"/>
                    <a:pt x="249" y="375"/>
                    <a:pt x="193" y="390"/>
                  </a:cubicBezTo>
                  <a:cubicBezTo>
                    <a:pt x="184" y="393"/>
                    <a:pt x="175" y="395"/>
                    <a:pt x="167" y="392"/>
                  </a:cubicBezTo>
                  <a:cubicBezTo>
                    <a:pt x="161" y="389"/>
                    <a:pt x="155" y="383"/>
                    <a:pt x="151" y="377"/>
                  </a:cubicBezTo>
                  <a:cubicBezTo>
                    <a:pt x="143" y="365"/>
                    <a:pt x="136" y="352"/>
                    <a:pt x="132" y="336"/>
                  </a:cubicBezTo>
                  <a:cubicBezTo>
                    <a:pt x="128" y="323"/>
                    <a:pt x="129" y="301"/>
                    <a:pt x="113" y="301"/>
                  </a:cubicBezTo>
                  <a:cubicBezTo>
                    <a:pt x="108" y="301"/>
                    <a:pt x="102" y="305"/>
                    <a:pt x="97" y="308"/>
                  </a:cubicBezTo>
                  <a:cubicBezTo>
                    <a:pt x="92" y="310"/>
                    <a:pt x="88" y="314"/>
                    <a:pt x="83" y="316"/>
                  </a:cubicBezTo>
                  <a:cubicBezTo>
                    <a:pt x="77" y="318"/>
                    <a:pt x="72" y="317"/>
                    <a:pt x="69" y="314"/>
                  </a:cubicBezTo>
                  <a:cubicBezTo>
                    <a:pt x="64" y="309"/>
                    <a:pt x="65" y="297"/>
                    <a:pt x="65" y="288"/>
                  </a:cubicBezTo>
                  <a:cubicBezTo>
                    <a:pt x="65" y="278"/>
                    <a:pt x="66" y="268"/>
                    <a:pt x="65" y="260"/>
                  </a:cubicBezTo>
                  <a:cubicBezTo>
                    <a:pt x="63" y="245"/>
                    <a:pt x="52" y="233"/>
                    <a:pt x="44" y="223"/>
                  </a:cubicBezTo>
                  <a:cubicBezTo>
                    <a:pt x="36" y="214"/>
                    <a:pt x="26" y="203"/>
                    <a:pt x="18" y="192"/>
                  </a:cubicBezTo>
                  <a:cubicBezTo>
                    <a:pt x="9" y="182"/>
                    <a:pt x="0" y="170"/>
                    <a:pt x="2" y="151"/>
                  </a:cubicBezTo>
                  <a:cubicBezTo>
                    <a:pt x="4" y="139"/>
                    <a:pt x="9" y="129"/>
                    <a:pt x="15" y="121"/>
                  </a:cubicBezTo>
                  <a:cubicBezTo>
                    <a:pt x="17" y="119"/>
                    <a:pt x="21" y="115"/>
                    <a:pt x="21" y="113"/>
                  </a:cubicBezTo>
                  <a:cubicBezTo>
                    <a:pt x="22" y="109"/>
                    <a:pt x="21" y="103"/>
                    <a:pt x="21" y="99"/>
                  </a:cubicBezTo>
                  <a:cubicBezTo>
                    <a:pt x="21" y="89"/>
                    <a:pt x="21" y="81"/>
                    <a:pt x="21" y="70"/>
                  </a:cubicBezTo>
                  <a:cubicBezTo>
                    <a:pt x="21" y="65"/>
                    <a:pt x="22" y="59"/>
                    <a:pt x="21" y="56"/>
                  </a:cubicBezTo>
                  <a:cubicBezTo>
                    <a:pt x="20" y="53"/>
                    <a:pt x="14" y="51"/>
                    <a:pt x="12" y="48"/>
                  </a:cubicBezTo>
                  <a:cubicBezTo>
                    <a:pt x="8" y="44"/>
                    <a:pt x="4" y="35"/>
                    <a:pt x="7" y="27"/>
                  </a:cubicBezTo>
                  <a:cubicBezTo>
                    <a:pt x="18" y="1"/>
                    <a:pt x="76" y="0"/>
                    <a:pt x="91" y="24"/>
                  </a:cubicBezTo>
                  <a:cubicBezTo>
                    <a:pt x="96" y="16"/>
                    <a:pt x="101" y="8"/>
                    <a:pt x="106" y="0"/>
                  </a:cubicBezTo>
                  <a:cubicBezTo>
                    <a:pt x="107" y="0"/>
                    <a:pt x="107" y="0"/>
                    <a:pt x="107" y="1"/>
                  </a:cubicBezTo>
                  <a:cubicBezTo>
                    <a:pt x="106" y="28"/>
                    <a:pt x="111" y="58"/>
                    <a:pt x="104" y="79"/>
                  </a:cubicBezTo>
                  <a:cubicBezTo>
                    <a:pt x="101" y="89"/>
                    <a:pt x="95" y="98"/>
                    <a:pt x="92" y="109"/>
                  </a:cubicBezTo>
                  <a:cubicBezTo>
                    <a:pt x="88" y="120"/>
                    <a:pt x="89" y="133"/>
                    <a:pt x="90" y="147"/>
                  </a:cubicBezTo>
                  <a:close/>
                  <a:moveTo>
                    <a:pt x="25" y="20"/>
                  </a:moveTo>
                  <a:cubicBezTo>
                    <a:pt x="21" y="22"/>
                    <a:pt x="15" y="28"/>
                    <a:pt x="15" y="33"/>
                  </a:cubicBezTo>
                  <a:cubicBezTo>
                    <a:pt x="14" y="40"/>
                    <a:pt x="20" y="46"/>
                    <a:pt x="26" y="48"/>
                  </a:cubicBezTo>
                  <a:cubicBezTo>
                    <a:pt x="32" y="51"/>
                    <a:pt x="43" y="49"/>
                    <a:pt x="52" y="49"/>
                  </a:cubicBezTo>
                  <a:cubicBezTo>
                    <a:pt x="59" y="49"/>
                    <a:pt x="70" y="51"/>
                    <a:pt x="74" y="49"/>
                  </a:cubicBezTo>
                  <a:cubicBezTo>
                    <a:pt x="77" y="48"/>
                    <a:pt x="78" y="44"/>
                    <a:pt x="80" y="41"/>
                  </a:cubicBezTo>
                  <a:cubicBezTo>
                    <a:pt x="82" y="38"/>
                    <a:pt x="85" y="35"/>
                    <a:pt x="85" y="32"/>
                  </a:cubicBezTo>
                  <a:cubicBezTo>
                    <a:pt x="85" y="26"/>
                    <a:pt x="76" y="21"/>
                    <a:pt x="71" y="19"/>
                  </a:cubicBezTo>
                  <a:cubicBezTo>
                    <a:pt x="64" y="16"/>
                    <a:pt x="55" y="15"/>
                    <a:pt x="48" y="15"/>
                  </a:cubicBezTo>
                  <a:cubicBezTo>
                    <a:pt x="39" y="15"/>
                    <a:pt x="31" y="17"/>
                    <a:pt x="25" y="20"/>
                  </a:cubicBezTo>
                  <a:close/>
                  <a:moveTo>
                    <a:pt x="673" y="18"/>
                  </a:moveTo>
                  <a:cubicBezTo>
                    <a:pt x="667" y="21"/>
                    <a:pt x="659" y="26"/>
                    <a:pt x="659" y="33"/>
                  </a:cubicBezTo>
                  <a:cubicBezTo>
                    <a:pt x="659" y="35"/>
                    <a:pt x="662" y="38"/>
                    <a:pt x="664" y="41"/>
                  </a:cubicBezTo>
                  <a:cubicBezTo>
                    <a:pt x="666" y="44"/>
                    <a:pt x="668" y="48"/>
                    <a:pt x="670" y="49"/>
                  </a:cubicBezTo>
                  <a:cubicBezTo>
                    <a:pt x="674" y="51"/>
                    <a:pt x="685" y="49"/>
                    <a:pt x="692" y="49"/>
                  </a:cubicBezTo>
                  <a:cubicBezTo>
                    <a:pt x="699" y="49"/>
                    <a:pt x="707" y="50"/>
                    <a:pt x="714" y="49"/>
                  </a:cubicBezTo>
                  <a:cubicBezTo>
                    <a:pt x="721" y="49"/>
                    <a:pt x="729" y="42"/>
                    <a:pt x="729" y="36"/>
                  </a:cubicBezTo>
                  <a:cubicBezTo>
                    <a:pt x="731" y="27"/>
                    <a:pt x="721" y="21"/>
                    <a:pt x="716" y="19"/>
                  </a:cubicBezTo>
                  <a:cubicBezTo>
                    <a:pt x="709" y="16"/>
                    <a:pt x="701" y="15"/>
                    <a:pt x="692" y="15"/>
                  </a:cubicBezTo>
                  <a:cubicBezTo>
                    <a:pt x="686" y="15"/>
                    <a:pt x="679" y="16"/>
                    <a:pt x="673" y="18"/>
                  </a:cubicBezTo>
                  <a:close/>
                  <a:moveTo>
                    <a:pt x="77" y="59"/>
                  </a:moveTo>
                  <a:cubicBezTo>
                    <a:pt x="70" y="70"/>
                    <a:pt x="62" y="80"/>
                    <a:pt x="54" y="89"/>
                  </a:cubicBezTo>
                  <a:cubicBezTo>
                    <a:pt x="45" y="99"/>
                    <a:pt x="37" y="107"/>
                    <a:pt x="28" y="117"/>
                  </a:cubicBezTo>
                  <a:cubicBezTo>
                    <a:pt x="19" y="128"/>
                    <a:pt x="7" y="144"/>
                    <a:pt x="11" y="164"/>
                  </a:cubicBezTo>
                  <a:cubicBezTo>
                    <a:pt x="12" y="170"/>
                    <a:pt x="19" y="183"/>
                    <a:pt x="23" y="184"/>
                  </a:cubicBezTo>
                  <a:cubicBezTo>
                    <a:pt x="25" y="185"/>
                    <a:pt x="29" y="184"/>
                    <a:pt x="32" y="183"/>
                  </a:cubicBezTo>
                  <a:cubicBezTo>
                    <a:pt x="49" y="180"/>
                    <a:pt x="59" y="174"/>
                    <a:pt x="69" y="166"/>
                  </a:cubicBezTo>
                  <a:cubicBezTo>
                    <a:pt x="73" y="163"/>
                    <a:pt x="78" y="158"/>
                    <a:pt x="80" y="154"/>
                  </a:cubicBezTo>
                  <a:cubicBezTo>
                    <a:pt x="81" y="148"/>
                    <a:pt x="80" y="140"/>
                    <a:pt x="80" y="133"/>
                  </a:cubicBezTo>
                  <a:cubicBezTo>
                    <a:pt x="80" y="127"/>
                    <a:pt x="80" y="119"/>
                    <a:pt x="81" y="113"/>
                  </a:cubicBezTo>
                  <a:cubicBezTo>
                    <a:pt x="83" y="99"/>
                    <a:pt x="93" y="89"/>
                    <a:pt x="96" y="74"/>
                  </a:cubicBezTo>
                  <a:cubicBezTo>
                    <a:pt x="100" y="60"/>
                    <a:pt x="99" y="46"/>
                    <a:pt x="99" y="27"/>
                  </a:cubicBezTo>
                  <a:cubicBezTo>
                    <a:pt x="99" y="27"/>
                    <a:pt x="99" y="26"/>
                    <a:pt x="99" y="26"/>
                  </a:cubicBezTo>
                  <a:cubicBezTo>
                    <a:pt x="92" y="37"/>
                    <a:pt x="85" y="48"/>
                    <a:pt x="77" y="59"/>
                  </a:cubicBezTo>
                  <a:close/>
                  <a:moveTo>
                    <a:pt x="648" y="74"/>
                  </a:moveTo>
                  <a:cubicBezTo>
                    <a:pt x="650" y="86"/>
                    <a:pt x="658" y="97"/>
                    <a:pt x="662" y="109"/>
                  </a:cubicBezTo>
                  <a:cubicBezTo>
                    <a:pt x="664" y="116"/>
                    <a:pt x="664" y="125"/>
                    <a:pt x="664" y="134"/>
                  </a:cubicBezTo>
                  <a:cubicBezTo>
                    <a:pt x="664" y="140"/>
                    <a:pt x="663" y="149"/>
                    <a:pt x="664" y="155"/>
                  </a:cubicBezTo>
                  <a:cubicBezTo>
                    <a:pt x="665" y="158"/>
                    <a:pt x="671" y="163"/>
                    <a:pt x="675" y="166"/>
                  </a:cubicBezTo>
                  <a:cubicBezTo>
                    <a:pt x="683" y="173"/>
                    <a:pt x="691" y="178"/>
                    <a:pt x="703" y="181"/>
                  </a:cubicBezTo>
                  <a:cubicBezTo>
                    <a:pt x="706" y="182"/>
                    <a:pt x="717" y="185"/>
                    <a:pt x="721" y="184"/>
                  </a:cubicBezTo>
                  <a:cubicBezTo>
                    <a:pt x="724" y="184"/>
                    <a:pt x="726" y="178"/>
                    <a:pt x="728" y="176"/>
                  </a:cubicBezTo>
                  <a:cubicBezTo>
                    <a:pt x="730" y="172"/>
                    <a:pt x="731" y="169"/>
                    <a:pt x="732" y="166"/>
                  </a:cubicBezTo>
                  <a:cubicBezTo>
                    <a:pt x="735" y="155"/>
                    <a:pt x="732" y="142"/>
                    <a:pt x="728" y="135"/>
                  </a:cubicBezTo>
                  <a:cubicBezTo>
                    <a:pt x="723" y="125"/>
                    <a:pt x="715" y="116"/>
                    <a:pt x="707" y="108"/>
                  </a:cubicBezTo>
                  <a:cubicBezTo>
                    <a:pt x="700" y="100"/>
                    <a:pt x="692" y="92"/>
                    <a:pt x="685" y="83"/>
                  </a:cubicBezTo>
                  <a:cubicBezTo>
                    <a:pt x="670" y="64"/>
                    <a:pt x="657" y="46"/>
                    <a:pt x="645" y="27"/>
                  </a:cubicBezTo>
                  <a:cubicBezTo>
                    <a:pt x="645" y="27"/>
                    <a:pt x="645" y="26"/>
                    <a:pt x="645" y="26"/>
                  </a:cubicBezTo>
                  <a:cubicBezTo>
                    <a:pt x="645" y="44"/>
                    <a:pt x="644" y="61"/>
                    <a:pt x="648" y="74"/>
                  </a:cubicBezTo>
                  <a:close/>
                  <a:moveTo>
                    <a:pt x="31" y="58"/>
                  </a:moveTo>
                  <a:cubicBezTo>
                    <a:pt x="31" y="72"/>
                    <a:pt x="31" y="87"/>
                    <a:pt x="31" y="102"/>
                  </a:cubicBezTo>
                  <a:cubicBezTo>
                    <a:pt x="44" y="89"/>
                    <a:pt x="57" y="74"/>
                    <a:pt x="68" y="58"/>
                  </a:cubicBezTo>
                  <a:cubicBezTo>
                    <a:pt x="56" y="58"/>
                    <a:pt x="43" y="58"/>
                    <a:pt x="31" y="58"/>
                  </a:cubicBezTo>
                  <a:close/>
                  <a:moveTo>
                    <a:pt x="711" y="100"/>
                  </a:moveTo>
                  <a:cubicBezTo>
                    <a:pt x="712" y="100"/>
                    <a:pt x="712" y="102"/>
                    <a:pt x="713" y="101"/>
                  </a:cubicBezTo>
                  <a:cubicBezTo>
                    <a:pt x="713" y="87"/>
                    <a:pt x="713" y="72"/>
                    <a:pt x="713" y="58"/>
                  </a:cubicBezTo>
                  <a:cubicBezTo>
                    <a:pt x="701" y="58"/>
                    <a:pt x="688" y="58"/>
                    <a:pt x="676" y="58"/>
                  </a:cubicBezTo>
                  <a:cubicBezTo>
                    <a:pt x="686" y="73"/>
                    <a:pt x="699" y="87"/>
                    <a:pt x="711" y="100"/>
                  </a:cubicBezTo>
                  <a:close/>
                  <a:moveTo>
                    <a:pt x="86" y="158"/>
                  </a:moveTo>
                  <a:cubicBezTo>
                    <a:pt x="84" y="170"/>
                    <a:pt x="81" y="187"/>
                    <a:pt x="85" y="199"/>
                  </a:cubicBezTo>
                  <a:cubicBezTo>
                    <a:pt x="88" y="205"/>
                    <a:pt x="92" y="211"/>
                    <a:pt x="96" y="218"/>
                  </a:cubicBezTo>
                  <a:cubicBezTo>
                    <a:pt x="99" y="224"/>
                    <a:pt x="102" y="231"/>
                    <a:pt x="104" y="238"/>
                  </a:cubicBezTo>
                  <a:cubicBezTo>
                    <a:pt x="108" y="254"/>
                    <a:pt x="106" y="273"/>
                    <a:pt x="108" y="293"/>
                  </a:cubicBezTo>
                  <a:cubicBezTo>
                    <a:pt x="119" y="289"/>
                    <a:pt x="128" y="295"/>
                    <a:pt x="132" y="302"/>
                  </a:cubicBezTo>
                  <a:cubicBezTo>
                    <a:pt x="139" y="315"/>
                    <a:pt x="139" y="333"/>
                    <a:pt x="144" y="347"/>
                  </a:cubicBezTo>
                  <a:cubicBezTo>
                    <a:pt x="150" y="360"/>
                    <a:pt x="156" y="369"/>
                    <a:pt x="164" y="378"/>
                  </a:cubicBezTo>
                  <a:cubicBezTo>
                    <a:pt x="165" y="379"/>
                    <a:pt x="165" y="381"/>
                    <a:pt x="167" y="381"/>
                  </a:cubicBezTo>
                  <a:cubicBezTo>
                    <a:pt x="160" y="368"/>
                    <a:pt x="162" y="349"/>
                    <a:pt x="164" y="331"/>
                  </a:cubicBezTo>
                  <a:cubicBezTo>
                    <a:pt x="166" y="317"/>
                    <a:pt x="168" y="301"/>
                    <a:pt x="164" y="290"/>
                  </a:cubicBezTo>
                  <a:cubicBezTo>
                    <a:pt x="162" y="283"/>
                    <a:pt x="155" y="277"/>
                    <a:pt x="151" y="270"/>
                  </a:cubicBezTo>
                  <a:cubicBezTo>
                    <a:pt x="148" y="264"/>
                    <a:pt x="144" y="256"/>
                    <a:pt x="144" y="246"/>
                  </a:cubicBezTo>
                  <a:cubicBezTo>
                    <a:pt x="144" y="231"/>
                    <a:pt x="152" y="225"/>
                    <a:pt x="159" y="216"/>
                  </a:cubicBezTo>
                  <a:cubicBezTo>
                    <a:pt x="163" y="212"/>
                    <a:pt x="169" y="206"/>
                    <a:pt x="170" y="200"/>
                  </a:cubicBezTo>
                  <a:cubicBezTo>
                    <a:pt x="171" y="187"/>
                    <a:pt x="166" y="173"/>
                    <a:pt x="158" y="166"/>
                  </a:cubicBezTo>
                  <a:cubicBezTo>
                    <a:pt x="154" y="162"/>
                    <a:pt x="147" y="158"/>
                    <a:pt x="141" y="157"/>
                  </a:cubicBezTo>
                  <a:cubicBezTo>
                    <a:pt x="123" y="155"/>
                    <a:pt x="104" y="159"/>
                    <a:pt x="86" y="157"/>
                  </a:cubicBezTo>
                  <a:cubicBezTo>
                    <a:pt x="86" y="157"/>
                    <a:pt x="86" y="158"/>
                    <a:pt x="86" y="158"/>
                  </a:cubicBezTo>
                  <a:close/>
                  <a:moveTo>
                    <a:pt x="625" y="157"/>
                  </a:moveTo>
                  <a:cubicBezTo>
                    <a:pt x="618" y="157"/>
                    <a:pt x="611" y="156"/>
                    <a:pt x="603" y="157"/>
                  </a:cubicBezTo>
                  <a:cubicBezTo>
                    <a:pt x="597" y="158"/>
                    <a:pt x="589" y="162"/>
                    <a:pt x="585" y="166"/>
                  </a:cubicBezTo>
                  <a:cubicBezTo>
                    <a:pt x="579" y="173"/>
                    <a:pt x="570" y="192"/>
                    <a:pt x="576" y="204"/>
                  </a:cubicBezTo>
                  <a:cubicBezTo>
                    <a:pt x="580" y="215"/>
                    <a:pt x="590" y="221"/>
                    <a:pt x="596" y="230"/>
                  </a:cubicBezTo>
                  <a:cubicBezTo>
                    <a:pt x="603" y="243"/>
                    <a:pt x="598" y="259"/>
                    <a:pt x="593" y="270"/>
                  </a:cubicBezTo>
                  <a:cubicBezTo>
                    <a:pt x="588" y="279"/>
                    <a:pt x="579" y="286"/>
                    <a:pt x="578" y="299"/>
                  </a:cubicBezTo>
                  <a:cubicBezTo>
                    <a:pt x="576" y="325"/>
                    <a:pt x="588" y="360"/>
                    <a:pt x="577" y="381"/>
                  </a:cubicBezTo>
                  <a:cubicBezTo>
                    <a:pt x="579" y="381"/>
                    <a:pt x="579" y="379"/>
                    <a:pt x="580" y="378"/>
                  </a:cubicBezTo>
                  <a:cubicBezTo>
                    <a:pt x="588" y="369"/>
                    <a:pt x="594" y="360"/>
                    <a:pt x="599" y="348"/>
                  </a:cubicBezTo>
                  <a:cubicBezTo>
                    <a:pt x="605" y="334"/>
                    <a:pt x="605" y="315"/>
                    <a:pt x="611" y="303"/>
                  </a:cubicBezTo>
                  <a:cubicBezTo>
                    <a:pt x="616" y="295"/>
                    <a:pt x="625" y="289"/>
                    <a:pt x="637" y="293"/>
                  </a:cubicBezTo>
                  <a:cubicBezTo>
                    <a:pt x="638" y="272"/>
                    <a:pt x="635" y="254"/>
                    <a:pt x="640" y="238"/>
                  </a:cubicBezTo>
                  <a:cubicBezTo>
                    <a:pt x="642" y="230"/>
                    <a:pt x="645" y="223"/>
                    <a:pt x="649" y="217"/>
                  </a:cubicBezTo>
                  <a:cubicBezTo>
                    <a:pt x="652" y="210"/>
                    <a:pt x="657" y="204"/>
                    <a:pt x="659" y="198"/>
                  </a:cubicBezTo>
                  <a:cubicBezTo>
                    <a:pt x="663" y="186"/>
                    <a:pt x="660" y="169"/>
                    <a:pt x="658" y="157"/>
                  </a:cubicBezTo>
                  <a:cubicBezTo>
                    <a:pt x="647" y="157"/>
                    <a:pt x="635" y="157"/>
                    <a:pt x="625" y="157"/>
                  </a:cubicBezTo>
                  <a:close/>
                  <a:moveTo>
                    <a:pt x="30" y="193"/>
                  </a:moveTo>
                  <a:cubicBezTo>
                    <a:pt x="44" y="213"/>
                    <a:pt x="72" y="231"/>
                    <a:pt x="74" y="264"/>
                  </a:cubicBezTo>
                  <a:cubicBezTo>
                    <a:pt x="74" y="271"/>
                    <a:pt x="73" y="278"/>
                    <a:pt x="73" y="287"/>
                  </a:cubicBezTo>
                  <a:cubicBezTo>
                    <a:pt x="73" y="293"/>
                    <a:pt x="73" y="306"/>
                    <a:pt x="77" y="308"/>
                  </a:cubicBezTo>
                  <a:cubicBezTo>
                    <a:pt x="81" y="309"/>
                    <a:pt x="86" y="305"/>
                    <a:pt x="89" y="303"/>
                  </a:cubicBezTo>
                  <a:cubicBezTo>
                    <a:pt x="93" y="300"/>
                    <a:pt x="97" y="299"/>
                    <a:pt x="99" y="296"/>
                  </a:cubicBezTo>
                  <a:cubicBezTo>
                    <a:pt x="99" y="271"/>
                    <a:pt x="99" y="248"/>
                    <a:pt x="92" y="230"/>
                  </a:cubicBezTo>
                  <a:cubicBezTo>
                    <a:pt x="85" y="213"/>
                    <a:pt x="71" y="199"/>
                    <a:pt x="75" y="174"/>
                  </a:cubicBezTo>
                  <a:cubicBezTo>
                    <a:pt x="75" y="174"/>
                    <a:pt x="75" y="173"/>
                    <a:pt x="74" y="174"/>
                  </a:cubicBezTo>
                  <a:cubicBezTo>
                    <a:pt x="62" y="182"/>
                    <a:pt x="48" y="190"/>
                    <a:pt x="30" y="193"/>
                  </a:cubicBezTo>
                  <a:close/>
                  <a:moveTo>
                    <a:pt x="652" y="231"/>
                  </a:moveTo>
                  <a:cubicBezTo>
                    <a:pt x="644" y="251"/>
                    <a:pt x="646" y="270"/>
                    <a:pt x="644" y="297"/>
                  </a:cubicBezTo>
                  <a:cubicBezTo>
                    <a:pt x="648" y="299"/>
                    <a:pt x="652" y="301"/>
                    <a:pt x="656" y="303"/>
                  </a:cubicBezTo>
                  <a:cubicBezTo>
                    <a:pt x="659" y="305"/>
                    <a:pt x="665" y="310"/>
                    <a:pt x="669" y="307"/>
                  </a:cubicBezTo>
                  <a:cubicBezTo>
                    <a:pt x="671" y="304"/>
                    <a:pt x="671" y="291"/>
                    <a:pt x="671" y="286"/>
                  </a:cubicBezTo>
                  <a:cubicBezTo>
                    <a:pt x="671" y="278"/>
                    <a:pt x="670" y="271"/>
                    <a:pt x="670" y="264"/>
                  </a:cubicBezTo>
                  <a:cubicBezTo>
                    <a:pt x="672" y="234"/>
                    <a:pt x="696" y="214"/>
                    <a:pt x="711" y="197"/>
                  </a:cubicBezTo>
                  <a:cubicBezTo>
                    <a:pt x="713" y="196"/>
                    <a:pt x="714" y="194"/>
                    <a:pt x="714" y="193"/>
                  </a:cubicBezTo>
                  <a:cubicBezTo>
                    <a:pt x="696" y="190"/>
                    <a:pt x="682" y="182"/>
                    <a:pt x="669" y="174"/>
                  </a:cubicBezTo>
                  <a:cubicBezTo>
                    <a:pt x="673" y="200"/>
                    <a:pt x="658" y="214"/>
                    <a:pt x="652" y="231"/>
                  </a:cubicBezTo>
                  <a:close/>
                  <a:moveTo>
                    <a:pt x="350" y="261"/>
                  </a:moveTo>
                  <a:cubicBezTo>
                    <a:pt x="318" y="262"/>
                    <a:pt x="287" y="264"/>
                    <a:pt x="257" y="268"/>
                  </a:cubicBezTo>
                  <a:cubicBezTo>
                    <a:pt x="227" y="272"/>
                    <a:pt x="199" y="278"/>
                    <a:pt x="172" y="284"/>
                  </a:cubicBezTo>
                  <a:cubicBezTo>
                    <a:pt x="181" y="307"/>
                    <a:pt x="169" y="337"/>
                    <a:pt x="172" y="365"/>
                  </a:cubicBezTo>
                  <a:cubicBezTo>
                    <a:pt x="173" y="371"/>
                    <a:pt x="174" y="382"/>
                    <a:pt x="179" y="383"/>
                  </a:cubicBezTo>
                  <a:cubicBezTo>
                    <a:pt x="181" y="384"/>
                    <a:pt x="186" y="382"/>
                    <a:pt x="189" y="381"/>
                  </a:cubicBezTo>
                  <a:cubicBezTo>
                    <a:pt x="244" y="367"/>
                    <a:pt x="305" y="358"/>
                    <a:pt x="372" y="358"/>
                  </a:cubicBezTo>
                  <a:cubicBezTo>
                    <a:pt x="434" y="358"/>
                    <a:pt x="493" y="366"/>
                    <a:pt x="543" y="379"/>
                  </a:cubicBezTo>
                  <a:cubicBezTo>
                    <a:pt x="548" y="380"/>
                    <a:pt x="561" y="385"/>
                    <a:pt x="565" y="383"/>
                  </a:cubicBezTo>
                  <a:cubicBezTo>
                    <a:pt x="570" y="381"/>
                    <a:pt x="572" y="369"/>
                    <a:pt x="572" y="361"/>
                  </a:cubicBezTo>
                  <a:cubicBezTo>
                    <a:pt x="574" y="335"/>
                    <a:pt x="563" y="305"/>
                    <a:pt x="572" y="284"/>
                  </a:cubicBezTo>
                  <a:cubicBezTo>
                    <a:pt x="507" y="270"/>
                    <a:pt x="431" y="257"/>
                    <a:pt x="350" y="26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3" name="Freeform 21"/>
            <p:cNvSpPr/>
            <p:nvPr/>
          </p:nvSpPr>
          <p:spPr bwMode="auto">
            <a:xfrm>
              <a:off x="3060" y="1575"/>
              <a:ext cx="102" cy="64"/>
            </a:xfrm>
            <a:custGeom>
              <a:gdLst>
                <a:gd fmla="*/ 103 w 111" name="T0"/>
                <a:gd fmla="*/ 0 h 70" name="T1"/>
                <a:gd fmla="*/ 105 w 111" name="T2"/>
                <a:gd fmla="*/ 6 h 70" name="T3"/>
                <a:gd fmla="*/ 107 w 111" name="T4"/>
                <a:gd fmla="*/ 24 h 70" name="T5"/>
                <a:gd fmla="*/ 42 w 111" name="T6"/>
                <a:gd fmla="*/ 31 h 70" name="T7"/>
                <a:gd fmla="*/ 23 w 111" name="T8"/>
                <a:gd fmla="*/ 36 h 70" name="T9"/>
                <a:gd fmla="*/ 24 w 111" name="T10"/>
                <a:gd fmla="*/ 44 h 70" name="T11"/>
                <a:gd fmla="*/ 45 w 111" name="T12"/>
                <a:gd fmla="*/ 44 h 70" name="T13"/>
                <a:gd fmla="*/ 108 w 111" name="T14"/>
                <a:gd fmla="*/ 37 h 70" name="T15"/>
                <a:gd fmla="*/ 111 w 111" name="T16"/>
                <a:gd fmla="*/ 60 h 70" name="T17"/>
                <a:gd fmla="*/ 70 w 111" name="T18"/>
                <a:gd fmla="*/ 65 h 70" name="T19"/>
                <a:gd fmla="*/ 29 w 111" name="T20"/>
                <a:gd fmla="*/ 69 h 70" name="T21"/>
                <a:gd fmla="*/ 11 w 111" name="T22"/>
                <a:gd fmla="*/ 60 h 70" name="T23"/>
                <a:gd fmla="*/ 10 w 111" name="T24"/>
                <a:gd fmla="*/ 18 h 70" name="T25"/>
                <a:gd fmla="*/ 53 w 111" name="T26"/>
                <a:gd fmla="*/ 6 h 70" name="T27"/>
                <a:gd fmla="*/ 103 w 111" name="T28"/>
                <a:gd fmla="*/ 0 h 7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0" w="110">
                  <a:moveTo>
                    <a:pt x="103" y="0"/>
                  </a:moveTo>
                  <a:cubicBezTo>
                    <a:pt x="105" y="1"/>
                    <a:pt x="105" y="4"/>
                    <a:pt x="105" y="6"/>
                  </a:cubicBezTo>
                  <a:cubicBezTo>
                    <a:pt x="105" y="11"/>
                    <a:pt x="106" y="18"/>
                    <a:pt x="107" y="24"/>
                  </a:cubicBezTo>
                  <a:cubicBezTo>
                    <a:pt x="87" y="26"/>
                    <a:pt x="64" y="28"/>
                    <a:pt x="42" y="31"/>
                  </a:cubicBezTo>
                  <a:cubicBezTo>
                    <a:pt x="37" y="32"/>
                    <a:pt x="25" y="32"/>
                    <a:pt x="23" y="36"/>
                  </a:cubicBezTo>
                  <a:cubicBezTo>
                    <a:pt x="22" y="39"/>
                    <a:pt x="24" y="43"/>
                    <a:pt x="24" y="44"/>
                  </a:cubicBezTo>
                  <a:cubicBezTo>
                    <a:pt x="28" y="47"/>
                    <a:pt x="40" y="45"/>
                    <a:pt x="45" y="44"/>
                  </a:cubicBezTo>
                  <a:cubicBezTo>
                    <a:pt x="67" y="42"/>
                    <a:pt x="87" y="39"/>
                    <a:pt x="108" y="37"/>
                  </a:cubicBezTo>
                  <a:cubicBezTo>
                    <a:pt x="109" y="45"/>
                    <a:pt x="110" y="53"/>
                    <a:pt x="111" y="60"/>
                  </a:cubicBezTo>
                  <a:cubicBezTo>
                    <a:pt x="98" y="62"/>
                    <a:pt x="84" y="63"/>
                    <a:pt x="70" y="65"/>
                  </a:cubicBezTo>
                  <a:cubicBezTo>
                    <a:pt x="57" y="66"/>
                    <a:pt x="42" y="70"/>
                    <a:pt x="29" y="69"/>
                  </a:cubicBezTo>
                  <a:cubicBezTo>
                    <a:pt x="22" y="68"/>
                    <a:pt x="15" y="65"/>
                    <a:pt x="11" y="60"/>
                  </a:cubicBezTo>
                  <a:cubicBezTo>
                    <a:pt x="4" y="51"/>
                    <a:pt x="0" y="29"/>
                    <a:pt x="10" y="18"/>
                  </a:cubicBezTo>
                  <a:cubicBezTo>
                    <a:pt x="18" y="9"/>
                    <a:pt x="36" y="8"/>
                    <a:pt x="53" y="6"/>
                  </a:cubicBezTo>
                  <a:cubicBezTo>
                    <a:pt x="70" y="4"/>
                    <a:pt x="87" y="2"/>
                    <a:pt x="10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4" name="Freeform 22"/>
            <p:cNvSpPr/>
            <p:nvPr/>
          </p:nvSpPr>
          <p:spPr bwMode="auto">
            <a:xfrm>
              <a:off x="4085" y="1574"/>
              <a:ext cx="99" cy="71"/>
            </a:xfrm>
            <a:custGeom>
              <a:gdLst>
                <a:gd fmla="*/ 40 w 108" name="T0"/>
                <a:gd fmla="*/ 3 h 77" name="T1"/>
                <a:gd fmla="*/ 36 w 108" name="T2"/>
                <a:gd fmla="*/ 25 h 77" name="T3"/>
                <a:gd fmla="*/ 19 w 108" name="T4"/>
                <a:gd fmla="*/ 32 h 77" name="T5"/>
                <a:gd fmla="*/ 36 w 108" name="T6"/>
                <a:gd fmla="*/ 32 h 77" name="T7"/>
                <a:gd fmla="*/ 46 w 108" name="T8"/>
                <a:gd fmla="*/ 25 h 77" name="T9"/>
                <a:gd fmla="*/ 78 w 108" name="T10"/>
                <a:gd fmla="*/ 9 h 77" name="T11"/>
                <a:gd fmla="*/ 105 w 108" name="T12"/>
                <a:gd fmla="*/ 32 h 77" name="T13"/>
                <a:gd fmla="*/ 63 w 108" name="T14"/>
                <a:gd fmla="*/ 68 h 77" name="T15"/>
                <a:gd fmla="*/ 66 w 108" name="T16"/>
                <a:gd fmla="*/ 46 h 77" name="T17"/>
                <a:gd fmla="*/ 83 w 108" name="T18"/>
                <a:gd fmla="*/ 46 h 77" name="T19"/>
                <a:gd fmla="*/ 80 w 108" name="T20"/>
                <a:gd fmla="*/ 33 h 77" name="T21"/>
                <a:gd fmla="*/ 70 w 108" name="T22"/>
                <a:gd fmla="*/ 35 h 77" name="T23"/>
                <a:gd fmla="*/ 32 w 108" name="T24"/>
                <a:gd fmla="*/ 60 h 77" name="T25"/>
                <a:gd fmla="*/ 0 w 108" name="T26"/>
                <a:gd fmla="*/ 34 h 77" name="T27"/>
                <a:gd fmla="*/ 21 w 108" name="T28"/>
                <a:gd fmla="*/ 1 h 77" name="T29"/>
                <a:gd fmla="*/ 40 w 108" name="T30"/>
                <a:gd fmla="*/ 3 h 7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77" w="108">
                  <a:moveTo>
                    <a:pt x="40" y="3"/>
                  </a:moveTo>
                  <a:cubicBezTo>
                    <a:pt x="39" y="11"/>
                    <a:pt x="37" y="18"/>
                    <a:pt x="36" y="25"/>
                  </a:cubicBezTo>
                  <a:cubicBezTo>
                    <a:pt x="30" y="24"/>
                    <a:pt x="17" y="21"/>
                    <a:pt x="19" y="32"/>
                  </a:cubicBezTo>
                  <a:cubicBezTo>
                    <a:pt x="20" y="41"/>
                    <a:pt x="31" y="36"/>
                    <a:pt x="36" y="32"/>
                  </a:cubicBezTo>
                  <a:cubicBezTo>
                    <a:pt x="39" y="30"/>
                    <a:pt x="43" y="27"/>
                    <a:pt x="46" y="25"/>
                  </a:cubicBezTo>
                  <a:cubicBezTo>
                    <a:pt x="55" y="17"/>
                    <a:pt x="62" y="8"/>
                    <a:pt x="78" y="9"/>
                  </a:cubicBezTo>
                  <a:cubicBezTo>
                    <a:pt x="92" y="10"/>
                    <a:pt x="103" y="19"/>
                    <a:pt x="105" y="32"/>
                  </a:cubicBezTo>
                  <a:cubicBezTo>
                    <a:pt x="108" y="59"/>
                    <a:pt x="91" y="77"/>
                    <a:pt x="63" y="68"/>
                  </a:cubicBezTo>
                  <a:cubicBezTo>
                    <a:pt x="64" y="61"/>
                    <a:pt x="65" y="54"/>
                    <a:pt x="66" y="46"/>
                  </a:cubicBezTo>
                  <a:cubicBezTo>
                    <a:pt x="71" y="46"/>
                    <a:pt x="79" y="49"/>
                    <a:pt x="83" y="46"/>
                  </a:cubicBezTo>
                  <a:cubicBezTo>
                    <a:pt x="89" y="42"/>
                    <a:pt x="85" y="33"/>
                    <a:pt x="80" y="33"/>
                  </a:cubicBezTo>
                  <a:cubicBezTo>
                    <a:pt x="77" y="32"/>
                    <a:pt x="72" y="34"/>
                    <a:pt x="70" y="35"/>
                  </a:cubicBezTo>
                  <a:cubicBezTo>
                    <a:pt x="58" y="42"/>
                    <a:pt x="50" y="59"/>
                    <a:pt x="32" y="60"/>
                  </a:cubicBezTo>
                  <a:cubicBezTo>
                    <a:pt x="14" y="62"/>
                    <a:pt x="0" y="50"/>
                    <a:pt x="0" y="34"/>
                  </a:cubicBezTo>
                  <a:cubicBezTo>
                    <a:pt x="0" y="18"/>
                    <a:pt x="7" y="3"/>
                    <a:pt x="21" y="1"/>
                  </a:cubicBezTo>
                  <a:cubicBezTo>
                    <a:pt x="29" y="0"/>
                    <a:pt x="32" y="2"/>
                    <a:pt x="4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5" name="Freeform 23"/>
            <p:cNvSpPr/>
            <p:nvPr/>
          </p:nvSpPr>
          <p:spPr bwMode="auto">
            <a:xfrm>
              <a:off x="4071" y="1644"/>
              <a:ext cx="96" cy="49"/>
            </a:xfrm>
            <a:custGeom>
              <a:gdLst>
                <a:gd fmla="*/ 104 w 104" name="T0"/>
                <a:gd fmla="*/ 31 h 53" name="T1"/>
                <a:gd fmla="*/ 97 w 104" name="T2"/>
                <a:gd fmla="*/ 53 h 53" name="T3"/>
                <a:gd fmla="*/ 0 w 104" name="T4"/>
                <a:gd fmla="*/ 22 h 53" name="T5"/>
                <a:gd fmla="*/ 7 w 104" name="T6"/>
                <a:gd fmla="*/ 0 h 53" name="T7"/>
                <a:gd fmla="*/ 104 w 104" name="T8"/>
                <a:gd fmla="*/ 31 h 53" name="T9"/>
              </a:gdLst>
              <a:cxnLst>
                <a:cxn ang="0">
                  <a:pos x="T0" y="T1"/>
                </a:cxn>
                <a:cxn ang="0">
                  <a:pos x="T2" y="T3"/>
                </a:cxn>
                <a:cxn ang="0">
                  <a:pos x="T4" y="T5"/>
                </a:cxn>
                <a:cxn ang="0">
                  <a:pos x="T6" y="T7"/>
                </a:cxn>
                <a:cxn ang="0">
                  <a:pos x="T8" y="T9"/>
                </a:cxn>
              </a:cxnLst>
              <a:rect b="b" l="0" r="r" t="0"/>
              <a:pathLst>
                <a:path h="52" w="104">
                  <a:moveTo>
                    <a:pt x="104" y="31"/>
                  </a:moveTo>
                  <a:cubicBezTo>
                    <a:pt x="102" y="39"/>
                    <a:pt x="99" y="46"/>
                    <a:pt x="97" y="53"/>
                  </a:cubicBezTo>
                  <a:cubicBezTo>
                    <a:pt x="64" y="43"/>
                    <a:pt x="32" y="32"/>
                    <a:pt x="0" y="22"/>
                  </a:cubicBezTo>
                  <a:cubicBezTo>
                    <a:pt x="2" y="14"/>
                    <a:pt x="4" y="6"/>
                    <a:pt x="7" y="0"/>
                  </a:cubicBezTo>
                  <a:cubicBezTo>
                    <a:pt x="39" y="10"/>
                    <a:pt x="72" y="20"/>
                    <a:pt x="104" y="3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6" name="Freeform 24"/>
            <p:cNvSpPr/>
            <p:nvPr/>
          </p:nvSpPr>
          <p:spPr bwMode="auto">
            <a:xfrm>
              <a:off x="4047" y="1688"/>
              <a:ext cx="98" cy="77"/>
            </a:xfrm>
            <a:custGeom>
              <a:gdLst>
                <a:gd fmla="*/ 49 w 106" name="T0"/>
                <a:gd fmla="*/ 7 h 83" name="T1"/>
                <a:gd fmla="*/ 40 w 106" name="T2"/>
                <a:gd fmla="*/ 27 h 83" name="T3"/>
                <a:gd fmla="*/ 21 w 106" name="T4"/>
                <a:gd fmla="*/ 30 h 83" name="T5"/>
                <a:gd fmla="*/ 40 w 106" name="T6"/>
                <a:gd fmla="*/ 34 h 83" name="T7"/>
                <a:gd fmla="*/ 50 w 106" name="T8"/>
                <a:gd fmla="*/ 29 h 83" name="T9"/>
                <a:gd fmla="*/ 72 w 106" name="T10"/>
                <a:gd fmla="*/ 20 h 83" name="T11"/>
                <a:gd fmla="*/ 105 w 106" name="T12"/>
                <a:gd fmla="*/ 44 h 83" name="T13"/>
                <a:gd fmla="*/ 77 w 106" name="T14"/>
                <a:gd fmla="*/ 82 h 83" name="T15"/>
                <a:gd fmla="*/ 55 w 106" name="T16"/>
                <a:gd fmla="*/ 76 h 83" name="T17"/>
                <a:gd fmla="*/ 64 w 106" name="T18"/>
                <a:gd fmla="*/ 55 h 83" name="T19"/>
                <a:gd fmla="*/ 85 w 106" name="T20"/>
                <a:gd fmla="*/ 52 h 83" name="T21"/>
                <a:gd fmla="*/ 77 w 106" name="T22"/>
                <a:gd fmla="*/ 44 h 83" name="T23"/>
                <a:gd fmla="*/ 57 w 106" name="T24"/>
                <a:gd fmla="*/ 51 h 83" name="T25"/>
                <a:gd fmla="*/ 35 w 106" name="T26"/>
                <a:gd fmla="*/ 61 h 83" name="T27"/>
                <a:gd fmla="*/ 2 w 106" name="T28"/>
                <a:gd fmla="*/ 32 h 83" name="T29"/>
                <a:gd fmla="*/ 27 w 106" name="T30"/>
                <a:gd fmla="*/ 1 h 83" name="T31"/>
                <a:gd fmla="*/ 49 w 106" name="T32"/>
                <a:gd fmla="*/ 7 h 8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83" w="105">
                  <a:moveTo>
                    <a:pt x="49" y="7"/>
                  </a:moveTo>
                  <a:cubicBezTo>
                    <a:pt x="46" y="14"/>
                    <a:pt x="42" y="20"/>
                    <a:pt x="40" y="27"/>
                  </a:cubicBezTo>
                  <a:cubicBezTo>
                    <a:pt x="36" y="25"/>
                    <a:pt x="21" y="19"/>
                    <a:pt x="21" y="30"/>
                  </a:cubicBezTo>
                  <a:cubicBezTo>
                    <a:pt x="21" y="40"/>
                    <a:pt x="33" y="37"/>
                    <a:pt x="40" y="34"/>
                  </a:cubicBezTo>
                  <a:cubicBezTo>
                    <a:pt x="43" y="33"/>
                    <a:pt x="47" y="31"/>
                    <a:pt x="50" y="29"/>
                  </a:cubicBezTo>
                  <a:cubicBezTo>
                    <a:pt x="57" y="26"/>
                    <a:pt x="64" y="21"/>
                    <a:pt x="72" y="20"/>
                  </a:cubicBezTo>
                  <a:cubicBezTo>
                    <a:pt x="88" y="19"/>
                    <a:pt x="103" y="30"/>
                    <a:pt x="105" y="44"/>
                  </a:cubicBezTo>
                  <a:cubicBezTo>
                    <a:pt x="106" y="60"/>
                    <a:pt x="95" y="82"/>
                    <a:pt x="77" y="82"/>
                  </a:cubicBezTo>
                  <a:cubicBezTo>
                    <a:pt x="68" y="83"/>
                    <a:pt x="64" y="79"/>
                    <a:pt x="55" y="76"/>
                  </a:cubicBezTo>
                  <a:cubicBezTo>
                    <a:pt x="58" y="69"/>
                    <a:pt x="61" y="62"/>
                    <a:pt x="64" y="55"/>
                  </a:cubicBezTo>
                  <a:cubicBezTo>
                    <a:pt x="68" y="57"/>
                    <a:pt x="85" y="65"/>
                    <a:pt x="85" y="52"/>
                  </a:cubicBezTo>
                  <a:cubicBezTo>
                    <a:pt x="85" y="47"/>
                    <a:pt x="81" y="45"/>
                    <a:pt x="77" y="44"/>
                  </a:cubicBezTo>
                  <a:cubicBezTo>
                    <a:pt x="70" y="43"/>
                    <a:pt x="63" y="48"/>
                    <a:pt x="57" y="51"/>
                  </a:cubicBezTo>
                  <a:cubicBezTo>
                    <a:pt x="51" y="55"/>
                    <a:pt x="44" y="60"/>
                    <a:pt x="35" y="61"/>
                  </a:cubicBezTo>
                  <a:cubicBezTo>
                    <a:pt x="16" y="63"/>
                    <a:pt x="0" y="50"/>
                    <a:pt x="2" y="32"/>
                  </a:cubicBezTo>
                  <a:cubicBezTo>
                    <a:pt x="3" y="18"/>
                    <a:pt x="13" y="2"/>
                    <a:pt x="27" y="1"/>
                  </a:cubicBezTo>
                  <a:cubicBezTo>
                    <a:pt x="36" y="0"/>
                    <a:pt x="40" y="4"/>
                    <a:pt x="49"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7" name="Freeform 25"/>
            <p:cNvSpPr/>
            <p:nvPr/>
          </p:nvSpPr>
          <p:spPr bwMode="auto">
            <a:xfrm>
              <a:off x="3665" y="1711"/>
              <a:ext cx="43" cy="38"/>
            </a:xfrm>
            <a:custGeom>
              <a:gdLst>
                <a:gd fmla="*/ 16 w 47" name="T0"/>
                <a:gd fmla="*/ 0 h 41" name="T1"/>
                <a:gd fmla="*/ 23 w 47" name="T2"/>
                <a:gd fmla="*/ 4 h 41" name="T3"/>
                <a:gd fmla="*/ 20 w 47" name="T4"/>
                <a:gd fmla="*/ 13 h 41" name="T5"/>
                <a:gd fmla="*/ 47 w 47" name="T6"/>
                <a:gd fmla="*/ 38 h 41" name="T7"/>
                <a:gd fmla="*/ 31 w 47" name="T8"/>
                <a:gd fmla="*/ 38 h 41" name="T9"/>
                <a:gd fmla="*/ 25 w 47" name="T10"/>
                <a:gd fmla="*/ 27 h 41" name="T11"/>
                <a:gd fmla="*/ 19 w 47" name="T12"/>
                <a:gd fmla="*/ 16 h 41" name="T13"/>
                <a:gd fmla="*/ 0 w 47" name="T14"/>
                <a:gd fmla="*/ 41 h 41" name="T15"/>
                <a:gd fmla="*/ 14 w 47" name="T16"/>
                <a:gd fmla="*/ 14 h 41" name="T17"/>
                <a:gd fmla="*/ 17 w 47" name="T18"/>
                <a:gd fmla="*/ 4 h 41" name="T19"/>
                <a:gd fmla="*/ 16 w 47" name="T20"/>
                <a:gd fmla="*/ 0 h 4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1" w="47">
                  <a:moveTo>
                    <a:pt x="16" y="0"/>
                  </a:moveTo>
                  <a:cubicBezTo>
                    <a:pt x="19" y="0"/>
                    <a:pt x="22" y="2"/>
                    <a:pt x="23" y="4"/>
                  </a:cubicBezTo>
                  <a:cubicBezTo>
                    <a:pt x="23" y="7"/>
                    <a:pt x="21" y="10"/>
                    <a:pt x="20" y="13"/>
                  </a:cubicBezTo>
                  <a:cubicBezTo>
                    <a:pt x="27" y="23"/>
                    <a:pt x="37" y="32"/>
                    <a:pt x="47" y="38"/>
                  </a:cubicBezTo>
                  <a:cubicBezTo>
                    <a:pt x="43" y="39"/>
                    <a:pt x="33" y="40"/>
                    <a:pt x="31" y="38"/>
                  </a:cubicBezTo>
                  <a:cubicBezTo>
                    <a:pt x="28" y="36"/>
                    <a:pt x="27" y="30"/>
                    <a:pt x="25" y="27"/>
                  </a:cubicBezTo>
                  <a:cubicBezTo>
                    <a:pt x="23" y="23"/>
                    <a:pt x="20" y="19"/>
                    <a:pt x="19" y="16"/>
                  </a:cubicBezTo>
                  <a:cubicBezTo>
                    <a:pt x="14" y="26"/>
                    <a:pt x="10" y="37"/>
                    <a:pt x="0" y="41"/>
                  </a:cubicBezTo>
                  <a:cubicBezTo>
                    <a:pt x="6" y="35"/>
                    <a:pt x="11" y="25"/>
                    <a:pt x="14" y="14"/>
                  </a:cubicBezTo>
                  <a:cubicBezTo>
                    <a:pt x="15" y="11"/>
                    <a:pt x="17" y="7"/>
                    <a:pt x="17" y="4"/>
                  </a:cubicBezTo>
                  <a:cubicBezTo>
                    <a:pt x="16" y="2"/>
                    <a:pt x="15" y="1"/>
                    <a:pt x="16"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8" name="Freeform 26"/>
            <p:cNvSpPr/>
            <p:nvPr/>
          </p:nvSpPr>
          <p:spPr bwMode="auto">
            <a:xfrm>
              <a:off x="3556" y="1711"/>
              <a:ext cx="43" cy="33"/>
            </a:xfrm>
            <a:custGeom>
              <a:gdLst>
                <a:gd fmla="*/ 43 w 46" name="T0"/>
                <a:gd fmla="*/ 3 h 35" name="T1"/>
                <a:gd fmla="*/ 22 w 46" name="T2"/>
                <a:gd fmla="*/ 8 h 35" name="T3"/>
                <a:gd fmla="*/ 25 w 46" name="T4"/>
                <a:gd fmla="*/ 11 h 35" name="T5"/>
                <a:gd fmla="*/ 17 w 46" name="T6"/>
                <a:gd fmla="*/ 20 h 35" name="T7"/>
                <a:gd fmla="*/ 9 w 46" name="T8"/>
                <a:gd fmla="*/ 28 h 35" name="T9"/>
                <a:gd fmla="*/ 34 w 46" name="T10"/>
                <a:gd fmla="*/ 24 h 35" name="T11"/>
                <a:gd fmla="*/ 28 w 46" name="T12"/>
                <a:gd fmla="*/ 16 h 35" name="T13"/>
                <a:gd fmla="*/ 42 w 46" name="T14"/>
                <a:gd fmla="*/ 21 h 35" name="T15"/>
                <a:gd fmla="*/ 43 w 46" name="T16"/>
                <a:gd fmla="*/ 30 h 35" name="T17"/>
                <a:gd fmla="*/ 36 w 46" name="T18"/>
                <a:gd fmla="*/ 26 h 35" name="T19"/>
                <a:gd fmla="*/ 28 w 46" name="T20"/>
                <a:gd fmla="*/ 28 h 35" name="T21"/>
                <a:gd fmla="*/ 2 w 46" name="T22"/>
                <a:gd fmla="*/ 35 h 35" name="T23"/>
                <a:gd fmla="*/ 2 w 46" name="T24"/>
                <a:gd fmla="*/ 28 h 35" name="T25"/>
                <a:gd fmla="*/ 15 w 46" name="T26"/>
                <a:gd fmla="*/ 9 h 35" name="T27"/>
                <a:gd fmla="*/ 2 w 46" name="T28"/>
                <a:gd fmla="*/ 8 h 35" name="T29"/>
                <a:gd fmla="*/ 20 w 46" name="T30"/>
                <a:gd fmla="*/ 5 h 35" name="T31"/>
                <a:gd fmla="*/ 36 w 46" name="T32"/>
                <a:gd fmla="*/ 1 h 35" name="T33"/>
                <a:gd fmla="*/ 43 w 46" name="T34"/>
                <a:gd fmla="*/ 3 h 3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5" w="46">
                  <a:moveTo>
                    <a:pt x="43" y="3"/>
                  </a:moveTo>
                  <a:cubicBezTo>
                    <a:pt x="39" y="7"/>
                    <a:pt x="29" y="6"/>
                    <a:pt x="22" y="8"/>
                  </a:cubicBezTo>
                  <a:cubicBezTo>
                    <a:pt x="22" y="9"/>
                    <a:pt x="25" y="9"/>
                    <a:pt x="25" y="11"/>
                  </a:cubicBezTo>
                  <a:cubicBezTo>
                    <a:pt x="25" y="13"/>
                    <a:pt x="19" y="18"/>
                    <a:pt x="17" y="20"/>
                  </a:cubicBezTo>
                  <a:cubicBezTo>
                    <a:pt x="14" y="23"/>
                    <a:pt x="11" y="26"/>
                    <a:pt x="9" y="28"/>
                  </a:cubicBezTo>
                  <a:cubicBezTo>
                    <a:pt x="18" y="27"/>
                    <a:pt x="25" y="25"/>
                    <a:pt x="34" y="24"/>
                  </a:cubicBezTo>
                  <a:cubicBezTo>
                    <a:pt x="33" y="21"/>
                    <a:pt x="29" y="19"/>
                    <a:pt x="28" y="16"/>
                  </a:cubicBezTo>
                  <a:cubicBezTo>
                    <a:pt x="32" y="15"/>
                    <a:pt x="39" y="17"/>
                    <a:pt x="42" y="21"/>
                  </a:cubicBezTo>
                  <a:cubicBezTo>
                    <a:pt x="44" y="23"/>
                    <a:pt x="46" y="28"/>
                    <a:pt x="43" y="30"/>
                  </a:cubicBezTo>
                  <a:cubicBezTo>
                    <a:pt x="40" y="31"/>
                    <a:pt x="39" y="26"/>
                    <a:pt x="36" y="26"/>
                  </a:cubicBezTo>
                  <a:cubicBezTo>
                    <a:pt x="34" y="25"/>
                    <a:pt x="30" y="27"/>
                    <a:pt x="28" y="28"/>
                  </a:cubicBezTo>
                  <a:cubicBezTo>
                    <a:pt x="20" y="30"/>
                    <a:pt x="10" y="33"/>
                    <a:pt x="2" y="35"/>
                  </a:cubicBezTo>
                  <a:cubicBezTo>
                    <a:pt x="1" y="34"/>
                    <a:pt x="0" y="30"/>
                    <a:pt x="2" y="28"/>
                  </a:cubicBezTo>
                  <a:cubicBezTo>
                    <a:pt x="9" y="25"/>
                    <a:pt x="16" y="19"/>
                    <a:pt x="15" y="9"/>
                  </a:cubicBezTo>
                  <a:cubicBezTo>
                    <a:pt x="12" y="9"/>
                    <a:pt x="5" y="10"/>
                    <a:pt x="2" y="8"/>
                  </a:cubicBezTo>
                  <a:cubicBezTo>
                    <a:pt x="7" y="6"/>
                    <a:pt x="14" y="6"/>
                    <a:pt x="20" y="5"/>
                  </a:cubicBezTo>
                  <a:cubicBezTo>
                    <a:pt x="26" y="4"/>
                    <a:pt x="32" y="3"/>
                    <a:pt x="36" y="1"/>
                  </a:cubicBezTo>
                  <a:cubicBezTo>
                    <a:pt x="39" y="1"/>
                    <a:pt x="43" y="0"/>
                    <a:pt x="4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9" name="Freeform 27"/>
            <p:cNvSpPr/>
            <p:nvPr/>
          </p:nvSpPr>
          <p:spPr bwMode="auto">
            <a:xfrm>
              <a:off x="3653" y="1712"/>
              <a:ext cx="16" cy="11"/>
            </a:xfrm>
            <a:custGeom>
              <a:gdLst>
                <a:gd fmla="*/ 9 w 17" name="T0"/>
                <a:gd fmla="*/ 11 h 11" name="T1"/>
                <a:gd fmla="*/ 0 w 17" name="T2"/>
                <a:gd fmla="*/ 2 h 11" name="T3"/>
                <a:gd fmla="*/ 9 w 17" name="T4"/>
                <a:gd fmla="*/ 11 h 11" name="T5"/>
              </a:gdLst>
              <a:cxnLst>
                <a:cxn ang="0">
                  <a:pos x="T0" y="T1"/>
                </a:cxn>
                <a:cxn ang="0">
                  <a:pos x="T2" y="T3"/>
                </a:cxn>
                <a:cxn ang="0">
                  <a:pos x="T4" y="T5"/>
                </a:cxn>
              </a:cxnLst>
              <a:rect b="b" l="0" r="r" t="0"/>
              <a:pathLst>
                <a:path h="11" w="17">
                  <a:moveTo>
                    <a:pt x="9" y="11"/>
                  </a:moveTo>
                  <a:cubicBezTo>
                    <a:pt x="5" y="9"/>
                    <a:pt x="1" y="6"/>
                    <a:pt x="0" y="2"/>
                  </a:cubicBezTo>
                  <a:cubicBezTo>
                    <a:pt x="6" y="0"/>
                    <a:pt x="17" y="7"/>
                    <a:pt x="9" y="1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0" name="Freeform 28"/>
            <p:cNvSpPr/>
            <p:nvPr/>
          </p:nvSpPr>
          <p:spPr bwMode="auto">
            <a:xfrm>
              <a:off x="3490" y="1713"/>
              <a:ext cx="16" cy="16"/>
            </a:xfrm>
            <a:custGeom>
              <a:gdLst>
                <a:gd fmla="*/ 17 w 17" name="T0"/>
                <a:gd fmla="*/ 7 h 17" name="T1"/>
                <a:gd fmla="*/ 0 w 17" name="T2"/>
                <a:gd fmla="*/ 17 h 17" name="T3"/>
                <a:gd fmla="*/ 7 w 17" name="T4"/>
                <a:gd fmla="*/ 8 h 17" name="T5"/>
                <a:gd fmla="*/ 17 w 17" name="T6"/>
                <a:gd fmla="*/ 7 h 17" name="T7"/>
              </a:gdLst>
              <a:cxnLst>
                <a:cxn ang="0">
                  <a:pos x="T0" y="T1"/>
                </a:cxn>
                <a:cxn ang="0">
                  <a:pos x="T2" y="T3"/>
                </a:cxn>
                <a:cxn ang="0">
                  <a:pos x="T4" y="T5"/>
                </a:cxn>
                <a:cxn ang="0">
                  <a:pos x="T6" y="T7"/>
                </a:cxn>
              </a:cxnLst>
              <a:rect b="b" l="0" r="r" t="0"/>
              <a:pathLst>
                <a:path h="17" w="17">
                  <a:moveTo>
                    <a:pt x="17" y="7"/>
                  </a:moveTo>
                  <a:cubicBezTo>
                    <a:pt x="12" y="11"/>
                    <a:pt x="6" y="14"/>
                    <a:pt x="0" y="17"/>
                  </a:cubicBezTo>
                  <a:cubicBezTo>
                    <a:pt x="2" y="14"/>
                    <a:pt x="5" y="12"/>
                    <a:pt x="7" y="8"/>
                  </a:cubicBezTo>
                  <a:cubicBezTo>
                    <a:pt x="5" y="0"/>
                    <a:pt x="15" y="5"/>
                    <a:pt x="17"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1" name="Freeform 29"/>
            <p:cNvSpPr/>
            <p:nvPr/>
          </p:nvSpPr>
          <p:spPr bwMode="auto">
            <a:xfrm>
              <a:off x="3115" y="1721"/>
              <a:ext cx="94" cy="61"/>
            </a:xfrm>
            <a:custGeom>
              <a:gdLst>
                <a:gd fmla="*/ 102 w 102" name="T0"/>
                <a:gd fmla="*/ 21 h 66" name="T1"/>
                <a:gd fmla="*/ 10 w 102" name="T2"/>
                <a:gd fmla="*/ 66 h 66" name="T3"/>
                <a:gd fmla="*/ 0 w 102" name="T4"/>
                <a:gd fmla="*/ 45 h 66" name="T5"/>
                <a:gd fmla="*/ 92 w 102" name="T6"/>
                <a:gd fmla="*/ 0 h 66" name="T7"/>
                <a:gd fmla="*/ 102 w 102" name="T8"/>
                <a:gd fmla="*/ 21 h 66" name="T9"/>
              </a:gdLst>
              <a:cxnLst>
                <a:cxn ang="0">
                  <a:pos x="T0" y="T1"/>
                </a:cxn>
                <a:cxn ang="0">
                  <a:pos x="T2" y="T3"/>
                </a:cxn>
                <a:cxn ang="0">
                  <a:pos x="T4" y="T5"/>
                </a:cxn>
                <a:cxn ang="0">
                  <a:pos x="T6" y="T7"/>
                </a:cxn>
                <a:cxn ang="0">
                  <a:pos x="T8" y="T9"/>
                </a:cxn>
              </a:cxnLst>
              <a:rect b="b" l="0" r="r" t="0"/>
              <a:pathLst>
                <a:path h="66" w="102">
                  <a:moveTo>
                    <a:pt x="102" y="21"/>
                  </a:moveTo>
                  <a:cubicBezTo>
                    <a:pt x="71" y="36"/>
                    <a:pt x="40" y="51"/>
                    <a:pt x="10" y="66"/>
                  </a:cubicBezTo>
                  <a:cubicBezTo>
                    <a:pt x="6" y="59"/>
                    <a:pt x="3" y="51"/>
                    <a:pt x="0" y="45"/>
                  </a:cubicBezTo>
                  <a:cubicBezTo>
                    <a:pt x="30" y="30"/>
                    <a:pt x="61" y="14"/>
                    <a:pt x="92" y="0"/>
                  </a:cubicBezTo>
                  <a:cubicBezTo>
                    <a:pt x="95" y="7"/>
                    <a:pt x="99" y="14"/>
                    <a:pt x="102"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2" name="Freeform 30"/>
            <p:cNvSpPr/>
            <p:nvPr/>
          </p:nvSpPr>
          <p:spPr bwMode="auto">
            <a:xfrm>
              <a:off x="3474" y="1720"/>
              <a:ext cx="11" cy="10"/>
            </a:xfrm>
            <a:custGeom>
              <a:gdLst>
                <a:gd fmla="*/ 0 w 12" name="T0"/>
                <a:gd fmla="*/ 3 h 11" name="T1"/>
                <a:gd fmla="*/ 7 w 12" name="T2"/>
                <a:gd fmla="*/ 11 h 11" name="T3"/>
                <a:gd fmla="*/ 0 w 12" name="T4"/>
                <a:gd fmla="*/ 3 h 11" name="T5"/>
              </a:gdLst>
              <a:cxnLst>
                <a:cxn ang="0">
                  <a:pos x="T0" y="T1"/>
                </a:cxn>
                <a:cxn ang="0">
                  <a:pos x="T2" y="T3"/>
                </a:cxn>
                <a:cxn ang="0">
                  <a:pos x="T4" y="T5"/>
                </a:cxn>
              </a:cxnLst>
              <a:rect b="b" l="0" r="r" t="0"/>
              <a:pathLst>
                <a:path h="11" w="12">
                  <a:moveTo>
                    <a:pt x="0" y="3"/>
                  </a:moveTo>
                  <a:cubicBezTo>
                    <a:pt x="6" y="0"/>
                    <a:pt x="12" y="10"/>
                    <a:pt x="7" y="11"/>
                  </a:cubicBezTo>
                  <a:cubicBezTo>
                    <a:pt x="4" y="11"/>
                    <a:pt x="1" y="6"/>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3" name="Freeform 31"/>
            <p:cNvSpPr/>
            <p:nvPr/>
          </p:nvSpPr>
          <p:spPr bwMode="auto">
            <a:xfrm>
              <a:off x="3717" y="1723"/>
              <a:ext cx="69" cy="59"/>
            </a:xfrm>
            <a:custGeom>
              <a:gdLst>
                <a:gd fmla="*/ 50 w 75" name="T0"/>
                <a:gd fmla="*/ 5 h 64" name="T1"/>
                <a:gd fmla="*/ 45 w 75" name="T2"/>
                <a:gd fmla="*/ 27 h 64" name="T3"/>
                <a:gd fmla="*/ 65 w 75" name="T4"/>
                <a:gd fmla="*/ 30 h 64" name="T5"/>
                <a:gd fmla="*/ 51 w 75" name="T6"/>
                <a:gd fmla="*/ 31 h 64" name="T7"/>
                <a:gd fmla="*/ 45 w 75" name="T8"/>
                <a:gd fmla="*/ 31 h 64" name="T9"/>
                <a:gd fmla="*/ 41 w 75" name="T10"/>
                <a:gd fmla="*/ 56 h 64" name="T11"/>
                <a:gd fmla="*/ 75 w 75" name="T12"/>
                <a:gd fmla="*/ 63 h 64" name="T13"/>
                <a:gd fmla="*/ 56 w 75" name="T14"/>
                <a:gd fmla="*/ 61 h 64" name="T15"/>
                <a:gd fmla="*/ 28 w 75" name="T16"/>
                <a:gd fmla="*/ 59 h 64" name="T17"/>
                <a:gd fmla="*/ 0 w 75" name="T18"/>
                <a:gd fmla="*/ 55 h 64" name="T19"/>
                <a:gd fmla="*/ 18 w 75" name="T20"/>
                <a:gd fmla="*/ 55 h 64" name="T21"/>
                <a:gd fmla="*/ 19 w 75" name="T22"/>
                <a:gd fmla="*/ 30 h 64" name="T23"/>
                <a:gd fmla="*/ 17 w 75" name="T24"/>
                <a:gd fmla="*/ 22 h 64" name="T25"/>
                <a:gd fmla="*/ 26 w 75" name="T26"/>
                <a:gd fmla="*/ 27 h 64" name="T27"/>
                <a:gd fmla="*/ 24 w 75" name="T28"/>
                <a:gd fmla="*/ 56 h 64" name="T29"/>
                <a:gd fmla="*/ 36 w 75" name="T30"/>
                <a:gd fmla="*/ 56 h 64" name="T31"/>
                <a:gd fmla="*/ 39 w 75" name="T32"/>
                <a:gd fmla="*/ 33 h 64" name="T33"/>
                <a:gd fmla="*/ 41 w 75" name="T34"/>
                <a:gd fmla="*/ 8 h 64" name="T35"/>
                <a:gd fmla="*/ 39 w 75" name="T36"/>
                <a:gd fmla="*/ 1 h 64" name="T37"/>
                <a:gd fmla="*/ 40 w 75" name="T38"/>
                <a:gd fmla="*/ 0 h 64" name="T39"/>
                <a:gd fmla="*/ 50 w 75" name="T40"/>
                <a:gd fmla="*/ 5 h 6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4" w="75">
                  <a:moveTo>
                    <a:pt x="50" y="5"/>
                  </a:moveTo>
                  <a:cubicBezTo>
                    <a:pt x="48" y="12"/>
                    <a:pt x="46" y="19"/>
                    <a:pt x="45" y="27"/>
                  </a:cubicBezTo>
                  <a:cubicBezTo>
                    <a:pt x="51" y="28"/>
                    <a:pt x="64" y="23"/>
                    <a:pt x="65" y="30"/>
                  </a:cubicBezTo>
                  <a:cubicBezTo>
                    <a:pt x="63" y="33"/>
                    <a:pt x="56" y="32"/>
                    <a:pt x="51" y="31"/>
                  </a:cubicBezTo>
                  <a:cubicBezTo>
                    <a:pt x="49" y="31"/>
                    <a:pt x="47" y="31"/>
                    <a:pt x="45" y="31"/>
                  </a:cubicBezTo>
                  <a:cubicBezTo>
                    <a:pt x="44" y="39"/>
                    <a:pt x="43" y="48"/>
                    <a:pt x="41" y="56"/>
                  </a:cubicBezTo>
                  <a:cubicBezTo>
                    <a:pt x="53" y="58"/>
                    <a:pt x="73" y="51"/>
                    <a:pt x="75" y="63"/>
                  </a:cubicBezTo>
                  <a:cubicBezTo>
                    <a:pt x="69" y="64"/>
                    <a:pt x="62" y="62"/>
                    <a:pt x="56" y="61"/>
                  </a:cubicBezTo>
                  <a:cubicBezTo>
                    <a:pt x="47" y="60"/>
                    <a:pt x="38" y="59"/>
                    <a:pt x="28" y="59"/>
                  </a:cubicBezTo>
                  <a:cubicBezTo>
                    <a:pt x="18" y="58"/>
                    <a:pt x="6" y="60"/>
                    <a:pt x="0" y="55"/>
                  </a:cubicBezTo>
                  <a:cubicBezTo>
                    <a:pt x="5" y="55"/>
                    <a:pt x="12" y="56"/>
                    <a:pt x="18" y="55"/>
                  </a:cubicBezTo>
                  <a:cubicBezTo>
                    <a:pt x="19" y="47"/>
                    <a:pt x="20" y="37"/>
                    <a:pt x="19" y="30"/>
                  </a:cubicBezTo>
                  <a:cubicBezTo>
                    <a:pt x="19" y="27"/>
                    <a:pt x="16" y="25"/>
                    <a:pt x="17" y="22"/>
                  </a:cubicBezTo>
                  <a:cubicBezTo>
                    <a:pt x="20" y="22"/>
                    <a:pt x="24" y="24"/>
                    <a:pt x="26" y="27"/>
                  </a:cubicBezTo>
                  <a:cubicBezTo>
                    <a:pt x="24" y="35"/>
                    <a:pt x="24" y="46"/>
                    <a:pt x="24" y="56"/>
                  </a:cubicBezTo>
                  <a:cubicBezTo>
                    <a:pt x="28" y="56"/>
                    <a:pt x="32" y="56"/>
                    <a:pt x="36" y="56"/>
                  </a:cubicBezTo>
                  <a:cubicBezTo>
                    <a:pt x="37" y="49"/>
                    <a:pt x="38" y="41"/>
                    <a:pt x="39" y="33"/>
                  </a:cubicBezTo>
                  <a:cubicBezTo>
                    <a:pt x="40" y="24"/>
                    <a:pt x="42" y="16"/>
                    <a:pt x="41" y="8"/>
                  </a:cubicBezTo>
                  <a:cubicBezTo>
                    <a:pt x="41" y="6"/>
                    <a:pt x="39" y="3"/>
                    <a:pt x="39" y="1"/>
                  </a:cubicBezTo>
                  <a:cubicBezTo>
                    <a:pt x="39" y="1"/>
                    <a:pt x="39" y="1"/>
                    <a:pt x="40" y="0"/>
                  </a:cubicBezTo>
                  <a:cubicBezTo>
                    <a:pt x="44" y="1"/>
                    <a:pt x="48" y="2"/>
                    <a:pt x="50"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4" name="Freeform 32"/>
            <p:cNvSpPr/>
            <p:nvPr/>
          </p:nvSpPr>
          <p:spPr bwMode="auto">
            <a:xfrm>
              <a:off x="3458" y="1727"/>
              <a:ext cx="66" cy="44"/>
            </a:xfrm>
            <a:custGeom>
              <a:gdLst>
                <a:gd fmla="*/ 52 w 72" name="T0"/>
                <a:gd fmla="*/ 2 h 48" name="T1"/>
                <a:gd fmla="*/ 36 w 72" name="T2"/>
                <a:gd fmla="*/ 7 h 48" name="T3"/>
                <a:gd fmla="*/ 37 w 72" name="T4"/>
                <a:gd fmla="*/ 13 h 48" name="T5"/>
                <a:gd fmla="*/ 48 w 72" name="T6"/>
                <a:gd fmla="*/ 12 h 48" name="T7"/>
                <a:gd fmla="*/ 37 w 72" name="T8"/>
                <a:gd fmla="*/ 15 h 48" name="T9"/>
                <a:gd fmla="*/ 37 w 72" name="T10"/>
                <a:gd fmla="*/ 21 h 48" name="T11"/>
                <a:gd fmla="*/ 56 w 72" name="T12"/>
                <a:gd fmla="*/ 20 h 48" name="T13"/>
                <a:gd fmla="*/ 37 w 72" name="T14"/>
                <a:gd fmla="*/ 24 h 48" name="T15"/>
                <a:gd fmla="*/ 37 w 72" name="T16"/>
                <a:gd fmla="*/ 35 h 48" name="T17"/>
                <a:gd fmla="*/ 46 w 72" name="T18"/>
                <a:gd fmla="*/ 24 h 48" name="T19"/>
                <a:gd fmla="*/ 54 w 72" name="T20"/>
                <a:gd fmla="*/ 26 h 48" name="T21"/>
                <a:gd fmla="*/ 48 w 72" name="T22"/>
                <a:gd fmla="*/ 33 h 48" name="T23"/>
                <a:gd fmla="*/ 72 w 72" name="T24"/>
                <a:gd fmla="*/ 35 h 48" name="T25"/>
                <a:gd fmla="*/ 54 w 72" name="T26"/>
                <a:gd fmla="*/ 36 h 48" name="T27"/>
                <a:gd fmla="*/ 17 w 72" name="T28"/>
                <a:gd fmla="*/ 41 h 48" name="T29"/>
                <a:gd fmla="*/ 0 w 72" name="T30"/>
                <a:gd fmla="*/ 40 h 48" name="T31"/>
                <a:gd fmla="*/ 33 w 72" name="T32"/>
                <a:gd fmla="*/ 36 h 48" name="T33"/>
                <a:gd fmla="*/ 32 w 72" name="T34"/>
                <a:gd fmla="*/ 25 h 48" name="T35"/>
                <a:gd fmla="*/ 15 w 72" name="T36"/>
                <a:gd fmla="*/ 25 h 48" name="T37"/>
                <a:gd fmla="*/ 32 w 72" name="T38"/>
                <a:gd fmla="*/ 22 h 48" name="T39"/>
                <a:gd fmla="*/ 31 w 72" name="T40"/>
                <a:gd fmla="*/ 17 h 48" name="T41"/>
                <a:gd fmla="*/ 21 w 72" name="T42"/>
                <a:gd fmla="*/ 16 h 48" name="T43"/>
                <a:gd fmla="*/ 31 w 72" name="T44"/>
                <a:gd fmla="*/ 14 h 48" name="T45"/>
                <a:gd fmla="*/ 28 w 72" name="T46"/>
                <a:gd fmla="*/ 8 h 48" name="T47"/>
                <a:gd fmla="*/ 16 w 72" name="T48"/>
                <a:gd fmla="*/ 8 h 48" name="T49"/>
                <a:gd fmla="*/ 43 w 72" name="T50"/>
                <a:gd fmla="*/ 2 h 48" name="T51"/>
                <a:gd fmla="*/ 52 w 72" name="T52"/>
                <a:gd fmla="*/ 2 h 4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48" w="72">
                  <a:moveTo>
                    <a:pt x="52" y="2"/>
                  </a:moveTo>
                  <a:cubicBezTo>
                    <a:pt x="49" y="6"/>
                    <a:pt x="41" y="5"/>
                    <a:pt x="36" y="7"/>
                  </a:cubicBezTo>
                  <a:cubicBezTo>
                    <a:pt x="37" y="8"/>
                    <a:pt x="38" y="11"/>
                    <a:pt x="37" y="13"/>
                  </a:cubicBezTo>
                  <a:cubicBezTo>
                    <a:pt x="40" y="12"/>
                    <a:pt x="45" y="10"/>
                    <a:pt x="48" y="12"/>
                  </a:cubicBezTo>
                  <a:cubicBezTo>
                    <a:pt x="46" y="15"/>
                    <a:pt x="41" y="15"/>
                    <a:pt x="37" y="15"/>
                  </a:cubicBezTo>
                  <a:cubicBezTo>
                    <a:pt x="37" y="17"/>
                    <a:pt x="37" y="19"/>
                    <a:pt x="37" y="21"/>
                  </a:cubicBezTo>
                  <a:cubicBezTo>
                    <a:pt x="43" y="20"/>
                    <a:pt x="51" y="16"/>
                    <a:pt x="56" y="20"/>
                  </a:cubicBezTo>
                  <a:cubicBezTo>
                    <a:pt x="51" y="23"/>
                    <a:pt x="43" y="23"/>
                    <a:pt x="37" y="24"/>
                  </a:cubicBezTo>
                  <a:cubicBezTo>
                    <a:pt x="37" y="28"/>
                    <a:pt x="38" y="31"/>
                    <a:pt x="37" y="35"/>
                  </a:cubicBezTo>
                  <a:cubicBezTo>
                    <a:pt x="45" y="36"/>
                    <a:pt x="48" y="31"/>
                    <a:pt x="46" y="24"/>
                  </a:cubicBezTo>
                  <a:cubicBezTo>
                    <a:pt x="49" y="24"/>
                    <a:pt x="53" y="24"/>
                    <a:pt x="54" y="26"/>
                  </a:cubicBezTo>
                  <a:cubicBezTo>
                    <a:pt x="53" y="29"/>
                    <a:pt x="50" y="31"/>
                    <a:pt x="48" y="33"/>
                  </a:cubicBezTo>
                  <a:cubicBezTo>
                    <a:pt x="56" y="32"/>
                    <a:pt x="69" y="26"/>
                    <a:pt x="72" y="35"/>
                  </a:cubicBezTo>
                  <a:cubicBezTo>
                    <a:pt x="66" y="37"/>
                    <a:pt x="60" y="36"/>
                    <a:pt x="54" y="36"/>
                  </a:cubicBezTo>
                  <a:cubicBezTo>
                    <a:pt x="41" y="37"/>
                    <a:pt x="28" y="39"/>
                    <a:pt x="17" y="41"/>
                  </a:cubicBezTo>
                  <a:cubicBezTo>
                    <a:pt x="10" y="43"/>
                    <a:pt x="4" y="48"/>
                    <a:pt x="0" y="40"/>
                  </a:cubicBezTo>
                  <a:cubicBezTo>
                    <a:pt x="11" y="39"/>
                    <a:pt x="22" y="38"/>
                    <a:pt x="33" y="36"/>
                  </a:cubicBezTo>
                  <a:cubicBezTo>
                    <a:pt x="33" y="32"/>
                    <a:pt x="32" y="28"/>
                    <a:pt x="32" y="25"/>
                  </a:cubicBezTo>
                  <a:cubicBezTo>
                    <a:pt x="27" y="25"/>
                    <a:pt x="19" y="28"/>
                    <a:pt x="15" y="25"/>
                  </a:cubicBezTo>
                  <a:cubicBezTo>
                    <a:pt x="19" y="23"/>
                    <a:pt x="27" y="23"/>
                    <a:pt x="32" y="22"/>
                  </a:cubicBezTo>
                  <a:cubicBezTo>
                    <a:pt x="32" y="21"/>
                    <a:pt x="32" y="18"/>
                    <a:pt x="31" y="17"/>
                  </a:cubicBezTo>
                  <a:cubicBezTo>
                    <a:pt x="28" y="17"/>
                    <a:pt x="23" y="19"/>
                    <a:pt x="21" y="16"/>
                  </a:cubicBezTo>
                  <a:cubicBezTo>
                    <a:pt x="23" y="14"/>
                    <a:pt x="27" y="15"/>
                    <a:pt x="31" y="14"/>
                  </a:cubicBezTo>
                  <a:cubicBezTo>
                    <a:pt x="31" y="11"/>
                    <a:pt x="29" y="10"/>
                    <a:pt x="28" y="8"/>
                  </a:cubicBezTo>
                  <a:cubicBezTo>
                    <a:pt x="25" y="9"/>
                    <a:pt x="18" y="11"/>
                    <a:pt x="16" y="8"/>
                  </a:cubicBezTo>
                  <a:cubicBezTo>
                    <a:pt x="24" y="6"/>
                    <a:pt x="34" y="4"/>
                    <a:pt x="43" y="2"/>
                  </a:cubicBezTo>
                  <a:cubicBezTo>
                    <a:pt x="46" y="1"/>
                    <a:pt x="49" y="0"/>
                    <a:pt x="52"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5" name="Freeform 33"/>
            <p:cNvSpPr/>
            <p:nvPr/>
          </p:nvSpPr>
          <p:spPr bwMode="auto">
            <a:xfrm>
              <a:off x="3631" y="1725"/>
              <a:ext cx="38" cy="44"/>
            </a:xfrm>
            <a:custGeom>
              <a:gdLst>
                <a:gd fmla="*/ 41 w 41" name="T0"/>
                <a:gd fmla="*/ 6 h 47" name="T1"/>
                <a:gd fmla="*/ 24 w 41" name="T2"/>
                <a:gd fmla="*/ 9 h 47" name="T3"/>
                <a:gd fmla="*/ 28 w 41" name="T4"/>
                <a:gd fmla="*/ 13 h 47" name="T5"/>
                <a:gd fmla="*/ 25 w 41" name="T6"/>
                <a:gd fmla="*/ 17 h 47" name="T7"/>
                <a:gd fmla="*/ 36 w 41" name="T8"/>
                <a:gd fmla="*/ 22 h 47" name="T9"/>
                <a:gd fmla="*/ 34 w 41" name="T10"/>
                <a:gd fmla="*/ 28 h 47" name="T11"/>
                <a:gd fmla="*/ 20 w 41" name="T12"/>
                <a:gd fmla="*/ 47 h 47" name="T13"/>
                <a:gd fmla="*/ 16 w 41" name="T14"/>
                <a:gd fmla="*/ 38 h 47" name="T15"/>
                <a:gd fmla="*/ 23 w 41" name="T16"/>
                <a:gd fmla="*/ 40 h 47" name="T17"/>
                <a:gd fmla="*/ 24 w 41" name="T18"/>
                <a:gd fmla="*/ 20 h 47" name="T19"/>
                <a:gd fmla="*/ 0 w 41" name="T20"/>
                <a:gd fmla="*/ 42 h 47" name="T21"/>
                <a:gd fmla="*/ 21 w 41" name="T22"/>
                <a:gd fmla="*/ 9 h 47" name="T23"/>
                <a:gd fmla="*/ 3 w 41" name="T24"/>
                <a:gd fmla="*/ 7 h 47" name="T25"/>
                <a:gd fmla="*/ 24 w 41" name="T26"/>
                <a:gd fmla="*/ 5 h 47" name="T27"/>
                <a:gd fmla="*/ 41 w 41" name="T28"/>
                <a:gd fmla="*/ 6 h 4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7" w="41">
                  <a:moveTo>
                    <a:pt x="41" y="6"/>
                  </a:moveTo>
                  <a:cubicBezTo>
                    <a:pt x="37" y="9"/>
                    <a:pt x="29" y="7"/>
                    <a:pt x="24" y="9"/>
                  </a:cubicBezTo>
                  <a:cubicBezTo>
                    <a:pt x="24" y="10"/>
                    <a:pt x="27" y="11"/>
                    <a:pt x="28" y="13"/>
                  </a:cubicBezTo>
                  <a:cubicBezTo>
                    <a:pt x="27" y="14"/>
                    <a:pt x="26" y="15"/>
                    <a:pt x="25" y="17"/>
                  </a:cubicBezTo>
                  <a:cubicBezTo>
                    <a:pt x="30" y="17"/>
                    <a:pt x="36" y="18"/>
                    <a:pt x="36" y="22"/>
                  </a:cubicBezTo>
                  <a:cubicBezTo>
                    <a:pt x="36" y="23"/>
                    <a:pt x="34" y="26"/>
                    <a:pt x="34" y="28"/>
                  </a:cubicBezTo>
                  <a:cubicBezTo>
                    <a:pt x="31" y="35"/>
                    <a:pt x="29" y="47"/>
                    <a:pt x="20" y="47"/>
                  </a:cubicBezTo>
                  <a:cubicBezTo>
                    <a:pt x="19" y="43"/>
                    <a:pt x="17" y="41"/>
                    <a:pt x="16" y="38"/>
                  </a:cubicBezTo>
                  <a:cubicBezTo>
                    <a:pt x="18" y="38"/>
                    <a:pt x="20" y="39"/>
                    <a:pt x="23" y="40"/>
                  </a:cubicBezTo>
                  <a:cubicBezTo>
                    <a:pt x="26" y="36"/>
                    <a:pt x="35" y="21"/>
                    <a:pt x="24" y="20"/>
                  </a:cubicBezTo>
                  <a:cubicBezTo>
                    <a:pt x="19" y="30"/>
                    <a:pt x="12" y="38"/>
                    <a:pt x="0" y="42"/>
                  </a:cubicBezTo>
                  <a:cubicBezTo>
                    <a:pt x="8" y="32"/>
                    <a:pt x="20" y="26"/>
                    <a:pt x="21" y="9"/>
                  </a:cubicBezTo>
                  <a:cubicBezTo>
                    <a:pt x="14" y="11"/>
                    <a:pt x="5" y="14"/>
                    <a:pt x="3" y="7"/>
                  </a:cubicBezTo>
                  <a:cubicBezTo>
                    <a:pt x="10" y="7"/>
                    <a:pt x="17" y="6"/>
                    <a:pt x="24" y="5"/>
                  </a:cubicBezTo>
                  <a:cubicBezTo>
                    <a:pt x="31" y="4"/>
                    <a:pt x="39" y="0"/>
                    <a:pt x="41"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6" name="Freeform 34"/>
            <p:cNvSpPr/>
            <p:nvPr/>
          </p:nvSpPr>
          <p:spPr bwMode="auto">
            <a:xfrm>
              <a:off x="3548" y="1740"/>
              <a:ext cx="66" cy="32"/>
            </a:xfrm>
            <a:custGeom>
              <a:gdLst>
                <a:gd fmla="*/ 28 w 71" name="T0"/>
                <a:gd fmla="*/ 1 h 35" name="T1"/>
                <a:gd fmla="*/ 38 w 71" name="T2"/>
                <a:gd fmla="*/ 4 h 35" name="T3"/>
                <a:gd fmla="*/ 37 w 71" name="T4"/>
                <a:gd fmla="*/ 10 h 35" name="T5"/>
                <a:gd fmla="*/ 52 w 71" name="T6"/>
                <a:gd fmla="*/ 10 h 35" name="T7"/>
                <a:gd fmla="*/ 37 w 71" name="T8"/>
                <a:gd fmla="*/ 15 h 35" name="T9"/>
                <a:gd fmla="*/ 38 w 71" name="T10"/>
                <a:gd fmla="*/ 25 h 35" name="T11"/>
                <a:gd fmla="*/ 71 w 71" name="T12"/>
                <a:gd fmla="*/ 27 h 35" name="T13"/>
                <a:gd fmla="*/ 56 w 71" name="T14"/>
                <a:gd fmla="*/ 29 h 35" name="T15"/>
                <a:gd fmla="*/ 26 w 71" name="T16"/>
                <a:gd fmla="*/ 31 h 35" name="T17"/>
                <a:gd fmla="*/ 16 w 71" name="T18"/>
                <a:gd fmla="*/ 32 h 35" name="T19"/>
                <a:gd fmla="*/ 0 w 71" name="T20"/>
                <a:gd fmla="*/ 32 h 35" name="T21"/>
                <a:gd fmla="*/ 16 w 71" name="T22"/>
                <a:gd fmla="*/ 29 h 35" name="T23"/>
                <a:gd fmla="*/ 32 w 71" name="T24"/>
                <a:gd fmla="*/ 27 h 35" name="T25"/>
                <a:gd fmla="*/ 32 w 71" name="T26"/>
                <a:gd fmla="*/ 16 h 35" name="T27"/>
                <a:gd fmla="*/ 15 w 71" name="T28"/>
                <a:gd fmla="*/ 15 h 35" name="T29"/>
                <a:gd fmla="*/ 31 w 71" name="T30"/>
                <a:gd fmla="*/ 12 h 35" name="T31"/>
                <a:gd fmla="*/ 28 w 71" name="T32"/>
                <a:gd fmla="*/ 1 h 3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5" w="71">
                  <a:moveTo>
                    <a:pt x="28" y="1"/>
                  </a:moveTo>
                  <a:cubicBezTo>
                    <a:pt x="33" y="0"/>
                    <a:pt x="35" y="2"/>
                    <a:pt x="38" y="4"/>
                  </a:cubicBezTo>
                  <a:cubicBezTo>
                    <a:pt x="38" y="6"/>
                    <a:pt x="37" y="7"/>
                    <a:pt x="37" y="10"/>
                  </a:cubicBezTo>
                  <a:cubicBezTo>
                    <a:pt x="41" y="10"/>
                    <a:pt x="49" y="6"/>
                    <a:pt x="52" y="10"/>
                  </a:cubicBezTo>
                  <a:cubicBezTo>
                    <a:pt x="50" y="14"/>
                    <a:pt x="42" y="13"/>
                    <a:pt x="37" y="15"/>
                  </a:cubicBezTo>
                  <a:cubicBezTo>
                    <a:pt x="37" y="18"/>
                    <a:pt x="37" y="22"/>
                    <a:pt x="38" y="25"/>
                  </a:cubicBezTo>
                  <a:cubicBezTo>
                    <a:pt x="48" y="26"/>
                    <a:pt x="65" y="16"/>
                    <a:pt x="71" y="27"/>
                  </a:cubicBezTo>
                  <a:cubicBezTo>
                    <a:pt x="67" y="30"/>
                    <a:pt x="61" y="28"/>
                    <a:pt x="56" y="29"/>
                  </a:cubicBezTo>
                  <a:cubicBezTo>
                    <a:pt x="45" y="29"/>
                    <a:pt x="35" y="29"/>
                    <a:pt x="26" y="31"/>
                  </a:cubicBezTo>
                  <a:cubicBezTo>
                    <a:pt x="23" y="31"/>
                    <a:pt x="19" y="31"/>
                    <a:pt x="16" y="32"/>
                  </a:cubicBezTo>
                  <a:cubicBezTo>
                    <a:pt x="10" y="33"/>
                    <a:pt x="5" y="35"/>
                    <a:pt x="0" y="32"/>
                  </a:cubicBezTo>
                  <a:cubicBezTo>
                    <a:pt x="4" y="30"/>
                    <a:pt x="10" y="30"/>
                    <a:pt x="16" y="29"/>
                  </a:cubicBezTo>
                  <a:cubicBezTo>
                    <a:pt x="21" y="28"/>
                    <a:pt x="27" y="27"/>
                    <a:pt x="32" y="27"/>
                  </a:cubicBezTo>
                  <a:cubicBezTo>
                    <a:pt x="32" y="23"/>
                    <a:pt x="31" y="20"/>
                    <a:pt x="32" y="16"/>
                  </a:cubicBezTo>
                  <a:cubicBezTo>
                    <a:pt x="27" y="16"/>
                    <a:pt x="19" y="18"/>
                    <a:pt x="15" y="15"/>
                  </a:cubicBezTo>
                  <a:cubicBezTo>
                    <a:pt x="19" y="13"/>
                    <a:pt x="26" y="13"/>
                    <a:pt x="31" y="12"/>
                  </a:cubicBezTo>
                  <a:cubicBezTo>
                    <a:pt x="31" y="7"/>
                    <a:pt x="29" y="5"/>
                    <a:pt x="28"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7" name="Freeform 35"/>
            <p:cNvSpPr/>
            <p:nvPr/>
          </p:nvSpPr>
          <p:spPr bwMode="auto">
            <a:xfrm>
              <a:off x="3676" y="1746"/>
              <a:ext cx="12" cy="10"/>
            </a:xfrm>
            <a:custGeom>
              <a:gdLst>
                <a:gd fmla="*/ 11 w 13" name="T0"/>
                <a:gd fmla="*/ 4 h 11" name="T1"/>
                <a:gd fmla="*/ 9 w 13" name="T2"/>
                <a:gd fmla="*/ 11 h 11" name="T3"/>
                <a:gd fmla="*/ 0 w 13" name="T4"/>
                <a:gd fmla="*/ 2 h 11" name="T5"/>
                <a:gd fmla="*/ 11 w 13" name="T6"/>
                <a:gd fmla="*/ 4 h 11" name="T7"/>
              </a:gdLst>
              <a:cxnLst>
                <a:cxn ang="0">
                  <a:pos x="T0" y="T1"/>
                </a:cxn>
                <a:cxn ang="0">
                  <a:pos x="T2" y="T3"/>
                </a:cxn>
                <a:cxn ang="0">
                  <a:pos x="T4" y="T5"/>
                </a:cxn>
                <a:cxn ang="0">
                  <a:pos x="T6" y="T7"/>
                </a:cxn>
              </a:cxnLst>
              <a:rect b="b" l="0" r="r" t="0"/>
              <a:pathLst>
                <a:path h="11" w="13">
                  <a:moveTo>
                    <a:pt x="11" y="4"/>
                  </a:moveTo>
                  <a:cubicBezTo>
                    <a:pt x="13" y="7"/>
                    <a:pt x="11" y="10"/>
                    <a:pt x="9" y="11"/>
                  </a:cubicBezTo>
                  <a:cubicBezTo>
                    <a:pt x="5" y="9"/>
                    <a:pt x="2" y="6"/>
                    <a:pt x="0" y="2"/>
                  </a:cubicBezTo>
                  <a:cubicBezTo>
                    <a:pt x="4" y="0"/>
                    <a:pt x="8" y="4"/>
                    <a:pt x="1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8" name="Freeform 36"/>
            <p:cNvSpPr/>
            <p:nvPr/>
          </p:nvSpPr>
          <p:spPr bwMode="auto">
            <a:xfrm>
              <a:off x="3475" y="1752"/>
              <a:ext cx="10" cy="8"/>
            </a:xfrm>
            <a:custGeom>
              <a:gdLst>
                <a:gd fmla="*/ 5 w 11" name="T0"/>
                <a:gd fmla="*/ 9 h 9" name="T1"/>
                <a:gd fmla="*/ 0 w 11" name="T2"/>
                <a:gd fmla="*/ 2 h 9" name="T3"/>
                <a:gd fmla="*/ 5 w 11" name="T4"/>
                <a:gd fmla="*/ 9 h 9" name="T5"/>
              </a:gdLst>
              <a:cxnLst>
                <a:cxn ang="0">
                  <a:pos x="T0" y="T1"/>
                </a:cxn>
                <a:cxn ang="0">
                  <a:pos x="T2" y="T3"/>
                </a:cxn>
                <a:cxn ang="0">
                  <a:pos x="T4" y="T5"/>
                </a:cxn>
              </a:cxnLst>
              <a:rect b="b" l="0" r="r" t="0"/>
              <a:pathLst>
                <a:path h="9" w="11">
                  <a:moveTo>
                    <a:pt x="5" y="9"/>
                  </a:moveTo>
                  <a:cubicBezTo>
                    <a:pt x="2" y="8"/>
                    <a:pt x="1" y="5"/>
                    <a:pt x="0" y="2"/>
                  </a:cubicBezTo>
                  <a:cubicBezTo>
                    <a:pt x="5" y="0"/>
                    <a:pt x="11" y="6"/>
                    <a:pt x="5"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9" name="Freeform 37"/>
            <p:cNvSpPr/>
            <p:nvPr/>
          </p:nvSpPr>
          <p:spPr bwMode="auto">
            <a:xfrm>
              <a:off x="3149" y="1757"/>
              <a:ext cx="102" cy="87"/>
            </a:xfrm>
            <a:custGeom>
              <a:gdLst>
                <a:gd fmla="*/ 32 w 110" name="T0"/>
                <a:gd fmla="*/ 66 h 95" name="T1"/>
                <a:gd fmla="*/ 35 w 110" name="T2"/>
                <a:gd fmla="*/ 64 h 95" name="T3"/>
                <a:gd fmla="*/ 97 w 110" name="T4"/>
                <a:gd fmla="*/ 31 h 95" name="T5"/>
                <a:gd fmla="*/ 110 w 110" name="T6"/>
                <a:gd fmla="*/ 52 h 95" name="T7"/>
                <a:gd fmla="*/ 17 w 110" name="T8"/>
                <a:gd fmla="*/ 95 h 95" name="T9"/>
                <a:gd fmla="*/ 0 w 110" name="T10"/>
                <a:gd fmla="*/ 71 h 95" name="T11"/>
                <a:gd fmla="*/ 76 w 110" name="T12"/>
                <a:gd fmla="*/ 0 h 95" name="T13"/>
                <a:gd fmla="*/ 89 w 110" name="T14"/>
                <a:gd fmla="*/ 20 h 95" name="T15"/>
                <a:gd fmla="*/ 32 w 110" name="T16"/>
                <a:gd fmla="*/ 66 h 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5" w="110">
                  <a:moveTo>
                    <a:pt x="32" y="66"/>
                  </a:moveTo>
                  <a:cubicBezTo>
                    <a:pt x="32" y="67"/>
                    <a:pt x="34" y="65"/>
                    <a:pt x="35" y="64"/>
                  </a:cubicBezTo>
                  <a:cubicBezTo>
                    <a:pt x="55" y="53"/>
                    <a:pt x="77" y="42"/>
                    <a:pt x="97" y="31"/>
                  </a:cubicBezTo>
                  <a:cubicBezTo>
                    <a:pt x="101" y="39"/>
                    <a:pt x="106" y="44"/>
                    <a:pt x="110" y="52"/>
                  </a:cubicBezTo>
                  <a:cubicBezTo>
                    <a:pt x="79" y="66"/>
                    <a:pt x="48" y="80"/>
                    <a:pt x="17" y="95"/>
                  </a:cubicBezTo>
                  <a:cubicBezTo>
                    <a:pt x="11" y="87"/>
                    <a:pt x="6" y="79"/>
                    <a:pt x="0" y="71"/>
                  </a:cubicBezTo>
                  <a:cubicBezTo>
                    <a:pt x="25" y="47"/>
                    <a:pt x="51" y="24"/>
                    <a:pt x="76" y="0"/>
                  </a:cubicBezTo>
                  <a:cubicBezTo>
                    <a:pt x="80" y="7"/>
                    <a:pt x="85" y="13"/>
                    <a:pt x="89" y="20"/>
                  </a:cubicBezTo>
                  <a:cubicBezTo>
                    <a:pt x="70" y="36"/>
                    <a:pt x="52" y="52"/>
                    <a:pt x="32" y="6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0" name="Freeform 38"/>
            <p:cNvSpPr/>
            <p:nvPr/>
          </p:nvSpPr>
          <p:spPr bwMode="auto">
            <a:xfrm>
              <a:off x="3673" y="1760"/>
              <a:ext cx="19" cy="12"/>
            </a:xfrm>
            <a:custGeom>
              <a:gdLst>
                <a:gd fmla="*/ 0 w 21" name="T0"/>
                <a:gd fmla="*/ 0 h 13" name="T1"/>
                <a:gd fmla="*/ 13 w 21" name="T2"/>
                <a:gd fmla="*/ 13 h 13" name="T3"/>
                <a:gd fmla="*/ 0 w 21" name="T4"/>
                <a:gd fmla="*/ 0 h 13" name="T5"/>
              </a:gdLst>
              <a:cxnLst>
                <a:cxn ang="0">
                  <a:pos x="T0" y="T1"/>
                </a:cxn>
                <a:cxn ang="0">
                  <a:pos x="T2" y="T3"/>
                </a:cxn>
                <a:cxn ang="0">
                  <a:pos x="T4" y="T5"/>
                </a:cxn>
              </a:cxnLst>
              <a:rect b="b" l="0" r="r" t="0"/>
              <a:pathLst>
                <a:path h="13" w="21">
                  <a:moveTo>
                    <a:pt x="0" y="0"/>
                  </a:moveTo>
                  <a:cubicBezTo>
                    <a:pt x="8" y="0"/>
                    <a:pt x="21" y="8"/>
                    <a:pt x="13" y="13"/>
                  </a:cubicBezTo>
                  <a:cubicBezTo>
                    <a:pt x="7" y="10"/>
                    <a:pt x="3" y="6"/>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1" name="Freeform 39"/>
            <p:cNvSpPr>
              <a:spLocks noEditPoints="1"/>
            </p:cNvSpPr>
            <p:nvPr/>
          </p:nvSpPr>
          <p:spPr bwMode="auto">
            <a:xfrm>
              <a:off x="3476" y="1760"/>
              <a:ext cx="35" cy="25"/>
            </a:xfrm>
            <a:custGeom>
              <a:gdLst>
                <a:gd fmla="*/ 38 w 38" name="T0"/>
                <a:gd fmla="*/ 10 h 27" name="T1"/>
                <a:gd fmla="*/ 32 w 38" name="T2"/>
                <a:gd fmla="*/ 17 h 27" name="T3"/>
                <a:gd fmla="*/ 35 w 38" name="T4"/>
                <a:gd fmla="*/ 20 h 27" name="T5"/>
                <a:gd fmla="*/ 9 w 38" name="T6"/>
                <a:gd fmla="*/ 24 h 27" name="T7"/>
                <a:gd fmla="*/ 8 w 38" name="T8"/>
                <a:gd fmla="*/ 27 h 27" name="T9"/>
                <a:gd fmla="*/ 3 w 38" name="T10"/>
                <a:gd fmla="*/ 19 h 27" name="T11"/>
                <a:gd fmla="*/ 0 w 38" name="T12"/>
                <a:gd fmla="*/ 10 h 27" name="T13"/>
                <a:gd fmla="*/ 5 w 38" name="T14"/>
                <a:gd fmla="*/ 11 h 27" name="T15"/>
                <a:gd fmla="*/ 38 w 38" name="T16"/>
                <a:gd fmla="*/ 10 h 27" name="T17"/>
                <a:gd fmla="*/ 6 w 38" name="T18"/>
                <a:gd fmla="*/ 13 h 27" name="T19"/>
                <a:gd fmla="*/ 8 w 38" name="T20"/>
                <a:gd fmla="*/ 22 h 27" name="T21"/>
                <a:gd fmla="*/ 26 w 38" name="T22"/>
                <a:gd fmla="*/ 18 h 27" name="T23"/>
                <a:gd fmla="*/ 27 w 38" name="T24"/>
                <a:gd fmla="*/ 10 h 27" name="T25"/>
                <a:gd fmla="*/ 6 w 38" name="T26"/>
                <a:gd fmla="*/ 13 h 2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7" w="38">
                  <a:moveTo>
                    <a:pt x="38" y="10"/>
                  </a:moveTo>
                  <a:cubicBezTo>
                    <a:pt x="35" y="12"/>
                    <a:pt x="33" y="14"/>
                    <a:pt x="32" y="17"/>
                  </a:cubicBezTo>
                  <a:cubicBezTo>
                    <a:pt x="33" y="18"/>
                    <a:pt x="35" y="18"/>
                    <a:pt x="35" y="20"/>
                  </a:cubicBezTo>
                  <a:cubicBezTo>
                    <a:pt x="27" y="22"/>
                    <a:pt x="18" y="23"/>
                    <a:pt x="9" y="24"/>
                  </a:cubicBezTo>
                  <a:cubicBezTo>
                    <a:pt x="8" y="25"/>
                    <a:pt x="9" y="27"/>
                    <a:pt x="8" y="27"/>
                  </a:cubicBezTo>
                  <a:cubicBezTo>
                    <a:pt x="4" y="27"/>
                    <a:pt x="4" y="22"/>
                    <a:pt x="3" y="19"/>
                  </a:cubicBezTo>
                  <a:cubicBezTo>
                    <a:pt x="2" y="16"/>
                    <a:pt x="1" y="13"/>
                    <a:pt x="0" y="10"/>
                  </a:cubicBezTo>
                  <a:cubicBezTo>
                    <a:pt x="1" y="9"/>
                    <a:pt x="4" y="10"/>
                    <a:pt x="5" y="11"/>
                  </a:cubicBezTo>
                  <a:cubicBezTo>
                    <a:pt x="16" y="10"/>
                    <a:pt x="31" y="0"/>
                    <a:pt x="38" y="10"/>
                  </a:cubicBezTo>
                  <a:close/>
                  <a:moveTo>
                    <a:pt x="6" y="13"/>
                  </a:moveTo>
                  <a:cubicBezTo>
                    <a:pt x="6" y="16"/>
                    <a:pt x="7" y="19"/>
                    <a:pt x="8" y="22"/>
                  </a:cubicBezTo>
                  <a:cubicBezTo>
                    <a:pt x="14" y="21"/>
                    <a:pt x="20" y="19"/>
                    <a:pt x="26" y="18"/>
                  </a:cubicBezTo>
                  <a:cubicBezTo>
                    <a:pt x="27" y="16"/>
                    <a:pt x="28" y="13"/>
                    <a:pt x="27" y="10"/>
                  </a:cubicBezTo>
                  <a:cubicBezTo>
                    <a:pt x="19" y="10"/>
                    <a:pt x="13" y="12"/>
                    <a:pt x="6" y="1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2" name="Freeform 40"/>
            <p:cNvSpPr/>
            <p:nvPr/>
          </p:nvSpPr>
          <p:spPr bwMode="auto">
            <a:xfrm>
              <a:off x="3956" y="1810"/>
              <a:ext cx="102" cy="101"/>
            </a:xfrm>
            <a:custGeom>
              <a:gdLst>
                <a:gd fmla="*/ 30 w 110" name="T0"/>
                <a:gd fmla="*/ 34 h 109" name="T1"/>
                <a:gd fmla="*/ 45 w 110" name="T2"/>
                <a:gd fmla="*/ 48 h 109" name="T3"/>
                <a:gd fmla="*/ 62 w 110" name="T4"/>
                <a:gd fmla="*/ 30 h 109" name="T5"/>
                <a:gd fmla="*/ 76 w 110" name="T6"/>
                <a:gd fmla="*/ 44 h 109" name="T7"/>
                <a:gd fmla="*/ 59 w 110" name="T8"/>
                <a:gd fmla="*/ 62 h 109" name="T9"/>
                <a:gd fmla="*/ 75 w 110" name="T10"/>
                <a:gd fmla="*/ 78 h 109" name="T11"/>
                <a:gd fmla="*/ 95 w 110" name="T12"/>
                <a:gd fmla="*/ 57 h 109" name="T13"/>
                <a:gd fmla="*/ 107 w 110" name="T14"/>
                <a:gd fmla="*/ 67 h 109" name="T15"/>
                <a:gd fmla="*/ 110 w 110" name="T16"/>
                <a:gd fmla="*/ 70 h 109" name="T17"/>
                <a:gd fmla="*/ 101 w 110" name="T18"/>
                <a:gd fmla="*/ 80 h 109" name="T19"/>
                <a:gd fmla="*/ 74 w 110" name="T20"/>
                <a:gd fmla="*/ 109 h 109" name="T21"/>
                <a:gd fmla="*/ 4 w 110" name="T22"/>
                <a:gd fmla="*/ 42 h 109" name="T23"/>
                <a:gd fmla="*/ 0 w 110" name="T24"/>
                <a:gd fmla="*/ 37 h 109" name="T25"/>
                <a:gd fmla="*/ 9 w 110" name="T26"/>
                <a:gd fmla="*/ 28 h 109" name="T27"/>
                <a:gd fmla="*/ 36 w 110" name="T28"/>
                <a:gd fmla="*/ 0 h 109" name="T29"/>
                <a:gd fmla="*/ 47 w 110" name="T30"/>
                <a:gd fmla="*/ 10 h 109" name="T31"/>
                <a:gd fmla="*/ 50 w 110" name="T32"/>
                <a:gd fmla="*/ 14 h 109" name="T33"/>
                <a:gd fmla="*/ 45 w 110" name="T34"/>
                <a:gd fmla="*/ 19 h 109" name="T35"/>
                <a:gd fmla="*/ 30 w 110" name="T36"/>
                <a:gd fmla="*/ 34 h 10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09" w="110">
                  <a:moveTo>
                    <a:pt x="30" y="34"/>
                  </a:moveTo>
                  <a:cubicBezTo>
                    <a:pt x="35" y="39"/>
                    <a:pt x="40" y="44"/>
                    <a:pt x="45" y="48"/>
                  </a:cubicBezTo>
                  <a:cubicBezTo>
                    <a:pt x="51" y="42"/>
                    <a:pt x="57" y="36"/>
                    <a:pt x="62" y="30"/>
                  </a:cubicBezTo>
                  <a:cubicBezTo>
                    <a:pt x="67" y="34"/>
                    <a:pt x="71" y="39"/>
                    <a:pt x="76" y="44"/>
                  </a:cubicBezTo>
                  <a:cubicBezTo>
                    <a:pt x="71" y="50"/>
                    <a:pt x="65" y="56"/>
                    <a:pt x="59" y="62"/>
                  </a:cubicBezTo>
                  <a:cubicBezTo>
                    <a:pt x="64" y="67"/>
                    <a:pt x="70" y="72"/>
                    <a:pt x="75" y="78"/>
                  </a:cubicBezTo>
                  <a:cubicBezTo>
                    <a:pt x="82" y="71"/>
                    <a:pt x="89" y="64"/>
                    <a:pt x="95" y="57"/>
                  </a:cubicBezTo>
                  <a:cubicBezTo>
                    <a:pt x="99" y="60"/>
                    <a:pt x="103" y="63"/>
                    <a:pt x="107" y="67"/>
                  </a:cubicBezTo>
                  <a:cubicBezTo>
                    <a:pt x="107" y="67"/>
                    <a:pt x="110" y="70"/>
                    <a:pt x="110" y="70"/>
                  </a:cubicBezTo>
                  <a:cubicBezTo>
                    <a:pt x="110" y="72"/>
                    <a:pt x="102" y="79"/>
                    <a:pt x="101" y="80"/>
                  </a:cubicBezTo>
                  <a:cubicBezTo>
                    <a:pt x="92" y="90"/>
                    <a:pt x="81" y="100"/>
                    <a:pt x="74" y="109"/>
                  </a:cubicBezTo>
                  <a:cubicBezTo>
                    <a:pt x="51" y="88"/>
                    <a:pt x="28" y="64"/>
                    <a:pt x="4" y="42"/>
                  </a:cubicBezTo>
                  <a:cubicBezTo>
                    <a:pt x="3" y="41"/>
                    <a:pt x="0" y="37"/>
                    <a:pt x="0" y="37"/>
                  </a:cubicBezTo>
                  <a:cubicBezTo>
                    <a:pt x="0" y="36"/>
                    <a:pt x="7" y="30"/>
                    <a:pt x="9" y="28"/>
                  </a:cubicBezTo>
                  <a:cubicBezTo>
                    <a:pt x="18" y="19"/>
                    <a:pt x="28" y="9"/>
                    <a:pt x="36" y="0"/>
                  </a:cubicBezTo>
                  <a:cubicBezTo>
                    <a:pt x="38" y="3"/>
                    <a:pt x="43" y="7"/>
                    <a:pt x="47" y="10"/>
                  </a:cubicBezTo>
                  <a:cubicBezTo>
                    <a:pt x="47" y="11"/>
                    <a:pt x="50" y="14"/>
                    <a:pt x="50" y="14"/>
                  </a:cubicBezTo>
                  <a:cubicBezTo>
                    <a:pt x="50" y="15"/>
                    <a:pt x="46" y="18"/>
                    <a:pt x="45" y="19"/>
                  </a:cubicBezTo>
                  <a:cubicBezTo>
                    <a:pt x="40" y="24"/>
                    <a:pt x="35" y="30"/>
                    <a:pt x="30" y="3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3" name="Freeform 41"/>
            <p:cNvSpPr/>
            <p:nvPr/>
          </p:nvSpPr>
          <p:spPr bwMode="auto">
            <a:xfrm>
              <a:off x="3194" y="1818"/>
              <a:ext cx="101" cy="100"/>
            </a:xfrm>
            <a:custGeom>
              <a:gdLst>
                <a:gd fmla="*/ 110 w 110" name="T0"/>
                <a:gd fmla="*/ 38 h 109" name="T1"/>
                <a:gd fmla="*/ 99 w 110" name="T2"/>
                <a:gd fmla="*/ 48 h 109" name="T3"/>
                <a:gd fmla="*/ 96 w 110" name="T4"/>
                <a:gd fmla="*/ 52 h 109" name="T5"/>
                <a:gd fmla="*/ 91 w 110" name="T6"/>
                <a:gd fmla="*/ 47 h 109" name="T7"/>
                <a:gd fmla="*/ 76 w 110" name="T8"/>
                <a:gd fmla="*/ 31 h 109" name="T9"/>
                <a:gd fmla="*/ 62 w 110" name="T10"/>
                <a:gd fmla="*/ 45 h 109" name="T11"/>
                <a:gd fmla="*/ 79 w 110" name="T12"/>
                <a:gd fmla="*/ 63 h 109" name="T13"/>
                <a:gd fmla="*/ 65 w 110" name="T14"/>
                <a:gd fmla="*/ 77 h 109" name="T15"/>
                <a:gd fmla="*/ 47 w 110" name="T16"/>
                <a:gd fmla="*/ 59 h 109" name="T17"/>
                <a:gd fmla="*/ 31 w 110" name="T18"/>
                <a:gd fmla="*/ 74 h 109" name="T19"/>
                <a:gd fmla="*/ 51 w 110" name="T20"/>
                <a:gd fmla="*/ 95 h 109" name="T21"/>
                <a:gd fmla="*/ 40 w 110" name="T22"/>
                <a:gd fmla="*/ 106 h 109" name="T23"/>
                <a:gd fmla="*/ 37 w 110" name="T24"/>
                <a:gd fmla="*/ 109 h 109" name="T25"/>
                <a:gd fmla="*/ 28 w 110" name="T26"/>
                <a:gd fmla="*/ 99 h 109" name="T27"/>
                <a:gd fmla="*/ 0 w 110" name="T28"/>
                <a:gd fmla="*/ 71 h 109" name="T29"/>
                <a:gd fmla="*/ 74 w 110" name="T30"/>
                <a:gd fmla="*/ 0 h 109" name="T31"/>
                <a:gd fmla="*/ 110 w 110" name="T32"/>
                <a:gd fmla="*/ 38 h 10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09" w="110">
                  <a:moveTo>
                    <a:pt x="110" y="38"/>
                  </a:moveTo>
                  <a:cubicBezTo>
                    <a:pt x="106" y="41"/>
                    <a:pt x="103" y="45"/>
                    <a:pt x="99" y="48"/>
                  </a:cubicBezTo>
                  <a:cubicBezTo>
                    <a:pt x="99" y="49"/>
                    <a:pt x="96" y="52"/>
                    <a:pt x="96" y="52"/>
                  </a:cubicBezTo>
                  <a:cubicBezTo>
                    <a:pt x="95" y="52"/>
                    <a:pt x="92" y="48"/>
                    <a:pt x="91" y="47"/>
                  </a:cubicBezTo>
                  <a:cubicBezTo>
                    <a:pt x="86" y="41"/>
                    <a:pt x="81" y="36"/>
                    <a:pt x="76" y="31"/>
                  </a:cubicBezTo>
                  <a:cubicBezTo>
                    <a:pt x="71" y="35"/>
                    <a:pt x="67" y="40"/>
                    <a:pt x="62" y="45"/>
                  </a:cubicBezTo>
                  <a:cubicBezTo>
                    <a:pt x="67" y="51"/>
                    <a:pt x="74" y="57"/>
                    <a:pt x="79" y="63"/>
                  </a:cubicBezTo>
                  <a:cubicBezTo>
                    <a:pt x="74" y="68"/>
                    <a:pt x="69" y="72"/>
                    <a:pt x="65" y="77"/>
                  </a:cubicBezTo>
                  <a:cubicBezTo>
                    <a:pt x="59" y="71"/>
                    <a:pt x="53" y="65"/>
                    <a:pt x="47" y="59"/>
                  </a:cubicBezTo>
                  <a:cubicBezTo>
                    <a:pt x="42" y="63"/>
                    <a:pt x="36" y="69"/>
                    <a:pt x="31" y="74"/>
                  </a:cubicBezTo>
                  <a:cubicBezTo>
                    <a:pt x="38" y="81"/>
                    <a:pt x="44" y="88"/>
                    <a:pt x="51" y="95"/>
                  </a:cubicBezTo>
                  <a:cubicBezTo>
                    <a:pt x="48" y="98"/>
                    <a:pt x="44" y="102"/>
                    <a:pt x="40" y="106"/>
                  </a:cubicBezTo>
                  <a:cubicBezTo>
                    <a:pt x="40" y="106"/>
                    <a:pt x="37" y="109"/>
                    <a:pt x="37" y="109"/>
                  </a:cubicBezTo>
                  <a:cubicBezTo>
                    <a:pt x="36" y="109"/>
                    <a:pt x="29" y="101"/>
                    <a:pt x="28" y="99"/>
                  </a:cubicBezTo>
                  <a:cubicBezTo>
                    <a:pt x="19" y="90"/>
                    <a:pt x="8" y="79"/>
                    <a:pt x="0" y="71"/>
                  </a:cubicBezTo>
                  <a:cubicBezTo>
                    <a:pt x="25" y="47"/>
                    <a:pt x="50" y="24"/>
                    <a:pt x="74" y="0"/>
                  </a:cubicBezTo>
                  <a:cubicBezTo>
                    <a:pt x="86" y="13"/>
                    <a:pt x="99" y="25"/>
                    <a:pt x="110" y="3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 name="Freeform 42"/>
            <p:cNvSpPr/>
            <p:nvPr/>
          </p:nvSpPr>
          <p:spPr bwMode="auto">
            <a:xfrm>
              <a:off x="3921" y="1862"/>
              <a:ext cx="80" cy="85"/>
            </a:xfrm>
            <a:custGeom>
              <a:gdLst>
                <a:gd fmla="*/ 86 w 86" name="T0"/>
                <a:gd fmla="*/ 76 h 92" name="T1"/>
                <a:gd fmla="*/ 73 w 86" name="T2"/>
                <a:gd fmla="*/ 88 h 92" name="T3"/>
                <a:gd fmla="*/ 68 w 86" name="T4"/>
                <a:gd fmla="*/ 92 h 92" name="T5"/>
                <a:gd fmla="*/ 60 w 86" name="T6"/>
                <a:gd fmla="*/ 82 h 92" name="T7"/>
                <a:gd fmla="*/ 0 w 86" name="T8"/>
                <a:gd fmla="*/ 16 h 92" name="T9"/>
                <a:gd fmla="*/ 17 w 86" name="T10"/>
                <a:gd fmla="*/ 0 h 92" name="T11"/>
                <a:gd fmla="*/ 86 w 86" name="T12"/>
                <a:gd fmla="*/ 76 h 92" name="T13"/>
              </a:gdLst>
              <a:cxnLst>
                <a:cxn ang="0">
                  <a:pos x="T0" y="T1"/>
                </a:cxn>
                <a:cxn ang="0">
                  <a:pos x="T2" y="T3"/>
                </a:cxn>
                <a:cxn ang="0">
                  <a:pos x="T4" y="T5"/>
                </a:cxn>
                <a:cxn ang="0">
                  <a:pos x="T6" y="T7"/>
                </a:cxn>
                <a:cxn ang="0">
                  <a:pos x="T8" y="T9"/>
                </a:cxn>
                <a:cxn ang="0">
                  <a:pos x="T10" y="T11"/>
                </a:cxn>
                <a:cxn ang="0">
                  <a:pos x="T12" y="T13"/>
                </a:cxn>
              </a:cxnLst>
              <a:rect b="b" l="0" r="r" t="0"/>
              <a:pathLst>
                <a:path h="92" w="86">
                  <a:moveTo>
                    <a:pt x="86" y="76"/>
                  </a:moveTo>
                  <a:cubicBezTo>
                    <a:pt x="81" y="80"/>
                    <a:pt x="77" y="83"/>
                    <a:pt x="73" y="88"/>
                  </a:cubicBezTo>
                  <a:cubicBezTo>
                    <a:pt x="72" y="88"/>
                    <a:pt x="69" y="92"/>
                    <a:pt x="68" y="92"/>
                  </a:cubicBezTo>
                  <a:cubicBezTo>
                    <a:pt x="67" y="92"/>
                    <a:pt x="61" y="83"/>
                    <a:pt x="60" y="82"/>
                  </a:cubicBezTo>
                  <a:cubicBezTo>
                    <a:pt x="40" y="60"/>
                    <a:pt x="19" y="36"/>
                    <a:pt x="0" y="16"/>
                  </a:cubicBezTo>
                  <a:cubicBezTo>
                    <a:pt x="5" y="10"/>
                    <a:pt x="11" y="5"/>
                    <a:pt x="17" y="0"/>
                  </a:cubicBezTo>
                  <a:cubicBezTo>
                    <a:pt x="40" y="25"/>
                    <a:pt x="62" y="51"/>
                    <a:pt x="86" y="7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5" name="Freeform 43"/>
            <p:cNvSpPr>
              <a:spLocks noEditPoints="1"/>
            </p:cNvSpPr>
            <p:nvPr/>
          </p:nvSpPr>
          <p:spPr bwMode="auto">
            <a:xfrm>
              <a:off x="3251" y="1867"/>
              <a:ext cx="100" cy="108"/>
            </a:xfrm>
            <a:custGeom>
              <a:gdLst>
                <a:gd fmla="*/ 70 w 108" name="T0"/>
                <a:gd fmla="*/ 67 h 118" name="T1"/>
                <a:gd fmla="*/ 73 w 108" name="T2"/>
                <a:gd fmla="*/ 80 h 118" name="T3"/>
                <a:gd fmla="*/ 49 w 108" name="T4"/>
                <a:gd fmla="*/ 113 h 118" name="T5"/>
                <a:gd fmla="*/ 48 w 108" name="T6"/>
                <a:gd fmla="*/ 118 h 118" name="T7"/>
                <a:gd fmla="*/ 29 w 108" name="T8"/>
                <a:gd fmla="*/ 103 h 118" name="T9"/>
                <a:gd fmla="*/ 41 w 108" name="T10"/>
                <a:gd fmla="*/ 86 h 118" name="T11"/>
                <a:gd fmla="*/ 52 w 108" name="T12"/>
                <a:gd fmla="*/ 67 h 118" name="T13"/>
                <a:gd fmla="*/ 46 w 108" name="T14"/>
                <a:gd fmla="*/ 60 h 118" name="T15"/>
                <a:gd fmla="*/ 18 w 108" name="T16"/>
                <a:gd fmla="*/ 94 h 118" name="T17"/>
                <a:gd fmla="*/ 0 w 108" name="T18"/>
                <a:gd fmla="*/ 80 h 118" name="T19"/>
                <a:gd fmla="*/ 64 w 108" name="T20"/>
                <a:gd fmla="*/ 0 h 118" name="T21"/>
                <a:gd fmla="*/ 65 w 108" name="T22"/>
                <a:gd fmla="*/ 0 h 118" name="T23"/>
                <a:gd fmla="*/ 86 w 108" name="T24"/>
                <a:gd fmla="*/ 18 h 118" name="T25"/>
                <a:gd fmla="*/ 97 w 108" name="T26"/>
                <a:gd fmla="*/ 54 h 118" name="T27"/>
                <a:gd fmla="*/ 70 w 108" name="T28"/>
                <a:gd fmla="*/ 67 h 118" name="T29"/>
                <a:gd fmla="*/ 64 w 108" name="T30"/>
                <a:gd fmla="*/ 38 h 118" name="T31"/>
                <a:gd fmla="*/ 56 w 108" name="T32"/>
                <a:gd fmla="*/ 46 h 118" name="T33"/>
                <a:gd fmla="*/ 61 w 108" name="T34"/>
                <a:gd fmla="*/ 49 h 118" name="T35"/>
                <a:gd fmla="*/ 66 w 108" name="T36"/>
                <a:gd fmla="*/ 51 h 118" name="T37"/>
                <a:gd fmla="*/ 78 w 108" name="T38"/>
                <a:gd fmla="*/ 36 h 118" name="T39"/>
                <a:gd fmla="*/ 71 w 108" name="T40"/>
                <a:gd fmla="*/ 28 h 118" name="T41"/>
                <a:gd fmla="*/ 64 w 108" name="T42"/>
                <a:gd fmla="*/ 38 h 11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18" w="108">
                  <a:moveTo>
                    <a:pt x="70" y="67"/>
                  </a:moveTo>
                  <a:cubicBezTo>
                    <a:pt x="72" y="71"/>
                    <a:pt x="74" y="75"/>
                    <a:pt x="73" y="80"/>
                  </a:cubicBezTo>
                  <a:cubicBezTo>
                    <a:pt x="70" y="92"/>
                    <a:pt x="53" y="103"/>
                    <a:pt x="49" y="113"/>
                  </a:cubicBezTo>
                  <a:cubicBezTo>
                    <a:pt x="48" y="115"/>
                    <a:pt x="48" y="117"/>
                    <a:pt x="48" y="118"/>
                  </a:cubicBezTo>
                  <a:cubicBezTo>
                    <a:pt x="41" y="113"/>
                    <a:pt x="35" y="108"/>
                    <a:pt x="29" y="103"/>
                  </a:cubicBezTo>
                  <a:cubicBezTo>
                    <a:pt x="31" y="97"/>
                    <a:pt x="36" y="92"/>
                    <a:pt x="41" y="86"/>
                  </a:cubicBezTo>
                  <a:cubicBezTo>
                    <a:pt x="45" y="81"/>
                    <a:pt x="53" y="74"/>
                    <a:pt x="52" y="67"/>
                  </a:cubicBezTo>
                  <a:cubicBezTo>
                    <a:pt x="52" y="64"/>
                    <a:pt x="49" y="62"/>
                    <a:pt x="46" y="60"/>
                  </a:cubicBezTo>
                  <a:cubicBezTo>
                    <a:pt x="36" y="71"/>
                    <a:pt x="27" y="82"/>
                    <a:pt x="18" y="94"/>
                  </a:cubicBezTo>
                  <a:cubicBezTo>
                    <a:pt x="11" y="90"/>
                    <a:pt x="6" y="84"/>
                    <a:pt x="0" y="80"/>
                  </a:cubicBezTo>
                  <a:cubicBezTo>
                    <a:pt x="21" y="53"/>
                    <a:pt x="43" y="27"/>
                    <a:pt x="64" y="0"/>
                  </a:cubicBezTo>
                  <a:cubicBezTo>
                    <a:pt x="64" y="0"/>
                    <a:pt x="64" y="0"/>
                    <a:pt x="65" y="0"/>
                  </a:cubicBezTo>
                  <a:cubicBezTo>
                    <a:pt x="71" y="6"/>
                    <a:pt x="78" y="11"/>
                    <a:pt x="86" y="18"/>
                  </a:cubicBezTo>
                  <a:cubicBezTo>
                    <a:pt x="97" y="26"/>
                    <a:pt x="108" y="38"/>
                    <a:pt x="97" y="54"/>
                  </a:cubicBezTo>
                  <a:cubicBezTo>
                    <a:pt x="91" y="61"/>
                    <a:pt x="84" y="72"/>
                    <a:pt x="70" y="67"/>
                  </a:cubicBezTo>
                  <a:close/>
                  <a:moveTo>
                    <a:pt x="64" y="38"/>
                  </a:moveTo>
                  <a:cubicBezTo>
                    <a:pt x="63" y="39"/>
                    <a:pt x="56" y="45"/>
                    <a:pt x="56" y="46"/>
                  </a:cubicBezTo>
                  <a:cubicBezTo>
                    <a:pt x="56" y="48"/>
                    <a:pt x="59" y="49"/>
                    <a:pt x="61" y="49"/>
                  </a:cubicBezTo>
                  <a:cubicBezTo>
                    <a:pt x="63" y="50"/>
                    <a:pt x="65" y="51"/>
                    <a:pt x="66" y="51"/>
                  </a:cubicBezTo>
                  <a:cubicBezTo>
                    <a:pt x="71" y="51"/>
                    <a:pt x="79" y="41"/>
                    <a:pt x="78" y="36"/>
                  </a:cubicBezTo>
                  <a:cubicBezTo>
                    <a:pt x="77" y="33"/>
                    <a:pt x="74" y="31"/>
                    <a:pt x="71" y="28"/>
                  </a:cubicBezTo>
                  <a:cubicBezTo>
                    <a:pt x="68" y="31"/>
                    <a:pt x="67" y="34"/>
                    <a:pt x="64" y="3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6" name="Freeform 44"/>
            <p:cNvSpPr>
              <a:spLocks noEditPoints="1"/>
            </p:cNvSpPr>
            <p:nvPr/>
          </p:nvSpPr>
          <p:spPr bwMode="auto">
            <a:xfrm>
              <a:off x="3863" y="1897"/>
              <a:ext cx="88" cy="99"/>
            </a:xfrm>
            <a:custGeom>
              <a:gdLst>
                <a:gd fmla="*/ 34 w 95" name="T0"/>
                <a:gd fmla="*/ 1 h 107" name="T1"/>
                <a:gd fmla="*/ 70 w 95" name="T2"/>
                <a:gd fmla="*/ 31 h 107" name="T3"/>
                <a:gd fmla="*/ 81 w 95" name="T4"/>
                <a:gd fmla="*/ 48 h 107" name="T5"/>
                <a:gd fmla="*/ 90 w 95" name="T6"/>
                <a:gd fmla="*/ 80 h 107" name="T7"/>
                <a:gd fmla="*/ 50 w 95" name="T8"/>
                <a:gd fmla="*/ 101 h 107" name="T9"/>
                <a:gd fmla="*/ 21 w 95" name="T10"/>
                <a:gd fmla="*/ 68 h 107" name="T11"/>
                <a:gd fmla="*/ 11 w 95" name="T12"/>
                <a:gd fmla="*/ 54 h 107" name="T13"/>
                <a:gd fmla="*/ 4 w 95" name="T14"/>
                <a:gd fmla="*/ 24 h 107" name="T15"/>
                <a:gd fmla="*/ 25 w 95" name="T16"/>
                <a:gd fmla="*/ 4 h 107" name="T17"/>
                <a:gd fmla="*/ 34 w 95" name="T18"/>
                <a:gd fmla="*/ 1 h 107" name="T19"/>
                <a:gd fmla="*/ 28 w 95" name="T20"/>
                <a:gd fmla="*/ 36 h 107" name="T21"/>
                <a:gd fmla="*/ 51 w 95" name="T22"/>
                <a:gd fmla="*/ 70 h 107" name="T23"/>
                <a:gd fmla="*/ 62 w 95" name="T24"/>
                <a:gd fmla="*/ 81 h 107" name="T25"/>
                <a:gd fmla="*/ 69 w 95" name="T26"/>
                <a:gd fmla="*/ 76 h 107" name="T27"/>
                <a:gd fmla="*/ 62 w 95" name="T28"/>
                <a:gd fmla="*/ 61 h 107" name="T29"/>
                <a:gd fmla="*/ 43 w 95" name="T30"/>
                <a:gd fmla="*/ 33 h 107" name="T31"/>
                <a:gd fmla="*/ 30 w 95" name="T32"/>
                <a:gd fmla="*/ 22 h 107" name="T33"/>
                <a:gd fmla="*/ 28 w 95" name="T34"/>
                <a:gd fmla="*/ 36 h 10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7" w="95">
                  <a:moveTo>
                    <a:pt x="34" y="1"/>
                  </a:moveTo>
                  <a:cubicBezTo>
                    <a:pt x="54" y="0"/>
                    <a:pt x="62" y="19"/>
                    <a:pt x="70" y="31"/>
                  </a:cubicBezTo>
                  <a:cubicBezTo>
                    <a:pt x="74" y="37"/>
                    <a:pt x="77" y="42"/>
                    <a:pt x="81" y="48"/>
                  </a:cubicBezTo>
                  <a:cubicBezTo>
                    <a:pt x="86" y="55"/>
                    <a:pt x="95" y="66"/>
                    <a:pt x="90" y="80"/>
                  </a:cubicBezTo>
                  <a:cubicBezTo>
                    <a:pt x="86" y="91"/>
                    <a:pt x="67" y="107"/>
                    <a:pt x="50" y="101"/>
                  </a:cubicBezTo>
                  <a:cubicBezTo>
                    <a:pt x="37" y="96"/>
                    <a:pt x="29" y="80"/>
                    <a:pt x="21" y="68"/>
                  </a:cubicBezTo>
                  <a:cubicBezTo>
                    <a:pt x="18" y="63"/>
                    <a:pt x="15" y="58"/>
                    <a:pt x="11" y="54"/>
                  </a:cubicBezTo>
                  <a:cubicBezTo>
                    <a:pt x="7" y="47"/>
                    <a:pt x="0" y="35"/>
                    <a:pt x="4" y="24"/>
                  </a:cubicBezTo>
                  <a:cubicBezTo>
                    <a:pt x="7" y="15"/>
                    <a:pt x="16" y="8"/>
                    <a:pt x="25" y="4"/>
                  </a:cubicBezTo>
                  <a:cubicBezTo>
                    <a:pt x="28" y="3"/>
                    <a:pt x="31" y="2"/>
                    <a:pt x="34" y="1"/>
                  </a:cubicBezTo>
                  <a:close/>
                  <a:moveTo>
                    <a:pt x="28" y="36"/>
                  </a:moveTo>
                  <a:cubicBezTo>
                    <a:pt x="35" y="47"/>
                    <a:pt x="44" y="59"/>
                    <a:pt x="51" y="70"/>
                  </a:cubicBezTo>
                  <a:cubicBezTo>
                    <a:pt x="53" y="73"/>
                    <a:pt x="57" y="81"/>
                    <a:pt x="62" y="81"/>
                  </a:cubicBezTo>
                  <a:cubicBezTo>
                    <a:pt x="65" y="81"/>
                    <a:pt x="69" y="79"/>
                    <a:pt x="69" y="76"/>
                  </a:cubicBezTo>
                  <a:cubicBezTo>
                    <a:pt x="70" y="71"/>
                    <a:pt x="64" y="64"/>
                    <a:pt x="62" y="61"/>
                  </a:cubicBezTo>
                  <a:cubicBezTo>
                    <a:pt x="55" y="50"/>
                    <a:pt x="50" y="43"/>
                    <a:pt x="43" y="33"/>
                  </a:cubicBezTo>
                  <a:cubicBezTo>
                    <a:pt x="40" y="29"/>
                    <a:pt x="36" y="21"/>
                    <a:pt x="30" y="22"/>
                  </a:cubicBezTo>
                  <a:cubicBezTo>
                    <a:pt x="23" y="24"/>
                    <a:pt x="25" y="31"/>
                    <a:pt x="28" y="3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7" name="Freeform 45"/>
            <p:cNvSpPr/>
            <p:nvPr/>
          </p:nvSpPr>
          <p:spPr bwMode="auto">
            <a:xfrm>
              <a:off x="3328" y="1915"/>
              <a:ext cx="85" cy="97"/>
            </a:xfrm>
            <a:custGeom>
              <a:gdLst>
                <a:gd fmla="*/ 79 w 92" name="T0"/>
                <a:gd fmla="*/ 55 h 106" name="T1"/>
                <a:gd fmla="*/ 61 w 92" name="T2"/>
                <a:gd fmla="*/ 44 h 106" name="T3"/>
                <a:gd fmla="*/ 66 w 92" name="T4"/>
                <a:gd fmla="*/ 30 h 106" name="T5"/>
                <a:gd fmla="*/ 53 w 92" name="T6"/>
                <a:gd fmla="*/ 29 h 106" name="T7"/>
                <a:gd fmla="*/ 58 w 92" name="T8"/>
                <a:gd fmla="*/ 53 h 106" name="T9"/>
                <a:gd fmla="*/ 63 w 92" name="T10"/>
                <a:gd fmla="*/ 77 h 106" name="T11"/>
                <a:gd fmla="*/ 36 w 92" name="T12"/>
                <a:gd fmla="*/ 105 h 106" name="T13"/>
                <a:gd fmla="*/ 1 w 92" name="T14"/>
                <a:gd fmla="*/ 77 h 106" name="T15"/>
                <a:gd fmla="*/ 10 w 92" name="T16"/>
                <a:gd fmla="*/ 52 h 106" name="T17"/>
                <a:gd fmla="*/ 30 w 92" name="T18"/>
                <a:gd fmla="*/ 64 h 106" name="T19"/>
                <a:gd fmla="*/ 31 w 92" name="T20"/>
                <a:gd fmla="*/ 85 h 106" name="T21"/>
                <a:gd fmla="*/ 39 w 92" name="T22"/>
                <a:gd fmla="*/ 72 h 106" name="T23"/>
                <a:gd fmla="*/ 28 w 92" name="T24"/>
                <a:gd fmla="*/ 32 h 106" name="T25"/>
                <a:gd fmla="*/ 62 w 92" name="T26"/>
                <a:gd fmla="*/ 5 h 106" name="T27"/>
                <a:gd fmla="*/ 87 w 92" name="T28"/>
                <a:gd fmla="*/ 25 h 106" name="T29"/>
                <a:gd fmla="*/ 79 w 92" name="T30"/>
                <a:gd fmla="*/ 55 h 10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05" w="92">
                  <a:moveTo>
                    <a:pt x="79" y="55"/>
                  </a:moveTo>
                  <a:cubicBezTo>
                    <a:pt x="73" y="52"/>
                    <a:pt x="67" y="47"/>
                    <a:pt x="61" y="44"/>
                  </a:cubicBezTo>
                  <a:cubicBezTo>
                    <a:pt x="61" y="39"/>
                    <a:pt x="68" y="36"/>
                    <a:pt x="66" y="30"/>
                  </a:cubicBezTo>
                  <a:cubicBezTo>
                    <a:pt x="65" y="22"/>
                    <a:pt x="55" y="24"/>
                    <a:pt x="53" y="29"/>
                  </a:cubicBezTo>
                  <a:cubicBezTo>
                    <a:pt x="50" y="35"/>
                    <a:pt x="56" y="48"/>
                    <a:pt x="58" y="53"/>
                  </a:cubicBezTo>
                  <a:cubicBezTo>
                    <a:pt x="60" y="60"/>
                    <a:pt x="63" y="69"/>
                    <a:pt x="63" y="77"/>
                  </a:cubicBezTo>
                  <a:cubicBezTo>
                    <a:pt x="62" y="92"/>
                    <a:pt x="50" y="105"/>
                    <a:pt x="36" y="105"/>
                  </a:cubicBezTo>
                  <a:cubicBezTo>
                    <a:pt x="20" y="106"/>
                    <a:pt x="2" y="92"/>
                    <a:pt x="1" y="77"/>
                  </a:cubicBezTo>
                  <a:cubicBezTo>
                    <a:pt x="0" y="67"/>
                    <a:pt x="5" y="61"/>
                    <a:pt x="10" y="52"/>
                  </a:cubicBezTo>
                  <a:cubicBezTo>
                    <a:pt x="17" y="56"/>
                    <a:pt x="23" y="60"/>
                    <a:pt x="30" y="64"/>
                  </a:cubicBezTo>
                  <a:cubicBezTo>
                    <a:pt x="27" y="67"/>
                    <a:pt x="17" y="85"/>
                    <a:pt x="31" y="85"/>
                  </a:cubicBezTo>
                  <a:cubicBezTo>
                    <a:pt x="36" y="85"/>
                    <a:pt x="40" y="80"/>
                    <a:pt x="39" y="72"/>
                  </a:cubicBezTo>
                  <a:cubicBezTo>
                    <a:pt x="38" y="60"/>
                    <a:pt x="27" y="48"/>
                    <a:pt x="28" y="32"/>
                  </a:cubicBezTo>
                  <a:cubicBezTo>
                    <a:pt x="30" y="17"/>
                    <a:pt x="42" y="0"/>
                    <a:pt x="62" y="5"/>
                  </a:cubicBezTo>
                  <a:cubicBezTo>
                    <a:pt x="72" y="8"/>
                    <a:pt x="84" y="17"/>
                    <a:pt x="87" y="25"/>
                  </a:cubicBezTo>
                  <a:cubicBezTo>
                    <a:pt x="92" y="36"/>
                    <a:pt x="85" y="46"/>
                    <a:pt x="79" y="5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 name="Freeform 46"/>
            <p:cNvSpPr/>
            <p:nvPr/>
          </p:nvSpPr>
          <p:spPr bwMode="auto">
            <a:xfrm>
              <a:off x="3398" y="1944"/>
              <a:ext cx="56" cy="96"/>
            </a:xfrm>
            <a:custGeom>
              <a:gdLst>
                <a:gd fmla="*/ 61 w 61" name="T0"/>
                <a:gd fmla="*/ 9 h 104" name="T1"/>
                <a:gd fmla="*/ 22 w 61" name="T2"/>
                <a:gd fmla="*/ 104 h 104" name="T3"/>
                <a:gd fmla="*/ 0 w 61" name="T4"/>
                <a:gd fmla="*/ 95 h 104" name="T5"/>
                <a:gd fmla="*/ 30 w 61" name="T6"/>
                <a:gd fmla="*/ 24 h 104" name="T7"/>
                <a:gd fmla="*/ 40 w 61" name="T8"/>
                <a:gd fmla="*/ 0 h 104" name="T9"/>
                <a:gd fmla="*/ 61 w 61" name="T10"/>
                <a:gd fmla="*/ 9 h 104" name="T11"/>
              </a:gdLst>
              <a:cxnLst>
                <a:cxn ang="0">
                  <a:pos x="T0" y="T1"/>
                </a:cxn>
                <a:cxn ang="0">
                  <a:pos x="T2" y="T3"/>
                </a:cxn>
                <a:cxn ang="0">
                  <a:pos x="T4" y="T5"/>
                </a:cxn>
                <a:cxn ang="0">
                  <a:pos x="T6" y="T7"/>
                </a:cxn>
                <a:cxn ang="0">
                  <a:pos x="T8" y="T9"/>
                </a:cxn>
                <a:cxn ang="0">
                  <a:pos x="T10" y="T11"/>
                </a:cxn>
              </a:cxnLst>
              <a:rect b="b" l="0" r="r" t="0"/>
              <a:pathLst>
                <a:path h="104" w="61">
                  <a:moveTo>
                    <a:pt x="61" y="9"/>
                  </a:moveTo>
                  <a:cubicBezTo>
                    <a:pt x="48" y="40"/>
                    <a:pt x="35" y="72"/>
                    <a:pt x="22" y="104"/>
                  </a:cubicBezTo>
                  <a:cubicBezTo>
                    <a:pt x="15" y="101"/>
                    <a:pt x="8" y="98"/>
                    <a:pt x="0" y="95"/>
                  </a:cubicBezTo>
                  <a:cubicBezTo>
                    <a:pt x="10" y="72"/>
                    <a:pt x="20" y="48"/>
                    <a:pt x="30" y="24"/>
                  </a:cubicBezTo>
                  <a:cubicBezTo>
                    <a:pt x="33" y="16"/>
                    <a:pt x="36" y="6"/>
                    <a:pt x="40" y="0"/>
                  </a:cubicBezTo>
                  <a:cubicBezTo>
                    <a:pt x="47" y="3"/>
                    <a:pt x="54" y="6"/>
                    <a:pt x="61"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 name="Freeform 47"/>
            <p:cNvSpPr/>
            <p:nvPr/>
          </p:nvSpPr>
          <p:spPr bwMode="auto">
            <a:xfrm>
              <a:off x="3462" y="1959"/>
              <a:ext cx="55" cy="100"/>
            </a:xfrm>
            <a:custGeom>
              <a:gdLst>
                <a:gd fmla="*/ 59 w 59" name="T0"/>
                <a:gd fmla="*/ 11 h 109" name="T1"/>
                <a:gd fmla="*/ 55 w 59" name="T2"/>
                <a:gd fmla="*/ 31 h 109" name="T3"/>
                <a:gd fmla="*/ 40 w 59" name="T4"/>
                <a:gd fmla="*/ 28 h 109" name="T5"/>
                <a:gd fmla="*/ 23 w 59" name="T6"/>
                <a:gd fmla="*/ 109 h 109" name="T7"/>
                <a:gd fmla="*/ 0 w 59" name="T8"/>
                <a:gd fmla="*/ 104 h 109" name="T9"/>
                <a:gd fmla="*/ 17 w 59" name="T10"/>
                <a:gd fmla="*/ 23 h 109" name="T11"/>
                <a:gd fmla="*/ 3 w 59" name="T12"/>
                <a:gd fmla="*/ 20 h 109" name="T13"/>
                <a:gd fmla="*/ 6 w 59" name="T14"/>
                <a:gd fmla="*/ 0 h 109" name="T15"/>
                <a:gd fmla="*/ 59 w 59" name="T16"/>
                <a:gd fmla="*/ 11 h 10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9" w="59">
                  <a:moveTo>
                    <a:pt x="59" y="11"/>
                  </a:moveTo>
                  <a:cubicBezTo>
                    <a:pt x="57" y="18"/>
                    <a:pt x="56" y="24"/>
                    <a:pt x="55" y="31"/>
                  </a:cubicBezTo>
                  <a:cubicBezTo>
                    <a:pt x="50" y="30"/>
                    <a:pt x="45" y="29"/>
                    <a:pt x="40" y="28"/>
                  </a:cubicBezTo>
                  <a:cubicBezTo>
                    <a:pt x="34" y="54"/>
                    <a:pt x="29" y="82"/>
                    <a:pt x="23" y="109"/>
                  </a:cubicBezTo>
                  <a:cubicBezTo>
                    <a:pt x="15" y="107"/>
                    <a:pt x="8" y="105"/>
                    <a:pt x="0" y="104"/>
                  </a:cubicBezTo>
                  <a:cubicBezTo>
                    <a:pt x="6" y="77"/>
                    <a:pt x="11" y="50"/>
                    <a:pt x="17" y="23"/>
                  </a:cubicBezTo>
                  <a:cubicBezTo>
                    <a:pt x="13" y="22"/>
                    <a:pt x="7" y="21"/>
                    <a:pt x="3" y="20"/>
                  </a:cubicBezTo>
                  <a:cubicBezTo>
                    <a:pt x="3" y="13"/>
                    <a:pt x="5" y="7"/>
                    <a:pt x="6" y="0"/>
                  </a:cubicBezTo>
                  <a:cubicBezTo>
                    <a:pt x="24" y="4"/>
                    <a:pt x="41" y="8"/>
                    <a:pt x="59" y="1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 name="Freeform 48"/>
            <p:cNvSpPr>
              <a:spLocks noEditPoints="1"/>
            </p:cNvSpPr>
            <p:nvPr/>
          </p:nvSpPr>
          <p:spPr bwMode="auto">
            <a:xfrm>
              <a:off x="3712" y="1967"/>
              <a:ext cx="62" cy="101"/>
            </a:xfrm>
            <a:custGeom>
              <a:gdLst>
                <a:gd fmla="*/ 68 w 68" name="T0"/>
                <a:gd fmla="*/ 98 h 109" name="T1"/>
                <a:gd fmla="*/ 44 w 68" name="T2"/>
                <a:gd fmla="*/ 102 h 109" name="T3"/>
                <a:gd fmla="*/ 39 w 68" name="T4"/>
                <a:gd fmla="*/ 85 h 109" name="T5"/>
                <a:gd fmla="*/ 23 w 68" name="T6"/>
                <a:gd fmla="*/ 87 h 109" name="T7"/>
                <a:gd fmla="*/ 24 w 68" name="T8"/>
                <a:gd fmla="*/ 106 h 109" name="T9"/>
                <a:gd fmla="*/ 0 w 68" name="T10"/>
                <a:gd fmla="*/ 109 h 109" name="T11"/>
                <a:gd fmla="*/ 3 w 68" name="T12"/>
                <a:gd fmla="*/ 5 h 109" name="T13"/>
                <a:gd fmla="*/ 33 w 68" name="T14"/>
                <a:gd fmla="*/ 0 h 109" name="T15"/>
                <a:gd fmla="*/ 33 w 68" name="T16"/>
                <a:gd fmla="*/ 0 h 109" name="T17"/>
                <a:gd fmla="*/ 38 w 68" name="T18"/>
                <a:gd fmla="*/ 12 h 109" name="T19"/>
                <a:gd fmla="*/ 68 w 68" name="T20"/>
                <a:gd fmla="*/ 98 h 109" name="T21"/>
                <a:gd fmla="*/ 23 w 68" name="T22"/>
                <a:gd fmla="*/ 68 h 109" name="T23"/>
                <a:gd fmla="*/ 33 w 68" name="T24"/>
                <a:gd fmla="*/ 66 h 109" name="T25"/>
                <a:gd fmla="*/ 22 w 68" name="T26"/>
                <a:gd fmla="*/ 22 h 109" name="T27"/>
                <a:gd fmla="*/ 23 w 68" name="T28"/>
                <a:gd fmla="*/ 68 h 10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09" w="68">
                  <a:moveTo>
                    <a:pt x="68" y="98"/>
                  </a:moveTo>
                  <a:cubicBezTo>
                    <a:pt x="61" y="100"/>
                    <a:pt x="52" y="101"/>
                    <a:pt x="44" y="102"/>
                  </a:cubicBezTo>
                  <a:cubicBezTo>
                    <a:pt x="42" y="96"/>
                    <a:pt x="40" y="91"/>
                    <a:pt x="39" y="85"/>
                  </a:cubicBezTo>
                  <a:cubicBezTo>
                    <a:pt x="33" y="85"/>
                    <a:pt x="29" y="86"/>
                    <a:pt x="23" y="87"/>
                  </a:cubicBezTo>
                  <a:cubicBezTo>
                    <a:pt x="23" y="93"/>
                    <a:pt x="24" y="99"/>
                    <a:pt x="24" y="106"/>
                  </a:cubicBezTo>
                  <a:cubicBezTo>
                    <a:pt x="15" y="106"/>
                    <a:pt x="8" y="108"/>
                    <a:pt x="0" y="109"/>
                  </a:cubicBezTo>
                  <a:cubicBezTo>
                    <a:pt x="1" y="74"/>
                    <a:pt x="2" y="39"/>
                    <a:pt x="3" y="5"/>
                  </a:cubicBezTo>
                  <a:cubicBezTo>
                    <a:pt x="13" y="3"/>
                    <a:pt x="24" y="2"/>
                    <a:pt x="33" y="0"/>
                  </a:cubicBezTo>
                  <a:cubicBezTo>
                    <a:pt x="33" y="0"/>
                    <a:pt x="33" y="0"/>
                    <a:pt x="33" y="0"/>
                  </a:cubicBezTo>
                  <a:cubicBezTo>
                    <a:pt x="35" y="1"/>
                    <a:pt x="38" y="9"/>
                    <a:pt x="38" y="12"/>
                  </a:cubicBezTo>
                  <a:cubicBezTo>
                    <a:pt x="48" y="40"/>
                    <a:pt x="59" y="72"/>
                    <a:pt x="68" y="98"/>
                  </a:cubicBezTo>
                  <a:close/>
                  <a:moveTo>
                    <a:pt x="23" y="68"/>
                  </a:moveTo>
                  <a:cubicBezTo>
                    <a:pt x="27" y="67"/>
                    <a:pt x="29" y="66"/>
                    <a:pt x="33" y="66"/>
                  </a:cubicBezTo>
                  <a:cubicBezTo>
                    <a:pt x="30" y="52"/>
                    <a:pt x="25" y="37"/>
                    <a:pt x="22" y="22"/>
                  </a:cubicBezTo>
                  <a:cubicBezTo>
                    <a:pt x="22" y="37"/>
                    <a:pt x="23" y="52"/>
                    <a:pt x="23" y="6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 name="Freeform 49"/>
            <p:cNvSpPr>
              <a:spLocks noEditPoints="1"/>
            </p:cNvSpPr>
            <p:nvPr/>
          </p:nvSpPr>
          <p:spPr bwMode="auto">
            <a:xfrm>
              <a:off x="3518" y="1975"/>
              <a:ext cx="63" cy="98"/>
            </a:xfrm>
            <a:custGeom>
              <a:gdLst>
                <a:gd fmla="*/ 58 w 68" name="T0"/>
                <a:gd fmla="*/ 3 h 106" name="T1"/>
                <a:gd fmla="*/ 68 w 68" name="T2"/>
                <a:gd fmla="*/ 106 h 106" name="T3"/>
                <a:gd fmla="*/ 43 w 68" name="T4"/>
                <a:gd fmla="*/ 104 h 106" name="T5"/>
                <a:gd fmla="*/ 43 w 68" name="T6"/>
                <a:gd fmla="*/ 86 h 106" name="T7"/>
                <a:gd fmla="*/ 27 w 68" name="T8"/>
                <a:gd fmla="*/ 84 h 106" name="T9"/>
                <a:gd fmla="*/ 23 w 68" name="T10"/>
                <a:gd fmla="*/ 103 h 106" name="T11"/>
                <a:gd fmla="*/ 0 w 68" name="T12"/>
                <a:gd fmla="*/ 101 h 106" name="T13"/>
                <a:gd fmla="*/ 27 w 68" name="T14"/>
                <a:gd fmla="*/ 0 h 106" name="T15"/>
                <a:gd fmla="*/ 58 w 68" name="T16"/>
                <a:gd fmla="*/ 3 h 106" name="T17"/>
                <a:gd fmla="*/ 32 w 68" name="T18"/>
                <a:gd fmla="*/ 66 h 106" name="T19"/>
                <a:gd fmla="*/ 42 w 68" name="T20"/>
                <a:gd fmla="*/ 67 h 106" name="T21"/>
                <a:gd fmla="*/ 40 w 68" name="T22"/>
                <a:gd fmla="*/ 21 h 106" name="T23"/>
                <a:gd fmla="*/ 32 w 68" name="T24"/>
                <a:gd fmla="*/ 66 h 10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 w="68">
                  <a:moveTo>
                    <a:pt x="58" y="3"/>
                  </a:moveTo>
                  <a:cubicBezTo>
                    <a:pt x="61" y="38"/>
                    <a:pt x="65" y="72"/>
                    <a:pt x="68" y="106"/>
                  </a:cubicBezTo>
                  <a:cubicBezTo>
                    <a:pt x="60" y="106"/>
                    <a:pt x="51" y="105"/>
                    <a:pt x="43" y="104"/>
                  </a:cubicBezTo>
                  <a:cubicBezTo>
                    <a:pt x="43" y="98"/>
                    <a:pt x="43" y="92"/>
                    <a:pt x="43" y="86"/>
                  </a:cubicBezTo>
                  <a:cubicBezTo>
                    <a:pt x="38" y="85"/>
                    <a:pt x="32" y="85"/>
                    <a:pt x="27" y="84"/>
                  </a:cubicBezTo>
                  <a:cubicBezTo>
                    <a:pt x="26" y="90"/>
                    <a:pt x="25" y="97"/>
                    <a:pt x="23" y="103"/>
                  </a:cubicBezTo>
                  <a:cubicBezTo>
                    <a:pt x="15" y="102"/>
                    <a:pt x="7" y="101"/>
                    <a:pt x="0" y="101"/>
                  </a:cubicBezTo>
                  <a:cubicBezTo>
                    <a:pt x="9" y="67"/>
                    <a:pt x="17" y="33"/>
                    <a:pt x="27" y="0"/>
                  </a:cubicBezTo>
                  <a:cubicBezTo>
                    <a:pt x="38" y="1"/>
                    <a:pt x="48" y="2"/>
                    <a:pt x="58" y="3"/>
                  </a:cubicBezTo>
                  <a:close/>
                  <a:moveTo>
                    <a:pt x="32" y="66"/>
                  </a:moveTo>
                  <a:cubicBezTo>
                    <a:pt x="35" y="67"/>
                    <a:pt x="39" y="66"/>
                    <a:pt x="42" y="67"/>
                  </a:cubicBezTo>
                  <a:cubicBezTo>
                    <a:pt x="42" y="51"/>
                    <a:pt x="41" y="36"/>
                    <a:pt x="40" y="21"/>
                  </a:cubicBezTo>
                  <a:cubicBezTo>
                    <a:pt x="38" y="37"/>
                    <a:pt x="34" y="51"/>
                    <a:pt x="32" y="6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2" name="Freeform 50"/>
            <p:cNvSpPr/>
            <p:nvPr/>
          </p:nvSpPr>
          <p:spPr bwMode="auto">
            <a:xfrm>
              <a:off x="3603" y="1979"/>
              <a:ext cx="60" cy="103"/>
            </a:xfrm>
            <a:custGeom>
              <a:gdLst>
                <a:gd fmla="*/ 62 w 65" name="T0"/>
                <a:gd fmla="*/ 38 h 111" name="T1"/>
                <a:gd fmla="*/ 40 w 65" name="T2"/>
                <a:gd fmla="*/ 37 h 111" name="T3"/>
                <a:gd fmla="*/ 31 w 65" name="T4"/>
                <a:gd fmla="*/ 21 h 111" name="T5"/>
                <a:gd fmla="*/ 27 w 65" name="T6"/>
                <a:gd fmla="*/ 27 h 111" name="T7"/>
                <a:gd fmla="*/ 42 w 65" name="T8"/>
                <a:gd fmla="*/ 47 h 111" name="T9"/>
                <a:gd fmla="*/ 58 w 65" name="T10"/>
                <a:gd fmla="*/ 65 h 111" name="T11"/>
                <a:gd fmla="*/ 58 w 65" name="T12"/>
                <a:gd fmla="*/ 94 h 111" name="T13"/>
                <a:gd fmla="*/ 7 w 65" name="T14"/>
                <a:gd fmla="*/ 99 h 111" name="T15"/>
                <a:gd fmla="*/ 0 w 65" name="T16"/>
                <a:gd fmla="*/ 68 h 111" name="T17"/>
                <a:gd fmla="*/ 24 w 65" name="T18"/>
                <a:gd fmla="*/ 70 h 111" name="T19"/>
                <a:gd fmla="*/ 24 w 65" name="T20"/>
                <a:gd fmla="*/ 86 h 111" name="T21"/>
                <a:gd fmla="*/ 38 w 65" name="T22"/>
                <a:gd fmla="*/ 83 h 111" name="T23"/>
                <a:gd fmla="*/ 34 w 65" name="T24"/>
                <a:gd fmla="*/ 71 h 111" name="T25"/>
                <a:gd fmla="*/ 4 w 65" name="T26"/>
                <a:gd fmla="*/ 30 h 111" name="T27"/>
                <a:gd fmla="*/ 28 w 65" name="T28"/>
                <a:gd fmla="*/ 2 h 111" name="T29"/>
                <a:gd fmla="*/ 62 w 65" name="T30"/>
                <a:gd fmla="*/ 38 h 11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10" w="65">
                  <a:moveTo>
                    <a:pt x="62" y="38"/>
                  </a:moveTo>
                  <a:cubicBezTo>
                    <a:pt x="55" y="38"/>
                    <a:pt x="48" y="37"/>
                    <a:pt x="40" y="37"/>
                  </a:cubicBezTo>
                  <a:cubicBezTo>
                    <a:pt x="42" y="30"/>
                    <a:pt x="41" y="17"/>
                    <a:pt x="31" y="21"/>
                  </a:cubicBezTo>
                  <a:cubicBezTo>
                    <a:pt x="28" y="22"/>
                    <a:pt x="27" y="25"/>
                    <a:pt x="27" y="27"/>
                  </a:cubicBezTo>
                  <a:cubicBezTo>
                    <a:pt x="27" y="35"/>
                    <a:pt x="37" y="42"/>
                    <a:pt x="42" y="47"/>
                  </a:cubicBezTo>
                  <a:cubicBezTo>
                    <a:pt x="47" y="52"/>
                    <a:pt x="55" y="59"/>
                    <a:pt x="58" y="65"/>
                  </a:cubicBezTo>
                  <a:cubicBezTo>
                    <a:pt x="63" y="74"/>
                    <a:pt x="61" y="88"/>
                    <a:pt x="58" y="94"/>
                  </a:cubicBezTo>
                  <a:cubicBezTo>
                    <a:pt x="48" y="111"/>
                    <a:pt x="18" y="111"/>
                    <a:pt x="7" y="99"/>
                  </a:cubicBezTo>
                  <a:cubicBezTo>
                    <a:pt x="0" y="91"/>
                    <a:pt x="0" y="82"/>
                    <a:pt x="0" y="68"/>
                  </a:cubicBezTo>
                  <a:cubicBezTo>
                    <a:pt x="8" y="69"/>
                    <a:pt x="16" y="69"/>
                    <a:pt x="24" y="70"/>
                  </a:cubicBezTo>
                  <a:cubicBezTo>
                    <a:pt x="24" y="75"/>
                    <a:pt x="22" y="81"/>
                    <a:pt x="24" y="86"/>
                  </a:cubicBezTo>
                  <a:cubicBezTo>
                    <a:pt x="28" y="91"/>
                    <a:pt x="37" y="89"/>
                    <a:pt x="38" y="83"/>
                  </a:cubicBezTo>
                  <a:cubicBezTo>
                    <a:pt x="39" y="78"/>
                    <a:pt x="36" y="73"/>
                    <a:pt x="34" y="71"/>
                  </a:cubicBezTo>
                  <a:cubicBezTo>
                    <a:pt x="24" y="59"/>
                    <a:pt x="4" y="52"/>
                    <a:pt x="4" y="30"/>
                  </a:cubicBezTo>
                  <a:cubicBezTo>
                    <a:pt x="4" y="15"/>
                    <a:pt x="13" y="4"/>
                    <a:pt x="28" y="2"/>
                  </a:cubicBezTo>
                  <a:cubicBezTo>
                    <a:pt x="54" y="0"/>
                    <a:pt x="65" y="12"/>
                    <a:pt x="62" y="3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3" name="Freeform 51"/>
            <p:cNvSpPr/>
            <p:nvPr/>
          </p:nvSpPr>
          <p:spPr bwMode="auto">
            <a:xfrm>
              <a:off x="3081" y="1646"/>
              <a:ext cx="109" cy="88"/>
            </a:xfrm>
            <a:custGeom>
              <a:gdLst>
                <a:gd fmla="*/ 49 w 118" name="T0"/>
                <a:gd fmla="*/ 62 h 95" name="T1"/>
                <a:gd fmla="*/ 56 w 118" name="T2"/>
                <a:gd fmla="*/ 60 h 95" name="T3"/>
                <a:gd fmla="*/ 111 w 118" name="T4"/>
                <a:gd fmla="*/ 40 h 95" name="T5"/>
                <a:gd fmla="*/ 118 w 118" name="T6"/>
                <a:gd fmla="*/ 62 h 95" name="T7"/>
                <a:gd fmla="*/ 21 w 118" name="T8"/>
                <a:gd fmla="*/ 95 h 95" name="T9"/>
                <a:gd fmla="*/ 13 w 118" name="T10"/>
                <a:gd fmla="*/ 72 h 95" name="T11"/>
                <a:gd fmla="*/ 72 w 118" name="T12"/>
                <a:gd fmla="*/ 31 h 95" name="T13"/>
                <a:gd fmla="*/ 7 w 118" name="T14"/>
                <a:gd fmla="*/ 55 h 95" name="T15"/>
                <a:gd fmla="*/ 0 w 118" name="T16"/>
                <a:gd fmla="*/ 33 h 95" name="T17"/>
                <a:gd fmla="*/ 96 w 118" name="T18"/>
                <a:gd fmla="*/ 0 h 95" name="T19"/>
                <a:gd fmla="*/ 105 w 118" name="T20"/>
                <a:gd fmla="*/ 24 h 95" name="T21"/>
                <a:gd fmla="*/ 49 w 118" name="T22"/>
                <a:gd fmla="*/ 62 h 9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5" w="118">
                  <a:moveTo>
                    <a:pt x="49" y="62"/>
                  </a:moveTo>
                  <a:cubicBezTo>
                    <a:pt x="49" y="64"/>
                    <a:pt x="54" y="61"/>
                    <a:pt x="56" y="60"/>
                  </a:cubicBezTo>
                  <a:cubicBezTo>
                    <a:pt x="73" y="53"/>
                    <a:pt x="93" y="47"/>
                    <a:pt x="111" y="40"/>
                  </a:cubicBezTo>
                  <a:cubicBezTo>
                    <a:pt x="113" y="48"/>
                    <a:pt x="116" y="55"/>
                    <a:pt x="118" y="62"/>
                  </a:cubicBezTo>
                  <a:cubicBezTo>
                    <a:pt x="85" y="73"/>
                    <a:pt x="53" y="84"/>
                    <a:pt x="21" y="95"/>
                  </a:cubicBezTo>
                  <a:cubicBezTo>
                    <a:pt x="19" y="87"/>
                    <a:pt x="16" y="80"/>
                    <a:pt x="13" y="72"/>
                  </a:cubicBezTo>
                  <a:cubicBezTo>
                    <a:pt x="32" y="58"/>
                    <a:pt x="51" y="43"/>
                    <a:pt x="72" y="31"/>
                  </a:cubicBezTo>
                  <a:cubicBezTo>
                    <a:pt x="52" y="39"/>
                    <a:pt x="29" y="47"/>
                    <a:pt x="7" y="55"/>
                  </a:cubicBezTo>
                  <a:cubicBezTo>
                    <a:pt x="5" y="48"/>
                    <a:pt x="2" y="40"/>
                    <a:pt x="0" y="33"/>
                  </a:cubicBezTo>
                  <a:cubicBezTo>
                    <a:pt x="32" y="22"/>
                    <a:pt x="64" y="11"/>
                    <a:pt x="96" y="0"/>
                  </a:cubicBezTo>
                  <a:cubicBezTo>
                    <a:pt x="99" y="7"/>
                    <a:pt x="102" y="16"/>
                    <a:pt x="105" y="24"/>
                  </a:cubicBezTo>
                  <a:cubicBezTo>
                    <a:pt x="87" y="37"/>
                    <a:pt x="69" y="50"/>
                    <a:pt x="49" y="6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4" name="Freeform 52"/>
            <p:cNvSpPr/>
            <p:nvPr/>
          </p:nvSpPr>
          <p:spPr bwMode="auto">
            <a:xfrm>
              <a:off x="4000" y="1745"/>
              <a:ext cx="111" cy="105"/>
            </a:xfrm>
            <a:custGeom>
              <a:gdLst>
                <a:gd fmla="*/ 39 w 121" name="T0"/>
                <a:gd fmla="*/ 56 h 114" name="T1"/>
                <a:gd fmla="*/ 96 w 121" name="T2"/>
                <a:gd fmla="*/ 96 h 114" name="T3"/>
                <a:gd fmla="*/ 82 w 121" name="T4"/>
                <a:gd fmla="*/ 114 h 114" name="T5"/>
                <a:gd fmla="*/ 0 w 121" name="T6"/>
                <a:gd fmla="*/ 54 h 114" name="T7"/>
                <a:gd fmla="*/ 15 w 121" name="T8"/>
                <a:gd fmla="*/ 33 h 114" name="T9"/>
                <a:gd fmla="*/ 79 w 121" name="T10"/>
                <a:gd fmla="*/ 57 h 114" name="T11"/>
                <a:gd fmla="*/ 25 w 121" name="T12"/>
                <a:gd fmla="*/ 19 h 114" name="T13"/>
                <a:gd fmla="*/ 38 w 121" name="T14"/>
                <a:gd fmla="*/ 0 h 114" name="T15"/>
                <a:gd fmla="*/ 121 w 121" name="T16"/>
                <a:gd fmla="*/ 61 h 114" name="T17"/>
                <a:gd fmla="*/ 106 w 121" name="T18"/>
                <a:gd fmla="*/ 81 h 114" name="T19"/>
                <a:gd fmla="*/ 39 w 121" name="T20"/>
                <a:gd fmla="*/ 56 h 11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4" w="120">
                  <a:moveTo>
                    <a:pt x="39" y="56"/>
                  </a:moveTo>
                  <a:cubicBezTo>
                    <a:pt x="58" y="68"/>
                    <a:pt x="77" y="82"/>
                    <a:pt x="96" y="96"/>
                  </a:cubicBezTo>
                  <a:cubicBezTo>
                    <a:pt x="91" y="102"/>
                    <a:pt x="87" y="108"/>
                    <a:pt x="82" y="114"/>
                  </a:cubicBezTo>
                  <a:cubicBezTo>
                    <a:pt x="55" y="94"/>
                    <a:pt x="27" y="74"/>
                    <a:pt x="0" y="54"/>
                  </a:cubicBezTo>
                  <a:cubicBezTo>
                    <a:pt x="5" y="47"/>
                    <a:pt x="10" y="40"/>
                    <a:pt x="15" y="33"/>
                  </a:cubicBezTo>
                  <a:cubicBezTo>
                    <a:pt x="36" y="41"/>
                    <a:pt x="59" y="48"/>
                    <a:pt x="79" y="57"/>
                  </a:cubicBezTo>
                  <a:cubicBezTo>
                    <a:pt x="60" y="45"/>
                    <a:pt x="43" y="32"/>
                    <a:pt x="25" y="19"/>
                  </a:cubicBezTo>
                  <a:cubicBezTo>
                    <a:pt x="29" y="13"/>
                    <a:pt x="34" y="7"/>
                    <a:pt x="38" y="0"/>
                  </a:cubicBezTo>
                  <a:cubicBezTo>
                    <a:pt x="66" y="21"/>
                    <a:pt x="93" y="41"/>
                    <a:pt x="121" y="61"/>
                  </a:cubicBezTo>
                  <a:cubicBezTo>
                    <a:pt x="116" y="68"/>
                    <a:pt x="111" y="74"/>
                    <a:pt x="106" y="81"/>
                  </a:cubicBezTo>
                  <a:cubicBezTo>
                    <a:pt x="84" y="73"/>
                    <a:pt x="60" y="66"/>
                    <a:pt x="39" y="5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5" name="Freeform 53"/>
            <p:cNvSpPr/>
            <p:nvPr/>
          </p:nvSpPr>
          <p:spPr bwMode="auto">
            <a:xfrm>
              <a:off x="3769" y="1930"/>
              <a:ext cx="109" cy="117"/>
            </a:xfrm>
            <a:custGeom>
              <a:gdLst>
                <a:gd fmla="*/ 60 w 118" name="T0"/>
                <a:gd fmla="*/ 118 h 127" name="T1"/>
                <a:gd fmla="*/ 39 w 118" name="T2"/>
                <a:gd fmla="*/ 127 h 127" name="T3"/>
                <a:gd fmla="*/ 0 w 118" name="T4"/>
                <a:gd fmla="*/ 32 h 127" name="T5"/>
                <a:gd fmla="*/ 33 w 118" name="T6"/>
                <a:gd fmla="*/ 19 h 127" name="T7"/>
                <a:gd fmla="*/ 60 w 118" name="T8"/>
                <a:gd fmla="*/ 68 h 127" name="T9"/>
                <a:gd fmla="*/ 46 w 118" name="T10"/>
                <a:gd fmla="*/ 14 h 127" name="T11"/>
                <a:gd fmla="*/ 79 w 118" name="T12"/>
                <a:gd fmla="*/ 0 h 127" name="T13"/>
                <a:gd fmla="*/ 118 w 118" name="T14"/>
                <a:gd fmla="*/ 95 h 127" name="T15"/>
                <a:gd fmla="*/ 97 w 118" name="T16"/>
                <a:gd fmla="*/ 103 h 127" name="T17"/>
                <a:gd fmla="*/ 66 w 118" name="T18"/>
                <a:gd fmla="*/ 27 h 127" name="T19"/>
                <a:gd fmla="*/ 85 w 118" name="T20"/>
                <a:gd fmla="*/ 108 h 127" name="T21"/>
                <a:gd fmla="*/ 72 w 118" name="T22"/>
                <a:gd fmla="*/ 114 h 127" name="T23"/>
                <a:gd fmla="*/ 28 w 118" name="T24"/>
                <a:gd fmla="*/ 44 h 127" name="T25"/>
                <a:gd fmla="*/ 60 w 118" name="T26"/>
                <a:gd fmla="*/ 118 h 12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7" w="118">
                  <a:moveTo>
                    <a:pt x="60" y="118"/>
                  </a:moveTo>
                  <a:cubicBezTo>
                    <a:pt x="53" y="122"/>
                    <a:pt x="46" y="124"/>
                    <a:pt x="39" y="127"/>
                  </a:cubicBezTo>
                  <a:cubicBezTo>
                    <a:pt x="26" y="95"/>
                    <a:pt x="12" y="65"/>
                    <a:pt x="0" y="32"/>
                  </a:cubicBezTo>
                  <a:cubicBezTo>
                    <a:pt x="11" y="28"/>
                    <a:pt x="22" y="23"/>
                    <a:pt x="33" y="19"/>
                  </a:cubicBezTo>
                  <a:cubicBezTo>
                    <a:pt x="42" y="35"/>
                    <a:pt x="52" y="50"/>
                    <a:pt x="60" y="68"/>
                  </a:cubicBezTo>
                  <a:cubicBezTo>
                    <a:pt x="55" y="52"/>
                    <a:pt x="50" y="32"/>
                    <a:pt x="46" y="14"/>
                  </a:cubicBezTo>
                  <a:cubicBezTo>
                    <a:pt x="56" y="9"/>
                    <a:pt x="68" y="4"/>
                    <a:pt x="79" y="0"/>
                  </a:cubicBezTo>
                  <a:cubicBezTo>
                    <a:pt x="92" y="32"/>
                    <a:pt x="105" y="63"/>
                    <a:pt x="118" y="95"/>
                  </a:cubicBezTo>
                  <a:cubicBezTo>
                    <a:pt x="111" y="97"/>
                    <a:pt x="104" y="100"/>
                    <a:pt x="97" y="103"/>
                  </a:cubicBezTo>
                  <a:cubicBezTo>
                    <a:pt x="87" y="78"/>
                    <a:pt x="76" y="53"/>
                    <a:pt x="66" y="27"/>
                  </a:cubicBezTo>
                  <a:cubicBezTo>
                    <a:pt x="72" y="53"/>
                    <a:pt x="79" y="81"/>
                    <a:pt x="85" y="108"/>
                  </a:cubicBezTo>
                  <a:cubicBezTo>
                    <a:pt x="81" y="110"/>
                    <a:pt x="76" y="112"/>
                    <a:pt x="72" y="114"/>
                  </a:cubicBezTo>
                  <a:cubicBezTo>
                    <a:pt x="57" y="91"/>
                    <a:pt x="42" y="67"/>
                    <a:pt x="28" y="44"/>
                  </a:cubicBezTo>
                  <a:cubicBezTo>
                    <a:pt x="39" y="68"/>
                    <a:pt x="49" y="94"/>
                    <a:pt x="60" y="11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6" name="Freeform 54"/>
            <p:cNvSpPr>
              <a:spLocks noEditPoints="1"/>
            </p:cNvSpPr>
            <p:nvPr/>
          </p:nvSpPr>
          <p:spPr bwMode="auto">
            <a:xfrm>
              <a:off x="3439" y="1221"/>
              <a:ext cx="76" cy="72"/>
            </a:xfrm>
            <a:custGeom>
              <a:gdLst>
                <a:gd fmla="*/ 41 w 82" name="T0"/>
                <a:gd fmla="*/ 0 h 78" name="T1"/>
                <a:gd fmla="*/ 54 w 82" name="T2"/>
                <a:gd fmla="*/ 26 h 78" name="T3"/>
                <a:gd fmla="*/ 82 w 82" name="T4"/>
                <a:gd fmla="*/ 30 h 78" name="T5"/>
                <a:gd fmla="*/ 77 w 82" name="T6"/>
                <a:gd fmla="*/ 34 h 78" name="T7"/>
                <a:gd fmla="*/ 67 w 82" name="T8"/>
                <a:gd fmla="*/ 45 h 78" name="T9"/>
                <a:gd fmla="*/ 62 w 82" name="T10"/>
                <a:gd fmla="*/ 50 h 78" name="T11"/>
                <a:gd fmla="*/ 64 w 82" name="T12"/>
                <a:gd fmla="*/ 64 h 78" name="T13"/>
                <a:gd fmla="*/ 67 w 82" name="T14"/>
                <a:gd fmla="*/ 78 h 78" name="T15"/>
                <a:gd fmla="*/ 41 w 82" name="T16"/>
                <a:gd fmla="*/ 65 h 78" name="T17"/>
                <a:gd fmla="*/ 16 w 82" name="T18"/>
                <a:gd fmla="*/ 78 h 78" name="T19"/>
                <a:gd fmla="*/ 21 w 82" name="T20"/>
                <a:gd fmla="*/ 50 h 78" name="T21"/>
                <a:gd fmla="*/ 0 w 82" name="T22"/>
                <a:gd fmla="*/ 30 h 78" name="T23"/>
                <a:gd fmla="*/ 28 w 82" name="T24"/>
                <a:gd fmla="*/ 26 h 78" name="T25"/>
                <a:gd fmla="*/ 41 w 82" name="T26"/>
                <a:gd fmla="*/ 0 h 78" name="T27"/>
                <a:gd fmla="*/ 27 w 82" name="T28"/>
                <a:gd fmla="*/ 63 h 78" name="T29"/>
                <a:gd fmla="*/ 41 w 82" name="T30"/>
                <a:gd fmla="*/ 55 h 78" name="T31"/>
                <a:gd fmla="*/ 56 w 82" name="T32"/>
                <a:gd fmla="*/ 63 h 78" name="T33"/>
                <a:gd fmla="*/ 52 w 82" name="T34"/>
                <a:gd fmla="*/ 46 h 78" name="T35"/>
                <a:gd fmla="*/ 65 w 82" name="T36"/>
                <a:gd fmla="*/ 35 h 78" name="T37"/>
                <a:gd fmla="*/ 48 w 82" name="T38"/>
                <a:gd fmla="*/ 33 h 78" name="T39"/>
                <a:gd fmla="*/ 41 w 82" name="T40"/>
                <a:gd fmla="*/ 19 h 78" name="T41"/>
                <a:gd fmla="*/ 34 w 82" name="T42"/>
                <a:gd fmla="*/ 33 h 78" name="T43"/>
                <a:gd fmla="*/ 18 w 82" name="T44"/>
                <a:gd fmla="*/ 35 h 78" name="T45"/>
                <a:gd fmla="*/ 30 w 82" name="T46"/>
                <a:gd fmla="*/ 47 h 78" name="T47"/>
                <a:gd fmla="*/ 27 w 82" name="T48"/>
                <a:gd fmla="*/ 63 h 7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78" w="82">
                  <a:moveTo>
                    <a:pt x="41" y="0"/>
                  </a:moveTo>
                  <a:cubicBezTo>
                    <a:pt x="46" y="8"/>
                    <a:pt x="50" y="17"/>
                    <a:pt x="54" y="26"/>
                  </a:cubicBezTo>
                  <a:cubicBezTo>
                    <a:pt x="63" y="27"/>
                    <a:pt x="72" y="28"/>
                    <a:pt x="82" y="30"/>
                  </a:cubicBezTo>
                  <a:cubicBezTo>
                    <a:pt x="82" y="31"/>
                    <a:pt x="79" y="33"/>
                    <a:pt x="77" y="34"/>
                  </a:cubicBezTo>
                  <a:cubicBezTo>
                    <a:pt x="74" y="38"/>
                    <a:pt x="71" y="41"/>
                    <a:pt x="67" y="45"/>
                  </a:cubicBezTo>
                  <a:cubicBezTo>
                    <a:pt x="65" y="46"/>
                    <a:pt x="62" y="49"/>
                    <a:pt x="62" y="50"/>
                  </a:cubicBezTo>
                  <a:cubicBezTo>
                    <a:pt x="61" y="53"/>
                    <a:pt x="64" y="61"/>
                    <a:pt x="64" y="64"/>
                  </a:cubicBezTo>
                  <a:cubicBezTo>
                    <a:pt x="65" y="69"/>
                    <a:pt x="66" y="73"/>
                    <a:pt x="67" y="78"/>
                  </a:cubicBezTo>
                  <a:cubicBezTo>
                    <a:pt x="58" y="74"/>
                    <a:pt x="50" y="69"/>
                    <a:pt x="41" y="65"/>
                  </a:cubicBezTo>
                  <a:cubicBezTo>
                    <a:pt x="33" y="69"/>
                    <a:pt x="24" y="74"/>
                    <a:pt x="16" y="78"/>
                  </a:cubicBezTo>
                  <a:cubicBezTo>
                    <a:pt x="17" y="69"/>
                    <a:pt x="19" y="59"/>
                    <a:pt x="21" y="50"/>
                  </a:cubicBezTo>
                  <a:cubicBezTo>
                    <a:pt x="15" y="43"/>
                    <a:pt x="6" y="36"/>
                    <a:pt x="0" y="30"/>
                  </a:cubicBezTo>
                  <a:cubicBezTo>
                    <a:pt x="10" y="28"/>
                    <a:pt x="19" y="27"/>
                    <a:pt x="28" y="26"/>
                  </a:cubicBezTo>
                  <a:cubicBezTo>
                    <a:pt x="33" y="17"/>
                    <a:pt x="37" y="8"/>
                    <a:pt x="41" y="0"/>
                  </a:cubicBezTo>
                  <a:close/>
                  <a:moveTo>
                    <a:pt x="27" y="63"/>
                  </a:moveTo>
                  <a:cubicBezTo>
                    <a:pt x="32" y="60"/>
                    <a:pt x="37" y="57"/>
                    <a:pt x="41" y="55"/>
                  </a:cubicBezTo>
                  <a:cubicBezTo>
                    <a:pt x="46" y="58"/>
                    <a:pt x="51" y="60"/>
                    <a:pt x="56" y="63"/>
                  </a:cubicBezTo>
                  <a:cubicBezTo>
                    <a:pt x="54" y="57"/>
                    <a:pt x="54" y="52"/>
                    <a:pt x="52" y="46"/>
                  </a:cubicBezTo>
                  <a:cubicBezTo>
                    <a:pt x="57" y="43"/>
                    <a:pt x="60" y="39"/>
                    <a:pt x="65" y="35"/>
                  </a:cubicBezTo>
                  <a:cubicBezTo>
                    <a:pt x="59" y="35"/>
                    <a:pt x="54" y="34"/>
                    <a:pt x="48" y="33"/>
                  </a:cubicBezTo>
                  <a:cubicBezTo>
                    <a:pt x="46" y="28"/>
                    <a:pt x="44" y="23"/>
                    <a:pt x="41" y="19"/>
                  </a:cubicBezTo>
                  <a:cubicBezTo>
                    <a:pt x="39" y="24"/>
                    <a:pt x="36" y="28"/>
                    <a:pt x="34" y="33"/>
                  </a:cubicBezTo>
                  <a:cubicBezTo>
                    <a:pt x="29" y="34"/>
                    <a:pt x="24" y="34"/>
                    <a:pt x="18" y="35"/>
                  </a:cubicBezTo>
                  <a:cubicBezTo>
                    <a:pt x="21" y="39"/>
                    <a:pt x="27" y="42"/>
                    <a:pt x="30" y="47"/>
                  </a:cubicBezTo>
                  <a:cubicBezTo>
                    <a:pt x="29" y="52"/>
                    <a:pt x="27" y="58"/>
                    <a:pt x="27" y="6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 name="Freeform 55"/>
            <p:cNvSpPr>
              <a:spLocks noEditPoints="1"/>
            </p:cNvSpPr>
            <p:nvPr/>
          </p:nvSpPr>
          <p:spPr bwMode="auto">
            <a:xfrm>
              <a:off x="3727" y="1221"/>
              <a:ext cx="76" cy="72"/>
            </a:xfrm>
            <a:custGeom>
              <a:gdLst>
                <a:gd fmla="*/ 40 w 82" name="T0"/>
                <a:gd fmla="*/ 0 h 78" name="T1"/>
                <a:gd fmla="*/ 53 w 82" name="T2"/>
                <a:gd fmla="*/ 26 h 78" name="T3"/>
                <a:gd fmla="*/ 81 w 82" name="T4"/>
                <a:gd fmla="*/ 30 h 78" name="T5"/>
                <a:gd fmla="*/ 79 w 82" name="T6"/>
                <a:gd fmla="*/ 32 h 78" name="T7"/>
                <a:gd fmla="*/ 61 w 82" name="T8"/>
                <a:gd fmla="*/ 50 h 78" name="T9"/>
                <a:gd fmla="*/ 66 w 82" name="T10"/>
                <a:gd fmla="*/ 78 h 78" name="T11"/>
                <a:gd fmla="*/ 41 w 82" name="T12"/>
                <a:gd fmla="*/ 65 h 78" name="T13"/>
                <a:gd fmla="*/ 15 w 82" name="T14"/>
                <a:gd fmla="*/ 78 h 78" name="T15"/>
                <a:gd fmla="*/ 20 w 82" name="T16"/>
                <a:gd fmla="*/ 50 h 78" name="T17"/>
                <a:gd fmla="*/ 0 w 82" name="T18"/>
                <a:gd fmla="*/ 30 h 78" name="T19"/>
                <a:gd fmla="*/ 28 w 82" name="T20"/>
                <a:gd fmla="*/ 26 h 78" name="T21"/>
                <a:gd fmla="*/ 40 w 82" name="T22"/>
                <a:gd fmla="*/ 0 h 78" name="T23"/>
                <a:gd fmla="*/ 33 w 82" name="T24"/>
                <a:gd fmla="*/ 33 h 78" name="T25"/>
                <a:gd fmla="*/ 18 w 82" name="T26"/>
                <a:gd fmla="*/ 35 h 78" name="T27"/>
                <a:gd fmla="*/ 29 w 82" name="T28"/>
                <a:gd fmla="*/ 47 h 78" name="T29"/>
                <a:gd fmla="*/ 26 w 82" name="T30"/>
                <a:gd fmla="*/ 62 h 78" name="T31"/>
                <a:gd fmla="*/ 41 w 82" name="T32"/>
                <a:gd fmla="*/ 55 h 78" name="T33"/>
                <a:gd fmla="*/ 55 w 82" name="T34"/>
                <a:gd fmla="*/ 62 h 78" name="T35"/>
                <a:gd fmla="*/ 52 w 82" name="T36"/>
                <a:gd fmla="*/ 47 h 78" name="T37"/>
                <a:gd fmla="*/ 58 w 82" name="T38"/>
                <a:gd fmla="*/ 41 h 78" name="T39"/>
                <a:gd fmla="*/ 63 w 82" name="T40"/>
                <a:gd fmla="*/ 35 h 78" name="T41"/>
                <a:gd fmla="*/ 48 w 82" name="T42"/>
                <a:gd fmla="*/ 33 h 78" name="T43"/>
                <a:gd fmla="*/ 40 w 82" name="T44"/>
                <a:gd fmla="*/ 18 h 78" name="T45"/>
                <a:gd fmla="*/ 33 w 82" name="T46"/>
                <a:gd fmla="*/ 33 h 7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78" w="82">
                  <a:moveTo>
                    <a:pt x="40" y="0"/>
                  </a:moveTo>
                  <a:cubicBezTo>
                    <a:pt x="45" y="8"/>
                    <a:pt x="49" y="17"/>
                    <a:pt x="53" y="26"/>
                  </a:cubicBezTo>
                  <a:cubicBezTo>
                    <a:pt x="63" y="27"/>
                    <a:pt x="72" y="28"/>
                    <a:pt x="81" y="30"/>
                  </a:cubicBezTo>
                  <a:cubicBezTo>
                    <a:pt x="82" y="31"/>
                    <a:pt x="80" y="31"/>
                    <a:pt x="79" y="32"/>
                  </a:cubicBezTo>
                  <a:cubicBezTo>
                    <a:pt x="74" y="38"/>
                    <a:pt x="67" y="44"/>
                    <a:pt x="61" y="50"/>
                  </a:cubicBezTo>
                  <a:cubicBezTo>
                    <a:pt x="63" y="59"/>
                    <a:pt x="64" y="69"/>
                    <a:pt x="66" y="78"/>
                  </a:cubicBezTo>
                  <a:cubicBezTo>
                    <a:pt x="58" y="75"/>
                    <a:pt x="49" y="69"/>
                    <a:pt x="41" y="65"/>
                  </a:cubicBezTo>
                  <a:cubicBezTo>
                    <a:pt x="32" y="69"/>
                    <a:pt x="24" y="74"/>
                    <a:pt x="15" y="78"/>
                  </a:cubicBezTo>
                  <a:cubicBezTo>
                    <a:pt x="17" y="69"/>
                    <a:pt x="18" y="59"/>
                    <a:pt x="20" y="50"/>
                  </a:cubicBezTo>
                  <a:cubicBezTo>
                    <a:pt x="14" y="43"/>
                    <a:pt x="5" y="36"/>
                    <a:pt x="0" y="30"/>
                  </a:cubicBezTo>
                  <a:cubicBezTo>
                    <a:pt x="9" y="28"/>
                    <a:pt x="18" y="27"/>
                    <a:pt x="28" y="26"/>
                  </a:cubicBezTo>
                  <a:cubicBezTo>
                    <a:pt x="32" y="17"/>
                    <a:pt x="36" y="8"/>
                    <a:pt x="40" y="0"/>
                  </a:cubicBezTo>
                  <a:close/>
                  <a:moveTo>
                    <a:pt x="33" y="33"/>
                  </a:moveTo>
                  <a:cubicBezTo>
                    <a:pt x="28" y="34"/>
                    <a:pt x="23" y="34"/>
                    <a:pt x="18" y="35"/>
                  </a:cubicBezTo>
                  <a:cubicBezTo>
                    <a:pt x="20" y="39"/>
                    <a:pt x="26" y="42"/>
                    <a:pt x="29" y="47"/>
                  </a:cubicBezTo>
                  <a:cubicBezTo>
                    <a:pt x="28" y="52"/>
                    <a:pt x="27" y="57"/>
                    <a:pt x="26" y="62"/>
                  </a:cubicBezTo>
                  <a:cubicBezTo>
                    <a:pt x="31" y="60"/>
                    <a:pt x="36" y="57"/>
                    <a:pt x="41" y="55"/>
                  </a:cubicBezTo>
                  <a:cubicBezTo>
                    <a:pt x="45" y="57"/>
                    <a:pt x="50" y="60"/>
                    <a:pt x="55" y="62"/>
                  </a:cubicBezTo>
                  <a:cubicBezTo>
                    <a:pt x="54" y="57"/>
                    <a:pt x="53" y="52"/>
                    <a:pt x="52" y="47"/>
                  </a:cubicBezTo>
                  <a:cubicBezTo>
                    <a:pt x="54" y="45"/>
                    <a:pt x="56" y="43"/>
                    <a:pt x="58" y="41"/>
                  </a:cubicBezTo>
                  <a:cubicBezTo>
                    <a:pt x="60" y="39"/>
                    <a:pt x="63" y="37"/>
                    <a:pt x="63" y="35"/>
                  </a:cubicBezTo>
                  <a:cubicBezTo>
                    <a:pt x="58" y="34"/>
                    <a:pt x="53" y="34"/>
                    <a:pt x="48" y="33"/>
                  </a:cubicBezTo>
                  <a:cubicBezTo>
                    <a:pt x="45" y="28"/>
                    <a:pt x="43" y="23"/>
                    <a:pt x="40" y="18"/>
                  </a:cubicBezTo>
                  <a:cubicBezTo>
                    <a:pt x="38" y="23"/>
                    <a:pt x="36" y="28"/>
                    <a:pt x="33" y="3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 name="Freeform 56"/>
            <p:cNvSpPr>
              <a:spLocks noEditPoints="1"/>
            </p:cNvSpPr>
            <p:nvPr/>
          </p:nvSpPr>
          <p:spPr bwMode="auto">
            <a:xfrm>
              <a:off x="3364" y="1183"/>
              <a:ext cx="513" cy="477"/>
            </a:xfrm>
            <a:custGeom>
              <a:gdLst>
                <a:gd fmla="*/ 4 w 555" name="T0"/>
                <a:gd fmla="*/ 99 h 516" name="T1"/>
                <a:gd fmla="*/ 390 w 555" name="T2"/>
                <a:gd fmla="*/ 456 h 516" name="T3"/>
                <a:gd fmla="*/ 265 w 555" name="T4"/>
                <a:gd fmla="*/ 123 h 516" name="T5"/>
                <a:gd fmla="*/ 340 w 555" name="T6"/>
                <a:gd fmla="*/ 123 h 516" name="T7"/>
                <a:gd fmla="*/ 358 w 555" name="T8"/>
                <a:gd fmla="*/ 171 h 516" name="T9"/>
                <a:gd fmla="*/ 426 w 555" name="T10"/>
                <a:gd fmla="*/ 171 h 516" name="T11"/>
                <a:gd fmla="*/ 432 w 555" name="T12"/>
                <a:gd fmla="*/ 165 h 516" name="T13"/>
                <a:gd fmla="*/ 364 w 555" name="T14"/>
                <a:gd fmla="*/ 165 h 516" name="T15"/>
                <a:gd fmla="*/ 383 w 555" name="T16"/>
                <a:gd fmla="*/ 315 h 516" name="T17"/>
                <a:gd fmla="*/ 367 w 555" name="T18"/>
                <a:gd fmla="*/ 321 h 516" name="T19"/>
                <a:gd fmla="*/ 188 w 555" name="T20"/>
                <a:gd fmla="*/ 321 h 516" name="T21"/>
                <a:gd fmla="*/ 166 w 555" name="T22"/>
                <a:gd fmla="*/ 257 h 516" name="T23"/>
                <a:gd fmla="*/ 142 w 555" name="T24"/>
                <a:gd fmla="*/ 208 h 516" name="T25"/>
                <a:gd fmla="*/ 148 w 555" name="T26"/>
                <a:gd fmla="*/ 224 h 516" name="T27"/>
                <a:gd fmla="*/ 300 w 555" name="T28"/>
                <a:gd fmla="*/ 185 h 516" name="T29"/>
                <a:gd fmla="*/ 366 w 555" name="T30"/>
                <a:gd fmla="*/ 251 h 516" name="T31"/>
                <a:gd fmla="*/ 362 w 555" name="T32"/>
                <a:gd fmla="*/ 224 h 516" name="T33"/>
                <a:gd fmla="*/ 273 w 555" name="T34"/>
                <a:gd fmla="*/ 248 h 516" name="T35"/>
                <a:gd fmla="*/ 238 w 555" name="T36"/>
                <a:gd fmla="*/ 309 h 516" name="T37"/>
                <a:gd fmla="*/ 220 w 555" name="T38"/>
                <a:gd fmla="*/ 300 h 516" name="T39"/>
                <a:gd fmla="*/ 232 w 555" name="T40"/>
                <a:gd fmla="*/ 327 h 516" name="T41"/>
                <a:gd fmla="*/ 242 w 555" name="T42"/>
                <a:gd fmla="*/ 224 h 516" name="T43"/>
                <a:gd fmla="*/ 238 w 555" name="T44"/>
                <a:gd fmla="*/ 244 h 516" name="T45"/>
                <a:gd fmla="*/ 243 w 555" name="T46"/>
                <a:gd fmla="*/ 258 h 516" name="T47"/>
                <a:gd fmla="*/ 305 w 555" name="T48"/>
                <a:gd fmla="*/ 230 h 516" name="T49"/>
                <a:gd fmla="*/ 281 w 555" name="T50"/>
                <a:gd fmla="*/ 208 h 516" name="T51"/>
                <a:gd fmla="*/ 316 w 555" name="T52"/>
                <a:gd fmla="*/ 263 h 516" name="T53"/>
                <a:gd fmla="*/ 311 w 555" name="T54"/>
                <a:gd fmla="*/ 157 h 516" name="T55"/>
                <a:gd fmla="*/ 246 w 555" name="T56"/>
                <a:gd fmla="*/ 179 h 516" name="T57"/>
                <a:gd fmla="*/ 255 w 555" name="T58"/>
                <a:gd fmla="*/ 185 h 516" name="T59"/>
                <a:gd fmla="*/ 188 w 555" name="T60"/>
                <a:gd fmla="*/ 251 h 516" name="T61"/>
                <a:gd fmla="*/ 182 w 555" name="T62"/>
                <a:gd fmla="*/ 274 h 516" name="T63"/>
                <a:gd fmla="*/ 193 w 555" name="T64"/>
                <a:gd fmla="*/ 208 h 516" name="T65"/>
                <a:gd fmla="*/ 172 w 555" name="T66"/>
                <a:gd fmla="*/ 296 h 516" name="T67"/>
                <a:gd fmla="*/ 199 w 555" name="T68"/>
                <a:gd fmla="*/ 315 h 516" name="T69"/>
                <a:gd fmla="*/ 220 w 555" name="T70"/>
                <a:gd fmla="*/ 257 h 516" name="T71"/>
                <a:gd fmla="*/ 220 w 555" name="T72"/>
                <a:gd fmla="*/ 333 h 516" name="T73"/>
                <a:gd fmla="*/ 325 w 555" name="T74"/>
                <a:gd fmla="*/ 358 h 516" name="T75"/>
                <a:gd fmla="*/ 335 w 555" name="T76"/>
                <a:gd fmla="*/ 343 h 516" name="T77"/>
                <a:gd fmla="*/ 323 w 555" name="T78"/>
                <a:gd fmla="*/ 300 h 516" name="T79"/>
                <a:gd fmla="*/ 323 w 555" name="T80"/>
                <a:gd fmla="*/ 294 h 516" name="T81"/>
                <a:gd fmla="*/ 352 w 555" name="T82"/>
                <a:gd fmla="*/ 268 h 516" name="T83"/>
                <a:gd fmla="*/ 356 w 555" name="T84"/>
                <a:gd fmla="*/ 296 h 516" name="T85"/>
                <a:gd fmla="*/ 383 w 555" name="T86"/>
                <a:gd fmla="*/ 289 h 516" name="T87"/>
                <a:gd fmla="*/ 373 w 555" name="T88"/>
                <a:gd fmla="*/ 230 h 516" name="T89"/>
                <a:gd fmla="*/ 426 w 555" name="T90"/>
                <a:gd fmla="*/ 230 h 516" name="T91"/>
                <a:gd fmla="*/ 386 w 555" name="T92"/>
                <a:gd fmla="*/ 208 h 516" name="T93"/>
                <a:gd fmla="*/ 487 w 555" name="T94"/>
                <a:gd fmla="*/ 299 h 516" name="T95"/>
                <a:gd fmla="*/ 218 w 555" name="T96"/>
                <a:gd fmla="*/ 185 h 516" name="T97"/>
                <a:gd fmla="*/ 175 w 555" name="T98"/>
                <a:gd fmla="*/ 171 h 516" name="T99"/>
                <a:gd fmla="*/ 193 w 555" name="T100"/>
                <a:gd fmla="*/ 165 h 516" name="T101"/>
                <a:gd fmla="*/ 124 w 555" name="T102"/>
                <a:gd fmla="*/ 165 h 516" name="T103"/>
                <a:gd fmla="*/ 222 w 555" name="T104"/>
                <a:gd fmla="*/ 349 h 516" name="T105"/>
                <a:gd fmla="*/ 278 w 555" name="T106"/>
                <a:gd fmla="*/ 496 h 516" name="T107"/>
                <a:gd fmla="*/ 264 w 555" name="T108"/>
                <a:gd fmla="*/ 455 h 516" name="T109"/>
                <a:gd fmla="*/ 294 w 555" name="T110"/>
                <a:gd fmla="*/ 441 h 516" name="T111"/>
                <a:gd fmla="*/ 297 w 555" name="T112"/>
                <a:gd fmla="*/ 450 h 516" name="T113"/>
                <a:gd fmla="*/ 252 w 555" name="T114"/>
                <a:gd fmla="*/ 445 h 516" name="T115"/>
                <a:gd fmla="*/ 460 w 555" name="T116"/>
                <a:gd fmla="*/ 401 h 516" name="T117"/>
                <a:gd fmla="*/ 389 w 555" name="T118"/>
                <a:gd fmla="*/ 308 h 516" name="T119"/>
                <a:gd fmla="*/ 308 w 555" name="T120"/>
                <a:gd fmla="*/ 139 h 516" name="T121"/>
                <a:gd fmla="*/ 234 w 555" name="T122"/>
                <a:gd fmla="*/ 139 h 516" name="T123"/>
                <a:gd fmla="*/ 278 w 555" name="T124"/>
                <a:gd fmla="*/ 62 h 51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516" w="555">
                  <a:moveTo>
                    <a:pt x="446" y="6"/>
                  </a:moveTo>
                  <a:cubicBezTo>
                    <a:pt x="444" y="5"/>
                    <a:pt x="439" y="0"/>
                    <a:pt x="439" y="0"/>
                  </a:cubicBezTo>
                  <a:cubicBezTo>
                    <a:pt x="439" y="0"/>
                    <a:pt x="436" y="2"/>
                    <a:pt x="435" y="3"/>
                  </a:cubicBezTo>
                  <a:cubicBezTo>
                    <a:pt x="425" y="9"/>
                    <a:pt x="415" y="15"/>
                    <a:pt x="406" y="20"/>
                  </a:cubicBezTo>
                  <a:cubicBezTo>
                    <a:pt x="370" y="38"/>
                    <a:pt x="332" y="50"/>
                    <a:pt x="278" y="50"/>
                  </a:cubicBezTo>
                  <a:cubicBezTo>
                    <a:pt x="207" y="50"/>
                    <a:pt x="162" y="29"/>
                    <a:pt x="118" y="0"/>
                  </a:cubicBezTo>
                  <a:cubicBezTo>
                    <a:pt x="99" y="16"/>
                    <a:pt x="78" y="34"/>
                    <a:pt x="59" y="52"/>
                  </a:cubicBezTo>
                  <a:cubicBezTo>
                    <a:pt x="40" y="68"/>
                    <a:pt x="22" y="84"/>
                    <a:pt x="4" y="99"/>
                  </a:cubicBezTo>
                  <a:cubicBezTo>
                    <a:pt x="3" y="100"/>
                    <a:pt x="0" y="101"/>
                    <a:pt x="1" y="102"/>
                  </a:cubicBezTo>
                  <a:cubicBezTo>
                    <a:pt x="25" y="107"/>
                    <a:pt x="40" y="121"/>
                    <a:pt x="48" y="141"/>
                  </a:cubicBezTo>
                  <a:cubicBezTo>
                    <a:pt x="57" y="162"/>
                    <a:pt x="55" y="191"/>
                    <a:pt x="55" y="221"/>
                  </a:cubicBezTo>
                  <a:cubicBezTo>
                    <a:pt x="55" y="320"/>
                    <a:pt x="58" y="421"/>
                    <a:pt x="132" y="445"/>
                  </a:cubicBezTo>
                  <a:cubicBezTo>
                    <a:pt x="181" y="461"/>
                    <a:pt x="238" y="470"/>
                    <a:pt x="268" y="505"/>
                  </a:cubicBezTo>
                  <a:cubicBezTo>
                    <a:pt x="271" y="508"/>
                    <a:pt x="274" y="513"/>
                    <a:pt x="278" y="516"/>
                  </a:cubicBezTo>
                  <a:cubicBezTo>
                    <a:pt x="285" y="509"/>
                    <a:pt x="291" y="501"/>
                    <a:pt x="299" y="494"/>
                  </a:cubicBezTo>
                  <a:cubicBezTo>
                    <a:pt x="322" y="475"/>
                    <a:pt x="358" y="465"/>
                    <a:pt x="390" y="456"/>
                  </a:cubicBezTo>
                  <a:cubicBezTo>
                    <a:pt x="413" y="449"/>
                    <a:pt x="437" y="443"/>
                    <a:pt x="452" y="431"/>
                  </a:cubicBezTo>
                  <a:cubicBezTo>
                    <a:pt x="498" y="391"/>
                    <a:pt x="502" y="307"/>
                    <a:pt x="502" y="221"/>
                  </a:cubicBezTo>
                  <a:cubicBezTo>
                    <a:pt x="502" y="191"/>
                    <a:pt x="500" y="163"/>
                    <a:pt x="508" y="141"/>
                  </a:cubicBezTo>
                  <a:cubicBezTo>
                    <a:pt x="517" y="121"/>
                    <a:pt x="531" y="106"/>
                    <a:pt x="555" y="102"/>
                  </a:cubicBezTo>
                  <a:cubicBezTo>
                    <a:pt x="520" y="70"/>
                    <a:pt x="483" y="38"/>
                    <a:pt x="446" y="6"/>
                  </a:cubicBezTo>
                  <a:close/>
                  <a:moveTo>
                    <a:pt x="252" y="145"/>
                  </a:moveTo>
                  <a:cubicBezTo>
                    <a:pt x="253" y="138"/>
                    <a:pt x="252" y="130"/>
                    <a:pt x="252" y="123"/>
                  </a:cubicBezTo>
                  <a:cubicBezTo>
                    <a:pt x="257" y="123"/>
                    <a:pt x="261" y="123"/>
                    <a:pt x="265" y="123"/>
                  </a:cubicBezTo>
                  <a:cubicBezTo>
                    <a:pt x="265" y="130"/>
                    <a:pt x="265" y="138"/>
                    <a:pt x="265" y="145"/>
                  </a:cubicBezTo>
                  <a:cubicBezTo>
                    <a:pt x="272" y="146"/>
                    <a:pt x="281" y="145"/>
                    <a:pt x="289" y="145"/>
                  </a:cubicBezTo>
                  <a:cubicBezTo>
                    <a:pt x="291" y="139"/>
                    <a:pt x="289" y="130"/>
                    <a:pt x="290" y="123"/>
                  </a:cubicBezTo>
                  <a:cubicBezTo>
                    <a:pt x="294" y="123"/>
                    <a:pt x="298" y="123"/>
                    <a:pt x="303" y="123"/>
                  </a:cubicBezTo>
                  <a:cubicBezTo>
                    <a:pt x="303" y="130"/>
                    <a:pt x="303" y="138"/>
                    <a:pt x="303" y="145"/>
                  </a:cubicBezTo>
                  <a:cubicBezTo>
                    <a:pt x="310" y="146"/>
                    <a:pt x="319" y="145"/>
                    <a:pt x="327" y="145"/>
                  </a:cubicBezTo>
                  <a:cubicBezTo>
                    <a:pt x="327" y="138"/>
                    <a:pt x="327" y="130"/>
                    <a:pt x="327" y="123"/>
                  </a:cubicBezTo>
                  <a:cubicBezTo>
                    <a:pt x="331" y="123"/>
                    <a:pt x="335" y="123"/>
                    <a:pt x="340" y="123"/>
                  </a:cubicBezTo>
                  <a:cubicBezTo>
                    <a:pt x="340" y="133"/>
                    <a:pt x="340" y="142"/>
                    <a:pt x="340" y="152"/>
                  </a:cubicBezTo>
                  <a:cubicBezTo>
                    <a:pt x="298" y="152"/>
                    <a:pt x="257" y="152"/>
                    <a:pt x="215" y="152"/>
                  </a:cubicBezTo>
                  <a:cubicBezTo>
                    <a:pt x="215" y="142"/>
                    <a:pt x="215" y="132"/>
                    <a:pt x="216" y="123"/>
                  </a:cubicBezTo>
                  <a:cubicBezTo>
                    <a:pt x="220" y="123"/>
                    <a:pt x="224" y="123"/>
                    <a:pt x="228" y="123"/>
                  </a:cubicBezTo>
                  <a:cubicBezTo>
                    <a:pt x="228" y="130"/>
                    <a:pt x="228" y="138"/>
                    <a:pt x="228" y="145"/>
                  </a:cubicBezTo>
                  <a:cubicBezTo>
                    <a:pt x="235" y="146"/>
                    <a:pt x="244" y="145"/>
                    <a:pt x="252" y="145"/>
                  </a:cubicBezTo>
                  <a:close/>
                  <a:moveTo>
                    <a:pt x="346" y="171"/>
                  </a:moveTo>
                  <a:cubicBezTo>
                    <a:pt x="350" y="171"/>
                    <a:pt x="354" y="171"/>
                    <a:pt x="358" y="171"/>
                  </a:cubicBezTo>
                  <a:cubicBezTo>
                    <a:pt x="358" y="177"/>
                    <a:pt x="358" y="184"/>
                    <a:pt x="358" y="191"/>
                  </a:cubicBezTo>
                  <a:cubicBezTo>
                    <a:pt x="365" y="192"/>
                    <a:pt x="373" y="191"/>
                    <a:pt x="381" y="191"/>
                  </a:cubicBezTo>
                  <a:cubicBezTo>
                    <a:pt x="381" y="184"/>
                    <a:pt x="381" y="178"/>
                    <a:pt x="381" y="171"/>
                  </a:cubicBezTo>
                  <a:cubicBezTo>
                    <a:pt x="384" y="171"/>
                    <a:pt x="388" y="171"/>
                    <a:pt x="392" y="171"/>
                  </a:cubicBezTo>
                  <a:cubicBezTo>
                    <a:pt x="392" y="178"/>
                    <a:pt x="392" y="184"/>
                    <a:pt x="392" y="191"/>
                  </a:cubicBezTo>
                  <a:cubicBezTo>
                    <a:pt x="399" y="191"/>
                    <a:pt x="407" y="191"/>
                    <a:pt x="414" y="191"/>
                  </a:cubicBezTo>
                  <a:cubicBezTo>
                    <a:pt x="415" y="185"/>
                    <a:pt x="414" y="177"/>
                    <a:pt x="415" y="171"/>
                  </a:cubicBezTo>
                  <a:cubicBezTo>
                    <a:pt x="418" y="171"/>
                    <a:pt x="422" y="171"/>
                    <a:pt x="426" y="171"/>
                  </a:cubicBezTo>
                  <a:cubicBezTo>
                    <a:pt x="426" y="181"/>
                    <a:pt x="426" y="192"/>
                    <a:pt x="426" y="202"/>
                  </a:cubicBezTo>
                  <a:cubicBezTo>
                    <a:pt x="397" y="202"/>
                    <a:pt x="367" y="202"/>
                    <a:pt x="337" y="202"/>
                  </a:cubicBezTo>
                  <a:cubicBezTo>
                    <a:pt x="337" y="196"/>
                    <a:pt x="337" y="191"/>
                    <a:pt x="337" y="185"/>
                  </a:cubicBezTo>
                  <a:cubicBezTo>
                    <a:pt x="340" y="185"/>
                    <a:pt x="342" y="185"/>
                    <a:pt x="345" y="185"/>
                  </a:cubicBezTo>
                  <a:cubicBezTo>
                    <a:pt x="346" y="181"/>
                    <a:pt x="345" y="175"/>
                    <a:pt x="346" y="171"/>
                  </a:cubicBezTo>
                  <a:close/>
                  <a:moveTo>
                    <a:pt x="489" y="227"/>
                  </a:moveTo>
                  <a:cubicBezTo>
                    <a:pt x="470" y="227"/>
                    <a:pt x="451" y="227"/>
                    <a:pt x="432" y="227"/>
                  </a:cubicBezTo>
                  <a:cubicBezTo>
                    <a:pt x="432" y="206"/>
                    <a:pt x="432" y="186"/>
                    <a:pt x="432" y="165"/>
                  </a:cubicBezTo>
                  <a:cubicBezTo>
                    <a:pt x="425" y="164"/>
                    <a:pt x="417" y="165"/>
                    <a:pt x="409" y="165"/>
                  </a:cubicBezTo>
                  <a:cubicBezTo>
                    <a:pt x="408" y="171"/>
                    <a:pt x="409" y="179"/>
                    <a:pt x="409" y="186"/>
                  </a:cubicBezTo>
                  <a:cubicBezTo>
                    <a:pt x="405" y="186"/>
                    <a:pt x="401" y="186"/>
                    <a:pt x="398" y="186"/>
                  </a:cubicBezTo>
                  <a:cubicBezTo>
                    <a:pt x="398" y="179"/>
                    <a:pt x="398" y="172"/>
                    <a:pt x="398" y="165"/>
                  </a:cubicBezTo>
                  <a:cubicBezTo>
                    <a:pt x="391" y="164"/>
                    <a:pt x="382" y="165"/>
                    <a:pt x="375" y="165"/>
                  </a:cubicBezTo>
                  <a:cubicBezTo>
                    <a:pt x="375" y="172"/>
                    <a:pt x="375" y="179"/>
                    <a:pt x="375" y="186"/>
                  </a:cubicBezTo>
                  <a:cubicBezTo>
                    <a:pt x="371" y="186"/>
                    <a:pt x="367" y="186"/>
                    <a:pt x="364" y="186"/>
                  </a:cubicBezTo>
                  <a:cubicBezTo>
                    <a:pt x="364" y="179"/>
                    <a:pt x="364" y="172"/>
                    <a:pt x="364" y="165"/>
                  </a:cubicBezTo>
                  <a:cubicBezTo>
                    <a:pt x="358" y="164"/>
                    <a:pt x="351" y="165"/>
                    <a:pt x="345" y="165"/>
                  </a:cubicBezTo>
                  <a:cubicBezTo>
                    <a:pt x="346" y="157"/>
                    <a:pt x="345" y="149"/>
                    <a:pt x="346" y="143"/>
                  </a:cubicBezTo>
                  <a:cubicBezTo>
                    <a:pt x="396" y="143"/>
                    <a:pt x="445" y="143"/>
                    <a:pt x="495" y="143"/>
                  </a:cubicBezTo>
                  <a:cubicBezTo>
                    <a:pt x="486" y="164"/>
                    <a:pt x="491" y="197"/>
                    <a:pt x="489" y="227"/>
                  </a:cubicBezTo>
                  <a:close/>
                  <a:moveTo>
                    <a:pt x="362" y="315"/>
                  </a:moveTo>
                  <a:cubicBezTo>
                    <a:pt x="362" y="308"/>
                    <a:pt x="362" y="302"/>
                    <a:pt x="362" y="296"/>
                  </a:cubicBezTo>
                  <a:cubicBezTo>
                    <a:pt x="369" y="296"/>
                    <a:pt x="376" y="296"/>
                    <a:pt x="383" y="296"/>
                  </a:cubicBezTo>
                  <a:cubicBezTo>
                    <a:pt x="383" y="302"/>
                    <a:pt x="383" y="308"/>
                    <a:pt x="383" y="315"/>
                  </a:cubicBezTo>
                  <a:cubicBezTo>
                    <a:pt x="376" y="315"/>
                    <a:pt x="369" y="315"/>
                    <a:pt x="362" y="315"/>
                  </a:cubicBezTo>
                  <a:close/>
                  <a:moveTo>
                    <a:pt x="383" y="321"/>
                  </a:moveTo>
                  <a:cubicBezTo>
                    <a:pt x="383" y="328"/>
                    <a:pt x="383" y="336"/>
                    <a:pt x="383" y="343"/>
                  </a:cubicBezTo>
                  <a:cubicBezTo>
                    <a:pt x="380" y="343"/>
                    <a:pt x="376" y="343"/>
                    <a:pt x="373" y="343"/>
                  </a:cubicBezTo>
                  <a:cubicBezTo>
                    <a:pt x="373" y="336"/>
                    <a:pt x="373" y="328"/>
                    <a:pt x="373" y="321"/>
                  </a:cubicBezTo>
                  <a:cubicBezTo>
                    <a:pt x="376" y="321"/>
                    <a:pt x="380" y="321"/>
                    <a:pt x="383" y="321"/>
                  </a:cubicBezTo>
                  <a:close/>
                  <a:moveTo>
                    <a:pt x="341" y="321"/>
                  </a:moveTo>
                  <a:cubicBezTo>
                    <a:pt x="350" y="321"/>
                    <a:pt x="358" y="321"/>
                    <a:pt x="367" y="321"/>
                  </a:cubicBezTo>
                  <a:cubicBezTo>
                    <a:pt x="367" y="328"/>
                    <a:pt x="367" y="336"/>
                    <a:pt x="367" y="343"/>
                  </a:cubicBezTo>
                  <a:cubicBezTo>
                    <a:pt x="358" y="343"/>
                    <a:pt x="350" y="343"/>
                    <a:pt x="341" y="343"/>
                  </a:cubicBezTo>
                  <a:cubicBezTo>
                    <a:pt x="341" y="336"/>
                    <a:pt x="341" y="327"/>
                    <a:pt x="341" y="321"/>
                  </a:cubicBezTo>
                  <a:close/>
                  <a:moveTo>
                    <a:pt x="188" y="321"/>
                  </a:moveTo>
                  <a:cubicBezTo>
                    <a:pt x="197" y="321"/>
                    <a:pt x="205" y="321"/>
                    <a:pt x="214" y="321"/>
                  </a:cubicBezTo>
                  <a:cubicBezTo>
                    <a:pt x="214" y="328"/>
                    <a:pt x="214" y="336"/>
                    <a:pt x="214" y="343"/>
                  </a:cubicBezTo>
                  <a:cubicBezTo>
                    <a:pt x="205" y="343"/>
                    <a:pt x="197" y="343"/>
                    <a:pt x="188" y="343"/>
                  </a:cubicBezTo>
                  <a:cubicBezTo>
                    <a:pt x="188" y="336"/>
                    <a:pt x="188" y="327"/>
                    <a:pt x="188" y="321"/>
                  </a:cubicBezTo>
                  <a:close/>
                  <a:moveTo>
                    <a:pt x="166" y="257"/>
                  </a:moveTo>
                  <a:cubicBezTo>
                    <a:pt x="166" y="271"/>
                    <a:pt x="166" y="285"/>
                    <a:pt x="166" y="299"/>
                  </a:cubicBezTo>
                  <a:cubicBezTo>
                    <a:pt x="134" y="299"/>
                    <a:pt x="101" y="299"/>
                    <a:pt x="69" y="299"/>
                  </a:cubicBezTo>
                  <a:cubicBezTo>
                    <a:pt x="67" y="279"/>
                    <a:pt x="67" y="258"/>
                    <a:pt x="66" y="236"/>
                  </a:cubicBezTo>
                  <a:cubicBezTo>
                    <a:pt x="66" y="236"/>
                    <a:pt x="66" y="236"/>
                    <a:pt x="67" y="235"/>
                  </a:cubicBezTo>
                  <a:cubicBezTo>
                    <a:pt x="86" y="235"/>
                    <a:pt x="105" y="235"/>
                    <a:pt x="124" y="235"/>
                  </a:cubicBezTo>
                  <a:cubicBezTo>
                    <a:pt x="124" y="242"/>
                    <a:pt x="124" y="249"/>
                    <a:pt x="124" y="256"/>
                  </a:cubicBezTo>
                  <a:cubicBezTo>
                    <a:pt x="137" y="257"/>
                    <a:pt x="152" y="257"/>
                    <a:pt x="166" y="257"/>
                  </a:cubicBezTo>
                  <a:close/>
                  <a:moveTo>
                    <a:pt x="147" y="230"/>
                  </a:moveTo>
                  <a:cubicBezTo>
                    <a:pt x="147" y="237"/>
                    <a:pt x="147" y="244"/>
                    <a:pt x="147" y="251"/>
                  </a:cubicBezTo>
                  <a:cubicBezTo>
                    <a:pt x="141" y="251"/>
                    <a:pt x="136" y="251"/>
                    <a:pt x="130" y="251"/>
                  </a:cubicBezTo>
                  <a:cubicBezTo>
                    <a:pt x="130" y="244"/>
                    <a:pt x="130" y="237"/>
                    <a:pt x="130" y="230"/>
                  </a:cubicBezTo>
                  <a:cubicBezTo>
                    <a:pt x="136" y="230"/>
                    <a:pt x="141" y="230"/>
                    <a:pt x="147" y="230"/>
                  </a:cubicBezTo>
                  <a:close/>
                  <a:moveTo>
                    <a:pt x="130" y="224"/>
                  </a:moveTo>
                  <a:cubicBezTo>
                    <a:pt x="130" y="219"/>
                    <a:pt x="130" y="213"/>
                    <a:pt x="130" y="208"/>
                  </a:cubicBezTo>
                  <a:cubicBezTo>
                    <a:pt x="134" y="208"/>
                    <a:pt x="138" y="208"/>
                    <a:pt x="142" y="208"/>
                  </a:cubicBezTo>
                  <a:cubicBezTo>
                    <a:pt x="142" y="213"/>
                    <a:pt x="142" y="219"/>
                    <a:pt x="142" y="224"/>
                  </a:cubicBezTo>
                  <a:cubicBezTo>
                    <a:pt x="138" y="224"/>
                    <a:pt x="134" y="224"/>
                    <a:pt x="130" y="224"/>
                  </a:cubicBezTo>
                  <a:close/>
                  <a:moveTo>
                    <a:pt x="153" y="251"/>
                  </a:moveTo>
                  <a:cubicBezTo>
                    <a:pt x="153" y="244"/>
                    <a:pt x="153" y="236"/>
                    <a:pt x="153" y="230"/>
                  </a:cubicBezTo>
                  <a:cubicBezTo>
                    <a:pt x="163" y="230"/>
                    <a:pt x="172" y="230"/>
                    <a:pt x="182" y="230"/>
                  </a:cubicBezTo>
                  <a:cubicBezTo>
                    <a:pt x="182" y="237"/>
                    <a:pt x="182" y="244"/>
                    <a:pt x="182" y="251"/>
                  </a:cubicBezTo>
                  <a:cubicBezTo>
                    <a:pt x="172" y="251"/>
                    <a:pt x="163" y="251"/>
                    <a:pt x="153" y="251"/>
                  </a:cubicBezTo>
                  <a:close/>
                  <a:moveTo>
                    <a:pt x="148" y="224"/>
                  </a:moveTo>
                  <a:cubicBezTo>
                    <a:pt x="148" y="219"/>
                    <a:pt x="148" y="213"/>
                    <a:pt x="148" y="208"/>
                  </a:cubicBezTo>
                  <a:cubicBezTo>
                    <a:pt x="155" y="208"/>
                    <a:pt x="162" y="208"/>
                    <a:pt x="169" y="208"/>
                  </a:cubicBezTo>
                  <a:cubicBezTo>
                    <a:pt x="169" y="213"/>
                    <a:pt x="169" y="219"/>
                    <a:pt x="169" y="224"/>
                  </a:cubicBezTo>
                  <a:cubicBezTo>
                    <a:pt x="162" y="224"/>
                    <a:pt x="155" y="224"/>
                    <a:pt x="148" y="224"/>
                  </a:cubicBezTo>
                  <a:close/>
                  <a:moveTo>
                    <a:pt x="331" y="185"/>
                  </a:moveTo>
                  <a:cubicBezTo>
                    <a:pt x="331" y="191"/>
                    <a:pt x="331" y="196"/>
                    <a:pt x="331" y="202"/>
                  </a:cubicBezTo>
                  <a:cubicBezTo>
                    <a:pt x="321" y="202"/>
                    <a:pt x="310" y="202"/>
                    <a:pt x="299" y="202"/>
                  </a:cubicBezTo>
                  <a:cubicBezTo>
                    <a:pt x="300" y="197"/>
                    <a:pt x="299" y="190"/>
                    <a:pt x="300" y="185"/>
                  </a:cubicBezTo>
                  <a:cubicBezTo>
                    <a:pt x="310" y="185"/>
                    <a:pt x="321" y="185"/>
                    <a:pt x="331" y="185"/>
                  </a:cubicBezTo>
                  <a:close/>
                  <a:moveTo>
                    <a:pt x="317" y="179"/>
                  </a:moveTo>
                  <a:cubicBezTo>
                    <a:pt x="317" y="172"/>
                    <a:pt x="317" y="165"/>
                    <a:pt x="317" y="157"/>
                  </a:cubicBezTo>
                  <a:cubicBezTo>
                    <a:pt x="325" y="157"/>
                    <a:pt x="332" y="157"/>
                    <a:pt x="340" y="157"/>
                  </a:cubicBezTo>
                  <a:cubicBezTo>
                    <a:pt x="340" y="165"/>
                    <a:pt x="340" y="172"/>
                    <a:pt x="340" y="179"/>
                  </a:cubicBezTo>
                  <a:cubicBezTo>
                    <a:pt x="332" y="179"/>
                    <a:pt x="325" y="179"/>
                    <a:pt x="317" y="179"/>
                  </a:cubicBezTo>
                  <a:close/>
                  <a:moveTo>
                    <a:pt x="366" y="230"/>
                  </a:moveTo>
                  <a:cubicBezTo>
                    <a:pt x="366" y="237"/>
                    <a:pt x="366" y="244"/>
                    <a:pt x="366" y="251"/>
                  </a:cubicBezTo>
                  <a:cubicBezTo>
                    <a:pt x="356" y="251"/>
                    <a:pt x="345" y="251"/>
                    <a:pt x="335" y="251"/>
                  </a:cubicBezTo>
                  <a:cubicBezTo>
                    <a:pt x="335" y="244"/>
                    <a:pt x="334" y="236"/>
                    <a:pt x="335" y="230"/>
                  </a:cubicBezTo>
                  <a:cubicBezTo>
                    <a:pt x="345" y="230"/>
                    <a:pt x="356" y="230"/>
                    <a:pt x="366" y="230"/>
                  </a:cubicBezTo>
                  <a:close/>
                  <a:moveTo>
                    <a:pt x="362" y="224"/>
                  </a:moveTo>
                  <a:cubicBezTo>
                    <a:pt x="362" y="219"/>
                    <a:pt x="362" y="213"/>
                    <a:pt x="362" y="208"/>
                  </a:cubicBezTo>
                  <a:cubicBezTo>
                    <a:pt x="368" y="208"/>
                    <a:pt x="374" y="208"/>
                    <a:pt x="380" y="208"/>
                  </a:cubicBezTo>
                  <a:cubicBezTo>
                    <a:pt x="380" y="213"/>
                    <a:pt x="380" y="219"/>
                    <a:pt x="380" y="224"/>
                  </a:cubicBezTo>
                  <a:cubicBezTo>
                    <a:pt x="374" y="224"/>
                    <a:pt x="368" y="224"/>
                    <a:pt x="362" y="224"/>
                  </a:cubicBezTo>
                  <a:close/>
                  <a:moveTo>
                    <a:pt x="356" y="224"/>
                  </a:moveTo>
                  <a:cubicBezTo>
                    <a:pt x="344" y="224"/>
                    <a:pt x="331" y="224"/>
                    <a:pt x="318" y="224"/>
                  </a:cubicBezTo>
                  <a:cubicBezTo>
                    <a:pt x="319" y="219"/>
                    <a:pt x="318" y="213"/>
                    <a:pt x="319" y="208"/>
                  </a:cubicBezTo>
                  <a:cubicBezTo>
                    <a:pt x="331" y="208"/>
                    <a:pt x="344" y="208"/>
                    <a:pt x="356" y="208"/>
                  </a:cubicBezTo>
                  <a:cubicBezTo>
                    <a:pt x="356" y="213"/>
                    <a:pt x="356" y="219"/>
                    <a:pt x="356" y="224"/>
                  </a:cubicBezTo>
                  <a:close/>
                  <a:moveTo>
                    <a:pt x="317" y="299"/>
                  </a:moveTo>
                  <a:cubicBezTo>
                    <a:pt x="290" y="299"/>
                    <a:pt x="264" y="299"/>
                    <a:pt x="238" y="299"/>
                  </a:cubicBezTo>
                  <a:cubicBezTo>
                    <a:pt x="235" y="270"/>
                    <a:pt x="250" y="250"/>
                    <a:pt x="273" y="248"/>
                  </a:cubicBezTo>
                  <a:cubicBezTo>
                    <a:pt x="296" y="246"/>
                    <a:pt x="314" y="262"/>
                    <a:pt x="317" y="282"/>
                  </a:cubicBezTo>
                  <a:cubicBezTo>
                    <a:pt x="318" y="287"/>
                    <a:pt x="316" y="293"/>
                    <a:pt x="317" y="299"/>
                  </a:cubicBezTo>
                  <a:close/>
                  <a:moveTo>
                    <a:pt x="238" y="345"/>
                  </a:moveTo>
                  <a:cubicBezTo>
                    <a:pt x="238" y="345"/>
                    <a:pt x="239" y="345"/>
                    <a:pt x="239" y="345"/>
                  </a:cubicBezTo>
                  <a:cubicBezTo>
                    <a:pt x="239" y="346"/>
                    <a:pt x="238" y="346"/>
                    <a:pt x="238" y="347"/>
                  </a:cubicBezTo>
                  <a:cubicBezTo>
                    <a:pt x="237" y="347"/>
                    <a:pt x="238" y="346"/>
                    <a:pt x="238" y="345"/>
                  </a:cubicBezTo>
                  <a:close/>
                  <a:moveTo>
                    <a:pt x="238" y="343"/>
                  </a:moveTo>
                  <a:cubicBezTo>
                    <a:pt x="238" y="332"/>
                    <a:pt x="238" y="320"/>
                    <a:pt x="238" y="309"/>
                  </a:cubicBezTo>
                  <a:cubicBezTo>
                    <a:pt x="238" y="309"/>
                    <a:pt x="238" y="308"/>
                    <a:pt x="238" y="308"/>
                  </a:cubicBezTo>
                  <a:cubicBezTo>
                    <a:pt x="264" y="308"/>
                    <a:pt x="291" y="308"/>
                    <a:pt x="317" y="308"/>
                  </a:cubicBezTo>
                  <a:cubicBezTo>
                    <a:pt x="317" y="320"/>
                    <a:pt x="317" y="331"/>
                    <a:pt x="317" y="343"/>
                  </a:cubicBezTo>
                  <a:cubicBezTo>
                    <a:pt x="290" y="343"/>
                    <a:pt x="264" y="343"/>
                    <a:pt x="238" y="343"/>
                  </a:cubicBezTo>
                  <a:close/>
                  <a:moveTo>
                    <a:pt x="232" y="300"/>
                  </a:moveTo>
                  <a:cubicBezTo>
                    <a:pt x="232" y="304"/>
                    <a:pt x="232" y="307"/>
                    <a:pt x="232" y="310"/>
                  </a:cubicBezTo>
                  <a:cubicBezTo>
                    <a:pt x="228" y="310"/>
                    <a:pt x="224" y="310"/>
                    <a:pt x="220" y="310"/>
                  </a:cubicBezTo>
                  <a:cubicBezTo>
                    <a:pt x="220" y="307"/>
                    <a:pt x="220" y="304"/>
                    <a:pt x="220" y="300"/>
                  </a:cubicBezTo>
                  <a:cubicBezTo>
                    <a:pt x="224" y="300"/>
                    <a:pt x="228" y="300"/>
                    <a:pt x="232" y="300"/>
                  </a:cubicBezTo>
                  <a:close/>
                  <a:moveTo>
                    <a:pt x="220" y="294"/>
                  </a:moveTo>
                  <a:cubicBezTo>
                    <a:pt x="220" y="290"/>
                    <a:pt x="220" y="287"/>
                    <a:pt x="220" y="284"/>
                  </a:cubicBezTo>
                  <a:cubicBezTo>
                    <a:pt x="224" y="284"/>
                    <a:pt x="228" y="284"/>
                    <a:pt x="232" y="284"/>
                  </a:cubicBezTo>
                  <a:cubicBezTo>
                    <a:pt x="232" y="287"/>
                    <a:pt x="232" y="290"/>
                    <a:pt x="232" y="294"/>
                  </a:cubicBezTo>
                  <a:cubicBezTo>
                    <a:pt x="228" y="294"/>
                    <a:pt x="224" y="294"/>
                    <a:pt x="220" y="294"/>
                  </a:cubicBezTo>
                  <a:close/>
                  <a:moveTo>
                    <a:pt x="232" y="316"/>
                  </a:moveTo>
                  <a:cubicBezTo>
                    <a:pt x="232" y="320"/>
                    <a:pt x="232" y="323"/>
                    <a:pt x="232" y="327"/>
                  </a:cubicBezTo>
                  <a:cubicBezTo>
                    <a:pt x="228" y="327"/>
                    <a:pt x="224" y="327"/>
                    <a:pt x="220" y="327"/>
                  </a:cubicBezTo>
                  <a:cubicBezTo>
                    <a:pt x="220" y="323"/>
                    <a:pt x="220" y="320"/>
                    <a:pt x="220" y="316"/>
                  </a:cubicBezTo>
                  <a:cubicBezTo>
                    <a:pt x="224" y="316"/>
                    <a:pt x="228" y="316"/>
                    <a:pt x="232" y="316"/>
                  </a:cubicBezTo>
                  <a:close/>
                  <a:moveTo>
                    <a:pt x="242" y="224"/>
                  </a:moveTo>
                  <a:cubicBezTo>
                    <a:pt x="243" y="219"/>
                    <a:pt x="242" y="213"/>
                    <a:pt x="243" y="208"/>
                  </a:cubicBezTo>
                  <a:cubicBezTo>
                    <a:pt x="253" y="208"/>
                    <a:pt x="264" y="208"/>
                    <a:pt x="274" y="208"/>
                  </a:cubicBezTo>
                  <a:cubicBezTo>
                    <a:pt x="274" y="213"/>
                    <a:pt x="274" y="219"/>
                    <a:pt x="274" y="224"/>
                  </a:cubicBezTo>
                  <a:cubicBezTo>
                    <a:pt x="264" y="224"/>
                    <a:pt x="253" y="224"/>
                    <a:pt x="242" y="224"/>
                  </a:cubicBezTo>
                  <a:close/>
                  <a:moveTo>
                    <a:pt x="274" y="230"/>
                  </a:moveTo>
                  <a:cubicBezTo>
                    <a:pt x="274" y="234"/>
                    <a:pt x="274" y="238"/>
                    <a:pt x="274" y="243"/>
                  </a:cubicBezTo>
                  <a:cubicBezTo>
                    <a:pt x="270" y="243"/>
                    <a:pt x="266" y="244"/>
                    <a:pt x="262" y="245"/>
                  </a:cubicBezTo>
                  <a:cubicBezTo>
                    <a:pt x="261" y="241"/>
                    <a:pt x="259" y="237"/>
                    <a:pt x="258" y="233"/>
                  </a:cubicBezTo>
                  <a:cubicBezTo>
                    <a:pt x="262" y="231"/>
                    <a:pt x="268" y="230"/>
                    <a:pt x="274" y="230"/>
                  </a:cubicBezTo>
                  <a:close/>
                  <a:moveTo>
                    <a:pt x="256" y="247"/>
                  </a:moveTo>
                  <a:cubicBezTo>
                    <a:pt x="254" y="250"/>
                    <a:pt x="250" y="251"/>
                    <a:pt x="248" y="254"/>
                  </a:cubicBezTo>
                  <a:cubicBezTo>
                    <a:pt x="245" y="250"/>
                    <a:pt x="241" y="248"/>
                    <a:pt x="238" y="244"/>
                  </a:cubicBezTo>
                  <a:cubicBezTo>
                    <a:pt x="243" y="241"/>
                    <a:pt x="247" y="237"/>
                    <a:pt x="252" y="235"/>
                  </a:cubicBezTo>
                  <a:cubicBezTo>
                    <a:pt x="253" y="239"/>
                    <a:pt x="255" y="243"/>
                    <a:pt x="256" y="247"/>
                  </a:cubicBezTo>
                  <a:close/>
                  <a:moveTo>
                    <a:pt x="250" y="230"/>
                  </a:moveTo>
                  <a:cubicBezTo>
                    <a:pt x="240" y="234"/>
                    <a:pt x="232" y="242"/>
                    <a:pt x="226" y="248"/>
                  </a:cubicBezTo>
                  <a:cubicBezTo>
                    <a:pt x="226" y="242"/>
                    <a:pt x="226" y="236"/>
                    <a:pt x="226" y="230"/>
                  </a:cubicBezTo>
                  <a:cubicBezTo>
                    <a:pt x="234" y="230"/>
                    <a:pt x="242" y="230"/>
                    <a:pt x="250" y="230"/>
                  </a:cubicBezTo>
                  <a:close/>
                  <a:moveTo>
                    <a:pt x="233" y="248"/>
                  </a:moveTo>
                  <a:cubicBezTo>
                    <a:pt x="237" y="251"/>
                    <a:pt x="241" y="254"/>
                    <a:pt x="243" y="258"/>
                  </a:cubicBezTo>
                  <a:cubicBezTo>
                    <a:pt x="242" y="260"/>
                    <a:pt x="240" y="262"/>
                    <a:pt x="239" y="264"/>
                  </a:cubicBezTo>
                  <a:cubicBezTo>
                    <a:pt x="235" y="262"/>
                    <a:pt x="230" y="261"/>
                    <a:pt x="225" y="260"/>
                  </a:cubicBezTo>
                  <a:cubicBezTo>
                    <a:pt x="227" y="255"/>
                    <a:pt x="231" y="252"/>
                    <a:pt x="233" y="248"/>
                  </a:cubicBezTo>
                  <a:close/>
                  <a:moveTo>
                    <a:pt x="305" y="230"/>
                  </a:moveTo>
                  <a:cubicBezTo>
                    <a:pt x="312" y="229"/>
                    <a:pt x="321" y="230"/>
                    <a:pt x="329" y="230"/>
                  </a:cubicBezTo>
                  <a:cubicBezTo>
                    <a:pt x="329" y="236"/>
                    <a:pt x="329" y="242"/>
                    <a:pt x="329" y="247"/>
                  </a:cubicBezTo>
                  <a:cubicBezTo>
                    <a:pt x="328" y="248"/>
                    <a:pt x="327" y="246"/>
                    <a:pt x="326" y="246"/>
                  </a:cubicBezTo>
                  <a:cubicBezTo>
                    <a:pt x="321" y="240"/>
                    <a:pt x="314" y="233"/>
                    <a:pt x="305" y="230"/>
                  </a:cubicBezTo>
                  <a:close/>
                  <a:moveTo>
                    <a:pt x="316" y="244"/>
                  </a:moveTo>
                  <a:cubicBezTo>
                    <a:pt x="313" y="247"/>
                    <a:pt x="310" y="251"/>
                    <a:pt x="306" y="253"/>
                  </a:cubicBezTo>
                  <a:cubicBezTo>
                    <a:pt x="304" y="251"/>
                    <a:pt x="301" y="249"/>
                    <a:pt x="297" y="247"/>
                  </a:cubicBezTo>
                  <a:cubicBezTo>
                    <a:pt x="299" y="243"/>
                    <a:pt x="301" y="239"/>
                    <a:pt x="302" y="235"/>
                  </a:cubicBezTo>
                  <a:cubicBezTo>
                    <a:pt x="307" y="237"/>
                    <a:pt x="312" y="240"/>
                    <a:pt x="316" y="244"/>
                  </a:cubicBezTo>
                  <a:close/>
                  <a:moveTo>
                    <a:pt x="313" y="224"/>
                  </a:moveTo>
                  <a:cubicBezTo>
                    <a:pt x="302" y="224"/>
                    <a:pt x="291" y="224"/>
                    <a:pt x="281" y="224"/>
                  </a:cubicBezTo>
                  <a:cubicBezTo>
                    <a:pt x="281" y="219"/>
                    <a:pt x="280" y="213"/>
                    <a:pt x="281" y="208"/>
                  </a:cubicBezTo>
                  <a:cubicBezTo>
                    <a:pt x="291" y="208"/>
                    <a:pt x="302" y="208"/>
                    <a:pt x="313" y="208"/>
                  </a:cubicBezTo>
                  <a:cubicBezTo>
                    <a:pt x="313" y="213"/>
                    <a:pt x="313" y="219"/>
                    <a:pt x="313" y="224"/>
                  </a:cubicBezTo>
                  <a:close/>
                  <a:moveTo>
                    <a:pt x="296" y="232"/>
                  </a:moveTo>
                  <a:cubicBezTo>
                    <a:pt x="295" y="237"/>
                    <a:pt x="293" y="241"/>
                    <a:pt x="292" y="245"/>
                  </a:cubicBezTo>
                  <a:cubicBezTo>
                    <a:pt x="289" y="244"/>
                    <a:pt x="285" y="243"/>
                    <a:pt x="281" y="243"/>
                  </a:cubicBezTo>
                  <a:cubicBezTo>
                    <a:pt x="281" y="238"/>
                    <a:pt x="281" y="234"/>
                    <a:pt x="281" y="230"/>
                  </a:cubicBezTo>
                  <a:cubicBezTo>
                    <a:pt x="287" y="230"/>
                    <a:pt x="291" y="231"/>
                    <a:pt x="296" y="232"/>
                  </a:cubicBezTo>
                  <a:close/>
                  <a:moveTo>
                    <a:pt x="316" y="263"/>
                  </a:moveTo>
                  <a:cubicBezTo>
                    <a:pt x="314" y="262"/>
                    <a:pt x="313" y="259"/>
                    <a:pt x="311" y="258"/>
                  </a:cubicBezTo>
                  <a:cubicBezTo>
                    <a:pt x="314" y="254"/>
                    <a:pt x="317" y="251"/>
                    <a:pt x="320" y="248"/>
                  </a:cubicBezTo>
                  <a:cubicBezTo>
                    <a:pt x="324" y="251"/>
                    <a:pt x="327" y="255"/>
                    <a:pt x="329" y="260"/>
                  </a:cubicBezTo>
                  <a:cubicBezTo>
                    <a:pt x="325" y="261"/>
                    <a:pt x="320" y="262"/>
                    <a:pt x="316" y="263"/>
                  </a:cubicBezTo>
                  <a:close/>
                  <a:moveTo>
                    <a:pt x="311" y="179"/>
                  </a:moveTo>
                  <a:cubicBezTo>
                    <a:pt x="301" y="179"/>
                    <a:pt x="291" y="179"/>
                    <a:pt x="282" y="179"/>
                  </a:cubicBezTo>
                  <a:cubicBezTo>
                    <a:pt x="282" y="172"/>
                    <a:pt x="281" y="164"/>
                    <a:pt x="282" y="157"/>
                  </a:cubicBezTo>
                  <a:cubicBezTo>
                    <a:pt x="292" y="157"/>
                    <a:pt x="301" y="157"/>
                    <a:pt x="311" y="157"/>
                  </a:cubicBezTo>
                  <a:cubicBezTo>
                    <a:pt x="311" y="165"/>
                    <a:pt x="311" y="172"/>
                    <a:pt x="311" y="179"/>
                  </a:cubicBezTo>
                  <a:close/>
                  <a:moveTo>
                    <a:pt x="293" y="185"/>
                  </a:moveTo>
                  <a:cubicBezTo>
                    <a:pt x="293" y="191"/>
                    <a:pt x="293" y="196"/>
                    <a:pt x="293" y="202"/>
                  </a:cubicBezTo>
                  <a:cubicBezTo>
                    <a:pt x="283" y="202"/>
                    <a:pt x="272" y="202"/>
                    <a:pt x="262" y="202"/>
                  </a:cubicBezTo>
                  <a:cubicBezTo>
                    <a:pt x="262" y="197"/>
                    <a:pt x="261" y="190"/>
                    <a:pt x="262" y="185"/>
                  </a:cubicBezTo>
                  <a:cubicBezTo>
                    <a:pt x="272" y="185"/>
                    <a:pt x="283" y="185"/>
                    <a:pt x="293" y="185"/>
                  </a:cubicBezTo>
                  <a:close/>
                  <a:moveTo>
                    <a:pt x="275" y="179"/>
                  </a:moveTo>
                  <a:cubicBezTo>
                    <a:pt x="266" y="179"/>
                    <a:pt x="256" y="179"/>
                    <a:pt x="246" y="179"/>
                  </a:cubicBezTo>
                  <a:cubicBezTo>
                    <a:pt x="246" y="172"/>
                    <a:pt x="245" y="164"/>
                    <a:pt x="246" y="157"/>
                  </a:cubicBezTo>
                  <a:cubicBezTo>
                    <a:pt x="256" y="157"/>
                    <a:pt x="266" y="157"/>
                    <a:pt x="275" y="157"/>
                  </a:cubicBezTo>
                  <a:cubicBezTo>
                    <a:pt x="275" y="165"/>
                    <a:pt x="275" y="172"/>
                    <a:pt x="275" y="179"/>
                  </a:cubicBezTo>
                  <a:close/>
                  <a:moveTo>
                    <a:pt x="255" y="185"/>
                  </a:moveTo>
                  <a:cubicBezTo>
                    <a:pt x="255" y="191"/>
                    <a:pt x="255" y="196"/>
                    <a:pt x="255" y="202"/>
                  </a:cubicBezTo>
                  <a:cubicBezTo>
                    <a:pt x="245" y="202"/>
                    <a:pt x="234" y="202"/>
                    <a:pt x="224" y="202"/>
                  </a:cubicBezTo>
                  <a:cubicBezTo>
                    <a:pt x="224" y="197"/>
                    <a:pt x="223" y="190"/>
                    <a:pt x="224" y="185"/>
                  </a:cubicBezTo>
                  <a:cubicBezTo>
                    <a:pt x="235" y="185"/>
                    <a:pt x="245" y="185"/>
                    <a:pt x="255" y="185"/>
                  </a:cubicBezTo>
                  <a:close/>
                  <a:moveTo>
                    <a:pt x="237" y="208"/>
                  </a:moveTo>
                  <a:cubicBezTo>
                    <a:pt x="237" y="213"/>
                    <a:pt x="237" y="219"/>
                    <a:pt x="237" y="224"/>
                  </a:cubicBezTo>
                  <a:cubicBezTo>
                    <a:pt x="224" y="224"/>
                    <a:pt x="211" y="224"/>
                    <a:pt x="198" y="224"/>
                  </a:cubicBezTo>
                  <a:cubicBezTo>
                    <a:pt x="199" y="219"/>
                    <a:pt x="198" y="213"/>
                    <a:pt x="199" y="208"/>
                  </a:cubicBezTo>
                  <a:cubicBezTo>
                    <a:pt x="211" y="208"/>
                    <a:pt x="224" y="208"/>
                    <a:pt x="237" y="208"/>
                  </a:cubicBezTo>
                  <a:close/>
                  <a:moveTo>
                    <a:pt x="220" y="230"/>
                  </a:moveTo>
                  <a:cubicBezTo>
                    <a:pt x="220" y="237"/>
                    <a:pt x="220" y="244"/>
                    <a:pt x="220" y="251"/>
                  </a:cubicBezTo>
                  <a:cubicBezTo>
                    <a:pt x="209" y="251"/>
                    <a:pt x="199" y="251"/>
                    <a:pt x="188" y="251"/>
                  </a:cubicBezTo>
                  <a:cubicBezTo>
                    <a:pt x="188" y="244"/>
                    <a:pt x="188" y="236"/>
                    <a:pt x="188" y="230"/>
                  </a:cubicBezTo>
                  <a:cubicBezTo>
                    <a:pt x="199" y="230"/>
                    <a:pt x="209" y="230"/>
                    <a:pt x="220" y="230"/>
                  </a:cubicBezTo>
                  <a:close/>
                  <a:moveTo>
                    <a:pt x="172" y="268"/>
                  </a:moveTo>
                  <a:cubicBezTo>
                    <a:pt x="172" y="264"/>
                    <a:pt x="172" y="261"/>
                    <a:pt x="172" y="257"/>
                  </a:cubicBezTo>
                  <a:cubicBezTo>
                    <a:pt x="180" y="257"/>
                    <a:pt x="189" y="257"/>
                    <a:pt x="197" y="257"/>
                  </a:cubicBezTo>
                  <a:cubicBezTo>
                    <a:pt x="197" y="261"/>
                    <a:pt x="197" y="264"/>
                    <a:pt x="197" y="268"/>
                  </a:cubicBezTo>
                  <a:cubicBezTo>
                    <a:pt x="189" y="268"/>
                    <a:pt x="180" y="268"/>
                    <a:pt x="172" y="268"/>
                  </a:cubicBezTo>
                  <a:close/>
                  <a:moveTo>
                    <a:pt x="182" y="274"/>
                  </a:moveTo>
                  <a:cubicBezTo>
                    <a:pt x="182" y="279"/>
                    <a:pt x="182" y="284"/>
                    <a:pt x="182" y="289"/>
                  </a:cubicBezTo>
                  <a:cubicBezTo>
                    <a:pt x="179" y="289"/>
                    <a:pt x="176" y="289"/>
                    <a:pt x="172" y="289"/>
                  </a:cubicBezTo>
                  <a:cubicBezTo>
                    <a:pt x="172" y="284"/>
                    <a:pt x="172" y="279"/>
                    <a:pt x="172" y="274"/>
                  </a:cubicBezTo>
                  <a:cubicBezTo>
                    <a:pt x="176" y="274"/>
                    <a:pt x="179" y="274"/>
                    <a:pt x="182" y="274"/>
                  </a:cubicBezTo>
                  <a:close/>
                  <a:moveTo>
                    <a:pt x="193" y="224"/>
                  </a:moveTo>
                  <a:cubicBezTo>
                    <a:pt x="187" y="224"/>
                    <a:pt x="181" y="224"/>
                    <a:pt x="175" y="224"/>
                  </a:cubicBezTo>
                  <a:cubicBezTo>
                    <a:pt x="175" y="219"/>
                    <a:pt x="175" y="213"/>
                    <a:pt x="175" y="208"/>
                  </a:cubicBezTo>
                  <a:cubicBezTo>
                    <a:pt x="181" y="208"/>
                    <a:pt x="187" y="208"/>
                    <a:pt x="193" y="208"/>
                  </a:cubicBezTo>
                  <a:cubicBezTo>
                    <a:pt x="193" y="213"/>
                    <a:pt x="193" y="219"/>
                    <a:pt x="193" y="224"/>
                  </a:cubicBezTo>
                  <a:close/>
                  <a:moveTo>
                    <a:pt x="172" y="321"/>
                  </a:moveTo>
                  <a:cubicBezTo>
                    <a:pt x="176" y="321"/>
                    <a:pt x="179" y="321"/>
                    <a:pt x="182" y="321"/>
                  </a:cubicBezTo>
                  <a:cubicBezTo>
                    <a:pt x="182" y="328"/>
                    <a:pt x="182" y="336"/>
                    <a:pt x="182" y="343"/>
                  </a:cubicBezTo>
                  <a:cubicBezTo>
                    <a:pt x="179" y="343"/>
                    <a:pt x="176" y="343"/>
                    <a:pt x="172" y="343"/>
                  </a:cubicBezTo>
                  <a:cubicBezTo>
                    <a:pt x="172" y="336"/>
                    <a:pt x="172" y="328"/>
                    <a:pt x="172" y="321"/>
                  </a:cubicBezTo>
                  <a:close/>
                  <a:moveTo>
                    <a:pt x="172" y="315"/>
                  </a:moveTo>
                  <a:cubicBezTo>
                    <a:pt x="172" y="308"/>
                    <a:pt x="172" y="302"/>
                    <a:pt x="172" y="296"/>
                  </a:cubicBezTo>
                  <a:cubicBezTo>
                    <a:pt x="179" y="296"/>
                    <a:pt x="186" y="296"/>
                    <a:pt x="193" y="296"/>
                  </a:cubicBezTo>
                  <a:cubicBezTo>
                    <a:pt x="193" y="302"/>
                    <a:pt x="193" y="308"/>
                    <a:pt x="193" y="315"/>
                  </a:cubicBezTo>
                  <a:cubicBezTo>
                    <a:pt x="186" y="315"/>
                    <a:pt x="179" y="315"/>
                    <a:pt x="172" y="315"/>
                  </a:cubicBezTo>
                  <a:close/>
                  <a:moveTo>
                    <a:pt x="199" y="315"/>
                  </a:moveTo>
                  <a:cubicBezTo>
                    <a:pt x="199" y="308"/>
                    <a:pt x="199" y="302"/>
                    <a:pt x="199" y="296"/>
                  </a:cubicBezTo>
                  <a:cubicBezTo>
                    <a:pt x="204" y="296"/>
                    <a:pt x="209" y="296"/>
                    <a:pt x="214" y="296"/>
                  </a:cubicBezTo>
                  <a:cubicBezTo>
                    <a:pt x="214" y="302"/>
                    <a:pt x="214" y="308"/>
                    <a:pt x="214" y="315"/>
                  </a:cubicBezTo>
                  <a:cubicBezTo>
                    <a:pt x="209" y="315"/>
                    <a:pt x="204" y="315"/>
                    <a:pt x="199" y="315"/>
                  </a:cubicBezTo>
                  <a:close/>
                  <a:moveTo>
                    <a:pt x="188" y="289"/>
                  </a:moveTo>
                  <a:cubicBezTo>
                    <a:pt x="188" y="284"/>
                    <a:pt x="188" y="279"/>
                    <a:pt x="188" y="274"/>
                  </a:cubicBezTo>
                  <a:cubicBezTo>
                    <a:pt x="197" y="274"/>
                    <a:pt x="205" y="274"/>
                    <a:pt x="214" y="274"/>
                  </a:cubicBezTo>
                  <a:cubicBezTo>
                    <a:pt x="214" y="279"/>
                    <a:pt x="214" y="284"/>
                    <a:pt x="214" y="289"/>
                  </a:cubicBezTo>
                  <a:cubicBezTo>
                    <a:pt x="205" y="289"/>
                    <a:pt x="197" y="289"/>
                    <a:pt x="188" y="289"/>
                  </a:cubicBezTo>
                  <a:close/>
                  <a:moveTo>
                    <a:pt x="203" y="268"/>
                  </a:moveTo>
                  <a:cubicBezTo>
                    <a:pt x="203" y="264"/>
                    <a:pt x="203" y="261"/>
                    <a:pt x="203" y="257"/>
                  </a:cubicBezTo>
                  <a:cubicBezTo>
                    <a:pt x="208" y="257"/>
                    <a:pt x="214" y="257"/>
                    <a:pt x="220" y="257"/>
                  </a:cubicBezTo>
                  <a:cubicBezTo>
                    <a:pt x="218" y="260"/>
                    <a:pt x="216" y="264"/>
                    <a:pt x="215" y="268"/>
                  </a:cubicBezTo>
                  <a:cubicBezTo>
                    <a:pt x="211" y="268"/>
                    <a:pt x="207" y="268"/>
                    <a:pt x="203" y="268"/>
                  </a:cubicBezTo>
                  <a:close/>
                  <a:moveTo>
                    <a:pt x="222" y="265"/>
                  </a:moveTo>
                  <a:cubicBezTo>
                    <a:pt x="227" y="266"/>
                    <a:pt x="231" y="268"/>
                    <a:pt x="236" y="269"/>
                  </a:cubicBezTo>
                  <a:cubicBezTo>
                    <a:pt x="235" y="272"/>
                    <a:pt x="234" y="275"/>
                    <a:pt x="233" y="278"/>
                  </a:cubicBezTo>
                  <a:cubicBezTo>
                    <a:pt x="229" y="278"/>
                    <a:pt x="224" y="278"/>
                    <a:pt x="220" y="278"/>
                  </a:cubicBezTo>
                  <a:cubicBezTo>
                    <a:pt x="219" y="272"/>
                    <a:pt x="221" y="269"/>
                    <a:pt x="222" y="265"/>
                  </a:cubicBezTo>
                  <a:close/>
                  <a:moveTo>
                    <a:pt x="220" y="333"/>
                  </a:moveTo>
                  <a:cubicBezTo>
                    <a:pt x="224" y="333"/>
                    <a:pt x="228" y="333"/>
                    <a:pt x="232" y="333"/>
                  </a:cubicBezTo>
                  <a:cubicBezTo>
                    <a:pt x="232" y="336"/>
                    <a:pt x="232" y="340"/>
                    <a:pt x="232" y="343"/>
                  </a:cubicBezTo>
                  <a:cubicBezTo>
                    <a:pt x="228" y="343"/>
                    <a:pt x="224" y="343"/>
                    <a:pt x="220" y="343"/>
                  </a:cubicBezTo>
                  <a:cubicBezTo>
                    <a:pt x="220" y="340"/>
                    <a:pt x="220" y="336"/>
                    <a:pt x="220" y="333"/>
                  </a:cubicBezTo>
                  <a:close/>
                  <a:moveTo>
                    <a:pt x="236" y="349"/>
                  </a:moveTo>
                  <a:cubicBezTo>
                    <a:pt x="256" y="349"/>
                    <a:pt x="275" y="349"/>
                    <a:pt x="295" y="349"/>
                  </a:cubicBezTo>
                  <a:cubicBezTo>
                    <a:pt x="301" y="349"/>
                    <a:pt x="309" y="348"/>
                    <a:pt x="314" y="349"/>
                  </a:cubicBezTo>
                  <a:cubicBezTo>
                    <a:pt x="317" y="350"/>
                    <a:pt x="322" y="355"/>
                    <a:pt x="325" y="358"/>
                  </a:cubicBezTo>
                  <a:cubicBezTo>
                    <a:pt x="334" y="368"/>
                    <a:pt x="344" y="378"/>
                    <a:pt x="353" y="387"/>
                  </a:cubicBezTo>
                  <a:cubicBezTo>
                    <a:pt x="301" y="387"/>
                    <a:pt x="250" y="387"/>
                    <a:pt x="198" y="387"/>
                  </a:cubicBezTo>
                  <a:cubicBezTo>
                    <a:pt x="198" y="386"/>
                    <a:pt x="201" y="384"/>
                    <a:pt x="202" y="383"/>
                  </a:cubicBezTo>
                  <a:cubicBezTo>
                    <a:pt x="213" y="372"/>
                    <a:pt x="225" y="360"/>
                    <a:pt x="236" y="349"/>
                  </a:cubicBezTo>
                  <a:close/>
                  <a:moveTo>
                    <a:pt x="323" y="343"/>
                  </a:moveTo>
                  <a:cubicBezTo>
                    <a:pt x="323" y="340"/>
                    <a:pt x="323" y="336"/>
                    <a:pt x="323" y="333"/>
                  </a:cubicBezTo>
                  <a:cubicBezTo>
                    <a:pt x="327" y="333"/>
                    <a:pt x="331" y="333"/>
                    <a:pt x="335" y="333"/>
                  </a:cubicBezTo>
                  <a:cubicBezTo>
                    <a:pt x="335" y="336"/>
                    <a:pt x="335" y="340"/>
                    <a:pt x="335" y="343"/>
                  </a:cubicBezTo>
                  <a:cubicBezTo>
                    <a:pt x="331" y="343"/>
                    <a:pt x="327" y="343"/>
                    <a:pt x="323" y="343"/>
                  </a:cubicBezTo>
                  <a:close/>
                  <a:moveTo>
                    <a:pt x="323" y="327"/>
                  </a:moveTo>
                  <a:cubicBezTo>
                    <a:pt x="323" y="323"/>
                    <a:pt x="323" y="320"/>
                    <a:pt x="323" y="316"/>
                  </a:cubicBezTo>
                  <a:cubicBezTo>
                    <a:pt x="327" y="316"/>
                    <a:pt x="331" y="316"/>
                    <a:pt x="335" y="316"/>
                  </a:cubicBezTo>
                  <a:cubicBezTo>
                    <a:pt x="335" y="320"/>
                    <a:pt x="335" y="323"/>
                    <a:pt x="335" y="327"/>
                  </a:cubicBezTo>
                  <a:cubicBezTo>
                    <a:pt x="331" y="327"/>
                    <a:pt x="327" y="327"/>
                    <a:pt x="323" y="327"/>
                  </a:cubicBezTo>
                  <a:close/>
                  <a:moveTo>
                    <a:pt x="323" y="310"/>
                  </a:moveTo>
                  <a:cubicBezTo>
                    <a:pt x="323" y="307"/>
                    <a:pt x="323" y="304"/>
                    <a:pt x="323" y="300"/>
                  </a:cubicBezTo>
                  <a:cubicBezTo>
                    <a:pt x="327" y="300"/>
                    <a:pt x="331" y="300"/>
                    <a:pt x="335" y="300"/>
                  </a:cubicBezTo>
                  <a:cubicBezTo>
                    <a:pt x="335" y="304"/>
                    <a:pt x="335" y="307"/>
                    <a:pt x="335" y="310"/>
                  </a:cubicBezTo>
                  <a:cubicBezTo>
                    <a:pt x="331" y="310"/>
                    <a:pt x="327" y="310"/>
                    <a:pt x="323" y="310"/>
                  </a:cubicBezTo>
                  <a:close/>
                  <a:moveTo>
                    <a:pt x="323" y="294"/>
                  </a:moveTo>
                  <a:cubicBezTo>
                    <a:pt x="323" y="290"/>
                    <a:pt x="323" y="287"/>
                    <a:pt x="323" y="284"/>
                  </a:cubicBezTo>
                  <a:cubicBezTo>
                    <a:pt x="327" y="284"/>
                    <a:pt x="331" y="284"/>
                    <a:pt x="335" y="284"/>
                  </a:cubicBezTo>
                  <a:cubicBezTo>
                    <a:pt x="335" y="287"/>
                    <a:pt x="335" y="290"/>
                    <a:pt x="335" y="294"/>
                  </a:cubicBezTo>
                  <a:cubicBezTo>
                    <a:pt x="331" y="294"/>
                    <a:pt x="327" y="294"/>
                    <a:pt x="323" y="294"/>
                  </a:cubicBezTo>
                  <a:close/>
                  <a:moveTo>
                    <a:pt x="321" y="278"/>
                  </a:moveTo>
                  <a:cubicBezTo>
                    <a:pt x="321" y="275"/>
                    <a:pt x="320" y="272"/>
                    <a:pt x="318" y="269"/>
                  </a:cubicBezTo>
                  <a:cubicBezTo>
                    <a:pt x="322" y="267"/>
                    <a:pt x="328" y="267"/>
                    <a:pt x="332" y="265"/>
                  </a:cubicBezTo>
                  <a:cubicBezTo>
                    <a:pt x="334" y="268"/>
                    <a:pt x="335" y="272"/>
                    <a:pt x="335" y="278"/>
                  </a:cubicBezTo>
                  <a:cubicBezTo>
                    <a:pt x="330" y="278"/>
                    <a:pt x="326" y="278"/>
                    <a:pt x="321" y="278"/>
                  </a:cubicBezTo>
                  <a:close/>
                  <a:moveTo>
                    <a:pt x="334" y="257"/>
                  </a:moveTo>
                  <a:cubicBezTo>
                    <a:pt x="340" y="256"/>
                    <a:pt x="346" y="257"/>
                    <a:pt x="352" y="257"/>
                  </a:cubicBezTo>
                  <a:cubicBezTo>
                    <a:pt x="352" y="261"/>
                    <a:pt x="352" y="264"/>
                    <a:pt x="352" y="268"/>
                  </a:cubicBezTo>
                  <a:cubicBezTo>
                    <a:pt x="348" y="268"/>
                    <a:pt x="344" y="268"/>
                    <a:pt x="340" y="268"/>
                  </a:cubicBezTo>
                  <a:cubicBezTo>
                    <a:pt x="338" y="264"/>
                    <a:pt x="337" y="260"/>
                    <a:pt x="334" y="257"/>
                  </a:cubicBezTo>
                  <a:close/>
                  <a:moveTo>
                    <a:pt x="341" y="289"/>
                  </a:moveTo>
                  <a:cubicBezTo>
                    <a:pt x="341" y="284"/>
                    <a:pt x="341" y="279"/>
                    <a:pt x="341" y="274"/>
                  </a:cubicBezTo>
                  <a:cubicBezTo>
                    <a:pt x="350" y="274"/>
                    <a:pt x="358" y="274"/>
                    <a:pt x="367" y="274"/>
                  </a:cubicBezTo>
                  <a:cubicBezTo>
                    <a:pt x="367" y="279"/>
                    <a:pt x="367" y="284"/>
                    <a:pt x="367" y="289"/>
                  </a:cubicBezTo>
                  <a:cubicBezTo>
                    <a:pt x="358" y="289"/>
                    <a:pt x="350" y="289"/>
                    <a:pt x="341" y="289"/>
                  </a:cubicBezTo>
                  <a:close/>
                  <a:moveTo>
                    <a:pt x="356" y="296"/>
                  </a:moveTo>
                  <a:cubicBezTo>
                    <a:pt x="356" y="302"/>
                    <a:pt x="356" y="308"/>
                    <a:pt x="356" y="315"/>
                  </a:cubicBezTo>
                  <a:cubicBezTo>
                    <a:pt x="351" y="315"/>
                    <a:pt x="346" y="315"/>
                    <a:pt x="341" y="315"/>
                  </a:cubicBezTo>
                  <a:cubicBezTo>
                    <a:pt x="341" y="308"/>
                    <a:pt x="341" y="302"/>
                    <a:pt x="341" y="296"/>
                  </a:cubicBezTo>
                  <a:cubicBezTo>
                    <a:pt x="346" y="296"/>
                    <a:pt x="351" y="296"/>
                    <a:pt x="356" y="296"/>
                  </a:cubicBezTo>
                  <a:close/>
                  <a:moveTo>
                    <a:pt x="373" y="289"/>
                  </a:moveTo>
                  <a:cubicBezTo>
                    <a:pt x="373" y="284"/>
                    <a:pt x="373" y="279"/>
                    <a:pt x="373" y="274"/>
                  </a:cubicBezTo>
                  <a:cubicBezTo>
                    <a:pt x="376" y="274"/>
                    <a:pt x="380" y="274"/>
                    <a:pt x="383" y="274"/>
                  </a:cubicBezTo>
                  <a:cubicBezTo>
                    <a:pt x="383" y="279"/>
                    <a:pt x="383" y="284"/>
                    <a:pt x="383" y="289"/>
                  </a:cubicBezTo>
                  <a:cubicBezTo>
                    <a:pt x="380" y="289"/>
                    <a:pt x="376" y="289"/>
                    <a:pt x="373" y="289"/>
                  </a:cubicBezTo>
                  <a:close/>
                  <a:moveTo>
                    <a:pt x="358" y="268"/>
                  </a:moveTo>
                  <a:cubicBezTo>
                    <a:pt x="358" y="264"/>
                    <a:pt x="358" y="261"/>
                    <a:pt x="358" y="257"/>
                  </a:cubicBezTo>
                  <a:cubicBezTo>
                    <a:pt x="366" y="257"/>
                    <a:pt x="375" y="257"/>
                    <a:pt x="383" y="257"/>
                  </a:cubicBezTo>
                  <a:cubicBezTo>
                    <a:pt x="383" y="261"/>
                    <a:pt x="383" y="264"/>
                    <a:pt x="383" y="268"/>
                  </a:cubicBezTo>
                  <a:cubicBezTo>
                    <a:pt x="375" y="268"/>
                    <a:pt x="366" y="268"/>
                    <a:pt x="358" y="268"/>
                  </a:cubicBezTo>
                  <a:close/>
                  <a:moveTo>
                    <a:pt x="372" y="251"/>
                  </a:moveTo>
                  <a:cubicBezTo>
                    <a:pt x="373" y="244"/>
                    <a:pt x="372" y="236"/>
                    <a:pt x="373" y="230"/>
                  </a:cubicBezTo>
                  <a:cubicBezTo>
                    <a:pt x="382" y="230"/>
                    <a:pt x="392" y="230"/>
                    <a:pt x="402" y="230"/>
                  </a:cubicBezTo>
                  <a:cubicBezTo>
                    <a:pt x="402" y="237"/>
                    <a:pt x="402" y="244"/>
                    <a:pt x="402" y="251"/>
                  </a:cubicBezTo>
                  <a:cubicBezTo>
                    <a:pt x="392" y="251"/>
                    <a:pt x="382" y="251"/>
                    <a:pt x="372" y="251"/>
                  </a:cubicBezTo>
                  <a:close/>
                  <a:moveTo>
                    <a:pt x="426" y="230"/>
                  </a:moveTo>
                  <a:cubicBezTo>
                    <a:pt x="426" y="237"/>
                    <a:pt x="426" y="244"/>
                    <a:pt x="426" y="251"/>
                  </a:cubicBezTo>
                  <a:cubicBezTo>
                    <a:pt x="420" y="251"/>
                    <a:pt x="414" y="251"/>
                    <a:pt x="407" y="251"/>
                  </a:cubicBezTo>
                  <a:cubicBezTo>
                    <a:pt x="407" y="244"/>
                    <a:pt x="407" y="237"/>
                    <a:pt x="407" y="230"/>
                  </a:cubicBezTo>
                  <a:cubicBezTo>
                    <a:pt x="414" y="230"/>
                    <a:pt x="420" y="230"/>
                    <a:pt x="426" y="230"/>
                  </a:cubicBezTo>
                  <a:close/>
                  <a:moveTo>
                    <a:pt x="413" y="224"/>
                  </a:moveTo>
                  <a:cubicBezTo>
                    <a:pt x="413" y="219"/>
                    <a:pt x="413" y="213"/>
                    <a:pt x="413" y="208"/>
                  </a:cubicBezTo>
                  <a:cubicBezTo>
                    <a:pt x="418" y="208"/>
                    <a:pt x="422" y="208"/>
                    <a:pt x="426" y="208"/>
                  </a:cubicBezTo>
                  <a:cubicBezTo>
                    <a:pt x="426" y="213"/>
                    <a:pt x="426" y="219"/>
                    <a:pt x="426" y="224"/>
                  </a:cubicBezTo>
                  <a:cubicBezTo>
                    <a:pt x="422" y="224"/>
                    <a:pt x="418" y="224"/>
                    <a:pt x="413" y="224"/>
                  </a:cubicBezTo>
                  <a:close/>
                  <a:moveTo>
                    <a:pt x="407" y="224"/>
                  </a:moveTo>
                  <a:cubicBezTo>
                    <a:pt x="400" y="224"/>
                    <a:pt x="393" y="224"/>
                    <a:pt x="386" y="224"/>
                  </a:cubicBezTo>
                  <a:cubicBezTo>
                    <a:pt x="386" y="219"/>
                    <a:pt x="386" y="213"/>
                    <a:pt x="386" y="208"/>
                  </a:cubicBezTo>
                  <a:cubicBezTo>
                    <a:pt x="393" y="208"/>
                    <a:pt x="400" y="208"/>
                    <a:pt x="407" y="208"/>
                  </a:cubicBezTo>
                  <a:cubicBezTo>
                    <a:pt x="407" y="213"/>
                    <a:pt x="407" y="219"/>
                    <a:pt x="407" y="224"/>
                  </a:cubicBezTo>
                  <a:close/>
                  <a:moveTo>
                    <a:pt x="389" y="257"/>
                  </a:moveTo>
                  <a:cubicBezTo>
                    <a:pt x="403" y="257"/>
                    <a:pt x="417" y="257"/>
                    <a:pt x="432" y="257"/>
                  </a:cubicBezTo>
                  <a:cubicBezTo>
                    <a:pt x="433" y="251"/>
                    <a:pt x="432" y="243"/>
                    <a:pt x="432" y="236"/>
                  </a:cubicBezTo>
                  <a:cubicBezTo>
                    <a:pt x="432" y="236"/>
                    <a:pt x="432" y="236"/>
                    <a:pt x="432" y="235"/>
                  </a:cubicBezTo>
                  <a:cubicBezTo>
                    <a:pt x="451" y="235"/>
                    <a:pt x="470" y="235"/>
                    <a:pt x="489" y="235"/>
                  </a:cubicBezTo>
                  <a:cubicBezTo>
                    <a:pt x="489" y="258"/>
                    <a:pt x="488" y="279"/>
                    <a:pt x="487" y="299"/>
                  </a:cubicBezTo>
                  <a:cubicBezTo>
                    <a:pt x="454" y="299"/>
                    <a:pt x="421" y="299"/>
                    <a:pt x="389" y="299"/>
                  </a:cubicBezTo>
                  <a:cubicBezTo>
                    <a:pt x="389" y="285"/>
                    <a:pt x="389" y="271"/>
                    <a:pt x="389" y="257"/>
                  </a:cubicBezTo>
                  <a:close/>
                  <a:moveTo>
                    <a:pt x="216" y="157"/>
                  </a:moveTo>
                  <a:cubicBezTo>
                    <a:pt x="224" y="157"/>
                    <a:pt x="232" y="157"/>
                    <a:pt x="240" y="157"/>
                  </a:cubicBezTo>
                  <a:cubicBezTo>
                    <a:pt x="240" y="165"/>
                    <a:pt x="240" y="172"/>
                    <a:pt x="240" y="179"/>
                  </a:cubicBezTo>
                  <a:cubicBezTo>
                    <a:pt x="232" y="179"/>
                    <a:pt x="223" y="179"/>
                    <a:pt x="215" y="179"/>
                  </a:cubicBezTo>
                  <a:cubicBezTo>
                    <a:pt x="215" y="172"/>
                    <a:pt x="215" y="164"/>
                    <a:pt x="216" y="157"/>
                  </a:cubicBezTo>
                  <a:close/>
                  <a:moveTo>
                    <a:pt x="218" y="185"/>
                  </a:moveTo>
                  <a:cubicBezTo>
                    <a:pt x="218" y="191"/>
                    <a:pt x="218" y="196"/>
                    <a:pt x="218" y="202"/>
                  </a:cubicBezTo>
                  <a:cubicBezTo>
                    <a:pt x="188" y="202"/>
                    <a:pt x="159" y="202"/>
                    <a:pt x="130" y="202"/>
                  </a:cubicBezTo>
                  <a:cubicBezTo>
                    <a:pt x="130" y="192"/>
                    <a:pt x="130" y="180"/>
                    <a:pt x="130" y="171"/>
                  </a:cubicBezTo>
                  <a:cubicBezTo>
                    <a:pt x="134" y="171"/>
                    <a:pt x="138" y="171"/>
                    <a:pt x="142" y="171"/>
                  </a:cubicBezTo>
                  <a:cubicBezTo>
                    <a:pt x="142" y="177"/>
                    <a:pt x="142" y="184"/>
                    <a:pt x="142" y="191"/>
                  </a:cubicBezTo>
                  <a:cubicBezTo>
                    <a:pt x="148" y="192"/>
                    <a:pt x="157" y="191"/>
                    <a:pt x="164" y="191"/>
                  </a:cubicBezTo>
                  <a:cubicBezTo>
                    <a:pt x="165" y="185"/>
                    <a:pt x="164" y="177"/>
                    <a:pt x="164" y="171"/>
                  </a:cubicBezTo>
                  <a:cubicBezTo>
                    <a:pt x="168" y="171"/>
                    <a:pt x="172" y="171"/>
                    <a:pt x="175" y="171"/>
                  </a:cubicBezTo>
                  <a:cubicBezTo>
                    <a:pt x="175" y="178"/>
                    <a:pt x="175" y="184"/>
                    <a:pt x="175" y="191"/>
                  </a:cubicBezTo>
                  <a:cubicBezTo>
                    <a:pt x="183" y="191"/>
                    <a:pt x="191" y="191"/>
                    <a:pt x="198" y="191"/>
                  </a:cubicBezTo>
                  <a:cubicBezTo>
                    <a:pt x="198" y="184"/>
                    <a:pt x="198" y="178"/>
                    <a:pt x="198" y="171"/>
                  </a:cubicBezTo>
                  <a:cubicBezTo>
                    <a:pt x="202" y="171"/>
                    <a:pt x="206" y="171"/>
                    <a:pt x="209" y="171"/>
                  </a:cubicBezTo>
                  <a:cubicBezTo>
                    <a:pt x="209" y="175"/>
                    <a:pt x="209" y="180"/>
                    <a:pt x="209" y="185"/>
                  </a:cubicBezTo>
                  <a:cubicBezTo>
                    <a:pt x="212" y="185"/>
                    <a:pt x="215" y="185"/>
                    <a:pt x="218" y="185"/>
                  </a:cubicBezTo>
                  <a:close/>
                  <a:moveTo>
                    <a:pt x="209" y="165"/>
                  </a:moveTo>
                  <a:cubicBezTo>
                    <a:pt x="204" y="165"/>
                    <a:pt x="198" y="165"/>
                    <a:pt x="193" y="165"/>
                  </a:cubicBezTo>
                  <a:cubicBezTo>
                    <a:pt x="192" y="171"/>
                    <a:pt x="193" y="179"/>
                    <a:pt x="193" y="186"/>
                  </a:cubicBezTo>
                  <a:cubicBezTo>
                    <a:pt x="189" y="186"/>
                    <a:pt x="185" y="186"/>
                    <a:pt x="182" y="186"/>
                  </a:cubicBezTo>
                  <a:cubicBezTo>
                    <a:pt x="182" y="179"/>
                    <a:pt x="182" y="172"/>
                    <a:pt x="182" y="165"/>
                  </a:cubicBezTo>
                  <a:cubicBezTo>
                    <a:pt x="175" y="164"/>
                    <a:pt x="166" y="165"/>
                    <a:pt x="159" y="165"/>
                  </a:cubicBezTo>
                  <a:cubicBezTo>
                    <a:pt x="159" y="172"/>
                    <a:pt x="159" y="179"/>
                    <a:pt x="159" y="186"/>
                  </a:cubicBezTo>
                  <a:cubicBezTo>
                    <a:pt x="155" y="186"/>
                    <a:pt x="151" y="186"/>
                    <a:pt x="148" y="186"/>
                  </a:cubicBezTo>
                  <a:cubicBezTo>
                    <a:pt x="148" y="179"/>
                    <a:pt x="148" y="172"/>
                    <a:pt x="148" y="165"/>
                  </a:cubicBezTo>
                  <a:cubicBezTo>
                    <a:pt x="140" y="164"/>
                    <a:pt x="132" y="165"/>
                    <a:pt x="124" y="165"/>
                  </a:cubicBezTo>
                  <a:cubicBezTo>
                    <a:pt x="123" y="185"/>
                    <a:pt x="124" y="206"/>
                    <a:pt x="124" y="227"/>
                  </a:cubicBezTo>
                  <a:cubicBezTo>
                    <a:pt x="105" y="227"/>
                    <a:pt x="86" y="227"/>
                    <a:pt x="66" y="227"/>
                  </a:cubicBezTo>
                  <a:cubicBezTo>
                    <a:pt x="66" y="197"/>
                    <a:pt x="69" y="165"/>
                    <a:pt x="61" y="143"/>
                  </a:cubicBezTo>
                  <a:cubicBezTo>
                    <a:pt x="110" y="143"/>
                    <a:pt x="160" y="143"/>
                    <a:pt x="209" y="143"/>
                  </a:cubicBezTo>
                  <a:cubicBezTo>
                    <a:pt x="209" y="150"/>
                    <a:pt x="209" y="157"/>
                    <a:pt x="209" y="165"/>
                  </a:cubicBezTo>
                  <a:close/>
                  <a:moveTo>
                    <a:pt x="166" y="308"/>
                  </a:moveTo>
                  <a:cubicBezTo>
                    <a:pt x="166" y="321"/>
                    <a:pt x="166" y="335"/>
                    <a:pt x="166" y="349"/>
                  </a:cubicBezTo>
                  <a:cubicBezTo>
                    <a:pt x="184" y="349"/>
                    <a:pt x="204" y="349"/>
                    <a:pt x="222" y="349"/>
                  </a:cubicBezTo>
                  <a:cubicBezTo>
                    <a:pt x="223" y="350"/>
                    <a:pt x="222" y="351"/>
                    <a:pt x="221" y="351"/>
                  </a:cubicBezTo>
                  <a:cubicBezTo>
                    <a:pt x="212" y="360"/>
                    <a:pt x="204" y="369"/>
                    <a:pt x="194" y="378"/>
                  </a:cubicBezTo>
                  <a:cubicBezTo>
                    <a:pt x="191" y="381"/>
                    <a:pt x="187" y="387"/>
                    <a:pt x="184" y="387"/>
                  </a:cubicBezTo>
                  <a:cubicBezTo>
                    <a:pt x="179" y="389"/>
                    <a:pt x="166" y="387"/>
                    <a:pt x="160" y="387"/>
                  </a:cubicBezTo>
                  <a:cubicBezTo>
                    <a:pt x="136" y="387"/>
                    <a:pt x="112" y="387"/>
                    <a:pt x="88" y="387"/>
                  </a:cubicBezTo>
                  <a:cubicBezTo>
                    <a:pt x="78" y="365"/>
                    <a:pt x="72" y="337"/>
                    <a:pt x="70" y="308"/>
                  </a:cubicBezTo>
                  <a:cubicBezTo>
                    <a:pt x="102" y="308"/>
                    <a:pt x="134" y="308"/>
                    <a:pt x="166" y="308"/>
                  </a:cubicBezTo>
                  <a:close/>
                  <a:moveTo>
                    <a:pt x="278" y="496"/>
                  </a:moveTo>
                  <a:cubicBezTo>
                    <a:pt x="270" y="490"/>
                    <a:pt x="262" y="483"/>
                    <a:pt x="253" y="477"/>
                  </a:cubicBezTo>
                  <a:cubicBezTo>
                    <a:pt x="261" y="473"/>
                    <a:pt x="269" y="469"/>
                    <a:pt x="277" y="464"/>
                  </a:cubicBezTo>
                  <a:cubicBezTo>
                    <a:pt x="285" y="469"/>
                    <a:pt x="293" y="473"/>
                    <a:pt x="302" y="477"/>
                  </a:cubicBezTo>
                  <a:cubicBezTo>
                    <a:pt x="293" y="483"/>
                    <a:pt x="286" y="490"/>
                    <a:pt x="278" y="496"/>
                  </a:cubicBezTo>
                  <a:close/>
                  <a:moveTo>
                    <a:pt x="291" y="462"/>
                  </a:moveTo>
                  <a:cubicBezTo>
                    <a:pt x="286" y="460"/>
                    <a:pt x="282" y="457"/>
                    <a:pt x="277" y="455"/>
                  </a:cubicBezTo>
                  <a:cubicBezTo>
                    <a:pt x="272" y="457"/>
                    <a:pt x="268" y="460"/>
                    <a:pt x="263" y="462"/>
                  </a:cubicBezTo>
                  <a:cubicBezTo>
                    <a:pt x="263" y="460"/>
                    <a:pt x="264" y="457"/>
                    <a:pt x="264" y="455"/>
                  </a:cubicBezTo>
                  <a:cubicBezTo>
                    <a:pt x="264" y="452"/>
                    <a:pt x="266" y="449"/>
                    <a:pt x="265" y="447"/>
                  </a:cubicBezTo>
                  <a:cubicBezTo>
                    <a:pt x="265" y="445"/>
                    <a:pt x="261" y="442"/>
                    <a:pt x="260" y="441"/>
                  </a:cubicBezTo>
                  <a:cubicBezTo>
                    <a:pt x="258" y="439"/>
                    <a:pt x="255" y="437"/>
                    <a:pt x="254" y="435"/>
                  </a:cubicBezTo>
                  <a:cubicBezTo>
                    <a:pt x="259" y="434"/>
                    <a:pt x="264" y="434"/>
                    <a:pt x="270" y="433"/>
                  </a:cubicBezTo>
                  <a:cubicBezTo>
                    <a:pt x="272" y="428"/>
                    <a:pt x="274" y="423"/>
                    <a:pt x="277" y="418"/>
                  </a:cubicBezTo>
                  <a:cubicBezTo>
                    <a:pt x="279" y="423"/>
                    <a:pt x="282" y="428"/>
                    <a:pt x="284" y="433"/>
                  </a:cubicBezTo>
                  <a:cubicBezTo>
                    <a:pt x="289" y="433"/>
                    <a:pt x="294" y="434"/>
                    <a:pt x="299" y="435"/>
                  </a:cubicBezTo>
                  <a:cubicBezTo>
                    <a:pt x="299" y="437"/>
                    <a:pt x="296" y="439"/>
                    <a:pt x="294" y="441"/>
                  </a:cubicBezTo>
                  <a:cubicBezTo>
                    <a:pt x="292" y="443"/>
                    <a:pt x="290" y="445"/>
                    <a:pt x="288" y="446"/>
                  </a:cubicBezTo>
                  <a:cubicBezTo>
                    <a:pt x="289" y="452"/>
                    <a:pt x="290" y="457"/>
                    <a:pt x="291" y="462"/>
                  </a:cubicBezTo>
                  <a:close/>
                  <a:moveTo>
                    <a:pt x="460" y="401"/>
                  </a:moveTo>
                  <a:cubicBezTo>
                    <a:pt x="454" y="412"/>
                    <a:pt x="445" y="421"/>
                    <a:pt x="434" y="428"/>
                  </a:cubicBezTo>
                  <a:cubicBezTo>
                    <a:pt x="422" y="435"/>
                    <a:pt x="405" y="439"/>
                    <a:pt x="389" y="443"/>
                  </a:cubicBezTo>
                  <a:cubicBezTo>
                    <a:pt x="358" y="452"/>
                    <a:pt x="326" y="462"/>
                    <a:pt x="302" y="477"/>
                  </a:cubicBezTo>
                  <a:cubicBezTo>
                    <a:pt x="301" y="470"/>
                    <a:pt x="300" y="464"/>
                    <a:pt x="298" y="457"/>
                  </a:cubicBezTo>
                  <a:cubicBezTo>
                    <a:pt x="298" y="455"/>
                    <a:pt x="297" y="452"/>
                    <a:pt x="297" y="450"/>
                  </a:cubicBezTo>
                  <a:cubicBezTo>
                    <a:pt x="298" y="447"/>
                    <a:pt x="306" y="442"/>
                    <a:pt x="308" y="440"/>
                  </a:cubicBezTo>
                  <a:cubicBezTo>
                    <a:pt x="312" y="436"/>
                    <a:pt x="315" y="433"/>
                    <a:pt x="318" y="430"/>
                  </a:cubicBezTo>
                  <a:cubicBezTo>
                    <a:pt x="309" y="428"/>
                    <a:pt x="300" y="427"/>
                    <a:pt x="290" y="426"/>
                  </a:cubicBezTo>
                  <a:cubicBezTo>
                    <a:pt x="285" y="417"/>
                    <a:pt x="281" y="409"/>
                    <a:pt x="277" y="400"/>
                  </a:cubicBezTo>
                  <a:cubicBezTo>
                    <a:pt x="272" y="408"/>
                    <a:pt x="269" y="417"/>
                    <a:pt x="264" y="426"/>
                  </a:cubicBezTo>
                  <a:cubicBezTo>
                    <a:pt x="255" y="427"/>
                    <a:pt x="246" y="428"/>
                    <a:pt x="237" y="429"/>
                  </a:cubicBezTo>
                  <a:cubicBezTo>
                    <a:pt x="236" y="431"/>
                    <a:pt x="239" y="433"/>
                    <a:pt x="241" y="434"/>
                  </a:cubicBezTo>
                  <a:cubicBezTo>
                    <a:pt x="245" y="438"/>
                    <a:pt x="247" y="441"/>
                    <a:pt x="252" y="445"/>
                  </a:cubicBezTo>
                  <a:cubicBezTo>
                    <a:pt x="253" y="446"/>
                    <a:pt x="256" y="449"/>
                    <a:pt x="256" y="451"/>
                  </a:cubicBezTo>
                  <a:cubicBezTo>
                    <a:pt x="257" y="453"/>
                    <a:pt x="255" y="460"/>
                    <a:pt x="254" y="463"/>
                  </a:cubicBezTo>
                  <a:cubicBezTo>
                    <a:pt x="253" y="468"/>
                    <a:pt x="252" y="472"/>
                    <a:pt x="252" y="476"/>
                  </a:cubicBezTo>
                  <a:cubicBezTo>
                    <a:pt x="227" y="460"/>
                    <a:pt x="194" y="451"/>
                    <a:pt x="162" y="442"/>
                  </a:cubicBezTo>
                  <a:cubicBezTo>
                    <a:pt x="152" y="439"/>
                    <a:pt x="140" y="437"/>
                    <a:pt x="130" y="433"/>
                  </a:cubicBezTo>
                  <a:cubicBezTo>
                    <a:pt x="114" y="426"/>
                    <a:pt x="101" y="411"/>
                    <a:pt x="93" y="396"/>
                  </a:cubicBezTo>
                  <a:cubicBezTo>
                    <a:pt x="216" y="396"/>
                    <a:pt x="339" y="396"/>
                    <a:pt x="462" y="396"/>
                  </a:cubicBezTo>
                  <a:cubicBezTo>
                    <a:pt x="463" y="398"/>
                    <a:pt x="461" y="399"/>
                    <a:pt x="460" y="401"/>
                  </a:cubicBezTo>
                  <a:close/>
                  <a:moveTo>
                    <a:pt x="467" y="387"/>
                  </a:moveTo>
                  <a:cubicBezTo>
                    <a:pt x="438" y="387"/>
                    <a:pt x="409" y="387"/>
                    <a:pt x="379" y="387"/>
                  </a:cubicBezTo>
                  <a:cubicBezTo>
                    <a:pt x="375" y="387"/>
                    <a:pt x="370" y="388"/>
                    <a:pt x="367" y="387"/>
                  </a:cubicBezTo>
                  <a:cubicBezTo>
                    <a:pt x="364" y="387"/>
                    <a:pt x="359" y="381"/>
                    <a:pt x="356" y="378"/>
                  </a:cubicBezTo>
                  <a:cubicBezTo>
                    <a:pt x="347" y="368"/>
                    <a:pt x="337" y="359"/>
                    <a:pt x="328" y="349"/>
                  </a:cubicBezTo>
                  <a:cubicBezTo>
                    <a:pt x="348" y="349"/>
                    <a:pt x="368" y="349"/>
                    <a:pt x="388" y="349"/>
                  </a:cubicBezTo>
                  <a:cubicBezTo>
                    <a:pt x="389" y="336"/>
                    <a:pt x="389" y="322"/>
                    <a:pt x="389" y="309"/>
                  </a:cubicBezTo>
                  <a:cubicBezTo>
                    <a:pt x="389" y="309"/>
                    <a:pt x="389" y="308"/>
                    <a:pt x="389" y="308"/>
                  </a:cubicBezTo>
                  <a:cubicBezTo>
                    <a:pt x="421" y="308"/>
                    <a:pt x="454" y="308"/>
                    <a:pt x="486" y="308"/>
                  </a:cubicBezTo>
                  <a:cubicBezTo>
                    <a:pt x="483" y="338"/>
                    <a:pt x="478" y="365"/>
                    <a:pt x="467" y="387"/>
                  </a:cubicBezTo>
                  <a:close/>
                  <a:moveTo>
                    <a:pt x="499" y="134"/>
                  </a:moveTo>
                  <a:cubicBezTo>
                    <a:pt x="448" y="134"/>
                    <a:pt x="397" y="134"/>
                    <a:pt x="345" y="134"/>
                  </a:cubicBezTo>
                  <a:cubicBezTo>
                    <a:pt x="345" y="128"/>
                    <a:pt x="345" y="123"/>
                    <a:pt x="345" y="118"/>
                  </a:cubicBezTo>
                  <a:cubicBezTo>
                    <a:pt x="338" y="117"/>
                    <a:pt x="329" y="117"/>
                    <a:pt x="321" y="117"/>
                  </a:cubicBezTo>
                  <a:cubicBezTo>
                    <a:pt x="321" y="124"/>
                    <a:pt x="321" y="132"/>
                    <a:pt x="321" y="139"/>
                  </a:cubicBezTo>
                  <a:cubicBezTo>
                    <a:pt x="317" y="139"/>
                    <a:pt x="313" y="139"/>
                    <a:pt x="308" y="139"/>
                  </a:cubicBezTo>
                  <a:cubicBezTo>
                    <a:pt x="308" y="132"/>
                    <a:pt x="308" y="125"/>
                    <a:pt x="308" y="118"/>
                  </a:cubicBezTo>
                  <a:cubicBezTo>
                    <a:pt x="301" y="117"/>
                    <a:pt x="292" y="117"/>
                    <a:pt x="284" y="117"/>
                  </a:cubicBezTo>
                  <a:cubicBezTo>
                    <a:pt x="284" y="124"/>
                    <a:pt x="284" y="132"/>
                    <a:pt x="284" y="139"/>
                  </a:cubicBezTo>
                  <a:cubicBezTo>
                    <a:pt x="280" y="139"/>
                    <a:pt x="275" y="139"/>
                    <a:pt x="271" y="139"/>
                  </a:cubicBezTo>
                  <a:cubicBezTo>
                    <a:pt x="271" y="132"/>
                    <a:pt x="271" y="125"/>
                    <a:pt x="271" y="118"/>
                  </a:cubicBezTo>
                  <a:cubicBezTo>
                    <a:pt x="264" y="117"/>
                    <a:pt x="255" y="117"/>
                    <a:pt x="247" y="117"/>
                  </a:cubicBezTo>
                  <a:cubicBezTo>
                    <a:pt x="247" y="124"/>
                    <a:pt x="247" y="132"/>
                    <a:pt x="247" y="139"/>
                  </a:cubicBezTo>
                  <a:cubicBezTo>
                    <a:pt x="242" y="139"/>
                    <a:pt x="238" y="139"/>
                    <a:pt x="234" y="139"/>
                  </a:cubicBezTo>
                  <a:cubicBezTo>
                    <a:pt x="234" y="132"/>
                    <a:pt x="234" y="124"/>
                    <a:pt x="234" y="117"/>
                  </a:cubicBezTo>
                  <a:cubicBezTo>
                    <a:pt x="226" y="117"/>
                    <a:pt x="218" y="117"/>
                    <a:pt x="209" y="117"/>
                  </a:cubicBezTo>
                  <a:cubicBezTo>
                    <a:pt x="209" y="123"/>
                    <a:pt x="209" y="128"/>
                    <a:pt x="209" y="134"/>
                  </a:cubicBezTo>
                  <a:cubicBezTo>
                    <a:pt x="159" y="134"/>
                    <a:pt x="108" y="134"/>
                    <a:pt x="58" y="134"/>
                  </a:cubicBezTo>
                  <a:cubicBezTo>
                    <a:pt x="49" y="119"/>
                    <a:pt x="40" y="105"/>
                    <a:pt x="25" y="97"/>
                  </a:cubicBezTo>
                  <a:cubicBezTo>
                    <a:pt x="24" y="96"/>
                    <a:pt x="26" y="95"/>
                    <a:pt x="27" y="95"/>
                  </a:cubicBezTo>
                  <a:cubicBezTo>
                    <a:pt x="57" y="68"/>
                    <a:pt x="89" y="42"/>
                    <a:pt x="119" y="16"/>
                  </a:cubicBezTo>
                  <a:cubicBezTo>
                    <a:pt x="160" y="43"/>
                    <a:pt x="212" y="62"/>
                    <a:pt x="278" y="62"/>
                  </a:cubicBezTo>
                  <a:cubicBezTo>
                    <a:pt x="330" y="62"/>
                    <a:pt x="370" y="51"/>
                    <a:pt x="404" y="33"/>
                  </a:cubicBezTo>
                  <a:cubicBezTo>
                    <a:pt x="416" y="27"/>
                    <a:pt x="428" y="21"/>
                    <a:pt x="438" y="15"/>
                  </a:cubicBezTo>
                  <a:cubicBezTo>
                    <a:pt x="469" y="42"/>
                    <a:pt x="502" y="70"/>
                    <a:pt x="532" y="97"/>
                  </a:cubicBezTo>
                  <a:cubicBezTo>
                    <a:pt x="517" y="105"/>
                    <a:pt x="506" y="118"/>
                    <a:pt x="499" y="13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201" name="组合 1"/>
          <p:cNvGrpSpPr/>
          <p:nvPr/>
        </p:nvGrpSpPr>
        <p:grpSpPr>
          <a:xfrm>
            <a:off x="10203209" y="-781973"/>
            <a:ext cx="2441455" cy="3223791"/>
            <a:chOff x="0" y="-1"/>
            <a:chExt cx="2175714" cy="2871210"/>
          </a:xfrm>
          <a:solidFill>
            <a:srgbClr val="157E9F"/>
          </a:solidFill>
        </p:grpSpPr>
        <p:sp>
          <p:nvSpPr>
            <p:cNvPr id="202" name="矩形 13"/>
            <p:cNvSpPr>
              <a:spLocks noChangeArrowheads="1"/>
            </p:cNvSpPr>
            <p:nvPr/>
          </p:nvSpPr>
          <p:spPr bwMode="auto">
            <a:xfrm rot="2727610">
              <a:off x="-391510" y="1232685"/>
              <a:ext cx="2871210" cy="405837"/>
            </a:xfrm>
            <a:prstGeom prst="rect">
              <a:avLst/>
            </a:prstGeom>
            <a:grpFill/>
            <a:ln>
              <a:noFill/>
            </a:ln>
            <a:extLst>
              <a:ext uri="{91240B29-F687-4F45-9708-019B960494DF}">
                <a14:hiddenLine w="25400">
                  <a:solidFill>
                    <a:srgbClr val="395E8A"/>
                  </a:solidFill>
                  <a:bevel/>
                </a14:hiddenLine>
              </a:ext>
            </a:extLst>
          </p:spPr>
          <p:txBody>
            <a:bodyPr anchor="ctr"/>
            <a:lstStyle>
              <a:lvl1pPr>
                <a:spcBef>
                  <a:spcPct val="20000"/>
                </a:spcBef>
                <a:buFont charset="0"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algn="ctr" eaLnBrk="1" hangingPunct="1">
                <a:spcBef>
                  <a:spcPct val="0"/>
                </a:spcBef>
                <a:buFont charset="0" pitchFamily="34" typeface="Arial"/>
                <a:buNone/>
              </a:pPr>
              <a:endParaRPr altLang="zh-CN" lang="zh-CN" sz="1800">
                <a:solidFill>
                  <a:srgbClr val="2A2E37"/>
                </a:solidFill>
                <a:latin charset="-122" pitchFamily="2" typeface="宋体"/>
                <a:sym charset="-122" pitchFamily="2" typeface="宋体"/>
              </a:endParaRPr>
            </a:p>
          </p:txBody>
        </p:sp>
        <p:sp>
          <p:nvSpPr>
            <p:cNvPr id="203" name="TextBox 14"/>
            <p:cNvSpPr>
              <a:spLocks noChangeArrowheads="1"/>
            </p:cNvSpPr>
            <p:nvPr/>
          </p:nvSpPr>
          <p:spPr bwMode="auto">
            <a:xfrm rot="2748894">
              <a:off x="472958" y="1220601"/>
              <a:ext cx="1006963" cy="325949"/>
            </a:xfrm>
            <a:prstGeom prst="rect">
              <a:avLst/>
            </a:prstGeom>
            <a:grpFill/>
            <a:ln>
              <a:noFill/>
            </a:ln>
            <a:extLst>
              <a:ext uri="{91240B29-F687-4F45-9708-019B960494DF}">
                <a14:hiddenLine w="9525">
                  <a:solidFill>
                    <a:srgbClr val="000000"/>
                  </a:solidFill>
                  <a:miter lim="800000"/>
                  <a:headEnd/>
                  <a:tailEnd/>
                </a14:hiddenLine>
              </a:ext>
            </a:extLst>
          </p:spPr>
          <p:txBody>
            <a:bodyPr wrap="none">
              <a:spAutoFit/>
            </a:bodyPr>
            <a:lstStyle>
              <a:lvl1pPr>
                <a:spcBef>
                  <a:spcPct val="20000"/>
                </a:spcBef>
                <a:buFont charset="0"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eaLnBrk="1" hangingPunct="1">
                <a:spcBef>
                  <a:spcPct val="0"/>
                </a:spcBef>
                <a:buFont charset="0" pitchFamily="34" typeface="Arial"/>
                <a:buNone/>
              </a:pPr>
              <a:r>
                <a:rPr altLang="zh-CN" b="1" lang="en-US" smtClean="0" sz="1800">
                  <a:solidFill>
                    <a:schemeClr val="bg1"/>
                  </a:solidFill>
                  <a:latin charset="-122" pitchFamily="34" typeface="微软雅黑"/>
                  <a:ea charset="-122" pitchFamily="34" typeface="微软雅黑"/>
                  <a:sym charset="-122" pitchFamily="34" typeface="微软雅黑"/>
                </a:rPr>
                <a:t>2017·03</a:t>
              </a:r>
            </a:p>
          </p:txBody>
        </p:sp>
        <p:sp>
          <p:nvSpPr>
            <p:cNvPr id="204" name="直接连接符 15"/>
            <p:cNvSpPr>
              <a:spLocks noChangeShapeType="1"/>
            </p:cNvSpPr>
            <p:nvPr/>
          </p:nvSpPr>
          <p:spPr bwMode="auto">
            <a:xfrm>
              <a:off x="0" y="609418"/>
              <a:ext cx="2016224" cy="2016224"/>
            </a:xfrm>
            <a:prstGeom prst="line">
              <a:avLst/>
            </a:prstGeom>
            <a:grpFill/>
            <a:ln w="9525">
              <a:solidFill>
                <a:schemeClr val="bg1"/>
              </a:solidFill>
              <a:prstDash val="dash"/>
              <a:bevel/>
            </a:ln>
          </p:spPr>
          <p:txBody>
            <a:bodyPr/>
            <a:lstStyle/>
            <a:p>
              <a:endParaRPr altLang="en-US" lang="zh-CN"/>
            </a:p>
          </p:txBody>
        </p:sp>
        <p:sp>
          <p:nvSpPr>
            <p:cNvPr id="205" name="直接连接符 16"/>
            <p:cNvSpPr>
              <a:spLocks noChangeShapeType="1"/>
            </p:cNvSpPr>
            <p:nvPr/>
          </p:nvSpPr>
          <p:spPr bwMode="auto">
            <a:xfrm>
              <a:off x="159490" y="328427"/>
              <a:ext cx="2016224" cy="2016224"/>
            </a:xfrm>
            <a:prstGeom prst="line">
              <a:avLst/>
            </a:prstGeom>
            <a:grpFill/>
            <a:ln w="9525">
              <a:solidFill>
                <a:schemeClr val="bg1"/>
              </a:solidFill>
              <a:prstDash val="dash"/>
              <a:bevel/>
            </a:ln>
          </p:spPr>
          <p:txBody>
            <a:bodyPr/>
            <a:lstStyle/>
            <a:p>
              <a:endParaRPr altLang="en-US" lang="zh-CN"/>
            </a:p>
          </p:txBody>
        </p:sp>
      </p:grpSp>
      <p:sp>
        <p:nvSpPr>
          <p:cNvPr id="206" name="矩形 205"/>
          <p:cNvSpPr/>
          <p:nvPr/>
        </p:nvSpPr>
        <p:spPr>
          <a:xfrm>
            <a:off x="3133937" y="4636230"/>
            <a:ext cx="6086200" cy="701040"/>
          </a:xfrm>
          <a:prstGeom prst="rect">
            <a:avLst/>
          </a:prstGeom>
        </p:spPr>
        <p:txBody>
          <a:bodyPr wrap="square">
            <a:spAutoFit/>
          </a:bodyPr>
          <a:lstStyle/>
          <a:p>
            <a:pPr algn="ctr"/>
            <a:r>
              <a:rPr altLang="zh-CN" lang="en-US" smtClean="0" sz="2000">
                <a:solidFill>
                  <a:srgbClr val="157E9F"/>
                </a:solidFill>
              </a:rPr>
              <a:t>Research on The Strategies of Improving The Learning Ability of China’s Enterprises</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dkDnDiag">
          <a:fgClr>
            <a:schemeClr val="bg1">
              <a:lumMod val="95000"/>
            </a:schemeClr>
          </a:fgClr>
          <a:bgClr>
            <a:schemeClr val="bg1"/>
          </a:bgClr>
        </a:pattFill>
        <a:effectLst/>
      </p:bgPr>
    </p:bg>
    <p:spTree>
      <p:nvGrpSpPr>
        <p:cNvPr id="1" name=""/>
        <p:cNvGrpSpPr/>
        <p:nvPr/>
      </p:nvGrpSpPr>
      <p:grpSpPr>
        <a:xfrm>
          <a:off x="0" y="0"/>
          <a:ext cx="0" cy="0"/>
        </a:xfrm>
      </p:grpSpPr>
      <p:sp>
        <p:nvSpPr>
          <p:cNvPr id="1766" name="矩形 1765"/>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algn="t" blurRad="393700" dir="5820000" dist="76200" rotWithShape="0" sx="99000" sy="9900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8" lIns="91436" rIns="91436" rtlCol="0" tIns="45718"/>
          <a:lstStyle/>
          <a:p>
            <a:pPr algn="ctr"/>
            <a:endParaRPr altLang="en-US" lang="zh-CN"/>
          </a:p>
        </p:txBody>
      </p:sp>
      <p:sp>
        <p:nvSpPr>
          <p:cNvPr id="1767" name="圆角矩形 1766"/>
          <p:cNvSpPr/>
          <p:nvPr/>
        </p:nvSpPr>
        <p:spPr>
          <a:xfrm flipV="1" rot="10800000">
            <a:off x="-5664" y="249441"/>
            <a:ext cx="484287" cy="491115"/>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8" lIns="91436" rIns="91436" rtlCol="0" tIns="45718"/>
          <a:lstStyle/>
          <a:p>
            <a:pPr algn="ctr"/>
            <a:r>
              <a:rPr altLang="zh-CN" lang="en-US" sz="3600"/>
              <a:t>2</a:t>
            </a:r>
          </a:p>
        </p:txBody>
      </p:sp>
      <p:sp>
        <p:nvSpPr>
          <p:cNvPr id="1768" name="矩形 1767"/>
          <p:cNvSpPr/>
          <p:nvPr/>
        </p:nvSpPr>
        <p:spPr>
          <a:xfrm>
            <a:off x="3540042" y="310334"/>
            <a:ext cx="2464109" cy="365756"/>
          </a:xfrm>
          <a:prstGeom prst="rect">
            <a:avLst/>
          </a:prstGeom>
        </p:spPr>
        <p:txBody>
          <a:bodyPr bIns="45718" lIns="91436" rIns="91436" tIns="45718" wrap="none">
            <a:spAutoFit/>
          </a:bodyPr>
          <a:lstStyle/>
          <a:p>
            <a:pPr algn="ctr"/>
            <a:r>
              <a:rPr altLang="zh-CN" lang="en-US" smtClean="0">
                <a:solidFill>
                  <a:schemeClr val="bg1"/>
                </a:solidFill>
                <a:latin charset="-122" pitchFamily="34" typeface="微软雅黑"/>
                <a:ea charset="-122" pitchFamily="34" typeface="微软雅黑"/>
              </a:rPr>
              <a:t>RESEARCH PURPOES</a:t>
            </a:r>
          </a:p>
        </p:txBody>
      </p:sp>
      <p:sp>
        <p:nvSpPr>
          <p:cNvPr id="1769" name="圆角矩形 1768"/>
          <p:cNvSpPr/>
          <p:nvPr/>
        </p:nvSpPr>
        <p:spPr>
          <a:xfrm flipV="1" rot="16200000">
            <a:off x="11457520" y="249444"/>
            <a:ext cx="484287" cy="491115"/>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70" name="Freeform 96"/>
          <p:cNvSpPr/>
          <p:nvPr/>
        </p:nvSpPr>
        <p:spPr bwMode="auto">
          <a:xfrm>
            <a:off x="11559368" y="359659"/>
            <a:ext cx="280590" cy="270687"/>
          </a:xfrm>
          <a:custGeom>
            <a:gdLst>
              <a:gd fmla="*/ 184 w 216" name="T0"/>
              <a:gd fmla="*/ 0 h 208" name="T1"/>
              <a:gd fmla="*/ 152 w 216" name="T2"/>
              <a:gd fmla="*/ 32 h 208" name="T3"/>
              <a:gd fmla="*/ 154 w 216" name="T4"/>
              <a:gd fmla="*/ 41 h 208" name="T5"/>
              <a:gd fmla="*/ 60 w 216" name="T6"/>
              <a:gd fmla="*/ 80 h 208" name="T7"/>
              <a:gd fmla="*/ 32 w 216" name="T8"/>
              <a:gd fmla="*/ 64 h 208" name="T9"/>
              <a:gd fmla="*/ 0 w 216" name="T10"/>
              <a:gd fmla="*/ 96 h 208" name="T11"/>
              <a:gd fmla="*/ 32 w 216" name="T12"/>
              <a:gd fmla="*/ 128 h 208" name="T13"/>
              <a:gd fmla="*/ 56 w 216" name="T14"/>
              <a:gd fmla="*/ 118 h 208" name="T15"/>
              <a:gd fmla="*/ 116 w 216" name="T16"/>
              <a:gd fmla="*/ 161 h 208" name="T17"/>
              <a:gd fmla="*/ 112 w 216" name="T18"/>
              <a:gd fmla="*/ 176 h 208" name="T19"/>
              <a:gd fmla="*/ 144 w 216" name="T20"/>
              <a:gd fmla="*/ 208 h 208" name="T21"/>
              <a:gd fmla="*/ 176 w 216" name="T22"/>
              <a:gd fmla="*/ 176 h 208" name="T23"/>
              <a:gd fmla="*/ 144 w 216" name="T24"/>
              <a:gd fmla="*/ 144 h 208" name="T25"/>
              <a:gd fmla="*/ 121 w 216" name="T26"/>
              <a:gd fmla="*/ 154 h 208" name="T27"/>
              <a:gd fmla="*/ 61 w 216" name="T28"/>
              <a:gd fmla="*/ 111 h 208" name="T29"/>
              <a:gd fmla="*/ 64 w 216" name="T30"/>
              <a:gd fmla="*/ 96 h 208" name="T31"/>
              <a:gd fmla="*/ 63 w 216" name="T32"/>
              <a:gd fmla="*/ 87 h 208" name="T33"/>
              <a:gd fmla="*/ 157 w 216" name="T34"/>
              <a:gd fmla="*/ 48 h 208" name="T35"/>
              <a:gd fmla="*/ 184 w 216" name="T36"/>
              <a:gd fmla="*/ 64 h 208" name="T37"/>
              <a:gd fmla="*/ 216 w 216" name="T38"/>
              <a:gd fmla="*/ 32 h 208" name="T39"/>
              <a:gd fmla="*/ 184 w 216" name="T40"/>
              <a:gd fmla="*/ 0 h 20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08" w="216">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anchor="t" anchorCtr="0" bIns="45720" compatLnSpc="1" lIns="91440" numCol="1" rIns="91440" tIns="45720" vert="horz" wrap="square"/>
          <a:lstStyle/>
          <a:p>
            <a:endParaRPr altLang="en-US" lang="zh-CN">
              <a:solidFill>
                <a:srgbClr val="AD1C21"/>
              </a:solidFill>
            </a:endParaRPr>
          </a:p>
        </p:txBody>
      </p:sp>
      <p:sp>
        <p:nvSpPr>
          <p:cNvPr id="1771" name="矩形 1770"/>
          <p:cNvSpPr/>
          <p:nvPr/>
        </p:nvSpPr>
        <p:spPr>
          <a:xfrm>
            <a:off x="633077" y="125666"/>
            <a:ext cx="2494280" cy="731520"/>
          </a:xfrm>
          <a:prstGeom prst="rect">
            <a:avLst/>
          </a:prstGeom>
        </p:spPr>
        <p:txBody>
          <a:bodyPr wrap="none">
            <a:spAutoFit/>
          </a:bodyPr>
          <a:lstStyle/>
          <a:p>
            <a:pPr>
              <a:lnSpc>
                <a:spcPct val="150000"/>
              </a:lnSpc>
            </a:pPr>
            <a:r>
              <a:rPr altLang="zh-CN" lang="en-US" smtClean="0" sz="2800">
                <a:solidFill>
                  <a:srgbClr val="157E9F"/>
                </a:solidFill>
                <a:latin charset="-122" panose="02000000000000000000" pitchFamily="2" typeface="方正清刻本悦宋简体"/>
                <a:ea charset="-122" panose="02000000000000000000" pitchFamily="2" typeface="方正清刻本悦宋简体"/>
              </a:rPr>
              <a:t> 选题目标概括</a:t>
            </a:r>
          </a:p>
        </p:txBody>
      </p:sp>
      <p:grpSp>
        <p:nvGrpSpPr>
          <p:cNvPr id="61" name="组合 1"/>
          <p:cNvGrpSpPr/>
          <p:nvPr/>
        </p:nvGrpSpPr>
        <p:grpSpPr>
          <a:xfrm>
            <a:off x="1951867" y="2246925"/>
            <a:ext cx="3282154" cy="2870223"/>
            <a:chOff x="1878988" y="2293364"/>
            <a:chExt cx="3330270" cy="2911770"/>
          </a:xfrm>
        </p:grpSpPr>
        <p:sp>
          <p:nvSpPr>
            <p:cNvPr id="62" name="任意多边形 20"/>
            <p:cNvSpPr/>
            <p:nvPr/>
          </p:nvSpPr>
          <p:spPr bwMode="auto">
            <a:xfrm>
              <a:off x="1901681" y="2319131"/>
              <a:ext cx="3294776" cy="2863476"/>
            </a:xfrm>
            <a:custGeom>
              <a:gdLst>
                <a:gd fmla="*/ 671060 w 3980315" name="T0"/>
                <a:gd fmla="*/ 1962052 h 3459275" name="T1"/>
                <a:gd fmla="*/ 0 w 3980315" name="T2"/>
                <a:gd fmla="*/ 0 h 3459275" name="T3"/>
                <a:gd fmla="*/ 2257578 w 3980315" name="T4"/>
                <a:gd fmla="*/ 700709 h 3459275" name="T5"/>
                <a:gd fmla="*/ 710036 w 3980315" name="T6"/>
                <a:gd fmla="*/ 524229 h 3459275" name="T7"/>
                <a:gd fmla="*/ 1232914 w 3980315" name="T8"/>
                <a:gd fmla="*/ 196224 h 3459275" name="T9"/>
                <a:gd fmla="*/ 671060 w 3980315" name="T10"/>
                <a:gd fmla="*/ 1962052 h 3459275"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459275" w="3980315">
                  <a:moveTo>
                    <a:pt x="1183140" y="3459275"/>
                  </a:moveTo>
                  <a:lnTo>
                    <a:pt x="0" y="0"/>
                  </a:lnTo>
                  <a:lnTo>
                    <a:pt x="3980315" y="1235414"/>
                  </a:lnTo>
                  <a:lnTo>
                    <a:pt x="1251857" y="924264"/>
                  </a:lnTo>
                  <a:lnTo>
                    <a:pt x="2173740" y="345960"/>
                  </a:lnTo>
                  <a:lnTo>
                    <a:pt x="1183140" y="3459275"/>
                  </a:lnTo>
                  <a:close/>
                </a:path>
              </a:pathLst>
            </a:custGeom>
            <a:noFill/>
            <a:ln w="22225">
              <a:solidFill>
                <a:srgbClr val="157E9F"/>
              </a:solidFill>
              <a:round/>
            </a:ln>
            <a:extLst>
              <a:ext uri="{909E8E84-426E-40DD-AFC4-6F175D3DCCD1}">
                <a14:hiddenFill>
                  <a:solidFill>
                    <a:srgbClr val="FFFFFF"/>
                  </a:solidFill>
                </a14:hiddenFill>
              </a:ext>
            </a:extLst>
          </p:spPr>
          <p:txBody>
            <a:bodyPr/>
            <a:lstStyle/>
            <a:p>
              <a:endParaRPr altLang="en-US" lang="zh-CN"/>
            </a:p>
          </p:txBody>
        </p:sp>
        <p:sp>
          <p:nvSpPr>
            <p:cNvPr id="63" name="椭圆 21"/>
            <p:cNvSpPr>
              <a:spLocks noChangeArrowheads="1"/>
            </p:cNvSpPr>
            <p:nvPr/>
          </p:nvSpPr>
          <p:spPr bwMode="auto">
            <a:xfrm>
              <a:off x="1878988" y="2293364"/>
              <a:ext cx="51946" cy="51946"/>
            </a:xfrm>
            <a:prstGeom prst="ellipse">
              <a:avLst/>
            </a:prstGeom>
            <a:blipFill dpi="0" rotWithShape="1">
              <a:blip r:embed="rId2"/>
              <a:stretch>
                <a:fillRect/>
              </a:stretch>
            </a:blipFill>
            <a:ln w="22225">
              <a:solidFill>
                <a:srgbClr val="157E9F"/>
              </a:solidFill>
              <a:round/>
            </a:ln>
          </p:spPr>
          <p:txBody>
            <a:bodyPr/>
            <a:lstStyle>
              <a:lvl1pPr>
                <a:spcBef>
                  <a:spcPct val="20000"/>
                </a:spcBef>
                <a:buFont charset="0"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a:spcBef>
                  <a:spcPct val="0"/>
                </a:spcBef>
                <a:buFontTx/>
                <a:buNone/>
              </a:pPr>
              <a:endParaRPr altLang="en-US" lang="zh-CN" sz="1800">
                <a:latin charset="0" pitchFamily="34" typeface="Arial"/>
              </a:endParaRPr>
            </a:p>
          </p:txBody>
        </p:sp>
        <p:sp>
          <p:nvSpPr>
            <p:cNvPr id="64" name="椭圆 22"/>
            <p:cNvSpPr>
              <a:spLocks noChangeArrowheads="1"/>
            </p:cNvSpPr>
            <p:nvPr/>
          </p:nvSpPr>
          <p:spPr bwMode="auto">
            <a:xfrm>
              <a:off x="2856811" y="5153188"/>
              <a:ext cx="51946" cy="51946"/>
            </a:xfrm>
            <a:prstGeom prst="ellipse">
              <a:avLst/>
            </a:prstGeom>
            <a:blipFill dpi="0" rotWithShape="1">
              <a:blip r:embed="rId2"/>
              <a:stretch>
                <a:fillRect/>
              </a:stretch>
            </a:blipFill>
            <a:ln w="22225">
              <a:solidFill>
                <a:srgbClr val="157E9F"/>
              </a:solidFill>
              <a:round/>
            </a:ln>
          </p:spPr>
          <p:txBody>
            <a:bodyPr/>
            <a:lstStyle>
              <a:lvl1pPr>
                <a:spcBef>
                  <a:spcPct val="20000"/>
                </a:spcBef>
                <a:buFont charset="0"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a:spcBef>
                  <a:spcPct val="0"/>
                </a:spcBef>
                <a:buFontTx/>
                <a:buNone/>
              </a:pPr>
              <a:endParaRPr altLang="en-US" lang="zh-CN" sz="1800">
                <a:latin charset="0" pitchFamily="34" typeface="Arial"/>
              </a:endParaRPr>
            </a:p>
          </p:txBody>
        </p:sp>
        <p:sp>
          <p:nvSpPr>
            <p:cNvPr id="65" name="椭圆 23"/>
            <p:cNvSpPr>
              <a:spLocks noChangeArrowheads="1"/>
            </p:cNvSpPr>
            <p:nvPr/>
          </p:nvSpPr>
          <p:spPr bwMode="auto">
            <a:xfrm>
              <a:off x="3667165" y="2599475"/>
              <a:ext cx="51946" cy="51946"/>
            </a:xfrm>
            <a:prstGeom prst="ellipse">
              <a:avLst/>
            </a:prstGeom>
            <a:blipFill dpi="0" rotWithShape="1">
              <a:blip r:embed="rId2"/>
              <a:stretch>
                <a:fillRect/>
              </a:stretch>
            </a:blipFill>
            <a:ln w="22225">
              <a:solidFill>
                <a:srgbClr val="157E9F"/>
              </a:solidFill>
              <a:round/>
            </a:ln>
          </p:spPr>
          <p:txBody>
            <a:bodyPr/>
            <a:lstStyle>
              <a:lvl1pPr>
                <a:spcBef>
                  <a:spcPct val="20000"/>
                </a:spcBef>
                <a:buFont charset="0"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a:spcBef>
                  <a:spcPct val="0"/>
                </a:spcBef>
                <a:buFontTx/>
                <a:buNone/>
              </a:pPr>
              <a:endParaRPr altLang="en-US" lang="zh-CN" sz="1800">
                <a:latin charset="0" pitchFamily="34" typeface="Arial"/>
              </a:endParaRPr>
            </a:p>
          </p:txBody>
        </p:sp>
        <p:sp>
          <p:nvSpPr>
            <p:cNvPr id="66" name="椭圆 24"/>
            <p:cNvSpPr>
              <a:spLocks noChangeArrowheads="1"/>
            </p:cNvSpPr>
            <p:nvPr/>
          </p:nvSpPr>
          <p:spPr bwMode="auto">
            <a:xfrm>
              <a:off x="5157312" y="3314745"/>
              <a:ext cx="51946" cy="51946"/>
            </a:xfrm>
            <a:prstGeom prst="ellipse">
              <a:avLst/>
            </a:prstGeom>
            <a:blipFill dpi="0" rotWithShape="1">
              <a:blip r:embed="rId2"/>
              <a:stretch>
                <a:fillRect/>
              </a:stretch>
            </a:blipFill>
            <a:ln w="22225">
              <a:solidFill>
                <a:srgbClr val="157E9F"/>
              </a:solidFill>
              <a:round/>
            </a:ln>
          </p:spPr>
          <p:txBody>
            <a:bodyPr/>
            <a:lstStyle>
              <a:lvl1pPr>
                <a:spcBef>
                  <a:spcPct val="20000"/>
                </a:spcBef>
                <a:buFont charset="0"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a:spcBef>
                  <a:spcPct val="0"/>
                </a:spcBef>
                <a:buFontTx/>
                <a:buNone/>
              </a:pPr>
              <a:endParaRPr altLang="en-US" lang="zh-CN" sz="1800">
                <a:latin charset="0" pitchFamily="34" typeface="Arial"/>
              </a:endParaRPr>
            </a:p>
          </p:txBody>
        </p:sp>
        <p:sp>
          <p:nvSpPr>
            <p:cNvPr id="67" name="椭圆 25"/>
            <p:cNvSpPr>
              <a:spLocks noChangeArrowheads="1"/>
            </p:cNvSpPr>
            <p:nvPr/>
          </p:nvSpPr>
          <p:spPr bwMode="auto">
            <a:xfrm>
              <a:off x="2908758" y="3056262"/>
              <a:ext cx="51946" cy="51946"/>
            </a:xfrm>
            <a:prstGeom prst="ellipse">
              <a:avLst/>
            </a:prstGeom>
            <a:blipFill dpi="0" rotWithShape="1">
              <a:blip r:embed="rId2"/>
              <a:stretch>
                <a:fillRect/>
              </a:stretch>
            </a:blipFill>
            <a:ln w="22225">
              <a:solidFill>
                <a:srgbClr val="157E9F"/>
              </a:solidFill>
              <a:round/>
            </a:ln>
          </p:spPr>
          <p:txBody>
            <a:bodyPr/>
            <a:lstStyle>
              <a:lvl1pPr>
                <a:spcBef>
                  <a:spcPct val="20000"/>
                </a:spcBef>
                <a:buFont charset="0"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a:spcBef>
                  <a:spcPct val="0"/>
                </a:spcBef>
                <a:buFontTx/>
                <a:buNone/>
              </a:pPr>
              <a:endParaRPr altLang="en-US" lang="zh-CN" sz="1800">
                <a:latin charset="0" pitchFamily="34" typeface="Arial"/>
              </a:endParaRPr>
            </a:p>
          </p:txBody>
        </p:sp>
        <p:sp>
          <p:nvSpPr>
            <p:cNvPr id="68" name="任意多边形 26"/>
            <p:cNvSpPr/>
            <p:nvPr/>
          </p:nvSpPr>
          <p:spPr bwMode="auto">
            <a:xfrm>
              <a:off x="1899711" y="2314061"/>
              <a:ext cx="3298812" cy="2877555"/>
            </a:xfrm>
            <a:custGeom>
              <a:gdLst>
                <a:gd fmla="*/ 0 w 3985191" name="T0"/>
                <a:gd fmla="*/ 0 h 3476284" name="T1"/>
                <a:gd fmla="*/ 1234264 w 3985191" name="T2"/>
                <a:gd fmla="*/ 205872 h 3476284" name="T3"/>
                <a:gd fmla="*/ 2260344 w 3985191" name="T4"/>
                <a:gd fmla="*/ 697880 h 3476284" name="T5"/>
                <a:gd fmla="*/ 666236 w 3985191" name="T6"/>
                <a:gd fmla="*/ 1971698 h 3476284" name="T7"/>
                <a:gd fmla="*/ 703281 w 3985191" name="T8"/>
                <a:gd fmla="*/ 520757 h 3476284" name="T9"/>
                <a:gd fmla="*/ 0 w 3985191" name="T10"/>
                <a:gd fmla="*/ 0 h 3476284"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476284" w="3985191">
                  <a:moveTo>
                    <a:pt x="0" y="0"/>
                  </a:moveTo>
                  <a:lnTo>
                    <a:pt x="2176121" y="362970"/>
                  </a:lnTo>
                  <a:lnTo>
                    <a:pt x="3985191" y="1230426"/>
                  </a:lnTo>
                  <a:lnTo>
                    <a:pt x="1174635" y="3476284"/>
                  </a:lnTo>
                  <a:lnTo>
                    <a:pt x="1239950" y="918142"/>
                  </a:lnTo>
                  <a:lnTo>
                    <a:pt x="0" y="0"/>
                  </a:lnTo>
                  <a:close/>
                </a:path>
              </a:pathLst>
            </a:custGeom>
            <a:noFill/>
            <a:ln w="22225">
              <a:solidFill>
                <a:srgbClr val="157E9F"/>
              </a:solidFill>
              <a:round/>
            </a:ln>
            <a:extLst>
              <a:ext uri="{909E8E84-426E-40DD-AFC4-6F175D3DCCD1}">
                <a14:hiddenFill>
                  <a:solidFill>
                    <a:srgbClr val="FFFFFF"/>
                  </a:solidFill>
                </a14:hiddenFill>
              </a:ext>
            </a:extLst>
          </p:spPr>
          <p:txBody>
            <a:bodyPr/>
            <a:lstStyle/>
            <a:p>
              <a:endParaRPr altLang="en-US" lang="zh-CN"/>
            </a:p>
          </p:txBody>
        </p:sp>
      </p:grpSp>
      <p:sp>
        <p:nvSpPr>
          <p:cNvPr id="69" name="文本框 32"/>
          <p:cNvSpPr txBox="1">
            <a:spLocks noChangeArrowheads="1"/>
          </p:cNvSpPr>
          <p:nvPr/>
        </p:nvSpPr>
        <p:spPr bwMode="auto">
          <a:xfrm>
            <a:off x="1287463" y="1719832"/>
            <a:ext cx="1266796"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charset="0"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eaLnBrk="1" hangingPunct="1">
              <a:spcBef>
                <a:spcPct val="0"/>
              </a:spcBef>
              <a:buFont charset="0" pitchFamily="34" typeface="Arial"/>
              <a:buNone/>
            </a:pPr>
            <a:r>
              <a:rPr altLang="en-US" b="1" lang="zh-CN" sz="1800">
                <a:solidFill>
                  <a:srgbClr val="157E9F"/>
                </a:solidFill>
                <a:latin charset="-122" panose="02000000000000000000" pitchFamily="2" typeface="方正清刻本悦宋简体"/>
                <a:ea charset="-122" panose="02000000000000000000" pitchFamily="2" typeface="方正清刻本悦宋简体"/>
              </a:rPr>
              <a:t>概括1</a:t>
            </a:r>
          </a:p>
        </p:txBody>
      </p:sp>
      <p:sp>
        <p:nvSpPr>
          <p:cNvPr id="70" name="文本框 32"/>
          <p:cNvSpPr txBox="1">
            <a:spLocks noChangeArrowheads="1"/>
          </p:cNvSpPr>
          <p:nvPr/>
        </p:nvSpPr>
        <p:spPr bwMode="auto">
          <a:xfrm>
            <a:off x="4757864" y="2568054"/>
            <a:ext cx="1266796"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charset="0"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eaLnBrk="1" hangingPunct="1">
              <a:spcBef>
                <a:spcPct val="0"/>
              </a:spcBef>
              <a:buFont charset="0" pitchFamily="34" typeface="Arial"/>
              <a:buNone/>
            </a:pPr>
            <a:r>
              <a:rPr altLang="en-US" b="1" lang="zh-CN" sz="1800">
                <a:solidFill>
                  <a:srgbClr val="157E9F"/>
                </a:solidFill>
                <a:latin charset="-122" panose="02000000000000000000" pitchFamily="2" typeface="方正清刻本悦宋简体"/>
                <a:ea charset="-122" panose="02000000000000000000" pitchFamily="2" typeface="方正清刻本悦宋简体"/>
              </a:rPr>
              <a:t>概括2</a:t>
            </a:r>
          </a:p>
        </p:txBody>
      </p:sp>
      <p:sp>
        <p:nvSpPr>
          <p:cNvPr id="71" name="文本框 33"/>
          <p:cNvSpPr txBox="1">
            <a:spLocks noChangeArrowheads="1"/>
          </p:cNvSpPr>
          <p:nvPr/>
        </p:nvSpPr>
        <p:spPr bwMode="auto">
          <a:xfrm>
            <a:off x="1861064" y="5066212"/>
            <a:ext cx="12690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charset="0"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eaLnBrk="1" hangingPunct="1">
              <a:spcBef>
                <a:spcPct val="0"/>
              </a:spcBef>
              <a:buFont charset="0" pitchFamily="34" typeface="Arial"/>
              <a:buNone/>
            </a:pPr>
            <a:r>
              <a:rPr altLang="en-US" b="1" lang="zh-CN" sz="1800">
                <a:solidFill>
                  <a:srgbClr val="157E9F"/>
                </a:solidFill>
                <a:latin charset="-122" panose="02000000000000000000" pitchFamily="2" typeface="方正清刻本悦宋简体"/>
                <a:ea charset="-122" panose="02000000000000000000" pitchFamily="2" typeface="方正清刻本悦宋简体"/>
              </a:rPr>
              <a:t>概括3</a:t>
            </a:r>
          </a:p>
        </p:txBody>
      </p:sp>
      <p:sp>
        <p:nvSpPr>
          <p:cNvPr id="72" name="文本框 32"/>
          <p:cNvSpPr txBox="1">
            <a:spLocks noChangeArrowheads="1"/>
          </p:cNvSpPr>
          <p:nvPr/>
        </p:nvSpPr>
        <p:spPr bwMode="auto">
          <a:xfrm>
            <a:off x="7371640" y="1877593"/>
            <a:ext cx="1266796"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charset="0"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eaLnBrk="1" hangingPunct="1">
              <a:spcBef>
                <a:spcPct val="0"/>
              </a:spcBef>
              <a:buFont charset="0" pitchFamily="34" typeface="Arial"/>
              <a:buNone/>
            </a:pPr>
            <a:r>
              <a:rPr altLang="en-US" b="1" lang="zh-CN" smtClean="0" sz="1800">
                <a:solidFill>
                  <a:srgbClr val="157E9F"/>
                </a:solidFill>
                <a:latin charset="-122" panose="02000000000000000000" pitchFamily="2" typeface="方正清刻本悦宋简体"/>
                <a:ea charset="-122" panose="02000000000000000000" pitchFamily="2" typeface="方正清刻本悦宋简体"/>
              </a:rPr>
              <a:t>概括1</a:t>
            </a:r>
          </a:p>
        </p:txBody>
      </p:sp>
      <p:grpSp>
        <p:nvGrpSpPr>
          <p:cNvPr id="73" name="Group 398"/>
          <p:cNvGrpSpPr/>
          <p:nvPr/>
        </p:nvGrpSpPr>
        <p:grpSpPr>
          <a:xfrm>
            <a:off x="6810291" y="1988104"/>
            <a:ext cx="391999" cy="405287"/>
            <a:chOff x="209551" y="3594100"/>
            <a:chExt cx="280988" cy="290513"/>
          </a:xfrm>
          <a:solidFill>
            <a:srgbClr val="157E9F"/>
          </a:solidFill>
        </p:grpSpPr>
        <p:sp>
          <p:nvSpPr>
            <p:cNvPr id="74" name="Freeform 154"/>
            <p:cNvSpPr>
              <a:spLocks noEditPoints="1"/>
            </p:cNvSpPr>
            <p:nvPr/>
          </p:nvSpPr>
          <p:spPr bwMode="auto">
            <a:xfrm>
              <a:off x="209551" y="3594100"/>
              <a:ext cx="280988" cy="290513"/>
            </a:xfrm>
            <a:custGeom>
              <a:cxnLst>
                <a:cxn ang="0">
                  <a:pos x="25" y="104"/>
                </a:cxn>
                <a:cxn ang="0">
                  <a:pos x="40" y="103"/>
                </a:cxn>
                <a:cxn ang="0">
                  <a:pos x="84" y="103"/>
                </a:cxn>
                <a:cxn ang="0">
                  <a:pos x="99" y="104"/>
                </a:cxn>
                <a:cxn ang="0">
                  <a:pos x="108" y="64"/>
                </a:cxn>
                <a:cxn ang="0">
                  <a:pos x="99" y="24"/>
                </a:cxn>
                <a:cxn ang="0">
                  <a:pos x="62" y="0"/>
                </a:cxn>
                <a:cxn ang="0">
                  <a:pos x="25" y="24"/>
                </a:cxn>
                <a:cxn ang="0">
                  <a:pos x="16" y="64"/>
                </a:cxn>
                <a:cxn ang="0">
                  <a:pos x="62" y="124"/>
                </a:cxn>
                <a:cxn ang="0">
                  <a:pos x="62" y="95"/>
                </a:cxn>
                <a:cxn ang="0">
                  <a:pos x="62" y="124"/>
                </a:cxn>
                <a:cxn ang="0">
                  <a:pos x="39" y="50"/>
                </a:cxn>
                <a:cxn ang="0">
                  <a:pos x="62" y="37"/>
                </a:cxn>
                <a:cxn ang="0">
                  <a:pos x="85" y="50"/>
                </a:cxn>
                <a:cxn ang="0">
                  <a:pos x="85" y="78"/>
                </a:cxn>
                <a:cxn ang="0">
                  <a:pos x="62" y="91"/>
                </a:cxn>
                <a:cxn ang="0">
                  <a:pos x="39" y="78"/>
                </a:cxn>
                <a:cxn ang="0">
                  <a:pos x="34" y="74"/>
                </a:cxn>
                <a:cxn ang="0">
                  <a:pos x="34" y="54"/>
                </a:cxn>
                <a:cxn ang="0">
                  <a:pos x="34" y="74"/>
                </a:cxn>
                <a:cxn ang="0">
                  <a:pos x="42" y="30"/>
                </a:cxn>
                <a:cxn ang="0">
                  <a:pos x="48" y="40"/>
                </a:cxn>
                <a:cxn ang="0">
                  <a:pos x="67" y="35"/>
                </a:cxn>
                <a:cxn ang="0">
                  <a:pos x="85" y="45"/>
                </a:cxn>
                <a:cxn ang="0">
                  <a:pos x="67" y="35"/>
                </a:cxn>
                <a:cxn ang="0">
                  <a:pos x="102" y="64"/>
                </a:cxn>
                <a:cxn ang="0">
                  <a:pos x="90" y="64"/>
                </a:cxn>
                <a:cxn ang="0">
                  <a:pos x="85" y="83"/>
                </a:cxn>
                <a:cxn ang="0">
                  <a:pos x="67" y="93"/>
                </a:cxn>
                <a:cxn ang="0">
                  <a:pos x="85" y="83"/>
                </a:cxn>
                <a:cxn ang="0">
                  <a:pos x="57" y="93"/>
                </a:cxn>
                <a:cxn ang="0">
                  <a:pos x="39" y="83"/>
                </a:cxn>
                <a:cxn ang="0">
                  <a:pos x="116" y="94"/>
                </a:cxn>
                <a:cxn ang="0">
                  <a:pos x="86" y="99"/>
                </a:cxn>
                <a:cxn ang="0">
                  <a:pos x="105" y="67"/>
                </a:cxn>
                <a:cxn ang="0">
                  <a:pos x="99" y="28"/>
                </a:cxn>
                <a:cxn ang="0">
                  <a:pos x="105" y="61"/>
                </a:cxn>
                <a:cxn ang="0">
                  <a:pos x="86" y="29"/>
                </a:cxn>
                <a:cxn ang="0">
                  <a:pos x="62" y="4"/>
                </a:cxn>
                <a:cxn ang="0">
                  <a:pos x="62" y="33"/>
                </a:cxn>
                <a:cxn ang="0">
                  <a:pos x="62" y="4"/>
                </a:cxn>
                <a:cxn ang="0">
                  <a:pos x="25" y="28"/>
                </a:cxn>
                <a:cxn ang="0">
                  <a:pos x="35" y="48"/>
                </a:cxn>
                <a:cxn ang="0">
                  <a:pos x="8" y="34"/>
                </a:cxn>
                <a:cxn ang="0">
                  <a:pos x="35" y="80"/>
                </a:cxn>
                <a:cxn ang="0">
                  <a:pos x="25" y="100"/>
                </a:cxn>
                <a:cxn ang="0">
                  <a:pos x="8" y="94"/>
                </a:cxn>
              </a:cxnLst>
              <a:rect b="b" l="0" r="r" t="0"/>
              <a:pathLst>
                <a:path h="128" w="124">
                  <a:moveTo>
                    <a:pt x="4" y="96"/>
                  </a:moveTo>
                  <a:cubicBezTo>
                    <a:pt x="7" y="101"/>
                    <a:pt x="14" y="104"/>
                    <a:pt x="25" y="104"/>
                  </a:cubicBezTo>
                  <a:cubicBezTo>
                    <a:pt x="25" y="104"/>
                    <a:pt x="25" y="104"/>
                    <a:pt x="25" y="104"/>
                  </a:cubicBezTo>
                  <a:cubicBezTo>
                    <a:pt x="29" y="104"/>
                    <a:pt x="34" y="104"/>
                    <a:pt x="40" y="103"/>
                  </a:cubicBezTo>
                  <a:cubicBezTo>
                    <a:pt x="45" y="118"/>
                    <a:pt x="53" y="128"/>
                    <a:pt x="62" y="128"/>
                  </a:cubicBezTo>
                  <a:cubicBezTo>
                    <a:pt x="71" y="128"/>
                    <a:pt x="79" y="118"/>
                    <a:pt x="84" y="103"/>
                  </a:cubicBezTo>
                  <a:cubicBezTo>
                    <a:pt x="90" y="104"/>
                    <a:pt x="95" y="104"/>
                    <a:pt x="99" y="104"/>
                  </a:cubicBezTo>
                  <a:cubicBezTo>
                    <a:pt x="99" y="104"/>
                    <a:pt x="99" y="104"/>
                    <a:pt x="99" y="104"/>
                  </a:cubicBezTo>
                  <a:cubicBezTo>
                    <a:pt x="110" y="104"/>
                    <a:pt x="117" y="101"/>
                    <a:pt x="120" y="96"/>
                  </a:cubicBezTo>
                  <a:cubicBezTo>
                    <a:pt x="124" y="89"/>
                    <a:pt x="120" y="77"/>
                    <a:pt x="108" y="64"/>
                  </a:cubicBezTo>
                  <a:cubicBezTo>
                    <a:pt x="120" y="51"/>
                    <a:pt x="124" y="39"/>
                    <a:pt x="120" y="32"/>
                  </a:cubicBezTo>
                  <a:cubicBezTo>
                    <a:pt x="117" y="27"/>
                    <a:pt x="110" y="24"/>
                    <a:pt x="99" y="24"/>
                  </a:cubicBezTo>
                  <a:cubicBezTo>
                    <a:pt x="95" y="24"/>
                    <a:pt x="90" y="24"/>
                    <a:pt x="84" y="25"/>
                  </a:cubicBezTo>
                  <a:cubicBezTo>
                    <a:pt x="79" y="10"/>
                    <a:pt x="71" y="0"/>
                    <a:pt x="62" y="0"/>
                  </a:cubicBezTo>
                  <a:cubicBezTo>
                    <a:pt x="53" y="0"/>
                    <a:pt x="45" y="10"/>
                    <a:pt x="40" y="25"/>
                  </a:cubicBezTo>
                  <a:cubicBezTo>
                    <a:pt x="34" y="24"/>
                    <a:pt x="29" y="24"/>
                    <a:pt x="25" y="24"/>
                  </a:cubicBezTo>
                  <a:cubicBezTo>
                    <a:pt x="14" y="24"/>
                    <a:pt x="7" y="27"/>
                    <a:pt x="4" y="32"/>
                  </a:cubicBezTo>
                  <a:cubicBezTo>
                    <a:pt x="0" y="39"/>
                    <a:pt x="4" y="51"/>
                    <a:pt x="16" y="64"/>
                  </a:cubicBezTo>
                  <a:cubicBezTo>
                    <a:pt x="4" y="77"/>
                    <a:pt x="0" y="89"/>
                    <a:pt x="4" y="96"/>
                  </a:cubicBezTo>
                  <a:close/>
                  <a:moveTo>
                    <a:pt x="62" y="124"/>
                  </a:moveTo>
                  <a:cubicBezTo>
                    <a:pt x="55" y="124"/>
                    <a:pt x="48" y="115"/>
                    <a:pt x="43" y="102"/>
                  </a:cubicBezTo>
                  <a:cubicBezTo>
                    <a:pt x="50" y="100"/>
                    <a:pt x="56" y="98"/>
                    <a:pt x="62" y="95"/>
                  </a:cubicBezTo>
                  <a:cubicBezTo>
                    <a:pt x="68" y="98"/>
                    <a:pt x="74" y="100"/>
                    <a:pt x="81" y="102"/>
                  </a:cubicBezTo>
                  <a:cubicBezTo>
                    <a:pt x="76" y="115"/>
                    <a:pt x="69" y="124"/>
                    <a:pt x="62" y="124"/>
                  </a:cubicBezTo>
                  <a:close/>
                  <a:moveTo>
                    <a:pt x="38" y="64"/>
                  </a:moveTo>
                  <a:cubicBezTo>
                    <a:pt x="38" y="59"/>
                    <a:pt x="38" y="55"/>
                    <a:pt x="39" y="50"/>
                  </a:cubicBezTo>
                  <a:cubicBezTo>
                    <a:pt x="42" y="48"/>
                    <a:pt x="46" y="46"/>
                    <a:pt x="50" y="43"/>
                  </a:cubicBezTo>
                  <a:cubicBezTo>
                    <a:pt x="54" y="41"/>
                    <a:pt x="58" y="39"/>
                    <a:pt x="62" y="37"/>
                  </a:cubicBezTo>
                  <a:cubicBezTo>
                    <a:pt x="66" y="39"/>
                    <a:pt x="70" y="41"/>
                    <a:pt x="74" y="43"/>
                  </a:cubicBezTo>
                  <a:cubicBezTo>
                    <a:pt x="78" y="46"/>
                    <a:pt x="82" y="48"/>
                    <a:pt x="85" y="50"/>
                  </a:cubicBezTo>
                  <a:cubicBezTo>
                    <a:pt x="86" y="55"/>
                    <a:pt x="86" y="59"/>
                    <a:pt x="86" y="64"/>
                  </a:cubicBezTo>
                  <a:cubicBezTo>
                    <a:pt x="86" y="69"/>
                    <a:pt x="86" y="73"/>
                    <a:pt x="85" y="78"/>
                  </a:cubicBezTo>
                  <a:cubicBezTo>
                    <a:pt x="82" y="80"/>
                    <a:pt x="78" y="82"/>
                    <a:pt x="74" y="85"/>
                  </a:cubicBezTo>
                  <a:cubicBezTo>
                    <a:pt x="70" y="87"/>
                    <a:pt x="66" y="89"/>
                    <a:pt x="62" y="91"/>
                  </a:cubicBezTo>
                  <a:cubicBezTo>
                    <a:pt x="58" y="89"/>
                    <a:pt x="54" y="87"/>
                    <a:pt x="50" y="85"/>
                  </a:cubicBezTo>
                  <a:cubicBezTo>
                    <a:pt x="46" y="82"/>
                    <a:pt x="42" y="80"/>
                    <a:pt x="39" y="78"/>
                  </a:cubicBezTo>
                  <a:cubicBezTo>
                    <a:pt x="38" y="73"/>
                    <a:pt x="38" y="69"/>
                    <a:pt x="38" y="64"/>
                  </a:cubicBezTo>
                  <a:close/>
                  <a:moveTo>
                    <a:pt x="34" y="74"/>
                  </a:moveTo>
                  <a:cubicBezTo>
                    <a:pt x="30" y="71"/>
                    <a:pt x="26" y="68"/>
                    <a:pt x="22" y="64"/>
                  </a:cubicBezTo>
                  <a:cubicBezTo>
                    <a:pt x="26" y="60"/>
                    <a:pt x="30" y="57"/>
                    <a:pt x="34" y="54"/>
                  </a:cubicBezTo>
                  <a:cubicBezTo>
                    <a:pt x="34" y="57"/>
                    <a:pt x="34" y="60"/>
                    <a:pt x="34" y="64"/>
                  </a:cubicBezTo>
                  <a:cubicBezTo>
                    <a:pt x="34" y="68"/>
                    <a:pt x="34" y="71"/>
                    <a:pt x="34" y="74"/>
                  </a:cubicBezTo>
                  <a:close/>
                  <a:moveTo>
                    <a:pt x="39" y="45"/>
                  </a:moveTo>
                  <a:cubicBezTo>
                    <a:pt x="40" y="40"/>
                    <a:pt x="41" y="35"/>
                    <a:pt x="42" y="30"/>
                  </a:cubicBezTo>
                  <a:cubicBezTo>
                    <a:pt x="47" y="31"/>
                    <a:pt x="52" y="33"/>
                    <a:pt x="57" y="35"/>
                  </a:cubicBezTo>
                  <a:cubicBezTo>
                    <a:pt x="54" y="36"/>
                    <a:pt x="51" y="38"/>
                    <a:pt x="48" y="40"/>
                  </a:cubicBezTo>
                  <a:cubicBezTo>
                    <a:pt x="45" y="42"/>
                    <a:pt x="42" y="43"/>
                    <a:pt x="39" y="45"/>
                  </a:cubicBezTo>
                  <a:close/>
                  <a:moveTo>
                    <a:pt x="67" y="35"/>
                  </a:moveTo>
                  <a:cubicBezTo>
                    <a:pt x="72" y="33"/>
                    <a:pt x="77" y="31"/>
                    <a:pt x="82" y="30"/>
                  </a:cubicBezTo>
                  <a:cubicBezTo>
                    <a:pt x="83" y="35"/>
                    <a:pt x="84" y="40"/>
                    <a:pt x="85" y="45"/>
                  </a:cubicBezTo>
                  <a:cubicBezTo>
                    <a:pt x="82" y="43"/>
                    <a:pt x="79" y="42"/>
                    <a:pt x="76" y="40"/>
                  </a:cubicBezTo>
                  <a:cubicBezTo>
                    <a:pt x="73" y="38"/>
                    <a:pt x="70" y="36"/>
                    <a:pt x="67" y="35"/>
                  </a:cubicBezTo>
                  <a:close/>
                  <a:moveTo>
                    <a:pt x="90" y="54"/>
                  </a:moveTo>
                  <a:cubicBezTo>
                    <a:pt x="94" y="57"/>
                    <a:pt x="98" y="60"/>
                    <a:pt x="102" y="64"/>
                  </a:cubicBezTo>
                  <a:cubicBezTo>
                    <a:pt x="98" y="68"/>
                    <a:pt x="94" y="71"/>
                    <a:pt x="90" y="74"/>
                  </a:cubicBezTo>
                  <a:cubicBezTo>
                    <a:pt x="90" y="71"/>
                    <a:pt x="90" y="68"/>
                    <a:pt x="90" y="64"/>
                  </a:cubicBezTo>
                  <a:cubicBezTo>
                    <a:pt x="90" y="60"/>
                    <a:pt x="90" y="57"/>
                    <a:pt x="90" y="54"/>
                  </a:cubicBezTo>
                  <a:close/>
                  <a:moveTo>
                    <a:pt x="85" y="83"/>
                  </a:moveTo>
                  <a:cubicBezTo>
                    <a:pt x="84" y="88"/>
                    <a:pt x="83" y="93"/>
                    <a:pt x="82" y="98"/>
                  </a:cubicBezTo>
                  <a:cubicBezTo>
                    <a:pt x="77" y="97"/>
                    <a:pt x="72" y="95"/>
                    <a:pt x="67" y="93"/>
                  </a:cubicBezTo>
                  <a:cubicBezTo>
                    <a:pt x="70" y="92"/>
                    <a:pt x="73" y="90"/>
                    <a:pt x="76" y="88"/>
                  </a:cubicBezTo>
                  <a:cubicBezTo>
                    <a:pt x="79" y="86"/>
                    <a:pt x="82" y="85"/>
                    <a:pt x="85" y="83"/>
                  </a:cubicBezTo>
                  <a:close/>
                  <a:moveTo>
                    <a:pt x="48" y="88"/>
                  </a:moveTo>
                  <a:cubicBezTo>
                    <a:pt x="51" y="90"/>
                    <a:pt x="54" y="92"/>
                    <a:pt x="57" y="93"/>
                  </a:cubicBezTo>
                  <a:cubicBezTo>
                    <a:pt x="52" y="95"/>
                    <a:pt x="47" y="97"/>
                    <a:pt x="42" y="98"/>
                  </a:cubicBezTo>
                  <a:cubicBezTo>
                    <a:pt x="41" y="93"/>
                    <a:pt x="40" y="88"/>
                    <a:pt x="39" y="83"/>
                  </a:cubicBezTo>
                  <a:cubicBezTo>
                    <a:pt x="42" y="85"/>
                    <a:pt x="45" y="86"/>
                    <a:pt x="48" y="88"/>
                  </a:cubicBezTo>
                  <a:close/>
                  <a:moveTo>
                    <a:pt x="116" y="94"/>
                  </a:moveTo>
                  <a:cubicBezTo>
                    <a:pt x="114" y="98"/>
                    <a:pt x="108" y="100"/>
                    <a:pt x="99" y="100"/>
                  </a:cubicBezTo>
                  <a:cubicBezTo>
                    <a:pt x="95" y="100"/>
                    <a:pt x="90" y="100"/>
                    <a:pt x="86" y="99"/>
                  </a:cubicBezTo>
                  <a:cubicBezTo>
                    <a:pt x="87" y="93"/>
                    <a:pt x="88" y="87"/>
                    <a:pt x="89" y="80"/>
                  </a:cubicBezTo>
                  <a:cubicBezTo>
                    <a:pt x="95" y="76"/>
                    <a:pt x="101" y="71"/>
                    <a:pt x="105" y="67"/>
                  </a:cubicBezTo>
                  <a:cubicBezTo>
                    <a:pt x="115" y="78"/>
                    <a:pt x="120" y="88"/>
                    <a:pt x="116" y="94"/>
                  </a:cubicBezTo>
                  <a:close/>
                  <a:moveTo>
                    <a:pt x="99" y="28"/>
                  </a:moveTo>
                  <a:cubicBezTo>
                    <a:pt x="108" y="28"/>
                    <a:pt x="114" y="30"/>
                    <a:pt x="116" y="34"/>
                  </a:cubicBezTo>
                  <a:cubicBezTo>
                    <a:pt x="120" y="40"/>
                    <a:pt x="115" y="50"/>
                    <a:pt x="105" y="61"/>
                  </a:cubicBezTo>
                  <a:cubicBezTo>
                    <a:pt x="101" y="57"/>
                    <a:pt x="95" y="52"/>
                    <a:pt x="89" y="48"/>
                  </a:cubicBezTo>
                  <a:cubicBezTo>
                    <a:pt x="88" y="41"/>
                    <a:pt x="87" y="35"/>
                    <a:pt x="86" y="29"/>
                  </a:cubicBezTo>
                  <a:cubicBezTo>
                    <a:pt x="90" y="28"/>
                    <a:pt x="95" y="28"/>
                    <a:pt x="99" y="28"/>
                  </a:cubicBezTo>
                  <a:close/>
                  <a:moveTo>
                    <a:pt x="62" y="4"/>
                  </a:moveTo>
                  <a:cubicBezTo>
                    <a:pt x="69" y="4"/>
                    <a:pt x="76" y="13"/>
                    <a:pt x="81" y="26"/>
                  </a:cubicBezTo>
                  <a:cubicBezTo>
                    <a:pt x="74" y="28"/>
                    <a:pt x="68" y="30"/>
                    <a:pt x="62" y="33"/>
                  </a:cubicBezTo>
                  <a:cubicBezTo>
                    <a:pt x="56" y="30"/>
                    <a:pt x="50" y="28"/>
                    <a:pt x="43" y="26"/>
                  </a:cubicBezTo>
                  <a:cubicBezTo>
                    <a:pt x="48" y="13"/>
                    <a:pt x="55" y="4"/>
                    <a:pt x="62" y="4"/>
                  </a:cubicBezTo>
                  <a:close/>
                  <a:moveTo>
                    <a:pt x="8" y="34"/>
                  </a:moveTo>
                  <a:cubicBezTo>
                    <a:pt x="10" y="30"/>
                    <a:pt x="16" y="28"/>
                    <a:pt x="25" y="28"/>
                  </a:cubicBezTo>
                  <a:cubicBezTo>
                    <a:pt x="29" y="28"/>
                    <a:pt x="34" y="28"/>
                    <a:pt x="38" y="29"/>
                  </a:cubicBezTo>
                  <a:cubicBezTo>
                    <a:pt x="37" y="35"/>
                    <a:pt x="36" y="41"/>
                    <a:pt x="35" y="48"/>
                  </a:cubicBezTo>
                  <a:cubicBezTo>
                    <a:pt x="29" y="52"/>
                    <a:pt x="23" y="57"/>
                    <a:pt x="19" y="61"/>
                  </a:cubicBezTo>
                  <a:cubicBezTo>
                    <a:pt x="9" y="50"/>
                    <a:pt x="4" y="40"/>
                    <a:pt x="8" y="34"/>
                  </a:cubicBezTo>
                  <a:close/>
                  <a:moveTo>
                    <a:pt x="19" y="67"/>
                  </a:moveTo>
                  <a:cubicBezTo>
                    <a:pt x="23" y="71"/>
                    <a:pt x="29" y="76"/>
                    <a:pt x="35" y="80"/>
                  </a:cubicBezTo>
                  <a:cubicBezTo>
                    <a:pt x="36" y="87"/>
                    <a:pt x="37" y="93"/>
                    <a:pt x="38" y="99"/>
                  </a:cubicBezTo>
                  <a:cubicBezTo>
                    <a:pt x="34" y="100"/>
                    <a:pt x="29" y="100"/>
                    <a:pt x="25" y="100"/>
                  </a:cubicBezTo>
                  <a:cubicBezTo>
                    <a:pt x="25" y="100"/>
                    <a:pt x="25" y="100"/>
                    <a:pt x="25" y="100"/>
                  </a:cubicBezTo>
                  <a:cubicBezTo>
                    <a:pt x="16" y="100"/>
                    <a:pt x="10" y="98"/>
                    <a:pt x="8" y="94"/>
                  </a:cubicBezTo>
                  <a:cubicBezTo>
                    <a:pt x="4" y="88"/>
                    <a:pt x="9" y="78"/>
                    <a:pt x="19" y="67"/>
                  </a:cubicBezTo>
                  <a:close/>
                </a:path>
              </a:pathLst>
            </a:custGeom>
            <a:grpFill/>
            <a:ln w="12700">
              <a:solidFill>
                <a:srgbClr val="157E9F"/>
              </a:solidFill>
              <a:round/>
            </a:ln>
          </p:spPr>
          <p:txBody>
            <a:bodyPr/>
            <a:lstStyle/>
            <a:p>
              <a:pPr>
                <a:defRPr/>
              </a:pPr>
              <a:endParaRPr lang="id-ID"/>
            </a:p>
          </p:txBody>
        </p:sp>
        <p:sp>
          <p:nvSpPr>
            <p:cNvPr id="75" name="Freeform 155"/>
            <p:cNvSpPr>
              <a:spLocks noEditPoints="1"/>
            </p:cNvSpPr>
            <p:nvPr/>
          </p:nvSpPr>
          <p:spPr bwMode="auto">
            <a:xfrm>
              <a:off x="327026" y="3716338"/>
              <a:ext cx="46038" cy="46038"/>
            </a:xfrm>
            <a:custGeom>
              <a:cxnLst>
                <a:cxn ang="0">
                  <a:pos x="10" y="20"/>
                </a:cxn>
                <a:cxn ang="0">
                  <a:pos x="20" y="10"/>
                </a:cxn>
                <a:cxn ang="0">
                  <a:pos x="10" y="0"/>
                </a:cxn>
                <a:cxn ang="0">
                  <a:pos x="0" y="10"/>
                </a:cxn>
                <a:cxn ang="0">
                  <a:pos x="10" y="20"/>
                </a:cxn>
                <a:cxn ang="0">
                  <a:pos x="10" y="4"/>
                </a:cxn>
                <a:cxn ang="0">
                  <a:pos x="16" y="10"/>
                </a:cxn>
                <a:cxn ang="0">
                  <a:pos x="10" y="16"/>
                </a:cxn>
                <a:cxn ang="0">
                  <a:pos x="4" y="10"/>
                </a:cxn>
                <a:cxn ang="0">
                  <a:pos x="10" y="4"/>
                </a:cxn>
              </a:cxnLst>
              <a:rect b="b" l="0" r="r" t="0"/>
              <a:pathLst>
                <a:path h="20" w="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w="12700">
              <a:solidFill>
                <a:srgbClr val="157E9F"/>
              </a:solidFill>
              <a:round/>
            </a:ln>
          </p:spPr>
          <p:txBody>
            <a:bodyPr/>
            <a:lstStyle/>
            <a:p>
              <a:pPr>
                <a:defRPr/>
              </a:pPr>
              <a:endParaRPr lang="id-ID"/>
            </a:p>
          </p:txBody>
        </p:sp>
      </p:grpSp>
      <p:sp>
        <p:nvSpPr>
          <p:cNvPr id="76" name="TextBox 36"/>
          <p:cNvSpPr txBox="1">
            <a:spLocks noChangeArrowheads="1"/>
          </p:cNvSpPr>
          <p:nvPr/>
        </p:nvSpPr>
        <p:spPr bwMode="auto">
          <a:xfrm>
            <a:off x="7356136" y="2241800"/>
            <a:ext cx="3771598"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charset="0"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a:spcBef>
                <a:spcPct val="0"/>
              </a:spcBef>
              <a:buFontTx/>
              <a:buNone/>
            </a:pPr>
            <a:r>
              <a:rPr altLang="en-US" lang="zh-CN" sz="1600">
                <a:solidFill>
                  <a:schemeClr val="tx1">
                    <a:lumMod val="75000"/>
                    <a:lumOff val="25000"/>
                  </a:schemeClr>
                </a:solidFill>
                <a:latin charset="0" pitchFamily="34" typeface="Arial"/>
                <a:ea charset="-122" pitchFamily="34" typeface="微软雅黑"/>
                <a:sym charset="0" pitchFamily="34" typeface="Arial"/>
              </a:rPr>
              <a:t>单击添加文本内容单击添加文本内容单击添加文本内容单击添加文本内容</a:t>
            </a:r>
          </a:p>
        </p:txBody>
      </p:sp>
      <p:sp>
        <p:nvSpPr>
          <p:cNvPr id="77" name="文本框 32"/>
          <p:cNvSpPr txBox="1">
            <a:spLocks noChangeArrowheads="1"/>
          </p:cNvSpPr>
          <p:nvPr/>
        </p:nvSpPr>
        <p:spPr bwMode="auto">
          <a:xfrm>
            <a:off x="7356136" y="3341495"/>
            <a:ext cx="1266796"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charset="0"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eaLnBrk="1" hangingPunct="1">
              <a:spcBef>
                <a:spcPct val="0"/>
              </a:spcBef>
              <a:buFont charset="0" pitchFamily="34" typeface="Arial"/>
              <a:buNone/>
            </a:pPr>
            <a:r>
              <a:rPr altLang="en-US" b="1" lang="zh-CN" smtClean="0" sz="1800">
                <a:solidFill>
                  <a:srgbClr val="157E9F"/>
                </a:solidFill>
                <a:latin charset="-122" panose="02000000000000000000" pitchFamily="2" typeface="方正清刻本悦宋简体"/>
                <a:ea charset="-122" panose="02000000000000000000" pitchFamily="2" typeface="方正清刻本悦宋简体"/>
              </a:rPr>
              <a:t>概括2</a:t>
            </a:r>
          </a:p>
        </p:txBody>
      </p:sp>
      <p:grpSp>
        <p:nvGrpSpPr>
          <p:cNvPr id="78" name="Group 398"/>
          <p:cNvGrpSpPr/>
          <p:nvPr/>
        </p:nvGrpSpPr>
        <p:grpSpPr>
          <a:xfrm>
            <a:off x="6795635" y="3451195"/>
            <a:ext cx="391999" cy="405287"/>
            <a:chOff x="209551" y="3594100"/>
            <a:chExt cx="280988" cy="290513"/>
          </a:xfrm>
          <a:solidFill>
            <a:srgbClr val="157E9F"/>
          </a:solidFill>
        </p:grpSpPr>
        <p:sp>
          <p:nvSpPr>
            <p:cNvPr id="79" name="Freeform 154"/>
            <p:cNvSpPr>
              <a:spLocks noEditPoints="1"/>
            </p:cNvSpPr>
            <p:nvPr/>
          </p:nvSpPr>
          <p:spPr bwMode="auto">
            <a:xfrm>
              <a:off x="209551" y="3594100"/>
              <a:ext cx="280988" cy="290513"/>
            </a:xfrm>
            <a:custGeom>
              <a:cxnLst>
                <a:cxn ang="0">
                  <a:pos x="25" y="104"/>
                </a:cxn>
                <a:cxn ang="0">
                  <a:pos x="40" y="103"/>
                </a:cxn>
                <a:cxn ang="0">
                  <a:pos x="84" y="103"/>
                </a:cxn>
                <a:cxn ang="0">
                  <a:pos x="99" y="104"/>
                </a:cxn>
                <a:cxn ang="0">
                  <a:pos x="108" y="64"/>
                </a:cxn>
                <a:cxn ang="0">
                  <a:pos x="99" y="24"/>
                </a:cxn>
                <a:cxn ang="0">
                  <a:pos x="62" y="0"/>
                </a:cxn>
                <a:cxn ang="0">
                  <a:pos x="25" y="24"/>
                </a:cxn>
                <a:cxn ang="0">
                  <a:pos x="16" y="64"/>
                </a:cxn>
                <a:cxn ang="0">
                  <a:pos x="62" y="124"/>
                </a:cxn>
                <a:cxn ang="0">
                  <a:pos x="62" y="95"/>
                </a:cxn>
                <a:cxn ang="0">
                  <a:pos x="62" y="124"/>
                </a:cxn>
                <a:cxn ang="0">
                  <a:pos x="39" y="50"/>
                </a:cxn>
                <a:cxn ang="0">
                  <a:pos x="62" y="37"/>
                </a:cxn>
                <a:cxn ang="0">
                  <a:pos x="85" y="50"/>
                </a:cxn>
                <a:cxn ang="0">
                  <a:pos x="85" y="78"/>
                </a:cxn>
                <a:cxn ang="0">
                  <a:pos x="62" y="91"/>
                </a:cxn>
                <a:cxn ang="0">
                  <a:pos x="39" y="78"/>
                </a:cxn>
                <a:cxn ang="0">
                  <a:pos x="34" y="74"/>
                </a:cxn>
                <a:cxn ang="0">
                  <a:pos x="34" y="54"/>
                </a:cxn>
                <a:cxn ang="0">
                  <a:pos x="34" y="74"/>
                </a:cxn>
                <a:cxn ang="0">
                  <a:pos x="42" y="30"/>
                </a:cxn>
                <a:cxn ang="0">
                  <a:pos x="48" y="40"/>
                </a:cxn>
                <a:cxn ang="0">
                  <a:pos x="67" y="35"/>
                </a:cxn>
                <a:cxn ang="0">
                  <a:pos x="85" y="45"/>
                </a:cxn>
                <a:cxn ang="0">
                  <a:pos x="67" y="35"/>
                </a:cxn>
                <a:cxn ang="0">
                  <a:pos x="102" y="64"/>
                </a:cxn>
                <a:cxn ang="0">
                  <a:pos x="90" y="64"/>
                </a:cxn>
                <a:cxn ang="0">
                  <a:pos x="85" y="83"/>
                </a:cxn>
                <a:cxn ang="0">
                  <a:pos x="67" y="93"/>
                </a:cxn>
                <a:cxn ang="0">
                  <a:pos x="85" y="83"/>
                </a:cxn>
                <a:cxn ang="0">
                  <a:pos x="57" y="93"/>
                </a:cxn>
                <a:cxn ang="0">
                  <a:pos x="39" y="83"/>
                </a:cxn>
                <a:cxn ang="0">
                  <a:pos x="116" y="94"/>
                </a:cxn>
                <a:cxn ang="0">
                  <a:pos x="86" y="99"/>
                </a:cxn>
                <a:cxn ang="0">
                  <a:pos x="105" y="67"/>
                </a:cxn>
                <a:cxn ang="0">
                  <a:pos x="99" y="28"/>
                </a:cxn>
                <a:cxn ang="0">
                  <a:pos x="105" y="61"/>
                </a:cxn>
                <a:cxn ang="0">
                  <a:pos x="86" y="29"/>
                </a:cxn>
                <a:cxn ang="0">
                  <a:pos x="62" y="4"/>
                </a:cxn>
                <a:cxn ang="0">
                  <a:pos x="62" y="33"/>
                </a:cxn>
                <a:cxn ang="0">
                  <a:pos x="62" y="4"/>
                </a:cxn>
                <a:cxn ang="0">
                  <a:pos x="25" y="28"/>
                </a:cxn>
                <a:cxn ang="0">
                  <a:pos x="35" y="48"/>
                </a:cxn>
                <a:cxn ang="0">
                  <a:pos x="8" y="34"/>
                </a:cxn>
                <a:cxn ang="0">
                  <a:pos x="35" y="80"/>
                </a:cxn>
                <a:cxn ang="0">
                  <a:pos x="25" y="100"/>
                </a:cxn>
                <a:cxn ang="0">
                  <a:pos x="8" y="94"/>
                </a:cxn>
              </a:cxnLst>
              <a:rect b="b" l="0" r="r" t="0"/>
              <a:pathLst>
                <a:path h="128" w="124">
                  <a:moveTo>
                    <a:pt x="4" y="96"/>
                  </a:moveTo>
                  <a:cubicBezTo>
                    <a:pt x="7" y="101"/>
                    <a:pt x="14" y="104"/>
                    <a:pt x="25" y="104"/>
                  </a:cubicBezTo>
                  <a:cubicBezTo>
                    <a:pt x="25" y="104"/>
                    <a:pt x="25" y="104"/>
                    <a:pt x="25" y="104"/>
                  </a:cubicBezTo>
                  <a:cubicBezTo>
                    <a:pt x="29" y="104"/>
                    <a:pt x="34" y="104"/>
                    <a:pt x="40" y="103"/>
                  </a:cubicBezTo>
                  <a:cubicBezTo>
                    <a:pt x="45" y="118"/>
                    <a:pt x="53" y="128"/>
                    <a:pt x="62" y="128"/>
                  </a:cubicBezTo>
                  <a:cubicBezTo>
                    <a:pt x="71" y="128"/>
                    <a:pt x="79" y="118"/>
                    <a:pt x="84" y="103"/>
                  </a:cubicBezTo>
                  <a:cubicBezTo>
                    <a:pt x="90" y="104"/>
                    <a:pt x="95" y="104"/>
                    <a:pt x="99" y="104"/>
                  </a:cubicBezTo>
                  <a:cubicBezTo>
                    <a:pt x="99" y="104"/>
                    <a:pt x="99" y="104"/>
                    <a:pt x="99" y="104"/>
                  </a:cubicBezTo>
                  <a:cubicBezTo>
                    <a:pt x="110" y="104"/>
                    <a:pt x="117" y="101"/>
                    <a:pt x="120" y="96"/>
                  </a:cubicBezTo>
                  <a:cubicBezTo>
                    <a:pt x="124" y="89"/>
                    <a:pt x="120" y="77"/>
                    <a:pt x="108" y="64"/>
                  </a:cubicBezTo>
                  <a:cubicBezTo>
                    <a:pt x="120" y="51"/>
                    <a:pt x="124" y="39"/>
                    <a:pt x="120" y="32"/>
                  </a:cubicBezTo>
                  <a:cubicBezTo>
                    <a:pt x="117" y="27"/>
                    <a:pt x="110" y="24"/>
                    <a:pt x="99" y="24"/>
                  </a:cubicBezTo>
                  <a:cubicBezTo>
                    <a:pt x="95" y="24"/>
                    <a:pt x="90" y="24"/>
                    <a:pt x="84" y="25"/>
                  </a:cubicBezTo>
                  <a:cubicBezTo>
                    <a:pt x="79" y="10"/>
                    <a:pt x="71" y="0"/>
                    <a:pt x="62" y="0"/>
                  </a:cubicBezTo>
                  <a:cubicBezTo>
                    <a:pt x="53" y="0"/>
                    <a:pt x="45" y="10"/>
                    <a:pt x="40" y="25"/>
                  </a:cubicBezTo>
                  <a:cubicBezTo>
                    <a:pt x="34" y="24"/>
                    <a:pt x="29" y="24"/>
                    <a:pt x="25" y="24"/>
                  </a:cubicBezTo>
                  <a:cubicBezTo>
                    <a:pt x="14" y="24"/>
                    <a:pt x="7" y="27"/>
                    <a:pt x="4" y="32"/>
                  </a:cubicBezTo>
                  <a:cubicBezTo>
                    <a:pt x="0" y="39"/>
                    <a:pt x="4" y="51"/>
                    <a:pt x="16" y="64"/>
                  </a:cubicBezTo>
                  <a:cubicBezTo>
                    <a:pt x="4" y="77"/>
                    <a:pt x="0" y="89"/>
                    <a:pt x="4" y="96"/>
                  </a:cubicBezTo>
                  <a:close/>
                  <a:moveTo>
                    <a:pt x="62" y="124"/>
                  </a:moveTo>
                  <a:cubicBezTo>
                    <a:pt x="55" y="124"/>
                    <a:pt x="48" y="115"/>
                    <a:pt x="43" y="102"/>
                  </a:cubicBezTo>
                  <a:cubicBezTo>
                    <a:pt x="50" y="100"/>
                    <a:pt x="56" y="98"/>
                    <a:pt x="62" y="95"/>
                  </a:cubicBezTo>
                  <a:cubicBezTo>
                    <a:pt x="68" y="98"/>
                    <a:pt x="74" y="100"/>
                    <a:pt x="81" y="102"/>
                  </a:cubicBezTo>
                  <a:cubicBezTo>
                    <a:pt x="76" y="115"/>
                    <a:pt x="69" y="124"/>
                    <a:pt x="62" y="124"/>
                  </a:cubicBezTo>
                  <a:close/>
                  <a:moveTo>
                    <a:pt x="38" y="64"/>
                  </a:moveTo>
                  <a:cubicBezTo>
                    <a:pt x="38" y="59"/>
                    <a:pt x="38" y="55"/>
                    <a:pt x="39" y="50"/>
                  </a:cubicBezTo>
                  <a:cubicBezTo>
                    <a:pt x="42" y="48"/>
                    <a:pt x="46" y="46"/>
                    <a:pt x="50" y="43"/>
                  </a:cubicBezTo>
                  <a:cubicBezTo>
                    <a:pt x="54" y="41"/>
                    <a:pt x="58" y="39"/>
                    <a:pt x="62" y="37"/>
                  </a:cubicBezTo>
                  <a:cubicBezTo>
                    <a:pt x="66" y="39"/>
                    <a:pt x="70" y="41"/>
                    <a:pt x="74" y="43"/>
                  </a:cubicBezTo>
                  <a:cubicBezTo>
                    <a:pt x="78" y="46"/>
                    <a:pt x="82" y="48"/>
                    <a:pt x="85" y="50"/>
                  </a:cubicBezTo>
                  <a:cubicBezTo>
                    <a:pt x="86" y="55"/>
                    <a:pt x="86" y="59"/>
                    <a:pt x="86" y="64"/>
                  </a:cubicBezTo>
                  <a:cubicBezTo>
                    <a:pt x="86" y="69"/>
                    <a:pt x="86" y="73"/>
                    <a:pt x="85" y="78"/>
                  </a:cubicBezTo>
                  <a:cubicBezTo>
                    <a:pt x="82" y="80"/>
                    <a:pt x="78" y="82"/>
                    <a:pt x="74" y="85"/>
                  </a:cubicBezTo>
                  <a:cubicBezTo>
                    <a:pt x="70" y="87"/>
                    <a:pt x="66" y="89"/>
                    <a:pt x="62" y="91"/>
                  </a:cubicBezTo>
                  <a:cubicBezTo>
                    <a:pt x="58" y="89"/>
                    <a:pt x="54" y="87"/>
                    <a:pt x="50" y="85"/>
                  </a:cubicBezTo>
                  <a:cubicBezTo>
                    <a:pt x="46" y="82"/>
                    <a:pt x="42" y="80"/>
                    <a:pt x="39" y="78"/>
                  </a:cubicBezTo>
                  <a:cubicBezTo>
                    <a:pt x="38" y="73"/>
                    <a:pt x="38" y="69"/>
                    <a:pt x="38" y="64"/>
                  </a:cubicBezTo>
                  <a:close/>
                  <a:moveTo>
                    <a:pt x="34" y="74"/>
                  </a:moveTo>
                  <a:cubicBezTo>
                    <a:pt x="30" y="71"/>
                    <a:pt x="26" y="68"/>
                    <a:pt x="22" y="64"/>
                  </a:cubicBezTo>
                  <a:cubicBezTo>
                    <a:pt x="26" y="60"/>
                    <a:pt x="30" y="57"/>
                    <a:pt x="34" y="54"/>
                  </a:cubicBezTo>
                  <a:cubicBezTo>
                    <a:pt x="34" y="57"/>
                    <a:pt x="34" y="60"/>
                    <a:pt x="34" y="64"/>
                  </a:cubicBezTo>
                  <a:cubicBezTo>
                    <a:pt x="34" y="68"/>
                    <a:pt x="34" y="71"/>
                    <a:pt x="34" y="74"/>
                  </a:cubicBezTo>
                  <a:close/>
                  <a:moveTo>
                    <a:pt x="39" y="45"/>
                  </a:moveTo>
                  <a:cubicBezTo>
                    <a:pt x="40" y="40"/>
                    <a:pt x="41" y="35"/>
                    <a:pt x="42" y="30"/>
                  </a:cubicBezTo>
                  <a:cubicBezTo>
                    <a:pt x="47" y="31"/>
                    <a:pt x="52" y="33"/>
                    <a:pt x="57" y="35"/>
                  </a:cubicBezTo>
                  <a:cubicBezTo>
                    <a:pt x="54" y="36"/>
                    <a:pt x="51" y="38"/>
                    <a:pt x="48" y="40"/>
                  </a:cubicBezTo>
                  <a:cubicBezTo>
                    <a:pt x="45" y="42"/>
                    <a:pt x="42" y="43"/>
                    <a:pt x="39" y="45"/>
                  </a:cubicBezTo>
                  <a:close/>
                  <a:moveTo>
                    <a:pt x="67" y="35"/>
                  </a:moveTo>
                  <a:cubicBezTo>
                    <a:pt x="72" y="33"/>
                    <a:pt x="77" y="31"/>
                    <a:pt x="82" y="30"/>
                  </a:cubicBezTo>
                  <a:cubicBezTo>
                    <a:pt x="83" y="35"/>
                    <a:pt x="84" y="40"/>
                    <a:pt x="85" y="45"/>
                  </a:cubicBezTo>
                  <a:cubicBezTo>
                    <a:pt x="82" y="43"/>
                    <a:pt x="79" y="42"/>
                    <a:pt x="76" y="40"/>
                  </a:cubicBezTo>
                  <a:cubicBezTo>
                    <a:pt x="73" y="38"/>
                    <a:pt x="70" y="36"/>
                    <a:pt x="67" y="35"/>
                  </a:cubicBezTo>
                  <a:close/>
                  <a:moveTo>
                    <a:pt x="90" y="54"/>
                  </a:moveTo>
                  <a:cubicBezTo>
                    <a:pt x="94" y="57"/>
                    <a:pt x="98" y="60"/>
                    <a:pt x="102" y="64"/>
                  </a:cubicBezTo>
                  <a:cubicBezTo>
                    <a:pt x="98" y="68"/>
                    <a:pt x="94" y="71"/>
                    <a:pt x="90" y="74"/>
                  </a:cubicBezTo>
                  <a:cubicBezTo>
                    <a:pt x="90" y="71"/>
                    <a:pt x="90" y="68"/>
                    <a:pt x="90" y="64"/>
                  </a:cubicBezTo>
                  <a:cubicBezTo>
                    <a:pt x="90" y="60"/>
                    <a:pt x="90" y="57"/>
                    <a:pt x="90" y="54"/>
                  </a:cubicBezTo>
                  <a:close/>
                  <a:moveTo>
                    <a:pt x="85" y="83"/>
                  </a:moveTo>
                  <a:cubicBezTo>
                    <a:pt x="84" y="88"/>
                    <a:pt x="83" y="93"/>
                    <a:pt x="82" y="98"/>
                  </a:cubicBezTo>
                  <a:cubicBezTo>
                    <a:pt x="77" y="97"/>
                    <a:pt x="72" y="95"/>
                    <a:pt x="67" y="93"/>
                  </a:cubicBezTo>
                  <a:cubicBezTo>
                    <a:pt x="70" y="92"/>
                    <a:pt x="73" y="90"/>
                    <a:pt x="76" y="88"/>
                  </a:cubicBezTo>
                  <a:cubicBezTo>
                    <a:pt x="79" y="86"/>
                    <a:pt x="82" y="85"/>
                    <a:pt x="85" y="83"/>
                  </a:cubicBezTo>
                  <a:close/>
                  <a:moveTo>
                    <a:pt x="48" y="88"/>
                  </a:moveTo>
                  <a:cubicBezTo>
                    <a:pt x="51" y="90"/>
                    <a:pt x="54" y="92"/>
                    <a:pt x="57" y="93"/>
                  </a:cubicBezTo>
                  <a:cubicBezTo>
                    <a:pt x="52" y="95"/>
                    <a:pt x="47" y="97"/>
                    <a:pt x="42" y="98"/>
                  </a:cubicBezTo>
                  <a:cubicBezTo>
                    <a:pt x="41" y="93"/>
                    <a:pt x="40" y="88"/>
                    <a:pt x="39" y="83"/>
                  </a:cubicBezTo>
                  <a:cubicBezTo>
                    <a:pt x="42" y="85"/>
                    <a:pt x="45" y="86"/>
                    <a:pt x="48" y="88"/>
                  </a:cubicBezTo>
                  <a:close/>
                  <a:moveTo>
                    <a:pt x="116" y="94"/>
                  </a:moveTo>
                  <a:cubicBezTo>
                    <a:pt x="114" y="98"/>
                    <a:pt x="108" y="100"/>
                    <a:pt x="99" y="100"/>
                  </a:cubicBezTo>
                  <a:cubicBezTo>
                    <a:pt x="95" y="100"/>
                    <a:pt x="90" y="100"/>
                    <a:pt x="86" y="99"/>
                  </a:cubicBezTo>
                  <a:cubicBezTo>
                    <a:pt x="87" y="93"/>
                    <a:pt x="88" y="87"/>
                    <a:pt x="89" y="80"/>
                  </a:cubicBezTo>
                  <a:cubicBezTo>
                    <a:pt x="95" y="76"/>
                    <a:pt x="101" y="71"/>
                    <a:pt x="105" y="67"/>
                  </a:cubicBezTo>
                  <a:cubicBezTo>
                    <a:pt x="115" y="78"/>
                    <a:pt x="120" y="88"/>
                    <a:pt x="116" y="94"/>
                  </a:cubicBezTo>
                  <a:close/>
                  <a:moveTo>
                    <a:pt x="99" y="28"/>
                  </a:moveTo>
                  <a:cubicBezTo>
                    <a:pt x="108" y="28"/>
                    <a:pt x="114" y="30"/>
                    <a:pt x="116" y="34"/>
                  </a:cubicBezTo>
                  <a:cubicBezTo>
                    <a:pt x="120" y="40"/>
                    <a:pt x="115" y="50"/>
                    <a:pt x="105" y="61"/>
                  </a:cubicBezTo>
                  <a:cubicBezTo>
                    <a:pt x="101" y="57"/>
                    <a:pt x="95" y="52"/>
                    <a:pt x="89" y="48"/>
                  </a:cubicBezTo>
                  <a:cubicBezTo>
                    <a:pt x="88" y="41"/>
                    <a:pt x="87" y="35"/>
                    <a:pt x="86" y="29"/>
                  </a:cubicBezTo>
                  <a:cubicBezTo>
                    <a:pt x="90" y="28"/>
                    <a:pt x="95" y="28"/>
                    <a:pt x="99" y="28"/>
                  </a:cubicBezTo>
                  <a:close/>
                  <a:moveTo>
                    <a:pt x="62" y="4"/>
                  </a:moveTo>
                  <a:cubicBezTo>
                    <a:pt x="69" y="4"/>
                    <a:pt x="76" y="13"/>
                    <a:pt x="81" y="26"/>
                  </a:cubicBezTo>
                  <a:cubicBezTo>
                    <a:pt x="74" y="28"/>
                    <a:pt x="68" y="30"/>
                    <a:pt x="62" y="33"/>
                  </a:cubicBezTo>
                  <a:cubicBezTo>
                    <a:pt x="56" y="30"/>
                    <a:pt x="50" y="28"/>
                    <a:pt x="43" y="26"/>
                  </a:cubicBezTo>
                  <a:cubicBezTo>
                    <a:pt x="48" y="13"/>
                    <a:pt x="55" y="4"/>
                    <a:pt x="62" y="4"/>
                  </a:cubicBezTo>
                  <a:close/>
                  <a:moveTo>
                    <a:pt x="8" y="34"/>
                  </a:moveTo>
                  <a:cubicBezTo>
                    <a:pt x="10" y="30"/>
                    <a:pt x="16" y="28"/>
                    <a:pt x="25" y="28"/>
                  </a:cubicBezTo>
                  <a:cubicBezTo>
                    <a:pt x="29" y="28"/>
                    <a:pt x="34" y="28"/>
                    <a:pt x="38" y="29"/>
                  </a:cubicBezTo>
                  <a:cubicBezTo>
                    <a:pt x="37" y="35"/>
                    <a:pt x="36" y="41"/>
                    <a:pt x="35" y="48"/>
                  </a:cubicBezTo>
                  <a:cubicBezTo>
                    <a:pt x="29" y="52"/>
                    <a:pt x="23" y="57"/>
                    <a:pt x="19" y="61"/>
                  </a:cubicBezTo>
                  <a:cubicBezTo>
                    <a:pt x="9" y="50"/>
                    <a:pt x="4" y="40"/>
                    <a:pt x="8" y="34"/>
                  </a:cubicBezTo>
                  <a:close/>
                  <a:moveTo>
                    <a:pt x="19" y="67"/>
                  </a:moveTo>
                  <a:cubicBezTo>
                    <a:pt x="23" y="71"/>
                    <a:pt x="29" y="76"/>
                    <a:pt x="35" y="80"/>
                  </a:cubicBezTo>
                  <a:cubicBezTo>
                    <a:pt x="36" y="87"/>
                    <a:pt x="37" y="93"/>
                    <a:pt x="38" y="99"/>
                  </a:cubicBezTo>
                  <a:cubicBezTo>
                    <a:pt x="34" y="100"/>
                    <a:pt x="29" y="100"/>
                    <a:pt x="25" y="100"/>
                  </a:cubicBezTo>
                  <a:cubicBezTo>
                    <a:pt x="25" y="100"/>
                    <a:pt x="25" y="100"/>
                    <a:pt x="25" y="100"/>
                  </a:cubicBezTo>
                  <a:cubicBezTo>
                    <a:pt x="16" y="100"/>
                    <a:pt x="10" y="98"/>
                    <a:pt x="8" y="94"/>
                  </a:cubicBezTo>
                  <a:cubicBezTo>
                    <a:pt x="4" y="88"/>
                    <a:pt x="9" y="78"/>
                    <a:pt x="19" y="67"/>
                  </a:cubicBezTo>
                  <a:close/>
                </a:path>
              </a:pathLst>
            </a:custGeom>
            <a:grpFill/>
            <a:ln w="12700">
              <a:solidFill>
                <a:srgbClr val="157E9F"/>
              </a:solidFill>
              <a:round/>
            </a:ln>
          </p:spPr>
          <p:txBody>
            <a:bodyPr/>
            <a:lstStyle/>
            <a:p>
              <a:pPr>
                <a:defRPr/>
              </a:pPr>
              <a:endParaRPr lang="id-ID"/>
            </a:p>
          </p:txBody>
        </p:sp>
        <p:sp>
          <p:nvSpPr>
            <p:cNvPr id="80" name="Freeform 155"/>
            <p:cNvSpPr>
              <a:spLocks noEditPoints="1"/>
            </p:cNvSpPr>
            <p:nvPr/>
          </p:nvSpPr>
          <p:spPr bwMode="auto">
            <a:xfrm>
              <a:off x="327026" y="3716338"/>
              <a:ext cx="46038" cy="46038"/>
            </a:xfrm>
            <a:custGeom>
              <a:cxnLst>
                <a:cxn ang="0">
                  <a:pos x="10" y="20"/>
                </a:cxn>
                <a:cxn ang="0">
                  <a:pos x="20" y="10"/>
                </a:cxn>
                <a:cxn ang="0">
                  <a:pos x="10" y="0"/>
                </a:cxn>
                <a:cxn ang="0">
                  <a:pos x="0" y="10"/>
                </a:cxn>
                <a:cxn ang="0">
                  <a:pos x="10" y="20"/>
                </a:cxn>
                <a:cxn ang="0">
                  <a:pos x="10" y="4"/>
                </a:cxn>
                <a:cxn ang="0">
                  <a:pos x="16" y="10"/>
                </a:cxn>
                <a:cxn ang="0">
                  <a:pos x="10" y="16"/>
                </a:cxn>
                <a:cxn ang="0">
                  <a:pos x="4" y="10"/>
                </a:cxn>
                <a:cxn ang="0">
                  <a:pos x="10" y="4"/>
                </a:cxn>
              </a:cxnLst>
              <a:rect b="b" l="0" r="r" t="0"/>
              <a:pathLst>
                <a:path h="20" w="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w="12700">
              <a:solidFill>
                <a:srgbClr val="157E9F"/>
              </a:solidFill>
              <a:round/>
            </a:ln>
          </p:spPr>
          <p:txBody>
            <a:bodyPr/>
            <a:lstStyle/>
            <a:p>
              <a:pPr>
                <a:defRPr/>
              </a:pPr>
              <a:endParaRPr lang="id-ID"/>
            </a:p>
          </p:txBody>
        </p:sp>
      </p:grpSp>
      <p:sp>
        <p:nvSpPr>
          <p:cNvPr id="81" name="TextBox 36"/>
          <p:cNvSpPr txBox="1">
            <a:spLocks noChangeArrowheads="1"/>
          </p:cNvSpPr>
          <p:nvPr/>
        </p:nvSpPr>
        <p:spPr bwMode="auto">
          <a:xfrm>
            <a:off x="7356137" y="3710827"/>
            <a:ext cx="377159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charset="0"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a:spcBef>
                <a:spcPct val="0"/>
              </a:spcBef>
              <a:buFontTx/>
              <a:buNone/>
            </a:pPr>
            <a:r>
              <a:rPr altLang="en-US" lang="zh-CN" sz="1600">
                <a:solidFill>
                  <a:schemeClr val="tx1">
                    <a:lumMod val="75000"/>
                    <a:lumOff val="25000"/>
                  </a:schemeClr>
                </a:solidFill>
                <a:latin charset="0" pitchFamily="34" typeface="Arial"/>
                <a:ea charset="-122" pitchFamily="34" typeface="微软雅黑"/>
                <a:sym charset="0" pitchFamily="34" typeface="Arial"/>
              </a:rPr>
              <a:t>单击添加文本内容单击添加文本内容单击添加文本内容单击添加文本内容</a:t>
            </a:r>
          </a:p>
        </p:txBody>
      </p:sp>
      <p:sp>
        <p:nvSpPr>
          <p:cNvPr id="82" name="文本框 32"/>
          <p:cNvSpPr txBox="1">
            <a:spLocks noChangeArrowheads="1"/>
          </p:cNvSpPr>
          <p:nvPr/>
        </p:nvSpPr>
        <p:spPr bwMode="auto">
          <a:xfrm>
            <a:off x="7356136" y="4738958"/>
            <a:ext cx="1266796"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charset="0"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eaLnBrk="1" hangingPunct="1">
              <a:spcBef>
                <a:spcPct val="0"/>
              </a:spcBef>
              <a:buFont charset="0" pitchFamily="34" typeface="Arial"/>
              <a:buNone/>
            </a:pPr>
            <a:r>
              <a:rPr altLang="en-US" b="1" lang="zh-CN" smtClean="0" sz="1800">
                <a:solidFill>
                  <a:srgbClr val="157E9F"/>
                </a:solidFill>
                <a:latin charset="-122" panose="02000000000000000000" pitchFamily="2" typeface="方正清刻本悦宋简体"/>
                <a:ea charset="-122" panose="02000000000000000000" pitchFamily="2" typeface="方正清刻本悦宋简体"/>
              </a:rPr>
              <a:t>概括3</a:t>
            </a:r>
          </a:p>
        </p:txBody>
      </p:sp>
      <p:grpSp>
        <p:nvGrpSpPr>
          <p:cNvPr id="83" name="Group 398"/>
          <p:cNvGrpSpPr/>
          <p:nvPr/>
        </p:nvGrpSpPr>
        <p:grpSpPr>
          <a:xfrm>
            <a:off x="6795635" y="4848083"/>
            <a:ext cx="391999" cy="405287"/>
            <a:chOff x="209551" y="3594100"/>
            <a:chExt cx="280988" cy="290513"/>
          </a:xfrm>
          <a:solidFill>
            <a:srgbClr val="157E9F"/>
          </a:solidFill>
        </p:grpSpPr>
        <p:sp>
          <p:nvSpPr>
            <p:cNvPr id="84" name="Freeform 154"/>
            <p:cNvSpPr>
              <a:spLocks noEditPoints="1"/>
            </p:cNvSpPr>
            <p:nvPr/>
          </p:nvSpPr>
          <p:spPr bwMode="auto">
            <a:xfrm>
              <a:off x="209551" y="3594100"/>
              <a:ext cx="280988" cy="290513"/>
            </a:xfrm>
            <a:custGeom>
              <a:cxnLst>
                <a:cxn ang="0">
                  <a:pos x="25" y="104"/>
                </a:cxn>
                <a:cxn ang="0">
                  <a:pos x="40" y="103"/>
                </a:cxn>
                <a:cxn ang="0">
                  <a:pos x="84" y="103"/>
                </a:cxn>
                <a:cxn ang="0">
                  <a:pos x="99" y="104"/>
                </a:cxn>
                <a:cxn ang="0">
                  <a:pos x="108" y="64"/>
                </a:cxn>
                <a:cxn ang="0">
                  <a:pos x="99" y="24"/>
                </a:cxn>
                <a:cxn ang="0">
                  <a:pos x="62" y="0"/>
                </a:cxn>
                <a:cxn ang="0">
                  <a:pos x="25" y="24"/>
                </a:cxn>
                <a:cxn ang="0">
                  <a:pos x="16" y="64"/>
                </a:cxn>
                <a:cxn ang="0">
                  <a:pos x="62" y="124"/>
                </a:cxn>
                <a:cxn ang="0">
                  <a:pos x="62" y="95"/>
                </a:cxn>
                <a:cxn ang="0">
                  <a:pos x="62" y="124"/>
                </a:cxn>
                <a:cxn ang="0">
                  <a:pos x="39" y="50"/>
                </a:cxn>
                <a:cxn ang="0">
                  <a:pos x="62" y="37"/>
                </a:cxn>
                <a:cxn ang="0">
                  <a:pos x="85" y="50"/>
                </a:cxn>
                <a:cxn ang="0">
                  <a:pos x="85" y="78"/>
                </a:cxn>
                <a:cxn ang="0">
                  <a:pos x="62" y="91"/>
                </a:cxn>
                <a:cxn ang="0">
                  <a:pos x="39" y="78"/>
                </a:cxn>
                <a:cxn ang="0">
                  <a:pos x="34" y="74"/>
                </a:cxn>
                <a:cxn ang="0">
                  <a:pos x="34" y="54"/>
                </a:cxn>
                <a:cxn ang="0">
                  <a:pos x="34" y="74"/>
                </a:cxn>
                <a:cxn ang="0">
                  <a:pos x="42" y="30"/>
                </a:cxn>
                <a:cxn ang="0">
                  <a:pos x="48" y="40"/>
                </a:cxn>
                <a:cxn ang="0">
                  <a:pos x="67" y="35"/>
                </a:cxn>
                <a:cxn ang="0">
                  <a:pos x="85" y="45"/>
                </a:cxn>
                <a:cxn ang="0">
                  <a:pos x="67" y="35"/>
                </a:cxn>
                <a:cxn ang="0">
                  <a:pos x="102" y="64"/>
                </a:cxn>
                <a:cxn ang="0">
                  <a:pos x="90" y="64"/>
                </a:cxn>
                <a:cxn ang="0">
                  <a:pos x="85" y="83"/>
                </a:cxn>
                <a:cxn ang="0">
                  <a:pos x="67" y="93"/>
                </a:cxn>
                <a:cxn ang="0">
                  <a:pos x="85" y="83"/>
                </a:cxn>
                <a:cxn ang="0">
                  <a:pos x="57" y="93"/>
                </a:cxn>
                <a:cxn ang="0">
                  <a:pos x="39" y="83"/>
                </a:cxn>
                <a:cxn ang="0">
                  <a:pos x="116" y="94"/>
                </a:cxn>
                <a:cxn ang="0">
                  <a:pos x="86" y="99"/>
                </a:cxn>
                <a:cxn ang="0">
                  <a:pos x="105" y="67"/>
                </a:cxn>
                <a:cxn ang="0">
                  <a:pos x="99" y="28"/>
                </a:cxn>
                <a:cxn ang="0">
                  <a:pos x="105" y="61"/>
                </a:cxn>
                <a:cxn ang="0">
                  <a:pos x="86" y="29"/>
                </a:cxn>
                <a:cxn ang="0">
                  <a:pos x="62" y="4"/>
                </a:cxn>
                <a:cxn ang="0">
                  <a:pos x="62" y="33"/>
                </a:cxn>
                <a:cxn ang="0">
                  <a:pos x="62" y="4"/>
                </a:cxn>
                <a:cxn ang="0">
                  <a:pos x="25" y="28"/>
                </a:cxn>
                <a:cxn ang="0">
                  <a:pos x="35" y="48"/>
                </a:cxn>
                <a:cxn ang="0">
                  <a:pos x="8" y="34"/>
                </a:cxn>
                <a:cxn ang="0">
                  <a:pos x="35" y="80"/>
                </a:cxn>
                <a:cxn ang="0">
                  <a:pos x="25" y="100"/>
                </a:cxn>
                <a:cxn ang="0">
                  <a:pos x="8" y="94"/>
                </a:cxn>
              </a:cxnLst>
              <a:rect b="b" l="0" r="r" t="0"/>
              <a:pathLst>
                <a:path h="128" w="124">
                  <a:moveTo>
                    <a:pt x="4" y="96"/>
                  </a:moveTo>
                  <a:cubicBezTo>
                    <a:pt x="7" y="101"/>
                    <a:pt x="14" y="104"/>
                    <a:pt x="25" y="104"/>
                  </a:cubicBezTo>
                  <a:cubicBezTo>
                    <a:pt x="25" y="104"/>
                    <a:pt x="25" y="104"/>
                    <a:pt x="25" y="104"/>
                  </a:cubicBezTo>
                  <a:cubicBezTo>
                    <a:pt x="29" y="104"/>
                    <a:pt x="34" y="104"/>
                    <a:pt x="40" y="103"/>
                  </a:cubicBezTo>
                  <a:cubicBezTo>
                    <a:pt x="45" y="118"/>
                    <a:pt x="53" y="128"/>
                    <a:pt x="62" y="128"/>
                  </a:cubicBezTo>
                  <a:cubicBezTo>
                    <a:pt x="71" y="128"/>
                    <a:pt x="79" y="118"/>
                    <a:pt x="84" y="103"/>
                  </a:cubicBezTo>
                  <a:cubicBezTo>
                    <a:pt x="90" y="104"/>
                    <a:pt x="95" y="104"/>
                    <a:pt x="99" y="104"/>
                  </a:cubicBezTo>
                  <a:cubicBezTo>
                    <a:pt x="99" y="104"/>
                    <a:pt x="99" y="104"/>
                    <a:pt x="99" y="104"/>
                  </a:cubicBezTo>
                  <a:cubicBezTo>
                    <a:pt x="110" y="104"/>
                    <a:pt x="117" y="101"/>
                    <a:pt x="120" y="96"/>
                  </a:cubicBezTo>
                  <a:cubicBezTo>
                    <a:pt x="124" y="89"/>
                    <a:pt x="120" y="77"/>
                    <a:pt x="108" y="64"/>
                  </a:cubicBezTo>
                  <a:cubicBezTo>
                    <a:pt x="120" y="51"/>
                    <a:pt x="124" y="39"/>
                    <a:pt x="120" y="32"/>
                  </a:cubicBezTo>
                  <a:cubicBezTo>
                    <a:pt x="117" y="27"/>
                    <a:pt x="110" y="24"/>
                    <a:pt x="99" y="24"/>
                  </a:cubicBezTo>
                  <a:cubicBezTo>
                    <a:pt x="95" y="24"/>
                    <a:pt x="90" y="24"/>
                    <a:pt x="84" y="25"/>
                  </a:cubicBezTo>
                  <a:cubicBezTo>
                    <a:pt x="79" y="10"/>
                    <a:pt x="71" y="0"/>
                    <a:pt x="62" y="0"/>
                  </a:cubicBezTo>
                  <a:cubicBezTo>
                    <a:pt x="53" y="0"/>
                    <a:pt x="45" y="10"/>
                    <a:pt x="40" y="25"/>
                  </a:cubicBezTo>
                  <a:cubicBezTo>
                    <a:pt x="34" y="24"/>
                    <a:pt x="29" y="24"/>
                    <a:pt x="25" y="24"/>
                  </a:cubicBezTo>
                  <a:cubicBezTo>
                    <a:pt x="14" y="24"/>
                    <a:pt x="7" y="27"/>
                    <a:pt x="4" y="32"/>
                  </a:cubicBezTo>
                  <a:cubicBezTo>
                    <a:pt x="0" y="39"/>
                    <a:pt x="4" y="51"/>
                    <a:pt x="16" y="64"/>
                  </a:cubicBezTo>
                  <a:cubicBezTo>
                    <a:pt x="4" y="77"/>
                    <a:pt x="0" y="89"/>
                    <a:pt x="4" y="96"/>
                  </a:cubicBezTo>
                  <a:close/>
                  <a:moveTo>
                    <a:pt x="62" y="124"/>
                  </a:moveTo>
                  <a:cubicBezTo>
                    <a:pt x="55" y="124"/>
                    <a:pt x="48" y="115"/>
                    <a:pt x="43" y="102"/>
                  </a:cubicBezTo>
                  <a:cubicBezTo>
                    <a:pt x="50" y="100"/>
                    <a:pt x="56" y="98"/>
                    <a:pt x="62" y="95"/>
                  </a:cubicBezTo>
                  <a:cubicBezTo>
                    <a:pt x="68" y="98"/>
                    <a:pt x="74" y="100"/>
                    <a:pt x="81" y="102"/>
                  </a:cubicBezTo>
                  <a:cubicBezTo>
                    <a:pt x="76" y="115"/>
                    <a:pt x="69" y="124"/>
                    <a:pt x="62" y="124"/>
                  </a:cubicBezTo>
                  <a:close/>
                  <a:moveTo>
                    <a:pt x="38" y="64"/>
                  </a:moveTo>
                  <a:cubicBezTo>
                    <a:pt x="38" y="59"/>
                    <a:pt x="38" y="55"/>
                    <a:pt x="39" y="50"/>
                  </a:cubicBezTo>
                  <a:cubicBezTo>
                    <a:pt x="42" y="48"/>
                    <a:pt x="46" y="46"/>
                    <a:pt x="50" y="43"/>
                  </a:cubicBezTo>
                  <a:cubicBezTo>
                    <a:pt x="54" y="41"/>
                    <a:pt x="58" y="39"/>
                    <a:pt x="62" y="37"/>
                  </a:cubicBezTo>
                  <a:cubicBezTo>
                    <a:pt x="66" y="39"/>
                    <a:pt x="70" y="41"/>
                    <a:pt x="74" y="43"/>
                  </a:cubicBezTo>
                  <a:cubicBezTo>
                    <a:pt x="78" y="46"/>
                    <a:pt x="82" y="48"/>
                    <a:pt x="85" y="50"/>
                  </a:cubicBezTo>
                  <a:cubicBezTo>
                    <a:pt x="86" y="55"/>
                    <a:pt x="86" y="59"/>
                    <a:pt x="86" y="64"/>
                  </a:cubicBezTo>
                  <a:cubicBezTo>
                    <a:pt x="86" y="69"/>
                    <a:pt x="86" y="73"/>
                    <a:pt x="85" y="78"/>
                  </a:cubicBezTo>
                  <a:cubicBezTo>
                    <a:pt x="82" y="80"/>
                    <a:pt x="78" y="82"/>
                    <a:pt x="74" y="85"/>
                  </a:cubicBezTo>
                  <a:cubicBezTo>
                    <a:pt x="70" y="87"/>
                    <a:pt x="66" y="89"/>
                    <a:pt x="62" y="91"/>
                  </a:cubicBezTo>
                  <a:cubicBezTo>
                    <a:pt x="58" y="89"/>
                    <a:pt x="54" y="87"/>
                    <a:pt x="50" y="85"/>
                  </a:cubicBezTo>
                  <a:cubicBezTo>
                    <a:pt x="46" y="82"/>
                    <a:pt x="42" y="80"/>
                    <a:pt x="39" y="78"/>
                  </a:cubicBezTo>
                  <a:cubicBezTo>
                    <a:pt x="38" y="73"/>
                    <a:pt x="38" y="69"/>
                    <a:pt x="38" y="64"/>
                  </a:cubicBezTo>
                  <a:close/>
                  <a:moveTo>
                    <a:pt x="34" y="74"/>
                  </a:moveTo>
                  <a:cubicBezTo>
                    <a:pt x="30" y="71"/>
                    <a:pt x="26" y="68"/>
                    <a:pt x="22" y="64"/>
                  </a:cubicBezTo>
                  <a:cubicBezTo>
                    <a:pt x="26" y="60"/>
                    <a:pt x="30" y="57"/>
                    <a:pt x="34" y="54"/>
                  </a:cubicBezTo>
                  <a:cubicBezTo>
                    <a:pt x="34" y="57"/>
                    <a:pt x="34" y="60"/>
                    <a:pt x="34" y="64"/>
                  </a:cubicBezTo>
                  <a:cubicBezTo>
                    <a:pt x="34" y="68"/>
                    <a:pt x="34" y="71"/>
                    <a:pt x="34" y="74"/>
                  </a:cubicBezTo>
                  <a:close/>
                  <a:moveTo>
                    <a:pt x="39" y="45"/>
                  </a:moveTo>
                  <a:cubicBezTo>
                    <a:pt x="40" y="40"/>
                    <a:pt x="41" y="35"/>
                    <a:pt x="42" y="30"/>
                  </a:cubicBezTo>
                  <a:cubicBezTo>
                    <a:pt x="47" y="31"/>
                    <a:pt x="52" y="33"/>
                    <a:pt x="57" y="35"/>
                  </a:cubicBezTo>
                  <a:cubicBezTo>
                    <a:pt x="54" y="36"/>
                    <a:pt x="51" y="38"/>
                    <a:pt x="48" y="40"/>
                  </a:cubicBezTo>
                  <a:cubicBezTo>
                    <a:pt x="45" y="42"/>
                    <a:pt x="42" y="43"/>
                    <a:pt x="39" y="45"/>
                  </a:cubicBezTo>
                  <a:close/>
                  <a:moveTo>
                    <a:pt x="67" y="35"/>
                  </a:moveTo>
                  <a:cubicBezTo>
                    <a:pt x="72" y="33"/>
                    <a:pt x="77" y="31"/>
                    <a:pt x="82" y="30"/>
                  </a:cubicBezTo>
                  <a:cubicBezTo>
                    <a:pt x="83" y="35"/>
                    <a:pt x="84" y="40"/>
                    <a:pt x="85" y="45"/>
                  </a:cubicBezTo>
                  <a:cubicBezTo>
                    <a:pt x="82" y="43"/>
                    <a:pt x="79" y="42"/>
                    <a:pt x="76" y="40"/>
                  </a:cubicBezTo>
                  <a:cubicBezTo>
                    <a:pt x="73" y="38"/>
                    <a:pt x="70" y="36"/>
                    <a:pt x="67" y="35"/>
                  </a:cubicBezTo>
                  <a:close/>
                  <a:moveTo>
                    <a:pt x="90" y="54"/>
                  </a:moveTo>
                  <a:cubicBezTo>
                    <a:pt x="94" y="57"/>
                    <a:pt x="98" y="60"/>
                    <a:pt x="102" y="64"/>
                  </a:cubicBezTo>
                  <a:cubicBezTo>
                    <a:pt x="98" y="68"/>
                    <a:pt x="94" y="71"/>
                    <a:pt x="90" y="74"/>
                  </a:cubicBezTo>
                  <a:cubicBezTo>
                    <a:pt x="90" y="71"/>
                    <a:pt x="90" y="68"/>
                    <a:pt x="90" y="64"/>
                  </a:cubicBezTo>
                  <a:cubicBezTo>
                    <a:pt x="90" y="60"/>
                    <a:pt x="90" y="57"/>
                    <a:pt x="90" y="54"/>
                  </a:cubicBezTo>
                  <a:close/>
                  <a:moveTo>
                    <a:pt x="85" y="83"/>
                  </a:moveTo>
                  <a:cubicBezTo>
                    <a:pt x="84" y="88"/>
                    <a:pt x="83" y="93"/>
                    <a:pt x="82" y="98"/>
                  </a:cubicBezTo>
                  <a:cubicBezTo>
                    <a:pt x="77" y="97"/>
                    <a:pt x="72" y="95"/>
                    <a:pt x="67" y="93"/>
                  </a:cubicBezTo>
                  <a:cubicBezTo>
                    <a:pt x="70" y="92"/>
                    <a:pt x="73" y="90"/>
                    <a:pt x="76" y="88"/>
                  </a:cubicBezTo>
                  <a:cubicBezTo>
                    <a:pt x="79" y="86"/>
                    <a:pt x="82" y="85"/>
                    <a:pt x="85" y="83"/>
                  </a:cubicBezTo>
                  <a:close/>
                  <a:moveTo>
                    <a:pt x="48" y="88"/>
                  </a:moveTo>
                  <a:cubicBezTo>
                    <a:pt x="51" y="90"/>
                    <a:pt x="54" y="92"/>
                    <a:pt x="57" y="93"/>
                  </a:cubicBezTo>
                  <a:cubicBezTo>
                    <a:pt x="52" y="95"/>
                    <a:pt x="47" y="97"/>
                    <a:pt x="42" y="98"/>
                  </a:cubicBezTo>
                  <a:cubicBezTo>
                    <a:pt x="41" y="93"/>
                    <a:pt x="40" y="88"/>
                    <a:pt x="39" y="83"/>
                  </a:cubicBezTo>
                  <a:cubicBezTo>
                    <a:pt x="42" y="85"/>
                    <a:pt x="45" y="86"/>
                    <a:pt x="48" y="88"/>
                  </a:cubicBezTo>
                  <a:close/>
                  <a:moveTo>
                    <a:pt x="116" y="94"/>
                  </a:moveTo>
                  <a:cubicBezTo>
                    <a:pt x="114" y="98"/>
                    <a:pt x="108" y="100"/>
                    <a:pt x="99" y="100"/>
                  </a:cubicBezTo>
                  <a:cubicBezTo>
                    <a:pt x="95" y="100"/>
                    <a:pt x="90" y="100"/>
                    <a:pt x="86" y="99"/>
                  </a:cubicBezTo>
                  <a:cubicBezTo>
                    <a:pt x="87" y="93"/>
                    <a:pt x="88" y="87"/>
                    <a:pt x="89" y="80"/>
                  </a:cubicBezTo>
                  <a:cubicBezTo>
                    <a:pt x="95" y="76"/>
                    <a:pt x="101" y="71"/>
                    <a:pt x="105" y="67"/>
                  </a:cubicBezTo>
                  <a:cubicBezTo>
                    <a:pt x="115" y="78"/>
                    <a:pt x="120" y="88"/>
                    <a:pt x="116" y="94"/>
                  </a:cubicBezTo>
                  <a:close/>
                  <a:moveTo>
                    <a:pt x="99" y="28"/>
                  </a:moveTo>
                  <a:cubicBezTo>
                    <a:pt x="108" y="28"/>
                    <a:pt x="114" y="30"/>
                    <a:pt x="116" y="34"/>
                  </a:cubicBezTo>
                  <a:cubicBezTo>
                    <a:pt x="120" y="40"/>
                    <a:pt x="115" y="50"/>
                    <a:pt x="105" y="61"/>
                  </a:cubicBezTo>
                  <a:cubicBezTo>
                    <a:pt x="101" y="57"/>
                    <a:pt x="95" y="52"/>
                    <a:pt x="89" y="48"/>
                  </a:cubicBezTo>
                  <a:cubicBezTo>
                    <a:pt x="88" y="41"/>
                    <a:pt x="87" y="35"/>
                    <a:pt x="86" y="29"/>
                  </a:cubicBezTo>
                  <a:cubicBezTo>
                    <a:pt x="90" y="28"/>
                    <a:pt x="95" y="28"/>
                    <a:pt x="99" y="28"/>
                  </a:cubicBezTo>
                  <a:close/>
                  <a:moveTo>
                    <a:pt x="62" y="4"/>
                  </a:moveTo>
                  <a:cubicBezTo>
                    <a:pt x="69" y="4"/>
                    <a:pt x="76" y="13"/>
                    <a:pt x="81" y="26"/>
                  </a:cubicBezTo>
                  <a:cubicBezTo>
                    <a:pt x="74" y="28"/>
                    <a:pt x="68" y="30"/>
                    <a:pt x="62" y="33"/>
                  </a:cubicBezTo>
                  <a:cubicBezTo>
                    <a:pt x="56" y="30"/>
                    <a:pt x="50" y="28"/>
                    <a:pt x="43" y="26"/>
                  </a:cubicBezTo>
                  <a:cubicBezTo>
                    <a:pt x="48" y="13"/>
                    <a:pt x="55" y="4"/>
                    <a:pt x="62" y="4"/>
                  </a:cubicBezTo>
                  <a:close/>
                  <a:moveTo>
                    <a:pt x="8" y="34"/>
                  </a:moveTo>
                  <a:cubicBezTo>
                    <a:pt x="10" y="30"/>
                    <a:pt x="16" y="28"/>
                    <a:pt x="25" y="28"/>
                  </a:cubicBezTo>
                  <a:cubicBezTo>
                    <a:pt x="29" y="28"/>
                    <a:pt x="34" y="28"/>
                    <a:pt x="38" y="29"/>
                  </a:cubicBezTo>
                  <a:cubicBezTo>
                    <a:pt x="37" y="35"/>
                    <a:pt x="36" y="41"/>
                    <a:pt x="35" y="48"/>
                  </a:cubicBezTo>
                  <a:cubicBezTo>
                    <a:pt x="29" y="52"/>
                    <a:pt x="23" y="57"/>
                    <a:pt x="19" y="61"/>
                  </a:cubicBezTo>
                  <a:cubicBezTo>
                    <a:pt x="9" y="50"/>
                    <a:pt x="4" y="40"/>
                    <a:pt x="8" y="34"/>
                  </a:cubicBezTo>
                  <a:close/>
                  <a:moveTo>
                    <a:pt x="19" y="67"/>
                  </a:moveTo>
                  <a:cubicBezTo>
                    <a:pt x="23" y="71"/>
                    <a:pt x="29" y="76"/>
                    <a:pt x="35" y="80"/>
                  </a:cubicBezTo>
                  <a:cubicBezTo>
                    <a:pt x="36" y="87"/>
                    <a:pt x="37" y="93"/>
                    <a:pt x="38" y="99"/>
                  </a:cubicBezTo>
                  <a:cubicBezTo>
                    <a:pt x="34" y="100"/>
                    <a:pt x="29" y="100"/>
                    <a:pt x="25" y="100"/>
                  </a:cubicBezTo>
                  <a:cubicBezTo>
                    <a:pt x="25" y="100"/>
                    <a:pt x="25" y="100"/>
                    <a:pt x="25" y="100"/>
                  </a:cubicBezTo>
                  <a:cubicBezTo>
                    <a:pt x="16" y="100"/>
                    <a:pt x="10" y="98"/>
                    <a:pt x="8" y="94"/>
                  </a:cubicBezTo>
                  <a:cubicBezTo>
                    <a:pt x="4" y="88"/>
                    <a:pt x="9" y="78"/>
                    <a:pt x="19" y="67"/>
                  </a:cubicBezTo>
                  <a:close/>
                </a:path>
              </a:pathLst>
            </a:custGeom>
            <a:grpFill/>
            <a:ln w="12700">
              <a:solidFill>
                <a:srgbClr val="157E9F"/>
              </a:solidFill>
              <a:round/>
            </a:ln>
          </p:spPr>
          <p:txBody>
            <a:bodyPr/>
            <a:lstStyle/>
            <a:p>
              <a:pPr>
                <a:defRPr/>
              </a:pPr>
              <a:endParaRPr lang="id-ID"/>
            </a:p>
          </p:txBody>
        </p:sp>
        <p:sp>
          <p:nvSpPr>
            <p:cNvPr id="85" name="Freeform 155"/>
            <p:cNvSpPr>
              <a:spLocks noEditPoints="1"/>
            </p:cNvSpPr>
            <p:nvPr/>
          </p:nvSpPr>
          <p:spPr bwMode="auto">
            <a:xfrm>
              <a:off x="327026" y="3716338"/>
              <a:ext cx="46038" cy="46038"/>
            </a:xfrm>
            <a:custGeom>
              <a:cxnLst>
                <a:cxn ang="0">
                  <a:pos x="10" y="20"/>
                </a:cxn>
                <a:cxn ang="0">
                  <a:pos x="20" y="10"/>
                </a:cxn>
                <a:cxn ang="0">
                  <a:pos x="10" y="0"/>
                </a:cxn>
                <a:cxn ang="0">
                  <a:pos x="0" y="10"/>
                </a:cxn>
                <a:cxn ang="0">
                  <a:pos x="10" y="20"/>
                </a:cxn>
                <a:cxn ang="0">
                  <a:pos x="10" y="4"/>
                </a:cxn>
                <a:cxn ang="0">
                  <a:pos x="16" y="10"/>
                </a:cxn>
                <a:cxn ang="0">
                  <a:pos x="10" y="16"/>
                </a:cxn>
                <a:cxn ang="0">
                  <a:pos x="4" y="10"/>
                </a:cxn>
                <a:cxn ang="0">
                  <a:pos x="10" y="4"/>
                </a:cxn>
              </a:cxnLst>
              <a:rect b="b" l="0" r="r" t="0"/>
              <a:pathLst>
                <a:path h="20" w="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w="12700">
              <a:solidFill>
                <a:srgbClr val="157E9F"/>
              </a:solidFill>
              <a:round/>
            </a:ln>
          </p:spPr>
          <p:txBody>
            <a:bodyPr/>
            <a:lstStyle/>
            <a:p>
              <a:pPr>
                <a:defRPr/>
              </a:pPr>
              <a:endParaRPr lang="id-ID"/>
            </a:p>
          </p:txBody>
        </p:sp>
      </p:grpSp>
      <p:sp>
        <p:nvSpPr>
          <p:cNvPr id="86" name="TextBox 36"/>
          <p:cNvSpPr txBox="1">
            <a:spLocks noChangeArrowheads="1"/>
          </p:cNvSpPr>
          <p:nvPr/>
        </p:nvSpPr>
        <p:spPr bwMode="auto">
          <a:xfrm>
            <a:off x="7356137" y="5176886"/>
            <a:ext cx="377159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charset="0"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a:spcBef>
                <a:spcPct val="0"/>
              </a:spcBef>
              <a:buFontTx/>
              <a:buNone/>
            </a:pPr>
            <a:r>
              <a:rPr altLang="en-US" lang="zh-CN" sz="1600">
                <a:solidFill>
                  <a:schemeClr val="tx1">
                    <a:lumMod val="75000"/>
                    <a:lumOff val="25000"/>
                  </a:schemeClr>
                </a:solidFill>
                <a:latin charset="0" pitchFamily="34" typeface="Arial"/>
                <a:ea charset="-122" pitchFamily="34" typeface="微软雅黑"/>
                <a:sym charset="0" pitchFamily="34" typeface="Arial"/>
              </a:rPr>
              <a:t>单击添加文本内容单击添加文本内容单击添加文本内容单击添加文本内容</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dkDnDiag">
          <a:fgClr>
            <a:schemeClr val="bg1">
              <a:lumMod val="95000"/>
            </a:schemeClr>
          </a:fgClr>
          <a:bgClr>
            <a:schemeClr val="bg1"/>
          </a:bgClr>
        </a:pattFill>
        <a:effectLst/>
      </p:bgPr>
    </p:bg>
    <p:spTree>
      <p:nvGrpSpPr>
        <p:cNvPr id="1" name=""/>
        <p:cNvGrpSpPr/>
        <p:nvPr/>
      </p:nvGrpSpPr>
      <p:grpSpPr>
        <a:xfrm>
          <a:off x="0" y="0"/>
          <a:ext cx="0" cy="0"/>
        </a:xfrm>
      </p:grpSpPr>
      <p:sp>
        <p:nvSpPr>
          <p:cNvPr id="3" name="矩形 2"/>
          <p:cNvSpPr/>
          <p:nvPr/>
        </p:nvSpPr>
        <p:spPr>
          <a:xfrm>
            <a:off x="1669145" y="1227919"/>
            <a:ext cx="8998856" cy="4476196"/>
          </a:xfrm>
          <a:prstGeom prst="rect">
            <a:avLst/>
          </a:prstGeom>
          <a:solidFill>
            <a:srgbClr val="157E9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0" name="文本框 199"/>
          <p:cNvSpPr txBox="1"/>
          <p:nvPr/>
        </p:nvSpPr>
        <p:spPr>
          <a:xfrm>
            <a:off x="2611590" y="1895018"/>
            <a:ext cx="2421883" cy="640080"/>
          </a:xfrm>
          <a:prstGeom prst="rect">
            <a:avLst/>
          </a:prstGeom>
          <a:noFill/>
        </p:spPr>
        <p:txBody>
          <a:bodyPr rtlCol="0" wrap="square">
            <a:spAutoFit/>
          </a:bodyPr>
          <a:lstStyle/>
          <a:p>
            <a:r>
              <a:rPr altLang="en-US" b="1" lang="zh-CN" smtClean="0" sz="3600">
                <a:solidFill>
                  <a:schemeClr val="bg1"/>
                </a:solidFill>
                <a:latin charset="-122" panose="02000000000000000000" pitchFamily="2" typeface="方正清刻本悦宋简体"/>
                <a:ea charset="-122" panose="02000000000000000000" pitchFamily="2" typeface="方正清刻本悦宋简体"/>
              </a:rPr>
              <a:t>研究过程</a:t>
            </a:r>
          </a:p>
        </p:txBody>
      </p:sp>
      <p:grpSp>
        <p:nvGrpSpPr>
          <p:cNvPr id="201" name="组合 200"/>
          <p:cNvGrpSpPr/>
          <p:nvPr/>
        </p:nvGrpSpPr>
        <p:grpSpPr>
          <a:xfrm>
            <a:off x="7228116" y="2324903"/>
            <a:ext cx="3081236" cy="3107841"/>
            <a:chOff x="-8677773" y="-3051174"/>
            <a:chExt cx="6986830" cy="7046911"/>
          </a:xfrm>
          <a:solidFill>
            <a:schemeClr val="bg1"/>
          </a:solidFill>
        </p:grpSpPr>
        <p:sp>
          <p:nvSpPr>
            <p:cNvPr id="202" name="Rectangle 42"/>
            <p:cNvSpPr>
              <a:spLocks noChangeArrowheads="1"/>
            </p:cNvSpPr>
            <p:nvPr/>
          </p:nvSpPr>
          <p:spPr bwMode="auto">
            <a:xfrm>
              <a:off x="-8677773" y="4905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03" name="Rectangle 43"/>
            <p:cNvSpPr>
              <a:spLocks noChangeArrowheads="1"/>
            </p:cNvSpPr>
            <p:nvPr/>
          </p:nvSpPr>
          <p:spPr bwMode="auto">
            <a:xfrm>
              <a:off x="-8592044" y="490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04" name="Rectangle 44"/>
            <p:cNvSpPr>
              <a:spLocks noChangeArrowheads="1"/>
            </p:cNvSpPr>
            <p:nvPr/>
          </p:nvSpPr>
          <p:spPr bwMode="auto">
            <a:xfrm>
              <a:off x="-8417414" y="4905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05" name="Rectangle 45"/>
            <p:cNvSpPr>
              <a:spLocks noChangeArrowheads="1"/>
            </p:cNvSpPr>
            <p:nvPr/>
          </p:nvSpPr>
          <p:spPr bwMode="auto">
            <a:xfrm>
              <a:off x="-8331685" y="490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06" name="Rectangle 46"/>
            <p:cNvSpPr>
              <a:spLocks noChangeArrowheads="1"/>
            </p:cNvSpPr>
            <p:nvPr/>
          </p:nvSpPr>
          <p:spPr bwMode="auto">
            <a:xfrm>
              <a:off x="-8506317" y="579438"/>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207" name="Rectangle 47"/>
            <p:cNvSpPr>
              <a:spLocks noChangeArrowheads="1"/>
            </p:cNvSpPr>
            <p:nvPr/>
          </p:nvSpPr>
          <p:spPr bwMode="auto">
            <a:xfrm>
              <a:off x="-8331685" y="579438"/>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208" name="Rectangle 48"/>
            <p:cNvSpPr>
              <a:spLocks noChangeArrowheads="1"/>
            </p:cNvSpPr>
            <p:nvPr/>
          </p:nvSpPr>
          <p:spPr bwMode="auto">
            <a:xfrm>
              <a:off x="-8677773" y="6699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09" name="Rectangle 49"/>
            <p:cNvSpPr>
              <a:spLocks noChangeArrowheads="1"/>
            </p:cNvSpPr>
            <p:nvPr/>
          </p:nvSpPr>
          <p:spPr bwMode="auto">
            <a:xfrm>
              <a:off x="-8506317" y="6699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0" name="Rectangle 50"/>
            <p:cNvSpPr>
              <a:spLocks noChangeArrowheads="1"/>
            </p:cNvSpPr>
            <p:nvPr/>
          </p:nvSpPr>
          <p:spPr bwMode="auto">
            <a:xfrm>
              <a:off x="-8245958" y="6699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1" name="Rectangle 51"/>
            <p:cNvSpPr>
              <a:spLocks noChangeArrowheads="1"/>
            </p:cNvSpPr>
            <p:nvPr/>
          </p:nvSpPr>
          <p:spPr bwMode="auto">
            <a:xfrm>
              <a:off x="-8677773" y="7588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2" name="Rectangle 52"/>
            <p:cNvSpPr>
              <a:spLocks noChangeArrowheads="1"/>
            </p:cNvSpPr>
            <p:nvPr/>
          </p:nvSpPr>
          <p:spPr bwMode="auto">
            <a:xfrm>
              <a:off x="-8592044" y="7588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3" name="Rectangle 53"/>
            <p:cNvSpPr>
              <a:spLocks noChangeArrowheads="1"/>
            </p:cNvSpPr>
            <p:nvPr/>
          </p:nvSpPr>
          <p:spPr bwMode="auto">
            <a:xfrm>
              <a:off x="-8417414" y="7588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4" name="Rectangle 54"/>
            <p:cNvSpPr>
              <a:spLocks noChangeArrowheads="1"/>
            </p:cNvSpPr>
            <p:nvPr/>
          </p:nvSpPr>
          <p:spPr bwMode="auto">
            <a:xfrm>
              <a:off x="-8245958" y="7588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5" name="Rectangle 55"/>
            <p:cNvSpPr>
              <a:spLocks noChangeArrowheads="1"/>
            </p:cNvSpPr>
            <p:nvPr/>
          </p:nvSpPr>
          <p:spPr bwMode="auto">
            <a:xfrm>
              <a:off x="-8592044" y="84772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6" name="Rectangle 56"/>
            <p:cNvSpPr>
              <a:spLocks noChangeArrowheads="1"/>
            </p:cNvSpPr>
            <p:nvPr/>
          </p:nvSpPr>
          <p:spPr bwMode="auto">
            <a:xfrm>
              <a:off x="-8506317" y="84772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7" name="Rectangle 57"/>
            <p:cNvSpPr>
              <a:spLocks noChangeArrowheads="1"/>
            </p:cNvSpPr>
            <p:nvPr/>
          </p:nvSpPr>
          <p:spPr bwMode="auto">
            <a:xfrm>
              <a:off x="-8245958" y="84772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8" name="Rectangle 58"/>
            <p:cNvSpPr>
              <a:spLocks noChangeArrowheads="1"/>
            </p:cNvSpPr>
            <p:nvPr/>
          </p:nvSpPr>
          <p:spPr bwMode="auto">
            <a:xfrm>
              <a:off x="-8677773" y="939802"/>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19" name="Rectangle 59"/>
            <p:cNvSpPr>
              <a:spLocks noChangeArrowheads="1"/>
            </p:cNvSpPr>
            <p:nvPr/>
          </p:nvSpPr>
          <p:spPr bwMode="auto">
            <a:xfrm>
              <a:off x="-8506317" y="9398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0" name="Rectangle 60"/>
            <p:cNvSpPr>
              <a:spLocks noChangeArrowheads="1"/>
            </p:cNvSpPr>
            <p:nvPr/>
          </p:nvSpPr>
          <p:spPr bwMode="auto">
            <a:xfrm>
              <a:off x="-8677773" y="1028702"/>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1" name="Rectangle 61"/>
            <p:cNvSpPr>
              <a:spLocks noChangeArrowheads="1"/>
            </p:cNvSpPr>
            <p:nvPr/>
          </p:nvSpPr>
          <p:spPr bwMode="auto">
            <a:xfrm>
              <a:off x="-8592044" y="10287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2" name="Rectangle 62"/>
            <p:cNvSpPr>
              <a:spLocks noChangeArrowheads="1"/>
            </p:cNvSpPr>
            <p:nvPr/>
          </p:nvSpPr>
          <p:spPr bwMode="auto">
            <a:xfrm>
              <a:off x="-8417414" y="1028702"/>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3" name="Rectangle 63"/>
            <p:cNvSpPr>
              <a:spLocks noChangeArrowheads="1"/>
            </p:cNvSpPr>
            <p:nvPr/>
          </p:nvSpPr>
          <p:spPr bwMode="auto">
            <a:xfrm>
              <a:off x="-8331685" y="10287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4" name="Rectangle 64"/>
            <p:cNvSpPr>
              <a:spLocks noChangeArrowheads="1"/>
            </p:cNvSpPr>
            <p:nvPr/>
          </p:nvSpPr>
          <p:spPr bwMode="auto">
            <a:xfrm>
              <a:off x="-8677773" y="1117600"/>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5" name="Rectangle 65"/>
            <p:cNvSpPr>
              <a:spLocks noChangeArrowheads="1"/>
            </p:cNvSpPr>
            <p:nvPr/>
          </p:nvSpPr>
          <p:spPr bwMode="auto">
            <a:xfrm>
              <a:off x="-8506317" y="11176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6" name="Rectangle 66"/>
            <p:cNvSpPr>
              <a:spLocks noChangeArrowheads="1"/>
            </p:cNvSpPr>
            <p:nvPr/>
          </p:nvSpPr>
          <p:spPr bwMode="auto">
            <a:xfrm>
              <a:off x="-8245958" y="11176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7" name="Rectangle 67"/>
            <p:cNvSpPr>
              <a:spLocks noChangeArrowheads="1"/>
            </p:cNvSpPr>
            <p:nvPr/>
          </p:nvSpPr>
          <p:spPr bwMode="auto">
            <a:xfrm>
              <a:off x="-8592044" y="1206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28" name="Rectangle 68"/>
            <p:cNvSpPr>
              <a:spLocks noChangeArrowheads="1"/>
            </p:cNvSpPr>
            <p:nvPr/>
          </p:nvSpPr>
          <p:spPr bwMode="auto">
            <a:xfrm>
              <a:off x="-8417414" y="120650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29" name="Rectangle 69"/>
            <p:cNvSpPr>
              <a:spLocks noChangeArrowheads="1"/>
            </p:cNvSpPr>
            <p:nvPr/>
          </p:nvSpPr>
          <p:spPr bwMode="auto">
            <a:xfrm>
              <a:off x="-8592044" y="129540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0" name="Rectangle 70"/>
            <p:cNvSpPr>
              <a:spLocks noChangeArrowheads="1"/>
            </p:cNvSpPr>
            <p:nvPr/>
          </p:nvSpPr>
          <p:spPr bwMode="auto">
            <a:xfrm>
              <a:off x="-8245958" y="129540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1" name="Rectangle 71"/>
            <p:cNvSpPr>
              <a:spLocks noChangeArrowheads="1"/>
            </p:cNvSpPr>
            <p:nvPr/>
          </p:nvSpPr>
          <p:spPr bwMode="auto">
            <a:xfrm>
              <a:off x="-8677773" y="1384301"/>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2" name="Rectangle 72"/>
            <p:cNvSpPr>
              <a:spLocks noChangeArrowheads="1"/>
            </p:cNvSpPr>
            <p:nvPr/>
          </p:nvSpPr>
          <p:spPr bwMode="auto">
            <a:xfrm>
              <a:off x="-8506317" y="138430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3" name="Rectangle 73"/>
            <p:cNvSpPr>
              <a:spLocks noChangeArrowheads="1"/>
            </p:cNvSpPr>
            <p:nvPr/>
          </p:nvSpPr>
          <p:spPr bwMode="auto">
            <a:xfrm>
              <a:off x="-8417414" y="1384301"/>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4" name="Rectangle 74"/>
            <p:cNvSpPr>
              <a:spLocks noChangeArrowheads="1"/>
            </p:cNvSpPr>
            <p:nvPr/>
          </p:nvSpPr>
          <p:spPr bwMode="auto">
            <a:xfrm>
              <a:off x="-8245958" y="138430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5" name="Rectangle 75"/>
            <p:cNvSpPr>
              <a:spLocks noChangeArrowheads="1"/>
            </p:cNvSpPr>
            <p:nvPr/>
          </p:nvSpPr>
          <p:spPr bwMode="auto">
            <a:xfrm>
              <a:off x="-8677773" y="147320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6" name="Rectangle 76"/>
            <p:cNvSpPr>
              <a:spLocks noChangeArrowheads="1"/>
            </p:cNvSpPr>
            <p:nvPr/>
          </p:nvSpPr>
          <p:spPr bwMode="auto">
            <a:xfrm>
              <a:off x="-8592044" y="147320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7" name="Rectangle 77"/>
            <p:cNvSpPr>
              <a:spLocks noChangeArrowheads="1"/>
            </p:cNvSpPr>
            <p:nvPr/>
          </p:nvSpPr>
          <p:spPr bwMode="auto">
            <a:xfrm>
              <a:off x="-8677773" y="156210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8" name="Rectangle 78"/>
            <p:cNvSpPr>
              <a:spLocks noChangeArrowheads="1"/>
            </p:cNvSpPr>
            <p:nvPr/>
          </p:nvSpPr>
          <p:spPr bwMode="auto">
            <a:xfrm>
              <a:off x="-8506317" y="15621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9" name="Rectangle 79"/>
            <p:cNvSpPr>
              <a:spLocks noChangeArrowheads="1"/>
            </p:cNvSpPr>
            <p:nvPr/>
          </p:nvSpPr>
          <p:spPr bwMode="auto">
            <a:xfrm>
              <a:off x="-8331685" y="15621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40" name="Rectangle 80"/>
            <p:cNvSpPr>
              <a:spLocks noChangeArrowheads="1"/>
            </p:cNvSpPr>
            <p:nvPr/>
          </p:nvSpPr>
          <p:spPr bwMode="auto">
            <a:xfrm>
              <a:off x="-8245958" y="15621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41" name="Rectangle 81"/>
            <p:cNvSpPr>
              <a:spLocks noChangeArrowheads="1"/>
            </p:cNvSpPr>
            <p:nvPr/>
          </p:nvSpPr>
          <p:spPr bwMode="auto">
            <a:xfrm>
              <a:off x="-8592044" y="1651000"/>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242" name="Rectangle 82"/>
            <p:cNvSpPr>
              <a:spLocks noChangeArrowheads="1"/>
            </p:cNvSpPr>
            <p:nvPr/>
          </p:nvSpPr>
          <p:spPr bwMode="auto">
            <a:xfrm>
              <a:off x="-8331685" y="1651000"/>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243" name="Rectangle 83"/>
            <p:cNvSpPr>
              <a:spLocks noChangeArrowheads="1"/>
            </p:cNvSpPr>
            <p:nvPr/>
          </p:nvSpPr>
          <p:spPr bwMode="auto">
            <a:xfrm>
              <a:off x="-8592044" y="17414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44" name="Rectangle 84"/>
            <p:cNvSpPr>
              <a:spLocks noChangeArrowheads="1"/>
            </p:cNvSpPr>
            <p:nvPr/>
          </p:nvSpPr>
          <p:spPr bwMode="auto">
            <a:xfrm>
              <a:off x="-8417414" y="174148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45" name="Rectangle 85"/>
            <p:cNvSpPr>
              <a:spLocks noChangeArrowheads="1"/>
            </p:cNvSpPr>
            <p:nvPr/>
          </p:nvSpPr>
          <p:spPr bwMode="auto">
            <a:xfrm>
              <a:off x="-8417414" y="183038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46" name="Rectangle 86"/>
            <p:cNvSpPr>
              <a:spLocks noChangeArrowheads="1"/>
            </p:cNvSpPr>
            <p:nvPr/>
          </p:nvSpPr>
          <p:spPr bwMode="auto">
            <a:xfrm>
              <a:off x="-8245958" y="18303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47" name="Rectangle 87"/>
            <p:cNvSpPr>
              <a:spLocks noChangeArrowheads="1"/>
            </p:cNvSpPr>
            <p:nvPr/>
          </p:nvSpPr>
          <p:spPr bwMode="auto">
            <a:xfrm>
              <a:off x="-8677773" y="1922463"/>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48" name="Rectangle 88"/>
            <p:cNvSpPr>
              <a:spLocks noChangeArrowheads="1"/>
            </p:cNvSpPr>
            <p:nvPr/>
          </p:nvSpPr>
          <p:spPr bwMode="auto">
            <a:xfrm>
              <a:off x="-8592044" y="1922463"/>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49" name="Rectangle 89"/>
            <p:cNvSpPr>
              <a:spLocks noChangeArrowheads="1"/>
            </p:cNvSpPr>
            <p:nvPr/>
          </p:nvSpPr>
          <p:spPr bwMode="auto">
            <a:xfrm>
              <a:off x="-8417414" y="1922463"/>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50" name="Rectangle 90"/>
            <p:cNvSpPr>
              <a:spLocks noChangeArrowheads="1"/>
            </p:cNvSpPr>
            <p:nvPr/>
          </p:nvSpPr>
          <p:spPr bwMode="auto">
            <a:xfrm>
              <a:off x="-8245958" y="2011363"/>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51" name="Rectangle 91"/>
            <p:cNvSpPr>
              <a:spLocks noChangeArrowheads="1"/>
            </p:cNvSpPr>
            <p:nvPr/>
          </p:nvSpPr>
          <p:spPr bwMode="auto">
            <a:xfrm>
              <a:off x="-8677773" y="2100264"/>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52" name="Rectangle 92"/>
            <p:cNvSpPr>
              <a:spLocks noChangeArrowheads="1"/>
            </p:cNvSpPr>
            <p:nvPr/>
          </p:nvSpPr>
          <p:spPr bwMode="auto">
            <a:xfrm>
              <a:off x="-8506317" y="21002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53" name="Rectangle 93"/>
            <p:cNvSpPr>
              <a:spLocks noChangeArrowheads="1"/>
            </p:cNvSpPr>
            <p:nvPr/>
          </p:nvSpPr>
          <p:spPr bwMode="auto">
            <a:xfrm>
              <a:off x="-8245958" y="21002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54" name="Rectangle 94"/>
            <p:cNvSpPr>
              <a:spLocks noChangeArrowheads="1"/>
            </p:cNvSpPr>
            <p:nvPr/>
          </p:nvSpPr>
          <p:spPr bwMode="auto">
            <a:xfrm>
              <a:off x="-8677773" y="21891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55" name="Rectangle 95"/>
            <p:cNvSpPr>
              <a:spLocks noChangeArrowheads="1"/>
            </p:cNvSpPr>
            <p:nvPr/>
          </p:nvSpPr>
          <p:spPr bwMode="auto">
            <a:xfrm>
              <a:off x="-8506317" y="21891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56" name="Rectangle 96"/>
            <p:cNvSpPr>
              <a:spLocks noChangeArrowheads="1"/>
            </p:cNvSpPr>
            <p:nvPr/>
          </p:nvSpPr>
          <p:spPr bwMode="auto">
            <a:xfrm>
              <a:off x="-8331685" y="21891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57" name="Rectangle 97"/>
            <p:cNvSpPr>
              <a:spLocks noChangeArrowheads="1"/>
            </p:cNvSpPr>
            <p:nvPr/>
          </p:nvSpPr>
          <p:spPr bwMode="auto">
            <a:xfrm>
              <a:off x="-8592044" y="22780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58" name="Rectangle 98"/>
            <p:cNvSpPr>
              <a:spLocks noChangeArrowheads="1"/>
            </p:cNvSpPr>
            <p:nvPr/>
          </p:nvSpPr>
          <p:spPr bwMode="auto">
            <a:xfrm>
              <a:off x="-8417414" y="22780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59" name="Rectangle 99"/>
            <p:cNvSpPr>
              <a:spLocks noChangeArrowheads="1"/>
            </p:cNvSpPr>
            <p:nvPr/>
          </p:nvSpPr>
          <p:spPr bwMode="auto">
            <a:xfrm>
              <a:off x="-8245958" y="22780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60" name="Rectangle 100"/>
            <p:cNvSpPr>
              <a:spLocks noChangeArrowheads="1"/>
            </p:cNvSpPr>
            <p:nvPr/>
          </p:nvSpPr>
          <p:spPr bwMode="auto">
            <a:xfrm>
              <a:off x="-8506317" y="23669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61" name="Rectangle 101"/>
            <p:cNvSpPr>
              <a:spLocks noChangeArrowheads="1"/>
            </p:cNvSpPr>
            <p:nvPr/>
          </p:nvSpPr>
          <p:spPr bwMode="auto">
            <a:xfrm>
              <a:off x="-8153880" y="490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62" name="Rectangle 102"/>
            <p:cNvSpPr>
              <a:spLocks noChangeArrowheads="1"/>
            </p:cNvSpPr>
            <p:nvPr/>
          </p:nvSpPr>
          <p:spPr bwMode="auto">
            <a:xfrm>
              <a:off x="-8068151" y="490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63" name="Rectangle 103"/>
            <p:cNvSpPr>
              <a:spLocks noChangeArrowheads="1"/>
            </p:cNvSpPr>
            <p:nvPr/>
          </p:nvSpPr>
          <p:spPr bwMode="auto">
            <a:xfrm>
              <a:off x="-7893521" y="490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64" name="Rectangle 104"/>
            <p:cNvSpPr>
              <a:spLocks noChangeArrowheads="1"/>
            </p:cNvSpPr>
            <p:nvPr/>
          </p:nvSpPr>
          <p:spPr bwMode="auto">
            <a:xfrm>
              <a:off x="-7807792" y="490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65" name="Rectangle 105"/>
            <p:cNvSpPr>
              <a:spLocks noChangeArrowheads="1"/>
            </p:cNvSpPr>
            <p:nvPr/>
          </p:nvSpPr>
          <p:spPr bwMode="auto">
            <a:xfrm>
              <a:off x="-7718889" y="4905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66" name="Rectangle 106"/>
            <p:cNvSpPr>
              <a:spLocks noChangeArrowheads="1"/>
            </p:cNvSpPr>
            <p:nvPr/>
          </p:nvSpPr>
          <p:spPr bwMode="auto">
            <a:xfrm>
              <a:off x="-8153880" y="579438"/>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267" name="Rectangle 107"/>
            <p:cNvSpPr>
              <a:spLocks noChangeArrowheads="1"/>
            </p:cNvSpPr>
            <p:nvPr/>
          </p:nvSpPr>
          <p:spPr bwMode="auto">
            <a:xfrm>
              <a:off x="-7979248" y="579438"/>
              <a:ext cx="47627"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268" name="Rectangle 108"/>
            <p:cNvSpPr>
              <a:spLocks noChangeArrowheads="1"/>
            </p:cNvSpPr>
            <p:nvPr/>
          </p:nvSpPr>
          <p:spPr bwMode="auto">
            <a:xfrm>
              <a:off x="-7807792" y="579438"/>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269" name="Rectangle 109"/>
            <p:cNvSpPr>
              <a:spLocks noChangeArrowheads="1"/>
            </p:cNvSpPr>
            <p:nvPr/>
          </p:nvSpPr>
          <p:spPr bwMode="auto">
            <a:xfrm>
              <a:off x="-8153880" y="6699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0" name="Rectangle 110"/>
            <p:cNvSpPr>
              <a:spLocks noChangeArrowheads="1"/>
            </p:cNvSpPr>
            <p:nvPr/>
          </p:nvSpPr>
          <p:spPr bwMode="auto">
            <a:xfrm>
              <a:off x="-8068151" y="6699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1" name="Rectangle 111"/>
            <p:cNvSpPr>
              <a:spLocks noChangeArrowheads="1"/>
            </p:cNvSpPr>
            <p:nvPr/>
          </p:nvSpPr>
          <p:spPr bwMode="auto">
            <a:xfrm>
              <a:off x="-7718889" y="6699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2" name="Rectangle 112"/>
            <p:cNvSpPr>
              <a:spLocks noChangeArrowheads="1"/>
            </p:cNvSpPr>
            <p:nvPr/>
          </p:nvSpPr>
          <p:spPr bwMode="auto">
            <a:xfrm>
              <a:off x="-7893521" y="7588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3" name="Rectangle 113"/>
            <p:cNvSpPr>
              <a:spLocks noChangeArrowheads="1"/>
            </p:cNvSpPr>
            <p:nvPr/>
          </p:nvSpPr>
          <p:spPr bwMode="auto">
            <a:xfrm>
              <a:off x="-7807792" y="7588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4" name="Rectangle 114"/>
            <p:cNvSpPr>
              <a:spLocks noChangeArrowheads="1"/>
            </p:cNvSpPr>
            <p:nvPr/>
          </p:nvSpPr>
          <p:spPr bwMode="auto">
            <a:xfrm>
              <a:off x="-7718889" y="7588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5" name="Rectangle 115"/>
            <p:cNvSpPr>
              <a:spLocks noChangeArrowheads="1"/>
            </p:cNvSpPr>
            <p:nvPr/>
          </p:nvSpPr>
          <p:spPr bwMode="auto">
            <a:xfrm>
              <a:off x="-8068151" y="84772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6" name="Rectangle 116"/>
            <p:cNvSpPr>
              <a:spLocks noChangeArrowheads="1"/>
            </p:cNvSpPr>
            <p:nvPr/>
          </p:nvSpPr>
          <p:spPr bwMode="auto">
            <a:xfrm>
              <a:off x="-7979248" y="847727"/>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7" name="Rectangle 117"/>
            <p:cNvSpPr>
              <a:spLocks noChangeArrowheads="1"/>
            </p:cNvSpPr>
            <p:nvPr/>
          </p:nvSpPr>
          <p:spPr bwMode="auto">
            <a:xfrm>
              <a:off x="-7718889" y="847727"/>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8" name="Rectangle 118"/>
            <p:cNvSpPr>
              <a:spLocks noChangeArrowheads="1"/>
            </p:cNvSpPr>
            <p:nvPr/>
          </p:nvSpPr>
          <p:spPr bwMode="auto">
            <a:xfrm>
              <a:off x="-8153880" y="9398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79" name="Rectangle 119"/>
            <p:cNvSpPr>
              <a:spLocks noChangeArrowheads="1"/>
            </p:cNvSpPr>
            <p:nvPr/>
          </p:nvSpPr>
          <p:spPr bwMode="auto">
            <a:xfrm>
              <a:off x="-7979248" y="939802"/>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0" name="Rectangle 120"/>
            <p:cNvSpPr>
              <a:spLocks noChangeArrowheads="1"/>
            </p:cNvSpPr>
            <p:nvPr/>
          </p:nvSpPr>
          <p:spPr bwMode="auto">
            <a:xfrm>
              <a:off x="-7893521" y="9398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1" name="Rectangle 121"/>
            <p:cNvSpPr>
              <a:spLocks noChangeArrowheads="1"/>
            </p:cNvSpPr>
            <p:nvPr/>
          </p:nvSpPr>
          <p:spPr bwMode="auto">
            <a:xfrm>
              <a:off x="-7807792" y="9398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2" name="Rectangle 122"/>
            <p:cNvSpPr>
              <a:spLocks noChangeArrowheads="1"/>
            </p:cNvSpPr>
            <p:nvPr/>
          </p:nvSpPr>
          <p:spPr bwMode="auto">
            <a:xfrm>
              <a:off x="-8153880" y="10287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3" name="Rectangle 123"/>
            <p:cNvSpPr>
              <a:spLocks noChangeArrowheads="1"/>
            </p:cNvSpPr>
            <p:nvPr/>
          </p:nvSpPr>
          <p:spPr bwMode="auto">
            <a:xfrm>
              <a:off x="-7807792" y="10287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4" name="Rectangle 124"/>
            <p:cNvSpPr>
              <a:spLocks noChangeArrowheads="1"/>
            </p:cNvSpPr>
            <p:nvPr/>
          </p:nvSpPr>
          <p:spPr bwMode="auto">
            <a:xfrm>
              <a:off x="-7718889" y="1028702"/>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5" name="Rectangle 125"/>
            <p:cNvSpPr>
              <a:spLocks noChangeArrowheads="1"/>
            </p:cNvSpPr>
            <p:nvPr/>
          </p:nvSpPr>
          <p:spPr bwMode="auto">
            <a:xfrm>
              <a:off x="-8153880" y="11176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6" name="Rectangle 126"/>
            <p:cNvSpPr>
              <a:spLocks noChangeArrowheads="1"/>
            </p:cNvSpPr>
            <p:nvPr/>
          </p:nvSpPr>
          <p:spPr bwMode="auto">
            <a:xfrm>
              <a:off x="-7979248" y="1117600"/>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7" name="Rectangle 127"/>
            <p:cNvSpPr>
              <a:spLocks noChangeArrowheads="1"/>
            </p:cNvSpPr>
            <p:nvPr/>
          </p:nvSpPr>
          <p:spPr bwMode="auto">
            <a:xfrm>
              <a:off x="-7718889" y="1117600"/>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8" name="Rectangle 128"/>
            <p:cNvSpPr>
              <a:spLocks noChangeArrowheads="1"/>
            </p:cNvSpPr>
            <p:nvPr/>
          </p:nvSpPr>
          <p:spPr bwMode="auto">
            <a:xfrm>
              <a:off x="-8068151" y="1206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89" name="Rectangle 129"/>
            <p:cNvSpPr>
              <a:spLocks noChangeArrowheads="1"/>
            </p:cNvSpPr>
            <p:nvPr/>
          </p:nvSpPr>
          <p:spPr bwMode="auto">
            <a:xfrm>
              <a:off x="-7893521" y="1206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0" name="Rectangle 130"/>
            <p:cNvSpPr>
              <a:spLocks noChangeArrowheads="1"/>
            </p:cNvSpPr>
            <p:nvPr/>
          </p:nvSpPr>
          <p:spPr bwMode="auto">
            <a:xfrm>
              <a:off x="-7807792" y="1206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1" name="Rectangle 131"/>
            <p:cNvSpPr>
              <a:spLocks noChangeArrowheads="1"/>
            </p:cNvSpPr>
            <p:nvPr/>
          </p:nvSpPr>
          <p:spPr bwMode="auto">
            <a:xfrm>
              <a:off x="-7718889" y="120650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2" name="Rectangle 132"/>
            <p:cNvSpPr>
              <a:spLocks noChangeArrowheads="1"/>
            </p:cNvSpPr>
            <p:nvPr/>
          </p:nvSpPr>
          <p:spPr bwMode="auto">
            <a:xfrm>
              <a:off x="-8068151" y="129540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3" name="Rectangle 133"/>
            <p:cNvSpPr>
              <a:spLocks noChangeArrowheads="1"/>
            </p:cNvSpPr>
            <p:nvPr/>
          </p:nvSpPr>
          <p:spPr bwMode="auto">
            <a:xfrm>
              <a:off x="-7979248" y="1295401"/>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4" name="Rectangle 134"/>
            <p:cNvSpPr>
              <a:spLocks noChangeArrowheads="1"/>
            </p:cNvSpPr>
            <p:nvPr/>
          </p:nvSpPr>
          <p:spPr bwMode="auto">
            <a:xfrm>
              <a:off x="-7718889" y="1295401"/>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5" name="Rectangle 135"/>
            <p:cNvSpPr>
              <a:spLocks noChangeArrowheads="1"/>
            </p:cNvSpPr>
            <p:nvPr/>
          </p:nvSpPr>
          <p:spPr bwMode="auto">
            <a:xfrm>
              <a:off x="-8153880" y="147320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6" name="Rectangle 136"/>
            <p:cNvSpPr>
              <a:spLocks noChangeArrowheads="1"/>
            </p:cNvSpPr>
            <p:nvPr/>
          </p:nvSpPr>
          <p:spPr bwMode="auto">
            <a:xfrm>
              <a:off x="-7979248" y="147320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7" name="Rectangle 137"/>
            <p:cNvSpPr>
              <a:spLocks noChangeArrowheads="1"/>
            </p:cNvSpPr>
            <p:nvPr/>
          </p:nvSpPr>
          <p:spPr bwMode="auto">
            <a:xfrm>
              <a:off x="-7893521" y="147320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8" name="Rectangle 138"/>
            <p:cNvSpPr>
              <a:spLocks noChangeArrowheads="1"/>
            </p:cNvSpPr>
            <p:nvPr/>
          </p:nvSpPr>
          <p:spPr bwMode="auto">
            <a:xfrm>
              <a:off x="-7979248" y="156210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9" name="Rectangle 139"/>
            <p:cNvSpPr>
              <a:spLocks noChangeArrowheads="1"/>
            </p:cNvSpPr>
            <p:nvPr/>
          </p:nvSpPr>
          <p:spPr bwMode="auto">
            <a:xfrm>
              <a:off x="-7718889" y="156210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00" name="Rectangle 140"/>
            <p:cNvSpPr>
              <a:spLocks noChangeArrowheads="1"/>
            </p:cNvSpPr>
            <p:nvPr/>
          </p:nvSpPr>
          <p:spPr bwMode="auto">
            <a:xfrm>
              <a:off x="-8068151" y="1651000"/>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301" name="Rectangle 141"/>
            <p:cNvSpPr>
              <a:spLocks noChangeArrowheads="1"/>
            </p:cNvSpPr>
            <p:nvPr/>
          </p:nvSpPr>
          <p:spPr bwMode="auto">
            <a:xfrm>
              <a:off x="-7893521" y="1651000"/>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302" name="Rectangle 142"/>
            <p:cNvSpPr>
              <a:spLocks noChangeArrowheads="1"/>
            </p:cNvSpPr>
            <p:nvPr/>
          </p:nvSpPr>
          <p:spPr bwMode="auto">
            <a:xfrm>
              <a:off x="-7807792" y="1651000"/>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303" name="Rectangle 143"/>
            <p:cNvSpPr>
              <a:spLocks noChangeArrowheads="1"/>
            </p:cNvSpPr>
            <p:nvPr/>
          </p:nvSpPr>
          <p:spPr bwMode="auto">
            <a:xfrm>
              <a:off x="-8153880" y="17414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04" name="Rectangle 144"/>
            <p:cNvSpPr>
              <a:spLocks noChangeArrowheads="1"/>
            </p:cNvSpPr>
            <p:nvPr/>
          </p:nvSpPr>
          <p:spPr bwMode="auto">
            <a:xfrm>
              <a:off x="-8068151" y="17414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05" name="Rectangle 145"/>
            <p:cNvSpPr>
              <a:spLocks noChangeArrowheads="1"/>
            </p:cNvSpPr>
            <p:nvPr/>
          </p:nvSpPr>
          <p:spPr bwMode="auto">
            <a:xfrm>
              <a:off x="-7979248" y="174148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06" name="Rectangle 146"/>
            <p:cNvSpPr>
              <a:spLocks noChangeArrowheads="1"/>
            </p:cNvSpPr>
            <p:nvPr/>
          </p:nvSpPr>
          <p:spPr bwMode="auto">
            <a:xfrm>
              <a:off x="-7718889" y="174148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07" name="Rectangle 147"/>
            <p:cNvSpPr>
              <a:spLocks noChangeArrowheads="1"/>
            </p:cNvSpPr>
            <p:nvPr/>
          </p:nvSpPr>
          <p:spPr bwMode="auto">
            <a:xfrm>
              <a:off x="-7979248" y="183038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08" name="Rectangle 148"/>
            <p:cNvSpPr>
              <a:spLocks noChangeArrowheads="1"/>
            </p:cNvSpPr>
            <p:nvPr/>
          </p:nvSpPr>
          <p:spPr bwMode="auto">
            <a:xfrm>
              <a:off x="-7893521" y="18303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09" name="Rectangle 149"/>
            <p:cNvSpPr>
              <a:spLocks noChangeArrowheads="1"/>
            </p:cNvSpPr>
            <p:nvPr/>
          </p:nvSpPr>
          <p:spPr bwMode="auto">
            <a:xfrm>
              <a:off x="-7807792" y="18303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10" name="Rectangle 150"/>
            <p:cNvSpPr>
              <a:spLocks noChangeArrowheads="1"/>
            </p:cNvSpPr>
            <p:nvPr/>
          </p:nvSpPr>
          <p:spPr bwMode="auto">
            <a:xfrm>
              <a:off x="-8068151" y="1922463"/>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11" name="Rectangle 151"/>
            <p:cNvSpPr>
              <a:spLocks noChangeArrowheads="1"/>
            </p:cNvSpPr>
            <p:nvPr/>
          </p:nvSpPr>
          <p:spPr bwMode="auto">
            <a:xfrm>
              <a:off x="-7893521" y="1922463"/>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12" name="Rectangle 152"/>
            <p:cNvSpPr>
              <a:spLocks noChangeArrowheads="1"/>
            </p:cNvSpPr>
            <p:nvPr/>
          </p:nvSpPr>
          <p:spPr bwMode="auto">
            <a:xfrm>
              <a:off x="-7979248" y="2011363"/>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13" name="Rectangle 153"/>
            <p:cNvSpPr>
              <a:spLocks noChangeArrowheads="1"/>
            </p:cNvSpPr>
            <p:nvPr/>
          </p:nvSpPr>
          <p:spPr bwMode="auto">
            <a:xfrm>
              <a:off x="-7807792" y="2011363"/>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14" name="Rectangle 154"/>
            <p:cNvSpPr>
              <a:spLocks noChangeArrowheads="1"/>
            </p:cNvSpPr>
            <p:nvPr/>
          </p:nvSpPr>
          <p:spPr bwMode="auto">
            <a:xfrm>
              <a:off x="-8153880" y="21002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15" name="Rectangle 155"/>
            <p:cNvSpPr>
              <a:spLocks noChangeArrowheads="1"/>
            </p:cNvSpPr>
            <p:nvPr/>
          </p:nvSpPr>
          <p:spPr bwMode="auto">
            <a:xfrm>
              <a:off x="-7979248" y="2100264"/>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16" name="Rectangle 156"/>
            <p:cNvSpPr>
              <a:spLocks noChangeArrowheads="1"/>
            </p:cNvSpPr>
            <p:nvPr/>
          </p:nvSpPr>
          <p:spPr bwMode="auto">
            <a:xfrm>
              <a:off x="-7718889" y="2100264"/>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17" name="Rectangle 157"/>
            <p:cNvSpPr>
              <a:spLocks noChangeArrowheads="1"/>
            </p:cNvSpPr>
            <p:nvPr/>
          </p:nvSpPr>
          <p:spPr bwMode="auto">
            <a:xfrm>
              <a:off x="-8153880" y="21891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18" name="Rectangle 158"/>
            <p:cNvSpPr>
              <a:spLocks noChangeArrowheads="1"/>
            </p:cNvSpPr>
            <p:nvPr/>
          </p:nvSpPr>
          <p:spPr bwMode="auto">
            <a:xfrm>
              <a:off x="-7979248" y="21891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19" name="Rectangle 159"/>
            <p:cNvSpPr>
              <a:spLocks noChangeArrowheads="1"/>
            </p:cNvSpPr>
            <p:nvPr/>
          </p:nvSpPr>
          <p:spPr bwMode="auto">
            <a:xfrm>
              <a:off x="-7807792" y="21891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0" name="Rectangle 160"/>
            <p:cNvSpPr>
              <a:spLocks noChangeArrowheads="1"/>
            </p:cNvSpPr>
            <p:nvPr/>
          </p:nvSpPr>
          <p:spPr bwMode="auto">
            <a:xfrm>
              <a:off x="-8068151" y="22780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1" name="Rectangle 161"/>
            <p:cNvSpPr>
              <a:spLocks noChangeArrowheads="1"/>
            </p:cNvSpPr>
            <p:nvPr/>
          </p:nvSpPr>
          <p:spPr bwMode="auto">
            <a:xfrm>
              <a:off x="-7893521" y="22780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2" name="Rectangle 162"/>
            <p:cNvSpPr>
              <a:spLocks noChangeArrowheads="1"/>
            </p:cNvSpPr>
            <p:nvPr/>
          </p:nvSpPr>
          <p:spPr bwMode="auto">
            <a:xfrm>
              <a:off x="-7718889" y="22780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3" name="Rectangle 163"/>
            <p:cNvSpPr>
              <a:spLocks noChangeArrowheads="1"/>
            </p:cNvSpPr>
            <p:nvPr/>
          </p:nvSpPr>
          <p:spPr bwMode="auto">
            <a:xfrm>
              <a:off x="-8153880" y="23669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4" name="Rectangle 164"/>
            <p:cNvSpPr>
              <a:spLocks noChangeArrowheads="1"/>
            </p:cNvSpPr>
            <p:nvPr/>
          </p:nvSpPr>
          <p:spPr bwMode="auto">
            <a:xfrm>
              <a:off x="-7979248" y="23669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5" name="Rectangle 165"/>
            <p:cNvSpPr>
              <a:spLocks noChangeArrowheads="1"/>
            </p:cNvSpPr>
            <p:nvPr/>
          </p:nvSpPr>
          <p:spPr bwMode="auto">
            <a:xfrm>
              <a:off x="-7718889" y="23669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6" name="Rectangle 166"/>
            <p:cNvSpPr>
              <a:spLocks noChangeArrowheads="1"/>
            </p:cNvSpPr>
            <p:nvPr/>
          </p:nvSpPr>
          <p:spPr bwMode="auto">
            <a:xfrm>
              <a:off x="-8245958" y="24526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7" name="Rectangle 167"/>
            <p:cNvSpPr>
              <a:spLocks noChangeArrowheads="1"/>
            </p:cNvSpPr>
            <p:nvPr/>
          </p:nvSpPr>
          <p:spPr bwMode="auto">
            <a:xfrm>
              <a:off x="-8677773" y="25352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8" name="Rectangle 168"/>
            <p:cNvSpPr>
              <a:spLocks noChangeArrowheads="1"/>
            </p:cNvSpPr>
            <p:nvPr/>
          </p:nvSpPr>
          <p:spPr bwMode="auto">
            <a:xfrm>
              <a:off x="-8331685" y="25352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9" name="Rectangle 169"/>
            <p:cNvSpPr>
              <a:spLocks noChangeArrowheads="1"/>
            </p:cNvSpPr>
            <p:nvPr/>
          </p:nvSpPr>
          <p:spPr bwMode="auto">
            <a:xfrm>
              <a:off x="-7718889" y="25352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30" name="Rectangle 170"/>
            <p:cNvSpPr>
              <a:spLocks noChangeArrowheads="1"/>
            </p:cNvSpPr>
            <p:nvPr/>
          </p:nvSpPr>
          <p:spPr bwMode="auto">
            <a:xfrm>
              <a:off x="-8245958" y="261461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31" name="Rectangle 171"/>
            <p:cNvSpPr>
              <a:spLocks noChangeArrowheads="1"/>
            </p:cNvSpPr>
            <p:nvPr/>
          </p:nvSpPr>
          <p:spPr bwMode="auto">
            <a:xfrm>
              <a:off x="-8417414" y="261461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32" name="Rectangle 172"/>
            <p:cNvSpPr>
              <a:spLocks noChangeArrowheads="1"/>
            </p:cNvSpPr>
            <p:nvPr/>
          </p:nvSpPr>
          <p:spPr bwMode="auto">
            <a:xfrm>
              <a:off x="-7807792" y="261461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33" name="Rectangle 173"/>
            <p:cNvSpPr>
              <a:spLocks noChangeArrowheads="1"/>
            </p:cNvSpPr>
            <p:nvPr/>
          </p:nvSpPr>
          <p:spPr bwMode="auto">
            <a:xfrm>
              <a:off x="-8677773" y="2693987"/>
              <a:ext cx="47627"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334" name="Rectangle 174"/>
            <p:cNvSpPr>
              <a:spLocks noChangeArrowheads="1"/>
            </p:cNvSpPr>
            <p:nvPr/>
          </p:nvSpPr>
          <p:spPr bwMode="auto">
            <a:xfrm>
              <a:off x="-8068151" y="2693987"/>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335" name="Rectangle 175"/>
            <p:cNvSpPr>
              <a:spLocks noChangeArrowheads="1"/>
            </p:cNvSpPr>
            <p:nvPr/>
          </p:nvSpPr>
          <p:spPr bwMode="auto">
            <a:xfrm>
              <a:off x="-7893521" y="2693987"/>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336" name="Rectangle 176"/>
            <p:cNvSpPr>
              <a:spLocks noChangeArrowheads="1"/>
            </p:cNvSpPr>
            <p:nvPr/>
          </p:nvSpPr>
          <p:spPr bwMode="auto">
            <a:xfrm>
              <a:off x="-7718889" y="2693987"/>
              <a:ext cx="47627"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337" name="Rectangle 177"/>
            <p:cNvSpPr>
              <a:spLocks noChangeArrowheads="1"/>
            </p:cNvSpPr>
            <p:nvPr/>
          </p:nvSpPr>
          <p:spPr bwMode="auto">
            <a:xfrm>
              <a:off x="-8417414" y="2774951"/>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38" name="Rectangle 178"/>
            <p:cNvSpPr>
              <a:spLocks noChangeArrowheads="1"/>
            </p:cNvSpPr>
            <p:nvPr/>
          </p:nvSpPr>
          <p:spPr bwMode="auto">
            <a:xfrm>
              <a:off x="-8592044" y="277495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39" name="Rectangle 179"/>
            <p:cNvSpPr>
              <a:spLocks noChangeArrowheads="1"/>
            </p:cNvSpPr>
            <p:nvPr/>
          </p:nvSpPr>
          <p:spPr bwMode="auto">
            <a:xfrm>
              <a:off x="-7979248" y="2774951"/>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0" name="Rectangle 180"/>
            <p:cNvSpPr>
              <a:spLocks noChangeArrowheads="1"/>
            </p:cNvSpPr>
            <p:nvPr/>
          </p:nvSpPr>
          <p:spPr bwMode="auto">
            <a:xfrm>
              <a:off x="-8068151" y="28543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1" name="Rectangle 181"/>
            <p:cNvSpPr>
              <a:spLocks noChangeArrowheads="1"/>
            </p:cNvSpPr>
            <p:nvPr/>
          </p:nvSpPr>
          <p:spPr bwMode="auto">
            <a:xfrm>
              <a:off x="-7718889" y="28543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2" name="Rectangle 182"/>
            <p:cNvSpPr>
              <a:spLocks noChangeArrowheads="1"/>
            </p:cNvSpPr>
            <p:nvPr/>
          </p:nvSpPr>
          <p:spPr bwMode="auto">
            <a:xfrm>
              <a:off x="-8417414" y="2936875"/>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3" name="Rectangle 183"/>
            <p:cNvSpPr>
              <a:spLocks noChangeArrowheads="1"/>
            </p:cNvSpPr>
            <p:nvPr/>
          </p:nvSpPr>
          <p:spPr bwMode="auto">
            <a:xfrm>
              <a:off x="-8153880" y="293687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4" name="Rectangle 184"/>
            <p:cNvSpPr>
              <a:spLocks noChangeArrowheads="1"/>
            </p:cNvSpPr>
            <p:nvPr/>
          </p:nvSpPr>
          <p:spPr bwMode="auto">
            <a:xfrm>
              <a:off x="-7718889" y="2936875"/>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5" name="Rectangle 185"/>
            <p:cNvSpPr>
              <a:spLocks noChangeArrowheads="1"/>
            </p:cNvSpPr>
            <p:nvPr/>
          </p:nvSpPr>
          <p:spPr bwMode="auto">
            <a:xfrm>
              <a:off x="-8068151" y="301625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46" name="Rectangle 186"/>
            <p:cNvSpPr>
              <a:spLocks noChangeArrowheads="1"/>
            </p:cNvSpPr>
            <p:nvPr/>
          </p:nvSpPr>
          <p:spPr bwMode="auto">
            <a:xfrm>
              <a:off x="-8506317" y="301625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47" name="Rectangle 187"/>
            <p:cNvSpPr>
              <a:spLocks noChangeArrowheads="1"/>
            </p:cNvSpPr>
            <p:nvPr/>
          </p:nvSpPr>
          <p:spPr bwMode="auto">
            <a:xfrm>
              <a:off x="-8506317" y="32480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8" name="Rectangle 188"/>
            <p:cNvSpPr>
              <a:spLocks noChangeArrowheads="1"/>
            </p:cNvSpPr>
            <p:nvPr/>
          </p:nvSpPr>
          <p:spPr bwMode="auto">
            <a:xfrm>
              <a:off x="-8506317" y="347345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9" name="Rectangle 189"/>
            <p:cNvSpPr>
              <a:spLocks noChangeArrowheads="1"/>
            </p:cNvSpPr>
            <p:nvPr/>
          </p:nvSpPr>
          <p:spPr bwMode="auto">
            <a:xfrm>
              <a:off x="-8592044" y="362585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50" name="Rectangle 190"/>
            <p:cNvSpPr>
              <a:spLocks noChangeArrowheads="1"/>
            </p:cNvSpPr>
            <p:nvPr/>
          </p:nvSpPr>
          <p:spPr bwMode="auto">
            <a:xfrm>
              <a:off x="-7718889" y="3625850"/>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51" name="Rectangle 191"/>
            <p:cNvSpPr>
              <a:spLocks noChangeArrowheads="1"/>
            </p:cNvSpPr>
            <p:nvPr/>
          </p:nvSpPr>
          <p:spPr bwMode="auto">
            <a:xfrm>
              <a:off x="-8331685" y="347345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52" name="Rectangle 192"/>
            <p:cNvSpPr>
              <a:spLocks noChangeArrowheads="1"/>
            </p:cNvSpPr>
            <p:nvPr/>
          </p:nvSpPr>
          <p:spPr bwMode="auto">
            <a:xfrm>
              <a:off x="-8331685" y="372745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53" name="Rectangle 193"/>
            <p:cNvSpPr>
              <a:spLocks noChangeArrowheads="1"/>
            </p:cNvSpPr>
            <p:nvPr/>
          </p:nvSpPr>
          <p:spPr bwMode="auto">
            <a:xfrm>
              <a:off x="-7979248" y="3727451"/>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54" name="Rectangle 194"/>
            <p:cNvSpPr>
              <a:spLocks noChangeArrowheads="1"/>
            </p:cNvSpPr>
            <p:nvPr/>
          </p:nvSpPr>
          <p:spPr bwMode="auto">
            <a:xfrm>
              <a:off x="-8068151" y="39449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55" name="Rectangle 195"/>
            <p:cNvSpPr>
              <a:spLocks noChangeArrowheads="1"/>
            </p:cNvSpPr>
            <p:nvPr/>
          </p:nvSpPr>
          <p:spPr bwMode="auto">
            <a:xfrm>
              <a:off x="-8245958" y="301625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56" name="Rectangle 196"/>
            <p:cNvSpPr>
              <a:spLocks noChangeArrowheads="1"/>
            </p:cNvSpPr>
            <p:nvPr/>
          </p:nvSpPr>
          <p:spPr bwMode="auto">
            <a:xfrm>
              <a:off x="-8677773" y="309245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57" name="Rectangle 197"/>
            <p:cNvSpPr>
              <a:spLocks noChangeArrowheads="1"/>
            </p:cNvSpPr>
            <p:nvPr/>
          </p:nvSpPr>
          <p:spPr bwMode="auto">
            <a:xfrm>
              <a:off x="-7718889" y="309245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58" name="Rectangle 198"/>
            <p:cNvSpPr>
              <a:spLocks noChangeArrowheads="1"/>
            </p:cNvSpPr>
            <p:nvPr/>
          </p:nvSpPr>
          <p:spPr bwMode="auto">
            <a:xfrm>
              <a:off x="-8068151" y="31718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59" name="Rectangle 199"/>
            <p:cNvSpPr>
              <a:spLocks noChangeArrowheads="1"/>
            </p:cNvSpPr>
            <p:nvPr/>
          </p:nvSpPr>
          <p:spPr bwMode="auto">
            <a:xfrm>
              <a:off x="-8068151" y="362585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60" name="Rectangle 200"/>
            <p:cNvSpPr>
              <a:spLocks noChangeArrowheads="1"/>
            </p:cNvSpPr>
            <p:nvPr/>
          </p:nvSpPr>
          <p:spPr bwMode="auto">
            <a:xfrm>
              <a:off x="-8417414" y="3171825"/>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61" name="Rectangle 201"/>
            <p:cNvSpPr>
              <a:spLocks noChangeArrowheads="1"/>
            </p:cNvSpPr>
            <p:nvPr/>
          </p:nvSpPr>
          <p:spPr bwMode="auto">
            <a:xfrm>
              <a:off x="-8677773" y="32480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62" name="Rectangle 202"/>
            <p:cNvSpPr>
              <a:spLocks noChangeArrowheads="1"/>
            </p:cNvSpPr>
            <p:nvPr/>
          </p:nvSpPr>
          <p:spPr bwMode="auto">
            <a:xfrm>
              <a:off x="-8677773" y="33623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63" name="Rectangle 203"/>
            <p:cNvSpPr>
              <a:spLocks noChangeArrowheads="1"/>
            </p:cNvSpPr>
            <p:nvPr/>
          </p:nvSpPr>
          <p:spPr bwMode="auto">
            <a:xfrm>
              <a:off x="-8677773" y="347345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64" name="Rectangle 204"/>
            <p:cNvSpPr>
              <a:spLocks noChangeArrowheads="1"/>
            </p:cNvSpPr>
            <p:nvPr/>
          </p:nvSpPr>
          <p:spPr bwMode="auto">
            <a:xfrm>
              <a:off x="-8245958" y="32480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65" name="Rectangle 205"/>
            <p:cNvSpPr>
              <a:spLocks noChangeArrowheads="1"/>
            </p:cNvSpPr>
            <p:nvPr/>
          </p:nvSpPr>
          <p:spPr bwMode="auto">
            <a:xfrm>
              <a:off x="-7718888" y="32480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66" name="Freeform 206"/>
            <p:cNvSpPr/>
            <p:nvPr/>
          </p:nvSpPr>
          <p:spPr bwMode="auto">
            <a:xfrm>
              <a:off x="-7639510" y="490538"/>
              <a:ext cx="244484" cy="557213"/>
            </a:xfrm>
            <a:custGeom>
              <a:gdLst>
                <a:gd fmla="*/ 0 w 154" name="T0"/>
                <a:gd fmla="*/ 0 h 351" name="T1"/>
                <a:gd fmla="*/ 0 w 154" name="T2"/>
                <a:gd fmla="*/ 32 h 351" name="T3"/>
                <a:gd fmla="*/ 154 w 154" name="T4"/>
                <a:gd fmla="*/ 351 h 351" name="T5"/>
                <a:gd fmla="*/ 154 w 154" name="T6"/>
                <a:gd fmla="*/ 335 h 351" name="T7"/>
                <a:gd fmla="*/ 0 w 154" name="T8"/>
                <a:gd fmla="*/ 0 h 351" name="T9"/>
              </a:gdLst>
              <a:cxnLst>
                <a:cxn ang="0">
                  <a:pos x="T0" y="T1"/>
                </a:cxn>
                <a:cxn ang="0">
                  <a:pos x="T2" y="T3"/>
                </a:cxn>
                <a:cxn ang="0">
                  <a:pos x="T4" y="T5"/>
                </a:cxn>
                <a:cxn ang="0">
                  <a:pos x="T6" y="T7"/>
                </a:cxn>
                <a:cxn ang="0">
                  <a:pos x="T8" y="T9"/>
                </a:cxn>
              </a:cxnLst>
              <a:rect b="b" l="0" r="r" t="0"/>
              <a:pathLst>
                <a:path h="351" w="154">
                  <a:moveTo>
                    <a:pt x="0" y="0"/>
                  </a:moveTo>
                  <a:lnTo>
                    <a:pt x="0" y="32"/>
                  </a:lnTo>
                  <a:lnTo>
                    <a:pt x="154" y="351"/>
                  </a:lnTo>
                  <a:lnTo>
                    <a:pt x="154" y="335"/>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367" name="Freeform 207"/>
            <p:cNvSpPr/>
            <p:nvPr/>
          </p:nvSpPr>
          <p:spPr bwMode="auto">
            <a:xfrm>
              <a:off x="-7528382" y="806450"/>
              <a:ext cx="76203" cy="187324"/>
            </a:xfrm>
            <a:custGeom>
              <a:gdLst>
                <a:gd fmla="*/ 48 w 48" name="T0"/>
                <a:gd fmla="*/ 100 h 118" name="T1"/>
                <a:gd fmla="*/ 48 w 48" name="T2"/>
                <a:gd fmla="*/ 118 h 118" name="T3"/>
                <a:gd fmla="*/ 0 w 48" name="T4"/>
                <a:gd fmla="*/ 24 h 118" name="T5"/>
                <a:gd fmla="*/ 0 w 48" name="T6"/>
                <a:gd fmla="*/ 0 h 118" name="T7"/>
                <a:gd fmla="*/ 48 w 48" name="T8"/>
                <a:gd fmla="*/ 100 h 118" name="T9"/>
              </a:gdLst>
              <a:cxnLst>
                <a:cxn ang="0">
                  <a:pos x="T0" y="T1"/>
                </a:cxn>
                <a:cxn ang="0">
                  <a:pos x="T2" y="T3"/>
                </a:cxn>
                <a:cxn ang="0">
                  <a:pos x="T4" y="T5"/>
                </a:cxn>
                <a:cxn ang="0">
                  <a:pos x="T6" y="T7"/>
                </a:cxn>
                <a:cxn ang="0">
                  <a:pos x="T8" y="T9"/>
                </a:cxn>
              </a:cxnLst>
              <a:rect b="b" l="0" r="r" t="0"/>
              <a:pathLst>
                <a:path h="118" w="48">
                  <a:moveTo>
                    <a:pt x="48" y="100"/>
                  </a:moveTo>
                  <a:lnTo>
                    <a:pt x="48" y="118"/>
                  </a:lnTo>
                  <a:lnTo>
                    <a:pt x="0" y="24"/>
                  </a:lnTo>
                  <a:lnTo>
                    <a:pt x="0" y="0"/>
                  </a:lnTo>
                  <a:lnTo>
                    <a:pt x="48" y="100"/>
                  </a:lnTo>
                  <a:close/>
                </a:path>
              </a:pathLst>
            </a:custGeom>
            <a:grpFill/>
            <a:ln>
              <a:noFill/>
            </a:ln>
          </p:spPr>
          <p:txBody>
            <a:bodyPr anchor="t" anchorCtr="0" bIns="45720" compatLnSpc="1" lIns="91440" numCol="1" rIns="91440" tIns="45720" vert="horz" wrap="square"/>
            <a:lstStyle/>
            <a:p>
              <a:endParaRPr altLang="en-US" lang="zh-CN"/>
            </a:p>
          </p:txBody>
        </p:sp>
        <p:grpSp>
          <p:nvGrpSpPr>
            <p:cNvPr id="368" name="Group 409"/>
            <p:cNvGrpSpPr/>
            <p:nvPr/>
          </p:nvGrpSpPr>
          <p:grpSpPr>
            <a:xfrm>
              <a:off x="-7639510" y="-3051174"/>
              <a:ext cx="3211625" cy="6216650"/>
              <a:chOff x="2459" y="-335"/>
              <a:chExt cx="2023" cy="3916"/>
            </a:xfrm>
            <a:grpFill/>
          </p:grpSpPr>
          <p:sp>
            <p:nvSpPr>
              <p:cNvPr id="1566" name="Freeform 209"/>
              <p:cNvSpPr/>
              <p:nvPr/>
            </p:nvSpPr>
            <p:spPr bwMode="auto">
              <a:xfrm>
                <a:off x="2593" y="2225"/>
                <a:ext cx="20" cy="56"/>
              </a:xfrm>
              <a:custGeom>
                <a:gdLst>
                  <a:gd fmla="*/ 20 w 20" name="T0"/>
                  <a:gd fmla="*/ 40 h 56" name="T1"/>
                  <a:gd fmla="*/ 20 w 20" name="T2"/>
                  <a:gd fmla="*/ 56 h 56" name="T3"/>
                  <a:gd fmla="*/ 0 w 20" name="T4"/>
                  <a:gd fmla="*/ 18 h 56" name="T5"/>
                  <a:gd fmla="*/ 0 w 20" name="T6"/>
                  <a:gd fmla="*/ 0 h 56" name="T7"/>
                  <a:gd fmla="*/ 20 w 20" name="T8"/>
                  <a:gd fmla="*/ 40 h 56" name="T9"/>
                </a:gdLst>
                <a:cxnLst>
                  <a:cxn ang="0">
                    <a:pos x="T0" y="T1"/>
                  </a:cxn>
                  <a:cxn ang="0">
                    <a:pos x="T2" y="T3"/>
                  </a:cxn>
                  <a:cxn ang="0">
                    <a:pos x="T4" y="T5"/>
                  </a:cxn>
                  <a:cxn ang="0">
                    <a:pos x="T6" y="T7"/>
                  </a:cxn>
                  <a:cxn ang="0">
                    <a:pos x="T8" y="T9"/>
                  </a:cxn>
                </a:cxnLst>
                <a:rect b="b" l="0" r="r" t="0"/>
                <a:pathLst>
                  <a:path h="56" w="20">
                    <a:moveTo>
                      <a:pt x="20" y="40"/>
                    </a:moveTo>
                    <a:lnTo>
                      <a:pt x="20" y="56"/>
                    </a:lnTo>
                    <a:lnTo>
                      <a:pt x="0" y="18"/>
                    </a:lnTo>
                    <a:lnTo>
                      <a:pt x="0" y="0"/>
                    </a:lnTo>
                    <a:lnTo>
                      <a:pt x="20" y="40"/>
                    </a:lnTo>
                    <a:close/>
                  </a:path>
                </a:pathLst>
              </a:custGeom>
              <a:grpFill/>
              <a:ln>
                <a:noFill/>
              </a:ln>
            </p:spPr>
            <p:txBody>
              <a:bodyPr anchor="t" anchorCtr="0" bIns="45720" compatLnSpc="1" lIns="91440" numCol="1" rIns="91440" tIns="45720" vert="horz" wrap="square"/>
              <a:lstStyle/>
              <a:p>
                <a:endParaRPr altLang="en-US" lang="zh-CN"/>
              </a:p>
            </p:txBody>
          </p:sp>
          <p:sp>
            <p:nvSpPr>
              <p:cNvPr id="1567" name="Freeform 210"/>
              <p:cNvSpPr/>
              <p:nvPr/>
            </p:nvSpPr>
            <p:spPr bwMode="auto">
              <a:xfrm>
                <a:off x="2459" y="2009"/>
                <a:ext cx="154" cy="306"/>
              </a:xfrm>
              <a:custGeom>
                <a:gdLst>
                  <a:gd fmla="*/ 0 w 154" name="T0"/>
                  <a:gd fmla="*/ 0 h 306" name="T1"/>
                  <a:gd fmla="*/ 0 w 154" name="T2"/>
                  <a:gd fmla="*/ 32 h 306" name="T3"/>
                  <a:gd fmla="*/ 154 w 154" name="T4"/>
                  <a:gd fmla="*/ 306 h 306" name="T5"/>
                  <a:gd fmla="*/ 154 w 154" name="T6"/>
                  <a:gd fmla="*/ 290 h 306" name="T7"/>
                  <a:gd fmla="*/ 0 w 154" name="T8"/>
                  <a:gd fmla="*/ 0 h 306" name="T9"/>
                </a:gdLst>
                <a:cxnLst>
                  <a:cxn ang="0">
                    <a:pos x="T0" y="T1"/>
                  </a:cxn>
                  <a:cxn ang="0">
                    <a:pos x="T2" y="T3"/>
                  </a:cxn>
                  <a:cxn ang="0">
                    <a:pos x="T4" y="T5"/>
                  </a:cxn>
                  <a:cxn ang="0">
                    <a:pos x="T6" y="T7"/>
                  </a:cxn>
                  <a:cxn ang="0">
                    <a:pos x="T8" y="T9"/>
                  </a:cxn>
                </a:cxnLst>
                <a:rect b="b" l="0" r="r" t="0"/>
                <a:pathLst>
                  <a:path h="306" w="154">
                    <a:moveTo>
                      <a:pt x="0" y="0"/>
                    </a:moveTo>
                    <a:lnTo>
                      <a:pt x="0" y="32"/>
                    </a:lnTo>
                    <a:lnTo>
                      <a:pt x="154" y="306"/>
                    </a:lnTo>
                    <a:lnTo>
                      <a:pt x="154" y="29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68" name="Freeform 211"/>
              <p:cNvSpPr/>
              <p:nvPr/>
            </p:nvSpPr>
            <p:spPr bwMode="auto">
              <a:xfrm>
                <a:off x="2459" y="2065"/>
                <a:ext cx="16" cy="60"/>
              </a:xfrm>
              <a:custGeom>
                <a:gdLst>
                  <a:gd fmla="*/ 0 w 16" name="T0"/>
                  <a:gd fmla="*/ 0 h 60" name="T1"/>
                  <a:gd fmla="*/ 16 w 16" name="T2"/>
                  <a:gd fmla="*/ 30 h 60" name="T3"/>
                  <a:gd fmla="*/ 16 w 16" name="T4"/>
                  <a:gd fmla="*/ 60 h 60" name="T5"/>
                  <a:gd fmla="*/ 0 w 16" name="T6"/>
                  <a:gd fmla="*/ 32 h 60" name="T7"/>
                  <a:gd fmla="*/ 0 w 16" name="T8"/>
                  <a:gd fmla="*/ 0 h 60" name="T9"/>
                </a:gdLst>
                <a:cxnLst>
                  <a:cxn ang="0">
                    <a:pos x="T0" y="T1"/>
                  </a:cxn>
                  <a:cxn ang="0">
                    <a:pos x="T2" y="T3"/>
                  </a:cxn>
                  <a:cxn ang="0">
                    <a:pos x="T4" y="T5"/>
                  </a:cxn>
                  <a:cxn ang="0">
                    <a:pos x="T6" y="T7"/>
                  </a:cxn>
                  <a:cxn ang="0">
                    <a:pos x="T8" y="T9"/>
                  </a:cxn>
                </a:cxnLst>
                <a:rect b="b" l="0" r="r" t="0"/>
                <a:pathLst>
                  <a:path h="60" w="16">
                    <a:moveTo>
                      <a:pt x="0" y="0"/>
                    </a:moveTo>
                    <a:lnTo>
                      <a:pt x="16" y="30"/>
                    </a:lnTo>
                    <a:lnTo>
                      <a:pt x="16" y="60"/>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69" name="Freeform 212"/>
              <p:cNvSpPr/>
              <p:nvPr/>
            </p:nvSpPr>
            <p:spPr bwMode="auto">
              <a:xfrm>
                <a:off x="2541" y="2209"/>
                <a:ext cx="24" cy="64"/>
              </a:xfrm>
              <a:custGeom>
                <a:gdLst>
                  <a:gd fmla="*/ 24 w 24" name="T0"/>
                  <a:gd fmla="*/ 44 h 64" name="T1"/>
                  <a:gd fmla="*/ 24 w 24" name="T2"/>
                  <a:gd fmla="*/ 64 h 64" name="T3"/>
                  <a:gd fmla="*/ 0 w 24" name="T4"/>
                  <a:gd fmla="*/ 24 h 64" name="T5"/>
                  <a:gd fmla="*/ 0 w 24" name="T6"/>
                  <a:gd fmla="*/ 0 h 64" name="T7"/>
                  <a:gd fmla="*/ 24 w 24" name="T8"/>
                  <a:gd fmla="*/ 44 h 64" name="T9"/>
                </a:gdLst>
                <a:cxnLst>
                  <a:cxn ang="0">
                    <a:pos x="T0" y="T1"/>
                  </a:cxn>
                  <a:cxn ang="0">
                    <a:pos x="T2" y="T3"/>
                  </a:cxn>
                  <a:cxn ang="0">
                    <a:pos x="T4" y="T5"/>
                  </a:cxn>
                  <a:cxn ang="0">
                    <a:pos x="T6" y="T7"/>
                  </a:cxn>
                  <a:cxn ang="0">
                    <a:pos x="T8" y="T9"/>
                  </a:cxn>
                </a:cxnLst>
                <a:rect b="b" l="0" r="r" t="0"/>
                <a:pathLst>
                  <a:path h="64" w="24">
                    <a:moveTo>
                      <a:pt x="24" y="44"/>
                    </a:moveTo>
                    <a:lnTo>
                      <a:pt x="24" y="64"/>
                    </a:lnTo>
                    <a:lnTo>
                      <a:pt x="0" y="24"/>
                    </a:lnTo>
                    <a:lnTo>
                      <a:pt x="0" y="0"/>
                    </a:lnTo>
                    <a:lnTo>
                      <a:pt x="24" y="44"/>
                    </a:lnTo>
                    <a:close/>
                  </a:path>
                </a:pathLst>
              </a:custGeom>
              <a:grpFill/>
              <a:ln>
                <a:noFill/>
              </a:ln>
            </p:spPr>
            <p:txBody>
              <a:bodyPr anchor="t" anchorCtr="0" bIns="45720" compatLnSpc="1" lIns="91440" numCol="1" rIns="91440" tIns="45720" vert="horz" wrap="square"/>
              <a:lstStyle/>
              <a:p>
                <a:endParaRPr altLang="en-US" lang="zh-CN"/>
              </a:p>
            </p:txBody>
          </p:sp>
          <p:sp>
            <p:nvSpPr>
              <p:cNvPr id="1570" name="Freeform 213"/>
              <p:cNvSpPr/>
              <p:nvPr/>
            </p:nvSpPr>
            <p:spPr bwMode="auto">
              <a:xfrm>
                <a:off x="2579" y="2279"/>
                <a:ext cx="10" cy="36"/>
              </a:xfrm>
              <a:custGeom>
                <a:gdLst>
                  <a:gd fmla="*/ 0 w 10" name="T0"/>
                  <a:gd fmla="*/ 0 h 36" name="T1"/>
                  <a:gd fmla="*/ 10 w 10" name="T2"/>
                  <a:gd fmla="*/ 18 h 36" name="T3"/>
                  <a:gd fmla="*/ 10 w 10" name="T4"/>
                  <a:gd fmla="*/ 36 h 36" name="T5"/>
                  <a:gd fmla="*/ 0 w 10" name="T6"/>
                  <a:gd fmla="*/ 20 h 36" name="T7"/>
                  <a:gd fmla="*/ 0 w 10" name="T8"/>
                  <a:gd fmla="*/ 0 h 36" name="T9"/>
                </a:gdLst>
                <a:cxnLst>
                  <a:cxn ang="0">
                    <a:pos x="T0" y="T1"/>
                  </a:cxn>
                  <a:cxn ang="0">
                    <a:pos x="T2" y="T3"/>
                  </a:cxn>
                  <a:cxn ang="0">
                    <a:pos x="T4" y="T5"/>
                  </a:cxn>
                  <a:cxn ang="0">
                    <a:pos x="T6" y="T7"/>
                  </a:cxn>
                  <a:cxn ang="0">
                    <a:pos x="T8" y="T9"/>
                  </a:cxn>
                </a:cxnLst>
                <a:rect b="b" l="0" r="r" t="0"/>
                <a:pathLst>
                  <a:path h="36" w="10">
                    <a:moveTo>
                      <a:pt x="0" y="0"/>
                    </a:moveTo>
                    <a:lnTo>
                      <a:pt x="10" y="18"/>
                    </a:lnTo>
                    <a:lnTo>
                      <a:pt x="10" y="36"/>
                    </a:lnTo>
                    <a:lnTo>
                      <a:pt x="0" y="2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71" name="Freeform 214"/>
              <p:cNvSpPr/>
              <p:nvPr/>
            </p:nvSpPr>
            <p:spPr bwMode="auto">
              <a:xfrm>
                <a:off x="2605" y="2323"/>
                <a:ext cx="8" cy="30"/>
              </a:xfrm>
              <a:custGeom>
                <a:gdLst>
                  <a:gd fmla="*/ 8 w 8" name="T0"/>
                  <a:gd fmla="*/ 14 h 30" name="T1"/>
                  <a:gd fmla="*/ 8 w 8" name="T2"/>
                  <a:gd fmla="*/ 30 h 30" name="T3"/>
                  <a:gd fmla="*/ 0 w 8" name="T4"/>
                  <a:gd fmla="*/ 16 h 30" name="T5"/>
                  <a:gd fmla="*/ 0 w 8" name="T6"/>
                  <a:gd fmla="*/ 0 h 30" name="T7"/>
                  <a:gd fmla="*/ 8 w 8" name="T8"/>
                  <a:gd fmla="*/ 14 h 30" name="T9"/>
                </a:gdLst>
                <a:cxnLst>
                  <a:cxn ang="0">
                    <a:pos x="T0" y="T1"/>
                  </a:cxn>
                  <a:cxn ang="0">
                    <a:pos x="T2" y="T3"/>
                  </a:cxn>
                  <a:cxn ang="0">
                    <a:pos x="T4" y="T5"/>
                  </a:cxn>
                  <a:cxn ang="0">
                    <a:pos x="T6" y="T7"/>
                  </a:cxn>
                  <a:cxn ang="0">
                    <a:pos x="T8" y="T9"/>
                  </a:cxn>
                </a:cxnLst>
                <a:rect b="b" l="0" r="r" t="0"/>
                <a:pathLst>
                  <a:path h="30" w="8">
                    <a:moveTo>
                      <a:pt x="8" y="14"/>
                    </a:moveTo>
                    <a:lnTo>
                      <a:pt x="8" y="30"/>
                    </a:lnTo>
                    <a:lnTo>
                      <a:pt x="0" y="16"/>
                    </a:lnTo>
                    <a:lnTo>
                      <a:pt x="0" y="0"/>
                    </a:lnTo>
                    <a:lnTo>
                      <a:pt x="8" y="14"/>
                    </a:lnTo>
                    <a:close/>
                  </a:path>
                </a:pathLst>
              </a:custGeom>
              <a:grpFill/>
              <a:ln>
                <a:noFill/>
              </a:ln>
            </p:spPr>
            <p:txBody>
              <a:bodyPr anchor="t" anchorCtr="0" bIns="45720" compatLnSpc="1" lIns="91440" numCol="1" rIns="91440" tIns="45720" vert="horz" wrap="square"/>
              <a:lstStyle/>
              <a:p>
                <a:endParaRPr altLang="en-US" lang="zh-CN"/>
              </a:p>
            </p:txBody>
          </p:sp>
          <p:sp>
            <p:nvSpPr>
              <p:cNvPr id="1572" name="Freeform 215"/>
              <p:cNvSpPr/>
              <p:nvPr/>
            </p:nvSpPr>
            <p:spPr bwMode="auto">
              <a:xfrm>
                <a:off x="2459" y="2121"/>
                <a:ext cx="34" cy="86"/>
              </a:xfrm>
              <a:custGeom>
                <a:gdLst>
                  <a:gd fmla="*/ 0 w 34" name="T0"/>
                  <a:gd fmla="*/ 0 h 86" name="T1"/>
                  <a:gd fmla="*/ 34 w 34" name="T2"/>
                  <a:gd fmla="*/ 58 h 86" name="T3"/>
                  <a:gd fmla="*/ 34 w 34" name="T4"/>
                  <a:gd fmla="*/ 86 h 86" name="T5"/>
                  <a:gd fmla="*/ 0 w 34" name="T6"/>
                  <a:gd fmla="*/ 32 h 86" name="T7"/>
                  <a:gd fmla="*/ 0 w 34" name="T8"/>
                  <a:gd fmla="*/ 0 h 86" name="T9"/>
                </a:gdLst>
                <a:cxnLst>
                  <a:cxn ang="0">
                    <a:pos x="T0" y="T1"/>
                  </a:cxn>
                  <a:cxn ang="0">
                    <a:pos x="T2" y="T3"/>
                  </a:cxn>
                  <a:cxn ang="0">
                    <a:pos x="T4" y="T5"/>
                  </a:cxn>
                  <a:cxn ang="0">
                    <a:pos x="T6" y="T7"/>
                  </a:cxn>
                  <a:cxn ang="0">
                    <a:pos x="T8" y="T9"/>
                  </a:cxn>
                </a:cxnLst>
                <a:rect b="b" l="0" r="r" t="0"/>
                <a:pathLst>
                  <a:path h="86" w="34">
                    <a:moveTo>
                      <a:pt x="0" y="0"/>
                    </a:moveTo>
                    <a:lnTo>
                      <a:pt x="34" y="58"/>
                    </a:lnTo>
                    <a:lnTo>
                      <a:pt x="34" y="86"/>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73" name="Freeform 216"/>
              <p:cNvSpPr/>
              <p:nvPr/>
            </p:nvSpPr>
            <p:spPr bwMode="auto">
              <a:xfrm>
                <a:off x="2509" y="2205"/>
                <a:ext cx="104" cy="186"/>
              </a:xfrm>
              <a:custGeom>
                <a:gdLst>
                  <a:gd fmla="*/ 104 w 104" name="T0"/>
                  <a:gd fmla="*/ 170 h 186" name="T1"/>
                  <a:gd fmla="*/ 104 w 104" name="T2"/>
                  <a:gd fmla="*/ 186 h 186" name="T3"/>
                  <a:gd fmla="*/ 0 w 104" name="T4"/>
                  <a:gd fmla="*/ 26 h 186" name="T5"/>
                  <a:gd fmla="*/ 0 w 104" name="T6"/>
                  <a:gd fmla="*/ 0 h 186" name="T7"/>
                  <a:gd fmla="*/ 104 w 104" name="T8"/>
                  <a:gd fmla="*/ 170 h 186" name="T9"/>
                </a:gdLst>
                <a:cxnLst>
                  <a:cxn ang="0">
                    <a:pos x="T0" y="T1"/>
                  </a:cxn>
                  <a:cxn ang="0">
                    <a:pos x="T2" y="T3"/>
                  </a:cxn>
                  <a:cxn ang="0">
                    <a:pos x="T4" y="T5"/>
                  </a:cxn>
                  <a:cxn ang="0">
                    <a:pos x="T6" y="T7"/>
                  </a:cxn>
                  <a:cxn ang="0">
                    <a:pos x="T8" y="T9"/>
                  </a:cxn>
                </a:cxnLst>
                <a:rect b="b" l="0" r="r" t="0"/>
                <a:pathLst>
                  <a:path h="186" w="104">
                    <a:moveTo>
                      <a:pt x="104" y="170"/>
                    </a:moveTo>
                    <a:lnTo>
                      <a:pt x="104" y="186"/>
                    </a:lnTo>
                    <a:lnTo>
                      <a:pt x="0" y="26"/>
                    </a:lnTo>
                    <a:lnTo>
                      <a:pt x="0" y="0"/>
                    </a:lnTo>
                    <a:lnTo>
                      <a:pt x="104" y="170"/>
                    </a:lnTo>
                    <a:close/>
                  </a:path>
                </a:pathLst>
              </a:custGeom>
              <a:grpFill/>
              <a:ln>
                <a:noFill/>
              </a:ln>
            </p:spPr>
            <p:txBody>
              <a:bodyPr anchor="t" anchorCtr="0" bIns="45720" compatLnSpc="1" lIns="91440" numCol="1" rIns="91440" tIns="45720" vert="horz" wrap="square"/>
              <a:lstStyle/>
              <a:p>
                <a:endParaRPr altLang="en-US" lang="zh-CN"/>
              </a:p>
            </p:txBody>
          </p:sp>
          <p:sp>
            <p:nvSpPr>
              <p:cNvPr id="1574" name="Freeform 217"/>
              <p:cNvSpPr/>
              <p:nvPr/>
            </p:nvSpPr>
            <p:spPr bwMode="auto">
              <a:xfrm>
                <a:off x="2459" y="2181"/>
                <a:ext cx="58" cy="114"/>
              </a:xfrm>
              <a:custGeom>
                <a:gdLst>
                  <a:gd fmla="*/ 0 w 58" name="T0"/>
                  <a:gd fmla="*/ 0 h 114" name="T1"/>
                  <a:gd fmla="*/ 58 w 58" name="T2"/>
                  <a:gd fmla="*/ 88 h 114" name="T3"/>
                  <a:gd fmla="*/ 58 w 58" name="T4"/>
                  <a:gd fmla="*/ 114 h 114" name="T5"/>
                  <a:gd fmla="*/ 0 w 58" name="T6"/>
                  <a:gd fmla="*/ 32 h 114" name="T7"/>
                  <a:gd fmla="*/ 0 w 58" name="T8"/>
                  <a:gd fmla="*/ 0 h 114" name="T9"/>
                </a:gdLst>
                <a:cxnLst>
                  <a:cxn ang="0">
                    <a:pos x="T0" y="T1"/>
                  </a:cxn>
                  <a:cxn ang="0">
                    <a:pos x="T2" y="T3"/>
                  </a:cxn>
                  <a:cxn ang="0">
                    <a:pos x="T4" y="T5"/>
                  </a:cxn>
                  <a:cxn ang="0">
                    <a:pos x="T6" y="T7"/>
                  </a:cxn>
                  <a:cxn ang="0">
                    <a:pos x="T8" y="T9"/>
                  </a:cxn>
                </a:cxnLst>
                <a:rect b="b" l="0" r="r" t="0"/>
                <a:pathLst>
                  <a:path h="114" w="57">
                    <a:moveTo>
                      <a:pt x="0" y="0"/>
                    </a:moveTo>
                    <a:lnTo>
                      <a:pt x="58" y="88"/>
                    </a:lnTo>
                    <a:lnTo>
                      <a:pt x="58" y="114"/>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75" name="Freeform 218"/>
              <p:cNvSpPr/>
              <p:nvPr/>
            </p:nvSpPr>
            <p:spPr bwMode="auto">
              <a:xfrm>
                <a:off x="2575" y="2357"/>
                <a:ext cx="38" cy="72"/>
              </a:xfrm>
              <a:custGeom>
                <a:gdLst>
                  <a:gd fmla="*/ 38 w 38" name="T0"/>
                  <a:gd fmla="*/ 56 h 72" name="T1"/>
                  <a:gd fmla="*/ 38 w 38" name="T2"/>
                  <a:gd fmla="*/ 72 h 72" name="T3"/>
                  <a:gd fmla="*/ 0 w 38" name="T4"/>
                  <a:gd fmla="*/ 20 h 72" name="T5"/>
                  <a:gd fmla="*/ 0 w 38" name="T6"/>
                  <a:gd fmla="*/ 0 h 72" name="T7"/>
                  <a:gd fmla="*/ 38 w 38" name="T8"/>
                  <a:gd fmla="*/ 56 h 72" name="T9"/>
                </a:gdLst>
                <a:cxnLst>
                  <a:cxn ang="0">
                    <a:pos x="T0" y="T1"/>
                  </a:cxn>
                  <a:cxn ang="0">
                    <a:pos x="T2" y="T3"/>
                  </a:cxn>
                  <a:cxn ang="0">
                    <a:pos x="T4" y="T5"/>
                  </a:cxn>
                  <a:cxn ang="0">
                    <a:pos x="T6" y="T7"/>
                  </a:cxn>
                  <a:cxn ang="0">
                    <a:pos x="T8" y="T9"/>
                  </a:cxn>
                </a:cxnLst>
                <a:rect b="b" l="0" r="r" t="0"/>
                <a:pathLst>
                  <a:path h="72" w="38">
                    <a:moveTo>
                      <a:pt x="38" y="56"/>
                    </a:moveTo>
                    <a:lnTo>
                      <a:pt x="38" y="72"/>
                    </a:lnTo>
                    <a:lnTo>
                      <a:pt x="0" y="20"/>
                    </a:lnTo>
                    <a:lnTo>
                      <a:pt x="0" y="0"/>
                    </a:lnTo>
                    <a:lnTo>
                      <a:pt x="38" y="56"/>
                    </a:lnTo>
                    <a:close/>
                  </a:path>
                </a:pathLst>
              </a:custGeom>
              <a:grpFill/>
              <a:ln>
                <a:noFill/>
              </a:ln>
            </p:spPr>
            <p:txBody>
              <a:bodyPr anchor="t" anchorCtr="0" bIns="45720" compatLnSpc="1" lIns="91440" numCol="1" rIns="91440" tIns="45720" vert="horz" wrap="square"/>
              <a:lstStyle/>
              <a:p>
                <a:endParaRPr altLang="en-US" lang="zh-CN"/>
              </a:p>
            </p:txBody>
          </p:sp>
          <p:sp>
            <p:nvSpPr>
              <p:cNvPr id="1576" name="Freeform 219"/>
              <p:cNvSpPr/>
              <p:nvPr/>
            </p:nvSpPr>
            <p:spPr bwMode="auto">
              <a:xfrm>
                <a:off x="2459" y="2235"/>
                <a:ext cx="16" cy="52"/>
              </a:xfrm>
              <a:custGeom>
                <a:gdLst>
                  <a:gd fmla="*/ 0 w 16" name="T0"/>
                  <a:gd fmla="*/ 0 h 52" name="T1"/>
                  <a:gd fmla="*/ 16 w 16" name="T2"/>
                  <a:gd fmla="*/ 24 h 52" name="T3"/>
                  <a:gd fmla="*/ 16 w 16" name="T4"/>
                  <a:gd fmla="*/ 52 h 52" name="T5"/>
                  <a:gd fmla="*/ 0 w 16" name="T6"/>
                  <a:gd fmla="*/ 30 h 52" name="T7"/>
                  <a:gd fmla="*/ 0 w 16" name="T8"/>
                  <a:gd fmla="*/ 0 h 52" name="T9"/>
                </a:gdLst>
                <a:cxnLst>
                  <a:cxn ang="0">
                    <a:pos x="T0" y="T1"/>
                  </a:cxn>
                  <a:cxn ang="0">
                    <a:pos x="T2" y="T3"/>
                  </a:cxn>
                  <a:cxn ang="0">
                    <a:pos x="T4" y="T5"/>
                  </a:cxn>
                  <a:cxn ang="0">
                    <a:pos x="T6" y="T7"/>
                  </a:cxn>
                  <a:cxn ang="0">
                    <a:pos x="T8" y="T9"/>
                  </a:cxn>
                </a:cxnLst>
                <a:rect b="b" l="0" r="r" t="0"/>
                <a:pathLst>
                  <a:path h="52" w="16">
                    <a:moveTo>
                      <a:pt x="0" y="0"/>
                    </a:moveTo>
                    <a:lnTo>
                      <a:pt x="16" y="24"/>
                    </a:lnTo>
                    <a:lnTo>
                      <a:pt x="16" y="52"/>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77" name="Freeform 220"/>
              <p:cNvSpPr/>
              <p:nvPr/>
            </p:nvSpPr>
            <p:spPr bwMode="auto">
              <a:xfrm>
                <a:off x="2491" y="2279"/>
                <a:ext cx="56" cy="102"/>
              </a:xfrm>
              <a:custGeom>
                <a:gdLst>
                  <a:gd fmla="*/ 56 w 56" name="T0"/>
                  <a:gd fmla="*/ 80 h 102" name="T1"/>
                  <a:gd fmla="*/ 56 w 56" name="T2"/>
                  <a:gd fmla="*/ 102 h 102" name="T3"/>
                  <a:gd fmla="*/ 0 w 56" name="T4"/>
                  <a:gd fmla="*/ 28 h 102" name="T5"/>
                  <a:gd fmla="*/ 0 w 56" name="T6"/>
                  <a:gd fmla="*/ 0 h 102" name="T7"/>
                  <a:gd fmla="*/ 56 w 56" name="T8"/>
                  <a:gd fmla="*/ 80 h 102" name="T9"/>
                </a:gdLst>
                <a:cxnLst>
                  <a:cxn ang="0">
                    <a:pos x="T0" y="T1"/>
                  </a:cxn>
                  <a:cxn ang="0">
                    <a:pos x="T2" y="T3"/>
                  </a:cxn>
                  <a:cxn ang="0">
                    <a:pos x="T4" y="T5"/>
                  </a:cxn>
                  <a:cxn ang="0">
                    <a:pos x="T6" y="T7"/>
                  </a:cxn>
                  <a:cxn ang="0">
                    <a:pos x="T8" y="T9"/>
                  </a:cxn>
                </a:cxnLst>
                <a:rect b="b" l="0" r="r" t="0"/>
                <a:pathLst>
                  <a:path h="102" w="56">
                    <a:moveTo>
                      <a:pt x="56" y="80"/>
                    </a:moveTo>
                    <a:lnTo>
                      <a:pt x="56" y="102"/>
                    </a:lnTo>
                    <a:lnTo>
                      <a:pt x="0" y="28"/>
                    </a:lnTo>
                    <a:lnTo>
                      <a:pt x="0" y="0"/>
                    </a:lnTo>
                    <a:lnTo>
                      <a:pt x="56" y="80"/>
                    </a:lnTo>
                    <a:close/>
                  </a:path>
                </a:pathLst>
              </a:custGeom>
              <a:grpFill/>
              <a:ln>
                <a:noFill/>
              </a:ln>
            </p:spPr>
            <p:txBody>
              <a:bodyPr anchor="t" anchorCtr="0" bIns="45720" compatLnSpc="1" lIns="91440" numCol="1" rIns="91440" tIns="45720" vert="horz" wrap="square"/>
              <a:lstStyle/>
              <a:p>
                <a:endParaRPr altLang="en-US" lang="zh-CN"/>
              </a:p>
            </p:txBody>
          </p:sp>
          <p:sp>
            <p:nvSpPr>
              <p:cNvPr id="1578" name="Freeform 221"/>
              <p:cNvSpPr/>
              <p:nvPr/>
            </p:nvSpPr>
            <p:spPr bwMode="auto">
              <a:xfrm>
                <a:off x="2563" y="2379"/>
                <a:ext cx="8" cy="34"/>
              </a:xfrm>
              <a:custGeom>
                <a:gdLst>
                  <a:gd fmla="*/ 8 w 8" name="T0"/>
                  <a:gd fmla="*/ 14 h 34" name="T1"/>
                  <a:gd fmla="*/ 8 w 8" name="T2"/>
                  <a:gd fmla="*/ 34 h 34" name="T3"/>
                  <a:gd fmla="*/ 0 w 8" name="T4"/>
                  <a:gd fmla="*/ 22 h 34" name="T5"/>
                  <a:gd fmla="*/ 0 w 8" name="T6"/>
                  <a:gd fmla="*/ 0 h 34" name="T7"/>
                  <a:gd fmla="*/ 8 w 8" name="T8"/>
                  <a:gd fmla="*/ 14 h 34" name="T9"/>
                </a:gdLst>
                <a:cxnLst>
                  <a:cxn ang="0">
                    <a:pos x="T0" y="T1"/>
                  </a:cxn>
                  <a:cxn ang="0">
                    <a:pos x="T2" y="T3"/>
                  </a:cxn>
                  <a:cxn ang="0">
                    <a:pos x="T4" y="T5"/>
                  </a:cxn>
                  <a:cxn ang="0">
                    <a:pos x="T6" y="T7"/>
                  </a:cxn>
                  <a:cxn ang="0">
                    <a:pos x="T8" y="T9"/>
                  </a:cxn>
                </a:cxnLst>
                <a:rect b="b" l="0" r="r" t="0"/>
                <a:pathLst>
                  <a:path h="34" w="8">
                    <a:moveTo>
                      <a:pt x="8" y="14"/>
                    </a:moveTo>
                    <a:lnTo>
                      <a:pt x="8" y="34"/>
                    </a:lnTo>
                    <a:lnTo>
                      <a:pt x="0" y="22"/>
                    </a:lnTo>
                    <a:lnTo>
                      <a:pt x="0" y="0"/>
                    </a:lnTo>
                    <a:lnTo>
                      <a:pt x="8" y="14"/>
                    </a:lnTo>
                    <a:close/>
                  </a:path>
                </a:pathLst>
              </a:custGeom>
              <a:grpFill/>
              <a:ln>
                <a:noFill/>
              </a:ln>
            </p:spPr>
            <p:txBody>
              <a:bodyPr anchor="t" anchorCtr="0" bIns="45720" compatLnSpc="1" lIns="91440" numCol="1" rIns="91440" tIns="45720" vert="horz" wrap="square"/>
              <a:lstStyle/>
              <a:p>
                <a:endParaRPr altLang="en-US" lang="zh-CN"/>
              </a:p>
            </p:txBody>
          </p:sp>
          <p:sp>
            <p:nvSpPr>
              <p:cNvPr id="1579" name="Freeform 222"/>
              <p:cNvSpPr/>
              <p:nvPr/>
            </p:nvSpPr>
            <p:spPr bwMode="auto">
              <a:xfrm>
                <a:off x="2587" y="2413"/>
                <a:ext cx="26" cy="52"/>
              </a:xfrm>
              <a:custGeom>
                <a:gdLst>
                  <a:gd fmla="*/ 26 w 26" name="T0"/>
                  <a:gd fmla="*/ 36 h 52" name="T1"/>
                  <a:gd fmla="*/ 26 w 26" name="T2"/>
                  <a:gd fmla="*/ 52 h 52" name="T3"/>
                  <a:gd fmla="*/ 0 w 26" name="T4"/>
                  <a:gd fmla="*/ 20 h 52" name="T5"/>
                  <a:gd fmla="*/ 0 w 26" name="T6"/>
                  <a:gd fmla="*/ 0 h 52" name="T7"/>
                  <a:gd fmla="*/ 26 w 26" name="T8"/>
                  <a:gd fmla="*/ 36 h 52" name="T9"/>
                </a:gdLst>
                <a:cxnLst>
                  <a:cxn ang="0">
                    <a:pos x="T0" y="T1"/>
                  </a:cxn>
                  <a:cxn ang="0">
                    <a:pos x="T2" y="T3"/>
                  </a:cxn>
                  <a:cxn ang="0">
                    <a:pos x="T4" y="T5"/>
                  </a:cxn>
                  <a:cxn ang="0">
                    <a:pos x="T6" y="T7"/>
                  </a:cxn>
                  <a:cxn ang="0">
                    <a:pos x="T8" y="T9"/>
                  </a:cxn>
                </a:cxnLst>
                <a:rect b="b" l="0" r="r" t="0"/>
                <a:pathLst>
                  <a:path h="52" w="26">
                    <a:moveTo>
                      <a:pt x="26" y="36"/>
                    </a:moveTo>
                    <a:lnTo>
                      <a:pt x="26" y="52"/>
                    </a:lnTo>
                    <a:lnTo>
                      <a:pt x="0" y="20"/>
                    </a:lnTo>
                    <a:lnTo>
                      <a:pt x="0" y="0"/>
                    </a:lnTo>
                    <a:lnTo>
                      <a:pt x="26" y="36"/>
                    </a:lnTo>
                    <a:close/>
                  </a:path>
                </a:pathLst>
              </a:custGeom>
              <a:grpFill/>
              <a:ln>
                <a:noFill/>
              </a:ln>
            </p:spPr>
            <p:txBody>
              <a:bodyPr anchor="t" anchorCtr="0" bIns="45720" compatLnSpc="1" lIns="91440" numCol="1" rIns="91440" tIns="45720" vert="horz" wrap="square"/>
              <a:lstStyle/>
              <a:p>
                <a:endParaRPr altLang="en-US" lang="zh-CN"/>
              </a:p>
            </p:txBody>
          </p:sp>
          <p:sp>
            <p:nvSpPr>
              <p:cNvPr id="1580" name="Freeform 223"/>
              <p:cNvSpPr/>
              <p:nvPr/>
            </p:nvSpPr>
            <p:spPr bwMode="auto">
              <a:xfrm>
                <a:off x="2459" y="2291"/>
                <a:ext cx="48" cy="88"/>
              </a:xfrm>
              <a:custGeom>
                <a:gdLst>
                  <a:gd fmla="*/ 0 w 48" name="T0"/>
                  <a:gd fmla="*/ 0 h 88" name="T1"/>
                  <a:gd fmla="*/ 48 w 48" name="T2"/>
                  <a:gd fmla="*/ 62 h 88" name="T3"/>
                  <a:gd fmla="*/ 48 w 48" name="T4"/>
                  <a:gd fmla="*/ 88 h 88" name="T5"/>
                  <a:gd fmla="*/ 0 w 48" name="T6"/>
                  <a:gd fmla="*/ 30 h 88" name="T7"/>
                  <a:gd fmla="*/ 0 w 48" name="T8"/>
                  <a:gd fmla="*/ 0 h 88" name="T9"/>
                </a:gdLst>
                <a:cxnLst>
                  <a:cxn ang="0">
                    <a:pos x="T0" y="T1"/>
                  </a:cxn>
                  <a:cxn ang="0">
                    <a:pos x="T2" y="T3"/>
                  </a:cxn>
                  <a:cxn ang="0">
                    <a:pos x="T4" y="T5"/>
                  </a:cxn>
                  <a:cxn ang="0">
                    <a:pos x="T6" y="T7"/>
                  </a:cxn>
                  <a:cxn ang="0">
                    <a:pos x="T8" y="T9"/>
                  </a:cxn>
                </a:cxnLst>
                <a:rect b="b" l="0" r="r" t="0"/>
                <a:pathLst>
                  <a:path h="88" w="48">
                    <a:moveTo>
                      <a:pt x="0" y="0"/>
                    </a:moveTo>
                    <a:lnTo>
                      <a:pt x="48" y="62"/>
                    </a:lnTo>
                    <a:lnTo>
                      <a:pt x="48" y="88"/>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81" name="Freeform 224"/>
              <p:cNvSpPr/>
              <p:nvPr/>
            </p:nvSpPr>
            <p:spPr bwMode="auto">
              <a:xfrm>
                <a:off x="2523" y="2371"/>
                <a:ext cx="10" cy="38"/>
              </a:xfrm>
              <a:custGeom>
                <a:gdLst>
                  <a:gd fmla="*/ 10 w 10" name="T0"/>
                  <a:gd fmla="*/ 38 h 38" name="T1"/>
                  <a:gd fmla="*/ 0 w 10" name="T2"/>
                  <a:gd fmla="*/ 26 h 38" name="T3"/>
                  <a:gd fmla="*/ 0 w 10" name="T4"/>
                  <a:gd fmla="*/ 0 h 38" name="T5"/>
                  <a:gd fmla="*/ 10 w 10" name="T6"/>
                  <a:gd fmla="*/ 14 h 38" name="T7"/>
                  <a:gd fmla="*/ 10 w 10" name="T8"/>
                  <a:gd fmla="*/ 36 h 38" name="T9"/>
                  <a:gd fmla="*/ 10 w 10" name="T10"/>
                  <a:gd fmla="*/ 38 h 38" name="T11"/>
                </a:gdLst>
                <a:cxnLst>
                  <a:cxn ang="0">
                    <a:pos x="T0" y="T1"/>
                  </a:cxn>
                  <a:cxn ang="0">
                    <a:pos x="T2" y="T3"/>
                  </a:cxn>
                  <a:cxn ang="0">
                    <a:pos x="T4" y="T5"/>
                  </a:cxn>
                  <a:cxn ang="0">
                    <a:pos x="T6" y="T7"/>
                  </a:cxn>
                  <a:cxn ang="0">
                    <a:pos x="T8" y="T9"/>
                  </a:cxn>
                  <a:cxn ang="0">
                    <a:pos x="T10" y="T11"/>
                  </a:cxn>
                </a:cxnLst>
                <a:rect b="b" l="0" r="r" t="0"/>
                <a:pathLst>
                  <a:path h="38" w="10">
                    <a:moveTo>
                      <a:pt x="10" y="38"/>
                    </a:moveTo>
                    <a:lnTo>
                      <a:pt x="0" y="26"/>
                    </a:lnTo>
                    <a:lnTo>
                      <a:pt x="0" y="0"/>
                    </a:lnTo>
                    <a:lnTo>
                      <a:pt x="10" y="14"/>
                    </a:lnTo>
                    <a:lnTo>
                      <a:pt x="10" y="36"/>
                    </a:lnTo>
                    <a:lnTo>
                      <a:pt x="10" y="38"/>
                    </a:lnTo>
                    <a:close/>
                  </a:path>
                </a:pathLst>
              </a:custGeom>
              <a:grpFill/>
              <a:ln>
                <a:noFill/>
              </a:ln>
            </p:spPr>
            <p:txBody>
              <a:bodyPr anchor="t" anchorCtr="0" bIns="45720" compatLnSpc="1" lIns="91440" numCol="1" rIns="91440" tIns="45720" vert="horz" wrap="square"/>
              <a:lstStyle/>
              <a:p>
                <a:endParaRPr altLang="en-US" lang="zh-CN"/>
              </a:p>
            </p:txBody>
          </p:sp>
          <p:sp>
            <p:nvSpPr>
              <p:cNvPr id="1582" name="Freeform 225"/>
              <p:cNvSpPr/>
              <p:nvPr/>
            </p:nvSpPr>
            <p:spPr bwMode="auto">
              <a:xfrm>
                <a:off x="2547" y="2403"/>
                <a:ext cx="32" cy="60"/>
              </a:xfrm>
              <a:custGeom>
                <a:gdLst>
                  <a:gd fmla="*/ 32 w 32" name="T0"/>
                  <a:gd fmla="*/ 40 h 60" name="T1"/>
                  <a:gd fmla="*/ 32 w 32" name="T2"/>
                  <a:gd fmla="*/ 60 h 60" name="T3"/>
                  <a:gd fmla="*/ 0 w 32" name="T4"/>
                  <a:gd fmla="*/ 22 h 60" name="T5"/>
                  <a:gd fmla="*/ 0 w 32" name="T6"/>
                  <a:gd fmla="*/ 0 h 60" name="T7"/>
                  <a:gd fmla="*/ 32 w 32" name="T8"/>
                  <a:gd fmla="*/ 40 h 60" name="T9"/>
                </a:gdLst>
                <a:cxnLst>
                  <a:cxn ang="0">
                    <a:pos x="T0" y="T1"/>
                  </a:cxn>
                  <a:cxn ang="0">
                    <a:pos x="T2" y="T3"/>
                  </a:cxn>
                  <a:cxn ang="0">
                    <a:pos x="T4" y="T5"/>
                  </a:cxn>
                  <a:cxn ang="0">
                    <a:pos x="T6" y="T7"/>
                  </a:cxn>
                  <a:cxn ang="0">
                    <a:pos x="T8" y="T9"/>
                  </a:cxn>
                </a:cxnLst>
                <a:rect b="b" l="0" r="r" t="0"/>
                <a:pathLst>
                  <a:path h="60" w="32">
                    <a:moveTo>
                      <a:pt x="32" y="40"/>
                    </a:moveTo>
                    <a:lnTo>
                      <a:pt x="32" y="60"/>
                    </a:lnTo>
                    <a:lnTo>
                      <a:pt x="0" y="22"/>
                    </a:lnTo>
                    <a:lnTo>
                      <a:pt x="0" y="0"/>
                    </a:lnTo>
                    <a:lnTo>
                      <a:pt x="32" y="40"/>
                    </a:lnTo>
                    <a:close/>
                  </a:path>
                </a:pathLst>
              </a:custGeom>
              <a:grpFill/>
              <a:ln>
                <a:noFill/>
              </a:ln>
            </p:spPr>
            <p:txBody>
              <a:bodyPr anchor="t" anchorCtr="0" bIns="45720" compatLnSpc="1" lIns="91440" numCol="1" rIns="91440" tIns="45720" vert="horz" wrap="square"/>
              <a:lstStyle/>
              <a:p>
                <a:endParaRPr altLang="en-US" lang="zh-CN"/>
              </a:p>
            </p:txBody>
          </p:sp>
          <p:sp>
            <p:nvSpPr>
              <p:cNvPr id="1583" name="Freeform 226"/>
              <p:cNvSpPr/>
              <p:nvPr/>
            </p:nvSpPr>
            <p:spPr bwMode="auto">
              <a:xfrm>
                <a:off x="2595" y="2463"/>
                <a:ext cx="18" cy="38"/>
              </a:xfrm>
              <a:custGeom>
                <a:gdLst>
                  <a:gd fmla="*/ 18 w 18" name="T0"/>
                  <a:gd fmla="*/ 22 h 38" name="T1"/>
                  <a:gd fmla="*/ 18 w 18" name="T2"/>
                  <a:gd fmla="*/ 38 h 38" name="T3"/>
                  <a:gd fmla="*/ 0 w 18" name="T4"/>
                  <a:gd fmla="*/ 18 h 38" name="T5"/>
                  <a:gd fmla="*/ 0 w 18" name="T6"/>
                  <a:gd fmla="*/ 0 h 38" name="T7"/>
                  <a:gd fmla="*/ 18 w 18" name="T8"/>
                  <a:gd fmla="*/ 22 h 38" name="T9"/>
                </a:gdLst>
                <a:cxnLst>
                  <a:cxn ang="0">
                    <a:pos x="T0" y="T1"/>
                  </a:cxn>
                  <a:cxn ang="0">
                    <a:pos x="T2" y="T3"/>
                  </a:cxn>
                  <a:cxn ang="0">
                    <a:pos x="T4" y="T5"/>
                  </a:cxn>
                  <a:cxn ang="0">
                    <a:pos x="T6" y="T7"/>
                  </a:cxn>
                  <a:cxn ang="0">
                    <a:pos x="T8" y="T9"/>
                  </a:cxn>
                </a:cxnLst>
                <a:rect b="b" l="0" r="r" t="0"/>
                <a:pathLst>
                  <a:path h="38" w="18">
                    <a:moveTo>
                      <a:pt x="18" y="22"/>
                    </a:moveTo>
                    <a:lnTo>
                      <a:pt x="18" y="38"/>
                    </a:lnTo>
                    <a:lnTo>
                      <a:pt x="0" y="18"/>
                    </a:lnTo>
                    <a:lnTo>
                      <a:pt x="0" y="0"/>
                    </a:lnTo>
                    <a:lnTo>
                      <a:pt x="18" y="22"/>
                    </a:lnTo>
                    <a:close/>
                  </a:path>
                </a:pathLst>
              </a:custGeom>
              <a:grpFill/>
              <a:ln>
                <a:noFill/>
              </a:ln>
            </p:spPr>
            <p:txBody>
              <a:bodyPr anchor="t" anchorCtr="0" bIns="45720" compatLnSpc="1" lIns="91440" numCol="1" rIns="91440" tIns="45720" vert="horz" wrap="square"/>
              <a:lstStyle/>
              <a:p>
                <a:endParaRPr altLang="en-US" lang="zh-CN"/>
              </a:p>
            </p:txBody>
          </p:sp>
          <p:sp>
            <p:nvSpPr>
              <p:cNvPr id="1584" name="Freeform 227"/>
              <p:cNvSpPr/>
              <p:nvPr/>
            </p:nvSpPr>
            <p:spPr bwMode="auto">
              <a:xfrm>
                <a:off x="2595" y="2503"/>
                <a:ext cx="18" cy="36"/>
              </a:xfrm>
              <a:custGeom>
                <a:gdLst>
                  <a:gd fmla="*/ 18 w 18" name="T0"/>
                  <a:gd fmla="*/ 20 h 36" name="T1"/>
                  <a:gd fmla="*/ 18 w 18" name="T2"/>
                  <a:gd fmla="*/ 36 h 36" name="T3"/>
                  <a:gd fmla="*/ 0 w 18" name="T4"/>
                  <a:gd fmla="*/ 16 h 36" name="T5"/>
                  <a:gd fmla="*/ 0 w 18" name="T6"/>
                  <a:gd fmla="*/ 0 h 36" name="T7"/>
                  <a:gd fmla="*/ 18 w 18" name="T8"/>
                  <a:gd fmla="*/ 20 h 36" name="T9"/>
                </a:gdLst>
                <a:cxnLst>
                  <a:cxn ang="0">
                    <a:pos x="T0" y="T1"/>
                  </a:cxn>
                  <a:cxn ang="0">
                    <a:pos x="T2" y="T3"/>
                  </a:cxn>
                  <a:cxn ang="0">
                    <a:pos x="T4" y="T5"/>
                  </a:cxn>
                  <a:cxn ang="0">
                    <a:pos x="T6" y="T7"/>
                  </a:cxn>
                  <a:cxn ang="0">
                    <a:pos x="T8" y="T9"/>
                  </a:cxn>
                </a:cxnLst>
                <a:rect b="b" l="0" r="r" t="0"/>
                <a:pathLst>
                  <a:path h="36" w="18">
                    <a:moveTo>
                      <a:pt x="18" y="20"/>
                    </a:moveTo>
                    <a:lnTo>
                      <a:pt x="18" y="36"/>
                    </a:lnTo>
                    <a:lnTo>
                      <a:pt x="0" y="16"/>
                    </a:lnTo>
                    <a:lnTo>
                      <a:pt x="0" y="0"/>
                    </a:lnTo>
                    <a:lnTo>
                      <a:pt x="18" y="20"/>
                    </a:lnTo>
                    <a:close/>
                  </a:path>
                </a:pathLst>
              </a:custGeom>
              <a:grpFill/>
              <a:ln>
                <a:noFill/>
              </a:ln>
            </p:spPr>
            <p:txBody>
              <a:bodyPr anchor="t" anchorCtr="0" bIns="45720" compatLnSpc="1" lIns="91440" numCol="1" rIns="91440" tIns="45720" vert="horz" wrap="square"/>
              <a:lstStyle/>
              <a:p>
                <a:endParaRPr altLang="en-US" lang="zh-CN"/>
              </a:p>
            </p:txBody>
          </p:sp>
          <p:sp>
            <p:nvSpPr>
              <p:cNvPr id="1585" name="Freeform 228"/>
              <p:cNvSpPr/>
              <p:nvPr/>
            </p:nvSpPr>
            <p:spPr bwMode="auto">
              <a:xfrm>
                <a:off x="2459" y="2403"/>
                <a:ext cx="50" cy="80"/>
              </a:xfrm>
              <a:custGeom>
                <a:gdLst>
                  <a:gd fmla="*/ 0 w 50" name="T0"/>
                  <a:gd fmla="*/ 0 h 80" name="T1"/>
                  <a:gd fmla="*/ 50 w 50" name="T2"/>
                  <a:gd fmla="*/ 54 h 80" name="T3"/>
                  <a:gd fmla="*/ 50 w 50" name="T4"/>
                  <a:gd fmla="*/ 80 h 80" name="T5"/>
                  <a:gd fmla="*/ 0 w 50" name="T6"/>
                  <a:gd fmla="*/ 32 h 80" name="T7"/>
                  <a:gd fmla="*/ 0 w 50" name="T8"/>
                  <a:gd fmla="*/ 0 h 80" name="T9"/>
                </a:gdLst>
                <a:cxnLst>
                  <a:cxn ang="0">
                    <a:pos x="T0" y="T1"/>
                  </a:cxn>
                  <a:cxn ang="0">
                    <a:pos x="T2" y="T3"/>
                  </a:cxn>
                  <a:cxn ang="0">
                    <a:pos x="T4" y="T5"/>
                  </a:cxn>
                  <a:cxn ang="0">
                    <a:pos x="T6" y="T7"/>
                  </a:cxn>
                  <a:cxn ang="0">
                    <a:pos x="T8" y="T9"/>
                  </a:cxn>
                </a:cxnLst>
                <a:rect b="b" l="0" r="r" t="0"/>
                <a:pathLst>
                  <a:path h="80" w="50">
                    <a:moveTo>
                      <a:pt x="0" y="0"/>
                    </a:moveTo>
                    <a:lnTo>
                      <a:pt x="50" y="54"/>
                    </a:lnTo>
                    <a:lnTo>
                      <a:pt x="50" y="80"/>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86" name="Freeform 229"/>
              <p:cNvSpPr/>
              <p:nvPr/>
            </p:nvSpPr>
            <p:spPr bwMode="auto">
              <a:xfrm>
                <a:off x="2525" y="2471"/>
                <a:ext cx="14" cy="38"/>
              </a:xfrm>
              <a:custGeom>
                <a:gdLst>
                  <a:gd fmla="*/ 0 w 14" name="T0"/>
                  <a:gd fmla="*/ 0 h 38" name="T1"/>
                  <a:gd fmla="*/ 14 w 14" name="T2"/>
                  <a:gd fmla="*/ 16 h 38" name="T3"/>
                  <a:gd fmla="*/ 14 w 14" name="T4"/>
                  <a:gd fmla="*/ 38 h 38" name="T5"/>
                  <a:gd fmla="*/ 0 w 14" name="T6"/>
                  <a:gd fmla="*/ 26 h 38" name="T7"/>
                  <a:gd fmla="*/ 0 w 14" name="T8"/>
                  <a:gd fmla="*/ 0 h 38" name="T9"/>
                </a:gdLst>
                <a:cxnLst>
                  <a:cxn ang="0">
                    <a:pos x="T0" y="T1"/>
                  </a:cxn>
                  <a:cxn ang="0">
                    <a:pos x="T2" y="T3"/>
                  </a:cxn>
                  <a:cxn ang="0">
                    <a:pos x="T4" y="T5"/>
                  </a:cxn>
                  <a:cxn ang="0">
                    <a:pos x="T6" y="T7"/>
                  </a:cxn>
                  <a:cxn ang="0">
                    <a:pos x="T8" y="T9"/>
                  </a:cxn>
                </a:cxnLst>
                <a:rect b="b" l="0" r="r" t="0"/>
                <a:pathLst>
                  <a:path h="38" w="14">
                    <a:moveTo>
                      <a:pt x="0" y="0"/>
                    </a:moveTo>
                    <a:lnTo>
                      <a:pt x="14" y="16"/>
                    </a:lnTo>
                    <a:lnTo>
                      <a:pt x="14" y="38"/>
                    </a:lnTo>
                    <a:lnTo>
                      <a:pt x="0" y="2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87" name="Freeform 230"/>
              <p:cNvSpPr/>
              <p:nvPr/>
            </p:nvSpPr>
            <p:spPr bwMode="auto">
              <a:xfrm>
                <a:off x="2553" y="2501"/>
                <a:ext cx="60" cy="76"/>
              </a:xfrm>
              <a:custGeom>
                <a:gdLst>
                  <a:gd fmla="*/ 60 w 60" name="T0"/>
                  <a:gd fmla="*/ 62 h 76" name="T1"/>
                  <a:gd fmla="*/ 60 w 60" name="T2"/>
                  <a:gd fmla="*/ 76 h 76" name="T3"/>
                  <a:gd fmla="*/ 2 w 60" name="T4"/>
                  <a:gd fmla="*/ 22 h 76" name="T5"/>
                  <a:gd fmla="*/ 2 w 60" name="T6"/>
                  <a:gd fmla="*/ 2 h 76" name="T7"/>
                  <a:gd fmla="*/ 0 w 60" name="T8"/>
                  <a:gd fmla="*/ 0 h 76" name="T9"/>
                  <a:gd fmla="*/ 60 w 60" name="T10"/>
                  <a:gd fmla="*/ 62 h 76" name="T11"/>
                </a:gdLst>
                <a:cxnLst>
                  <a:cxn ang="0">
                    <a:pos x="T0" y="T1"/>
                  </a:cxn>
                  <a:cxn ang="0">
                    <a:pos x="T2" y="T3"/>
                  </a:cxn>
                  <a:cxn ang="0">
                    <a:pos x="T4" y="T5"/>
                  </a:cxn>
                  <a:cxn ang="0">
                    <a:pos x="T6" y="T7"/>
                  </a:cxn>
                  <a:cxn ang="0">
                    <a:pos x="T8" y="T9"/>
                  </a:cxn>
                  <a:cxn ang="0">
                    <a:pos x="T10" y="T11"/>
                  </a:cxn>
                </a:cxnLst>
                <a:rect b="b" l="0" r="r" t="0"/>
                <a:pathLst>
                  <a:path h="76" w="60">
                    <a:moveTo>
                      <a:pt x="60" y="62"/>
                    </a:moveTo>
                    <a:lnTo>
                      <a:pt x="60" y="76"/>
                    </a:lnTo>
                    <a:lnTo>
                      <a:pt x="2" y="22"/>
                    </a:lnTo>
                    <a:lnTo>
                      <a:pt x="2" y="2"/>
                    </a:lnTo>
                    <a:lnTo>
                      <a:pt x="0" y="0"/>
                    </a:lnTo>
                    <a:lnTo>
                      <a:pt x="60" y="62"/>
                    </a:lnTo>
                    <a:close/>
                  </a:path>
                </a:pathLst>
              </a:custGeom>
              <a:grpFill/>
              <a:ln>
                <a:noFill/>
              </a:ln>
            </p:spPr>
            <p:txBody>
              <a:bodyPr anchor="t" anchorCtr="0" bIns="45720" compatLnSpc="1" lIns="91440" numCol="1" rIns="91440" tIns="45720" vert="horz" wrap="square"/>
              <a:lstStyle/>
              <a:p>
                <a:endParaRPr altLang="en-US" lang="zh-CN"/>
              </a:p>
            </p:txBody>
          </p:sp>
          <p:sp>
            <p:nvSpPr>
              <p:cNvPr id="1588" name="Freeform 231"/>
              <p:cNvSpPr/>
              <p:nvPr/>
            </p:nvSpPr>
            <p:spPr bwMode="auto">
              <a:xfrm>
                <a:off x="2459" y="2459"/>
                <a:ext cx="24" cy="50"/>
              </a:xfrm>
              <a:custGeom>
                <a:gdLst>
                  <a:gd fmla="*/ 0 w 24" name="T0"/>
                  <a:gd fmla="*/ 0 h 50" name="T1"/>
                  <a:gd fmla="*/ 24 w 24" name="T2"/>
                  <a:gd fmla="*/ 22 h 50" name="T3"/>
                  <a:gd fmla="*/ 24 w 24" name="T4"/>
                  <a:gd fmla="*/ 50 h 50" name="T5"/>
                  <a:gd fmla="*/ 0 w 24" name="T6"/>
                  <a:gd fmla="*/ 32 h 50" name="T7"/>
                  <a:gd fmla="*/ 0 w 24" name="T8"/>
                  <a:gd fmla="*/ 0 h 50" name="T9"/>
                </a:gdLst>
                <a:cxnLst>
                  <a:cxn ang="0">
                    <a:pos x="T0" y="T1"/>
                  </a:cxn>
                  <a:cxn ang="0">
                    <a:pos x="T2" y="T3"/>
                  </a:cxn>
                  <a:cxn ang="0">
                    <a:pos x="T4" y="T5"/>
                  </a:cxn>
                  <a:cxn ang="0">
                    <a:pos x="T6" y="T7"/>
                  </a:cxn>
                  <a:cxn ang="0">
                    <a:pos x="T8" y="T9"/>
                  </a:cxn>
                </a:cxnLst>
                <a:rect b="b" l="0" r="r" t="0"/>
                <a:pathLst>
                  <a:path h="50" w="24">
                    <a:moveTo>
                      <a:pt x="0" y="0"/>
                    </a:moveTo>
                    <a:lnTo>
                      <a:pt x="24" y="22"/>
                    </a:lnTo>
                    <a:lnTo>
                      <a:pt x="24" y="50"/>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89" name="Freeform 232"/>
              <p:cNvSpPr/>
              <p:nvPr/>
            </p:nvSpPr>
            <p:spPr bwMode="auto">
              <a:xfrm>
                <a:off x="2597" y="2585"/>
                <a:ext cx="16" cy="30"/>
              </a:xfrm>
              <a:custGeom>
                <a:gdLst>
                  <a:gd fmla="*/ 16 w 16" name="T0"/>
                  <a:gd fmla="*/ 14 h 30" name="T1"/>
                  <a:gd fmla="*/ 16 w 16" name="T2"/>
                  <a:gd fmla="*/ 30 h 30" name="T3"/>
                  <a:gd fmla="*/ 0 w 16" name="T4"/>
                  <a:gd fmla="*/ 18 h 30" name="T5"/>
                  <a:gd fmla="*/ 0 w 16" name="T6"/>
                  <a:gd fmla="*/ 0 h 30" name="T7"/>
                  <a:gd fmla="*/ 16 w 16" name="T8"/>
                  <a:gd fmla="*/ 14 h 30" name="T9"/>
                </a:gdLst>
                <a:cxnLst>
                  <a:cxn ang="0">
                    <a:pos x="T0" y="T1"/>
                  </a:cxn>
                  <a:cxn ang="0">
                    <a:pos x="T2" y="T3"/>
                  </a:cxn>
                  <a:cxn ang="0">
                    <a:pos x="T4" y="T5"/>
                  </a:cxn>
                  <a:cxn ang="0">
                    <a:pos x="T6" y="T7"/>
                  </a:cxn>
                  <a:cxn ang="0">
                    <a:pos x="T8" y="T9"/>
                  </a:cxn>
                </a:cxnLst>
                <a:rect b="b" l="0" r="r" t="0"/>
                <a:pathLst>
                  <a:path h="30" w="16">
                    <a:moveTo>
                      <a:pt x="16" y="14"/>
                    </a:moveTo>
                    <a:lnTo>
                      <a:pt x="16" y="30"/>
                    </a:lnTo>
                    <a:lnTo>
                      <a:pt x="0" y="18"/>
                    </a:lnTo>
                    <a:lnTo>
                      <a:pt x="0" y="0"/>
                    </a:lnTo>
                    <a:lnTo>
                      <a:pt x="16" y="14"/>
                    </a:lnTo>
                    <a:close/>
                  </a:path>
                </a:pathLst>
              </a:custGeom>
              <a:grpFill/>
              <a:ln>
                <a:noFill/>
              </a:ln>
            </p:spPr>
            <p:txBody>
              <a:bodyPr anchor="t" anchorCtr="0" bIns="45720" compatLnSpc="1" lIns="91440" numCol="1" rIns="91440" tIns="45720" vert="horz" wrap="square"/>
              <a:lstStyle/>
              <a:p>
                <a:endParaRPr altLang="en-US" lang="zh-CN"/>
              </a:p>
            </p:txBody>
          </p:sp>
          <p:sp>
            <p:nvSpPr>
              <p:cNvPr id="1590" name="Freeform 233"/>
              <p:cNvSpPr/>
              <p:nvPr/>
            </p:nvSpPr>
            <p:spPr bwMode="auto">
              <a:xfrm>
                <a:off x="2459" y="2515"/>
                <a:ext cx="58" cy="72"/>
              </a:xfrm>
              <a:custGeom>
                <a:gdLst>
                  <a:gd fmla="*/ 0 w 58" name="T0"/>
                  <a:gd fmla="*/ 0 h 72" name="T1"/>
                  <a:gd fmla="*/ 58 w 58" name="T2"/>
                  <a:gd fmla="*/ 46 h 72" name="T3"/>
                  <a:gd fmla="*/ 58 w 58" name="T4"/>
                  <a:gd fmla="*/ 72 h 72" name="T5"/>
                  <a:gd fmla="*/ 0 w 58" name="T6"/>
                  <a:gd fmla="*/ 32 h 72" name="T7"/>
                  <a:gd fmla="*/ 0 w 58" name="T8"/>
                  <a:gd fmla="*/ 0 h 72" name="T9"/>
                </a:gdLst>
                <a:cxnLst>
                  <a:cxn ang="0">
                    <a:pos x="T0" y="T1"/>
                  </a:cxn>
                  <a:cxn ang="0">
                    <a:pos x="T2" y="T3"/>
                  </a:cxn>
                  <a:cxn ang="0">
                    <a:pos x="T4" y="T5"/>
                  </a:cxn>
                  <a:cxn ang="0">
                    <a:pos x="T6" y="T7"/>
                  </a:cxn>
                  <a:cxn ang="0">
                    <a:pos x="T8" y="T9"/>
                  </a:cxn>
                </a:cxnLst>
                <a:rect b="b" l="0" r="r" t="0"/>
                <a:pathLst>
                  <a:path h="72" w="57">
                    <a:moveTo>
                      <a:pt x="0" y="0"/>
                    </a:moveTo>
                    <a:lnTo>
                      <a:pt x="58" y="46"/>
                    </a:lnTo>
                    <a:lnTo>
                      <a:pt x="58" y="72"/>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91" name="Freeform 234"/>
              <p:cNvSpPr/>
              <p:nvPr/>
            </p:nvSpPr>
            <p:spPr bwMode="auto">
              <a:xfrm>
                <a:off x="2531" y="2573"/>
                <a:ext cx="18" cy="36"/>
              </a:xfrm>
              <a:custGeom>
                <a:gdLst>
                  <a:gd fmla="*/ 18 w 18" name="T0"/>
                  <a:gd fmla="*/ 12 h 36" name="T1"/>
                  <a:gd fmla="*/ 18 w 18" name="T2"/>
                  <a:gd fmla="*/ 36 h 36" name="T3"/>
                  <a:gd fmla="*/ 2 w 18" name="T4"/>
                  <a:gd fmla="*/ 24 h 36" name="T5"/>
                  <a:gd fmla="*/ 2 w 18" name="T6"/>
                  <a:gd fmla="*/ 2 h 36" name="T7"/>
                  <a:gd fmla="*/ 0 w 18" name="T8"/>
                  <a:gd fmla="*/ 0 h 36" name="T9"/>
                  <a:gd fmla="*/ 18 w 18" name="T10"/>
                  <a:gd fmla="*/ 12 h 36" name="T11"/>
                </a:gdLst>
                <a:cxnLst>
                  <a:cxn ang="0">
                    <a:pos x="T0" y="T1"/>
                  </a:cxn>
                  <a:cxn ang="0">
                    <a:pos x="T2" y="T3"/>
                  </a:cxn>
                  <a:cxn ang="0">
                    <a:pos x="T4" y="T5"/>
                  </a:cxn>
                  <a:cxn ang="0">
                    <a:pos x="T6" y="T7"/>
                  </a:cxn>
                  <a:cxn ang="0">
                    <a:pos x="T8" y="T9"/>
                  </a:cxn>
                  <a:cxn ang="0">
                    <a:pos x="T10" y="T11"/>
                  </a:cxn>
                </a:cxnLst>
                <a:rect b="b" l="0" r="r" t="0"/>
                <a:pathLst>
                  <a:path h="36" w="18">
                    <a:moveTo>
                      <a:pt x="18" y="12"/>
                    </a:moveTo>
                    <a:lnTo>
                      <a:pt x="18" y="36"/>
                    </a:lnTo>
                    <a:lnTo>
                      <a:pt x="2" y="24"/>
                    </a:lnTo>
                    <a:lnTo>
                      <a:pt x="2" y="2"/>
                    </a:lnTo>
                    <a:lnTo>
                      <a:pt x="0" y="0"/>
                    </a:lnTo>
                    <a:lnTo>
                      <a:pt x="18" y="12"/>
                    </a:lnTo>
                    <a:close/>
                  </a:path>
                </a:pathLst>
              </a:custGeom>
              <a:grpFill/>
              <a:ln>
                <a:noFill/>
              </a:ln>
            </p:spPr>
            <p:txBody>
              <a:bodyPr anchor="t" anchorCtr="0" bIns="45720" compatLnSpc="1" lIns="91440" numCol="1" rIns="91440" tIns="45720" vert="horz" wrap="square"/>
              <a:lstStyle/>
              <a:p>
                <a:endParaRPr altLang="en-US" lang="zh-CN"/>
              </a:p>
            </p:txBody>
          </p:sp>
          <p:sp>
            <p:nvSpPr>
              <p:cNvPr id="1592" name="Freeform 235"/>
              <p:cNvSpPr/>
              <p:nvPr/>
            </p:nvSpPr>
            <p:spPr bwMode="auto">
              <a:xfrm>
                <a:off x="2565" y="2597"/>
                <a:ext cx="48" cy="55"/>
              </a:xfrm>
              <a:custGeom>
                <a:gdLst>
                  <a:gd fmla="*/ 48 w 48" name="T0"/>
                  <a:gd fmla="*/ 39 h 55" name="T1"/>
                  <a:gd fmla="*/ 48 w 48" name="T2"/>
                  <a:gd fmla="*/ 55 h 55" name="T3"/>
                  <a:gd fmla="*/ 0 w 48" name="T4"/>
                  <a:gd fmla="*/ 22 h 55" name="T5"/>
                  <a:gd fmla="*/ 0 w 48" name="T6"/>
                  <a:gd fmla="*/ 0 h 55" name="T7"/>
                  <a:gd fmla="*/ 48 w 48" name="T8"/>
                  <a:gd fmla="*/ 39 h 55" name="T9"/>
                </a:gdLst>
                <a:cxnLst>
                  <a:cxn ang="0">
                    <a:pos x="T0" y="T1"/>
                  </a:cxn>
                  <a:cxn ang="0">
                    <a:pos x="T2" y="T3"/>
                  </a:cxn>
                  <a:cxn ang="0">
                    <a:pos x="T4" y="T5"/>
                  </a:cxn>
                  <a:cxn ang="0">
                    <a:pos x="T6" y="T7"/>
                  </a:cxn>
                  <a:cxn ang="0">
                    <a:pos x="T8" y="T9"/>
                  </a:cxn>
                </a:cxnLst>
                <a:rect b="b" l="0" r="r" t="0"/>
                <a:pathLst>
                  <a:path h="55" w="48">
                    <a:moveTo>
                      <a:pt x="48" y="39"/>
                    </a:moveTo>
                    <a:lnTo>
                      <a:pt x="48" y="55"/>
                    </a:lnTo>
                    <a:lnTo>
                      <a:pt x="0" y="22"/>
                    </a:lnTo>
                    <a:lnTo>
                      <a:pt x="0" y="0"/>
                    </a:lnTo>
                    <a:lnTo>
                      <a:pt x="48" y="39"/>
                    </a:lnTo>
                    <a:close/>
                  </a:path>
                </a:pathLst>
              </a:custGeom>
              <a:grpFill/>
              <a:ln>
                <a:noFill/>
              </a:ln>
            </p:spPr>
            <p:txBody>
              <a:bodyPr anchor="t" anchorCtr="0" bIns="45720" compatLnSpc="1" lIns="91440" numCol="1" rIns="91440" tIns="45720" vert="horz" wrap="square"/>
              <a:lstStyle/>
              <a:p>
                <a:endParaRPr altLang="en-US" lang="zh-CN"/>
              </a:p>
            </p:txBody>
          </p:sp>
          <p:sp>
            <p:nvSpPr>
              <p:cNvPr id="1593" name="Freeform 236"/>
              <p:cNvSpPr/>
              <p:nvPr/>
            </p:nvSpPr>
            <p:spPr bwMode="auto">
              <a:xfrm>
                <a:off x="2459" y="2571"/>
                <a:ext cx="18" cy="42"/>
              </a:xfrm>
              <a:custGeom>
                <a:gdLst>
                  <a:gd fmla="*/ 0 w 18" name="T0"/>
                  <a:gd fmla="*/ 0 h 42" name="T1"/>
                  <a:gd fmla="*/ 18 w 18" name="T2"/>
                  <a:gd fmla="*/ 12 h 42" name="T3"/>
                  <a:gd fmla="*/ 18 w 18" name="T4"/>
                  <a:gd fmla="*/ 42 h 42" name="T5"/>
                  <a:gd fmla="*/ 0 w 18" name="T6"/>
                  <a:gd fmla="*/ 32 h 42" name="T7"/>
                  <a:gd fmla="*/ 0 w 18" name="T8"/>
                  <a:gd fmla="*/ 0 h 42" name="T9"/>
                </a:gdLst>
                <a:cxnLst>
                  <a:cxn ang="0">
                    <a:pos x="T0" y="T1"/>
                  </a:cxn>
                  <a:cxn ang="0">
                    <a:pos x="T2" y="T3"/>
                  </a:cxn>
                  <a:cxn ang="0">
                    <a:pos x="T4" y="T5"/>
                  </a:cxn>
                  <a:cxn ang="0">
                    <a:pos x="T6" y="T7"/>
                  </a:cxn>
                  <a:cxn ang="0">
                    <a:pos x="T8" y="T9"/>
                  </a:cxn>
                </a:cxnLst>
                <a:rect b="b" l="0" r="r" t="0"/>
                <a:pathLst>
                  <a:path h="42" w="18">
                    <a:moveTo>
                      <a:pt x="0" y="0"/>
                    </a:moveTo>
                    <a:lnTo>
                      <a:pt x="18" y="12"/>
                    </a:lnTo>
                    <a:lnTo>
                      <a:pt x="18" y="42"/>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94" name="Freeform 237"/>
              <p:cNvSpPr/>
              <p:nvPr/>
            </p:nvSpPr>
            <p:spPr bwMode="auto">
              <a:xfrm>
                <a:off x="2493" y="2593"/>
                <a:ext cx="16" cy="38"/>
              </a:xfrm>
              <a:custGeom>
                <a:gdLst>
                  <a:gd fmla="*/ 16 w 16" name="T0"/>
                  <a:gd fmla="*/ 12 h 38" name="T1"/>
                  <a:gd fmla="*/ 16 w 16" name="T2"/>
                  <a:gd fmla="*/ 38 h 38" name="T3"/>
                  <a:gd fmla="*/ 0 w 16" name="T4"/>
                  <a:gd fmla="*/ 28 h 38" name="T5"/>
                  <a:gd fmla="*/ 0 w 16" name="T6"/>
                  <a:gd fmla="*/ 0 h 38" name="T7"/>
                  <a:gd fmla="*/ 16 w 16" name="T8"/>
                  <a:gd fmla="*/ 12 h 38" name="T9"/>
                </a:gdLst>
                <a:cxnLst>
                  <a:cxn ang="0">
                    <a:pos x="T0" y="T1"/>
                  </a:cxn>
                  <a:cxn ang="0">
                    <a:pos x="T2" y="T3"/>
                  </a:cxn>
                  <a:cxn ang="0">
                    <a:pos x="T4" y="T5"/>
                  </a:cxn>
                  <a:cxn ang="0">
                    <a:pos x="T6" y="T7"/>
                  </a:cxn>
                  <a:cxn ang="0">
                    <a:pos x="T8" y="T9"/>
                  </a:cxn>
                </a:cxnLst>
                <a:rect b="b" l="0" r="r" t="0"/>
                <a:pathLst>
                  <a:path h="38" w="16">
                    <a:moveTo>
                      <a:pt x="16" y="12"/>
                    </a:moveTo>
                    <a:lnTo>
                      <a:pt x="16" y="38"/>
                    </a:lnTo>
                    <a:lnTo>
                      <a:pt x="0" y="28"/>
                    </a:lnTo>
                    <a:lnTo>
                      <a:pt x="0" y="0"/>
                    </a:lnTo>
                    <a:lnTo>
                      <a:pt x="16" y="12"/>
                    </a:lnTo>
                    <a:close/>
                  </a:path>
                </a:pathLst>
              </a:custGeom>
              <a:grpFill/>
              <a:ln>
                <a:noFill/>
              </a:ln>
            </p:spPr>
            <p:txBody>
              <a:bodyPr anchor="t" anchorCtr="0" bIns="45720" compatLnSpc="1" lIns="91440" numCol="1" rIns="91440" tIns="45720" vert="horz" wrap="square"/>
              <a:lstStyle/>
              <a:p>
                <a:endParaRPr altLang="en-US" lang="zh-CN"/>
              </a:p>
            </p:txBody>
          </p:sp>
          <p:sp>
            <p:nvSpPr>
              <p:cNvPr id="1595" name="Freeform 238"/>
              <p:cNvSpPr/>
              <p:nvPr/>
            </p:nvSpPr>
            <p:spPr bwMode="auto">
              <a:xfrm>
                <a:off x="2525" y="2615"/>
                <a:ext cx="50" cy="53"/>
              </a:xfrm>
              <a:custGeom>
                <a:gdLst>
                  <a:gd fmla="*/ 50 w 50" name="T0"/>
                  <a:gd fmla="*/ 33 h 53" name="T1"/>
                  <a:gd fmla="*/ 50 w 50" name="T2"/>
                  <a:gd fmla="*/ 53 h 53" name="T3"/>
                  <a:gd fmla="*/ 0 w 50" name="T4"/>
                  <a:gd fmla="*/ 25 h 53" name="T5"/>
                  <a:gd fmla="*/ 0 w 50" name="T6"/>
                  <a:gd fmla="*/ 0 h 53" name="T7"/>
                  <a:gd fmla="*/ 50 w 50" name="T8"/>
                  <a:gd fmla="*/ 33 h 53" name="T9"/>
                </a:gdLst>
                <a:cxnLst>
                  <a:cxn ang="0">
                    <a:pos x="T0" y="T1"/>
                  </a:cxn>
                  <a:cxn ang="0">
                    <a:pos x="T2" y="T3"/>
                  </a:cxn>
                  <a:cxn ang="0">
                    <a:pos x="T4" y="T5"/>
                  </a:cxn>
                  <a:cxn ang="0">
                    <a:pos x="T6" y="T7"/>
                  </a:cxn>
                  <a:cxn ang="0">
                    <a:pos x="T8" y="T9"/>
                  </a:cxn>
                </a:cxnLst>
                <a:rect b="b" l="0" r="r" t="0"/>
                <a:pathLst>
                  <a:path h="52" w="50">
                    <a:moveTo>
                      <a:pt x="50" y="33"/>
                    </a:moveTo>
                    <a:lnTo>
                      <a:pt x="50" y="53"/>
                    </a:lnTo>
                    <a:lnTo>
                      <a:pt x="0" y="25"/>
                    </a:lnTo>
                    <a:lnTo>
                      <a:pt x="0" y="0"/>
                    </a:lnTo>
                    <a:lnTo>
                      <a:pt x="50" y="33"/>
                    </a:lnTo>
                    <a:close/>
                  </a:path>
                </a:pathLst>
              </a:custGeom>
              <a:grpFill/>
              <a:ln>
                <a:noFill/>
              </a:ln>
            </p:spPr>
            <p:txBody>
              <a:bodyPr anchor="t" anchorCtr="0" bIns="45720" compatLnSpc="1" lIns="91440" numCol="1" rIns="91440" tIns="45720" vert="horz" wrap="square"/>
              <a:lstStyle/>
              <a:p>
                <a:endParaRPr altLang="en-US" lang="zh-CN"/>
              </a:p>
            </p:txBody>
          </p:sp>
          <p:sp>
            <p:nvSpPr>
              <p:cNvPr id="1596" name="Freeform 239"/>
              <p:cNvSpPr/>
              <p:nvPr/>
            </p:nvSpPr>
            <p:spPr bwMode="auto">
              <a:xfrm>
                <a:off x="2459" y="2627"/>
                <a:ext cx="30" cy="45"/>
              </a:xfrm>
              <a:custGeom>
                <a:gdLst>
                  <a:gd fmla="*/ 0 w 30" name="T0"/>
                  <a:gd fmla="*/ 0 h 45" name="T1"/>
                  <a:gd fmla="*/ 30 w 30" name="T2"/>
                  <a:gd fmla="*/ 17 h 45" name="T3"/>
                  <a:gd fmla="*/ 30 w 30" name="T4"/>
                  <a:gd fmla="*/ 45 h 45" name="T5"/>
                  <a:gd fmla="*/ 0 w 30" name="T6"/>
                  <a:gd fmla="*/ 33 h 45" name="T7"/>
                  <a:gd fmla="*/ 0 w 30" name="T8"/>
                  <a:gd fmla="*/ 0 h 45" name="T9"/>
                </a:gdLst>
                <a:cxnLst>
                  <a:cxn ang="0">
                    <a:pos x="T0" y="T1"/>
                  </a:cxn>
                  <a:cxn ang="0">
                    <a:pos x="T2" y="T3"/>
                  </a:cxn>
                  <a:cxn ang="0">
                    <a:pos x="T4" y="T5"/>
                  </a:cxn>
                  <a:cxn ang="0">
                    <a:pos x="T6" y="T7"/>
                  </a:cxn>
                  <a:cxn ang="0">
                    <a:pos x="T8" y="T9"/>
                  </a:cxn>
                </a:cxnLst>
                <a:rect b="b" l="0" r="r" t="0"/>
                <a:pathLst>
                  <a:path h="45" w="30">
                    <a:moveTo>
                      <a:pt x="0" y="0"/>
                    </a:moveTo>
                    <a:lnTo>
                      <a:pt x="30" y="17"/>
                    </a:lnTo>
                    <a:lnTo>
                      <a:pt x="30" y="45"/>
                    </a:lnTo>
                    <a:lnTo>
                      <a:pt x="0" y="33"/>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97" name="Freeform 240"/>
              <p:cNvSpPr/>
              <p:nvPr/>
            </p:nvSpPr>
            <p:spPr bwMode="auto">
              <a:xfrm>
                <a:off x="2553" y="2678"/>
                <a:ext cx="60" cy="46"/>
              </a:xfrm>
              <a:custGeom>
                <a:gdLst>
                  <a:gd fmla="*/ 60 w 60" name="T0"/>
                  <a:gd fmla="*/ 30 h 46" name="T1"/>
                  <a:gd fmla="*/ 60 w 60" name="T2"/>
                  <a:gd fmla="*/ 46 h 46" name="T3"/>
                  <a:gd fmla="*/ 0 w 60" name="T4"/>
                  <a:gd fmla="*/ 20 h 46" name="T5"/>
                  <a:gd fmla="*/ 0 w 60" name="T6"/>
                  <a:gd fmla="*/ 0 h 46" name="T7"/>
                  <a:gd fmla="*/ 60 w 60" name="T8"/>
                  <a:gd fmla="*/ 30 h 46" name="T9"/>
                </a:gdLst>
                <a:cxnLst>
                  <a:cxn ang="0">
                    <a:pos x="T0" y="T1"/>
                  </a:cxn>
                  <a:cxn ang="0">
                    <a:pos x="T2" y="T3"/>
                  </a:cxn>
                  <a:cxn ang="0">
                    <a:pos x="T4" y="T5"/>
                  </a:cxn>
                  <a:cxn ang="0">
                    <a:pos x="T6" y="T7"/>
                  </a:cxn>
                  <a:cxn ang="0">
                    <a:pos x="T8" y="T9"/>
                  </a:cxn>
                </a:cxnLst>
                <a:rect b="b" l="0" r="r" t="0"/>
                <a:pathLst>
                  <a:path h="46" w="60">
                    <a:moveTo>
                      <a:pt x="60" y="30"/>
                    </a:moveTo>
                    <a:lnTo>
                      <a:pt x="60" y="46"/>
                    </a:lnTo>
                    <a:lnTo>
                      <a:pt x="0" y="20"/>
                    </a:lnTo>
                    <a:lnTo>
                      <a:pt x="0" y="0"/>
                    </a:lnTo>
                    <a:lnTo>
                      <a:pt x="60" y="30"/>
                    </a:lnTo>
                    <a:close/>
                  </a:path>
                </a:pathLst>
              </a:custGeom>
              <a:grpFill/>
              <a:ln>
                <a:noFill/>
              </a:ln>
            </p:spPr>
            <p:txBody>
              <a:bodyPr anchor="t" anchorCtr="0" bIns="45720" compatLnSpc="1" lIns="91440" numCol="1" rIns="91440" tIns="45720" vert="horz" wrap="square"/>
              <a:lstStyle/>
              <a:p>
                <a:endParaRPr altLang="en-US" lang="zh-CN"/>
              </a:p>
            </p:txBody>
          </p:sp>
          <p:sp>
            <p:nvSpPr>
              <p:cNvPr id="1598" name="Freeform 241"/>
              <p:cNvSpPr/>
              <p:nvPr/>
            </p:nvSpPr>
            <p:spPr bwMode="auto">
              <a:xfrm>
                <a:off x="2459" y="2684"/>
                <a:ext cx="58" cy="48"/>
              </a:xfrm>
              <a:custGeom>
                <a:gdLst>
                  <a:gd fmla="*/ 0 w 58" name="T0"/>
                  <a:gd fmla="*/ 0 h 48" name="T1"/>
                  <a:gd fmla="*/ 58 w 58" name="T2"/>
                  <a:gd fmla="*/ 24 h 48" name="T3"/>
                  <a:gd fmla="*/ 58 w 58" name="T4"/>
                  <a:gd fmla="*/ 48 h 48" name="T5"/>
                  <a:gd fmla="*/ 0 w 58" name="T6"/>
                  <a:gd fmla="*/ 32 h 48" name="T7"/>
                  <a:gd fmla="*/ 0 w 58" name="T8"/>
                  <a:gd fmla="*/ 0 h 48" name="T9"/>
                </a:gdLst>
                <a:cxnLst>
                  <a:cxn ang="0">
                    <a:pos x="T0" y="T1"/>
                  </a:cxn>
                  <a:cxn ang="0">
                    <a:pos x="T2" y="T3"/>
                  </a:cxn>
                  <a:cxn ang="0">
                    <a:pos x="T4" y="T5"/>
                  </a:cxn>
                  <a:cxn ang="0">
                    <a:pos x="T6" y="T7"/>
                  </a:cxn>
                  <a:cxn ang="0">
                    <a:pos x="T8" y="T9"/>
                  </a:cxn>
                </a:cxnLst>
                <a:rect b="b" l="0" r="r" t="0"/>
                <a:pathLst>
                  <a:path h="48" w="57">
                    <a:moveTo>
                      <a:pt x="0" y="0"/>
                    </a:moveTo>
                    <a:lnTo>
                      <a:pt x="58" y="24"/>
                    </a:lnTo>
                    <a:lnTo>
                      <a:pt x="58" y="48"/>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99" name="Freeform 242"/>
              <p:cNvSpPr/>
              <p:nvPr/>
            </p:nvSpPr>
            <p:spPr bwMode="auto">
              <a:xfrm>
                <a:off x="2533" y="2714"/>
                <a:ext cx="42" cy="36"/>
              </a:xfrm>
              <a:custGeom>
                <a:gdLst>
                  <a:gd fmla="*/ 0 w 42" name="T0"/>
                  <a:gd fmla="*/ 0 h 36" name="T1"/>
                  <a:gd fmla="*/ 42 w 42" name="T2"/>
                  <a:gd fmla="*/ 16 h 36" name="T3"/>
                  <a:gd fmla="*/ 42 w 42" name="T4"/>
                  <a:gd fmla="*/ 36 h 36" name="T5"/>
                  <a:gd fmla="*/ 0 w 42" name="T6"/>
                  <a:gd fmla="*/ 24 h 36" name="T7"/>
                  <a:gd fmla="*/ 0 w 42" name="T8"/>
                  <a:gd fmla="*/ 0 h 36" name="T9"/>
                </a:gdLst>
                <a:cxnLst>
                  <a:cxn ang="0">
                    <a:pos x="T0" y="T1"/>
                  </a:cxn>
                  <a:cxn ang="0">
                    <a:pos x="T2" y="T3"/>
                  </a:cxn>
                  <a:cxn ang="0">
                    <a:pos x="T4" y="T5"/>
                  </a:cxn>
                  <a:cxn ang="0">
                    <a:pos x="T6" y="T7"/>
                  </a:cxn>
                  <a:cxn ang="0">
                    <a:pos x="T8" y="T9"/>
                  </a:cxn>
                </a:cxnLst>
                <a:rect b="b" l="0" r="r" t="0"/>
                <a:pathLst>
                  <a:path h="36" w="42">
                    <a:moveTo>
                      <a:pt x="0" y="0"/>
                    </a:moveTo>
                    <a:lnTo>
                      <a:pt x="42" y="16"/>
                    </a:lnTo>
                    <a:lnTo>
                      <a:pt x="42" y="36"/>
                    </a:lnTo>
                    <a:lnTo>
                      <a:pt x="0"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600" name="Freeform 243"/>
              <p:cNvSpPr/>
              <p:nvPr/>
            </p:nvSpPr>
            <p:spPr bwMode="auto">
              <a:xfrm>
                <a:off x="2497" y="2750"/>
                <a:ext cx="36" cy="34"/>
              </a:xfrm>
              <a:custGeom>
                <a:gdLst>
                  <a:gd fmla="*/ 36 w 36" name="T0"/>
                  <a:gd fmla="*/ 10 h 34" name="T1"/>
                  <a:gd fmla="*/ 36 w 36" name="T2"/>
                  <a:gd fmla="*/ 34 h 34" name="T3"/>
                  <a:gd fmla="*/ 0 w 36" name="T4"/>
                  <a:gd fmla="*/ 28 h 34" name="T5"/>
                  <a:gd fmla="*/ 0 w 36" name="T6"/>
                  <a:gd fmla="*/ 0 h 34" name="T7"/>
                  <a:gd fmla="*/ 36 w 36" name="T8"/>
                  <a:gd fmla="*/ 10 h 34" name="T9"/>
                </a:gdLst>
                <a:cxnLst>
                  <a:cxn ang="0">
                    <a:pos x="T0" y="T1"/>
                  </a:cxn>
                  <a:cxn ang="0">
                    <a:pos x="T2" y="T3"/>
                  </a:cxn>
                  <a:cxn ang="0">
                    <a:pos x="T4" y="T5"/>
                  </a:cxn>
                  <a:cxn ang="0">
                    <a:pos x="T6" y="T7"/>
                  </a:cxn>
                  <a:cxn ang="0">
                    <a:pos x="T8" y="T9"/>
                  </a:cxn>
                </a:cxnLst>
                <a:rect b="b" l="0" r="r" t="0"/>
                <a:pathLst>
                  <a:path h="34" w="36">
                    <a:moveTo>
                      <a:pt x="36" y="10"/>
                    </a:moveTo>
                    <a:lnTo>
                      <a:pt x="36" y="34"/>
                    </a:lnTo>
                    <a:lnTo>
                      <a:pt x="0" y="28"/>
                    </a:lnTo>
                    <a:lnTo>
                      <a:pt x="0" y="0"/>
                    </a:lnTo>
                    <a:lnTo>
                      <a:pt x="36" y="10"/>
                    </a:lnTo>
                    <a:close/>
                  </a:path>
                </a:pathLst>
              </a:custGeom>
              <a:grpFill/>
              <a:ln>
                <a:noFill/>
              </a:ln>
            </p:spPr>
            <p:txBody>
              <a:bodyPr anchor="t" anchorCtr="0" bIns="45720" compatLnSpc="1" lIns="91440" numCol="1" rIns="91440" tIns="45720" vert="horz" wrap="square"/>
              <a:lstStyle/>
              <a:p>
                <a:endParaRPr altLang="en-US" lang="zh-CN"/>
              </a:p>
            </p:txBody>
          </p:sp>
          <p:sp>
            <p:nvSpPr>
              <p:cNvPr id="1601" name="Freeform 244"/>
              <p:cNvSpPr/>
              <p:nvPr/>
            </p:nvSpPr>
            <p:spPr bwMode="auto">
              <a:xfrm>
                <a:off x="2581" y="2772"/>
                <a:ext cx="32" cy="24"/>
              </a:xfrm>
              <a:custGeom>
                <a:gdLst>
                  <a:gd fmla="*/ 32 w 32" name="T0"/>
                  <a:gd fmla="*/ 8 h 24" name="T1"/>
                  <a:gd fmla="*/ 32 w 32" name="T2"/>
                  <a:gd fmla="*/ 24 h 24" name="T3"/>
                  <a:gd fmla="*/ 0 w 32" name="T4"/>
                  <a:gd fmla="*/ 18 h 24" name="T5"/>
                  <a:gd fmla="*/ 0 w 32" name="T6"/>
                  <a:gd fmla="*/ 0 h 24" name="T7"/>
                  <a:gd fmla="*/ 10 w 32" name="T8"/>
                  <a:gd fmla="*/ 2 h 24" name="T9"/>
                  <a:gd fmla="*/ 32 w 32" name="T10"/>
                  <a:gd fmla="*/ 8 h 24" name="T11"/>
                </a:gdLst>
                <a:cxnLst>
                  <a:cxn ang="0">
                    <a:pos x="T0" y="T1"/>
                  </a:cxn>
                  <a:cxn ang="0">
                    <a:pos x="T2" y="T3"/>
                  </a:cxn>
                  <a:cxn ang="0">
                    <a:pos x="T4" y="T5"/>
                  </a:cxn>
                  <a:cxn ang="0">
                    <a:pos x="T6" y="T7"/>
                  </a:cxn>
                  <a:cxn ang="0">
                    <a:pos x="T8" y="T9"/>
                  </a:cxn>
                  <a:cxn ang="0">
                    <a:pos x="T10" y="T11"/>
                  </a:cxn>
                </a:cxnLst>
                <a:rect b="b" l="0" r="r" t="0"/>
                <a:pathLst>
                  <a:path h="24" w="32">
                    <a:moveTo>
                      <a:pt x="32" y="8"/>
                    </a:moveTo>
                    <a:lnTo>
                      <a:pt x="32" y="24"/>
                    </a:lnTo>
                    <a:lnTo>
                      <a:pt x="0" y="18"/>
                    </a:lnTo>
                    <a:lnTo>
                      <a:pt x="0" y="0"/>
                    </a:lnTo>
                    <a:lnTo>
                      <a:pt x="10" y="2"/>
                    </a:lnTo>
                    <a:lnTo>
                      <a:pt x="32" y="8"/>
                    </a:lnTo>
                    <a:close/>
                  </a:path>
                </a:pathLst>
              </a:custGeom>
              <a:grpFill/>
              <a:ln>
                <a:noFill/>
              </a:ln>
            </p:spPr>
            <p:txBody>
              <a:bodyPr anchor="t" anchorCtr="0" bIns="45720" compatLnSpc="1" lIns="91440" numCol="1" rIns="91440" tIns="45720" vert="horz" wrap="square"/>
              <a:lstStyle/>
              <a:p>
                <a:endParaRPr altLang="en-US" lang="zh-CN"/>
              </a:p>
            </p:txBody>
          </p:sp>
          <p:sp>
            <p:nvSpPr>
              <p:cNvPr id="1602" name="Freeform 245"/>
              <p:cNvSpPr/>
              <p:nvPr/>
            </p:nvSpPr>
            <p:spPr bwMode="auto">
              <a:xfrm>
                <a:off x="2459" y="2798"/>
                <a:ext cx="54" cy="32"/>
              </a:xfrm>
              <a:custGeom>
                <a:gdLst>
                  <a:gd fmla="*/ 0 w 54" name="T0"/>
                  <a:gd fmla="*/ 0 h 32" name="T1"/>
                  <a:gd fmla="*/ 54 w 54" name="T2"/>
                  <a:gd fmla="*/ 6 h 32" name="T3"/>
                  <a:gd fmla="*/ 54 w 54" name="T4"/>
                  <a:gd fmla="*/ 32 h 32" name="T5"/>
                  <a:gd fmla="*/ 0 w 54" name="T6"/>
                  <a:gd fmla="*/ 30 h 32" name="T7"/>
                  <a:gd fmla="*/ 0 w 54" name="T8"/>
                  <a:gd fmla="*/ 0 h 32" name="T9"/>
                </a:gdLst>
                <a:cxnLst>
                  <a:cxn ang="0">
                    <a:pos x="T0" y="T1"/>
                  </a:cxn>
                  <a:cxn ang="0">
                    <a:pos x="T2" y="T3"/>
                  </a:cxn>
                  <a:cxn ang="0">
                    <a:pos x="T4" y="T5"/>
                  </a:cxn>
                  <a:cxn ang="0">
                    <a:pos x="T6" y="T7"/>
                  </a:cxn>
                  <a:cxn ang="0">
                    <a:pos x="T8" y="T9"/>
                  </a:cxn>
                </a:cxnLst>
                <a:rect b="b" l="0" r="r" t="0"/>
                <a:pathLst>
                  <a:path h="32" w="54">
                    <a:moveTo>
                      <a:pt x="0" y="0"/>
                    </a:moveTo>
                    <a:lnTo>
                      <a:pt x="54" y="6"/>
                    </a:lnTo>
                    <a:lnTo>
                      <a:pt x="54" y="32"/>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603" name="Freeform 246"/>
              <p:cNvSpPr/>
              <p:nvPr/>
            </p:nvSpPr>
            <p:spPr bwMode="auto">
              <a:xfrm>
                <a:off x="2529" y="2806"/>
                <a:ext cx="18" cy="26"/>
              </a:xfrm>
              <a:custGeom>
                <a:gdLst>
                  <a:gd fmla="*/ 18 w 18" name="T0"/>
                  <a:gd fmla="*/ 4 h 26" name="T1"/>
                  <a:gd fmla="*/ 18 w 18" name="T2"/>
                  <a:gd fmla="*/ 26 h 26" name="T3"/>
                  <a:gd fmla="*/ 0 w 18" name="T4"/>
                  <a:gd fmla="*/ 26 h 26" name="T5"/>
                  <a:gd fmla="*/ 0 w 18" name="T6"/>
                  <a:gd fmla="*/ 0 h 26" name="T7"/>
                  <a:gd fmla="*/ 18 w 18" name="T8"/>
                  <a:gd fmla="*/ 4 h 26" name="T9"/>
                </a:gdLst>
                <a:cxnLst>
                  <a:cxn ang="0">
                    <a:pos x="T0" y="T1"/>
                  </a:cxn>
                  <a:cxn ang="0">
                    <a:pos x="T2" y="T3"/>
                  </a:cxn>
                  <a:cxn ang="0">
                    <a:pos x="T4" y="T5"/>
                  </a:cxn>
                  <a:cxn ang="0">
                    <a:pos x="T6" y="T7"/>
                  </a:cxn>
                  <a:cxn ang="0">
                    <a:pos x="T8" y="T9"/>
                  </a:cxn>
                </a:cxnLst>
                <a:rect b="b" l="0" r="r" t="0"/>
                <a:pathLst>
                  <a:path h="26" w="18">
                    <a:moveTo>
                      <a:pt x="18" y="4"/>
                    </a:moveTo>
                    <a:lnTo>
                      <a:pt x="18" y="26"/>
                    </a:lnTo>
                    <a:lnTo>
                      <a:pt x="0" y="26"/>
                    </a:lnTo>
                    <a:lnTo>
                      <a:pt x="0" y="0"/>
                    </a:lnTo>
                    <a:lnTo>
                      <a:pt x="18" y="4"/>
                    </a:lnTo>
                    <a:close/>
                  </a:path>
                </a:pathLst>
              </a:custGeom>
              <a:grpFill/>
              <a:ln>
                <a:noFill/>
              </a:ln>
            </p:spPr>
            <p:txBody>
              <a:bodyPr anchor="t" anchorCtr="0" bIns="45720" compatLnSpc="1" lIns="91440" numCol="1" rIns="91440" tIns="45720" vert="horz" wrap="square"/>
              <a:lstStyle/>
              <a:p>
                <a:endParaRPr altLang="en-US" lang="zh-CN"/>
              </a:p>
            </p:txBody>
          </p:sp>
          <p:sp>
            <p:nvSpPr>
              <p:cNvPr id="1604" name="Freeform 247"/>
              <p:cNvSpPr/>
              <p:nvPr/>
            </p:nvSpPr>
            <p:spPr bwMode="auto">
              <a:xfrm>
                <a:off x="2563" y="2812"/>
                <a:ext cx="50" cy="22"/>
              </a:xfrm>
              <a:custGeom>
                <a:gdLst>
                  <a:gd fmla="*/ 50 w 50" name="T0"/>
                  <a:gd fmla="*/ 6 h 22" name="T1"/>
                  <a:gd fmla="*/ 50 w 50" name="T2"/>
                  <a:gd fmla="*/ 22 h 22" name="T3"/>
                  <a:gd fmla="*/ 0 w 50" name="T4"/>
                  <a:gd fmla="*/ 20 h 22" name="T5"/>
                  <a:gd fmla="*/ 0 w 50" name="T6"/>
                  <a:gd fmla="*/ 0 h 22" name="T7"/>
                  <a:gd fmla="*/ 50 w 50" name="T8"/>
                  <a:gd fmla="*/ 6 h 22" name="T9"/>
                </a:gdLst>
                <a:cxnLst>
                  <a:cxn ang="0">
                    <a:pos x="T0" y="T1"/>
                  </a:cxn>
                  <a:cxn ang="0">
                    <a:pos x="T2" y="T3"/>
                  </a:cxn>
                  <a:cxn ang="0">
                    <a:pos x="T4" y="T5"/>
                  </a:cxn>
                  <a:cxn ang="0">
                    <a:pos x="T6" y="T7"/>
                  </a:cxn>
                  <a:cxn ang="0">
                    <a:pos x="T8" y="T9"/>
                  </a:cxn>
                </a:cxnLst>
                <a:rect b="b" l="0" r="r" t="0"/>
                <a:pathLst>
                  <a:path h="22" w="50">
                    <a:moveTo>
                      <a:pt x="50" y="6"/>
                    </a:moveTo>
                    <a:lnTo>
                      <a:pt x="50" y="22"/>
                    </a:lnTo>
                    <a:lnTo>
                      <a:pt x="0" y="20"/>
                    </a:lnTo>
                    <a:lnTo>
                      <a:pt x="0" y="0"/>
                    </a:lnTo>
                    <a:lnTo>
                      <a:pt x="50" y="6"/>
                    </a:lnTo>
                    <a:close/>
                  </a:path>
                </a:pathLst>
              </a:custGeom>
              <a:grpFill/>
              <a:ln>
                <a:noFill/>
              </a:ln>
            </p:spPr>
            <p:txBody>
              <a:bodyPr anchor="t" anchorCtr="0" bIns="45720" compatLnSpc="1" lIns="91440" numCol="1" rIns="91440" tIns="45720" vert="horz" wrap="square"/>
              <a:lstStyle/>
              <a:p>
                <a:endParaRPr altLang="en-US" lang="zh-CN"/>
              </a:p>
            </p:txBody>
          </p:sp>
          <p:sp>
            <p:nvSpPr>
              <p:cNvPr id="1605" name="Freeform 248"/>
              <p:cNvSpPr/>
              <p:nvPr/>
            </p:nvSpPr>
            <p:spPr bwMode="auto">
              <a:xfrm>
                <a:off x="2459" y="2854"/>
                <a:ext cx="24" cy="30"/>
              </a:xfrm>
              <a:custGeom>
                <a:gdLst>
                  <a:gd fmla="*/ 0 w 24" name="T0"/>
                  <a:gd fmla="*/ 0 h 30" name="T1"/>
                  <a:gd fmla="*/ 24 w 24" name="T2"/>
                  <a:gd fmla="*/ 0 h 30" name="T3"/>
                  <a:gd fmla="*/ 24 w 24" name="T4"/>
                  <a:gd fmla="*/ 28 h 30" name="T5"/>
                  <a:gd fmla="*/ 0 w 24" name="T6"/>
                  <a:gd fmla="*/ 30 h 30" name="T7"/>
                  <a:gd fmla="*/ 0 w 24" name="T8"/>
                  <a:gd fmla="*/ 0 h 30" name="T9"/>
                </a:gdLst>
                <a:cxnLst>
                  <a:cxn ang="0">
                    <a:pos x="T0" y="T1"/>
                  </a:cxn>
                  <a:cxn ang="0">
                    <a:pos x="T2" y="T3"/>
                  </a:cxn>
                  <a:cxn ang="0">
                    <a:pos x="T4" y="T5"/>
                  </a:cxn>
                  <a:cxn ang="0">
                    <a:pos x="T6" y="T7"/>
                  </a:cxn>
                  <a:cxn ang="0">
                    <a:pos x="T8" y="T9"/>
                  </a:cxn>
                </a:cxnLst>
                <a:rect b="b" l="0" r="r" t="0"/>
                <a:pathLst>
                  <a:path h="30" w="24">
                    <a:moveTo>
                      <a:pt x="0" y="0"/>
                    </a:moveTo>
                    <a:lnTo>
                      <a:pt x="24" y="0"/>
                    </a:lnTo>
                    <a:lnTo>
                      <a:pt x="24" y="28"/>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606" name="Freeform 249"/>
              <p:cNvSpPr/>
              <p:nvPr/>
            </p:nvSpPr>
            <p:spPr bwMode="auto">
              <a:xfrm>
                <a:off x="2547" y="2854"/>
                <a:ext cx="38" cy="22"/>
              </a:xfrm>
              <a:custGeom>
                <a:gdLst>
                  <a:gd fmla="*/ 38 w 38" name="T0"/>
                  <a:gd fmla="*/ 2 h 22" name="T1"/>
                  <a:gd fmla="*/ 38 w 38" name="T2"/>
                  <a:gd fmla="*/ 20 h 22" name="T3"/>
                  <a:gd fmla="*/ 0 w 38" name="T4"/>
                  <a:gd fmla="*/ 22 h 22" name="T5"/>
                  <a:gd fmla="*/ 0 w 38" name="T6"/>
                  <a:gd fmla="*/ 0 h 22" name="T7"/>
                  <a:gd fmla="*/ 38 w 38" name="T8"/>
                  <a:gd fmla="*/ 2 h 22" name="T9"/>
                </a:gdLst>
                <a:cxnLst>
                  <a:cxn ang="0">
                    <a:pos x="T0" y="T1"/>
                  </a:cxn>
                  <a:cxn ang="0">
                    <a:pos x="T2" y="T3"/>
                  </a:cxn>
                  <a:cxn ang="0">
                    <a:pos x="T4" y="T5"/>
                  </a:cxn>
                  <a:cxn ang="0">
                    <a:pos x="T6" y="T7"/>
                  </a:cxn>
                  <a:cxn ang="0">
                    <a:pos x="T8" y="T9"/>
                  </a:cxn>
                </a:cxnLst>
                <a:rect b="b" l="0" r="r" t="0"/>
                <a:pathLst>
                  <a:path h="22" w="38">
                    <a:moveTo>
                      <a:pt x="38" y="2"/>
                    </a:moveTo>
                    <a:lnTo>
                      <a:pt x="38" y="20"/>
                    </a:lnTo>
                    <a:lnTo>
                      <a:pt x="0" y="22"/>
                    </a:lnTo>
                    <a:lnTo>
                      <a:pt x="0" y="0"/>
                    </a:lnTo>
                    <a:lnTo>
                      <a:pt x="38" y="2"/>
                    </a:lnTo>
                    <a:close/>
                  </a:path>
                </a:pathLst>
              </a:custGeom>
              <a:grpFill/>
              <a:ln>
                <a:noFill/>
              </a:ln>
            </p:spPr>
            <p:txBody>
              <a:bodyPr anchor="t" anchorCtr="0" bIns="45720" compatLnSpc="1" lIns="91440" numCol="1" rIns="91440" tIns="45720" vert="horz" wrap="square"/>
              <a:lstStyle/>
              <a:p>
                <a:endParaRPr altLang="en-US" lang="zh-CN"/>
              </a:p>
            </p:txBody>
          </p:sp>
          <p:sp>
            <p:nvSpPr>
              <p:cNvPr id="1607" name="Rectangle 250"/>
              <p:cNvSpPr>
                <a:spLocks noChangeArrowheads="1"/>
              </p:cNvSpPr>
              <p:nvPr/>
            </p:nvSpPr>
            <p:spPr bwMode="auto">
              <a:xfrm>
                <a:off x="2599" y="2856"/>
                <a:ext cx="14" cy="16"/>
              </a:xfrm>
              <a:prstGeom prst="rect">
                <a:avLst/>
              </a:prstGeom>
              <a:grpFill/>
              <a:ln>
                <a:noFill/>
              </a:ln>
            </p:spPr>
            <p:txBody>
              <a:bodyPr anchor="t" anchorCtr="0" bIns="45720" compatLnSpc="1" lIns="91440" numCol="1" rIns="91440" tIns="45720" vert="horz" wrap="square"/>
              <a:lstStyle/>
              <a:p>
                <a:endParaRPr altLang="en-US" lang="zh-CN"/>
              </a:p>
            </p:txBody>
          </p:sp>
          <p:sp>
            <p:nvSpPr>
              <p:cNvPr id="1608" name="Freeform 251"/>
              <p:cNvSpPr/>
              <p:nvPr/>
            </p:nvSpPr>
            <p:spPr bwMode="auto">
              <a:xfrm>
                <a:off x="2459" y="2902"/>
                <a:ext cx="58" cy="38"/>
              </a:xfrm>
              <a:custGeom>
                <a:gdLst>
                  <a:gd fmla="*/ 0 w 58" name="T0"/>
                  <a:gd fmla="*/ 8 h 38" name="T1"/>
                  <a:gd fmla="*/ 58 w 58" name="T2"/>
                  <a:gd fmla="*/ 0 h 38" name="T3"/>
                  <a:gd fmla="*/ 58 w 58" name="T4"/>
                  <a:gd fmla="*/ 26 h 38" name="T5"/>
                  <a:gd fmla="*/ 0 w 58" name="T6"/>
                  <a:gd fmla="*/ 38 h 38" name="T7"/>
                  <a:gd fmla="*/ 0 w 58" name="T8"/>
                  <a:gd fmla="*/ 8 h 38" name="T9"/>
                </a:gdLst>
                <a:cxnLst>
                  <a:cxn ang="0">
                    <a:pos x="T0" y="T1"/>
                  </a:cxn>
                  <a:cxn ang="0">
                    <a:pos x="T2" y="T3"/>
                  </a:cxn>
                  <a:cxn ang="0">
                    <a:pos x="T4" y="T5"/>
                  </a:cxn>
                  <a:cxn ang="0">
                    <a:pos x="T6" y="T7"/>
                  </a:cxn>
                  <a:cxn ang="0">
                    <a:pos x="T8" y="T9"/>
                  </a:cxn>
                </a:cxnLst>
                <a:rect b="b" l="0" r="r" t="0"/>
                <a:pathLst>
                  <a:path h="38" w="57">
                    <a:moveTo>
                      <a:pt x="0" y="8"/>
                    </a:moveTo>
                    <a:lnTo>
                      <a:pt x="58" y="0"/>
                    </a:lnTo>
                    <a:lnTo>
                      <a:pt x="58" y="26"/>
                    </a:lnTo>
                    <a:lnTo>
                      <a:pt x="0" y="38"/>
                    </a:lnTo>
                    <a:lnTo>
                      <a:pt x="0" y="8"/>
                    </a:lnTo>
                    <a:close/>
                  </a:path>
                </a:pathLst>
              </a:custGeom>
              <a:grpFill/>
              <a:ln>
                <a:noFill/>
              </a:ln>
            </p:spPr>
            <p:txBody>
              <a:bodyPr anchor="t" anchorCtr="0" bIns="45720" compatLnSpc="1" lIns="91440" numCol="1" rIns="91440" tIns="45720" vert="horz" wrap="square"/>
              <a:lstStyle/>
              <a:p>
                <a:endParaRPr altLang="en-US" lang="zh-CN"/>
              </a:p>
            </p:txBody>
          </p:sp>
          <p:sp>
            <p:nvSpPr>
              <p:cNvPr id="1609" name="Freeform 252"/>
              <p:cNvSpPr/>
              <p:nvPr/>
            </p:nvSpPr>
            <p:spPr bwMode="auto">
              <a:xfrm>
                <a:off x="2533" y="2900"/>
                <a:ext cx="14" cy="24"/>
              </a:xfrm>
              <a:custGeom>
                <a:gdLst>
                  <a:gd fmla="*/ 14 w 14" name="T0"/>
                  <a:gd fmla="*/ 0 h 24" name="T1"/>
                  <a:gd fmla="*/ 14 w 14" name="T2"/>
                  <a:gd fmla="*/ 22 h 24" name="T3"/>
                  <a:gd fmla="*/ 0 w 14" name="T4"/>
                  <a:gd fmla="*/ 24 h 24" name="T5"/>
                  <a:gd fmla="*/ 0 w 14" name="T6"/>
                  <a:gd fmla="*/ 0 h 24" name="T7"/>
                  <a:gd fmla="*/ 14 w 14" name="T8"/>
                  <a:gd fmla="*/ 0 h 24" name="T9"/>
                </a:gdLst>
                <a:cxnLst>
                  <a:cxn ang="0">
                    <a:pos x="T0" y="T1"/>
                  </a:cxn>
                  <a:cxn ang="0">
                    <a:pos x="T2" y="T3"/>
                  </a:cxn>
                  <a:cxn ang="0">
                    <a:pos x="T4" y="T5"/>
                  </a:cxn>
                  <a:cxn ang="0">
                    <a:pos x="T6" y="T7"/>
                  </a:cxn>
                  <a:cxn ang="0">
                    <a:pos x="T8" y="T9"/>
                  </a:cxn>
                </a:cxnLst>
                <a:rect b="b" l="0" r="r" t="0"/>
                <a:pathLst>
                  <a:path h="24" w="14">
                    <a:moveTo>
                      <a:pt x="14" y="0"/>
                    </a:moveTo>
                    <a:lnTo>
                      <a:pt x="14" y="22"/>
                    </a:lnTo>
                    <a:lnTo>
                      <a:pt x="0" y="24"/>
                    </a:lnTo>
                    <a:lnTo>
                      <a:pt x="0" y="0"/>
                    </a:lnTo>
                    <a:lnTo>
                      <a:pt x="14" y="0"/>
                    </a:lnTo>
                    <a:close/>
                  </a:path>
                </a:pathLst>
              </a:custGeom>
              <a:grpFill/>
              <a:ln>
                <a:noFill/>
              </a:ln>
            </p:spPr>
            <p:txBody>
              <a:bodyPr anchor="t" anchorCtr="0" bIns="45720" compatLnSpc="1" lIns="91440" numCol="1" rIns="91440" tIns="45720" vert="horz" wrap="square"/>
              <a:lstStyle/>
              <a:p>
                <a:endParaRPr altLang="en-US" lang="zh-CN"/>
              </a:p>
            </p:txBody>
          </p:sp>
          <p:sp>
            <p:nvSpPr>
              <p:cNvPr id="1610" name="Freeform 253"/>
              <p:cNvSpPr/>
              <p:nvPr/>
            </p:nvSpPr>
            <p:spPr bwMode="auto">
              <a:xfrm>
                <a:off x="2503" y="2948"/>
                <a:ext cx="30" cy="32"/>
              </a:xfrm>
              <a:custGeom>
                <a:gdLst>
                  <a:gd fmla="*/ 30 w 30" name="T0"/>
                  <a:gd fmla="*/ 0 h 32" name="T1"/>
                  <a:gd fmla="*/ 30 w 30" name="T2"/>
                  <a:gd fmla="*/ 22 h 32" name="T3"/>
                  <a:gd fmla="*/ 0 w 30" name="T4"/>
                  <a:gd fmla="*/ 32 h 32" name="T5"/>
                  <a:gd fmla="*/ 0 w 30" name="T6"/>
                  <a:gd fmla="*/ 6 h 32" name="T7"/>
                  <a:gd fmla="*/ 30 w 30" name="T8"/>
                  <a:gd fmla="*/ 0 h 32" name="T9"/>
                </a:gdLst>
                <a:cxnLst>
                  <a:cxn ang="0">
                    <a:pos x="T0" y="T1"/>
                  </a:cxn>
                  <a:cxn ang="0">
                    <a:pos x="T2" y="T3"/>
                  </a:cxn>
                  <a:cxn ang="0">
                    <a:pos x="T4" y="T5"/>
                  </a:cxn>
                  <a:cxn ang="0">
                    <a:pos x="T6" y="T7"/>
                  </a:cxn>
                  <a:cxn ang="0">
                    <a:pos x="T8" y="T9"/>
                  </a:cxn>
                </a:cxnLst>
                <a:rect b="b" l="0" r="r" t="0"/>
                <a:pathLst>
                  <a:path h="32" w="30">
                    <a:moveTo>
                      <a:pt x="30" y="0"/>
                    </a:moveTo>
                    <a:lnTo>
                      <a:pt x="30" y="22"/>
                    </a:lnTo>
                    <a:lnTo>
                      <a:pt x="0" y="32"/>
                    </a:lnTo>
                    <a:lnTo>
                      <a:pt x="0" y="6"/>
                    </a:lnTo>
                    <a:lnTo>
                      <a:pt x="30" y="0"/>
                    </a:lnTo>
                    <a:close/>
                  </a:path>
                </a:pathLst>
              </a:custGeom>
              <a:grpFill/>
              <a:ln>
                <a:noFill/>
              </a:ln>
            </p:spPr>
            <p:txBody>
              <a:bodyPr anchor="t" anchorCtr="0" bIns="45720" compatLnSpc="1" lIns="91440" numCol="1" rIns="91440" tIns="45720" vert="horz" wrap="square"/>
              <a:lstStyle/>
              <a:p>
                <a:endParaRPr altLang="en-US" lang="zh-CN"/>
              </a:p>
            </p:txBody>
          </p:sp>
          <p:sp>
            <p:nvSpPr>
              <p:cNvPr id="1611" name="Freeform 254"/>
              <p:cNvSpPr/>
              <p:nvPr/>
            </p:nvSpPr>
            <p:spPr bwMode="auto">
              <a:xfrm>
                <a:off x="2547" y="2936"/>
                <a:ext cx="36" cy="30"/>
              </a:xfrm>
              <a:custGeom>
                <a:gdLst>
                  <a:gd fmla="*/ 36 w 36" name="T0"/>
                  <a:gd fmla="*/ 0 h 30" name="T1"/>
                  <a:gd fmla="*/ 36 w 36" name="T2"/>
                  <a:gd fmla="*/ 20 h 30" name="T3"/>
                  <a:gd fmla="*/ 0 w 36" name="T4"/>
                  <a:gd fmla="*/ 30 h 30" name="T5"/>
                  <a:gd fmla="*/ 0 w 36" name="T6"/>
                  <a:gd fmla="*/ 8 h 30" name="T7"/>
                  <a:gd fmla="*/ 16 w 36" name="T8"/>
                  <a:gd fmla="*/ 4 h 30" name="T9"/>
                  <a:gd fmla="*/ 16 w 36" name="T10"/>
                  <a:gd fmla="*/ 4 h 30" name="T11"/>
                  <a:gd fmla="*/ 36 w 36" name="T12"/>
                  <a:gd fmla="*/ 0 h 30" name="T13"/>
                </a:gdLst>
                <a:cxnLst>
                  <a:cxn ang="0">
                    <a:pos x="T0" y="T1"/>
                  </a:cxn>
                  <a:cxn ang="0">
                    <a:pos x="T2" y="T3"/>
                  </a:cxn>
                  <a:cxn ang="0">
                    <a:pos x="T4" y="T5"/>
                  </a:cxn>
                  <a:cxn ang="0">
                    <a:pos x="T6" y="T7"/>
                  </a:cxn>
                  <a:cxn ang="0">
                    <a:pos x="T8" y="T9"/>
                  </a:cxn>
                  <a:cxn ang="0">
                    <a:pos x="T10" y="T11"/>
                  </a:cxn>
                  <a:cxn ang="0">
                    <a:pos x="T12" y="T13"/>
                  </a:cxn>
                </a:cxnLst>
                <a:rect b="b" l="0" r="r" t="0"/>
                <a:pathLst>
                  <a:path h="30" w="36">
                    <a:moveTo>
                      <a:pt x="36" y="0"/>
                    </a:moveTo>
                    <a:lnTo>
                      <a:pt x="36" y="20"/>
                    </a:lnTo>
                    <a:lnTo>
                      <a:pt x="0" y="30"/>
                    </a:lnTo>
                    <a:lnTo>
                      <a:pt x="0" y="8"/>
                    </a:lnTo>
                    <a:lnTo>
                      <a:pt x="16" y="4"/>
                    </a:lnTo>
                    <a:lnTo>
                      <a:pt x="16" y="4"/>
                    </a:lnTo>
                    <a:lnTo>
                      <a:pt x="36" y="0"/>
                    </a:lnTo>
                    <a:close/>
                  </a:path>
                </a:pathLst>
              </a:custGeom>
              <a:grpFill/>
              <a:ln>
                <a:noFill/>
              </a:ln>
            </p:spPr>
            <p:txBody>
              <a:bodyPr anchor="t" anchorCtr="0" bIns="45720" compatLnSpc="1" lIns="91440" numCol="1" rIns="91440" tIns="45720" vert="horz" wrap="square"/>
              <a:lstStyle/>
              <a:p>
                <a:endParaRPr altLang="en-US" lang="zh-CN"/>
              </a:p>
            </p:txBody>
          </p:sp>
          <p:sp>
            <p:nvSpPr>
              <p:cNvPr id="1612" name="Freeform 255"/>
              <p:cNvSpPr/>
              <p:nvPr/>
            </p:nvSpPr>
            <p:spPr bwMode="auto">
              <a:xfrm>
                <a:off x="2597" y="2930"/>
                <a:ext cx="16" cy="20"/>
              </a:xfrm>
              <a:custGeom>
                <a:gdLst>
                  <a:gd fmla="*/ 16 w 16" name="T0"/>
                  <a:gd fmla="*/ 0 h 20" name="T1"/>
                  <a:gd fmla="*/ 16 w 16" name="T2"/>
                  <a:gd fmla="*/ 16 h 20" name="T3"/>
                  <a:gd fmla="*/ 0 w 16" name="T4"/>
                  <a:gd fmla="*/ 20 h 20" name="T5"/>
                  <a:gd fmla="*/ 0 w 16" name="T6"/>
                  <a:gd fmla="*/ 4 h 20" name="T7"/>
                  <a:gd fmla="*/ 16 w 16" name="T8"/>
                  <a:gd fmla="*/ 0 h 20" name="T9"/>
                </a:gdLst>
                <a:cxnLst>
                  <a:cxn ang="0">
                    <a:pos x="T0" y="T1"/>
                  </a:cxn>
                  <a:cxn ang="0">
                    <a:pos x="T2" y="T3"/>
                  </a:cxn>
                  <a:cxn ang="0">
                    <a:pos x="T4" y="T5"/>
                  </a:cxn>
                  <a:cxn ang="0">
                    <a:pos x="T6" y="T7"/>
                  </a:cxn>
                  <a:cxn ang="0">
                    <a:pos x="T8" y="T9"/>
                  </a:cxn>
                </a:cxnLst>
                <a:rect b="b" l="0" r="r" t="0"/>
                <a:pathLst>
                  <a:path h="20" w="16">
                    <a:moveTo>
                      <a:pt x="16" y="0"/>
                    </a:moveTo>
                    <a:lnTo>
                      <a:pt x="16" y="16"/>
                    </a:lnTo>
                    <a:lnTo>
                      <a:pt x="0" y="20"/>
                    </a:lnTo>
                    <a:lnTo>
                      <a:pt x="0" y="4"/>
                    </a:lnTo>
                    <a:lnTo>
                      <a:pt x="16" y="0"/>
                    </a:lnTo>
                    <a:close/>
                  </a:path>
                </a:pathLst>
              </a:custGeom>
              <a:grpFill/>
              <a:ln>
                <a:noFill/>
              </a:ln>
            </p:spPr>
            <p:txBody>
              <a:bodyPr anchor="t" anchorCtr="0" bIns="45720" compatLnSpc="1" lIns="91440" numCol="1" rIns="91440" tIns="45720" vert="horz" wrap="square"/>
              <a:lstStyle/>
              <a:p>
                <a:endParaRPr altLang="en-US" lang="zh-CN"/>
              </a:p>
            </p:txBody>
          </p:sp>
          <p:sp>
            <p:nvSpPr>
              <p:cNvPr id="1613" name="Freeform 256"/>
              <p:cNvSpPr/>
              <p:nvPr/>
            </p:nvSpPr>
            <p:spPr bwMode="auto">
              <a:xfrm>
                <a:off x="2495" y="2986"/>
                <a:ext cx="66" cy="50"/>
              </a:xfrm>
              <a:custGeom>
                <a:gdLst>
                  <a:gd fmla="*/ 66 w 66" name="T0"/>
                  <a:gd fmla="*/ 0 h 50" name="T1"/>
                  <a:gd fmla="*/ 66 w 66" name="T2"/>
                  <a:gd fmla="*/ 22 h 50" name="T3"/>
                  <a:gd fmla="*/ 0 w 66" name="T4"/>
                  <a:gd fmla="*/ 50 h 50" name="T5"/>
                  <a:gd fmla="*/ 0 w 66" name="T6"/>
                  <a:gd fmla="*/ 22 h 50" name="T7"/>
                  <a:gd fmla="*/ 66 w 66" name="T8"/>
                  <a:gd fmla="*/ 0 h 50" name="T9"/>
                </a:gdLst>
                <a:cxnLst>
                  <a:cxn ang="0">
                    <a:pos x="T0" y="T1"/>
                  </a:cxn>
                  <a:cxn ang="0">
                    <a:pos x="T2" y="T3"/>
                  </a:cxn>
                  <a:cxn ang="0">
                    <a:pos x="T4" y="T5"/>
                  </a:cxn>
                  <a:cxn ang="0">
                    <a:pos x="T6" y="T7"/>
                  </a:cxn>
                  <a:cxn ang="0">
                    <a:pos x="T8" y="T9"/>
                  </a:cxn>
                </a:cxnLst>
                <a:rect b="b" l="0" r="r" t="0"/>
                <a:pathLst>
                  <a:path h="50" w="66">
                    <a:moveTo>
                      <a:pt x="66" y="0"/>
                    </a:moveTo>
                    <a:lnTo>
                      <a:pt x="66" y="22"/>
                    </a:lnTo>
                    <a:lnTo>
                      <a:pt x="0" y="50"/>
                    </a:lnTo>
                    <a:lnTo>
                      <a:pt x="0" y="22"/>
                    </a:lnTo>
                    <a:lnTo>
                      <a:pt x="66" y="0"/>
                    </a:lnTo>
                    <a:close/>
                  </a:path>
                </a:pathLst>
              </a:custGeom>
              <a:grpFill/>
              <a:ln>
                <a:noFill/>
              </a:ln>
            </p:spPr>
            <p:txBody>
              <a:bodyPr anchor="t" anchorCtr="0" bIns="45720" compatLnSpc="1" lIns="91440" numCol="1" rIns="91440" tIns="45720" vert="horz" wrap="square"/>
              <a:lstStyle/>
              <a:p>
                <a:endParaRPr altLang="en-US" lang="zh-CN"/>
              </a:p>
            </p:txBody>
          </p:sp>
          <p:sp>
            <p:nvSpPr>
              <p:cNvPr id="1614" name="Freeform 257"/>
              <p:cNvSpPr/>
              <p:nvPr/>
            </p:nvSpPr>
            <p:spPr bwMode="auto">
              <a:xfrm>
                <a:off x="2575" y="2968"/>
                <a:ext cx="38" cy="32"/>
              </a:xfrm>
              <a:custGeom>
                <a:gdLst>
                  <a:gd fmla="*/ 38 w 38" name="T0"/>
                  <a:gd fmla="*/ 0 h 32" name="T1"/>
                  <a:gd fmla="*/ 38 w 38" name="T2"/>
                  <a:gd fmla="*/ 16 h 32" name="T3"/>
                  <a:gd fmla="*/ 0 w 38" name="T4"/>
                  <a:gd fmla="*/ 32 h 32" name="T5"/>
                  <a:gd fmla="*/ 0 w 38" name="T6"/>
                  <a:gd fmla="*/ 14 h 32" name="T7"/>
                  <a:gd fmla="*/ 38 w 38" name="T8"/>
                  <a:gd fmla="*/ 0 h 32" name="T9"/>
                </a:gdLst>
                <a:cxnLst>
                  <a:cxn ang="0">
                    <a:pos x="T0" y="T1"/>
                  </a:cxn>
                  <a:cxn ang="0">
                    <a:pos x="T2" y="T3"/>
                  </a:cxn>
                  <a:cxn ang="0">
                    <a:pos x="T4" y="T5"/>
                  </a:cxn>
                  <a:cxn ang="0">
                    <a:pos x="T6" y="T7"/>
                  </a:cxn>
                  <a:cxn ang="0">
                    <a:pos x="T8" y="T9"/>
                  </a:cxn>
                </a:cxnLst>
                <a:rect b="b" l="0" r="r" t="0"/>
                <a:pathLst>
                  <a:path h="32" w="38">
                    <a:moveTo>
                      <a:pt x="38" y="0"/>
                    </a:moveTo>
                    <a:lnTo>
                      <a:pt x="38" y="16"/>
                    </a:lnTo>
                    <a:lnTo>
                      <a:pt x="0" y="32"/>
                    </a:lnTo>
                    <a:lnTo>
                      <a:pt x="0" y="14"/>
                    </a:lnTo>
                    <a:lnTo>
                      <a:pt x="38" y="0"/>
                    </a:lnTo>
                    <a:close/>
                  </a:path>
                </a:pathLst>
              </a:custGeom>
              <a:grpFill/>
              <a:ln>
                <a:noFill/>
              </a:ln>
            </p:spPr>
            <p:txBody>
              <a:bodyPr anchor="t" anchorCtr="0" bIns="45720" compatLnSpc="1" lIns="91440" numCol="1" rIns="91440" tIns="45720" vert="horz" wrap="square"/>
              <a:lstStyle/>
              <a:p>
                <a:endParaRPr altLang="en-US" lang="zh-CN"/>
              </a:p>
            </p:txBody>
          </p:sp>
          <p:sp>
            <p:nvSpPr>
              <p:cNvPr id="1615" name="Freeform 258"/>
              <p:cNvSpPr/>
              <p:nvPr/>
            </p:nvSpPr>
            <p:spPr bwMode="auto">
              <a:xfrm>
                <a:off x="2459" y="3050"/>
                <a:ext cx="58" cy="58"/>
              </a:xfrm>
              <a:custGeom>
                <a:gdLst>
                  <a:gd fmla="*/ 0 w 58" name="T0"/>
                  <a:gd fmla="*/ 26 h 58" name="T1"/>
                  <a:gd fmla="*/ 58 w 58" name="T2"/>
                  <a:gd fmla="*/ 0 h 58" name="T3"/>
                  <a:gd fmla="*/ 58 w 58" name="T4"/>
                  <a:gd fmla="*/ 26 h 58" name="T5"/>
                  <a:gd fmla="*/ 0 w 58" name="T6"/>
                  <a:gd fmla="*/ 58 h 58" name="T7"/>
                  <a:gd fmla="*/ 0 w 58" name="T8"/>
                  <a:gd fmla="*/ 26 h 58" name="T9"/>
                </a:gdLst>
                <a:cxnLst>
                  <a:cxn ang="0">
                    <a:pos x="T0" y="T1"/>
                  </a:cxn>
                  <a:cxn ang="0">
                    <a:pos x="T2" y="T3"/>
                  </a:cxn>
                  <a:cxn ang="0">
                    <a:pos x="T4" y="T5"/>
                  </a:cxn>
                  <a:cxn ang="0">
                    <a:pos x="T6" y="T7"/>
                  </a:cxn>
                  <a:cxn ang="0">
                    <a:pos x="T8" y="T9"/>
                  </a:cxn>
                </a:cxnLst>
                <a:rect b="b" l="0" r="r" t="0"/>
                <a:pathLst>
                  <a:path h="57" w="57">
                    <a:moveTo>
                      <a:pt x="0" y="26"/>
                    </a:moveTo>
                    <a:lnTo>
                      <a:pt x="58" y="0"/>
                    </a:lnTo>
                    <a:lnTo>
                      <a:pt x="58" y="26"/>
                    </a:lnTo>
                    <a:lnTo>
                      <a:pt x="0" y="58"/>
                    </a:lnTo>
                    <a:lnTo>
                      <a:pt x="0" y="26"/>
                    </a:lnTo>
                    <a:close/>
                  </a:path>
                </a:pathLst>
              </a:custGeom>
              <a:grpFill/>
              <a:ln>
                <a:noFill/>
              </a:ln>
            </p:spPr>
            <p:txBody>
              <a:bodyPr anchor="t" anchorCtr="0" bIns="45720" compatLnSpc="1" lIns="91440" numCol="1" rIns="91440" tIns="45720" vert="horz" wrap="square"/>
              <a:lstStyle/>
              <a:p>
                <a:endParaRPr altLang="en-US" lang="zh-CN"/>
              </a:p>
            </p:txBody>
          </p:sp>
          <p:sp>
            <p:nvSpPr>
              <p:cNvPr id="1616" name="Freeform 259"/>
              <p:cNvSpPr/>
              <p:nvPr/>
            </p:nvSpPr>
            <p:spPr bwMode="auto">
              <a:xfrm>
                <a:off x="2533" y="3024"/>
                <a:ext cx="48" cy="44"/>
              </a:xfrm>
              <a:custGeom>
                <a:gdLst>
                  <a:gd fmla="*/ 0 w 48" name="T0"/>
                  <a:gd fmla="*/ 20 h 44" name="T1"/>
                  <a:gd fmla="*/ 48 w 48" name="T2"/>
                  <a:gd fmla="*/ 0 h 44" name="T3"/>
                  <a:gd fmla="*/ 48 w 48" name="T4"/>
                  <a:gd fmla="*/ 18 h 44" name="T5"/>
                  <a:gd fmla="*/ 0 w 48" name="T6"/>
                  <a:gd fmla="*/ 44 h 44" name="T7"/>
                  <a:gd fmla="*/ 0 w 48" name="T8"/>
                  <a:gd fmla="*/ 20 h 44" name="T9"/>
                </a:gdLst>
                <a:cxnLst>
                  <a:cxn ang="0">
                    <a:pos x="T0" y="T1"/>
                  </a:cxn>
                  <a:cxn ang="0">
                    <a:pos x="T2" y="T3"/>
                  </a:cxn>
                  <a:cxn ang="0">
                    <a:pos x="T4" y="T5"/>
                  </a:cxn>
                  <a:cxn ang="0">
                    <a:pos x="T6" y="T7"/>
                  </a:cxn>
                  <a:cxn ang="0">
                    <a:pos x="T8" y="T9"/>
                  </a:cxn>
                </a:cxnLst>
                <a:rect b="b" l="0" r="r" t="0"/>
                <a:pathLst>
                  <a:path h="44" w="48">
                    <a:moveTo>
                      <a:pt x="0" y="20"/>
                    </a:moveTo>
                    <a:lnTo>
                      <a:pt x="48" y="0"/>
                    </a:lnTo>
                    <a:lnTo>
                      <a:pt x="48" y="18"/>
                    </a:lnTo>
                    <a:lnTo>
                      <a:pt x="0" y="44"/>
                    </a:lnTo>
                    <a:lnTo>
                      <a:pt x="0" y="20"/>
                    </a:lnTo>
                    <a:close/>
                  </a:path>
                </a:pathLst>
              </a:custGeom>
              <a:grpFill/>
              <a:ln>
                <a:noFill/>
              </a:ln>
            </p:spPr>
            <p:txBody>
              <a:bodyPr anchor="t" anchorCtr="0" bIns="45720" compatLnSpc="1" lIns="91440" numCol="1" rIns="91440" tIns="45720" vert="horz" wrap="square"/>
              <a:lstStyle/>
              <a:p>
                <a:endParaRPr altLang="en-US" lang="zh-CN"/>
              </a:p>
            </p:txBody>
          </p:sp>
          <p:sp>
            <p:nvSpPr>
              <p:cNvPr id="1617" name="Freeform 260"/>
              <p:cNvSpPr/>
              <p:nvPr/>
            </p:nvSpPr>
            <p:spPr bwMode="auto">
              <a:xfrm>
                <a:off x="2499" y="3094"/>
                <a:ext cx="34" cy="44"/>
              </a:xfrm>
              <a:custGeom>
                <a:gdLst>
                  <a:gd fmla="*/ 34 w 34" name="T0"/>
                  <a:gd fmla="*/ 0 h 44" name="T1"/>
                  <a:gd fmla="*/ 34 w 34" name="T2"/>
                  <a:gd fmla="*/ 24 h 44" name="T3"/>
                  <a:gd fmla="*/ 0 w 34" name="T4"/>
                  <a:gd fmla="*/ 44 h 44" name="T5"/>
                  <a:gd fmla="*/ 0 w 34" name="T6"/>
                  <a:gd fmla="*/ 18 h 44" name="T7"/>
                  <a:gd fmla="*/ 34 w 34" name="T8"/>
                  <a:gd fmla="*/ 0 h 44" name="T9"/>
                </a:gdLst>
                <a:cxnLst>
                  <a:cxn ang="0">
                    <a:pos x="T0" y="T1"/>
                  </a:cxn>
                  <a:cxn ang="0">
                    <a:pos x="T2" y="T3"/>
                  </a:cxn>
                  <a:cxn ang="0">
                    <a:pos x="T4" y="T5"/>
                  </a:cxn>
                  <a:cxn ang="0">
                    <a:pos x="T6" y="T7"/>
                  </a:cxn>
                  <a:cxn ang="0">
                    <a:pos x="T8" y="T9"/>
                  </a:cxn>
                </a:cxnLst>
                <a:rect b="b" l="0" r="r" t="0"/>
                <a:pathLst>
                  <a:path h="44" w="34">
                    <a:moveTo>
                      <a:pt x="34" y="0"/>
                    </a:moveTo>
                    <a:lnTo>
                      <a:pt x="34" y="24"/>
                    </a:lnTo>
                    <a:lnTo>
                      <a:pt x="0" y="44"/>
                    </a:lnTo>
                    <a:lnTo>
                      <a:pt x="0" y="18"/>
                    </a:lnTo>
                    <a:lnTo>
                      <a:pt x="34" y="0"/>
                    </a:lnTo>
                    <a:close/>
                  </a:path>
                </a:pathLst>
              </a:custGeom>
              <a:grpFill/>
              <a:ln>
                <a:noFill/>
              </a:ln>
            </p:spPr>
            <p:txBody>
              <a:bodyPr anchor="t" anchorCtr="0" bIns="45720" compatLnSpc="1" lIns="91440" numCol="1" rIns="91440" tIns="45720" vert="horz" wrap="square"/>
              <a:lstStyle/>
              <a:p>
                <a:endParaRPr altLang="en-US" lang="zh-CN"/>
              </a:p>
            </p:txBody>
          </p:sp>
          <p:sp>
            <p:nvSpPr>
              <p:cNvPr id="1618" name="Freeform 261"/>
              <p:cNvSpPr/>
              <p:nvPr/>
            </p:nvSpPr>
            <p:spPr bwMode="auto">
              <a:xfrm>
                <a:off x="2585" y="3050"/>
                <a:ext cx="28" cy="34"/>
              </a:xfrm>
              <a:custGeom>
                <a:gdLst>
                  <a:gd fmla="*/ 28 w 28" name="T0"/>
                  <a:gd fmla="*/ 0 h 34" name="T1"/>
                  <a:gd fmla="*/ 28 w 28" name="T2"/>
                  <a:gd fmla="*/ 16 h 34" name="T3"/>
                  <a:gd fmla="*/ 0 w 28" name="T4"/>
                  <a:gd fmla="*/ 34 h 34" name="T5"/>
                  <a:gd fmla="*/ 0 w 28" name="T6"/>
                  <a:gd fmla="*/ 14 h 34" name="T7"/>
                  <a:gd fmla="*/ 28 w 28" name="T8"/>
                  <a:gd fmla="*/ 0 h 34" name="T9"/>
                </a:gdLst>
                <a:cxnLst>
                  <a:cxn ang="0">
                    <a:pos x="T0" y="T1"/>
                  </a:cxn>
                  <a:cxn ang="0">
                    <a:pos x="T2" y="T3"/>
                  </a:cxn>
                  <a:cxn ang="0">
                    <a:pos x="T4" y="T5"/>
                  </a:cxn>
                  <a:cxn ang="0">
                    <a:pos x="T6" y="T7"/>
                  </a:cxn>
                  <a:cxn ang="0">
                    <a:pos x="T8" y="T9"/>
                  </a:cxn>
                </a:cxnLst>
                <a:rect b="b" l="0" r="r" t="0"/>
                <a:pathLst>
                  <a:path h="34" w="28">
                    <a:moveTo>
                      <a:pt x="28" y="0"/>
                    </a:moveTo>
                    <a:lnTo>
                      <a:pt x="28" y="16"/>
                    </a:lnTo>
                    <a:lnTo>
                      <a:pt x="0" y="34"/>
                    </a:lnTo>
                    <a:lnTo>
                      <a:pt x="0" y="14"/>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1619" name="Freeform 262"/>
              <p:cNvSpPr/>
              <p:nvPr/>
            </p:nvSpPr>
            <p:spPr bwMode="auto">
              <a:xfrm>
                <a:off x="2459" y="3160"/>
                <a:ext cx="40" cy="54"/>
              </a:xfrm>
              <a:custGeom>
                <a:gdLst>
                  <a:gd fmla="*/ 0 w 40" name="T0"/>
                  <a:gd fmla="*/ 24 h 54" name="T1"/>
                  <a:gd fmla="*/ 40 w 40" name="T2"/>
                  <a:gd fmla="*/ 0 h 54" name="T3"/>
                  <a:gd fmla="*/ 40 w 40" name="T4"/>
                  <a:gd fmla="*/ 28 h 54" name="T5"/>
                  <a:gd fmla="*/ 0 w 40" name="T6"/>
                  <a:gd fmla="*/ 54 h 54" name="T7"/>
                  <a:gd fmla="*/ 0 w 40" name="T8"/>
                  <a:gd fmla="*/ 24 h 54" name="T9"/>
                </a:gdLst>
                <a:cxnLst>
                  <a:cxn ang="0">
                    <a:pos x="T0" y="T1"/>
                  </a:cxn>
                  <a:cxn ang="0">
                    <a:pos x="T2" y="T3"/>
                  </a:cxn>
                  <a:cxn ang="0">
                    <a:pos x="T4" y="T5"/>
                  </a:cxn>
                  <a:cxn ang="0">
                    <a:pos x="T6" y="T7"/>
                  </a:cxn>
                  <a:cxn ang="0">
                    <a:pos x="T8" y="T9"/>
                  </a:cxn>
                </a:cxnLst>
                <a:rect b="b" l="0" r="r" t="0"/>
                <a:pathLst>
                  <a:path h="54" w="40">
                    <a:moveTo>
                      <a:pt x="0" y="24"/>
                    </a:moveTo>
                    <a:lnTo>
                      <a:pt x="40" y="0"/>
                    </a:lnTo>
                    <a:lnTo>
                      <a:pt x="40" y="28"/>
                    </a:lnTo>
                    <a:lnTo>
                      <a:pt x="0" y="54"/>
                    </a:lnTo>
                    <a:lnTo>
                      <a:pt x="0" y="24"/>
                    </a:lnTo>
                    <a:close/>
                  </a:path>
                </a:pathLst>
              </a:custGeom>
              <a:grpFill/>
              <a:ln>
                <a:noFill/>
              </a:ln>
            </p:spPr>
            <p:txBody>
              <a:bodyPr anchor="t" anchorCtr="0" bIns="45720" compatLnSpc="1" lIns="91440" numCol="1" rIns="91440" tIns="45720" vert="horz" wrap="square"/>
              <a:lstStyle/>
              <a:p>
                <a:endParaRPr altLang="en-US" lang="zh-CN"/>
              </a:p>
            </p:txBody>
          </p:sp>
          <p:sp>
            <p:nvSpPr>
              <p:cNvPr id="1620" name="Freeform 263"/>
              <p:cNvSpPr/>
              <p:nvPr/>
            </p:nvSpPr>
            <p:spPr bwMode="auto">
              <a:xfrm>
                <a:off x="2563" y="3094"/>
                <a:ext cx="50" cy="50"/>
              </a:xfrm>
              <a:custGeom>
                <a:gdLst>
                  <a:gd fmla="*/ 50 w 50" name="T0"/>
                  <a:gd fmla="*/ 0 h 50" name="T1"/>
                  <a:gd fmla="*/ 50 w 50" name="T2"/>
                  <a:gd fmla="*/ 16 h 50" name="T3"/>
                  <a:gd fmla="*/ 0 w 50" name="T4"/>
                  <a:gd fmla="*/ 50 h 50" name="T5"/>
                  <a:gd fmla="*/ 0 w 50" name="T6"/>
                  <a:gd fmla="*/ 28 h 50" name="T7"/>
                  <a:gd fmla="*/ 50 w 50" name="T8"/>
                  <a:gd fmla="*/ 0 h 50" name="T9"/>
                </a:gdLst>
                <a:cxnLst>
                  <a:cxn ang="0">
                    <a:pos x="T0" y="T1"/>
                  </a:cxn>
                  <a:cxn ang="0">
                    <a:pos x="T2" y="T3"/>
                  </a:cxn>
                  <a:cxn ang="0">
                    <a:pos x="T4" y="T5"/>
                  </a:cxn>
                  <a:cxn ang="0">
                    <a:pos x="T6" y="T7"/>
                  </a:cxn>
                  <a:cxn ang="0">
                    <a:pos x="T8" y="T9"/>
                  </a:cxn>
                </a:cxnLst>
                <a:rect b="b" l="0" r="r" t="0"/>
                <a:pathLst>
                  <a:path h="50" w="50">
                    <a:moveTo>
                      <a:pt x="50" y="0"/>
                    </a:moveTo>
                    <a:lnTo>
                      <a:pt x="50" y="16"/>
                    </a:lnTo>
                    <a:lnTo>
                      <a:pt x="0" y="50"/>
                    </a:lnTo>
                    <a:lnTo>
                      <a:pt x="0" y="28"/>
                    </a:lnTo>
                    <a:lnTo>
                      <a:pt x="50" y="0"/>
                    </a:lnTo>
                    <a:close/>
                  </a:path>
                </a:pathLst>
              </a:custGeom>
              <a:grpFill/>
              <a:ln>
                <a:noFill/>
              </a:ln>
            </p:spPr>
            <p:txBody>
              <a:bodyPr anchor="t" anchorCtr="0" bIns="45720" compatLnSpc="1" lIns="91440" numCol="1" rIns="91440" tIns="45720" vert="horz" wrap="square"/>
              <a:lstStyle/>
              <a:p>
                <a:endParaRPr altLang="en-US" lang="zh-CN"/>
              </a:p>
            </p:txBody>
          </p:sp>
          <p:sp>
            <p:nvSpPr>
              <p:cNvPr id="1621" name="Freeform 264"/>
              <p:cNvSpPr/>
              <p:nvPr/>
            </p:nvSpPr>
            <p:spPr bwMode="auto">
              <a:xfrm>
                <a:off x="2495" y="3156"/>
                <a:ext cx="84" cy="82"/>
              </a:xfrm>
              <a:custGeom>
                <a:gdLst>
                  <a:gd fmla="*/ 0 w 84" name="T0"/>
                  <a:gd fmla="*/ 54 h 82" name="T1"/>
                  <a:gd fmla="*/ 84 w 84" name="T2"/>
                  <a:gd fmla="*/ 0 h 82" name="T3"/>
                  <a:gd fmla="*/ 84 w 84" name="T4"/>
                  <a:gd fmla="*/ 18 h 82" name="T5"/>
                  <a:gd fmla="*/ 0 w 84" name="T6"/>
                  <a:gd fmla="*/ 82 h 82" name="T7"/>
                  <a:gd fmla="*/ 0 w 84" name="T8"/>
                  <a:gd fmla="*/ 54 h 82" name="T9"/>
                </a:gdLst>
                <a:cxnLst>
                  <a:cxn ang="0">
                    <a:pos x="T0" y="T1"/>
                  </a:cxn>
                  <a:cxn ang="0">
                    <a:pos x="T2" y="T3"/>
                  </a:cxn>
                  <a:cxn ang="0">
                    <a:pos x="T4" y="T5"/>
                  </a:cxn>
                  <a:cxn ang="0">
                    <a:pos x="T6" y="T7"/>
                  </a:cxn>
                  <a:cxn ang="0">
                    <a:pos x="T8" y="T9"/>
                  </a:cxn>
                </a:cxnLst>
                <a:rect b="b" l="0" r="r" t="0"/>
                <a:pathLst>
                  <a:path h="82" w="84">
                    <a:moveTo>
                      <a:pt x="0" y="54"/>
                    </a:moveTo>
                    <a:lnTo>
                      <a:pt x="84" y="0"/>
                    </a:lnTo>
                    <a:lnTo>
                      <a:pt x="84" y="18"/>
                    </a:lnTo>
                    <a:lnTo>
                      <a:pt x="0" y="82"/>
                    </a:lnTo>
                    <a:lnTo>
                      <a:pt x="0" y="54"/>
                    </a:lnTo>
                    <a:close/>
                  </a:path>
                </a:pathLst>
              </a:custGeom>
              <a:grpFill/>
              <a:ln>
                <a:noFill/>
              </a:ln>
            </p:spPr>
            <p:txBody>
              <a:bodyPr anchor="t" anchorCtr="0" bIns="45720" compatLnSpc="1" lIns="91440" numCol="1" rIns="91440" tIns="45720" vert="horz" wrap="square"/>
              <a:lstStyle/>
              <a:p>
                <a:endParaRPr altLang="en-US" lang="zh-CN"/>
              </a:p>
            </p:txBody>
          </p:sp>
          <p:sp>
            <p:nvSpPr>
              <p:cNvPr id="1622" name="Freeform 265"/>
              <p:cNvSpPr/>
              <p:nvPr/>
            </p:nvSpPr>
            <p:spPr bwMode="auto">
              <a:xfrm>
                <a:off x="2593" y="3132"/>
                <a:ext cx="20" cy="32"/>
              </a:xfrm>
              <a:custGeom>
                <a:gdLst>
                  <a:gd fmla="*/ 20 w 20" name="T0"/>
                  <a:gd fmla="*/ 0 h 32" name="T1"/>
                  <a:gd fmla="*/ 20 w 20" name="T2"/>
                  <a:gd fmla="*/ 16 h 32" name="T3"/>
                  <a:gd fmla="*/ 0 w 20" name="T4"/>
                  <a:gd fmla="*/ 32 h 32" name="T5"/>
                  <a:gd fmla="*/ 0 w 20" name="T6"/>
                  <a:gd fmla="*/ 14 h 32" name="T7"/>
                  <a:gd fmla="*/ 20 w 20" name="T8"/>
                  <a:gd fmla="*/ 0 h 32" name="T9"/>
                </a:gdLst>
                <a:cxnLst>
                  <a:cxn ang="0">
                    <a:pos x="T0" y="T1"/>
                  </a:cxn>
                  <a:cxn ang="0">
                    <a:pos x="T2" y="T3"/>
                  </a:cxn>
                  <a:cxn ang="0">
                    <a:pos x="T4" y="T5"/>
                  </a:cxn>
                  <a:cxn ang="0">
                    <a:pos x="T6" y="T7"/>
                  </a:cxn>
                  <a:cxn ang="0">
                    <a:pos x="T8" y="T9"/>
                  </a:cxn>
                </a:cxnLst>
                <a:rect b="b" l="0" r="r" t="0"/>
                <a:pathLst>
                  <a:path h="32" w="20">
                    <a:moveTo>
                      <a:pt x="20" y="0"/>
                    </a:moveTo>
                    <a:lnTo>
                      <a:pt x="20" y="16"/>
                    </a:lnTo>
                    <a:lnTo>
                      <a:pt x="0" y="32"/>
                    </a:lnTo>
                    <a:lnTo>
                      <a:pt x="0" y="14"/>
                    </a:lnTo>
                    <a:lnTo>
                      <a:pt x="20" y="0"/>
                    </a:lnTo>
                    <a:close/>
                  </a:path>
                </a:pathLst>
              </a:custGeom>
              <a:grpFill/>
              <a:ln>
                <a:noFill/>
              </a:ln>
            </p:spPr>
            <p:txBody>
              <a:bodyPr anchor="t" anchorCtr="0" bIns="45720" compatLnSpc="1" lIns="91440" numCol="1" rIns="91440" tIns="45720" vert="horz" wrap="square"/>
              <a:lstStyle/>
              <a:p>
                <a:endParaRPr altLang="en-US" lang="zh-CN"/>
              </a:p>
            </p:txBody>
          </p:sp>
          <p:sp>
            <p:nvSpPr>
              <p:cNvPr id="1623" name="Freeform 266"/>
              <p:cNvSpPr/>
              <p:nvPr/>
            </p:nvSpPr>
            <p:spPr bwMode="auto">
              <a:xfrm>
                <a:off x="2459" y="3242"/>
                <a:ext cx="58" cy="75"/>
              </a:xfrm>
              <a:custGeom>
                <a:gdLst>
                  <a:gd fmla="*/ 0 w 58" name="T0"/>
                  <a:gd fmla="*/ 42 h 75" name="T1"/>
                  <a:gd fmla="*/ 58 w 58" name="T2"/>
                  <a:gd fmla="*/ 0 h 75" name="T3"/>
                  <a:gd fmla="*/ 58 w 58" name="T4"/>
                  <a:gd fmla="*/ 26 h 75" name="T5"/>
                  <a:gd fmla="*/ 0 w 58" name="T6"/>
                  <a:gd fmla="*/ 75 h 75" name="T7"/>
                  <a:gd fmla="*/ 0 w 58" name="T8"/>
                  <a:gd fmla="*/ 42 h 75" name="T9"/>
                </a:gdLst>
                <a:cxnLst>
                  <a:cxn ang="0">
                    <a:pos x="T0" y="T1"/>
                  </a:cxn>
                  <a:cxn ang="0">
                    <a:pos x="T2" y="T3"/>
                  </a:cxn>
                  <a:cxn ang="0">
                    <a:pos x="T4" y="T5"/>
                  </a:cxn>
                  <a:cxn ang="0">
                    <a:pos x="T6" y="T7"/>
                  </a:cxn>
                  <a:cxn ang="0">
                    <a:pos x="T8" y="T9"/>
                  </a:cxn>
                </a:cxnLst>
                <a:rect b="b" l="0" r="r" t="0"/>
                <a:pathLst>
                  <a:path h="75" w="57">
                    <a:moveTo>
                      <a:pt x="0" y="42"/>
                    </a:moveTo>
                    <a:lnTo>
                      <a:pt x="58" y="0"/>
                    </a:lnTo>
                    <a:lnTo>
                      <a:pt x="58" y="26"/>
                    </a:lnTo>
                    <a:lnTo>
                      <a:pt x="0" y="75"/>
                    </a:lnTo>
                    <a:lnTo>
                      <a:pt x="0" y="42"/>
                    </a:lnTo>
                    <a:close/>
                  </a:path>
                </a:pathLst>
              </a:custGeom>
              <a:grpFill/>
              <a:ln>
                <a:noFill/>
              </a:ln>
            </p:spPr>
            <p:txBody>
              <a:bodyPr anchor="t" anchorCtr="0" bIns="45720" compatLnSpc="1" lIns="91440" numCol="1" rIns="91440" tIns="45720" vert="horz" wrap="square"/>
              <a:lstStyle/>
              <a:p>
                <a:endParaRPr altLang="en-US" lang="zh-CN"/>
              </a:p>
            </p:txBody>
          </p:sp>
          <p:sp>
            <p:nvSpPr>
              <p:cNvPr id="1624" name="Freeform 267"/>
              <p:cNvSpPr/>
              <p:nvPr/>
            </p:nvSpPr>
            <p:spPr bwMode="auto">
              <a:xfrm>
                <a:off x="2565" y="3174"/>
                <a:ext cx="48" cy="54"/>
              </a:xfrm>
              <a:custGeom>
                <a:gdLst>
                  <a:gd fmla="*/ 48 w 48" name="T0"/>
                  <a:gd fmla="*/ 0 h 54" name="T1"/>
                  <a:gd fmla="*/ 48 w 48" name="T2"/>
                  <a:gd fmla="*/ 16 h 54" name="T3"/>
                  <a:gd fmla="*/ 0 w 48" name="T4"/>
                  <a:gd fmla="*/ 54 h 54" name="T5"/>
                  <a:gd fmla="*/ 0 w 48" name="T6"/>
                  <a:gd fmla="*/ 34 h 54" name="T7"/>
                  <a:gd fmla="*/ 48 w 48" name="T8"/>
                  <a:gd fmla="*/ 0 h 54" name="T9"/>
                </a:gdLst>
                <a:cxnLst>
                  <a:cxn ang="0">
                    <a:pos x="T0" y="T1"/>
                  </a:cxn>
                  <a:cxn ang="0">
                    <a:pos x="T2" y="T3"/>
                  </a:cxn>
                  <a:cxn ang="0">
                    <a:pos x="T4" y="T5"/>
                  </a:cxn>
                  <a:cxn ang="0">
                    <a:pos x="T6" y="T7"/>
                  </a:cxn>
                  <a:cxn ang="0">
                    <a:pos x="T8" y="T9"/>
                  </a:cxn>
                </a:cxnLst>
                <a:rect b="b" l="0" r="r" t="0"/>
                <a:pathLst>
                  <a:path h="54" w="48">
                    <a:moveTo>
                      <a:pt x="48" y="0"/>
                    </a:moveTo>
                    <a:lnTo>
                      <a:pt x="48" y="16"/>
                    </a:lnTo>
                    <a:lnTo>
                      <a:pt x="0" y="54"/>
                    </a:lnTo>
                    <a:lnTo>
                      <a:pt x="0" y="34"/>
                    </a:lnTo>
                    <a:lnTo>
                      <a:pt x="48" y="0"/>
                    </a:lnTo>
                    <a:close/>
                  </a:path>
                </a:pathLst>
              </a:custGeom>
              <a:grpFill/>
              <a:ln>
                <a:noFill/>
              </a:ln>
            </p:spPr>
            <p:txBody>
              <a:bodyPr anchor="t" anchorCtr="0" bIns="45720" compatLnSpc="1" lIns="91440" numCol="1" rIns="91440" tIns="45720" vert="horz" wrap="square"/>
              <a:lstStyle/>
              <a:p>
                <a:endParaRPr altLang="en-US" lang="zh-CN"/>
              </a:p>
            </p:txBody>
          </p:sp>
          <p:sp>
            <p:nvSpPr>
              <p:cNvPr id="1625" name="Freeform 268"/>
              <p:cNvSpPr/>
              <p:nvPr/>
            </p:nvSpPr>
            <p:spPr bwMode="auto">
              <a:xfrm>
                <a:off x="2505" y="3252"/>
                <a:ext cx="58" cy="73"/>
              </a:xfrm>
              <a:custGeom>
                <a:gdLst>
                  <a:gd fmla="*/ 58 w 58" name="T0"/>
                  <a:gd fmla="*/ 0 h 73" name="T1"/>
                  <a:gd fmla="*/ 58 w 58" name="T2"/>
                  <a:gd fmla="*/ 22 h 73" name="T3"/>
                  <a:gd fmla="*/ 0 w 58" name="T4"/>
                  <a:gd fmla="*/ 73 h 73" name="T5"/>
                  <a:gd fmla="*/ 0 w 58" name="T6"/>
                  <a:gd fmla="*/ 46 h 73" name="T7"/>
                  <a:gd fmla="*/ 58 w 58" name="T8"/>
                  <a:gd fmla="*/ 0 h 73" name="T9"/>
                </a:gdLst>
                <a:cxnLst>
                  <a:cxn ang="0">
                    <a:pos x="T0" y="T1"/>
                  </a:cxn>
                  <a:cxn ang="0">
                    <a:pos x="T2" y="T3"/>
                  </a:cxn>
                  <a:cxn ang="0">
                    <a:pos x="T4" y="T5"/>
                  </a:cxn>
                  <a:cxn ang="0">
                    <a:pos x="T6" y="T7"/>
                  </a:cxn>
                  <a:cxn ang="0">
                    <a:pos x="T8" y="T9"/>
                  </a:cxn>
                </a:cxnLst>
                <a:rect b="b" l="0" r="r" t="0"/>
                <a:pathLst>
                  <a:path h="73" w="57">
                    <a:moveTo>
                      <a:pt x="58" y="0"/>
                    </a:moveTo>
                    <a:lnTo>
                      <a:pt x="58" y="22"/>
                    </a:lnTo>
                    <a:lnTo>
                      <a:pt x="0" y="73"/>
                    </a:lnTo>
                    <a:lnTo>
                      <a:pt x="0" y="46"/>
                    </a:lnTo>
                    <a:lnTo>
                      <a:pt x="58" y="0"/>
                    </a:lnTo>
                    <a:close/>
                  </a:path>
                </a:pathLst>
              </a:custGeom>
              <a:grpFill/>
              <a:ln>
                <a:noFill/>
              </a:ln>
            </p:spPr>
            <p:txBody>
              <a:bodyPr anchor="t" anchorCtr="0" bIns="45720" compatLnSpc="1" lIns="91440" numCol="1" rIns="91440" tIns="45720" vert="horz" wrap="square"/>
              <a:lstStyle/>
              <a:p>
                <a:endParaRPr altLang="en-US" lang="zh-CN"/>
              </a:p>
            </p:txBody>
          </p:sp>
          <p:sp>
            <p:nvSpPr>
              <p:cNvPr id="1626" name="Freeform 269"/>
              <p:cNvSpPr/>
              <p:nvPr/>
            </p:nvSpPr>
            <p:spPr bwMode="auto">
              <a:xfrm>
                <a:off x="2577" y="3214"/>
                <a:ext cx="36" cy="46"/>
              </a:xfrm>
              <a:custGeom>
                <a:gdLst>
                  <a:gd fmla="*/ 36 w 36" name="T0"/>
                  <a:gd fmla="*/ 0 h 46" name="T1"/>
                  <a:gd fmla="*/ 36 w 36" name="T2"/>
                  <a:gd fmla="*/ 16 h 46" name="T3"/>
                  <a:gd fmla="*/ 0 w 36" name="T4"/>
                  <a:gd fmla="*/ 46 h 46" name="T5"/>
                  <a:gd fmla="*/ 0 w 36" name="T6"/>
                  <a:gd fmla="*/ 28 h 46" name="T7"/>
                  <a:gd fmla="*/ 36 w 36" name="T8"/>
                  <a:gd fmla="*/ 0 h 46" name="T9"/>
                </a:gdLst>
                <a:cxnLst>
                  <a:cxn ang="0">
                    <a:pos x="T0" y="T1"/>
                  </a:cxn>
                  <a:cxn ang="0">
                    <a:pos x="T2" y="T3"/>
                  </a:cxn>
                  <a:cxn ang="0">
                    <a:pos x="T4" y="T5"/>
                  </a:cxn>
                  <a:cxn ang="0">
                    <a:pos x="T6" y="T7"/>
                  </a:cxn>
                  <a:cxn ang="0">
                    <a:pos x="T8" y="T9"/>
                  </a:cxn>
                </a:cxnLst>
                <a:rect b="b" l="0" r="r" t="0"/>
                <a:pathLst>
                  <a:path h="46" w="36">
                    <a:moveTo>
                      <a:pt x="36" y="0"/>
                    </a:moveTo>
                    <a:lnTo>
                      <a:pt x="36" y="16"/>
                    </a:lnTo>
                    <a:lnTo>
                      <a:pt x="0" y="46"/>
                    </a:lnTo>
                    <a:lnTo>
                      <a:pt x="0" y="28"/>
                    </a:lnTo>
                    <a:lnTo>
                      <a:pt x="36" y="0"/>
                    </a:lnTo>
                    <a:close/>
                  </a:path>
                </a:pathLst>
              </a:custGeom>
              <a:grpFill/>
              <a:ln>
                <a:noFill/>
              </a:ln>
            </p:spPr>
            <p:txBody>
              <a:bodyPr anchor="t" anchorCtr="0" bIns="45720" compatLnSpc="1" lIns="91440" numCol="1" rIns="91440" tIns="45720" vert="horz" wrap="square"/>
              <a:lstStyle/>
              <a:p>
                <a:endParaRPr altLang="en-US" lang="zh-CN"/>
              </a:p>
            </p:txBody>
          </p:sp>
          <p:sp>
            <p:nvSpPr>
              <p:cNvPr id="1627" name="Freeform 270"/>
              <p:cNvSpPr/>
              <p:nvPr/>
            </p:nvSpPr>
            <p:spPr bwMode="auto">
              <a:xfrm>
                <a:off x="2459" y="3371"/>
                <a:ext cx="16" cy="46"/>
              </a:xfrm>
              <a:custGeom>
                <a:gdLst>
                  <a:gd fmla="*/ 0 w 16" name="T0"/>
                  <a:gd fmla="*/ 14 h 46" name="T1"/>
                  <a:gd fmla="*/ 16 w 16" name="T2"/>
                  <a:gd fmla="*/ 0 h 46" name="T3"/>
                  <a:gd fmla="*/ 16 w 16" name="T4"/>
                  <a:gd fmla="*/ 30 h 46" name="T5"/>
                  <a:gd fmla="*/ 0 w 16" name="T6"/>
                  <a:gd fmla="*/ 46 h 46" name="T7"/>
                  <a:gd fmla="*/ 0 w 16" name="T8"/>
                  <a:gd fmla="*/ 14 h 46" name="T9"/>
                </a:gdLst>
                <a:cxnLst>
                  <a:cxn ang="0">
                    <a:pos x="T0" y="T1"/>
                  </a:cxn>
                  <a:cxn ang="0">
                    <a:pos x="T2" y="T3"/>
                  </a:cxn>
                  <a:cxn ang="0">
                    <a:pos x="T4" y="T5"/>
                  </a:cxn>
                  <a:cxn ang="0">
                    <a:pos x="T6" y="T7"/>
                  </a:cxn>
                  <a:cxn ang="0">
                    <a:pos x="T8" y="T9"/>
                  </a:cxn>
                </a:cxnLst>
                <a:rect b="b" l="0" r="r" t="0"/>
                <a:pathLst>
                  <a:path h="46" w="16">
                    <a:moveTo>
                      <a:pt x="0" y="14"/>
                    </a:moveTo>
                    <a:lnTo>
                      <a:pt x="16" y="0"/>
                    </a:lnTo>
                    <a:lnTo>
                      <a:pt x="16" y="30"/>
                    </a:lnTo>
                    <a:lnTo>
                      <a:pt x="0" y="46"/>
                    </a:lnTo>
                    <a:lnTo>
                      <a:pt x="0" y="14"/>
                    </a:lnTo>
                    <a:close/>
                  </a:path>
                </a:pathLst>
              </a:custGeom>
              <a:grpFill/>
              <a:ln>
                <a:noFill/>
              </a:ln>
            </p:spPr>
            <p:txBody>
              <a:bodyPr anchor="t" anchorCtr="0" bIns="45720" compatLnSpc="1" lIns="91440" numCol="1" rIns="91440" tIns="45720" vert="horz" wrap="square"/>
              <a:lstStyle/>
              <a:p>
                <a:endParaRPr altLang="en-US" lang="zh-CN"/>
              </a:p>
            </p:txBody>
          </p:sp>
          <p:sp>
            <p:nvSpPr>
              <p:cNvPr id="1628" name="Freeform 271"/>
              <p:cNvSpPr/>
              <p:nvPr/>
            </p:nvSpPr>
            <p:spPr bwMode="auto">
              <a:xfrm>
                <a:off x="2491" y="3313"/>
                <a:ext cx="54" cy="72"/>
              </a:xfrm>
              <a:custGeom>
                <a:gdLst>
                  <a:gd fmla="*/ 0 w 54" name="T0"/>
                  <a:gd fmla="*/ 44 h 72" name="T1"/>
                  <a:gd fmla="*/ 54 w 54" name="T2"/>
                  <a:gd fmla="*/ 0 h 72" name="T3"/>
                  <a:gd fmla="*/ 54 w 54" name="T4"/>
                  <a:gd fmla="*/ 22 h 72" name="T5"/>
                  <a:gd fmla="*/ 0 w 54" name="T6"/>
                  <a:gd fmla="*/ 72 h 72" name="T7"/>
                  <a:gd fmla="*/ 0 w 54" name="T8"/>
                  <a:gd fmla="*/ 44 h 72" name="T9"/>
                </a:gdLst>
                <a:cxnLst>
                  <a:cxn ang="0">
                    <a:pos x="T0" y="T1"/>
                  </a:cxn>
                  <a:cxn ang="0">
                    <a:pos x="T2" y="T3"/>
                  </a:cxn>
                  <a:cxn ang="0">
                    <a:pos x="T4" y="T5"/>
                  </a:cxn>
                  <a:cxn ang="0">
                    <a:pos x="T6" y="T7"/>
                  </a:cxn>
                  <a:cxn ang="0">
                    <a:pos x="T8" y="T9"/>
                  </a:cxn>
                </a:cxnLst>
                <a:rect b="b" l="0" r="r" t="0"/>
                <a:pathLst>
                  <a:path h="72" w="54">
                    <a:moveTo>
                      <a:pt x="0" y="44"/>
                    </a:moveTo>
                    <a:lnTo>
                      <a:pt x="54" y="0"/>
                    </a:lnTo>
                    <a:lnTo>
                      <a:pt x="54" y="22"/>
                    </a:lnTo>
                    <a:lnTo>
                      <a:pt x="0" y="72"/>
                    </a:lnTo>
                    <a:lnTo>
                      <a:pt x="0" y="44"/>
                    </a:lnTo>
                    <a:close/>
                  </a:path>
                </a:pathLst>
              </a:custGeom>
              <a:grpFill/>
              <a:ln>
                <a:noFill/>
              </a:ln>
            </p:spPr>
            <p:txBody>
              <a:bodyPr anchor="t" anchorCtr="0" bIns="45720" compatLnSpc="1" lIns="91440" numCol="1" rIns="91440" tIns="45720" vert="horz" wrap="square"/>
              <a:lstStyle/>
              <a:p>
                <a:endParaRPr altLang="en-US" lang="zh-CN"/>
              </a:p>
            </p:txBody>
          </p:sp>
          <p:sp>
            <p:nvSpPr>
              <p:cNvPr id="1629" name="Freeform 272"/>
              <p:cNvSpPr/>
              <p:nvPr/>
            </p:nvSpPr>
            <p:spPr bwMode="auto">
              <a:xfrm>
                <a:off x="2561" y="3254"/>
                <a:ext cx="52" cy="67"/>
              </a:xfrm>
              <a:custGeom>
                <a:gdLst>
                  <a:gd fmla="*/ 52 w 52" name="T0"/>
                  <a:gd fmla="*/ 0 h 67" name="T1"/>
                  <a:gd fmla="*/ 52 w 52" name="T2"/>
                  <a:gd fmla="*/ 16 h 67" name="T3"/>
                  <a:gd fmla="*/ 0 w 52" name="T4"/>
                  <a:gd fmla="*/ 67 h 67" name="T5"/>
                  <a:gd fmla="*/ 0 w 52" name="T6"/>
                  <a:gd fmla="*/ 44 h 67" name="T7"/>
                  <a:gd fmla="*/ 52 w 52" name="T8"/>
                  <a:gd fmla="*/ 0 h 67" name="T9"/>
                </a:gdLst>
                <a:cxnLst>
                  <a:cxn ang="0">
                    <a:pos x="T0" y="T1"/>
                  </a:cxn>
                  <a:cxn ang="0">
                    <a:pos x="T2" y="T3"/>
                  </a:cxn>
                  <a:cxn ang="0">
                    <a:pos x="T4" y="T5"/>
                  </a:cxn>
                  <a:cxn ang="0">
                    <a:pos x="T6" y="T7"/>
                  </a:cxn>
                  <a:cxn ang="0">
                    <a:pos x="T8" y="T9"/>
                  </a:cxn>
                </a:cxnLst>
                <a:rect b="b" l="0" r="r" t="0"/>
                <a:pathLst>
                  <a:path h="67" w="52">
                    <a:moveTo>
                      <a:pt x="52" y="0"/>
                    </a:moveTo>
                    <a:lnTo>
                      <a:pt x="52" y="16"/>
                    </a:lnTo>
                    <a:lnTo>
                      <a:pt x="0" y="67"/>
                    </a:lnTo>
                    <a:lnTo>
                      <a:pt x="0" y="44"/>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1630" name="Freeform 273"/>
              <p:cNvSpPr/>
              <p:nvPr/>
            </p:nvSpPr>
            <p:spPr bwMode="auto">
              <a:xfrm>
                <a:off x="2459" y="3403"/>
                <a:ext cx="36" cy="66"/>
              </a:xfrm>
              <a:custGeom>
                <a:gdLst>
                  <a:gd fmla="*/ 0 w 36" name="T0"/>
                  <a:gd fmla="*/ 34 h 66" name="T1"/>
                  <a:gd fmla="*/ 36 w 36" name="T2"/>
                  <a:gd fmla="*/ 0 h 66" name="T3"/>
                  <a:gd fmla="*/ 36 w 36" name="T4"/>
                  <a:gd fmla="*/ 28 h 66" name="T5"/>
                  <a:gd fmla="*/ 0 w 36" name="T6"/>
                  <a:gd fmla="*/ 66 h 66" name="T7"/>
                  <a:gd fmla="*/ 0 w 36" name="T8"/>
                  <a:gd fmla="*/ 34 h 66" name="T9"/>
                </a:gdLst>
                <a:cxnLst>
                  <a:cxn ang="0">
                    <a:pos x="T0" y="T1"/>
                  </a:cxn>
                  <a:cxn ang="0">
                    <a:pos x="T2" y="T3"/>
                  </a:cxn>
                  <a:cxn ang="0">
                    <a:pos x="T4" y="T5"/>
                  </a:cxn>
                  <a:cxn ang="0">
                    <a:pos x="T6" y="T7"/>
                  </a:cxn>
                  <a:cxn ang="0">
                    <a:pos x="T8" y="T9"/>
                  </a:cxn>
                </a:cxnLst>
                <a:rect b="b" l="0" r="r" t="0"/>
                <a:pathLst>
                  <a:path h="66" w="36">
                    <a:moveTo>
                      <a:pt x="0" y="34"/>
                    </a:moveTo>
                    <a:lnTo>
                      <a:pt x="36" y="0"/>
                    </a:lnTo>
                    <a:lnTo>
                      <a:pt x="36" y="28"/>
                    </a:lnTo>
                    <a:lnTo>
                      <a:pt x="0" y="66"/>
                    </a:lnTo>
                    <a:lnTo>
                      <a:pt x="0" y="34"/>
                    </a:lnTo>
                    <a:close/>
                  </a:path>
                </a:pathLst>
              </a:custGeom>
              <a:grpFill/>
              <a:ln>
                <a:noFill/>
              </a:ln>
            </p:spPr>
            <p:txBody>
              <a:bodyPr anchor="t" anchorCtr="0" bIns="45720" compatLnSpc="1" lIns="91440" numCol="1" rIns="91440" tIns="45720" vert="horz" wrap="square"/>
              <a:lstStyle/>
              <a:p>
                <a:endParaRPr altLang="en-US" lang="zh-CN"/>
              </a:p>
            </p:txBody>
          </p:sp>
          <p:sp>
            <p:nvSpPr>
              <p:cNvPr id="1631" name="Freeform 274"/>
              <p:cNvSpPr/>
              <p:nvPr/>
            </p:nvSpPr>
            <p:spPr bwMode="auto">
              <a:xfrm>
                <a:off x="2541" y="3337"/>
                <a:ext cx="30" cy="48"/>
              </a:xfrm>
              <a:custGeom>
                <a:gdLst>
                  <a:gd fmla="*/ 30 w 30" name="T0"/>
                  <a:gd fmla="*/ 0 h 48" name="T1"/>
                  <a:gd fmla="*/ 30 w 30" name="T2"/>
                  <a:gd fmla="*/ 20 h 48" name="T3"/>
                  <a:gd fmla="*/ 0 w 30" name="T4"/>
                  <a:gd fmla="*/ 48 h 48" name="T5"/>
                  <a:gd fmla="*/ 0 w 30" name="T6"/>
                  <a:gd fmla="*/ 26 h 48" name="T7"/>
                  <a:gd fmla="*/ 30 w 30" name="T8"/>
                  <a:gd fmla="*/ 0 h 48" name="T9"/>
                </a:gdLst>
                <a:cxnLst>
                  <a:cxn ang="0">
                    <a:pos x="T0" y="T1"/>
                  </a:cxn>
                  <a:cxn ang="0">
                    <a:pos x="T2" y="T3"/>
                  </a:cxn>
                  <a:cxn ang="0">
                    <a:pos x="T4" y="T5"/>
                  </a:cxn>
                  <a:cxn ang="0">
                    <a:pos x="T6" y="T7"/>
                  </a:cxn>
                  <a:cxn ang="0">
                    <a:pos x="T8" y="T9"/>
                  </a:cxn>
                </a:cxnLst>
                <a:rect b="b" l="0" r="r" t="0"/>
                <a:pathLst>
                  <a:path h="48" w="30">
                    <a:moveTo>
                      <a:pt x="30" y="0"/>
                    </a:moveTo>
                    <a:lnTo>
                      <a:pt x="30" y="20"/>
                    </a:lnTo>
                    <a:lnTo>
                      <a:pt x="0" y="48"/>
                    </a:lnTo>
                    <a:lnTo>
                      <a:pt x="0" y="26"/>
                    </a:lnTo>
                    <a:lnTo>
                      <a:pt x="30" y="0"/>
                    </a:lnTo>
                    <a:close/>
                  </a:path>
                </a:pathLst>
              </a:custGeom>
              <a:grpFill/>
              <a:ln>
                <a:noFill/>
              </a:ln>
            </p:spPr>
            <p:txBody>
              <a:bodyPr anchor="t" anchorCtr="0" bIns="45720" compatLnSpc="1" lIns="91440" numCol="1" rIns="91440" tIns="45720" vert="horz" wrap="square"/>
              <a:lstStyle/>
              <a:p>
                <a:endParaRPr altLang="en-US" lang="zh-CN"/>
              </a:p>
            </p:txBody>
          </p:sp>
          <p:sp>
            <p:nvSpPr>
              <p:cNvPr id="1632" name="Freeform 275"/>
              <p:cNvSpPr/>
              <p:nvPr/>
            </p:nvSpPr>
            <p:spPr bwMode="auto">
              <a:xfrm>
                <a:off x="2585" y="3298"/>
                <a:ext cx="28" cy="43"/>
              </a:xfrm>
              <a:custGeom>
                <a:gdLst>
                  <a:gd fmla="*/ 28 w 28" name="T0"/>
                  <a:gd fmla="*/ 0 h 43" name="T1"/>
                  <a:gd fmla="*/ 28 w 28" name="T2"/>
                  <a:gd fmla="*/ 15 h 43" name="T3"/>
                  <a:gd fmla="*/ 0 w 28" name="T4"/>
                  <a:gd fmla="*/ 43 h 43" name="T5"/>
                  <a:gd fmla="*/ 0 w 28" name="T6"/>
                  <a:gd fmla="*/ 25 h 43" name="T7"/>
                  <a:gd fmla="*/ 28 w 28" name="T8"/>
                  <a:gd fmla="*/ 0 h 43" name="T9"/>
                </a:gdLst>
                <a:cxnLst>
                  <a:cxn ang="0">
                    <a:pos x="T0" y="T1"/>
                  </a:cxn>
                  <a:cxn ang="0">
                    <a:pos x="T2" y="T3"/>
                  </a:cxn>
                  <a:cxn ang="0">
                    <a:pos x="T4" y="T5"/>
                  </a:cxn>
                  <a:cxn ang="0">
                    <a:pos x="T6" y="T7"/>
                  </a:cxn>
                  <a:cxn ang="0">
                    <a:pos x="T8" y="T9"/>
                  </a:cxn>
                </a:cxnLst>
                <a:rect b="b" l="0" r="r" t="0"/>
                <a:pathLst>
                  <a:path h="43" w="28">
                    <a:moveTo>
                      <a:pt x="28" y="0"/>
                    </a:moveTo>
                    <a:lnTo>
                      <a:pt x="28" y="15"/>
                    </a:lnTo>
                    <a:lnTo>
                      <a:pt x="0" y="43"/>
                    </a:lnTo>
                    <a:lnTo>
                      <a:pt x="0" y="25"/>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1633" name="Freeform 276"/>
              <p:cNvSpPr/>
              <p:nvPr/>
            </p:nvSpPr>
            <p:spPr bwMode="auto">
              <a:xfrm>
                <a:off x="2459" y="3461"/>
                <a:ext cx="26" cy="56"/>
              </a:xfrm>
              <a:custGeom>
                <a:gdLst>
                  <a:gd fmla="*/ 0 w 26" name="T0"/>
                  <a:gd fmla="*/ 26 h 56" name="T1"/>
                  <a:gd fmla="*/ 26 w 26" name="T2"/>
                  <a:gd fmla="*/ 0 h 56" name="T3"/>
                  <a:gd fmla="*/ 26 w 26" name="T4"/>
                  <a:gd fmla="*/ 28 h 56" name="T5"/>
                  <a:gd fmla="*/ 0 w 26" name="T6"/>
                  <a:gd fmla="*/ 56 h 56" name="T7"/>
                  <a:gd fmla="*/ 0 w 26" name="T8"/>
                  <a:gd fmla="*/ 26 h 56" name="T9"/>
                </a:gdLst>
                <a:cxnLst>
                  <a:cxn ang="0">
                    <a:pos x="T0" y="T1"/>
                  </a:cxn>
                  <a:cxn ang="0">
                    <a:pos x="T2" y="T3"/>
                  </a:cxn>
                  <a:cxn ang="0">
                    <a:pos x="T4" y="T5"/>
                  </a:cxn>
                  <a:cxn ang="0">
                    <a:pos x="T6" y="T7"/>
                  </a:cxn>
                  <a:cxn ang="0">
                    <a:pos x="T8" y="T9"/>
                  </a:cxn>
                </a:cxnLst>
                <a:rect b="b" l="0" r="r" t="0"/>
                <a:pathLst>
                  <a:path h="56" w="26">
                    <a:moveTo>
                      <a:pt x="0" y="26"/>
                    </a:moveTo>
                    <a:lnTo>
                      <a:pt x="26" y="0"/>
                    </a:lnTo>
                    <a:lnTo>
                      <a:pt x="26" y="28"/>
                    </a:lnTo>
                    <a:lnTo>
                      <a:pt x="0" y="56"/>
                    </a:lnTo>
                    <a:lnTo>
                      <a:pt x="0" y="26"/>
                    </a:lnTo>
                    <a:close/>
                  </a:path>
                </a:pathLst>
              </a:custGeom>
              <a:grpFill/>
              <a:ln>
                <a:noFill/>
              </a:ln>
            </p:spPr>
            <p:txBody>
              <a:bodyPr anchor="t" anchorCtr="0" bIns="45720" compatLnSpc="1" lIns="91440" numCol="1" rIns="91440" tIns="45720" vert="horz" wrap="square"/>
              <a:lstStyle/>
              <a:p>
                <a:endParaRPr altLang="en-US" lang="zh-CN"/>
              </a:p>
            </p:txBody>
          </p:sp>
          <p:sp>
            <p:nvSpPr>
              <p:cNvPr id="1634" name="Freeform 277"/>
              <p:cNvSpPr/>
              <p:nvPr/>
            </p:nvSpPr>
            <p:spPr bwMode="auto">
              <a:xfrm>
                <a:off x="2501" y="3389"/>
                <a:ext cx="56" cy="84"/>
              </a:xfrm>
              <a:custGeom>
                <a:gdLst>
                  <a:gd fmla="*/ 56 w 56" name="T0"/>
                  <a:gd fmla="*/ 0 h 84" name="T1"/>
                  <a:gd fmla="*/ 56 w 56" name="T2"/>
                  <a:gd fmla="*/ 22 h 84" name="T3"/>
                  <a:gd fmla="*/ 0 w 56" name="T4"/>
                  <a:gd fmla="*/ 84 h 84" name="T5"/>
                  <a:gd fmla="*/ 0 w 56" name="T6"/>
                  <a:gd fmla="*/ 56 h 84" name="T7"/>
                  <a:gd fmla="*/ 56 w 56" name="T8"/>
                  <a:gd fmla="*/ 0 h 84" name="T9"/>
                </a:gdLst>
                <a:cxnLst>
                  <a:cxn ang="0">
                    <a:pos x="T0" y="T1"/>
                  </a:cxn>
                  <a:cxn ang="0">
                    <a:pos x="T2" y="T3"/>
                  </a:cxn>
                  <a:cxn ang="0">
                    <a:pos x="T4" y="T5"/>
                  </a:cxn>
                  <a:cxn ang="0">
                    <a:pos x="T6" y="T7"/>
                  </a:cxn>
                  <a:cxn ang="0">
                    <a:pos x="T8" y="T9"/>
                  </a:cxn>
                </a:cxnLst>
                <a:rect b="b" l="0" r="r" t="0"/>
                <a:pathLst>
                  <a:path h="84" w="56">
                    <a:moveTo>
                      <a:pt x="56" y="0"/>
                    </a:moveTo>
                    <a:lnTo>
                      <a:pt x="56" y="22"/>
                    </a:lnTo>
                    <a:lnTo>
                      <a:pt x="0" y="84"/>
                    </a:lnTo>
                    <a:lnTo>
                      <a:pt x="0" y="56"/>
                    </a:lnTo>
                    <a:lnTo>
                      <a:pt x="56" y="0"/>
                    </a:lnTo>
                    <a:close/>
                  </a:path>
                </a:pathLst>
              </a:custGeom>
              <a:grpFill/>
              <a:ln>
                <a:noFill/>
              </a:ln>
            </p:spPr>
            <p:txBody>
              <a:bodyPr anchor="t" anchorCtr="0" bIns="45720" compatLnSpc="1" lIns="91440" numCol="1" rIns="91440" tIns="45720" vert="horz" wrap="square"/>
              <a:lstStyle/>
              <a:p>
                <a:endParaRPr altLang="en-US" lang="zh-CN"/>
              </a:p>
            </p:txBody>
          </p:sp>
          <p:sp>
            <p:nvSpPr>
              <p:cNvPr id="1635" name="Freeform 278"/>
              <p:cNvSpPr/>
              <p:nvPr/>
            </p:nvSpPr>
            <p:spPr bwMode="auto">
              <a:xfrm>
                <a:off x="2573" y="3337"/>
                <a:ext cx="40" cy="58"/>
              </a:xfrm>
              <a:custGeom>
                <a:gdLst>
                  <a:gd fmla="*/ 40 w 40" name="T0"/>
                  <a:gd fmla="*/ 0 h 58" name="T1"/>
                  <a:gd fmla="*/ 40 w 40" name="T2"/>
                  <a:gd fmla="*/ 16 h 58" name="T3"/>
                  <a:gd fmla="*/ 0 w 40" name="T4"/>
                  <a:gd fmla="*/ 58 h 58" name="T5"/>
                  <a:gd fmla="*/ 0 w 40" name="T6"/>
                  <a:gd fmla="*/ 38 h 58" name="T7"/>
                  <a:gd fmla="*/ 40 w 40" name="T8"/>
                  <a:gd fmla="*/ 0 h 58" name="T9"/>
                </a:gdLst>
                <a:cxnLst>
                  <a:cxn ang="0">
                    <a:pos x="T0" y="T1"/>
                  </a:cxn>
                  <a:cxn ang="0">
                    <a:pos x="T2" y="T3"/>
                  </a:cxn>
                  <a:cxn ang="0">
                    <a:pos x="T4" y="T5"/>
                  </a:cxn>
                  <a:cxn ang="0">
                    <a:pos x="T6" y="T7"/>
                  </a:cxn>
                  <a:cxn ang="0">
                    <a:pos x="T8" y="T9"/>
                  </a:cxn>
                </a:cxnLst>
                <a:rect b="b" l="0" r="r" t="0"/>
                <a:pathLst>
                  <a:path h="57" w="40">
                    <a:moveTo>
                      <a:pt x="40" y="0"/>
                    </a:moveTo>
                    <a:lnTo>
                      <a:pt x="40" y="16"/>
                    </a:lnTo>
                    <a:lnTo>
                      <a:pt x="0" y="58"/>
                    </a:lnTo>
                    <a:lnTo>
                      <a:pt x="0" y="38"/>
                    </a:lnTo>
                    <a:lnTo>
                      <a:pt x="40" y="0"/>
                    </a:lnTo>
                    <a:close/>
                  </a:path>
                </a:pathLst>
              </a:custGeom>
              <a:grpFill/>
              <a:ln>
                <a:noFill/>
              </a:ln>
            </p:spPr>
            <p:txBody>
              <a:bodyPr anchor="t" anchorCtr="0" bIns="45720" compatLnSpc="1" lIns="91440" numCol="1" rIns="91440" tIns="45720" vert="horz" wrap="square"/>
              <a:lstStyle/>
              <a:p>
                <a:endParaRPr altLang="en-US" lang="zh-CN"/>
              </a:p>
            </p:txBody>
          </p:sp>
          <p:sp>
            <p:nvSpPr>
              <p:cNvPr id="1636" name="Freeform 279"/>
              <p:cNvSpPr/>
              <p:nvPr/>
            </p:nvSpPr>
            <p:spPr bwMode="auto">
              <a:xfrm>
                <a:off x="2601" y="3379"/>
                <a:ext cx="12" cy="28"/>
              </a:xfrm>
              <a:custGeom>
                <a:gdLst>
                  <a:gd fmla="*/ 12 w 12" name="T0"/>
                  <a:gd fmla="*/ 0 h 28" name="T1"/>
                  <a:gd fmla="*/ 12 w 12" name="T2"/>
                  <a:gd fmla="*/ 16 h 28" name="T3"/>
                  <a:gd fmla="*/ 0 w 12" name="T4"/>
                  <a:gd fmla="*/ 28 h 28" name="T5"/>
                  <a:gd fmla="*/ 0 w 12" name="T6"/>
                  <a:gd fmla="*/ 12 h 28" name="T7"/>
                  <a:gd fmla="*/ 12 w 12" name="T8"/>
                  <a:gd fmla="*/ 0 h 28" name="T9"/>
                </a:gdLst>
                <a:cxnLst>
                  <a:cxn ang="0">
                    <a:pos x="T0" y="T1"/>
                  </a:cxn>
                  <a:cxn ang="0">
                    <a:pos x="T2" y="T3"/>
                  </a:cxn>
                  <a:cxn ang="0">
                    <a:pos x="T4" y="T5"/>
                  </a:cxn>
                  <a:cxn ang="0">
                    <a:pos x="T6" y="T7"/>
                  </a:cxn>
                  <a:cxn ang="0">
                    <a:pos x="T8" y="T9"/>
                  </a:cxn>
                </a:cxnLst>
                <a:rect b="b" l="0" r="r" t="0"/>
                <a:pathLst>
                  <a:path h="28" w="12">
                    <a:moveTo>
                      <a:pt x="12" y="0"/>
                    </a:moveTo>
                    <a:lnTo>
                      <a:pt x="12" y="16"/>
                    </a:lnTo>
                    <a:lnTo>
                      <a:pt x="0" y="28"/>
                    </a:lnTo>
                    <a:lnTo>
                      <a:pt x="0" y="12"/>
                    </a:lnTo>
                    <a:lnTo>
                      <a:pt x="12" y="0"/>
                    </a:lnTo>
                    <a:close/>
                  </a:path>
                </a:pathLst>
              </a:custGeom>
              <a:grpFill/>
              <a:ln>
                <a:noFill/>
              </a:ln>
            </p:spPr>
            <p:txBody>
              <a:bodyPr anchor="t" anchorCtr="0" bIns="45720" compatLnSpc="1" lIns="91440" numCol="1" rIns="91440" tIns="45720" vert="horz" wrap="square"/>
              <a:lstStyle/>
              <a:p>
                <a:endParaRPr altLang="en-US" lang="zh-CN"/>
              </a:p>
            </p:txBody>
          </p:sp>
          <p:sp>
            <p:nvSpPr>
              <p:cNvPr id="1637" name="Freeform 280"/>
              <p:cNvSpPr/>
              <p:nvPr/>
            </p:nvSpPr>
            <p:spPr bwMode="auto">
              <a:xfrm>
                <a:off x="2489" y="3529"/>
                <a:ext cx="22" cy="52"/>
              </a:xfrm>
              <a:custGeom>
                <a:gdLst>
                  <a:gd fmla="*/ 22 w 22" name="T0"/>
                  <a:gd fmla="*/ 0 h 52" name="T1"/>
                  <a:gd fmla="*/ 22 w 22" name="T2"/>
                  <a:gd fmla="*/ 26 h 52" name="T3"/>
                  <a:gd fmla="*/ 0 w 22" name="T4"/>
                  <a:gd fmla="*/ 52 h 52" name="T5"/>
                  <a:gd fmla="*/ 0 w 22" name="T6"/>
                  <a:gd fmla="*/ 24 h 52" name="T7"/>
                  <a:gd fmla="*/ 22 w 22" name="T8"/>
                  <a:gd fmla="*/ 0 h 52" name="T9"/>
                </a:gdLst>
                <a:cxnLst>
                  <a:cxn ang="0">
                    <a:pos x="T0" y="T1"/>
                  </a:cxn>
                  <a:cxn ang="0">
                    <a:pos x="T2" y="T3"/>
                  </a:cxn>
                  <a:cxn ang="0">
                    <a:pos x="T4" y="T5"/>
                  </a:cxn>
                  <a:cxn ang="0">
                    <a:pos x="T6" y="T7"/>
                  </a:cxn>
                  <a:cxn ang="0">
                    <a:pos x="T8" y="T9"/>
                  </a:cxn>
                </a:cxnLst>
                <a:rect b="b" l="0" r="r" t="0"/>
                <a:pathLst>
                  <a:path h="52" w="22">
                    <a:moveTo>
                      <a:pt x="22" y="0"/>
                    </a:moveTo>
                    <a:lnTo>
                      <a:pt x="22" y="26"/>
                    </a:lnTo>
                    <a:lnTo>
                      <a:pt x="0" y="52"/>
                    </a:lnTo>
                    <a:lnTo>
                      <a:pt x="0" y="24"/>
                    </a:lnTo>
                    <a:lnTo>
                      <a:pt x="22" y="0"/>
                    </a:lnTo>
                    <a:close/>
                  </a:path>
                </a:pathLst>
              </a:custGeom>
              <a:grpFill/>
              <a:ln>
                <a:noFill/>
              </a:ln>
            </p:spPr>
            <p:txBody>
              <a:bodyPr anchor="t" anchorCtr="0" bIns="45720" compatLnSpc="1" lIns="91440" numCol="1" rIns="91440" tIns="45720" vert="horz" wrap="square"/>
              <a:lstStyle/>
              <a:p>
                <a:endParaRPr altLang="en-US" lang="zh-CN"/>
              </a:p>
            </p:txBody>
          </p:sp>
          <p:sp>
            <p:nvSpPr>
              <p:cNvPr id="1638" name="Freeform 281"/>
              <p:cNvSpPr/>
              <p:nvPr/>
            </p:nvSpPr>
            <p:spPr bwMode="auto">
              <a:xfrm>
                <a:off x="2527" y="3419"/>
                <a:ext cx="86" cy="118"/>
              </a:xfrm>
              <a:custGeom>
                <a:gdLst>
                  <a:gd fmla="*/ 86 w 86" name="T0"/>
                  <a:gd fmla="*/ 0 h 118" name="T1"/>
                  <a:gd fmla="*/ 86 w 86" name="T2"/>
                  <a:gd fmla="*/ 14 h 118" name="T3"/>
                  <a:gd fmla="*/ 0 w 86" name="T4"/>
                  <a:gd fmla="*/ 118 h 118" name="T5"/>
                  <a:gd fmla="*/ 0 w 86" name="T6"/>
                  <a:gd fmla="*/ 92 h 118" name="T7"/>
                  <a:gd fmla="*/ 86 w 86" name="T8"/>
                  <a:gd fmla="*/ 0 h 118" name="T9"/>
                </a:gdLst>
                <a:cxnLst>
                  <a:cxn ang="0">
                    <a:pos x="T0" y="T1"/>
                  </a:cxn>
                  <a:cxn ang="0">
                    <a:pos x="T2" y="T3"/>
                  </a:cxn>
                  <a:cxn ang="0">
                    <a:pos x="T4" y="T5"/>
                  </a:cxn>
                  <a:cxn ang="0">
                    <a:pos x="T6" y="T7"/>
                  </a:cxn>
                  <a:cxn ang="0">
                    <a:pos x="T8" y="T9"/>
                  </a:cxn>
                </a:cxnLst>
                <a:rect b="b" l="0" r="r" t="0"/>
                <a:pathLst>
                  <a:path h="118" w="86">
                    <a:moveTo>
                      <a:pt x="86" y="0"/>
                    </a:moveTo>
                    <a:lnTo>
                      <a:pt x="86" y="14"/>
                    </a:lnTo>
                    <a:lnTo>
                      <a:pt x="0" y="118"/>
                    </a:lnTo>
                    <a:lnTo>
                      <a:pt x="0" y="92"/>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1639" name="Freeform 282"/>
              <p:cNvSpPr/>
              <p:nvPr/>
            </p:nvSpPr>
            <p:spPr bwMode="auto">
              <a:xfrm>
                <a:off x="2561" y="3461"/>
                <a:ext cx="52" cy="78"/>
              </a:xfrm>
              <a:custGeom>
                <a:gdLst>
                  <a:gd fmla="*/ 52 w 52" name="T0"/>
                  <a:gd fmla="*/ 0 h 78" name="T1"/>
                  <a:gd fmla="*/ 52 w 52" name="T2"/>
                  <a:gd fmla="*/ 14 h 78" name="T3"/>
                  <a:gd fmla="*/ 0 w 52" name="T4"/>
                  <a:gd fmla="*/ 78 h 78" name="T5"/>
                  <a:gd fmla="*/ 0 w 52" name="T6"/>
                  <a:gd fmla="*/ 58 h 78" name="T7"/>
                  <a:gd fmla="*/ 52 w 52" name="T8"/>
                  <a:gd fmla="*/ 0 h 78" name="T9"/>
                </a:gdLst>
                <a:cxnLst>
                  <a:cxn ang="0">
                    <a:pos x="T0" y="T1"/>
                  </a:cxn>
                  <a:cxn ang="0">
                    <a:pos x="T2" y="T3"/>
                  </a:cxn>
                  <a:cxn ang="0">
                    <a:pos x="T4" y="T5"/>
                  </a:cxn>
                  <a:cxn ang="0">
                    <a:pos x="T6" y="T7"/>
                  </a:cxn>
                  <a:cxn ang="0">
                    <a:pos x="T8" y="T9"/>
                  </a:cxn>
                </a:cxnLst>
                <a:rect b="b" l="0" r="r" t="0"/>
                <a:pathLst>
                  <a:path h="78" w="52">
                    <a:moveTo>
                      <a:pt x="52" y="0"/>
                    </a:moveTo>
                    <a:lnTo>
                      <a:pt x="52" y="14"/>
                    </a:lnTo>
                    <a:lnTo>
                      <a:pt x="0" y="78"/>
                    </a:lnTo>
                    <a:lnTo>
                      <a:pt x="0" y="58"/>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1640" name="Rectangle 283"/>
              <p:cNvSpPr>
                <a:spLocks noChangeArrowheads="1"/>
              </p:cNvSpPr>
              <p:nvPr/>
            </p:nvSpPr>
            <p:spPr bwMode="auto">
              <a:xfrm>
                <a:off x="2563" y="2940"/>
                <a:ext cx="1" cy="1"/>
              </a:xfrm>
              <a:prstGeom prst="rect">
                <a:avLst/>
              </a:prstGeom>
              <a:grpFill/>
              <a:ln>
                <a:noFill/>
              </a:ln>
            </p:spPr>
            <p:txBody>
              <a:bodyPr anchor="t" anchorCtr="0" bIns="45720" compatLnSpc="1" lIns="91440" numCol="1" rIns="91440" tIns="45720" vert="horz" wrap="square"/>
              <a:lstStyle/>
              <a:p>
                <a:endParaRPr altLang="en-US" lang="zh-CN"/>
              </a:p>
            </p:txBody>
          </p:sp>
          <p:sp>
            <p:nvSpPr>
              <p:cNvPr id="1641" name="Rectangle 284"/>
              <p:cNvSpPr>
                <a:spLocks noChangeArrowheads="1"/>
              </p:cNvSpPr>
              <p:nvPr/>
            </p:nvSpPr>
            <p:spPr bwMode="auto">
              <a:xfrm>
                <a:off x="3511" y="-33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2" name="Rectangle 285"/>
              <p:cNvSpPr>
                <a:spLocks noChangeArrowheads="1"/>
              </p:cNvSpPr>
              <p:nvPr/>
            </p:nvSpPr>
            <p:spPr bwMode="auto">
              <a:xfrm>
                <a:off x="3613" y="-33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3" name="Rectangle 286"/>
              <p:cNvSpPr>
                <a:spLocks noChangeArrowheads="1"/>
              </p:cNvSpPr>
              <p:nvPr/>
            </p:nvSpPr>
            <p:spPr bwMode="auto">
              <a:xfrm>
                <a:off x="3713" y="-33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4" name="Rectangle 287"/>
              <p:cNvSpPr>
                <a:spLocks noChangeArrowheads="1"/>
              </p:cNvSpPr>
              <p:nvPr/>
            </p:nvSpPr>
            <p:spPr bwMode="auto">
              <a:xfrm>
                <a:off x="3815" y="-33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5" name="Rectangle 288"/>
              <p:cNvSpPr>
                <a:spLocks noChangeArrowheads="1"/>
              </p:cNvSpPr>
              <p:nvPr/>
            </p:nvSpPr>
            <p:spPr bwMode="auto">
              <a:xfrm>
                <a:off x="3918" y="-33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6" name="Rectangle 289"/>
              <p:cNvSpPr>
                <a:spLocks noChangeArrowheads="1"/>
              </p:cNvSpPr>
              <p:nvPr/>
            </p:nvSpPr>
            <p:spPr bwMode="auto">
              <a:xfrm>
                <a:off x="3511" y="-233"/>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7" name="Rectangle 290"/>
              <p:cNvSpPr>
                <a:spLocks noChangeArrowheads="1"/>
              </p:cNvSpPr>
              <p:nvPr/>
            </p:nvSpPr>
            <p:spPr bwMode="auto">
              <a:xfrm>
                <a:off x="3613" y="-233"/>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8" name="Rectangle 291"/>
              <p:cNvSpPr>
                <a:spLocks noChangeArrowheads="1"/>
              </p:cNvSpPr>
              <p:nvPr/>
            </p:nvSpPr>
            <p:spPr bwMode="auto">
              <a:xfrm>
                <a:off x="3713" y="-233"/>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9" name="Rectangle 292"/>
              <p:cNvSpPr>
                <a:spLocks noChangeArrowheads="1"/>
              </p:cNvSpPr>
              <p:nvPr/>
            </p:nvSpPr>
            <p:spPr bwMode="auto">
              <a:xfrm>
                <a:off x="3815" y="-233"/>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50" name="Rectangle 293"/>
              <p:cNvSpPr>
                <a:spLocks noChangeArrowheads="1"/>
              </p:cNvSpPr>
              <p:nvPr/>
            </p:nvSpPr>
            <p:spPr bwMode="auto">
              <a:xfrm>
                <a:off x="3511" y="-131"/>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51" name="Rectangle 294"/>
              <p:cNvSpPr>
                <a:spLocks noChangeArrowheads="1"/>
              </p:cNvSpPr>
              <p:nvPr/>
            </p:nvSpPr>
            <p:spPr bwMode="auto">
              <a:xfrm>
                <a:off x="3713" y="-131"/>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52" name="Rectangle 295"/>
              <p:cNvSpPr>
                <a:spLocks noChangeArrowheads="1"/>
              </p:cNvSpPr>
              <p:nvPr/>
            </p:nvSpPr>
            <p:spPr bwMode="auto">
              <a:xfrm>
                <a:off x="3815" y="-131"/>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53" name="Rectangle 296"/>
              <p:cNvSpPr>
                <a:spLocks noChangeArrowheads="1"/>
              </p:cNvSpPr>
              <p:nvPr/>
            </p:nvSpPr>
            <p:spPr bwMode="auto">
              <a:xfrm>
                <a:off x="3918" y="-131"/>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54" name="Rectangle 297"/>
              <p:cNvSpPr>
                <a:spLocks noChangeArrowheads="1"/>
              </p:cNvSpPr>
              <p:nvPr/>
            </p:nvSpPr>
            <p:spPr bwMode="auto">
              <a:xfrm>
                <a:off x="3511" y="-28"/>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55" name="Rectangle 298"/>
              <p:cNvSpPr>
                <a:spLocks noChangeArrowheads="1"/>
              </p:cNvSpPr>
              <p:nvPr/>
            </p:nvSpPr>
            <p:spPr bwMode="auto">
              <a:xfrm>
                <a:off x="3613" y="-28"/>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56" name="Rectangle 299"/>
              <p:cNvSpPr>
                <a:spLocks noChangeArrowheads="1"/>
              </p:cNvSpPr>
              <p:nvPr/>
            </p:nvSpPr>
            <p:spPr bwMode="auto">
              <a:xfrm>
                <a:off x="3713" y="-2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57" name="Rectangle 300"/>
              <p:cNvSpPr>
                <a:spLocks noChangeArrowheads="1"/>
              </p:cNvSpPr>
              <p:nvPr/>
            </p:nvSpPr>
            <p:spPr bwMode="auto">
              <a:xfrm>
                <a:off x="3815" y="-2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58" name="Rectangle 301"/>
              <p:cNvSpPr>
                <a:spLocks noChangeArrowheads="1"/>
              </p:cNvSpPr>
              <p:nvPr/>
            </p:nvSpPr>
            <p:spPr bwMode="auto">
              <a:xfrm>
                <a:off x="3918" y="-2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59" name="Rectangle 302"/>
              <p:cNvSpPr>
                <a:spLocks noChangeArrowheads="1"/>
              </p:cNvSpPr>
              <p:nvPr/>
            </p:nvSpPr>
            <p:spPr bwMode="auto">
              <a:xfrm>
                <a:off x="3511" y="74"/>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0" name="Rectangle 303"/>
              <p:cNvSpPr>
                <a:spLocks noChangeArrowheads="1"/>
              </p:cNvSpPr>
              <p:nvPr/>
            </p:nvSpPr>
            <p:spPr bwMode="auto">
              <a:xfrm>
                <a:off x="3613" y="74"/>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1" name="Rectangle 304"/>
              <p:cNvSpPr>
                <a:spLocks noChangeArrowheads="1"/>
              </p:cNvSpPr>
              <p:nvPr/>
            </p:nvSpPr>
            <p:spPr bwMode="auto">
              <a:xfrm>
                <a:off x="3713" y="74"/>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2" name="Rectangle 305"/>
              <p:cNvSpPr>
                <a:spLocks noChangeArrowheads="1"/>
              </p:cNvSpPr>
              <p:nvPr/>
            </p:nvSpPr>
            <p:spPr bwMode="auto">
              <a:xfrm>
                <a:off x="3815" y="74"/>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3" name="Rectangle 306"/>
              <p:cNvSpPr>
                <a:spLocks noChangeArrowheads="1"/>
              </p:cNvSpPr>
              <p:nvPr/>
            </p:nvSpPr>
            <p:spPr bwMode="auto">
              <a:xfrm>
                <a:off x="3918" y="74"/>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4" name="Rectangle 307"/>
              <p:cNvSpPr>
                <a:spLocks noChangeArrowheads="1"/>
              </p:cNvSpPr>
              <p:nvPr/>
            </p:nvSpPr>
            <p:spPr bwMode="auto">
              <a:xfrm>
                <a:off x="3511" y="176"/>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5" name="Rectangle 308"/>
              <p:cNvSpPr>
                <a:spLocks noChangeArrowheads="1"/>
              </p:cNvSpPr>
              <p:nvPr/>
            </p:nvSpPr>
            <p:spPr bwMode="auto">
              <a:xfrm>
                <a:off x="3613" y="176"/>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6" name="Rectangle 309"/>
              <p:cNvSpPr>
                <a:spLocks noChangeArrowheads="1"/>
              </p:cNvSpPr>
              <p:nvPr/>
            </p:nvSpPr>
            <p:spPr bwMode="auto">
              <a:xfrm>
                <a:off x="3713" y="17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7" name="Rectangle 310"/>
              <p:cNvSpPr>
                <a:spLocks noChangeArrowheads="1"/>
              </p:cNvSpPr>
              <p:nvPr/>
            </p:nvSpPr>
            <p:spPr bwMode="auto">
              <a:xfrm>
                <a:off x="3918" y="17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8" name="Rectangle 311"/>
              <p:cNvSpPr>
                <a:spLocks noChangeArrowheads="1"/>
              </p:cNvSpPr>
              <p:nvPr/>
            </p:nvSpPr>
            <p:spPr bwMode="auto">
              <a:xfrm>
                <a:off x="3511" y="278"/>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9" name="Rectangle 312"/>
              <p:cNvSpPr>
                <a:spLocks noChangeArrowheads="1"/>
              </p:cNvSpPr>
              <p:nvPr/>
            </p:nvSpPr>
            <p:spPr bwMode="auto">
              <a:xfrm>
                <a:off x="3713" y="2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0" name="Rectangle 313"/>
              <p:cNvSpPr>
                <a:spLocks noChangeArrowheads="1"/>
              </p:cNvSpPr>
              <p:nvPr/>
            </p:nvSpPr>
            <p:spPr bwMode="auto">
              <a:xfrm>
                <a:off x="3815" y="2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1" name="Rectangle 314"/>
              <p:cNvSpPr>
                <a:spLocks noChangeArrowheads="1"/>
              </p:cNvSpPr>
              <p:nvPr/>
            </p:nvSpPr>
            <p:spPr bwMode="auto">
              <a:xfrm>
                <a:off x="3918" y="2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2" name="Rectangle 315"/>
              <p:cNvSpPr>
                <a:spLocks noChangeArrowheads="1"/>
              </p:cNvSpPr>
              <p:nvPr/>
            </p:nvSpPr>
            <p:spPr bwMode="auto">
              <a:xfrm>
                <a:off x="3511" y="380"/>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3" name="Rectangle 316"/>
              <p:cNvSpPr>
                <a:spLocks noChangeArrowheads="1"/>
              </p:cNvSpPr>
              <p:nvPr/>
            </p:nvSpPr>
            <p:spPr bwMode="auto">
              <a:xfrm>
                <a:off x="3613" y="380"/>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4" name="Rectangle 317"/>
              <p:cNvSpPr>
                <a:spLocks noChangeArrowheads="1"/>
              </p:cNvSpPr>
              <p:nvPr/>
            </p:nvSpPr>
            <p:spPr bwMode="auto">
              <a:xfrm>
                <a:off x="3713" y="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5" name="Rectangle 318"/>
              <p:cNvSpPr>
                <a:spLocks noChangeArrowheads="1"/>
              </p:cNvSpPr>
              <p:nvPr/>
            </p:nvSpPr>
            <p:spPr bwMode="auto">
              <a:xfrm>
                <a:off x="3815" y="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6" name="Rectangle 319"/>
              <p:cNvSpPr>
                <a:spLocks noChangeArrowheads="1"/>
              </p:cNvSpPr>
              <p:nvPr/>
            </p:nvSpPr>
            <p:spPr bwMode="auto">
              <a:xfrm>
                <a:off x="3918" y="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7" name="Rectangle 320"/>
              <p:cNvSpPr>
                <a:spLocks noChangeArrowheads="1"/>
              </p:cNvSpPr>
              <p:nvPr/>
            </p:nvSpPr>
            <p:spPr bwMode="auto">
              <a:xfrm>
                <a:off x="3511" y="480"/>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78" name="Rectangle 321"/>
              <p:cNvSpPr>
                <a:spLocks noChangeArrowheads="1"/>
              </p:cNvSpPr>
              <p:nvPr/>
            </p:nvSpPr>
            <p:spPr bwMode="auto">
              <a:xfrm>
                <a:off x="3613" y="480"/>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79" name="Rectangle 322"/>
              <p:cNvSpPr>
                <a:spLocks noChangeArrowheads="1"/>
              </p:cNvSpPr>
              <p:nvPr/>
            </p:nvSpPr>
            <p:spPr bwMode="auto">
              <a:xfrm>
                <a:off x="3713" y="480"/>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80" name="Rectangle 323"/>
              <p:cNvSpPr>
                <a:spLocks noChangeArrowheads="1"/>
              </p:cNvSpPr>
              <p:nvPr/>
            </p:nvSpPr>
            <p:spPr bwMode="auto">
              <a:xfrm>
                <a:off x="3815" y="480"/>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81" name="Rectangle 324"/>
              <p:cNvSpPr>
                <a:spLocks noChangeArrowheads="1"/>
              </p:cNvSpPr>
              <p:nvPr/>
            </p:nvSpPr>
            <p:spPr bwMode="auto">
              <a:xfrm>
                <a:off x="3918" y="480"/>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82" name="Rectangle 325"/>
              <p:cNvSpPr>
                <a:spLocks noChangeArrowheads="1"/>
              </p:cNvSpPr>
              <p:nvPr/>
            </p:nvSpPr>
            <p:spPr bwMode="auto">
              <a:xfrm>
                <a:off x="3511" y="582"/>
                <a:ext cx="56" cy="59"/>
              </a:xfrm>
              <a:prstGeom prst="rect">
                <a:avLst/>
              </a:prstGeom>
              <a:grpFill/>
              <a:ln>
                <a:noFill/>
              </a:ln>
            </p:spPr>
            <p:txBody>
              <a:bodyPr anchor="t" anchorCtr="0" bIns="45720" compatLnSpc="1" lIns="91440" numCol="1" rIns="91440" tIns="45720" vert="horz" wrap="square"/>
              <a:lstStyle/>
              <a:p>
                <a:endParaRPr altLang="en-US" lang="zh-CN"/>
              </a:p>
            </p:txBody>
          </p:sp>
          <p:sp>
            <p:nvSpPr>
              <p:cNvPr id="1683" name="Rectangle 326"/>
              <p:cNvSpPr>
                <a:spLocks noChangeArrowheads="1"/>
              </p:cNvSpPr>
              <p:nvPr/>
            </p:nvSpPr>
            <p:spPr bwMode="auto">
              <a:xfrm>
                <a:off x="3613" y="582"/>
                <a:ext cx="56" cy="59"/>
              </a:xfrm>
              <a:prstGeom prst="rect">
                <a:avLst/>
              </a:prstGeom>
              <a:grpFill/>
              <a:ln>
                <a:noFill/>
              </a:ln>
            </p:spPr>
            <p:txBody>
              <a:bodyPr anchor="t" anchorCtr="0" bIns="45720" compatLnSpc="1" lIns="91440" numCol="1" rIns="91440" tIns="45720" vert="horz" wrap="square"/>
              <a:lstStyle/>
              <a:p>
                <a:endParaRPr altLang="en-US" lang="zh-CN"/>
              </a:p>
            </p:txBody>
          </p:sp>
          <p:sp>
            <p:nvSpPr>
              <p:cNvPr id="1684" name="Rectangle 327"/>
              <p:cNvSpPr>
                <a:spLocks noChangeArrowheads="1"/>
              </p:cNvSpPr>
              <p:nvPr/>
            </p:nvSpPr>
            <p:spPr bwMode="auto">
              <a:xfrm>
                <a:off x="3815" y="58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685" name="Rectangle 328"/>
              <p:cNvSpPr>
                <a:spLocks noChangeArrowheads="1"/>
              </p:cNvSpPr>
              <p:nvPr/>
            </p:nvSpPr>
            <p:spPr bwMode="auto">
              <a:xfrm>
                <a:off x="3918" y="58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686" name="Rectangle 329"/>
              <p:cNvSpPr>
                <a:spLocks noChangeArrowheads="1"/>
              </p:cNvSpPr>
              <p:nvPr/>
            </p:nvSpPr>
            <p:spPr bwMode="auto">
              <a:xfrm>
                <a:off x="3511" y="68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87" name="Rectangle 330"/>
              <p:cNvSpPr>
                <a:spLocks noChangeArrowheads="1"/>
              </p:cNvSpPr>
              <p:nvPr/>
            </p:nvSpPr>
            <p:spPr bwMode="auto">
              <a:xfrm>
                <a:off x="3613" y="68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88" name="Rectangle 331"/>
              <p:cNvSpPr>
                <a:spLocks noChangeArrowheads="1"/>
              </p:cNvSpPr>
              <p:nvPr/>
            </p:nvSpPr>
            <p:spPr bwMode="auto">
              <a:xfrm>
                <a:off x="3713" y="68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89" name="Rectangle 332"/>
              <p:cNvSpPr>
                <a:spLocks noChangeArrowheads="1"/>
              </p:cNvSpPr>
              <p:nvPr/>
            </p:nvSpPr>
            <p:spPr bwMode="auto">
              <a:xfrm>
                <a:off x="3815" y="68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90" name="Rectangle 333"/>
              <p:cNvSpPr>
                <a:spLocks noChangeArrowheads="1"/>
              </p:cNvSpPr>
              <p:nvPr/>
            </p:nvSpPr>
            <p:spPr bwMode="auto">
              <a:xfrm>
                <a:off x="3918" y="68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91" name="Rectangle 334"/>
              <p:cNvSpPr>
                <a:spLocks noChangeArrowheads="1"/>
              </p:cNvSpPr>
              <p:nvPr/>
            </p:nvSpPr>
            <p:spPr bwMode="auto">
              <a:xfrm>
                <a:off x="3511" y="787"/>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92" name="Rectangle 335"/>
              <p:cNvSpPr>
                <a:spLocks noChangeArrowheads="1"/>
              </p:cNvSpPr>
              <p:nvPr/>
            </p:nvSpPr>
            <p:spPr bwMode="auto">
              <a:xfrm>
                <a:off x="3613" y="787"/>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93" name="Rectangle 336"/>
              <p:cNvSpPr>
                <a:spLocks noChangeArrowheads="1"/>
              </p:cNvSpPr>
              <p:nvPr/>
            </p:nvSpPr>
            <p:spPr bwMode="auto">
              <a:xfrm>
                <a:off x="3713" y="7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94" name="Rectangle 337"/>
              <p:cNvSpPr>
                <a:spLocks noChangeArrowheads="1"/>
              </p:cNvSpPr>
              <p:nvPr/>
            </p:nvSpPr>
            <p:spPr bwMode="auto">
              <a:xfrm>
                <a:off x="3815" y="7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95" name="Rectangle 338"/>
              <p:cNvSpPr>
                <a:spLocks noChangeArrowheads="1"/>
              </p:cNvSpPr>
              <p:nvPr/>
            </p:nvSpPr>
            <p:spPr bwMode="auto">
              <a:xfrm>
                <a:off x="3511" y="889"/>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96" name="Rectangle 339"/>
              <p:cNvSpPr>
                <a:spLocks noChangeArrowheads="1"/>
              </p:cNvSpPr>
              <p:nvPr/>
            </p:nvSpPr>
            <p:spPr bwMode="auto">
              <a:xfrm>
                <a:off x="3613" y="889"/>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97" name="Rectangle 340"/>
              <p:cNvSpPr>
                <a:spLocks noChangeArrowheads="1"/>
              </p:cNvSpPr>
              <p:nvPr/>
            </p:nvSpPr>
            <p:spPr bwMode="auto">
              <a:xfrm>
                <a:off x="3815" y="889"/>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98" name="Rectangle 341"/>
              <p:cNvSpPr>
                <a:spLocks noChangeArrowheads="1"/>
              </p:cNvSpPr>
              <p:nvPr/>
            </p:nvSpPr>
            <p:spPr bwMode="auto">
              <a:xfrm>
                <a:off x="3918" y="889"/>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99" name="Rectangle 342"/>
              <p:cNvSpPr>
                <a:spLocks noChangeArrowheads="1"/>
              </p:cNvSpPr>
              <p:nvPr/>
            </p:nvSpPr>
            <p:spPr bwMode="auto">
              <a:xfrm>
                <a:off x="3511" y="991"/>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700" name="Rectangle 343"/>
              <p:cNvSpPr>
                <a:spLocks noChangeArrowheads="1"/>
              </p:cNvSpPr>
              <p:nvPr/>
            </p:nvSpPr>
            <p:spPr bwMode="auto">
              <a:xfrm>
                <a:off x="3713" y="99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01" name="Rectangle 344"/>
              <p:cNvSpPr>
                <a:spLocks noChangeArrowheads="1"/>
              </p:cNvSpPr>
              <p:nvPr/>
            </p:nvSpPr>
            <p:spPr bwMode="auto">
              <a:xfrm>
                <a:off x="3815" y="99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02" name="Rectangle 345"/>
              <p:cNvSpPr>
                <a:spLocks noChangeArrowheads="1"/>
              </p:cNvSpPr>
              <p:nvPr/>
            </p:nvSpPr>
            <p:spPr bwMode="auto">
              <a:xfrm>
                <a:off x="3918" y="99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03" name="Rectangle 346"/>
              <p:cNvSpPr>
                <a:spLocks noChangeArrowheads="1"/>
              </p:cNvSpPr>
              <p:nvPr/>
            </p:nvSpPr>
            <p:spPr bwMode="auto">
              <a:xfrm>
                <a:off x="4018" y="-33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04" name="Rectangle 347"/>
              <p:cNvSpPr>
                <a:spLocks noChangeArrowheads="1"/>
              </p:cNvSpPr>
              <p:nvPr/>
            </p:nvSpPr>
            <p:spPr bwMode="auto">
              <a:xfrm>
                <a:off x="4120" y="-33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05" name="Rectangle 348"/>
              <p:cNvSpPr>
                <a:spLocks noChangeArrowheads="1"/>
              </p:cNvSpPr>
              <p:nvPr/>
            </p:nvSpPr>
            <p:spPr bwMode="auto">
              <a:xfrm>
                <a:off x="4222" y="-33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06" name="Rectangle 349"/>
              <p:cNvSpPr>
                <a:spLocks noChangeArrowheads="1"/>
              </p:cNvSpPr>
              <p:nvPr/>
            </p:nvSpPr>
            <p:spPr bwMode="auto">
              <a:xfrm>
                <a:off x="4324" y="-33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07" name="Rectangle 350"/>
              <p:cNvSpPr>
                <a:spLocks noChangeArrowheads="1"/>
              </p:cNvSpPr>
              <p:nvPr/>
            </p:nvSpPr>
            <p:spPr bwMode="auto">
              <a:xfrm>
                <a:off x="4426" y="-33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08" name="Rectangle 351"/>
              <p:cNvSpPr>
                <a:spLocks noChangeArrowheads="1"/>
              </p:cNvSpPr>
              <p:nvPr/>
            </p:nvSpPr>
            <p:spPr bwMode="auto">
              <a:xfrm>
                <a:off x="4426" y="-33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09" name="Rectangle 352"/>
              <p:cNvSpPr>
                <a:spLocks noChangeArrowheads="1"/>
              </p:cNvSpPr>
              <p:nvPr/>
            </p:nvSpPr>
            <p:spPr bwMode="auto">
              <a:xfrm>
                <a:off x="4018" y="-233"/>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0" name="Rectangle 353"/>
              <p:cNvSpPr>
                <a:spLocks noChangeArrowheads="1"/>
              </p:cNvSpPr>
              <p:nvPr/>
            </p:nvSpPr>
            <p:spPr bwMode="auto">
              <a:xfrm>
                <a:off x="4120" y="-233"/>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1" name="Rectangle 354"/>
              <p:cNvSpPr>
                <a:spLocks noChangeArrowheads="1"/>
              </p:cNvSpPr>
              <p:nvPr/>
            </p:nvSpPr>
            <p:spPr bwMode="auto">
              <a:xfrm>
                <a:off x="4222" y="-233"/>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2" name="Rectangle 355"/>
              <p:cNvSpPr>
                <a:spLocks noChangeArrowheads="1"/>
              </p:cNvSpPr>
              <p:nvPr/>
            </p:nvSpPr>
            <p:spPr bwMode="auto">
              <a:xfrm>
                <a:off x="4324" y="-233"/>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3" name="Rectangle 356"/>
              <p:cNvSpPr>
                <a:spLocks noChangeArrowheads="1"/>
              </p:cNvSpPr>
              <p:nvPr/>
            </p:nvSpPr>
            <p:spPr bwMode="auto">
              <a:xfrm>
                <a:off x="4426" y="-233"/>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4" name="Rectangle 357"/>
              <p:cNvSpPr>
                <a:spLocks noChangeArrowheads="1"/>
              </p:cNvSpPr>
              <p:nvPr/>
            </p:nvSpPr>
            <p:spPr bwMode="auto">
              <a:xfrm>
                <a:off x="4120" y="-131"/>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5" name="Rectangle 358"/>
              <p:cNvSpPr>
                <a:spLocks noChangeArrowheads="1"/>
              </p:cNvSpPr>
              <p:nvPr/>
            </p:nvSpPr>
            <p:spPr bwMode="auto">
              <a:xfrm>
                <a:off x="4222" y="-131"/>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6" name="Rectangle 359"/>
              <p:cNvSpPr>
                <a:spLocks noChangeArrowheads="1"/>
              </p:cNvSpPr>
              <p:nvPr/>
            </p:nvSpPr>
            <p:spPr bwMode="auto">
              <a:xfrm>
                <a:off x="4426" y="-131"/>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7" name="Rectangle 360"/>
              <p:cNvSpPr>
                <a:spLocks noChangeArrowheads="1"/>
              </p:cNvSpPr>
              <p:nvPr/>
            </p:nvSpPr>
            <p:spPr bwMode="auto">
              <a:xfrm>
                <a:off x="4018" y="-2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18" name="Rectangle 361"/>
              <p:cNvSpPr>
                <a:spLocks noChangeArrowheads="1"/>
              </p:cNvSpPr>
              <p:nvPr/>
            </p:nvSpPr>
            <p:spPr bwMode="auto">
              <a:xfrm>
                <a:off x="4120" y="-2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19" name="Rectangle 362"/>
              <p:cNvSpPr>
                <a:spLocks noChangeArrowheads="1"/>
              </p:cNvSpPr>
              <p:nvPr/>
            </p:nvSpPr>
            <p:spPr bwMode="auto">
              <a:xfrm>
                <a:off x="4222" y="-2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0" name="Rectangle 363"/>
              <p:cNvSpPr>
                <a:spLocks noChangeArrowheads="1"/>
              </p:cNvSpPr>
              <p:nvPr/>
            </p:nvSpPr>
            <p:spPr bwMode="auto">
              <a:xfrm>
                <a:off x="4324" y="-2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1" name="Rectangle 364"/>
              <p:cNvSpPr>
                <a:spLocks noChangeArrowheads="1"/>
              </p:cNvSpPr>
              <p:nvPr/>
            </p:nvSpPr>
            <p:spPr bwMode="auto">
              <a:xfrm>
                <a:off x="4426" y="-28"/>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2" name="Rectangle 365"/>
              <p:cNvSpPr>
                <a:spLocks noChangeArrowheads="1"/>
              </p:cNvSpPr>
              <p:nvPr/>
            </p:nvSpPr>
            <p:spPr bwMode="auto">
              <a:xfrm>
                <a:off x="4018" y="74"/>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3" name="Rectangle 366"/>
              <p:cNvSpPr>
                <a:spLocks noChangeArrowheads="1"/>
              </p:cNvSpPr>
              <p:nvPr/>
            </p:nvSpPr>
            <p:spPr bwMode="auto">
              <a:xfrm>
                <a:off x="4222" y="74"/>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4" name="Rectangle 367"/>
              <p:cNvSpPr>
                <a:spLocks noChangeArrowheads="1"/>
              </p:cNvSpPr>
              <p:nvPr/>
            </p:nvSpPr>
            <p:spPr bwMode="auto">
              <a:xfrm>
                <a:off x="4324" y="74"/>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5" name="Rectangle 368"/>
              <p:cNvSpPr>
                <a:spLocks noChangeArrowheads="1"/>
              </p:cNvSpPr>
              <p:nvPr/>
            </p:nvSpPr>
            <p:spPr bwMode="auto">
              <a:xfrm>
                <a:off x="4018" y="17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6" name="Rectangle 369"/>
              <p:cNvSpPr>
                <a:spLocks noChangeArrowheads="1"/>
              </p:cNvSpPr>
              <p:nvPr/>
            </p:nvSpPr>
            <p:spPr bwMode="auto">
              <a:xfrm>
                <a:off x="4120" y="17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7" name="Rectangle 370"/>
              <p:cNvSpPr>
                <a:spLocks noChangeArrowheads="1"/>
              </p:cNvSpPr>
              <p:nvPr/>
            </p:nvSpPr>
            <p:spPr bwMode="auto">
              <a:xfrm>
                <a:off x="4222" y="17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8" name="Rectangle 371"/>
              <p:cNvSpPr>
                <a:spLocks noChangeArrowheads="1"/>
              </p:cNvSpPr>
              <p:nvPr/>
            </p:nvSpPr>
            <p:spPr bwMode="auto">
              <a:xfrm>
                <a:off x="4324" y="17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9" name="Rectangle 372"/>
              <p:cNvSpPr>
                <a:spLocks noChangeArrowheads="1"/>
              </p:cNvSpPr>
              <p:nvPr/>
            </p:nvSpPr>
            <p:spPr bwMode="auto">
              <a:xfrm>
                <a:off x="4426" y="176"/>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0" name="Rectangle 373"/>
              <p:cNvSpPr>
                <a:spLocks noChangeArrowheads="1"/>
              </p:cNvSpPr>
              <p:nvPr/>
            </p:nvSpPr>
            <p:spPr bwMode="auto">
              <a:xfrm>
                <a:off x="4018" y="2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1" name="Rectangle 374"/>
              <p:cNvSpPr>
                <a:spLocks noChangeArrowheads="1"/>
              </p:cNvSpPr>
              <p:nvPr/>
            </p:nvSpPr>
            <p:spPr bwMode="auto">
              <a:xfrm>
                <a:off x="4120" y="2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2" name="Rectangle 375"/>
              <p:cNvSpPr>
                <a:spLocks noChangeArrowheads="1"/>
              </p:cNvSpPr>
              <p:nvPr/>
            </p:nvSpPr>
            <p:spPr bwMode="auto">
              <a:xfrm>
                <a:off x="4222" y="2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3" name="Rectangle 376"/>
              <p:cNvSpPr>
                <a:spLocks noChangeArrowheads="1"/>
              </p:cNvSpPr>
              <p:nvPr/>
            </p:nvSpPr>
            <p:spPr bwMode="auto">
              <a:xfrm>
                <a:off x="4426" y="278"/>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4" name="Rectangle 377"/>
              <p:cNvSpPr>
                <a:spLocks noChangeArrowheads="1"/>
              </p:cNvSpPr>
              <p:nvPr/>
            </p:nvSpPr>
            <p:spPr bwMode="auto">
              <a:xfrm>
                <a:off x="4018" y="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5" name="Rectangle 378"/>
              <p:cNvSpPr>
                <a:spLocks noChangeArrowheads="1"/>
              </p:cNvSpPr>
              <p:nvPr/>
            </p:nvSpPr>
            <p:spPr bwMode="auto">
              <a:xfrm>
                <a:off x="4120" y="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6" name="Rectangle 379"/>
              <p:cNvSpPr>
                <a:spLocks noChangeArrowheads="1"/>
              </p:cNvSpPr>
              <p:nvPr/>
            </p:nvSpPr>
            <p:spPr bwMode="auto">
              <a:xfrm>
                <a:off x="4222" y="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7" name="Rectangle 380"/>
              <p:cNvSpPr>
                <a:spLocks noChangeArrowheads="1"/>
              </p:cNvSpPr>
              <p:nvPr/>
            </p:nvSpPr>
            <p:spPr bwMode="auto">
              <a:xfrm>
                <a:off x="4324" y="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8" name="Rectangle 381"/>
              <p:cNvSpPr>
                <a:spLocks noChangeArrowheads="1"/>
              </p:cNvSpPr>
              <p:nvPr/>
            </p:nvSpPr>
            <p:spPr bwMode="auto">
              <a:xfrm>
                <a:off x="4426" y="380"/>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9" name="Rectangle 382"/>
              <p:cNvSpPr>
                <a:spLocks noChangeArrowheads="1"/>
              </p:cNvSpPr>
              <p:nvPr/>
            </p:nvSpPr>
            <p:spPr bwMode="auto">
              <a:xfrm>
                <a:off x="4120" y="480"/>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40" name="Rectangle 383"/>
              <p:cNvSpPr>
                <a:spLocks noChangeArrowheads="1"/>
              </p:cNvSpPr>
              <p:nvPr/>
            </p:nvSpPr>
            <p:spPr bwMode="auto">
              <a:xfrm>
                <a:off x="4222" y="480"/>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41" name="Rectangle 384"/>
              <p:cNvSpPr>
                <a:spLocks noChangeArrowheads="1"/>
              </p:cNvSpPr>
              <p:nvPr/>
            </p:nvSpPr>
            <p:spPr bwMode="auto">
              <a:xfrm>
                <a:off x="4324" y="480"/>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42" name="Rectangle 385"/>
              <p:cNvSpPr>
                <a:spLocks noChangeArrowheads="1"/>
              </p:cNvSpPr>
              <p:nvPr/>
            </p:nvSpPr>
            <p:spPr bwMode="auto">
              <a:xfrm>
                <a:off x="4426" y="480"/>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43" name="Rectangle 386"/>
              <p:cNvSpPr>
                <a:spLocks noChangeArrowheads="1"/>
              </p:cNvSpPr>
              <p:nvPr/>
            </p:nvSpPr>
            <p:spPr bwMode="auto">
              <a:xfrm>
                <a:off x="4018" y="58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744" name="Rectangle 387"/>
              <p:cNvSpPr>
                <a:spLocks noChangeArrowheads="1"/>
              </p:cNvSpPr>
              <p:nvPr/>
            </p:nvSpPr>
            <p:spPr bwMode="auto">
              <a:xfrm>
                <a:off x="4120" y="58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745" name="Rectangle 388"/>
              <p:cNvSpPr>
                <a:spLocks noChangeArrowheads="1"/>
              </p:cNvSpPr>
              <p:nvPr/>
            </p:nvSpPr>
            <p:spPr bwMode="auto">
              <a:xfrm>
                <a:off x="4222" y="58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746" name="Rectangle 389"/>
              <p:cNvSpPr>
                <a:spLocks noChangeArrowheads="1"/>
              </p:cNvSpPr>
              <p:nvPr/>
            </p:nvSpPr>
            <p:spPr bwMode="auto">
              <a:xfrm>
                <a:off x="4324" y="58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747" name="Rectangle 390"/>
              <p:cNvSpPr>
                <a:spLocks noChangeArrowheads="1"/>
              </p:cNvSpPr>
              <p:nvPr/>
            </p:nvSpPr>
            <p:spPr bwMode="auto">
              <a:xfrm>
                <a:off x="4426" y="582"/>
                <a:ext cx="56" cy="59"/>
              </a:xfrm>
              <a:prstGeom prst="rect">
                <a:avLst/>
              </a:prstGeom>
              <a:grpFill/>
              <a:ln>
                <a:noFill/>
              </a:ln>
            </p:spPr>
            <p:txBody>
              <a:bodyPr anchor="t" anchorCtr="0" bIns="45720" compatLnSpc="1" lIns="91440" numCol="1" rIns="91440" tIns="45720" vert="horz" wrap="square"/>
              <a:lstStyle/>
              <a:p>
                <a:endParaRPr altLang="en-US" lang="zh-CN"/>
              </a:p>
            </p:txBody>
          </p:sp>
          <p:sp>
            <p:nvSpPr>
              <p:cNvPr id="1748" name="Rectangle 391"/>
              <p:cNvSpPr>
                <a:spLocks noChangeArrowheads="1"/>
              </p:cNvSpPr>
              <p:nvPr/>
            </p:nvSpPr>
            <p:spPr bwMode="auto">
              <a:xfrm>
                <a:off x="4018" y="68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49" name="Rectangle 392"/>
              <p:cNvSpPr>
                <a:spLocks noChangeArrowheads="1"/>
              </p:cNvSpPr>
              <p:nvPr/>
            </p:nvSpPr>
            <p:spPr bwMode="auto">
              <a:xfrm>
                <a:off x="4120" y="68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50" name="Rectangle 393"/>
              <p:cNvSpPr>
                <a:spLocks noChangeArrowheads="1"/>
              </p:cNvSpPr>
              <p:nvPr/>
            </p:nvSpPr>
            <p:spPr bwMode="auto">
              <a:xfrm>
                <a:off x="4324" y="68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51" name="Rectangle 394"/>
              <p:cNvSpPr>
                <a:spLocks noChangeArrowheads="1"/>
              </p:cNvSpPr>
              <p:nvPr/>
            </p:nvSpPr>
            <p:spPr bwMode="auto">
              <a:xfrm>
                <a:off x="4426" y="68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52" name="Rectangle 395"/>
              <p:cNvSpPr>
                <a:spLocks noChangeArrowheads="1"/>
              </p:cNvSpPr>
              <p:nvPr/>
            </p:nvSpPr>
            <p:spPr bwMode="auto">
              <a:xfrm>
                <a:off x="4018" y="7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53" name="Rectangle 396"/>
              <p:cNvSpPr>
                <a:spLocks noChangeArrowheads="1"/>
              </p:cNvSpPr>
              <p:nvPr/>
            </p:nvSpPr>
            <p:spPr bwMode="auto">
              <a:xfrm>
                <a:off x="4222" y="7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54" name="Rectangle 397"/>
              <p:cNvSpPr>
                <a:spLocks noChangeArrowheads="1"/>
              </p:cNvSpPr>
              <p:nvPr/>
            </p:nvSpPr>
            <p:spPr bwMode="auto">
              <a:xfrm>
                <a:off x="4324" y="7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55" name="Rectangle 398"/>
              <p:cNvSpPr>
                <a:spLocks noChangeArrowheads="1"/>
              </p:cNvSpPr>
              <p:nvPr/>
            </p:nvSpPr>
            <p:spPr bwMode="auto">
              <a:xfrm>
                <a:off x="4426" y="787"/>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56" name="Rectangle 399"/>
              <p:cNvSpPr>
                <a:spLocks noChangeArrowheads="1"/>
              </p:cNvSpPr>
              <p:nvPr/>
            </p:nvSpPr>
            <p:spPr bwMode="auto">
              <a:xfrm>
                <a:off x="4018" y="889"/>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57" name="Rectangle 400"/>
              <p:cNvSpPr>
                <a:spLocks noChangeArrowheads="1"/>
              </p:cNvSpPr>
              <p:nvPr/>
            </p:nvSpPr>
            <p:spPr bwMode="auto">
              <a:xfrm>
                <a:off x="4120" y="889"/>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58" name="Rectangle 401"/>
              <p:cNvSpPr>
                <a:spLocks noChangeArrowheads="1"/>
              </p:cNvSpPr>
              <p:nvPr/>
            </p:nvSpPr>
            <p:spPr bwMode="auto">
              <a:xfrm>
                <a:off x="4324" y="889"/>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59" name="Rectangle 402"/>
              <p:cNvSpPr>
                <a:spLocks noChangeArrowheads="1"/>
              </p:cNvSpPr>
              <p:nvPr/>
            </p:nvSpPr>
            <p:spPr bwMode="auto">
              <a:xfrm>
                <a:off x="4426" y="889"/>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760" name="Rectangle 403"/>
              <p:cNvSpPr>
                <a:spLocks noChangeArrowheads="1"/>
              </p:cNvSpPr>
              <p:nvPr/>
            </p:nvSpPr>
            <p:spPr bwMode="auto">
              <a:xfrm>
                <a:off x="4018" y="99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61" name="Rectangle 404"/>
              <p:cNvSpPr>
                <a:spLocks noChangeArrowheads="1"/>
              </p:cNvSpPr>
              <p:nvPr/>
            </p:nvSpPr>
            <p:spPr bwMode="auto">
              <a:xfrm>
                <a:off x="4120" y="99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62" name="Rectangle 405"/>
              <p:cNvSpPr>
                <a:spLocks noChangeArrowheads="1"/>
              </p:cNvSpPr>
              <p:nvPr/>
            </p:nvSpPr>
            <p:spPr bwMode="auto">
              <a:xfrm>
                <a:off x="4222" y="99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63" name="Rectangle 406"/>
              <p:cNvSpPr>
                <a:spLocks noChangeArrowheads="1"/>
              </p:cNvSpPr>
              <p:nvPr/>
            </p:nvSpPr>
            <p:spPr bwMode="auto">
              <a:xfrm>
                <a:off x="4426" y="991"/>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764" name="Rectangle 407"/>
              <p:cNvSpPr>
                <a:spLocks noChangeArrowheads="1"/>
              </p:cNvSpPr>
              <p:nvPr/>
            </p:nvSpPr>
            <p:spPr bwMode="auto">
              <a:xfrm>
                <a:off x="3511" y="1087"/>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65" name="Rectangle 408"/>
              <p:cNvSpPr>
                <a:spLocks noChangeArrowheads="1"/>
              </p:cNvSpPr>
              <p:nvPr/>
            </p:nvSpPr>
            <p:spPr bwMode="auto">
              <a:xfrm>
                <a:off x="3613" y="1087"/>
                <a:ext cx="56" cy="58"/>
              </a:xfrm>
              <a:prstGeom prst="rect">
                <a:avLst/>
              </a:prstGeom>
              <a:grpFill/>
              <a:ln>
                <a:noFill/>
              </a:ln>
            </p:spPr>
            <p:txBody>
              <a:bodyPr anchor="t" anchorCtr="0" bIns="45720" compatLnSpc="1" lIns="91440" numCol="1" rIns="91440" tIns="45720" vert="horz" wrap="square"/>
              <a:lstStyle/>
              <a:p>
                <a:endParaRPr altLang="en-US" lang="zh-CN"/>
              </a:p>
            </p:txBody>
          </p:sp>
        </p:grpSp>
        <p:grpSp>
          <p:nvGrpSpPr>
            <p:cNvPr id="369" name="Group 610"/>
            <p:cNvGrpSpPr/>
            <p:nvPr/>
          </p:nvGrpSpPr>
          <p:grpSpPr>
            <a:xfrm>
              <a:off x="-5969403" y="-3051174"/>
              <a:ext cx="1986032" cy="4760913"/>
              <a:chOff x="3511" y="-335"/>
              <a:chExt cx="1251" cy="2999"/>
            </a:xfrm>
            <a:grpFill/>
          </p:grpSpPr>
          <p:sp>
            <p:nvSpPr>
              <p:cNvPr id="1366" name="Rectangle 410"/>
              <p:cNvSpPr>
                <a:spLocks noChangeArrowheads="1"/>
              </p:cNvSpPr>
              <p:nvPr/>
            </p:nvSpPr>
            <p:spPr bwMode="auto">
              <a:xfrm>
                <a:off x="3713" y="10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367" name="Rectangle 411"/>
              <p:cNvSpPr>
                <a:spLocks noChangeArrowheads="1"/>
              </p:cNvSpPr>
              <p:nvPr/>
            </p:nvSpPr>
            <p:spPr bwMode="auto">
              <a:xfrm>
                <a:off x="3918" y="10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368" name="Rectangle 412"/>
              <p:cNvSpPr>
                <a:spLocks noChangeArrowheads="1"/>
              </p:cNvSpPr>
              <p:nvPr/>
            </p:nvSpPr>
            <p:spPr bwMode="auto">
              <a:xfrm>
                <a:off x="4018" y="10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369" name="Rectangle 413"/>
              <p:cNvSpPr>
                <a:spLocks noChangeArrowheads="1"/>
              </p:cNvSpPr>
              <p:nvPr/>
            </p:nvSpPr>
            <p:spPr bwMode="auto">
              <a:xfrm>
                <a:off x="4222" y="10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370" name="Rectangle 414"/>
              <p:cNvSpPr>
                <a:spLocks noChangeArrowheads="1"/>
              </p:cNvSpPr>
              <p:nvPr/>
            </p:nvSpPr>
            <p:spPr bwMode="auto">
              <a:xfrm>
                <a:off x="4324" y="10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371" name="Rectangle 415"/>
              <p:cNvSpPr>
                <a:spLocks noChangeArrowheads="1"/>
              </p:cNvSpPr>
              <p:nvPr/>
            </p:nvSpPr>
            <p:spPr bwMode="auto">
              <a:xfrm>
                <a:off x="4426" y="1087"/>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372" name="Rectangle 416"/>
              <p:cNvSpPr>
                <a:spLocks noChangeArrowheads="1"/>
              </p:cNvSpPr>
              <p:nvPr/>
            </p:nvSpPr>
            <p:spPr bwMode="auto">
              <a:xfrm>
                <a:off x="3613" y="1185"/>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373" name="Rectangle 417"/>
              <p:cNvSpPr>
                <a:spLocks noChangeArrowheads="1"/>
              </p:cNvSpPr>
              <p:nvPr/>
            </p:nvSpPr>
            <p:spPr bwMode="auto">
              <a:xfrm>
                <a:off x="3713" y="118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74" name="Rectangle 418"/>
              <p:cNvSpPr>
                <a:spLocks noChangeArrowheads="1"/>
              </p:cNvSpPr>
              <p:nvPr/>
            </p:nvSpPr>
            <p:spPr bwMode="auto">
              <a:xfrm>
                <a:off x="3815" y="118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75" name="Rectangle 419"/>
              <p:cNvSpPr>
                <a:spLocks noChangeArrowheads="1"/>
              </p:cNvSpPr>
              <p:nvPr/>
            </p:nvSpPr>
            <p:spPr bwMode="auto">
              <a:xfrm>
                <a:off x="4018" y="118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76" name="Rectangle 420"/>
              <p:cNvSpPr>
                <a:spLocks noChangeArrowheads="1"/>
              </p:cNvSpPr>
              <p:nvPr/>
            </p:nvSpPr>
            <p:spPr bwMode="auto">
              <a:xfrm>
                <a:off x="4120" y="118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77" name="Rectangle 421"/>
              <p:cNvSpPr>
                <a:spLocks noChangeArrowheads="1"/>
              </p:cNvSpPr>
              <p:nvPr/>
            </p:nvSpPr>
            <p:spPr bwMode="auto">
              <a:xfrm>
                <a:off x="4222" y="118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78" name="Rectangle 422"/>
              <p:cNvSpPr>
                <a:spLocks noChangeArrowheads="1"/>
              </p:cNvSpPr>
              <p:nvPr/>
            </p:nvSpPr>
            <p:spPr bwMode="auto">
              <a:xfrm>
                <a:off x="4324" y="118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79" name="Rectangle 423"/>
              <p:cNvSpPr>
                <a:spLocks noChangeArrowheads="1"/>
              </p:cNvSpPr>
              <p:nvPr/>
            </p:nvSpPr>
            <p:spPr bwMode="auto">
              <a:xfrm>
                <a:off x="4426" y="1185"/>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380" name="Rectangle 424"/>
              <p:cNvSpPr>
                <a:spLocks noChangeArrowheads="1"/>
              </p:cNvSpPr>
              <p:nvPr/>
            </p:nvSpPr>
            <p:spPr bwMode="auto">
              <a:xfrm>
                <a:off x="3511" y="1283"/>
                <a:ext cx="56"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1" name="Rectangle 425"/>
              <p:cNvSpPr>
                <a:spLocks noChangeArrowheads="1"/>
              </p:cNvSpPr>
              <p:nvPr/>
            </p:nvSpPr>
            <p:spPr bwMode="auto">
              <a:xfrm>
                <a:off x="3613" y="1283"/>
                <a:ext cx="56"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2" name="Rectangle 426"/>
              <p:cNvSpPr>
                <a:spLocks noChangeArrowheads="1"/>
              </p:cNvSpPr>
              <p:nvPr/>
            </p:nvSpPr>
            <p:spPr bwMode="auto">
              <a:xfrm>
                <a:off x="3815" y="1283"/>
                <a:ext cx="58"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3" name="Rectangle 427"/>
              <p:cNvSpPr>
                <a:spLocks noChangeArrowheads="1"/>
              </p:cNvSpPr>
              <p:nvPr/>
            </p:nvSpPr>
            <p:spPr bwMode="auto">
              <a:xfrm>
                <a:off x="3918" y="1283"/>
                <a:ext cx="58"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4" name="Rectangle 428"/>
              <p:cNvSpPr>
                <a:spLocks noChangeArrowheads="1"/>
              </p:cNvSpPr>
              <p:nvPr/>
            </p:nvSpPr>
            <p:spPr bwMode="auto">
              <a:xfrm>
                <a:off x="4018" y="1283"/>
                <a:ext cx="58"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5" name="Rectangle 429"/>
              <p:cNvSpPr>
                <a:spLocks noChangeArrowheads="1"/>
              </p:cNvSpPr>
              <p:nvPr/>
            </p:nvSpPr>
            <p:spPr bwMode="auto">
              <a:xfrm>
                <a:off x="4120" y="1283"/>
                <a:ext cx="58"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6" name="Rectangle 430"/>
              <p:cNvSpPr>
                <a:spLocks noChangeArrowheads="1"/>
              </p:cNvSpPr>
              <p:nvPr/>
            </p:nvSpPr>
            <p:spPr bwMode="auto">
              <a:xfrm>
                <a:off x="4324" y="1283"/>
                <a:ext cx="58"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7" name="Rectangle 431"/>
              <p:cNvSpPr>
                <a:spLocks noChangeArrowheads="1"/>
              </p:cNvSpPr>
              <p:nvPr/>
            </p:nvSpPr>
            <p:spPr bwMode="auto">
              <a:xfrm>
                <a:off x="4426" y="1283"/>
                <a:ext cx="56"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8" name="Rectangle 432"/>
              <p:cNvSpPr>
                <a:spLocks noChangeArrowheads="1"/>
              </p:cNvSpPr>
              <p:nvPr/>
            </p:nvSpPr>
            <p:spPr bwMode="auto">
              <a:xfrm>
                <a:off x="3511" y="1380"/>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389" name="Rectangle 433"/>
              <p:cNvSpPr>
                <a:spLocks noChangeArrowheads="1"/>
              </p:cNvSpPr>
              <p:nvPr/>
            </p:nvSpPr>
            <p:spPr bwMode="auto">
              <a:xfrm>
                <a:off x="3713" y="1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0" name="Rectangle 434"/>
              <p:cNvSpPr>
                <a:spLocks noChangeArrowheads="1"/>
              </p:cNvSpPr>
              <p:nvPr/>
            </p:nvSpPr>
            <p:spPr bwMode="auto">
              <a:xfrm>
                <a:off x="3815" y="1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1" name="Rectangle 435"/>
              <p:cNvSpPr>
                <a:spLocks noChangeArrowheads="1"/>
              </p:cNvSpPr>
              <p:nvPr/>
            </p:nvSpPr>
            <p:spPr bwMode="auto">
              <a:xfrm>
                <a:off x="3918" y="1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2" name="Rectangle 436"/>
              <p:cNvSpPr>
                <a:spLocks noChangeArrowheads="1"/>
              </p:cNvSpPr>
              <p:nvPr/>
            </p:nvSpPr>
            <p:spPr bwMode="auto">
              <a:xfrm>
                <a:off x="4120" y="1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3" name="Rectangle 437"/>
              <p:cNvSpPr>
                <a:spLocks noChangeArrowheads="1"/>
              </p:cNvSpPr>
              <p:nvPr/>
            </p:nvSpPr>
            <p:spPr bwMode="auto">
              <a:xfrm>
                <a:off x="4222" y="1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4" name="Rectangle 438"/>
              <p:cNvSpPr>
                <a:spLocks noChangeArrowheads="1"/>
              </p:cNvSpPr>
              <p:nvPr/>
            </p:nvSpPr>
            <p:spPr bwMode="auto">
              <a:xfrm>
                <a:off x="3613" y="1478"/>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5" name="Rectangle 439"/>
              <p:cNvSpPr>
                <a:spLocks noChangeArrowheads="1"/>
              </p:cNvSpPr>
              <p:nvPr/>
            </p:nvSpPr>
            <p:spPr bwMode="auto">
              <a:xfrm>
                <a:off x="3713" y="14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6" name="Rectangle 440"/>
              <p:cNvSpPr>
                <a:spLocks noChangeArrowheads="1"/>
              </p:cNvSpPr>
              <p:nvPr/>
            </p:nvSpPr>
            <p:spPr bwMode="auto">
              <a:xfrm>
                <a:off x="3918" y="14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7" name="Rectangle 441"/>
              <p:cNvSpPr>
                <a:spLocks noChangeArrowheads="1"/>
              </p:cNvSpPr>
              <p:nvPr/>
            </p:nvSpPr>
            <p:spPr bwMode="auto">
              <a:xfrm>
                <a:off x="4018" y="14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8" name="Rectangle 442"/>
              <p:cNvSpPr>
                <a:spLocks noChangeArrowheads="1"/>
              </p:cNvSpPr>
              <p:nvPr/>
            </p:nvSpPr>
            <p:spPr bwMode="auto">
              <a:xfrm>
                <a:off x="4222" y="14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9" name="Rectangle 443"/>
              <p:cNvSpPr>
                <a:spLocks noChangeArrowheads="1"/>
              </p:cNvSpPr>
              <p:nvPr/>
            </p:nvSpPr>
            <p:spPr bwMode="auto">
              <a:xfrm>
                <a:off x="4324" y="14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00" name="Rectangle 444"/>
              <p:cNvSpPr>
                <a:spLocks noChangeArrowheads="1"/>
              </p:cNvSpPr>
              <p:nvPr/>
            </p:nvSpPr>
            <p:spPr bwMode="auto">
              <a:xfrm>
                <a:off x="4426" y="1478"/>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01" name="Rectangle 445"/>
              <p:cNvSpPr>
                <a:spLocks noChangeArrowheads="1"/>
              </p:cNvSpPr>
              <p:nvPr/>
            </p:nvSpPr>
            <p:spPr bwMode="auto">
              <a:xfrm>
                <a:off x="3511" y="1574"/>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02" name="Rectangle 446"/>
              <p:cNvSpPr>
                <a:spLocks noChangeArrowheads="1"/>
              </p:cNvSpPr>
              <p:nvPr/>
            </p:nvSpPr>
            <p:spPr bwMode="auto">
              <a:xfrm>
                <a:off x="3613" y="1574"/>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03" name="Rectangle 447"/>
              <p:cNvSpPr>
                <a:spLocks noChangeArrowheads="1"/>
              </p:cNvSpPr>
              <p:nvPr/>
            </p:nvSpPr>
            <p:spPr bwMode="auto">
              <a:xfrm>
                <a:off x="3815" y="1574"/>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04" name="Rectangle 448"/>
              <p:cNvSpPr>
                <a:spLocks noChangeArrowheads="1"/>
              </p:cNvSpPr>
              <p:nvPr/>
            </p:nvSpPr>
            <p:spPr bwMode="auto">
              <a:xfrm>
                <a:off x="4018" y="1574"/>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05" name="Rectangle 449"/>
              <p:cNvSpPr>
                <a:spLocks noChangeArrowheads="1"/>
              </p:cNvSpPr>
              <p:nvPr/>
            </p:nvSpPr>
            <p:spPr bwMode="auto">
              <a:xfrm>
                <a:off x="4120" y="1574"/>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06" name="Rectangle 450"/>
              <p:cNvSpPr>
                <a:spLocks noChangeArrowheads="1"/>
              </p:cNvSpPr>
              <p:nvPr/>
            </p:nvSpPr>
            <p:spPr bwMode="auto">
              <a:xfrm>
                <a:off x="4324" y="1574"/>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07" name="Rectangle 451"/>
              <p:cNvSpPr>
                <a:spLocks noChangeArrowheads="1"/>
              </p:cNvSpPr>
              <p:nvPr/>
            </p:nvSpPr>
            <p:spPr bwMode="auto">
              <a:xfrm>
                <a:off x="3511" y="1672"/>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08" name="Rectangle 452"/>
              <p:cNvSpPr>
                <a:spLocks noChangeArrowheads="1"/>
              </p:cNvSpPr>
              <p:nvPr/>
            </p:nvSpPr>
            <p:spPr bwMode="auto">
              <a:xfrm>
                <a:off x="3713" y="1672"/>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09" name="Rectangle 453"/>
              <p:cNvSpPr>
                <a:spLocks noChangeArrowheads="1"/>
              </p:cNvSpPr>
              <p:nvPr/>
            </p:nvSpPr>
            <p:spPr bwMode="auto">
              <a:xfrm>
                <a:off x="3918" y="1672"/>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10" name="Rectangle 454"/>
              <p:cNvSpPr>
                <a:spLocks noChangeArrowheads="1"/>
              </p:cNvSpPr>
              <p:nvPr/>
            </p:nvSpPr>
            <p:spPr bwMode="auto">
              <a:xfrm>
                <a:off x="4018" y="1672"/>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11" name="Rectangle 455"/>
              <p:cNvSpPr>
                <a:spLocks noChangeArrowheads="1"/>
              </p:cNvSpPr>
              <p:nvPr/>
            </p:nvSpPr>
            <p:spPr bwMode="auto">
              <a:xfrm>
                <a:off x="4222" y="1672"/>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12" name="Rectangle 456"/>
              <p:cNvSpPr>
                <a:spLocks noChangeArrowheads="1"/>
              </p:cNvSpPr>
              <p:nvPr/>
            </p:nvSpPr>
            <p:spPr bwMode="auto">
              <a:xfrm>
                <a:off x="4426" y="1672"/>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13" name="Rectangle 457"/>
              <p:cNvSpPr>
                <a:spLocks noChangeArrowheads="1"/>
              </p:cNvSpPr>
              <p:nvPr/>
            </p:nvSpPr>
            <p:spPr bwMode="auto">
              <a:xfrm>
                <a:off x="3613" y="1768"/>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14" name="Rectangle 458"/>
              <p:cNvSpPr>
                <a:spLocks noChangeArrowheads="1"/>
              </p:cNvSpPr>
              <p:nvPr/>
            </p:nvSpPr>
            <p:spPr bwMode="auto">
              <a:xfrm>
                <a:off x="3815" y="1768"/>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15" name="Rectangle 459"/>
              <p:cNvSpPr>
                <a:spLocks noChangeArrowheads="1"/>
              </p:cNvSpPr>
              <p:nvPr/>
            </p:nvSpPr>
            <p:spPr bwMode="auto">
              <a:xfrm>
                <a:off x="3918" y="1768"/>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16" name="Rectangle 460"/>
              <p:cNvSpPr>
                <a:spLocks noChangeArrowheads="1"/>
              </p:cNvSpPr>
              <p:nvPr/>
            </p:nvSpPr>
            <p:spPr bwMode="auto">
              <a:xfrm>
                <a:off x="4120" y="1768"/>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17" name="Rectangle 461"/>
              <p:cNvSpPr>
                <a:spLocks noChangeArrowheads="1"/>
              </p:cNvSpPr>
              <p:nvPr/>
            </p:nvSpPr>
            <p:spPr bwMode="auto">
              <a:xfrm>
                <a:off x="4324" y="1768"/>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18" name="Rectangle 462"/>
              <p:cNvSpPr>
                <a:spLocks noChangeArrowheads="1"/>
              </p:cNvSpPr>
              <p:nvPr/>
            </p:nvSpPr>
            <p:spPr bwMode="auto">
              <a:xfrm>
                <a:off x="4426" y="1768"/>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19" name="Rectangle 463"/>
              <p:cNvSpPr>
                <a:spLocks noChangeArrowheads="1"/>
              </p:cNvSpPr>
              <p:nvPr/>
            </p:nvSpPr>
            <p:spPr bwMode="auto">
              <a:xfrm>
                <a:off x="3511" y="1866"/>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20" name="Rectangle 464"/>
              <p:cNvSpPr>
                <a:spLocks noChangeArrowheads="1"/>
              </p:cNvSpPr>
              <p:nvPr/>
            </p:nvSpPr>
            <p:spPr bwMode="auto">
              <a:xfrm>
                <a:off x="3613" y="1866"/>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21" name="Rectangle 465"/>
              <p:cNvSpPr>
                <a:spLocks noChangeArrowheads="1"/>
              </p:cNvSpPr>
              <p:nvPr/>
            </p:nvSpPr>
            <p:spPr bwMode="auto">
              <a:xfrm>
                <a:off x="3815" y="186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22" name="Rectangle 466"/>
              <p:cNvSpPr>
                <a:spLocks noChangeArrowheads="1"/>
              </p:cNvSpPr>
              <p:nvPr/>
            </p:nvSpPr>
            <p:spPr bwMode="auto">
              <a:xfrm>
                <a:off x="4018" y="186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23" name="Rectangle 467"/>
              <p:cNvSpPr>
                <a:spLocks noChangeArrowheads="1"/>
              </p:cNvSpPr>
              <p:nvPr/>
            </p:nvSpPr>
            <p:spPr bwMode="auto">
              <a:xfrm>
                <a:off x="4120" y="186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24" name="Rectangle 468"/>
              <p:cNvSpPr>
                <a:spLocks noChangeArrowheads="1"/>
              </p:cNvSpPr>
              <p:nvPr/>
            </p:nvSpPr>
            <p:spPr bwMode="auto">
              <a:xfrm>
                <a:off x="4324" y="186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25" name="Rectangle 469"/>
              <p:cNvSpPr>
                <a:spLocks noChangeArrowheads="1"/>
              </p:cNvSpPr>
              <p:nvPr/>
            </p:nvSpPr>
            <p:spPr bwMode="auto">
              <a:xfrm>
                <a:off x="3713" y="196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426" name="Rectangle 470"/>
              <p:cNvSpPr>
                <a:spLocks noChangeArrowheads="1"/>
              </p:cNvSpPr>
              <p:nvPr/>
            </p:nvSpPr>
            <p:spPr bwMode="auto">
              <a:xfrm>
                <a:off x="3918" y="196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427" name="Rectangle 471"/>
              <p:cNvSpPr>
                <a:spLocks noChangeArrowheads="1"/>
              </p:cNvSpPr>
              <p:nvPr/>
            </p:nvSpPr>
            <p:spPr bwMode="auto">
              <a:xfrm>
                <a:off x="4018" y="196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428" name="Rectangle 472"/>
              <p:cNvSpPr>
                <a:spLocks noChangeArrowheads="1"/>
              </p:cNvSpPr>
              <p:nvPr/>
            </p:nvSpPr>
            <p:spPr bwMode="auto">
              <a:xfrm>
                <a:off x="4222" y="196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429" name="Rectangle 473"/>
              <p:cNvSpPr>
                <a:spLocks noChangeArrowheads="1"/>
              </p:cNvSpPr>
              <p:nvPr/>
            </p:nvSpPr>
            <p:spPr bwMode="auto">
              <a:xfrm>
                <a:off x="4426" y="1962"/>
                <a:ext cx="56" cy="59"/>
              </a:xfrm>
              <a:prstGeom prst="rect">
                <a:avLst/>
              </a:prstGeom>
              <a:grpFill/>
              <a:ln>
                <a:noFill/>
              </a:ln>
            </p:spPr>
            <p:txBody>
              <a:bodyPr anchor="t" anchorCtr="0" bIns="45720" compatLnSpc="1" lIns="91440" numCol="1" rIns="91440" tIns="45720" vert="horz" wrap="square"/>
              <a:lstStyle/>
              <a:p>
                <a:endParaRPr altLang="en-US" lang="zh-CN"/>
              </a:p>
            </p:txBody>
          </p:sp>
          <p:sp>
            <p:nvSpPr>
              <p:cNvPr id="1430" name="Rectangle 474"/>
              <p:cNvSpPr>
                <a:spLocks noChangeArrowheads="1"/>
              </p:cNvSpPr>
              <p:nvPr/>
            </p:nvSpPr>
            <p:spPr bwMode="auto">
              <a:xfrm>
                <a:off x="3713" y="206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31" name="Rectangle 475"/>
              <p:cNvSpPr>
                <a:spLocks noChangeArrowheads="1"/>
              </p:cNvSpPr>
              <p:nvPr/>
            </p:nvSpPr>
            <p:spPr bwMode="auto">
              <a:xfrm>
                <a:off x="3918" y="206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32" name="Rectangle 476"/>
              <p:cNvSpPr>
                <a:spLocks noChangeArrowheads="1"/>
              </p:cNvSpPr>
              <p:nvPr/>
            </p:nvSpPr>
            <p:spPr bwMode="auto">
              <a:xfrm>
                <a:off x="4222" y="206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33" name="Rectangle 477"/>
              <p:cNvSpPr>
                <a:spLocks noChangeArrowheads="1"/>
              </p:cNvSpPr>
              <p:nvPr/>
            </p:nvSpPr>
            <p:spPr bwMode="auto">
              <a:xfrm>
                <a:off x="3815" y="216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34" name="Rectangle 478"/>
              <p:cNvSpPr>
                <a:spLocks noChangeArrowheads="1"/>
              </p:cNvSpPr>
              <p:nvPr/>
            </p:nvSpPr>
            <p:spPr bwMode="auto">
              <a:xfrm>
                <a:off x="3613" y="2161"/>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35" name="Rectangle 479"/>
              <p:cNvSpPr>
                <a:spLocks noChangeArrowheads="1"/>
              </p:cNvSpPr>
              <p:nvPr/>
            </p:nvSpPr>
            <p:spPr bwMode="auto">
              <a:xfrm>
                <a:off x="3613" y="2401"/>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36" name="Rectangle 480"/>
              <p:cNvSpPr>
                <a:spLocks noChangeArrowheads="1"/>
              </p:cNvSpPr>
              <p:nvPr/>
            </p:nvSpPr>
            <p:spPr bwMode="auto">
              <a:xfrm>
                <a:off x="3511" y="227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37" name="Rectangle 481"/>
              <p:cNvSpPr>
                <a:spLocks noChangeArrowheads="1"/>
              </p:cNvSpPr>
              <p:nvPr/>
            </p:nvSpPr>
            <p:spPr bwMode="auto">
              <a:xfrm>
                <a:off x="4426" y="227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38" name="Rectangle 482"/>
              <p:cNvSpPr>
                <a:spLocks noChangeArrowheads="1"/>
              </p:cNvSpPr>
              <p:nvPr/>
            </p:nvSpPr>
            <p:spPr bwMode="auto">
              <a:xfrm>
                <a:off x="4020" y="2161"/>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39" name="Rectangle 483"/>
              <p:cNvSpPr>
                <a:spLocks noChangeArrowheads="1"/>
              </p:cNvSpPr>
              <p:nvPr/>
            </p:nvSpPr>
            <p:spPr bwMode="auto">
              <a:xfrm>
                <a:off x="3918" y="227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40" name="Rectangle 484"/>
              <p:cNvSpPr>
                <a:spLocks noChangeArrowheads="1"/>
              </p:cNvSpPr>
              <p:nvPr/>
            </p:nvSpPr>
            <p:spPr bwMode="auto">
              <a:xfrm>
                <a:off x="4122" y="227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41" name="Rectangle 485"/>
              <p:cNvSpPr>
                <a:spLocks noChangeArrowheads="1"/>
              </p:cNvSpPr>
              <p:nvPr/>
            </p:nvSpPr>
            <p:spPr bwMode="auto">
              <a:xfrm>
                <a:off x="4020" y="2481"/>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42" name="Rectangle 486"/>
              <p:cNvSpPr>
                <a:spLocks noChangeArrowheads="1"/>
              </p:cNvSpPr>
              <p:nvPr/>
            </p:nvSpPr>
            <p:spPr bwMode="auto">
              <a:xfrm>
                <a:off x="4120" y="2605"/>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443" name="Rectangle 487"/>
              <p:cNvSpPr>
                <a:spLocks noChangeArrowheads="1"/>
              </p:cNvSpPr>
              <p:nvPr/>
            </p:nvSpPr>
            <p:spPr bwMode="auto">
              <a:xfrm>
                <a:off x="4324" y="216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44" name="Rectangle 488"/>
              <p:cNvSpPr>
                <a:spLocks noChangeArrowheads="1"/>
              </p:cNvSpPr>
              <p:nvPr/>
            </p:nvSpPr>
            <p:spPr bwMode="auto">
              <a:xfrm>
                <a:off x="4426" y="-33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45" name="Rectangle 489"/>
              <p:cNvSpPr>
                <a:spLocks noChangeArrowheads="1"/>
              </p:cNvSpPr>
              <p:nvPr/>
            </p:nvSpPr>
            <p:spPr bwMode="auto">
              <a:xfrm>
                <a:off x="4426" y="-33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46" name="Freeform 490"/>
              <p:cNvSpPr/>
              <p:nvPr/>
            </p:nvSpPr>
            <p:spPr bwMode="auto">
              <a:xfrm>
                <a:off x="4516" y="-335"/>
                <a:ext cx="246" cy="559"/>
              </a:xfrm>
              <a:custGeom>
                <a:gdLst>
                  <a:gd fmla="*/ 0 w 246" name="T0"/>
                  <a:gd fmla="*/ 0 h 559" name="T1"/>
                  <a:gd fmla="*/ 0 w 246" name="T2"/>
                  <a:gd fmla="*/ 0 h 559" name="T3"/>
                  <a:gd fmla="*/ 0 w 246" name="T4"/>
                  <a:gd fmla="*/ 50 h 559" name="T5"/>
                  <a:gd fmla="*/ 246 w 246" name="T6"/>
                  <a:gd fmla="*/ 559 h 559" name="T7"/>
                  <a:gd fmla="*/ 246 w 246" name="T8"/>
                  <a:gd fmla="*/ 533 h 559" name="T9"/>
                  <a:gd fmla="*/ 0 w 246" name="T10"/>
                  <a:gd fmla="*/ 0 h 559" name="T11"/>
                </a:gdLst>
                <a:cxnLst>
                  <a:cxn ang="0">
                    <a:pos x="T0" y="T1"/>
                  </a:cxn>
                  <a:cxn ang="0">
                    <a:pos x="T2" y="T3"/>
                  </a:cxn>
                  <a:cxn ang="0">
                    <a:pos x="T4" y="T5"/>
                  </a:cxn>
                  <a:cxn ang="0">
                    <a:pos x="T6" y="T7"/>
                  </a:cxn>
                  <a:cxn ang="0">
                    <a:pos x="T8" y="T9"/>
                  </a:cxn>
                  <a:cxn ang="0">
                    <a:pos x="T10" y="T11"/>
                  </a:cxn>
                </a:cxnLst>
                <a:rect b="b" l="0" r="r" t="0"/>
                <a:pathLst>
                  <a:path h="559" w="246">
                    <a:moveTo>
                      <a:pt x="0" y="0"/>
                    </a:moveTo>
                    <a:lnTo>
                      <a:pt x="0" y="0"/>
                    </a:lnTo>
                    <a:lnTo>
                      <a:pt x="0" y="50"/>
                    </a:lnTo>
                    <a:lnTo>
                      <a:pt x="246" y="559"/>
                    </a:lnTo>
                    <a:lnTo>
                      <a:pt x="246" y="533"/>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47" name="Freeform 491"/>
              <p:cNvSpPr/>
              <p:nvPr/>
            </p:nvSpPr>
            <p:spPr bwMode="auto">
              <a:xfrm>
                <a:off x="4516" y="-335"/>
                <a:ext cx="246" cy="559"/>
              </a:xfrm>
              <a:custGeom>
                <a:gdLst>
                  <a:gd fmla="*/ 0 w 246" name="T0"/>
                  <a:gd fmla="*/ 0 h 559" name="T1"/>
                  <a:gd fmla="*/ 0 w 246" name="T2"/>
                  <a:gd fmla="*/ 0 h 559" name="T3"/>
                  <a:gd fmla="*/ 0 w 246" name="T4"/>
                  <a:gd fmla="*/ 50 h 559" name="T5"/>
                  <a:gd fmla="*/ 246 w 246" name="T6"/>
                  <a:gd fmla="*/ 559 h 559" name="T7"/>
                  <a:gd fmla="*/ 246 w 246" name="T8"/>
                  <a:gd fmla="*/ 533 h 559" name="T9"/>
                  <a:gd fmla="*/ 0 w 246" name="T10"/>
                  <a:gd fmla="*/ 0 h 559" name="T11"/>
                </a:gdLst>
                <a:cxnLst>
                  <a:cxn ang="0">
                    <a:pos x="T0" y="T1"/>
                  </a:cxn>
                  <a:cxn ang="0">
                    <a:pos x="T2" y="T3"/>
                  </a:cxn>
                  <a:cxn ang="0">
                    <a:pos x="T4" y="T5"/>
                  </a:cxn>
                  <a:cxn ang="0">
                    <a:pos x="T6" y="T7"/>
                  </a:cxn>
                  <a:cxn ang="0">
                    <a:pos x="T8" y="T9"/>
                  </a:cxn>
                  <a:cxn ang="0">
                    <a:pos x="T10" y="T11"/>
                  </a:cxn>
                </a:cxnLst>
                <a:rect b="b" l="0" r="r" t="0"/>
                <a:pathLst>
                  <a:path h="559" w="246">
                    <a:moveTo>
                      <a:pt x="0" y="0"/>
                    </a:moveTo>
                    <a:lnTo>
                      <a:pt x="0" y="0"/>
                    </a:lnTo>
                    <a:lnTo>
                      <a:pt x="0" y="50"/>
                    </a:lnTo>
                    <a:lnTo>
                      <a:pt x="246" y="559"/>
                    </a:lnTo>
                    <a:lnTo>
                      <a:pt x="246" y="533"/>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48" name="Freeform 492"/>
              <p:cNvSpPr/>
              <p:nvPr/>
            </p:nvSpPr>
            <p:spPr bwMode="auto">
              <a:xfrm>
                <a:off x="4516" y="-245"/>
                <a:ext cx="88" cy="219"/>
              </a:xfrm>
              <a:custGeom>
                <a:gdLst>
                  <a:gd fmla="*/ 0 w 88" name="T0"/>
                  <a:gd fmla="*/ 0 h 219" name="T1"/>
                  <a:gd fmla="*/ 0 w 88" name="T2"/>
                  <a:gd fmla="*/ 0 h 219" name="T3"/>
                  <a:gd fmla="*/ 0 w 88" name="T4"/>
                  <a:gd fmla="*/ 50 h 219" name="T5"/>
                  <a:gd fmla="*/ 88 w 88" name="T6"/>
                  <a:gd fmla="*/ 219 h 219" name="T7"/>
                  <a:gd fmla="*/ 88 w 88" name="T8"/>
                  <a:gd fmla="*/ 178 h 219" name="T9"/>
                  <a:gd fmla="*/ 0 w 88" name="T10"/>
                  <a:gd fmla="*/ 0 h 219" name="T11"/>
                </a:gdLst>
                <a:cxnLst>
                  <a:cxn ang="0">
                    <a:pos x="T0" y="T1"/>
                  </a:cxn>
                  <a:cxn ang="0">
                    <a:pos x="T2" y="T3"/>
                  </a:cxn>
                  <a:cxn ang="0">
                    <a:pos x="T4" y="T5"/>
                  </a:cxn>
                  <a:cxn ang="0">
                    <a:pos x="T6" y="T7"/>
                  </a:cxn>
                  <a:cxn ang="0">
                    <a:pos x="T8" y="T9"/>
                  </a:cxn>
                  <a:cxn ang="0">
                    <a:pos x="T10" y="T11"/>
                  </a:cxn>
                </a:cxnLst>
                <a:rect b="b" l="0" r="r" t="0"/>
                <a:pathLst>
                  <a:path h="219" w="88">
                    <a:moveTo>
                      <a:pt x="0" y="0"/>
                    </a:moveTo>
                    <a:lnTo>
                      <a:pt x="0" y="0"/>
                    </a:lnTo>
                    <a:lnTo>
                      <a:pt x="0" y="50"/>
                    </a:lnTo>
                    <a:lnTo>
                      <a:pt x="88" y="219"/>
                    </a:lnTo>
                    <a:lnTo>
                      <a:pt x="88" y="17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49" name="Freeform 493"/>
              <p:cNvSpPr/>
              <p:nvPr/>
            </p:nvSpPr>
            <p:spPr bwMode="auto">
              <a:xfrm>
                <a:off x="4516" y="-245"/>
                <a:ext cx="88" cy="219"/>
              </a:xfrm>
              <a:custGeom>
                <a:gdLst>
                  <a:gd fmla="*/ 0 w 88" name="T0"/>
                  <a:gd fmla="*/ 0 h 219" name="T1"/>
                  <a:gd fmla="*/ 0 w 88" name="T2"/>
                  <a:gd fmla="*/ 0 h 219" name="T3"/>
                  <a:gd fmla="*/ 0 w 88" name="T4"/>
                  <a:gd fmla="*/ 50 h 219" name="T5"/>
                  <a:gd fmla="*/ 88 w 88" name="T6"/>
                  <a:gd fmla="*/ 219 h 219" name="T7"/>
                  <a:gd fmla="*/ 88 w 88" name="T8"/>
                  <a:gd fmla="*/ 178 h 219" name="T9"/>
                  <a:gd fmla="*/ 0 w 88" name="T10"/>
                  <a:gd fmla="*/ 0 h 219" name="T11"/>
                </a:gdLst>
                <a:cxnLst>
                  <a:cxn ang="0">
                    <a:pos x="T0" y="T1"/>
                  </a:cxn>
                  <a:cxn ang="0">
                    <a:pos x="T2" y="T3"/>
                  </a:cxn>
                  <a:cxn ang="0">
                    <a:pos x="T4" y="T5"/>
                  </a:cxn>
                  <a:cxn ang="0">
                    <a:pos x="T6" y="T7"/>
                  </a:cxn>
                  <a:cxn ang="0">
                    <a:pos x="T8" y="T9"/>
                  </a:cxn>
                  <a:cxn ang="0">
                    <a:pos x="T10" y="T11"/>
                  </a:cxn>
                </a:cxnLst>
                <a:rect b="b" l="0" r="r" t="0"/>
                <a:pathLst>
                  <a:path h="219" w="88">
                    <a:moveTo>
                      <a:pt x="0" y="0"/>
                    </a:moveTo>
                    <a:lnTo>
                      <a:pt x="0" y="0"/>
                    </a:lnTo>
                    <a:lnTo>
                      <a:pt x="0" y="50"/>
                    </a:lnTo>
                    <a:lnTo>
                      <a:pt x="88" y="219"/>
                    </a:lnTo>
                    <a:lnTo>
                      <a:pt x="88" y="17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50" name="Freeform 494"/>
              <p:cNvSpPr/>
              <p:nvPr/>
            </p:nvSpPr>
            <p:spPr bwMode="auto">
              <a:xfrm>
                <a:off x="4628" y="-18"/>
                <a:ext cx="78" cy="190"/>
              </a:xfrm>
              <a:custGeom>
                <a:gdLst>
                  <a:gd fmla="*/ 0 w 78" name="T0"/>
                  <a:gd fmla="*/ 0 h 190" name="T1"/>
                  <a:gd fmla="*/ 0 w 78" name="T2"/>
                  <a:gd fmla="*/ 0 h 190" name="T3"/>
                  <a:gd fmla="*/ 0 w 78" name="T4"/>
                  <a:gd fmla="*/ 38 h 190" name="T5"/>
                  <a:gd fmla="*/ 78 w 78" name="T6"/>
                  <a:gd fmla="*/ 190 h 190" name="T7"/>
                  <a:gd fmla="*/ 78 w 78" name="T8"/>
                  <a:gd fmla="*/ 190 h 190" name="T9"/>
                  <a:gd fmla="*/ 78 w 78" name="T10"/>
                  <a:gd fmla="*/ 158 h 190" name="T11"/>
                  <a:gd fmla="*/ 0 w 78" name="T12"/>
                  <a:gd fmla="*/ 0 h 190" name="T13"/>
                </a:gdLst>
                <a:cxnLst>
                  <a:cxn ang="0">
                    <a:pos x="T0" y="T1"/>
                  </a:cxn>
                  <a:cxn ang="0">
                    <a:pos x="T2" y="T3"/>
                  </a:cxn>
                  <a:cxn ang="0">
                    <a:pos x="T4" y="T5"/>
                  </a:cxn>
                  <a:cxn ang="0">
                    <a:pos x="T6" y="T7"/>
                  </a:cxn>
                  <a:cxn ang="0">
                    <a:pos x="T8" y="T9"/>
                  </a:cxn>
                  <a:cxn ang="0">
                    <a:pos x="T10" y="T11"/>
                  </a:cxn>
                  <a:cxn ang="0">
                    <a:pos x="T12" y="T13"/>
                  </a:cxn>
                </a:cxnLst>
                <a:rect b="b" l="0" r="r" t="0"/>
                <a:pathLst>
                  <a:path h="190" w="78">
                    <a:moveTo>
                      <a:pt x="0" y="0"/>
                    </a:moveTo>
                    <a:lnTo>
                      <a:pt x="0" y="0"/>
                    </a:lnTo>
                    <a:lnTo>
                      <a:pt x="0" y="38"/>
                    </a:lnTo>
                    <a:lnTo>
                      <a:pt x="78" y="190"/>
                    </a:lnTo>
                    <a:lnTo>
                      <a:pt x="78" y="190"/>
                    </a:lnTo>
                    <a:lnTo>
                      <a:pt x="78" y="15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51" name="Freeform 495"/>
              <p:cNvSpPr/>
              <p:nvPr/>
            </p:nvSpPr>
            <p:spPr bwMode="auto">
              <a:xfrm>
                <a:off x="4628" y="-18"/>
                <a:ext cx="78" cy="190"/>
              </a:xfrm>
              <a:custGeom>
                <a:gdLst>
                  <a:gd fmla="*/ 0 w 78" name="T0"/>
                  <a:gd fmla="*/ 0 h 190" name="T1"/>
                  <a:gd fmla="*/ 0 w 78" name="T2"/>
                  <a:gd fmla="*/ 0 h 190" name="T3"/>
                  <a:gd fmla="*/ 0 w 78" name="T4"/>
                  <a:gd fmla="*/ 38 h 190" name="T5"/>
                  <a:gd fmla="*/ 78 w 78" name="T6"/>
                  <a:gd fmla="*/ 190 h 190" name="T7"/>
                  <a:gd fmla="*/ 78 w 78" name="T8"/>
                  <a:gd fmla="*/ 190 h 190" name="T9"/>
                  <a:gd fmla="*/ 78 w 78" name="T10"/>
                  <a:gd fmla="*/ 158 h 190" name="T11"/>
                  <a:gd fmla="*/ 0 w 78" name="T12"/>
                  <a:gd fmla="*/ 0 h 190" name="T13"/>
                </a:gdLst>
                <a:cxnLst>
                  <a:cxn ang="0">
                    <a:pos x="T0" y="T1"/>
                  </a:cxn>
                  <a:cxn ang="0">
                    <a:pos x="T2" y="T3"/>
                  </a:cxn>
                  <a:cxn ang="0">
                    <a:pos x="T4" y="T5"/>
                  </a:cxn>
                  <a:cxn ang="0">
                    <a:pos x="T6" y="T7"/>
                  </a:cxn>
                  <a:cxn ang="0">
                    <a:pos x="T8" y="T9"/>
                  </a:cxn>
                  <a:cxn ang="0">
                    <a:pos x="T10" y="T11"/>
                  </a:cxn>
                  <a:cxn ang="0">
                    <a:pos x="T12" y="T13"/>
                  </a:cxn>
                </a:cxnLst>
                <a:rect b="b" l="0" r="r" t="0"/>
                <a:pathLst>
                  <a:path h="190" w="78">
                    <a:moveTo>
                      <a:pt x="0" y="0"/>
                    </a:moveTo>
                    <a:lnTo>
                      <a:pt x="0" y="0"/>
                    </a:lnTo>
                    <a:lnTo>
                      <a:pt x="0" y="38"/>
                    </a:lnTo>
                    <a:lnTo>
                      <a:pt x="78" y="190"/>
                    </a:lnTo>
                    <a:lnTo>
                      <a:pt x="78" y="190"/>
                    </a:lnTo>
                    <a:lnTo>
                      <a:pt x="78" y="15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52" name="Freeform 496"/>
              <p:cNvSpPr/>
              <p:nvPr/>
            </p:nvSpPr>
            <p:spPr bwMode="auto">
              <a:xfrm>
                <a:off x="4730" y="190"/>
                <a:ext cx="32" cy="88"/>
              </a:xfrm>
              <a:custGeom>
                <a:gdLst>
                  <a:gd fmla="*/ 0 w 32" name="T0"/>
                  <a:gd fmla="*/ 0 h 88" name="T1"/>
                  <a:gd fmla="*/ 0 w 32" name="T2"/>
                  <a:gd fmla="*/ 28 h 88" name="T3"/>
                  <a:gd fmla="*/ 32 w 32" name="T4"/>
                  <a:gd fmla="*/ 88 h 88" name="T5"/>
                  <a:gd fmla="*/ 32 w 32" name="T6"/>
                  <a:gd fmla="*/ 64 h 88" name="T7"/>
                  <a:gd fmla="*/ 0 w 32" name="T8"/>
                  <a:gd fmla="*/ 0 h 88" name="T9"/>
                </a:gdLst>
                <a:cxnLst>
                  <a:cxn ang="0">
                    <a:pos x="T0" y="T1"/>
                  </a:cxn>
                  <a:cxn ang="0">
                    <a:pos x="T2" y="T3"/>
                  </a:cxn>
                  <a:cxn ang="0">
                    <a:pos x="T4" y="T5"/>
                  </a:cxn>
                  <a:cxn ang="0">
                    <a:pos x="T6" y="T7"/>
                  </a:cxn>
                  <a:cxn ang="0">
                    <a:pos x="T8" y="T9"/>
                  </a:cxn>
                </a:cxnLst>
                <a:rect b="b" l="0" r="r" t="0"/>
                <a:pathLst>
                  <a:path h="88" w="32">
                    <a:moveTo>
                      <a:pt x="0" y="0"/>
                    </a:moveTo>
                    <a:lnTo>
                      <a:pt x="0" y="28"/>
                    </a:lnTo>
                    <a:lnTo>
                      <a:pt x="32" y="88"/>
                    </a:lnTo>
                    <a:lnTo>
                      <a:pt x="32" y="6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53" name="Freeform 497"/>
              <p:cNvSpPr/>
              <p:nvPr/>
            </p:nvSpPr>
            <p:spPr bwMode="auto">
              <a:xfrm>
                <a:off x="4730" y="190"/>
                <a:ext cx="32" cy="88"/>
              </a:xfrm>
              <a:custGeom>
                <a:gdLst>
                  <a:gd fmla="*/ 0 w 32" name="T0"/>
                  <a:gd fmla="*/ 0 h 88" name="T1"/>
                  <a:gd fmla="*/ 0 w 32" name="T2"/>
                  <a:gd fmla="*/ 28 h 88" name="T3"/>
                  <a:gd fmla="*/ 32 w 32" name="T4"/>
                  <a:gd fmla="*/ 88 h 88" name="T5"/>
                  <a:gd fmla="*/ 32 w 32" name="T6"/>
                  <a:gd fmla="*/ 64 h 88" name="T7"/>
                  <a:gd fmla="*/ 0 w 32" name="T8"/>
                  <a:gd fmla="*/ 0 h 88" name="T9"/>
                </a:gdLst>
                <a:cxnLst>
                  <a:cxn ang="0">
                    <a:pos x="T0" y="T1"/>
                  </a:cxn>
                  <a:cxn ang="0">
                    <a:pos x="T2" y="T3"/>
                  </a:cxn>
                  <a:cxn ang="0">
                    <a:pos x="T4" y="T5"/>
                  </a:cxn>
                  <a:cxn ang="0">
                    <a:pos x="T6" y="T7"/>
                  </a:cxn>
                  <a:cxn ang="0">
                    <a:pos x="T8" y="T9"/>
                  </a:cxn>
                </a:cxnLst>
                <a:rect b="b" l="0" r="r" t="0"/>
                <a:pathLst>
                  <a:path h="88" w="32">
                    <a:moveTo>
                      <a:pt x="0" y="0"/>
                    </a:moveTo>
                    <a:lnTo>
                      <a:pt x="0" y="28"/>
                    </a:lnTo>
                    <a:lnTo>
                      <a:pt x="32" y="88"/>
                    </a:lnTo>
                    <a:lnTo>
                      <a:pt x="32" y="6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54" name="Freeform 498"/>
              <p:cNvSpPr/>
              <p:nvPr/>
            </p:nvSpPr>
            <p:spPr bwMode="auto">
              <a:xfrm>
                <a:off x="4516" y="-155"/>
                <a:ext cx="246" cy="489"/>
              </a:xfrm>
              <a:custGeom>
                <a:gdLst>
                  <a:gd fmla="*/ 0 w 246" name="T0"/>
                  <a:gd fmla="*/ 0 h 489" name="T1"/>
                  <a:gd fmla="*/ 0 w 246" name="T2"/>
                  <a:gd fmla="*/ 0 h 489" name="T3"/>
                  <a:gd fmla="*/ 0 w 246" name="T4"/>
                  <a:gd fmla="*/ 50 h 489" name="T5"/>
                  <a:gd fmla="*/ 246 w 246" name="T6"/>
                  <a:gd fmla="*/ 489 h 489" name="T7"/>
                  <a:gd fmla="*/ 246 w 246" name="T8"/>
                  <a:gd fmla="*/ 489 h 489" name="T9"/>
                  <a:gd fmla="*/ 246 w 246" name="T10"/>
                  <a:gd fmla="*/ 463 h 489" name="T11"/>
                  <a:gd fmla="*/ 0 w 246" name="T12"/>
                  <a:gd fmla="*/ 0 h 489" name="T13"/>
                </a:gdLst>
                <a:cxnLst>
                  <a:cxn ang="0">
                    <a:pos x="T0" y="T1"/>
                  </a:cxn>
                  <a:cxn ang="0">
                    <a:pos x="T2" y="T3"/>
                  </a:cxn>
                  <a:cxn ang="0">
                    <a:pos x="T4" y="T5"/>
                  </a:cxn>
                  <a:cxn ang="0">
                    <a:pos x="T6" y="T7"/>
                  </a:cxn>
                  <a:cxn ang="0">
                    <a:pos x="T8" y="T9"/>
                  </a:cxn>
                  <a:cxn ang="0">
                    <a:pos x="T10" y="T11"/>
                  </a:cxn>
                  <a:cxn ang="0">
                    <a:pos x="T12" y="T13"/>
                  </a:cxn>
                </a:cxnLst>
                <a:rect b="b" l="0" r="r" t="0"/>
                <a:pathLst>
                  <a:path h="489" w="246">
                    <a:moveTo>
                      <a:pt x="0" y="0"/>
                    </a:moveTo>
                    <a:lnTo>
                      <a:pt x="0" y="0"/>
                    </a:lnTo>
                    <a:lnTo>
                      <a:pt x="0" y="50"/>
                    </a:lnTo>
                    <a:lnTo>
                      <a:pt x="246" y="489"/>
                    </a:lnTo>
                    <a:lnTo>
                      <a:pt x="246" y="489"/>
                    </a:lnTo>
                    <a:lnTo>
                      <a:pt x="246" y="463"/>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55" name="Freeform 499"/>
              <p:cNvSpPr/>
              <p:nvPr/>
            </p:nvSpPr>
            <p:spPr bwMode="auto">
              <a:xfrm>
                <a:off x="4516" y="-155"/>
                <a:ext cx="246" cy="489"/>
              </a:xfrm>
              <a:custGeom>
                <a:gdLst>
                  <a:gd fmla="*/ 0 w 246" name="T0"/>
                  <a:gd fmla="*/ 0 h 489" name="T1"/>
                  <a:gd fmla="*/ 0 w 246" name="T2"/>
                  <a:gd fmla="*/ 0 h 489" name="T3"/>
                  <a:gd fmla="*/ 0 w 246" name="T4"/>
                  <a:gd fmla="*/ 50 h 489" name="T5"/>
                  <a:gd fmla="*/ 246 w 246" name="T6"/>
                  <a:gd fmla="*/ 489 h 489" name="T7"/>
                  <a:gd fmla="*/ 246 w 246" name="T8"/>
                  <a:gd fmla="*/ 489 h 489" name="T9"/>
                  <a:gd fmla="*/ 246 w 246" name="T10"/>
                  <a:gd fmla="*/ 463 h 489" name="T11"/>
                  <a:gd fmla="*/ 0 w 246" name="T12"/>
                  <a:gd fmla="*/ 0 h 489" name="T13"/>
                </a:gdLst>
                <a:cxnLst>
                  <a:cxn ang="0">
                    <a:pos x="T0" y="T1"/>
                  </a:cxn>
                  <a:cxn ang="0">
                    <a:pos x="T2" y="T3"/>
                  </a:cxn>
                  <a:cxn ang="0">
                    <a:pos x="T4" y="T5"/>
                  </a:cxn>
                  <a:cxn ang="0">
                    <a:pos x="T6" y="T7"/>
                  </a:cxn>
                  <a:cxn ang="0">
                    <a:pos x="T8" y="T9"/>
                  </a:cxn>
                  <a:cxn ang="0">
                    <a:pos x="T10" y="T11"/>
                  </a:cxn>
                  <a:cxn ang="0">
                    <a:pos x="T12" y="T13"/>
                  </a:cxn>
                </a:cxnLst>
                <a:rect b="b" l="0" r="r" t="0"/>
                <a:pathLst>
                  <a:path h="489" w="246">
                    <a:moveTo>
                      <a:pt x="0" y="0"/>
                    </a:moveTo>
                    <a:lnTo>
                      <a:pt x="0" y="0"/>
                    </a:lnTo>
                    <a:lnTo>
                      <a:pt x="0" y="50"/>
                    </a:lnTo>
                    <a:lnTo>
                      <a:pt x="246" y="489"/>
                    </a:lnTo>
                    <a:lnTo>
                      <a:pt x="246" y="489"/>
                    </a:lnTo>
                    <a:lnTo>
                      <a:pt x="246" y="463"/>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56" name="Freeform 500"/>
              <p:cNvSpPr/>
              <p:nvPr/>
            </p:nvSpPr>
            <p:spPr bwMode="auto">
              <a:xfrm>
                <a:off x="4516" y="-65"/>
                <a:ext cx="28" cy="95"/>
              </a:xfrm>
              <a:custGeom>
                <a:gdLst>
                  <a:gd fmla="*/ 0 w 28" name="T0"/>
                  <a:gd fmla="*/ 0 h 95" name="T1"/>
                  <a:gd fmla="*/ 0 w 28" name="T2"/>
                  <a:gd fmla="*/ 0 h 95" name="T3"/>
                  <a:gd fmla="*/ 0 w 28" name="T4"/>
                  <a:gd fmla="*/ 51 h 95" name="T5"/>
                  <a:gd fmla="*/ 28 w 28" name="T6"/>
                  <a:gd fmla="*/ 95 h 95" name="T7"/>
                  <a:gd fmla="*/ 28 w 28" name="T8"/>
                  <a:gd fmla="*/ 49 h 95" name="T9"/>
                  <a:gd fmla="*/ 0 w 28" name="T10"/>
                  <a:gd fmla="*/ 0 h 95" name="T11"/>
                </a:gdLst>
                <a:cxnLst>
                  <a:cxn ang="0">
                    <a:pos x="T0" y="T1"/>
                  </a:cxn>
                  <a:cxn ang="0">
                    <a:pos x="T2" y="T3"/>
                  </a:cxn>
                  <a:cxn ang="0">
                    <a:pos x="T4" y="T5"/>
                  </a:cxn>
                  <a:cxn ang="0">
                    <a:pos x="T6" y="T7"/>
                  </a:cxn>
                  <a:cxn ang="0">
                    <a:pos x="T8" y="T9"/>
                  </a:cxn>
                  <a:cxn ang="0">
                    <a:pos x="T10" y="T11"/>
                  </a:cxn>
                </a:cxnLst>
                <a:rect b="b" l="0" r="r" t="0"/>
                <a:pathLst>
                  <a:path h="95" w="28">
                    <a:moveTo>
                      <a:pt x="0" y="0"/>
                    </a:moveTo>
                    <a:lnTo>
                      <a:pt x="0" y="0"/>
                    </a:lnTo>
                    <a:lnTo>
                      <a:pt x="0" y="51"/>
                    </a:lnTo>
                    <a:lnTo>
                      <a:pt x="28" y="95"/>
                    </a:lnTo>
                    <a:lnTo>
                      <a:pt x="28" y="49"/>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57" name="Freeform 501"/>
              <p:cNvSpPr/>
              <p:nvPr/>
            </p:nvSpPr>
            <p:spPr bwMode="auto">
              <a:xfrm>
                <a:off x="4516" y="-65"/>
                <a:ext cx="28" cy="95"/>
              </a:xfrm>
              <a:custGeom>
                <a:gdLst>
                  <a:gd fmla="*/ 0 w 28" name="T0"/>
                  <a:gd fmla="*/ 0 h 95" name="T1"/>
                  <a:gd fmla="*/ 0 w 28" name="T2"/>
                  <a:gd fmla="*/ 0 h 95" name="T3"/>
                  <a:gd fmla="*/ 0 w 28" name="T4"/>
                  <a:gd fmla="*/ 51 h 95" name="T5"/>
                  <a:gd fmla="*/ 28 w 28" name="T6"/>
                  <a:gd fmla="*/ 95 h 95" name="T7"/>
                  <a:gd fmla="*/ 28 w 28" name="T8"/>
                  <a:gd fmla="*/ 49 h 95" name="T9"/>
                  <a:gd fmla="*/ 0 w 28" name="T10"/>
                  <a:gd fmla="*/ 0 h 95" name="T11"/>
                </a:gdLst>
                <a:cxnLst>
                  <a:cxn ang="0">
                    <a:pos x="T0" y="T1"/>
                  </a:cxn>
                  <a:cxn ang="0">
                    <a:pos x="T2" y="T3"/>
                  </a:cxn>
                  <a:cxn ang="0">
                    <a:pos x="T4" y="T5"/>
                  </a:cxn>
                  <a:cxn ang="0">
                    <a:pos x="T6" y="T7"/>
                  </a:cxn>
                  <a:cxn ang="0">
                    <a:pos x="T8" y="T9"/>
                  </a:cxn>
                  <a:cxn ang="0">
                    <a:pos x="T10" y="T11"/>
                  </a:cxn>
                </a:cxnLst>
                <a:rect b="b" l="0" r="r" t="0"/>
                <a:pathLst>
                  <a:path h="95" w="28">
                    <a:moveTo>
                      <a:pt x="0" y="0"/>
                    </a:moveTo>
                    <a:lnTo>
                      <a:pt x="0" y="0"/>
                    </a:lnTo>
                    <a:lnTo>
                      <a:pt x="0" y="51"/>
                    </a:lnTo>
                    <a:lnTo>
                      <a:pt x="28" y="95"/>
                    </a:lnTo>
                    <a:lnTo>
                      <a:pt x="28" y="49"/>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58" name="Freeform 502"/>
              <p:cNvSpPr/>
              <p:nvPr/>
            </p:nvSpPr>
            <p:spPr bwMode="auto">
              <a:xfrm>
                <a:off x="4568" y="26"/>
                <a:ext cx="54" cy="136"/>
              </a:xfrm>
              <a:custGeom>
                <a:gdLst>
                  <a:gd fmla="*/ 0 w 54" name="T0"/>
                  <a:gd fmla="*/ 0 h 136" name="T1"/>
                  <a:gd fmla="*/ 0 w 54" name="T2"/>
                  <a:gd fmla="*/ 0 h 136" name="T3"/>
                  <a:gd fmla="*/ 0 w 54" name="T4"/>
                  <a:gd fmla="*/ 44 h 136" name="T5"/>
                  <a:gd fmla="*/ 54 w 54" name="T6"/>
                  <a:gd fmla="*/ 136 h 136" name="T7"/>
                  <a:gd fmla="*/ 54 w 54" name="T8"/>
                  <a:gd fmla="*/ 96 h 136" name="T9"/>
                  <a:gd fmla="*/ 0 w 54" name="T10"/>
                  <a:gd fmla="*/ 0 h 136" name="T11"/>
                </a:gdLst>
                <a:cxnLst>
                  <a:cxn ang="0">
                    <a:pos x="T0" y="T1"/>
                  </a:cxn>
                  <a:cxn ang="0">
                    <a:pos x="T2" y="T3"/>
                  </a:cxn>
                  <a:cxn ang="0">
                    <a:pos x="T4" y="T5"/>
                  </a:cxn>
                  <a:cxn ang="0">
                    <a:pos x="T6" y="T7"/>
                  </a:cxn>
                  <a:cxn ang="0">
                    <a:pos x="T8" y="T9"/>
                  </a:cxn>
                  <a:cxn ang="0">
                    <a:pos x="T10" y="T11"/>
                  </a:cxn>
                </a:cxnLst>
                <a:rect b="b" l="0" r="r" t="0"/>
                <a:pathLst>
                  <a:path h="136" w="54">
                    <a:moveTo>
                      <a:pt x="0" y="0"/>
                    </a:moveTo>
                    <a:lnTo>
                      <a:pt x="0" y="0"/>
                    </a:lnTo>
                    <a:lnTo>
                      <a:pt x="0" y="44"/>
                    </a:lnTo>
                    <a:lnTo>
                      <a:pt x="54" y="136"/>
                    </a:lnTo>
                    <a:lnTo>
                      <a:pt x="54" y="9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59" name="Freeform 503"/>
              <p:cNvSpPr/>
              <p:nvPr/>
            </p:nvSpPr>
            <p:spPr bwMode="auto">
              <a:xfrm>
                <a:off x="4568" y="26"/>
                <a:ext cx="54" cy="136"/>
              </a:xfrm>
              <a:custGeom>
                <a:gdLst>
                  <a:gd fmla="*/ 0 w 54" name="T0"/>
                  <a:gd fmla="*/ 0 h 136" name="T1"/>
                  <a:gd fmla="*/ 0 w 54" name="T2"/>
                  <a:gd fmla="*/ 0 h 136" name="T3"/>
                  <a:gd fmla="*/ 0 w 54" name="T4"/>
                  <a:gd fmla="*/ 44 h 136" name="T5"/>
                  <a:gd fmla="*/ 54 w 54" name="T6"/>
                  <a:gd fmla="*/ 136 h 136" name="T7"/>
                  <a:gd fmla="*/ 54 w 54" name="T8"/>
                  <a:gd fmla="*/ 96 h 136" name="T9"/>
                  <a:gd fmla="*/ 0 w 54" name="T10"/>
                  <a:gd fmla="*/ 0 h 136" name="T11"/>
                </a:gdLst>
                <a:cxnLst>
                  <a:cxn ang="0">
                    <a:pos x="T0" y="T1"/>
                  </a:cxn>
                  <a:cxn ang="0">
                    <a:pos x="T2" y="T3"/>
                  </a:cxn>
                  <a:cxn ang="0">
                    <a:pos x="T4" y="T5"/>
                  </a:cxn>
                  <a:cxn ang="0">
                    <a:pos x="T6" y="T7"/>
                  </a:cxn>
                  <a:cxn ang="0">
                    <a:pos x="T8" y="T9"/>
                  </a:cxn>
                  <a:cxn ang="0">
                    <a:pos x="T10" y="T11"/>
                  </a:cxn>
                </a:cxnLst>
                <a:rect b="b" l="0" r="r" t="0"/>
                <a:pathLst>
                  <a:path h="136" w="54">
                    <a:moveTo>
                      <a:pt x="0" y="0"/>
                    </a:moveTo>
                    <a:lnTo>
                      <a:pt x="0" y="0"/>
                    </a:lnTo>
                    <a:lnTo>
                      <a:pt x="0" y="44"/>
                    </a:lnTo>
                    <a:lnTo>
                      <a:pt x="54" y="136"/>
                    </a:lnTo>
                    <a:lnTo>
                      <a:pt x="54" y="9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60" name="Freeform 504"/>
              <p:cNvSpPr/>
              <p:nvPr/>
            </p:nvSpPr>
            <p:spPr bwMode="auto">
              <a:xfrm>
                <a:off x="4646" y="166"/>
                <a:ext cx="38" cy="100"/>
              </a:xfrm>
              <a:custGeom>
                <a:gdLst>
                  <a:gd fmla="*/ 0 w 38" name="T0"/>
                  <a:gd fmla="*/ 0 h 100" name="T1"/>
                  <a:gd fmla="*/ 0 w 38" name="T2"/>
                  <a:gd fmla="*/ 0 h 100" name="T3"/>
                  <a:gd fmla="*/ 0 w 38" name="T4"/>
                  <a:gd fmla="*/ 36 h 100" name="T5"/>
                  <a:gd fmla="*/ 38 w 38" name="T6"/>
                  <a:gd fmla="*/ 100 h 100" name="T7"/>
                  <a:gd fmla="*/ 38 w 38" name="T8"/>
                  <a:gd fmla="*/ 68 h 100" name="T9"/>
                  <a:gd fmla="*/ 0 w 38" name="T10"/>
                  <a:gd fmla="*/ 0 h 100" name="T11"/>
                </a:gdLst>
                <a:cxnLst>
                  <a:cxn ang="0">
                    <a:pos x="T0" y="T1"/>
                  </a:cxn>
                  <a:cxn ang="0">
                    <a:pos x="T2" y="T3"/>
                  </a:cxn>
                  <a:cxn ang="0">
                    <a:pos x="T4" y="T5"/>
                  </a:cxn>
                  <a:cxn ang="0">
                    <a:pos x="T6" y="T7"/>
                  </a:cxn>
                  <a:cxn ang="0">
                    <a:pos x="T8" y="T9"/>
                  </a:cxn>
                  <a:cxn ang="0">
                    <a:pos x="T10" y="T11"/>
                  </a:cxn>
                </a:cxnLst>
                <a:rect b="b" l="0" r="r" t="0"/>
                <a:pathLst>
                  <a:path h="100" w="38">
                    <a:moveTo>
                      <a:pt x="0" y="0"/>
                    </a:moveTo>
                    <a:lnTo>
                      <a:pt x="0" y="0"/>
                    </a:lnTo>
                    <a:lnTo>
                      <a:pt x="0" y="36"/>
                    </a:lnTo>
                    <a:lnTo>
                      <a:pt x="38" y="100"/>
                    </a:lnTo>
                    <a:lnTo>
                      <a:pt x="38" y="6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61" name="Freeform 505"/>
              <p:cNvSpPr/>
              <p:nvPr/>
            </p:nvSpPr>
            <p:spPr bwMode="auto">
              <a:xfrm>
                <a:off x="4646" y="166"/>
                <a:ext cx="38" cy="100"/>
              </a:xfrm>
              <a:custGeom>
                <a:gdLst>
                  <a:gd fmla="*/ 0 w 38" name="T0"/>
                  <a:gd fmla="*/ 0 h 100" name="T1"/>
                  <a:gd fmla="*/ 0 w 38" name="T2"/>
                  <a:gd fmla="*/ 0 h 100" name="T3"/>
                  <a:gd fmla="*/ 0 w 38" name="T4"/>
                  <a:gd fmla="*/ 36 h 100" name="T5"/>
                  <a:gd fmla="*/ 38 w 38" name="T6"/>
                  <a:gd fmla="*/ 100 h 100" name="T7"/>
                  <a:gd fmla="*/ 38 w 38" name="T8"/>
                  <a:gd fmla="*/ 68 h 100" name="T9"/>
                  <a:gd fmla="*/ 0 w 38" name="T10"/>
                  <a:gd fmla="*/ 0 h 100" name="T11"/>
                </a:gdLst>
                <a:cxnLst>
                  <a:cxn ang="0">
                    <a:pos x="T0" y="T1"/>
                  </a:cxn>
                  <a:cxn ang="0">
                    <a:pos x="T2" y="T3"/>
                  </a:cxn>
                  <a:cxn ang="0">
                    <a:pos x="T4" y="T5"/>
                  </a:cxn>
                  <a:cxn ang="0">
                    <a:pos x="T6" y="T7"/>
                  </a:cxn>
                  <a:cxn ang="0">
                    <a:pos x="T8" y="T9"/>
                  </a:cxn>
                  <a:cxn ang="0">
                    <a:pos x="T10" y="T11"/>
                  </a:cxn>
                </a:cxnLst>
                <a:rect b="b" l="0" r="r" t="0"/>
                <a:pathLst>
                  <a:path h="100" w="38">
                    <a:moveTo>
                      <a:pt x="0" y="0"/>
                    </a:moveTo>
                    <a:lnTo>
                      <a:pt x="0" y="0"/>
                    </a:lnTo>
                    <a:lnTo>
                      <a:pt x="0" y="36"/>
                    </a:lnTo>
                    <a:lnTo>
                      <a:pt x="38" y="100"/>
                    </a:lnTo>
                    <a:lnTo>
                      <a:pt x="38" y="6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62" name="Freeform 506"/>
              <p:cNvSpPr/>
              <p:nvPr/>
            </p:nvSpPr>
            <p:spPr bwMode="auto">
              <a:xfrm>
                <a:off x="4708" y="276"/>
                <a:ext cx="16" cy="56"/>
              </a:xfrm>
              <a:custGeom>
                <a:gdLst>
                  <a:gd fmla="*/ 0 w 16" name="T0"/>
                  <a:gd fmla="*/ 0 h 56" name="T1"/>
                  <a:gd fmla="*/ 0 w 16" name="T2"/>
                  <a:gd fmla="*/ 30 h 56" name="T3"/>
                  <a:gd fmla="*/ 16 w 16" name="T4"/>
                  <a:gd fmla="*/ 56 h 56" name="T5"/>
                  <a:gd fmla="*/ 16 w 16" name="T6"/>
                  <a:gd fmla="*/ 56 h 56" name="T7"/>
                  <a:gd fmla="*/ 16 w 16" name="T8"/>
                  <a:gd fmla="*/ 28 h 56" name="T9"/>
                  <a:gd fmla="*/ 0 w 16" name="T10"/>
                  <a:gd fmla="*/ 0 h 56" name="T11"/>
                </a:gdLst>
                <a:cxnLst>
                  <a:cxn ang="0">
                    <a:pos x="T0" y="T1"/>
                  </a:cxn>
                  <a:cxn ang="0">
                    <a:pos x="T2" y="T3"/>
                  </a:cxn>
                  <a:cxn ang="0">
                    <a:pos x="T4" y="T5"/>
                  </a:cxn>
                  <a:cxn ang="0">
                    <a:pos x="T6" y="T7"/>
                  </a:cxn>
                  <a:cxn ang="0">
                    <a:pos x="T8" y="T9"/>
                  </a:cxn>
                  <a:cxn ang="0">
                    <a:pos x="T10" y="T11"/>
                  </a:cxn>
                </a:cxnLst>
                <a:rect b="b" l="0" r="r" t="0"/>
                <a:pathLst>
                  <a:path h="56" w="16">
                    <a:moveTo>
                      <a:pt x="0" y="0"/>
                    </a:moveTo>
                    <a:lnTo>
                      <a:pt x="0" y="30"/>
                    </a:lnTo>
                    <a:lnTo>
                      <a:pt x="16" y="56"/>
                    </a:lnTo>
                    <a:lnTo>
                      <a:pt x="16" y="56"/>
                    </a:lnTo>
                    <a:lnTo>
                      <a:pt x="16" y="2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63" name="Freeform 507"/>
              <p:cNvSpPr/>
              <p:nvPr/>
            </p:nvSpPr>
            <p:spPr bwMode="auto">
              <a:xfrm>
                <a:off x="4708" y="276"/>
                <a:ext cx="16" cy="56"/>
              </a:xfrm>
              <a:custGeom>
                <a:gdLst>
                  <a:gd fmla="*/ 0 w 16" name="T0"/>
                  <a:gd fmla="*/ 0 h 56" name="T1"/>
                  <a:gd fmla="*/ 0 w 16" name="T2"/>
                  <a:gd fmla="*/ 30 h 56" name="T3"/>
                  <a:gd fmla="*/ 16 w 16" name="T4"/>
                  <a:gd fmla="*/ 56 h 56" name="T5"/>
                  <a:gd fmla="*/ 16 w 16" name="T6"/>
                  <a:gd fmla="*/ 56 h 56" name="T7"/>
                  <a:gd fmla="*/ 16 w 16" name="T8"/>
                  <a:gd fmla="*/ 28 h 56" name="T9"/>
                  <a:gd fmla="*/ 0 w 16" name="T10"/>
                  <a:gd fmla="*/ 0 h 56" name="T11"/>
                </a:gdLst>
                <a:cxnLst>
                  <a:cxn ang="0">
                    <a:pos x="T0" y="T1"/>
                  </a:cxn>
                  <a:cxn ang="0">
                    <a:pos x="T2" y="T3"/>
                  </a:cxn>
                  <a:cxn ang="0">
                    <a:pos x="T4" y="T5"/>
                  </a:cxn>
                  <a:cxn ang="0">
                    <a:pos x="T6" y="T7"/>
                  </a:cxn>
                  <a:cxn ang="0">
                    <a:pos x="T8" y="T9"/>
                  </a:cxn>
                  <a:cxn ang="0">
                    <a:pos x="T10" y="T11"/>
                  </a:cxn>
                </a:cxnLst>
                <a:rect b="b" l="0" r="r" t="0"/>
                <a:pathLst>
                  <a:path h="56" w="16">
                    <a:moveTo>
                      <a:pt x="0" y="0"/>
                    </a:moveTo>
                    <a:lnTo>
                      <a:pt x="0" y="30"/>
                    </a:lnTo>
                    <a:lnTo>
                      <a:pt x="16" y="56"/>
                    </a:lnTo>
                    <a:lnTo>
                      <a:pt x="16" y="56"/>
                    </a:lnTo>
                    <a:lnTo>
                      <a:pt x="16" y="2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64" name="Freeform 508"/>
              <p:cNvSpPr/>
              <p:nvPr/>
            </p:nvSpPr>
            <p:spPr bwMode="auto">
              <a:xfrm>
                <a:off x="4748" y="346"/>
                <a:ext cx="14" cy="48"/>
              </a:xfrm>
              <a:custGeom>
                <a:gdLst>
                  <a:gd fmla="*/ 0 w 14" name="T0"/>
                  <a:gd fmla="*/ 0 h 48" name="T1"/>
                  <a:gd fmla="*/ 0 w 14" name="T2"/>
                  <a:gd fmla="*/ 26 h 48" name="T3"/>
                  <a:gd fmla="*/ 14 w 14" name="T4"/>
                  <a:gd fmla="*/ 48 h 48" name="T5"/>
                  <a:gd fmla="*/ 14 w 14" name="T6"/>
                  <a:gd fmla="*/ 24 h 48" name="T7"/>
                  <a:gd fmla="*/ 0 w 14" name="T8"/>
                  <a:gd fmla="*/ 0 h 48" name="T9"/>
                </a:gdLst>
                <a:cxnLst>
                  <a:cxn ang="0">
                    <a:pos x="T0" y="T1"/>
                  </a:cxn>
                  <a:cxn ang="0">
                    <a:pos x="T2" y="T3"/>
                  </a:cxn>
                  <a:cxn ang="0">
                    <a:pos x="T4" y="T5"/>
                  </a:cxn>
                  <a:cxn ang="0">
                    <a:pos x="T6" y="T7"/>
                  </a:cxn>
                  <a:cxn ang="0">
                    <a:pos x="T8" y="T9"/>
                  </a:cxn>
                </a:cxnLst>
                <a:rect b="b" l="0" r="r" t="0"/>
                <a:pathLst>
                  <a:path h="48" w="14">
                    <a:moveTo>
                      <a:pt x="0" y="0"/>
                    </a:moveTo>
                    <a:lnTo>
                      <a:pt x="0" y="26"/>
                    </a:lnTo>
                    <a:lnTo>
                      <a:pt x="14" y="48"/>
                    </a:lnTo>
                    <a:lnTo>
                      <a:pt x="14"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65" name="Freeform 509"/>
              <p:cNvSpPr/>
              <p:nvPr/>
            </p:nvSpPr>
            <p:spPr bwMode="auto">
              <a:xfrm>
                <a:off x="4748" y="346"/>
                <a:ext cx="14" cy="48"/>
              </a:xfrm>
              <a:custGeom>
                <a:gdLst>
                  <a:gd fmla="*/ 0 w 14" name="T0"/>
                  <a:gd fmla="*/ 0 h 48" name="T1"/>
                  <a:gd fmla="*/ 0 w 14" name="T2"/>
                  <a:gd fmla="*/ 26 h 48" name="T3"/>
                  <a:gd fmla="*/ 14 w 14" name="T4"/>
                  <a:gd fmla="*/ 48 h 48" name="T5"/>
                  <a:gd fmla="*/ 14 w 14" name="T6"/>
                  <a:gd fmla="*/ 24 h 48" name="T7"/>
                  <a:gd fmla="*/ 0 w 14" name="T8"/>
                  <a:gd fmla="*/ 0 h 48" name="T9"/>
                </a:gdLst>
                <a:cxnLst>
                  <a:cxn ang="0">
                    <a:pos x="T0" y="T1"/>
                  </a:cxn>
                  <a:cxn ang="0">
                    <a:pos x="T2" y="T3"/>
                  </a:cxn>
                  <a:cxn ang="0">
                    <a:pos x="T4" y="T5"/>
                  </a:cxn>
                  <a:cxn ang="0">
                    <a:pos x="T6" y="T7"/>
                  </a:cxn>
                  <a:cxn ang="0">
                    <a:pos x="T8" y="T9"/>
                  </a:cxn>
                </a:cxnLst>
                <a:rect b="b" l="0" r="r" t="0"/>
                <a:pathLst>
                  <a:path h="48" w="14">
                    <a:moveTo>
                      <a:pt x="0" y="0"/>
                    </a:moveTo>
                    <a:lnTo>
                      <a:pt x="0" y="26"/>
                    </a:lnTo>
                    <a:lnTo>
                      <a:pt x="14" y="48"/>
                    </a:lnTo>
                    <a:lnTo>
                      <a:pt x="14" y="2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66" name="Freeform 510"/>
              <p:cNvSpPr/>
              <p:nvPr/>
            </p:nvSpPr>
            <p:spPr bwMode="auto">
              <a:xfrm>
                <a:off x="4516" y="26"/>
                <a:ext cx="56" cy="136"/>
              </a:xfrm>
              <a:custGeom>
                <a:gdLst>
                  <a:gd fmla="*/ 0 w 56" name="T0"/>
                  <a:gd fmla="*/ 0 h 136" name="T1"/>
                  <a:gd fmla="*/ 0 w 56" name="T2"/>
                  <a:gd fmla="*/ 0 h 136" name="T3"/>
                  <a:gd fmla="*/ 0 w 56" name="T4"/>
                  <a:gd fmla="*/ 50 h 136" name="T5"/>
                  <a:gd fmla="*/ 56 w 56" name="T6"/>
                  <a:gd fmla="*/ 136 h 136" name="T7"/>
                  <a:gd fmla="*/ 56 w 56" name="T8"/>
                  <a:gd fmla="*/ 92 h 136" name="T9"/>
                  <a:gd fmla="*/ 0 w 56" name="T10"/>
                  <a:gd fmla="*/ 0 h 136" name="T11"/>
                </a:gdLst>
                <a:cxnLst>
                  <a:cxn ang="0">
                    <a:pos x="T0" y="T1"/>
                  </a:cxn>
                  <a:cxn ang="0">
                    <a:pos x="T2" y="T3"/>
                  </a:cxn>
                  <a:cxn ang="0">
                    <a:pos x="T4" y="T5"/>
                  </a:cxn>
                  <a:cxn ang="0">
                    <a:pos x="T6" y="T7"/>
                  </a:cxn>
                  <a:cxn ang="0">
                    <a:pos x="T8" y="T9"/>
                  </a:cxn>
                  <a:cxn ang="0">
                    <a:pos x="T10" y="T11"/>
                  </a:cxn>
                </a:cxnLst>
                <a:rect b="b" l="0" r="r" t="0"/>
                <a:pathLst>
                  <a:path h="136" w="56">
                    <a:moveTo>
                      <a:pt x="0" y="0"/>
                    </a:moveTo>
                    <a:lnTo>
                      <a:pt x="0" y="0"/>
                    </a:lnTo>
                    <a:lnTo>
                      <a:pt x="0" y="50"/>
                    </a:lnTo>
                    <a:lnTo>
                      <a:pt x="56" y="136"/>
                    </a:lnTo>
                    <a:lnTo>
                      <a:pt x="56" y="9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67" name="Freeform 511"/>
              <p:cNvSpPr/>
              <p:nvPr/>
            </p:nvSpPr>
            <p:spPr bwMode="auto">
              <a:xfrm>
                <a:off x="4516" y="26"/>
                <a:ext cx="56" cy="136"/>
              </a:xfrm>
              <a:custGeom>
                <a:gdLst>
                  <a:gd fmla="*/ 0 w 56" name="T0"/>
                  <a:gd fmla="*/ 0 h 136" name="T1"/>
                  <a:gd fmla="*/ 0 w 56" name="T2"/>
                  <a:gd fmla="*/ 0 h 136" name="T3"/>
                  <a:gd fmla="*/ 0 w 56" name="T4"/>
                  <a:gd fmla="*/ 50 h 136" name="T5"/>
                  <a:gd fmla="*/ 56 w 56" name="T6"/>
                  <a:gd fmla="*/ 136 h 136" name="T7"/>
                  <a:gd fmla="*/ 56 w 56" name="T8"/>
                  <a:gd fmla="*/ 92 h 136" name="T9"/>
                  <a:gd fmla="*/ 0 w 56" name="T10"/>
                  <a:gd fmla="*/ 0 h 136" name="T11"/>
                </a:gdLst>
                <a:cxnLst>
                  <a:cxn ang="0">
                    <a:pos x="T0" y="T1"/>
                  </a:cxn>
                  <a:cxn ang="0">
                    <a:pos x="T2" y="T3"/>
                  </a:cxn>
                  <a:cxn ang="0">
                    <a:pos x="T4" y="T5"/>
                  </a:cxn>
                  <a:cxn ang="0">
                    <a:pos x="T6" y="T7"/>
                  </a:cxn>
                  <a:cxn ang="0">
                    <a:pos x="T8" y="T9"/>
                  </a:cxn>
                  <a:cxn ang="0">
                    <a:pos x="T10" y="T11"/>
                  </a:cxn>
                </a:cxnLst>
                <a:rect b="b" l="0" r="r" t="0"/>
                <a:pathLst>
                  <a:path h="136" w="56">
                    <a:moveTo>
                      <a:pt x="0" y="0"/>
                    </a:moveTo>
                    <a:lnTo>
                      <a:pt x="0" y="0"/>
                    </a:lnTo>
                    <a:lnTo>
                      <a:pt x="0" y="50"/>
                    </a:lnTo>
                    <a:lnTo>
                      <a:pt x="56" y="136"/>
                    </a:lnTo>
                    <a:lnTo>
                      <a:pt x="56" y="9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68" name="Freeform 512"/>
              <p:cNvSpPr/>
              <p:nvPr/>
            </p:nvSpPr>
            <p:spPr bwMode="auto">
              <a:xfrm>
                <a:off x="4596" y="158"/>
                <a:ext cx="166" cy="298"/>
              </a:xfrm>
              <a:custGeom>
                <a:gdLst>
                  <a:gd fmla="*/ 0 w 166" name="T0"/>
                  <a:gd fmla="*/ 0 h 298" name="T1"/>
                  <a:gd fmla="*/ 0 w 166" name="T2"/>
                  <a:gd fmla="*/ 42 h 298" name="T3"/>
                  <a:gd fmla="*/ 166 w 166" name="T4"/>
                  <a:gd fmla="*/ 298 h 298" name="T5"/>
                  <a:gd fmla="*/ 166 w 166" name="T6"/>
                  <a:gd fmla="*/ 272 h 298" name="T7"/>
                  <a:gd fmla="*/ 0 w 166" name="T8"/>
                  <a:gd fmla="*/ 0 h 298" name="T9"/>
                </a:gdLst>
                <a:cxnLst>
                  <a:cxn ang="0">
                    <a:pos x="T0" y="T1"/>
                  </a:cxn>
                  <a:cxn ang="0">
                    <a:pos x="T2" y="T3"/>
                  </a:cxn>
                  <a:cxn ang="0">
                    <a:pos x="T4" y="T5"/>
                  </a:cxn>
                  <a:cxn ang="0">
                    <a:pos x="T6" y="T7"/>
                  </a:cxn>
                  <a:cxn ang="0">
                    <a:pos x="T8" y="T9"/>
                  </a:cxn>
                </a:cxnLst>
                <a:rect b="b" l="0" r="r" t="0"/>
                <a:pathLst>
                  <a:path h="298" w="166">
                    <a:moveTo>
                      <a:pt x="0" y="0"/>
                    </a:moveTo>
                    <a:lnTo>
                      <a:pt x="0" y="42"/>
                    </a:lnTo>
                    <a:lnTo>
                      <a:pt x="166" y="298"/>
                    </a:lnTo>
                    <a:lnTo>
                      <a:pt x="166" y="27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69" name="Freeform 513"/>
              <p:cNvSpPr/>
              <p:nvPr/>
            </p:nvSpPr>
            <p:spPr bwMode="auto">
              <a:xfrm>
                <a:off x="4596" y="158"/>
                <a:ext cx="166" cy="298"/>
              </a:xfrm>
              <a:custGeom>
                <a:gdLst>
                  <a:gd fmla="*/ 0 w 166" name="T0"/>
                  <a:gd fmla="*/ 0 h 298" name="T1"/>
                  <a:gd fmla="*/ 0 w 166" name="T2"/>
                  <a:gd fmla="*/ 42 h 298" name="T3"/>
                  <a:gd fmla="*/ 166 w 166" name="T4"/>
                  <a:gd fmla="*/ 298 h 298" name="T5"/>
                  <a:gd fmla="*/ 166 w 166" name="T6"/>
                  <a:gd fmla="*/ 272 h 298" name="T7"/>
                  <a:gd fmla="*/ 0 w 166" name="T8"/>
                  <a:gd fmla="*/ 0 h 298" name="T9"/>
                </a:gdLst>
                <a:cxnLst>
                  <a:cxn ang="0">
                    <a:pos x="T0" y="T1"/>
                  </a:cxn>
                  <a:cxn ang="0">
                    <a:pos x="T2" y="T3"/>
                  </a:cxn>
                  <a:cxn ang="0">
                    <a:pos x="T4" y="T5"/>
                  </a:cxn>
                  <a:cxn ang="0">
                    <a:pos x="T6" y="T7"/>
                  </a:cxn>
                  <a:cxn ang="0">
                    <a:pos x="T8" y="T9"/>
                  </a:cxn>
                </a:cxnLst>
                <a:rect b="b" l="0" r="r" t="0"/>
                <a:pathLst>
                  <a:path h="298" w="166">
                    <a:moveTo>
                      <a:pt x="0" y="0"/>
                    </a:moveTo>
                    <a:lnTo>
                      <a:pt x="0" y="42"/>
                    </a:lnTo>
                    <a:lnTo>
                      <a:pt x="166" y="298"/>
                    </a:lnTo>
                    <a:lnTo>
                      <a:pt x="166" y="27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70" name="Freeform 514"/>
              <p:cNvSpPr/>
              <p:nvPr/>
            </p:nvSpPr>
            <p:spPr bwMode="auto">
              <a:xfrm>
                <a:off x="4516" y="120"/>
                <a:ext cx="94" cy="182"/>
              </a:xfrm>
              <a:custGeom>
                <a:gdLst>
                  <a:gd fmla="*/ 0 w 94" name="T0"/>
                  <a:gd fmla="*/ 0 h 182" name="T1"/>
                  <a:gd fmla="*/ 0 w 94" name="T2"/>
                  <a:gd fmla="*/ 0 h 182" name="T3"/>
                  <a:gd fmla="*/ 0 w 94" name="T4"/>
                  <a:gd fmla="*/ 50 h 182" name="T5"/>
                  <a:gd fmla="*/ 94 w 94" name="T6"/>
                  <a:gd fmla="*/ 182 h 182" name="T7"/>
                  <a:gd fmla="*/ 94 w 94" name="T8"/>
                  <a:gd fmla="*/ 140 h 182" name="T9"/>
                  <a:gd fmla="*/ 0 w 94" name="T10"/>
                  <a:gd fmla="*/ 0 h 182" name="T11"/>
                </a:gdLst>
                <a:cxnLst>
                  <a:cxn ang="0">
                    <a:pos x="T0" y="T1"/>
                  </a:cxn>
                  <a:cxn ang="0">
                    <a:pos x="T2" y="T3"/>
                  </a:cxn>
                  <a:cxn ang="0">
                    <a:pos x="T4" y="T5"/>
                  </a:cxn>
                  <a:cxn ang="0">
                    <a:pos x="T6" y="T7"/>
                  </a:cxn>
                  <a:cxn ang="0">
                    <a:pos x="T8" y="T9"/>
                  </a:cxn>
                  <a:cxn ang="0">
                    <a:pos x="T10" y="T11"/>
                  </a:cxn>
                </a:cxnLst>
                <a:rect b="b" l="0" r="r" t="0"/>
                <a:pathLst>
                  <a:path h="182" w="94">
                    <a:moveTo>
                      <a:pt x="0" y="0"/>
                    </a:moveTo>
                    <a:lnTo>
                      <a:pt x="0" y="0"/>
                    </a:lnTo>
                    <a:lnTo>
                      <a:pt x="0" y="50"/>
                    </a:lnTo>
                    <a:lnTo>
                      <a:pt x="94" y="182"/>
                    </a:lnTo>
                    <a:lnTo>
                      <a:pt x="94" y="14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71" name="Freeform 515"/>
              <p:cNvSpPr/>
              <p:nvPr/>
            </p:nvSpPr>
            <p:spPr bwMode="auto">
              <a:xfrm>
                <a:off x="4516" y="120"/>
                <a:ext cx="94" cy="182"/>
              </a:xfrm>
              <a:custGeom>
                <a:gdLst>
                  <a:gd fmla="*/ 0 w 94" name="T0"/>
                  <a:gd fmla="*/ 0 h 182" name="T1"/>
                  <a:gd fmla="*/ 0 w 94" name="T2"/>
                  <a:gd fmla="*/ 0 h 182" name="T3"/>
                  <a:gd fmla="*/ 0 w 94" name="T4"/>
                  <a:gd fmla="*/ 50 h 182" name="T5"/>
                  <a:gd fmla="*/ 94 w 94" name="T6"/>
                  <a:gd fmla="*/ 182 h 182" name="T7"/>
                  <a:gd fmla="*/ 94 w 94" name="T8"/>
                  <a:gd fmla="*/ 140 h 182" name="T9"/>
                  <a:gd fmla="*/ 0 w 94" name="T10"/>
                  <a:gd fmla="*/ 0 h 182" name="T11"/>
                </a:gdLst>
                <a:cxnLst>
                  <a:cxn ang="0">
                    <a:pos x="T0" y="T1"/>
                  </a:cxn>
                  <a:cxn ang="0">
                    <a:pos x="T2" y="T3"/>
                  </a:cxn>
                  <a:cxn ang="0">
                    <a:pos x="T4" y="T5"/>
                  </a:cxn>
                  <a:cxn ang="0">
                    <a:pos x="T6" y="T7"/>
                  </a:cxn>
                  <a:cxn ang="0">
                    <a:pos x="T8" y="T9"/>
                  </a:cxn>
                  <a:cxn ang="0">
                    <a:pos x="T10" y="T11"/>
                  </a:cxn>
                </a:cxnLst>
                <a:rect b="b" l="0" r="r" t="0"/>
                <a:pathLst>
                  <a:path h="182" w="94">
                    <a:moveTo>
                      <a:pt x="0" y="0"/>
                    </a:moveTo>
                    <a:lnTo>
                      <a:pt x="0" y="0"/>
                    </a:lnTo>
                    <a:lnTo>
                      <a:pt x="0" y="50"/>
                    </a:lnTo>
                    <a:lnTo>
                      <a:pt x="94" y="182"/>
                    </a:lnTo>
                    <a:lnTo>
                      <a:pt x="94" y="14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72" name="Freeform 516"/>
              <p:cNvSpPr/>
              <p:nvPr/>
            </p:nvSpPr>
            <p:spPr bwMode="auto">
              <a:xfrm>
                <a:off x="4634" y="296"/>
                <a:ext cx="44" cy="102"/>
              </a:xfrm>
              <a:custGeom>
                <a:gdLst>
                  <a:gd fmla="*/ 0 w 44" name="T0"/>
                  <a:gd fmla="*/ 0 h 102" name="T1"/>
                  <a:gd fmla="*/ 0 w 44" name="T2"/>
                  <a:gd fmla="*/ 38 h 102" name="T3"/>
                  <a:gd fmla="*/ 44 w 44" name="T4"/>
                  <a:gd fmla="*/ 102 h 102" name="T5"/>
                  <a:gd fmla="*/ 44 w 44" name="T6"/>
                  <a:gd fmla="*/ 102 h 102" name="T7"/>
                  <a:gd fmla="*/ 44 w 44" name="T8"/>
                  <a:gd fmla="*/ 68 h 102" name="T9"/>
                  <a:gd fmla="*/ 0 w 44" name="T10"/>
                  <a:gd fmla="*/ 0 h 102" name="T11"/>
                </a:gdLst>
                <a:cxnLst>
                  <a:cxn ang="0">
                    <a:pos x="T0" y="T1"/>
                  </a:cxn>
                  <a:cxn ang="0">
                    <a:pos x="T2" y="T3"/>
                  </a:cxn>
                  <a:cxn ang="0">
                    <a:pos x="T4" y="T5"/>
                  </a:cxn>
                  <a:cxn ang="0">
                    <a:pos x="T6" y="T7"/>
                  </a:cxn>
                  <a:cxn ang="0">
                    <a:pos x="T8" y="T9"/>
                  </a:cxn>
                  <a:cxn ang="0">
                    <a:pos x="T10" y="T11"/>
                  </a:cxn>
                </a:cxnLst>
                <a:rect b="b" l="0" r="r" t="0"/>
                <a:pathLst>
                  <a:path h="102" w="44">
                    <a:moveTo>
                      <a:pt x="0" y="0"/>
                    </a:moveTo>
                    <a:lnTo>
                      <a:pt x="0" y="38"/>
                    </a:lnTo>
                    <a:lnTo>
                      <a:pt x="44" y="102"/>
                    </a:lnTo>
                    <a:lnTo>
                      <a:pt x="44" y="102"/>
                    </a:lnTo>
                    <a:lnTo>
                      <a:pt x="44" y="6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73" name="Freeform 517"/>
              <p:cNvSpPr/>
              <p:nvPr/>
            </p:nvSpPr>
            <p:spPr bwMode="auto">
              <a:xfrm>
                <a:off x="4634" y="296"/>
                <a:ext cx="44" cy="102"/>
              </a:xfrm>
              <a:custGeom>
                <a:gdLst>
                  <a:gd fmla="*/ 0 w 44" name="T0"/>
                  <a:gd fmla="*/ 0 h 102" name="T1"/>
                  <a:gd fmla="*/ 0 w 44" name="T2"/>
                  <a:gd fmla="*/ 38 h 102" name="T3"/>
                  <a:gd fmla="*/ 44 w 44" name="T4"/>
                  <a:gd fmla="*/ 102 h 102" name="T5"/>
                  <a:gd fmla="*/ 44 w 44" name="T6"/>
                  <a:gd fmla="*/ 102 h 102" name="T7"/>
                  <a:gd fmla="*/ 44 w 44" name="T8"/>
                  <a:gd fmla="*/ 68 h 102" name="T9"/>
                  <a:gd fmla="*/ 0 w 44" name="T10"/>
                  <a:gd fmla="*/ 0 h 102" name="T11"/>
                </a:gdLst>
                <a:cxnLst>
                  <a:cxn ang="0">
                    <a:pos x="T0" y="T1"/>
                  </a:cxn>
                  <a:cxn ang="0">
                    <a:pos x="T2" y="T3"/>
                  </a:cxn>
                  <a:cxn ang="0">
                    <a:pos x="T4" y="T5"/>
                  </a:cxn>
                  <a:cxn ang="0">
                    <a:pos x="T6" y="T7"/>
                  </a:cxn>
                  <a:cxn ang="0">
                    <a:pos x="T8" y="T9"/>
                  </a:cxn>
                  <a:cxn ang="0">
                    <a:pos x="T10" y="T11"/>
                  </a:cxn>
                </a:cxnLst>
                <a:rect b="b" l="0" r="r" t="0"/>
                <a:pathLst>
                  <a:path h="102" w="44">
                    <a:moveTo>
                      <a:pt x="0" y="0"/>
                    </a:moveTo>
                    <a:lnTo>
                      <a:pt x="0" y="38"/>
                    </a:lnTo>
                    <a:lnTo>
                      <a:pt x="44" y="102"/>
                    </a:lnTo>
                    <a:lnTo>
                      <a:pt x="44" y="102"/>
                    </a:lnTo>
                    <a:lnTo>
                      <a:pt x="44" y="6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74" name="Freeform 518"/>
              <p:cNvSpPr/>
              <p:nvPr/>
            </p:nvSpPr>
            <p:spPr bwMode="auto">
              <a:xfrm>
                <a:off x="4702" y="400"/>
                <a:ext cx="60" cy="114"/>
              </a:xfrm>
              <a:custGeom>
                <a:gdLst>
                  <a:gd fmla="*/ 0 w 60" name="T0"/>
                  <a:gd fmla="*/ 0 h 114" name="T1"/>
                  <a:gd fmla="*/ 0 w 60" name="T2"/>
                  <a:gd fmla="*/ 0 h 114" name="T3"/>
                  <a:gd fmla="*/ 0 w 60" name="T4"/>
                  <a:gd fmla="*/ 32 h 114" name="T5"/>
                  <a:gd fmla="*/ 60 w 60" name="T6"/>
                  <a:gd fmla="*/ 114 h 114" name="T7"/>
                  <a:gd fmla="*/ 60 w 60" name="T8"/>
                  <a:gd fmla="*/ 88 h 114" name="T9"/>
                  <a:gd fmla="*/ 0 w 60" name="T10"/>
                  <a:gd fmla="*/ 0 h 114" name="T11"/>
                </a:gdLst>
                <a:cxnLst>
                  <a:cxn ang="0">
                    <a:pos x="T0" y="T1"/>
                  </a:cxn>
                  <a:cxn ang="0">
                    <a:pos x="T2" y="T3"/>
                  </a:cxn>
                  <a:cxn ang="0">
                    <a:pos x="T4" y="T5"/>
                  </a:cxn>
                  <a:cxn ang="0">
                    <a:pos x="T6" y="T7"/>
                  </a:cxn>
                  <a:cxn ang="0">
                    <a:pos x="T8" y="T9"/>
                  </a:cxn>
                  <a:cxn ang="0">
                    <a:pos x="T10" y="T11"/>
                  </a:cxn>
                </a:cxnLst>
                <a:rect b="b" l="0" r="r" t="0"/>
                <a:pathLst>
                  <a:path h="114" w="60">
                    <a:moveTo>
                      <a:pt x="0" y="0"/>
                    </a:moveTo>
                    <a:lnTo>
                      <a:pt x="0" y="0"/>
                    </a:lnTo>
                    <a:lnTo>
                      <a:pt x="0" y="32"/>
                    </a:lnTo>
                    <a:lnTo>
                      <a:pt x="60" y="114"/>
                    </a:lnTo>
                    <a:lnTo>
                      <a:pt x="60" y="8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75" name="Freeform 519"/>
              <p:cNvSpPr/>
              <p:nvPr/>
            </p:nvSpPr>
            <p:spPr bwMode="auto">
              <a:xfrm>
                <a:off x="4702" y="400"/>
                <a:ext cx="60" cy="114"/>
              </a:xfrm>
              <a:custGeom>
                <a:gdLst>
                  <a:gd fmla="*/ 0 w 60" name="T0"/>
                  <a:gd fmla="*/ 0 h 114" name="T1"/>
                  <a:gd fmla="*/ 0 w 60" name="T2"/>
                  <a:gd fmla="*/ 0 h 114" name="T3"/>
                  <a:gd fmla="*/ 0 w 60" name="T4"/>
                  <a:gd fmla="*/ 32 h 114" name="T5"/>
                  <a:gd fmla="*/ 60 w 60" name="T6"/>
                  <a:gd fmla="*/ 114 h 114" name="T7"/>
                  <a:gd fmla="*/ 60 w 60" name="T8"/>
                  <a:gd fmla="*/ 88 h 114" name="T9"/>
                  <a:gd fmla="*/ 0 w 60" name="T10"/>
                  <a:gd fmla="*/ 0 h 114" name="T11"/>
                </a:gdLst>
                <a:cxnLst>
                  <a:cxn ang="0">
                    <a:pos x="T0" y="T1"/>
                  </a:cxn>
                  <a:cxn ang="0">
                    <a:pos x="T2" y="T3"/>
                  </a:cxn>
                  <a:cxn ang="0">
                    <a:pos x="T4" y="T5"/>
                  </a:cxn>
                  <a:cxn ang="0">
                    <a:pos x="T6" y="T7"/>
                  </a:cxn>
                  <a:cxn ang="0">
                    <a:pos x="T8" y="T9"/>
                  </a:cxn>
                  <a:cxn ang="0">
                    <a:pos x="T10" y="T11"/>
                  </a:cxn>
                </a:cxnLst>
                <a:rect b="b" l="0" r="r" t="0"/>
                <a:pathLst>
                  <a:path h="114" w="60">
                    <a:moveTo>
                      <a:pt x="0" y="0"/>
                    </a:moveTo>
                    <a:lnTo>
                      <a:pt x="0" y="0"/>
                    </a:lnTo>
                    <a:lnTo>
                      <a:pt x="0" y="32"/>
                    </a:lnTo>
                    <a:lnTo>
                      <a:pt x="60" y="114"/>
                    </a:lnTo>
                    <a:lnTo>
                      <a:pt x="60" y="8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76" name="Freeform 520"/>
              <p:cNvSpPr/>
              <p:nvPr/>
            </p:nvSpPr>
            <p:spPr bwMode="auto">
              <a:xfrm>
                <a:off x="4516" y="204"/>
                <a:ext cx="28" cy="86"/>
              </a:xfrm>
              <a:custGeom>
                <a:gdLst>
                  <a:gd fmla="*/ 0 w 28" name="T0"/>
                  <a:gd fmla="*/ 0 h 86" name="T1"/>
                  <a:gd fmla="*/ 0 w 28" name="T2"/>
                  <a:gd fmla="*/ 0 h 86" name="T3"/>
                  <a:gd fmla="*/ 0 w 28" name="T4"/>
                  <a:gd fmla="*/ 50 h 86" name="T5"/>
                  <a:gd fmla="*/ 28 w 28" name="T6"/>
                  <a:gd fmla="*/ 86 h 86" name="T7"/>
                  <a:gd fmla="*/ 28 w 28" name="T8"/>
                  <a:gd fmla="*/ 38 h 86" name="T9"/>
                  <a:gd fmla="*/ 0 w 28" name="T10"/>
                  <a:gd fmla="*/ 0 h 86" name="T11"/>
                </a:gdLst>
                <a:cxnLst>
                  <a:cxn ang="0">
                    <a:pos x="T0" y="T1"/>
                  </a:cxn>
                  <a:cxn ang="0">
                    <a:pos x="T2" y="T3"/>
                  </a:cxn>
                  <a:cxn ang="0">
                    <a:pos x="T4" y="T5"/>
                  </a:cxn>
                  <a:cxn ang="0">
                    <a:pos x="T6" y="T7"/>
                  </a:cxn>
                  <a:cxn ang="0">
                    <a:pos x="T8" y="T9"/>
                  </a:cxn>
                  <a:cxn ang="0">
                    <a:pos x="T10" y="T11"/>
                  </a:cxn>
                </a:cxnLst>
                <a:rect b="b" l="0" r="r" t="0"/>
                <a:pathLst>
                  <a:path h="86" w="28">
                    <a:moveTo>
                      <a:pt x="0" y="0"/>
                    </a:moveTo>
                    <a:lnTo>
                      <a:pt x="0" y="0"/>
                    </a:lnTo>
                    <a:lnTo>
                      <a:pt x="0" y="50"/>
                    </a:lnTo>
                    <a:lnTo>
                      <a:pt x="28" y="86"/>
                    </a:lnTo>
                    <a:lnTo>
                      <a:pt x="28" y="3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77" name="Freeform 521"/>
              <p:cNvSpPr/>
              <p:nvPr/>
            </p:nvSpPr>
            <p:spPr bwMode="auto">
              <a:xfrm>
                <a:off x="4516" y="204"/>
                <a:ext cx="28" cy="86"/>
              </a:xfrm>
              <a:custGeom>
                <a:gdLst>
                  <a:gd fmla="*/ 0 w 28" name="T0"/>
                  <a:gd fmla="*/ 0 h 86" name="T1"/>
                  <a:gd fmla="*/ 0 w 28" name="T2"/>
                  <a:gd fmla="*/ 0 h 86" name="T3"/>
                  <a:gd fmla="*/ 0 w 28" name="T4"/>
                  <a:gd fmla="*/ 50 h 86" name="T5"/>
                  <a:gd fmla="*/ 28 w 28" name="T6"/>
                  <a:gd fmla="*/ 86 h 86" name="T7"/>
                  <a:gd fmla="*/ 28 w 28" name="T8"/>
                  <a:gd fmla="*/ 38 h 86" name="T9"/>
                  <a:gd fmla="*/ 0 w 28" name="T10"/>
                  <a:gd fmla="*/ 0 h 86" name="T11"/>
                </a:gdLst>
                <a:cxnLst>
                  <a:cxn ang="0">
                    <a:pos x="T0" y="T1"/>
                  </a:cxn>
                  <a:cxn ang="0">
                    <a:pos x="T2" y="T3"/>
                  </a:cxn>
                  <a:cxn ang="0">
                    <a:pos x="T4" y="T5"/>
                  </a:cxn>
                  <a:cxn ang="0">
                    <a:pos x="T6" y="T7"/>
                  </a:cxn>
                  <a:cxn ang="0">
                    <a:pos x="T8" y="T9"/>
                  </a:cxn>
                  <a:cxn ang="0">
                    <a:pos x="T10" y="T11"/>
                  </a:cxn>
                </a:cxnLst>
                <a:rect b="b" l="0" r="r" t="0"/>
                <a:pathLst>
                  <a:path h="86" w="28">
                    <a:moveTo>
                      <a:pt x="0" y="0"/>
                    </a:moveTo>
                    <a:lnTo>
                      <a:pt x="0" y="0"/>
                    </a:lnTo>
                    <a:lnTo>
                      <a:pt x="0" y="50"/>
                    </a:lnTo>
                    <a:lnTo>
                      <a:pt x="28" y="86"/>
                    </a:lnTo>
                    <a:lnTo>
                      <a:pt x="28" y="3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78" name="Freeform 522"/>
              <p:cNvSpPr/>
              <p:nvPr/>
            </p:nvSpPr>
            <p:spPr bwMode="auto">
              <a:xfrm>
                <a:off x="4568" y="276"/>
                <a:ext cx="90" cy="162"/>
              </a:xfrm>
              <a:custGeom>
                <a:gdLst>
                  <a:gd fmla="*/ 0 w 90" name="T0"/>
                  <a:gd fmla="*/ 0 h 162" name="T1"/>
                  <a:gd fmla="*/ 0 w 90" name="T2"/>
                  <a:gd fmla="*/ 0 h 162" name="T3"/>
                  <a:gd fmla="*/ 0 w 90" name="T4"/>
                  <a:gd fmla="*/ 44 h 162" name="T5"/>
                  <a:gd fmla="*/ 90 w 90" name="T6"/>
                  <a:gd fmla="*/ 162 h 162" name="T7"/>
                  <a:gd fmla="*/ 90 w 90" name="T8"/>
                  <a:gd fmla="*/ 126 h 162" name="T9"/>
                  <a:gd fmla="*/ 0 w 90" name="T10"/>
                  <a:gd fmla="*/ 0 h 162" name="T11"/>
                </a:gdLst>
                <a:cxnLst>
                  <a:cxn ang="0">
                    <a:pos x="T0" y="T1"/>
                  </a:cxn>
                  <a:cxn ang="0">
                    <a:pos x="T2" y="T3"/>
                  </a:cxn>
                  <a:cxn ang="0">
                    <a:pos x="T4" y="T5"/>
                  </a:cxn>
                  <a:cxn ang="0">
                    <a:pos x="T6" y="T7"/>
                  </a:cxn>
                  <a:cxn ang="0">
                    <a:pos x="T8" y="T9"/>
                  </a:cxn>
                  <a:cxn ang="0">
                    <a:pos x="T10" y="T11"/>
                  </a:cxn>
                </a:cxnLst>
                <a:rect b="b" l="0" r="r" t="0"/>
                <a:pathLst>
                  <a:path h="162" w="90">
                    <a:moveTo>
                      <a:pt x="0" y="0"/>
                    </a:moveTo>
                    <a:lnTo>
                      <a:pt x="0" y="0"/>
                    </a:lnTo>
                    <a:lnTo>
                      <a:pt x="0" y="44"/>
                    </a:lnTo>
                    <a:lnTo>
                      <a:pt x="90" y="162"/>
                    </a:lnTo>
                    <a:lnTo>
                      <a:pt x="90" y="12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79" name="Freeform 523"/>
              <p:cNvSpPr/>
              <p:nvPr/>
            </p:nvSpPr>
            <p:spPr bwMode="auto">
              <a:xfrm>
                <a:off x="4568" y="276"/>
                <a:ext cx="90" cy="162"/>
              </a:xfrm>
              <a:custGeom>
                <a:gdLst>
                  <a:gd fmla="*/ 0 w 90" name="T0"/>
                  <a:gd fmla="*/ 0 h 162" name="T1"/>
                  <a:gd fmla="*/ 0 w 90" name="T2"/>
                  <a:gd fmla="*/ 0 h 162" name="T3"/>
                  <a:gd fmla="*/ 0 w 90" name="T4"/>
                  <a:gd fmla="*/ 44 h 162" name="T5"/>
                  <a:gd fmla="*/ 90 w 90" name="T6"/>
                  <a:gd fmla="*/ 162 h 162" name="T7"/>
                  <a:gd fmla="*/ 90 w 90" name="T8"/>
                  <a:gd fmla="*/ 126 h 162" name="T9"/>
                  <a:gd fmla="*/ 0 w 90" name="T10"/>
                  <a:gd fmla="*/ 0 h 162" name="T11"/>
                </a:gdLst>
                <a:cxnLst>
                  <a:cxn ang="0">
                    <a:pos x="T0" y="T1"/>
                  </a:cxn>
                  <a:cxn ang="0">
                    <a:pos x="T2" y="T3"/>
                  </a:cxn>
                  <a:cxn ang="0">
                    <a:pos x="T4" y="T5"/>
                  </a:cxn>
                  <a:cxn ang="0">
                    <a:pos x="T6" y="T7"/>
                  </a:cxn>
                  <a:cxn ang="0">
                    <a:pos x="T8" y="T9"/>
                  </a:cxn>
                  <a:cxn ang="0">
                    <a:pos x="T10" y="T11"/>
                  </a:cxn>
                </a:cxnLst>
                <a:rect b="b" l="0" r="r" t="0"/>
                <a:pathLst>
                  <a:path h="162" w="90">
                    <a:moveTo>
                      <a:pt x="0" y="0"/>
                    </a:moveTo>
                    <a:lnTo>
                      <a:pt x="0" y="0"/>
                    </a:lnTo>
                    <a:lnTo>
                      <a:pt x="0" y="44"/>
                    </a:lnTo>
                    <a:lnTo>
                      <a:pt x="90" y="162"/>
                    </a:lnTo>
                    <a:lnTo>
                      <a:pt x="90" y="12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80" name="Freeform 524"/>
              <p:cNvSpPr/>
              <p:nvPr/>
            </p:nvSpPr>
            <p:spPr bwMode="auto">
              <a:xfrm>
                <a:off x="4682" y="436"/>
                <a:ext cx="14" cy="52"/>
              </a:xfrm>
              <a:custGeom>
                <a:gdLst>
                  <a:gd fmla="*/ 0 w 14" name="T0"/>
                  <a:gd fmla="*/ 0 h 52" name="T1"/>
                  <a:gd fmla="*/ 0 w 14" name="T2"/>
                  <a:gd fmla="*/ 0 h 52" name="T3"/>
                  <a:gd fmla="*/ 0 w 14" name="T4"/>
                  <a:gd fmla="*/ 32 h 52" name="T5"/>
                  <a:gd fmla="*/ 14 w 14" name="T6"/>
                  <a:gd fmla="*/ 52 h 52" name="T7"/>
                  <a:gd fmla="*/ 14 w 14" name="T8"/>
                  <a:gd fmla="*/ 52 h 52" name="T9"/>
                  <a:gd fmla="*/ 14 w 14" name="T10"/>
                  <a:gd fmla="*/ 20 h 52" name="T11"/>
                  <a:gd fmla="*/ 0 w 14" name="T12"/>
                  <a:gd fmla="*/ 0 h 52" name="T13"/>
                </a:gdLst>
                <a:cxnLst>
                  <a:cxn ang="0">
                    <a:pos x="T0" y="T1"/>
                  </a:cxn>
                  <a:cxn ang="0">
                    <a:pos x="T2" y="T3"/>
                  </a:cxn>
                  <a:cxn ang="0">
                    <a:pos x="T4" y="T5"/>
                  </a:cxn>
                  <a:cxn ang="0">
                    <a:pos x="T6" y="T7"/>
                  </a:cxn>
                  <a:cxn ang="0">
                    <a:pos x="T8" y="T9"/>
                  </a:cxn>
                  <a:cxn ang="0">
                    <a:pos x="T10" y="T11"/>
                  </a:cxn>
                  <a:cxn ang="0">
                    <a:pos x="T12" y="T13"/>
                  </a:cxn>
                </a:cxnLst>
                <a:rect b="b" l="0" r="r" t="0"/>
                <a:pathLst>
                  <a:path h="52" w="14">
                    <a:moveTo>
                      <a:pt x="0" y="0"/>
                    </a:moveTo>
                    <a:lnTo>
                      <a:pt x="0" y="0"/>
                    </a:lnTo>
                    <a:lnTo>
                      <a:pt x="0" y="32"/>
                    </a:lnTo>
                    <a:lnTo>
                      <a:pt x="14" y="52"/>
                    </a:lnTo>
                    <a:lnTo>
                      <a:pt x="14" y="52"/>
                    </a:lnTo>
                    <a:lnTo>
                      <a:pt x="14" y="2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81" name="Freeform 525"/>
              <p:cNvSpPr/>
              <p:nvPr/>
            </p:nvSpPr>
            <p:spPr bwMode="auto">
              <a:xfrm>
                <a:off x="4682" y="436"/>
                <a:ext cx="14" cy="52"/>
              </a:xfrm>
              <a:custGeom>
                <a:gdLst>
                  <a:gd fmla="*/ 0 w 14" name="T0"/>
                  <a:gd fmla="*/ 0 h 52" name="T1"/>
                  <a:gd fmla="*/ 0 w 14" name="T2"/>
                  <a:gd fmla="*/ 0 h 52" name="T3"/>
                  <a:gd fmla="*/ 0 w 14" name="T4"/>
                  <a:gd fmla="*/ 32 h 52" name="T5"/>
                  <a:gd fmla="*/ 14 w 14" name="T6"/>
                  <a:gd fmla="*/ 52 h 52" name="T7"/>
                  <a:gd fmla="*/ 14 w 14" name="T8"/>
                  <a:gd fmla="*/ 52 h 52" name="T9"/>
                  <a:gd fmla="*/ 14 w 14" name="T10"/>
                  <a:gd fmla="*/ 20 h 52" name="T11"/>
                  <a:gd fmla="*/ 0 w 14" name="T12"/>
                  <a:gd fmla="*/ 0 h 52" name="T13"/>
                </a:gdLst>
                <a:cxnLst>
                  <a:cxn ang="0">
                    <a:pos x="T0" y="T1"/>
                  </a:cxn>
                  <a:cxn ang="0">
                    <a:pos x="T2" y="T3"/>
                  </a:cxn>
                  <a:cxn ang="0">
                    <a:pos x="T4" y="T5"/>
                  </a:cxn>
                  <a:cxn ang="0">
                    <a:pos x="T6" y="T7"/>
                  </a:cxn>
                  <a:cxn ang="0">
                    <a:pos x="T8" y="T9"/>
                  </a:cxn>
                  <a:cxn ang="0">
                    <a:pos x="T10" y="T11"/>
                  </a:cxn>
                  <a:cxn ang="0">
                    <a:pos x="T12" y="T13"/>
                  </a:cxn>
                </a:cxnLst>
                <a:rect b="b" l="0" r="r" t="0"/>
                <a:pathLst>
                  <a:path h="52" w="14">
                    <a:moveTo>
                      <a:pt x="0" y="0"/>
                    </a:moveTo>
                    <a:lnTo>
                      <a:pt x="0" y="0"/>
                    </a:lnTo>
                    <a:lnTo>
                      <a:pt x="0" y="32"/>
                    </a:lnTo>
                    <a:lnTo>
                      <a:pt x="14" y="52"/>
                    </a:lnTo>
                    <a:lnTo>
                      <a:pt x="14" y="52"/>
                    </a:lnTo>
                    <a:lnTo>
                      <a:pt x="14" y="2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82" name="Freeform 526"/>
              <p:cNvSpPr/>
              <p:nvPr/>
            </p:nvSpPr>
            <p:spPr bwMode="auto">
              <a:xfrm>
                <a:off x="4720" y="490"/>
                <a:ext cx="42" cy="82"/>
              </a:xfrm>
              <a:custGeom>
                <a:gdLst>
                  <a:gd fmla="*/ 0 w 42" name="T0"/>
                  <a:gd fmla="*/ 0 h 82" name="T1"/>
                  <a:gd fmla="*/ 0 w 42" name="T2"/>
                  <a:gd fmla="*/ 30 h 82" name="T3"/>
                  <a:gd fmla="*/ 42 w 42" name="T4"/>
                  <a:gd fmla="*/ 82 h 82" name="T5"/>
                  <a:gd fmla="*/ 42 w 42" name="T6"/>
                  <a:gd fmla="*/ 82 h 82" name="T7"/>
                  <a:gd fmla="*/ 42 w 42" name="T8"/>
                  <a:gd fmla="*/ 58 h 82" name="T9"/>
                  <a:gd fmla="*/ 0 w 42" name="T10"/>
                  <a:gd fmla="*/ 0 h 82" name="T11"/>
                </a:gdLst>
                <a:cxnLst>
                  <a:cxn ang="0">
                    <a:pos x="T0" y="T1"/>
                  </a:cxn>
                  <a:cxn ang="0">
                    <a:pos x="T2" y="T3"/>
                  </a:cxn>
                  <a:cxn ang="0">
                    <a:pos x="T4" y="T5"/>
                  </a:cxn>
                  <a:cxn ang="0">
                    <a:pos x="T6" y="T7"/>
                  </a:cxn>
                  <a:cxn ang="0">
                    <a:pos x="T8" y="T9"/>
                  </a:cxn>
                  <a:cxn ang="0">
                    <a:pos x="T10" y="T11"/>
                  </a:cxn>
                </a:cxnLst>
                <a:rect b="b" l="0" r="r" t="0"/>
                <a:pathLst>
                  <a:path h="82" w="42">
                    <a:moveTo>
                      <a:pt x="0" y="0"/>
                    </a:moveTo>
                    <a:lnTo>
                      <a:pt x="0" y="30"/>
                    </a:lnTo>
                    <a:lnTo>
                      <a:pt x="42" y="82"/>
                    </a:lnTo>
                    <a:lnTo>
                      <a:pt x="42" y="82"/>
                    </a:lnTo>
                    <a:lnTo>
                      <a:pt x="42" y="5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83" name="Freeform 527"/>
              <p:cNvSpPr/>
              <p:nvPr/>
            </p:nvSpPr>
            <p:spPr bwMode="auto">
              <a:xfrm>
                <a:off x="4720" y="490"/>
                <a:ext cx="42" cy="82"/>
              </a:xfrm>
              <a:custGeom>
                <a:gdLst>
                  <a:gd fmla="*/ 0 w 42" name="T0"/>
                  <a:gd fmla="*/ 0 h 82" name="T1"/>
                  <a:gd fmla="*/ 0 w 42" name="T2"/>
                  <a:gd fmla="*/ 30 h 82" name="T3"/>
                  <a:gd fmla="*/ 42 w 42" name="T4"/>
                  <a:gd fmla="*/ 82 h 82" name="T5"/>
                  <a:gd fmla="*/ 42 w 42" name="T6"/>
                  <a:gd fmla="*/ 82 h 82" name="T7"/>
                  <a:gd fmla="*/ 42 w 42" name="T8"/>
                  <a:gd fmla="*/ 58 h 82" name="T9"/>
                  <a:gd fmla="*/ 0 w 42" name="T10"/>
                  <a:gd fmla="*/ 0 h 82" name="T11"/>
                </a:gdLst>
                <a:cxnLst>
                  <a:cxn ang="0">
                    <a:pos x="T0" y="T1"/>
                  </a:cxn>
                  <a:cxn ang="0">
                    <a:pos x="T2" y="T3"/>
                  </a:cxn>
                  <a:cxn ang="0">
                    <a:pos x="T4" y="T5"/>
                  </a:cxn>
                  <a:cxn ang="0">
                    <a:pos x="T6" y="T7"/>
                  </a:cxn>
                  <a:cxn ang="0">
                    <a:pos x="T8" y="T9"/>
                  </a:cxn>
                  <a:cxn ang="0">
                    <a:pos x="T10" y="T11"/>
                  </a:cxn>
                </a:cxnLst>
                <a:rect b="b" l="0" r="r" t="0"/>
                <a:pathLst>
                  <a:path h="82" w="42">
                    <a:moveTo>
                      <a:pt x="0" y="0"/>
                    </a:moveTo>
                    <a:lnTo>
                      <a:pt x="0" y="30"/>
                    </a:lnTo>
                    <a:lnTo>
                      <a:pt x="42" y="82"/>
                    </a:lnTo>
                    <a:lnTo>
                      <a:pt x="42" y="82"/>
                    </a:lnTo>
                    <a:lnTo>
                      <a:pt x="42" y="5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84" name="Freeform 528"/>
              <p:cNvSpPr/>
              <p:nvPr/>
            </p:nvSpPr>
            <p:spPr bwMode="auto">
              <a:xfrm>
                <a:off x="4516" y="294"/>
                <a:ext cx="78" cy="140"/>
              </a:xfrm>
              <a:custGeom>
                <a:gdLst>
                  <a:gd fmla="*/ 0 w 78" name="T0"/>
                  <a:gd fmla="*/ 0 h 140" name="T1"/>
                  <a:gd fmla="*/ 0 w 78" name="T2"/>
                  <a:gd fmla="*/ 0 h 140" name="T3"/>
                  <a:gd fmla="*/ 0 w 78" name="T4"/>
                  <a:gd fmla="*/ 50 h 140" name="T5"/>
                  <a:gd fmla="*/ 78 w 78" name="T6"/>
                  <a:gd fmla="*/ 140 h 140" name="T7"/>
                  <a:gd fmla="*/ 78 w 78" name="T8"/>
                  <a:gd fmla="*/ 98 h 140" name="T9"/>
                  <a:gd fmla="*/ 0 w 78" name="T10"/>
                  <a:gd fmla="*/ 0 h 140" name="T11"/>
                </a:gdLst>
                <a:cxnLst>
                  <a:cxn ang="0">
                    <a:pos x="T0" y="T1"/>
                  </a:cxn>
                  <a:cxn ang="0">
                    <a:pos x="T2" y="T3"/>
                  </a:cxn>
                  <a:cxn ang="0">
                    <a:pos x="T4" y="T5"/>
                  </a:cxn>
                  <a:cxn ang="0">
                    <a:pos x="T6" y="T7"/>
                  </a:cxn>
                  <a:cxn ang="0">
                    <a:pos x="T8" y="T9"/>
                  </a:cxn>
                  <a:cxn ang="0">
                    <a:pos x="T10" y="T11"/>
                  </a:cxn>
                </a:cxnLst>
                <a:rect b="b" l="0" r="r" t="0"/>
                <a:pathLst>
                  <a:path h="140" w="78">
                    <a:moveTo>
                      <a:pt x="0" y="0"/>
                    </a:moveTo>
                    <a:lnTo>
                      <a:pt x="0" y="0"/>
                    </a:lnTo>
                    <a:lnTo>
                      <a:pt x="0" y="50"/>
                    </a:lnTo>
                    <a:lnTo>
                      <a:pt x="78" y="140"/>
                    </a:lnTo>
                    <a:lnTo>
                      <a:pt x="78" y="9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85" name="Freeform 529"/>
              <p:cNvSpPr/>
              <p:nvPr/>
            </p:nvSpPr>
            <p:spPr bwMode="auto">
              <a:xfrm>
                <a:off x="4516" y="294"/>
                <a:ext cx="78" cy="140"/>
              </a:xfrm>
              <a:custGeom>
                <a:gdLst>
                  <a:gd fmla="*/ 0 w 78" name="T0"/>
                  <a:gd fmla="*/ 0 h 140" name="T1"/>
                  <a:gd fmla="*/ 0 w 78" name="T2"/>
                  <a:gd fmla="*/ 0 h 140" name="T3"/>
                  <a:gd fmla="*/ 0 w 78" name="T4"/>
                  <a:gd fmla="*/ 50 h 140" name="T5"/>
                  <a:gd fmla="*/ 78 w 78" name="T6"/>
                  <a:gd fmla="*/ 140 h 140" name="T7"/>
                  <a:gd fmla="*/ 78 w 78" name="T8"/>
                  <a:gd fmla="*/ 98 h 140" name="T9"/>
                  <a:gd fmla="*/ 0 w 78" name="T10"/>
                  <a:gd fmla="*/ 0 h 140" name="T11"/>
                </a:gdLst>
                <a:cxnLst>
                  <a:cxn ang="0">
                    <a:pos x="T0" y="T1"/>
                  </a:cxn>
                  <a:cxn ang="0">
                    <a:pos x="T2" y="T3"/>
                  </a:cxn>
                  <a:cxn ang="0">
                    <a:pos x="T4" y="T5"/>
                  </a:cxn>
                  <a:cxn ang="0">
                    <a:pos x="T6" y="T7"/>
                  </a:cxn>
                  <a:cxn ang="0">
                    <a:pos x="T8" y="T9"/>
                  </a:cxn>
                  <a:cxn ang="0">
                    <a:pos x="T10" y="T11"/>
                  </a:cxn>
                </a:cxnLst>
                <a:rect b="b" l="0" r="r" t="0"/>
                <a:pathLst>
                  <a:path h="140" w="78">
                    <a:moveTo>
                      <a:pt x="0" y="0"/>
                    </a:moveTo>
                    <a:lnTo>
                      <a:pt x="0" y="0"/>
                    </a:lnTo>
                    <a:lnTo>
                      <a:pt x="0" y="50"/>
                    </a:lnTo>
                    <a:lnTo>
                      <a:pt x="78" y="140"/>
                    </a:lnTo>
                    <a:lnTo>
                      <a:pt x="78" y="9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86" name="Freeform 530"/>
              <p:cNvSpPr/>
              <p:nvPr/>
            </p:nvSpPr>
            <p:spPr bwMode="auto">
              <a:xfrm>
                <a:off x="4618" y="422"/>
                <a:ext cx="18" cy="62"/>
              </a:xfrm>
              <a:custGeom>
                <a:gdLst>
                  <a:gd fmla="*/ 0 w 18" name="T0"/>
                  <a:gd fmla="*/ 0 h 62" name="T1"/>
                  <a:gd fmla="*/ 0 w 18" name="T2"/>
                  <a:gd fmla="*/ 40 h 62" name="T3"/>
                  <a:gd fmla="*/ 18 w 18" name="T4"/>
                  <a:gd fmla="*/ 62 h 62" name="T5"/>
                  <a:gd fmla="*/ 18 w 18" name="T6"/>
                  <a:gd fmla="*/ 62 h 62" name="T7"/>
                  <a:gd fmla="*/ 16 w 18" name="T8"/>
                  <a:gd fmla="*/ 58 h 62" name="T9"/>
                  <a:gd fmla="*/ 16 w 18" name="T10"/>
                  <a:gd fmla="*/ 22 h 62" name="T11"/>
                  <a:gd fmla="*/ 0 w 18" name="T12"/>
                  <a:gd fmla="*/ 0 h 62" name="T13"/>
                </a:gdLst>
                <a:cxnLst>
                  <a:cxn ang="0">
                    <a:pos x="T0" y="T1"/>
                  </a:cxn>
                  <a:cxn ang="0">
                    <a:pos x="T2" y="T3"/>
                  </a:cxn>
                  <a:cxn ang="0">
                    <a:pos x="T4" y="T5"/>
                  </a:cxn>
                  <a:cxn ang="0">
                    <a:pos x="T6" y="T7"/>
                  </a:cxn>
                  <a:cxn ang="0">
                    <a:pos x="T8" y="T9"/>
                  </a:cxn>
                  <a:cxn ang="0">
                    <a:pos x="T10" y="T11"/>
                  </a:cxn>
                  <a:cxn ang="0">
                    <a:pos x="T12" y="T13"/>
                  </a:cxn>
                </a:cxnLst>
                <a:rect b="b" l="0" r="r" t="0"/>
                <a:pathLst>
                  <a:path h="62" w="18">
                    <a:moveTo>
                      <a:pt x="0" y="0"/>
                    </a:moveTo>
                    <a:lnTo>
                      <a:pt x="0" y="40"/>
                    </a:lnTo>
                    <a:lnTo>
                      <a:pt x="18" y="62"/>
                    </a:lnTo>
                    <a:lnTo>
                      <a:pt x="18" y="62"/>
                    </a:lnTo>
                    <a:lnTo>
                      <a:pt x="16" y="58"/>
                    </a:lnTo>
                    <a:lnTo>
                      <a:pt x="16" y="2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87" name="Freeform 531"/>
              <p:cNvSpPr/>
              <p:nvPr/>
            </p:nvSpPr>
            <p:spPr bwMode="auto">
              <a:xfrm>
                <a:off x="4618" y="422"/>
                <a:ext cx="18" cy="62"/>
              </a:xfrm>
              <a:custGeom>
                <a:gdLst>
                  <a:gd fmla="*/ 0 w 18" name="T0"/>
                  <a:gd fmla="*/ 0 h 62" name="T1"/>
                  <a:gd fmla="*/ 0 w 18" name="T2"/>
                  <a:gd fmla="*/ 40 h 62" name="T3"/>
                  <a:gd fmla="*/ 18 w 18" name="T4"/>
                  <a:gd fmla="*/ 62 h 62" name="T5"/>
                  <a:gd fmla="*/ 18 w 18" name="T6"/>
                  <a:gd fmla="*/ 62 h 62" name="T7"/>
                  <a:gd fmla="*/ 16 w 18" name="T8"/>
                  <a:gd fmla="*/ 58 h 62" name="T9"/>
                  <a:gd fmla="*/ 16 w 18" name="T10"/>
                  <a:gd fmla="*/ 22 h 62" name="T11"/>
                  <a:gd fmla="*/ 0 w 18" name="T12"/>
                  <a:gd fmla="*/ 0 h 62" name="T13"/>
                </a:gdLst>
                <a:cxnLst>
                  <a:cxn ang="0">
                    <a:pos x="T0" y="T1"/>
                  </a:cxn>
                  <a:cxn ang="0">
                    <a:pos x="T2" y="T3"/>
                  </a:cxn>
                  <a:cxn ang="0">
                    <a:pos x="T4" y="T5"/>
                  </a:cxn>
                  <a:cxn ang="0">
                    <a:pos x="T6" y="T7"/>
                  </a:cxn>
                  <a:cxn ang="0">
                    <a:pos x="T8" y="T9"/>
                  </a:cxn>
                  <a:cxn ang="0">
                    <a:pos x="T10" y="T11"/>
                  </a:cxn>
                  <a:cxn ang="0">
                    <a:pos x="T12" y="T13"/>
                  </a:cxn>
                </a:cxnLst>
                <a:rect b="b" l="0" r="r" t="0"/>
                <a:pathLst>
                  <a:path h="62" w="18">
                    <a:moveTo>
                      <a:pt x="0" y="0"/>
                    </a:moveTo>
                    <a:lnTo>
                      <a:pt x="0" y="40"/>
                    </a:lnTo>
                    <a:lnTo>
                      <a:pt x="18" y="62"/>
                    </a:lnTo>
                    <a:lnTo>
                      <a:pt x="18" y="62"/>
                    </a:lnTo>
                    <a:lnTo>
                      <a:pt x="16" y="58"/>
                    </a:lnTo>
                    <a:lnTo>
                      <a:pt x="16" y="2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88" name="Freeform 532"/>
              <p:cNvSpPr/>
              <p:nvPr/>
            </p:nvSpPr>
            <p:spPr bwMode="auto">
              <a:xfrm>
                <a:off x="4658" y="474"/>
                <a:ext cx="50" cy="94"/>
              </a:xfrm>
              <a:custGeom>
                <a:gdLst>
                  <a:gd fmla="*/ 0 w 50" name="T0"/>
                  <a:gd fmla="*/ 0 h 94" name="T1"/>
                  <a:gd fmla="*/ 0 w 50" name="T2"/>
                  <a:gd fmla="*/ 36 h 94" name="T3"/>
                  <a:gd fmla="*/ 50 w 50" name="T4"/>
                  <a:gd fmla="*/ 94 h 94" name="T5"/>
                  <a:gd fmla="*/ 50 w 50" name="T6"/>
                  <a:gd fmla="*/ 94 h 94" name="T7"/>
                  <a:gd fmla="*/ 50 w 50" name="T8"/>
                  <a:gd fmla="*/ 64 h 94" name="T9"/>
                  <a:gd fmla="*/ 0 w 50" name="T10"/>
                  <a:gd fmla="*/ 0 h 94" name="T11"/>
                </a:gdLst>
                <a:cxnLst>
                  <a:cxn ang="0">
                    <a:pos x="T0" y="T1"/>
                  </a:cxn>
                  <a:cxn ang="0">
                    <a:pos x="T2" y="T3"/>
                  </a:cxn>
                  <a:cxn ang="0">
                    <a:pos x="T4" y="T5"/>
                  </a:cxn>
                  <a:cxn ang="0">
                    <a:pos x="T6" y="T7"/>
                  </a:cxn>
                  <a:cxn ang="0">
                    <a:pos x="T8" y="T9"/>
                  </a:cxn>
                  <a:cxn ang="0">
                    <a:pos x="T10" y="T11"/>
                  </a:cxn>
                </a:cxnLst>
                <a:rect b="b" l="0" r="r" t="0"/>
                <a:pathLst>
                  <a:path h="94" w="50">
                    <a:moveTo>
                      <a:pt x="0" y="0"/>
                    </a:moveTo>
                    <a:lnTo>
                      <a:pt x="0" y="36"/>
                    </a:lnTo>
                    <a:lnTo>
                      <a:pt x="50" y="94"/>
                    </a:lnTo>
                    <a:lnTo>
                      <a:pt x="50" y="94"/>
                    </a:lnTo>
                    <a:lnTo>
                      <a:pt x="50" y="6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89" name="Freeform 533"/>
              <p:cNvSpPr/>
              <p:nvPr/>
            </p:nvSpPr>
            <p:spPr bwMode="auto">
              <a:xfrm>
                <a:off x="4658" y="474"/>
                <a:ext cx="50" cy="94"/>
              </a:xfrm>
              <a:custGeom>
                <a:gdLst>
                  <a:gd fmla="*/ 0 w 50" name="T0"/>
                  <a:gd fmla="*/ 0 h 94" name="T1"/>
                  <a:gd fmla="*/ 0 w 50" name="T2"/>
                  <a:gd fmla="*/ 36 h 94" name="T3"/>
                  <a:gd fmla="*/ 50 w 50" name="T4"/>
                  <a:gd fmla="*/ 94 h 94" name="T5"/>
                  <a:gd fmla="*/ 50 w 50" name="T6"/>
                  <a:gd fmla="*/ 94 h 94" name="T7"/>
                  <a:gd fmla="*/ 50 w 50" name="T8"/>
                  <a:gd fmla="*/ 64 h 94" name="T9"/>
                  <a:gd fmla="*/ 0 w 50" name="T10"/>
                  <a:gd fmla="*/ 0 h 94" name="T11"/>
                </a:gdLst>
                <a:cxnLst>
                  <a:cxn ang="0">
                    <a:pos x="T0" y="T1"/>
                  </a:cxn>
                  <a:cxn ang="0">
                    <a:pos x="T2" y="T3"/>
                  </a:cxn>
                  <a:cxn ang="0">
                    <a:pos x="T4" y="T5"/>
                  </a:cxn>
                  <a:cxn ang="0">
                    <a:pos x="T6" y="T7"/>
                  </a:cxn>
                  <a:cxn ang="0">
                    <a:pos x="T8" y="T9"/>
                  </a:cxn>
                  <a:cxn ang="0">
                    <a:pos x="T10" y="T11"/>
                  </a:cxn>
                </a:cxnLst>
                <a:rect b="b" l="0" r="r" t="0"/>
                <a:pathLst>
                  <a:path h="94" w="50">
                    <a:moveTo>
                      <a:pt x="0" y="0"/>
                    </a:moveTo>
                    <a:lnTo>
                      <a:pt x="0" y="36"/>
                    </a:lnTo>
                    <a:lnTo>
                      <a:pt x="50" y="94"/>
                    </a:lnTo>
                    <a:lnTo>
                      <a:pt x="50" y="94"/>
                    </a:lnTo>
                    <a:lnTo>
                      <a:pt x="50" y="6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90" name="Freeform 534"/>
              <p:cNvSpPr/>
              <p:nvPr/>
            </p:nvSpPr>
            <p:spPr bwMode="auto">
              <a:xfrm>
                <a:off x="4608" y="480"/>
                <a:ext cx="50" cy="96"/>
              </a:xfrm>
              <a:custGeom>
                <a:gdLst>
                  <a:gd fmla="*/ 0 w 50" name="T0"/>
                  <a:gd fmla="*/ 0 h 96" name="T1"/>
                  <a:gd fmla="*/ 0 w 50" name="T2"/>
                  <a:gd fmla="*/ 36 h 96" name="T3"/>
                  <a:gd fmla="*/ 50 w 50" name="T4"/>
                  <a:gd fmla="*/ 96 h 96" name="T5"/>
                  <a:gd fmla="*/ 50 w 50" name="T6"/>
                  <a:gd fmla="*/ 66 h 96" name="T7"/>
                  <a:gd fmla="*/ 0 w 50" name="T8"/>
                  <a:gd fmla="*/ 0 h 96" name="T9"/>
                </a:gdLst>
                <a:cxnLst>
                  <a:cxn ang="0">
                    <a:pos x="T0" y="T1"/>
                  </a:cxn>
                  <a:cxn ang="0">
                    <a:pos x="T2" y="T3"/>
                  </a:cxn>
                  <a:cxn ang="0">
                    <a:pos x="T4" y="T5"/>
                  </a:cxn>
                  <a:cxn ang="0">
                    <a:pos x="T6" y="T7"/>
                  </a:cxn>
                  <a:cxn ang="0">
                    <a:pos x="T8" y="T9"/>
                  </a:cxn>
                </a:cxnLst>
                <a:rect b="b" l="0" r="r" t="0"/>
                <a:pathLst>
                  <a:path h="96" w="50">
                    <a:moveTo>
                      <a:pt x="0" y="0"/>
                    </a:moveTo>
                    <a:lnTo>
                      <a:pt x="0" y="36"/>
                    </a:lnTo>
                    <a:lnTo>
                      <a:pt x="50" y="96"/>
                    </a:lnTo>
                    <a:lnTo>
                      <a:pt x="50" y="6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91" name="Freeform 535"/>
              <p:cNvSpPr/>
              <p:nvPr/>
            </p:nvSpPr>
            <p:spPr bwMode="auto">
              <a:xfrm>
                <a:off x="4608" y="480"/>
                <a:ext cx="50" cy="96"/>
              </a:xfrm>
              <a:custGeom>
                <a:gdLst>
                  <a:gd fmla="*/ 0 w 50" name="T0"/>
                  <a:gd fmla="*/ 0 h 96" name="T1"/>
                  <a:gd fmla="*/ 0 w 50" name="T2"/>
                  <a:gd fmla="*/ 36 h 96" name="T3"/>
                  <a:gd fmla="*/ 50 w 50" name="T4"/>
                  <a:gd fmla="*/ 96 h 96" name="T5"/>
                  <a:gd fmla="*/ 50 w 50" name="T6"/>
                  <a:gd fmla="*/ 66 h 96" name="T7"/>
                  <a:gd fmla="*/ 0 w 50" name="T8"/>
                  <a:gd fmla="*/ 0 h 96" name="T9"/>
                </a:gdLst>
                <a:cxnLst>
                  <a:cxn ang="0">
                    <a:pos x="T0" y="T1"/>
                  </a:cxn>
                  <a:cxn ang="0">
                    <a:pos x="T2" y="T3"/>
                  </a:cxn>
                  <a:cxn ang="0">
                    <a:pos x="T4" y="T5"/>
                  </a:cxn>
                  <a:cxn ang="0">
                    <a:pos x="T6" y="T7"/>
                  </a:cxn>
                  <a:cxn ang="0">
                    <a:pos x="T8" y="T9"/>
                  </a:cxn>
                </a:cxnLst>
                <a:rect b="b" l="0" r="r" t="0"/>
                <a:pathLst>
                  <a:path h="96" w="50">
                    <a:moveTo>
                      <a:pt x="0" y="0"/>
                    </a:moveTo>
                    <a:lnTo>
                      <a:pt x="0" y="36"/>
                    </a:lnTo>
                    <a:lnTo>
                      <a:pt x="50" y="96"/>
                    </a:lnTo>
                    <a:lnTo>
                      <a:pt x="50" y="6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92" name="Freeform 536"/>
              <p:cNvSpPr/>
              <p:nvPr/>
            </p:nvSpPr>
            <p:spPr bwMode="auto">
              <a:xfrm>
                <a:off x="4732" y="568"/>
                <a:ext cx="30" cy="63"/>
              </a:xfrm>
              <a:custGeom>
                <a:gdLst>
                  <a:gd fmla="*/ 0 w 30" name="T0"/>
                  <a:gd fmla="*/ 0 h 63" name="T1"/>
                  <a:gd fmla="*/ 0 w 30" name="T2"/>
                  <a:gd fmla="*/ 0 h 63" name="T3"/>
                  <a:gd fmla="*/ 0 w 30" name="T4"/>
                  <a:gd fmla="*/ 28 h 63" name="T5"/>
                  <a:gd fmla="*/ 30 w 30" name="T6"/>
                  <a:gd fmla="*/ 63 h 63" name="T7"/>
                  <a:gd fmla="*/ 30 w 30" name="T8"/>
                  <a:gd fmla="*/ 63 h 63" name="T9"/>
                  <a:gd fmla="*/ 30 w 30" name="T10"/>
                  <a:gd fmla="*/ 38 h 63" name="T11"/>
                  <a:gd fmla="*/ 0 w 30" name="T12"/>
                  <a:gd fmla="*/ 0 h 63" name="T13"/>
                </a:gdLst>
                <a:cxnLst>
                  <a:cxn ang="0">
                    <a:pos x="T0" y="T1"/>
                  </a:cxn>
                  <a:cxn ang="0">
                    <a:pos x="T2" y="T3"/>
                  </a:cxn>
                  <a:cxn ang="0">
                    <a:pos x="T4" y="T5"/>
                  </a:cxn>
                  <a:cxn ang="0">
                    <a:pos x="T6" y="T7"/>
                  </a:cxn>
                  <a:cxn ang="0">
                    <a:pos x="T8" y="T9"/>
                  </a:cxn>
                  <a:cxn ang="0">
                    <a:pos x="T10" y="T11"/>
                  </a:cxn>
                  <a:cxn ang="0">
                    <a:pos x="T12" y="T13"/>
                  </a:cxn>
                </a:cxnLst>
                <a:rect b="b" l="0" r="r" t="0"/>
                <a:pathLst>
                  <a:path h="62" w="30">
                    <a:moveTo>
                      <a:pt x="0" y="0"/>
                    </a:moveTo>
                    <a:lnTo>
                      <a:pt x="0" y="0"/>
                    </a:lnTo>
                    <a:lnTo>
                      <a:pt x="0" y="28"/>
                    </a:lnTo>
                    <a:lnTo>
                      <a:pt x="30" y="63"/>
                    </a:lnTo>
                    <a:lnTo>
                      <a:pt x="30" y="63"/>
                    </a:lnTo>
                    <a:lnTo>
                      <a:pt x="30" y="3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93" name="Freeform 537"/>
              <p:cNvSpPr/>
              <p:nvPr/>
            </p:nvSpPr>
            <p:spPr bwMode="auto">
              <a:xfrm>
                <a:off x="4732" y="568"/>
                <a:ext cx="30" cy="63"/>
              </a:xfrm>
              <a:custGeom>
                <a:gdLst>
                  <a:gd fmla="*/ 0 w 30" name="T0"/>
                  <a:gd fmla="*/ 0 h 63" name="T1"/>
                  <a:gd fmla="*/ 0 w 30" name="T2"/>
                  <a:gd fmla="*/ 0 h 63" name="T3"/>
                  <a:gd fmla="*/ 0 w 30" name="T4"/>
                  <a:gd fmla="*/ 28 h 63" name="T5"/>
                  <a:gd fmla="*/ 30 w 30" name="T6"/>
                  <a:gd fmla="*/ 63 h 63" name="T7"/>
                  <a:gd fmla="*/ 30 w 30" name="T8"/>
                  <a:gd fmla="*/ 63 h 63" name="T9"/>
                  <a:gd fmla="*/ 30 w 30" name="T10"/>
                  <a:gd fmla="*/ 38 h 63" name="T11"/>
                  <a:gd fmla="*/ 0 w 30" name="T12"/>
                  <a:gd fmla="*/ 0 h 63" name="T13"/>
                </a:gdLst>
                <a:cxnLst>
                  <a:cxn ang="0">
                    <a:pos x="T0" y="T1"/>
                  </a:cxn>
                  <a:cxn ang="0">
                    <a:pos x="T2" y="T3"/>
                  </a:cxn>
                  <a:cxn ang="0">
                    <a:pos x="T4" y="T5"/>
                  </a:cxn>
                  <a:cxn ang="0">
                    <a:pos x="T6" y="T7"/>
                  </a:cxn>
                  <a:cxn ang="0">
                    <a:pos x="T8" y="T9"/>
                  </a:cxn>
                  <a:cxn ang="0">
                    <a:pos x="T10" y="T11"/>
                  </a:cxn>
                  <a:cxn ang="0">
                    <a:pos x="T12" y="T13"/>
                  </a:cxn>
                </a:cxnLst>
                <a:rect b="b" l="0" r="r" t="0"/>
                <a:pathLst>
                  <a:path h="62" w="30">
                    <a:moveTo>
                      <a:pt x="0" y="0"/>
                    </a:moveTo>
                    <a:lnTo>
                      <a:pt x="0" y="0"/>
                    </a:lnTo>
                    <a:lnTo>
                      <a:pt x="0" y="28"/>
                    </a:lnTo>
                    <a:lnTo>
                      <a:pt x="30" y="63"/>
                    </a:lnTo>
                    <a:lnTo>
                      <a:pt x="30" y="63"/>
                    </a:lnTo>
                    <a:lnTo>
                      <a:pt x="30" y="3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94" name="Freeform 538"/>
              <p:cNvSpPr/>
              <p:nvPr/>
            </p:nvSpPr>
            <p:spPr bwMode="auto">
              <a:xfrm>
                <a:off x="4516" y="384"/>
                <a:ext cx="30" cy="82"/>
              </a:xfrm>
              <a:custGeom>
                <a:gdLst>
                  <a:gd fmla="*/ 0 w 30" name="T0"/>
                  <a:gd fmla="*/ 0 h 82" name="T1"/>
                  <a:gd fmla="*/ 0 w 30" name="T2"/>
                  <a:gd fmla="*/ 0 h 82" name="T3"/>
                  <a:gd fmla="*/ 0 w 30" name="T4"/>
                  <a:gd fmla="*/ 50 h 82" name="T5"/>
                  <a:gd fmla="*/ 30 w 30" name="T6"/>
                  <a:gd fmla="*/ 82 h 82" name="T7"/>
                  <a:gd fmla="*/ 30 w 30" name="T8"/>
                  <a:gd fmla="*/ 82 h 82" name="T9"/>
                  <a:gd fmla="*/ 30 w 30" name="T10"/>
                  <a:gd fmla="*/ 34 h 82" name="T11"/>
                  <a:gd fmla="*/ 0 w 30" name="T12"/>
                  <a:gd fmla="*/ 0 h 82" name="T13"/>
                </a:gdLst>
                <a:cxnLst>
                  <a:cxn ang="0">
                    <a:pos x="T0" y="T1"/>
                  </a:cxn>
                  <a:cxn ang="0">
                    <a:pos x="T2" y="T3"/>
                  </a:cxn>
                  <a:cxn ang="0">
                    <a:pos x="T4" y="T5"/>
                  </a:cxn>
                  <a:cxn ang="0">
                    <a:pos x="T6" y="T7"/>
                  </a:cxn>
                  <a:cxn ang="0">
                    <a:pos x="T8" y="T9"/>
                  </a:cxn>
                  <a:cxn ang="0">
                    <a:pos x="T10" y="T11"/>
                  </a:cxn>
                  <a:cxn ang="0">
                    <a:pos x="T12" y="T13"/>
                  </a:cxn>
                </a:cxnLst>
                <a:rect b="b" l="0" r="r" t="0"/>
                <a:pathLst>
                  <a:path h="82" w="30">
                    <a:moveTo>
                      <a:pt x="0" y="0"/>
                    </a:moveTo>
                    <a:lnTo>
                      <a:pt x="0" y="0"/>
                    </a:lnTo>
                    <a:lnTo>
                      <a:pt x="0" y="50"/>
                    </a:lnTo>
                    <a:lnTo>
                      <a:pt x="30" y="82"/>
                    </a:lnTo>
                    <a:lnTo>
                      <a:pt x="30" y="82"/>
                    </a:lnTo>
                    <a:lnTo>
                      <a:pt x="30" y="3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95" name="Freeform 539"/>
              <p:cNvSpPr/>
              <p:nvPr/>
            </p:nvSpPr>
            <p:spPr bwMode="auto">
              <a:xfrm>
                <a:off x="4516" y="384"/>
                <a:ext cx="30" cy="82"/>
              </a:xfrm>
              <a:custGeom>
                <a:gdLst>
                  <a:gd fmla="*/ 0 w 30" name="T0"/>
                  <a:gd fmla="*/ 0 h 82" name="T1"/>
                  <a:gd fmla="*/ 0 w 30" name="T2"/>
                  <a:gd fmla="*/ 0 h 82" name="T3"/>
                  <a:gd fmla="*/ 0 w 30" name="T4"/>
                  <a:gd fmla="*/ 50 h 82" name="T5"/>
                  <a:gd fmla="*/ 30 w 30" name="T6"/>
                  <a:gd fmla="*/ 82 h 82" name="T7"/>
                  <a:gd fmla="*/ 30 w 30" name="T8"/>
                  <a:gd fmla="*/ 82 h 82" name="T9"/>
                  <a:gd fmla="*/ 30 w 30" name="T10"/>
                  <a:gd fmla="*/ 34 h 82" name="T11"/>
                  <a:gd fmla="*/ 0 w 30" name="T12"/>
                  <a:gd fmla="*/ 0 h 82" name="T13"/>
                </a:gdLst>
                <a:cxnLst>
                  <a:cxn ang="0">
                    <a:pos x="T0" y="T1"/>
                  </a:cxn>
                  <a:cxn ang="0">
                    <a:pos x="T2" y="T3"/>
                  </a:cxn>
                  <a:cxn ang="0">
                    <a:pos x="T4" y="T5"/>
                  </a:cxn>
                  <a:cxn ang="0">
                    <a:pos x="T6" y="T7"/>
                  </a:cxn>
                  <a:cxn ang="0">
                    <a:pos x="T8" y="T9"/>
                  </a:cxn>
                  <a:cxn ang="0">
                    <a:pos x="T10" y="T11"/>
                  </a:cxn>
                  <a:cxn ang="0">
                    <a:pos x="T12" y="T13"/>
                  </a:cxn>
                </a:cxnLst>
                <a:rect b="b" l="0" r="r" t="0"/>
                <a:pathLst>
                  <a:path h="82" w="30">
                    <a:moveTo>
                      <a:pt x="0" y="0"/>
                    </a:moveTo>
                    <a:lnTo>
                      <a:pt x="0" y="0"/>
                    </a:lnTo>
                    <a:lnTo>
                      <a:pt x="0" y="50"/>
                    </a:lnTo>
                    <a:lnTo>
                      <a:pt x="30" y="82"/>
                    </a:lnTo>
                    <a:lnTo>
                      <a:pt x="30" y="82"/>
                    </a:lnTo>
                    <a:lnTo>
                      <a:pt x="30" y="3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96" name="Freeform 540"/>
              <p:cNvSpPr/>
              <p:nvPr/>
            </p:nvSpPr>
            <p:spPr bwMode="auto">
              <a:xfrm>
                <a:off x="4732" y="633"/>
                <a:ext cx="30" cy="58"/>
              </a:xfrm>
              <a:custGeom>
                <a:gdLst>
                  <a:gd fmla="*/ 0 w 30" name="T0"/>
                  <a:gd fmla="*/ 0 h 58" name="T1"/>
                  <a:gd fmla="*/ 0 w 30" name="T2"/>
                  <a:gd fmla="*/ 0 h 58" name="T3"/>
                  <a:gd fmla="*/ 0 w 30" name="T4"/>
                  <a:gd fmla="*/ 28 h 58" name="T5"/>
                  <a:gd fmla="*/ 30 w 30" name="T6"/>
                  <a:gd fmla="*/ 58 h 58" name="T7"/>
                  <a:gd fmla="*/ 30 w 30" name="T8"/>
                  <a:gd fmla="*/ 58 h 58" name="T9"/>
                  <a:gd fmla="*/ 30 w 30" name="T10"/>
                  <a:gd fmla="*/ 32 h 58" name="T11"/>
                  <a:gd fmla="*/ 0 w 30" name="T12"/>
                  <a:gd fmla="*/ 0 h 58" name="T13"/>
                </a:gdLst>
                <a:cxnLst>
                  <a:cxn ang="0">
                    <a:pos x="T0" y="T1"/>
                  </a:cxn>
                  <a:cxn ang="0">
                    <a:pos x="T2" y="T3"/>
                  </a:cxn>
                  <a:cxn ang="0">
                    <a:pos x="T4" y="T5"/>
                  </a:cxn>
                  <a:cxn ang="0">
                    <a:pos x="T6" y="T7"/>
                  </a:cxn>
                  <a:cxn ang="0">
                    <a:pos x="T8" y="T9"/>
                  </a:cxn>
                  <a:cxn ang="0">
                    <a:pos x="T10" y="T11"/>
                  </a:cxn>
                  <a:cxn ang="0">
                    <a:pos x="T12" y="T13"/>
                  </a:cxn>
                </a:cxnLst>
                <a:rect b="b" l="0" r="r" t="0"/>
                <a:pathLst>
                  <a:path h="57" w="30">
                    <a:moveTo>
                      <a:pt x="0" y="0"/>
                    </a:moveTo>
                    <a:lnTo>
                      <a:pt x="0" y="0"/>
                    </a:lnTo>
                    <a:lnTo>
                      <a:pt x="0" y="28"/>
                    </a:lnTo>
                    <a:lnTo>
                      <a:pt x="30" y="58"/>
                    </a:lnTo>
                    <a:lnTo>
                      <a:pt x="30" y="58"/>
                    </a:lnTo>
                    <a:lnTo>
                      <a:pt x="3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97" name="Freeform 541"/>
              <p:cNvSpPr/>
              <p:nvPr/>
            </p:nvSpPr>
            <p:spPr bwMode="auto">
              <a:xfrm>
                <a:off x="4732" y="633"/>
                <a:ext cx="30" cy="58"/>
              </a:xfrm>
              <a:custGeom>
                <a:gdLst>
                  <a:gd fmla="*/ 0 w 30" name="T0"/>
                  <a:gd fmla="*/ 0 h 58" name="T1"/>
                  <a:gd fmla="*/ 0 w 30" name="T2"/>
                  <a:gd fmla="*/ 0 h 58" name="T3"/>
                  <a:gd fmla="*/ 0 w 30" name="T4"/>
                  <a:gd fmla="*/ 28 h 58" name="T5"/>
                  <a:gd fmla="*/ 30 w 30" name="T6"/>
                  <a:gd fmla="*/ 58 h 58" name="T7"/>
                  <a:gd fmla="*/ 30 w 30" name="T8"/>
                  <a:gd fmla="*/ 58 h 58" name="T9"/>
                  <a:gd fmla="*/ 30 w 30" name="T10"/>
                  <a:gd fmla="*/ 32 h 58" name="T11"/>
                  <a:gd fmla="*/ 0 w 30" name="T12"/>
                  <a:gd fmla="*/ 0 h 58" name="T13"/>
                </a:gdLst>
                <a:cxnLst>
                  <a:cxn ang="0">
                    <a:pos x="T0" y="T1"/>
                  </a:cxn>
                  <a:cxn ang="0">
                    <a:pos x="T2" y="T3"/>
                  </a:cxn>
                  <a:cxn ang="0">
                    <a:pos x="T4" y="T5"/>
                  </a:cxn>
                  <a:cxn ang="0">
                    <a:pos x="T6" y="T7"/>
                  </a:cxn>
                  <a:cxn ang="0">
                    <a:pos x="T8" y="T9"/>
                  </a:cxn>
                  <a:cxn ang="0">
                    <a:pos x="T10" y="T11"/>
                  </a:cxn>
                  <a:cxn ang="0">
                    <a:pos x="T12" y="T13"/>
                  </a:cxn>
                </a:cxnLst>
                <a:rect b="b" l="0" r="r" t="0"/>
                <a:pathLst>
                  <a:path h="57" w="30">
                    <a:moveTo>
                      <a:pt x="0" y="0"/>
                    </a:moveTo>
                    <a:lnTo>
                      <a:pt x="0" y="0"/>
                    </a:lnTo>
                    <a:lnTo>
                      <a:pt x="0" y="28"/>
                    </a:lnTo>
                    <a:lnTo>
                      <a:pt x="30" y="58"/>
                    </a:lnTo>
                    <a:lnTo>
                      <a:pt x="30" y="58"/>
                    </a:lnTo>
                    <a:lnTo>
                      <a:pt x="30" y="3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98" name="Freeform 542"/>
              <p:cNvSpPr/>
              <p:nvPr/>
            </p:nvSpPr>
            <p:spPr bwMode="auto">
              <a:xfrm>
                <a:off x="4622" y="582"/>
                <a:ext cx="24" cy="63"/>
              </a:xfrm>
              <a:custGeom>
                <a:gdLst>
                  <a:gd fmla="*/ 0 w 24" name="T0"/>
                  <a:gd fmla="*/ 0 h 63" name="T1"/>
                  <a:gd fmla="*/ 0 w 24" name="T2"/>
                  <a:gd fmla="*/ 0 h 63" name="T3"/>
                  <a:gd fmla="*/ 0 w 24" name="T4"/>
                  <a:gd fmla="*/ 41 h 63" name="T5"/>
                  <a:gd fmla="*/ 24 w 24" name="T6"/>
                  <a:gd fmla="*/ 63 h 63" name="T7"/>
                  <a:gd fmla="*/ 24 w 24" name="T8"/>
                  <a:gd fmla="*/ 24 h 63" name="T9"/>
                  <a:gd fmla="*/ 0 w 24" name="T10"/>
                  <a:gd fmla="*/ 0 h 63" name="T11"/>
                </a:gdLst>
                <a:cxnLst>
                  <a:cxn ang="0">
                    <a:pos x="T0" y="T1"/>
                  </a:cxn>
                  <a:cxn ang="0">
                    <a:pos x="T2" y="T3"/>
                  </a:cxn>
                  <a:cxn ang="0">
                    <a:pos x="T4" y="T5"/>
                  </a:cxn>
                  <a:cxn ang="0">
                    <a:pos x="T6" y="T7"/>
                  </a:cxn>
                  <a:cxn ang="0">
                    <a:pos x="T8" y="T9"/>
                  </a:cxn>
                  <a:cxn ang="0">
                    <a:pos x="T10" y="T11"/>
                  </a:cxn>
                </a:cxnLst>
                <a:rect b="b" l="0" r="r" t="0"/>
                <a:pathLst>
                  <a:path h="62" w="24">
                    <a:moveTo>
                      <a:pt x="0" y="0"/>
                    </a:moveTo>
                    <a:lnTo>
                      <a:pt x="0" y="0"/>
                    </a:lnTo>
                    <a:lnTo>
                      <a:pt x="0" y="41"/>
                    </a:lnTo>
                    <a:lnTo>
                      <a:pt x="24" y="63"/>
                    </a:lnTo>
                    <a:lnTo>
                      <a:pt x="24"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99" name="Freeform 543"/>
              <p:cNvSpPr/>
              <p:nvPr/>
            </p:nvSpPr>
            <p:spPr bwMode="auto">
              <a:xfrm>
                <a:off x="4622" y="582"/>
                <a:ext cx="24" cy="63"/>
              </a:xfrm>
              <a:custGeom>
                <a:gdLst>
                  <a:gd fmla="*/ 0 w 24" name="T0"/>
                  <a:gd fmla="*/ 0 h 63" name="T1"/>
                  <a:gd fmla="*/ 0 w 24" name="T2"/>
                  <a:gd fmla="*/ 0 h 63" name="T3"/>
                  <a:gd fmla="*/ 0 w 24" name="T4"/>
                  <a:gd fmla="*/ 41 h 63" name="T5"/>
                  <a:gd fmla="*/ 24 w 24" name="T6"/>
                  <a:gd fmla="*/ 63 h 63" name="T7"/>
                  <a:gd fmla="*/ 24 w 24" name="T8"/>
                  <a:gd fmla="*/ 24 h 63" name="T9"/>
                  <a:gd fmla="*/ 0 w 24" name="T10"/>
                  <a:gd fmla="*/ 0 h 63" name="T11"/>
                </a:gdLst>
                <a:cxnLst>
                  <a:cxn ang="0">
                    <a:pos x="T0" y="T1"/>
                  </a:cxn>
                  <a:cxn ang="0">
                    <a:pos x="T2" y="T3"/>
                  </a:cxn>
                  <a:cxn ang="0">
                    <a:pos x="T4" y="T5"/>
                  </a:cxn>
                  <a:cxn ang="0">
                    <a:pos x="T6" y="T7"/>
                  </a:cxn>
                  <a:cxn ang="0">
                    <a:pos x="T8" y="T9"/>
                  </a:cxn>
                  <a:cxn ang="0">
                    <a:pos x="T10" y="T11"/>
                  </a:cxn>
                </a:cxnLst>
                <a:rect b="b" l="0" r="r" t="0"/>
                <a:pathLst>
                  <a:path h="62" w="24">
                    <a:moveTo>
                      <a:pt x="0" y="0"/>
                    </a:moveTo>
                    <a:lnTo>
                      <a:pt x="0" y="0"/>
                    </a:lnTo>
                    <a:lnTo>
                      <a:pt x="0" y="41"/>
                    </a:lnTo>
                    <a:lnTo>
                      <a:pt x="24" y="63"/>
                    </a:lnTo>
                    <a:lnTo>
                      <a:pt x="24" y="2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00" name="Freeform 544"/>
              <p:cNvSpPr/>
              <p:nvPr/>
            </p:nvSpPr>
            <p:spPr bwMode="auto">
              <a:xfrm>
                <a:off x="4668" y="631"/>
                <a:ext cx="94" cy="122"/>
              </a:xfrm>
              <a:custGeom>
                <a:gdLst>
                  <a:gd fmla="*/ 0 w 94" name="T0"/>
                  <a:gd fmla="*/ 0 h 122" name="T1"/>
                  <a:gd fmla="*/ 0 w 94" name="T2"/>
                  <a:gd fmla="*/ 0 h 122" name="T3"/>
                  <a:gd fmla="*/ 2 w 94" name="T4"/>
                  <a:gd fmla="*/ 4 h 122" name="T5"/>
                  <a:gd fmla="*/ 2 w 94" name="T6"/>
                  <a:gd fmla="*/ 36 h 122" name="T7"/>
                  <a:gd fmla="*/ 94 w 94" name="T8"/>
                  <a:gd fmla="*/ 122 h 122" name="T9"/>
                  <a:gd fmla="*/ 94 w 94" name="T10"/>
                  <a:gd fmla="*/ 98 h 122" name="T11"/>
                  <a:gd fmla="*/ 0 w 94" name="T12"/>
                  <a:gd fmla="*/ 0 h 122" name="T13"/>
                </a:gdLst>
                <a:cxnLst>
                  <a:cxn ang="0">
                    <a:pos x="T0" y="T1"/>
                  </a:cxn>
                  <a:cxn ang="0">
                    <a:pos x="T2" y="T3"/>
                  </a:cxn>
                  <a:cxn ang="0">
                    <a:pos x="T4" y="T5"/>
                  </a:cxn>
                  <a:cxn ang="0">
                    <a:pos x="T6" y="T7"/>
                  </a:cxn>
                  <a:cxn ang="0">
                    <a:pos x="T8" y="T9"/>
                  </a:cxn>
                  <a:cxn ang="0">
                    <a:pos x="T10" y="T11"/>
                  </a:cxn>
                  <a:cxn ang="0">
                    <a:pos x="T12" y="T13"/>
                  </a:cxn>
                </a:cxnLst>
                <a:rect b="b" l="0" r="r" t="0"/>
                <a:pathLst>
                  <a:path h="122" w="94">
                    <a:moveTo>
                      <a:pt x="0" y="0"/>
                    </a:moveTo>
                    <a:lnTo>
                      <a:pt x="0" y="0"/>
                    </a:lnTo>
                    <a:lnTo>
                      <a:pt x="2" y="4"/>
                    </a:lnTo>
                    <a:lnTo>
                      <a:pt x="2" y="36"/>
                    </a:lnTo>
                    <a:lnTo>
                      <a:pt x="94" y="122"/>
                    </a:lnTo>
                    <a:lnTo>
                      <a:pt x="94" y="9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01" name="Freeform 545"/>
              <p:cNvSpPr/>
              <p:nvPr/>
            </p:nvSpPr>
            <p:spPr bwMode="auto">
              <a:xfrm>
                <a:off x="4668" y="631"/>
                <a:ext cx="94" cy="122"/>
              </a:xfrm>
              <a:custGeom>
                <a:gdLst>
                  <a:gd fmla="*/ 0 w 94" name="T0"/>
                  <a:gd fmla="*/ 0 h 122" name="T1"/>
                  <a:gd fmla="*/ 0 w 94" name="T2"/>
                  <a:gd fmla="*/ 0 h 122" name="T3"/>
                  <a:gd fmla="*/ 2 w 94" name="T4"/>
                  <a:gd fmla="*/ 4 h 122" name="T5"/>
                  <a:gd fmla="*/ 2 w 94" name="T6"/>
                  <a:gd fmla="*/ 36 h 122" name="T7"/>
                  <a:gd fmla="*/ 94 w 94" name="T8"/>
                  <a:gd fmla="*/ 122 h 122" name="T9"/>
                  <a:gd fmla="*/ 94 w 94" name="T10"/>
                  <a:gd fmla="*/ 98 h 122" name="T11"/>
                  <a:gd fmla="*/ 0 w 94" name="T12"/>
                  <a:gd fmla="*/ 0 h 122" name="T13"/>
                </a:gdLst>
                <a:cxnLst>
                  <a:cxn ang="0">
                    <a:pos x="T0" y="T1"/>
                  </a:cxn>
                  <a:cxn ang="0">
                    <a:pos x="T2" y="T3"/>
                  </a:cxn>
                  <a:cxn ang="0">
                    <a:pos x="T4" y="T5"/>
                  </a:cxn>
                  <a:cxn ang="0">
                    <a:pos x="T6" y="T7"/>
                  </a:cxn>
                  <a:cxn ang="0">
                    <a:pos x="T8" y="T9"/>
                  </a:cxn>
                  <a:cxn ang="0">
                    <a:pos x="T10" y="T11"/>
                  </a:cxn>
                  <a:cxn ang="0">
                    <a:pos x="T12" y="T13"/>
                  </a:cxn>
                </a:cxnLst>
                <a:rect b="b" l="0" r="r" t="0"/>
                <a:pathLst>
                  <a:path h="122" w="94">
                    <a:moveTo>
                      <a:pt x="0" y="0"/>
                    </a:moveTo>
                    <a:lnTo>
                      <a:pt x="0" y="0"/>
                    </a:lnTo>
                    <a:lnTo>
                      <a:pt x="2" y="4"/>
                    </a:lnTo>
                    <a:lnTo>
                      <a:pt x="2" y="36"/>
                    </a:lnTo>
                    <a:lnTo>
                      <a:pt x="94" y="122"/>
                    </a:lnTo>
                    <a:lnTo>
                      <a:pt x="94" y="9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02" name="Freeform 546"/>
              <p:cNvSpPr/>
              <p:nvPr/>
            </p:nvSpPr>
            <p:spPr bwMode="auto">
              <a:xfrm>
                <a:off x="4516" y="562"/>
                <a:ext cx="38" cy="83"/>
              </a:xfrm>
              <a:custGeom>
                <a:gdLst>
                  <a:gd fmla="*/ 0 w 38" name="T0"/>
                  <a:gd fmla="*/ 0 h 83" name="T1"/>
                  <a:gd fmla="*/ 0 w 38" name="T2"/>
                  <a:gd fmla="*/ 50 h 83" name="T3"/>
                  <a:gd fmla="*/ 38 w 38" name="T4"/>
                  <a:gd fmla="*/ 83 h 83" name="T5"/>
                  <a:gd fmla="*/ 38 w 38" name="T6"/>
                  <a:gd fmla="*/ 36 h 83" name="T7"/>
                  <a:gd fmla="*/ 0 w 38" name="T8"/>
                  <a:gd fmla="*/ 0 h 83" name="T9"/>
                </a:gdLst>
                <a:cxnLst>
                  <a:cxn ang="0">
                    <a:pos x="T0" y="T1"/>
                  </a:cxn>
                  <a:cxn ang="0">
                    <a:pos x="T2" y="T3"/>
                  </a:cxn>
                  <a:cxn ang="0">
                    <a:pos x="T4" y="T5"/>
                  </a:cxn>
                  <a:cxn ang="0">
                    <a:pos x="T6" y="T7"/>
                  </a:cxn>
                  <a:cxn ang="0">
                    <a:pos x="T8" y="T9"/>
                  </a:cxn>
                </a:cxnLst>
                <a:rect b="b" l="0" r="r" t="0"/>
                <a:pathLst>
                  <a:path h="83" w="38">
                    <a:moveTo>
                      <a:pt x="0" y="0"/>
                    </a:moveTo>
                    <a:lnTo>
                      <a:pt x="0" y="50"/>
                    </a:lnTo>
                    <a:lnTo>
                      <a:pt x="38" y="83"/>
                    </a:lnTo>
                    <a:lnTo>
                      <a:pt x="38" y="3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03" name="Freeform 547"/>
              <p:cNvSpPr/>
              <p:nvPr/>
            </p:nvSpPr>
            <p:spPr bwMode="auto">
              <a:xfrm>
                <a:off x="4516" y="562"/>
                <a:ext cx="38" cy="83"/>
              </a:xfrm>
              <a:custGeom>
                <a:gdLst>
                  <a:gd fmla="*/ 0 w 38" name="T0"/>
                  <a:gd fmla="*/ 0 h 83" name="T1"/>
                  <a:gd fmla="*/ 0 w 38" name="T2"/>
                  <a:gd fmla="*/ 50 h 83" name="T3"/>
                  <a:gd fmla="*/ 38 w 38" name="T4"/>
                  <a:gd fmla="*/ 83 h 83" name="T5"/>
                  <a:gd fmla="*/ 38 w 38" name="T6"/>
                  <a:gd fmla="*/ 36 h 83" name="T7"/>
                  <a:gd fmla="*/ 0 w 38" name="T8"/>
                  <a:gd fmla="*/ 0 h 83" name="T9"/>
                </a:gdLst>
                <a:cxnLst>
                  <a:cxn ang="0">
                    <a:pos x="T0" y="T1"/>
                  </a:cxn>
                  <a:cxn ang="0">
                    <a:pos x="T2" y="T3"/>
                  </a:cxn>
                  <a:cxn ang="0">
                    <a:pos x="T4" y="T5"/>
                  </a:cxn>
                  <a:cxn ang="0">
                    <a:pos x="T6" y="T7"/>
                  </a:cxn>
                  <a:cxn ang="0">
                    <a:pos x="T8" y="T9"/>
                  </a:cxn>
                </a:cxnLst>
                <a:rect b="b" l="0" r="r" t="0"/>
                <a:pathLst>
                  <a:path h="83" w="38">
                    <a:moveTo>
                      <a:pt x="0" y="0"/>
                    </a:moveTo>
                    <a:lnTo>
                      <a:pt x="0" y="50"/>
                    </a:lnTo>
                    <a:lnTo>
                      <a:pt x="38" y="83"/>
                    </a:lnTo>
                    <a:lnTo>
                      <a:pt x="38" y="3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04" name="Freeform 548"/>
              <p:cNvSpPr/>
              <p:nvPr/>
            </p:nvSpPr>
            <p:spPr bwMode="auto">
              <a:xfrm>
                <a:off x="4738" y="765"/>
                <a:ext cx="24" cy="46"/>
              </a:xfrm>
              <a:custGeom>
                <a:gdLst>
                  <a:gd fmla="*/ 0 w 24" name="T0"/>
                  <a:gd fmla="*/ 0 h 46" name="T1"/>
                  <a:gd fmla="*/ 0 w 24" name="T2"/>
                  <a:gd fmla="*/ 28 h 46" name="T3"/>
                  <a:gd fmla="*/ 24 w 24" name="T4"/>
                  <a:gd fmla="*/ 46 h 46" name="T5"/>
                  <a:gd fmla="*/ 24 w 24" name="T6"/>
                  <a:gd fmla="*/ 46 h 46" name="T7"/>
                  <a:gd fmla="*/ 24 w 24" name="T8"/>
                  <a:gd fmla="*/ 22 h 46" name="T9"/>
                  <a:gd fmla="*/ 0 w 24" name="T10"/>
                  <a:gd fmla="*/ 0 h 46" name="T11"/>
                </a:gdLst>
                <a:cxnLst>
                  <a:cxn ang="0">
                    <a:pos x="T0" y="T1"/>
                  </a:cxn>
                  <a:cxn ang="0">
                    <a:pos x="T2" y="T3"/>
                  </a:cxn>
                  <a:cxn ang="0">
                    <a:pos x="T4" y="T5"/>
                  </a:cxn>
                  <a:cxn ang="0">
                    <a:pos x="T6" y="T7"/>
                  </a:cxn>
                  <a:cxn ang="0">
                    <a:pos x="T8" y="T9"/>
                  </a:cxn>
                  <a:cxn ang="0">
                    <a:pos x="T10" y="T11"/>
                  </a:cxn>
                </a:cxnLst>
                <a:rect b="b" l="0" r="r" t="0"/>
                <a:pathLst>
                  <a:path h="46" w="24">
                    <a:moveTo>
                      <a:pt x="0" y="0"/>
                    </a:moveTo>
                    <a:lnTo>
                      <a:pt x="0" y="28"/>
                    </a:lnTo>
                    <a:lnTo>
                      <a:pt x="24" y="46"/>
                    </a:lnTo>
                    <a:lnTo>
                      <a:pt x="24" y="46"/>
                    </a:lnTo>
                    <a:lnTo>
                      <a:pt x="24" y="2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05" name="Freeform 549"/>
              <p:cNvSpPr/>
              <p:nvPr/>
            </p:nvSpPr>
            <p:spPr bwMode="auto">
              <a:xfrm>
                <a:off x="4738" y="765"/>
                <a:ext cx="24" cy="46"/>
              </a:xfrm>
              <a:custGeom>
                <a:gdLst>
                  <a:gd fmla="*/ 0 w 24" name="T0"/>
                  <a:gd fmla="*/ 0 h 46" name="T1"/>
                  <a:gd fmla="*/ 0 w 24" name="T2"/>
                  <a:gd fmla="*/ 28 h 46" name="T3"/>
                  <a:gd fmla="*/ 24 w 24" name="T4"/>
                  <a:gd fmla="*/ 46 h 46" name="T5"/>
                  <a:gd fmla="*/ 24 w 24" name="T6"/>
                  <a:gd fmla="*/ 46 h 46" name="T7"/>
                  <a:gd fmla="*/ 24 w 24" name="T8"/>
                  <a:gd fmla="*/ 22 h 46" name="T9"/>
                  <a:gd fmla="*/ 0 w 24" name="T10"/>
                  <a:gd fmla="*/ 0 h 46" name="T11"/>
                </a:gdLst>
                <a:cxnLst>
                  <a:cxn ang="0">
                    <a:pos x="T0" y="T1"/>
                  </a:cxn>
                  <a:cxn ang="0">
                    <a:pos x="T2" y="T3"/>
                  </a:cxn>
                  <a:cxn ang="0">
                    <a:pos x="T4" y="T5"/>
                  </a:cxn>
                  <a:cxn ang="0">
                    <a:pos x="T6" y="T7"/>
                  </a:cxn>
                  <a:cxn ang="0">
                    <a:pos x="T8" y="T9"/>
                  </a:cxn>
                  <a:cxn ang="0">
                    <a:pos x="T10" y="T11"/>
                  </a:cxn>
                </a:cxnLst>
                <a:rect b="b" l="0" r="r" t="0"/>
                <a:pathLst>
                  <a:path h="46" w="24">
                    <a:moveTo>
                      <a:pt x="0" y="0"/>
                    </a:moveTo>
                    <a:lnTo>
                      <a:pt x="0" y="28"/>
                    </a:lnTo>
                    <a:lnTo>
                      <a:pt x="24" y="46"/>
                    </a:lnTo>
                    <a:lnTo>
                      <a:pt x="24" y="46"/>
                    </a:lnTo>
                    <a:lnTo>
                      <a:pt x="24" y="2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06" name="Freeform 550"/>
              <p:cNvSpPr/>
              <p:nvPr/>
            </p:nvSpPr>
            <p:spPr bwMode="auto">
              <a:xfrm>
                <a:off x="4516" y="653"/>
                <a:ext cx="94" cy="114"/>
              </a:xfrm>
              <a:custGeom>
                <a:gdLst>
                  <a:gd fmla="*/ 0 w 94" name="T0"/>
                  <a:gd fmla="*/ 0 h 114" name="T1"/>
                  <a:gd fmla="*/ 0 w 94" name="T2"/>
                  <a:gd fmla="*/ 50 h 114" name="T3"/>
                  <a:gd fmla="*/ 94 w 94" name="T4"/>
                  <a:gd fmla="*/ 114 h 114" name="T5"/>
                  <a:gd fmla="*/ 94 w 94" name="T6"/>
                  <a:gd fmla="*/ 74 h 114" name="T7"/>
                  <a:gd fmla="*/ 0 w 94" name="T8"/>
                  <a:gd fmla="*/ 0 h 114" name="T9"/>
                </a:gdLst>
                <a:cxnLst>
                  <a:cxn ang="0">
                    <a:pos x="T0" y="T1"/>
                  </a:cxn>
                  <a:cxn ang="0">
                    <a:pos x="T2" y="T3"/>
                  </a:cxn>
                  <a:cxn ang="0">
                    <a:pos x="T4" y="T5"/>
                  </a:cxn>
                  <a:cxn ang="0">
                    <a:pos x="T6" y="T7"/>
                  </a:cxn>
                  <a:cxn ang="0">
                    <a:pos x="T8" y="T9"/>
                  </a:cxn>
                </a:cxnLst>
                <a:rect b="b" l="0" r="r" t="0"/>
                <a:pathLst>
                  <a:path h="114" w="94">
                    <a:moveTo>
                      <a:pt x="0" y="0"/>
                    </a:moveTo>
                    <a:lnTo>
                      <a:pt x="0" y="50"/>
                    </a:lnTo>
                    <a:lnTo>
                      <a:pt x="94" y="114"/>
                    </a:lnTo>
                    <a:lnTo>
                      <a:pt x="94" y="7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07" name="Freeform 551"/>
              <p:cNvSpPr/>
              <p:nvPr/>
            </p:nvSpPr>
            <p:spPr bwMode="auto">
              <a:xfrm>
                <a:off x="4516" y="653"/>
                <a:ext cx="94" cy="114"/>
              </a:xfrm>
              <a:custGeom>
                <a:gdLst>
                  <a:gd fmla="*/ 0 w 94" name="T0"/>
                  <a:gd fmla="*/ 0 h 114" name="T1"/>
                  <a:gd fmla="*/ 0 w 94" name="T2"/>
                  <a:gd fmla="*/ 50 h 114" name="T3"/>
                  <a:gd fmla="*/ 94 w 94" name="T4"/>
                  <a:gd fmla="*/ 114 h 114" name="T5"/>
                  <a:gd fmla="*/ 94 w 94" name="T6"/>
                  <a:gd fmla="*/ 74 h 114" name="T7"/>
                  <a:gd fmla="*/ 0 w 94" name="T8"/>
                  <a:gd fmla="*/ 0 h 114" name="T9"/>
                </a:gdLst>
                <a:cxnLst>
                  <a:cxn ang="0">
                    <a:pos x="T0" y="T1"/>
                  </a:cxn>
                  <a:cxn ang="0">
                    <a:pos x="T2" y="T3"/>
                  </a:cxn>
                  <a:cxn ang="0">
                    <a:pos x="T4" y="T5"/>
                  </a:cxn>
                  <a:cxn ang="0">
                    <a:pos x="T6" y="T7"/>
                  </a:cxn>
                  <a:cxn ang="0">
                    <a:pos x="T8" y="T9"/>
                  </a:cxn>
                </a:cxnLst>
                <a:rect b="b" l="0" r="r" t="0"/>
                <a:pathLst>
                  <a:path h="114" w="94">
                    <a:moveTo>
                      <a:pt x="0" y="0"/>
                    </a:moveTo>
                    <a:lnTo>
                      <a:pt x="0" y="50"/>
                    </a:lnTo>
                    <a:lnTo>
                      <a:pt x="94" y="114"/>
                    </a:lnTo>
                    <a:lnTo>
                      <a:pt x="94" y="7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08" name="Freeform 552"/>
              <p:cNvSpPr/>
              <p:nvPr/>
            </p:nvSpPr>
            <p:spPr bwMode="auto">
              <a:xfrm>
                <a:off x="4632" y="745"/>
                <a:ext cx="28" cy="56"/>
              </a:xfrm>
              <a:custGeom>
                <a:gdLst>
                  <a:gd fmla="*/ 0 w 28" name="T0"/>
                  <a:gd fmla="*/ 0 h 56" name="T1"/>
                  <a:gd fmla="*/ 2 w 28" name="T2"/>
                  <a:gd fmla="*/ 2 h 56" name="T3"/>
                  <a:gd fmla="*/ 2 w 28" name="T4"/>
                  <a:gd fmla="*/ 38 h 56" name="T5"/>
                  <a:gd fmla="*/ 28 w 28" name="T6"/>
                  <a:gd fmla="*/ 56 h 56" name="T7"/>
                  <a:gd fmla="*/ 28 w 28" name="T8"/>
                  <a:gd fmla="*/ 20 h 56" name="T9"/>
                  <a:gd fmla="*/ 0 w 28" name="T10"/>
                  <a:gd fmla="*/ 0 h 56" name="T11"/>
                </a:gdLst>
                <a:cxnLst>
                  <a:cxn ang="0">
                    <a:pos x="T0" y="T1"/>
                  </a:cxn>
                  <a:cxn ang="0">
                    <a:pos x="T2" y="T3"/>
                  </a:cxn>
                  <a:cxn ang="0">
                    <a:pos x="T4" y="T5"/>
                  </a:cxn>
                  <a:cxn ang="0">
                    <a:pos x="T6" y="T7"/>
                  </a:cxn>
                  <a:cxn ang="0">
                    <a:pos x="T8" y="T9"/>
                  </a:cxn>
                  <a:cxn ang="0">
                    <a:pos x="T10" y="T11"/>
                  </a:cxn>
                </a:cxnLst>
                <a:rect b="b" l="0" r="r" t="0"/>
                <a:pathLst>
                  <a:path h="56" w="28">
                    <a:moveTo>
                      <a:pt x="0" y="0"/>
                    </a:moveTo>
                    <a:lnTo>
                      <a:pt x="2" y="2"/>
                    </a:lnTo>
                    <a:lnTo>
                      <a:pt x="2" y="38"/>
                    </a:lnTo>
                    <a:lnTo>
                      <a:pt x="28" y="56"/>
                    </a:lnTo>
                    <a:lnTo>
                      <a:pt x="28" y="2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09" name="Freeform 553"/>
              <p:cNvSpPr/>
              <p:nvPr/>
            </p:nvSpPr>
            <p:spPr bwMode="auto">
              <a:xfrm>
                <a:off x="4632" y="745"/>
                <a:ext cx="28" cy="56"/>
              </a:xfrm>
              <a:custGeom>
                <a:gdLst>
                  <a:gd fmla="*/ 0 w 28" name="T0"/>
                  <a:gd fmla="*/ 0 h 56" name="T1"/>
                  <a:gd fmla="*/ 2 w 28" name="T2"/>
                  <a:gd fmla="*/ 2 h 56" name="T3"/>
                  <a:gd fmla="*/ 2 w 28" name="T4"/>
                  <a:gd fmla="*/ 38 h 56" name="T5"/>
                  <a:gd fmla="*/ 28 w 28" name="T6"/>
                  <a:gd fmla="*/ 56 h 56" name="T7"/>
                  <a:gd fmla="*/ 28 w 28" name="T8"/>
                  <a:gd fmla="*/ 20 h 56" name="T9"/>
                  <a:gd fmla="*/ 0 w 28" name="T10"/>
                  <a:gd fmla="*/ 0 h 56" name="T11"/>
                </a:gdLst>
                <a:cxnLst>
                  <a:cxn ang="0">
                    <a:pos x="T0" y="T1"/>
                  </a:cxn>
                  <a:cxn ang="0">
                    <a:pos x="T2" y="T3"/>
                  </a:cxn>
                  <a:cxn ang="0">
                    <a:pos x="T4" y="T5"/>
                  </a:cxn>
                  <a:cxn ang="0">
                    <a:pos x="T6" y="T7"/>
                  </a:cxn>
                  <a:cxn ang="0">
                    <a:pos x="T8" y="T9"/>
                  </a:cxn>
                  <a:cxn ang="0">
                    <a:pos x="T10" y="T11"/>
                  </a:cxn>
                </a:cxnLst>
                <a:rect b="b" l="0" r="r" t="0"/>
                <a:pathLst>
                  <a:path h="56" w="28">
                    <a:moveTo>
                      <a:pt x="0" y="0"/>
                    </a:moveTo>
                    <a:lnTo>
                      <a:pt x="2" y="2"/>
                    </a:lnTo>
                    <a:lnTo>
                      <a:pt x="2" y="38"/>
                    </a:lnTo>
                    <a:lnTo>
                      <a:pt x="28" y="56"/>
                    </a:lnTo>
                    <a:lnTo>
                      <a:pt x="28" y="2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10" name="Freeform 554"/>
              <p:cNvSpPr/>
              <p:nvPr/>
            </p:nvSpPr>
            <p:spPr bwMode="auto">
              <a:xfrm>
                <a:off x="4684" y="785"/>
                <a:ext cx="78" cy="84"/>
              </a:xfrm>
              <a:custGeom>
                <a:gdLst>
                  <a:gd fmla="*/ 0 w 78" name="T0"/>
                  <a:gd fmla="*/ 0 h 84" name="T1"/>
                  <a:gd fmla="*/ 0 w 78" name="T2"/>
                  <a:gd fmla="*/ 0 h 84" name="T3"/>
                  <a:gd fmla="*/ 0 w 78" name="T4"/>
                  <a:gd fmla="*/ 32 h 84" name="T5"/>
                  <a:gd fmla="*/ 78 w 78" name="T6"/>
                  <a:gd fmla="*/ 84 h 84" name="T7"/>
                  <a:gd fmla="*/ 78 w 78" name="T8"/>
                  <a:gd fmla="*/ 84 h 84" name="T9"/>
                  <a:gd fmla="*/ 78 w 78" name="T10"/>
                  <a:gd fmla="*/ 60 h 84" name="T11"/>
                  <a:gd fmla="*/ 0 w 78" name="T12"/>
                  <a:gd fmla="*/ 0 h 84" name="T13"/>
                </a:gdLst>
                <a:cxnLst>
                  <a:cxn ang="0">
                    <a:pos x="T0" y="T1"/>
                  </a:cxn>
                  <a:cxn ang="0">
                    <a:pos x="T2" y="T3"/>
                  </a:cxn>
                  <a:cxn ang="0">
                    <a:pos x="T4" y="T5"/>
                  </a:cxn>
                  <a:cxn ang="0">
                    <a:pos x="T6" y="T7"/>
                  </a:cxn>
                  <a:cxn ang="0">
                    <a:pos x="T8" y="T9"/>
                  </a:cxn>
                  <a:cxn ang="0">
                    <a:pos x="T10" y="T11"/>
                  </a:cxn>
                  <a:cxn ang="0">
                    <a:pos x="T12" y="T13"/>
                  </a:cxn>
                </a:cxnLst>
                <a:rect b="b" l="0" r="r" t="0"/>
                <a:pathLst>
                  <a:path h="84" w="78">
                    <a:moveTo>
                      <a:pt x="0" y="0"/>
                    </a:moveTo>
                    <a:lnTo>
                      <a:pt x="0" y="0"/>
                    </a:lnTo>
                    <a:lnTo>
                      <a:pt x="0" y="32"/>
                    </a:lnTo>
                    <a:lnTo>
                      <a:pt x="78" y="84"/>
                    </a:lnTo>
                    <a:lnTo>
                      <a:pt x="78" y="84"/>
                    </a:lnTo>
                    <a:lnTo>
                      <a:pt x="78" y="6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11" name="Freeform 555"/>
              <p:cNvSpPr/>
              <p:nvPr/>
            </p:nvSpPr>
            <p:spPr bwMode="auto">
              <a:xfrm>
                <a:off x="4684" y="785"/>
                <a:ext cx="78" cy="84"/>
              </a:xfrm>
              <a:custGeom>
                <a:gdLst>
                  <a:gd fmla="*/ 0 w 78" name="T0"/>
                  <a:gd fmla="*/ 0 h 84" name="T1"/>
                  <a:gd fmla="*/ 0 w 78" name="T2"/>
                  <a:gd fmla="*/ 0 h 84" name="T3"/>
                  <a:gd fmla="*/ 0 w 78" name="T4"/>
                  <a:gd fmla="*/ 32 h 84" name="T5"/>
                  <a:gd fmla="*/ 78 w 78" name="T6"/>
                  <a:gd fmla="*/ 84 h 84" name="T7"/>
                  <a:gd fmla="*/ 78 w 78" name="T8"/>
                  <a:gd fmla="*/ 84 h 84" name="T9"/>
                  <a:gd fmla="*/ 78 w 78" name="T10"/>
                  <a:gd fmla="*/ 60 h 84" name="T11"/>
                  <a:gd fmla="*/ 0 w 78" name="T12"/>
                  <a:gd fmla="*/ 0 h 84" name="T13"/>
                </a:gdLst>
                <a:cxnLst>
                  <a:cxn ang="0">
                    <a:pos x="T0" y="T1"/>
                  </a:cxn>
                  <a:cxn ang="0">
                    <a:pos x="T2" y="T3"/>
                  </a:cxn>
                  <a:cxn ang="0">
                    <a:pos x="T4" y="T5"/>
                  </a:cxn>
                  <a:cxn ang="0">
                    <a:pos x="T6" y="T7"/>
                  </a:cxn>
                  <a:cxn ang="0">
                    <a:pos x="T8" y="T9"/>
                  </a:cxn>
                  <a:cxn ang="0">
                    <a:pos x="T10" y="T11"/>
                  </a:cxn>
                  <a:cxn ang="0">
                    <a:pos x="T12" y="T13"/>
                  </a:cxn>
                </a:cxnLst>
                <a:rect b="b" l="0" r="r" t="0"/>
                <a:pathLst>
                  <a:path h="84" w="78">
                    <a:moveTo>
                      <a:pt x="0" y="0"/>
                    </a:moveTo>
                    <a:lnTo>
                      <a:pt x="0" y="0"/>
                    </a:lnTo>
                    <a:lnTo>
                      <a:pt x="0" y="32"/>
                    </a:lnTo>
                    <a:lnTo>
                      <a:pt x="78" y="84"/>
                    </a:lnTo>
                    <a:lnTo>
                      <a:pt x="78" y="84"/>
                    </a:lnTo>
                    <a:lnTo>
                      <a:pt x="78" y="6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12" name="Freeform 556"/>
              <p:cNvSpPr/>
              <p:nvPr/>
            </p:nvSpPr>
            <p:spPr bwMode="auto">
              <a:xfrm>
                <a:off x="4516" y="743"/>
                <a:ext cx="30" cy="66"/>
              </a:xfrm>
              <a:custGeom>
                <a:gdLst>
                  <a:gd fmla="*/ 0 w 30" name="T0"/>
                  <a:gd fmla="*/ 0 h 66" name="T1"/>
                  <a:gd fmla="*/ 0 w 30" name="T2"/>
                  <a:gd fmla="*/ 0 h 66" name="T3"/>
                  <a:gd fmla="*/ 0 w 30" name="T4"/>
                  <a:gd fmla="*/ 50 h 66" name="T5"/>
                  <a:gd fmla="*/ 30 w 30" name="T6"/>
                  <a:gd fmla="*/ 66 h 66" name="T7"/>
                  <a:gd fmla="*/ 30 w 30" name="T8"/>
                  <a:gd fmla="*/ 66 h 66" name="T9"/>
                  <a:gd fmla="*/ 30 w 30" name="T10"/>
                  <a:gd fmla="*/ 20 h 66" name="T11"/>
                  <a:gd fmla="*/ 0 w 30" name="T12"/>
                  <a:gd fmla="*/ 0 h 66" name="T13"/>
                </a:gdLst>
                <a:cxnLst>
                  <a:cxn ang="0">
                    <a:pos x="T0" y="T1"/>
                  </a:cxn>
                  <a:cxn ang="0">
                    <a:pos x="T2" y="T3"/>
                  </a:cxn>
                  <a:cxn ang="0">
                    <a:pos x="T4" y="T5"/>
                  </a:cxn>
                  <a:cxn ang="0">
                    <a:pos x="T6" y="T7"/>
                  </a:cxn>
                  <a:cxn ang="0">
                    <a:pos x="T8" y="T9"/>
                  </a:cxn>
                  <a:cxn ang="0">
                    <a:pos x="T10" y="T11"/>
                  </a:cxn>
                  <a:cxn ang="0">
                    <a:pos x="T12" y="T13"/>
                  </a:cxn>
                </a:cxnLst>
                <a:rect b="b" l="0" r="r" t="0"/>
                <a:pathLst>
                  <a:path h="66" w="30">
                    <a:moveTo>
                      <a:pt x="0" y="0"/>
                    </a:moveTo>
                    <a:lnTo>
                      <a:pt x="0" y="0"/>
                    </a:lnTo>
                    <a:lnTo>
                      <a:pt x="0" y="50"/>
                    </a:lnTo>
                    <a:lnTo>
                      <a:pt x="30" y="66"/>
                    </a:lnTo>
                    <a:lnTo>
                      <a:pt x="30" y="66"/>
                    </a:lnTo>
                    <a:lnTo>
                      <a:pt x="30" y="2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13" name="Freeform 557"/>
              <p:cNvSpPr/>
              <p:nvPr/>
            </p:nvSpPr>
            <p:spPr bwMode="auto">
              <a:xfrm>
                <a:off x="4516" y="743"/>
                <a:ext cx="30" cy="66"/>
              </a:xfrm>
              <a:custGeom>
                <a:gdLst>
                  <a:gd fmla="*/ 0 w 30" name="T0"/>
                  <a:gd fmla="*/ 0 h 66" name="T1"/>
                  <a:gd fmla="*/ 0 w 30" name="T2"/>
                  <a:gd fmla="*/ 0 h 66" name="T3"/>
                  <a:gd fmla="*/ 0 w 30" name="T4"/>
                  <a:gd fmla="*/ 50 h 66" name="T5"/>
                  <a:gd fmla="*/ 30 w 30" name="T6"/>
                  <a:gd fmla="*/ 66 h 66" name="T7"/>
                  <a:gd fmla="*/ 30 w 30" name="T8"/>
                  <a:gd fmla="*/ 66 h 66" name="T9"/>
                  <a:gd fmla="*/ 30 w 30" name="T10"/>
                  <a:gd fmla="*/ 20 h 66" name="T11"/>
                  <a:gd fmla="*/ 0 w 30" name="T12"/>
                  <a:gd fmla="*/ 0 h 66" name="T13"/>
                </a:gdLst>
                <a:cxnLst>
                  <a:cxn ang="0">
                    <a:pos x="T0" y="T1"/>
                  </a:cxn>
                  <a:cxn ang="0">
                    <a:pos x="T2" y="T3"/>
                  </a:cxn>
                  <a:cxn ang="0">
                    <a:pos x="T4" y="T5"/>
                  </a:cxn>
                  <a:cxn ang="0">
                    <a:pos x="T6" y="T7"/>
                  </a:cxn>
                  <a:cxn ang="0">
                    <a:pos x="T8" y="T9"/>
                  </a:cxn>
                  <a:cxn ang="0">
                    <a:pos x="T10" y="T11"/>
                  </a:cxn>
                  <a:cxn ang="0">
                    <a:pos x="T12" y="T13"/>
                  </a:cxn>
                </a:cxnLst>
                <a:rect b="b" l="0" r="r" t="0"/>
                <a:pathLst>
                  <a:path h="66" w="30">
                    <a:moveTo>
                      <a:pt x="0" y="0"/>
                    </a:moveTo>
                    <a:lnTo>
                      <a:pt x="0" y="0"/>
                    </a:lnTo>
                    <a:lnTo>
                      <a:pt x="0" y="50"/>
                    </a:lnTo>
                    <a:lnTo>
                      <a:pt x="30" y="66"/>
                    </a:lnTo>
                    <a:lnTo>
                      <a:pt x="30" y="66"/>
                    </a:lnTo>
                    <a:lnTo>
                      <a:pt x="30" y="2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14" name="Freeform 558"/>
              <p:cNvSpPr/>
              <p:nvPr/>
            </p:nvSpPr>
            <p:spPr bwMode="auto">
              <a:xfrm>
                <a:off x="4570" y="779"/>
                <a:ext cx="28" cy="58"/>
              </a:xfrm>
              <a:custGeom>
                <a:gdLst>
                  <a:gd fmla="*/ 0 w 28" name="T0"/>
                  <a:gd fmla="*/ 0 h 58" name="T1"/>
                  <a:gd fmla="*/ 0 w 28" name="T2"/>
                  <a:gd fmla="*/ 0 h 58" name="T3"/>
                  <a:gd fmla="*/ 0 w 28" name="T4"/>
                  <a:gd fmla="*/ 44 h 58" name="T5"/>
                  <a:gd fmla="*/ 28 w 28" name="T6"/>
                  <a:gd fmla="*/ 58 h 58" name="T7"/>
                  <a:gd fmla="*/ 28 w 28" name="T8"/>
                  <a:gd fmla="*/ 16 h 58" name="T9"/>
                  <a:gd fmla="*/ 0 w 28" name="T10"/>
                  <a:gd fmla="*/ 0 h 58" name="T11"/>
                </a:gdLst>
                <a:cxnLst>
                  <a:cxn ang="0">
                    <a:pos x="T0" y="T1"/>
                  </a:cxn>
                  <a:cxn ang="0">
                    <a:pos x="T2" y="T3"/>
                  </a:cxn>
                  <a:cxn ang="0">
                    <a:pos x="T4" y="T5"/>
                  </a:cxn>
                  <a:cxn ang="0">
                    <a:pos x="T6" y="T7"/>
                  </a:cxn>
                  <a:cxn ang="0">
                    <a:pos x="T8" y="T9"/>
                  </a:cxn>
                  <a:cxn ang="0">
                    <a:pos x="T10" y="T11"/>
                  </a:cxn>
                </a:cxnLst>
                <a:rect b="b" l="0" r="r" t="0"/>
                <a:pathLst>
                  <a:path h="57" w="28">
                    <a:moveTo>
                      <a:pt x="0" y="0"/>
                    </a:moveTo>
                    <a:lnTo>
                      <a:pt x="0" y="0"/>
                    </a:lnTo>
                    <a:lnTo>
                      <a:pt x="0" y="44"/>
                    </a:lnTo>
                    <a:lnTo>
                      <a:pt x="28" y="58"/>
                    </a:lnTo>
                    <a:lnTo>
                      <a:pt x="28" y="1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15" name="Freeform 559"/>
              <p:cNvSpPr/>
              <p:nvPr/>
            </p:nvSpPr>
            <p:spPr bwMode="auto">
              <a:xfrm>
                <a:off x="4570" y="779"/>
                <a:ext cx="28" cy="58"/>
              </a:xfrm>
              <a:custGeom>
                <a:gdLst>
                  <a:gd fmla="*/ 0 w 28" name="T0"/>
                  <a:gd fmla="*/ 0 h 58" name="T1"/>
                  <a:gd fmla="*/ 0 w 28" name="T2"/>
                  <a:gd fmla="*/ 0 h 58" name="T3"/>
                  <a:gd fmla="*/ 0 w 28" name="T4"/>
                  <a:gd fmla="*/ 44 h 58" name="T5"/>
                  <a:gd fmla="*/ 28 w 28" name="T6"/>
                  <a:gd fmla="*/ 58 h 58" name="T7"/>
                  <a:gd fmla="*/ 28 w 28" name="T8"/>
                  <a:gd fmla="*/ 16 h 58" name="T9"/>
                  <a:gd fmla="*/ 0 w 28" name="T10"/>
                  <a:gd fmla="*/ 0 h 58" name="T11"/>
                </a:gdLst>
                <a:cxnLst>
                  <a:cxn ang="0">
                    <a:pos x="T0" y="T1"/>
                  </a:cxn>
                  <a:cxn ang="0">
                    <a:pos x="T2" y="T3"/>
                  </a:cxn>
                  <a:cxn ang="0">
                    <a:pos x="T4" y="T5"/>
                  </a:cxn>
                  <a:cxn ang="0">
                    <a:pos x="T6" y="T7"/>
                  </a:cxn>
                  <a:cxn ang="0">
                    <a:pos x="T8" y="T9"/>
                  </a:cxn>
                  <a:cxn ang="0">
                    <a:pos x="T10" y="T11"/>
                  </a:cxn>
                </a:cxnLst>
                <a:rect b="b" l="0" r="r" t="0"/>
                <a:pathLst>
                  <a:path h="57" w="28">
                    <a:moveTo>
                      <a:pt x="0" y="0"/>
                    </a:moveTo>
                    <a:lnTo>
                      <a:pt x="0" y="0"/>
                    </a:lnTo>
                    <a:lnTo>
                      <a:pt x="0" y="44"/>
                    </a:lnTo>
                    <a:lnTo>
                      <a:pt x="28" y="58"/>
                    </a:lnTo>
                    <a:lnTo>
                      <a:pt x="28" y="1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16" name="Freeform 560"/>
              <p:cNvSpPr/>
              <p:nvPr/>
            </p:nvSpPr>
            <p:spPr bwMode="auto">
              <a:xfrm>
                <a:off x="4622" y="811"/>
                <a:ext cx="80" cy="84"/>
              </a:xfrm>
              <a:custGeom>
                <a:gdLst>
                  <a:gd fmla="*/ 0 w 80" name="T0"/>
                  <a:gd fmla="*/ 0 h 84" name="T1"/>
                  <a:gd fmla="*/ 0 w 80" name="T2"/>
                  <a:gd fmla="*/ 40 h 84" name="T3"/>
                  <a:gd fmla="*/ 80 w 80" name="T4"/>
                  <a:gd fmla="*/ 84 h 84" name="T5"/>
                  <a:gd fmla="*/ 80 w 80" name="T6"/>
                  <a:gd fmla="*/ 52 h 84" name="T7"/>
                  <a:gd fmla="*/ 0 w 80" name="T8"/>
                  <a:gd fmla="*/ 0 h 84" name="T9"/>
                </a:gdLst>
                <a:cxnLst>
                  <a:cxn ang="0">
                    <a:pos x="T0" y="T1"/>
                  </a:cxn>
                  <a:cxn ang="0">
                    <a:pos x="T2" y="T3"/>
                  </a:cxn>
                  <a:cxn ang="0">
                    <a:pos x="T4" y="T5"/>
                  </a:cxn>
                  <a:cxn ang="0">
                    <a:pos x="T6" y="T7"/>
                  </a:cxn>
                  <a:cxn ang="0">
                    <a:pos x="T8" y="T9"/>
                  </a:cxn>
                </a:cxnLst>
                <a:rect b="b" l="0" r="r" t="0"/>
                <a:pathLst>
                  <a:path h="84" w="80">
                    <a:moveTo>
                      <a:pt x="0" y="0"/>
                    </a:moveTo>
                    <a:lnTo>
                      <a:pt x="0" y="40"/>
                    </a:lnTo>
                    <a:lnTo>
                      <a:pt x="80" y="84"/>
                    </a:lnTo>
                    <a:lnTo>
                      <a:pt x="80" y="5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17" name="Freeform 561"/>
              <p:cNvSpPr/>
              <p:nvPr/>
            </p:nvSpPr>
            <p:spPr bwMode="auto">
              <a:xfrm>
                <a:off x="4622" y="811"/>
                <a:ext cx="80" cy="84"/>
              </a:xfrm>
              <a:custGeom>
                <a:gdLst>
                  <a:gd fmla="*/ 0 w 80" name="T0"/>
                  <a:gd fmla="*/ 0 h 84" name="T1"/>
                  <a:gd fmla="*/ 0 w 80" name="T2"/>
                  <a:gd fmla="*/ 40 h 84" name="T3"/>
                  <a:gd fmla="*/ 80 w 80" name="T4"/>
                  <a:gd fmla="*/ 84 h 84" name="T5"/>
                  <a:gd fmla="*/ 80 w 80" name="T6"/>
                  <a:gd fmla="*/ 52 h 84" name="T7"/>
                  <a:gd fmla="*/ 0 w 80" name="T8"/>
                  <a:gd fmla="*/ 0 h 84" name="T9"/>
                </a:gdLst>
                <a:cxnLst>
                  <a:cxn ang="0">
                    <a:pos x="T0" y="T1"/>
                  </a:cxn>
                  <a:cxn ang="0">
                    <a:pos x="T2" y="T3"/>
                  </a:cxn>
                  <a:cxn ang="0">
                    <a:pos x="T4" y="T5"/>
                  </a:cxn>
                  <a:cxn ang="0">
                    <a:pos x="T6" y="T7"/>
                  </a:cxn>
                  <a:cxn ang="0">
                    <a:pos x="T8" y="T9"/>
                  </a:cxn>
                </a:cxnLst>
                <a:rect b="b" l="0" r="r" t="0"/>
                <a:pathLst>
                  <a:path h="84" w="80">
                    <a:moveTo>
                      <a:pt x="0" y="0"/>
                    </a:moveTo>
                    <a:lnTo>
                      <a:pt x="0" y="40"/>
                    </a:lnTo>
                    <a:lnTo>
                      <a:pt x="80" y="84"/>
                    </a:lnTo>
                    <a:lnTo>
                      <a:pt x="80" y="5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18" name="Freeform 562"/>
              <p:cNvSpPr/>
              <p:nvPr/>
            </p:nvSpPr>
            <p:spPr bwMode="auto">
              <a:xfrm>
                <a:off x="4726" y="879"/>
                <a:ext cx="36" cy="48"/>
              </a:xfrm>
              <a:custGeom>
                <a:gdLst>
                  <a:gd fmla="*/ 0 w 36" name="T0"/>
                  <a:gd fmla="*/ 0 h 48" name="T1"/>
                  <a:gd fmla="*/ 0 w 36" name="T2"/>
                  <a:gd fmla="*/ 0 h 48" name="T3"/>
                  <a:gd fmla="*/ 0 w 36" name="T4"/>
                  <a:gd fmla="*/ 28 h 48" name="T5"/>
                  <a:gd fmla="*/ 36 w 36" name="T6"/>
                  <a:gd fmla="*/ 48 h 48" name="T7"/>
                  <a:gd fmla="*/ 36 w 36" name="T8"/>
                  <a:gd fmla="*/ 48 h 48" name="T9"/>
                  <a:gd fmla="*/ 36 w 36" name="T10"/>
                  <a:gd fmla="*/ 22 h 48" name="T11"/>
                  <a:gd fmla="*/ 0 w 36" name="T12"/>
                  <a:gd fmla="*/ 0 h 48" name="T13"/>
                </a:gdLst>
                <a:cxnLst>
                  <a:cxn ang="0">
                    <a:pos x="T0" y="T1"/>
                  </a:cxn>
                  <a:cxn ang="0">
                    <a:pos x="T2" y="T3"/>
                  </a:cxn>
                  <a:cxn ang="0">
                    <a:pos x="T4" y="T5"/>
                  </a:cxn>
                  <a:cxn ang="0">
                    <a:pos x="T6" y="T7"/>
                  </a:cxn>
                  <a:cxn ang="0">
                    <a:pos x="T8" y="T9"/>
                  </a:cxn>
                  <a:cxn ang="0">
                    <a:pos x="T10" y="T11"/>
                  </a:cxn>
                  <a:cxn ang="0">
                    <a:pos x="T12" y="T13"/>
                  </a:cxn>
                </a:cxnLst>
                <a:rect b="b" l="0" r="r" t="0"/>
                <a:pathLst>
                  <a:path h="48" w="36">
                    <a:moveTo>
                      <a:pt x="0" y="0"/>
                    </a:moveTo>
                    <a:lnTo>
                      <a:pt x="0" y="0"/>
                    </a:lnTo>
                    <a:lnTo>
                      <a:pt x="0" y="28"/>
                    </a:lnTo>
                    <a:lnTo>
                      <a:pt x="36" y="48"/>
                    </a:lnTo>
                    <a:lnTo>
                      <a:pt x="36" y="48"/>
                    </a:lnTo>
                    <a:lnTo>
                      <a:pt x="36" y="2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19" name="Freeform 563"/>
              <p:cNvSpPr/>
              <p:nvPr/>
            </p:nvSpPr>
            <p:spPr bwMode="auto">
              <a:xfrm>
                <a:off x="4726" y="879"/>
                <a:ext cx="36" cy="48"/>
              </a:xfrm>
              <a:custGeom>
                <a:gdLst>
                  <a:gd fmla="*/ 0 w 36" name="T0"/>
                  <a:gd fmla="*/ 0 h 48" name="T1"/>
                  <a:gd fmla="*/ 0 w 36" name="T2"/>
                  <a:gd fmla="*/ 0 h 48" name="T3"/>
                  <a:gd fmla="*/ 0 w 36" name="T4"/>
                  <a:gd fmla="*/ 28 h 48" name="T5"/>
                  <a:gd fmla="*/ 36 w 36" name="T6"/>
                  <a:gd fmla="*/ 48 h 48" name="T7"/>
                  <a:gd fmla="*/ 36 w 36" name="T8"/>
                  <a:gd fmla="*/ 48 h 48" name="T9"/>
                  <a:gd fmla="*/ 36 w 36" name="T10"/>
                  <a:gd fmla="*/ 22 h 48" name="T11"/>
                  <a:gd fmla="*/ 0 w 36" name="T12"/>
                  <a:gd fmla="*/ 0 h 48" name="T13"/>
                </a:gdLst>
                <a:cxnLst>
                  <a:cxn ang="0">
                    <a:pos x="T0" y="T1"/>
                  </a:cxn>
                  <a:cxn ang="0">
                    <a:pos x="T2" y="T3"/>
                  </a:cxn>
                  <a:cxn ang="0">
                    <a:pos x="T4" y="T5"/>
                  </a:cxn>
                  <a:cxn ang="0">
                    <a:pos x="T6" y="T7"/>
                  </a:cxn>
                  <a:cxn ang="0">
                    <a:pos x="T8" y="T9"/>
                  </a:cxn>
                  <a:cxn ang="0">
                    <a:pos x="T10" y="T11"/>
                  </a:cxn>
                  <a:cxn ang="0">
                    <a:pos x="T12" y="T13"/>
                  </a:cxn>
                </a:cxnLst>
                <a:rect b="b" l="0" r="r" t="0"/>
                <a:pathLst>
                  <a:path h="48" w="36">
                    <a:moveTo>
                      <a:pt x="0" y="0"/>
                    </a:moveTo>
                    <a:lnTo>
                      <a:pt x="0" y="0"/>
                    </a:lnTo>
                    <a:lnTo>
                      <a:pt x="0" y="28"/>
                    </a:lnTo>
                    <a:lnTo>
                      <a:pt x="36" y="48"/>
                    </a:lnTo>
                    <a:lnTo>
                      <a:pt x="36" y="48"/>
                    </a:lnTo>
                    <a:lnTo>
                      <a:pt x="36" y="2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20" name="Freeform 564"/>
              <p:cNvSpPr/>
              <p:nvPr/>
            </p:nvSpPr>
            <p:spPr bwMode="auto">
              <a:xfrm>
                <a:off x="4516" y="833"/>
                <a:ext cx="50" cy="70"/>
              </a:xfrm>
              <a:custGeom>
                <a:gdLst>
                  <a:gd fmla="*/ 0 w 50" name="T0"/>
                  <a:gd fmla="*/ 0 h 70" name="T1"/>
                  <a:gd fmla="*/ 0 w 50" name="T2"/>
                  <a:gd fmla="*/ 50 h 70" name="T3"/>
                  <a:gd fmla="*/ 50 w 50" name="T4"/>
                  <a:gd fmla="*/ 70 h 70" name="T5"/>
                  <a:gd fmla="*/ 50 w 50" name="T6"/>
                  <a:gd fmla="*/ 26 h 70" name="T7"/>
                  <a:gd fmla="*/ 0 w 50" name="T8"/>
                  <a:gd fmla="*/ 0 h 70" name="T9"/>
                </a:gdLst>
                <a:cxnLst>
                  <a:cxn ang="0">
                    <a:pos x="T0" y="T1"/>
                  </a:cxn>
                  <a:cxn ang="0">
                    <a:pos x="T2" y="T3"/>
                  </a:cxn>
                  <a:cxn ang="0">
                    <a:pos x="T4" y="T5"/>
                  </a:cxn>
                  <a:cxn ang="0">
                    <a:pos x="T6" y="T7"/>
                  </a:cxn>
                  <a:cxn ang="0">
                    <a:pos x="T8" y="T9"/>
                  </a:cxn>
                </a:cxnLst>
                <a:rect b="b" l="0" r="r" t="0"/>
                <a:pathLst>
                  <a:path h="70" w="50">
                    <a:moveTo>
                      <a:pt x="0" y="0"/>
                    </a:moveTo>
                    <a:lnTo>
                      <a:pt x="0" y="50"/>
                    </a:lnTo>
                    <a:lnTo>
                      <a:pt x="50" y="70"/>
                    </a:lnTo>
                    <a:lnTo>
                      <a:pt x="50" y="2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21" name="Freeform 565"/>
              <p:cNvSpPr/>
              <p:nvPr/>
            </p:nvSpPr>
            <p:spPr bwMode="auto">
              <a:xfrm>
                <a:off x="4516" y="833"/>
                <a:ext cx="50" cy="70"/>
              </a:xfrm>
              <a:custGeom>
                <a:gdLst>
                  <a:gd fmla="*/ 0 w 50" name="T0"/>
                  <a:gd fmla="*/ 0 h 70" name="T1"/>
                  <a:gd fmla="*/ 0 w 50" name="T2"/>
                  <a:gd fmla="*/ 50 h 70" name="T3"/>
                  <a:gd fmla="*/ 50 w 50" name="T4"/>
                  <a:gd fmla="*/ 70 h 70" name="T5"/>
                  <a:gd fmla="*/ 50 w 50" name="T6"/>
                  <a:gd fmla="*/ 26 h 70" name="T7"/>
                  <a:gd fmla="*/ 0 w 50" name="T8"/>
                  <a:gd fmla="*/ 0 h 70" name="T9"/>
                </a:gdLst>
                <a:cxnLst>
                  <a:cxn ang="0">
                    <a:pos x="T0" y="T1"/>
                  </a:cxn>
                  <a:cxn ang="0">
                    <a:pos x="T2" y="T3"/>
                  </a:cxn>
                  <a:cxn ang="0">
                    <a:pos x="T4" y="T5"/>
                  </a:cxn>
                  <a:cxn ang="0">
                    <a:pos x="T6" y="T7"/>
                  </a:cxn>
                  <a:cxn ang="0">
                    <a:pos x="T8" y="T9"/>
                  </a:cxn>
                </a:cxnLst>
                <a:rect b="b" l="0" r="r" t="0"/>
                <a:pathLst>
                  <a:path h="70" w="50">
                    <a:moveTo>
                      <a:pt x="0" y="0"/>
                    </a:moveTo>
                    <a:lnTo>
                      <a:pt x="0" y="50"/>
                    </a:lnTo>
                    <a:lnTo>
                      <a:pt x="50" y="70"/>
                    </a:lnTo>
                    <a:lnTo>
                      <a:pt x="50" y="2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22" name="Freeform 566"/>
              <p:cNvSpPr/>
              <p:nvPr/>
            </p:nvSpPr>
            <p:spPr bwMode="auto">
              <a:xfrm>
                <a:off x="4590" y="871"/>
                <a:ext cx="52" cy="64"/>
              </a:xfrm>
              <a:custGeom>
                <a:gdLst>
                  <a:gd fmla="*/ 0 w 52" name="T0"/>
                  <a:gd fmla="*/ 0 h 64" name="T1"/>
                  <a:gd fmla="*/ 0 w 52" name="T2"/>
                  <a:gd fmla="*/ 0 h 64" name="T3"/>
                  <a:gd fmla="*/ 0 w 52" name="T4"/>
                  <a:gd fmla="*/ 42 h 64" name="T5"/>
                  <a:gd fmla="*/ 52 w 52" name="T6"/>
                  <a:gd fmla="*/ 64 h 64" name="T7"/>
                  <a:gd fmla="*/ 52 w 52" name="T8"/>
                  <a:gd fmla="*/ 26 h 64" name="T9"/>
                  <a:gd fmla="*/ 0 w 52" name="T10"/>
                  <a:gd fmla="*/ 0 h 64" name="T11"/>
                </a:gdLst>
                <a:cxnLst>
                  <a:cxn ang="0">
                    <a:pos x="T0" y="T1"/>
                  </a:cxn>
                  <a:cxn ang="0">
                    <a:pos x="T2" y="T3"/>
                  </a:cxn>
                  <a:cxn ang="0">
                    <a:pos x="T4" y="T5"/>
                  </a:cxn>
                  <a:cxn ang="0">
                    <a:pos x="T6" y="T7"/>
                  </a:cxn>
                  <a:cxn ang="0">
                    <a:pos x="T8" y="T9"/>
                  </a:cxn>
                  <a:cxn ang="0">
                    <a:pos x="T10" y="T11"/>
                  </a:cxn>
                </a:cxnLst>
                <a:rect b="b" l="0" r="r" t="0"/>
                <a:pathLst>
                  <a:path h="64" w="52">
                    <a:moveTo>
                      <a:pt x="0" y="0"/>
                    </a:moveTo>
                    <a:lnTo>
                      <a:pt x="0" y="0"/>
                    </a:lnTo>
                    <a:lnTo>
                      <a:pt x="0" y="42"/>
                    </a:lnTo>
                    <a:lnTo>
                      <a:pt x="52" y="64"/>
                    </a:lnTo>
                    <a:lnTo>
                      <a:pt x="52" y="2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23" name="Freeform 567"/>
              <p:cNvSpPr/>
              <p:nvPr/>
            </p:nvSpPr>
            <p:spPr bwMode="auto">
              <a:xfrm>
                <a:off x="4590" y="871"/>
                <a:ext cx="52" cy="64"/>
              </a:xfrm>
              <a:custGeom>
                <a:gdLst>
                  <a:gd fmla="*/ 0 w 52" name="T0"/>
                  <a:gd fmla="*/ 0 h 64" name="T1"/>
                  <a:gd fmla="*/ 0 w 52" name="T2"/>
                  <a:gd fmla="*/ 0 h 64" name="T3"/>
                  <a:gd fmla="*/ 0 w 52" name="T4"/>
                  <a:gd fmla="*/ 42 h 64" name="T5"/>
                  <a:gd fmla="*/ 52 w 52" name="T6"/>
                  <a:gd fmla="*/ 64 h 64" name="T7"/>
                  <a:gd fmla="*/ 52 w 52" name="T8"/>
                  <a:gd fmla="*/ 26 h 64" name="T9"/>
                  <a:gd fmla="*/ 0 w 52" name="T10"/>
                  <a:gd fmla="*/ 0 h 64" name="T11"/>
                </a:gdLst>
                <a:cxnLst>
                  <a:cxn ang="0">
                    <a:pos x="T0" y="T1"/>
                  </a:cxn>
                  <a:cxn ang="0">
                    <a:pos x="T2" y="T3"/>
                  </a:cxn>
                  <a:cxn ang="0">
                    <a:pos x="T4" y="T5"/>
                  </a:cxn>
                  <a:cxn ang="0">
                    <a:pos x="T6" y="T7"/>
                  </a:cxn>
                  <a:cxn ang="0">
                    <a:pos x="T8" y="T9"/>
                  </a:cxn>
                  <a:cxn ang="0">
                    <a:pos x="T10" y="T11"/>
                  </a:cxn>
                </a:cxnLst>
                <a:rect b="b" l="0" r="r" t="0"/>
                <a:pathLst>
                  <a:path h="64" w="52">
                    <a:moveTo>
                      <a:pt x="0" y="0"/>
                    </a:moveTo>
                    <a:lnTo>
                      <a:pt x="0" y="0"/>
                    </a:lnTo>
                    <a:lnTo>
                      <a:pt x="0" y="42"/>
                    </a:lnTo>
                    <a:lnTo>
                      <a:pt x="52" y="64"/>
                    </a:lnTo>
                    <a:lnTo>
                      <a:pt x="52" y="2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24" name="Freeform 568"/>
              <p:cNvSpPr/>
              <p:nvPr/>
            </p:nvSpPr>
            <p:spPr bwMode="auto">
              <a:xfrm>
                <a:off x="4666" y="909"/>
                <a:ext cx="96" cy="76"/>
              </a:xfrm>
              <a:custGeom>
                <a:gdLst>
                  <a:gd fmla="*/ 0 w 96" name="T0"/>
                  <a:gd fmla="*/ 0 h 76" name="T1"/>
                  <a:gd fmla="*/ 0 w 96" name="T2"/>
                  <a:gd fmla="*/ 0 h 76" name="T3"/>
                  <a:gd fmla="*/ 0 w 96" name="T4"/>
                  <a:gd fmla="*/ 36 h 76" name="T5"/>
                  <a:gd fmla="*/ 96 w 96" name="T6"/>
                  <a:gd fmla="*/ 76 h 76" name="T7"/>
                  <a:gd fmla="*/ 96 w 96" name="T8"/>
                  <a:gd fmla="*/ 50 h 76" name="T9"/>
                  <a:gd fmla="*/ 0 w 96" name="T10"/>
                  <a:gd fmla="*/ 0 h 76" name="T11"/>
                </a:gdLst>
                <a:cxnLst>
                  <a:cxn ang="0">
                    <a:pos x="T0" y="T1"/>
                  </a:cxn>
                  <a:cxn ang="0">
                    <a:pos x="T2" y="T3"/>
                  </a:cxn>
                  <a:cxn ang="0">
                    <a:pos x="T4" y="T5"/>
                  </a:cxn>
                  <a:cxn ang="0">
                    <a:pos x="T6" y="T7"/>
                  </a:cxn>
                  <a:cxn ang="0">
                    <a:pos x="T8" y="T9"/>
                  </a:cxn>
                  <a:cxn ang="0">
                    <a:pos x="T10" y="T11"/>
                  </a:cxn>
                </a:cxnLst>
                <a:rect b="b" l="0" r="r" t="0"/>
                <a:pathLst>
                  <a:path h="76" w="96">
                    <a:moveTo>
                      <a:pt x="0" y="0"/>
                    </a:moveTo>
                    <a:lnTo>
                      <a:pt x="0" y="0"/>
                    </a:lnTo>
                    <a:lnTo>
                      <a:pt x="0" y="36"/>
                    </a:lnTo>
                    <a:lnTo>
                      <a:pt x="96" y="76"/>
                    </a:lnTo>
                    <a:lnTo>
                      <a:pt x="96" y="5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25" name="Freeform 569"/>
              <p:cNvSpPr/>
              <p:nvPr/>
            </p:nvSpPr>
            <p:spPr bwMode="auto">
              <a:xfrm>
                <a:off x="4666" y="909"/>
                <a:ext cx="96" cy="76"/>
              </a:xfrm>
              <a:custGeom>
                <a:gdLst>
                  <a:gd fmla="*/ 0 w 96" name="T0"/>
                  <a:gd fmla="*/ 0 h 76" name="T1"/>
                  <a:gd fmla="*/ 0 w 96" name="T2"/>
                  <a:gd fmla="*/ 0 h 76" name="T3"/>
                  <a:gd fmla="*/ 0 w 96" name="T4"/>
                  <a:gd fmla="*/ 36 h 76" name="T5"/>
                  <a:gd fmla="*/ 96 w 96" name="T6"/>
                  <a:gd fmla="*/ 76 h 76" name="T7"/>
                  <a:gd fmla="*/ 96 w 96" name="T8"/>
                  <a:gd fmla="*/ 50 h 76" name="T9"/>
                  <a:gd fmla="*/ 0 w 96" name="T10"/>
                  <a:gd fmla="*/ 0 h 76" name="T11"/>
                </a:gdLst>
                <a:cxnLst>
                  <a:cxn ang="0">
                    <a:pos x="T0" y="T1"/>
                  </a:cxn>
                  <a:cxn ang="0">
                    <a:pos x="T2" y="T3"/>
                  </a:cxn>
                  <a:cxn ang="0">
                    <a:pos x="T4" y="T5"/>
                  </a:cxn>
                  <a:cxn ang="0">
                    <a:pos x="T6" y="T7"/>
                  </a:cxn>
                  <a:cxn ang="0">
                    <a:pos x="T8" y="T9"/>
                  </a:cxn>
                  <a:cxn ang="0">
                    <a:pos x="T10" y="T11"/>
                  </a:cxn>
                </a:cxnLst>
                <a:rect b="b" l="0" r="r" t="0"/>
                <a:pathLst>
                  <a:path h="76" w="96">
                    <a:moveTo>
                      <a:pt x="0" y="0"/>
                    </a:moveTo>
                    <a:lnTo>
                      <a:pt x="0" y="0"/>
                    </a:lnTo>
                    <a:lnTo>
                      <a:pt x="0" y="36"/>
                    </a:lnTo>
                    <a:lnTo>
                      <a:pt x="96" y="76"/>
                    </a:lnTo>
                    <a:lnTo>
                      <a:pt x="96" y="5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26" name="Freeform 570"/>
              <p:cNvSpPr/>
              <p:nvPr/>
            </p:nvSpPr>
            <p:spPr bwMode="auto">
              <a:xfrm>
                <a:off x="4516" y="923"/>
                <a:ext cx="94" cy="76"/>
              </a:xfrm>
              <a:custGeom>
                <a:gdLst>
                  <a:gd fmla="*/ 0 w 94" name="T0"/>
                  <a:gd fmla="*/ 0 h 76" name="T1"/>
                  <a:gd fmla="*/ 0 w 94" name="T2"/>
                  <a:gd fmla="*/ 0 h 76" name="T3"/>
                  <a:gd fmla="*/ 0 w 94" name="T4"/>
                  <a:gd fmla="*/ 50 h 76" name="T5"/>
                  <a:gd fmla="*/ 94 w 94" name="T6"/>
                  <a:gd fmla="*/ 76 h 76" name="T7"/>
                  <a:gd fmla="*/ 94 w 94" name="T8"/>
                  <a:gd fmla="*/ 36 h 76" name="T9"/>
                  <a:gd fmla="*/ 0 w 94" name="T10"/>
                  <a:gd fmla="*/ 0 h 76" name="T11"/>
                </a:gdLst>
                <a:cxnLst>
                  <a:cxn ang="0">
                    <a:pos x="T0" y="T1"/>
                  </a:cxn>
                  <a:cxn ang="0">
                    <a:pos x="T2" y="T3"/>
                  </a:cxn>
                  <a:cxn ang="0">
                    <a:pos x="T4" y="T5"/>
                  </a:cxn>
                  <a:cxn ang="0">
                    <a:pos x="T6" y="T7"/>
                  </a:cxn>
                  <a:cxn ang="0">
                    <a:pos x="T8" y="T9"/>
                  </a:cxn>
                  <a:cxn ang="0">
                    <a:pos x="T10" y="T11"/>
                  </a:cxn>
                </a:cxnLst>
                <a:rect b="b" l="0" r="r" t="0"/>
                <a:pathLst>
                  <a:path h="76" w="94">
                    <a:moveTo>
                      <a:pt x="0" y="0"/>
                    </a:moveTo>
                    <a:lnTo>
                      <a:pt x="0" y="0"/>
                    </a:lnTo>
                    <a:lnTo>
                      <a:pt x="0" y="50"/>
                    </a:lnTo>
                    <a:lnTo>
                      <a:pt x="94" y="76"/>
                    </a:lnTo>
                    <a:lnTo>
                      <a:pt x="94" y="3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27" name="Freeform 571"/>
              <p:cNvSpPr/>
              <p:nvPr/>
            </p:nvSpPr>
            <p:spPr bwMode="auto">
              <a:xfrm>
                <a:off x="4516" y="923"/>
                <a:ext cx="94" cy="76"/>
              </a:xfrm>
              <a:custGeom>
                <a:gdLst>
                  <a:gd fmla="*/ 0 w 94" name="T0"/>
                  <a:gd fmla="*/ 0 h 76" name="T1"/>
                  <a:gd fmla="*/ 0 w 94" name="T2"/>
                  <a:gd fmla="*/ 0 h 76" name="T3"/>
                  <a:gd fmla="*/ 0 w 94" name="T4"/>
                  <a:gd fmla="*/ 50 h 76" name="T5"/>
                  <a:gd fmla="*/ 94 w 94" name="T6"/>
                  <a:gd fmla="*/ 76 h 76" name="T7"/>
                  <a:gd fmla="*/ 94 w 94" name="T8"/>
                  <a:gd fmla="*/ 36 h 76" name="T9"/>
                  <a:gd fmla="*/ 0 w 94" name="T10"/>
                  <a:gd fmla="*/ 0 h 76" name="T11"/>
                </a:gdLst>
                <a:cxnLst>
                  <a:cxn ang="0">
                    <a:pos x="T0" y="T1"/>
                  </a:cxn>
                  <a:cxn ang="0">
                    <a:pos x="T2" y="T3"/>
                  </a:cxn>
                  <a:cxn ang="0">
                    <a:pos x="T4" y="T5"/>
                  </a:cxn>
                  <a:cxn ang="0">
                    <a:pos x="T6" y="T7"/>
                  </a:cxn>
                  <a:cxn ang="0">
                    <a:pos x="T8" y="T9"/>
                  </a:cxn>
                  <a:cxn ang="0">
                    <a:pos x="T10" y="T11"/>
                  </a:cxn>
                </a:cxnLst>
                <a:rect b="b" l="0" r="r" t="0"/>
                <a:pathLst>
                  <a:path h="76" w="94">
                    <a:moveTo>
                      <a:pt x="0" y="0"/>
                    </a:moveTo>
                    <a:lnTo>
                      <a:pt x="0" y="0"/>
                    </a:lnTo>
                    <a:lnTo>
                      <a:pt x="0" y="50"/>
                    </a:lnTo>
                    <a:lnTo>
                      <a:pt x="94" y="76"/>
                    </a:lnTo>
                    <a:lnTo>
                      <a:pt x="94" y="3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28" name="Freeform 572"/>
              <p:cNvSpPr/>
              <p:nvPr/>
            </p:nvSpPr>
            <p:spPr bwMode="auto">
              <a:xfrm>
                <a:off x="4634" y="967"/>
                <a:ext cx="68" cy="58"/>
              </a:xfrm>
              <a:custGeom>
                <a:gdLst>
                  <a:gd fmla="*/ 0 w 68" name="T0"/>
                  <a:gd fmla="*/ 0 h 58" name="T1"/>
                  <a:gd fmla="*/ 0 w 68" name="T2"/>
                  <a:gd fmla="*/ 38 h 58" name="T3"/>
                  <a:gd fmla="*/ 68 w 68" name="T4"/>
                  <a:gd fmla="*/ 58 h 58" name="T5"/>
                  <a:gd fmla="*/ 68 w 68" name="T6"/>
                  <a:gd fmla="*/ 26 h 58" name="T7"/>
                  <a:gd fmla="*/ 0 w 68" name="T8"/>
                  <a:gd fmla="*/ 0 h 58" name="T9"/>
                </a:gdLst>
                <a:cxnLst>
                  <a:cxn ang="0">
                    <a:pos x="T0" y="T1"/>
                  </a:cxn>
                  <a:cxn ang="0">
                    <a:pos x="T2" y="T3"/>
                  </a:cxn>
                  <a:cxn ang="0">
                    <a:pos x="T4" y="T5"/>
                  </a:cxn>
                  <a:cxn ang="0">
                    <a:pos x="T6" y="T7"/>
                  </a:cxn>
                  <a:cxn ang="0">
                    <a:pos x="T8" y="T9"/>
                  </a:cxn>
                </a:cxnLst>
                <a:rect b="b" l="0" r="r" t="0"/>
                <a:pathLst>
                  <a:path h="57" w="68">
                    <a:moveTo>
                      <a:pt x="0" y="0"/>
                    </a:moveTo>
                    <a:lnTo>
                      <a:pt x="0" y="38"/>
                    </a:lnTo>
                    <a:lnTo>
                      <a:pt x="68" y="58"/>
                    </a:lnTo>
                    <a:lnTo>
                      <a:pt x="68" y="2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29" name="Freeform 573"/>
              <p:cNvSpPr/>
              <p:nvPr/>
            </p:nvSpPr>
            <p:spPr bwMode="auto">
              <a:xfrm>
                <a:off x="4634" y="967"/>
                <a:ext cx="68" cy="58"/>
              </a:xfrm>
              <a:custGeom>
                <a:gdLst>
                  <a:gd fmla="*/ 0 w 68" name="T0"/>
                  <a:gd fmla="*/ 0 h 58" name="T1"/>
                  <a:gd fmla="*/ 0 w 68" name="T2"/>
                  <a:gd fmla="*/ 38 h 58" name="T3"/>
                  <a:gd fmla="*/ 68 w 68" name="T4"/>
                  <a:gd fmla="*/ 58 h 58" name="T5"/>
                  <a:gd fmla="*/ 68 w 68" name="T6"/>
                  <a:gd fmla="*/ 26 h 58" name="T7"/>
                  <a:gd fmla="*/ 0 w 68" name="T8"/>
                  <a:gd fmla="*/ 0 h 58" name="T9"/>
                </a:gdLst>
                <a:cxnLst>
                  <a:cxn ang="0">
                    <a:pos x="T0" y="T1"/>
                  </a:cxn>
                  <a:cxn ang="0">
                    <a:pos x="T2" y="T3"/>
                  </a:cxn>
                  <a:cxn ang="0">
                    <a:pos x="T4" y="T5"/>
                  </a:cxn>
                  <a:cxn ang="0">
                    <a:pos x="T6" y="T7"/>
                  </a:cxn>
                  <a:cxn ang="0">
                    <a:pos x="T8" y="T9"/>
                  </a:cxn>
                </a:cxnLst>
                <a:rect b="b" l="0" r="r" t="0"/>
                <a:pathLst>
                  <a:path h="57" w="68">
                    <a:moveTo>
                      <a:pt x="0" y="0"/>
                    </a:moveTo>
                    <a:lnTo>
                      <a:pt x="0" y="38"/>
                    </a:lnTo>
                    <a:lnTo>
                      <a:pt x="68" y="58"/>
                    </a:lnTo>
                    <a:lnTo>
                      <a:pt x="68" y="2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30" name="Freeform 574"/>
              <p:cNvSpPr/>
              <p:nvPr/>
            </p:nvSpPr>
            <p:spPr bwMode="auto">
              <a:xfrm>
                <a:off x="4726" y="1003"/>
                <a:ext cx="36" cy="38"/>
              </a:xfrm>
              <a:custGeom>
                <a:gdLst>
                  <a:gd fmla="*/ 0 w 36" name="T0"/>
                  <a:gd fmla="*/ 0 h 38" name="T1"/>
                  <a:gd fmla="*/ 0 w 36" name="T2"/>
                  <a:gd fmla="*/ 28 h 38" name="T3"/>
                  <a:gd fmla="*/ 36 w 36" name="T4"/>
                  <a:gd fmla="*/ 38 h 38" name="T5"/>
                  <a:gd fmla="*/ 36 w 36" name="T6"/>
                  <a:gd fmla="*/ 38 h 38" name="T7"/>
                  <a:gd fmla="*/ 36 w 36" name="T8"/>
                  <a:gd fmla="*/ 14 h 38" name="T9"/>
                  <a:gd fmla="*/ 0 w 36" name="T10"/>
                  <a:gd fmla="*/ 0 h 38" name="T11"/>
                </a:gdLst>
                <a:cxnLst>
                  <a:cxn ang="0">
                    <a:pos x="T0" y="T1"/>
                  </a:cxn>
                  <a:cxn ang="0">
                    <a:pos x="T2" y="T3"/>
                  </a:cxn>
                  <a:cxn ang="0">
                    <a:pos x="T4" y="T5"/>
                  </a:cxn>
                  <a:cxn ang="0">
                    <a:pos x="T6" y="T7"/>
                  </a:cxn>
                  <a:cxn ang="0">
                    <a:pos x="T8" y="T9"/>
                  </a:cxn>
                  <a:cxn ang="0">
                    <a:pos x="T10" y="T11"/>
                  </a:cxn>
                </a:cxnLst>
                <a:rect b="b" l="0" r="r" t="0"/>
                <a:pathLst>
                  <a:path h="38" w="36">
                    <a:moveTo>
                      <a:pt x="0" y="0"/>
                    </a:moveTo>
                    <a:lnTo>
                      <a:pt x="0" y="28"/>
                    </a:lnTo>
                    <a:lnTo>
                      <a:pt x="36" y="38"/>
                    </a:lnTo>
                    <a:lnTo>
                      <a:pt x="36" y="38"/>
                    </a:lnTo>
                    <a:lnTo>
                      <a:pt x="36" y="1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31" name="Freeform 575"/>
              <p:cNvSpPr/>
              <p:nvPr/>
            </p:nvSpPr>
            <p:spPr bwMode="auto">
              <a:xfrm>
                <a:off x="4726" y="1003"/>
                <a:ext cx="36" cy="38"/>
              </a:xfrm>
              <a:custGeom>
                <a:gdLst>
                  <a:gd fmla="*/ 0 w 36" name="T0"/>
                  <a:gd fmla="*/ 0 h 38" name="T1"/>
                  <a:gd fmla="*/ 0 w 36" name="T2"/>
                  <a:gd fmla="*/ 28 h 38" name="T3"/>
                  <a:gd fmla="*/ 36 w 36" name="T4"/>
                  <a:gd fmla="*/ 38 h 38" name="T5"/>
                  <a:gd fmla="*/ 36 w 36" name="T6"/>
                  <a:gd fmla="*/ 38 h 38" name="T7"/>
                  <a:gd fmla="*/ 36 w 36" name="T8"/>
                  <a:gd fmla="*/ 14 h 38" name="T9"/>
                  <a:gd fmla="*/ 0 w 36" name="T10"/>
                  <a:gd fmla="*/ 0 h 38" name="T11"/>
                </a:gdLst>
                <a:cxnLst>
                  <a:cxn ang="0">
                    <a:pos x="T0" y="T1"/>
                  </a:cxn>
                  <a:cxn ang="0">
                    <a:pos x="T2" y="T3"/>
                  </a:cxn>
                  <a:cxn ang="0">
                    <a:pos x="T4" y="T5"/>
                  </a:cxn>
                  <a:cxn ang="0">
                    <a:pos x="T6" y="T7"/>
                  </a:cxn>
                  <a:cxn ang="0">
                    <a:pos x="T8" y="T9"/>
                  </a:cxn>
                  <a:cxn ang="0">
                    <a:pos x="T10" y="T11"/>
                  </a:cxn>
                </a:cxnLst>
                <a:rect b="b" l="0" r="r" t="0"/>
                <a:pathLst>
                  <a:path h="38" w="36">
                    <a:moveTo>
                      <a:pt x="0" y="0"/>
                    </a:moveTo>
                    <a:lnTo>
                      <a:pt x="0" y="28"/>
                    </a:lnTo>
                    <a:lnTo>
                      <a:pt x="36" y="38"/>
                    </a:lnTo>
                    <a:lnTo>
                      <a:pt x="36" y="38"/>
                    </a:lnTo>
                    <a:lnTo>
                      <a:pt x="36" y="1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32" name="Freeform 576"/>
              <p:cNvSpPr/>
              <p:nvPr/>
            </p:nvSpPr>
            <p:spPr bwMode="auto">
              <a:xfrm>
                <a:off x="4516" y="1011"/>
                <a:ext cx="38" cy="56"/>
              </a:xfrm>
              <a:custGeom>
                <a:gdLst>
                  <a:gd fmla="*/ 0 w 38" name="T0"/>
                  <a:gd fmla="*/ 0 h 56" name="T1"/>
                  <a:gd fmla="*/ 0 w 38" name="T2"/>
                  <a:gd fmla="*/ 0 h 56" name="T3"/>
                  <a:gd fmla="*/ 0 w 38" name="T4"/>
                  <a:gd fmla="*/ 50 h 56" name="T5"/>
                  <a:gd fmla="*/ 38 w 38" name="T6"/>
                  <a:gd fmla="*/ 56 h 56" name="T7"/>
                  <a:gd fmla="*/ 38 w 38" name="T8"/>
                  <a:gd fmla="*/ 10 h 56" name="T9"/>
                  <a:gd fmla="*/ 0 w 38" name="T10"/>
                  <a:gd fmla="*/ 0 h 56" name="T11"/>
                </a:gdLst>
                <a:cxnLst>
                  <a:cxn ang="0">
                    <a:pos x="T0" y="T1"/>
                  </a:cxn>
                  <a:cxn ang="0">
                    <a:pos x="T2" y="T3"/>
                  </a:cxn>
                  <a:cxn ang="0">
                    <a:pos x="T4" y="T5"/>
                  </a:cxn>
                  <a:cxn ang="0">
                    <a:pos x="T6" y="T7"/>
                  </a:cxn>
                  <a:cxn ang="0">
                    <a:pos x="T8" y="T9"/>
                  </a:cxn>
                  <a:cxn ang="0">
                    <a:pos x="T10" y="T11"/>
                  </a:cxn>
                </a:cxnLst>
                <a:rect b="b" l="0" r="r" t="0"/>
                <a:pathLst>
                  <a:path h="56" w="38">
                    <a:moveTo>
                      <a:pt x="0" y="0"/>
                    </a:moveTo>
                    <a:lnTo>
                      <a:pt x="0" y="0"/>
                    </a:lnTo>
                    <a:lnTo>
                      <a:pt x="0" y="50"/>
                    </a:lnTo>
                    <a:lnTo>
                      <a:pt x="38" y="56"/>
                    </a:lnTo>
                    <a:lnTo>
                      <a:pt x="38" y="1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33" name="Freeform 577"/>
              <p:cNvSpPr/>
              <p:nvPr/>
            </p:nvSpPr>
            <p:spPr bwMode="auto">
              <a:xfrm>
                <a:off x="4516" y="1011"/>
                <a:ext cx="38" cy="56"/>
              </a:xfrm>
              <a:custGeom>
                <a:gdLst>
                  <a:gd fmla="*/ 0 w 38" name="T0"/>
                  <a:gd fmla="*/ 0 h 56" name="T1"/>
                  <a:gd fmla="*/ 0 w 38" name="T2"/>
                  <a:gd fmla="*/ 0 h 56" name="T3"/>
                  <a:gd fmla="*/ 0 w 38" name="T4"/>
                  <a:gd fmla="*/ 50 h 56" name="T5"/>
                  <a:gd fmla="*/ 38 w 38" name="T6"/>
                  <a:gd fmla="*/ 56 h 56" name="T7"/>
                  <a:gd fmla="*/ 38 w 38" name="T8"/>
                  <a:gd fmla="*/ 10 h 56" name="T9"/>
                  <a:gd fmla="*/ 0 w 38" name="T10"/>
                  <a:gd fmla="*/ 0 h 56" name="T11"/>
                </a:gdLst>
                <a:cxnLst>
                  <a:cxn ang="0">
                    <a:pos x="T0" y="T1"/>
                  </a:cxn>
                  <a:cxn ang="0">
                    <a:pos x="T2" y="T3"/>
                  </a:cxn>
                  <a:cxn ang="0">
                    <a:pos x="T4" y="T5"/>
                  </a:cxn>
                  <a:cxn ang="0">
                    <a:pos x="T6" y="T7"/>
                  </a:cxn>
                  <a:cxn ang="0">
                    <a:pos x="T8" y="T9"/>
                  </a:cxn>
                  <a:cxn ang="0">
                    <a:pos x="T10" y="T11"/>
                  </a:cxn>
                </a:cxnLst>
                <a:rect b="b" l="0" r="r" t="0"/>
                <a:pathLst>
                  <a:path h="56" w="38">
                    <a:moveTo>
                      <a:pt x="0" y="0"/>
                    </a:moveTo>
                    <a:lnTo>
                      <a:pt x="0" y="0"/>
                    </a:lnTo>
                    <a:lnTo>
                      <a:pt x="0" y="50"/>
                    </a:lnTo>
                    <a:lnTo>
                      <a:pt x="38" y="56"/>
                    </a:lnTo>
                    <a:lnTo>
                      <a:pt x="38" y="1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34" name="Freeform 578"/>
              <p:cNvSpPr/>
              <p:nvPr/>
            </p:nvSpPr>
            <p:spPr bwMode="auto">
              <a:xfrm>
                <a:off x="4578" y="1027"/>
                <a:ext cx="56" cy="52"/>
              </a:xfrm>
              <a:custGeom>
                <a:gdLst>
                  <a:gd fmla="*/ 0 w 56" name="T0"/>
                  <a:gd fmla="*/ 0 h 52" name="T1"/>
                  <a:gd fmla="*/ 0 w 56" name="T2"/>
                  <a:gd fmla="*/ 44 h 52" name="T3"/>
                  <a:gd fmla="*/ 56 w 56" name="T4"/>
                  <a:gd fmla="*/ 52 h 52" name="T5"/>
                  <a:gd fmla="*/ 56 w 56" name="T6"/>
                  <a:gd fmla="*/ 14 h 52" name="T7"/>
                  <a:gd fmla="*/ 0 w 56" name="T8"/>
                  <a:gd fmla="*/ 0 h 52" name="T9"/>
                </a:gdLst>
                <a:cxnLst>
                  <a:cxn ang="0">
                    <a:pos x="T0" y="T1"/>
                  </a:cxn>
                  <a:cxn ang="0">
                    <a:pos x="T2" y="T3"/>
                  </a:cxn>
                  <a:cxn ang="0">
                    <a:pos x="T4" y="T5"/>
                  </a:cxn>
                  <a:cxn ang="0">
                    <a:pos x="T6" y="T7"/>
                  </a:cxn>
                  <a:cxn ang="0">
                    <a:pos x="T8" y="T9"/>
                  </a:cxn>
                </a:cxnLst>
                <a:rect b="b" l="0" r="r" t="0"/>
                <a:pathLst>
                  <a:path h="52" w="56">
                    <a:moveTo>
                      <a:pt x="0" y="0"/>
                    </a:moveTo>
                    <a:lnTo>
                      <a:pt x="0" y="44"/>
                    </a:lnTo>
                    <a:lnTo>
                      <a:pt x="56" y="52"/>
                    </a:lnTo>
                    <a:lnTo>
                      <a:pt x="56" y="1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35" name="Freeform 579"/>
              <p:cNvSpPr/>
              <p:nvPr/>
            </p:nvSpPr>
            <p:spPr bwMode="auto">
              <a:xfrm>
                <a:off x="4578" y="1027"/>
                <a:ext cx="56" cy="52"/>
              </a:xfrm>
              <a:custGeom>
                <a:gdLst>
                  <a:gd fmla="*/ 0 w 56" name="T0"/>
                  <a:gd fmla="*/ 0 h 52" name="T1"/>
                  <a:gd fmla="*/ 0 w 56" name="T2"/>
                  <a:gd fmla="*/ 44 h 52" name="T3"/>
                  <a:gd fmla="*/ 56 w 56" name="T4"/>
                  <a:gd fmla="*/ 52 h 52" name="T5"/>
                  <a:gd fmla="*/ 56 w 56" name="T6"/>
                  <a:gd fmla="*/ 14 h 52" name="T7"/>
                  <a:gd fmla="*/ 0 w 56" name="T8"/>
                  <a:gd fmla="*/ 0 h 52" name="T9"/>
                </a:gdLst>
                <a:cxnLst>
                  <a:cxn ang="0">
                    <a:pos x="T0" y="T1"/>
                  </a:cxn>
                  <a:cxn ang="0">
                    <a:pos x="T2" y="T3"/>
                  </a:cxn>
                  <a:cxn ang="0">
                    <a:pos x="T4" y="T5"/>
                  </a:cxn>
                  <a:cxn ang="0">
                    <a:pos x="T6" y="T7"/>
                  </a:cxn>
                  <a:cxn ang="0">
                    <a:pos x="T8" y="T9"/>
                  </a:cxn>
                </a:cxnLst>
                <a:rect b="b" l="0" r="r" t="0"/>
                <a:pathLst>
                  <a:path h="52" w="56">
                    <a:moveTo>
                      <a:pt x="0" y="0"/>
                    </a:moveTo>
                    <a:lnTo>
                      <a:pt x="0" y="44"/>
                    </a:lnTo>
                    <a:lnTo>
                      <a:pt x="56" y="52"/>
                    </a:lnTo>
                    <a:lnTo>
                      <a:pt x="56" y="1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36" name="Freeform 580"/>
              <p:cNvSpPr/>
              <p:nvPr/>
            </p:nvSpPr>
            <p:spPr bwMode="auto">
              <a:xfrm>
                <a:off x="4658" y="1047"/>
                <a:ext cx="30" cy="40"/>
              </a:xfrm>
              <a:custGeom>
                <a:gdLst>
                  <a:gd fmla="*/ 0 w 30" name="T0"/>
                  <a:gd fmla="*/ 0 h 40" name="T1"/>
                  <a:gd fmla="*/ 0 w 30" name="T2"/>
                  <a:gd fmla="*/ 36 h 40" name="T3"/>
                  <a:gd fmla="*/ 30 w 30" name="T4"/>
                  <a:gd fmla="*/ 40 h 40" name="T5"/>
                  <a:gd fmla="*/ 30 w 30" name="T6"/>
                  <a:gd fmla="*/ 8 h 40" name="T7"/>
                  <a:gd fmla="*/ 0 w 30" name="T8"/>
                  <a:gd fmla="*/ 0 h 40" name="T9"/>
                </a:gdLst>
                <a:cxnLst>
                  <a:cxn ang="0">
                    <a:pos x="T0" y="T1"/>
                  </a:cxn>
                  <a:cxn ang="0">
                    <a:pos x="T2" y="T3"/>
                  </a:cxn>
                  <a:cxn ang="0">
                    <a:pos x="T4" y="T5"/>
                  </a:cxn>
                  <a:cxn ang="0">
                    <a:pos x="T6" y="T7"/>
                  </a:cxn>
                  <a:cxn ang="0">
                    <a:pos x="T8" y="T9"/>
                  </a:cxn>
                </a:cxnLst>
                <a:rect b="b" l="0" r="r" t="0"/>
                <a:pathLst>
                  <a:path h="40" w="30">
                    <a:moveTo>
                      <a:pt x="0" y="0"/>
                    </a:moveTo>
                    <a:lnTo>
                      <a:pt x="0" y="36"/>
                    </a:lnTo>
                    <a:lnTo>
                      <a:pt x="30" y="40"/>
                    </a:lnTo>
                    <a:lnTo>
                      <a:pt x="30" y="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37" name="Freeform 581"/>
              <p:cNvSpPr/>
              <p:nvPr/>
            </p:nvSpPr>
            <p:spPr bwMode="auto">
              <a:xfrm>
                <a:off x="4658" y="1047"/>
                <a:ext cx="30" cy="40"/>
              </a:xfrm>
              <a:custGeom>
                <a:gdLst>
                  <a:gd fmla="*/ 0 w 30" name="T0"/>
                  <a:gd fmla="*/ 0 h 40" name="T1"/>
                  <a:gd fmla="*/ 0 w 30" name="T2"/>
                  <a:gd fmla="*/ 36 h 40" name="T3"/>
                  <a:gd fmla="*/ 30 w 30" name="T4"/>
                  <a:gd fmla="*/ 40 h 40" name="T5"/>
                  <a:gd fmla="*/ 30 w 30" name="T6"/>
                  <a:gd fmla="*/ 8 h 40" name="T7"/>
                  <a:gd fmla="*/ 0 w 30" name="T8"/>
                  <a:gd fmla="*/ 0 h 40" name="T9"/>
                </a:gdLst>
                <a:cxnLst>
                  <a:cxn ang="0">
                    <a:pos x="T0" y="T1"/>
                  </a:cxn>
                  <a:cxn ang="0">
                    <a:pos x="T2" y="T3"/>
                  </a:cxn>
                  <a:cxn ang="0">
                    <a:pos x="T4" y="T5"/>
                  </a:cxn>
                  <a:cxn ang="0">
                    <a:pos x="T6" y="T7"/>
                  </a:cxn>
                  <a:cxn ang="0">
                    <a:pos x="T8" y="T9"/>
                  </a:cxn>
                </a:cxnLst>
                <a:rect b="b" l="0" r="r" t="0"/>
                <a:pathLst>
                  <a:path h="40" w="30">
                    <a:moveTo>
                      <a:pt x="0" y="0"/>
                    </a:moveTo>
                    <a:lnTo>
                      <a:pt x="0" y="36"/>
                    </a:lnTo>
                    <a:lnTo>
                      <a:pt x="30" y="40"/>
                    </a:lnTo>
                    <a:lnTo>
                      <a:pt x="30" y="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38" name="Freeform 582"/>
              <p:cNvSpPr/>
              <p:nvPr/>
            </p:nvSpPr>
            <p:spPr bwMode="auto">
              <a:xfrm>
                <a:off x="4712" y="1061"/>
                <a:ext cx="50" cy="38"/>
              </a:xfrm>
              <a:custGeom>
                <a:gdLst>
                  <a:gd fmla="*/ 0 w 50" name="T0"/>
                  <a:gd fmla="*/ 0 h 38" name="T1"/>
                  <a:gd fmla="*/ 0 w 50" name="T2"/>
                  <a:gd fmla="*/ 0 h 38" name="T3"/>
                  <a:gd fmla="*/ 0 w 50" name="T4"/>
                  <a:gd fmla="*/ 30 h 38" name="T5"/>
                  <a:gd fmla="*/ 50 w 50" name="T6"/>
                  <a:gd fmla="*/ 38 h 38" name="T7"/>
                  <a:gd fmla="*/ 50 w 50" name="T8"/>
                  <a:gd fmla="*/ 14 h 38" name="T9"/>
                  <a:gd fmla="*/ 0 w 50" name="T10"/>
                  <a:gd fmla="*/ 0 h 38" name="T11"/>
                </a:gdLst>
                <a:cxnLst>
                  <a:cxn ang="0">
                    <a:pos x="T0" y="T1"/>
                  </a:cxn>
                  <a:cxn ang="0">
                    <a:pos x="T2" y="T3"/>
                  </a:cxn>
                  <a:cxn ang="0">
                    <a:pos x="T4" y="T5"/>
                  </a:cxn>
                  <a:cxn ang="0">
                    <a:pos x="T6" y="T7"/>
                  </a:cxn>
                  <a:cxn ang="0">
                    <a:pos x="T8" y="T9"/>
                  </a:cxn>
                  <a:cxn ang="0">
                    <a:pos x="T10" y="T11"/>
                  </a:cxn>
                </a:cxnLst>
                <a:rect b="b" l="0" r="r" t="0"/>
                <a:pathLst>
                  <a:path h="38" w="50">
                    <a:moveTo>
                      <a:pt x="0" y="0"/>
                    </a:moveTo>
                    <a:lnTo>
                      <a:pt x="0" y="0"/>
                    </a:lnTo>
                    <a:lnTo>
                      <a:pt x="0" y="30"/>
                    </a:lnTo>
                    <a:lnTo>
                      <a:pt x="50" y="38"/>
                    </a:lnTo>
                    <a:lnTo>
                      <a:pt x="50" y="1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39" name="Freeform 583"/>
              <p:cNvSpPr/>
              <p:nvPr/>
            </p:nvSpPr>
            <p:spPr bwMode="auto">
              <a:xfrm>
                <a:off x="4712" y="1061"/>
                <a:ext cx="50" cy="38"/>
              </a:xfrm>
              <a:custGeom>
                <a:gdLst>
                  <a:gd fmla="*/ 0 w 50" name="T0"/>
                  <a:gd fmla="*/ 0 h 38" name="T1"/>
                  <a:gd fmla="*/ 0 w 50" name="T2"/>
                  <a:gd fmla="*/ 0 h 38" name="T3"/>
                  <a:gd fmla="*/ 0 w 50" name="T4"/>
                  <a:gd fmla="*/ 30 h 38" name="T5"/>
                  <a:gd fmla="*/ 50 w 50" name="T6"/>
                  <a:gd fmla="*/ 38 h 38" name="T7"/>
                  <a:gd fmla="*/ 50 w 50" name="T8"/>
                  <a:gd fmla="*/ 14 h 38" name="T9"/>
                  <a:gd fmla="*/ 0 w 50" name="T10"/>
                  <a:gd fmla="*/ 0 h 38" name="T11"/>
                </a:gdLst>
                <a:cxnLst>
                  <a:cxn ang="0">
                    <a:pos x="T0" y="T1"/>
                  </a:cxn>
                  <a:cxn ang="0">
                    <a:pos x="T2" y="T3"/>
                  </a:cxn>
                  <a:cxn ang="0">
                    <a:pos x="T4" y="T5"/>
                  </a:cxn>
                  <a:cxn ang="0">
                    <a:pos x="T6" y="T7"/>
                  </a:cxn>
                  <a:cxn ang="0">
                    <a:pos x="T8" y="T9"/>
                  </a:cxn>
                  <a:cxn ang="0">
                    <a:pos x="T10" y="T11"/>
                  </a:cxn>
                </a:cxnLst>
                <a:rect b="b" l="0" r="r" t="0"/>
                <a:pathLst>
                  <a:path h="38" w="50">
                    <a:moveTo>
                      <a:pt x="0" y="0"/>
                    </a:moveTo>
                    <a:lnTo>
                      <a:pt x="0" y="0"/>
                    </a:lnTo>
                    <a:lnTo>
                      <a:pt x="0" y="30"/>
                    </a:lnTo>
                    <a:lnTo>
                      <a:pt x="50" y="38"/>
                    </a:lnTo>
                    <a:lnTo>
                      <a:pt x="50" y="1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40" name="Freeform 584"/>
              <p:cNvSpPr/>
              <p:nvPr/>
            </p:nvSpPr>
            <p:spPr bwMode="auto">
              <a:xfrm>
                <a:off x="4628" y="1117"/>
                <a:ext cx="30" cy="40"/>
              </a:xfrm>
              <a:custGeom>
                <a:gdLst>
                  <a:gd fmla="*/ 0 w 30" name="T0"/>
                  <a:gd fmla="*/ 0 h 40" name="T1"/>
                  <a:gd fmla="*/ 0 w 30" name="T2"/>
                  <a:gd fmla="*/ 0 h 40" name="T3"/>
                  <a:gd fmla="*/ 0 w 30" name="T4"/>
                  <a:gd fmla="*/ 38 h 40" name="T5"/>
                  <a:gd fmla="*/ 30 w 30" name="T6"/>
                  <a:gd fmla="*/ 40 h 40" name="T7"/>
                  <a:gd fmla="*/ 30 w 30" name="T8"/>
                  <a:gd fmla="*/ 4 h 40" name="T9"/>
                  <a:gd fmla="*/ 0 w 30" name="T10"/>
                  <a:gd fmla="*/ 0 h 40" name="T11"/>
                </a:gdLst>
                <a:cxnLst>
                  <a:cxn ang="0">
                    <a:pos x="T0" y="T1"/>
                  </a:cxn>
                  <a:cxn ang="0">
                    <a:pos x="T2" y="T3"/>
                  </a:cxn>
                  <a:cxn ang="0">
                    <a:pos x="T4" y="T5"/>
                  </a:cxn>
                  <a:cxn ang="0">
                    <a:pos x="T6" y="T7"/>
                  </a:cxn>
                  <a:cxn ang="0">
                    <a:pos x="T8" y="T9"/>
                  </a:cxn>
                  <a:cxn ang="0">
                    <a:pos x="T10" y="T11"/>
                  </a:cxn>
                </a:cxnLst>
                <a:rect b="b" l="0" r="r" t="0"/>
                <a:pathLst>
                  <a:path h="40" w="30">
                    <a:moveTo>
                      <a:pt x="0" y="0"/>
                    </a:moveTo>
                    <a:lnTo>
                      <a:pt x="0" y="0"/>
                    </a:lnTo>
                    <a:lnTo>
                      <a:pt x="0" y="38"/>
                    </a:lnTo>
                    <a:lnTo>
                      <a:pt x="30" y="40"/>
                    </a:lnTo>
                    <a:lnTo>
                      <a:pt x="30" y="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41" name="Freeform 585"/>
              <p:cNvSpPr/>
              <p:nvPr/>
            </p:nvSpPr>
            <p:spPr bwMode="auto">
              <a:xfrm>
                <a:off x="4628" y="1117"/>
                <a:ext cx="30" cy="40"/>
              </a:xfrm>
              <a:custGeom>
                <a:gdLst>
                  <a:gd fmla="*/ 0 w 30" name="T0"/>
                  <a:gd fmla="*/ 0 h 40" name="T1"/>
                  <a:gd fmla="*/ 0 w 30" name="T2"/>
                  <a:gd fmla="*/ 0 h 40" name="T3"/>
                  <a:gd fmla="*/ 0 w 30" name="T4"/>
                  <a:gd fmla="*/ 38 h 40" name="T5"/>
                  <a:gd fmla="*/ 30 w 30" name="T6"/>
                  <a:gd fmla="*/ 40 h 40" name="T7"/>
                  <a:gd fmla="*/ 30 w 30" name="T8"/>
                  <a:gd fmla="*/ 4 h 40" name="T9"/>
                  <a:gd fmla="*/ 0 w 30" name="T10"/>
                  <a:gd fmla="*/ 0 h 40" name="T11"/>
                </a:gdLst>
                <a:cxnLst>
                  <a:cxn ang="0">
                    <a:pos x="T0" y="T1"/>
                  </a:cxn>
                  <a:cxn ang="0">
                    <a:pos x="T2" y="T3"/>
                  </a:cxn>
                  <a:cxn ang="0">
                    <a:pos x="T4" y="T5"/>
                  </a:cxn>
                  <a:cxn ang="0">
                    <a:pos x="T6" y="T7"/>
                  </a:cxn>
                  <a:cxn ang="0">
                    <a:pos x="T8" y="T9"/>
                  </a:cxn>
                  <a:cxn ang="0">
                    <a:pos x="T10" y="T11"/>
                  </a:cxn>
                </a:cxnLst>
                <a:rect b="b" l="0" r="r" t="0"/>
                <a:pathLst>
                  <a:path h="40" w="30">
                    <a:moveTo>
                      <a:pt x="0" y="0"/>
                    </a:moveTo>
                    <a:lnTo>
                      <a:pt x="0" y="0"/>
                    </a:lnTo>
                    <a:lnTo>
                      <a:pt x="0" y="38"/>
                    </a:lnTo>
                    <a:lnTo>
                      <a:pt x="30" y="40"/>
                    </a:lnTo>
                    <a:lnTo>
                      <a:pt x="30" y="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42" name="Freeform 586"/>
              <p:cNvSpPr/>
              <p:nvPr/>
            </p:nvSpPr>
            <p:spPr bwMode="auto">
              <a:xfrm>
                <a:off x="4682" y="1125"/>
                <a:ext cx="80" cy="36"/>
              </a:xfrm>
              <a:custGeom>
                <a:gdLst>
                  <a:gd fmla="*/ 0 w 80" name="T0"/>
                  <a:gd fmla="*/ 0 h 36" name="T1"/>
                  <a:gd fmla="*/ 0 w 80" name="T2"/>
                  <a:gd fmla="*/ 32 h 36" name="T3"/>
                  <a:gd fmla="*/ 80 w 80" name="T4"/>
                  <a:gd fmla="*/ 36 h 36" name="T5"/>
                  <a:gd fmla="*/ 80 w 80" name="T6"/>
                  <a:gd fmla="*/ 36 h 36" name="T7"/>
                  <a:gd fmla="*/ 80 w 80" name="T8"/>
                  <a:gd fmla="*/ 10 h 36" name="T9"/>
                  <a:gd fmla="*/ 0 w 80" name="T10"/>
                  <a:gd fmla="*/ 0 h 36" name="T11"/>
                </a:gdLst>
                <a:cxnLst>
                  <a:cxn ang="0">
                    <a:pos x="T0" y="T1"/>
                  </a:cxn>
                  <a:cxn ang="0">
                    <a:pos x="T2" y="T3"/>
                  </a:cxn>
                  <a:cxn ang="0">
                    <a:pos x="T4" y="T5"/>
                  </a:cxn>
                  <a:cxn ang="0">
                    <a:pos x="T6" y="T7"/>
                  </a:cxn>
                  <a:cxn ang="0">
                    <a:pos x="T8" y="T9"/>
                  </a:cxn>
                  <a:cxn ang="0">
                    <a:pos x="T10" y="T11"/>
                  </a:cxn>
                </a:cxnLst>
                <a:rect b="b" l="0" r="r" t="0"/>
                <a:pathLst>
                  <a:path h="36" w="80">
                    <a:moveTo>
                      <a:pt x="0" y="0"/>
                    </a:moveTo>
                    <a:lnTo>
                      <a:pt x="0" y="32"/>
                    </a:lnTo>
                    <a:lnTo>
                      <a:pt x="80" y="36"/>
                    </a:lnTo>
                    <a:lnTo>
                      <a:pt x="80" y="36"/>
                    </a:lnTo>
                    <a:lnTo>
                      <a:pt x="80" y="1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43" name="Freeform 587"/>
              <p:cNvSpPr/>
              <p:nvPr/>
            </p:nvSpPr>
            <p:spPr bwMode="auto">
              <a:xfrm>
                <a:off x="4682" y="1125"/>
                <a:ext cx="80" cy="36"/>
              </a:xfrm>
              <a:custGeom>
                <a:gdLst>
                  <a:gd fmla="*/ 0 w 80" name="T0"/>
                  <a:gd fmla="*/ 0 h 36" name="T1"/>
                  <a:gd fmla="*/ 0 w 80" name="T2"/>
                  <a:gd fmla="*/ 32 h 36" name="T3"/>
                  <a:gd fmla="*/ 80 w 80" name="T4"/>
                  <a:gd fmla="*/ 36 h 36" name="T5"/>
                  <a:gd fmla="*/ 80 w 80" name="T6"/>
                  <a:gd fmla="*/ 36 h 36" name="T7"/>
                  <a:gd fmla="*/ 80 w 80" name="T8"/>
                  <a:gd fmla="*/ 10 h 36" name="T9"/>
                  <a:gd fmla="*/ 0 w 80" name="T10"/>
                  <a:gd fmla="*/ 0 h 36" name="T11"/>
                </a:gdLst>
                <a:cxnLst>
                  <a:cxn ang="0">
                    <a:pos x="T0" y="T1"/>
                  </a:cxn>
                  <a:cxn ang="0">
                    <a:pos x="T2" y="T3"/>
                  </a:cxn>
                  <a:cxn ang="0">
                    <a:pos x="T4" y="T5"/>
                  </a:cxn>
                  <a:cxn ang="0">
                    <a:pos x="T6" y="T7"/>
                  </a:cxn>
                  <a:cxn ang="0">
                    <a:pos x="T8" y="T9"/>
                  </a:cxn>
                  <a:cxn ang="0">
                    <a:pos x="T10" y="T11"/>
                  </a:cxn>
                </a:cxnLst>
                <a:rect b="b" l="0" r="r" t="0"/>
                <a:pathLst>
                  <a:path h="36" w="80">
                    <a:moveTo>
                      <a:pt x="0" y="0"/>
                    </a:moveTo>
                    <a:lnTo>
                      <a:pt x="0" y="32"/>
                    </a:lnTo>
                    <a:lnTo>
                      <a:pt x="80" y="36"/>
                    </a:lnTo>
                    <a:lnTo>
                      <a:pt x="80" y="36"/>
                    </a:lnTo>
                    <a:lnTo>
                      <a:pt x="80" y="1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44" name="Freeform 588"/>
              <p:cNvSpPr/>
              <p:nvPr/>
            </p:nvSpPr>
            <p:spPr bwMode="auto">
              <a:xfrm>
                <a:off x="4516" y="1191"/>
                <a:ext cx="38" cy="50"/>
              </a:xfrm>
              <a:custGeom>
                <a:gdLst>
                  <a:gd fmla="*/ 0 w 38" name="T0"/>
                  <a:gd fmla="*/ 0 h 50" name="T1"/>
                  <a:gd fmla="*/ 0 w 38" name="T2"/>
                  <a:gd fmla="*/ 0 h 50" name="T3"/>
                  <a:gd fmla="*/ 0 w 38" name="T4"/>
                  <a:gd fmla="*/ 50 h 50" name="T5"/>
                  <a:gd fmla="*/ 0 w 38" name="T6"/>
                  <a:gd fmla="*/ 50 h 50" name="T7"/>
                  <a:gd fmla="*/ 38 w 38" name="T8"/>
                  <a:gd fmla="*/ 46 h 50" name="T9"/>
                  <a:gd fmla="*/ 38 w 38" name="T10"/>
                  <a:gd fmla="*/ 0 h 50" name="T11"/>
                  <a:gd fmla="*/ 0 w 38" name="T12"/>
                  <a:gd fmla="*/ 0 h 50" name="T13"/>
                </a:gdLst>
                <a:cxnLst>
                  <a:cxn ang="0">
                    <a:pos x="T0" y="T1"/>
                  </a:cxn>
                  <a:cxn ang="0">
                    <a:pos x="T2" y="T3"/>
                  </a:cxn>
                  <a:cxn ang="0">
                    <a:pos x="T4" y="T5"/>
                  </a:cxn>
                  <a:cxn ang="0">
                    <a:pos x="T6" y="T7"/>
                  </a:cxn>
                  <a:cxn ang="0">
                    <a:pos x="T8" y="T9"/>
                  </a:cxn>
                  <a:cxn ang="0">
                    <a:pos x="T10" y="T11"/>
                  </a:cxn>
                  <a:cxn ang="0">
                    <a:pos x="T12" y="T13"/>
                  </a:cxn>
                </a:cxnLst>
                <a:rect b="b" l="0" r="r" t="0"/>
                <a:pathLst>
                  <a:path h="50" w="38">
                    <a:moveTo>
                      <a:pt x="0" y="0"/>
                    </a:moveTo>
                    <a:lnTo>
                      <a:pt x="0" y="0"/>
                    </a:lnTo>
                    <a:lnTo>
                      <a:pt x="0" y="50"/>
                    </a:lnTo>
                    <a:lnTo>
                      <a:pt x="0" y="50"/>
                    </a:lnTo>
                    <a:lnTo>
                      <a:pt x="38" y="46"/>
                    </a:lnTo>
                    <a:lnTo>
                      <a:pt x="38" y="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45" name="Freeform 589"/>
              <p:cNvSpPr/>
              <p:nvPr/>
            </p:nvSpPr>
            <p:spPr bwMode="auto">
              <a:xfrm>
                <a:off x="4516" y="1191"/>
                <a:ext cx="38" cy="50"/>
              </a:xfrm>
              <a:custGeom>
                <a:gdLst>
                  <a:gd fmla="*/ 0 w 38" name="T0"/>
                  <a:gd fmla="*/ 0 h 50" name="T1"/>
                  <a:gd fmla="*/ 0 w 38" name="T2"/>
                  <a:gd fmla="*/ 0 h 50" name="T3"/>
                  <a:gd fmla="*/ 0 w 38" name="T4"/>
                  <a:gd fmla="*/ 50 h 50" name="T5"/>
                  <a:gd fmla="*/ 0 w 38" name="T6"/>
                  <a:gd fmla="*/ 50 h 50" name="T7"/>
                  <a:gd fmla="*/ 38 w 38" name="T8"/>
                  <a:gd fmla="*/ 46 h 50" name="T9"/>
                  <a:gd fmla="*/ 38 w 38" name="T10"/>
                  <a:gd fmla="*/ 0 h 50" name="T11"/>
                  <a:gd fmla="*/ 0 w 38" name="T12"/>
                  <a:gd fmla="*/ 0 h 50" name="T13"/>
                </a:gdLst>
                <a:cxnLst>
                  <a:cxn ang="0">
                    <a:pos x="T0" y="T1"/>
                  </a:cxn>
                  <a:cxn ang="0">
                    <a:pos x="T2" y="T3"/>
                  </a:cxn>
                  <a:cxn ang="0">
                    <a:pos x="T4" y="T5"/>
                  </a:cxn>
                  <a:cxn ang="0">
                    <a:pos x="T6" y="T7"/>
                  </a:cxn>
                  <a:cxn ang="0">
                    <a:pos x="T8" y="T9"/>
                  </a:cxn>
                  <a:cxn ang="0">
                    <a:pos x="T10" y="T11"/>
                  </a:cxn>
                  <a:cxn ang="0">
                    <a:pos x="T12" y="T13"/>
                  </a:cxn>
                </a:cxnLst>
                <a:rect b="b" l="0" r="r" t="0"/>
                <a:pathLst>
                  <a:path h="50" w="38">
                    <a:moveTo>
                      <a:pt x="0" y="0"/>
                    </a:moveTo>
                    <a:lnTo>
                      <a:pt x="0" y="0"/>
                    </a:lnTo>
                    <a:lnTo>
                      <a:pt x="0" y="50"/>
                    </a:lnTo>
                    <a:lnTo>
                      <a:pt x="0" y="50"/>
                    </a:lnTo>
                    <a:lnTo>
                      <a:pt x="38" y="46"/>
                    </a:lnTo>
                    <a:lnTo>
                      <a:pt x="38" y="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46" name="Freeform 590"/>
              <p:cNvSpPr/>
              <p:nvPr/>
            </p:nvSpPr>
            <p:spPr bwMode="auto">
              <a:xfrm>
                <a:off x="4578" y="1191"/>
                <a:ext cx="56" cy="44"/>
              </a:xfrm>
              <a:custGeom>
                <a:gdLst>
                  <a:gd fmla="*/ 0 w 56" name="T0"/>
                  <a:gd fmla="*/ 0 h 44" name="T1"/>
                  <a:gd fmla="*/ 0 w 56" name="T2"/>
                  <a:gd fmla="*/ 44 h 44" name="T3"/>
                  <a:gd fmla="*/ 56 w 56" name="T4"/>
                  <a:gd fmla="*/ 40 h 44" name="T5"/>
                  <a:gd fmla="*/ 56 w 56" name="T6"/>
                  <a:gd fmla="*/ 2 h 44" name="T7"/>
                  <a:gd fmla="*/ 0 w 56" name="T8"/>
                  <a:gd fmla="*/ 0 h 44" name="T9"/>
                </a:gdLst>
                <a:cxnLst>
                  <a:cxn ang="0">
                    <a:pos x="T0" y="T1"/>
                  </a:cxn>
                  <a:cxn ang="0">
                    <a:pos x="T2" y="T3"/>
                  </a:cxn>
                  <a:cxn ang="0">
                    <a:pos x="T4" y="T5"/>
                  </a:cxn>
                  <a:cxn ang="0">
                    <a:pos x="T6" y="T7"/>
                  </a:cxn>
                  <a:cxn ang="0">
                    <a:pos x="T8" y="T9"/>
                  </a:cxn>
                </a:cxnLst>
                <a:rect b="b" l="0" r="r" t="0"/>
                <a:pathLst>
                  <a:path h="44" w="56">
                    <a:moveTo>
                      <a:pt x="0" y="0"/>
                    </a:moveTo>
                    <a:lnTo>
                      <a:pt x="0" y="44"/>
                    </a:lnTo>
                    <a:lnTo>
                      <a:pt x="56" y="40"/>
                    </a:lnTo>
                    <a:lnTo>
                      <a:pt x="56" y="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47" name="Freeform 591"/>
              <p:cNvSpPr/>
              <p:nvPr/>
            </p:nvSpPr>
            <p:spPr bwMode="auto">
              <a:xfrm>
                <a:off x="4578" y="1191"/>
                <a:ext cx="56" cy="44"/>
              </a:xfrm>
              <a:custGeom>
                <a:gdLst>
                  <a:gd fmla="*/ 0 w 56" name="T0"/>
                  <a:gd fmla="*/ 0 h 44" name="T1"/>
                  <a:gd fmla="*/ 0 w 56" name="T2"/>
                  <a:gd fmla="*/ 44 h 44" name="T3"/>
                  <a:gd fmla="*/ 56 w 56" name="T4"/>
                  <a:gd fmla="*/ 40 h 44" name="T5"/>
                  <a:gd fmla="*/ 56 w 56" name="T6"/>
                  <a:gd fmla="*/ 2 h 44" name="T7"/>
                  <a:gd fmla="*/ 0 w 56" name="T8"/>
                  <a:gd fmla="*/ 0 h 44" name="T9"/>
                </a:gdLst>
                <a:cxnLst>
                  <a:cxn ang="0">
                    <a:pos x="T0" y="T1"/>
                  </a:cxn>
                  <a:cxn ang="0">
                    <a:pos x="T2" y="T3"/>
                  </a:cxn>
                  <a:cxn ang="0">
                    <a:pos x="T4" y="T5"/>
                  </a:cxn>
                  <a:cxn ang="0">
                    <a:pos x="T6" y="T7"/>
                  </a:cxn>
                  <a:cxn ang="0">
                    <a:pos x="T8" y="T9"/>
                  </a:cxn>
                </a:cxnLst>
                <a:rect b="b" l="0" r="r" t="0"/>
                <a:pathLst>
                  <a:path h="44" w="56">
                    <a:moveTo>
                      <a:pt x="0" y="0"/>
                    </a:moveTo>
                    <a:lnTo>
                      <a:pt x="0" y="44"/>
                    </a:lnTo>
                    <a:lnTo>
                      <a:pt x="56" y="40"/>
                    </a:lnTo>
                    <a:lnTo>
                      <a:pt x="56" y="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48" name="Freeform 592"/>
              <p:cNvSpPr/>
              <p:nvPr/>
            </p:nvSpPr>
            <p:spPr bwMode="auto">
              <a:xfrm>
                <a:off x="4658" y="1193"/>
                <a:ext cx="60" cy="36"/>
              </a:xfrm>
              <a:custGeom>
                <a:gdLst>
                  <a:gd fmla="*/ 0 w 60" name="T0"/>
                  <a:gd fmla="*/ 0 h 36" name="T1"/>
                  <a:gd fmla="*/ 0 w 60" name="T2"/>
                  <a:gd fmla="*/ 0 h 36" name="T3"/>
                  <a:gd fmla="*/ 0 w 60" name="T4"/>
                  <a:gd fmla="*/ 36 h 36" name="T5"/>
                  <a:gd fmla="*/ 60 w 60" name="T6"/>
                  <a:gd fmla="*/ 30 h 36" name="T7"/>
                  <a:gd fmla="*/ 60 w 60" name="T8"/>
                  <a:gd fmla="*/ 0 h 36" name="T9"/>
                  <a:gd fmla="*/ 0 w 60" name="T10"/>
                  <a:gd fmla="*/ 0 h 36" name="T11"/>
                </a:gdLst>
                <a:cxnLst>
                  <a:cxn ang="0">
                    <a:pos x="T0" y="T1"/>
                  </a:cxn>
                  <a:cxn ang="0">
                    <a:pos x="T2" y="T3"/>
                  </a:cxn>
                  <a:cxn ang="0">
                    <a:pos x="T4" y="T5"/>
                  </a:cxn>
                  <a:cxn ang="0">
                    <a:pos x="T6" y="T7"/>
                  </a:cxn>
                  <a:cxn ang="0">
                    <a:pos x="T8" y="T9"/>
                  </a:cxn>
                  <a:cxn ang="0">
                    <a:pos x="T10" y="T11"/>
                  </a:cxn>
                </a:cxnLst>
                <a:rect b="b" l="0" r="r" t="0"/>
                <a:pathLst>
                  <a:path h="36" w="60">
                    <a:moveTo>
                      <a:pt x="0" y="0"/>
                    </a:moveTo>
                    <a:lnTo>
                      <a:pt x="0" y="0"/>
                    </a:lnTo>
                    <a:lnTo>
                      <a:pt x="0" y="36"/>
                    </a:lnTo>
                    <a:lnTo>
                      <a:pt x="60" y="30"/>
                    </a:lnTo>
                    <a:lnTo>
                      <a:pt x="60" y="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49" name="Freeform 593"/>
              <p:cNvSpPr/>
              <p:nvPr/>
            </p:nvSpPr>
            <p:spPr bwMode="auto">
              <a:xfrm>
                <a:off x="4658" y="1193"/>
                <a:ext cx="60" cy="36"/>
              </a:xfrm>
              <a:custGeom>
                <a:gdLst>
                  <a:gd fmla="*/ 0 w 60" name="T0"/>
                  <a:gd fmla="*/ 0 h 36" name="T1"/>
                  <a:gd fmla="*/ 0 w 60" name="T2"/>
                  <a:gd fmla="*/ 0 h 36" name="T3"/>
                  <a:gd fmla="*/ 0 w 60" name="T4"/>
                  <a:gd fmla="*/ 36 h 36" name="T5"/>
                  <a:gd fmla="*/ 60 w 60" name="T6"/>
                  <a:gd fmla="*/ 30 h 36" name="T7"/>
                  <a:gd fmla="*/ 60 w 60" name="T8"/>
                  <a:gd fmla="*/ 0 h 36" name="T9"/>
                  <a:gd fmla="*/ 0 w 60" name="T10"/>
                  <a:gd fmla="*/ 0 h 36" name="T11"/>
                </a:gdLst>
                <a:cxnLst>
                  <a:cxn ang="0">
                    <a:pos x="T0" y="T1"/>
                  </a:cxn>
                  <a:cxn ang="0">
                    <a:pos x="T2" y="T3"/>
                  </a:cxn>
                  <a:cxn ang="0">
                    <a:pos x="T4" y="T5"/>
                  </a:cxn>
                  <a:cxn ang="0">
                    <a:pos x="T6" y="T7"/>
                  </a:cxn>
                  <a:cxn ang="0">
                    <a:pos x="T8" y="T9"/>
                  </a:cxn>
                  <a:cxn ang="0">
                    <a:pos x="T10" y="T11"/>
                  </a:cxn>
                </a:cxnLst>
                <a:rect b="b" l="0" r="r" t="0"/>
                <a:pathLst>
                  <a:path h="36" w="60">
                    <a:moveTo>
                      <a:pt x="0" y="0"/>
                    </a:moveTo>
                    <a:lnTo>
                      <a:pt x="0" y="0"/>
                    </a:lnTo>
                    <a:lnTo>
                      <a:pt x="0" y="36"/>
                    </a:lnTo>
                    <a:lnTo>
                      <a:pt x="60" y="30"/>
                    </a:lnTo>
                    <a:lnTo>
                      <a:pt x="60" y="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50" name="Freeform 594"/>
              <p:cNvSpPr/>
              <p:nvPr/>
            </p:nvSpPr>
            <p:spPr bwMode="auto">
              <a:xfrm>
                <a:off x="4742" y="1193"/>
                <a:ext cx="20" cy="28"/>
              </a:xfrm>
              <a:custGeom>
                <a:gdLst>
                  <a:gd fmla="*/ 0 w 20" name="T0"/>
                  <a:gd fmla="*/ 0 h 28" name="T1"/>
                  <a:gd fmla="*/ 0 w 20" name="T2"/>
                  <a:gd fmla="*/ 0 h 28" name="T3"/>
                  <a:gd fmla="*/ 0 w 20" name="T4"/>
                  <a:gd fmla="*/ 28 h 28" name="T5"/>
                  <a:gd fmla="*/ 20 w 20" name="T6"/>
                  <a:gd fmla="*/ 26 h 28" name="T7"/>
                  <a:gd fmla="*/ 20 w 20" name="T8"/>
                  <a:gd fmla="*/ 2 h 28" name="T9"/>
                  <a:gd fmla="*/ 0 w 20" name="T10"/>
                  <a:gd fmla="*/ 0 h 28" name="T11"/>
                </a:gdLst>
                <a:cxnLst>
                  <a:cxn ang="0">
                    <a:pos x="T0" y="T1"/>
                  </a:cxn>
                  <a:cxn ang="0">
                    <a:pos x="T2" y="T3"/>
                  </a:cxn>
                  <a:cxn ang="0">
                    <a:pos x="T4" y="T5"/>
                  </a:cxn>
                  <a:cxn ang="0">
                    <a:pos x="T6" y="T7"/>
                  </a:cxn>
                  <a:cxn ang="0">
                    <a:pos x="T8" y="T9"/>
                  </a:cxn>
                  <a:cxn ang="0">
                    <a:pos x="T10" y="T11"/>
                  </a:cxn>
                </a:cxnLst>
                <a:rect b="b" l="0" r="r" t="0"/>
                <a:pathLst>
                  <a:path h="28" w="20">
                    <a:moveTo>
                      <a:pt x="0" y="0"/>
                    </a:moveTo>
                    <a:lnTo>
                      <a:pt x="0" y="0"/>
                    </a:lnTo>
                    <a:lnTo>
                      <a:pt x="0" y="28"/>
                    </a:lnTo>
                    <a:lnTo>
                      <a:pt x="20" y="26"/>
                    </a:lnTo>
                    <a:lnTo>
                      <a:pt x="20" y="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51" name="Freeform 595"/>
              <p:cNvSpPr/>
              <p:nvPr/>
            </p:nvSpPr>
            <p:spPr bwMode="auto">
              <a:xfrm>
                <a:off x="4742" y="1193"/>
                <a:ext cx="20" cy="28"/>
              </a:xfrm>
              <a:custGeom>
                <a:gdLst>
                  <a:gd fmla="*/ 0 w 20" name="T0"/>
                  <a:gd fmla="*/ 0 h 28" name="T1"/>
                  <a:gd fmla="*/ 0 w 20" name="T2"/>
                  <a:gd fmla="*/ 0 h 28" name="T3"/>
                  <a:gd fmla="*/ 0 w 20" name="T4"/>
                  <a:gd fmla="*/ 28 h 28" name="T5"/>
                  <a:gd fmla="*/ 20 w 20" name="T6"/>
                  <a:gd fmla="*/ 26 h 28" name="T7"/>
                  <a:gd fmla="*/ 20 w 20" name="T8"/>
                  <a:gd fmla="*/ 2 h 28" name="T9"/>
                  <a:gd fmla="*/ 0 w 20" name="T10"/>
                  <a:gd fmla="*/ 0 h 28" name="T11"/>
                </a:gdLst>
                <a:cxnLst>
                  <a:cxn ang="0">
                    <a:pos x="T0" y="T1"/>
                  </a:cxn>
                  <a:cxn ang="0">
                    <a:pos x="T2" y="T3"/>
                  </a:cxn>
                  <a:cxn ang="0">
                    <a:pos x="T4" y="T5"/>
                  </a:cxn>
                  <a:cxn ang="0">
                    <a:pos x="T6" y="T7"/>
                  </a:cxn>
                  <a:cxn ang="0">
                    <a:pos x="T8" y="T9"/>
                  </a:cxn>
                  <a:cxn ang="0">
                    <a:pos x="T10" y="T11"/>
                  </a:cxn>
                </a:cxnLst>
                <a:rect b="b" l="0" r="r" t="0"/>
                <a:pathLst>
                  <a:path h="28" w="20">
                    <a:moveTo>
                      <a:pt x="0" y="0"/>
                    </a:moveTo>
                    <a:lnTo>
                      <a:pt x="0" y="0"/>
                    </a:lnTo>
                    <a:lnTo>
                      <a:pt x="0" y="28"/>
                    </a:lnTo>
                    <a:lnTo>
                      <a:pt x="20" y="26"/>
                    </a:lnTo>
                    <a:lnTo>
                      <a:pt x="20" y="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52" name="Freeform 596"/>
              <p:cNvSpPr/>
              <p:nvPr/>
            </p:nvSpPr>
            <p:spPr bwMode="auto">
              <a:xfrm>
                <a:off x="4634" y="1263"/>
                <a:ext cx="24" cy="43"/>
              </a:xfrm>
              <a:custGeom>
                <a:gdLst>
                  <a:gd fmla="*/ 24 w 24" name="T0"/>
                  <a:gd fmla="*/ 0 h 43" name="T1"/>
                  <a:gd fmla="*/ 24 w 24" name="T2"/>
                  <a:gd fmla="*/ 0 h 43" name="T3"/>
                  <a:gd fmla="*/ 0 w 24" name="T4"/>
                  <a:gd fmla="*/ 4 h 43" name="T5"/>
                  <a:gd fmla="*/ 0 w 24" name="T6"/>
                  <a:gd fmla="*/ 43 h 43" name="T7"/>
                  <a:gd fmla="*/ 24 w 24" name="T8"/>
                  <a:gd fmla="*/ 37 h 43" name="T9"/>
                  <a:gd fmla="*/ 24 w 24" name="T10"/>
                  <a:gd fmla="*/ 0 h 43" name="T11"/>
                </a:gdLst>
                <a:cxnLst>
                  <a:cxn ang="0">
                    <a:pos x="T0" y="T1"/>
                  </a:cxn>
                  <a:cxn ang="0">
                    <a:pos x="T2" y="T3"/>
                  </a:cxn>
                  <a:cxn ang="0">
                    <a:pos x="T4" y="T5"/>
                  </a:cxn>
                  <a:cxn ang="0">
                    <a:pos x="T6" y="T7"/>
                  </a:cxn>
                  <a:cxn ang="0">
                    <a:pos x="T8" y="T9"/>
                  </a:cxn>
                  <a:cxn ang="0">
                    <a:pos x="T10" y="T11"/>
                  </a:cxn>
                </a:cxnLst>
                <a:rect b="b" l="0" r="r" t="0"/>
                <a:pathLst>
                  <a:path h="43" w="24">
                    <a:moveTo>
                      <a:pt x="24" y="0"/>
                    </a:moveTo>
                    <a:lnTo>
                      <a:pt x="24" y="0"/>
                    </a:lnTo>
                    <a:lnTo>
                      <a:pt x="0" y="4"/>
                    </a:lnTo>
                    <a:lnTo>
                      <a:pt x="0" y="43"/>
                    </a:lnTo>
                    <a:lnTo>
                      <a:pt x="24" y="37"/>
                    </a:lnTo>
                    <a:lnTo>
                      <a:pt x="24" y="0"/>
                    </a:lnTo>
                    <a:close/>
                  </a:path>
                </a:pathLst>
              </a:custGeom>
              <a:grpFill/>
              <a:ln>
                <a:noFill/>
              </a:ln>
            </p:spPr>
            <p:txBody>
              <a:bodyPr anchor="t" anchorCtr="0" bIns="45720" compatLnSpc="1" lIns="91440" numCol="1" rIns="91440" tIns="45720" vert="horz" wrap="square"/>
              <a:lstStyle/>
              <a:p>
                <a:endParaRPr altLang="en-US" lang="zh-CN"/>
              </a:p>
            </p:txBody>
          </p:sp>
          <p:sp>
            <p:nvSpPr>
              <p:cNvPr id="1553" name="Freeform 597"/>
              <p:cNvSpPr/>
              <p:nvPr/>
            </p:nvSpPr>
            <p:spPr bwMode="auto">
              <a:xfrm>
                <a:off x="4634" y="1263"/>
                <a:ext cx="24" cy="43"/>
              </a:xfrm>
              <a:custGeom>
                <a:gdLst>
                  <a:gd fmla="*/ 24 w 24" name="T0"/>
                  <a:gd fmla="*/ 0 h 43" name="T1"/>
                  <a:gd fmla="*/ 24 w 24" name="T2"/>
                  <a:gd fmla="*/ 0 h 43" name="T3"/>
                  <a:gd fmla="*/ 0 w 24" name="T4"/>
                  <a:gd fmla="*/ 4 h 43" name="T5"/>
                  <a:gd fmla="*/ 0 w 24" name="T6"/>
                  <a:gd fmla="*/ 43 h 43" name="T7"/>
                  <a:gd fmla="*/ 24 w 24" name="T8"/>
                  <a:gd fmla="*/ 37 h 43" name="T9"/>
                  <a:gd fmla="*/ 24 w 24" name="T10"/>
                  <a:gd fmla="*/ 0 h 43" name="T11"/>
                </a:gdLst>
                <a:cxnLst>
                  <a:cxn ang="0">
                    <a:pos x="T0" y="T1"/>
                  </a:cxn>
                  <a:cxn ang="0">
                    <a:pos x="T2" y="T3"/>
                  </a:cxn>
                  <a:cxn ang="0">
                    <a:pos x="T4" y="T5"/>
                  </a:cxn>
                  <a:cxn ang="0">
                    <a:pos x="T6" y="T7"/>
                  </a:cxn>
                  <a:cxn ang="0">
                    <a:pos x="T8" y="T9"/>
                  </a:cxn>
                  <a:cxn ang="0">
                    <a:pos x="T10" y="T11"/>
                  </a:cxn>
                </a:cxnLst>
                <a:rect b="b" l="0" r="r" t="0"/>
                <a:pathLst>
                  <a:path h="43" w="24">
                    <a:moveTo>
                      <a:pt x="24" y="0"/>
                    </a:moveTo>
                    <a:lnTo>
                      <a:pt x="24" y="0"/>
                    </a:lnTo>
                    <a:lnTo>
                      <a:pt x="0" y="4"/>
                    </a:lnTo>
                    <a:lnTo>
                      <a:pt x="0" y="43"/>
                    </a:lnTo>
                    <a:lnTo>
                      <a:pt x="24" y="37"/>
                    </a:lnTo>
                    <a:lnTo>
                      <a:pt x="24" y="0"/>
                    </a:lnTo>
                  </a:path>
                </a:pathLst>
              </a:custGeom>
              <a:grpFill/>
              <a:ln>
                <a:noFill/>
              </a:ln>
            </p:spPr>
            <p:txBody>
              <a:bodyPr anchor="t" anchorCtr="0" bIns="45720" compatLnSpc="1" lIns="91440" numCol="1" rIns="91440" tIns="45720" vert="horz" wrap="square"/>
              <a:lstStyle/>
              <a:p>
                <a:endParaRPr altLang="en-US" lang="zh-CN"/>
              </a:p>
            </p:txBody>
          </p:sp>
          <p:sp>
            <p:nvSpPr>
              <p:cNvPr id="1554" name="Freeform 598"/>
              <p:cNvSpPr/>
              <p:nvPr/>
            </p:nvSpPr>
            <p:spPr bwMode="auto">
              <a:xfrm>
                <a:off x="4682" y="1251"/>
                <a:ext cx="80" cy="45"/>
              </a:xfrm>
              <a:custGeom>
                <a:gdLst>
                  <a:gd fmla="*/ 80 w 80" name="T0"/>
                  <a:gd fmla="*/ 0 h 45" name="T1"/>
                  <a:gd fmla="*/ 0 w 80" name="T2"/>
                  <a:gd fmla="*/ 10 h 45" name="T3"/>
                  <a:gd fmla="*/ 0 w 80" name="T4"/>
                  <a:gd fmla="*/ 45 h 45" name="T5"/>
                  <a:gd fmla="*/ 0 w 80" name="T6"/>
                  <a:gd fmla="*/ 45 h 45" name="T7"/>
                  <a:gd fmla="*/ 80 w 80" name="T8"/>
                  <a:gd fmla="*/ 26 h 45" name="T9"/>
                  <a:gd fmla="*/ 80 w 80" name="T10"/>
                  <a:gd fmla="*/ 0 h 45" name="T11"/>
                </a:gdLst>
                <a:cxnLst>
                  <a:cxn ang="0">
                    <a:pos x="T0" y="T1"/>
                  </a:cxn>
                  <a:cxn ang="0">
                    <a:pos x="T2" y="T3"/>
                  </a:cxn>
                  <a:cxn ang="0">
                    <a:pos x="T4" y="T5"/>
                  </a:cxn>
                  <a:cxn ang="0">
                    <a:pos x="T6" y="T7"/>
                  </a:cxn>
                  <a:cxn ang="0">
                    <a:pos x="T8" y="T9"/>
                  </a:cxn>
                  <a:cxn ang="0">
                    <a:pos x="T10" y="T11"/>
                  </a:cxn>
                </a:cxnLst>
                <a:rect b="b" l="0" r="r" t="0"/>
                <a:pathLst>
                  <a:path h="45" w="80">
                    <a:moveTo>
                      <a:pt x="80" y="0"/>
                    </a:moveTo>
                    <a:lnTo>
                      <a:pt x="0" y="10"/>
                    </a:lnTo>
                    <a:lnTo>
                      <a:pt x="0" y="45"/>
                    </a:lnTo>
                    <a:lnTo>
                      <a:pt x="0" y="45"/>
                    </a:lnTo>
                    <a:lnTo>
                      <a:pt x="80" y="26"/>
                    </a:lnTo>
                    <a:lnTo>
                      <a:pt x="80" y="0"/>
                    </a:lnTo>
                    <a:close/>
                  </a:path>
                </a:pathLst>
              </a:custGeom>
              <a:grpFill/>
              <a:ln>
                <a:noFill/>
              </a:ln>
            </p:spPr>
            <p:txBody>
              <a:bodyPr anchor="t" anchorCtr="0" bIns="45720" compatLnSpc="1" lIns="91440" numCol="1" rIns="91440" tIns="45720" vert="horz" wrap="square"/>
              <a:lstStyle/>
              <a:p>
                <a:endParaRPr altLang="en-US" lang="zh-CN"/>
              </a:p>
            </p:txBody>
          </p:sp>
          <p:sp>
            <p:nvSpPr>
              <p:cNvPr id="1555" name="Freeform 599"/>
              <p:cNvSpPr/>
              <p:nvPr/>
            </p:nvSpPr>
            <p:spPr bwMode="auto">
              <a:xfrm>
                <a:off x="4682" y="1251"/>
                <a:ext cx="80" cy="45"/>
              </a:xfrm>
              <a:custGeom>
                <a:gdLst>
                  <a:gd fmla="*/ 80 w 80" name="T0"/>
                  <a:gd fmla="*/ 0 h 45" name="T1"/>
                  <a:gd fmla="*/ 0 w 80" name="T2"/>
                  <a:gd fmla="*/ 10 h 45" name="T3"/>
                  <a:gd fmla="*/ 0 w 80" name="T4"/>
                  <a:gd fmla="*/ 45 h 45" name="T5"/>
                  <a:gd fmla="*/ 0 w 80" name="T6"/>
                  <a:gd fmla="*/ 45 h 45" name="T7"/>
                  <a:gd fmla="*/ 80 w 80" name="T8"/>
                  <a:gd fmla="*/ 26 h 45" name="T9"/>
                  <a:gd fmla="*/ 80 w 80" name="T10"/>
                  <a:gd fmla="*/ 0 h 45" name="T11"/>
                </a:gdLst>
                <a:cxnLst>
                  <a:cxn ang="0">
                    <a:pos x="T0" y="T1"/>
                  </a:cxn>
                  <a:cxn ang="0">
                    <a:pos x="T2" y="T3"/>
                  </a:cxn>
                  <a:cxn ang="0">
                    <a:pos x="T4" y="T5"/>
                  </a:cxn>
                  <a:cxn ang="0">
                    <a:pos x="T6" y="T7"/>
                  </a:cxn>
                  <a:cxn ang="0">
                    <a:pos x="T8" y="T9"/>
                  </a:cxn>
                  <a:cxn ang="0">
                    <a:pos x="T10" y="T11"/>
                  </a:cxn>
                </a:cxnLst>
                <a:rect b="b" l="0" r="r" t="0"/>
                <a:pathLst>
                  <a:path h="45" w="80">
                    <a:moveTo>
                      <a:pt x="80" y="0"/>
                    </a:moveTo>
                    <a:lnTo>
                      <a:pt x="0" y="10"/>
                    </a:lnTo>
                    <a:lnTo>
                      <a:pt x="0" y="45"/>
                    </a:lnTo>
                    <a:lnTo>
                      <a:pt x="0" y="45"/>
                    </a:lnTo>
                    <a:lnTo>
                      <a:pt x="80" y="26"/>
                    </a:lnTo>
                    <a:lnTo>
                      <a:pt x="80" y="0"/>
                    </a:lnTo>
                  </a:path>
                </a:pathLst>
              </a:custGeom>
              <a:grpFill/>
              <a:ln>
                <a:noFill/>
              </a:ln>
            </p:spPr>
            <p:txBody>
              <a:bodyPr anchor="t" anchorCtr="0" bIns="45720" compatLnSpc="1" lIns="91440" numCol="1" rIns="91440" tIns="45720" vert="horz" wrap="square"/>
              <a:lstStyle/>
              <a:p>
                <a:endParaRPr altLang="en-US" lang="zh-CN"/>
              </a:p>
            </p:txBody>
          </p:sp>
          <p:sp>
            <p:nvSpPr>
              <p:cNvPr id="1556" name="Freeform 600"/>
              <p:cNvSpPr/>
              <p:nvPr/>
            </p:nvSpPr>
            <p:spPr bwMode="auto">
              <a:xfrm>
                <a:off x="4516" y="1356"/>
                <a:ext cx="48" cy="60"/>
              </a:xfrm>
              <a:custGeom>
                <a:gdLst>
                  <a:gd fmla="*/ 48 w 48" name="T0"/>
                  <a:gd fmla="*/ 0 h 60" name="T1"/>
                  <a:gd fmla="*/ 48 w 48" name="T2"/>
                  <a:gd fmla="*/ 0 h 60" name="T3"/>
                  <a:gd fmla="*/ 0 w 48" name="T4"/>
                  <a:gd fmla="*/ 10 h 60" name="T5"/>
                  <a:gd fmla="*/ 0 w 48" name="T6"/>
                  <a:gd fmla="*/ 60 h 60" name="T7"/>
                  <a:gd fmla="*/ 48 w 48" name="T8"/>
                  <a:gd fmla="*/ 46 h 60" name="T9"/>
                  <a:gd fmla="*/ 48 w 48" name="T10"/>
                  <a:gd fmla="*/ 0 h 60" name="T11"/>
                </a:gdLst>
                <a:cxnLst>
                  <a:cxn ang="0">
                    <a:pos x="T0" y="T1"/>
                  </a:cxn>
                  <a:cxn ang="0">
                    <a:pos x="T2" y="T3"/>
                  </a:cxn>
                  <a:cxn ang="0">
                    <a:pos x="T4" y="T5"/>
                  </a:cxn>
                  <a:cxn ang="0">
                    <a:pos x="T6" y="T7"/>
                  </a:cxn>
                  <a:cxn ang="0">
                    <a:pos x="T8" y="T9"/>
                  </a:cxn>
                  <a:cxn ang="0">
                    <a:pos x="T10" y="T11"/>
                  </a:cxn>
                </a:cxnLst>
                <a:rect b="b" l="0" r="r" t="0"/>
                <a:pathLst>
                  <a:path h="60" w="48">
                    <a:moveTo>
                      <a:pt x="48" y="0"/>
                    </a:moveTo>
                    <a:lnTo>
                      <a:pt x="48" y="0"/>
                    </a:lnTo>
                    <a:lnTo>
                      <a:pt x="0" y="10"/>
                    </a:lnTo>
                    <a:lnTo>
                      <a:pt x="0" y="60"/>
                    </a:lnTo>
                    <a:lnTo>
                      <a:pt x="48" y="46"/>
                    </a:lnTo>
                    <a:lnTo>
                      <a:pt x="48" y="0"/>
                    </a:lnTo>
                    <a:close/>
                  </a:path>
                </a:pathLst>
              </a:custGeom>
              <a:grpFill/>
              <a:ln>
                <a:noFill/>
              </a:ln>
            </p:spPr>
            <p:txBody>
              <a:bodyPr anchor="t" anchorCtr="0" bIns="45720" compatLnSpc="1" lIns="91440" numCol="1" rIns="91440" tIns="45720" vert="horz" wrap="square"/>
              <a:lstStyle/>
              <a:p>
                <a:endParaRPr altLang="en-US" lang="zh-CN"/>
              </a:p>
            </p:txBody>
          </p:sp>
          <p:sp>
            <p:nvSpPr>
              <p:cNvPr id="1557" name="Freeform 601"/>
              <p:cNvSpPr/>
              <p:nvPr/>
            </p:nvSpPr>
            <p:spPr bwMode="auto">
              <a:xfrm>
                <a:off x="4516" y="1356"/>
                <a:ext cx="48" cy="60"/>
              </a:xfrm>
              <a:custGeom>
                <a:gdLst>
                  <a:gd fmla="*/ 48 w 48" name="T0"/>
                  <a:gd fmla="*/ 0 h 60" name="T1"/>
                  <a:gd fmla="*/ 48 w 48" name="T2"/>
                  <a:gd fmla="*/ 0 h 60" name="T3"/>
                  <a:gd fmla="*/ 0 w 48" name="T4"/>
                  <a:gd fmla="*/ 10 h 60" name="T5"/>
                  <a:gd fmla="*/ 0 w 48" name="T6"/>
                  <a:gd fmla="*/ 60 h 60" name="T7"/>
                  <a:gd fmla="*/ 48 w 48" name="T8"/>
                  <a:gd fmla="*/ 46 h 60" name="T9"/>
                  <a:gd fmla="*/ 48 w 48" name="T10"/>
                  <a:gd fmla="*/ 0 h 60" name="T11"/>
                </a:gdLst>
                <a:cxnLst>
                  <a:cxn ang="0">
                    <a:pos x="T0" y="T1"/>
                  </a:cxn>
                  <a:cxn ang="0">
                    <a:pos x="T2" y="T3"/>
                  </a:cxn>
                  <a:cxn ang="0">
                    <a:pos x="T4" y="T5"/>
                  </a:cxn>
                  <a:cxn ang="0">
                    <a:pos x="T6" y="T7"/>
                  </a:cxn>
                  <a:cxn ang="0">
                    <a:pos x="T8" y="T9"/>
                  </a:cxn>
                  <a:cxn ang="0">
                    <a:pos x="T10" y="T11"/>
                  </a:cxn>
                </a:cxnLst>
                <a:rect b="b" l="0" r="r" t="0"/>
                <a:pathLst>
                  <a:path h="60" w="48">
                    <a:moveTo>
                      <a:pt x="48" y="0"/>
                    </a:moveTo>
                    <a:lnTo>
                      <a:pt x="48" y="0"/>
                    </a:lnTo>
                    <a:lnTo>
                      <a:pt x="0" y="10"/>
                    </a:lnTo>
                    <a:lnTo>
                      <a:pt x="0" y="60"/>
                    </a:lnTo>
                    <a:lnTo>
                      <a:pt x="48" y="46"/>
                    </a:lnTo>
                    <a:lnTo>
                      <a:pt x="48" y="0"/>
                    </a:lnTo>
                  </a:path>
                </a:pathLst>
              </a:custGeom>
              <a:grpFill/>
              <a:ln>
                <a:noFill/>
              </a:ln>
            </p:spPr>
            <p:txBody>
              <a:bodyPr anchor="t" anchorCtr="0" bIns="45720" compatLnSpc="1" lIns="91440" numCol="1" rIns="91440" tIns="45720" vert="horz" wrap="square"/>
              <a:lstStyle/>
              <a:p>
                <a:endParaRPr altLang="en-US" lang="zh-CN"/>
              </a:p>
            </p:txBody>
          </p:sp>
          <p:sp>
            <p:nvSpPr>
              <p:cNvPr id="1558" name="Freeform 602"/>
              <p:cNvSpPr/>
              <p:nvPr/>
            </p:nvSpPr>
            <p:spPr bwMode="auto">
              <a:xfrm>
                <a:off x="4616" y="1342"/>
                <a:ext cx="18" cy="44"/>
              </a:xfrm>
              <a:custGeom>
                <a:gdLst>
                  <a:gd fmla="*/ 18 w 18" name="T0"/>
                  <a:gd fmla="*/ 0 h 44" name="T1"/>
                  <a:gd fmla="*/ 18 w 18" name="T2"/>
                  <a:gd fmla="*/ 0 h 44" name="T3"/>
                  <a:gd fmla="*/ 0 w 18" name="T4"/>
                  <a:gd fmla="*/ 4 h 44" name="T5"/>
                  <a:gd fmla="*/ 0 w 18" name="T6"/>
                  <a:gd fmla="*/ 44 h 44" name="T7"/>
                  <a:gd fmla="*/ 18 w 18" name="T8"/>
                  <a:gd fmla="*/ 38 h 44" name="T9"/>
                  <a:gd fmla="*/ 18 w 18" name="T10"/>
                  <a:gd fmla="*/ 0 h 44" name="T11"/>
                </a:gdLst>
                <a:cxnLst>
                  <a:cxn ang="0">
                    <a:pos x="T0" y="T1"/>
                  </a:cxn>
                  <a:cxn ang="0">
                    <a:pos x="T2" y="T3"/>
                  </a:cxn>
                  <a:cxn ang="0">
                    <a:pos x="T4" y="T5"/>
                  </a:cxn>
                  <a:cxn ang="0">
                    <a:pos x="T6" y="T7"/>
                  </a:cxn>
                  <a:cxn ang="0">
                    <a:pos x="T8" y="T9"/>
                  </a:cxn>
                  <a:cxn ang="0">
                    <a:pos x="T10" y="T11"/>
                  </a:cxn>
                </a:cxnLst>
                <a:rect b="b" l="0" r="r" t="0"/>
                <a:pathLst>
                  <a:path h="44" w="18">
                    <a:moveTo>
                      <a:pt x="18" y="0"/>
                    </a:moveTo>
                    <a:lnTo>
                      <a:pt x="18" y="0"/>
                    </a:lnTo>
                    <a:lnTo>
                      <a:pt x="0" y="4"/>
                    </a:lnTo>
                    <a:lnTo>
                      <a:pt x="0" y="44"/>
                    </a:lnTo>
                    <a:lnTo>
                      <a:pt x="18" y="38"/>
                    </a:lnTo>
                    <a:lnTo>
                      <a:pt x="18" y="0"/>
                    </a:lnTo>
                    <a:close/>
                  </a:path>
                </a:pathLst>
              </a:custGeom>
              <a:grpFill/>
              <a:ln>
                <a:noFill/>
              </a:ln>
            </p:spPr>
            <p:txBody>
              <a:bodyPr anchor="t" anchorCtr="0" bIns="45720" compatLnSpc="1" lIns="91440" numCol="1" rIns="91440" tIns="45720" vert="horz" wrap="square"/>
              <a:lstStyle/>
              <a:p>
                <a:endParaRPr altLang="en-US" lang="zh-CN"/>
              </a:p>
            </p:txBody>
          </p:sp>
          <p:sp>
            <p:nvSpPr>
              <p:cNvPr id="1559" name="Freeform 603"/>
              <p:cNvSpPr/>
              <p:nvPr/>
            </p:nvSpPr>
            <p:spPr bwMode="auto">
              <a:xfrm>
                <a:off x="4616" y="1342"/>
                <a:ext cx="18" cy="44"/>
              </a:xfrm>
              <a:custGeom>
                <a:gdLst>
                  <a:gd fmla="*/ 18 w 18" name="T0"/>
                  <a:gd fmla="*/ 0 h 44" name="T1"/>
                  <a:gd fmla="*/ 18 w 18" name="T2"/>
                  <a:gd fmla="*/ 0 h 44" name="T3"/>
                  <a:gd fmla="*/ 0 w 18" name="T4"/>
                  <a:gd fmla="*/ 4 h 44" name="T5"/>
                  <a:gd fmla="*/ 0 w 18" name="T6"/>
                  <a:gd fmla="*/ 44 h 44" name="T7"/>
                  <a:gd fmla="*/ 18 w 18" name="T8"/>
                  <a:gd fmla="*/ 38 h 44" name="T9"/>
                  <a:gd fmla="*/ 18 w 18" name="T10"/>
                  <a:gd fmla="*/ 0 h 44" name="T11"/>
                </a:gdLst>
                <a:cxnLst>
                  <a:cxn ang="0">
                    <a:pos x="T0" y="T1"/>
                  </a:cxn>
                  <a:cxn ang="0">
                    <a:pos x="T2" y="T3"/>
                  </a:cxn>
                  <a:cxn ang="0">
                    <a:pos x="T4" y="T5"/>
                  </a:cxn>
                  <a:cxn ang="0">
                    <a:pos x="T6" y="T7"/>
                  </a:cxn>
                  <a:cxn ang="0">
                    <a:pos x="T8" y="T9"/>
                  </a:cxn>
                  <a:cxn ang="0">
                    <a:pos x="T10" y="T11"/>
                  </a:cxn>
                </a:cxnLst>
                <a:rect b="b" l="0" r="r" t="0"/>
                <a:pathLst>
                  <a:path h="44" w="18">
                    <a:moveTo>
                      <a:pt x="18" y="0"/>
                    </a:moveTo>
                    <a:lnTo>
                      <a:pt x="18" y="0"/>
                    </a:lnTo>
                    <a:lnTo>
                      <a:pt x="0" y="4"/>
                    </a:lnTo>
                    <a:lnTo>
                      <a:pt x="0" y="44"/>
                    </a:lnTo>
                    <a:lnTo>
                      <a:pt x="18" y="38"/>
                    </a:lnTo>
                    <a:lnTo>
                      <a:pt x="18" y="0"/>
                    </a:lnTo>
                  </a:path>
                </a:pathLst>
              </a:custGeom>
              <a:grpFill/>
              <a:ln>
                <a:noFill/>
              </a:ln>
            </p:spPr>
            <p:txBody>
              <a:bodyPr anchor="t" anchorCtr="0" bIns="45720" compatLnSpc="1" lIns="91440" numCol="1" rIns="91440" tIns="45720" vert="horz" wrap="square"/>
              <a:lstStyle/>
              <a:p>
                <a:endParaRPr altLang="en-US" lang="zh-CN"/>
              </a:p>
            </p:txBody>
          </p:sp>
          <p:sp>
            <p:nvSpPr>
              <p:cNvPr id="1560" name="Freeform 604"/>
              <p:cNvSpPr/>
              <p:nvPr/>
            </p:nvSpPr>
            <p:spPr bwMode="auto">
              <a:xfrm>
                <a:off x="4658" y="1324"/>
                <a:ext cx="56" cy="48"/>
              </a:xfrm>
              <a:custGeom>
                <a:gdLst>
                  <a:gd fmla="*/ 56 w 56" name="T0"/>
                  <a:gd fmla="*/ 0 h 48" name="T1"/>
                  <a:gd fmla="*/ 56 w 56" name="T2"/>
                  <a:gd fmla="*/ 0 h 48" name="T3"/>
                  <a:gd fmla="*/ 24 w 56" name="T4"/>
                  <a:gd fmla="*/ 8 h 48" name="T5"/>
                  <a:gd fmla="*/ 24 w 56" name="T6"/>
                  <a:gd fmla="*/ 8 h 48" name="T7"/>
                  <a:gd fmla="*/ 24 w 56" name="T8"/>
                  <a:gd fmla="*/ 8 h 48" name="T9"/>
                  <a:gd fmla="*/ 24 w 56" name="T10"/>
                  <a:gd fmla="*/ 8 h 48" name="T11"/>
                  <a:gd fmla="*/ 24 w 56" name="T12"/>
                  <a:gd fmla="*/ 8 h 48" name="T13"/>
                  <a:gd fmla="*/ 24 w 56" name="T14"/>
                  <a:gd fmla="*/ 8 h 48" name="T15"/>
                  <a:gd fmla="*/ 24 w 56" name="T16"/>
                  <a:gd fmla="*/ 8 h 48" name="T17"/>
                  <a:gd fmla="*/ 0 w 56" name="T18"/>
                  <a:gd fmla="*/ 12 h 48" name="T19"/>
                  <a:gd fmla="*/ 0 w 56" name="T20"/>
                  <a:gd fmla="*/ 48 h 48" name="T21"/>
                  <a:gd fmla="*/ 56 w 56" name="T22"/>
                  <a:gd fmla="*/ 30 h 48" name="T23"/>
                  <a:gd fmla="*/ 56 w 56" name="T24"/>
                  <a:gd fmla="*/ 0 h 4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8" w="56">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close/>
                  </a:path>
                </a:pathLst>
              </a:custGeom>
              <a:grpFill/>
              <a:ln>
                <a:noFill/>
              </a:ln>
            </p:spPr>
            <p:txBody>
              <a:bodyPr anchor="t" anchorCtr="0" bIns="45720" compatLnSpc="1" lIns="91440" numCol="1" rIns="91440" tIns="45720" vert="horz" wrap="square"/>
              <a:lstStyle/>
              <a:p>
                <a:endParaRPr altLang="en-US" lang="zh-CN"/>
              </a:p>
            </p:txBody>
          </p:sp>
          <p:sp>
            <p:nvSpPr>
              <p:cNvPr id="1561" name="Freeform 605"/>
              <p:cNvSpPr/>
              <p:nvPr/>
            </p:nvSpPr>
            <p:spPr bwMode="auto">
              <a:xfrm>
                <a:off x="4658" y="1324"/>
                <a:ext cx="56" cy="48"/>
              </a:xfrm>
              <a:custGeom>
                <a:gdLst>
                  <a:gd fmla="*/ 56 w 56" name="T0"/>
                  <a:gd fmla="*/ 0 h 48" name="T1"/>
                  <a:gd fmla="*/ 56 w 56" name="T2"/>
                  <a:gd fmla="*/ 0 h 48" name="T3"/>
                  <a:gd fmla="*/ 24 w 56" name="T4"/>
                  <a:gd fmla="*/ 8 h 48" name="T5"/>
                  <a:gd fmla="*/ 24 w 56" name="T6"/>
                  <a:gd fmla="*/ 8 h 48" name="T7"/>
                  <a:gd fmla="*/ 24 w 56" name="T8"/>
                  <a:gd fmla="*/ 8 h 48" name="T9"/>
                  <a:gd fmla="*/ 24 w 56" name="T10"/>
                  <a:gd fmla="*/ 8 h 48" name="T11"/>
                  <a:gd fmla="*/ 24 w 56" name="T12"/>
                  <a:gd fmla="*/ 8 h 48" name="T13"/>
                  <a:gd fmla="*/ 24 w 56" name="T14"/>
                  <a:gd fmla="*/ 8 h 48" name="T15"/>
                  <a:gd fmla="*/ 24 w 56" name="T16"/>
                  <a:gd fmla="*/ 8 h 48" name="T17"/>
                  <a:gd fmla="*/ 0 w 56" name="T18"/>
                  <a:gd fmla="*/ 12 h 48" name="T19"/>
                  <a:gd fmla="*/ 0 w 56" name="T20"/>
                  <a:gd fmla="*/ 48 h 48" name="T21"/>
                  <a:gd fmla="*/ 56 w 56" name="T22"/>
                  <a:gd fmla="*/ 30 h 48" name="T23"/>
                  <a:gd fmla="*/ 56 w 56" name="T24"/>
                  <a:gd fmla="*/ 0 h 4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8" w="56">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path>
                </a:pathLst>
              </a:custGeom>
              <a:grpFill/>
              <a:ln>
                <a:noFill/>
              </a:ln>
            </p:spPr>
            <p:txBody>
              <a:bodyPr anchor="t" anchorCtr="0" bIns="45720" compatLnSpc="1" lIns="91440" numCol="1" rIns="91440" tIns="45720" vert="horz" wrap="square"/>
              <a:lstStyle/>
              <a:p>
                <a:endParaRPr altLang="en-US" lang="zh-CN"/>
              </a:p>
            </p:txBody>
          </p:sp>
          <p:sp>
            <p:nvSpPr>
              <p:cNvPr id="1562" name="Freeform 606"/>
              <p:cNvSpPr/>
              <p:nvPr/>
            </p:nvSpPr>
            <p:spPr bwMode="auto">
              <a:xfrm>
                <a:off x="4738" y="1314"/>
                <a:ext cx="24" cy="32"/>
              </a:xfrm>
              <a:custGeom>
                <a:gdLst>
                  <a:gd fmla="*/ 24 w 24" name="T0"/>
                  <a:gd fmla="*/ 0 h 32" name="T1"/>
                  <a:gd fmla="*/ 24 w 24" name="T2"/>
                  <a:gd fmla="*/ 0 h 32" name="T3"/>
                  <a:gd fmla="*/ 0 w 24" name="T4"/>
                  <a:gd fmla="*/ 6 h 32" name="T5"/>
                  <a:gd fmla="*/ 0 w 24" name="T6"/>
                  <a:gd fmla="*/ 32 h 32" name="T7"/>
                  <a:gd fmla="*/ 0 w 24" name="T8"/>
                  <a:gd fmla="*/ 32 h 32" name="T9"/>
                  <a:gd fmla="*/ 24 w 24" name="T10"/>
                  <a:gd fmla="*/ 26 h 32" name="T11"/>
                  <a:gd fmla="*/ 24 w 24" name="T12"/>
                  <a:gd fmla="*/ 0 h 32" name="T13"/>
                </a:gdLst>
                <a:cxnLst>
                  <a:cxn ang="0">
                    <a:pos x="T0" y="T1"/>
                  </a:cxn>
                  <a:cxn ang="0">
                    <a:pos x="T2" y="T3"/>
                  </a:cxn>
                  <a:cxn ang="0">
                    <a:pos x="T4" y="T5"/>
                  </a:cxn>
                  <a:cxn ang="0">
                    <a:pos x="T6" y="T7"/>
                  </a:cxn>
                  <a:cxn ang="0">
                    <a:pos x="T8" y="T9"/>
                  </a:cxn>
                  <a:cxn ang="0">
                    <a:pos x="T10" y="T11"/>
                  </a:cxn>
                  <a:cxn ang="0">
                    <a:pos x="T12" y="T13"/>
                  </a:cxn>
                </a:cxnLst>
                <a:rect b="b" l="0" r="r" t="0"/>
                <a:pathLst>
                  <a:path h="32" w="24">
                    <a:moveTo>
                      <a:pt x="24" y="0"/>
                    </a:moveTo>
                    <a:lnTo>
                      <a:pt x="24" y="0"/>
                    </a:lnTo>
                    <a:lnTo>
                      <a:pt x="0" y="6"/>
                    </a:lnTo>
                    <a:lnTo>
                      <a:pt x="0" y="32"/>
                    </a:lnTo>
                    <a:lnTo>
                      <a:pt x="0" y="32"/>
                    </a:lnTo>
                    <a:lnTo>
                      <a:pt x="24" y="26"/>
                    </a:lnTo>
                    <a:lnTo>
                      <a:pt x="24" y="0"/>
                    </a:lnTo>
                    <a:close/>
                  </a:path>
                </a:pathLst>
              </a:custGeom>
              <a:grpFill/>
              <a:ln>
                <a:noFill/>
              </a:ln>
            </p:spPr>
            <p:txBody>
              <a:bodyPr anchor="t" anchorCtr="0" bIns="45720" compatLnSpc="1" lIns="91440" numCol="1" rIns="91440" tIns="45720" vert="horz" wrap="square"/>
              <a:lstStyle/>
              <a:p>
                <a:endParaRPr altLang="en-US" lang="zh-CN"/>
              </a:p>
            </p:txBody>
          </p:sp>
          <p:sp>
            <p:nvSpPr>
              <p:cNvPr id="1563" name="Freeform 607"/>
              <p:cNvSpPr/>
              <p:nvPr/>
            </p:nvSpPr>
            <p:spPr bwMode="auto">
              <a:xfrm>
                <a:off x="4738" y="1314"/>
                <a:ext cx="24" cy="32"/>
              </a:xfrm>
              <a:custGeom>
                <a:gdLst>
                  <a:gd fmla="*/ 24 w 24" name="T0"/>
                  <a:gd fmla="*/ 0 h 32" name="T1"/>
                  <a:gd fmla="*/ 24 w 24" name="T2"/>
                  <a:gd fmla="*/ 0 h 32" name="T3"/>
                  <a:gd fmla="*/ 0 w 24" name="T4"/>
                  <a:gd fmla="*/ 6 h 32" name="T5"/>
                  <a:gd fmla="*/ 0 w 24" name="T6"/>
                  <a:gd fmla="*/ 32 h 32" name="T7"/>
                  <a:gd fmla="*/ 0 w 24" name="T8"/>
                  <a:gd fmla="*/ 32 h 32" name="T9"/>
                  <a:gd fmla="*/ 24 w 24" name="T10"/>
                  <a:gd fmla="*/ 26 h 32" name="T11"/>
                  <a:gd fmla="*/ 24 w 24" name="T12"/>
                  <a:gd fmla="*/ 0 h 32" name="T13"/>
                </a:gdLst>
                <a:cxnLst>
                  <a:cxn ang="0">
                    <a:pos x="T0" y="T1"/>
                  </a:cxn>
                  <a:cxn ang="0">
                    <a:pos x="T2" y="T3"/>
                  </a:cxn>
                  <a:cxn ang="0">
                    <a:pos x="T4" y="T5"/>
                  </a:cxn>
                  <a:cxn ang="0">
                    <a:pos x="T6" y="T7"/>
                  </a:cxn>
                  <a:cxn ang="0">
                    <a:pos x="T8" y="T9"/>
                  </a:cxn>
                  <a:cxn ang="0">
                    <a:pos x="T10" y="T11"/>
                  </a:cxn>
                  <a:cxn ang="0">
                    <a:pos x="T12" y="T13"/>
                  </a:cxn>
                </a:cxnLst>
                <a:rect b="b" l="0" r="r" t="0"/>
                <a:pathLst>
                  <a:path h="32" w="24">
                    <a:moveTo>
                      <a:pt x="24" y="0"/>
                    </a:moveTo>
                    <a:lnTo>
                      <a:pt x="24" y="0"/>
                    </a:lnTo>
                    <a:lnTo>
                      <a:pt x="0" y="6"/>
                    </a:lnTo>
                    <a:lnTo>
                      <a:pt x="0" y="32"/>
                    </a:lnTo>
                    <a:lnTo>
                      <a:pt x="0" y="32"/>
                    </a:lnTo>
                    <a:lnTo>
                      <a:pt x="24" y="26"/>
                    </a:lnTo>
                    <a:lnTo>
                      <a:pt x="24" y="0"/>
                    </a:lnTo>
                  </a:path>
                </a:pathLst>
              </a:custGeom>
              <a:grpFill/>
              <a:ln>
                <a:noFill/>
              </a:ln>
            </p:spPr>
            <p:txBody>
              <a:bodyPr anchor="t" anchorCtr="0" bIns="45720" compatLnSpc="1" lIns="91440" numCol="1" rIns="91440" tIns="45720" vert="horz" wrap="square"/>
              <a:lstStyle/>
              <a:p>
                <a:endParaRPr altLang="en-US" lang="zh-CN"/>
              </a:p>
            </p:txBody>
          </p:sp>
          <p:sp>
            <p:nvSpPr>
              <p:cNvPr id="1564" name="Freeform 608"/>
              <p:cNvSpPr/>
              <p:nvPr/>
            </p:nvSpPr>
            <p:spPr bwMode="auto">
              <a:xfrm>
                <a:off x="4516" y="1448"/>
                <a:ext cx="36" cy="62"/>
              </a:xfrm>
              <a:custGeom>
                <a:gdLst>
                  <a:gd fmla="*/ 36 w 36" name="T0"/>
                  <a:gd fmla="*/ 0 h 62" name="T1"/>
                  <a:gd fmla="*/ 36 w 36" name="T2"/>
                  <a:gd fmla="*/ 0 h 62" name="T3"/>
                  <a:gd fmla="*/ 0 w 36" name="T4"/>
                  <a:gd fmla="*/ 12 h 62" name="T5"/>
                  <a:gd fmla="*/ 0 w 36" name="T6"/>
                  <a:gd fmla="*/ 62 h 62" name="T7"/>
                  <a:gd fmla="*/ 36 w 36" name="T8"/>
                  <a:gd fmla="*/ 46 h 62" name="T9"/>
                  <a:gd fmla="*/ 36 w 36" name="T10"/>
                  <a:gd fmla="*/ 0 h 62" name="T11"/>
                </a:gdLst>
                <a:cxnLst>
                  <a:cxn ang="0">
                    <a:pos x="T0" y="T1"/>
                  </a:cxn>
                  <a:cxn ang="0">
                    <a:pos x="T2" y="T3"/>
                  </a:cxn>
                  <a:cxn ang="0">
                    <a:pos x="T4" y="T5"/>
                  </a:cxn>
                  <a:cxn ang="0">
                    <a:pos x="T6" y="T7"/>
                  </a:cxn>
                  <a:cxn ang="0">
                    <a:pos x="T8" y="T9"/>
                  </a:cxn>
                  <a:cxn ang="0">
                    <a:pos x="T10" y="T11"/>
                  </a:cxn>
                </a:cxnLst>
                <a:rect b="b" l="0" r="r" t="0"/>
                <a:pathLst>
                  <a:path h="62" w="36">
                    <a:moveTo>
                      <a:pt x="36" y="0"/>
                    </a:moveTo>
                    <a:lnTo>
                      <a:pt x="36" y="0"/>
                    </a:lnTo>
                    <a:lnTo>
                      <a:pt x="0" y="12"/>
                    </a:lnTo>
                    <a:lnTo>
                      <a:pt x="0" y="62"/>
                    </a:lnTo>
                    <a:lnTo>
                      <a:pt x="36" y="46"/>
                    </a:lnTo>
                    <a:lnTo>
                      <a:pt x="36" y="0"/>
                    </a:lnTo>
                    <a:close/>
                  </a:path>
                </a:pathLst>
              </a:custGeom>
              <a:grpFill/>
              <a:ln>
                <a:noFill/>
              </a:ln>
            </p:spPr>
            <p:txBody>
              <a:bodyPr anchor="t" anchorCtr="0" bIns="45720" compatLnSpc="1" lIns="91440" numCol="1" rIns="91440" tIns="45720" vert="horz" wrap="square"/>
              <a:lstStyle/>
              <a:p>
                <a:endParaRPr altLang="en-US" lang="zh-CN"/>
              </a:p>
            </p:txBody>
          </p:sp>
          <p:sp>
            <p:nvSpPr>
              <p:cNvPr id="1565" name="Freeform 609"/>
              <p:cNvSpPr/>
              <p:nvPr/>
            </p:nvSpPr>
            <p:spPr bwMode="auto">
              <a:xfrm>
                <a:off x="4516" y="1448"/>
                <a:ext cx="36" cy="62"/>
              </a:xfrm>
              <a:custGeom>
                <a:gdLst>
                  <a:gd fmla="*/ 36 w 36" name="T0"/>
                  <a:gd fmla="*/ 0 h 62" name="T1"/>
                  <a:gd fmla="*/ 36 w 36" name="T2"/>
                  <a:gd fmla="*/ 0 h 62" name="T3"/>
                  <a:gd fmla="*/ 0 w 36" name="T4"/>
                  <a:gd fmla="*/ 12 h 62" name="T5"/>
                  <a:gd fmla="*/ 0 w 36" name="T6"/>
                  <a:gd fmla="*/ 62 h 62" name="T7"/>
                  <a:gd fmla="*/ 36 w 36" name="T8"/>
                  <a:gd fmla="*/ 46 h 62" name="T9"/>
                  <a:gd fmla="*/ 36 w 36" name="T10"/>
                  <a:gd fmla="*/ 0 h 62" name="T11"/>
                </a:gdLst>
                <a:cxnLst>
                  <a:cxn ang="0">
                    <a:pos x="T0" y="T1"/>
                  </a:cxn>
                  <a:cxn ang="0">
                    <a:pos x="T2" y="T3"/>
                  </a:cxn>
                  <a:cxn ang="0">
                    <a:pos x="T4" y="T5"/>
                  </a:cxn>
                  <a:cxn ang="0">
                    <a:pos x="T6" y="T7"/>
                  </a:cxn>
                  <a:cxn ang="0">
                    <a:pos x="T8" y="T9"/>
                  </a:cxn>
                  <a:cxn ang="0">
                    <a:pos x="T10" y="T11"/>
                  </a:cxn>
                </a:cxnLst>
                <a:rect b="b" l="0" r="r" t="0"/>
                <a:pathLst>
                  <a:path h="62" w="36">
                    <a:moveTo>
                      <a:pt x="36" y="0"/>
                    </a:moveTo>
                    <a:lnTo>
                      <a:pt x="36" y="0"/>
                    </a:lnTo>
                    <a:lnTo>
                      <a:pt x="0" y="12"/>
                    </a:lnTo>
                    <a:lnTo>
                      <a:pt x="0" y="62"/>
                    </a:lnTo>
                    <a:lnTo>
                      <a:pt x="36" y="46"/>
                    </a:lnTo>
                    <a:lnTo>
                      <a:pt x="36" y="0"/>
                    </a:lnTo>
                  </a:path>
                </a:pathLst>
              </a:custGeom>
              <a:grpFill/>
              <a:ln>
                <a:noFill/>
              </a:ln>
            </p:spPr>
            <p:txBody>
              <a:bodyPr anchor="t" anchorCtr="0" bIns="45720" compatLnSpc="1" lIns="91440" numCol="1" rIns="91440" tIns="45720" vert="horz" wrap="square"/>
              <a:lstStyle/>
              <a:p>
                <a:endParaRPr altLang="en-US" lang="zh-CN"/>
              </a:p>
            </p:txBody>
          </p:sp>
        </p:grpSp>
        <p:grpSp>
          <p:nvGrpSpPr>
            <p:cNvPr id="370" name="Group 811"/>
            <p:cNvGrpSpPr/>
            <p:nvPr/>
          </p:nvGrpSpPr>
          <p:grpSpPr>
            <a:xfrm>
              <a:off x="-4373911" y="-404813"/>
              <a:ext cx="2409908" cy="3767136"/>
              <a:chOff x="4516" y="1332"/>
              <a:chExt cx="1518" cy="2373"/>
            </a:xfrm>
            <a:grpFill/>
          </p:grpSpPr>
          <p:sp>
            <p:nvSpPr>
              <p:cNvPr id="1166" name="Freeform 611"/>
              <p:cNvSpPr/>
              <p:nvPr/>
            </p:nvSpPr>
            <p:spPr bwMode="auto">
              <a:xfrm>
                <a:off x="4576" y="1404"/>
                <a:ext cx="104" cy="80"/>
              </a:xfrm>
              <a:custGeom>
                <a:gdLst>
                  <a:gd fmla="*/ 104 w 104" name="T0"/>
                  <a:gd fmla="*/ 0 h 80" name="T1"/>
                  <a:gd fmla="*/ 104 w 104" name="T2"/>
                  <a:gd fmla="*/ 0 h 80" name="T3"/>
                  <a:gd fmla="*/ 0 w 104" name="T4"/>
                  <a:gd fmla="*/ 36 h 80" name="T5"/>
                  <a:gd fmla="*/ 0 w 104" name="T6"/>
                  <a:gd fmla="*/ 80 h 80" name="T7"/>
                  <a:gd fmla="*/ 104 w 104" name="T8"/>
                  <a:gd fmla="*/ 34 h 80" name="T9"/>
                  <a:gd fmla="*/ 104 w 104" name="T10"/>
                  <a:gd fmla="*/ 0 h 80" name="T11"/>
                </a:gdLst>
                <a:cxnLst>
                  <a:cxn ang="0">
                    <a:pos x="T0" y="T1"/>
                  </a:cxn>
                  <a:cxn ang="0">
                    <a:pos x="T2" y="T3"/>
                  </a:cxn>
                  <a:cxn ang="0">
                    <a:pos x="T4" y="T5"/>
                  </a:cxn>
                  <a:cxn ang="0">
                    <a:pos x="T6" y="T7"/>
                  </a:cxn>
                  <a:cxn ang="0">
                    <a:pos x="T8" y="T9"/>
                  </a:cxn>
                  <a:cxn ang="0">
                    <a:pos x="T10" y="T11"/>
                  </a:cxn>
                </a:cxnLst>
                <a:rect b="b" l="0" r="r" t="0"/>
                <a:pathLst>
                  <a:path h="80" w="104">
                    <a:moveTo>
                      <a:pt x="104" y="0"/>
                    </a:moveTo>
                    <a:lnTo>
                      <a:pt x="104" y="0"/>
                    </a:lnTo>
                    <a:lnTo>
                      <a:pt x="0" y="36"/>
                    </a:lnTo>
                    <a:lnTo>
                      <a:pt x="0" y="80"/>
                    </a:lnTo>
                    <a:lnTo>
                      <a:pt x="104" y="34"/>
                    </a:lnTo>
                    <a:lnTo>
                      <a:pt x="104" y="0"/>
                    </a:lnTo>
                    <a:close/>
                  </a:path>
                </a:pathLst>
              </a:custGeom>
              <a:grpFill/>
              <a:ln>
                <a:noFill/>
              </a:ln>
            </p:spPr>
            <p:txBody>
              <a:bodyPr anchor="t" anchorCtr="0" bIns="45720" compatLnSpc="1" lIns="91440" numCol="1" rIns="91440" tIns="45720" vert="horz" wrap="square"/>
              <a:lstStyle/>
              <a:p>
                <a:endParaRPr altLang="en-US" lang="zh-CN"/>
              </a:p>
            </p:txBody>
          </p:sp>
          <p:sp>
            <p:nvSpPr>
              <p:cNvPr id="1167" name="Freeform 612"/>
              <p:cNvSpPr/>
              <p:nvPr/>
            </p:nvSpPr>
            <p:spPr bwMode="auto">
              <a:xfrm>
                <a:off x="4576" y="1404"/>
                <a:ext cx="104" cy="80"/>
              </a:xfrm>
              <a:custGeom>
                <a:gdLst>
                  <a:gd fmla="*/ 104 w 104" name="T0"/>
                  <a:gd fmla="*/ 0 h 80" name="T1"/>
                  <a:gd fmla="*/ 104 w 104" name="T2"/>
                  <a:gd fmla="*/ 0 h 80" name="T3"/>
                  <a:gd fmla="*/ 0 w 104" name="T4"/>
                  <a:gd fmla="*/ 36 h 80" name="T5"/>
                  <a:gd fmla="*/ 0 w 104" name="T6"/>
                  <a:gd fmla="*/ 80 h 80" name="T7"/>
                  <a:gd fmla="*/ 104 w 104" name="T8"/>
                  <a:gd fmla="*/ 34 h 80" name="T9"/>
                  <a:gd fmla="*/ 104 w 104" name="T10"/>
                  <a:gd fmla="*/ 0 h 80" name="T11"/>
                </a:gdLst>
                <a:cxnLst>
                  <a:cxn ang="0">
                    <a:pos x="T0" y="T1"/>
                  </a:cxn>
                  <a:cxn ang="0">
                    <a:pos x="T2" y="T3"/>
                  </a:cxn>
                  <a:cxn ang="0">
                    <a:pos x="T4" y="T5"/>
                  </a:cxn>
                  <a:cxn ang="0">
                    <a:pos x="T6" y="T7"/>
                  </a:cxn>
                  <a:cxn ang="0">
                    <a:pos x="T8" y="T9"/>
                  </a:cxn>
                  <a:cxn ang="0">
                    <a:pos x="T10" y="T11"/>
                  </a:cxn>
                </a:cxnLst>
                <a:rect b="b" l="0" r="r" t="0"/>
                <a:pathLst>
                  <a:path h="80" w="104">
                    <a:moveTo>
                      <a:pt x="104" y="0"/>
                    </a:moveTo>
                    <a:lnTo>
                      <a:pt x="104" y="0"/>
                    </a:lnTo>
                    <a:lnTo>
                      <a:pt x="0" y="36"/>
                    </a:lnTo>
                    <a:lnTo>
                      <a:pt x="0" y="80"/>
                    </a:lnTo>
                    <a:lnTo>
                      <a:pt x="104" y="34"/>
                    </a:lnTo>
                    <a:lnTo>
                      <a:pt x="104" y="0"/>
                    </a:lnTo>
                  </a:path>
                </a:pathLst>
              </a:custGeom>
              <a:grpFill/>
              <a:ln>
                <a:noFill/>
              </a:ln>
            </p:spPr>
            <p:txBody>
              <a:bodyPr anchor="t" anchorCtr="0" bIns="45720" compatLnSpc="1" lIns="91440" numCol="1" rIns="91440" tIns="45720" vert="horz" wrap="square"/>
              <a:lstStyle/>
              <a:p>
                <a:endParaRPr altLang="en-US" lang="zh-CN"/>
              </a:p>
            </p:txBody>
          </p:sp>
          <p:sp>
            <p:nvSpPr>
              <p:cNvPr id="1168" name="Freeform 613"/>
              <p:cNvSpPr/>
              <p:nvPr/>
            </p:nvSpPr>
            <p:spPr bwMode="auto">
              <a:xfrm>
                <a:off x="4704" y="1376"/>
                <a:ext cx="58" cy="50"/>
              </a:xfrm>
              <a:custGeom>
                <a:gdLst>
                  <a:gd fmla="*/ 58 w 58" name="T0"/>
                  <a:gd fmla="*/ 0 h 50" name="T1"/>
                  <a:gd fmla="*/ 0 w 58" name="T2"/>
                  <a:gd fmla="*/ 20 h 50" name="T3"/>
                  <a:gd fmla="*/ 0 w 58" name="T4"/>
                  <a:gd fmla="*/ 50 h 50" name="T5"/>
                  <a:gd fmla="*/ 58 w 58" name="T6"/>
                  <a:gd fmla="*/ 24 h 50" name="T7"/>
                  <a:gd fmla="*/ 58 w 58" name="T8"/>
                  <a:gd fmla="*/ 0 h 50" name="T9"/>
                </a:gdLst>
                <a:cxnLst>
                  <a:cxn ang="0">
                    <a:pos x="T0" y="T1"/>
                  </a:cxn>
                  <a:cxn ang="0">
                    <a:pos x="T2" y="T3"/>
                  </a:cxn>
                  <a:cxn ang="0">
                    <a:pos x="T4" y="T5"/>
                  </a:cxn>
                  <a:cxn ang="0">
                    <a:pos x="T6" y="T7"/>
                  </a:cxn>
                  <a:cxn ang="0">
                    <a:pos x="T8" y="T9"/>
                  </a:cxn>
                </a:cxnLst>
                <a:rect b="b" l="0" r="r" t="0"/>
                <a:pathLst>
                  <a:path h="50" w="57">
                    <a:moveTo>
                      <a:pt x="58" y="0"/>
                    </a:moveTo>
                    <a:lnTo>
                      <a:pt x="0" y="20"/>
                    </a:lnTo>
                    <a:lnTo>
                      <a:pt x="0" y="50"/>
                    </a:lnTo>
                    <a:lnTo>
                      <a:pt x="58" y="24"/>
                    </a:lnTo>
                    <a:lnTo>
                      <a:pt x="58" y="0"/>
                    </a:lnTo>
                    <a:close/>
                  </a:path>
                </a:pathLst>
              </a:custGeom>
              <a:grpFill/>
              <a:ln>
                <a:noFill/>
              </a:ln>
            </p:spPr>
            <p:txBody>
              <a:bodyPr anchor="t" anchorCtr="0" bIns="45720" compatLnSpc="1" lIns="91440" numCol="1" rIns="91440" tIns="45720" vert="horz" wrap="square"/>
              <a:lstStyle/>
              <a:p>
                <a:endParaRPr altLang="en-US" lang="zh-CN"/>
              </a:p>
            </p:txBody>
          </p:sp>
          <p:sp>
            <p:nvSpPr>
              <p:cNvPr id="1169" name="Freeform 614"/>
              <p:cNvSpPr/>
              <p:nvPr/>
            </p:nvSpPr>
            <p:spPr bwMode="auto">
              <a:xfrm>
                <a:off x="4704" y="1376"/>
                <a:ext cx="58" cy="50"/>
              </a:xfrm>
              <a:custGeom>
                <a:gdLst>
                  <a:gd fmla="*/ 58 w 58" name="T0"/>
                  <a:gd fmla="*/ 0 h 50" name="T1"/>
                  <a:gd fmla="*/ 0 w 58" name="T2"/>
                  <a:gd fmla="*/ 20 h 50" name="T3"/>
                  <a:gd fmla="*/ 0 w 58" name="T4"/>
                  <a:gd fmla="*/ 50 h 50" name="T5"/>
                  <a:gd fmla="*/ 58 w 58" name="T6"/>
                  <a:gd fmla="*/ 24 h 50" name="T7"/>
                  <a:gd fmla="*/ 58 w 58" name="T8"/>
                  <a:gd fmla="*/ 0 h 50" name="T9"/>
                </a:gdLst>
                <a:cxnLst>
                  <a:cxn ang="0">
                    <a:pos x="T0" y="T1"/>
                  </a:cxn>
                  <a:cxn ang="0">
                    <a:pos x="T2" y="T3"/>
                  </a:cxn>
                  <a:cxn ang="0">
                    <a:pos x="T4" y="T5"/>
                  </a:cxn>
                  <a:cxn ang="0">
                    <a:pos x="T6" y="T7"/>
                  </a:cxn>
                  <a:cxn ang="0">
                    <a:pos x="T8" y="T9"/>
                  </a:cxn>
                </a:cxnLst>
                <a:rect b="b" l="0" r="r" t="0"/>
                <a:pathLst>
                  <a:path h="50" w="57">
                    <a:moveTo>
                      <a:pt x="58" y="0"/>
                    </a:moveTo>
                    <a:lnTo>
                      <a:pt x="0" y="20"/>
                    </a:lnTo>
                    <a:lnTo>
                      <a:pt x="0" y="50"/>
                    </a:lnTo>
                    <a:lnTo>
                      <a:pt x="58" y="24"/>
                    </a:lnTo>
                    <a:lnTo>
                      <a:pt x="58" y="0"/>
                    </a:lnTo>
                  </a:path>
                </a:pathLst>
              </a:custGeom>
              <a:grpFill/>
              <a:ln>
                <a:noFill/>
              </a:ln>
            </p:spPr>
            <p:txBody>
              <a:bodyPr anchor="t" anchorCtr="0" bIns="45720" compatLnSpc="1" lIns="91440" numCol="1" rIns="91440" tIns="45720" vert="horz" wrap="square"/>
              <a:lstStyle/>
              <a:p>
                <a:endParaRPr altLang="en-US" lang="zh-CN"/>
              </a:p>
            </p:txBody>
          </p:sp>
          <p:sp>
            <p:nvSpPr>
              <p:cNvPr id="1170" name="Freeform 615"/>
              <p:cNvSpPr/>
              <p:nvPr/>
            </p:nvSpPr>
            <p:spPr bwMode="auto">
              <a:xfrm>
                <a:off x="4516" y="1506"/>
                <a:ext cx="94" cy="92"/>
              </a:xfrm>
              <a:custGeom>
                <a:gdLst>
                  <a:gd fmla="*/ 94 w 94" name="T0"/>
                  <a:gd fmla="*/ 0 h 92" name="T1"/>
                  <a:gd fmla="*/ 0 w 94" name="T2"/>
                  <a:gd fmla="*/ 42 h 92" name="T3"/>
                  <a:gd fmla="*/ 0 w 94" name="T4"/>
                  <a:gd fmla="*/ 92 h 92" name="T5"/>
                  <a:gd fmla="*/ 94 w 94" name="T6"/>
                  <a:gd fmla="*/ 42 h 92" name="T7"/>
                  <a:gd fmla="*/ 94 w 94" name="T8"/>
                  <a:gd fmla="*/ 0 h 92" name="T9"/>
                </a:gdLst>
                <a:cxnLst>
                  <a:cxn ang="0">
                    <a:pos x="T0" y="T1"/>
                  </a:cxn>
                  <a:cxn ang="0">
                    <a:pos x="T2" y="T3"/>
                  </a:cxn>
                  <a:cxn ang="0">
                    <a:pos x="T4" y="T5"/>
                  </a:cxn>
                  <a:cxn ang="0">
                    <a:pos x="T6" y="T7"/>
                  </a:cxn>
                  <a:cxn ang="0">
                    <a:pos x="T8" y="T9"/>
                  </a:cxn>
                </a:cxnLst>
                <a:rect b="b" l="0" r="r" t="0"/>
                <a:pathLst>
                  <a:path h="92" w="94">
                    <a:moveTo>
                      <a:pt x="94" y="0"/>
                    </a:moveTo>
                    <a:lnTo>
                      <a:pt x="0" y="42"/>
                    </a:lnTo>
                    <a:lnTo>
                      <a:pt x="0" y="92"/>
                    </a:lnTo>
                    <a:lnTo>
                      <a:pt x="94" y="42"/>
                    </a:lnTo>
                    <a:lnTo>
                      <a:pt x="94" y="0"/>
                    </a:lnTo>
                    <a:close/>
                  </a:path>
                </a:pathLst>
              </a:custGeom>
              <a:grpFill/>
              <a:ln>
                <a:noFill/>
              </a:ln>
            </p:spPr>
            <p:txBody>
              <a:bodyPr anchor="t" anchorCtr="0" bIns="45720" compatLnSpc="1" lIns="91440" numCol="1" rIns="91440" tIns="45720" vert="horz" wrap="square"/>
              <a:lstStyle/>
              <a:p>
                <a:endParaRPr altLang="en-US" lang="zh-CN"/>
              </a:p>
            </p:txBody>
          </p:sp>
          <p:sp>
            <p:nvSpPr>
              <p:cNvPr id="1171" name="Freeform 616"/>
              <p:cNvSpPr/>
              <p:nvPr/>
            </p:nvSpPr>
            <p:spPr bwMode="auto">
              <a:xfrm>
                <a:off x="4516" y="1506"/>
                <a:ext cx="94" cy="92"/>
              </a:xfrm>
              <a:custGeom>
                <a:gdLst>
                  <a:gd fmla="*/ 94 w 94" name="T0"/>
                  <a:gd fmla="*/ 0 h 92" name="T1"/>
                  <a:gd fmla="*/ 0 w 94" name="T2"/>
                  <a:gd fmla="*/ 42 h 92" name="T3"/>
                  <a:gd fmla="*/ 0 w 94" name="T4"/>
                  <a:gd fmla="*/ 92 h 92" name="T5"/>
                  <a:gd fmla="*/ 94 w 94" name="T6"/>
                  <a:gd fmla="*/ 42 h 92" name="T7"/>
                  <a:gd fmla="*/ 94 w 94" name="T8"/>
                  <a:gd fmla="*/ 0 h 92" name="T9"/>
                </a:gdLst>
                <a:cxnLst>
                  <a:cxn ang="0">
                    <a:pos x="T0" y="T1"/>
                  </a:cxn>
                  <a:cxn ang="0">
                    <a:pos x="T2" y="T3"/>
                  </a:cxn>
                  <a:cxn ang="0">
                    <a:pos x="T4" y="T5"/>
                  </a:cxn>
                  <a:cxn ang="0">
                    <a:pos x="T6" y="T7"/>
                  </a:cxn>
                  <a:cxn ang="0">
                    <a:pos x="T8" y="T9"/>
                  </a:cxn>
                </a:cxnLst>
                <a:rect b="b" l="0" r="r" t="0"/>
                <a:pathLst>
                  <a:path h="92" w="94">
                    <a:moveTo>
                      <a:pt x="94" y="0"/>
                    </a:moveTo>
                    <a:lnTo>
                      <a:pt x="0" y="42"/>
                    </a:lnTo>
                    <a:lnTo>
                      <a:pt x="0" y="92"/>
                    </a:lnTo>
                    <a:lnTo>
                      <a:pt x="94" y="42"/>
                    </a:lnTo>
                    <a:lnTo>
                      <a:pt x="94" y="0"/>
                    </a:lnTo>
                  </a:path>
                </a:pathLst>
              </a:custGeom>
              <a:grpFill/>
              <a:ln>
                <a:noFill/>
              </a:ln>
            </p:spPr>
            <p:txBody>
              <a:bodyPr anchor="t" anchorCtr="0" bIns="45720" compatLnSpc="1" lIns="91440" numCol="1" rIns="91440" tIns="45720" vert="horz" wrap="square"/>
              <a:lstStyle/>
              <a:p>
                <a:endParaRPr altLang="en-US" lang="zh-CN"/>
              </a:p>
            </p:txBody>
          </p:sp>
          <p:sp>
            <p:nvSpPr>
              <p:cNvPr id="1172" name="Freeform 617"/>
              <p:cNvSpPr/>
              <p:nvPr/>
            </p:nvSpPr>
            <p:spPr bwMode="auto">
              <a:xfrm>
                <a:off x="4634" y="1464"/>
                <a:ext cx="76" cy="70"/>
              </a:xfrm>
              <a:custGeom>
                <a:gdLst>
                  <a:gd fmla="*/ 76 w 76" name="T0"/>
                  <a:gd fmla="*/ 0 h 70" name="T1"/>
                  <a:gd fmla="*/ 0 w 76" name="T2"/>
                  <a:gd fmla="*/ 32 h 70" name="T3"/>
                  <a:gd fmla="*/ 0 w 76" name="T4"/>
                  <a:gd fmla="*/ 70 h 70" name="T5"/>
                  <a:gd fmla="*/ 0 w 76" name="T6"/>
                  <a:gd fmla="*/ 70 h 70" name="T7"/>
                  <a:gd fmla="*/ 76 w 76" name="T8"/>
                  <a:gd fmla="*/ 30 h 70" name="T9"/>
                  <a:gd fmla="*/ 76 w 76" name="T10"/>
                  <a:gd fmla="*/ 0 h 70" name="T11"/>
                </a:gdLst>
                <a:cxnLst>
                  <a:cxn ang="0">
                    <a:pos x="T0" y="T1"/>
                  </a:cxn>
                  <a:cxn ang="0">
                    <a:pos x="T2" y="T3"/>
                  </a:cxn>
                  <a:cxn ang="0">
                    <a:pos x="T4" y="T5"/>
                  </a:cxn>
                  <a:cxn ang="0">
                    <a:pos x="T6" y="T7"/>
                  </a:cxn>
                  <a:cxn ang="0">
                    <a:pos x="T8" y="T9"/>
                  </a:cxn>
                  <a:cxn ang="0">
                    <a:pos x="T10" y="T11"/>
                  </a:cxn>
                </a:cxnLst>
                <a:rect b="b" l="0" r="r" t="0"/>
                <a:pathLst>
                  <a:path h="70" w="76">
                    <a:moveTo>
                      <a:pt x="76" y="0"/>
                    </a:moveTo>
                    <a:lnTo>
                      <a:pt x="0" y="32"/>
                    </a:lnTo>
                    <a:lnTo>
                      <a:pt x="0" y="70"/>
                    </a:lnTo>
                    <a:lnTo>
                      <a:pt x="0" y="70"/>
                    </a:lnTo>
                    <a:lnTo>
                      <a:pt x="76" y="30"/>
                    </a:lnTo>
                    <a:lnTo>
                      <a:pt x="76" y="0"/>
                    </a:lnTo>
                    <a:close/>
                  </a:path>
                </a:pathLst>
              </a:custGeom>
              <a:grpFill/>
              <a:ln>
                <a:noFill/>
              </a:ln>
            </p:spPr>
            <p:txBody>
              <a:bodyPr anchor="t" anchorCtr="0" bIns="45720" compatLnSpc="1" lIns="91440" numCol="1" rIns="91440" tIns="45720" vert="horz" wrap="square"/>
              <a:lstStyle/>
              <a:p>
                <a:endParaRPr altLang="en-US" lang="zh-CN"/>
              </a:p>
            </p:txBody>
          </p:sp>
          <p:sp>
            <p:nvSpPr>
              <p:cNvPr id="1173" name="Freeform 618"/>
              <p:cNvSpPr/>
              <p:nvPr/>
            </p:nvSpPr>
            <p:spPr bwMode="auto">
              <a:xfrm>
                <a:off x="4634" y="1464"/>
                <a:ext cx="76" cy="70"/>
              </a:xfrm>
              <a:custGeom>
                <a:gdLst>
                  <a:gd fmla="*/ 76 w 76" name="T0"/>
                  <a:gd fmla="*/ 0 h 70" name="T1"/>
                  <a:gd fmla="*/ 0 w 76" name="T2"/>
                  <a:gd fmla="*/ 32 h 70" name="T3"/>
                  <a:gd fmla="*/ 0 w 76" name="T4"/>
                  <a:gd fmla="*/ 70 h 70" name="T5"/>
                  <a:gd fmla="*/ 0 w 76" name="T6"/>
                  <a:gd fmla="*/ 70 h 70" name="T7"/>
                  <a:gd fmla="*/ 76 w 76" name="T8"/>
                  <a:gd fmla="*/ 30 h 70" name="T9"/>
                  <a:gd fmla="*/ 76 w 76" name="T10"/>
                  <a:gd fmla="*/ 0 h 70" name="T11"/>
                </a:gdLst>
                <a:cxnLst>
                  <a:cxn ang="0">
                    <a:pos x="T0" y="T1"/>
                  </a:cxn>
                  <a:cxn ang="0">
                    <a:pos x="T2" y="T3"/>
                  </a:cxn>
                  <a:cxn ang="0">
                    <a:pos x="T4" y="T5"/>
                  </a:cxn>
                  <a:cxn ang="0">
                    <a:pos x="T6" y="T7"/>
                  </a:cxn>
                  <a:cxn ang="0">
                    <a:pos x="T8" y="T9"/>
                  </a:cxn>
                  <a:cxn ang="0">
                    <a:pos x="T10" y="T11"/>
                  </a:cxn>
                </a:cxnLst>
                <a:rect b="b" l="0" r="r" t="0"/>
                <a:pathLst>
                  <a:path h="70" w="76">
                    <a:moveTo>
                      <a:pt x="76" y="0"/>
                    </a:moveTo>
                    <a:lnTo>
                      <a:pt x="0" y="32"/>
                    </a:lnTo>
                    <a:lnTo>
                      <a:pt x="0" y="70"/>
                    </a:lnTo>
                    <a:lnTo>
                      <a:pt x="0" y="70"/>
                    </a:lnTo>
                    <a:lnTo>
                      <a:pt x="76" y="30"/>
                    </a:lnTo>
                    <a:lnTo>
                      <a:pt x="76" y="0"/>
                    </a:lnTo>
                  </a:path>
                </a:pathLst>
              </a:custGeom>
              <a:grpFill/>
              <a:ln>
                <a:noFill/>
              </a:ln>
            </p:spPr>
            <p:txBody>
              <a:bodyPr anchor="t" anchorCtr="0" bIns="45720" compatLnSpc="1" lIns="91440" numCol="1" rIns="91440" tIns="45720" vert="horz" wrap="square"/>
              <a:lstStyle/>
              <a:p>
                <a:endParaRPr altLang="en-US" lang="zh-CN"/>
              </a:p>
            </p:txBody>
          </p:sp>
          <p:sp>
            <p:nvSpPr>
              <p:cNvPr id="1174" name="Freeform 619"/>
              <p:cNvSpPr/>
              <p:nvPr/>
            </p:nvSpPr>
            <p:spPr bwMode="auto">
              <a:xfrm>
                <a:off x="4734" y="1442"/>
                <a:ext cx="28" cy="40"/>
              </a:xfrm>
              <a:custGeom>
                <a:gdLst>
                  <a:gd fmla="*/ 28 w 28" name="T0"/>
                  <a:gd fmla="*/ 0 h 40" name="T1"/>
                  <a:gd fmla="*/ 28 w 28" name="T2"/>
                  <a:gd fmla="*/ 0 h 40" name="T3"/>
                  <a:gd fmla="*/ 0 w 28" name="T4"/>
                  <a:gd fmla="*/ 12 h 40" name="T5"/>
                  <a:gd fmla="*/ 0 w 28" name="T6"/>
                  <a:gd fmla="*/ 40 h 40" name="T7"/>
                  <a:gd fmla="*/ 28 w 28" name="T8"/>
                  <a:gd fmla="*/ 24 h 40" name="T9"/>
                  <a:gd fmla="*/ 28 w 28" name="T10"/>
                  <a:gd fmla="*/ 0 h 40" name="T11"/>
                </a:gdLst>
                <a:cxnLst>
                  <a:cxn ang="0">
                    <a:pos x="T0" y="T1"/>
                  </a:cxn>
                  <a:cxn ang="0">
                    <a:pos x="T2" y="T3"/>
                  </a:cxn>
                  <a:cxn ang="0">
                    <a:pos x="T4" y="T5"/>
                  </a:cxn>
                  <a:cxn ang="0">
                    <a:pos x="T6" y="T7"/>
                  </a:cxn>
                  <a:cxn ang="0">
                    <a:pos x="T8" y="T9"/>
                  </a:cxn>
                  <a:cxn ang="0">
                    <a:pos x="T10" y="T11"/>
                  </a:cxn>
                </a:cxnLst>
                <a:rect b="b" l="0" r="r" t="0"/>
                <a:pathLst>
                  <a:path h="40" w="28">
                    <a:moveTo>
                      <a:pt x="28" y="0"/>
                    </a:moveTo>
                    <a:lnTo>
                      <a:pt x="28" y="0"/>
                    </a:lnTo>
                    <a:lnTo>
                      <a:pt x="0" y="12"/>
                    </a:lnTo>
                    <a:lnTo>
                      <a:pt x="0" y="40"/>
                    </a:lnTo>
                    <a:lnTo>
                      <a:pt x="28" y="24"/>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1175" name="Freeform 620"/>
              <p:cNvSpPr/>
              <p:nvPr/>
            </p:nvSpPr>
            <p:spPr bwMode="auto">
              <a:xfrm>
                <a:off x="4734" y="1442"/>
                <a:ext cx="28" cy="40"/>
              </a:xfrm>
              <a:custGeom>
                <a:gdLst>
                  <a:gd fmla="*/ 28 w 28" name="T0"/>
                  <a:gd fmla="*/ 0 h 40" name="T1"/>
                  <a:gd fmla="*/ 28 w 28" name="T2"/>
                  <a:gd fmla="*/ 0 h 40" name="T3"/>
                  <a:gd fmla="*/ 0 w 28" name="T4"/>
                  <a:gd fmla="*/ 12 h 40" name="T5"/>
                  <a:gd fmla="*/ 0 w 28" name="T6"/>
                  <a:gd fmla="*/ 40 h 40" name="T7"/>
                  <a:gd fmla="*/ 28 w 28" name="T8"/>
                  <a:gd fmla="*/ 24 h 40" name="T9"/>
                  <a:gd fmla="*/ 28 w 28" name="T10"/>
                  <a:gd fmla="*/ 0 h 40" name="T11"/>
                </a:gdLst>
                <a:cxnLst>
                  <a:cxn ang="0">
                    <a:pos x="T0" y="T1"/>
                  </a:cxn>
                  <a:cxn ang="0">
                    <a:pos x="T2" y="T3"/>
                  </a:cxn>
                  <a:cxn ang="0">
                    <a:pos x="T4" y="T5"/>
                  </a:cxn>
                  <a:cxn ang="0">
                    <a:pos x="T6" y="T7"/>
                  </a:cxn>
                  <a:cxn ang="0">
                    <a:pos x="T8" y="T9"/>
                  </a:cxn>
                  <a:cxn ang="0">
                    <a:pos x="T10" y="T11"/>
                  </a:cxn>
                </a:cxnLst>
                <a:rect b="b" l="0" r="r" t="0"/>
                <a:pathLst>
                  <a:path h="40" w="28">
                    <a:moveTo>
                      <a:pt x="28" y="0"/>
                    </a:moveTo>
                    <a:lnTo>
                      <a:pt x="28" y="0"/>
                    </a:lnTo>
                    <a:lnTo>
                      <a:pt x="0" y="12"/>
                    </a:lnTo>
                    <a:lnTo>
                      <a:pt x="0" y="40"/>
                    </a:lnTo>
                    <a:lnTo>
                      <a:pt x="28" y="24"/>
                    </a:lnTo>
                    <a:lnTo>
                      <a:pt x="28" y="0"/>
                    </a:lnTo>
                  </a:path>
                </a:pathLst>
              </a:custGeom>
              <a:grpFill/>
              <a:ln>
                <a:noFill/>
              </a:ln>
            </p:spPr>
            <p:txBody>
              <a:bodyPr anchor="t" anchorCtr="0" bIns="45720" compatLnSpc="1" lIns="91440" numCol="1" rIns="91440" tIns="45720" vert="horz" wrap="square"/>
              <a:lstStyle/>
              <a:p>
                <a:endParaRPr altLang="en-US" lang="zh-CN"/>
              </a:p>
            </p:txBody>
          </p:sp>
          <p:sp>
            <p:nvSpPr>
              <p:cNvPr id="1176" name="Freeform 621"/>
              <p:cNvSpPr/>
              <p:nvPr/>
            </p:nvSpPr>
            <p:spPr bwMode="auto">
              <a:xfrm>
                <a:off x="4516" y="1616"/>
                <a:ext cx="40" cy="72"/>
              </a:xfrm>
              <a:custGeom>
                <a:gdLst>
                  <a:gd fmla="*/ 40 w 40" name="T0"/>
                  <a:gd fmla="*/ 0 h 72" name="T1"/>
                  <a:gd fmla="*/ 40 w 40" name="T2"/>
                  <a:gd fmla="*/ 0 h 72" name="T3"/>
                  <a:gd fmla="*/ 0 w 40" name="T4"/>
                  <a:gd fmla="*/ 22 h 72" name="T5"/>
                  <a:gd fmla="*/ 0 w 40" name="T6"/>
                  <a:gd fmla="*/ 72 h 72" name="T7"/>
                  <a:gd fmla="*/ 40 w 40" name="T8"/>
                  <a:gd fmla="*/ 46 h 72" name="T9"/>
                  <a:gd fmla="*/ 40 w 40" name="T10"/>
                  <a:gd fmla="*/ 0 h 72" name="T11"/>
                </a:gdLst>
                <a:cxnLst>
                  <a:cxn ang="0">
                    <a:pos x="T0" y="T1"/>
                  </a:cxn>
                  <a:cxn ang="0">
                    <a:pos x="T2" y="T3"/>
                  </a:cxn>
                  <a:cxn ang="0">
                    <a:pos x="T4" y="T5"/>
                  </a:cxn>
                  <a:cxn ang="0">
                    <a:pos x="T6" y="T7"/>
                  </a:cxn>
                  <a:cxn ang="0">
                    <a:pos x="T8" y="T9"/>
                  </a:cxn>
                  <a:cxn ang="0">
                    <a:pos x="T10" y="T11"/>
                  </a:cxn>
                </a:cxnLst>
                <a:rect b="b" l="0" r="r" t="0"/>
                <a:pathLst>
                  <a:path h="72" w="40">
                    <a:moveTo>
                      <a:pt x="40" y="0"/>
                    </a:moveTo>
                    <a:lnTo>
                      <a:pt x="40" y="0"/>
                    </a:lnTo>
                    <a:lnTo>
                      <a:pt x="0" y="22"/>
                    </a:lnTo>
                    <a:lnTo>
                      <a:pt x="0" y="72"/>
                    </a:lnTo>
                    <a:lnTo>
                      <a:pt x="40" y="46"/>
                    </a:lnTo>
                    <a:lnTo>
                      <a:pt x="40" y="0"/>
                    </a:lnTo>
                    <a:close/>
                  </a:path>
                </a:pathLst>
              </a:custGeom>
              <a:grpFill/>
              <a:ln>
                <a:noFill/>
              </a:ln>
            </p:spPr>
            <p:txBody>
              <a:bodyPr anchor="t" anchorCtr="0" bIns="45720" compatLnSpc="1" lIns="91440" numCol="1" rIns="91440" tIns="45720" vert="horz" wrap="square"/>
              <a:lstStyle/>
              <a:p>
                <a:endParaRPr altLang="en-US" lang="zh-CN"/>
              </a:p>
            </p:txBody>
          </p:sp>
          <p:sp>
            <p:nvSpPr>
              <p:cNvPr id="1177" name="Freeform 622"/>
              <p:cNvSpPr/>
              <p:nvPr/>
            </p:nvSpPr>
            <p:spPr bwMode="auto">
              <a:xfrm>
                <a:off x="4516" y="1616"/>
                <a:ext cx="40" cy="72"/>
              </a:xfrm>
              <a:custGeom>
                <a:gdLst>
                  <a:gd fmla="*/ 40 w 40" name="T0"/>
                  <a:gd fmla="*/ 0 h 72" name="T1"/>
                  <a:gd fmla="*/ 40 w 40" name="T2"/>
                  <a:gd fmla="*/ 0 h 72" name="T3"/>
                  <a:gd fmla="*/ 0 w 40" name="T4"/>
                  <a:gd fmla="*/ 22 h 72" name="T5"/>
                  <a:gd fmla="*/ 0 w 40" name="T6"/>
                  <a:gd fmla="*/ 72 h 72" name="T7"/>
                  <a:gd fmla="*/ 40 w 40" name="T8"/>
                  <a:gd fmla="*/ 46 h 72" name="T9"/>
                  <a:gd fmla="*/ 40 w 40" name="T10"/>
                  <a:gd fmla="*/ 0 h 72" name="T11"/>
                </a:gdLst>
                <a:cxnLst>
                  <a:cxn ang="0">
                    <a:pos x="T0" y="T1"/>
                  </a:cxn>
                  <a:cxn ang="0">
                    <a:pos x="T2" y="T3"/>
                  </a:cxn>
                  <a:cxn ang="0">
                    <a:pos x="T4" y="T5"/>
                  </a:cxn>
                  <a:cxn ang="0">
                    <a:pos x="T6" y="T7"/>
                  </a:cxn>
                  <a:cxn ang="0">
                    <a:pos x="T8" y="T9"/>
                  </a:cxn>
                  <a:cxn ang="0">
                    <a:pos x="T10" y="T11"/>
                  </a:cxn>
                </a:cxnLst>
                <a:rect b="b" l="0" r="r" t="0"/>
                <a:pathLst>
                  <a:path h="72" w="40">
                    <a:moveTo>
                      <a:pt x="40" y="0"/>
                    </a:moveTo>
                    <a:lnTo>
                      <a:pt x="40" y="0"/>
                    </a:lnTo>
                    <a:lnTo>
                      <a:pt x="0" y="22"/>
                    </a:lnTo>
                    <a:lnTo>
                      <a:pt x="0" y="72"/>
                    </a:lnTo>
                    <a:lnTo>
                      <a:pt x="40" y="46"/>
                    </a:lnTo>
                    <a:lnTo>
                      <a:pt x="40" y="0"/>
                    </a:lnTo>
                  </a:path>
                </a:pathLst>
              </a:custGeom>
              <a:grpFill/>
              <a:ln>
                <a:noFill/>
              </a:ln>
            </p:spPr>
            <p:txBody>
              <a:bodyPr anchor="t" anchorCtr="0" bIns="45720" compatLnSpc="1" lIns="91440" numCol="1" rIns="91440" tIns="45720" vert="horz" wrap="square"/>
              <a:lstStyle/>
              <a:p>
                <a:endParaRPr altLang="en-US" lang="zh-CN"/>
              </a:p>
            </p:txBody>
          </p:sp>
          <p:sp>
            <p:nvSpPr>
              <p:cNvPr id="1178" name="Freeform 623"/>
              <p:cNvSpPr/>
              <p:nvPr/>
            </p:nvSpPr>
            <p:spPr bwMode="auto">
              <a:xfrm>
                <a:off x="4612" y="1574"/>
                <a:ext cx="22" cy="52"/>
              </a:xfrm>
              <a:custGeom>
                <a:gdLst>
                  <a:gd fmla="*/ 22 w 22" name="T0"/>
                  <a:gd fmla="*/ 0 h 52" name="T1"/>
                  <a:gd fmla="*/ 22 w 22" name="T2"/>
                  <a:gd fmla="*/ 0 h 52" name="T3"/>
                  <a:gd fmla="*/ 0 w 22" name="T4"/>
                  <a:gd fmla="*/ 12 h 52" name="T5"/>
                  <a:gd fmla="*/ 0 w 22" name="T6"/>
                  <a:gd fmla="*/ 52 h 52" name="T7"/>
                  <a:gd fmla="*/ 22 w 22" name="T8"/>
                  <a:gd fmla="*/ 38 h 52" name="T9"/>
                  <a:gd fmla="*/ 22 w 22" name="T10"/>
                  <a:gd fmla="*/ 0 h 52" name="T11"/>
                </a:gdLst>
                <a:cxnLst>
                  <a:cxn ang="0">
                    <a:pos x="T0" y="T1"/>
                  </a:cxn>
                  <a:cxn ang="0">
                    <a:pos x="T2" y="T3"/>
                  </a:cxn>
                  <a:cxn ang="0">
                    <a:pos x="T4" y="T5"/>
                  </a:cxn>
                  <a:cxn ang="0">
                    <a:pos x="T6" y="T7"/>
                  </a:cxn>
                  <a:cxn ang="0">
                    <a:pos x="T8" y="T9"/>
                  </a:cxn>
                  <a:cxn ang="0">
                    <a:pos x="T10" y="T11"/>
                  </a:cxn>
                </a:cxnLst>
                <a:rect b="b" l="0" r="r" t="0"/>
                <a:pathLst>
                  <a:path h="52" w="22">
                    <a:moveTo>
                      <a:pt x="22" y="0"/>
                    </a:moveTo>
                    <a:lnTo>
                      <a:pt x="22" y="0"/>
                    </a:lnTo>
                    <a:lnTo>
                      <a:pt x="0" y="12"/>
                    </a:lnTo>
                    <a:lnTo>
                      <a:pt x="0" y="52"/>
                    </a:lnTo>
                    <a:lnTo>
                      <a:pt x="22" y="38"/>
                    </a:lnTo>
                    <a:lnTo>
                      <a:pt x="22" y="0"/>
                    </a:lnTo>
                    <a:close/>
                  </a:path>
                </a:pathLst>
              </a:custGeom>
              <a:grpFill/>
              <a:ln>
                <a:noFill/>
              </a:ln>
            </p:spPr>
            <p:txBody>
              <a:bodyPr anchor="t" anchorCtr="0" bIns="45720" compatLnSpc="1" lIns="91440" numCol="1" rIns="91440" tIns="45720" vert="horz" wrap="square"/>
              <a:lstStyle/>
              <a:p>
                <a:endParaRPr altLang="en-US" lang="zh-CN"/>
              </a:p>
            </p:txBody>
          </p:sp>
          <p:sp>
            <p:nvSpPr>
              <p:cNvPr id="1179" name="Freeform 624"/>
              <p:cNvSpPr/>
              <p:nvPr/>
            </p:nvSpPr>
            <p:spPr bwMode="auto">
              <a:xfrm>
                <a:off x="4612" y="1574"/>
                <a:ext cx="22" cy="52"/>
              </a:xfrm>
              <a:custGeom>
                <a:gdLst>
                  <a:gd fmla="*/ 22 w 22" name="T0"/>
                  <a:gd fmla="*/ 0 h 52" name="T1"/>
                  <a:gd fmla="*/ 22 w 22" name="T2"/>
                  <a:gd fmla="*/ 0 h 52" name="T3"/>
                  <a:gd fmla="*/ 0 w 22" name="T4"/>
                  <a:gd fmla="*/ 12 h 52" name="T5"/>
                  <a:gd fmla="*/ 0 w 22" name="T6"/>
                  <a:gd fmla="*/ 52 h 52" name="T7"/>
                  <a:gd fmla="*/ 22 w 22" name="T8"/>
                  <a:gd fmla="*/ 38 h 52" name="T9"/>
                  <a:gd fmla="*/ 22 w 22" name="T10"/>
                  <a:gd fmla="*/ 0 h 52" name="T11"/>
                </a:gdLst>
                <a:cxnLst>
                  <a:cxn ang="0">
                    <a:pos x="T0" y="T1"/>
                  </a:cxn>
                  <a:cxn ang="0">
                    <a:pos x="T2" y="T3"/>
                  </a:cxn>
                  <a:cxn ang="0">
                    <a:pos x="T4" y="T5"/>
                  </a:cxn>
                  <a:cxn ang="0">
                    <a:pos x="T6" y="T7"/>
                  </a:cxn>
                  <a:cxn ang="0">
                    <a:pos x="T8" y="T9"/>
                  </a:cxn>
                  <a:cxn ang="0">
                    <a:pos x="T10" y="T11"/>
                  </a:cxn>
                </a:cxnLst>
                <a:rect b="b" l="0" r="r" t="0"/>
                <a:pathLst>
                  <a:path h="52" w="22">
                    <a:moveTo>
                      <a:pt x="22" y="0"/>
                    </a:moveTo>
                    <a:lnTo>
                      <a:pt x="22" y="0"/>
                    </a:lnTo>
                    <a:lnTo>
                      <a:pt x="0" y="12"/>
                    </a:lnTo>
                    <a:lnTo>
                      <a:pt x="0" y="52"/>
                    </a:lnTo>
                    <a:lnTo>
                      <a:pt x="22" y="38"/>
                    </a:lnTo>
                    <a:lnTo>
                      <a:pt x="22" y="0"/>
                    </a:lnTo>
                  </a:path>
                </a:pathLst>
              </a:custGeom>
              <a:grpFill/>
              <a:ln>
                <a:noFill/>
              </a:ln>
            </p:spPr>
            <p:txBody>
              <a:bodyPr anchor="t" anchorCtr="0" bIns="45720" compatLnSpc="1" lIns="91440" numCol="1" rIns="91440" tIns="45720" vert="horz" wrap="square"/>
              <a:lstStyle/>
              <a:p>
                <a:endParaRPr altLang="en-US" lang="zh-CN"/>
              </a:p>
            </p:txBody>
          </p:sp>
          <p:sp>
            <p:nvSpPr>
              <p:cNvPr id="1180" name="Freeform 625"/>
              <p:cNvSpPr/>
              <p:nvPr/>
            </p:nvSpPr>
            <p:spPr bwMode="auto">
              <a:xfrm>
                <a:off x="4658" y="1542"/>
                <a:ext cx="36" cy="56"/>
              </a:xfrm>
              <a:custGeom>
                <a:gdLst>
                  <a:gd fmla="*/ 36 w 36" name="T0"/>
                  <a:gd fmla="*/ 0 h 56" name="T1"/>
                  <a:gd fmla="*/ 36 w 36" name="T2"/>
                  <a:gd fmla="*/ 0 h 56" name="T3"/>
                  <a:gd fmla="*/ 0 w 36" name="T4"/>
                  <a:gd fmla="*/ 20 h 56" name="T5"/>
                  <a:gd fmla="*/ 0 w 36" name="T6"/>
                  <a:gd fmla="*/ 56 h 56" name="T7"/>
                  <a:gd fmla="*/ 36 w 36" name="T8"/>
                  <a:gd fmla="*/ 32 h 56" name="T9"/>
                  <a:gd fmla="*/ 36 w 36" name="T10"/>
                  <a:gd fmla="*/ 0 h 56" name="T11"/>
                </a:gdLst>
                <a:cxnLst>
                  <a:cxn ang="0">
                    <a:pos x="T0" y="T1"/>
                  </a:cxn>
                  <a:cxn ang="0">
                    <a:pos x="T2" y="T3"/>
                  </a:cxn>
                  <a:cxn ang="0">
                    <a:pos x="T4" y="T5"/>
                  </a:cxn>
                  <a:cxn ang="0">
                    <a:pos x="T6" y="T7"/>
                  </a:cxn>
                  <a:cxn ang="0">
                    <a:pos x="T8" y="T9"/>
                  </a:cxn>
                  <a:cxn ang="0">
                    <a:pos x="T10" y="T11"/>
                  </a:cxn>
                </a:cxnLst>
                <a:rect b="b" l="0" r="r" t="0"/>
                <a:pathLst>
                  <a:path h="56" w="36">
                    <a:moveTo>
                      <a:pt x="36" y="0"/>
                    </a:moveTo>
                    <a:lnTo>
                      <a:pt x="36" y="0"/>
                    </a:lnTo>
                    <a:lnTo>
                      <a:pt x="0" y="20"/>
                    </a:lnTo>
                    <a:lnTo>
                      <a:pt x="0" y="56"/>
                    </a:lnTo>
                    <a:lnTo>
                      <a:pt x="36" y="32"/>
                    </a:lnTo>
                    <a:lnTo>
                      <a:pt x="36" y="0"/>
                    </a:lnTo>
                    <a:close/>
                  </a:path>
                </a:pathLst>
              </a:custGeom>
              <a:grpFill/>
              <a:ln>
                <a:noFill/>
              </a:ln>
            </p:spPr>
            <p:txBody>
              <a:bodyPr anchor="t" anchorCtr="0" bIns="45720" compatLnSpc="1" lIns="91440" numCol="1" rIns="91440" tIns="45720" vert="horz" wrap="square"/>
              <a:lstStyle/>
              <a:p>
                <a:endParaRPr altLang="en-US" lang="zh-CN"/>
              </a:p>
            </p:txBody>
          </p:sp>
          <p:sp>
            <p:nvSpPr>
              <p:cNvPr id="1181" name="Freeform 626"/>
              <p:cNvSpPr/>
              <p:nvPr/>
            </p:nvSpPr>
            <p:spPr bwMode="auto">
              <a:xfrm>
                <a:off x="4658" y="1542"/>
                <a:ext cx="36" cy="56"/>
              </a:xfrm>
              <a:custGeom>
                <a:gdLst>
                  <a:gd fmla="*/ 36 w 36" name="T0"/>
                  <a:gd fmla="*/ 0 h 56" name="T1"/>
                  <a:gd fmla="*/ 36 w 36" name="T2"/>
                  <a:gd fmla="*/ 0 h 56" name="T3"/>
                  <a:gd fmla="*/ 0 w 36" name="T4"/>
                  <a:gd fmla="*/ 20 h 56" name="T5"/>
                  <a:gd fmla="*/ 0 w 36" name="T6"/>
                  <a:gd fmla="*/ 56 h 56" name="T7"/>
                  <a:gd fmla="*/ 36 w 36" name="T8"/>
                  <a:gd fmla="*/ 32 h 56" name="T9"/>
                  <a:gd fmla="*/ 36 w 36" name="T10"/>
                  <a:gd fmla="*/ 0 h 56" name="T11"/>
                </a:gdLst>
                <a:cxnLst>
                  <a:cxn ang="0">
                    <a:pos x="T0" y="T1"/>
                  </a:cxn>
                  <a:cxn ang="0">
                    <a:pos x="T2" y="T3"/>
                  </a:cxn>
                  <a:cxn ang="0">
                    <a:pos x="T4" y="T5"/>
                  </a:cxn>
                  <a:cxn ang="0">
                    <a:pos x="T6" y="T7"/>
                  </a:cxn>
                  <a:cxn ang="0">
                    <a:pos x="T8" y="T9"/>
                  </a:cxn>
                  <a:cxn ang="0">
                    <a:pos x="T10" y="T11"/>
                  </a:cxn>
                </a:cxnLst>
                <a:rect b="b" l="0" r="r" t="0"/>
                <a:pathLst>
                  <a:path h="56" w="36">
                    <a:moveTo>
                      <a:pt x="36" y="0"/>
                    </a:moveTo>
                    <a:lnTo>
                      <a:pt x="36" y="0"/>
                    </a:lnTo>
                    <a:lnTo>
                      <a:pt x="0" y="20"/>
                    </a:lnTo>
                    <a:lnTo>
                      <a:pt x="0" y="56"/>
                    </a:lnTo>
                    <a:lnTo>
                      <a:pt x="36" y="32"/>
                    </a:lnTo>
                    <a:lnTo>
                      <a:pt x="36" y="0"/>
                    </a:lnTo>
                  </a:path>
                </a:pathLst>
              </a:custGeom>
              <a:grpFill/>
              <a:ln>
                <a:noFill/>
              </a:ln>
            </p:spPr>
            <p:txBody>
              <a:bodyPr anchor="t" anchorCtr="0" bIns="45720" compatLnSpc="1" lIns="91440" numCol="1" rIns="91440" tIns="45720" vert="horz" wrap="square"/>
              <a:lstStyle/>
              <a:p>
                <a:endParaRPr altLang="en-US" lang="zh-CN"/>
              </a:p>
            </p:txBody>
          </p:sp>
          <p:sp>
            <p:nvSpPr>
              <p:cNvPr id="1182" name="Freeform 627"/>
              <p:cNvSpPr/>
              <p:nvPr/>
            </p:nvSpPr>
            <p:spPr bwMode="auto">
              <a:xfrm>
                <a:off x="4718" y="1506"/>
                <a:ext cx="44" cy="52"/>
              </a:xfrm>
              <a:custGeom>
                <a:gdLst>
                  <a:gd fmla="*/ 44 w 44" name="T0"/>
                  <a:gd fmla="*/ 0 h 52" name="T1"/>
                  <a:gd fmla="*/ 0 w 44" name="T2"/>
                  <a:gd fmla="*/ 24 h 52" name="T3"/>
                  <a:gd fmla="*/ 0 w 44" name="T4"/>
                  <a:gd fmla="*/ 52 h 52" name="T5"/>
                  <a:gd fmla="*/ 44 w 44" name="T6"/>
                  <a:gd fmla="*/ 26 h 52" name="T7"/>
                  <a:gd fmla="*/ 44 w 44" name="T8"/>
                  <a:gd fmla="*/ 0 h 52" name="T9"/>
                </a:gdLst>
                <a:cxnLst>
                  <a:cxn ang="0">
                    <a:pos x="T0" y="T1"/>
                  </a:cxn>
                  <a:cxn ang="0">
                    <a:pos x="T2" y="T3"/>
                  </a:cxn>
                  <a:cxn ang="0">
                    <a:pos x="T4" y="T5"/>
                  </a:cxn>
                  <a:cxn ang="0">
                    <a:pos x="T6" y="T7"/>
                  </a:cxn>
                  <a:cxn ang="0">
                    <a:pos x="T8" y="T9"/>
                  </a:cxn>
                </a:cxnLst>
                <a:rect b="b" l="0" r="r" t="0"/>
                <a:pathLst>
                  <a:path h="52" w="44">
                    <a:moveTo>
                      <a:pt x="44" y="0"/>
                    </a:moveTo>
                    <a:lnTo>
                      <a:pt x="0" y="24"/>
                    </a:lnTo>
                    <a:lnTo>
                      <a:pt x="0" y="52"/>
                    </a:lnTo>
                    <a:lnTo>
                      <a:pt x="44" y="26"/>
                    </a:lnTo>
                    <a:lnTo>
                      <a:pt x="44" y="0"/>
                    </a:lnTo>
                    <a:close/>
                  </a:path>
                </a:pathLst>
              </a:custGeom>
              <a:grpFill/>
              <a:ln>
                <a:noFill/>
              </a:ln>
            </p:spPr>
            <p:txBody>
              <a:bodyPr anchor="t" anchorCtr="0" bIns="45720" compatLnSpc="1" lIns="91440" numCol="1" rIns="91440" tIns="45720" vert="horz" wrap="square"/>
              <a:lstStyle/>
              <a:p>
                <a:endParaRPr altLang="en-US" lang="zh-CN"/>
              </a:p>
            </p:txBody>
          </p:sp>
          <p:sp>
            <p:nvSpPr>
              <p:cNvPr id="1183" name="Freeform 628"/>
              <p:cNvSpPr/>
              <p:nvPr/>
            </p:nvSpPr>
            <p:spPr bwMode="auto">
              <a:xfrm>
                <a:off x="4718" y="1506"/>
                <a:ext cx="44" cy="52"/>
              </a:xfrm>
              <a:custGeom>
                <a:gdLst>
                  <a:gd fmla="*/ 44 w 44" name="T0"/>
                  <a:gd fmla="*/ 0 h 52" name="T1"/>
                  <a:gd fmla="*/ 0 w 44" name="T2"/>
                  <a:gd fmla="*/ 24 h 52" name="T3"/>
                  <a:gd fmla="*/ 0 w 44" name="T4"/>
                  <a:gd fmla="*/ 52 h 52" name="T5"/>
                  <a:gd fmla="*/ 44 w 44" name="T6"/>
                  <a:gd fmla="*/ 26 h 52" name="T7"/>
                  <a:gd fmla="*/ 44 w 44" name="T8"/>
                  <a:gd fmla="*/ 0 h 52" name="T9"/>
                </a:gdLst>
                <a:cxnLst>
                  <a:cxn ang="0">
                    <a:pos x="T0" y="T1"/>
                  </a:cxn>
                  <a:cxn ang="0">
                    <a:pos x="T2" y="T3"/>
                  </a:cxn>
                  <a:cxn ang="0">
                    <a:pos x="T4" y="T5"/>
                  </a:cxn>
                  <a:cxn ang="0">
                    <a:pos x="T6" y="T7"/>
                  </a:cxn>
                  <a:cxn ang="0">
                    <a:pos x="T8" y="T9"/>
                  </a:cxn>
                </a:cxnLst>
                <a:rect b="b" l="0" r="r" t="0"/>
                <a:pathLst>
                  <a:path h="52" w="44">
                    <a:moveTo>
                      <a:pt x="44" y="0"/>
                    </a:moveTo>
                    <a:lnTo>
                      <a:pt x="0" y="24"/>
                    </a:lnTo>
                    <a:lnTo>
                      <a:pt x="0" y="52"/>
                    </a:lnTo>
                    <a:lnTo>
                      <a:pt x="44" y="26"/>
                    </a:lnTo>
                    <a:lnTo>
                      <a:pt x="44" y="0"/>
                    </a:lnTo>
                  </a:path>
                </a:pathLst>
              </a:custGeom>
              <a:grpFill/>
              <a:ln>
                <a:noFill/>
              </a:ln>
            </p:spPr>
            <p:txBody>
              <a:bodyPr anchor="t" anchorCtr="0" bIns="45720" compatLnSpc="1" lIns="91440" numCol="1" rIns="91440" tIns="45720" vert="horz" wrap="square"/>
              <a:lstStyle/>
              <a:p>
                <a:endParaRPr altLang="en-US" lang="zh-CN"/>
              </a:p>
            </p:txBody>
          </p:sp>
          <p:sp>
            <p:nvSpPr>
              <p:cNvPr id="1184" name="Freeform 629"/>
              <p:cNvSpPr/>
              <p:nvPr/>
            </p:nvSpPr>
            <p:spPr bwMode="auto">
              <a:xfrm>
                <a:off x="4516" y="1682"/>
                <a:ext cx="64" cy="86"/>
              </a:xfrm>
              <a:custGeom>
                <a:gdLst>
                  <a:gd fmla="*/ 64 w 64" name="T0"/>
                  <a:gd fmla="*/ 0 h 86" name="T1"/>
                  <a:gd fmla="*/ 64 w 64" name="T2"/>
                  <a:gd fmla="*/ 0 h 86" name="T3"/>
                  <a:gd fmla="*/ 0 w 64" name="T4"/>
                  <a:gd fmla="*/ 36 h 86" name="T5"/>
                  <a:gd fmla="*/ 0 w 64" name="T6"/>
                  <a:gd fmla="*/ 86 h 86" name="T7"/>
                  <a:gd fmla="*/ 64 w 64" name="T8"/>
                  <a:gd fmla="*/ 42 h 86" name="T9"/>
                  <a:gd fmla="*/ 64 w 64" name="T10"/>
                  <a:gd fmla="*/ 0 h 86" name="T11"/>
                </a:gdLst>
                <a:cxnLst>
                  <a:cxn ang="0">
                    <a:pos x="T0" y="T1"/>
                  </a:cxn>
                  <a:cxn ang="0">
                    <a:pos x="T2" y="T3"/>
                  </a:cxn>
                  <a:cxn ang="0">
                    <a:pos x="T4" y="T5"/>
                  </a:cxn>
                  <a:cxn ang="0">
                    <a:pos x="T6" y="T7"/>
                  </a:cxn>
                  <a:cxn ang="0">
                    <a:pos x="T8" y="T9"/>
                  </a:cxn>
                  <a:cxn ang="0">
                    <a:pos x="T10" y="T11"/>
                  </a:cxn>
                </a:cxnLst>
                <a:rect b="b" l="0" r="r" t="0"/>
                <a:pathLst>
                  <a:path h="86" w="64">
                    <a:moveTo>
                      <a:pt x="64" y="0"/>
                    </a:moveTo>
                    <a:lnTo>
                      <a:pt x="64" y="0"/>
                    </a:lnTo>
                    <a:lnTo>
                      <a:pt x="0" y="36"/>
                    </a:lnTo>
                    <a:lnTo>
                      <a:pt x="0" y="86"/>
                    </a:lnTo>
                    <a:lnTo>
                      <a:pt x="64" y="42"/>
                    </a:lnTo>
                    <a:lnTo>
                      <a:pt x="64" y="0"/>
                    </a:lnTo>
                    <a:close/>
                  </a:path>
                </a:pathLst>
              </a:custGeom>
              <a:grpFill/>
              <a:ln>
                <a:noFill/>
              </a:ln>
            </p:spPr>
            <p:txBody>
              <a:bodyPr anchor="t" anchorCtr="0" bIns="45720" compatLnSpc="1" lIns="91440" numCol="1" rIns="91440" tIns="45720" vert="horz" wrap="square"/>
              <a:lstStyle/>
              <a:p>
                <a:endParaRPr altLang="en-US" lang="zh-CN"/>
              </a:p>
            </p:txBody>
          </p:sp>
          <p:sp>
            <p:nvSpPr>
              <p:cNvPr id="1185" name="Freeform 630"/>
              <p:cNvSpPr/>
              <p:nvPr/>
            </p:nvSpPr>
            <p:spPr bwMode="auto">
              <a:xfrm>
                <a:off x="4516" y="1682"/>
                <a:ext cx="64" cy="86"/>
              </a:xfrm>
              <a:custGeom>
                <a:gdLst>
                  <a:gd fmla="*/ 64 w 64" name="T0"/>
                  <a:gd fmla="*/ 0 h 86" name="T1"/>
                  <a:gd fmla="*/ 64 w 64" name="T2"/>
                  <a:gd fmla="*/ 0 h 86" name="T3"/>
                  <a:gd fmla="*/ 0 w 64" name="T4"/>
                  <a:gd fmla="*/ 36 h 86" name="T5"/>
                  <a:gd fmla="*/ 0 w 64" name="T6"/>
                  <a:gd fmla="*/ 86 h 86" name="T7"/>
                  <a:gd fmla="*/ 64 w 64" name="T8"/>
                  <a:gd fmla="*/ 42 h 86" name="T9"/>
                  <a:gd fmla="*/ 64 w 64" name="T10"/>
                  <a:gd fmla="*/ 0 h 86" name="T11"/>
                </a:gdLst>
                <a:cxnLst>
                  <a:cxn ang="0">
                    <a:pos x="T0" y="T1"/>
                  </a:cxn>
                  <a:cxn ang="0">
                    <a:pos x="T2" y="T3"/>
                  </a:cxn>
                  <a:cxn ang="0">
                    <a:pos x="T4" y="T5"/>
                  </a:cxn>
                  <a:cxn ang="0">
                    <a:pos x="T6" y="T7"/>
                  </a:cxn>
                  <a:cxn ang="0">
                    <a:pos x="T8" y="T9"/>
                  </a:cxn>
                  <a:cxn ang="0">
                    <a:pos x="T10" y="T11"/>
                  </a:cxn>
                </a:cxnLst>
                <a:rect b="b" l="0" r="r" t="0"/>
                <a:pathLst>
                  <a:path h="86" w="64">
                    <a:moveTo>
                      <a:pt x="64" y="0"/>
                    </a:moveTo>
                    <a:lnTo>
                      <a:pt x="64" y="0"/>
                    </a:lnTo>
                    <a:lnTo>
                      <a:pt x="0" y="36"/>
                    </a:lnTo>
                    <a:lnTo>
                      <a:pt x="0" y="86"/>
                    </a:lnTo>
                    <a:lnTo>
                      <a:pt x="64" y="42"/>
                    </a:lnTo>
                    <a:lnTo>
                      <a:pt x="64" y="0"/>
                    </a:lnTo>
                  </a:path>
                </a:pathLst>
              </a:custGeom>
              <a:grpFill/>
              <a:ln>
                <a:noFill/>
              </a:ln>
            </p:spPr>
            <p:txBody>
              <a:bodyPr anchor="t" anchorCtr="0" bIns="45720" compatLnSpc="1" lIns="91440" numCol="1" rIns="91440" tIns="45720" vert="horz" wrap="square"/>
              <a:lstStyle/>
              <a:p>
                <a:endParaRPr altLang="en-US" lang="zh-CN"/>
              </a:p>
            </p:txBody>
          </p:sp>
          <p:sp>
            <p:nvSpPr>
              <p:cNvPr id="1186" name="Freeform 631"/>
              <p:cNvSpPr/>
              <p:nvPr/>
            </p:nvSpPr>
            <p:spPr bwMode="auto">
              <a:xfrm>
                <a:off x="4604" y="1636"/>
                <a:ext cx="54" cy="72"/>
              </a:xfrm>
              <a:custGeom>
                <a:gdLst>
                  <a:gd fmla="*/ 54 w 54" name="T0"/>
                  <a:gd fmla="*/ 0 h 72" name="T1"/>
                  <a:gd fmla="*/ 0 w 54" name="T2"/>
                  <a:gd fmla="*/ 32 h 72" name="T3"/>
                  <a:gd fmla="*/ 0 w 54" name="T4"/>
                  <a:gd fmla="*/ 72 h 72" name="T5"/>
                  <a:gd fmla="*/ 54 w 54" name="T6"/>
                  <a:gd fmla="*/ 34 h 72" name="T7"/>
                  <a:gd fmla="*/ 54 w 54" name="T8"/>
                  <a:gd fmla="*/ 0 h 72" name="T9"/>
                </a:gdLst>
                <a:cxnLst>
                  <a:cxn ang="0">
                    <a:pos x="T0" y="T1"/>
                  </a:cxn>
                  <a:cxn ang="0">
                    <a:pos x="T2" y="T3"/>
                  </a:cxn>
                  <a:cxn ang="0">
                    <a:pos x="T4" y="T5"/>
                  </a:cxn>
                  <a:cxn ang="0">
                    <a:pos x="T6" y="T7"/>
                  </a:cxn>
                  <a:cxn ang="0">
                    <a:pos x="T8" y="T9"/>
                  </a:cxn>
                </a:cxnLst>
                <a:rect b="b" l="0" r="r" t="0"/>
                <a:pathLst>
                  <a:path h="72" w="54">
                    <a:moveTo>
                      <a:pt x="54" y="0"/>
                    </a:moveTo>
                    <a:lnTo>
                      <a:pt x="0" y="32"/>
                    </a:lnTo>
                    <a:lnTo>
                      <a:pt x="0" y="72"/>
                    </a:lnTo>
                    <a:lnTo>
                      <a:pt x="54" y="34"/>
                    </a:lnTo>
                    <a:lnTo>
                      <a:pt x="54" y="0"/>
                    </a:lnTo>
                    <a:close/>
                  </a:path>
                </a:pathLst>
              </a:custGeom>
              <a:grpFill/>
              <a:ln>
                <a:noFill/>
              </a:ln>
            </p:spPr>
            <p:txBody>
              <a:bodyPr anchor="t" anchorCtr="0" bIns="45720" compatLnSpc="1" lIns="91440" numCol="1" rIns="91440" tIns="45720" vert="horz" wrap="square"/>
              <a:lstStyle/>
              <a:p>
                <a:endParaRPr altLang="en-US" lang="zh-CN"/>
              </a:p>
            </p:txBody>
          </p:sp>
          <p:sp>
            <p:nvSpPr>
              <p:cNvPr id="1187" name="Freeform 632"/>
              <p:cNvSpPr/>
              <p:nvPr/>
            </p:nvSpPr>
            <p:spPr bwMode="auto">
              <a:xfrm>
                <a:off x="4604" y="1636"/>
                <a:ext cx="54" cy="72"/>
              </a:xfrm>
              <a:custGeom>
                <a:gdLst>
                  <a:gd fmla="*/ 54 w 54" name="T0"/>
                  <a:gd fmla="*/ 0 h 72" name="T1"/>
                  <a:gd fmla="*/ 0 w 54" name="T2"/>
                  <a:gd fmla="*/ 32 h 72" name="T3"/>
                  <a:gd fmla="*/ 0 w 54" name="T4"/>
                  <a:gd fmla="*/ 72 h 72" name="T5"/>
                  <a:gd fmla="*/ 54 w 54" name="T6"/>
                  <a:gd fmla="*/ 34 h 72" name="T7"/>
                  <a:gd fmla="*/ 54 w 54" name="T8"/>
                  <a:gd fmla="*/ 0 h 72" name="T9"/>
                </a:gdLst>
                <a:cxnLst>
                  <a:cxn ang="0">
                    <a:pos x="T0" y="T1"/>
                  </a:cxn>
                  <a:cxn ang="0">
                    <a:pos x="T2" y="T3"/>
                  </a:cxn>
                  <a:cxn ang="0">
                    <a:pos x="T4" y="T5"/>
                  </a:cxn>
                  <a:cxn ang="0">
                    <a:pos x="T6" y="T7"/>
                  </a:cxn>
                  <a:cxn ang="0">
                    <a:pos x="T8" y="T9"/>
                  </a:cxn>
                </a:cxnLst>
                <a:rect b="b" l="0" r="r" t="0"/>
                <a:pathLst>
                  <a:path h="72" w="54">
                    <a:moveTo>
                      <a:pt x="54" y="0"/>
                    </a:moveTo>
                    <a:lnTo>
                      <a:pt x="0" y="32"/>
                    </a:lnTo>
                    <a:lnTo>
                      <a:pt x="0" y="72"/>
                    </a:lnTo>
                    <a:lnTo>
                      <a:pt x="54" y="34"/>
                    </a:lnTo>
                    <a:lnTo>
                      <a:pt x="54" y="0"/>
                    </a:lnTo>
                  </a:path>
                </a:pathLst>
              </a:custGeom>
              <a:grpFill/>
              <a:ln>
                <a:noFill/>
              </a:ln>
            </p:spPr>
            <p:txBody>
              <a:bodyPr anchor="t" anchorCtr="0" bIns="45720" compatLnSpc="1" lIns="91440" numCol="1" rIns="91440" tIns="45720" vert="horz" wrap="square"/>
              <a:lstStyle/>
              <a:p>
                <a:endParaRPr altLang="en-US" lang="zh-CN"/>
              </a:p>
            </p:txBody>
          </p:sp>
          <p:sp>
            <p:nvSpPr>
              <p:cNvPr id="1188" name="Freeform 633"/>
              <p:cNvSpPr/>
              <p:nvPr/>
            </p:nvSpPr>
            <p:spPr bwMode="auto">
              <a:xfrm>
                <a:off x="4682" y="1576"/>
                <a:ext cx="80" cy="78"/>
              </a:xfrm>
              <a:custGeom>
                <a:gdLst>
                  <a:gd fmla="*/ 80 w 80" name="T0"/>
                  <a:gd fmla="*/ 0 h 78" name="T1"/>
                  <a:gd fmla="*/ 80 w 80" name="T2"/>
                  <a:gd fmla="*/ 0 h 78" name="T3"/>
                  <a:gd fmla="*/ 0 w 80" name="T4"/>
                  <a:gd fmla="*/ 46 h 78" name="T5"/>
                  <a:gd fmla="*/ 0 w 80" name="T6"/>
                  <a:gd fmla="*/ 78 h 78" name="T7"/>
                  <a:gd fmla="*/ 0 w 80" name="T8"/>
                  <a:gd fmla="*/ 78 h 78" name="T9"/>
                  <a:gd fmla="*/ 80 w 80" name="T10"/>
                  <a:gd fmla="*/ 24 h 78" name="T11"/>
                  <a:gd fmla="*/ 80 w 80" name="T12"/>
                  <a:gd fmla="*/ 0 h 78" name="T13"/>
                </a:gdLst>
                <a:cxnLst>
                  <a:cxn ang="0">
                    <a:pos x="T0" y="T1"/>
                  </a:cxn>
                  <a:cxn ang="0">
                    <a:pos x="T2" y="T3"/>
                  </a:cxn>
                  <a:cxn ang="0">
                    <a:pos x="T4" y="T5"/>
                  </a:cxn>
                  <a:cxn ang="0">
                    <a:pos x="T6" y="T7"/>
                  </a:cxn>
                  <a:cxn ang="0">
                    <a:pos x="T8" y="T9"/>
                  </a:cxn>
                  <a:cxn ang="0">
                    <a:pos x="T10" y="T11"/>
                  </a:cxn>
                  <a:cxn ang="0">
                    <a:pos x="T12" y="T13"/>
                  </a:cxn>
                </a:cxnLst>
                <a:rect b="b" l="0" r="r" t="0"/>
                <a:pathLst>
                  <a:path h="78" w="80">
                    <a:moveTo>
                      <a:pt x="80" y="0"/>
                    </a:moveTo>
                    <a:lnTo>
                      <a:pt x="80" y="0"/>
                    </a:lnTo>
                    <a:lnTo>
                      <a:pt x="0" y="46"/>
                    </a:lnTo>
                    <a:lnTo>
                      <a:pt x="0" y="78"/>
                    </a:lnTo>
                    <a:lnTo>
                      <a:pt x="0" y="78"/>
                    </a:lnTo>
                    <a:lnTo>
                      <a:pt x="80" y="24"/>
                    </a:lnTo>
                    <a:lnTo>
                      <a:pt x="80" y="0"/>
                    </a:lnTo>
                    <a:close/>
                  </a:path>
                </a:pathLst>
              </a:custGeom>
              <a:grpFill/>
              <a:ln>
                <a:noFill/>
              </a:ln>
            </p:spPr>
            <p:txBody>
              <a:bodyPr anchor="t" anchorCtr="0" bIns="45720" compatLnSpc="1" lIns="91440" numCol="1" rIns="91440" tIns="45720" vert="horz" wrap="square"/>
              <a:lstStyle/>
              <a:p>
                <a:endParaRPr altLang="en-US" lang="zh-CN"/>
              </a:p>
            </p:txBody>
          </p:sp>
          <p:sp>
            <p:nvSpPr>
              <p:cNvPr id="1189" name="Freeform 634"/>
              <p:cNvSpPr/>
              <p:nvPr/>
            </p:nvSpPr>
            <p:spPr bwMode="auto">
              <a:xfrm>
                <a:off x="4682" y="1576"/>
                <a:ext cx="80" cy="78"/>
              </a:xfrm>
              <a:custGeom>
                <a:gdLst>
                  <a:gd fmla="*/ 80 w 80" name="T0"/>
                  <a:gd fmla="*/ 0 h 78" name="T1"/>
                  <a:gd fmla="*/ 80 w 80" name="T2"/>
                  <a:gd fmla="*/ 0 h 78" name="T3"/>
                  <a:gd fmla="*/ 0 w 80" name="T4"/>
                  <a:gd fmla="*/ 46 h 78" name="T5"/>
                  <a:gd fmla="*/ 0 w 80" name="T6"/>
                  <a:gd fmla="*/ 78 h 78" name="T7"/>
                  <a:gd fmla="*/ 0 w 80" name="T8"/>
                  <a:gd fmla="*/ 78 h 78" name="T9"/>
                  <a:gd fmla="*/ 80 w 80" name="T10"/>
                  <a:gd fmla="*/ 24 h 78" name="T11"/>
                  <a:gd fmla="*/ 80 w 80" name="T12"/>
                  <a:gd fmla="*/ 0 h 78" name="T13"/>
                </a:gdLst>
                <a:cxnLst>
                  <a:cxn ang="0">
                    <a:pos x="T0" y="T1"/>
                  </a:cxn>
                  <a:cxn ang="0">
                    <a:pos x="T2" y="T3"/>
                  </a:cxn>
                  <a:cxn ang="0">
                    <a:pos x="T4" y="T5"/>
                  </a:cxn>
                  <a:cxn ang="0">
                    <a:pos x="T6" y="T7"/>
                  </a:cxn>
                  <a:cxn ang="0">
                    <a:pos x="T8" y="T9"/>
                  </a:cxn>
                  <a:cxn ang="0">
                    <a:pos x="T10" y="T11"/>
                  </a:cxn>
                  <a:cxn ang="0">
                    <a:pos x="T12" y="T13"/>
                  </a:cxn>
                </a:cxnLst>
                <a:rect b="b" l="0" r="r" t="0"/>
                <a:pathLst>
                  <a:path h="78" w="80">
                    <a:moveTo>
                      <a:pt x="80" y="0"/>
                    </a:moveTo>
                    <a:lnTo>
                      <a:pt x="80" y="0"/>
                    </a:lnTo>
                    <a:lnTo>
                      <a:pt x="0" y="46"/>
                    </a:lnTo>
                    <a:lnTo>
                      <a:pt x="0" y="78"/>
                    </a:lnTo>
                    <a:lnTo>
                      <a:pt x="0" y="78"/>
                    </a:lnTo>
                    <a:lnTo>
                      <a:pt x="80" y="24"/>
                    </a:lnTo>
                    <a:lnTo>
                      <a:pt x="80" y="0"/>
                    </a:lnTo>
                  </a:path>
                </a:pathLst>
              </a:custGeom>
              <a:grpFill/>
              <a:ln>
                <a:noFill/>
              </a:ln>
            </p:spPr>
            <p:txBody>
              <a:bodyPr anchor="t" anchorCtr="0" bIns="45720" compatLnSpc="1" lIns="91440" numCol="1" rIns="91440" tIns="45720" vert="horz" wrap="square"/>
              <a:lstStyle/>
              <a:p>
                <a:endParaRPr altLang="en-US" lang="zh-CN"/>
              </a:p>
            </p:txBody>
          </p:sp>
          <p:sp>
            <p:nvSpPr>
              <p:cNvPr id="1190" name="Freeform 635"/>
              <p:cNvSpPr/>
              <p:nvPr/>
            </p:nvSpPr>
            <p:spPr bwMode="auto">
              <a:xfrm>
                <a:off x="4516" y="1776"/>
                <a:ext cx="36" cy="74"/>
              </a:xfrm>
              <a:custGeom>
                <a:gdLst>
                  <a:gd fmla="*/ 36 w 36" name="T0"/>
                  <a:gd fmla="*/ 0 h 74" name="T1"/>
                  <a:gd fmla="*/ 36 w 36" name="T2"/>
                  <a:gd fmla="*/ 0 h 74" name="T3"/>
                  <a:gd fmla="*/ 0 w 36" name="T4"/>
                  <a:gd fmla="*/ 24 h 74" name="T5"/>
                  <a:gd fmla="*/ 0 w 36" name="T6"/>
                  <a:gd fmla="*/ 74 h 74" name="T7"/>
                  <a:gd fmla="*/ 36 w 36" name="T8"/>
                  <a:gd fmla="*/ 46 h 74" name="T9"/>
                  <a:gd fmla="*/ 36 w 36" name="T10"/>
                  <a:gd fmla="*/ 0 h 74" name="T11"/>
                </a:gdLst>
                <a:cxnLst>
                  <a:cxn ang="0">
                    <a:pos x="T0" y="T1"/>
                  </a:cxn>
                  <a:cxn ang="0">
                    <a:pos x="T2" y="T3"/>
                  </a:cxn>
                  <a:cxn ang="0">
                    <a:pos x="T4" y="T5"/>
                  </a:cxn>
                  <a:cxn ang="0">
                    <a:pos x="T6" y="T7"/>
                  </a:cxn>
                  <a:cxn ang="0">
                    <a:pos x="T8" y="T9"/>
                  </a:cxn>
                  <a:cxn ang="0">
                    <a:pos x="T10" y="T11"/>
                  </a:cxn>
                </a:cxnLst>
                <a:rect b="b" l="0" r="r" t="0"/>
                <a:pathLst>
                  <a:path h="74" w="36">
                    <a:moveTo>
                      <a:pt x="36" y="0"/>
                    </a:moveTo>
                    <a:lnTo>
                      <a:pt x="36" y="0"/>
                    </a:lnTo>
                    <a:lnTo>
                      <a:pt x="0" y="24"/>
                    </a:lnTo>
                    <a:lnTo>
                      <a:pt x="0" y="74"/>
                    </a:lnTo>
                    <a:lnTo>
                      <a:pt x="36" y="46"/>
                    </a:lnTo>
                    <a:lnTo>
                      <a:pt x="36" y="0"/>
                    </a:lnTo>
                    <a:close/>
                  </a:path>
                </a:pathLst>
              </a:custGeom>
              <a:grpFill/>
              <a:ln>
                <a:noFill/>
              </a:ln>
            </p:spPr>
            <p:txBody>
              <a:bodyPr anchor="t" anchorCtr="0" bIns="45720" compatLnSpc="1" lIns="91440" numCol="1" rIns="91440" tIns="45720" vert="horz" wrap="square"/>
              <a:lstStyle/>
              <a:p>
                <a:endParaRPr altLang="en-US" lang="zh-CN"/>
              </a:p>
            </p:txBody>
          </p:sp>
          <p:sp>
            <p:nvSpPr>
              <p:cNvPr id="1191" name="Freeform 636"/>
              <p:cNvSpPr/>
              <p:nvPr/>
            </p:nvSpPr>
            <p:spPr bwMode="auto">
              <a:xfrm>
                <a:off x="4516" y="1776"/>
                <a:ext cx="36" cy="74"/>
              </a:xfrm>
              <a:custGeom>
                <a:gdLst>
                  <a:gd fmla="*/ 36 w 36" name="T0"/>
                  <a:gd fmla="*/ 0 h 74" name="T1"/>
                  <a:gd fmla="*/ 36 w 36" name="T2"/>
                  <a:gd fmla="*/ 0 h 74" name="T3"/>
                  <a:gd fmla="*/ 0 w 36" name="T4"/>
                  <a:gd fmla="*/ 24 h 74" name="T5"/>
                  <a:gd fmla="*/ 0 w 36" name="T6"/>
                  <a:gd fmla="*/ 74 h 74" name="T7"/>
                  <a:gd fmla="*/ 36 w 36" name="T8"/>
                  <a:gd fmla="*/ 46 h 74" name="T9"/>
                  <a:gd fmla="*/ 36 w 36" name="T10"/>
                  <a:gd fmla="*/ 0 h 74" name="T11"/>
                </a:gdLst>
                <a:cxnLst>
                  <a:cxn ang="0">
                    <a:pos x="T0" y="T1"/>
                  </a:cxn>
                  <a:cxn ang="0">
                    <a:pos x="T2" y="T3"/>
                  </a:cxn>
                  <a:cxn ang="0">
                    <a:pos x="T4" y="T5"/>
                  </a:cxn>
                  <a:cxn ang="0">
                    <a:pos x="T6" y="T7"/>
                  </a:cxn>
                  <a:cxn ang="0">
                    <a:pos x="T8" y="T9"/>
                  </a:cxn>
                  <a:cxn ang="0">
                    <a:pos x="T10" y="T11"/>
                  </a:cxn>
                </a:cxnLst>
                <a:rect b="b" l="0" r="r" t="0"/>
                <a:pathLst>
                  <a:path h="74" w="36">
                    <a:moveTo>
                      <a:pt x="36" y="0"/>
                    </a:moveTo>
                    <a:lnTo>
                      <a:pt x="36" y="0"/>
                    </a:lnTo>
                    <a:lnTo>
                      <a:pt x="0" y="24"/>
                    </a:lnTo>
                    <a:lnTo>
                      <a:pt x="0" y="74"/>
                    </a:lnTo>
                    <a:lnTo>
                      <a:pt x="36" y="46"/>
                    </a:lnTo>
                    <a:lnTo>
                      <a:pt x="36" y="0"/>
                    </a:lnTo>
                  </a:path>
                </a:pathLst>
              </a:custGeom>
              <a:grpFill/>
              <a:ln>
                <a:noFill/>
              </a:ln>
            </p:spPr>
            <p:txBody>
              <a:bodyPr anchor="t" anchorCtr="0" bIns="45720" compatLnSpc="1" lIns="91440" numCol="1" rIns="91440" tIns="45720" vert="horz" wrap="square"/>
              <a:lstStyle/>
              <a:p>
                <a:endParaRPr altLang="en-US" lang="zh-CN"/>
              </a:p>
            </p:txBody>
          </p:sp>
          <p:sp>
            <p:nvSpPr>
              <p:cNvPr id="1192" name="Freeform 637"/>
              <p:cNvSpPr/>
              <p:nvPr/>
            </p:nvSpPr>
            <p:spPr bwMode="auto">
              <a:xfrm>
                <a:off x="4630" y="1674"/>
                <a:ext cx="76" cy="90"/>
              </a:xfrm>
              <a:custGeom>
                <a:gdLst>
                  <a:gd fmla="*/ 76 w 76" name="T0"/>
                  <a:gd fmla="*/ 0 h 90" name="T1"/>
                  <a:gd fmla="*/ 0 w 76" name="T2"/>
                  <a:gd fmla="*/ 50 h 90" name="T3"/>
                  <a:gd fmla="*/ 0 w 76" name="T4"/>
                  <a:gd fmla="*/ 90 h 90" name="T5"/>
                  <a:gd fmla="*/ 0 w 76" name="T6"/>
                  <a:gd fmla="*/ 90 h 90" name="T7"/>
                  <a:gd fmla="*/ 76 w 76" name="T8"/>
                  <a:gd fmla="*/ 30 h 90" name="T9"/>
                  <a:gd fmla="*/ 76 w 76" name="T10"/>
                  <a:gd fmla="*/ 0 h 90" name="T11"/>
                </a:gdLst>
                <a:cxnLst>
                  <a:cxn ang="0">
                    <a:pos x="T0" y="T1"/>
                  </a:cxn>
                  <a:cxn ang="0">
                    <a:pos x="T2" y="T3"/>
                  </a:cxn>
                  <a:cxn ang="0">
                    <a:pos x="T4" y="T5"/>
                  </a:cxn>
                  <a:cxn ang="0">
                    <a:pos x="T6" y="T7"/>
                  </a:cxn>
                  <a:cxn ang="0">
                    <a:pos x="T8" y="T9"/>
                  </a:cxn>
                  <a:cxn ang="0">
                    <a:pos x="T10" y="T11"/>
                  </a:cxn>
                </a:cxnLst>
                <a:rect b="b" l="0" r="r" t="0"/>
                <a:pathLst>
                  <a:path h="90" w="76">
                    <a:moveTo>
                      <a:pt x="76" y="0"/>
                    </a:moveTo>
                    <a:lnTo>
                      <a:pt x="0" y="50"/>
                    </a:lnTo>
                    <a:lnTo>
                      <a:pt x="0" y="90"/>
                    </a:lnTo>
                    <a:lnTo>
                      <a:pt x="0" y="90"/>
                    </a:lnTo>
                    <a:lnTo>
                      <a:pt x="76" y="30"/>
                    </a:lnTo>
                    <a:lnTo>
                      <a:pt x="76" y="0"/>
                    </a:lnTo>
                    <a:close/>
                  </a:path>
                </a:pathLst>
              </a:custGeom>
              <a:grpFill/>
              <a:ln>
                <a:noFill/>
              </a:ln>
            </p:spPr>
            <p:txBody>
              <a:bodyPr anchor="t" anchorCtr="0" bIns="45720" compatLnSpc="1" lIns="91440" numCol="1" rIns="91440" tIns="45720" vert="horz" wrap="square"/>
              <a:lstStyle/>
              <a:p>
                <a:endParaRPr altLang="en-US" lang="zh-CN"/>
              </a:p>
            </p:txBody>
          </p:sp>
          <p:sp>
            <p:nvSpPr>
              <p:cNvPr id="1193" name="Freeform 638"/>
              <p:cNvSpPr/>
              <p:nvPr/>
            </p:nvSpPr>
            <p:spPr bwMode="auto">
              <a:xfrm>
                <a:off x="4630" y="1674"/>
                <a:ext cx="76" cy="90"/>
              </a:xfrm>
              <a:custGeom>
                <a:gdLst>
                  <a:gd fmla="*/ 76 w 76" name="T0"/>
                  <a:gd fmla="*/ 0 h 90" name="T1"/>
                  <a:gd fmla="*/ 0 w 76" name="T2"/>
                  <a:gd fmla="*/ 50 h 90" name="T3"/>
                  <a:gd fmla="*/ 0 w 76" name="T4"/>
                  <a:gd fmla="*/ 90 h 90" name="T5"/>
                  <a:gd fmla="*/ 0 w 76" name="T6"/>
                  <a:gd fmla="*/ 90 h 90" name="T7"/>
                  <a:gd fmla="*/ 76 w 76" name="T8"/>
                  <a:gd fmla="*/ 30 h 90" name="T9"/>
                  <a:gd fmla="*/ 76 w 76" name="T10"/>
                  <a:gd fmla="*/ 0 h 90" name="T11"/>
                </a:gdLst>
                <a:cxnLst>
                  <a:cxn ang="0">
                    <a:pos x="T0" y="T1"/>
                  </a:cxn>
                  <a:cxn ang="0">
                    <a:pos x="T2" y="T3"/>
                  </a:cxn>
                  <a:cxn ang="0">
                    <a:pos x="T4" y="T5"/>
                  </a:cxn>
                  <a:cxn ang="0">
                    <a:pos x="T6" y="T7"/>
                  </a:cxn>
                  <a:cxn ang="0">
                    <a:pos x="T8" y="T9"/>
                  </a:cxn>
                  <a:cxn ang="0">
                    <a:pos x="T10" y="T11"/>
                  </a:cxn>
                </a:cxnLst>
                <a:rect b="b" l="0" r="r" t="0"/>
                <a:pathLst>
                  <a:path h="90" w="76">
                    <a:moveTo>
                      <a:pt x="76" y="0"/>
                    </a:moveTo>
                    <a:lnTo>
                      <a:pt x="0" y="50"/>
                    </a:lnTo>
                    <a:lnTo>
                      <a:pt x="0" y="90"/>
                    </a:lnTo>
                    <a:lnTo>
                      <a:pt x="0" y="90"/>
                    </a:lnTo>
                    <a:lnTo>
                      <a:pt x="76" y="30"/>
                    </a:lnTo>
                    <a:lnTo>
                      <a:pt x="76" y="0"/>
                    </a:lnTo>
                  </a:path>
                </a:pathLst>
              </a:custGeom>
              <a:grpFill/>
              <a:ln>
                <a:noFill/>
              </a:ln>
            </p:spPr>
            <p:txBody>
              <a:bodyPr anchor="t" anchorCtr="0" bIns="45720" compatLnSpc="1" lIns="91440" numCol="1" rIns="91440" tIns="45720" vert="horz" wrap="square"/>
              <a:lstStyle/>
              <a:p>
                <a:endParaRPr altLang="en-US" lang="zh-CN"/>
              </a:p>
            </p:txBody>
          </p:sp>
          <p:sp>
            <p:nvSpPr>
              <p:cNvPr id="1194" name="Freeform 639"/>
              <p:cNvSpPr/>
              <p:nvPr/>
            </p:nvSpPr>
            <p:spPr bwMode="auto">
              <a:xfrm>
                <a:off x="4730" y="1638"/>
                <a:ext cx="32" cy="48"/>
              </a:xfrm>
              <a:custGeom>
                <a:gdLst>
                  <a:gd fmla="*/ 32 w 32" name="T0"/>
                  <a:gd fmla="*/ 0 h 48" name="T1"/>
                  <a:gd fmla="*/ 32 w 32" name="T2"/>
                  <a:gd fmla="*/ 0 h 48" name="T3"/>
                  <a:gd fmla="*/ 0 w 32" name="T4"/>
                  <a:gd fmla="*/ 20 h 48" name="T5"/>
                  <a:gd fmla="*/ 0 w 32" name="T6"/>
                  <a:gd fmla="*/ 48 h 48" name="T7"/>
                  <a:gd fmla="*/ 32 w 32" name="T8"/>
                  <a:gd fmla="*/ 24 h 48" name="T9"/>
                  <a:gd fmla="*/ 32 w 32" name="T10"/>
                  <a:gd fmla="*/ 0 h 48" name="T11"/>
                </a:gdLst>
                <a:cxnLst>
                  <a:cxn ang="0">
                    <a:pos x="T0" y="T1"/>
                  </a:cxn>
                  <a:cxn ang="0">
                    <a:pos x="T2" y="T3"/>
                  </a:cxn>
                  <a:cxn ang="0">
                    <a:pos x="T4" y="T5"/>
                  </a:cxn>
                  <a:cxn ang="0">
                    <a:pos x="T6" y="T7"/>
                  </a:cxn>
                  <a:cxn ang="0">
                    <a:pos x="T8" y="T9"/>
                  </a:cxn>
                  <a:cxn ang="0">
                    <a:pos x="T10" y="T11"/>
                  </a:cxn>
                </a:cxnLst>
                <a:rect b="b" l="0" r="r" t="0"/>
                <a:pathLst>
                  <a:path h="48" w="32">
                    <a:moveTo>
                      <a:pt x="32" y="0"/>
                    </a:moveTo>
                    <a:lnTo>
                      <a:pt x="32" y="0"/>
                    </a:lnTo>
                    <a:lnTo>
                      <a:pt x="0" y="20"/>
                    </a:lnTo>
                    <a:lnTo>
                      <a:pt x="0" y="48"/>
                    </a:lnTo>
                    <a:lnTo>
                      <a:pt x="32" y="24"/>
                    </a:lnTo>
                    <a:lnTo>
                      <a:pt x="32" y="0"/>
                    </a:lnTo>
                    <a:close/>
                  </a:path>
                </a:pathLst>
              </a:custGeom>
              <a:grpFill/>
              <a:ln>
                <a:noFill/>
              </a:ln>
            </p:spPr>
            <p:txBody>
              <a:bodyPr anchor="t" anchorCtr="0" bIns="45720" compatLnSpc="1" lIns="91440" numCol="1" rIns="91440" tIns="45720" vert="horz" wrap="square"/>
              <a:lstStyle/>
              <a:p>
                <a:endParaRPr altLang="en-US" lang="zh-CN"/>
              </a:p>
            </p:txBody>
          </p:sp>
          <p:sp>
            <p:nvSpPr>
              <p:cNvPr id="1195" name="Freeform 640"/>
              <p:cNvSpPr/>
              <p:nvPr/>
            </p:nvSpPr>
            <p:spPr bwMode="auto">
              <a:xfrm>
                <a:off x="4730" y="1638"/>
                <a:ext cx="32" cy="48"/>
              </a:xfrm>
              <a:custGeom>
                <a:gdLst>
                  <a:gd fmla="*/ 32 w 32" name="T0"/>
                  <a:gd fmla="*/ 0 h 48" name="T1"/>
                  <a:gd fmla="*/ 32 w 32" name="T2"/>
                  <a:gd fmla="*/ 0 h 48" name="T3"/>
                  <a:gd fmla="*/ 0 w 32" name="T4"/>
                  <a:gd fmla="*/ 20 h 48" name="T5"/>
                  <a:gd fmla="*/ 0 w 32" name="T6"/>
                  <a:gd fmla="*/ 48 h 48" name="T7"/>
                  <a:gd fmla="*/ 32 w 32" name="T8"/>
                  <a:gd fmla="*/ 24 h 48" name="T9"/>
                  <a:gd fmla="*/ 32 w 32" name="T10"/>
                  <a:gd fmla="*/ 0 h 48" name="T11"/>
                </a:gdLst>
                <a:cxnLst>
                  <a:cxn ang="0">
                    <a:pos x="T0" y="T1"/>
                  </a:cxn>
                  <a:cxn ang="0">
                    <a:pos x="T2" y="T3"/>
                  </a:cxn>
                  <a:cxn ang="0">
                    <a:pos x="T4" y="T5"/>
                  </a:cxn>
                  <a:cxn ang="0">
                    <a:pos x="T6" y="T7"/>
                  </a:cxn>
                  <a:cxn ang="0">
                    <a:pos x="T8" y="T9"/>
                  </a:cxn>
                  <a:cxn ang="0">
                    <a:pos x="T10" y="T11"/>
                  </a:cxn>
                </a:cxnLst>
                <a:rect b="b" l="0" r="r" t="0"/>
                <a:pathLst>
                  <a:path h="48" w="32">
                    <a:moveTo>
                      <a:pt x="32" y="0"/>
                    </a:moveTo>
                    <a:lnTo>
                      <a:pt x="32" y="0"/>
                    </a:lnTo>
                    <a:lnTo>
                      <a:pt x="0" y="20"/>
                    </a:lnTo>
                    <a:lnTo>
                      <a:pt x="0" y="48"/>
                    </a:lnTo>
                    <a:lnTo>
                      <a:pt x="32" y="24"/>
                    </a:lnTo>
                    <a:lnTo>
                      <a:pt x="32" y="0"/>
                    </a:lnTo>
                  </a:path>
                </a:pathLst>
              </a:custGeom>
              <a:grpFill/>
              <a:ln>
                <a:noFill/>
              </a:ln>
            </p:spPr>
            <p:txBody>
              <a:bodyPr anchor="t" anchorCtr="0" bIns="45720" compatLnSpc="1" lIns="91440" numCol="1" rIns="91440" tIns="45720" vert="horz" wrap="square"/>
              <a:lstStyle/>
              <a:p>
                <a:endParaRPr altLang="en-US" lang="zh-CN"/>
              </a:p>
            </p:txBody>
          </p:sp>
          <p:sp>
            <p:nvSpPr>
              <p:cNvPr id="1196" name="Freeform 641"/>
              <p:cNvSpPr/>
              <p:nvPr/>
            </p:nvSpPr>
            <p:spPr bwMode="auto">
              <a:xfrm>
                <a:off x="4516" y="1814"/>
                <a:ext cx="92" cy="114"/>
              </a:xfrm>
              <a:custGeom>
                <a:gdLst>
                  <a:gd fmla="*/ 92 w 92" name="T0"/>
                  <a:gd fmla="*/ 0 h 114" name="T1"/>
                  <a:gd fmla="*/ 92 w 92" name="T2"/>
                  <a:gd fmla="*/ 0 h 114" name="T3"/>
                  <a:gd fmla="*/ 0 w 92" name="T4"/>
                  <a:gd fmla="*/ 64 h 114" name="T5"/>
                  <a:gd fmla="*/ 0 w 92" name="T6"/>
                  <a:gd fmla="*/ 114 h 114" name="T7"/>
                  <a:gd fmla="*/ 92 w 92" name="T8"/>
                  <a:gd fmla="*/ 40 h 114" name="T9"/>
                  <a:gd fmla="*/ 92 w 92" name="T10"/>
                  <a:gd fmla="*/ 0 h 114" name="T11"/>
                </a:gdLst>
                <a:cxnLst>
                  <a:cxn ang="0">
                    <a:pos x="T0" y="T1"/>
                  </a:cxn>
                  <a:cxn ang="0">
                    <a:pos x="T2" y="T3"/>
                  </a:cxn>
                  <a:cxn ang="0">
                    <a:pos x="T4" y="T5"/>
                  </a:cxn>
                  <a:cxn ang="0">
                    <a:pos x="T6" y="T7"/>
                  </a:cxn>
                  <a:cxn ang="0">
                    <a:pos x="T8" y="T9"/>
                  </a:cxn>
                  <a:cxn ang="0">
                    <a:pos x="T10" y="T11"/>
                  </a:cxn>
                </a:cxnLst>
                <a:rect b="b" l="0" r="r" t="0"/>
                <a:pathLst>
                  <a:path h="114" w="92">
                    <a:moveTo>
                      <a:pt x="92" y="0"/>
                    </a:moveTo>
                    <a:lnTo>
                      <a:pt x="92" y="0"/>
                    </a:lnTo>
                    <a:lnTo>
                      <a:pt x="0" y="64"/>
                    </a:lnTo>
                    <a:lnTo>
                      <a:pt x="0" y="114"/>
                    </a:lnTo>
                    <a:lnTo>
                      <a:pt x="92" y="40"/>
                    </a:lnTo>
                    <a:lnTo>
                      <a:pt x="92" y="0"/>
                    </a:lnTo>
                    <a:close/>
                  </a:path>
                </a:pathLst>
              </a:custGeom>
              <a:grpFill/>
              <a:ln>
                <a:noFill/>
              </a:ln>
            </p:spPr>
            <p:txBody>
              <a:bodyPr anchor="t" anchorCtr="0" bIns="45720" compatLnSpc="1" lIns="91440" numCol="1" rIns="91440" tIns="45720" vert="horz" wrap="square"/>
              <a:lstStyle/>
              <a:p>
                <a:endParaRPr altLang="en-US" lang="zh-CN"/>
              </a:p>
            </p:txBody>
          </p:sp>
          <p:sp>
            <p:nvSpPr>
              <p:cNvPr id="1197" name="Freeform 642"/>
              <p:cNvSpPr/>
              <p:nvPr/>
            </p:nvSpPr>
            <p:spPr bwMode="auto">
              <a:xfrm>
                <a:off x="4516" y="1814"/>
                <a:ext cx="92" cy="114"/>
              </a:xfrm>
              <a:custGeom>
                <a:gdLst>
                  <a:gd fmla="*/ 92 w 92" name="T0"/>
                  <a:gd fmla="*/ 0 h 114" name="T1"/>
                  <a:gd fmla="*/ 92 w 92" name="T2"/>
                  <a:gd fmla="*/ 0 h 114" name="T3"/>
                  <a:gd fmla="*/ 0 w 92" name="T4"/>
                  <a:gd fmla="*/ 64 h 114" name="T5"/>
                  <a:gd fmla="*/ 0 w 92" name="T6"/>
                  <a:gd fmla="*/ 114 h 114" name="T7"/>
                  <a:gd fmla="*/ 92 w 92" name="T8"/>
                  <a:gd fmla="*/ 40 h 114" name="T9"/>
                  <a:gd fmla="*/ 92 w 92" name="T10"/>
                  <a:gd fmla="*/ 0 h 114" name="T11"/>
                </a:gdLst>
                <a:cxnLst>
                  <a:cxn ang="0">
                    <a:pos x="T0" y="T1"/>
                  </a:cxn>
                  <a:cxn ang="0">
                    <a:pos x="T2" y="T3"/>
                  </a:cxn>
                  <a:cxn ang="0">
                    <a:pos x="T4" y="T5"/>
                  </a:cxn>
                  <a:cxn ang="0">
                    <a:pos x="T6" y="T7"/>
                  </a:cxn>
                  <a:cxn ang="0">
                    <a:pos x="T8" y="T9"/>
                  </a:cxn>
                  <a:cxn ang="0">
                    <a:pos x="T10" y="T11"/>
                  </a:cxn>
                </a:cxnLst>
                <a:rect b="b" l="0" r="r" t="0"/>
                <a:pathLst>
                  <a:path h="114" w="92">
                    <a:moveTo>
                      <a:pt x="92" y="0"/>
                    </a:moveTo>
                    <a:lnTo>
                      <a:pt x="92" y="0"/>
                    </a:lnTo>
                    <a:lnTo>
                      <a:pt x="0" y="64"/>
                    </a:lnTo>
                    <a:lnTo>
                      <a:pt x="0" y="114"/>
                    </a:lnTo>
                    <a:lnTo>
                      <a:pt x="92" y="40"/>
                    </a:lnTo>
                    <a:lnTo>
                      <a:pt x="92" y="0"/>
                    </a:lnTo>
                  </a:path>
                </a:pathLst>
              </a:custGeom>
              <a:grpFill/>
              <a:ln>
                <a:noFill/>
              </a:ln>
            </p:spPr>
            <p:txBody>
              <a:bodyPr anchor="t" anchorCtr="0" bIns="45720" compatLnSpc="1" lIns="91440" numCol="1" rIns="91440" tIns="45720" vert="horz" wrap="square"/>
              <a:lstStyle/>
              <a:p>
                <a:endParaRPr altLang="en-US" lang="zh-CN"/>
              </a:p>
            </p:txBody>
          </p:sp>
          <p:sp>
            <p:nvSpPr>
              <p:cNvPr id="1198" name="Freeform 643"/>
              <p:cNvSpPr/>
              <p:nvPr/>
            </p:nvSpPr>
            <p:spPr bwMode="auto">
              <a:xfrm>
                <a:off x="4632" y="1776"/>
                <a:ext cx="30" cy="58"/>
              </a:xfrm>
              <a:custGeom>
                <a:gdLst>
                  <a:gd fmla="*/ 30 w 30" name="T0"/>
                  <a:gd fmla="*/ 0 h 58" name="T1"/>
                  <a:gd fmla="*/ 30 w 30" name="T2"/>
                  <a:gd fmla="*/ 0 h 58" name="T3"/>
                  <a:gd fmla="*/ 0 w 30" name="T4"/>
                  <a:gd fmla="*/ 20 h 58" name="T5"/>
                  <a:gd fmla="*/ 0 w 30" name="T6"/>
                  <a:gd fmla="*/ 58 h 58" name="T7"/>
                  <a:gd fmla="*/ 0 w 30" name="T8"/>
                  <a:gd fmla="*/ 58 h 58" name="T9"/>
                  <a:gd fmla="*/ 30 w 30" name="T10"/>
                  <a:gd fmla="*/ 34 h 58" name="T11"/>
                  <a:gd fmla="*/ 30 w 30" name="T12"/>
                  <a:gd fmla="*/ 0 h 58" name="T13"/>
                </a:gdLst>
                <a:cxnLst>
                  <a:cxn ang="0">
                    <a:pos x="T0" y="T1"/>
                  </a:cxn>
                  <a:cxn ang="0">
                    <a:pos x="T2" y="T3"/>
                  </a:cxn>
                  <a:cxn ang="0">
                    <a:pos x="T4" y="T5"/>
                  </a:cxn>
                  <a:cxn ang="0">
                    <a:pos x="T6" y="T7"/>
                  </a:cxn>
                  <a:cxn ang="0">
                    <a:pos x="T8" y="T9"/>
                  </a:cxn>
                  <a:cxn ang="0">
                    <a:pos x="T10" y="T11"/>
                  </a:cxn>
                  <a:cxn ang="0">
                    <a:pos x="T12" y="T13"/>
                  </a:cxn>
                </a:cxnLst>
                <a:rect b="b" l="0" r="r" t="0"/>
                <a:pathLst>
                  <a:path h="57" w="30">
                    <a:moveTo>
                      <a:pt x="30" y="0"/>
                    </a:moveTo>
                    <a:lnTo>
                      <a:pt x="30" y="0"/>
                    </a:lnTo>
                    <a:lnTo>
                      <a:pt x="0" y="20"/>
                    </a:lnTo>
                    <a:lnTo>
                      <a:pt x="0" y="58"/>
                    </a:lnTo>
                    <a:lnTo>
                      <a:pt x="0" y="58"/>
                    </a:lnTo>
                    <a:lnTo>
                      <a:pt x="30" y="34"/>
                    </a:lnTo>
                    <a:lnTo>
                      <a:pt x="30" y="0"/>
                    </a:lnTo>
                    <a:close/>
                  </a:path>
                </a:pathLst>
              </a:custGeom>
              <a:grpFill/>
              <a:ln>
                <a:noFill/>
              </a:ln>
            </p:spPr>
            <p:txBody>
              <a:bodyPr anchor="t" anchorCtr="0" bIns="45720" compatLnSpc="1" lIns="91440" numCol="1" rIns="91440" tIns="45720" vert="horz" wrap="square"/>
              <a:lstStyle/>
              <a:p>
                <a:endParaRPr altLang="en-US" lang="zh-CN"/>
              </a:p>
            </p:txBody>
          </p:sp>
          <p:sp>
            <p:nvSpPr>
              <p:cNvPr id="1199" name="Freeform 644"/>
              <p:cNvSpPr/>
              <p:nvPr/>
            </p:nvSpPr>
            <p:spPr bwMode="auto">
              <a:xfrm>
                <a:off x="4632" y="1776"/>
                <a:ext cx="30" cy="58"/>
              </a:xfrm>
              <a:custGeom>
                <a:gdLst>
                  <a:gd fmla="*/ 30 w 30" name="T0"/>
                  <a:gd fmla="*/ 0 h 58" name="T1"/>
                  <a:gd fmla="*/ 30 w 30" name="T2"/>
                  <a:gd fmla="*/ 0 h 58" name="T3"/>
                  <a:gd fmla="*/ 0 w 30" name="T4"/>
                  <a:gd fmla="*/ 20 h 58" name="T5"/>
                  <a:gd fmla="*/ 0 w 30" name="T6"/>
                  <a:gd fmla="*/ 58 h 58" name="T7"/>
                  <a:gd fmla="*/ 0 w 30" name="T8"/>
                  <a:gd fmla="*/ 58 h 58" name="T9"/>
                  <a:gd fmla="*/ 30 w 30" name="T10"/>
                  <a:gd fmla="*/ 34 h 58" name="T11"/>
                  <a:gd fmla="*/ 30 w 30" name="T12"/>
                  <a:gd fmla="*/ 0 h 58" name="T13"/>
                </a:gdLst>
                <a:cxnLst>
                  <a:cxn ang="0">
                    <a:pos x="T0" y="T1"/>
                  </a:cxn>
                  <a:cxn ang="0">
                    <a:pos x="T2" y="T3"/>
                  </a:cxn>
                  <a:cxn ang="0">
                    <a:pos x="T4" y="T5"/>
                  </a:cxn>
                  <a:cxn ang="0">
                    <a:pos x="T6" y="T7"/>
                  </a:cxn>
                  <a:cxn ang="0">
                    <a:pos x="T8" y="T9"/>
                  </a:cxn>
                  <a:cxn ang="0">
                    <a:pos x="T10" y="T11"/>
                  </a:cxn>
                  <a:cxn ang="0">
                    <a:pos x="T12" y="T13"/>
                  </a:cxn>
                </a:cxnLst>
                <a:rect b="b" l="0" r="r" t="0"/>
                <a:pathLst>
                  <a:path h="57" w="30">
                    <a:moveTo>
                      <a:pt x="30" y="0"/>
                    </a:moveTo>
                    <a:lnTo>
                      <a:pt x="30" y="0"/>
                    </a:lnTo>
                    <a:lnTo>
                      <a:pt x="0" y="20"/>
                    </a:lnTo>
                    <a:lnTo>
                      <a:pt x="0" y="58"/>
                    </a:lnTo>
                    <a:lnTo>
                      <a:pt x="0" y="58"/>
                    </a:lnTo>
                    <a:lnTo>
                      <a:pt x="30" y="34"/>
                    </a:lnTo>
                    <a:lnTo>
                      <a:pt x="30" y="0"/>
                    </a:lnTo>
                  </a:path>
                </a:pathLst>
              </a:custGeom>
              <a:grpFill/>
              <a:ln>
                <a:noFill/>
              </a:ln>
            </p:spPr>
            <p:txBody>
              <a:bodyPr anchor="t" anchorCtr="0" bIns="45720" compatLnSpc="1" lIns="91440" numCol="1" rIns="91440" tIns="45720" vert="horz" wrap="square"/>
              <a:lstStyle/>
              <a:p>
                <a:endParaRPr altLang="en-US" lang="zh-CN"/>
              </a:p>
            </p:txBody>
          </p:sp>
          <p:sp>
            <p:nvSpPr>
              <p:cNvPr id="1200" name="Freeform 645"/>
              <p:cNvSpPr/>
              <p:nvPr/>
            </p:nvSpPr>
            <p:spPr bwMode="auto">
              <a:xfrm>
                <a:off x="4686" y="1704"/>
                <a:ext cx="76" cy="86"/>
              </a:xfrm>
              <a:custGeom>
                <a:gdLst>
                  <a:gd fmla="*/ 76 w 76" name="T0"/>
                  <a:gd fmla="*/ 0 h 86" name="T1"/>
                  <a:gd fmla="*/ 76 w 76" name="T2"/>
                  <a:gd fmla="*/ 0 h 86" name="T3"/>
                  <a:gd fmla="*/ 0 w 76" name="T4"/>
                  <a:gd fmla="*/ 54 h 86" name="T5"/>
                  <a:gd fmla="*/ 0 w 76" name="T6"/>
                  <a:gd fmla="*/ 86 h 86" name="T7"/>
                  <a:gd fmla="*/ 76 w 76" name="T8"/>
                  <a:gd fmla="*/ 26 h 86" name="T9"/>
                  <a:gd fmla="*/ 76 w 76" name="T10"/>
                  <a:gd fmla="*/ 0 h 86" name="T11"/>
                </a:gdLst>
                <a:cxnLst>
                  <a:cxn ang="0">
                    <a:pos x="T0" y="T1"/>
                  </a:cxn>
                  <a:cxn ang="0">
                    <a:pos x="T2" y="T3"/>
                  </a:cxn>
                  <a:cxn ang="0">
                    <a:pos x="T4" y="T5"/>
                  </a:cxn>
                  <a:cxn ang="0">
                    <a:pos x="T6" y="T7"/>
                  </a:cxn>
                  <a:cxn ang="0">
                    <a:pos x="T8" y="T9"/>
                  </a:cxn>
                  <a:cxn ang="0">
                    <a:pos x="T10" y="T11"/>
                  </a:cxn>
                </a:cxnLst>
                <a:rect b="b" l="0" r="r" t="0"/>
                <a:pathLst>
                  <a:path h="86" w="76">
                    <a:moveTo>
                      <a:pt x="76" y="0"/>
                    </a:moveTo>
                    <a:lnTo>
                      <a:pt x="76" y="0"/>
                    </a:lnTo>
                    <a:lnTo>
                      <a:pt x="0" y="54"/>
                    </a:lnTo>
                    <a:lnTo>
                      <a:pt x="0" y="86"/>
                    </a:lnTo>
                    <a:lnTo>
                      <a:pt x="76" y="26"/>
                    </a:lnTo>
                    <a:lnTo>
                      <a:pt x="76" y="0"/>
                    </a:lnTo>
                    <a:close/>
                  </a:path>
                </a:pathLst>
              </a:custGeom>
              <a:grpFill/>
              <a:ln>
                <a:noFill/>
              </a:ln>
            </p:spPr>
            <p:txBody>
              <a:bodyPr anchor="t" anchorCtr="0" bIns="45720" compatLnSpc="1" lIns="91440" numCol="1" rIns="91440" tIns="45720" vert="horz" wrap="square"/>
              <a:lstStyle/>
              <a:p>
                <a:endParaRPr altLang="en-US" lang="zh-CN"/>
              </a:p>
            </p:txBody>
          </p:sp>
          <p:sp>
            <p:nvSpPr>
              <p:cNvPr id="1201" name="Freeform 646"/>
              <p:cNvSpPr/>
              <p:nvPr/>
            </p:nvSpPr>
            <p:spPr bwMode="auto">
              <a:xfrm>
                <a:off x="4686" y="1704"/>
                <a:ext cx="76" cy="86"/>
              </a:xfrm>
              <a:custGeom>
                <a:gdLst>
                  <a:gd fmla="*/ 76 w 76" name="T0"/>
                  <a:gd fmla="*/ 0 h 86" name="T1"/>
                  <a:gd fmla="*/ 76 w 76" name="T2"/>
                  <a:gd fmla="*/ 0 h 86" name="T3"/>
                  <a:gd fmla="*/ 0 w 76" name="T4"/>
                  <a:gd fmla="*/ 54 h 86" name="T5"/>
                  <a:gd fmla="*/ 0 w 76" name="T6"/>
                  <a:gd fmla="*/ 86 h 86" name="T7"/>
                  <a:gd fmla="*/ 76 w 76" name="T8"/>
                  <a:gd fmla="*/ 26 h 86" name="T9"/>
                  <a:gd fmla="*/ 76 w 76" name="T10"/>
                  <a:gd fmla="*/ 0 h 86" name="T11"/>
                </a:gdLst>
                <a:cxnLst>
                  <a:cxn ang="0">
                    <a:pos x="T0" y="T1"/>
                  </a:cxn>
                  <a:cxn ang="0">
                    <a:pos x="T2" y="T3"/>
                  </a:cxn>
                  <a:cxn ang="0">
                    <a:pos x="T4" y="T5"/>
                  </a:cxn>
                  <a:cxn ang="0">
                    <a:pos x="T6" y="T7"/>
                  </a:cxn>
                  <a:cxn ang="0">
                    <a:pos x="T8" y="T9"/>
                  </a:cxn>
                  <a:cxn ang="0">
                    <a:pos x="T10" y="T11"/>
                  </a:cxn>
                </a:cxnLst>
                <a:rect b="b" l="0" r="r" t="0"/>
                <a:pathLst>
                  <a:path h="86" w="76">
                    <a:moveTo>
                      <a:pt x="76" y="0"/>
                    </a:moveTo>
                    <a:lnTo>
                      <a:pt x="76" y="0"/>
                    </a:lnTo>
                    <a:lnTo>
                      <a:pt x="0" y="54"/>
                    </a:lnTo>
                    <a:lnTo>
                      <a:pt x="0" y="86"/>
                    </a:lnTo>
                    <a:lnTo>
                      <a:pt x="76" y="26"/>
                    </a:lnTo>
                    <a:lnTo>
                      <a:pt x="76" y="0"/>
                    </a:lnTo>
                  </a:path>
                </a:pathLst>
              </a:custGeom>
              <a:grpFill/>
              <a:ln>
                <a:noFill/>
              </a:ln>
            </p:spPr>
            <p:txBody>
              <a:bodyPr anchor="t" anchorCtr="0" bIns="45720" compatLnSpc="1" lIns="91440" numCol="1" rIns="91440" tIns="45720" vert="horz" wrap="square"/>
              <a:lstStyle/>
              <a:p>
                <a:endParaRPr altLang="en-US" lang="zh-CN"/>
              </a:p>
            </p:txBody>
          </p:sp>
          <p:sp>
            <p:nvSpPr>
              <p:cNvPr id="1202" name="Freeform 647"/>
              <p:cNvSpPr/>
              <p:nvPr/>
            </p:nvSpPr>
            <p:spPr bwMode="auto">
              <a:xfrm>
                <a:off x="4516" y="1918"/>
                <a:ext cx="52" cy="91"/>
              </a:xfrm>
              <a:custGeom>
                <a:gdLst>
                  <a:gd fmla="*/ 52 w 52" name="T0"/>
                  <a:gd fmla="*/ 0 h 91" name="T1"/>
                  <a:gd fmla="*/ 52 w 52" name="T2"/>
                  <a:gd fmla="*/ 0 h 91" name="T3"/>
                  <a:gd fmla="*/ 0 w 52" name="T4"/>
                  <a:gd fmla="*/ 40 h 91" name="T5"/>
                  <a:gd fmla="*/ 0 w 52" name="T6"/>
                  <a:gd fmla="*/ 91 h 91" name="T7"/>
                  <a:gd fmla="*/ 52 w 52" name="T8"/>
                  <a:gd fmla="*/ 47 h 91" name="T9"/>
                  <a:gd fmla="*/ 52 w 52" name="T10"/>
                  <a:gd fmla="*/ 0 h 91" name="T11"/>
                </a:gdLst>
                <a:cxnLst>
                  <a:cxn ang="0">
                    <a:pos x="T0" y="T1"/>
                  </a:cxn>
                  <a:cxn ang="0">
                    <a:pos x="T2" y="T3"/>
                  </a:cxn>
                  <a:cxn ang="0">
                    <a:pos x="T4" y="T5"/>
                  </a:cxn>
                  <a:cxn ang="0">
                    <a:pos x="T6" y="T7"/>
                  </a:cxn>
                  <a:cxn ang="0">
                    <a:pos x="T8" y="T9"/>
                  </a:cxn>
                  <a:cxn ang="0">
                    <a:pos x="T10" y="T11"/>
                  </a:cxn>
                </a:cxnLst>
                <a:rect b="b" l="0" r="r" t="0"/>
                <a:pathLst>
                  <a:path h="91" w="52">
                    <a:moveTo>
                      <a:pt x="52" y="0"/>
                    </a:moveTo>
                    <a:lnTo>
                      <a:pt x="52" y="0"/>
                    </a:lnTo>
                    <a:lnTo>
                      <a:pt x="0" y="40"/>
                    </a:lnTo>
                    <a:lnTo>
                      <a:pt x="0" y="91"/>
                    </a:lnTo>
                    <a:lnTo>
                      <a:pt x="52" y="47"/>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1203" name="Freeform 648"/>
              <p:cNvSpPr/>
              <p:nvPr/>
            </p:nvSpPr>
            <p:spPr bwMode="auto">
              <a:xfrm>
                <a:off x="4516" y="1918"/>
                <a:ext cx="52" cy="91"/>
              </a:xfrm>
              <a:custGeom>
                <a:gdLst>
                  <a:gd fmla="*/ 52 w 52" name="T0"/>
                  <a:gd fmla="*/ 0 h 91" name="T1"/>
                  <a:gd fmla="*/ 52 w 52" name="T2"/>
                  <a:gd fmla="*/ 0 h 91" name="T3"/>
                  <a:gd fmla="*/ 0 w 52" name="T4"/>
                  <a:gd fmla="*/ 40 h 91" name="T5"/>
                  <a:gd fmla="*/ 0 w 52" name="T6"/>
                  <a:gd fmla="*/ 91 h 91" name="T7"/>
                  <a:gd fmla="*/ 52 w 52" name="T8"/>
                  <a:gd fmla="*/ 47 h 91" name="T9"/>
                  <a:gd fmla="*/ 52 w 52" name="T10"/>
                  <a:gd fmla="*/ 0 h 91" name="T11"/>
                </a:gdLst>
                <a:cxnLst>
                  <a:cxn ang="0">
                    <a:pos x="T0" y="T1"/>
                  </a:cxn>
                  <a:cxn ang="0">
                    <a:pos x="T2" y="T3"/>
                  </a:cxn>
                  <a:cxn ang="0">
                    <a:pos x="T4" y="T5"/>
                  </a:cxn>
                  <a:cxn ang="0">
                    <a:pos x="T6" y="T7"/>
                  </a:cxn>
                  <a:cxn ang="0">
                    <a:pos x="T8" y="T9"/>
                  </a:cxn>
                  <a:cxn ang="0">
                    <a:pos x="T10" y="T11"/>
                  </a:cxn>
                </a:cxnLst>
                <a:rect b="b" l="0" r="r" t="0"/>
                <a:pathLst>
                  <a:path h="91" w="52">
                    <a:moveTo>
                      <a:pt x="52" y="0"/>
                    </a:moveTo>
                    <a:lnTo>
                      <a:pt x="52" y="0"/>
                    </a:lnTo>
                    <a:lnTo>
                      <a:pt x="0" y="40"/>
                    </a:lnTo>
                    <a:lnTo>
                      <a:pt x="0" y="91"/>
                    </a:lnTo>
                    <a:lnTo>
                      <a:pt x="52" y="47"/>
                    </a:lnTo>
                    <a:lnTo>
                      <a:pt x="52" y="0"/>
                    </a:lnTo>
                  </a:path>
                </a:pathLst>
              </a:custGeom>
              <a:grpFill/>
              <a:ln>
                <a:noFill/>
              </a:ln>
            </p:spPr>
            <p:txBody>
              <a:bodyPr anchor="t" anchorCtr="0" bIns="45720" compatLnSpc="1" lIns="91440" numCol="1" rIns="91440" tIns="45720" vert="horz" wrap="square"/>
              <a:lstStyle/>
              <a:p>
                <a:endParaRPr altLang="en-US" lang="zh-CN"/>
              </a:p>
            </p:txBody>
          </p:sp>
          <p:sp>
            <p:nvSpPr>
              <p:cNvPr id="1204" name="Freeform 649"/>
              <p:cNvSpPr/>
              <p:nvPr/>
            </p:nvSpPr>
            <p:spPr bwMode="auto">
              <a:xfrm>
                <a:off x="4592" y="1830"/>
                <a:ext cx="90" cy="112"/>
              </a:xfrm>
              <a:custGeom>
                <a:gdLst>
                  <a:gd fmla="*/ 90 w 90" name="T0"/>
                  <a:gd fmla="*/ 0 h 112" name="T1"/>
                  <a:gd fmla="*/ 0 w 90" name="T2"/>
                  <a:gd fmla="*/ 70 h 112" name="T3"/>
                  <a:gd fmla="*/ 0 w 90" name="T4"/>
                  <a:gd fmla="*/ 112 h 112" name="T5"/>
                  <a:gd fmla="*/ 0 w 90" name="T6"/>
                  <a:gd fmla="*/ 112 h 112" name="T7"/>
                  <a:gd fmla="*/ 90 w 90" name="T8"/>
                  <a:gd fmla="*/ 32 h 112" name="T9"/>
                  <a:gd fmla="*/ 90 w 90" name="T10"/>
                  <a:gd fmla="*/ 0 h 112" name="T11"/>
                </a:gdLst>
                <a:cxnLst>
                  <a:cxn ang="0">
                    <a:pos x="T0" y="T1"/>
                  </a:cxn>
                  <a:cxn ang="0">
                    <a:pos x="T2" y="T3"/>
                  </a:cxn>
                  <a:cxn ang="0">
                    <a:pos x="T4" y="T5"/>
                  </a:cxn>
                  <a:cxn ang="0">
                    <a:pos x="T6" y="T7"/>
                  </a:cxn>
                  <a:cxn ang="0">
                    <a:pos x="T8" y="T9"/>
                  </a:cxn>
                  <a:cxn ang="0">
                    <a:pos x="T10" y="T11"/>
                  </a:cxn>
                </a:cxnLst>
                <a:rect b="b" l="0" r="r" t="0"/>
                <a:pathLst>
                  <a:path h="112" w="90">
                    <a:moveTo>
                      <a:pt x="90" y="0"/>
                    </a:moveTo>
                    <a:lnTo>
                      <a:pt x="0" y="70"/>
                    </a:lnTo>
                    <a:lnTo>
                      <a:pt x="0" y="112"/>
                    </a:lnTo>
                    <a:lnTo>
                      <a:pt x="0" y="112"/>
                    </a:lnTo>
                    <a:lnTo>
                      <a:pt x="90" y="32"/>
                    </a:lnTo>
                    <a:lnTo>
                      <a:pt x="90" y="0"/>
                    </a:lnTo>
                    <a:close/>
                  </a:path>
                </a:pathLst>
              </a:custGeom>
              <a:grpFill/>
              <a:ln>
                <a:noFill/>
              </a:ln>
            </p:spPr>
            <p:txBody>
              <a:bodyPr anchor="t" anchorCtr="0" bIns="45720" compatLnSpc="1" lIns="91440" numCol="1" rIns="91440" tIns="45720" vert="horz" wrap="square"/>
              <a:lstStyle/>
              <a:p>
                <a:endParaRPr altLang="en-US" lang="zh-CN"/>
              </a:p>
            </p:txBody>
          </p:sp>
          <p:sp>
            <p:nvSpPr>
              <p:cNvPr id="1205" name="Freeform 650"/>
              <p:cNvSpPr/>
              <p:nvPr/>
            </p:nvSpPr>
            <p:spPr bwMode="auto">
              <a:xfrm>
                <a:off x="4592" y="1830"/>
                <a:ext cx="90" cy="112"/>
              </a:xfrm>
              <a:custGeom>
                <a:gdLst>
                  <a:gd fmla="*/ 90 w 90" name="T0"/>
                  <a:gd fmla="*/ 0 h 112" name="T1"/>
                  <a:gd fmla="*/ 0 w 90" name="T2"/>
                  <a:gd fmla="*/ 70 h 112" name="T3"/>
                  <a:gd fmla="*/ 0 w 90" name="T4"/>
                  <a:gd fmla="*/ 112 h 112" name="T5"/>
                  <a:gd fmla="*/ 0 w 90" name="T6"/>
                  <a:gd fmla="*/ 112 h 112" name="T7"/>
                  <a:gd fmla="*/ 90 w 90" name="T8"/>
                  <a:gd fmla="*/ 32 h 112" name="T9"/>
                  <a:gd fmla="*/ 90 w 90" name="T10"/>
                  <a:gd fmla="*/ 0 h 112" name="T11"/>
                </a:gdLst>
                <a:cxnLst>
                  <a:cxn ang="0">
                    <a:pos x="T0" y="T1"/>
                  </a:cxn>
                  <a:cxn ang="0">
                    <a:pos x="T2" y="T3"/>
                  </a:cxn>
                  <a:cxn ang="0">
                    <a:pos x="T4" y="T5"/>
                  </a:cxn>
                  <a:cxn ang="0">
                    <a:pos x="T6" y="T7"/>
                  </a:cxn>
                  <a:cxn ang="0">
                    <a:pos x="T8" y="T9"/>
                  </a:cxn>
                  <a:cxn ang="0">
                    <a:pos x="T10" y="T11"/>
                  </a:cxn>
                </a:cxnLst>
                <a:rect b="b" l="0" r="r" t="0"/>
                <a:pathLst>
                  <a:path h="112" w="90">
                    <a:moveTo>
                      <a:pt x="90" y="0"/>
                    </a:moveTo>
                    <a:lnTo>
                      <a:pt x="0" y="70"/>
                    </a:lnTo>
                    <a:lnTo>
                      <a:pt x="0" y="112"/>
                    </a:lnTo>
                    <a:lnTo>
                      <a:pt x="0" y="112"/>
                    </a:lnTo>
                    <a:lnTo>
                      <a:pt x="90" y="32"/>
                    </a:lnTo>
                    <a:lnTo>
                      <a:pt x="90" y="0"/>
                    </a:lnTo>
                  </a:path>
                </a:pathLst>
              </a:custGeom>
              <a:grpFill/>
              <a:ln>
                <a:noFill/>
              </a:ln>
            </p:spPr>
            <p:txBody>
              <a:bodyPr anchor="t" anchorCtr="0" bIns="45720" compatLnSpc="1" lIns="91440" numCol="1" rIns="91440" tIns="45720" vert="horz" wrap="square"/>
              <a:lstStyle/>
              <a:p>
                <a:endParaRPr altLang="en-US" lang="zh-CN"/>
              </a:p>
            </p:txBody>
          </p:sp>
          <p:sp>
            <p:nvSpPr>
              <p:cNvPr id="1206" name="Freeform 651"/>
              <p:cNvSpPr/>
              <p:nvPr/>
            </p:nvSpPr>
            <p:spPr bwMode="auto">
              <a:xfrm>
                <a:off x="4736" y="1768"/>
                <a:ext cx="26" cy="48"/>
              </a:xfrm>
              <a:custGeom>
                <a:gdLst>
                  <a:gd fmla="*/ 26 w 26" name="T0"/>
                  <a:gd fmla="*/ 0 h 48" name="T1"/>
                  <a:gd fmla="*/ 26 w 26" name="T2"/>
                  <a:gd fmla="*/ 0 h 48" name="T3"/>
                  <a:gd fmla="*/ 0 w 26" name="T4"/>
                  <a:gd fmla="*/ 20 h 48" name="T5"/>
                  <a:gd fmla="*/ 0 w 26" name="T6"/>
                  <a:gd fmla="*/ 48 h 48" name="T7"/>
                  <a:gd fmla="*/ 0 w 26" name="T8"/>
                  <a:gd fmla="*/ 48 h 48" name="T9"/>
                  <a:gd fmla="*/ 26 w 26" name="T10"/>
                  <a:gd fmla="*/ 24 h 48" name="T11"/>
                  <a:gd fmla="*/ 26 w 26" name="T12"/>
                  <a:gd fmla="*/ 0 h 48" name="T13"/>
                </a:gdLst>
                <a:cxnLst>
                  <a:cxn ang="0">
                    <a:pos x="T0" y="T1"/>
                  </a:cxn>
                  <a:cxn ang="0">
                    <a:pos x="T2" y="T3"/>
                  </a:cxn>
                  <a:cxn ang="0">
                    <a:pos x="T4" y="T5"/>
                  </a:cxn>
                  <a:cxn ang="0">
                    <a:pos x="T6" y="T7"/>
                  </a:cxn>
                  <a:cxn ang="0">
                    <a:pos x="T8" y="T9"/>
                  </a:cxn>
                  <a:cxn ang="0">
                    <a:pos x="T10" y="T11"/>
                  </a:cxn>
                  <a:cxn ang="0">
                    <a:pos x="T12" y="T13"/>
                  </a:cxn>
                </a:cxnLst>
                <a:rect b="b" l="0" r="r" t="0"/>
                <a:pathLst>
                  <a:path h="48" w="26">
                    <a:moveTo>
                      <a:pt x="26" y="0"/>
                    </a:moveTo>
                    <a:lnTo>
                      <a:pt x="26" y="0"/>
                    </a:lnTo>
                    <a:lnTo>
                      <a:pt x="0" y="20"/>
                    </a:lnTo>
                    <a:lnTo>
                      <a:pt x="0" y="48"/>
                    </a:lnTo>
                    <a:lnTo>
                      <a:pt x="0" y="48"/>
                    </a:lnTo>
                    <a:lnTo>
                      <a:pt x="26" y="24"/>
                    </a:lnTo>
                    <a:lnTo>
                      <a:pt x="26" y="0"/>
                    </a:lnTo>
                    <a:close/>
                  </a:path>
                </a:pathLst>
              </a:custGeom>
              <a:grpFill/>
              <a:ln>
                <a:noFill/>
              </a:ln>
            </p:spPr>
            <p:txBody>
              <a:bodyPr anchor="t" anchorCtr="0" bIns="45720" compatLnSpc="1" lIns="91440" numCol="1" rIns="91440" tIns="45720" vert="horz" wrap="square"/>
              <a:lstStyle/>
              <a:p>
                <a:endParaRPr altLang="en-US" lang="zh-CN"/>
              </a:p>
            </p:txBody>
          </p:sp>
          <p:sp>
            <p:nvSpPr>
              <p:cNvPr id="1207" name="Freeform 652"/>
              <p:cNvSpPr/>
              <p:nvPr/>
            </p:nvSpPr>
            <p:spPr bwMode="auto">
              <a:xfrm>
                <a:off x="4736" y="1768"/>
                <a:ext cx="26" cy="48"/>
              </a:xfrm>
              <a:custGeom>
                <a:gdLst>
                  <a:gd fmla="*/ 26 w 26" name="T0"/>
                  <a:gd fmla="*/ 0 h 48" name="T1"/>
                  <a:gd fmla="*/ 26 w 26" name="T2"/>
                  <a:gd fmla="*/ 0 h 48" name="T3"/>
                  <a:gd fmla="*/ 0 w 26" name="T4"/>
                  <a:gd fmla="*/ 20 h 48" name="T5"/>
                  <a:gd fmla="*/ 0 w 26" name="T6"/>
                  <a:gd fmla="*/ 48 h 48" name="T7"/>
                  <a:gd fmla="*/ 0 w 26" name="T8"/>
                  <a:gd fmla="*/ 48 h 48" name="T9"/>
                  <a:gd fmla="*/ 26 w 26" name="T10"/>
                  <a:gd fmla="*/ 24 h 48" name="T11"/>
                  <a:gd fmla="*/ 26 w 26" name="T12"/>
                  <a:gd fmla="*/ 0 h 48" name="T13"/>
                </a:gdLst>
                <a:cxnLst>
                  <a:cxn ang="0">
                    <a:pos x="T0" y="T1"/>
                  </a:cxn>
                  <a:cxn ang="0">
                    <a:pos x="T2" y="T3"/>
                  </a:cxn>
                  <a:cxn ang="0">
                    <a:pos x="T4" y="T5"/>
                  </a:cxn>
                  <a:cxn ang="0">
                    <a:pos x="T6" y="T7"/>
                  </a:cxn>
                  <a:cxn ang="0">
                    <a:pos x="T8" y="T9"/>
                  </a:cxn>
                  <a:cxn ang="0">
                    <a:pos x="T10" y="T11"/>
                  </a:cxn>
                  <a:cxn ang="0">
                    <a:pos x="T12" y="T13"/>
                  </a:cxn>
                </a:cxnLst>
                <a:rect b="b" l="0" r="r" t="0"/>
                <a:pathLst>
                  <a:path h="48" w="26">
                    <a:moveTo>
                      <a:pt x="26" y="0"/>
                    </a:moveTo>
                    <a:lnTo>
                      <a:pt x="26" y="0"/>
                    </a:lnTo>
                    <a:lnTo>
                      <a:pt x="0" y="20"/>
                    </a:lnTo>
                    <a:lnTo>
                      <a:pt x="0" y="48"/>
                    </a:lnTo>
                    <a:lnTo>
                      <a:pt x="0" y="48"/>
                    </a:lnTo>
                    <a:lnTo>
                      <a:pt x="26" y="24"/>
                    </a:lnTo>
                    <a:lnTo>
                      <a:pt x="26" y="0"/>
                    </a:lnTo>
                  </a:path>
                </a:pathLst>
              </a:custGeom>
              <a:grpFill/>
              <a:ln>
                <a:noFill/>
              </a:ln>
            </p:spPr>
            <p:txBody>
              <a:bodyPr anchor="t" anchorCtr="0" bIns="45720" compatLnSpc="1" lIns="91440" numCol="1" rIns="91440" tIns="45720" vert="horz" wrap="square"/>
              <a:lstStyle/>
              <a:p>
                <a:endParaRPr altLang="en-US" lang="zh-CN"/>
              </a:p>
            </p:txBody>
          </p:sp>
          <p:sp>
            <p:nvSpPr>
              <p:cNvPr id="1208" name="Freeform 653"/>
              <p:cNvSpPr/>
              <p:nvPr/>
            </p:nvSpPr>
            <p:spPr bwMode="auto">
              <a:xfrm>
                <a:off x="4516" y="2017"/>
                <a:ext cx="28" cy="72"/>
              </a:xfrm>
              <a:custGeom>
                <a:gdLst>
                  <a:gd fmla="*/ 28 w 28" name="T0"/>
                  <a:gd fmla="*/ 0 h 72" name="T1"/>
                  <a:gd fmla="*/ 28 w 28" name="T2"/>
                  <a:gd fmla="*/ 0 h 72" name="T3"/>
                  <a:gd fmla="*/ 0 w 28" name="T4"/>
                  <a:gd fmla="*/ 22 h 72" name="T5"/>
                  <a:gd fmla="*/ 0 w 28" name="T6"/>
                  <a:gd fmla="*/ 72 h 72" name="T7"/>
                  <a:gd fmla="*/ 28 w 28" name="T8"/>
                  <a:gd fmla="*/ 46 h 72" name="T9"/>
                  <a:gd fmla="*/ 28 w 28" name="T10"/>
                  <a:gd fmla="*/ 0 h 72" name="T11"/>
                </a:gdLst>
                <a:cxnLst>
                  <a:cxn ang="0">
                    <a:pos x="T0" y="T1"/>
                  </a:cxn>
                  <a:cxn ang="0">
                    <a:pos x="T2" y="T3"/>
                  </a:cxn>
                  <a:cxn ang="0">
                    <a:pos x="T4" y="T5"/>
                  </a:cxn>
                  <a:cxn ang="0">
                    <a:pos x="T6" y="T7"/>
                  </a:cxn>
                  <a:cxn ang="0">
                    <a:pos x="T8" y="T9"/>
                  </a:cxn>
                  <a:cxn ang="0">
                    <a:pos x="T10" y="T11"/>
                  </a:cxn>
                </a:cxnLst>
                <a:rect b="b" l="0" r="r" t="0"/>
                <a:pathLst>
                  <a:path h="72" w="28">
                    <a:moveTo>
                      <a:pt x="28" y="0"/>
                    </a:moveTo>
                    <a:lnTo>
                      <a:pt x="28" y="0"/>
                    </a:lnTo>
                    <a:lnTo>
                      <a:pt x="0" y="22"/>
                    </a:lnTo>
                    <a:lnTo>
                      <a:pt x="0" y="72"/>
                    </a:lnTo>
                    <a:lnTo>
                      <a:pt x="28" y="46"/>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1209" name="Freeform 654"/>
              <p:cNvSpPr/>
              <p:nvPr/>
            </p:nvSpPr>
            <p:spPr bwMode="auto">
              <a:xfrm>
                <a:off x="4516" y="2017"/>
                <a:ext cx="28" cy="72"/>
              </a:xfrm>
              <a:custGeom>
                <a:gdLst>
                  <a:gd fmla="*/ 28 w 28" name="T0"/>
                  <a:gd fmla="*/ 0 h 72" name="T1"/>
                  <a:gd fmla="*/ 28 w 28" name="T2"/>
                  <a:gd fmla="*/ 0 h 72" name="T3"/>
                  <a:gd fmla="*/ 0 w 28" name="T4"/>
                  <a:gd fmla="*/ 22 h 72" name="T5"/>
                  <a:gd fmla="*/ 0 w 28" name="T6"/>
                  <a:gd fmla="*/ 72 h 72" name="T7"/>
                  <a:gd fmla="*/ 28 w 28" name="T8"/>
                  <a:gd fmla="*/ 46 h 72" name="T9"/>
                  <a:gd fmla="*/ 28 w 28" name="T10"/>
                  <a:gd fmla="*/ 0 h 72" name="T11"/>
                </a:gdLst>
                <a:cxnLst>
                  <a:cxn ang="0">
                    <a:pos x="T0" y="T1"/>
                  </a:cxn>
                  <a:cxn ang="0">
                    <a:pos x="T2" y="T3"/>
                  </a:cxn>
                  <a:cxn ang="0">
                    <a:pos x="T4" y="T5"/>
                  </a:cxn>
                  <a:cxn ang="0">
                    <a:pos x="T6" y="T7"/>
                  </a:cxn>
                  <a:cxn ang="0">
                    <a:pos x="T8" y="T9"/>
                  </a:cxn>
                  <a:cxn ang="0">
                    <a:pos x="T10" y="T11"/>
                  </a:cxn>
                </a:cxnLst>
                <a:rect b="b" l="0" r="r" t="0"/>
                <a:pathLst>
                  <a:path h="72" w="28">
                    <a:moveTo>
                      <a:pt x="28" y="0"/>
                    </a:moveTo>
                    <a:lnTo>
                      <a:pt x="28" y="0"/>
                    </a:lnTo>
                    <a:lnTo>
                      <a:pt x="0" y="22"/>
                    </a:lnTo>
                    <a:lnTo>
                      <a:pt x="0" y="72"/>
                    </a:lnTo>
                    <a:lnTo>
                      <a:pt x="28" y="46"/>
                    </a:lnTo>
                    <a:lnTo>
                      <a:pt x="28" y="0"/>
                    </a:lnTo>
                  </a:path>
                </a:pathLst>
              </a:custGeom>
              <a:grpFill/>
              <a:ln>
                <a:noFill/>
              </a:ln>
            </p:spPr>
            <p:txBody>
              <a:bodyPr anchor="t" anchorCtr="0" bIns="45720" compatLnSpc="1" lIns="91440" numCol="1" rIns="91440" tIns="45720" vert="horz" wrap="square"/>
              <a:lstStyle/>
              <a:p>
                <a:endParaRPr altLang="en-US" lang="zh-CN"/>
              </a:p>
            </p:txBody>
          </p:sp>
          <p:sp>
            <p:nvSpPr>
              <p:cNvPr id="1210" name="Freeform 655"/>
              <p:cNvSpPr/>
              <p:nvPr/>
            </p:nvSpPr>
            <p:spPr bwMode="auto">
              <a:xfrm>
                <a:off x="4568" y="1922"/>
                <a:ext cx="86" cy="119"/>
              </a:xfrm>
              <a:custGeom>
                <a:gdLst>
                  <a:gd fmla="*/ 86 w 86" name="T0"/>
                  <a:gd fmla="*/ 0 h 119" name="T1"/>
                  <a:gd fmla="*/ 86 w 86" name="T2"/>
                  <a:gd fmla="*/ 0 h 119" name="T3"/>
                  <a:gd fmla="*/ 0 w 86" name="T4"/>
                  <a:gd fmla="*/ 75 h 119" name="T5"/>
                  <a:gd fmla="*/ 0 w 86" name="T6"/>
                  <a:gd fmla="*/ 119 h 119" name="T7"/>
                  <a:gd fmla="*/ 86 w 86" name="T8"/>
                  <a:gd fmla="*/ 36 h 119" name="T9"/>
                  <a:gd fmla="*/ 86 w 86" name="T10"/>
                  <a:gd fmla="*/ 0 h 119" name="T11"/>
                </a:gdLst>
                <a:cxnLst>
                  <a:cxn ang="0">
                    <a:pos x="T0" y="T1"/>
                  </a:cxn>
                  <a:cxn ang="0">
                    <a:pos x="T2" y="T3"/>
                  </a:cxn>
                  <a:cxn ang="0">
                    <a:pos x="T4" y="T5"/>
                  </a:cxn>
                  <a:cxn ang="0">
                    <a:pos x="T6" y="T7"/>
                  </a:cxn>
                  <a:cxn ang="0">
                    <a:pos x="T8" y="T9"/>
                  </a:cxn>
                  <a:cxn ang="0">
                    <a:pos x="T10" y="T11"/>
                  </a:cxn>
                </a:cxnLst>
                <a:rect b="b" l="0" r="r" t="0"/>
                <a:pathLst>
                  <a:path h="119" w="86">
                    <a:moveTo>
                      <a:pt x="86" y="0"/>
                    </a:moveTo>
                    <a:lnTo>
                      <a:pt x="86" y="0"/>
                    </a:lnTo>
                    <a:lnTo>
                      <a:pt x="0" y="75"/>
                    </a:lnTo>
                    <a:lnTo>
                      <a:pt x="0" y="119"/>
                    </a:lnTo>
                    <a:lnTo>
                      <a:pt x="86" y="36"/>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1211" name="Freeform 656"/>
              <p:cNvSpPr/>
              <p:nvPr/>
            </p:nvSpPr>
            <p:spPr bwMode="auto">
              <a:xfrm>
                <a:off x="4568" y="1922"/>
                <a:ext cx="86" cy="119"/>
              </a:xfrm>
              <a:custGeom>
                <a:gdLst>
                  <a:gd fmla="*/ 86 w 86" name="T0"/>
                  <a:gd fmla="*/ 0 h 119" name="T1"/>
                  <a:gd fmla="*/ 86 w 86" name="T2"/>
                  <a:gd fmla="*/ 0 h 119" name="T3"/>
                  <a:gd fmla="*/ 0 w 86" name="T4"/>
                  <a:gd fmla="*/ 75 h 119" name="T5"/>
                  <a:gd fmla="*/ 0 w 86" name="T6"/>
                  <a:gd fmla="*/ 119 h 119" name="T7"/>
                  <a:gd fmla="*/ 86 w 86" name="T8"/>
                  <a:gd fmla="*/ 36 h 119" name="T9"/>
                  <a:gd fmla="*/ 86 w 86" name="T10"/>
                  <a:gd fmla="*/ 0 h 119" name="T11"/>
                </a:gdLst>
                <a:cxnLst>
                  <a:cxn ang="0">
                    <a:pos x="T0" y="T1"/>
                  </a:cxn>
                  <a:cxn ang="0">
                    <a:pos x="T2" y="T3"/>
                  </a:cxn>
                  <a:cxn ang="0">
                    <a:pos x="T4" y="T5"/>
                  </a:cxn>
                  <a:cxn ang="0">
                    <a:pos x="T6" y="T7"/>
                  </a:cxn>
                  <a:cxn ang="0">
                    <a:pos x="T8" y="T9"/>
                  </a:cxn>
                  <a:cxn ang="0">
                    <a:pos x="T10" y="T11"/>
                  </a:cxn>
                </a:cxnLst>
                <a:rect b="b" l="0" r="r" t="0"/>
                <a:pathLst>
                  <a:path h="119" w="86">
                    <a:moveTo>
                      <a:pt x="86" y="0"/>
                    </a:moveTo>
                    <a:lnTo>
                      <a:pt x="86" y="0"/>
                    </a:lnTo>
                    <a:lnTo>
                      <a:pt x="0" y="75"/>
                    </a:lnTo>
                    <a:lnTo>
                      <a:pt x="0" y="119"/>
                    </a:lnTo>
                    <a:lnTo>
                      <a:pt x="86" y="36"/>
                    </a:lnTo>
                    <a:lnTo>
                      <a:pt x="86" y="0"/>
                    </a:lnTo>
                  </a:path>
                </a:pathLst>
              </a:custGeom>
              <a:grpFill/>
              <a:ln>
                <a:noFill/>
              </a:ln>
            </p:spPr>
            <p:txBody>
              <a:bodyPr anchor="t" anchorCtr="0" bIns="45720" compatLnSpc="1" lIns="91440" numCol="1" rIns="91440" tIns="45720" vert="horz" wrap="square"/>
              <a:lstStyle/>
              <a:p>
                <a:endParaRPr altLang="en-US" lang="zh-CN"/>
              </a:p>
            </p:txBody>
          </p:sp>
          <p:sp>
            <p:nvSpPr>
              <p:cNvPr id="1212" name="Freeform 657"/>
              <p:cNvSpPr/>
              <p:nvPr/>
            </p:nvSpPr>
            <p:spPr bwMode="auto">
              <a:xfrm>
                <a:off x="4678" y="1832"/>
                <a:ext cx="84" cy="104"/>
              </a:xfrm>
              <a:custGeom>
                <a:gdLst>
                  <a:gd fmla="*/ 84 w 84" name="T0"/>
                  <a:gd fmla="*/ 0 h 104" name="T1"/>
                  <a:gd fmla="*/ 84 w 84" name="T2"/>
                  <a:gd fmla="*/ 0 h 104" name="T3"/>
                  <a:gd fmla="*/ 0 w 84" name="T4"/>
                  <a:gd fmla="*/ 70 h 104" name="T5"/>
                  <a:gd fmla="*/ 0 w 84" name="T6"/>
                  <a:gd fmla="*/ 104 h 104" name="T7"/>
                  <a:gd fmla="*/ 84 w 84" name="T8"/>
                  <a:gd fmla="*/ 26 h 104" name="T9"/>
                  <a:gd fmla="*/ 84 w 84" name="T10"/>
                  <a:gd fmla="*/ 0 h 104" name="T11"/>
                </a:gdLst>
                <a:cxnLst>
                  <a:cxn ang="0">
                    <a:pos x="T0" y="T1"/>
                  </a:cxn>
                  <a:cxn ang="0">
                    <a:pos x="T2" y="T3"/>
                  </a:cxn>
                  <a:cxn ang="0">
                    <a:pos x="T4" y="T5"/>
                  </a:cxn>
                  <a:cxn ang="0">
                    <a:pos x="T6" y="T7"/>
                  </a:cxn>
                  <a:cxn ang="0">
                    <a:pos x="T8" y="T9"/>
                  </a:cxn>
                  <a:cxn ang="0">
                    <a:pos x="T10" y="T11"/>
                  </a:cxn>
                </a:cxnLst>
                <a:rect b="b" l="0" r="r" t="0"/>
                <a:pathLst>
                  <a:path h="104" w="84">
                    <a:moveTo>
                      <a:pt x="84" y="0"/>
                    </a:moveTo>
                    <a:lnTo>
                      <a:pt x="84" y="0"/>
                    </a:lnTo>
                    <a:lnTo>
                      <a:pt x="0" y="70"/>
                    </a:lnTo>
                    <a:lnTo>
                      <a:pt x="0" y="104"/>
                    </a:lnTo>
                    <a:lnTo>
                      <a:pt x="84" y="26"/>
                    </a:lnTo>
                    <a:lnTo>
                      <a:pt x="84" y="0"/>
                    </a:lnTo>
                    <a:close/>
                  </a:path>
                </a:pathLst>
              </a:custGeom>
              <a:grpFill/>
              <a:ln>
                <a:noFill/>
              </a:ln>
            </p:spPr>
            <p:txBody>
              <a:bodyPr anchor="t" anchorCtr="0" bIns="45720" compatLnSpc="1" lIns="91440" numCol="1" rIns="91440" tIns="45720" vert="horz" wrap="square"/>
              <a:lstStyle/>
              <a:p>
                <a:endParaRPr altLang="en-US" lang="zh-CN"/>
              </a:p>
            </p:txBody>
          </p:sp>
          <p:sp>
            <p:nvSpPr>
              <p:cNvPr id="1213" name="Freeform 658"/>
              <p:cNvSpPr/>
              <p:nvPr/>
            </p:nvSpPr>
            <p:spPr bwMode="auto">
              <a:xfrm>
                <a:off x="4678" y="1832"/>
                <a:ext cx="84" cy="104"/>
              </a:xfrm>
              <a:custGeom>
                <a:gdLst>
                  <a:gd fmla="*/ 84 w 84" name="T0"/>
                  <a:gd fmla="*/ 0 h 104" name="T1"/>
                  <a:gd fmla="*/ 84 w 84" name="T2"/>
                  <a:gd fmla="*/ 0 h 104" name="T3"/>
                  <a:gd fmla="*/ 0 w 84" name="T4"/>
                  <a:gd fmla="*/ 70 h 104" name="T5"/>
                  <a:gd fmla="*/ 0 w 84" name="T6"/>
                  <a:gd fmla="*/ 104 h 104" name="T7"/>
                  <a:gd fmla="*/ 84 w 84" name="T8"/>
                  <a:gd fmla="*/ 26 h 104" name="T9"/>
                  <a:gd fmla="*/ 84 w 84" name="T10"/>
                  <a:gd fmla="*/ 0 h 104" name="T11"/>
                </a:gdLst>
                <a:cxnLst>
                  <a:cxn ang="0">
                    <a:pos x="T0" y="T1"/>
                  </a:cxn>
                  <a:cxn ang="0">
                    <a:pos x="T2" y="T3"/>
                  </a:cxn>
                  <a:cxn ang="0">
                    <a:pos x="T4" y="T5"/>
                  </a:cxn>
                  <a:cxn ang="0">
                    <a:pos x="T6" y="T7"/>
                  </a:cxn>
                  <a:cxn ang="0">
                    <a:pos x="T8" y="T9"/>
                  </a:cxn>
                  <a:cxn ang="0">
                    <a:pos x="T10" y="T11"/>
                  </a:cxn>
                </a:cxnLst>
                <a:rect b="b" l="0" r="r" t="0"/>
                <a:pathLst>
                  <a:path h="104" w="84">
                    <a:moveTo>
                      <a:pt x="84" y="0"/>
                    </a:moveTo>
                    <a:lnTo>
                      <a:pt x="84" y="0"/>
                    </a:lnTo>
                    <a:lnTo>
                      <a:pt x="0" y="70"/>
                    </a:lnTo>
                    <a:lnTo>
                      <a:pt x="0" y="104"/>
                    </a:lnTo>
                    <a:lnTo>
                      <a:pt x="84" y="26"/>
                    </a:lnTo>
                    <a:lnTo>
                      <a:pt x="84" y="0"/>
                    </a:lnTo>
                  </a:path>
                </a:pathLst>
              </a:custGeom>
              <a:grpFill/>
              <a:ln>
                <a:noFill/>
              </a:ln>
            </p:spPr>
            <p:txBody>
              <a:bodyPr anchor="t" anchorCtr="0" bIns="45720" compatLnSpc="1" lIns="91440" numCol="1" rIns="91440" tIns="45720" vert="horz" wrap="square"/>
              <a:lstStyle/>
              <a:p>
                <a:endParaRPr altLang="en-US" lang="zh-CN"/>
              </a:p>
            </p:txBody>
          </p:sp>
          <p:sp>
            <p:nvSpPr>
              <p:cNvPr id="1214" name="Freeform 659"/>
              <p:cNvSpPr/>
              <p:nvPr/>
            </p:nvSpPr>
            <p:spPr bwMode="auto">
              <a:xfrm>
                <a:off x="4516" y="2069"/>
                <a:ext cx="60" cy="104"/>
              </a:xfrm>
              <a:custGeom>
                <a:gdLst>
                  <a:gd fmla="*/ 60 w 60" name="T0"/>
                  <a:gd fmla="*/ 0 h 104" name="T1"/>
                  <a:gd fmla="*/ 60 w 60" name="T2"/>
                  <a:gd fmla="*/ 0 h 104" name="T3"/>
                  <a:gd fmla="*/ 0 w 60" name="T4"/>
                  <a:gd fmla="*/ 54 h 104" name="T5"/>
                  <a:gd fmla="*/ 0 w 60" name="T6"/>
                  <a:gd fmla="*/ 104 h 104" name="T7"/>
                  <a:gd fmla="*/ 60 w 60" name="T8"/>
                  <a:gd fmla="*/ 44 h 104" name="T9"/>
                  <a:gd fmla="*/ 60 w 60" name="T10"/>
                  <a:gd fmla="*/ 0 h 104" name="T11"/>
                </a:gdLst>
                <a:cxnLst>
                  <a:cxn ang="0">
                    <a:pos x="T0" y="T1"/>
                  </a:cxn>
                  <a:cxn ang="0">
                    <a:pos x="T2" y="T3"/>
                  </a:cxn>
                  <a:cxn ang="0">
                    <a:pos x="T4" y="T5"/>
                  </a:cxn>
                  <a:cxn ang="0">
                    <a:pos x="T6" y="T7"/>
                  </a:cxn>
                  <a:cxn ang="0">
                    <a:pos x="T8" y="T9"/>
                  </a:cxn>
                  <a:cxn ang="0">
                    <a:pos x="T10" y="T11"/>
                  </a:cxn>
                </a:cxnLst>
                <a:rect b="b" l="0" r="r" t="0"/>
                <a:pathLst>
                  <a:path h="104" w="60">
                    <a:moveTo>
                      <a:pt x="60" y="0"/>
                    </a:moveTo>
                    <a:lnTo>
                      <a:pt x="60" y="0"/>
                    </a:lnTo>
                    <a:lnTo>
                      <a:pt x="0" y="54"/>
                    </a:lnTo>
                    <a:lnTo>
                      <a:pt x="0" y="104"/>
                    </a:lnTo>
                    <a:lnTo>
                      <a:pt x="60" y="44"/>
                    </a:lnTo>
                    <a:lnTo>
                      <a:pt x="60" y="0"/>
                    </a:lnTo>
                    <a:close/>
                  </a:path>
                </a:pathLst>
              </a:custGeom>
              <a:grpFill/>
              <a:ln>
                <a:noFill/>
              </a:ln>
            </p:spPr>
            <p:txBody>
              <a:bodyPr anchor="t" anchorCtr="0" bIns="45720" compatLnSpc="1" lIns="91440" numCol="1" rIns="91440" tIns="45720" vert="horz" wrap="square"/>
              <a:lstStyle/>
              <a:p>
                <a:endParaRPr altLang="en-US" lang="zh-CN"/>
              </a:p>
            </p:txBody>
          </p:sp>
          <p:sp>
            <p:nvSpPr>
              <p:cNvPr id="1215" name="Freeform 660"/>
              <p:cNvSpPr/>
              <p:nvPr/>
            </p:nvSpPr>
            <p:spPr bwMode="auto">
              <a:xfrm>
                <a:off x="4516" y="2069"/>
                <a:ext cx="60" cy="104"/>
              </a:xfrm>
              <a:custGeom>
                <a:gdLst>
                  <a:gd fmla="*/ 60 w 60" name="T0"/>
                  <a:gd fmla="*/ 0 h 104" name="T1"/>
                  <a:gd fmla="*/ 60 w 60" name="T2"/>
                  <a:gd fmla="*/ 0 h 104" name="T3"/>
                  <a:gd fmla="*/ 0 w 60" name="T4"/>
                  <a:gd fmla="*/ 54 h 104" name="T5"/>
                  <a:gd fmla="*/ 0 w 60" name="T6"/>
                  <a:gd fmla="*/ 104 h 104" name="T7"/>
                  <a:gd fmla="*/ 60 w 60" name="T8"/>
                  <a:gd fmla="*/ 44 h 104" name="T9"/>
                  <a:gd fmla="*/ 60 w 60" name="T10"/>
                  <a:gd fmla="*/ 0 h 104" name="T11"/>
                </a:gdLst>
                <a:cxnLst>
                  <a:cxn ang="0">
                    <a:pos x="T0" y="T1"/>
                  </a:cxn>
                  <a:cxn ang="0">
                    <a:pos x="T2" y="T3"/>
                  </a:cxn>
                  <a:cxn ang="0">
                    <a:pos x="T4" y="T5"/>
                  </a:cxn>
                  <a:cxn ang="0">
                    <a:pos x="T6" y="T7"/>
                  </a:cxn>
                  <a:cxn ang="0">
                    <a:pos x="T8" y="T9"/>
                  </a:cxn>
                  <a:cxn ang="0">
                    <a:pos x="T10" y="T11"/>
                  </a:cxn>
                </a:cxnLst>
                <a:rect b="b" l="0" r="r" t="0"/>
                <a:pathLst>
                  <a:path h="104" w="60">
                    <a:moveTo>
                      <a:pt x="60" y="0"/>
                    </a:moveTo>
                    <a:lnTo>
                      <a:pt x="60" y="0"/>
                    </a:lnTo>
                    <a:lnTo>
                      <a:pt x="0" y="54"/>
                    </a:lnTo>
                    <a:lnTo>
                      <a:pt x="0" y="104"/>
                    </a:lnTo>
                    <a:lnTo>
                      <a:pt x="60" y="44"/>
                    </a:lnTo>
                    <a:lnTo>
                      <a:pt x="60" y="0"/>
                    </a:lnTo>
                  </a:path>
                </a:pathLst>
              </a:custGeom>
              <a:grpFill/>
              <a:ln>
                <a:noFill/>
              </a:ln>
            </p:spPr>
            <p:txBody>
              <a:bodyPr anchor="t" anchorCtr="0" bIns="45720" compatLnSpc="1" lIns="91440" numCol="1" rIns="91440" tIns="45720" vert="horz" wrap="square"/>
              <a:lstStyle/>
              <a:p>
                <a:endParaRPr altLang="en-US" lang="zh-CN"/>
              </a:p>
            </p:txBody>
          </p:sp>
          <p:sp>
            <p:nvSpPr>
              <p:cNvPr id="1216" name="Freeform 661"/>
              <p:cNvSpPr/>
              <p:nvPr/>
            </p:nvSpPr>
            <p:spPr bwMode="auto">
              <a:xfrm>
                <a:off x="4600" y="2025"/>
                <a:ext cx="24" cy="64"/>
              </a:xfrm>
              <a:custGeom>
                <a:gdLst>
                  <a:gd fmla="*/ 24 w 24" name="T0"/>
                  <a:gd fmla="*/ 0 h 64" name="T1"/>
                  <a:gd fmla="*/ 0 w 24" name="T2"/>
                  <a:gd fmla="*/ 22 h 64" name="T3"/>
                  <a:gd fmla="*/ 0 w 24" name="T4"/>
                  <a:gd fmla="*/ 64 h 64" name="T5"/>
                  <a:gd fmla="*/ 24 w 24" name="T6"/>
                  <a:gd fmla="*/ 40 h 64" name="T7"/>
                  <a:gd fmla="*/ 24 w 24" name="T8"/>
                  <a:gd fmla="*/ 0 h 64" name="T9"/>
                </a:gdLst>
                <a:cxnLst>
                  <a:cxn ang="0">
                    <a:pos x="T0" y="T1"/>
                  </a:cxn>
                  <a:cxn ang="0">
                    <a:pos x="T2" y="T3"/>
                  </a:cxn>
                  <a:cxn ang="0">
                    <a:pos x="T4" y="T5"/>
                  </a:cxn>
                  <a:cxn ang="0">
                    <a:pos x="T6" y="T7"/>
                  </a:cxn>
                  <a:cxn ang="0">
                    <a:pos x="T8" y="T9"/>
                  </a:cxn>
                </a:cxnLst>
                <a:rect b="b" l="0" r="r" t="0"/>
                <a:pathLst>
                  <a:path h="64" w="24">
                    <a:moveTo>
                      <a:pt x="24" y="0"/>
                    </a:moveTo>
                    <a:lnTo>
                      <a:pt x="0" y="22"/>
                    </a:lnTo>
                    <a:lnTo>
                      <a:pt x="0" y="64"/>
                    </a:lnTo>
                    <a:lnTo>
                      <a:pt x="24" y="40"/>
                    </a:lnTo>
                    <a:lnTo>
                      <a:pt x="24" y="0"/>
                    </a:lnTo>
                    <a:close/>
                  </a:path>
                </a:pathLst>
              </a:custGeom>
              <a:grpFill/>
              <a:ln>
                <a:noFill/>
              </a:ln>
            </p:spPr>
            <p:txBody>
              <a:bodyPr anchor="t" anchorCtr="0" bIns="45720" compatLnSpc="1" lIns="91440" numCol="1" rIns="91440" tIns="45720" vert="horz" wrap="square"/>
              <a:lstStyle/>
              <a:p>
                <a:endParaRPr altLang="en-US" lang="zh-CN"/>
              </a:p>
            </p:txBody>
          </p:sp>
          <p:sp>
            <p:nvSpPr>
              <p:cNvPr id="1217" name="Freeform 662"/>
              <p:cNvSpPr/>
              <p:nvPr/>
            </p:nvSpPr>
            <p:spPr bwMode="auto">
              <a:xfrm>
                <a:off x="4600" y="2025"/>
                <a:ext cx="24" cy="64"/>
              </a:xfrm>
              <a:custGeom>
                <a:gdLst>
                  <a:gd fmla="*/ 24 w 24" name="T0"/>
                  <a:gd fmla="*/ 0 h 64" name="T1"/>
                  <a:gd fmla="*/ 0 w 24" name="T2"/>
                  <a:gd fmla="*/ 22 h 64" name="T3"/>
                  <a:gd fmla="*/ 0 w 24" name="T4"/>
                  <a:gd fmla="*/ 64 h 64" name="T5"/>
                  <a:gd fmla="*/ 24 w 24" name="T6"/>
                  <a:gd fmla="*/ 40 h 64" name="T7"/>
                  <a:gd fmla="*/ 24 w 24" name="T8"/>
                  <a:gd fmla="*/ 0 h 64" name="T9"/>
                </a:gdLst>
                <a:cxnLst>
                  <a:cxn ang="0">
                    <a:pos x="T0" y="T1"/>
                  </a:cxn>
                  <a:cxn ang="0">
                    <a:pos x="T2" y="T3"/>
                  </a:cxn>
                  <a:cxn ang="0">
                    <a:pos x="T4" y="T5"/>
                  </a:cxn>
                  <a:cxn ang="0">
                    <a:pos x="T6" y="T7"/>
                  </a:cxn>
                  <a:cxn ang="0">
                    <a:pos x="T8" y="T9"/>
                  </a:cxn>
                </a:cxnLst>
                <a:rect b="b" l="0" r="r" t="0"/>
                <a:pathLst>
                  <a:path h="64" w="24">
                    <a:moveTo>
                      <a:pt x="24" y="0"/>
                    </a:moveTo>
                    <a:lnTo>
                      <a:pt x="0" y="22"/>
                    </a:lnTo>
                    <a:lnTo>
                      <a:pt x="0" y="64"/>
                    </a:lnTo>
                    <a:lnTo>
                      <a:pt x="24" y="40"/>
                    </a:lnTo>
                    <a:lnTo>
                      <a:pt x="24" y="0"/>
                    </a:lnTo>
                  </a:path>
                </a:pathLst>
              </a:custGeom>
              <a:grpFill/>
              <a:ln>
                <a:noFill/>
              </a:ln>
            </p:spPr>
            <p:txBody>
              <a:bodyPr anchor="t" anchorCtr="0" bIns="45720" compatLnSpc="1" lIns="91440" numCol="1" rIns="91440" tIns="45720" vert="horz" wrap="square"/>
              <a:lstStyle/>
              <a:p>
                <a:endParaRPr altLang="en-US" lang="zh-CN"/>
              </a:p>
            </p:txBody>
          </p:sp>
          <p:sp>
            <p:nvSpPr>
              <p:cNvPr id="1218" name="Freeform 663"/>
              <p:cNvSpPr/>
              <p:nvPr/>
            </p:nvSpPr>
            <p:spPr bwMode="auto">
              <a:xfrm>
                <a:off x="4648" y="1960"/>
                <a:ext cx="46" cy="81"/>
              </a:xfrm>
              <a:custGeom>
                <a:gdLst>
                  <a:gd fmla="*/ 46 w 46" name="T0"/>
                  <a:gd fmla="*/ 0 h 81" name="T1"/>
                  <a:gd fmla="*/ 0 w 46" name="T2"/>
                  <a:gd fmla="*/ 43 h 81" name="T3"/>
                  <a:gd fmla="*/ 0 w 46" name="T4"/>
                  <a:gd fmla="*/ 81 h 81" name="T5"/>
                  <a:gd fmla="*/ 46 w 46" name="T6"/>
                  <a:gd fmla="*/ 33 h 81" name="T7"/>
                  <a:gd fmla="*/ 46 w 46" name="T8"/>
                  <a:gd fmla="*/ 0 h 81" name="T9"/>
                </a:gdLst>
                <a:cxnLst>
                  <a:cxn ang="0">
                    <a:pos x="T0" y="T1"/>
                  </a:cxn>
                  <a:cxn ang="0">
                    <a:pos x="T2" y="T3"/>
                  </a:cxn>
                  <a:cxn ang="0">
                    <a:pos x="T4" y="T5"/>
                  </a:cxn>
                  <a:cxn ang="0">
                    <a:pos x="T6" y="T7"/>
                  </a:cxn>
                  <a:cxn ang="0">
                    <a:pos x="T8" y="T9"/>
                  </a:cxn>
                </a:cxnLst>
                <a:rect b="b" l="0" r="r" t="0"/>
                <a:pathLst>
                  <a:path h="81" w="46">
                    <a:moveTo>
                      <a:pt x="46" y="0"/>
                    </a:moveTo>
                    <a:lnTo>
                      <a:pt x="0" y="43"/>
                    </a:lnTo>
                    <a:lnTo>
                      <a:pt x="0" y="81"/>
                    </a:lnTo>
                    <a:lnTo>
                      <a:pt x="46" y="33"/>
                    </a:lnTo>
                    <a:lnTo>
                      <a:pt x="46" y="0"/>
                    </a:lnTo>
                    <a:close/>
                  </a:path>
                </a:pathLst>
              </a:custGeom>
              <a:grpFill/>
              <a:ln>
                <a:noFill/>
              </a:ln>
            </p:spPr>
            <p:txBody>
              <a:bodyPr anchor="t" anchorCtr="0" bIns="45720" compatLnSpc="1" lIns="91440" numCol="1" rIns="91440" tIns="45720" vert="horz" wrap="square"/>
              <a:lstStyle/>
              <a:p>
                <a:endParaRPr altLang="en-US" lang="zh-CN"/>
              </a:p>
            </p:txBody>
          </p:sp>
          <p:sp>
            <p:nvSpPr>
              <p:cNvPr id="1219" name="Freeform 664"/>
              <p:cNvSpPr/>
              <p:nvPr/>
            </p:nvSpPr>
            <p:spPr bwMode="auto">
              <a:xfrm>
                <a:off x="4648" y="1960"/>
                <a:ext cx="46" cy="81"/>
              </a:xfrm>
              <a:custGeom>
                <a:gdLst>
                  <a:gd fmla="*/ 46 w 46" name="T0"/>
                  <a:gd fmla="*/ 0 h 81" name="T1"/>
                  <a:gd fmla="*/ 0 w 46" name="T2"/>
                  <a:gd fmla="*/ 43 h 81" name="T3"/>
                  <a:gd fmla="*/ 0 w 46" name="T4"/>
                  <a:gd fmla="*/ 81 h 81" name="T5"/>
                  <a:gd fmla="*/ 46 w 46" name="T6"/>
                  <a:gd fmla="*/ 33 h 81" name="T7"/>
                  <a:gd fmla="*/ 46 w 46" name="T8"/>
                  <a:gd fmla="*/ 0 h 81" name="T9"/>
                </a:gdLst>
                <a:cxnLst>
                  <a:cxn ang="0">
                    <a:pos x="T0" y="T1"/>
                  </a:cxn>
                  <a:cxn ang="0">
                    <a:pos x="T2" y="T3"/>
                  </a:cxn>
                  <a:cxn ang="0">
                    <a:pos x="T4" y="T5"/>
                  </a:cxn>
                  <a:cxn ang="0">
                    <a:pos x="T6" y="T7"/>
                  </a:cxn>
                  <a:cxn ang="0">
                    <a:pos x="T8" y="T9"/>
                  </a:cxn>
                </a:cxnLst>
                <a:rect b="b" l="0" r="r" t="0"/>
                <a:pathLst>
                  <a:path h="81" w="46">
                    <a:moveTo>
                      <a:pt x="46" y="0"/>
                    </a:moveTo>
                    <a:lnTo>
                      <a:pt x="0" y="43"/>
                    </a:lnTo>
                    <a:lnTo>
                      <a:pt x="0" y="81"/>
                    </a:lnTo>
                    <a:lnTo>
                      <a:pt x="46" y="33"/>
                    </a:lnTo>
                    <a:lnTo>
                      <a:pt x="46" y="0"/>
                    </a:lnTo>
                  </a:path>
                </a:pathLst>
              </a:custGeom>
              <a:grpFill/>
              <a:ln>
                <a:noFill/>
              </a:ln>
            </p:spPr>
            <p:txBody>
              <a:bodyPr anchor="t" anchorCtr="0" bIns="45720" compatLnSpc="1" lIns="91440" numCol="1" rIns="91440" tIns="45720" vert="horz" wrap="square"/>
              <a:lstStyle/>
              <a:p>
                <a:endParaRPr altLang="en-US" lang="zh-CN"/>
              </a:p>
            </p:txBody>
          </p:sp>
          <p:sp>
            <p:nvSpPr>
              <p:cNvPr id="1220" name="Freeform 665"/>
              <p:cNvSpPr/>
              <p:nvPr/>
            </p:nvSpPr>
            <p:spPr bwMode="auto">
              <a:xfrm>
                <a:off x="4740" y="1900"/>
                <a:ext cx="22" cy="46"/>
              </a:xfrm>
              <a:custGeom>
                <a:gdLst>
                  <a:gd fmla="*/ 22 w 22" name="T0"/>
                  <a:gd fmla="*/ 0 h 46" name="T1"/>
                  <a:gd fmla="*/ 22 w 22" name="T2"/>
                  <a:gd fmla="*/ 0 h 46" name="T3"/>
                  <a:gd fmla="*/ 0 w 22" name="T4"/>
                  <a:gd fmla="*/ 20 h 46" name="T5"/>
                  <a:gd fmla="*/ 0 w 22" name="T6"/>
                  <a:gd fmla="*/ 46 h 46" name="T7"/>
                  <a:gd fmla="*/ 22 w 22" name="T8"/>
                  <a:gd fmla="*/ 26 h 46" name="T9"/>
                  <a:gd fmla="*/ 22 w 22" name="T10"/>
                  <a:gd fmla="*/ 0 h 46" name="T11"/>
                </a:gdLst>
                <a:cxnLst>
                  <a:cxn ang="0">
                    <a:pos x="T0" y="T1"/>
                  </a:cxn>
                  <a:cxn ang="0">
                    <a:pos x="T2" y="T3"/>
                  </a:cxn>
                  <a:cxn ang="0">
                    <a:pos x="T4" y="T5"/>
                  </a:cxn>
                  <a:cxn ang="0">
                    <a:pos x="T6" y="T7"/>
                  </a:cxn>
                  <a:cxn ang="0">
                    <a:pos x="T8" y="T9"/>
                  </a:cxn>
                  <a:cxn ang="0">
                    <a:pos x="T10" y="T11"/>
                  </a:cxn>
                </a:cxnLst>
                <a:rect b="b" l="0" r="r" t="0"/>
                <a:pathLst>
                  <a:path h="46" w="22">
                    <a:moveTo>
                      <a:pt x="22" y="0"/>
                    </a:moveTo>
                    <a:lnTo>
                      <a:pt x="22" y="0"/>
                    </a:lnTo>
                    <a:lnTo>
                      <a:pt x="0" y="20"/>
                    </a:lnTo>
                    <a:lnTo>
                      <a:pt x="0" y="46"/>
                    </a:lnTo>
                    <a:lnTo>
                      <a:pt x="22" y="26"/>
                    </a:lnTo>
                    <a:lnTo>
                      <a:pt x="22" y="0"/>
                    </a:lnTo>
                    <a:close/>
                  </a:path>
                </a:pathLst>
              </a:custGeom>
              <a:grpFill/>
              <a:ln>
                <a:noFill/>
              </a:ln>
            </p:spPr>
            <p:txBody>
              <a:bodyPr anchor="t" anchorCtr="0" bIns="45720" compatLnSpc="1" lIns="91440" numCol="1" rIns="91440" tIns="45720" vert="horz" wrap="square"/>
              <a:lstStyle/>
              <a:p>
                <a:endParaRPr altLang="en-US" lang="zh-CN"/>
              </a:p>
            </p:txBody>
          </p:sp>
          <p:sp>
            <p:nvSpPr>
              <p:cNvPr id="1221" name="Freeform 666"/>
              <p:cNvSpPr/>
              <p:nvPr/>
            </p:nvSpPr>
            <p:spPr bwMode="auto">
              <a:xfrm>
                <a:off x="4740" y="1900"/>
                <a:ext cx="22" cy="46"/>
              </a:xfrm>
              <a:custGeom>
                <a:gdLst>
                  <a:gd fmla="*/ 22 w 22" name="T0"/>
                  <a:gd fmla="*/ 0 h 46" name="T1"/>
                  <a:gd fmla="*/ 22 w 22" name="T2"/>
                  <a:gd fmla="*/ 0 h 46" name="T3"/>
                  <a:gd fmla="*/ 0 w 22" name="T4"/>
                  <a:gd fmla="*/ 20 h 46" name="T5"/>
                  <a:gd fmla="*/ 0 w 22" name="T6"/>
                  <a:gd fmla="*/ 46 h 46" name="T7"/>
                  <a:gd fmla="*/ 22 w 22" name="T8"/>
                  <a:gd fmla="*/ 26 h 46" name="T9"/>
                  <a:gd fmla="*/ 22 w 22" name="T10"/>
                  <a:gd fmla="*/ 0 h 46" name="T11"/>
                </a:gdLst>
                <a:cxnLst>
                  <a:cxn ang="0">
                    <a:pos x="T0" y="T1"/>
                  </a:cxn>
                  <a:cxn ang="0">
                    <a:pos x="T2" y="T3"/>
                  </a:cxn>
                  <a:cxn ang="0">
                    <a:pos x="T4" y="T5"/>
                  </a:cxn>
                  <a:cxn ang="0">
                    <a:pos x="T6" y="T7"/>
                  </a:cxn>
                  <a:cxn ang="0">
                    <a:pos x="T8" y="T9"/>
                  </a:cxn>
                  <a:cxn ang="0">
                    <a:pos x="T10" y="T11"/>
                  </a:cxn>
                </a:cxnLst>
                <a:rect b="b" l="0" r="r" t="0"/>
                <a:pathLst>
                  <a:path h="46" w="22">
                    <a:moveTo>
                      <a:pt x="22" y="0"/>
                    </a:moveTo>
                    <a:lnTo>
                      <a:pt x="22" y="0"/>
                    </a:lnTo>
                    <a:lnTo>
                      <a:pt x="0" y="20"/>
                    </a:lnTo>
                    <a:lnTo>
                      <a:pt x="0" y="46"/>
                    </a:lnTo>
                    <a:lnTo>
                      <a:pt x="22" y="26"/>
                    </a:lnTo>
                    <a:lnTo>
                      <a:pt x="22" y="0"/>
                    </a:lnTo>
                  </a:path>
                </a:pathLst>
              </a:custGeom>
              <a:grpFill/>
              <a:ln>
                <a:noFill/>
              </a:ln>
            </p:spPr>
            <p:txBody>
              <a:bodyPr anchor="t" anchorCtr="0" bIns="45720" compatLnSpc="1" lIns="91440" numCol="1" rIns="91440" tIns="45720" vert="horz" wrap="square"/>
              <a:lstStyle/>
              <a:p>
                <a:endParaRPr altLang="en-US" lang="zh-CN"/>
              </a:p>
            </p:txBody>
          </p:sp>
          <p:sp>
            <p:nvSpPr>
              <p:cNvPr id="1222" name="Freeform 667"/>
              <p:cNvSpPr/>
              <p:nvPr/>
            </p:nvSpPr>
            <p:spPr bwMode="auto">
              <a:xfrm>
                <a:off x="4582" y="2047"/>
                <a:ext cx="92" cy="132"/>
              </a:xfrm>
              <a:custGeom>
                <a:gdLst>
                  <a:gd fmla="*/ 92 w 92" name="T0"/>
                  <a:gd fmla="*/ 0 h 132" name="T1"/>
                  <a:gd fmla="*/ 92 w 92" name="T2"/>
                  <a:gd fmla="*/ 0 h 132" name="T3"/>
                  <a:gd fmla="*/ 0 w 92" name="T4"/>
                  <a:gd fmla="*/ 90 h 132" name="T5"/>
                  <a:gd fmla="*/ 0 w 92" name="T6"/>
                  <a:gd fmla="*/ 132 h 132" name="T7"/>
                  <a:gd fmla="*/ 92 w 92" name="T8"/>
                  <a:gd fmla="*/ 34 h 132" name="T9"/>
                  <a:gd fmla="*/ 92 w 92" name="T10"/>
                  <a:gd fmla="*/ 0 h 132" name="T11"/>
                </a:gdLst>
                <a:cxnLst>
                  <a:cxn ang="0">
                    <a:pos x="T0" y="T1"/>
                  </a:cxn>
                  <a:cxn ang="0">
                    <a:pos x="T2" y="T3"/>
                  </a:cxn>
                  <a:cxn ang="0">
                    <a:pos x="T4" y="T5"/>
                  </a:cxn>
                  <a:cxn ang="0">
                    <a:pos x="T6" y="T7"/>
                  </a:cxn>
                  <a:cxn ang="0">
                    <a:pos x="T8" y="T9"/>
                  </a:cxn>
                  <a:cxn ang="0">
                    <a:pos x="T10" y="T11"/>
                  </a:cxn>
                </a:cxnLst>
                <a:rect b="b" l="0" r="r" t="0"/>
                <a:pathLst>
                  <a:path h="132" w="92">
                    <a:moveTo>
                      <a:pt x="92" y="0"/>
                    </a:moveTo>
                    <a:lnTo>
                      <a:pt x="92" y="0"/>
                    </a:lnTo>
                    <a:lnTo>
                      <a:pt x="0" y="90"/>
                    </a:lnTo>
                    <a:lnTo>
                      <a:pt x="0" y="132"/>
                    </a:lnTo>
                    <a:lnTo>
                      <a:pt x="92" y="34"/>
                    </a:lnTo>
                    <a:lnTo>
                      <a:pt x="92" y="0"/>
                    </a:lnTo>
                    <a:close/>
                  </a:path>
                </a:pathLst>
              </a:custGeom>
              <a:grpFill/>
              <a:ln>
                <a:noFill/>
              </a:ln>
            </p:spPr>
            <p:txBody>
              <a:bodyPr anchor="t" anchorCtr="0" bIns="45720" compatLnSpc="1" lIns="91440" numCol="1" rIns="91440" tIns="45720" vert="horz" wrap="square"/>
              <a:lstStyle/>
              <a:p>
                <a:endParaRPr altLang="en-US" lang="zh-CN"/>
              </a:p>
            </p:txBody>
          </p:sp>
          <p:sp>
            <p:nvSpPr>
              <p:cNvPr id="1223" name="Freeform 668"/>
              <p:cNvSpPr/>
              <p:nvPr/>
            </p:nvSpPr>
            <p:spPr bwMode="auto">
              <a:xfrm>
                <a:off x="4582" y="2047"/>
                <a:ext cx="92" cy="132"/>
              </a:xfrm>
              <a:custGeom>
                <a:gdLst>
                  <a:gd fmla="*/ 92 w 92" name="T0"/>
                  <a:gd fmla="*/ 0 h 132" name="T1"/>
                  <a:gd fmla="*/ 92 w 92" name="T2"/>
                  <a:gd fmla="*/ 0 h 132" name="T3"/>
                  <a:gd fmla="*/ 0 w 92" name="T4"/>
                  <a:gd fmla="*/ 90 h 132" name="T5"/>
                  <a:gd fmla="*/ 0 w 92" name="T6"/>
                  <a:gd fmla="*/ 132 h 132" name="T7"/>
                  <a:gd fmla="*/ 92 w 92" name="T8"/>
                  <a:gd fmla="*/ 34 h 132" name="T9"/>
                  <a:gd fmla="*/ 92 w 92" name="T10"/>
                  <a:gd fmla="*/ 0 h 132" name="T11"/>
                </a:gdLst>
                <a:cxnLst>
                  <a:cxn ang="0">
                    <a:pos x="T0" y="T1"/>
                  </a:cxn>
                  <a:cxn ang="0">
                    <a:pos x="T2" y="T3"/>
                  </a:cxn>
                  <a:cxn ang="0">
                    <a:pos x="T4" y="T5"/>
                  </a:cxn>
                  <a:cxn ang="0">
                    <a:pos x="T6" y="T7"/>
                  </a:cxn>
                  <a:cxn ang="0">
                    <a:pos x="T8" y="T9"/>
                  </a:cxn>
                  <a:cxn ang="0">
                    <a:pos x="T10" y="T11"/>
                  </a:cxn>
                </a:cxnLst>
                <a:rect b="b" l="0" r="r" t="0"/>
                <a:pathLst>
                  <a:path h="132" w="92">
                    <a:moveTo>
                      <a:pt x="92" y="0"/>
                    </a:moveTo>
                    <a:lnTo>
                      <a:pt x="92" y="0"/>
                    </a:lnTo>
                    <a:lnTo>
                      <a:pt x="0" y="90"/>
                    </a:lnTo>
                    <a:lnTo>
                      <a:pt x="0" y="132"/>
                    </a:lnTo>
                    <a:lnTo>
                      <a:pt x="92" y="34"/>
                    </a:lnTo>
                    <a:lnTo>
                      <a:pt x="92" y="0"/>
                    </a:lnTo>
                  </a:path>
                </a:pathLst>
              </a:custGeom>
              <a:grpFill/>
              <a:ln>
                <a:noFill/>
              </a:ln>
            </p:spPr>
            <p:txBody>
              <a:bodyPr anchor="t" anchorCtr="0" bIns="45720" compatLnSpc="1" lIns="91440" numCol="1" rIns="91440" tIns="45720" vert="horz" wrap="square"/>
              <a:lstStyle/>
              <a:p>
                <a:endParaRPr altLang="en-US" lang="zh-CN"/>
              </a:p>
            </p:txBody>
          </p:sp>
          <p:sp>
            <p:nvSpPr>
              <p:cNvPr id="1224" name="Freeform 669"/>
              <p:cNvSpPr/>
              <p:nvPr/>
            </p:nvSpPr>
            <p:spPr bwMode="auto">
              <a:xfrm>
                <a:off x="4698" y="1962"/>
                <a:ext cx="64" cy="93"/>
              </a:xfrm>
              <a:custGeom>
                <a:gdLst>
                  <a:gd fmla="*/ 64 w 64" name="T0"/>
                  <a:gd fmla="*/ 0 h 93" name="T1"/>
                  <a:gd fmla="*/ 64 w 64" name="T2"/>
                  <a:gd fmla="*/ 0 h 93" name="T3"/>
                  <a:gd fmla="*/ 0 w 64" name="T4"/>
                  <a:gd fmla="*/ 61 h 93" name="T5"/>
                  <a:gd fmla="*/ 0 w 64" name="T6"/>
                  <a:gd fmla="*/ 93 h 93" name="T7"/>
                  <a:gd fmla="*/ 0 w 64" name="T8"/>
                  <a:gd fmla="*/ 93 h 93" name="T9"/>
                  <a:gd fmla="*/ 64 w 64" name="T10"/>
                  <a:gd fmla="*/ 25 h 93" name="T11"/>
                  <a:gd fmla="*/ 64 w 64" name="T12"/>
                  <a:gd fmla="*/ 0 h 93" name="T13"/>
                </a:gdLst>
                <a:cxnLst>
                  <a:cxn ang="0">
                    <a:pos x="T0" y="T1"/>
                  </a:cxn>
                  <a:cxn ang="0">
                    <a:pos x="T2" y="T3"/>
                  </a:cxn>
                  <a:cxn ang="0">
                    <a:pos x="T4" y="T5"/>
                  </a:cxn>
                  <a:cxn ang="0">
                    <a:pos x="T6" y="T7"/>
                  </a:cxn>
                  <a:cxn ang="0">
                    <a:pos x="T8" y="T9"/>
                  </a:cxn>
                  <a:cxn ang="0">
                    <a:pos x="T10" y="T11"/>
                  </a:cxn>
                  <a:cxn ang="0">
                    <a:pos x="T12" y="T13"/>
                  </a:cxn>
                </a:cxnLst>
                <a:rect b="b" l="0" r="r" t="0"/>
                <a:pathLst>
                  <a:path h="93" w="64">
                    <a:moveTo>
                      <a:pt x="64" y="0"/>
                    </a:moveTo>
                    <a:lnTo>
                      <a:pt x="64" y="0"/>
                    </a:lnTo>
                    <a:lnTo>
                      <a:pt x="0" y="61"/>
                    </a:lnTo>
                    <a:lnTo>
                      <a:pt x="0" y="93"/>
                    </a:lnTo>
                    <a:lnTo>
                      <a:pt x="0" y="93"/>
                    </a:lnTo>
                    <a:lnTo>
                      <a:pt x="64" y="25"/>
                    </a:lnTo>
                    <a:lnTo>
                      <a:pt x="64" y="0"/>
                    </a:lnTo>
                    <a:close/>
                  </a:path>
                </a:pathLst>
              </a:custGeom>
              <a:grpFill/>
              <a:ln>
                <a:noFill/>
              </a:ln>
            </p:spPr>
            <p:txBody>
              <a:bodyPr anchor="t" anchorCtr="0" bIns="45720" compatLnSpc="1" lIns="91440" numCol="1" rIns="91440" tIns="45720" vert="horz" wrap="square"/>
              <a:lstStyle/>
              <a:p>
                <a:endParaRPr altLang="en-US" lang="zh-CN"/>
              </a:p>
            </p:txBody>
          </p:sp>
          <p:sp>
            <p:nvSpPr>
              <p:cNvPr id="1225" name="Freeform 670"/>
              <p:cNvSpPr/>
              <p:nvPr/>
            </p:nvSpPr>
            <p:spPr bwMode="auto">
              <a:xfrm>
                <a:off x="4698" y="1962"/>
                <a:ext cx="64" cy="93"/>
              </a:xfrm>
              <a:custGeom>
                <a:gdLst>
                  <a:gd fmla="*/ 64 w 64" name="T0"/>
                  <a:gd fmla="*/ 0 h 93" name="T1"/>
                  <a:gd fmla="*/ 64 w 64" name="T2"/>
                  <a:gd fmla="*/ 0 h 93" name="T3"/>
                  <a:gd fmla="*/ 0 w 64" name="T4"/>
                  <a:gd fmla="*/ 61 h 93" name="T5"/>
                  <a:gd fmla="*/ 0 w 64" name="T6"/>
                  <a:gd fmla="*/ 93 h 93" name="T7"/>
                  <a:gd fmla="*/ 0 w 64" name="T8"/>
                  <a:gd fmla="*/ 93 h 93" name="T9"/>
                  <a:gd fmla="*/ 64 w 64" name="T10"/>
                  <a:gd fmla="*/ 25 h 93" name="T11"/>
                  <a:gd fmla="*/ 64 w 64" name="T12"/>
                  <a:gd fmla="*/ 0 h 93" name="T13"/>
                </a:gdLst>
                <a:cxnLst>
                  <a:cxn ang="0">
                    <a:pos x="T0" y="T1"/>
                  </a:cxn>
                  <a:cxn ang="0">
                    <a:pos x="T2" y="T3"/>
                  </a:cxn>
                  <a:cxn ang="0">
                    <a:pos x="T4" y="T5"/>
                  </a:cxn>
                  <a:cxn ang="0">
                    <a:pos x="T6" y="T7"/>
                  </a:cxn>
                  <a:cxn ang="0">
                    <a:pos x="T8" y="T9"/>
                  </a:cxn>
                  <a:cxn ang="0">
                    <a:pos x="T10" y="T11"/>
                  </a:cxn>
                  <a:cxn ang="0">
                    <a:pos x="T12" y="T13"/>
                  </a:cxn>
                </a:cxnLst>
                <a:rect b="b" l="0" r="r" t="0"/>
                <a:pathLst>
                  <a:path h="93" w="64">
                    <a:moveTo>
                      <a:pt x="64" y="0"/>
                    </a:moveTo>
                    <a:lnTo>
                      <a:pt x="64" y="0"/>
                    </a:lnTo>
                    <a:lnTo>
                      <a:pt x="0" y="61"/>
                    </a:lnTo>
                    <a:lnTo>
                      <a:pt x="0" y="93"/>
                    </a:lnTo>
                    <a:lnTo>
                      <a:pt x="0" y="93"/>
                    </a:lnTo>
                    <a:lnTo>
                      <a:pt x="64" y="25"/>
                    </a:lnTo>
                    <a:lnTo>
                      <a:pt x="64" y="0"/>
                    </a:lnTo>
                  </a:path>
                </a:pathLst>
              </a:custGeom>
              <a:grpFill/>
              <a:ln>
                <a:noFill/>
              </a:ln>
            </p:spPr>
            <p:txBody>
              <a:bodyPr anchor="t" anchorCtr="0" bIns="45720" compatLnSpc="1" lIns="91440" numCol="1" rIns="91440" tIns="45720" vert="horz" wrap="square"/>
              <a:lstStyle/>
              <a:p>
                <a:endParaRPr altLang="en-US" lang="zh-CN"/>
              </a:p>
            </p:txBody>
          </p:sp>
          <p:sp>
            <p:nvSpPr>
              <p:cNvPr id="1226" name="Freeform 671"/>
              <p:cNvSpPr/>
              <p:nvPr/>
            </p:nvSpPr>
            <p:spPr bwMode="auto">
              <a:xfrm>
                <a:off x="4558" y="2143"/>
                <a:ext cx="92" cy="138"/>
              </a:xfrm>
              <a:custGeom>
                <a:gdLst>
                  <a:gd fmla="*/ 92 w 92" name="T0"/>
                  <a:gd fmla="*/ 0 h 138" name="T1"/>
                  <a:gd fmla="*/ 92 w 92" name="T2"/>
                  <a:gd fmla="*/ 0 h 138" name="T3"/>
                  <a:gd fmla="*/ 0 w 92" name="T4"/>
                  <a:gd fmla="*/ 94 h 138" name="T5"/>
                  <a:gd fmla="*/ 0 w 92" name="T6"/>
                  <a:gd fmla="*/ 138 h 138" name="T7"/>
                  <a:gd fmla="*/ 92 w 92" name="T8"/>
                  <a:gd fmla="*/ 36 h 138" name="T9"/>
                  <a:gd fmla="*/ 92 w 92" name="T10"/>
                  <a:gd fmla="*/ 0 h 138" name="T11"/>
                </a:gdLst>
                <a:cxnLst>
                  <a:cxn ang="0">
                    <a:pos x="T0" y="T1"/>
                  </a:cxn>
                  <a:cxn ang="0">
                    <a:pos x="T2" y="T3"/>
                  </a:cxn>
                  <a:cxn ang="0">
                    <a:pos x="T4" y="T5"/>
                  </a:cxn>
                  <a:cxn ang="0">
                    <a:pos x="T6" y="T7"/>
                  </a:cxn>
                  <a:cxn ang="0">
                    <a:pos x="T8" y="T9"/>
                  </a:cxn>
                  <a:cxn ang="0">
                    <a:pos x="T10" y="T11"/>
                  </a:cxn>
                </a:cxnLst>
                <a:rect b="b" l="0" r="r" t="0"/>
                <a:pathLst>
                  <a:path h="138" w="92">
                    <a:moveTo>
                      <a:pt x="92" y="0"/>
                    </a:moveTo>
                    <a:lnTo>
                      <a:pt x="92" y="0"/>
                    </a:lnTo>
                    <a:lnTo>
                      <a:pt x="0" y="94"/>
                    </a:lnTo>
                    <a:lnTo>
                      <a:pt x="0" y="138"/>
                    </a:lnTo>
                    <a:lnTo>
                      <a:pt x="92" y="36"/>
                    </a:lnTo>
                    <a:lnTo>
                      <a:pt x="92" y="0"/>
                    </a:lnTo>
                    <a:close/>
                  </a:path>
                </a:pathLst>
              </a:custGeom>
              <a:grpFill/>
              <a:ln>
                <a:noFill/>
              </a:ln>
            </p:spPr>
            <p:txBody>
              <a:bodyPr anchor="t" anchorCtr="0" bIns="45720" compatLnSpc="1" lIns="91440" numCol="1" rIns="91440" tIns="45720" vert="horz" wrap="square"/>
              <a:lstStyle/>
              <a:p>
                <a:endParaRPr altLang="en-US" lang="zh-CN"/>
              </a:p>
            </p:txBody>
          </p:sp>
          <p:sp>
            <p:nvSpPr>
              <p:cNvPr id="1227" name="Freeform 672"/>
              <p:cNvSpPr/>
              <p:nvPr/>
            </p:nvSpPr>
            <p:spPr bwMode="auto">
              <a:xfrm>
                <a:off x="4558" y="2143"/>
                <a:ext cx="92" cy="138"/>
              </a:xfrm>
              <a:custGeom>
                <a:gdLst>
                  <a:gd fmla="*/ 92 w 92" name="T0"/>
                  <a:gd fmla="*/ 0 h 138" name="T1"/>
                  <a:gd fmla="*/ 92 w 92" name="T2"/>
                  <a:gd fmla="*/ 0 h 138" name="T3"/>
                  <a:gd fmla="*/ 0 w 92" name="T4"/>
                  <a:gd fmla="*/ 94 h 138" name="T5"/>
                  <a:gd fmla="*/ 0 w 92" name="T6"/>
                  <a:gd fmla="*/ 138 h 138" name="T7"/>
                  <a:gd fmla="*/ 92 w 92" name="T8"/>
                  <a:gd fmla="*/ 36 h 138" name="T9"/>
                  <a:gd fmla="*/ 92 w 92" name="T10"/>
                  <a:gd fmla="*/ 0 h 138" name="T11"/>
                </a:gdLst>
                <a:cxnLst>
                  <a:cxn ang="0">
                    <a:pos x="T0" y="T1"/>
                  </a:cxn>
                  <a:cxn ang="0">
                    <a:pos x="T2" y="T3"/>
                  </a:cxn>
                  <a:cxn ang="0">
                    <a:pos x="T4" y="T5"/>
                  </a:cxn>
                  <a:cxn ang="0">
                    <a:pos x="T6" y="T7"/>
                  </a:cxn>
                  <a:cxn ang="0">
                    <a:pos x="T8" y="T9"/>
                  </a:cxn>
                  <a:cxn ang="0">
                    <a:pos x="T10" y="T11"/>
                  </a:cxn>
                </a:cxnLst>
                <a:rect b="b" l="0" r="r" t="0"/>
                <a:pathLst>
                  <a:path h="138" w="92">
                    <a:moveTo>
                      <a:pt x="92" y="0"/>
                    </a:moveTo>
                    <a:lnTo>
                      <a:pt x="92" y="0"/>
                    </a:lnTo>
                    <a:lnTo>
                      <a:pt x="0" y="94"/>
                    </a:lnTo>
                    <a:lnTo>
                      <a:pt x="0" y="138"/>
                    </a:lnTo>
                    <a:lnTo>
                      <a:pt x="92" y="36"/>
                    </a:lnTo>
                    <a:lnTo>
                      <a:pt x="92" y="0"/>
                    </a:lnTo>
                  </a:path>
                </a:pathLst>
              </a:custGeom>
              <a:grpFill/>
              <a:ln>
                <a:noFill/>
              </a:ln>
            </p:spPr>
            <p:txBody>
              <a:bodyPr anchor="t" anchorCtr="0" bIns="45720" compatLnSpc="1" lIns="91440" numCol="1" rIns="91440" tIns="45720" vert="horz" wrap="square"/>
              <a:lstStyle/>
              <a:p>
                <a:endParaRPr altLang="en-US" lang="zh-CN"/>
              </a:p>
            </p:txBody>
          </p:sp>
          <p:sp>
            <p:nvSpPr>
              <p:cNvPr id="1228" name="Freeform 673"/>
              <p:cNvSpPr/>
              <p:nvPr/>
            </p:nvSpPr>
            <p:spPr bwMode="auto">
              <a:xfrm>
                <a:off x="4674" y="2073"/>
                <a:ext cx="44" cy="80"/>
              </a:xfrm>
              <a:custGeom>
                <a:gdLst>
                  <a:gd fmla="*/ 44 w 44" name="T0"/>
                  <a:gd fmla="*/ 0 h 80" name="T1"/>
                  <a:gd fmla="*/ 0 w 44" name="T2"/>
                  <a:gd fmla="*/ 46 h 80" name="T3"/>
                  <a:gd fmla="*/ 0 w 44" name="T4"/>
                  <a:gd fmla="*/ 80 h 80" name="T5"/>
                  <a:gd fmla="*/ 44 w 44" name="T6"/>
                  <a:gd fmla="*/ 30 h 80" name="T7"/>
                  <a:gd fmla="*/ 44 w 44" name="T8"/>
                  <a:gd fmla="*/ 0 h 80" name="T9"/>
                </a:gdLst>
                <a:cxnLst>
                  <a:cxn ang="0">
                    <a:pos x="T0" y="T1"/>
                  </a:cxn>
                  <a:cxn ang="0">
                    <a:pos x="T2" y="T3"/>
                  </a:cxn>
                  <a:cxn ang="0">
                    <a:pos x="T4" y="T5"/>
                  </a:cxn>
                  <a:cxn ang="0">
                    <a:pos x="T6" y="T7"/>
                  </a:cxn>
                  <a:cxn ang="0">
                    <a:pos x="T8" y="T9"/>
                  </a:cxn>
                </a:cxnLst>
                <a:rect b="b" l="0" r="r" t="0"/>
                <a:pathLst>
                  <a:path h="80" w="44">
                    <a:moveTo>
                      <a:pt x="44" y="0"/>
                    </a:moveTo>
                    <a:lnTo>
                      <a:pt x="0" y="46"/>
                    </a:lnTo>
                    <a:lnTo>
                      <a:pt x="0" y="80"/>
                    </a:lnTo>
                    <a:lnTo>
                      <a:pt x="44" y="30"/>
                    </a:lnTo>
                    <a:lnTo>
                      <a:pt x="44" y="0"/>
                    </a:lnTo>
                    <a:close/>
                  </a:path>
                </a:pathLst>
              </a:custGeom>
              <a:grpFill/>
              <a:ln>
                <a:noFill/>
              </a:ln>
            </p:spPr>
            <p:txBody>
              <a:bodyPr anchor="t" anchorCtr="0" bIns="45720" compatLnSpc="1" lIns="91440" numCol="1" rIns="91440" tIns="45720" vert="horz" wrap="square"/>
              <a:lstStyle/>
              <a:p>
                <a:endParaRPr altLang="en-US" lang="zh-CN"/>
              </a:p>
            </p:txBody>
          </p:sp>
          <p:sp>
            <p:nvSpPr>
              <p:cNvPr id="1229" name="Freeform 674"/>
              <p:cNvSpPr/>
              <p:nvPr/>
            </p:nvSpPr>
            <p:spPr bwMode="auto">
              <a:xfrm>
                <a:off x="4674" y="2073"/>
                <a:ext cx="44" cy="80"/>
              </a:xfrm>
              <a:custGeom>
                <a:gdLst>
                  <a:gd fmla="*/ 44 w 44" name="T0"/>
                  <a:gd fmla="*/ 0 h 80" name="T1"/>
                  <a:gd fmla="*/ 0 w 44" name="T2"/>
                  <a:gd fmla="*/ 46 h 80" name="T3"/>
                  <a:gd fmla="*/ 0 w 44" name="T4"/>
                  <a:gd fmla="*/ 80 h 80" name="T5"/>
                  <a:gd fmla="*/ 44 w 44" name="T6"/>
                  <a:gd fmla="*/ 30 h 80" name="T7"/>
                  <a:gd fmla="*/ 44 w 44" name="T8"/>
                  <a:gd fmla="*/ 0 h 80" name="T9"/>
                </a:gdLst>
                <a:cxnLst>
                  <a:cxn ang="0">
                    <a:pos x="T0" y="T1"/>
                  </a:cxn>
                  <a:cxn ang="0">
                    <a:pos x="T2" y="T3"/>
                  </a:cxn>
                  <a:cxn ang="0">
                    <a:pos x="T4" y="T5"/>
                  </a:cxn>
                  <a:cxn ang="0">
                    <a:pos x="T6" y="T7"/>
                  </a:cxn>
                  <a:cxn ang="0">
                    <a:pos x="T8" y="T9"/>
                  </a:cxn>
                </a:cxnLst>
                <a:rect b="b" l="0" r="r" t="0"/>
                <a:pathLst>
                  <a:path h="80" w="44">
                    <a:moveTo>
                      <a:pt x="44" y="0"/>
                    </a:moveTo>
                    <a:lnTo>
                      <a:pt x="0" y="46"/>
                    </a:lnTo>
                    <a:lnTo>
                      <a:pt x="0" y="80"/>
                    </a:lnTo>
                    <a:lnTo>
                      <a:pt x="44" y="30"/>
                    </a:lnTo>
                    <a:lnTo>
                      <a:pt x="44" y="0"/>
                    </a:lnTo>
                  </a:path>
                </a:pathLst>
              </a:custGeom>
              <a:grpFill/>
              <a:ln>
                <a:noFill/>
              </a:ln>
            </p:spPr>
            <p:txBody>
              <a:bodyPr anchor="t" anchorCtr="0" bIns="45720" compatLnSpc="1" lIns="91440" numCol="1" rIns="91440" tIns="45720" vert="horz" wrap="square"/>
              <a:lstStyle/>
              <a:p>
                <a:endParaRPr altLang="en-US" lang="zh-CN"/>
              </a:p>
            </p:txBody>
          </p:sp>
          <p:sp>
            <p:nvSpPr>
              <p:cNvPr id="1230" name="Freeform 675"/>
              <p:cNvSpPr/>
              <p:nvPr/>
            </p:nvSpPr>
            <p:spPr bwMode="auto">
              <a:xfrm>
                <a:off x="4754" y="2029"/>
                <a:ext cx="8" cy="34"/>
              </a:xfrm>
              <a:custGeom>
                <a:gdLst>
                  <a:gd fmla="*/ 8 w 8" name="T0"/>
                  <a:gd fmla="*/ 0 h 34" name="T1"/>
                  <a:gd fmla="*/ 8 w 8" name="T2"/>
                  <a:gd fmla="*/ 0 h 34" name="T3"/>
                  <a:gd fmla="*/ 0 w 8" name="T4"/>
                  <a:gd fmla="*/ 8 h 34" name="T5"/>
                  <a:gd fmla="*/ 0 w 8" name="T6"/>
                  <a:gd fmla="*/ 34 h 34" name="T7"/>
                  <a:gd fmla="*/ 8 w 8" name="T8"/>
                  <a:gd fmla="*/ 26 h 34" name="T9"/>
                  <a:gd fmla="*/ 8 w 8" name="T10"/>
                  <a:gd fmla="*/ 0 h 34" name="T11"/>
                </a:gdLst>
                <a:cxnLst>
                  <a:cxn ang="0">
                    <a:pos x="T0" y="T1"/>
                  </a:cxn>
                  <a:cxn ang="0">
                    <a:pos x="T2" y="T3"/>
                  </a:cxn>
                  <a:cxn ang="0">
                    <a:pos x="T4" y="T5"/>
                  </a:cxn>
                  <a:cxn ang="0">
                    <a:pos x="T6" y="T7"/>
                  </a:cxn>
                  <a:cxn ang="0">
                    <a:pos x="T8" y="T9"/>
                  </a:cxn>
                  <a:cxn ang="0">
                    <a:pos x="T10" y="T11"/>
                  </a:cxn>
                </a:cxnLst>
                <a:rect b="b" l="0" r="r" t="0"/>
                <a:pathLst>
                  <a:path h="34" w="8">
                    <a:moveTo>
                      <a:pt x="8" y="0"/>
                    </a:moveTo>
                    <a:lnTo>
                      <a:pt x="8" y="0"/>
                    </a:lnTo>
                    <a:lnTo>
                      <a:pt x="0" y="8"/>
                    </a:lnTo>
                    <a:lnTo>
                      <a:pt x="0" y="34"/>
                    </a:lnTo>
                    <a:lnTo>
                      <a:pt x="8" y="26"/>
                    </a:lnTo>
                    <a:lnTo>
                      <a:pt x="8" y="0"/>
                    </a:lnTo>
                    <a:close/>
                  </a:path>
                </a:pathLst>
              </a:custGeom>
              <a:grpFill/>
              <a:ln>
                <a:noFill/>
              </a:ln>
            </p:spPr>
            <p:txBody>
              <a:bodyPr anchor="t" anchorCtr="0" bIns="45720" compatLnSpc="1" lIns="91440" numCol="1" rIns="91440" tIns="45720" vert="horz" wrap="square"/>
              <a:lstStyle/>
              <a:p>
                <a:endParaRPr altLang="en-US" lang="zh-CN"/>
              </a:p>
            </p:txBody>
          </p:sp>
          <p:sp>
            <p:nvSpPr>
              <p:cNvPr id="1231" name="Freeform 676"/>
              <p:cNvSpPr/>
              <p:nvPr/>
            </p:nvSpPr>
            <p:spPr bwMode="auto">
              <a:xfrm>
                <a:off x="4754" y="2029"/>
                <a:ext cx="8" cy="34"/>
              </a:xfrm>
              <a:custGeom>
                <a:gdLst>
                  <a:gd fmla="*/ 8 w 8" name="T0"/>
                  <a:gd fmla="*/ 0 h 34" name="T1"/>
                  <a:gd fmla="*/ 8 w 8" name="T2"/>
                  <a:gd fmla="*/ 0 h 34" name="T3"/>
                  <a:gd fmla="*/ 0 w 8" name="T4"/>
                  <a:gd fmla="*/ 8 h 34" name="T5"/>
                  <a:gd fmla="*/ 0 w 8" name="T6"/>
                  <a:gd fmla="*/ 34 h 34" name="T7"/>
                  <a:gd fmla="*/ 8 w 8" name="T8"/>
                  <a:gd fmla="*/ 26 h 34" name="T9"/>
                  <a:gd fmla="*/ 8 w 8" name="T10"/>
                  <a:gd fmla="*/ 0 h 34" name="T11"/>
                </a:gdLst>
                <a:cxnLst>
                  <a:cxn ang="0">
                    <a:pos x="T0" y="T1"/>
                  </a:cxn>
                  <a:cxn ang="0">
                    <a:pos x="T2" y="T3"/>
                  </a:cxn>
                  <a:cxn ang="0">
                    <a:pos x="T4" y="T5"/>
                  </a:cxn>
                  <a:cxn ang="0">
                    <a:pos x="T6" y="T7"/>
                  </a:cxn>
                  <a:cxn ang="0">
                    <a:pos x="T8" y="T9"/>
                  </a:cxn>
                  <a:cxn ang="0">
                    <a:pos x="T10" y="T11"/>
                  </a:cxn>
                </a:cxnLst>
                <a:rect b="b" l="0" r="r" t="0"/>
                <a:pathLst>
                  <a:path h="34" w="8">
                    <a:moveTo>
                      <a:pt x="8" y="0"/>
                    </a:moveTo>
                    <a:lnTo>
                      <a:pt x="8" y="0"/>
                    </a:lnTo>
                    <a:lnTo>
                      <a:pt x="0" y="8"/>
                    </a:lnTo>
                    <a:lnTo>
                      <a:pt x="0" y="34"/>
                    </a:lnTo>
                    <a:lnTo>
                      <a:pt x="8" y="26"/>
                    </a:lnTo>
                    <a:lnTo>
                      <a:pt x="8" y="0"/>
                    </a:lnTo>
                  </a:path>
                </a:pathLst>
              </a:custGeom>
              <a:grpFill/>
              <a:ln>
                <a:noFill/>
              </a:ln>
            </p:spPr>
            <p:txBody>
              <a:bodyPr anchor="t" anchorCtr="0" bIns="45720" compatLnSpc="1" lIns="91440" numCol="1" rIns="91440" tIns="45720" vert="horz" wrap="square"/>
              <a:lstStyle/>
              <a:p>
                <a:endParaRPr altLang="en-US" lang="zh-CN"/>
              </a:p>
            </p:txBody>
          </p:sp>
          <p:sp>
            <p:nvSpPr>
              <p:cNvPr id="1232" name="Freeform 677"/>
              <p:cNvSpPr/>
              <p:nvPr/>
            </p:nvSpPr>
            <p:spPr bwMode="auto">
              <a:xfrm>
                <a:off x="4564" y="2267"/>
                <a:ext cx="36" cy="84"/>
              </a:xfrm>
              <a:custGeom>
                <a:gdLst>
                  <a:gd fmla="*/ 36 w 36" name="T0"/>
                  <a:gd fmla="*/ 0 h 84" name="T1"/>
                  <a:gd fmla="*/ 36 w 36" name="T2"/>
                  <a:gd fmla="*/ 0 h 84" name="T3"/>
                  <a:gd fmla="*/ 0 w 36" name="T4"/>
                  <a:gd fmla="*/ 40 h 84" name="T5"/>
                  <a:gd fmla="*/ 0 w 36" name="T6"/>
                  <a:gd fmla="*/ 84 h 84" name="T7"/>
                  <a:gd fmla="*/ 0 w 36" name="T8"/>
                  <a:gd fmla="*/ 84 h 84" name="T9"/>
                  <a:gd fmla="*/ 36 w 36" name="T10"/>
                  <a:gd fmla="*/ 42 h 84" name="T11"/>
                  <a:gd fmla="*/ 36 w 36" name="T12"/>
                  <a:gd fmla="*/ 0 h 84" name="T13"/>
                </a:gdLst>
                <a:cxnLst>
                  <a:cxn ang="0">
                    <a:pos x="T0" y="T1"/>
                  </a:cxn>
                  <a:cxn ang="0">
                    <a:pos x="T2" y="T3"/>
                  </a:cxn>
                  <a:cxn ang="0">
                    <a:pos x="T4" y="T5"/>
                  </a:cxn>
                  <a:cxn ang="0">
                    <a:pos x="T6" y="T7"/>
                  </a:cxn>
                  <a:cxn ang="0">
                    <a:pos x="T8" y="T9"/>
                  </a:cxn>
                  <a:cxn ang="0">
                    <a:pos x="T10" y="T11"/>
                  </a:cxn>
                  <a:cxn ang="0">
                    <a:pos x="T12" y="T13"/>
                  </a:cxn>
                </a:cxnLst>
                <a:rect b="b" l="0" r="r" t="0"/>
                <a:pathLst>
                  <a:path h="84" w="36">
                    <a:moveTo>
                      <a:pt x="36" y="0"/>
                    </a:moveTo>
                    <a:lnTo>
                      <a:pt x="36" y="0"/>
                    </a:lnTo>
                    <a:lnTo>
                      <a:pt x="0" y="40"/>
                    </a:lnTo>
                    <a:lnTo>
                      <a:pt x="0" y="84"/>
                    </a:lnTo>
                    <a:lnTo>
                      <a:pt x="0" y="84"/>
                    </a:lnTo>
                    <a:lnTo>
                      <a:pt x="36" y="42"/>
                    </a:lnTo>
                    <a:lnTo>
                      <a:pt x="36" y="0"/>
                    </a:lnTo>
                    <a:close/>
                  </a:path>
                </a:pathLst>
              </a:custGeom>
              <a:grpFill/>
              <a:ln>
                <a:noFill/>
              </a:ln>
            </p:spPr>
            <p:txBody>
              <a:bodyPr anchor="t" anchorCtr="0" bIns="45720" compatLnSpc="1" lIns="91440" numCol="1" rIns="91440" tIns="45720" vert="horz" wrap="square"/>
              <a:lstStyle/>
              <a:p>
                <a:endParaRPr altLang="en-US" lang="zh-CN"/>
              </a:p>
            </p:txBody>
          </p:sp>
          <p:sp>
            <p:nvSpPr>
              <p:cNvPr id="1233" name="Freeform 678"/>
              <p:cNvSpPr/>
              <p:nvPr/>
            </p:nvSpPr>
            <p:spPr bwMode="auto">
              <a:xfrm>
                <a:off x="4564" y="2267"/>
                <a:ext cx="36" cy="84"/>
              </a:xfrm>
              <a:custGeom>
                <a:gdLst>
                  <a:gd fmla="*/ 36 w 36" name="T0"/>
                  <a:gd fmla="*/ 0 h 84" name="T1"/>
                  <a:gd fmla="*/ 36 w 36" name="T2"/>
                  <a:gd fmla="*/ 0 h 84" name="T3"/>
                  <a:gd fmla="*/ 0 w 36" name="T4"/>
                  <a:gd fmla="*/ 40 h 84" name="T5"/>
                  <a:gd fmla="*/ 0 w 36" name="T6"/>
                  <a:gd fmla="*/ 84 h 84" name="T7"/>
                  <a:gd fmla="*/ 0 w 36" name="T8"/>
                  <a:gd fmla="*/ 84 h 84" name="T9"/>
                  <a:gd fmla="*/ 36 w 36" name="T10"/>
                  <a:gd fmla="*/ 42 h 84" name="T11"/>
                  <a:gd fmla="*/ 36 w 36" name="T12"/>
                  <a:gd fmla="*/ 0 h 84" name="T13"/>
                </a:gdLst>
                <a:cxnLst>
                  <a:cxn ang="0">
                    <a:pos x="T0" y="T1"/>
                  </a:cxn>
                  <a:cxn ang="0">
                    <a:pos x="T2" y="T3"/>
                  </a:cxn>
                  <a:cxn ang="0">
                    <a:pos x="T4" y="T5"/>
                  </a:cxn>
                  <a:cxn ang="0">
                    <a:pos x="T6" y="T7"/>
                  </a:cxn>
                  <a:cxn ang="0">
                    <a:pos x="T8" y="T9"/>
                  </a:cxn>
                  <a:cxn ang="0">
                    <a:pos x="T10" y="T11"/>
                  </a:cxn>
                  <a:cxn ang="0">
                    <a:pos x="T12" y="T13"/>
                  </a:cxn>
                </a:cxnLst>
                <a:rect b="b" l="0" r="r" t="0"/>
                <a:pathLst>
                  <a:path h="84" w="36">
                    <a:moveTo>
                      <a:pt x="36" y="0"/>
                    </a:moveTo>
                    <a:lnTo>
                      <a:pt x="36" y="0"/>
                    </a:lnTo>
                    <a:lnTo>
                      <a:pt x="0" y="40"/>
                    </a:lnTo>
                    <a:lnTo>
                      <a:pt x="0" y="84"/>
                    </a:lnTo>
                    <a:lnTo>
                      <a:pt x="0" y="84"/>
                    </a:lnTo>
                    <a:lnTo>
                      <a:pt x="36" y="42"/>
                    </a:lnTo>
                    <a:lnTo>
                      <a:pt x="36" y="0"/>
                    </a:lnTo>
                  </a:path>
                </a:pathLst>
              </a:custGeom>
              <a:grpFill/>
              <a:ln>
                <a:noFill/>
              </a:ln>
            </p:spPr>
            <p:txBody>
              <a:bodyPr anchor="t" anchorCtr="0" bIns="45720" compatLnSpc="1" lIns="91440" numCol="1" rIns="91440" tIns="45720" vert="horz" wrap="square"/>
              <a:lstStyle/>
              <a:p>
                <a:endParaRPr altLang="en-US" lang="zh-CN"/>
              </a:p>
            </p:txBody>
          </p:sp>
          <p:sp>
            <p:nvSpPr>
              <p:cNvPr id="1234" name="Freeform 679"/>
              <p:cNvSpPr/>
              <p:nvPr/>
            </p:nvSpPr>
            <p:spPr bwMode="auto">
              <a:xfrm>
                <a:off x="4624" y="2093"/>
                <a:ext cx="138" cy="188"/>
              </a:xfrm>
              <a:custGeom>
                <a:gdLst>
                  <a:gd fmla="*/ 138 w 138" name="T0"/>
                  <a:gd fmla="*/ 0 h 188" name="T1"/>
                  <a:gd fmla="*/ 138 w 138" name="T2"/>
                  <a:gd fmla="*/ 0 h 188" name="T3"/>
                  <a:gd fmla="*/ 0 w 138" name="T4"/>
                  <a:gd fmla="*/ 148 h 188" name="T5"/>
                  <a:gd fmla="*/ 0 w 138" name="T6"/>
                  <a:gd fmla="*/ 188 h 188" name="T7"/>
                  <a:gd fmla="*/ 138 w 138" name="T8"/>
                  <a:gd fmla="*/ 24 h 188" name="T9"/>
                  <a:gd fmla="*/ 138 w 138" name="T10"/>
                  <a:gd fmla="*/ 0 h 188" name="T11"/>
                </a:gdLst>
                <a:cxnLst>
                  <a:cxn ang="0">
                    <a:pos x="T0" y="T1"/>
                  </a:cxn>
                  <a:cxn ang="0">
                    <a:pos x="T2" y="T3"/>
                  </a:cxn>
                  <a:cxn ang="0">
                    <a:pos x="T4" y="T5"/>
                  </a:cxn>
                  <a:cxn ang="0">
                    <a:pos x="T6" y="T7"/>
                  </a:cxn>
                  <a:cxn ang="0">
                    <a:pos x="T8" y="T9"/>
                  </a:cxn>
                  <a:cxn ang="0">
                    <a:pos x="T10" y="T11"/>
                  </a:cxn>
                </a:cxnLst>
                <a:rect b="b" l="0" r="r" t="0"/>
                <a:pathLst>
                  <a:path h="188" w="138">
                    <a:moveTo>
                      <a:pt x="138" y="0"/>
                    </a:moveTo>
                    <a:lnTo>
                      <a:pt x="138" y="0"/>
                    </a:lnTo>
                    <a:lnTo>
                      <a:pt x="0" y="148"/>
                    </a:lnTo>
                    <a:lnTo>
                      <a:pt x="0" y="188"/>
                    </a:lnTo>
                    <a:lnTo>
                      <a:pt x="138" y="24"/>
                    </a:lnTo>
                    <a:lnTo>
                      <a:pt x="138" y="0"/>
                    </a:lnTo>
                    <a:close/>
                  </a:path>
                </a:pathLst>
              </a:custGeom>
              <a:grpFill/>
              <a:ln>
                <a:noFill/>
              </a:ln>
            </p:spPr>
            <p:txBody>
              <a:bodyPr anchor="t" anchorCtr="0" bIns="45720" compatLnSpc="1" lIns="91440" numCol="1" rIns="91440" tIns="45720" vert="horz" wrap="square"/>
              <a:lstStyle/>
              <a:p>
                <a:endParaRPr altLang="en-US" lang="zh-CN"/>
              </a:p>
            </p:txBody>
          </p:sp>
          <p:sp>
            <p:nvSpPr>
              <p:cNvPr id="1235" name="Freeform 680"/>
              <p:cNvSpPr/>
              <p:nvPr/>
            </p:nvSpPr>
            <p:spPr bwMode="auto">
              <a:xfrm>
                <a:off x="4624" y="2093"/>
                <a:ext cx="138" cy="188"/>
              </a:xfrm>
              <a:custGeom>
                <a:gdLst>
                  <a:gd fmla="*/ 138 w 138" name="T0"/>
                  <a:gd fmla="*/ 0 h 188" name="T1"/>
                  <a:gd fmla="*/ 138 w 138" name="T2"/>
                  <a:gd fmla="*/ 0 h 188" name="T3"/>
                  <a:gd fmla="*/ 0 w 138" name="T4"/>
                  <a:gd fmla="*/ 148 h 188" name="T5"/>
                  <a:gd fmla="*/ 0 w 138" name="T6"/>
                  <a:gd fmla="*/ 188 h 188" name="T7"/>
                  <a:gd fmla="*/ 138 w 138" name="T8"/>
                  <a:gd fmla="*/ 24 h 188" name="T9"/>
                  <a:gd fmla="*/ 138 w 138" name="T10"/>
                  <a:gd fmla="*/ 0 h 188" name="T11"/>
                </a:gdLst>
                <a:cxnLst>
                  <a:cxn ang="0">
                    <a:pos x="T0" y="T1"/>
                  </a:cxn>
                  <a:cxn ang="0">
                    <a:pos x="T2" y="T3"/>
                  </a:cxn>
                  <a:cxn ang="0">
                    <a:pos x="T4" y="T5"/>
                  </a:cxn>
                  <a:cxn ang="0">
                    <a:pos x="T6" y="T7"/>
                  </a:cxn>
                  <a:cxn ang="0">
                    <a:pos x="T8" y="T9"/>
                  </a:cxn>
                  <a:cxn ang="0">
                    <a:pos x="T10" y="T11"/>
                  </a:cxn>
                </a:cxnLst>
                <a:rect b="b" l="0" r="r" t="0"/>
                <a:pathLst>
                  <a:path h="188" w="138">
                    <a:moveTo>
                      <a:pt x="138" y="0"/>
                    </a:moveTo>
                    <a:lnTo>
                      <a:pt x="138" y="0"/>
                    </a:lnTo>
                    <a:lnTo>
                      <a:pt x="0" y="148"/>
                    </a:lnTo>
                    <a:lnTo>
                      <a:pt x="0" y="188"/>
                    </a:lnTo>
                    <a:lnTo>
                      <a:pt x="138" y="24"/>
                    </a:lnTo>
                    <a:lnTo>
                      <a:pt x="138" y="0"/>
                    </a:lnTo>
                  </a:path>
                </a:pathLst>
              </a:custGeom>
              <a:grpFill/>
              <a:ln>
                <a:noFill/>
              </a:ln>
            </p:spPr>
            <p:txBody>
              <a:bodyPr anchor="t" anchorCtr="0" bIns="45720" compatLnSpc="1" lIns="91440" numCol="1" rIns="91440" tIns="45720" vert="horz" wrap="square"/>
              <a:lstStyle/>
              <a:p>
                <a:endParaRPr altLang="en-US" lang="zh-CN"/>
              </a:p>
            </p:txBody>
          </p:sp>
          <p:sp>
            <p:nvSpPr>
              <p:cNvPr id="1236" name="Freeform 681"/>
              <p:cNvSpPr/>
              <p:nvPr/>
            </p:nvSpPr>
            <p:spPr bwMode="auto">
              <a:xfrm>
                <a:off x="4678" y="2159"/>
                <a:ext cx="84" cy="128"/>
              </a:xfrm>
              <a:custGeom>
                <a:gdLst>
                  <a:gd fmla="*/ 84 w 84" name="T0"/>
                  <a:gd fmla="*/ 0 h 128" name="T1"/>
                  <a:gd fmla="*/ 84 w 84" name="T2"/>
                  <a:gd fmla="*/ 0 h 128" name="T3"/>
                  <a:gd fmla="*/ 0 w 84" name="T4"/>
                  <a:gd fmla="*/ 94 h 128" name="T5"/>
                  <a:gd fmla="*/ 0 w 84" name="T6"/>
                  <a:gd fmla="*/ 128 h 128" name="T7"/>
                  <a:gd fmla="*/ 84 w 84" name="T8"/>
                  <a:gd fmla="*/ 26 h 128" name="T9"/>
                  <a:gd fmla="*/ 84 w 84" name="T10"/>
                  <a:gd fmla="*/ 0 h 128" name="T11"/>
                </a:gdLst>
                <a:cxnLst>
                  <a:cxn ang="0">
                    <a:pos x="T0" y="T1"/>
                  </a:cxn>
                  <a:cxn ang="0">
                    <a:pos x="T2" y="T3"/>
                  </a:cxn>
                  <a:cxn ang="0">
                    <a:pos x="T4" y="T5"/>
                  </a:cxn>
                  <a:cxn ang="0">
                    <a:pos x="T6" y="T7"/>
                  </a:cxn>
                  <a:cxn ang="0">
                    <a:pos x="T8" y="T9"/>
                  </a:cxn>
                  <a:cxn ang="0">
                    <a:pos x="T10" y="T11"/>
                  </a:cxn>
                </a:cxnLst>
                <a:rect b="b" l="0" r="r" t="0"/>
                <a:pathLst>
                  <a:path h="128" w="84">
                    <a:moveTo>
                      <a:pt x="84" y="0"/>
                    </a:moveTo>
                    <a:lnTo>
                      <a:pt x="84" y="0"/>
                    </a:lnTo>
                    <a:lnTo>
                      <a:pt x="0" y="94"/>
                    </a:lnTo>
                    <a:lnTo>
                      <a:pt x="0" y="128"/>
                    </a:lnTo>
                    <a:lnTo>
                      <a:pt x="84" y="26"/>
                    </a:lnTo>
                    <a:lnTo>
                      <a:pt x="84" y="0"/>
                    </a:lnTo>
                    <a:close/>
                  </a:path>
                </a:pathLst>
              </a:custGeom>
              <a:grpFill/>
              <a:ln>
                <a:noFill/>
              </a:ln>
            </p:spPr>
            <p:txBody>
              <a:bodyPr anchor="t" anchorCtr="0" bIns="45720" compatLnSpc="1" lIns="91440" numCol="1" rIns="91440" tIns="45720" vert="horz" wrap="square"/>
              <a:lstStyle/>
              <a:p>
                <a:endParaRPr altLang="en-US" lang="zh-CN"/>
              </a:p>
            </p:txBody>
          </p:sp>
          <p:sp>
            <p:nvSpPr>
              <p:cNvPr id="1237" name="Freeform 682"/>
              <p:cNvSpPr/>
              <p:nvPr/>
            </p:nvSpPr>
            <p:spPr bwMode="auto">
              <a:xfrm>
                <a:off x="4678" y="2159"/>
                <a:ext cx="84" cy="128"/>
              </a:xfrm>
              <a:custGeom>
                <a:gdLst>
                  <a:gd fmla="*/ 84 w 84" name="T0"/>
                  <a:gd fmla="*/ 0 h 128" name="T1"/>
                  <a:gd fmla="*/ 84 w 84" name="T2"/>
                  <a:gd fmla="*/ 0 h 128" name="T3"/>
                  <a:gd fmla="*/ 0 w 84" name="T4"/>
                  <a:gd fmla="*/ 94 h 128" name="T5"/>
                  <a:gd fmla="*/ 0 w 84" name="T6"/>
                  <a:gd fmla="*/ 128 h 128" name="T7"/>
                  <a:gd fmla="*/ 84 w 84" name="T8"/>
                  <a:gd fmla="*/ 26 h 128" name="T9"/>
                  <a:gd fmla="*/ 84 w 84" name="T10"/>
                  <a:gd fmla="*/ 0 h 128" name="T11"/>
                </a:gdLst>
                <a:cxnLst>
                  <a:cxn ang="0">
                    <a:pos x="T0" y="T1"/>
                  </a:cxn>
                  <a:cxn ang="0">
                    <a:pos x="T2" y="T3"/>
                  </a:cxn>
                  <a:cxn ang="0">
                    <a:pos x="T4" y="T5"/>
                  </a:cxn>
                  <a:cxn ang="0">
                    <a:pos x="T6" y="T7"/>
                  </a:cxn>
                  <a:cxn ang="0">
                    <a:pos x="T8" y="T9"/>
                  </a:cxn>
                  <a:cxn ang="0">
                    <a:pos x="T10" y="T11"/>
                  </a:cxn>
                </a:cxnLst>
                <a:rect b="b" l="0" r="r" t="0"/>
                <a:pathLst>
                  <a:path h="128" w="84">
                    <a:moveTo>
                      <a:pt x="84" y="0"/>
                    </a:moveTo>
                    <a:lnTo>
                      <a:pt x="84" y="0"/>
                    </a:lnTo>
                    <a:lnTo>
                      <a:pt x="0" y="94"/>
                    </a:lnTo>
                    <a:lnTo>
                      <a:pt x="0" y="128"/>
                    </a:lnTo>
                    <a:lnTo>
                      <a:pt x="84" y="26"/>
                    </a:lnTo>
                    <a:lnTo>
                      <a:pt x="84" y="0"/>
                    </a:lnTo>
                  </a:path>
                </a:pathLst>
              </a:custGeom>
              <a:grpFill/>
              <a:ln>
                <a:noFill/>
              </a:ln>
            </p:spPr>
            <p:txBody>
              <a:bodyPr anchor="t" anchorCtr="0" bIns="45720" compatLnSpc="1" lIns="91440" numCol="1" rIns="91440" tIns="45720" vert="horz" wrap="square"/>
              <a:lstStyle/>
              <a:p>
                <a:endParaRPr altLang="en-US" lang="zh-CN"/>
              </a:p>
            </p:txBody>
          </p:sp>
          <p:sp>
            <p:nvSpPr>
              <p:cNvPr id="1238" name="Rectangle 683"/>
              <p:cNvSpPr>
                <a:spLocks noChangeArrowheads="1"/>
              </p:cNvSpPr>
              <p:nvPr/>
            </p:nvSpPr>
            <p:spPr bwMode="auto">
              <a:xfrm>
                <a:off x="4682" y="1332"/>
                <a:ext cx="1" cy="1"/>
              </a:xfrm>
              <a:prstGeom prst="rect">
                <a:avLst/>
              </a:prstGeom>
              <a:grpFill/>
              <a:ln>
                <a:noFill/>
              </a:ln>
            </p:spPr>
            <p:txBody>
              <a:bodyPr anchor="t" anchorCtr="0" bIns="45720" compatLnSpc="1" lIns="91440" numCol="1" rIns="91440" tIns="45720" vert="horz" wrap="square"/>
              <a:lstStyle/>
              <a:p>
                <a:endParaRPr altLang="en-US" lang="zh-CN"/>
              </a:p>
            </p:txBody>
          </p:sp>
          <p:sp>
            <p:nvSpPr>
              <p:cNvPr id="1239" name="Freeform 684"/>
              <p:cNvSpPr/>
              <p:nvPr/>
            </p:nvSpPr>
            <p:spPr bwMode="auto">
              <a:xfrm flipH="1">
                <a:off x="4682" y="1332"/>
                <a:ext cx="0" cy="0"/>
              </a:xfrm>
              <a:custGeom>
                <a:cxnLst>
                  <a:cxn ang="0">
                    <a:pos x="0" y="0"/>
                  </a:cxn>
                  <a:cxn ang="0">
                    <a:pos x="0" y="0"/>
                  </a:cxn>
                  <a:cxn ang="0">
                    <a:pos x="0" y="0"/>
                  </a:cxn>
                  <a:cxn ang="0">
                    <a:pos x="0" y="0"/>
                  </a:cxn>
                </a:cxnLst>
                <a:rect b="b" l="0" r="r" t="0"/>
                <a:pathLst>
                  <a:path>
                    <a:moveTo>
                      <a:pt x="0" y="0"/>
                    </a:moveTo>
                    <a:lnTo>
                      <a:pt x="0" y="0"/>
                    </a:lnTo>
                    <a:lnTo>
                      <a:pt x="0" y="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240" name="Freeform 685"/>
              <p:cNvSpPr/>
              <p:nvPr/>
            </p:nvSpPr>
            <p:spPr bwMode="auto">
              <a:xfrm flipH="1">
                <a:off x="4682" y="1332"/>
                <a:ext cx="0" cy="0"/>
              </a:xfrm>
              <a:custGeom>
                <a:cxnLst>
                  <a:cxn ang="0">
                    <a:pos x="0" y="0"/>
                  </a:cxn>
                  <a:cxn ang="0">
                    <a:pos x="0" y="0"/>
                  </a:cxn>
                  <a:cxn ang="0">
                    <a:pos x="0" y="0"/>
                  </a:cxn>
                  <a:cxn ang="0">
                    <a:pos x="0" y="0"/>
                  </a:cxn>
                  <a:cxn ang="0">
                    <a:pos x="0" y="0"/>
                  </a:cxn>
                  <a:cxn ang="0">
                    <a:pos x="0" y="0"/>
                  </a:cxn>
                </a:cxnLst>
                <a:rect b="b" l="0" r="r" t="0"/>
                <a:pathLst>
                  <a:path>
                    <a:moveTo>
                      <a:pt x="0" y="0"/>
                    </a:moveTo>
                    <a:lnTo>
                      <a:pt x="0" y="0"/>
                    </a:lnTo>
                    <a:lnTo>
                      <a:pt x="0" y="0"/>
                    </a:lnTo>
                    <a:lnTo>
                      <a:pt x="0" y="0"/>
                    </a:lnTo>
                    <a:lnTo>
                      <a:pt x="0" y="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241" name="Freeform 686"/>
              <p:cNvSpPr/>
              <p:nvPr/>
            </p:nvSpPr>
            <p:spPr bwMode="auto">
              <a:xfrm flipH="1">
                <a:off x="4682" y="1332"/>
                <a:ext cx="0" cy="0"/>
              </a:xfrm>
              <a:custGeom>
                <a:cxnLst>
                  <a:cxn ang="0">
                    <a:pos x="0" y="0"/>
                  </a:cxn>
                  <a:cxn ang="0">
                    <a:pos x="0" y="0"/>
                  </a:cxn>
                  <a:cxn ang="0">
                    <a:pos x="0" y="0"/>
                  </a:cxn>
                  <a:cxn ang="0">
                    <a:pos x="0" y="0"/>
                  </a:cxn>
                  <a:cxn ang="0">
                    <a:pos x="0" y="0"/>
                  </a:cxn>
                  <a:cxn ang="0">
                    <a:pos x="0" y="0"/>
                  </a:cxn>
                </a:cxnLst>
                <a:rect b="b" l="0" r="r" t="0"/>
                <a:pathLst>
                  <a:path>
                    <a:moveTo>
                      <a:pt x="0" y="0"/>
                    </a:moveTo>
                    <a:lnTo>
                      <a:pt x="0" y="0"/>
                    </a:lnTo>
                    <a:lnTo>
                      <a:pt x="0" y="0"/>
                    </a:lnTo>
                    <a:lnTo>
                      <a:pt x="0" y="0"/>
                    </a:lnTo>
                    <a:lnTo>
                      <a:pt x="0" y="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242" name="Rectangle 687"/>
              <p:cNvSpPr>
                <a:spLocks noChangeArrowheads="1"/>
              </p:cNvSpPr>
              <p:nvPr/>
            </p:nvSpPr>
            <p:spPr bwMode="auto">
              <a:xfrm>
                <a:off x="5550"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43" name="Rectangle 688"/>
              <p:cNvSpPr>
                <a:spLocks noChangeArrowheads="1"/>
              </p:cNvSpPr>
              <p:nvPr/>
            </p:nvSpPr>
            <p:spPr bwMode="auto">
              <a:xfrm>
                <a:off x="5570" y="16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44" name="Rectangle 689"/>
              <p:cNvSpPr>
                <a:spLocks noChangeArrowheads="1"/>
              </p:cNvSpPr>
              <p:nvPr/>
            </p:nvSpPr>
            <p:spPr bwMode="auto">
              <a:xfrm>
                <a:off x="5592"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45" name="Rectangle 690"/>
              <p:cNvSpPr>
                <a:spLocks noChangeArrowheads="1"/>
              </p:cNvSpPr>
              <p:nvPr/>
            </p:nvSpPr>
            <p:spPr bwMode="auto">
              <a:xfrm>
                <a:off x="5550" y="171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46" name="Rectangle 691"/>
              <p:cNvSpPr>
                <a:spLocks noChangeArrowheads="1"/>
              </p:cNvSpPr>
              <p:nvPr/>
            </p:nvSpPr>
            <p:spPr bwMode="auto">
              <a:xfrm>
                <a:off x="5570" y="1710"/>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47" name="Rectangle 692"/>
              <p:cNvSpPr>
                <a:spLocks noChangeArrowheads="1"/>
              </p:cNvSpPr>
              <p:nvPr/>
            </p:nvSpPr>
            <p:spPr bwMode="auto">
              <a:xfrm>
                <a:off x="5550" y="1768"/>
                <a:ext cx="206" cy="30"/>
              </a:xfrm>
              <a:prstGeom prst="rect">
                <a:avLst/>
              </a:prstGeom>
              <a:grpFill/>
              <a:ln>
                <a:noFill/>
              </a:ln>
            </p:spPr>
            <p:txBody>
              <a:bodyPr anchor="t" anchorCtr="0" bIns="45720" compatLnSpc="1" lIns="91440" numCol="1" rIns="91440" tIns="45720" vert="horz" wrap="square"/>
              <a:lstStyle/>
              <a:p>
                <a:endParaRPr altLang="en-US" lang="zh-CN"/>
              </a:p>
            </p:txBody>
          </p:sp>
          <p:sp>
            <p:nvSpPr>
              <p:cNvPr id="1248" name="Rectangle 693"/>
              <p:cNvSpPr>
                <a:spLocks noChangeArrowheads="1"/>
              </p:cNvSpPr>
              <p:nvPr/>
            </p:nvSpPr>
            <p:spPr bwMode="auto">
              <a:xfrm>
                <a:off x="5550" y="1824"/>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249" name="Rectangle 694"/>
              <p:cNvSpPr>
                <a:spLocks noChangeArrowheads="1"/>
              </p:cNvSpPr>
              <p:nvPr/>
            </p:nvSpPr>
            <p:spPr bwMode="auto">
              <a:xfrm>
                <a:off x="5570" y="1824"/>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250" name="Rectangle 695"/>
              <p:cNvSpPr>
                <a:spLocks noChangeArrowheads="1"/>
              </p:cNvSpPr>
              <p:nvPr/>
            </p:nvSpPr>
            <p:spPr bwMode="auto">
              <a:xfrm>
                <a:off x="5614" y="1824"/>
                <a:ext cx="56" cy="30"/>
              </a:xfrm>
              <a:prstGeom prst="rect">
                <a:avLst/>
              </a:prstGeom>
              <a:grpFill/>
              <a:ln>
                <a:noFill/>
              </a:ln>
            </p:spPr>
            <p:txBody>
              <a:bodyPr anchor="t" anchorCtr="0" bIns="45720" compatLnSpc="1" lIns="91440" numCol="1" rIns="91440" tIns="45720" vert="horz" wrap="square"/>
              <a:lstStyle/>
              <a:p>
                <a:endParaRPr altLang="en-US" lang="zh-CN"/>
              </a:p>
            </p:txBody>
          </p:sp>
          <p:sp>
            <p:nvSpPr>
              <p:cNvPr id="1251" name="Rectangle 696"/>
              <p:cNvSpPr>
                <a:spLocks noChangeArrowheads="1"/>
              </p:cNvSpPr>
              <p:nvPr/>
            </p:nvSpPr>
            <p:spPr bwMode="auto">
              <a:xfrm>
                <a:off x="5550" y="1936"/>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1252" name="Rectangle 697"/>
              <p:cNvSpPr>
                <a:spLocks noChangeArrowheads="1"/>
              </p:cNvSpPr>
              <p:nvPr/>
            </p:nvSpPr>
            <p:spPr bwMode="auto">
              <a:xfrm>
                <a:off x="5592" y="1936"/>
                <a:ext cx="100" cy="33"/>
              </a:xfrm>
              <a:prstGeom prst="rect">
                <a:avLst/>
              </a:prstGeom>
              <a:grpFill/>
              <a:ln>
                <a:noFill/>
              </a:ln>
            </p:spPr>
            <p:txBody>
              <a:bodyPr anchor="t" anchorCtr="0" bIns="45720" compatLnSpc="1" lIns="91440" numCol="1" rIns="91440" tIns="45720" vert="horz" wrap="square"/>
              <a:lstStyle/>
              <a:p>
                <a:endParaRPr altLang="en-US" lang="zh-CN"/>
              </a:p>
            </p:txBody>
          </p:sp>
          <p:sp>
            <p:nvSpPr>
              <p:cNvPr id="1253" name="Rectangle 698"/>
              <p:cNvSpPr>
                <a:spLocks noChangeArrowheads="1"/>
              </p:cNvSpPr>
              <p:nvPr/>
            </p:nvSpPr>
            <p:spPr bwMode="auto">
              <a:xfrm>
                <a:off x="5656" y="1993"/>
                <a:ext cx="36" cy="32"/>
              </a:xfrm>
              <a:prstGeom prst="rect">
                <a:avLst/>
              </a:prstGeom>
              <a:grpFill/>
              <a:ln>
                <a:noFill/>
              </a:ln>
            </p:spPr>
            <p:txBody>
              <a:bodyPr anchor="t" anchorCtr="0" bIns="45720" compatLnSpc="1" lIns="91440" numCol="1" rIns="91440" tIns="45720" vert="horz" wrap="square"/>
              <a:lstStyle/>
              <a:p>
                <a:endParaRPr altLang="en-US" lang="zh-CN"/>
              </a:p>
            </p:txBody>
          </p:sp>
          <p:sp>
            <p:nvSpPr>
              <p:cNvPr id="1254" name="Rectangle 699"/>
              <p:cNvSpPr>
                <a:spLocks noChangeArrowheads="1"/>
              </p:cNvSpPr>
              <p:nvPr/>
            </p:nvSpPr>
            <p:spPr bwMode="auto">
              <a:xfrm>
                <a:off x="5550" y="2049"/>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55" name="Rectangle 700"/>
              <p:cNvSpPr>
                <a:spLocks noChangeArrowheads="1"/>
              </p:cNvSpPr>
              <p:nvPr/>
            </p:nvSpPr>
            <p:spPr bwMode="auto">
              <a:xfrm>
                <a:off x="5592" y="2049"/>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1256" name="Rectangle 701"/>
              <p:cNvSpPr>
                <a:spLocks noChangeArrowheads="1"/>
              </p:cNvSpPr>
              <p:nvPr/>
            </p:nvSpPr>
            <p:spPr bwMode="auto">
              <a:xfrm>
                <a:off x="5570" y="216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57" name="Rectangle 702"/>
              <p:cNvSpPr>
                <a:spLocks noChangeArrowheads="1"/>
              </p:cNvSpPr>
              <p:nvPr/>
            </p:nvSpPr>
            <p:spPr bwMode="auto">
              <a:xfrm>
                <a:off x="5614" y="2161"/>
                <a:ext cx="20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58" name="Rectangle 703"/>
              <p:cNvSpPr>
                <a:spLocks noChangeArrowheads="1"/>
              </p:cNvSpPr>
              <p:nvPr/>
            </p:nvSpPr>
            <p:spPr bwMode="auto">
              <a:xfrm>
                <a:off x="5550" y="2329"/>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59" name="Rectangle 704"/>
              <p:cNvSpPr>
                <a:spLocks noChangeArrowheads="1"/>
              </p:cNvSpPr>
              <p:nvPr/>
            </p:nvSpPr>
            <p:spPr bwMode="auto">
              <a:xfrm>
                <a:off x="5592" y="2329"/>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1260" name="Rectangle 705"/>
              <p:cNvSpPr>
                <a:spLocks noChangeArrowheads="1"/>
              </p:cNvSpPr>
              <p:nvPr/>
            </p:nvSpPr>
            <p:spPr bwMode="auto">
              <a:xfrm>
                <a:off x="5656" y="2329"/>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61" name="Rectangle 706"/>
              <p:cNvSpPr>
                <a:spLocks noChangeArrowheads="1"/>
              </p:cNvSpPr>
              <p:nvPr/>
            </p:nvSpPr>
            <p:spPr bwMode="auto">
              <a:xfrm>
                <a:off x="5570" y="2387"/>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262" name="Rectangle 707"/>
              <p:cNvSpPr>
                <a:spLocks noChangeArrowheads="1"/>
              </p:cNvSpPr>
              <p:nvPr/>
            </p:nvSpPr>
            <p:spPr bwMode="auto">
              <a:xfrm>
                <a:off x="5570" y="2443"/>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263" name="Rectangle 708"/>
              <p:cNvSpPr>
                <a:spLocks noChangeArrowheads="1"/>
              </p:cNvSpPr>
              <p:nvPr/>
            </p:nvSpPr>
            <p:spPr bwMode="auto">
              <a:xfrm>
                <a:off x="5550" y="2499"/>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264" name="Rectangle 709"/>
              <p:cNvSpPr>
                <a:spLocks noChangeArrowheads="1"/>
              </p:cNvSpPr>
              <p:nvPr/>
            </p:nvSpPr>
            <p:spPr bwMode="auto">
              <a:xfrm>
                <a:off x="5592" y="2499"/>
                <a:ext cx="100" cy="30"/>
              </a:xfrm>
              <a:prstGeom prst="rect">
                <a:avLst/>
              </a:prstGeom>
              <a:grpFill/>
              <a:ln>
                <a:noFill/>
              </a:ln>
            </p:spPr>
            <p:txBody>
              <a:bodyPr anchor="t" anchorCtr="0" bIns="45720" compatLnSpc="1" lIns="91440" numCol="1" rIns="91440" tIns="45720" vert="horz" wrap="square"/>
              <a:lstStyle/>
              <a:p>
                <a:endParaRPr altLang="en-US" lang="zh-CN"/>
              </a:p>
            </p:txBody>
          </p:sp>
          <p:sp>
            <p:nvSpPr>
              <p:cNvPr id="1265" name="Rectangle 710"/>
              <p:cNvSpPr>
                <a:spLocks noChangeArrowheads="1"/>
              </p:cNvSpPr>
              <p:nvPr/>
            </p:nvSpPr>
            <p:spPr bwMode="auto">
              <a:xfrm>
                <a:off x="5550" y="2555"/>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66" name="Rectangle 711"/>
              <p:cNvSpPr>
                <a:spLocks noChangeArrowheads="1"/>
              </p:cNvSpPr>
              <p:nvPr/>
            </p:nvSpPr>
            <p:spPr bwMode="auto">
              <a:xfrm>
                <a:off x="5592" y="2611"/>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1267" name="Rectangle 712"/>
              <p:cNvSpPr>
                <a:spLocks noChangeArrowheads="1"/>
              </p:cNvSpPr>
              <p:nvPr/>
            </p:nvSpPr>
            <p:spPr bwMode="auto">
              <a:xfrm>
                <a:off x="5636" y="2611"/>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1268" name="Rectangle 713"/>
              <p:cNvSpPr>
                <a:spLocks noChangeArrowheads="1"/>
              </p:cNvSpPr>
              <p:nvPr/>
            </p:nvSpPr>
            <p:spPr bwMode="auto">
              <a:xfrm>
                <a:off x="5656" y="2611"/>
                <a:ext cx="14" cy="33"/>
              </a:xfrm>
              <a:prstGeom prst="rect">
                <a:avLst/>
              </a:prstGeom>
              <a:grpFill/>
              <a:ln>
                <a:noFill/>
              </a:ln>
            </p:spPr>
            <p:txBody>
              <a:bodyPr anchor="t" anchorCtr="0" bIns="45720" compatLnSpc="1" lIns="91440" numCol="1" rIns="91440" tIns="45720" vert="horz" wrap="square"/>
              <a:lstStyle/>
              <a:p>
                <a:endParaRPr altLang="en-US" lang="zh-CN"/>
              </a:p>
            </p:txBody>
          </p:sp>
          <p:sp>
            <p:nvSpPr>
              <p:cNvPr id="1269" name="Rectangle 714"/>
              <p:cNvSpPr>
                <a:spLocks noChangeArrowheads="1"/>
              </p:cNvSpPr>
              <p:nvPr/>
            </p:nvSpPr>
            <p:spPr bwMode="auto">
              <a:xfrm>
                <a:off x="5550" y="272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0" name="Rectangle 715"/>
              <p:cNvSpPr>
                <a:spLocks noChangeArrowheads="1"/>
              </p:cNvSpPr>
              <p:nvPr/>
            </p:nvSpPr>
            <p:spPr bwMode="auto">
              <a:xfrm>
                <a:off x="5592" y="2724"/>
                <a:ext cx="78"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1" name="Rectangle 716"/>
              <p:cNvSpPr>
                <a:spLocks noChangeArrowheads="1"/>
              </p:cNvSpPr>
              <p:nvPr/>
            </p:nvSpPr>
            <p:spPr bwMode="auto">
              <a:xfrm>
                <a:off x="5570" y="278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2" name="Rectangle 717"/>
              <p:cNvSpPr>
                <a:spLocks noChangeArrowheads="1"/>
              </p:cNvSpPr>
              <p:nvPr/>
            </p:nvSpPr>
            <p:spPr bwMode="auto">
              <a:xfrm>
                <a:off x="5614" y="2780"/>
                <a:ext cx="78"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3" name="Rectangle 718"/>
              <p:cNvSpPr>
                <a:spLocks noChangeArrowheads="1"/>
              </p:cNvSpPr>
              <p:nvPr/>
            </p:nvSpPr>
            <p:spPr bwMode="auto">
              <a:xfrm>
                <a:off x="5550" y="283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4" name="Rectangle 719"/>
              <p:cNvSpPr>
                <a:spLocks noChangeArrowheads="1"/>
              </p:cNvSpPr>
              <p:nvPr/>
            </p:nvSpPr>
            <p:spPr bwMode="auto">
              <a:xfrm>
                <a:off x="5592" y="283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5" name="Rectangle 720"/>
              <p:cNvSpPr>
                <a:spLocks noChangeArrowheads="1"/>
              </p:cNvSpPr>
              <p:nvPr/>
            </p:nvSpPr>
            <p:spPr bwMode="auto">
              <a:xfrm>
                <a:off x="5744"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6" name="Rectangle 721"/>
              <p:cNvSpPr>
                <a:spLocks noChangeArrowheads="1"/>
              </p:cNvSpPr>
              <p:nvPr/>
            </p:nvSpPr>
            <p:spPr bwMode="auto">
              <a:xfrm>
                <a:off x="5766"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7" name="Rectangle 722"/>
              <p:cNvSpPr>
                <a:spLocks noChangeArrowheads="1"/>
              </p:cNvSpPr>
              <p:nvPr/>
            </p:nvSpPr>
            <p:spPr bwMode="auto">
              <a:xfrm>
                <a:off x="5786" y="16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8" name="Rectangle 723"/>
              <p:cNvSpPr>
                <a:spLocks noChangeArrowheads="1"/>
              </p:cNvSpPr>
              <p:nvPr/>
            </p:nvSpPr>
            <p:spPr bwMode="auto">
              <a:xfrm>
                <a:off x="5680" y="171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9" name="Rectangle 724"/>
              <p:cNvSpPr>
                <a:spLocks noChangeArrowheads="1"/>
              </p:cNvSpPr>
              <p:nvPr/>
            </p:nvSpPr>
            <p:spPr bwMode="auto">
              <a:xfrm>
                <a:off x="5722" y="1710"/>
                <a:ext cx="256" cy="32"/>
              </a:xfrm>
              <a:prstGeom prst="rect">
                <a:avLst/>
              </a:prstGeom>
              <a:grpFill/>
              <a:ln>
                <a:noFill/>
              </a:ln>
            </p:spPr>
            <p:txBody>
              <a:bodyPr anchor="t" anchorCtr="0" bIns="45720" compatLnSpc="1" lIns="91440" numCol="1" rIns="91440" tIns="45720" vert="horz" wrap="square"/>
              <a:lstStyle/>
              <a:p>
                <a:endParaRPr altLang="en-US" lang="zh-CN"/>
              </a:p>
            </p:txBody>
          </p:sp>
          <p:sp>
            <p:nvSpPr>
              <p:cNvPr id="1280" name="Rectangle 725"/>
              <p:cNvSpPr>
                <a:spLocks noChangeArrowheads="1"/>
              </p:cNvSpPr>
              <p:nvPr/>
            </p:nvSpPr>
            <p:spPr bwMode="auto">
              <a:xfrm>
                <a:off x="5680" y="1824"/>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281" name="Rectangle 726"/>
              <p:cNvSpPr>
                <a:spLocks noChangeArrowheads="1"/>
              </p:cNvSpPr>
              <p:nvPr/>
            </p:nvSpPr>
            <p:spPr bwMode="auto">
              <a:xfrm>
                <a:off x="5786" y="1880"/>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282" name="Rectangle 727"/>
              <p:cNvSpPr>
                <a:spLocks noChangeArrowheads="1"/>
              </p:cNvSpPr>
              <p:nvPr/>
            </p:nvSpPr>
            <p:spPr bwMode="auto">
              <a:xfrm>
                <a:off x="5700" y="199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83" name="Rectangle 728"/>
              <p:cNvSpPr>
                <a:spLocks noChangeArrowheads="1"/>
              </p:cNvSpPr>
              <p:nvPr/>
            </p:nvSpPr>
            <p:spPr bwMode="auto">
              <a:xfrm>
                <a:off x="5786" y="2049"/>
                <a:ext cx="76" cy="32"/>
              </a:xfrm>
              <a:prstGeom prst="rect">
                <a:avLst/>
              </a:prstGeom>
              <a:grpFill/>
              <a:ln>
                <a:noFill/>
              </a:ln>
            </p:spPr>
            <p:txBody>
              <a:bodyPr anchor="t" anchorCtr="0" bIns="45720" compatLnSpc="1" lIns="91440" numCol="1" rIns="91440" tIns="45720" vert="horz" wrap="square"/>
              <a:lstStyle/>
              <a:p>
                <a:endParaRPr altLang="en-US" lang="zh-CN"/>
              </a:p>
            </p:txBody>
          </p:sp>
          <p:sp>
            <p:nvSpPr>
              <p:cNvPr id="1284" name="Rectangle 729"/>
              <p:cNvSpPr>
                <a:spLocks noChangeArrowheads="1"/>
              </p:cNvSpPr>
              <p:nvPr/>
            </p:nvSpPr>
            <p:spPr bwMode="auto">
              <a:xfrm>
                <a:off x="5636" y="2273"/>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1285" name="Rectangle 730"/>
              <p:cNvSpPr>
                <a:spLocks noChangeArrowheads="1"/>
              </p:cNvSpPr>
              <p:nvPr/>
            </p:nvSpPr>
            <p:spPr bwMode="auto">
              <a:xfrm>
                <a:off x="5744"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86" name="Rectangle 731"/>
              <p:cNvSpPr>
                <a:spLocks noChangeArrowheads="1"/>
              </p:cNvSpPr>
              <p:nvPr/>
            </p:nvSpPr>
            <p:spPr bwMode="auto">
              <a:xfrm>
                <a:off x="5786" y="22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87" name="Rectangle 732"/>
              <p:cNvSpPr>
                <a:spLocks noChangeArrowheads="1"/>
              </p:cNvSpPr>
              <p:nvPr/>
            </p:nvSpPr>
            <p:spPr bwMode="auto">
              <a:xfrm>
                <a:off x="5656" y="2387"/>
                <a:ext cx="100" cy="30"/>
              </a:xfrm>
              <a:prstGeom prst="rect">
                <a:avLst/>
              </a:prstGeom>
              <a:grpFill/>
              <a:ln>
                <a:noFill/>
              </a:ln>
            </p:spPr>
            <p:txBody>
              <a:bodyPr anchor="t" anchorCtr="0" bIns="45720" compatLnSpc="1" lIns="91440" numCol="1" rIns="91440" tIns="45720" vert="horz" wrap="square"/>
              <a:lstStyle/>
              <a:p>
                <a:endParaRPr altLang="en-US" lang="zh-CN"/>
              </a:p>
            </p:txBody>
          </p:sp>
          <p:sp>
            <p:nvSpPr>
              <p:cNvPr id="1288" name="Rectangle 733"/>
              <p:cNvSpPr>
                <a:spLocks noChangeArrowheads="1"/>
              </p:cNvSpPr>
              <p:nvPr/>
            </p:nvSpPr>
            <p:spPr bwMode="auto">
              <a:xfrm>
                <a:off x="5786" y="2387"/>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289" name="Rectangle 734"/>
              <p:cNvSpPr>
                <a:spLocks noChangeArrowheads="1"/>
              </p:cNvSpPr>
              <p:nvPr/>
            </p:nvSpPr>
            <p:spPr bwMode="auto">
              <a:xfrm>
                <a:off x="5786" y="2499"/>
                <a:ext cx="152" cy="30"/>
              </a:xfrm>
              <a:prstGeom prst="rect">
                <a:avLst/>
              </a:prstGeom>
              <a:grpFill/>
              <a:ln>
                <a:noFill/>
              </a:ln>
            </p:spPr>
            <p:txBody>
              <a:bodyPr anchor="t" anchorCtr="0" bIns="45720" compatLnSpc="1" lIns="91440" numCol="1" rIns="91440" tIns="45720" vert="horz" wrap="square"/>
              <a:lstStyle/>
              <a:p>
                <a:endParaRPr altLang="en-US" lang="zh-CN"/>
              </a:p>
            </p:txBody>
          </p:sp>
          <p:sp>
            <p:nvSpPr>
              <p:cNvPr id="1290" name="Rectangle 735"/>
              <p:cNvSpPr>
                <a:spLocks noChangeArrowheads="1"/>
              </p:cNvSpPr>
              <p:nvPr/>
            </p:nvSpPr>
            <p:spPr bwMode="auto">
              <a:xfrm>
                <a:off x="5786" y="2611"/>
                <a:ext cx="14" cy="33"/>
              </a:xfrm>
              <a:prstGeom prst="rect">
                <a:avLst/>
              </a:prstGeom>
              <a:grpFill/>
              <a:ln>
                <a:noFill/>
              </a:ln>
            </p:spPr>
            <p:txBody>
              <a:bodyPr anchor="t" anchorCtr="0" bIns="45720" compatLnSpc="1" lIns="91440" numCol="1" rIns="91440" tIns="45720" vert="horz" wrap="square"/>
              <a:lstStyle/>
              <a:p>
                <a:endParaRPr altLang="en-US" lang="zh-CN"/>
              </a:p>
            </p:txBody>
          </p:sp>
          <p:sp>
            <p:nvSpPr>
              <p:cNvPr id="1291" name="Rectangle 736"/>
              <p:cNvSpPr>
                <a:spLocks noChangeArrowheads="1"/>
              </p:cNvSpPr>
              <p:nvPr/>
            </p:nvSpPr>
            <p:spPr bwMode="auto">
              <a:xfrm>
                <a:off x="5700" y="2668"/>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2" name="Rectangle 737"/>
              <p:cNvSpPr>
                <a:spLocks noChangeArrowheads="1"/>
              </p:cNvSpPr>
              <p:nvPr/>
            </p:nvSpPr>
            <p:spPr bwMode="auto">
              <a:xfrm>
                <a:off x="5722" y="266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3" name="Rectangle 738"/>
              <p:cNvSpPr>
                <a:spLocks noChangeArrowheads="1"/>
              </p:cNvSpPr>
              <p:nvPr/>
            </p:nvSpPr>
            <p:spPr bwMode="auto">
              <a:xfrm>
                <a:off x="5786" y="2668"/>
                <a:ext cx="76"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4" name="Rectangle 739"/>
              <p:cNvSpPr>
                <a:spLocks noChangeArrowheads="1"/>
              </p:cNvSpPr>
              <p:nvPr/>
            </p:nvSpPr>
            <p:spPr bwMode="auto">
              <a:xfrm>
                <a:off x="5700" y="278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5" name="Rectangle 740"/>
              <p:cNvSpPr>
                <a:spLocks noChangeArrowheads="1"/>
              </p:cNvSpPr>
              <p:nvPr/>
            </p:nvSpPr>
            <p:spPr bwMode="auto">
              <a:xfrm>
                <a:off x="5592" y="289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6" name="Rectangle 741"/>
              <p:cNvSpPr>
                <a:spLocks noChangeArrowheads="1"/>
              </p:cNvSpPr>
              <p:nvPr/>
            </p:nvSpPr>
            <p:spPr bwMode="auto">
              <a:xfrm>
                <a:off x="5722" y="289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7" name="Rectangle 742"/>
              <p:cNvSpPr>
                <a:spLocks noChangeArrowheads="1"/>
              </p:cNvSpPr>
              <p:nvPr/>
            </p:nvSpPr>
            <p:spPr bwMode="auto">
              <a:xfrm>
                <a:off x="5550" y="29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8" name="Rectangle 743"/>
              <p:cNvSpPr>
                <a:spLocks noChangeArrowheads="1"/>
              </p:cNvSpPr>
              <p:nvPr/>
            </p:nvSpPr>
            <p:spPr bwMode="auto">
              <a:xfrm>
                <a:off x="5636" y="29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9" name="Rectangle 744"/>
              <p:cNvSpPr>
                <a:spLocks noChangeArrowheads="1"/>
              </p:cNvSpPr>
              <p:nvPr/>
            </p:nvSpPr>
            <p:spPr bwMode="auto">
              <a:xfrm>
                <a:off x="5658" y="2942"/>
                <a:ext cx="14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0" name="Rectangle 745"/>
              <p:cNvSpPr>
                <a:spLocks noChangeArrowheads="1"/>
              </p:cNvSpPr>
              <p:nvPr/>
            </p:nvSpPr>
            <p:spPr bwMode="auto">
              <a:xfrm>
                <a:off x="5656" y="299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1" name="Rectangle 746"/>
              <p:cNvSpPr>
                <a:spLocks noChangeArrowheads="1"/>
              </p:cNvSpPr>
              <p:nvPr/>
            </p:nvSpPr>
            <p:spPr bwMode="auto">
              <a:xfrm>
                <a:off x="5614" y="29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2" name="Rectangle 747"/>
              <p:cNvSpPr>
                <a:spLocks noChangeArrowheads="1"/>
              </p:cNvSpPr>
              <p:nvPr/>
            </p:nvSpPr>
            <p:spPr bwMode="auto">
              <a:xfrm>
                <a:off x="5550" y="30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3" name="Rectangle 748"/>
              <p:cNvSpPr>
                <a:spLocks noChangeArrowheads="1"/>
              </p:cNvSpPr>
              <p:nvPr/>
            </p:nvSpPr>
            <p:spPr bwMode="auto">
              <a:xfrm>
                <a:off x="5592" y="30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4" name="Rectangle 749"/>
              <p:cNvSpPr>
                <a:spLocks noChangeArrowheads="1"/>
              </p:cNvSpPr>
              <p:nvPr/>
            </p:nvSpPr>
            <p:spPr bwMode="auto">
              <a:xfrm>
                <a:off x="5614" y="30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5" name="Rectangle 750"/>
              <p:cNvSpPr>
                <a:spLocks noChangeArrowheads="1"/>
              </p:cNvSpPr>
              <p:nvPr/>
            </p:nvSpPr>
            <p:spPr bwMode="auto">
              <a:xfrm>
                <a:off x="5722" y="30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6" name="Rectangle 751"/>
              <p:cNvSpPr>
                <a:spLocks noChangeArrowheads="1"/>
              </p:cNvSpPr>
              <p:nvPr/>
            </p:nvSpPr>
            <p:spPr bwMode="auto">
              <a:xfrm>
                <a:off x="5550" y="31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7" name="Rectangle 752"/>
              <p:cNvSpPr>
                <a:spLocks noChangeArrowheads="1"/>
              </p:cNvSpPr>
              <p:nvPr/>
            </p:nvSpPr>
            <p:spPr bwMode="auto">
              <a:xfrm>
                <a:off x="5700" y="314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8" name="Rectangle 753"/>
              <p:cNvSpPr>
                <a:spLocks noChangeArrowheads="1"/>
              </p:cNvSpPr>
              <p:nvPr/>
            </p:nvSpPr>
            <p:spPr bwMode="auto">
              <a:xfrm>
                <a:off x="5614" y="319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9" name="Rectangle 754"/>
              <p:cNvSpPr>
                <a:spLocks noChangeArrowheads="1"/>
              </p:cNvSpPr>
              <p:nvPr/>
            </p:nvSpPr>
            <p:spPr bwMode="auto">
              <a:xfrm>
                <a:off x="5680" y="319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10" name="Rectangle 755"/>
              <p:cNvSpPr>
                <a:spLocks noChangeArrowheads="1"/>
              </p:cNvSpPr>
              <p:nvPr/>
            </p:nvSpPr>
            <p:spPr bwMode="auto">
              <a:xfrm>
                <a:off x="5550" y="3294"/>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1311" name="Rectangle 756"/>
              <p:cNvSpPr>
                <a:spLocks noChangeArrowheads="1"/>
              </p:cNvSpPr>
              <p:nvPr/>
            </p:nvSpPr>
            <p:spPr bwMode="auto">
              <a:xfrm>
                <a:off x="5656" y="3294"/>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1312" name="Rectangle 757"/>
              <p:cNvSpPr>
                <a:spLocks noChangeArrowheads="1"/>
              </p:cNvSpPr>
              <p:nvPr/>
            </p:nvSpPr>
            <p:spPr bwMode="auto">
              <a:xfrm>
                <a:off x="5614" y="334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13" name="Rectangle 758"/>
              <p:cNvSpPr>
                <a:spLocks noChangeArrowheads="1"/>
              </p:cNvSpPr>
              <p:nvPr/>
            </p:nvSpPr>
            <p:spPr bwMode="auto">
              <a:xfrm>
                <a:off x="5550" y="3393"/>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14" name="Rectangle 759"/>
              <p:cNvSpPr>
                <a:spLocks noChangeArrowheads="1"/>
              </p:cNvSpPr>
              <p:nvPr/>
            </p:nvSpPr>
            <p:spPr bwMode="auto">
              <a:xfrm>
                <a:off x="5656" y="3393"/>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315" name="Rectangle 760"/>
              <p:cNvSpPr>
                <a:spLocks noChangeArrowheads="1"/>
              </p:cNvSpPr>
              <p:nvPr/>
            </p:nvSpPr>
            <p:spPr bwMode="auto">
              <a:xfrm>
                <a:off x="5786" y="3393"/>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316" name="Rectangle 761"/>
              <p:cNvSpPr>
                <a:spLocks noChangeArrowheads="1"/>
              </p:cNvSpPr>
              <p:nvPr/>
            </p:nvSpPr>
            <p:spPr bwMode="auto">
              <a:xfrm>
                <a:off x="5786" y="3507"/>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317" name="Rectangle 762"/>
              <p:cNvSpPr>
                <a:spLocks noChangeArrowheads="1"/>
              </p:cNvSpPr>
              <p:nvPr/>
            </p:nvSpPr>
            <p:spPr bwMode="auto">
              <a:xfrm>
                <a:off x="5550" y="356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18" name="Rectangle 763"/>
              <p:cNvSpPr>
                <a:spLocks noChangeArrowheads="1"/>
              </p:cNvSpPr>
              <p:nvPr/>
            </p:nvSpPr>
            <p:spPr bwMode="auto">
              <a:xfrm>
                <a:off x="5656" y="3621"/>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319" name="Rectangle 764"/>
              <p:cNvSpPr>
                <a:spLocks noChangeArrowheads="1"/>
              </p:cNvSpPr>
              <p:nvPr/>
            </p:nvSpPr>
            <p:spPr bwMode="auto">
              <a:xfrm>
                <a:off x="5656" y="3675"/>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320" name="Rectangle 765"/>
              <p:cNvSpPr>
                <a:spLocks noChangeArrowheads="1"/>
              </p:cNvSpPr>
              <p:nvPr/>
            </p:nvSpPr>
            <p:spPr bwMode="auto">
              <a:xfrm>
                <a:off x="5786" y="3621"/>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321" name="Rectangle 766"/>
              <p:cNvSpPr>
                <a:spLocks noChangeArrowheads="1"/>
              </p:cNvSpPr>
              <p:nvPr/>
            </p:nvSpPr>
            <p:spPr bwMode="auto">
              <a:xfrm>
                <a:off x="5784" y="16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22" name="Rectangle 767"/>
              <p:cNvSpPr>
                <a:spLocks noChangeArrowheads="1"/>
              </p:cNvSpPr>
              <p:nvPr/>
            </p:nvSpPr>
            <p:spPr bwMode="auto">
              <a:xfrm>
                <a:off x="5806"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23" name="Rectangle 768"/>
              <p:cNvSpPr>
                <a:spLocks noChangeArrowheads="1"/>
              </p:cNvSpPr>
              <p:nvPr/>
            </p:nvSpPr>
            <p:spPr bwMode="auto">
              <a:xfrm>
                <a:off x="5828"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24" name="Rectangle 769"/>
              <p:cNvSpPr>
                <a:spLocks noChangeArrowheads="1"/>
              </p:cNvSpPr>
              <p:nvPr/>
            </p:nvSpPr>
            <p:spPr bwMode="auto">
              <a:xfrm>
                <a:off x="5870" y="16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25" name="Rectangle 770"/>
              <p:cNvSpPr>
                <a:spLocks noChangeArrowheads="1"/>
              </p:cNvSpPr>
              <p:nvPr/>
            </p:nvSpPr>
            <p:spPr bwMode="auto">
              <a:xfrm>
                <a:off x="5892"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26" name="Rectangle 771"/>
              <p:cNvSpPr>
                <a:spLocks noChangeArrowheads="1"/>
              </p:cNvSpPr>
              <p:nvPr/>
            </p:nvSpPr>
            <p:spPr bwMode="auto">
              <a:xfrm>
                <a:off x="5892" y="1768"/>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27" name="Rectangle 772"/>
              <p:cNvSpPr>
                <a:spLocks noChangeArrowheads="1"/>
              </p:cNvSpPr>
              <p:nvPr/>
            </p:nvSpPr>
            <p:spPr bwMode="auto">
              <a:xfrm>
                <a:off x="5806" y="1880"/>
                <a:ext cx="12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28" name="Rectangle 773"/>
              <p:cNvSpPr>
                <a:spLocks noChangeArrowheads="1"/>
              </p:cNvSpPr>
              <p:nvPr/>
            </p:nvSpPr>
            <p:spPr bwMode="auto">
              <a:xfrm>
                <a:off x="5784" y="2049"/>
                <a:ext cx="76" cy="32"/>
              </a:xfrm>
              <a:prstGeom prst="rect">
                <a:avLst/>
              </a:prstGeom>
              <a:grpFill/>
              <a:ln>
                <a:noFill/>
              </a:ln>
            </p:spPr>
            <p:txBody>
              <a:bodyPr anchor="t" anchorCtr="0" bIns="45720" compatLnSpc="1" lIns="91440" numCol="1" rIns="91440" tIns="45720" vert="horz" wrap="square"/>
              <a:lstStyle/>
              <a:p>
                <a:endParaRPr altLang="en-US" lang="zh-CN"/>
              </a:p>
            </p:txBody>
          </p:sp>
          <p:sp>
            <p:nvSpPr>
              <p:cNvPr id="1329" name="Rectangle 774"/>
              <p:cNvSpPr>
                <a:spLocks noChangeArrowheads="1"/>
              </p:cNvSpPr>
              <p:nvPr/>
            </p:nvSpPr>
            <p:spPr bwMode="auto">
              <a:xfrm>
                <a:off x="5592" y="2105"/>
                <a:ext cx="226" cy="32"/>
              </a:xfrm>
              <a:prstGeom prst="rect">
                <a:avLst/>
              </a:prstGeom>
              <a:grpFill/>
              <a:ln>
                <a:noFill/>
              </a:ln>
            </p:spPr>
            <p:txBody>
              <a:bodyPr anchor="t" anchorCtr="0" bIns="45720" compatLnSpc="1" lIns="91440" numCol="1" rIns="91440" tIns="45720" vert="horz" wrap="square"/>
              <a:lstStyle/>
              <a:p>
                <a:endParaRPr altLang="en-US" lang="zh-CN"/>
              </a:p>
            </p:txBody>
          </p:sp>
          <p:sp>
            <p:nvSpPr>
              <p:cNvPr id="1330" name="Rectangle 775"/>
              <p:cNvSpPr>
                <a:spLocks noChangeArrowheads="1"/>
              </p:cNvSpPr>
              <p:nvPr/>
            </p:nvSpPr>
            <p:spPr bwMode="auto">
              <a:xfrm>
                <a:off x="5850" y="2105"/>
                <a:ext cx="78" cy="32"/>
              </a:xfrm>
              <a:prstGeom prst="rect">
                <a:avLst/>
              </a:prstGeom>
              <a:grpFill/>
              <a:ln>
                <a:noFill/>
              </a:ln>
            </p:spPr>
            <p:txBody>
              <a:bodyPr anchor="t" anchorCtr="0" bIns="45720" compatLnSpc="1" lIns="91440" numCol="1" rIns="91440" tIns="45720" vert="horz" wrap="square"/>
              <a:lstStyle/>
              <a:p>
                <a:endParaRPr altLang="en-US" lang="zh-CN"/>
              </a:p>
            </p:txBody>
          </p:sp>
          <p:sp>
            <p:nvSpPr>
              <p:cNvPr id="1331" name="Rectangle 776"/>
              <p:cNvSpPr>
                <a:spLocks noChangeArrowheads="1"/>
              </p:cNvSpPr>
              <p:nvPr/>
            </p:nvSpPr>
            <p:spPr bwMode="auto">
              <a:xfrm>
                <a:off x="5684" y="2217"/>
                <a:ext cx="220" cy="32"/>
              </a:xfrm>
              <a:prstGeom prst="rect">
                <a:avLst/>
              </a:prstGeom>
              <a:grpFill/>
              <a:ln>
                <a:noFill/>
              </a:ln>
            </p:spPr>
            <p:txBody>
              <a:bodyPr anchor="t" anchorCtr="0" bIns="45720" compatLnSpc="1" lIns="91440" numCol="1" rIns="91440" tIns="45720" vert="horz" wrap="square"/>
              <a:lstStyle/>
              <a:p>
                <a:endParaRPr altLang="en-US" lang="zh-CN"/>
              </a:p>
            </p:txBody>
          </p:sp>
          <p:sp>
            <p:nvSpPr>
              <p:cNvPr id="1332" name="Rectangle 777"/>
              <p:cNvSpPr>
                <a:spLocks noChangeArrowheads="1"/>
              </p:cNvSpPr>
              <p:nvPr/>
            </p:nvSpPr>
            <p:spPr bwMode="auto">
              <a:xfrm>
                <a:off x="5784" y="22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33" name="Rectangle 778"/>
              <p:cNvSpPr>
                <a:spLocks noChangeArrowheads="1"/>
              </p:cNvSpPr>
              <p:nvPr/>
            </p:nvSpPr>
            <p:spPr bwMode="auto">
              <a:xfrm>
                <a:off x="5806"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34" name="Rectangle 779"/>
              <p:cNvSpPr>
                <a:spLocks noChangeArrowheads="1"/>
              </p:cNvSpPr>
              <p:nvPr/>
            </p:nvSpPr>
            <p:spPr bwMode="auto">
              <a:xfrm>
                <a:off x="5806" y="2387"/>
                <a:ext cx="12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35" name="Rectangle 780"/>
              <p:cNvSpPr>
                <a:spLocks noChangeArrowheads="1"/>
              </p:cNvSpPr>
              <p:nvPr/>
            </p:nvSpPr>
            <p:spPr bwMode="auto">
              <a:xfrm>
                <a:off x="5892" y="2443"/>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36" name="Rectangle 781"/>
              <p:cNvSpPr>
                <a:spLocks noChangeArrowheads="1"/>
              </p:cNvSpPr>
              <p:nvPr/>
            </p:nvSpPr>
            <p:spPr bwMode="auto">
              <a:xfrm>
                <a:off x="5784" y="2499"/>
                <a:ext cx="15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37" name="Rectangle 782"/>
              <p:cNvSpPr>
                <a:spLocks noChangeArrowheads="1"/>
              </p:cNvSpPr>
              <p:nvPr/>
            </p:nvSpPr>
            <p:spPr bwMode="auto">
              <a:xfrm>
                <a:off x="5784" y="2668"/>
                <a:ext cx="76" cy="32"/>
              </a:xfrm>
              <a:prstGeom prst="rect">
                <a:avLst/>
              </a:prstGeom>
              <a:grpFill/>
              <a:ln>
                <a:noFill/>
              </a:ln>
            </p:spPr>
            <p:txBody>
              <a:bodyPr anchor="t" anchorCtr="0" bIns="45720" compatLnSpc="1" lIns="91440" numCol="1" rIns="91440" tIns="45720" vert="horz" wrap="square"/>
              <a:lstStyle/>
              <a:p>
                <a:endParaRPr altLang="en-US" lang="zh-CN"/>
              </a:p>
            </p:txBody>
          </p:sp>
          <p:sp>
            <p:nvSpPr>
              <p:cNvPr id="1338" name="Rectangle 783"/>
              <p:cNvSpPr>
                <a:spLocks noChangeArrowheads="1"/>
              </p:cNvSpPr>
              <p:nvPr/>
            </p:nvSpPr>
            <p:spPr bwMode="auto">
              <a:xfrm>
                <a:off x="5892" y="266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39" name="Rectangle 784"/>
              <p:cNvSpPr>
                <a:spLocks noChangeArrowheads="1"/>
              </p:cNvSpPr>
              <p:nvPr/>
            </p:nvSpPr>
            <p:spPr bwMode="auto">
              <a:xfrm>
                <a:off x="5806" y="278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40" name="Rectangle 785"/>
              <p:cNvSpPr>
                <a:spLocks noChangeArrowheads="1"/>
              </p:cNvSpPr>
              <p:nvPr/>
            </p:nvSpPr>
            <p:spPr bwMode="auto">
              <a:xfrm>
                <a:off x="5828" y="2780"/>
                <a:ext cx="76" cy="32"/>
              </a:xfrm>
              <a:prstGeom prst="rect">
                <a:avLst/>
              </a:prstGeom>
              <a:grpFill/>
              <a:ln>
                <a:noFill/>
              </a:ln>
            </p:spPr>
            <p:txBody>
              <a:bodyPr anchor="t" anchorCtr="0" bIns="45720" compatLnSpc="1" lIns="91440" numCol="1" rIns="91440" tIns="45720" vert="horz" wrap="square"/>
              <a:lstStyle/>
              <a:p>
                <a:endParaRPr altLang="en-US" lang="zh-CN"/>
              </a:p>
            </p:txBody>
          </p:sp>
          <p:sp>
            <p:nvSpPr>
              <p:cNvPr id="1341" name="Rectangle 786"/>
              <p:cNvSpPr>
                <a:spLocks noChangeArrowheads="1"/>
              </p:cNvSpPr>
              <p:nvPr/>
            </p:nvSpPr>
            <p:spPr bwMode="auto">
              <a:xfrm>
                <a:off x="5914" y="16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42" name="Rectangle 787"/>
              <p:cNvSpPr>
                <a:spLocks noChangeArrowheads="1"/>
              </p:cNvSpPr>
              <p:nvPr/>
            </p:nvSpPr>
            <p:spPr bwMode="auto">
              <a:xfrm>
                <a:off x="5936"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43" name="Rectangle 788"/>
              <p:cNvSpPr>
                <a:spLocks noChangeArrowheads="1"/>
              </p:cNvSpPr>
              <p:nvPr/>
            </p:nvSpPr>
            <p:spPr bwMode="auto">
              <a:xfrm>
                <a:off x="5980"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44" name="Rectangle 789"/>
              <p:cNvSpPr>
                <a:spLocks noChangeArrowheads="1"/>
              </p:cNvSpPr>
              <p:nvPr/>
            </p:nvSpPr>
            <p:spPr bwMode="auto">
              <a:xfrm>
                <a:off x="6000" y="16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45" name="Rectangle 790"/>
              <p:cNvSpPr>
                <a:spLocks noChangeArrowheads="1"/>
              </p:cNvSpPr>
              <p:nvPr/>
            </p:nvSpPr>
            <p:spPr bwMode="auto">
              <a:xfrm>
                <a:off x="6022"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46" name="Rectangle 791"/>
              <p:cNvSpPr>
                <a:spLocks noChangeArrowheads="1"/>
              </p:cNvSpPr>
              <p:nvPr/>
            </p:nvSpPr>
            <p:spPr bwMode="auto">
              <a:xfrm>
                <a:off x="6022" y="1768"/>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47" name="Rectangle 792"/>
              <p:cNvSpPr>
                <a:spLocks noChangeArrowheads="1"/>
              </p:cNvSpPr>
              <p:nvPr/>
            </p:nvSpPr>
            <p:spPr bwMode="auto">
              <a:xfrm>
                <a:off x="5700" y="1824"/>
                <a:ext cx="228" cy="30"/>
              </a:xfrm>
              <a:prstGeom prst="rect">
                <a:avLst/>
              </a:prstGeom>
              <a:grpFill/>
              <a:ln>
                <a:noFill/>
              </a:ln>
            </p:spPr>
            <p:txBody>
              <a:bodyPr anchor="t" anchorCtr="0" bIns="45720" compatLnSpc="1" lIns="91440" numCol="1" rIns="91440" tIns="45720" vert="horz" wrap="square"/>
              <a:lstStyle/>
              <a:p>
                <a:endParaRPr altLang="en-US" lang="zh-CN"/>
              </a:p>
            </p:txBody>
          </p:sp>
          <p:sp>
            <p:nvSpPr>
              <p:cNvPr id="1348" name="Rectangle 793"/>
              <p:cNvSpPr>
                <a:spLocks noChangeArrowheads="1"/>
              </p:cNvSpPr>
              <p:nvPr/>
            </p:nvSpPr>
            <p:spPr bwMode="auto">
              <a:xfrm>
                <a:off x="5942" y="1824"/>
                <a:ext cx="7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49" name="Rectangle 794"/>
              <p:cNvSpPr>
                <a:spLocks noChangeArrowheads="1"/>
              </p:cNvSpPr>
              <p:nvPr/>
            </p:nvSpPr>
            <p:spPr bwMode="auto">
              <a:xfrm>
                <a:off x="6022" y="1824"/>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50" name="Rectangle 795"/>
              <p:cNvSpPr>
                <a:spLocks noChangeArrowheads="1"/>
              </p:cNvSpPr>
              <p:nvPr/>
            </p:nvSpPr>
            <p:spPr bwMode="auto">
              <a:xfrm>
                <a:off x="6022" y="188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51" name="Rectangle 796"/>
              <p:cNvSpPr>
                <a:spLocks noChangeArrowheads="1"/>
              </p:cNvSpPr>
              <p:nvPr/>
            </p:nvSpPr>
            <p:spPr bwMode="auto">
              <a:xfrm>
                <a:off x="5700" y="1936"/>
                <a:ext cx="228" cy="33"/>
              </a:xfrm>
              <a:prstGeom prst="rect">
                <a:avLst/>
              </a:prstGeom>
              <a:grpFill/>
              <a:ln>
                <a:noFill/>
              </a:ln>
            </p:spPr>
            <p:txBody>
              <a:bodyPr anchor="t" anchorCtr="0" bIns="45720" compatLnSpc="1" lIns="91440" numCol="1" rIns="91440" tIns="45720" vert="horz" wrap="square"/>
              <a:lstStyle/>
              <a:p>
                <a:endParaRPr altLang="en-US" lang="zh-CN"/>
              </a:p>
            </p:txBody>
          </p:sp>
          <p:sp>
            <p:nvSpPr>
              <p:cNvPr id="1352" name="Rectangle 797"/>
              <p:cNvSpPr>
                <a:spLocks noChangeArrowheads="1"/>
              </p:cNvSpPr>
              <p:nvPr/>
            </p:nvSpPr>
            <p:spPr bwMode="auto">
              <a:xfrm>
                <a:off x="5958" y="1936"/>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1353" name="Rectangle 798"/>
              <p:cNvSpPr>
                <a:spLocks noChangeArrowheads="1"/>
              </p:cNvSpPr>
              <p:nvPr/>
            </p:nvSpPr>
            <p:spPr bwMode="auto">
              <a:xfrm>
                <a:off x="5978" y="1936"/>
                <a:ext cx="36" cy="33"/>
              </a:xfrm>
              <a:prstGeom prst="rect">
                <a:avLst/>
              </a:prstGeom>
              <a:grpFill/>
              <a:ln>
                <a:noFill/>
              </a:ln>
            </p:spPr>
            <p:txBody>
              <a:bodyPr anchor="t" anchorCtr="0" bIns="45720" compatLnSpc="1" lIns="91440" numCol="1" rIns="91440" tIns="45720" vert="horz" wrap="square"/>
              <a:lstStyle/>
              <a:p>
                <a:endParaRPr altLang="en-US" lang="zh-CN"/>
              </a:p>
            </p:txBody>
          </p:sp>
          <p:sp>
            <p:nvSpPr>
              <p:cNvPr id="1354" name="Rectangle 799"/>
              <p:cNvSpPr>
                <a:spLocks noChangeArrowheads="1"/>
              </p:cNvSpPr>
              <p:nvPr/>
            </p:nvSpPr>
            <p:spPr bwMode="auto">
              <a:xfrm>
                <a:off x="5914" y="2049"/>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55" name="Rectangle 800"/>
              <p:cNvSpPr>
                <a:spLocks noChangeArrowheads="1"/>
              </p:cNvSpPr>
              <p:nvPr/>
            </p:nvSpPr>
            <p:spPr bwMode="auto">
              <a:xfrm>
                <a:off x="5958" y="2049"/>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56" name="Rectangle 801"/>
              <p:cNvSpPr>
                <a:spLocks noChangeArrowheads="1"/>
              </p:cNvSpPr>
              <p:nvPr/>
            </p:nvSpPr>
            <p:spPr bwMode="auto">
              <a:xfrm>
                <a:off x="6022" y="2049"/>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57" name="Rectangle 802"/>
              <p:cNvSpPr>
                <a:spLocks noChangeArrowheads="1"/>
              </p:cNvSpPr>
              <p:nvPr/>
            </p:nvSpPr>
            <p:spPr bwMode="auto">
              <a:xfrm>
                <a:off x="5936" y="21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58" name="Rectangle 803"/>
              <p:cNvSpPr>
                <a:spLocks noChangeArrowheads="1"/>
              </p:cNvSpPr>
              <p:nvPr/>
            </p:nvSpPr>
            <p:spPr bwMode="auto">
              <a:xfrm>
                <a:off x="6000" y="210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59" name="Rectangle 804"/>
              <p:cNvSpPr>
                <a:spLocks noChangeArrowheads="1"/>
              </p:cNvSpPr>
              <p:nvPr/>
            </p:nvSpPr>
            <p:spPr bwMode="auto">
              <a:xfrm>
                <a:off x="6022" y="21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60" name="Rectangle 805"/>
              <p:cNvSpPr>
                <a:spLocks noChangeArrowheads="1"/>
              </p:cNvSpPr>
              <p:nvPr/>
            </p:nvSpPr>
            <p:spPr bwMode="auto">
              <a:xfrm>
                <a:off x="5980" y="21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61" name="Rectangle 806"/>
              <p:cNvSpPr>
                <a:spLocks noChangeArrowheads="1"/>
              </p:cNvSpPr>
              <p:nvPr/>
            </p:nvSpPr>
            <p:spPr bwMode="auto">
              <a:xfrm>
                <a:off x="6022" y="21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62" name="Rectangle 807"/>
              <p:cNvSpPr>
                <a:spLocks noChangeArrowheads="1"/>
              </p:cNvSpPr>
              <p:nvPr/>
            </p:nvSpPr>
            <p:spPr bwMode="auto">
              <a:xfrm>
                <a:off x="5980" y="2217"/>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63" name="Rectangle 808"/>
              <p:cNvSpPr>
                <a:spLocks noChangeArrowheads="1"/>
              </p:cNvSpPr>
              <p:nvPr/>
            </p:nvSpPr>
            <p:spPr bwMode="auto">
              <a:xfrm>
                <a:off x="6022" y="221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64" name="Rectangle 809"/>
              <p:cNvSpPr>
                <a:spLocks noChangeArrowheads="1"/>
              </p:cNvSpPr>
              <p:nvPr/>
            </p:nvSpPr>
            <p:spPr bwMode="auto">
              <a:xfrm>
                <a:off x="5870" y="2273"/>
                <a:ext cx="58" cy="32"/>
              </a:xfrm>
              <a:prstGeom prst="rect">
                <a:avLst/>
              </a:prstGeom>
              <a:grpFill/>
              <a:ln>
                <a:noFill/>
              </a:ln>
            </p:spPr>
            <p:txBody>
              <a:bodyPr anchor="t" anchorCtr="0" bIns="45720" compatLnSpc="1" lIns="91440" numCol="1" rIns="91440" tIns="45720" vert="horz" wrap="square"/>
              <a:lstStyle/>
              <a:p>
                <a:endParaRPr altLang="en-US" lang="zh-CN"/>
              </a:p>
            </p:txBody>
          </p:sp>
          <p:sp>
            <p:nvSpPr>
              <p:cNvPr id="1365" name="Rectangle 810"/>
              <p:cNvSpPr>
                <a:spLocks noChangeArrowheads="1"/>
              </p:cNvSpPr>
              <p:nvPr/>
            </p:nvSpPr>
            <p:spPr bwMode="auto">
              <a:xfrm>
                <a:off x="5980" y="2273"/>
                <a:ext cx="12" cy="32"/>
              </a:xfrm>
              <a:prstGeom prst="rect">
                <a:avLst/>
              </a:prstGeom>
              <a:grpFill/>
              <a:ln>
                <a:noFill/>
              </a:ln>
            </p:spPr>
            <p:txBody>
              <a:bodyPr anchor="t" anchorCtr="0" bIns="45720" compatLnSpc="1" lIns="91440" numCol="1" rIns="91440" tIns="45720" vert="horz" wrap="square"/>
              <a:lstStyle/>
              <a:p>
                <a:endParaRPr altLang="en-US" lang="zh-CN"/>
              </a:p>
            </p:txBody>
          </p:sp>
        </p:grpSp>
        <p:grpSp>
          <p:nvGrpSpPr>
            <p:cNvPr id="371" name="Group 1012"/>
            <p:cNvGrpSpPr/>
            <p:nvPr/>
          </p:nvGrpSpPr>
          <p:grpSpPr>
            <a:xfrm>
              <a:off x="-3900818" y="-1035049"/>
              <a:ext cx="2209875" cy="4397375"/>
              <a:chOff x="4814" y="935"/>
              <a:chExt cx="1392" cy="2770"/>
            </a:xfrm>
            <a:grpFill/>
          </p:grpSpPr>
          <p:sp>
            <p:nvSpPr>
              <p:cNvPr id="966" name="Rectangle 812"/>
              <p:cNvSpPr>
                <a:spLocks noChangeArrowheads="1"/>
              </p:cNvSpPr>
              <p:nvPr/>
            </p:nvSpPr>
            <p:spPr bwMode="auto">
              <a:xfrm>
                <a:off x="6022"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67" name="Rectangle 813"/>
              <p:cNvSpPr>
                <a:spLocks noChangeArrowheads="1"/>
              </p:cNvSpPr>
              <p:nvPr/>
            </p:nvSpPr>
            <p:spPr bwMode="auto">
              <a:xfrm>
                <a:off x="6002" y="2329"/>
                <a:ext cx="32" cy="32"/>
              </a:xfrm>
              <a:prstGeom prst="rect">
                <a:avLst/>
              </a:prstGeom>
              <a:grpFill/>
              <a:ln>
                <a:noFill/>
              </a:ln>
            </p:spPr>
            <p:txBody>
              <a:bodyPr anchor="t" anchorCtr="0" bIns="45720" compatLnSpc="1" lIns="91440" numCol="1" rIns="91440" tIns="45720" vert="horz" wrap="square"/>
              <a:lstStyle/>
              <a:p>
                <a:endParaRPr altLang="en-US" lang="zh-CN"/>
              </a:p>
            </p:txBody>
          </p:sp>
          <p:sp>
            <p:nvSpPr>
              <p:cNvPr id="968" name="Rectangle 814"/>
              <p:cNvSpPr>
                <a:spLocks noChangeArrowheads="1"/>
              </p:cNvSpPr>
              <p:nvPr/>
            </p:nvSpPr>
            <p:spPr bwMode="auto">
              <a:xfrm>
                <a:off x="5936" y="238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69" name="Rectangle 815"/>
              <p:cNvSpPr>
                <a:spLocks noChangeArrowheads="1"/>
              </p:cNvSpPr>
              <p:nvPr/>
            </p:nvSpPr>
            <p:spPr bwMode="auto">
              <a:xfrm>
                <a:off x="5980" y="238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70" name="Rectangle 816"/>
              <p:cNvSpPr>
                <a:spLocks noChangeArrowheads="1"/>
              </p:cNvSpPr>
              <p:nvPr/>
            </p:nvSpPr>
            <p:spPr bwMode="auto">
              <a:xfrm>
                <a:off x="6000" y="2387"/>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971" name="Rectangle 817"/>
              <p:cNvSpPr>
                <a:spLocks noChangeArrowheads="1"/>
              </p:cNvSpPr>
              <p:nvPr/>
            </p:nvSpPr>
            <p:spPr bwMode="auto">
              <a:xfrm>
                <a:off x="6022" y="238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72" name="Rectangle 818"/>
              <p:cNvSpPr>
                <a:spLocks noChangeArrowheads="1"/>
              </p:cNvSpPr>
              <p:nvPr/>
            </p:nvSpPr>
            <p:spPr bwMode="auto">
              <a:xfrm>
                <a:off x="5936" y="2443"/>
                <a:ext cx="56" cy="30"/>
              </a:xfrm>
              <a:prstGeom prst="rect">
                <a:avLst/>
              </a:prstGeom>
              <a:grpFill/>
              <a:ln>
                <a:noFill/>
              </a:ln>
            </p:spPr>
            <p:txBody>
              <a:bodyPr anchor="t" anchorCtr="0" bIns="45720" compatLnSpc="1" lIns="91440" numCol="1" rIns="91440" tIns="45720" vert="horz" wrap="square"/>
              <a:lstStyle/>
              <a:p>
                <a:endParaRPr altLang="en-US" lang="zh-CN"/>
              </a:p>
            </p:txBody>
          </p:sp>
          <p:sp>
            <p:nvSpPr>
              <p:cNvPr id="973" name="Rectangle 819"/>
              <p:cNvSpPr>
                <a:spLocks noChangeArrowheads="1"/>
              </p:cNvSpPr>
              <p:nvPr/>
            </p:nvSpPr>
            <p:spPr bwMode="auto">
              <a:xfrm>
                <a:off x="6022" y="2443"/>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74" name="Rectangle 820"/>
              <p:cNvSpPr>
                <a:spLocks noChangeArrowheads="1"/>
              </p:cNvSpPr>
              <p:nvPr/>
            </p:nvSpPr>
            <p:spPr bwMode="auto">
              <a:xfrm>
                <a:off x="6022" y="2499"/>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75" name="Rectangle 821"/>
              <p:cNvSpPr>
                <a:spLocks noChangeArrowheads="1"/>
              </p:cNvSpPr>
              <p:nvPr/>
            </p:nvSpPr>
            <p:spPr bwMode="auto">
              <a:xfrm>
                <a:off x="5914" y="255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76" name="Rectangle 822"/>
              <p:cNvSpPr>
                <a:spLocks noChangeArrowheads="1"/>
              </p:cNvSpPr>
              <p:nvPr/>
            </p:nvSpPr>
            <p:spPr bwMode="auto">
              <a:xfrm>
                <a:off x="5980" y="255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77" name="Rectangle 823"/>
              <p:cNvSpPr>
                <a:spLocks noChangeArrowheads="1"/>
              </p:cNvSpPr>
              <p:nvPr/>
            </p:nvSpPr>
            <p:spPr bwMode="auto">
              <a:xfrm>
                <a:off x="6002" y="2555"/>
                <a:ext cx="32" cy="32"/>
              </a:xfrm>
              <a:prstGeom prst="rect">
                <a:avLst/>
              </a:prstGeom>
              <a:grpFill/>
              <a:ln>
                <a:noFill/>
              </a:ln>
            </p:spPr>
            <p:txBody>
              <a:bodyPr anchor="t" anchorCtr="0" bIns="45720" compatLnSpc="1" lIns="91440" numCol="1" rIns="91440" tIns="45720" vert="horz" wrap="square"/>
              <a:lstStyle/>
              <a:p>
                <a:endParaRPr altLang="en-US" lang="zh-CN"/>
              </a:p>
            </p:txBody>
          </p:sp>
          <p:sp>
            <p:nvSpPr>
              <p:cNvPr id="978" name="Rectangle 824"/>
              <p:cNvSpPr>
                <a:spLocks noChangeArrowheads="1"/>
              </p:cNvSpPr>
              <p:nvPr/>
            </p:nvSpPr>
            <p:spPr bwMode="auto">
              <a:xfrm>
                <a:off x="6022" y="2611"/>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979" name="Rectangle 825"/>
              <p:cNvSpPr>
                <a:spLocks noChangeArrowheads="1"/>
              </p:cNvSpPr>
              <p:nvPr/>
            </p:nvSpPr>
            <p:spPr bwMode="auto">
              <a:xfrm>
                <a:off x="5958" y="266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80" name="Rectangle 826"/>
              <p:cNvSpPr>
                <a:spLocks noChangeArrowheads="1"/>
              </p:cNvSpPr>
              <p:nvPr/>
            </p:nvSpPr>
            <p:spPr bwMode="auto">
              <a:xfrm>
                <a:off x="6022" y="266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81" name="Rectangle 827"/>
              <p:cNvSpPr>
                <a:spLocks noChangeArrowheads="1"/>
              </p:cNvSpPr>
              <p:nvPr/>
            </p:nvSpPr>
            <p:spPr bwMode="auto">
              <a:xfrm>
                <a:off x="6000" y="272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82" name="Rectangle 828"/>
              <p:cNvSpPr>
                <a:spLocks noChangeArrowheads="1"/>
              </p:cNvSpPr>
              <p:nvPr/>
            </p:nvSpPr>
            <p:spPr bwMode="auto">
              <a:xfrm>
                <a:off x="5936" y="278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83" name="Rectangle 829"/>
              <p:cNvSpPr>
                <a:spLocks noChangeArrowheads="1"/>
              </p:cNvSpPr>
              <p:nvPr/>
            </p:nvSpPr>
            <p:spPr bwMode="auto">
              <a:xfrm>
                <a:off x="5980" y="278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84" name="Rectangle 830"/>
              <p:cNvSpPr>
                <a:spLocks noChangeArrowheads="1"/>
              </p:cNvSpPr>
              <p:nvPr/>
            </p:nvSpPr>
            <p:spPr bwMode="auto">
              <a:xfrm>
                <a:off x="6022" y="278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85" name="Rectangle 831"/>
              <p:cNvSpPr>
                <a:spLocks noChangeArrowheads="1"/>
              </p:cNvSpPr>
              <p:nvPr/>
            </p:nvSpPr>
            <p:spPr bwMode="auto">
              <a:xfrm>
                <a:off x="5914" y="283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86" name="Rectangle 832"/>
              <p:cNvSpPr>
                <a:spLocks noChangeArrowheads="1"/>
              </p:cNvSpPr>
              <p:nvPr/>
            </p:nvSpPr>
            <p:spPr bwMode="auto">
              <a:xfrm>
                <a:off x="6022" y="283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87" name="Rectangle 833"/>
              <p:cNvSpPr>
                <a:spLocks noChangeArrowheads="1"/>
              </p:cNvSpPr>
              <p:nvPr/>
            </p:nvSpPr>
            <p:spPr bwMode="auto">
              <a:xfrm>
                <a:off x="5914" y="289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88" name="Rectangle 834"/>
              <p:cNvSpPr>
                <a:spLocks noChangeArrowheads="1"/>
              </p:cNvSpPr>
              <p:nvPr/>
            </p:nvSpPr>
            <p:spPr bwMode="auto">
              <a:xfrm>
                <a:off x="5958" y="289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89" name="Rectangle 835"/>
              <p:cNvSpPr>
                <a:spLocks noChangeArrowheads="1"/>
              </p:cNvSpPr>
              <p:nvPr/>
            </p:nvSpPr>
            <p:spPr bwMode="auto">
              <a:xfrm>
                <a:off x="5656" y="2942"/>
                <a:ext cx="142" cy="32"/>
              </a:xfrm>
              <a:prstGeom prst="rect">
                <a:avLst/>
              </a:prstGeom>
              <a:grpFill/>
              <a:ln>
                <a:noFill/>
              </a:ln>
            </p:spPr>
            <p:txBody>
              <a:bodyPr anchor="t" anchorCtr="0" bIns="45720" compatLnSpc="1" lIns="91440" numCol="1" rIns="91440" tIns="45720" vert="horz" wrap="square"/>
              <a:lstStyle/>
              <a:p>
                <a:endParaRPr altLang="en-US" lang="zh-CN"/>
              </a:p>
            </p:txBody>
          </p:sp>
          <p:sp>
            <p:nvSpPr>
              <p:cNvPr id="990" name="Rectangle 836"/>
              <p:cNvSpPr>
                <a:spLocks noChangeArrowheads="1"/>
              </p:cNvSpPr>
              <p:nvPr/>
            </p:nvSpPr>
            <p:spPr bwMode="auto">
              <a:xfrm>
                <a:off x="5806" y="29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91" name="Rectangle 837"/>
              <p:cNvSpPr>
                <a:spLocks noChangeArrowheads="1"/>
              </p:cNvSpPr>
              <p:nvPr/>
            </p:nvSpPr>
            <p:spPr bwMode="auto">
              <a:xfrm>
                <a:off x="5870" y="294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92" name="Rectangle 838"/>
              <p:cNvSpPr>
                <a:spLocks noChangeArrowheads="1"/>
              </p:cNvSpPr>
              <p:nvPr/>
            </p:nvSpPr>
            <p:spPr bwMode="auto">
              <a:xfrm>
                <a:off x="5914" y="294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93" name="Rectangle 839"/>
              <p:cNvSpPr>
                <a:spLocks noChangeArrowheads="1"/>
              </p:cNvSpPr>
              <p:nvPr/>
            </p:nvSpPr>
            <p:spPr bwMode="auto">
              <a:xfrm>
                <a:off x="6022" y="29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94" name="Rectangle 840"/>
              <p:cNvSpPr>
                <a:spLocks noChangeArrowheads="1"/>
              </p:cNvSpPr>
              <p:nvPr/>
            </p:nvSpPr>
            <p:spPr bwMode="auto">
              <a:xfrm>
                <a:off x="5850" y="29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95" name="Rectangle 841"/>
              <p:cNvSpPr>
                <a:spLocks noChangeArrowheads="1"/>
              </p:cNvSpPr>
              <p:nvPr/>
            </p:nvSpPr>
            <p:spPr bwMode="auto">
              <a:xfrm>
                <a:off x="6000" y="299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96" name="Rectangle 842"/>
              <p:cNvSpPr>
                <a:spLocks noChangeArrowheads="1"/>
              </p:cNvSpPr>
              <p:nvPr/>
            </p:nvSpPr>
            <p:spPr bwMode="auto">
              <a:xfrm>
                <a:off x="6022" y="29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97" name="Rectangle 843"/>
              <p:cNvSpPr>
                <a:spLocks noChangeArrowheads="1"/>
              </p:cNvSpPr>
              <p:nvPr/>
            </p:nvSpPr>
            <p:spPr bwMode="auto">
              <a:xfrm>
                <a:off x="5936" y="30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98" name="Rectangle 844"/>
              <p:cNvSpPr>
                <a:spLocks noChangeArrowheads="1"/>
              </p:cNvSpPr>
              <p:nvPr/>
            </p:nvSpPr>
            <p:spPr bwMode="auto">
              <a:xfrm>
                <a:off x="5980" y="30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99" name="Rectangle 845"/>
              <p:cNvSpPr>
                <a:spLocks noChangeArrowheads="1"/>
              </p:cNvSpPr>
              <p:nvPr/>
            </p:nvSpPr>
            <p:spPr bwMode="auto">
              <a:xfrm>
                <a:off x="6022" y="30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0" name="Rectangle 846"/>
              <p:cNvSpPr>
                <a:spLocks noChangeArrowheads="1"/>
              </p:cNvSpPr>
              <p:nvPr/>
            </p:nvSpPr>
            <p:spPr bwMode="auto">
              <a:xfrm>
                <a:off x="5850" y="30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1" name="Rectangle 847"/>
              <p:cNvSpPr>
                <a:spLocks noChangeArrowheads="1"/>
              </p:cNvSpPr>
              <p:nvPr/>
            </p:nvSpPr>
            <p:spPr bwMode="auto">
              <a:xfrm>
                <a:off x="5806" y="30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2" name="Rectangle 848"/>
              <p:cNvSpPr>
                <a:spLocks noChangeArrowheads="1"/>
              </p:cNvSpPr>
              <p:nvPr/>
            </p:nvSpPr>
            <p:spPr bwMode="auto">
              <a:xfrm>
                <a:off x="5958" y="30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3" name="Rectangle 849"/>
              <p:cNvSpPr>
                <a:spLocks noChangeArrowheads="1"/>
              </p:cNvSpPr>
              <p:nvPr/>
            </p:nvSpPr>
            <p:spPr bwMode="auto">
              <a:xfrm>
                <a:off x="5980" y="30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4" name="Rectangle 850"/>
              <p:cNvSpPr>
                <a:spLocks noChangeArrowheads="1"/>
              </p:cNvSpPr>
              <p:nvPr/>
            </p:nvSpPr>
            <p:spPr bwMode="auto">
              <a:xfrm>
                <a:off x="5936" y="31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5" name="Rectangle 851"/>
              <p:cNvSpPr>
                <a:spLocks noChangeArrowheads="1"/>
              </p:cNvSpPr>
              <p:nvPr/>
            </p:nvSpPr>
            <p:spPr bwMode="auto">
              <a:xfrm>
                <a:off x="5892" y="31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6" name="Rectangle 852"/>
              <p:cNvSpPr>
                <a:spLocks noChangeArrowheads="1"/>
              </p:cNvSpPr>
              <p:nvPr/>
            </p:nvSpPr>
            <p:spPr bwMode="auto">
              <a:xfrm>
                <a:off x="6022" y="31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7" name="Rectangle 853"/>
              <p:cNvSpPr>
                <a:spLocks noChangeArrowheads="1"/>
              </p:cNvSpPr>
              <p:nvPr/>
            </p:nvSpPr>
            <p:spPr bwMode="auto">
              <a:xfrm>
                <a:off x="5850" y="319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8" name="Rectangle 854"/>
              <p:cNvSpPr>
                <a:spLocks noChangeArrowheads="1"/>
              </p:cNvSpPr>
              <p:nvPr/>
            </p:nvSpPr>
            <p:spPr bwMode="auto">
              <a:xfrm>
                <a:off x="6022" y="319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9" name="Rectangle 855"/>
              <p:cNvSpPr>
                <a:spLocks noChangeArrowheads="1"/>
              </p:cNvSpPr>
              <p:nvPr/>
            </p:nvSpPr>
            <p:spPr bwMode="auto">
              <a:xfrm>
                <a:off x="5936" y="324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10" name="Rectangle 856"/>
              <p:cNvSpPr>
                <a:spLocks noChangeArrowheads="1"/>
              </p:cNvSpPr>
              <p:nvPr/>
            </p:nvSpPr>
            <p:spPr bwMode="auto">
              <a:xfrm>
                <a:off x="5828" y="324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11" name="Rectangle 857"/>
              <p:cNvSpPr>
                <a:spLocks noChangeArrowheads="1"/>
              </p:cNvSpPr>
              <p:nvPr/>
            </p:nvSpPr>
            <p:spPr bwMode="auto">
              <a:xfrm>
                <a:off x="5892" y="324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12" name="Rectangle 858"/>
              <p:cNvSpPr>
                <a:spLocks noChangeArrowheads="1"/>
              </p:cNvSpPr>
              <p:nvPr/>
            </p:nvSpPr>
            <p:spPr bwMode="auto">
              <a:xfrm>
                <a:off x="5892" y="3294"/>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1013" name="Rectangle 859"/>
              <p:cNvSpPr>
                <a:spLocks noChangeArrowheads="1"/>
              </p:cNvSpPr>
              <p:nvPr/>
            </p:nvSpPr>
            <p:spPr bwMode="auto">
              <a:xfrm>
                <a:off x="6022" y="3294"/>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1014" name="Rectangle 860"/>
              <p:cNvSpPr>
                <a:spLocks noChangeArrowheads="1"/>
              </p:cNvSpPr>
              <p:nvPr/>
            </p:nvSpPr>
            <p:spPr bwMode="auto">
              <a:xfrm>
                <a:off x="5936" y="334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15" name="Rectangle 861"/>
              <p:cNvSpPr>
                <a:spLocks noChangeArrowheads="1"/>
              </p:cNvSpPr>
              <p:nvPr/>
            </p:nvSpPr>
            <p:spPr bwMode="auto">
              <a:xfrm>
                <a:off x="5850" y="334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16" name="Rectangle 862"/>
              <p:cNvSpPr>
                <a:spLocks noChangeArrowheads="1"/>
              </p:cNvSpPr>
              <p:nvPr/>
            </p:nvSpPr>
            <p:spPr bwMode="auto">
              <a:xfrm>
                <a:off x="5784" y="3393"/>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017" name="Rectangle 863"/>
              <p:cNvSpPr>
                <a:spLocks noChangeArrowheads="1"/>
              </p:cNvSpPr>
              <p:nvPr/>
            </p:nvSpPr>
            <p:spPr bwMode="auto">
              <a:xfrm>
                <a:off x="5892" y="3393"/>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018" name="Rectangle 864"/>
              <p:cNvSpPr>
                <a:spLocks noChangeArrowheads="1"/>
              </p:cNvSpPr>
              <p:nvPr/>
            </p:nvSpPr>
            <p:spPr bwMode="auto">
              <a:xfrm>
                <a:off x="6022" y="3393"/>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019" name="Rectangle 865"/>
              <p:cNvSpPr>
                <a:spLocks noChangeArrowheads="1"/>
              </p:cNvSpPr>
              <p:nvPr/>
            </p:nvSpPr>
            <p:spPr bwMode="auto">
              <a:xfrm>
                <a:off x="6022" y="3449"/>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20" name="Rectangle 866"/>
              <p:cNvSpPr>
                <a:spLocks noChangeArrowheads="1"/>
              </p:cNvSpPr>
              <p:nvPr/>
            </p:nvSpPr>
            <p:spPr bwMode="auto">
              <a:xfrm>
                <a:off x="5892" y="350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021" name="Rectangle 867"/>
              <p:cNvSpPr>
                <a:spLocks noChangeArrowheads="1"/>
              </p:cNvSpPr>
              <p:nvPr/>
            </p:nvSpPr>
            <p:spPr bwMode="auto">
              <a:xfrm>
                <a:off x="6022" y="350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022" name="Rectangle 868"/>
              <p:cNvSpPr>
                <a:spLocks noChangeArrowheads="1"/>
              </p:cNvSpPr>
              <p:nvPr/>
            </p:nvSpPr>
            <p:spPr bwMode="auto">
              <a:xfrm>
                <a:off x="5914" y="356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023" name="Rectangle 869"/>
              <p:cNvSpPr>
                <a:spLocks noChangeArrowheads="1"/>
              </p:cNvSpPr>
              <p:nvPr/>
            </p:nvSpPr>
            <p:spPr bwMode="auto">
              <a:xfrm>
                <a:off x="5892" y="3675"/>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024" name="Rectangle 870"/>
              <p:cNvSpPr>
                <a:spLocks noChangeArrowheads="1"/>
              </p:cNvSpPr>
              <p:nvPr/>
            </p:nvSpPr>
            <p:spPr bwMode="auto">
              <a:xfrm>
                <a:off x="6022" y="362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025" name="Freeform 871"/>
              <p:cNvSpPr/>
              <p:nvPr/>
            </p:nvSpPr>
            <p:spPr bwMode="auto">
              <a:xfrm>
                <a:off x="6052" y="1656"/>
                <a:ext cx="154" cy="351"/>
              </a:xfrm>
              <a:custGeom>
                <a:gdLst>
                  <a:gd fmla="*/ 0 w 154" name="T0"/>
                  <a:gd fmla="*/ 0 h 351" name="T1"/>
                  <a:gd fmla="*/ 0 w 154" name="T2"/>
                  <a:gd fmla="*/ 32 h 351" name="T3"/>
                  <a:gd fmla="*/ 154 w 154" name="T4"/>
                  <a:gd fmla="*/ 351 h 351" name="T5"/>
                  <a:gd fmla="*/ 154 w 154" name="T6"/>
                  <a:gd fmla="*/ 335 h 351" name="T7"/>
                  <a:gd fmla="*/ 0 w 154" name="T8"/>
                  <a:gd fmla="*/ 0 h 351" name="T9"/>
                </a:gdLst>
                <a:cxnLst>
                  <a:cxn ang="0">
                    <a:pos x="T0" y="T1"/>
                  </a:cxn>
                  <a:cxn ang="0">
                    <a:pos x="T2" y="T3"/>
                  </a:cxn>
                  <a:cxn ang="0">
                    <a:pos x="T4" y="T5"/>
                  </a:cxn>
                  <a:cxn ang="0">
                    <a:pos x="T6" y="T7"/>
                  </a:cxn>
                  <a:cxn ang="0">
                    <a:pos x="T8" y="T9"/>
                  </a:cxn>
                </a:cxnLst>
                <a:rect b="b" l="0" r="r" t="0"/>
                <a:pathLst>
                  <a:path h="351" w="154">
                    <a:moveTo>
                      <a:pt x="0" y="0"/>
                    </a:moveTo>
                    <a:lnTo>
                      <a:pt x="0" y="32"/>
                    </a:lnTo>
                    <a:lnTo>
                      <a:pt x="154" y="351"/>
                    </a:lnTo>
                    <a:lnTo>
                      <a:pt x="154" y="335"/>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26" name="Freeform 872"/>
              <p:cNvSpPr/>
              <p:nvPr/>
            </p:nvSpPr>
            <p:spPr bwMode="auto">
              <a:xfrm>
                <a:off x="6052" y="1712"/>
                <a:ext cx="54" cy="136"/>
              </a:xfrm>
              <a:custGeom>
                <a:gdLst>
                  <a:gd fmla="*/ 0 w 54" name="T0"/>
                  <a:gd fmla="*/ 0 h 136" name="T1"/>
                  <a:gd fmla="*/ 54 w 54" name="T2"/>
                  <a:gd fmla="*/ 110 h 136" name="T3"/>
                  <a:gd fmla="*/ 54 w 54" name="T4"/>
                  <a:gd fmla="*/ 136 h 136" name="T5"/>
                  <a:gd fmla="*/ 0 w 54" name="T6"/>
                  <a:gd fmla="*/ 32 h 136" name="T7"/>
                  <a:gd fmla="*/ 0 w 54" name="T8"/>
                  <a:gd fmla="*/ 0 h 136" name="T9"/>
                </a:gdLst>
                <a:cxnLst>
                  <a:cxn ang="0">
                    <a:pos x="T0" y="T1"/>
                  </a:cxn>
                  <a:cxn ang="0">
                    <a:pos x="T2" y="T3"/>
                  </a:cxn>
                  <a:cxn ang="0">
                    <a:pos x="T4" y="T5"/>
                  </a:cxn>
                  <a:cxn ang="0">
                    <a:pos x="T6" y="T7"/>
                  </a:cxn>
                  <a:cxn ang="0">
                    <a:pos x="T8" y="T9"/>
                  </a:cxn>
                </a:cxnLst>
                <a:rect b="b" l="0" r="r" t="0"/>
                <a:pathLst>
                  <a:path h="136" w="54">
                    <a:moveTo>
                      <a:pt x="0" y="0"/>
                    </a:moveTo>
                    <a:lnTo>
                      <a:pt x="54" y="110"/>
                    </a:lnTo>
                    <a:lnTo>
                      <a:pt x="54" y="136"/>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27" name="Freeform 873"/>
              <p:cNvSpPr/>
              <p:nvPr/>
            </p:nvSpPr>
            <p:spPr bwMode="auto">
              <a:xfrm>
                <a:off x="6122" y="1854"/>
                <a:ext cx="48" cy="119"/>
              </a:xfrm>
              <a:custGeom>
                <a:gdLst>
                  <a:gd fmla="*/ 48 w 48" name="T0"/>
                  <a:gd fmla="*/ 100 h 119" name="T1"/>
                  <a:gd fmla="*/ 48 w 48" name="T2"/>
                  <a:gd fmla="*/ 119 h 119" name="T3"/>
                  <a:gd fmla="*/ 0 w 48" name="T4"/>
                  <a:gd fmla="*/ 24 h 119" name="T5"/>
                  <a:gd fmla="*/ 0 w 48" name="T6"/>
                  <a:gd fmla="*/ 0 h 119" name="T7"/>
                  <a:gd fmla="*/ 48 w 48" name="T8"/>
                  <a:gd fmla="*/ 100 h 119" name="T9"/>
                </a:gdLst>
                <a:cxnLst>
                  <a:cxn ang="0">
                    <a:pos x="T0" y="T1"/>
                  </a:cxn>
                  <a:cxn ang="0">
                    <a:pos x="T2" y="T3"/>
                  </a:cxn>
                  <a:cxn ang="0">
                    <a:pos x="T4" y="T5"/>
                  </a:cxn>
                  <a:cxn ang="0">
                    <a:pos x="T6" y="T7"/>
                  </a:cxn>
                  <a:cxn ang="0">
                    <a:pos x="T8" y="T9"/>
                  </a:cxn>
                </a:cxnLst>
                <a:rect b="b" l="0" r="r" t="0"/>
                <a:pathLst>
                  <a:path h="119" w="48">
                    <a:moveTo>
                      <a:pt x="48" y="100"/>
                    </a:moveTo>
                    <a:lnTo>
                      <a:pt x="48" y="119"/>
                    </a:lnTo>
                    <a:lnTo>
                      <a:pt x="0" y="24"/>
                    </a:lnTo>
                    <a:lnTo>
                      <a:pt x="0" y="0"/>
                    </a:lnTo>
                    <a:lnTo>
                      <a:pt x="48" y="100"/>
                    </a:lnTo>
                    <a:close/>
                  </a:path>
                </a:pathLst>
              </a:custGeom>
              <a:grpFill/>
              <a:ln>
                <a:noFill/>
              </a:ln>
            </p:spPr>
            <p:txBody>
              <a:bodyPr anchor="t" anchorCtr="0" bIns="45720" compatLnSpc="1" lIns="91440" numCol="1" rIns="91440" tIns="45720" vert="horz" wrap="square"/>
              <a:lstStyle/>
              <a:p>
                <a:endParaRPr altLang="en-US" lang="zh-CN"/>
              </a:p>
            </p:txBody>
          </p:sp>
          <p:sp>
            <p:nvSpPr>
              <p:cNvPr id="1028" name="Freeform 874"/>
              <p:cNvSpPr/>
              <p:nvPr/>
            </p:nvSpPr>
            <p:spPr bwMode="auto">
              <a:xfrm>
                <a:off x="6186" y="1985"/>
                <a:ext cx="20" cy="56"/>
              </a:xfrm>
              <a:custGeom>
                <a:gdLst>
                  <a:gd fmla="*/ 20 w 20" name="T0"/>
                  <a:gd fmla="*/ 40 h 56" name="T1"/>
                  <a:gd fmla="*/ 20 w 20" name="T2"/>
                  <a:gd fmla="*/ 56 h 56" name="T3"/>
                  <a:gd fmla="*/ 0 w 20" name="T4"/>
                  <a:gd fmla="*/ 18 h 56" name="T5"/>
                  <a:gd fmla="*/ 0 w 20" name="T6"/>
                  <a:gd fmla="*/ 0 h 56" name="T7"/>
                  <a:gd fmla="*/ 20 w 20" name="T8"/>
                  <a:gd fmla="*/ 40 h 56" name="T9"/>
                </a:gdLst>
                <a:cxnLst>
                  <a:cxn ang="0">
                    <a:pos x="T0" y="T1"/>
                  </a:cxn>
                  <a:cxn ang="0">
                    <a:pos x="T2" y="T3"/>
                  </a:cxn>
                  <a:cxn ang="0">
                    <a:pos x="T4" y="T5"/>
                  </a:cxn>
                  <a:cxn ang="0">
                    <a:pos x="T6" y="T7"/>
                  </a:cxn>
                  <a:cxn ang="0">
                    <a:pos x="T8" y="T9"/>
                  </a:cxn>
                </a:cxnLst>
                <a:rect b="b" l="0" r="r" t="0"/>
                <a:pathLst>
                  <a:path h="56" w="20">
                    <a:moveTo>
                      <a:pt x="20" y="40"/>
                    </a:moveTo>
                    <a:lnTo>
                      <a:pt x="20" y="56"/>
                    </a:lnTo>
                    <a:lnTo>
                      <a:pt x="0" y="18"/>
                    </a:lnTo>
                    <a:lnTo>
                      <a:pt x="0" y="0"/>
                    </a:lnTo>
                    <a:lnTo>
                      <a:pt x="20" y="40"/>
                    </a:lnTo>
                    <a:close/>
                  </a:path>
                </a:pathLst>
              </a:custGeom>
              <a:grpFill/>
              <a:ln>
                <a:noFill/>
              </a:ln>
            </p:spPr>
            <p:txBody>
              <a:bodyPr anchor="t" anchorCtr="0" bIns="45720" compatLnSpc="1" lIns="91440" numCol="1" rIns="91440" tIns="45720" vert="horz" wrap="square"/>
              <a:lstStyle/>
              <a:p>
                <a:endParaRPr altLang="en-US" lang="zh-CN"/>
              </a:p>
            </p:txBody>
          </p:sp>
          <p:sp>
            <p:nvSpPr>
              <p:cNvPr id="1029" name="Freeform 875"/>
              <p:cNvSpPr/>
              <p:nvPr/>
            </p:nvSpPr>
            <p:spPr bwMode="auto">
              <a:xfrm>
                <a:off x="6052" y="1768"/>
                <a:ext cx="154" cy="307"/>
              </a:xfrm>
              <a:custGeom>
                <a:gdLst>
                  <a:gd fmla="*/ 0 w 154" name="T0"/>
                  <a:gd fmla="*/ 0 h 307" name="T1"/>
                  <a:gd fmla="*/ 0 w 154" name="T2"/>
                  <a:gd fmla="*/ 32 h 307" name="T3"/>
                  <a:gd fmla="*/ 154 w 154" name="T4"/>
                  <a:gd fmla="*/ 307 h 307" name="T5"/>
                  <a:gd fmla="*/ 154 w 154" name="T6"/>
                  <a:gd fmla="*/ 291 h 307" name="T7"/>
                  <a:gd fmla="*/ 0 w 154" name="T8"/>
                  <a:gd fmla="*/ 0 h 307" name="T9"/>
                </a:gdLst>
                <a:cxnLst>
                  <a:cxn ang="0">
                    <a:pos x="T0" y="T1"/>
                  </a:cxn>
                  <a:cxn ang="0">
                    <a:pos x="T2" y="T3"/>
                  </a:cxn>
                  <a:cxn ang="0">
                    <a:pos x="T4" y="T5"/>
                  </a:cxn>
                  <a:cxn ang="0">
                    <a:pos x="T6" y="T7"/>
                  </a:cxn>
                  <a:cxn ang="0">
                    <a:pos x="T8" y="T9"/>
                  </a:cxn>
                </a:cxnLst>
                <a:rect b="b" l="0" r="r" t="0"/>
                <a:pathLst>
                  <a:path h="307" w="154">
                    <a:moveTo>
                      <a:pt x="0" y="0"/>
                    </a:moveTo>
                    <a:lnTo>
                      <a:pt x="0" y="32"/>
                    </a:lnTo>
                    <a:lnTo>
                      <a:pt x="154" y="307"/>
                    </a:lnTo>
                    <a:lnTo>
                      <a:pt x="154" y="291"/>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30" name="Freeform 876"/>
              <p:cNvSpPr/>
              <p:nvPr/>
            </p:nvSpPr>
            <p:spPr bwMode="auto">
              <a:xfrm>
                <a:off x="6052" y="1824"/>
                <a:ext cx="16" cy="60"/>
              </a:xfrm>
              <a:custGeom>
                <a:gdLst>
                  <a:gd fmla="*/ 0 w 16" name="T0"/>
                  <a:gd fmla="*/ 0 h 60" name="T1"/>
                  <a:gd fmla="*/ 16 w 16" name="T2"/>
                  <a:gd fmla="*/ 30 h 60" name="T3"/>
                  <a:gd fmla="*/ 16 w 16" name="T4"/>
                  <a:gd fmla="*/ 60 h 60" name="T5"/>
                  <a:gd fmla="*/ 0 w 16" name="T6"/>
                  <a:gd fmla="*/ 32 h 60" name="T7"/>
                  <a:gd fmla="*/ 0 w 16" name="T8"/>
                  <a:gd fmla="*/ 0 h 60" name="T9"/>
                </a:gdLst>
                <a:cxnLst>
                  <a:cxn ang="0">
                    <a:pos x="T0" y="T1"/>
                  </a:cxn>
                  <a:cxn ang="0">
                    <a:pos x="T2" y="T3"/>
                  </a:cxn>
                  <a:cxn ang="0">
                    <a:pos x="T4" y="T5"/>
                  </a:cxn>
                  <a:cxn ang="0">
                    <a:pos x="T6" y="T7"/>
                  </a:cxn>
                  <a:cxn ang="0">
                    <a:pos x="T8" y="T9"/>
                  </a:cxn>
                </a:cxnLst>
                <a:rect b="b" l="0" r="r" t="0"/>
                <a:pathLst>
                  <a:path h="60" w="16">
                    <a:moveTo>
                      <a:pt x="0" y="0"/>
                    </a:moveTo>
                    <a:lnTo>
                      <a:pt x="16" y="30"/>
                    </a:lnTo>
                    <a:lnTo>
                      <a:pt x="16" y="60"/>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31" name="Freeform 877"/>
              <p:cNvSpPr/>
              <p:nvPr/>
            </p:nvSpPr>
            <p:spPr bwMode="auto">
              <a:xfrm>
                <a:off x="6084" y="1882"/>
                <a:ext cx="34" cy="85"/>
              </a:xfrm>
              <a:custGeom>
                <a:gdLst>
                  <a:gd fmla="*/ 34 w 34" name="T0"/>
                  <a:gd fmla="*/ 60 h 85" name="T1"/>
                  <a:gd fmla="*/ 34 w 34" name="T2"/>
                  <a:gd fmla="*/ 85 h 85" name="T3"/>
                  <a:gd fmla="*/ 0 w 34" name="T4"/>
                  <a:gd fmla="*/ 28 h 85" name="T5"/>
                  <a:gd fmla="*/ 0 w 34" name="T6"/>
                  <a:gd fmla="*/ 0 h 85" name="T7"/>
                  <a:gd fmla="*/ 34 w 34" name="T8"/>
                  <a:gd fmla="*/ 60 h 85" name="T9"/>
                </a:gdLst>
                <a:cxnLst>
                  <a:cxn ang="0">
                    <a:pos x="T0" y="T1"/>
                  </a:cxn>
                  <a:cxn ang="0">
                    <a:pos x="T2" y="T3"/>
                  </a:cxn>
                  <a:cxn ang="0">
                    <a:pos x="T4" y="T5"/>
                  </a:cxn>
                  <a:cxn ang="0">
                    <a:pos x="T6" y="T7"/>
                  </a:cxn>
                  <a:cxn ang="0">
                    <a:pos x="T8" y="T9"/>
                  </a:cxn>
                </a:cxnLst>
                <a:rect b="b" l="0" r="r" t="0"/>
                <a:pathLst>
                  <a:path h="85" w="34">
                    <a:moveTo>
                      <a:pt x="34" y="60"/>
                    </a:moveTo>
                    <a:lnTo>
                      <a:pt x="34" y="85"/>
                    </a:lnTo>
                    <a:lnTo>
                      <a:pt x="0" y="28"/>
                    </a:lnTo>
                    <a:lnTo>
                      <a:pt x="0" y="0"/>
                    </a:lnTo>
                    <a:lnTo>
                      <a:pt x="34" y="60"/>
                    </a:lnTo>
                    <a:close/>
                  </a:path>
                </a:pathLst>
              </a:custGeom>
              <a:grpFill/>
              <a:ln>
                <a:noFill/>
              </a:ln>
            </p:spPr>
            <p:txBody>
              <a:bodyPr anchor="t" anchorCtr="0" bIns="45720" compatLnSpc="1" lIns="91440" numCol="1" rIns="91440" tIns="45720" vert="horz" wrap="square"/>
              <a:lstStyle/>
              <a:p>
                <a:endParaRPr altLang="en-US" lang="zh-CN"/>
              </a:p>
            </p:txBody>
          </p:sp>
          <p:sp>
            <p:nvSpPr>
              <p:cNvPr id="1032" name="Freeform 878"/>
              <p:cNvSpPr/>
              <p:nvPr/>
            </p:nvSpPr>
            <p:spPr bwMode="auto">
              <a:xfrm>
                <a:off x="6172" y="2039"/>
                <a:ext cx="10" cy="36"/>
              </a:xfrm>
              <a:custGeom>
                <a:gdLst>
                  <a:gd fmla="*/ 0 w 10" name="T0"/>
                  <a:gd fmla="*/ 0 h 36" name="T1"/>
                  <a:gd fmla="*/ 10 w 10" name="T2"/>
                  <a:gd fmla="*/ 18 h 36" name="T3"/>
                  <a:gd fmla="*/ 10 w 10" name="T4"/>
                  <a:gd fmla="*/ 36 h 36" name="T5"/>
                  <a:gd fmla="*/ 0 w 10" name="T6"/>
                  <a:gd fmla="*/ 18 h 36" name="T7"/>
                  <a:gd fmla="*/ 0 w 10" name="T8"/>
                  <a:gd fmla="*/ 0 h 36" name="T9"/>
                </a:gdLst>
                <a:cxnLst>
                  <a:cxn ang="0">
                    <a:pos x="T0" y="T1"/>
                  </a:cxn>
                  <a:cxn ang="0">
                    <a:pos x="T2" y="T3"/>
                  </a:cxn>
                  <a:cxn ang="0">
                    <a:pos x="T4" y="T5"/>
                  </a:cxn>
                  <a:cxn ang="0">
                    <a:pos x="T6" y="T7"/>
                  </a:cxn>
                  <a:cxn ang="0">
                    <a:pos x="T8" y="T9"/>
                  </a:cxn>
                </a:cxnLst>
                <a:rect b="b" l="0" r="r" t="0"/>
                <a:pathLst>
                  <a:path h="36" w="10">
                    <a:moveTo>
                      <a:pt x="0" y="0"/>
                    </a:moveTo>
                    <a:lnTo>
                      <a:pt x="10" y="18"/>
                    </a:lnTo>
                    <a:lnTo>
                      <a:pt x="10" y="36"/>
                    </a:lnTo>
                    <a:lnTo>
                      <a:pt x="0" y="1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33" name="Freeform 879"/>
              <p:cNvSpPr/>
              <p:nvPr/>
            </p:nvSpPr>
            <p:spPr bwMode="auto">
              <a:xfrm>
                <a:off x="6198" y="2083"/>
                <a:ext cx="8" cy="30"/>
              </a:xfrm>
              <a:custGeom>
                <a:gdLst>
                  <a:gd fmla="*/ 8 w 8" name="T0"/>
                  <a:gd fmla="*/ 14 h 30" name="T1"/>
                  <a:gd fmla="*/ 8 w 8" name="T2"/>
                  <a:gd fmla="*/ 30 h 30" name="T3"/>
                  <a:gd fmla="*/ 0 w 8" name="T4"/>
                  <a:gd fmla="*/ 16 h 30" name="T5"/>
                  <a:gd fmla="*/ 0 w 8" name="T6"/>
                  <a:gd fmla="*/ 0 h 30" name="T7"/>
                  <a:gd fmla="*/ 8 w 8" name="T8"/>
                  <a:gd fmla="*/ 14 h 30" name="T9"/>
                </a:gdLst>
                <a:cxnLst>
                  <a:cxn ang="0">
                    <a:pos x="T0" y="T1"/>
                  </a:cxn>
                  <a:cxn ang="0">
                    <a:pos x="T2" y="T3"/>
                  </a:cxn>
                  <a:cxn ang="0">
                    <a:pos x="T4" y="T5"/>
                  </a:cxn>
                  <a:cxn ang="0">
                    <a:pos x="T6" y="T7"/>
                  </a:cxn>
                  <a:cxn ang="0">
                    <a:pos x="T8" y="T9"/>
                  </a:cxn>
                </a:cxnLst>
                <a:rect b="b" l="0" r="r" t="0"/>
                <a:pathLst>
                  <a:path h="30" w="8">
                    <a:moveTo>
                      <a:pt x="8" y="14"/>
                    </a:moveTo>
                    <a:lnTo>
                      <a:pt x="8" y="30"/>
                    </a:lnTo>
                    <a:lnTo>
                      <a:pt x="0" y="16"/>
                    </a:lnTo>
                    <a:lnTo>
                      <a:pt x="0" y="0"/>
                    </a:lnTo>
                    <a:lnTo>
                      <a:pt x="8" y="14"/>
                    </a:lnTo>
                    <a:close/>
                  </a:path>
                </a:pathLst>
              </a:custGeom>
              <a:grpFill/>
              <a:ln>
                <a:noFill/>
              </a:ln>
            </p:spPr>
            <p:txBody>
              <a:bodyPr anchor="t" anchorCtr="0" bIns="45720" compatLnSpc="1" lIns="91440" numCol="1" rIns="91440" tIns="45720" vert="horz" wrap="square"/>
              <a:lstStyle/>
              <a:p>
                <a:endParaRPr altLang="en-US" lang="zh-CN"/>
              </a:p>
            </p:txBody>
          </p:sp>
          <p:sp>
            <p:nvSpPr>
              <p:cNvPr id="1034" name="Freeform 880"/>
              <p:cNvSpPr/>
              <p:nvPr/>
            </p:nvSpPr>
            <p:spPr bwMode="auto">
              <a:xfrm>
                <a:off x="6052" y="1880"/>
                <a:ext cx="34" cy="87"/>
              </a:xfrm>
              <a:custGeom>
                <a:gdLst>
                  <a:gd fmla="*/ 34 w 34" name="T0"/>
                  <a:gd fmla="*/ 58 h 87" name="T1"/>
                  <a:gd fmla="*/ 34 w 34" name="T2"/>
                  <a:gd fmla="*/ 87 h 87" name="T3"/>
                  <a:gd fmla="*/ 0 w 34" name="T4"/>
                  <a:gd fmla="*/ 32 h 87" name="T5"/>
                  <a:gd fmla="*/ 0 w 34" name="T6"/>
                  <a:gd fmla="*/ 0 h 87" name="T7"/>
                  <a:gd fmla="*/ 34 w 34" name="T8"/>
                  <a:gd fmla="*/ 58 h 87" name="T9"/>
                </a:gdLst>
                <a:cxnLst>
                  <a:cxn ang="0">
                    <a:pos x="T0" y="T1"/>
                  </a:cxn>
                  <a:cxn ang="0">
                    <a:pos x="T2" y="T3"/>
                  </a:cxn>
                  <a:cxn ang="0">
                    <a:pos x="T4" y="T5"/>
                  </a:cxn>
                  <a:cxn ang="0">
                    <a:pos x="T6" y="T7"/>
                  </a:cxn>
                  <a:cxn ang="0">
                    <a:pos x="T8" y="T9"/>
                  </a:cxn>
                </a:cxnLst>
                <a:rect b="b" l="0" r="r" t="0"/>
                <a:pathLst>
                  <a:path h="87" w="34">
                    <a:moveTo>
                      <a:pt x="34" y="58"/>
                    </a:moveTo>
                    <a:lnTo>
                      <a:pt x="34" y="87"/>
                    </a:lnTo>
                    <a:lnTo>
                      <a:pt x="0" y="32"/>
                    </a:lnTo>
                    <a:lnTo>
                      <a:pt x="0" y="0"/>
                    </a:lnTo>
                    <a:lnTo>
                      <a:pt x="34" y="58"/>
                    </a:lnTo>
                    <a:close/>
                  </a:path>
                </a:pathLst>
              </a:custGeom>
              <a:grpFill/>
              <a:ln>
                <a:noFill/>
              </a:ln>
            </p:spPr>
            <p:txBody>
              <a:bodyPr anchor="t" anchorCtr="0" bIns="45720" compatLnSpc="1" lIns="91440" numCol="1" rIns="91440" tIns="45720" vert="horz" wrap="square"/>
              <a:lstStyle/>
              <a:p>
                <a:endParaRPr altLang="en-US" lang="zh-CN"/>
              </a:p>
            </p:txBody>
          </p:sp>
          <p:sp>
            <p:nvSpPr>
              <p:cNvPr id="1035" name="Freeform 881"/>
              <p:cNvSpPr/>
              <p:nvPr/>
            </p:nvSpPr>
            <p:spPr bwMode="auto">
              <a:xfrm>
                <a:off x="6052" y="1940"/>
                <a:ext cx="58" cy="115"/>
              </a:xfrm>
              <a:custGeom>
                <a:gdLst>
                  <a:gd fmla="*/ 58 w 58" name="T0"/>
                  <a:gd fmla="*/ 89 h 115" name="T1"/>
                  <a:gd fmla="*/ 58 w 58" name="T2"/>
                  <a:gd fmla="*/ 115 h 115" name="T3"/>
                  <a:gd fmla="*/ 0 w 58" name="T4"/>
                  <a:gd fmla="*/ 33 h 115" name="T5"/>
                  <a:gd fmla="*/ 0 w 58" name="T6"/>
                  <a:gd fmla="*/ 0 h 115" name="T7"/>
                  <a:gd fmla="*/ 58 w 58" name="T8"/>
                  <a:gd fmla="*/ 89 h 115" name="T9"/>
                </a:gdLst>
                <a:cxnLst>
                  <a:cxn ang="0">
                    <a:pos x="T0" y="T1"/>
                  </a:cxn>
                  <a:cxn ang="0">
                    <a:pos x="T2" y="T3"/>
                  </a:cxn>
                  <a:cxn ang="0">
                    <a:pos x="T4" y="T5"/>
                  </a:cxn>
                  <a:cxn ang="0">
                    <a:pos x="T6" y="T7"/>
                  </a:cxn>
                  <a:cxn ang="0">
                    <a:pos x="T8" y="T9"/>
                  </a:cxn>
                </a:cxnLst>
                <a:rect b="b" l="0" r="r" t="0"/>
                <a:pathLst>
                  <a:path h="115" w="57">
                    <a:moveTo>
                      <a:pt x="58" y="89"/>
                    </a:moveTo>
                    <a:lnTo>
                      <a:pt x="58" y="115"/>
                    </a:lnTo>
                    <a:lnTo>
                      <a:pt x="0" y="33"/>
                    </a:lnTo>
                    <a:lnTo>
                      <a:pt x="0" y="0"/>
                    </a:lnTo>
                    <a:lnTo>
                      <a:pt x="58" y="89"/>
                    </a:lnTo>
                    <a:close/>
                  </a:path>
                </a:pathLst>
              </a:custGeom>
              <a:grpFill/>
              <a:ln>
                <a:noFill/>
              </a:ln>
            </p:spPr>
            <p:txBody>
              <a:bodyPr anchor="t" anchorCtr="0" bIns="45720" compatLnSpc="1" lIns="91440" numCol="1" rIns="91440" tIns="45720" vert="horz" wrap="square"/>
              <a:lstStyle/>
              <a:p>
                <a:endParaRPr altLang="en-US" lang="zh-CN"/>
              </a:p>
            </p:txBody>
          </p:sp>
          <p:sp>
            <p:nvSpPr>
              <p:cNvPr id="1036" name="Freeform 882"/>
              <p:cNvSpPr/>
              <p:nvPr/>
            </p:nvSpPr>
            <p:spPr bwMode="auto">
              <a:xfrm>
                <a:off x="6170" y="2117"/>
                <a:ext cx="36" cy="70"/>
              </a:xfrm>
              <a:custGeom>
                <a:gdLst>
                  <a:gd fmla="*/ 36 w 36" name="T0"/>
                  <a:gd fmla="*/ 56 h 70" name="T1"/>
                  <a:gd fmla="*/ 36 w 36" name="T2"/>
                  <a:gd fmla="*/ 70 h 70" name="T3"/>
                  <a:gd fmla="*/ 0 w 36" name="T4"/>
                  <a:gd fmla="*/ 20 h 70" name="T5"/>
                  <a:gd fmla="*/ 0 w 36" name="T6"/>
                  <a:gd fmla="*/ 0 h 70" name="T7"/>
                  <a:gd fmla="*/ 36 w 36" name="T8"/>
                  <a:gd fmla="*/ 56 h 70" name="T9"/>
                </a:gdLst>
                <a:cxnLst>
                  <a:cxn ang="0">
                    <a:pos x="T0" y="T1"/>
                  </a:cxn>
                  <a:cxn ang="0">
                    <a:pos x="T2" y="T3"/>
                  </a:cxn>
                  <a:cxn ang="0">
                    <a:pos x="T4" y="T5"/>
                  </a:cxn>
                  <a:cxn ang="0">
                    <a:pos x="T6" y="T7"/>
                  </a:cxn>
                  <a:cxn ang="0">
                    <a:pos x="T8" y="T9"/>
                  </a:cxn>
                </a:cxnLst>
                <a:rect b="b" l="0" r="r" t="0"/>
                <a:pathLst>
                  <a:path h="70" w="36">
                    <a:moveTo>
                      <a:pt x="36" y="56"/>
                    </a:moveTo>
                    <a:lnTo>
                      <a:pt x="36" y="70"/>
                    </a:lnTo>
                    <a:lnTo>
                      <a:pt x="0" y="20"/>
                    </a:lnTo>
                    <a:lnTo>
                      <a:pt x="0" y="0"/>
                    </a:lnTo>
                    <a:lnTo>
                      <a:pt x="36" y="56"/>
                    </a:lnTo>
                    <a:close/>
                  </a:path>
                </a:pathLst>
              </a:custGeom>
              <a:grpFill/>
              <a:ln>
                <a:noFill/>
              </a:ln>
            </p:spPr>
            <p:txBody>
              <a:bodyPr anchor="t" anchorCtr="0" bIns="45720" compatLnSpc="1" lIns="91440" numCol="1" rIns="91440" tIns="45720" vert="horz" wrap="square"/>
              <a:lstStyle/>
              <a:p>
                <a:endParaRPr altLang="en-US" lang="zh-CN"/>
              </a:p>
            </p:txBody>
          </p:sp>
          <p:sp>
            <p:nvSpPr>
              <p:cNvPr id="1037" name="Freeform 883"/>
              <p:cNvSpPr/>
              <p:nvPr/>
            </p:nvSpPr>
            <p:spPr bwMode="auto">
              <a:xfrm>
                <a:off x="6052" y="1993"/>
                <a:ext cx="16" cy="54"/>
              </a:xfrm>
              <a:custGeom>
                <a:gdLst>
                  <a:gd fmla="*/ 0 w 16" name="T0"/>
                  <a:gd fmla="*/ 0 h 54" name="T1"/>
                  <a:gd fmla="*/ 16 w 16" name="T2"/>
                  <a:gd fmla="*/ 24 h 54" name="T3"/>
                  <a:gd fmla="*/ 16 w 16" name="T4"/>
                  <a:gd fmla="*/ 54 h 54" name="T5"/>
                  <a:gd fmla="*/ 0 w 16" name="T6"/>
                  <a:gd fmla="*/ 32 h 54" name="T7"/>
                  <a:gd fmla="*/ 0 w 16" name="T8"/>
                  <a:gd fmla="*/ 0 h 54" name="T9"/>
                </a:gdLst>
                <a:cxnLst>
                  <a:cxn ang="0">
                    <a:pos x="T0" y="T1"/>
                  </a:cxn>
                  <a:cxn ang="0">
                    <a:pos x="T2" y="T3"/>
                  </a:cxn>
                  <a:cxn ang="0">
                    <a:pos x="T4" y="T5"/>
                  </a:cxn>
                  <a:cxn ang="0">
                    <a:pos x="T6" y="T7"/>
                  </a:cxn>
                  <a:cxn ang="0">
                    <a:pos x="T8" y="T9"/>
                  </a:cxn>
                </a:cxnLst>
                <a:rect b="b" l="0" r="r" t="0"/>
                <a:pathLst>
                  <a:path h="54" w="16">
                    <a:moveTo>
                      <a:pt x="0" y="0"/>
                    </a:moveTo>
                    <a:lnTo>
                      <a:pt x="16" y="24"/>
                    </a:lnTo>
                    <a:lnTo>
                      <a:pt x="16" y="54"/>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38" name="Freeform 884"/>
              <p:cNvSpPr/>
              <p:nvPr/>
            </p:nvSpPr>
            <p:spPr bwMode="auto">
              <a:xfrm>
                <a:off x="6084" y="2039"/>
                <a:ext cx="56" cy="102"/>
              </a:xfrm>
              <a:custGeom>
                <a:gdLst>
                  <a:gd fmla="*/ 56 w 56" name="T0"/>
                  <a:gd fmla="*/ 78 h 102" name="T1"/>
                  <a:gd fmla="*/ 56 w 56" name="T2"/>
                  <a:gd fmla="*/ 102 h 102" name="T3"/>
                  <a:gd fmla="*/ 0 w 56" name="T4"/>
                  <a:gd fmla="*/ 28 h 102" name="T5"/>
                  <a:gd fmla="*/ 0 w 56" name="T6"/>
                  <a:gd fmla="*/ 0 h 102" name="T7"/>
                  <a:gd fmla="*/ 56 w 56" name="T8"/>
                  <a:gd fmla="*/ 78 h 102" name="T9"/>
                </a:gdLst>
                <a:cxnLst>
                  <a:cxn ang="0">
                    <a:pos x="T0" y="T1"/>
                  </a:cxn>
                  <a:cxn ang="0">
                    <a:pos x="T2" y="T3"/>
                  </a:cxn>
                  <a:cxn ang="0">
                    <a:pos x="T4" y="T5"/>
                  </a:cxn>
                  <a:cxn ang="0">
                    <a:pos x="T6" y="T7"/>
                  </a:cxn>
                  <a:cxn ang="0">
                    <a:pos x="T8" y="T9"/>
                  </a:cxn>
                </a:cxnLst>
                <a:rect b="b" l="0" r="r" t="0"/>
                <a:pathLst>
                  <a:path h="102" w="56">
                    <a:moveTo>
                      <a:pt x="56" y="78"/>
                    </a:moveTo>
                    <a:lnTo>
                      <a:pt x="56" y="102"/>
                    </a:lnTo>
                    <a:lnTo>
                      <a:pt x="0" y="28"/>
                    </a:lnTo>
                    <a:lnTo>
                      <a:pt x="0" y="0"/>
                    </a:lnTo>
                    <a:lnTo>
                      <a:pt x="56" y="78"/>
                    </a:lnTo>
                    <a:close/>
                  </a:path>
                </a:pathLst>
              </a:custGeom>
              <a:grpFill/>
              <a:ln>
                <a:noFill/>
              </a:ln>
            </p:spPr>
            <p:txBody>
              <a:bodyPr anchor="t" anchorCtr="0" bIns="45720" compatLnSpc="1" lIns="91440" numCol="1" rIns="91440" tIns="45720" vert="horz" wrap="square"/>
              <a:lstStyle/>
              <a:p>
                <a:endParaRPr altLang="en-US" lang="zh-CN"/>
              </a:p>
            </p:txBody>
          </p:sp>
          <p:sp>
            <p:nvSpPr>
              <p:cNvPr id="1039" name="Freeform 885"/>
              <p:cNvSpPr/>
              <p:nvPr/>
            </p:nvSpPr>
            <p:spPr bwMode="auto">
              <a:xfrm>
                <a:off x="6156" y="2139"/>
                <a:ext cx="10" cy="34"/>
              </a:xfrm>
              <a:custGeom>
                <a:gdLst>
                  <a:gd fmla="*/ 0 w 10" name="T0"/>
                  <a:gd fmla="*/ 0 h 34" name="T1"/>
                  <a:gd fmla="*/ 10 w 10" name="T2"/>
                  <a:gd fmla="*/ 14 h 34" name="T3"/>
                  <a:gd fmla="*/ 10 w 10" name="T4"/>
                  <a:gd fmla="*/ 34 h 34" name="T5"/>
                  <a:gd fmla="*/ 0 w 10" name="T6"/>
                  <a:gd fmla="*/ 20 h 34" name="T7"/>
                  <a:gd fmla="*/ 0 w 10" name="T8"/>
                  <a:gd fmla="*/ 0 h 34" name="T9"/>
                </a:gdLst>
                <a:cxnLst>
                  <a:cxn ang="0">
                    <a:pos x="T0" y="T1"/>
                  </a:cxn>
                  <a:cxn ang="0">
                    <a:pos x="T2" y="T3"/>
                  </a:cxn>
                  <a:cxn ang="0">
                    <a:pos x="T4" y="T5"/>
                  </a:cxn>
                  <a:cxn ang="0">
                    <a:pos x="T6" y="T7"/>
                  </a:cxn>
                  <a:cxn ang="0">
                    <a:pos x="T8" y="T9"/>
                  </a:cxn>
                </a:cxnLst>
                <a:rect b="b" l="0" r="r" t="0"/>
                <a:pathLst>
                  <a:path h="34" w="10">
                    <a:moveTo>
                      <a:pt x="0" y="0"/>
                    </a:moveTo>
                    <a:lnTo>
                      <a:pt x="10" y="14"/>
                    </a:lnTo>
                    <a:lnTo>
                      <a:pt x="10" y="34"/>
                    </a:lnTo>
                    <a:lnTo>
                      <a:pt x="0" y="2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40" name="Freeform 886"/>
              <p:cNvSpPr/>
              <p:nvPr/>
            </p:nvSpPr>
            <p:spPr bwMode="auto">
              <a:xfrm>
                <a:off x="6180" y="2173"/>
                <a:ext cx="26" cy="52"/>
              </a:xfrm>
              <a:custGeom>
                <a:gdLst>
                  <a:gd fmla="*/ 26 w 26" name="T0"/>
                  <a:gd fmla="*/ 36 h 52" name="T1"/>
                  <a:gd fmla="*/ 26 w 26" name="T2"/>
                  <a:gd fmla="*/ 52 h 52" name="T3"/>
                  <a:gd fmla="*/ 0 w 26" name="T4"/>
                  <a:gd fmla="*/ 18 h 52" name="T5"/>
                  <a:gd fmla="*/ 0 w 26" name="T6"/>
                  <a:gd fmla="*/ 0 h 52" name="T7"/>
                  <a:gd fmla="*/ 26 w 26" name="T8"/>
                  <a:gd fmla="*/ 36 h 52" name="T9"/>
                </a:gdLst>
                <a:cxnLst>
                  <a:cxn ang="0">
                    <a:pos x="T0" y="T1"/>
                  </a:cxn>
                  <a:cxn ang="0">
                    <a:pos x="T2" y="T3"/>
                  </a:cxn>
                  <a:cxn ang="0">
                    <a:pos x="T4" y="T5"/>
                  </a:cxn>
                  <a:cxn ang="0">
                    <a:pos x="T6" y="T7"/>
                  </a:cxn>
                  <a:cxn ang="0">
                    <a:pos x="T8" y="T9"/>
                  </a:cxn>
                </a:cxnLst>
                <a:rect b="b" l="0" r="r" t="0"/>
                <a:pathLst>
                  <a:path h="52" w="26">
                    <a:moveTo>
                      <a:pt x="26" y="36"/>
                    </a:moveTo>
                    <a:lnTo>
                      <a:pt x="26" y="52"/>
                    </a:lnTo>
                    <a:lnTo>
                      <a:pt x="0" y="18"/>
                    </a:lnTo>
                    <a:lnTo>
                      <a:pt x="0" y="0"/>
                    </a:lnTo>
                    <a:lnTo>
                      <a:pt x="26" y="36"/>
                    </a:lnTo>
                    <a:close/>
                  </a:path>
                </a:pathLst>
              </a:custGeom>
              <a:grpFill/>
              <a:ln>
                <a:noFill/>
              </a:ln>
            </p:spPr>
            <p:txBody>
              <a:bodyPr anchor="t" anchorCtr="0" bIns="45720" compatLnSpc="1" lIns="91440" numCol="1" rIns="91440" tIns="45720" vert="horz" wrap="square"/>
              <a:lstStyle/>
              <a:p>
                <a:endParaRPr altLang="en-US" lang="zh-CN"/>
              </a:p>
            </p:txBody>
          </p:sp>
          <p:sp>
            <p:nvSpPr>
              <p:cNvPr id="1041" name="Freeform 887"/>
              <p:cNvSpPr/>
              <p:nvPr/>
            </p:nvSpPr>
            <p:spPr bwMode="auto">
              <a:xfrm>
                <a:off x="6052" y="2051"/>
                <a:ext cx="48" cy="86"/>
              </a:xfrm>
              <a:custGeom>
                <a:gdLst>
                  <a:gd fmla="*/ 0 w 48" name="T0"/>
                  <a:gd fmla="*/ 0 h 86" name="T1"/>
                  <a:gd fmla="*/ 48 w 48" name="T2"/>
                  <a:gd fmla="*/ 60 h 86" name="T3"/>
                  <a:gd fmla="*/ 48 w 48" name="T4"/>
                  <a:gd fmla="*/ 86 h 86" name="T5"/>
                  <a:gd fmla="*/ 0 w 48" name="T6"/>
                  <a:gd fmla="*/ 30 h 86" name="T7"/>
                  <a:gd fmla="*/ 0 w 48" name="T8"/>
                  <a:gd fmla="*/ 0 h 86" name="T9"/>
                </a:gdLst>
                <a:cxnLst>
                  <a:cxn ang="0">
                    <a:pos x="T0" y="T1"/>
                  </a:cxn>
                  <a:cxn ang="0">
                    <a:pos x="T2" y="T3"/>
                  </a:cxn>
                  <a:cxn ang="0">
                    <a:pos x="T4" y="T5"/>
                  </a:cxn>
                  <a:cxn ang="0">
                    <a:pos x="T6" y="T7"/>
                  </a:cxn>
                  <a:cxn ang="0">
                    <a:pos x="T8" y="T9"/>
                  </a:cxn>
                </a:cxnLst>
                <a:rect b="b" l="0" r="r" t="0"/>
                <a:pathLst>
                  <a:path h="86" w="48">
                    <a:moveTo>
                      <a:pt x="0" y="0"/>
                    </a:moveTo>
                    <a:lnTo>
                      <a:pt x="48" y="60"/>
                    </a:lnTo>
                    <a:lnTo>
                      <a:pt x="48" y="86"/>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42" name="Freeform 888"/>
              <p:cNvSpPr/>
              <p:nvPr/>
            </p:nvSpPr>
            <p:spPr bwMode="auto">
              <a:xfrm>
                <a:off x="6116" y="2131"/>
                <a:ext cx="10" cy="38"/>
              </a:xfrm>
              <a:custGeom>
                <a:gdLst>
                  <a:gd fmla="*/ 10 w 10" name="T0"/>
                  <a:gd fmla="*/ 38 h 38" name="T1"/>
                  <a:gd fmla="*/ 0 w 10" name="T2"/>
                  <a:gd fmla="*/ 24 h 38" name="T3"/>
                  <a:gd fmla="*/ 0 w 10" name="T4"/>
                  <a:gd fmla="*/ 0 h 38" name="T5"/>
                  <a:gd fmla="*/ 10 w 10" name="T6"/>
                  <a:gd fmla="*/ 14 h 38" name="T7"/>
                  <a:gd fmla="*/ 10 w 10" name="T8"/>
                  <a:gd fmla="*/ 36 h 38" name="T9"/>
                  <a:gd fmla="*/ 10 w 10" name="T10"/>
                  <a:gd fmla="*/ 38 h 38" name="T11"/>
                </a:gdLst>
                <a:cxnLst>
                  <a:cxn ang="0">
                    <a:pos x="T0" y="T1"/>
                  </a:cxn>
                  <a:cxn ang="0">
                    <a:pos x="T2" y="T3"/>
                  </a:cxn>
                  <a:cxn ang="0">
                    <a:pos x="T4" y="T5"/>
                  </a:cxn>
                  <a:cxn ang="0">
                    <a:pos x="T6" y="T7"/>
                  </a:cxn>
                  <a:cxn ang="0">
                    <a:pos x="T8" y="T9"/>
                  </a:cxn>
                  <a:cxn ang="0">
                    <a:pos x="T10" y="T11"/>
                  </a:cxn>
                </a:cxnLst>
                <a:rect b="b" l="0" r="r" t="0"/>
                <a:pathLst>
                  <a:path h="38" w="10">
                    <a:moveTo>
                      <a:pt x="10" y="38"/>
                    </a:moveTo>
                    <a:lnTo>
                      <a:pt x="0" y="24"/>
                    </a:lnTo>
                    <a:lnTo>
                      <a:pt x="0" y="0"/>
                    </a:lnTo>
                    <a:lnTo>
                      <a:pt x="10" y="14"/>
                    </a:lnTo>
                    <a:lnTo>
                      <a:pt x="10" y="36"/>
                    </a:lnTo>
                    <a:lnTo>
                      <a:pt x="10" y="38"/>
                    </a:lnTo>
                    <a:close/>
                  </a:path>
                </a:pathLst>
              </a:custGeom>
              <a:grpFill/>
              <a:ln>
                <a:noFill/>
              </a:ln>
            </p:spPr>
            <p:txBody>
              <a:bodyPr anchor="t" anchorCtr="0" bIns="45720" compatLnSpc="1" lIns="91440" numCol="1" rIns="91440" tIns="45720" vert="horz" wrap="square"/>
              <a:lstStyle/>
              <a:p>
                <a:endParaRPr altLang="en-US" lang="zh-CN"/>
              </a:p>
            </p:txBody>
          </p:sp>
          <p:sp>
            <p:nvSpPr>
              <p:cNvPr id="1043" name="Freeform 889"/>
              <p:cNvSpPr/>
              <p:nvPr/>
            </p:nvSpPr>
            <p:spPr bwMode="auto">
              <a:xfrm>
                <a:off x="6140" y="2163"/>
                <a:ext cx="32" cy="60"/>
              </a:xfrm>
              <a:custGeom>
                <a:gdLst>
                  <a:gd fmla="*/ 32 w 32" name="T0"/>
                  <a:gd fmla="*/ 40 h 60" name="T1"/>
                  <a:gd fmla="*/ 32 w 32" name="T2"/>
                  <a:gd fmla="*/ 60 h 60" name="T3"/>
                  <a:gd fmla="*/ 0 w 32" name="T4"/>
                  <a:gd fmla="*/ 22 h 60" name="T5"/>
                  <a:gd fmla="*/ 0 w 32" name="T6"/>
                  <a:gd fmla="*/ 0 h 60" name="T7"/>
                  <a:gd fmla="*/ 32 w 32" name="T8"/>
                  <a:gd fmla="*/ 40 h 60" name="T9"/>
                </a:gdLst>
                <a:cxnLst>
                  <a:cxn ang="0">
                    <a:pos x="T0" y="T1"/>
                  </a:cxn>
                  <a:cxn ang="0">
                    <a:pos x="T2" y="T3"/>
                  </a:cxn>
                  <a:cxn ang="0">
                    <a:pos x="T4" y="T5"/>
                  </a:cxn>
                  <a:cxn ang="0">
                    <a:pos x="T6" y="T7"/>
                  </a:cxn>
                  <a:cxn ang="0">
                    <a:pos x="T8" y="T9"/>
                  </a:cxn>
                </a:cxnLst>
                <a:rect b="b" l="0" r="r" t="0"/>
                <a:pathLst>
                  <a:path h="60" w="32">
                    <a:moveTo>
                      <a:pt x="32" y="40"/>
                    </a:moveTo>
                    <a:lnTo>
                      <a:pt x="32" y="60"/>
                    </a:lnTo>
                    <a:lnTo>
                      <a:pt x="0" y="22"/>
                    </a:lnTo>
                    <a:lnTo>
                      <a:pt x="0" y="0"/>
                    </a:lnTo>
                    <a:lnTo>
                      <a:pt x="32" y="40"/>
                    </a:lnTo>
                    <a:close/>
                  </a:path>
                </a:pathLst>
              </a:custGeom>
              <a:grpFill/>
              <a:ln>
                <a:noFill/>
              </a:ln>
            </p:spPr>
            <p:txBody>
              <a:bodyPr anchor="t" anchorCtr="0" bIns="45720" compatLnSpc="1" lIns="91440" numCol="1" rIns="91440" tIns="45720" vert="horz" wrap="square"/>
              <a:lstStyle/>
              <a:p>
                <a:endParaRPr altLang="en-US" lang="zh-CN"/>
              </a:p>
            </p:txBody>
          </p:sp>
          <p:sp>
            <p:nvSpPr>
              <p:cNvPr id="1044" name="Freeform 890"/>
              <p:cNvSpPr/>
              <p:nvPr/>
            </p:nvSpPr>
            <p:spPr bwMode="auto">
              <a:xfrm>
                <a:off x="6052" y="2107"/>
                <a:ext cx="20" cy="50"/>
              </a:xfrm>
              <a:custGeom>
                <a:gdLst>
                  <a:gd fmla="*/ 0 w 20" name="T0"/>
                  <a:gd fmla="*/ 0 h 50" name="T1"/>
                  <a:gd fmla="*/ 20 w 20" name="T2"/>
                  <a:gd fmla="*/ 22 h 50" name="T3"/>
                  <a:gd fmla="*/ 20 w 20" name="T4"/>
                  <a:gd fmla="*/ 50 h 50" name="T5"/>
                  <a:gd fmla="*/ 0 w 20" name="T6"/>
                  <a:gd fmla="*/ 30 h 50" name="T7"/>
                  <a:gd fmla="*/ 0 w 20" name="T8"/>
                  <a:gd fmla="*/ 0 h 50" name="T9"/>
                </a:gdLst>
                <a:cxnLst>
                  <a:cxn ang="0">
                    <a:pos x="T0" y="T1"/>
                  </a:cxn>
                  <a:cxn ang="0">
                    <a:pos x="T2" y="T3"/>
                  </a:cxn>
                  <a:cxn ang="0">
                    <a:pos x="T4" y="T5"/>
                  </a:cxn>
                  <a:cxn ang="0">
                    <a:pos x="T6" y="T7"/>
                  </a:cxn>
                  <a:cxn ang="0">
                    <a:pos x="T8" y="T9"/>
                  </a:cxn>
                </a:cxnLst>
                <a:rect b="b" l="0" r="r" t="0"/>
                <a:pathLst>
                  <a:path h="50" w="20">
                    <a:moveTo>
                      <a:pt x="0" y="0"/>
                    </a:moveTo>
                    <a:lnTo>
                      <a:pt x="20" y="22"/>
                    </a:lnTo>
                    <a:lnTo>
                      <a:pt x="20" y="50"/>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45" name="Freeform 891"/>
              <p:cNvSpPr/>
              <p:nvPr/>
            </p:nvSpPr>
            <p:spPr bwMode="auto">
              <a:xfrm>
                <a:off x="6118" y="2231"/>
                <a:ext cx="14" cy="38"/>
              </a:xfrm>
              <a:custGeom>
                <a:gdLst>
                  <a:gd fmla="*/ 0 w 14" name="T0"/>
                  <a:gd fmla="*/ 0 h 38" name="T1"/>
                  <a:gd fmla="*/ 14 w 14" name="T2"/>
                  <a:gd fmla="*/ 16 h 38" name="T3"/>
                  <a:gd fmla="*/ 14 w 14" name="T4"/>
                  <a:gd fmla="*/ 38 h 38" name="T5"/>
                  <a:gd fmla="*/ 0 w 14" name="T6"/>
                  <a:gd fmla="*/ 24 h 38" name="T7"/>
                  <a:gd fmla="*/ 0 w 14" name="T8"/>
                  <a:gd fmla="*/ 0 h 38" name="T9"/>
                </a:gdLst>
                <a:cxnLst>
                  <a:cxn ang="0">
                    <a:pos x="T0" y="T1"/>
                  </a:cxn>
                  <a:cxn ang="0">
                    <a:pos x="T2" y="T3"/>
                  </a:cxn>
                  <a:cxn ang="0">
                    <a:pos x="T4" y="T5"/>
                  </a:cxn>
                  <a:cxn ang="0">
                    <a:pos x="T6" y="T7"/>
                  </a:cxn>
                  <a:cxn ang="0">
                    <a:pos x="T8" y="T9"/>
                  </a:cxn>
                </a:cxnLst>
                <a:rect b="b" l="0" r="r" t="0"/>
                <a:pathLst>
                  <a:path h="38" w="14">
                    <a:moveTo>
                      <a:pt x="0" y="0"/>
                    </a:moveTo>
                    <a:lnTo>
                      <a:pt x="14" y="16"/>
                    </a:lnTo>
                    <a:lnTo>
                      <a:pt x="14" y="38"/>
                    </a:lnTo>
                    <a:lnTo>
                      <a:pt x="0"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46" name="Freeform 892"/>
              <p:cNvSpPr/>
              <p:nvPr/>
            </p:nvSpPr>
            <p:spPr bwMode="auto">
              <a:xfrm>
                <a:off x="6146" y="2261"/>
                <a:ext cx="60" cy="76"/>
              </a:xfrm>
              <a:custGeom>
                <a:gdLst>
                  <a:gd fmla="*/ 60 w 60" name="T0"/>
                  <a:gd fmla="*/ 60 h 76" name="T1"/>
                  <a:gd fmla="*/ 60 w 60" name="T2"/>
                  <a:gd fmla="*/ 76 h 76" name="T3"/>
                  <a:gd fmla="*/ 2 w 60" name="T4"/>
                  <a:gd fmla="*/ 22 h 76" name="T5"/>
                  <a:gd fmla="*/ 2 w 60" name="T6"/>
                  <a:gd fmla="*/ 2 h 76" name="T7"/>
                  <a:gd fmla="*/ 0 w 60" name="T8"/>
                  <a:gd fmla="*/ 0 h 76" name="T9"/>
                  <a:gd fmla="*/ 60 w 60" name="T10"/>
                  <a:gd fmla="*/ 60 h 76" name="T11"/>
                </a:gdLst>
                <a:cxnLst>
                  <a:cxn ang="0">
                    <a:pos x="T0" y="T1"/>
                  </a:cxn>
                  <a:cxn ang="0">
                    <a:pos x="T2" y="T3"/>
                  </a:cxn>
                  <a:cxn ang="0">
                    <a:pos x="T4" y="T5"/>
                  </a:cxn>
                  <a:cxn ang="0">
                    <a:pos x="T6" y="T7"/>
                  </a:cxn>
                  <a:cxn ang="0">
                    <a:pos x="T8" y="T9"/>
                  </a:cxn>
                  <a:cxn ang="0">
                    <a:pos x="T10" y="T11"/>
                  </a:cxn>
                </a:cxnLst>
                <a:rect b="b" l="0" r="r" t="0"/>
                <a:pathLst>
                  <a:path h="76" w="60">
                    <a:moveTo>
                      <a:pt x="60" y="60"/>
                    </a:moveTo>
                    <a:lnTo>
                      <a:pt x="60" y="76"/>
                    </a:lnTo>
                    <a:lnTo>
                      <a:pt x="2" y="22"/>
                    </a:lnTo>
                    <a:lnTo>
                      <a:pt x="2" y="2"/>
                    </a:lnTo>
                    <a:lnTo>
                      <a:pt x="0" y="0"/>
                    </a:lnTo>
                    <a:lnTo>
                      <a:pt x="60" y="60"/>
                    </a:lnTo>
                    <a:close/>
                  </a:path>
                </a:pathLst>
              </a:custGeom>
              <a:grpFill/>
              <a:ln>
                <a:noFill/>
              </a:ln>
            </p:spPr>
            <p:txBody>
              <a:bodyPr anchor="t" anchorCtr="0" bIns="45720" compatLnSpc="1" lIns="91440" numCol="1" rIns="91440" tIns="45720" vert="horz" wrap="square"/>
              <a:lstStyle/>
              <a:p>
                <a:endParaRPr altLang="en-US" lang="zh-CN"/>
              </a:p>
            </p:txBody>
          </p:sp>
          <p:sp>
            <p:nvSpPr>
              <p:cNvPr id="1047" name="Freeform 893"/>
              <p:cNvSpPr/>
              <p:nvPr/>
            </p:nvSpPr>
            <p:spPr bwMode="auto">
              <a:xfrm>
                <a:off x="6052" y="2219"/>
                <a:ext cx="24" cy="50"/>
              </a:xfrm>
              <a:custGeom>
                <a:gdLst>
                  <a:gd fmla="*/ 0 w 24" name="T0"/>
                  <a:gd fmla="*/ 0 h 50" name="T1"/>
                  <a:gd fmla="*/ 24 w 24" name="T2"/>
                  <a:gd fmla="*/ 22 h 50" name="T3"/>
                  <a:gd fmla="*/ 24 w 24" name="T4"/>
                  <a:gd fmla="*/ 50 h 50" name="T5"/>
                  <a:gd fmla="*/ 0 w 24" name="T6"/>
                  <a:gd fmla="*/ 32 h 50" name="T7"/>
                  <a:gd fmla="*/ 0 w 24" name="T8"/>
                  <a:gd fmla="*/ 0 h 50" name="T9"/>
                </a:gdLst>
                <a:cxnLst>
                  <a:cxn ang="0">
                    <a:pos x="T0" y="T1"/>
                  </a:cxn>
                  <a:cxn ang="0">
                    <a:pos x="T2" y="T3"/>
                  </a:cxn>
                  <a:cxn ang="0">
                    <a:pos x="T4" y="T5"/>
                  </a:cxn>
                  <a:cxn ang="0">
                    <a:pos x="T6" y="T7"/>
                  </a:cxn>
                  <a:cxn ang="0">
                    <a:pos x="T8" y="T9"/>
                  </a:cxn>
                </a:cxnLst>
                <a:rect b="b" l="0" r="r" t="0"/>
                <a:pathLst>
                  <a:path h="50" w="24">
                    <a:moveTo>
                      <a:pt x="0" y="0"/>
                    </a:moveTo>
                    <a:lnTo>
                      <a:pt x="24" y="22"/>
                    </a:lnTo>
                    <a:lnTo>
                      <a:pt x="24" y="50"/>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48" name="Freeform 894"/>
              <p:cNvSpPr/>
              <p:nvPr/>
            </p:nvSpPr>
            <p:spPr bwMode="auto">
              <a:xfrm>
                <a:off x="6192" y="2345"/>
                <a:ext cx="14" cy="28"/>
              </a:xfrm>
              <a:custGeom>
                <a:gdLst>
                  <a:gd fmla="*/ 14 w 14" name="T0"/>
                  <a:gd fmla="*/ 14 h 28" name="T1"/>
                  <a:gd fmla="*/ 14 w 14" name="T2"/>
                  <a:gd fmla="*/ 28 h 28" name="T3"/>
                  <a:gd fmla="*/ 0 w 14" name="T4"/>
                  <a:gd fmla="*/ 18 h 28" name="T5"/>
                  <a:gd fmla="*/ 0 w 14" name="T6"/>
                  <a:gd fmla="*/ 0 h 28" name="T7"/>
                  <a:gd fmla="*/ 14 w 14" name="T8"/>
                  <a:gd fmla="*/ 14 h 28" name="T9"/>
                </a:gdLst>
                <a:cxnLst>
                  <a:cxn ang="0">
                    <a:pos x="T0" y="T1"/>
                  </a:cxn>
                  <a:cxn ang="0">
                    <a:pos x="T2" y="T3"/>
                  </a:cxn>
                  <a:cxn ang="0">
                    <a:pos x="T4" y="T5"/>
                  </a:cxn>
                  <a:cxn ang="0">
                    <a:pos x="T6" y="T7"/>
                  </a:cxn>
                  <a:cxn ang="0">
                    <a:pos x="T8" y="T9"/>
                  </a:cxn>
                </a:cxnLst>
                <a:rect b="b" l="0" r="r" t="0"/>
                <a:pathLst>
                  <a:path h="28" w="14">
                    <a:moveTo>
                      <a:pt x="14" y="14"/>
                    </a:moveTo>
                    <a:lnTo>
                      <a:pt x="14" y="28"/>
                    </a:lnTo>
                    <a:lnTo>
                      <a:pt x="0" y="18"/>
                    </a:lnTo>
                    <a:lnTo>
                      <a:pt x="0" y="0"/>
                    </a:lnTo>
                    <a:lnTo>
                      <a:pt x="14" y="14"/>
                    </a:lnTo>
                    <a:close/>
                  </a:path>
                </a:pathLst>
              </a:custGeom>
              <a:grpFill/>
              <a:ln>
                <a:noFill/>
              </a:ln>
            </p:spPr>
            <p:txBody>
              <a:bodyPr anchor="t" anchorCtr="0" bIns="45720" compatLnSpc="1" lIns="91440" numCol="1" rIns="91440" tIns="45720" vert="horz" wrap="square"/>
              <a:lstStyle/>
              <a:p>
                <a:endParaRPr altLang="en-US" lang="zh-CN"/>
              </a:p>
            </p:txBody>
          </p:sp>
          <p:sp>
            <p:nvSpPr>
              <p:cNvPr id="1049" name="Freeform 895"/>
              <p:cNvSpPr/>
              <p:nvPr/>
            </p:nvSpPr>
            <p:spPr bwMode="auto">
              <a:xfrm>
                <a:off x="6052" y="2275"/>
                <a:ext cx="58" cy="72"/>
              </a:xfrm>
              <a:custGeom>
                <a:gdLst>
                  <a:gd fmla="*/ 0 w 58" name="T0"/>
                  <a:gd fmla="*/ 0 h 72" name="T1"/>
                  <a:gd fmla="*/ 58 w 58" name="T2"/>
                  <a:gd fmla="*/ 46 h 72" name="T3"/>
                  <a:gd fmla="*/ 58 w 58" name="T4"/>
                  <a:gd fmla="*/ 72 h 72" name="T5"/>
                  <a:gd fmla="*/ 0 w 58" name="T6"/>
                  <a:gd fmla="*/ 32 h 72" name="T7"/>
                  <a:gd fmla="*/ 0 w 58" name="T8"/>
                  <a:gd fmla="*/ 0 h 72" name="T9"/>
                </a:gdLst>
                <a:cxnLst>
                  <a:cxn ang="0">
                    <a:pos x="T0" y="T1"/>
                  </a:cxn>
                  <a:cxn ang="0">
                    <a:pos x="T2" y="T3"/>
                  </a:cxn>
                  <a:cxn ang="0">
                    <a:pos x="T4" y="T5"/>
                  </a:cxn>
                  <a:cxn ang="0">
                    <a:pos x="T6" y="T7"/>
                  </a:cxn>
                  <a:cxn ang="0">
                    <a:pos x="T8" y="T9"/>
                  </a:cxn>
                </a:cxnLst>
                <a:rect b="b" l="0" r="r" t="0"/>
                <a:pathLst>
                  <a:path h="72" w="57">
                    <a:moveTo>
                      <a:pt x="0" y="0"/>
                    </a:moveTo>
                    <a:lnTo>
                      <a:pt x="58" y="46"/>
                    </a:lnTo>
                    <a:lnTo>
                      <a:pt x="58" y="72"/>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50" name="Freeform 896"/>
              <p:cNvSpPr/>
              <p:nvPr/>
            </p:nvSpPr>
            <p:spPr bwMode="auto">
              <a:xfrm>
                <a:off x="6124" y="2331"/>
                <a:ext cx="18" cy="36"/>
              </a:xfrm>
              <a:custGeom>
                <a:gdLst>
                  <a:gd fmla="*/ 0 w 18" name="T0"/>
                  <a:gd fmla="*/ 0 h 36" name="T1"/>
                  <a:gd fmla="*/ 18 w 18" name="T2"/>
                  <a:gd fmla="*/ 14 h 36" name="T3"/>
                  <a:gd fmla="*/ 18 w 18" name="T4"/>
                  <a:gd fmla="*/ 36 h 36" name="T5"/>
                  <a:gd fmla="*/ 2 w 18" name="T6"/>
                  <a:gd fmla="*/ 26 h 36" name="T7"/>
                  <a:gd fmla="*/ 2 w 18" name="T8"/>
                  <a:gd fmla="*/ 2 h 36" name="T9"/>
                  <a:gd fmla="*/ 0 w 18" name="T10"/>
                  <a:gd fmla="*/ 0 h 36" name="T11"/>
                </a:gdLst>
                <a:cxnLst>
                  <a:cxn ang="0">
                    <a:pos x="T0" y="T1"/>
                  </a:cxn>
                  <a:cxn ang="0">
                    <a:pos x="T2" y="T3"/>
                  </a:cxn>
                  <a:cxn ang="0">
                    <a:pos x="T4" y="T5"/>
                  </a:cxn>
                  <a:cxn ang="0">
                    <a:pos x="T6" y="T7"/>
                  </a:cxn>
                  <a:cxn ang="0">
                    <a:pos x="T8" y="T9"/>
                  </a:cxn>
                  <a:cxn ang="0">
                    <a:pos x="T10" y="T11"/>
                  </a:cxn>
                </a:cxnLst>
                <a:rect b="b" l="0" r="r" t="0"/>
                <a:pathLst>
                  <a:path h="36" w="18">
                    <a:moveTo>
                      <a:pt x="0" y="0"/>
                    </a:moveTo>
                    <a:lnTo>
                      <a:pt x="18" y="14"/>
                    </a:lnTo>
                    <a:lnTo>
                      <a:pt x="18" y="36"/>
                    </a:lnTo>
                    <a:lnTo>
                      <a:pt x="2" y="26"/>
                    </a:lnTo>
                    <a:lnTo>
                      <a:pt x="2" y="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51" name="Freeform 897"/>
              <p:cNvSpPr/>
              <p:nvPr/>
            </p:nvSpPr>
            <p:spPr bwMode="auto">
              <a:xfrm>
                <a:off x="6158" y="2357"/>
                <a:ext cx="48" cy="54"/>
              </a:xfrm>
              <a:custGeom>
                <a:gdLst>
                  <a:gd fmla="*/ 48 w 48" name="T0"/>
                  <a:gd fmla="*/ 38 h 54" name="T1"/>
                  <a:gd fmla="*/ 48 w 48" name="T2"/>
                  <a:gd fmla="*/ 54 h 54" name="T3"/>
                  <a:gd fmla="*/ 0 w 48" name="T4"/>
                  <a:gd fmla="*/ 20 h 54" name="T5"/>
                  <a:gd fmla="*/ 0 w 48" name="T6"/>
                  <a:gd fmla="*/ 0 h 54" name="T7"/>
                  <a:gd fmla="*/ 48 w 48" name="T8"/>
                  <a:gd fmla="*/ 38 h 54" name="T9"/>
                </a:gdLst>
                <a:cxnLst>
                  <a:cxn ang="0">
                    <a:pos x="T0" y="T1"/>
                  </a:cxn>
                  <a:cxn ang="0">
                    <a:pos x="T2" y="T3"/>
                  </a:cxn>
                  <a:cxn ang="0">
                    <a:pos x="T4" y="T5"/>
                  </a:cxn>
                  <a:cxn ang="0">
                    <a:pos x="T6" y="T7"/>
                  </a:cxn>
                  <a:cxn ang="0">
                    <a:pos x="T8" y="T9"/>
                  </a:cxn>
                </a:cxnLst>
                <a:rect b="b" l="0" r="r" t="0"/>
                <a:pathLst>
                  <a:path h="54" w="48">
                    <a:moveTo>
                      <a:pt x="48" y="38"/>
                    </a:moveTo>
                    <a:lnTo>
                      <a:pt x="48" y="54"/>
                    </a:lnTo>
                    <a:lnTo>
                      <a:pt x="0" y="20"/>
                    </a:lnTo>
                    <a:lnTo>
                      <a:pt x="0" y="0"/>
                    </a:lnTo>
                    <a:lnTo>
                      <a:pt x="48" y="38"/>
                    </a:lnTo>
                    <a:close/>
                  </a:path>
                </a:pathLst>
              </a:custGeom>
              <a:grpFill/>
              <a:ln>
                <a:noFill/>
              </a:ln>
            </p:spPr>
            <p:txBody>
              <a:bodyPr anchor="t" anchorCtr="0" bIns="45720" compatLnSpc="1" lIns="91440" numCol="1" rIns="91440" tIns="45720" vert="horz" wrap="square"/>
              <a:lstStyle/>
              <a:p>
                <a:endParaRPr altLang="en-US" lang="zh-CN"/>
              </a:p>
            </p:txBody>
          </p:sp>
          <p:sp>
            <p:nvSpPr>
              <p:cNvPr id="1052" name="Freeform 898"/>
              <p:cNvSpPr/>
              <p:nvPr/>
            </p:nvSpPr>
            <p:spPr bwMode="auto">
              <a:xfrm>
                <a:off x="6086" y="2353"/>
                <a:ext cx="18" cy="38"/>
              </a:xfrm>
              <a:custGeom>
                <a:gdLst>
                  <a:gd fmla="*/ 18 w 18" name="T0"/>
                  <a:gd fmla="*/ 12 h 38" name="T1"/>
                  <a:gd fmla="*/ 18 w 18" name="T2"/>
                  <a:gd fmla="*/ 38 h 38" name="T3"/>
                  <a:gd fmla="*/ 0 w 18" name="T4"/>
                  <a:gd fmla="*/ 28 h 38" name="T5"/>
                  <a:gd fmla="*/ 0 w 18" name="T6"/>
                  <a:gd fmla="*/ 0 h 38" name="T7"/>
                  <a:gd fmla="*/ 18 w 18" name="T8"/>
                  <a:gd fmla="*/ 12 h 38" name="T9"/>
                </a:gdLst>
                <a:cxnLst>
                  <a:cxn ang="0">
                    <a:pos x="T0" y="T1"/>
                  </a:cxn>
                  <a:cxn ang="0">
                    <a:pos x="T2" y="T3"/>
                  </a:cxn>
                  <a:cxn ang="0">
                    <a:pos x="T4" y="T5"/>
                  </a:cxn>
                  <a:cxn ang="0">
                    <a:pos x="T6" y="T7"/>
                  </a:cxn>
                  <a:cxn ang="0">
                    <a:pos x="T8" y="T9"/>
                  </a:cxn>
                </a:cxnLst>
                <a:rect b="b" l="0" r="r" t="0"/>
                <a:pathLst>
                  <a:path h="38" w="18">
                    <a:moveTo>
                      <a:pt x="18" y="12"/>
                    </a:moveTo>
                    <a:lnTo>
                      <a:pt x="18" y="38"/>
                    </a:lnTo>
                    <a:lnTo>
                      <a:pt x="0" y="28"/>
                    </a:lnTo>
                    <a:lnTo>
                      <a:pt x="0" y="0"/>
                    </a:lnTo>
                    <a:lnTo>
                      <a:pt x="18" y="12"/>
                    </a:lnTo>
                    <a:close/>
                  </a:path>
                </a:pathLst>
              </a:custGeom>
              <a:grpFill/>
              <a:ln>
                <a:noFill/>
              </a:ln>
            </p:spPr>
            <p:txBody>
              <a:bodyPr anchor="t" anchorCtr="0" bIns="45720" compatLnSpc="1" lIns="91440" numCol="1" rIns="91440" tIns="45720" vert="horz" wrap="square"/>
              <a:lstStyle/>
              <a:p>
                <a:endParaRPr altLang="en-US" lang="zh-CN"/>
              </a:p>
            </p:txBody>
          </p:sp>
          <p:sp>
            <p:nvSpPr>
              <p:cNvPr id="1053" name="Freeform 899"/>
              <p:cNvSpPr/>
              <p:nvPr/>
            </p:nvSpPr>
            <p:spPr bwMode="auto">
              <a:xfrm>
                <a:off x="6118" y="2373"/>
                <a:ext cx="88" cy="74"/>
              </a:xfrm>
              <a:custGeom>
                <a:gdLst>
                  <a:gd fmla="*/ 88 w 88" name="T0"/>
                  <a:gd fmla="*/ 58 h 74" name="T1"/>
                  <a:gd fmla="*/ 88 w 88" name="T2"/>
                  <a:gd fmla="*/ 74 h 74" name="T3"/>
                  <a:gd fmla="*/ 66 w 88" name="T4"/>
                  <a:gd fmla="*/ 62 h 74" name="T5"/>
                  <a:gd fmla="*/ 50 w 88" name="T6"/>
                  <a:gd fmla="*/ 52 h 74" name="T7"/>
                  <a:gd fmla="*/ 0 w 88" name="T8"/>
                  <a:gd fmla="*/ 26 h 74" name="T9"/>
                  <a:gd fmla="*/ 0 w 88" name="T10"/>
                  <a:gd fmla="*/ 0 h 74" name="T11"/>
                  <a:gd fmla="*/ 50 w 88" name="T12"/>
                  <a:gd fmla="*/ 34 h 74" name="T13"/>
                  <a:gd fmla="*/ 66 w 88" name="T14"/>
                  <a:gd fmla="*/ 44 h 74" name="T15"/>
                  <a:gd fmla="*/ 88 w 88" name="T16"/>
                  <a:gd fmla="*/ 58 h 7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4" w="88">
                    <a:moveTo>
                      <a:pt x="88" y="58"/>
                    </a:moveTo>
                    <a:lnTo>
                      <a:pt x="88" y="74"/>
                    </a:lnTo>
                    <a:lnTo>
                      <a:pt x="66" y="62"/>
                    </a:lnTo>
                    <a:lnTo>
                      <a:pt x="50" y="52"/>
                    </a:lnTo>
                    <a:lnTo>
                      <a:pt x="0" y="26"/>
                    </a:lnTo>
                    <a:lnTo>
                      <a:pt x="0" y="0"/>
                    </a:lnTo>
                    <a:lnTo>
                      <a:pt x="50" y="34"/>
                    </a:lnTo>
                    <a:lnTo>
                      <a:pt x="66" y="44"/>
                    </a:lnTo>
                    <a:lnTo>
                      <a:pt x="88" y="58"/>
                    </a:lnTo>
                    <a:close/>
                  </a:path>
                </a:pathLst>
              </a:custGeom>
              <a:grpFill/>
              <a:ln>
                <a:noFill/>
              </a:ln>
            </p:spPr>
            <p:txBody>
              <a:bodyPr anchor="t" anchorCtr="0" bIns="45720" compatLnSpc="1" lIns="91440" numCol="1" rIns="91440" tIns="45720" vert="horz" wrap="square"/>
              <a:lstStyle/>
              <a:p>
                <a:endParaRPr altLang="en-US" lang="zh-CN"/>
              </a:p>
            </p:txBody>
          </p:sp>
          <p:sp>
            <p:nvSpPr>
              <p:cNvPr id="1054" name="Freeform 900"/>
              <p:cNvSpPr/>
              <p:nvPr/>
            </p:nvSpPr>
            <p:spPr bwMode="auto">
              <a:xfrm>
                <a:off x="6052" y="2387"/>
                <a:ext cx="32" cy="44"/>
              </a:xfrm>
              <a:custGeom>
                <a:gdLst>
                  <a:gd fmla="*/ 0 w 32" name="T0"/>
                  <a:gd fmla="*/ 0 h 44" name="T1"/>
                  <a:gd fmla="*/ 32 w 32" name="T2"/>
                  <a:gd fmla="*/ 16 h 44" name="T3"/>
                  <a:gd fmla="*/ 32 w 32" name="T4"/>
                  <a:gd fmla="*/ 44 h 44" name="T5"/>
                  <a:gd fmla="*/ 0 w 32" name="T6"/>
                  <a:gd fmla="*/ 32 h 44" name="T7"/>
                  <a:gd fmla="*/ 0 w 32" name="T8"/>
                  <a:gd fmla="*/ 0 h 44" name="T9"/>
                </a:gdLst>
                <a:cxnLst>
                  <a:cxn ang="0">
                    <a:pos x="T0" y="T1"/>
                  </a:cxn>
                  <a:cxn ang="0">
                    <a:pos x="T2" y="T3"/>
                  </a:cxn>
                  <a:cxn ang="0">
                    <a:pos x="T4" y="T5"/>
                  </a:cxn>
                  <a:cxn ang="0">
                    <a:pos x="T6" y="T7"/>
                  </a:cxn>
                  <a:cxn ang="0">
                    <a:pos x="T8" y="T9"/>
                  </a:cxn>
                </a:cxnLst>
                <a:rect b="b" l="0" r="r" t="0"/>
                <a:pathLst>
                  <a:path h="44" w="32">
                    <a:moveTo>
                      <a:pt x="0" y="0"/>
                    </a:moveTo>
                    <a:lnTo>
                      <a:pt x="32" y="16"/>
                    </a:lnTo>
                    <a:lnTo>
                      <a:pt x="32" y="44"/>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55" name="Freeform 901"/>
              <p:cNvSpPr/>
              <p:nvPr/>
            </p:nvSpPr>
            <p:spPr bwMode="auto">
              <a:xfrm>
                <a:off x="6098" y="2411"/>
                <a:ext cx="32" cy="40"/>
              </a:xfrm>
              <a:custGeom>
                <a:gdLst>
                  <a:gd fmla="*/ 32 w 32" name="T0"/>
                  <a:gd fmla="*/ 16 h 40" name="T1"/>
                  <a:gd fmla="*/ 32 w 32" name="T2"/>
                  <a:gd fmla="*/ 40 h 40" name="T3"/>
                  <a:gd fmla="*/ 0 w 32" name="T4"/>
                  <a:gd fmla="*/ 26 h 40" name="T5"/>
                  <a:gd fmla="*/ 0 w 32" name="T6"/>
                  <a:gd fmla="*/ 0 h 40" name="T7"/>
                  <a:gd fmla="*/ 32 w 32" name="T8"/>
                  <a:gd fmla="*/ 16 h 40" name="T9"/>
                </a:gdLst>
                <a:cxnLst>
                  <a:cxn ang="0">
                    <a:pos x="T0" y="T1"/>
                  </a:cxn>
                  <a:cxn ang="0">
                    <a:pos x="T2" y="T3"/>
                  </a:cxn>
                  <a:cxn ang="0">
                    <a:pos x="T4" y="T5"/>
                  </a:cxn>
                  <a:cxn ang="0">
                    <a:pos x="T6" y="T7"/>
                  </a:cxn>
                  <a:cxn ang="0">
                    <a:pos x="T8" y="T9"/>
                  </a:cxn>
                </a:cxnLst>
                <a:rect b="b" l="0" r="r" t="0"/>
                <a:pathLst>
                  <a:path h="40" w="32">
                    <a:moveTo>
                      <a:pt x="32" y="16"/>
                    </a:moveTo>
                    <a:lnTo>
                      <a:pt x="32" y="40"/>
                    </a:lnTo>
                    <a:lnTo>
                      <a:pt x="0" y="26"/>
                    </a:lnTo>
                    <a:lnTo>
                      <a:pt x="0" y="0"/>
                    </a:lnTo>
                    <a:lnTo>
                      <a:pt x="32" y="16"/>
                    </a:lnTo>
                    <a:close/>
                  </a:path>
                </a:pathLst>
              </a:custGeom>
              <a:grpFill/>
              <a:ln>
                <a:noFill/>
              </a:ln>
            </p:spPr>
            <p:txBody>
              <a:bodyPr anchor="t" anchorCtr="0" bIns="45720" compatLnSpc="1" lIns="91440" numCol="1" rIns="91440" tIns="45720" vert="horz" wrap="square"/>
              <a:lstStyle/>
              <a:p>
                <a:endParaRPr altLang="en-US" lang="zh-CN"/>
              </a:p>
            </p:txBody>
          </p:sp>
          <p:sp>
            <p:nvSpPr>
              <p:cNvPr id="1056" name="Freeform 902"/>
              <p:cNvSpPr/>
              <p:nvPr/>
            </p:nvSpPr>
            <p:spPr bwMode="auto">
              <a:xfrm>
                <a:off x="6146" y="2435"/>
                <a:ext cx="60" cy="48"/>
              </a:xfrm>
              <a:custGeom>
                <a:gdLst>
                  <a:gd fmla="*/ 60 w 60" name="T0"/>
                  <a:gd fmla="*/ 32 h 48" name="T1"/>
                  <a:gd fmla="*/ 60 w 60" name="T2"/>
                  <a:gd fmla="*/ 48 h 48" name="T3"/>
                  <a:gd fmla="*/ 0 w 60" name="T4"/>
                  <a:gd fmla="*/ 22 h 48" name="T5"/>
                  <a:gd fmla="*/ 0 w 60" name="T6"/>
                  <a:gd fmla="*/ 0 h 48" name="T7"/>
                  <a:gd fmla="*/ 60 w 60" name="T8"/>
                  <a:gd fmla="*/ 32 h 48" name="T9"/>
                </a:gdLst>
                <a:cxnLst>
                  <a:cxn ang="0">
                    <a:pos x="T0" y="T1"/>
                  </a:cxn>
                  <a:cxn ang="0">
                    <a:pos x="T2" y="T3"/>
                  </a:cxn>
                  <a:cxn ang="0">
                    <a:pos x="T4" y="T5"/>
                  </a:cxn>
                  <a:cxn ang="0">
                    <a:pos x="T6" y="T7"/>
                  </a:cxn>
                  <a:cxn ang="0">
                    <a:pos x="T8" y="T9"/>
                  </a:cxn>
                </a:cxnLst>
                <a:rect b="b" l="0" r="r" t="0"/>
                <a:pathLst>
                  <a:path h="48" w="60">
                    <a:moveTo>
                      <a:pt x="60" y="32"/>
                    </a:moveTo>
                    <a:lnTo>
                      <a:pt x="60" y="48"/>
                    </a:lnTo>
                    <a:lnTo>
                      <a:pt x="0" y="22"/>
                    </a:lnTo>
                    <a:lnTo>
                      <a:pt x="0" y="0"/>
                    </a:lnTo>
                    <a:lnTo>
                      <a:pt x="60" y="32"/>
                    </a:lnTo>
                    <a:close/>
                  </a:path>
                </a:pathLst>
              </a:custGeom>
              <a:grpFill/>
              <a:ln>
                <a:noFill/>
              </a:ln>
            </p:spPr>
            <p:txBody>
              <a:bodyPr anchor="t" anchorCtr="0" bIns="45720" compatLnSpc="1" lIns="91440" numCol="1" rIns="91440" tIns="45720" vert="horz" wrap="square"/>
              <a:lstStyle/>
              <a:p>
                <a:endParaRPr altLang="en-US" lang="zh-CN"/>
              </a:p>
            </p:txBody>
          </p:sp>
          <p:sp>
            <p:nvSpPr>
              <p:cNvPr id="1057" name="Freeform 903"/>
              <p:cNvSpPr/>
              <p:nvPr/>
            </p:nvSpPr>
            <p:spPr bwMode="auto">
              <a:xfrm>
                <a:off x="6126" y="2471"/>
                <a:ext cx="42" cy="36"/>
              </a:xfrm>
              <a:custGeom>
                <a:gdLst>
                  <a:gd fmla="*/ 0 w 42" name="T0"/>
                  <a:gd fmla="*/ 0 h 36" name="T1"/>
                  <a:gd fmla="*/ 42 w 42" name="T2"/>
                  <a:gd fmla="*/ 18 h 36" name="T3"/>
                  <a:gd fmla="*/ 42 w 42" name="T4"/>
                  <a:gd fmla="*/ 36 h 36" name="T5"/>
                  <a:gd fmla="*/ 0 w 42" name="T6"/>
                  <a:gd fmla="*/ 24 h 36" name="T7"/>
                  <a:gd fmla="*/ 0 w 42" name="T8"/>
                  <a:gd fmla="*/ 0 h 36" name="T9"/>
                </a:gdLst>
                <a:cxnLst>
                  <a:cxn ang="0">
                    <a:pos x="T0" y="T1"/>
                  </a:cxn>
                  <a:cxn ang="0">
                    <a:pos x="T2" y="T3"/>
                  </a:cxn>
                  <a:cxn ang="0">
                    <a:pos x="T4" y="T5"/>
                  </a:cxn>
                  <a:cxn ang="0">
                    <a:pos x="T6" y="T7"/>
                  </a:cxn>
                  <a:cxn ang="0">
                    <a:pos x="T8" y="T9"/>
                  </a:cxn>
                </a:cxnLst>
                <a:rect b="b" l="0" r="r" t="0"/>
                <a:pathLst>
                  <a:path h="36" w="42">
                    <a:moveTo>
                      <a:pt x="0" y="0"/>
                    </a:moveTo>
                    <a:lnTo>
                      <a:pt x="42" y="18"/>
                    </a:lnTo>
                    <a:lnTo>
                      <a:pt x="42" y="36"/>
                    </a:lnTo>
                    <a:lnTo>
                      <a:pt x="0"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58" name="Freeform 904"/>
              <p:cNvSpPr/>
              <p:nvPr/>
            </p:nvSpPr>
            <p:spPr bwMode="auto">
              <a:xfrm>
                <a:off x="6090" y="2509"/>
                <a:ext cx="36" cy="34"/>
              </a:xfrm>
              <a:custGeom>
                <a:gdLst>
                  <a:gd fmla="*/ 0 w 36" name="T0"/>
                  <a:gd fmla="*/ 0 h 34" name="T1"/>
                  <a:gd fmla="*/ 36 w 36" name="T2"/>
                  <a:gd fmla="*/ 10 h 34" name="T3"/>
                  <a:gd fmla="*/ 36 w 36" name="T4"/>
                  <a:gd fmla="*/ 34 h 34" name="T5"/>
                  <a:gd fmla="*/ 0 w 36" name="T6"/>
                  <a:gd fmla="*/ 28 h 34" name="T7"/>
                  <a:gd fmla="*/ 0 w 36" name="T8"/>
                  <a:gd fmla="*/ 0 h 34" name="T9"/>
                </a:gdLst>
                <a:cxnLst>
                  <a:cxn ang="0">
                    <a:pos x="T0" y="T1"/>
                  </a:cxn>
                  <a:cxn ang="0">
                    <a:pos x="T2" y="T3"/>
                  </a:cxn>
                  <a:cxn ang="0">
                    <a:pos x="T4" y="T5"/>
                  </a:cxn>
                  <a:cxn ang="0">
                    <a:pos x="T6" y="T7"/>
                  </a:cxn>
                  <a:cxn ang="0">
                    <a:pos x="T8" y="T9"/>
                  </a:cxn>
                </a:cxnLst>
                <a:rect b="b" l="0" r="r" t="0"/>
                <a:pathLst>
                  <a:path h="34" w="36">
                    <a:moveTo>
                      <a:pt x="0" y="0"/>
                    </a:moveTo>
                    <a:lnTo>
                      <a:pt x="36" y="10"/>
                    </a:lnTo>
                    <a:lnTo>
                      <a:pt x="36" y="34"/>
                    </a:lnTo>
                    <a:lnTo>
                      <a:pt x="0" y="2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59" name="Freeform 905"/>
              <p:cNvSpPr/>
              <p:nvPr/>
            </p:nvSpPr>
            <p:spPr bwMode="auto">
              <a:xfrm>
                <a:off x="6140" y="2523"/>
                <a:ext cx="20" cy="24"/>
              </a:xfrm>
              <a:custGeom>
                <a:gdLst>
                  <a:gd fmla="*/ 0 w 20" name="T0"/>
                  <a:gd fmla="*/ 0 h 24" name="T1"/>
                  <a:gd fmla="*/ 20 w 20" name="T2"/>
                  <a:gd fmla="*/ 4 h 24" name="T3"/>
                  <a:gd fmla="*/ 20 w 20" name="T4"/>
                  <a:gd fmla="*/ 24 h 24" name="T5"/>
                  <a:gd fmla="*/ 0 w 20" name="T6"/>
                  <a:gd fmla="*/ 22 h 24" name="T7"/>
                  <a:gd fmla="*/ 0 w 20" name="T8"/>
                  <a:gd fmla="*/ 0 h 24" name="T9"/>
                </a:gdLst>
                <a:cxnLst>
                  <a:cxn ang="0">
                    <a:pos x="T0" y="T1"/>
                  </a:cxn>
                  <a:cxn ang="0">
                    <a:pos x="T2" y="T3"/>
                  </a:cxn>
                  <a:cxn ang="0">
                    <a:pos x="T4" y="T5"/>
                  </a:cxn>
                  <a:cxn ang="0">
                    <a:pos x="T6" y="T7"/>
                  </a:cxn>
                  <a:cxn ang="0">
                    <a:pos x="T8" y="T9"/>
                  </a:cxn>
                </a:cxnLst>
                <a:rect b="b" l="0" r="r" t="0"/>
                <a:pathLst>
                  <a:path h="24" w="20">
                    <a:moveTo>
                      <a:pt x="0" y="0"/>
                    </a:moveTo>
                    <a:lnTo>
                      <a:pt x="20" y="4"/>
                    </a:lnTo>
                    <a:lnTo>
                      <a:pt x="20" y="24"/>
                    </a:lnTo>
                    <a:lnTo>
                      <a:pt x="0" y="2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60" name="Freeform 906"/>
              <p:cNvSpPr/>
              <p:nvPr/>
            </p:nvSpPr>
            <p:spPr bwMode="auto">
              <a:xfrm>
                <a:off x="6174" y="2531"/>
                <a:ext cx="32" cy="24"/>
              </a:xfrm>
              <a:custGeom>
                <a:gdLst>
                  <a:gd fmla="*/ 32 w 32" name="T0"/>
                  <a:gd fmla="*/ 8 h 24" name="T1"/>
                  <a:gd fmla="*/ 32 w 32" name="T2"/>
                  <a:gd fmla="*/ 24 h 24" name="T3"/>
                  <a:gd fmla="*/ 0 w 32" name="T4"/>
                  <a:gd fmla="*/ 18 h 24" name="T5"/>
                  <a:gd fmla="*/ 0 w 32" name="T6"/>
                  <a:gd fmla="*/ 0 h 24" name="T7"/>
                  <a:gd fmla="*/ 32 w 32" name="T8"/>
                  <a:gd fmla="*/ 8 h 24" name="T9"/>
                </a:gdLst>
                <a:cxnLst>
                  <a:cxn ang="0">
                    <a:pos x="T0" y="T1"/>
                  </a:cxn>
                  <a:cxn ang="0">
                    <a:pos x="T2" y="T3"/>
                  </a:cxn>
                  <a:cxn ang="0">
                    <a:pos x="T4" y="T5"/>
                  </a:cxn>
                  <a:cxn ang="0">
                    <a:pos x="T6" y="T7"/>
                  </a:cxn>
                  <a:cxn ang="0">
                    <a:pos x="T8" y="T9"/>
                  </a:cxn>
                </a:cxnLst>
                <a:rect b="b" l="0" r="r" t="0"/>
                <a:pathLst>
                  <a:path h="24" w="32">
                    <a:moveTo>
                      <a:pt x="32" y="8"/>
                    </a:moveTo>
                    <a:lnTo>
                      <a:pt x="32" y="24"/>
                    </a:lnTo>
                    <a:lnTo>
                      <a:pt x="0" y="18"/>
                    </a:lnTo>
                    <a:lnTo>
                      <a:pt x="0" y="0"/>
                    </a:lnTo>
                    <a:lnTo>
                      <a:pt x="32" y="8"/>
                    </a:lnTo>
                    <a:close/>
                  </a:path>
                </a:pathLst>
              </a:custGeom>
              <a:grpFill/>
              <a:ln>
                <a:noFill/>
              </a:ln>
            </p:spPr>
            <p:txBody>
              <a:bodyPr anchor="t" anchorCtr="0" bIns="45720" compatLnSpc="1" lIns="91440" numCol="1" rIns="91440" tIns="45720" vert="horz" wrap="square"/>
              <a:lstStyle/>
              <a:p>
                <a:endParaRPr altLang="en-US" lang="zh-CN"/>
              </a:p>
            </p:txBody>
          </p:sp>
          <p:sp>
            <p:nvSpPr>
              <p:cNvPr id="1061" name="Freeform 907"/>
              <p:cNvSpPr/>
              <p:nvPr/>
            </p:nvSpPr>
            <p:spPr bwMode="auto">
              <a:xfrm>
                <a:off x="6052" y="2555"/>
                <a:ext cx="38" cy="34"/>
              </a:xfrm>
              <a:custGeom>
                <a:gdLst>
                  <a:gd fmla="*/ 0 w 38" name="T0"/>
                  <a:gd fmla="*/ 0 h 34" name="T1"/>
                  <a:gd fmla="*/ 38 w 38" name="T2"/>
                  <a:gd fmla="*/ 6 h 34" name="T3"/>
                  <a:gd fmla="*/ 38 w 38" name="T4"/>
                  <a:gd fmla="*/ 34 h 34" name="T5"/>
                  <a:gd fmla="*/ 0 w 38" name="T6"/>
                  <a:gd fmla="*/ 32 h 34" name="T7"/>
                  <a:gd fmla="*/ 0 w 38" name="T8"/>
                  <a:gd fmla="*/ 0 h 34" name="T9"/>
                </a:gdLst>
                <a:cxnLst>
                  <a:cxn ang="0">
                    <a:pos x="T0" y="T1"/>
                  </a:cxn>
                  <a:cxn ang="0">
                    <a:pos x="T2" y="T3"/>
                  </a:cxn>
                  <a:cxn ang="0">
                    <a:pos x="T4" y="T5"/>
                  </a:cxn>
                  <a:cxn ang="0">
                    <a:pos x="T6" y="T7"/>
                  </a:cxn>
                  <a:cxn ang="0">
                    <a:pos x="T8" y="T9"/>
                  </a:cxn>
                </a:cxnLst>
                <a:rect b="b" l="0" r="r" t="0"/>
                <a:pathLst>
                  <a:path h="34" w="38">
                    <a:moveTo>
                      <a:pt x="0" y="0"/>
                    </a:moveTo>
                    <a:lnTo>
                      <a:pt x="38" y="6"/>
                    </a:lnTo>
                    <a:lnTo>
                      <a:pt x="38" y="34"/>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62" name="Freeform 908"/>
              <p:cNvSpPr/>
              <p:nvPr/>
            </p:nvSpPr>
            <p:spPr bwMode="auto">
              <a:xfrm>
                <a:off x="6156" y="2571"/>
                <a:ext cx="50" cy="22"/>
              </a:xfrm>
              <a:custGeom>
                <a:gdLst>
                  <a:gd fmla="*/ 50 w 50" name="T0"/>
                  <a:gd fmla="*/ 6 h 22" name="T1"/>
                  <a:gd fmla="*/ 50 w 50" name="T2"/>
                  <a:gd fmla="*/ 22 h 22" name="T3"/>
                  <a:gd fmla="*/ 0 w 50" name="T4"/>
                  <a:gd fmla="*/ 20 h 22" name="T5"/>
                  <a:gd fmla="*/ 0 w 50" name="T6"/>
                  <a:gd fmla="*/ 0 h 22" name="T7"/>
                  <a:gd fmla="*/ 50 w 50" name="T8"/>
                  <a:gd fmla="*/ 6 h 22" name="T9"/>
                </a:gdLst>
                <a:cxnLst>
                  <a:cxn ang="0">
                    <a:pos x="T0" y="T1"/>
                  </a:cxn>
                  <a:cxn ang="0">
                    <a:pos x="T2" y="T3"/>
                  </a:cxn>
                  <a:cxn ang="0">
                    <a:pos x="T4" y="T5"/>
                  </a:cxn>
                  <a:cxn ang="0">
                    <a:pos x="T6" y="T7"/>
                  </a:cxn>
                  <a:cxn ang="0">
                    <a:pos x="T8" y="T9"/>
                  </a:cxn>
                </a:cxnLst>
                <a:rect b="b" l="0" r="r" t="0"/>
                <a:pathLst>
                  <a:path h="22" w="50">
                    <a:moveTo>
                      <a:pt x="50" y="6"/>
                    </a:moveTo>
                    <a:lnTo>
                      <a:pt x="50" y="22"/>
                    </a:lnTo>
                    <a:lnTo>
                      <a:pt x="0" y="20"/>
                    </a:lnTo>
                    <a:lnTo>
                      <a:pt x="0" y="0"/>
                    </a:lnTo>
                    <a:lnTo>
                      <a:pt x="50" y="6"/>
                    </a:lnTo>
                    <a:close/>
                  </a:path>
                </a:pathLst>
              </a:custGeom>
              <a:grpFill/>
              <a:ln>
                <a:noFill/>
              </a:ln>
            </p:spPr>
            <p:txBody>
              <a:bodyPr anchor="t" anchorCtr="0" bIns="45720" compatLnSpc="1" lIns="91440" numCol="1" rIns="91440" tIns="45720" vert="horz" wrap="square"/>
              <a:lstStyle/>
              <a:p>
                <a:endParaRPr altLang="en-US" lang="zh-CN"/>
              </a:p>
            </p:txBody>
          </p:sp>
          <p:sp>
            <p:nvSpPr>
              <p:cNvPr id="1063" name="Freeform 909"/>
              <p:cNvSpPr/>
              <p:nvPr/>
            </p:nvSpPr>
            <p:spPr bwMode="auto">
              <a:xfrm>
                <a:off x="6052" y="2611"/>
                <a:ext cx="24" cy="33"/>
              </a:xfrm>
              <a:custGeom>
                <a:gdLst>
                  <a:gd fmla="*/ 0 w 24" name="T0"/>
                  <a:gd fmla="*/ 0 h 33" name="T1"/>
                  <a:gd fmla="*/ 24 w 24" name="T2"/>
                  <a:gd fmla="*/ 2 h 33" name="T3"/>
                  <a:gd fmla="*/ 24 w 24" name="T4"/>
                  <a:gd fmla="*/ 31 h 33" name="T5"/>
                  <a:gd fmla="*/ 0 w 24" name="T6"/>
                  <a:gd fmla="*/ 33 h 33" name="T7"/>
                  <a:gd fmla="*/ 0 w 24" name="T8"/>
                  <a:gd fmla="*/ 0 h 33" name="T9"/>
                </a:gdLst>
                <a:cxnLst>
                  <a:cxn ang="0">
                    <a:pos x="T0" y="T1"/>
                  </a:cxn>
                  <a:cxn ang="0">
                    <a:pos x="T2" y="T3"/>
                  </a:cxn>
                  <a:cxn ang="0">
                    <a:pos x="T4" y="T5"/>
                  </a:cxn>
                  <a:cxn ang="0">
                    <a:pos x="T6" y="T7"/>
                  </a:cxn>
                  <a:cxn ang="0">
                    <a:pos x="T8" y="T9"/>
                  </a:cxn>
                </a:cxnLst>
                <a:rect b="b" l="0" r="r" t="0"/>
                <a:pathLst>
                  <a:path h="33" w="24">
                    <a:moveTo>
                      <a:pt x="0" y="0"/>
                    </a:moveTo>
                    <a:lnTo>
                      <a:pt x="24" y="2"/>
                    </a:lnTo>
                    <a:lnTo>
                      <a:pt x="24" y="31"/>
                    </a:lnTo>
                    <a:lnTo>
                      <a:pt x="0" y="33"/>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64" name="Freeform 910"/>
              <p:cNvSpPr/>
              <p:nvPr/>
            </p:nvSpPr>
            <p:spPr bwMode="auto">
              <a:xfrm>
                <a:off x="6156" y="2613"/>
                <a:ext cx="22" cy="23"/>
              </a:xfrm>
              <a:custGeom>
                <a:gdLst>
                  <a:gd fmla="*/ 0 w 22" name="T0"/>
                  <a:gd fmla="*/ 0 h 23" name="T1"/>
                  <a:gd fmla="*/ 22 w 22" name="T2"/>
                  <a:gd fmla="*/ 0 h 23" name="T3"/>
                  <a:gd fmla="*/ 22 w 22" name="T4"/>
                  <a:gd fmla="*/ 20 h 23" name="T5"/>
                  <a:gd fmla="*/ 0 w 22" name="T6"/>
                  <a:gd fmla="*/ 23 h 23" name="T7"/>
                  <a:gd fmla="*/ 0 w 22" name="T8"/>
                  <a:gd fmla="*/ 0 h 23" name="T9"/>
                </a:gdLst>
                <a:cxnLst>
                  <a:cxn ang="0">
                    <a:pos x="T0" y="T1"/>
                  </a:cxn>
                  <a:cxn ang="0">
                    <a:pos x="T2" y="T3"/>
                  </a:cxn>
                  <a:cxn ang="0">
                    <a:pos x="T4" y="T5"/>
                  </a:cxn>
                  <a:cxn ang="0">
                    <a:pos x="T6" y="T7"/>
                  </a:cxn>
                  <a:cxn ang="0">
                    <a:pos x="T8" y="T9"/>
                  </a:cxn>
                </a:cxnLst>
                <a:rect b="b" l="0" r="r" t="0"/>
                <a:pathLst>
                  <a:path h="23" w="22">
                    <a:moveTo>
                      <a:pt x="0" y="0"/>
                    </a:moveTo>
                    <a:lnTo>
                      <a:pt x="22" y="0"/>
                    </a:lnTo>
                    <a:lnTo>
                      <a:pt x="22" y="20"/>
                    </a:lnTo>
                    <a:lnTo>
                      <a:pt x="0" y="23"/>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65" name="Freeform 911"/>
              <p:cNvSpPr/>
              <p:nvPr/>
            </p:nvSpPr>
            <p:spPr bwMode="auto">
              <a:xfrm>
                <a:off x="6110" y="2658"/>
                <a:ext cx="30" cy="30"/>
              </a:xfrm>
              <a:custGeom>
                <a:gdLst>
                  <a:gd fmla="*/ 30 w 30" name="T0"/>
                  <a:gd fmla="*/ 0 h 30" name="T1"/>
                  <a:gd fmla="*/ 30 w 30" name="T2"/>
                  <a:gd fmla="*/ 22 h 30" name="T3"/>
                  <a:gd fmla="*/ 16 w 30" name="T4"/>
                  <a:gd fmla="*/ 26 h 30" name="T5"/>
                  <a:gd fmla="*/ 0 w 30" name="T6"/>
                  <a:gd fmla="*/ 30 h 30" name="T7"/>
                  <a:gd fmla="*/ 0 w 30" name="T8"/>
                  <a:gd fmla="*/ 4 h 30" name="T9"/>
                  <a:gd fmla="*/ 30 w 30" name="T10"/>
                  <a:gd fmla="*/ 0 h 30" name="T11"/>
                </a:gdLst>
                <a:cxnLst>
                  <a:cxn ang="0">
                    <a:pos x="T0" y="T1"/>
                  </a:cxn>
                  <a:cxn ang="0">
                    <a:pos x="T2" y="T3"/>
                  </a:cxn>
                  <a:cxn ang="0">
                    <a:pos x="T4" y="T5"/>
                  </a:cxn>
                  <a:cxn ang="0">
                    <a:pos x="T6" y="T7"/>
                  </a:cxn>
                  <a:cxn ang="0">
                    <a:pos x="T8" y="T9"/>
                  </a:cxn>
                  <a:cxn ang="0">
                    <a:pos x="T10" y="T11"/>
                  </a:cxn>
                </a:cxnLst>
                <a:rect b="b" l="0" r="r" t="0"/>
                <a:pathLst>
                  <a:path h="30" w="30">
                    <a:moveTo>
                      <a:pt x="30" y="0"/>
                    </a:moveTo>
                    <a:lnTo>
                      <a:pt x="30" y="22"/>
                    </a:lnTo>
                    <a:lnTo>
                      <a:pt x="16" y="26"/>
                    </a:lnTo>
                    <a:lnTo>
                      <a:pt x="0" y="30"/>
                    </a:lnTo>
                    <a:lnTo>
                      <a:pt x="0" y="4"/>
                    </a:lnTo>
                    <a:lnTo>
                      <a:pt x="30" y="0"/>
                    </a:lnTo>
                    <a:close/>
                  </a:path>
                </a:pathLst>
              </a:custGeom>
              <a:grpFill/>
              <a:ln>
                <a:noFill/>
              </a:ln>
            </p:spPr>
            <p:txBody>
              <a:bodyPr anchor="t" anchorCtr="0" bIns="45720" compatLnSpc="1" lIns="91440" numCol="1" rIns="91440" tIns="45720" vert="horz" wrap="square"/>
              <a:lstStyle/>
              <a:p>
                <a:endParaRPr altLang="en-US" lang="zh-CN"/>
              </a:p>
            </p:txBody>
          </p:sp>
          <p:sp>
            <p:nvSpPr>
              <p:cNvPr id="1066" name="Freeform 912"/>
              <p:cNvSpPr/>
              <p:nvPr/>
            </p:nvSpPr>
            <p:spPr bwMode="auto">
              <a:xfrm>
                <a:off x="6154" y="2650"/>
                <a:ext cx="52" cy="28"/>
              </a:xfrm>
              <a:custGeom>
                <a:gdLst>
                  <a:gd fmla="*/ 52 w 52" name="T0"/>
                  <a:gd fmla="*/ 0 h 28" name="T1"/>
                  <a:gd fmla="*/ 52 w 52" name="T2"/>
                  <a:gd fmla="*/ 16 h 28" name="T3"/>
                  <a:gd fmla="*/ 2 w 52" name="T4"/>
                  <a:gd fmla="*/ 28 h 28" name="T5"/>
                  <a:gd fmla="*/ 2 w 52" name="T6"/>
                  <a:gd fmla="*/ 8 h 28" name="T7"/>
                  <a:gd fmla="*/ 0 w 52" name="T8"/>
                  <a:gd fmla="*/ 8 h 28" name="T9"/>
                  <a:gd fmla="*/ 2 w 52" name="T10"/>
                  <a:gd fmla="*/ 6 h 28" name="T11"/>
                  <a:gd fmla="*/ 52 w 52" name="T12"/>
                  <a:gd fmla="*/ 0 h 28" name="T13"/>
                </a:gdLst>
                <a:cxnLst>
                  <a:cxn ang="0">
                    <a:pos x="T0" y="T1"/>
                  </a:cxn>
                  <a:cxn ang="0">
                    <a:pos x="T2" y="T3"/>
                  </a:cxn>
                  <a:cxn ang="0">
                    <a:pos x="T4" y="T5"/>
                  </a:cxn>
                  <a:cxn ang="0">
                    <a:pos x="T6" y="T7"/>
                  </a:cxn>
                  <a:cxn ang="0">
                    <a:pos x="T8" y="T9"/>
                  </a:cxn>
                  <a:cxn ang="0">
                    <a:pos x="T10" y="T11"/>
                  </a:cxn>
                  <a:cxn ang="0">
                    <a:pos x="T12" y="T13"/>
                  </a:cxn>
                </a:cxnLst>
                <a:rect b="b" l="0" r="r" t="0"/>
                <a:pathLst>
                  <a:path h="28" w="52">
                    <a:moveTo>
                      <a:pt x="52" y="0"/>
                    </a:moveTo>
                    <a:lnTo>
                      <a:pt x="52" y="16"/>
                    </a:lnTo>
                    <a:lnTo>
                      <a:pt x="2" y="28"/>
                    </a:lnTo>
                    <a:lnTo>
                      <a:pt x="2" y="8"/>
                    </a:lnTo>
                    <a:lnTo>
                      <a:pt x="0" y="8"/>
                    </a:lnTo>
                    <a:lnTo>
                      <a:pt x="2" y="6"/>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1067" name="Freeform 913"/>
              <p:cNvSpPr/>
              <p:nvPr/>
            </p:nvSpPr>
            <p:spPr bwMode="auto">
              <a:xfrm>
                <a:off x="6052" y="2716"/>
                <a:ext cx="30" cy="38"/>
              </a:xfrm>
              <a:custGeom>
                <a:gdLst>
                  <a:gd fmla="*/ 0 w 30" name="T0"/>
                  <a:gd fmla="*/ 6 h 38" name="T1"/>
                  <a:gd fmla="*/ 30 w 30" name="T2"/>
                  <a:gd fmla="*/ 0 h 38" name="T3"/>
                  <a:gd fmla="*/ 30 w 30" name="T4"/>
                  <a:gd fmla="*/ 28 h 38" name="T5"/>
                  <a:gd fmla="*/ 0 w 30" name="T6"/>
                  <a:gd fmla="*/ 38 h 38" name="T7"/>
                  <a:gd fmla="*/ 0 w 30" name="T8"/>
                  <a:gd fmla="*/ 6 h 38" name="T9"/>
                </a:gdLst>
                <a:cxnLst>
                  <a:cxn ang="0">
                    <a:pos x="T0" y="T1"/>
                  </a:cxn>
                  <a:cxn ang="0">
                    <a:pos x="T2" y="T3"/>
                  </a:cxn>
                  <a:cxn ang="0">
                    <a:pos x="T4" y="T5"/>
                  </a:cxn>
                  <a:cxn ang="0">
                    <a:pos x="T6" y="T7"/>
                  </a:cxn>
                  <a:cxn ang="0">
                    <a:pos x="T8" y="T9"/>
                  </a:cxn>
                </a:cxnLst>
                <a:rect b="b" l="0" r="r" t="0"/>
                <a:pathLst>
                  <a:path h="38" w="30">
                    <a:moveTo>
                      <a:pt x="0" y="6"/>
                    </a:moveTo>
                    <a:lnTo>
                      <a:pt x="30" y="0"/>
                    </a:lnTo>
                    <a:lnTo>
                      <a:pt x="30" y="28"/>
                    </a:lnTo>
                    <a:lnTo>
                      <a:pt x="0" y="38"/>
                    </a:lnTo>
                    <a:lnTo>
                      <a:pt x="0" y="6"/>
                    </a:lnTo>
                    <a:close/>
                  </a:path>
                </a:pathLst>
              </a:custGeom>
              <a:grpFill/>
              <a:ln>
                <a:noFill/>
              </a:ln>
            </p:spPr>
            <p:txBody>
              <a:bodyPr anchor="t" anchorCtr="0" bIns="45720" compatLnSpc="1" lIns="91440" numCol="1" rIns="91440" tIns="45720" vert="horz" wrap="square"/>
              <a:lstStyle/>
              <a:p>
                <a:endParaRPr altLang="en-US" lang="zh-CN"/>
              </a:p>
            </p:txBody>
          </p:sp>
          <p:sp>
            <p:nvSpPr>
              <p:cNvPr id="1068" name="Freeform 914"/>
              <p:cNvSpPr/>
              <p:nvPr/>
            </p:nvSpPr>
            <p:spPr bwMode="auto">
              <a:xfrm>
                <a:off x="6156" y="2696"/>
                <a:ext cx="20" cy="24"/>
              </a:xfrm>
              <a:custGeom>
                <a:gdLst>
                  <a:gd fmla="*/ 0 w 20" name="T0"/>
                  <a:gd fmla="*/ 4 h 24" name="T1"/>
                  <a:gd fmla="*/ 20 w 20" name="T2"/>
                  <a:gd fmla="*/ 0 h 24" name="T3"/>
                  <a:gd fmla="*/ 20 w 20" name="T4"/>
                  <a:gd fmla="*/ 18 h 24" name="T5"/>
                  <a:gd fmla="*/ 0 w 20" name="T6"/>
                  <a:gd fmla="*/ 24 h 24" name="T7"/>
                  <a:gd fmla="*/ 0 w 20" name="T8"/>
                  <a:gd fmla="*/ 4 h 24" name="T9"/>
                  <a:gd fmla="*/ 0 w 20" name="T10"/>
                  <a:gd fmla="*/ 4 h 24" name="T11"/>
                  <a:gd fmla="*/ 0 w 20" name="T12"/>
                  <a:gd fmla="*/ 4 h 24" name="T13"/>
                </a:gdLst>
                <a:cxnLst>
                  <a:cxn ang="0">
                    <a:pos x="T0" y="T1"/>
                  </a:cxn>
                  <a:cxn ang="0">
                    <a:pos x="T2" y="T3"/>
                  </a:cxn>
                  <a:cxn ang="0">
                    <a:pos x="T4" y="T5"/>
                  </a:cxn>
                  <a:cxn ang="0">
                    <a:pos x="T6" y="T7"/>
                  </a:cxn>
                  <a:cxn ang="0">
                    <a:pos x="T8" y="T9"/>
                  </a:cxn>
                  <a:cxn ang="0">
                    <a:pos x="T10" y="T11"/>
                  </a:cxn>
                  <a:cxn ang="0">
                    <a:pos x="T12" y="T13"/>
                  </a:cxn>
                </a:cxnLst>
                <a:rect b="b" l="0" r="r" t="0"/>
                <a:pathLst>
                  <a:path h="24" w="20">
                    <a:moveTo>
                      <a:pt x="0" y="4"/>
                    </a:moveTo>
                    <a:lnTo>
                      <a:pt x="20" y="0"/>
                    </a:lnTo>
                    <a:lnTo>
                      <a:pt x="20" y="18"/>
                    </a:lnTo>
                    <a:lnTo>
                      <a:pt x="0" y="24"/>
                    </a:lnTo>
                    <a:lnTo>
                      <a:pt x="0" y="4"/>
                    </a:lnTo>
                    <a:lnTo>
                      <a:pt x="0" y="4"/>
                    </a:lnTo>
                    <a:lnTo>
                      <a:pt x="0" y="4"/>
                    </a:lnTo>
                    <a:close/>
                  </a:path>
                </a:pathLst>
              </a:custGeom>
              <a:grpFill/>
              <a:ln>
                <a:noFill/>
              </a:ln>
            </p:spPr>
            <p:txBody>
              <a:bodyPr anchor="t" anchorCtr="0" bIns="45720" compatLnSpc="1" lIns="91440" numCol="1" rIns="91440" tIns="45720" vert="horz" wrap="square"/>
              <a:lstStyle/>
              <a:p>
                <a:endParaRPr altLang="en-US" lang="zh-CN"/>
              </a:p>
            </p:txBody>
          </p:sp>
          <p:sp>
            <p:nvSpPr>
              <p:cNvPr id="1069" name="Freeform 915"/>
              <p:cNvSpPr/>
              <p:nvPr/>
            </p:nvSpPr>
            <p:spPr bwMode="auto">
              <a:xfrm>
                <a:off x="6192" y="2690"/>
                <a:ext cx="14" cy="20"/>
              </a:xfrm>
              <a:custGeom>
                <a:gdLst>
                  <a:gd fmla="*/ 14 w 14" name="T0"/>
                  <a:gd fmla="*/ 0 h 20" name="T1"/>
                  <a:gd fmla="*/ 14 w 14" name="T2"/>
                  <a:gd fmla="*/ 16 h 20" name="T3"/>
                  <a:gd fmla="*/ 0 w 14" name="T4"/>
                  <a:gd fmla="*/ 20 h 20" name="T5"/>
                  <a:gd fmla="*/ 0 w 14" name="T6"/>
                  <a:gd fmla="*/ 2 h 20" name="T7"/>
                  <a:gd fmla="*/ 14 w 14" name="T8"/>
                  <a:gd fmla="*/ 0 h 20" name="T9"/>
                </a:gdLst>
                <a:cxnLst>
                  <a:cxn ang="0">
                    <a:pos x="T0" y="T1"/>
                  </a:cxn>
                  <a:cxn ang="0">
                    <a:pos x="T2" y="T3"/>
                  </a:cxn>
                  <a:cxn ang="0">
                    <a:pos x="T4" y="T5"/>
                  </a:cxn>
                  <a:cxn ang="0">
                    <a:pos x="T6" y="T7"/>
                  </a:cxn>
                  <a:cxn ang="0">
                    <a:pos x="T8" y="T9"/>
                  </a:cxn>
                </a:cxnLst>
                <a:rect b="b" l="0" r="r" t="0"/>
                <a:pathLst>
                  <a:path h="20" w="14">
                    <a:moveTo>
                      <a:pt x="14" y="0"/>
                    </a:moveTo>
                    <a:lnTo>
                      <a:pt x="14" y="16"/>
                    </a:lnTo>
                    <a:lnTo>
                      <a:pt x="0" y="20"/>
                    </a:lnTo>
                    <a:lnTo>
                      <a:pt x="0" y="2"/>
                    </a:lnTo>
                    <a:lnTo>
                      <a:pt x="14" y="0"/>
                    </a:lnTo>
                    <a:close/>
                  </a:path>
                </a:pathLst>
              </a:custGeom>
              <a:grpFill/>
              <a:ln>
                <a:noFill/>
              </a:ln>
            </p:spPr>
            <p:txBody>
              <a:bodyPr anchor="t" anchorCtr="0" bIns="45720" compatLnSpc="1" lIns="91440" numCol="1" rIns="91440" tIns="45720" vert="horz" wrap="square"/>
              <a:lstStyle/>
              <a:p>
                <a:endParaRPr altLang="en-US" lang="zh-CN"/>
              </a:p>
            </p:txBody>
          </p:sp>
          <p:sp>
            <p:nvSpPr>
              <p:cNvPr id="1070" name="Freeform 916"/>
              <p:cNvSpPr/>
              <p:nvPr/>
            </p:nvSpPr>
            <p:spPr bwMode="auto">
              <a:xfrm>
                <a:off x="6052" y="2774"/>
                <a:ext cx="22" cy="38"/>
              </a:xfrm>
              <a:custGeom>
                <a:gdLst>
                  <a:gd fmla="*/ 0 w 22" name="T0"/>
                  <a:gd fmla="*/ 8 h 38" name="T1"/>
                  <a:gd fmla="*/ 22 w 22" name="T2"/>
                  <a:gd fmla="*/ 0 h 38" name="T3"/>
                  <a:gd fmla="*/ 22 w 22" name="T4"/>
                  <a:gd fmla="*/ 28 h 38" name="T5"/>
                  <a:gd fmla="*/ 0 w 22" name="T6"/>
                  <a:gd fmla="*/ 38 h 38" name="T7"/>
                  <a:gd fmla="*/ 0 w 22" name="T8"/>
                  <a:gd fmla="*/ 8 h 38" name="T9"/>
                </a:gdLst>
                <a:cxnLst>
                  <a:cxn ang="0">
                    <a:pos x="T0" y="T1"/>
                  </a:cxn>
                  <a:cxn ang="0">
                    <a:pos x="T2" y="T3"/>
                  </a:cxn>
                  <a:cxn ang="0">
                    <a:pos x="T4" y="T5"/>
                  </a:cxn>
                  <a:cxn ang="0">
                    <a:pos x="T6" y="T7"/>
                  </a:cxn>
                  <a:cxn ang="0">
                    <a:pos x="T8" y="T9"/>
                  </a:cxn>
                </a:cxnLst>
                <a:rect b="b" l="0" r="r" t="0"/>
                <a:pathLst>
                  <a:path h="38" w="22">
                    <a:moveTo>
                      <a:pt x="0" y="8"/>
                    </a:moveTo>
                    <a:lnTo>
                      <a:pt x="22" y="0"/>
                    </a:lnTo>
                    <a:lnTo>
                      <a:pt x="22" y="28"/>
                    </a:lnTo>
                    <a:lnTo>
                      <a:pt x="0" y="38"/>
                    </a:lnTo>
                    <a:lnTo>
                      <a:pt x="0" y="8"/>
                    </a:lnTo>
                    <a:close/>
                  </a:path>
                </a:pathLst>
              </a:custGeom>
              <a:grpFill/>
              <a:ln>
                <a:noFill/>
              </a:ln>
            </p:spPr>
            <p:txBody>
              <a:bodyPr anchor="t" anchorCtr="0" bIns="45720" compatLnSpc="1" lIns="91440" numCol="1" rIns="91440" tIns="45720" vert="horz" wrap="square"/>
              <a:lstStyle/>
              <a:p>
                <a:endParaRPr altLang="en-US" lang="zh-CN"/>
              </a:p>
            </p:txBody>
          </p:sp>
          <p:sp>
            <p:nvSpPr>
              <p:cNvPr id="1071" name="Freeform 917"/>
              <p:cNvSpPr/>
              <p:nvPr/>
            </p:nvSpPr>
            <p:spPr bwMode="auto">
              <a:xfrm>
                <a:off x="6090" y="2746"/>
                <a:ext cx="64" cy="50"/>
              </a:xfrm>
              <a:custGeom>
                <a:gdLst>
                  <a:gd fmla="*/ 64 w 64" name="T0"/>
                  <a:gd fmla="*/ 0 h 50" name="T1"/>
                  <a:gd fmla="*/ 64 w 64" name="T2"/>
                  <a:gd fmla="*/ 20 h 50" name="T3"/>
                  <a:gd fmla="*/ 0 w 64" name="T4"/>
                  <a:gd fmla="*/ 50 h 50" name="T5"/>
                  <a:gd fmla="*/ 0 w 64" name="T6"/>
                  <a:gd fmla="*/ 22 h 50" name="T7"/>
                  <a:gd fmla="*/ 64 w 64" name="T8"/>
                  <a:gd fmla="*/ 0 h 50" name="T9"/>
                </a:gdLst>
                <a:cxnLst>
                  <a:cxn ang="0">
                    <a:pos x="T0" y="T1"/>
                  </a:cxn>
                  <a:cxn ang="0">
                    <a:pos x="T2" y="T3"/>
                  </a:cxn>
                  <a:cxn ang="0">
                    <a:pos x="T4" y="T5"/>
                  </a:cxn>
                  <a:cxn ang="0">
                    <a:pos x="T6" y="T7"/>
                  </a:cxn>
                  <a:cxn ang="0">
                    <a:pos x="T8" y="T9"/>
                  </a:cxn>
                </a:cxnLst>
                <a:rect b="b" l="0" r="r" t="0"/>
                <a:pathLst>
                  <a:path h="50" w="64">
                    <a:moveTo>
                      <a:pt x="64" y="0"/>
                    </a:moveTo>
                    <a:lnTo>
                      <a:pt x="64" y="20"/>
                    </a:lnTo>
                    <a:lnTo>
                      <a:pt x="0" y="50"/>
                    </a:lnTo>
                    <a:lnTo>
                      <a:pt x="0" y="22"/>
                    </a:lnTo>
                    <a:lnTo>
                      <a:pt x="64" y="0"/>
                    </a:lnTo>
                    <a:close/>
                  </a:path>
                </a:pathLst>
              </a:custGeom>
              <a:grpFill/>
              <a:ln>
                <a:noFill/>
              </a:ln>
            </p:spPr>
            <p:txBody>
              <a:bodyPr anchor="t" anchorCtr="0" bIns="45720" compatLnSpc="1" lIns="91440" numCol="1" rIns="91440" tIns="45720" vert="horz" wrap="square"/>
              <a:lstStyle/>
              <a:p>
                <a:endParaRPr altLang="en-US" lang="zh-CN"/>
              </a:p>
            </p:txBody>
          </p:sp>
          <p:sp>
            <p:nvSpPr>
              <p:cNvPr id="1072" name="Freeform 918"/>
              <p:cNvSpPr/>
              <p:nvPr/>
            </p:nvSpPr>
            <p:spPr bwMode="auto">
              <a:xfrm>
                <a:off x="6170" y="2728"/>
                <a:ext cx="36" cy="32"/>
              </a:xfrm>
              <a:custGeom>
                <a:gdLst>
                  <a:gd fmla="*/ 36 w 36" name="T0"/>
                  <a:gd fmla="*/ 0 h 32" name="T1"/>
                  <a:gd fmla="*/ 36 w 36" name="T2"/>
                  <a:gd fmla="*/ 16 h 32" name="T3"/>
                  <a:gd fmla="*/ 0 w 36" name="T4"/>
                  <a:gd fmla="*/ 32 h 32" name="T5"/>
                  <a:gd fmla="*/ 0 w 36" name="T6"/>
                  <a:gd fmla="*/ 12 h 32" name="T7"/>
                  <a:gd fmla="*/ 36 w 36" name="T8"/>
                  <a:gd fmla="*/ 0 h 32" name="T9"/>
                </a:gdLst>
                <a:cxnLst>
                  <a:cxn ang="0">
                    <a:pos x="T0" y="T1"/>
                  </a:cxn>
                  <a:cxn ang="0">
                    <a:pos x="T2" y="T3"/>
                  </a:cxn>
                  <a:cxn ang="0">
                    <a:pos x="T4" y="T5"/>
                  </a:cxn>
                  <a:cxn ang="0">
                    <a:pos x="T6" y="T7"/>
                  </a:cxn>
                  <a:cxn ang="0">
                    <a:pos x="T8" y="T9"/>
                  </a:cxn>
                </a:cxnLst>
                <a:rect b="b" l="0" r="r" t="0"/>
                <a:pathLst>
                  <a:path h="32" w="36">
                    <a:moveTo>
                      <a:pt x="36" y="0"/>
                    </a:moveTo>
                    <a:lnTo>
                      <a:pt x="36" y="16"/>
                    </a:lnTo>
                    <a:lnTo>
                      <a:pt x="0" y="32"/>
                    </a:lnTo>
                    <a:lnTo>
                      <a:pt x="0" y="12"/>
                    </a:lnTo>
                    <a:lnTo>
                      <a:pt x="36" y="0"/>
                    </a:lnTo>
                    <a:close/>
                  </a:path>
                </a:pathLst>
              </a:custGeom>
              <a:grpFill/>
              <a:ln>
                <a:noFill/>
              </a:ln>
            </p:spPr>
            <p:txBody>
              <a:bodyPr anchor="t" anchorCtr="0" bIns="45720" compatLnSpc="1" lIns="91440" numCol="1" rIns="91440" tIns="45720" vert="horz" wrap="square"/>
              <a:lstStyle/>
              <a:p>
                <a:endParaRPr altLang="en-US" lang="zh-CN"/>
              </a:p>
            </p:txBody>
          </p:sp>
          <p:sp>
            <p:nvSpPr>
              <p:cNvPr id="1073" name="Freeform 919"/>
              <p:cNvSpPr/>
              <p:nvPr/>
            </p:nvSpPr>
            <p:spPr bwMode="auto">
              <a:xfrm>
                <a:off x="6052" y="2818"/>
                <a:ext cx="42" cy="48"/>
              </a:xfrm>
              <a:custGeom>
                <a:gdLst>
                  <a:gd fmla="*/ 0 w 42" name="T0"/>
                  <a:gd fmla="*/ 18 h 48" name="T1"/>
                  <a:gd fmla="*/ 42 w 42" name="T2"/>
                  <a:gd fmla="*/ 0 h 48" name="T3"/>
                  <a:gd fmla="*/ 42 w 42" name="T4"/>
                  <a:gd fmla="*/ 26 h 48" name="T5"/>
                  <a:gd fmla="*/ 0 w 42" name="T6"/>
                  <a:gd fmla="*/ 48 h 48" name="T7"/>
                  <a:gd fmla="*/ 0 w 42" name="T8"/>
                  <a:gd fmla="*/ 18 h 48" name="T9"/>
                </a:gdLst>
                <a:cxnLst>
                  <a:cxn ang="0">
                    <a:pos x="T0" y="T1"/>
                  </a:cxn>
                  <a:cxn ang="0">
                    <a:pos x="T2" y="T3"/>
                  </a:cxn>
                  <a:cxn ang="0">
                    <a:pos x="T4" y="T5"/>
                  </a:cxn>
                  <a:cxn ang="0">
                    <a:pos x="T6" y="T7"/>
                  </a:cxn>
                  <a:cxn ang="0">
                    <a:pos x="T8" y="T9"/>
                  </a:cxn>
                </a:cxnLst>
                <a:rect b="b" l="0" r="r" t="0"/>
                <a:pathLst>
                  <a:path h="48" w="42">
                    <a:moveTo>
                      <a:pt x="0" y="18"/>
                    </a:moveTo>
                    <a:lnTo>
                      <a:pt x="42" y="0"/>
                    </a:lnTo>
                    <a:lnTo>
                      <a:pt x="42" y="26"/>
                    </a:lnTo>
                    <a:lnTo>
                      <a:pt x="0" y="48"/>
                    </a:lnTo>
                    <a:lnTo>
                      <a:pt x="0" y="18"/>
                    </a:lnTo>
                    <a:close/>
                  </a:path>
                </a:pathLst>
              </a:custGeom>
              <a:grpFill/>
              <a:ln>
                <a:noFill/>
              </a:ln>
            </p:spPr>
            <p:txBody>
              <a:bodyPr anchor="t" anchorCtr="0" bIns="45720" compatLnSpc="1" lIns="91440" numCol="1" rIns="91440" tIns="45720" vert="horz" wrap="square"/>
              <a:lstStyle/>
              <a:p>
                <a:endParaRPr altLang="en-US" lang="zh-CN"/>
              </a:p>
            </p:txBody>
          </p:sp>
          <p:sp>
            <p:nvSpPr>
              <p:cNvPr id="1074" name="Freeform 920"/>
              <p:cNvSpPr/>
              <p:nvPr/>
            </p:nvSpPr>
            <p:spPr bwMode="auto">
              <a:xfrm>
                <a:off x="6126" y="2784"/>
                <a:ext cx="48" cy="44"/>
              </a:xfrm>
              <a:custGeom>
                <a:gdLst>
                  <a:gd fmla="*/ 0 w 48" name="T0"/>
                  <a:gd fmla="*/ 20 h 44" name="T1"/>
                  <a:gd fmla="*/ 48 w 48" name="T2"/>
                  <a:gd fmla="*/ 0 h 44" name="T3"/>
                  <a:gd fmla="*/ 48 w 48" name="T4"/>
                  <a:gd fmla="*/ 18 h 44" name="T5"/>
                  <a:gd fmla="*/ 0 w 48" name="T6"/>
                  <a:gd fmla="*/ 44 h 44" name="T7"/>
                  <a:gd fmla="*/ 0 w 48" name="T8"/>
                  <a:gd fmla="*/ 20 h 44" name="T9"/>
                </a:gdLst>
                <a:cxnLst>
                  <a:cxn ang="0">
                    <a:pos x="T0" y="T1"/>
                  </a:cxn>
                  <a:cxn ang="0">
                    <a:pos x="T2" y="T3"/>
                  </a:cxn>
                  <a:cxn ang="0">
                    <a:pos x="T4" y="T5"/>
                  </a:cxn>
                  <a:cxn ang="0">
                    <a:pos x="T6" y="T7"/>
                  </a:cxn>
                  <a:cxn ang="0">
                    <a:pos x="T8" y="T9"/>
                  </a:cxn>
                </a:cxnLst>
                <a:rect b="b" l="0" r="r" t="0"/>
                <a:pathLst>
                  <a:path h="44" w="48">
                    <a:moveTo>
                      <a:pt x="0" y="20"/>
                    </a:moveTo>
                    <a:lnTo>
                      <a:pt x="48" y="0"/>
                    </a:lnTo>
                    <a:lnTo>
                      <a:pt x="48" y="18"/>
                    </a:lnTo>
                    <a:lnTo>
                      <a:pt x="0" y="44"/>
                    </a:lnTo>
                    <a:lnTo>
                      <a:pt x="0" y="20"/>
                    </a:lnTo>
                    <a:close/>
                  </a:path>
                </a:pathLst>
              </a:custGeom>
              <a:grpFill/>
              <a:ln>
                <a:noFill/>
              </a:ln>
            </p:spPr>
            <p:txBody>
              <a:bodyPr anchor="t" anchorCtr="0" bIns="45720" compatLnSpc="1" lIns="91440" numCol="1" rIns="91440" tIns="45720" vert="horz" wrap="square"/>
              <a:lstStyle/>
              <a:p>
                <a:endParaRPr altLang="en-US" lang="zh-CN"/>
              </a:p>
            </p:txBody>
          </p:sp>
          <p:sp>
            <p:nvSpPr>
              <p:cNvPr id="1075" name="Freeform 921"/>
              <p:cNvSpPr/>
              <p:nvPr/>
            </p:nvSpPr>
            <p:spPr bwMode="auto">
              <a:xfrm>
                <a:off x="6188" y="2770"/>
                <a:ext cx="18" cy="24"/>
              </a:xfrm>
              <a:custGeom>
                <a:gdLst>
                  <a:gd fmla="*/ 18 w 18" name="T0"/>
                  <a:gd fmla="*/ 0 h 24" name="T1"/>
                  <a:gd fmla="*/ 18 w 18" name="T2"/>
                  <a:gd fmla="*/ 16 h 24" name="T3"/>
                  <a:gd fmla="*/ 0 w 18" name="T4"/>
                  <a:gd fmla="*/ 24 h 24" name="T5"/>
                  <a:gd fmla="*/ 0 w 18" name="T6"/>
                  <a:gd fmla="*/ 6 h 24" name="T7"/>
                  <a:gd fmla="*/ 18 w 18" name="T8"/>
                  <a:gd fmla="*/ 0 h 24" name="T9"/>
                </a:gdLst>
                <a:cxnLst>
                  <a:cxn ang="0">
                    <a:pos x="T0" y="T1"/>
                  </a:cxn>
                  <a:cxn ang="0">
                    <a:pos x="T2" y="T3"/>
                  </a:cxn>
                  <a:cxn ang="0">
                    <a:pos x="T4" y="T5"/>
                  </a:cxn>
                  <a:cxn ang="0">
                    <a:pos x="T6" y="T7"/>
                  </a:cxn>
                  <a:cxn ang="0">
                    <a:pos x="T8" y="T9"/>
                  </a:cxn>
                </a:cxnLst>
                <a:rect b="b" l="0" r="r" t="0"/>
                <a:pathLst>
                  <a:path h="24" w="18">
                    <a:moveTo>
                      <a:pt x="18" y="0"/>
                    </a:moveTo>
                    <a:lnTo>
                      <a:pt x="18" y="16"/>
                    </a:lnTo>
                    <a:lnTo>
                      <a:pt x="0" y="24"/>
                    </a:lnTo>
                    <a:lnTo>
                      <a:pt x="0" y="6"/>
                    </a:lnTo>
                    <a:lnTo>
                      <a:pt x="18" y="0"/>
                    </a:lnTo>
                    <a:close/>
                  </a:path>
                </a:pathLst>
              </a:custGeom>
              <a:grpFill/>
              <a:ln>
                <a:noFill/>
              </a:ln>
            </p:spPr>
            <p:txBody>
              <a:bodyPr anchor="t" anchorCtr="0" bIns="45720" compatLnSpc="1" lIns="91440" numCol="1" rIns="91440" tIns="45720" vert="horz" wrap="square"/>
              <a:lstStyle/>
              <a:p>
                <a:endParaRPr altLang="en-US" lang="zh-CN"/>
              </a:p>
            </p:txBody>
          </p:sp>
          <p:sp>
            <p:nvSpPr>
              <p:cNvPr id="1076" name="Freeform 922"/>
              <p:cNvSpPr/>
              <p:nvPr/>
            </p:nvSpPr>
            <p:spPr bwMode="auto">
              <a:xfrm>
                <a:off x="6092" y="2852"/>
                <a:ext cx="34" cy="46"/>
              </a:xfrm>
              <a:custGeom>
                <a:gdLst>
                  <a:gd fmla="*/ 0 w 34" name="T0"/>
                  <a:gd fmla="*/ 18 h 46" name="T1"/>
                  <a:gd fmla="*/ 34 w 34" name="T2"/>
                  <a:gd fmla="*/ 0 h 46" name="T3"/>
                  <a:gd fmla="*/ 34 w 34" name="T4"/>
                  <a:gd fmla="*/ 24 h 46" name="T5"/>
                  <a:gd fmla="*/ 0 w 34" name="T6"/>
                  <a:gd fmla="*/ 46 h 46" name="T7"/>
                  <a:gd fmla="*/ 0 w 34" name="T8"/>
                  <a:gd fmla="*/ 18 h 46" name="T9"/>
                </a:gdLst>
                <a:cxnLst>
                  <a:cxn ang="0">
                    <a:pos x="T0" y="T1"/>
                  </a:cxn>
                  <a:cxn ang="0">
                    <a:pos x="T2" y="T3"/>
                  </a:cxn>
                  <a:cxn ang="0">
                    <a:pos x="T4" y="T5"/>
                  </a:cxn>
                  <a:cxn ang="0">
                    <a:pos x="T6" y="T7"/>
                  </a:cxn>
                  <a:cxn ang="0">
                    <a:pos x="T8" y="T9"/>
                  </a:cxn>
                </a:cxnLst>
                <a:rect b="b" l="0" r="r" t="0"/>
                <a:pathLst>
                  <a:path h="46" w="34">
                    <a:moveTo>
                      <a:pt x="0" y="18"/>
                    </a:moveTo>
                    <a:lnTo>
                      <a:pt x="34" y="0"/>
                    </a:lnTo>
                    <a:lnTo>
                      <a:pt x="34" y="24"/>
                    </a:lnTo>
                    <a:lnTo>
                      <a:pt x="0" y="46"/>
                    </a:lnTo>
                    <a:lnTo>
                      <a:pt x="0" y="18"/>
                    </a:lnTo>
                    <a:close/>
                  </a:path>
                </a:pathLst>
              </a:custGeom>
              <a:grpFill/>
              <a:ln>
                <a:noFill/>
              </a:ln>
            </p:spPr>
            <p:txBody>
              <a:bodyPr anchor="t" anchorCtr="0" bIns="45720" compatLnSpc="1" lIns="91440" numCol="1" rIns="91440" tIns="45720" vert="horz" wrap="square"/>
              <a:lstStyle/>
              <a:p>
                <a:endParaRPr altLang="en-US" lang="zh-CN"/>
              </a:p>
            </p:txBody>
          </p:sp>
          <p:sp>
            <p:nvSpPr>
              <p:cNvPr id="1077" name="Freeform 923"/>
              <p:cNvSpPr/>
              <p:nvPr/>
            </p:nvSpPr>
            <p:spPr bwMode="auto">
              <a:xfrm>
                <a:off x="6152" y="2832"/>
                <a:ext cx="12" cy="28"/>
              </a:xfrm>
              <a:custGeom>
                <a:gdLst>
                  <a:gd fmla="*/ 0 w 12" name="T0"/>
                  <a:gd fmla="*/ 6 h 28" name="T1"/>
                  <a:gd fmla="*/ 12 w 12" name="T2"/>
                  <a:gd fmla="*/ 0 h 28" name="T3"/>
                  <a:gd fmla="*/ 12 w 12" name="T4"/>
                  <a:gd fmla="*/ 20 h 28" name="T5"/>
                  <a:gd fmla="*/ 0 w 12" name="T6"/>
                  <a:gd fmla="*/ 28 h 28" name="T7"/>
                  <a:gd fmla="*/ 0 w 12" name="T8"/>
                  <a:gd fmla="*/ 6 h 28" name="T9"/>
                </a:gdLst>
                <a:cxnLst>
                  <a:cxn ang="0">
                    <a:pos x="T0" y="T1"/>
                  </a:cxn>
                  <a:cxn ang="0">
                    <a:pos x="T2" y="T3"/>
                  </a:cxn>
                  <a:cxn ang="0">
                    <a:pos x="T4" y="T5"/>
                  </a:cxn>
                  <a:cxn ang="0">
                    <a:pos x="T6" y="T7"/>
                  </a:cxn>
                  <a:cxn ang="0">
                    <a:pos x="T8" y="T9"/>
                  </a:cxn>
                </a:cxnLst>
                <a:rect b="b" l="0" r="r" t="0"/>
                <a:pathLst>
                  <a:path h="28" w="12">
                    <a:moveTo>
                      <a:pt x="0" y="6"/>
                    </a:moveTo>
                    <a:lnTo>
                      <a:pt x="12" y="0"/>
                    </a:lnTo>
                    <a:lnTo>
                      <a:pt x="12" y="20"/>
                    </a:lnTo>
                    <a:lnTo>
                      <a:pt x="0" y="28"/>
                    </a:lnTo>
                    <a:lnTo>
                      <a:pt x="0" y="6"/>
                    </a:lnTo>
                    <a:close/>
                  </a:path>
                </a:pathLst>
              </a:custGeom>
              <a:grpFill/>
              <a:ln>
                <a:noFill/>
              </a:ln>
            </p:spPr>
            <p:txBody>
              <a:bodyPr anchor="t" anchorCtr="0" bIns="45720" compatLnSpc="1" lIns="91440" numCol="1" rIns="91440" tIns="45720" vert="horz" wrap="square"/>
              <a:lstStyle/>
              <a:p>
                <a:endParaRPr altLang="en-US" lang="zh-CN"/>
              </a:p>
            </p:txBody>
          </p:sp>
          <p:sp>
            <p:nvSpPr>
              <p:cNvPr id="1078" name="Freeform 924"/>
              <p:cNvSpPr/>
              <p:nvPr/>
            </p:nvSpPr>
            <p:spPr bwMode="auto">
              <a:xfrm>
                <a:off x="6178" y="2810"/>
                <a:ext cx="28" cy="32"/>
              </a:xfrm>
              <a:custGeom>
                <a:gdLst>
                  <a:gd fmla="*/ 28 w 28" name="T0"/>
                  <a:gd fmla="*/ 0 h 32" name="T1"/>
                  <a:gd fmla="*/ 28 w 28" name="T2"/>
                  <a:gd fmla="*/ 16 h 32" name="T3"/>
                  <a:gd fmla="*/ 0 w 28" name="T4"/>
                  <a:gd fmla="*/ 32 h 32" name="T5"/>
                  <a:gd fmla="*/ 0 w 28" name="T6"/>
                  <a:gd fmla="*/ 14 h 32" name="T7"/>
                  <a:gd fmla="*/ 28 w 28" name="T8"/>
                  <a:gd fmla="*/ 0 h 32" name="T9"/>
                </a:gdLst>
                <a:cxnLst>
                  <a:cxn ang="0">
                    <a:pos x="T0" y="T1"/>
                  </a:cxn>
                  <a:cxn ang="0">
                    <a:pos x="T2" y="T3"/>
                  </a:cxn>
                  <a:cxn ang="0">
                    <a:pos x="T4" y="T5"/>
                  </a:cxn>
                  <a:cxn ang="0">
                    <a:pos x="T6" y="T7"/>
                  </a:cxn>
                  <a:cxn ang="0">
                    <a:pos x="T8" y="T9"/>
                  </a:cxn>
                </a:cxnLst>
                <a:rect b="b" l="0" r="r" t="0"/>
                <a:pathLst>
                  <a:path h="32" w="28">
                    <a:moveTo>
                      <a:pt x="28" y="0"/>
                    </a:moveTo>
                    <a:lnTo>
                      <a:pt x="28" y="16"/>
                    </a:lnTo>
                    <a:lnTo>
                      <a:pt x="0" y="32"/>
                    </a:lnTo>
                    <a:lnTo>
                      <a:pt x="0" y="14"/>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1079" name="Freeform 925"/>
              <p:cNvSpPr/>
              <p:nvPr/>
            </p:nvSpPr>
            <p:spPr bwMode="auto">
              <a:xfrm>
                <a:off x="6156" y="2854"/>
                <a:ext cx="50" cy="48"/>
              </a:xfrm>
              <a:custGeom>
                <a:gdLst>
                  <a:gd fmla="*/ 50 w 50" name="T0"/>
                  <a:gd fmla="*/ 0 h 48" name="T1"/>
                  <a:gd fmla="*/ 50 w 50" name="T2"/>
                  <a:gd fmla="*/ 14 h 48" name="T3"/>
                  <a:gd fmla="*/ 0 w 50" name="T4"/>
                  <a:gd fmla="*/ 48 h 48" name="T5"/>
                  <a:gd fmla="*/ 0 w 50" name="T6"/>
                  <a:gd fmla="*/ 28 h 48" name="T7"/>
                  <a:gd fmla="*/ 50 w 50" name="T8"/>
                  <a:gd fmla="*/ 0 h 48" name="T9"/>
                </a:gdLst>
                <a:cxnLst>
                  <a:cxn ang="0">
                    <a:pos x="T0" y="T1"/>
                  </a:cxn>
                  <a:cxn ang="0">
                    <a:pos x="T2" y="T3"/>
                  </a:cxn>
                  <a:cxn ang="0">
                    <a:pos x="T4" y="T5"/>
                  </a:cxn>
                  <a:cxn ang="0">
                    <a:pos x="T6" y="T7"/>
                  </a:cxn>
                  <a:cxn ang="0">
                    <a:pos x="T8" y="T9"/>
                  </a:cxn>
                </a:cxnLst>
                <a:rect b="b" l="0" r="r" t="0"/>
                <a:pathLst>
                  <a:path h="48" w="50">
                    <a:moveTo>
                      <a:pt x="50" y="0"/>
                    </a:moveTo>
                    <a:lnTo>
                      <a:pt x="50" y="14"/>
                    </a:lnTo>
                    <a:lnTo>
                      <a:pt x="0" y="48"/>
                    </a:lnTo>
                    <a:lnTo>
                      <a:pt x="0" y="28"/>
                    </a:lnTo>
                    <a:lnTo>
                      <a:pt x="50" y="0"/>
                    </a:lnTo>
                    <a:close/>
                  </a:path>
                </a:pathLst>
              </a:custGeom>
              <a:grpFill/>
              <a:ln>
                <a:noFill/>
              </a:ln>
            </p:spPr>
            <p:txBody>
              <a:bodyPr anchor="t" anchorCtr="0" bIns="45720" compatLnSpc="1" lIns="91440" numCol="1" rIns="91440" tIns="45720" vert="horz" wrap="square"/>
              <a:lstStyle/>
              <a:p>
                <a:endParaRPr altLang="en-US" lang="zh-CN"/>
              </a:p>
            </p:txBody>
          </p:sp>
          <p:sp>
            <p:nvSpPr>
              <p:cNvPr id="1080" name="Freeform 926"/>
              <p:cNvSpPr/>
              <p:nvPr/>
            </p:nvSpPr>
            <p:spPr bwMode="auto">
              <a:xfrm>
                <a:off x="6090" y="2916"/>
                <a:ext cx="82" cy="80"/>
              </a:xfrm>
              <a:custGeom>
                <a:gdLst>
                  <a:gd fmla="*/ 82 w 82" name="T0"/>
                  <a:gd fmla="*/ 0 h 80" name="T1"/>
                  <a:gd fmla="*/ 82 w 82" name="T2"/>
                  <a:gd fmla="*/ 18 h 80" name="T3"/>
                  <a:gd fmla="*/ 0 w 82" name="T4"/>
                  <a:gd fmla="*/ 80 h 80" name="T5"/>
                  <a:gd fmla="*/ 0 w 82" name="T6"/>
                  <a:gd fmla="*/ 54 h 80" name="T7"/>
                  <a:gd fmla="*/ 82 w 82" name="T8"/>
                  <a:gd fmla="*/ 0 h 80" name="T9"/>
                </a:gdLst>
                <a:cxnLst>
                  <a:cxn ang="0">
                    <a:pos x="T0" y="T1"/>
                  </a:cxn>
                  <a:cxn ang="0">
                    <a:pos x="T2" y="T3"/>
                  </a:cxn>
                  <a:cxn ang="0">
                    <a:pos x="T4" y="T5"/>
                  </a:cxn>
                  <a:cxn ang="0">
                    <a:pos x="T6" y="T7"/>
                  </a:cxn>
                  <a:cxn ang="0">
                    <a:pos x="T8" y="T9"/>
                  </a:cxn>
                </a:cxnLst>
                <a:rect b="b" l="0" r="r" t="0"/>
                <a:pathLst>
                  <a:path h="80" w="82">
                    <a:moveTo>
                      <a:pt x="82" y="0"/>
                    </a:moveTo>
                    <a:lnTo>
                      <a:pt x="82" y="18"/>
                    </a:lnTo>
                    <a:lnTo>
                      <a:pt x="0" y="80"/>
                    </a:lnTo>
                    <a:lnTo>
                      <a:pt x="0" y="54"/>
                    </a:lnTo>
                    <a:lnTo>
                      <a:pt x="82" y="0"/>
                    </a:lnTo>
                    <a:close/>
                  </a:path>
                </a:pathLst>
              </a:custGeom>
              <a:grpFill/>
              <a:ln>
                <a:noFill/>
              </a:ln>
            </p:spPr>
            <p:txBody>
              <a:bodyPr anchor="t" anchorCtr="0" bIns="45720" compatLnSpc="1" lIns="91440" numCol="1" rIns="91440" tIns="45720" vert="horz" wrap="square"/>
              <a:lstStyle/>
              <a:p>
                <a:endParaRPr altLang="en-US" lang="zh-CN"/>
              </a:p>
            </p:txBody>
          </p:sp>
          <p:sp>
            <p:nvSpPr>
              <p:cNvPr id="1081" name="Freeform 927"/>
              <p:cNvSpPr/>
              <p:nvPr/>
            </p:nvSpPr>
            <p:spPr bwMode="auto">
              <a:xfrm>
                <a:off x="6186" y="2892"/>
                <a:ext cx="20" cy="30"/>
              </a:xfrm>
              <a:custGeom>
                <a:gdLst>
                  <a:gd fmla="*/ 20 w 20" name="T0"/>
                  <a:gd fmla="*/ 0 h 30" name="T1"/>
                  <a:gd fmla="*/ 20 w 20" name="T2"/>
                  <a:gd fmla="*/ 16 h 30" name="T3"/>
                  <a:gd fmla="*/ 0 w 20" name="T4"/>
                  <a:gd fmla="*/ 30 h 30" name="T5"/>
                  <a:gd fmla="*/ 0 w 20" name="T6"/>
                  <a:gd fmla="*/ 14 h 30" name="T7"/>
                  <a:gd fmla="*/ 20 w 20" name="T8"/>
                  <a:gd fmla="*/ 0 h 30" name="T9"/>
                </a:gdLst>
                <a:cxnLst>
                  <a:cxn ang="0">
                    <a:pos x="T0" y="T1"/>
                  </a:cxn>
                  <a:cxn ang="0">
                    <a:pos x="T2" y="T3"/>
                  </a:cxn>
                  <a:cxn ang="0">
                    <a:pos x="T4" y="T5"/>
                  </a:cxn>
                  <a:cxn ang="0">
                    <a:pos x="T6" y="T7"/>
                  </a:cxn>
                  <a:cxn ang="0">
                    <a:pos x="T8" y="T9"/>
                  </a:cxn>
                </a:cxnLst>
                <a:rect b="b" l="0" r="r" t="0"/>
                <a:pathLst>
                  <a:path h="30" w="20">
                    <a:moveTo>
                      <a:pt x="20" y="0"/>
                    </a:moveTo>
                    <a:lnTo>
                      <a:pt x="20" y="16"/>
                    </a:lnTo>
                    <a:lnTo>
                      <a:pt x="0" y="30"/>
                    </a:lnTo>
                    <a:lnTo>
                      <a:pt x="0" y="14"/>
                    </a:lnTo>
                    <a:lnTo>
                      <a:pt x="20" y="0"/>
                    </a:lnTo>
                    <a:close/>
                  </a:path>
                </a:pathLst>
              </a:custGeom>
              <a:grpFill/>
              <a:ln>
                <a:noFill/>
              </a:ln>
            </p:spPr>
            <p:txBody>
              <a:bodyPr anchor="t" anchorCtr="0" bIns="45720" compatLnSpc="1" lIns="91440" numCol="1" rIns="91440" tIns="45720" vert="horz" wrap="square"/>
              <a:lstStyle/>
              <a:p>
                <a:endParaRPr altLang="en-US" lang="zh-CN"/>
              </a:p>
            </p:txBody>
          </p:sp>
          <p:sp>
            <p:nvSpPr>
              <p:cNvPr id="1082" name="Freeform 928"/>
              <p:cNvSpPr/>
              <p:nvPr/>
            </p:nvSpPr>
            <p:spPr bwMode="auto">
              <a:xfrm>
                <a:off x="6052" y="3002"/>
                <a:ext cx="58" cy="72"/>
              </a:xfrm>
              <a:custGeom>
                <a:gdLst>
                  <a:gd fmla="*/ 0 w 58" name="T0"/>
                  <a:gd fmla="*/ 42 h 72" name="T1"/>
                  <a:gd fmla="*/ 58 w 58" name="T2"/>
                  <a:gd fmla="*/ 0 h 72" name="T3"/>
                  <a:gd fmla="*/ 58 w 58" name="T4"/>
                  <a:gd fmla="*/ 26 h 72" name="T5"/>
                  <a:gd fmla="*/ 0 w 58" name="T6"/>
                  <a:gd fmla="*/ 72 h 72" name="T7"/>
                  <a:gd fmla="*/ 0 w 58" name="T8"/>
                  <a:gd fmla="*/ 42 h 72" name="T9"/>
                </a:gdLst>
                <a:cxnLst>
                  <a:cxn ang="0">
                    <a:pos x="T0" y="T1"/>
                  </a:cxn>
                  <a:cxn ang="0">
                    <a:pos x="T2" y="T3"/>
                  </a:cxn>
                  <a:cxn ang="0">
                    <a:pos x="T4" y="T5"/>
                  </a:cxn>
                  <a:cxn ang="0">
                    <a:pos x="T6" y="T7"/>
                  </a:cxn>
                  <a:cxn ang="0">
                    <a:pos x="T8" y="T9"/>
                  </a:cxn>
                </a:cxnLst>
                <a:rect b="b" l="0" r="r" t="0"/>
                <a:pathLst>
                  <a:path h="72" w="57">
                    <a:moveTo>
                      <a:pt x="0" y="42"/>
                    </a:moveTo>
                    <a:lnTo>
                      <a:pt x="58" y="0"/>
                    </a:lnTo>
                    <a:lnTo>
                      <a:pt x="58" y="26"/>
                    </a:lnTo>
                    <a:lnTo>
                      <a:pt x="0" y="72"/>
                    </a:lnTo>
                    <a:lnTo>
                      <a:pt x="0" y="42"/>
                    </a:lnTo>
                    <a:close/>
                  </a:path>
                </a:pathLst>
              </a:custGeom>
              <a:grpFill/>
              <a:ln>
                <a:noFill/>
              </a:ln>
            </p:spPr>
            <p:txBody>
              <a:bodyPr anchor="t" anchorCtr="0" bIns="45720" compatLnSpc="1" lIns="91440" numCol="1" rIns="91440" tIns="45720" vert="horz" wrap="square"/>
              <a:lstStyle/>
              <a:p>
                <a:endParaRPr altLang="en-US" lang="zh-CN"/>
              </a:p>
            </p:txBody>
          </p:sp>
          <p:sp>
            <p:nvSpPr>
              <p:cNvPr id="1083" name="Freeform 929"/>
              <p:cNvSpPr/>
              <p:nvPr/>
            </p:nvSpPr>
            <p:spPr bwMode="auto">
              <a:xfrm>
                <a:off x="6126" y="2978"/>
                <a:ext cx="18" cy="38"/>
              </a:xfrm>
              <a:custGeom>
                <a:gdLst>
                  <a:gd fmla="*/ 0 w 18" name="T0"/>
                  <a:gd fmla="*/ 14 h 38" name="T1"/>
                  <a:gd fmla="*/ 18 w 18" name="T2"/>
                  <a:gd fmla="*/ 0 h 38" name="T3"/>
                  <a:gd fmla="*/ 18 w 18" name="T4"/>
                  <a:gd fmla="*/ 22 h 38" name="T5"/>
                  <a:gd fmla="*/ 0 w 18" name="T6"/>
                  <a:gd fmla="*/ 38 h 38" name="T7"/>
                  <a:gd fmla="*/ 0 w 18" name="T8"/>
                  <a:gd fmla="*/ 14 h 38" name="T9"/>
                </a:gdLst>
                <a:cxnLst>
                  <a:cxn ang="0">
                    <a:pos x="T0" y="T1"/>
                  </a:cxn>
                  <a:cxn ang="0">
                    <a:pos x="T2" y="T3"/>
                  </a:cxn>
                  <a:cxn ang="0">
                    <a:pos x="T4" y="T5"/>
                  </a:cxn>
                  <a:cxn ang="0">
                    <a:pos x="T6" y="T7"/>
                  </a:cxn>
                  <a:cxn ang="0">
                    <a:pos x="T8" y="T9"/>
                  </a:cxn>
                </a:cxnLst>
                <a:rect b="b" l="0" r="r" t="0"/>
                <a:pathLst>
                  <a:path h="38" w="18">
                    <a:moveTo>
                      <a:pt x="0" y="14"/>
                    </a:moveTo>
                    <a:lnTo>
                      <a:pt x="18" y="0"/>
                    </a:lnTo>
                    <a:lnTo>
                      <a:pt x="18" y="22"/>
                    </a:lnTo>
                    <a:lnTo>
                      <a:pt x="0" y="38"/>
                    </a:lnTo>
                    <a:lnTo>
                      <a:pt x="0" y="14"/>
                    </a:lnTo>
                    <a:close/>
                  </a:path>
                </a:pathLst>
              </a:custGeom>
              <a:grpFill/>
              <a:ln>
                <a:noFill/>
              </a:ln>
            </p:spPr>
            <p:txBody>
              <a:bodyPr anchor="t" anchorCtr="0" bIns="45720" compatLnSpc="1" lIns="91440" numCol="1" rIns="91440" tIns="45720" vert="horz" wrap="square"/>
              <a:lstStyle/>
              <a:p>
                <a:endParaRPr altLang="en-US" lang="zh-CN"/>
              </a:p>
            </p:txBody>
          </p:sp>
          <p:sp>
            <p:nvSpPr>
              <p:cNvPr id="1084" name="Freeform 930"/>
              <p:cNvSpPr/>
              <p:nvPr/>
            </p:nvSpPr>
            <p:spPr bwMode="auto">
              <a:xfrm>
                <a:off x="6186" y="2934"/>
                <a:ext cx="20" cy="32"/>
              </a:xfrm>
              <a:custGeom>
                <a:gdLst>
                  <a:gd fmla="*/ 20 w 20" name="T0"/>
                  <a:gd fmla="*/ 0 h 32" name="T1"/>
                  <a:gd fmla="*/ 20 w 20" name="T2"/>
                  <a:gd fmla="*/ 16 h 32" name="T3"/>
                  <a:gd fmla="*/ 0 w 20" name="T4"/>
                  <a:gd fmla="*/ 32 h 32" name="T5"/>
                  <a:gd fmla="*/ 0 w 20" name="T6"/>
                  <a:gd fmla="*/ 14 h 32" name="T7"/>
                  <a:gd fmla="*/ 20 w 20" name="T8"/>
                  <a:gd fmla="*/ 0 h 32" name="T9"/>
                </a:gdLst>
                <a:cxnLst>
                  <a:cxn ang="0">
                    <a:pos x="T0" y="T1"/>
                  </a:cxn>
                  <a:cxn ang="0">
                    <a:pos x="T2" y="T3"/>
                  </a:cxn>
                  <a:cxn ang="0">
                    <a:pos x="T4" y="T5"/>
                  </a:cxn>
                  <a:cxn ang="0">
                    <a:pos x="T6" y="T7"/>
                  </a:cxn>
                  <a:cxn ang="0">
                    <a:pos x="T8" y="T9"/>
                  </a:cxn>
                </a:cxnLst>
                <a:rect b="b" l="0" r="r" t="0"/>
                <a:pathLst>
                  <a:path h="32" w="20">
                    <a:moveTo>
                      <a:pt x="20" y="0"/>
                    </a:moveTo>
                    <a:lnTo>
                      <a:pt x="20" y="16"/>
                    </a:lnTo>
                    <a:lnTo>
                      <a:pt x="0" y="32"/>
                    </a:lnTo>
                    <a:lnTo>
                      <a:pt x="0" y="14"/>
                    </a:lnTo>
                    <a:lnTo>
                      <a:pt x="20" y="0"/>
                    </a:lnTo>
                    <a:close/>
                  </a:path>
                </a:pathLst>
              </a:custGeom>
              <a:grpFill/>
              <a:ln>
                <a:noFill/>
              </a:ln>
            </p:spPr>
            <p:txBody>
              <a:bodyPr anchor="t" anchorCtr="0" bIns="45720" compatLnSpc="1" lIns="91440" numCol="1" rIns="91440" tIns="45720" vert="horz" wrap="square"/>
              <a:lstStyle/>
              <a:p>
                <a:endParaRPr altLang="en-US" lang="zh-CN"/>
              </a:p>
            </p:txBody>
          </p:sp>
          <p:sp>
            <p:nvSpPr>
              <p:cNvPr id="1085" name="Freeform 931"/>
              <p:cNvSpPr/>
              <p:nvPr/>
            </p:nvSpPr>
            <p:spPr bwMode="auto">
              <a:xfrm>
                <a:off x="6100" y="3012"/>
                <a:ext cx="56" cy="72"/>
              </a:xfrm>
              <a:custGeom>
                <a:gdLst>
                  <a:gd fmla="*/ 56 w 56" name="T0"/>
                  <a:gd fmla="*/ 0 h 72" name="T1"/>
                  <a:gd fmla="*/ 56 w 56" name="T2"/>
                  <a:gd fmla="*/ 22 h 72" name="T3"/>
                  <a:gd fmla="*/ 0 w 56" name="T4"/>
                  <a:gd fmla="*/ 72 h 72" name="T5"/>
                  <a:gd fmla="*/ 0 w 56" name="T6"/>
                  <a:gd fmla="*/ 44 h 72" name="T7"/>
                  <a:gd fmla="*/ 56 w 56" name="T8"/>
                  <a:gd fmla="*/ 0 h 72" name="T9"/>
                </a:gdLst>
                <a:cxnLst>
                  <a:cxn ang="0">
                    <a:pos x="T0" y="T1"/>
                  </a:cxn>
                  <a:cxn ang="0">
                    <a:pos x="T2" y="T3"/>
                  </a:cxn>
                  <a:cxn ang="0">
                    <a:pos x="T4" y="T5"/>
                  </a:cxn>
                  <a:cxn ang="0">
                    <a:pos x="T6" y="T7"/>
                  </a:cxn>
                  <a:cxn ang="0">
                    <a:pos x="T8" y="T9"/>
                  </a:cxn>
                </a:cxnLst>
                <a:rect b="b" l="0" r="r" t="0"/>
                <a:pathLst>
                  <a:path h="72" w="56">
                    <a:moveTo>
                      <a:pt x="56" y="0"/>
                    </a:moveTo>
                    <a:lnTo>
                      <a:pt x="56" y="22"/>
                    </a:lnTo>
                    <a:lnTo>
                      <a:pt x="0" y="72"/>
                    </a:lnTo>
                    <a:lnTo>
                      <a:pt x="0" y="44"/>
                    </a:lnTo>
                    <a:lnTo>
                      <a:pt x="56" y="0"/>
                    </a:lnTo>
                    <a:close/>
                  </a:path>
                </a:pathLst>
              </a:custGeom>
              <a:grpFill/>
              <a:ln>
                <a:noFill/>
              </a:ln>
            </p:spPr>
            <p:txBody>
              <a:bodyPr anchor="t" anchorCtr="0" bIns="45720" compatLnSpc="1" lIns="91440" numCol="1" rIns="91440" tIns="45720" vert="horz" wrap="square"/>
              <a:lstStyle/>
              <a:p>
                <a:endParaRPr altLang="en-US" lang="zh-CN"/>
              </a:p>
            </p:txBody>
          </p:sp>
          <p:sp>
            <p:nvSpPr>
              <p:cNvPr id="1086" name="Freeform 932"/>
              <p:cNvSpPr/>
              <p:nvPr/>
            </p:nvSpPr>
            <p:spPr bwMode="auto">
              <a:xfrm>
                <a:off x="6172" y="2974"/>
                <a:ext cx="34" cy="46"/>
              </a:xfrm>
              <a:custGeom>
                <a:gdLst>
                  <a:gd fmla="*/ 34 w 34" name="T0"/>
                  <a:gd fmla="*/ 0 h 46" name="T1"/>
                  <a:gd fmla="*/ 34 w 34" name="T2"/>
                  <a:gd fmla="*/ 16 h 46" name="T3"/>
                  <a:gd fmla="*/ 0 w 34" name="T4"/>
                  <a:gd fmla="*/ 46 h 46" name="T5"/>
                  <a:gd fmla="*/ 0 w 34" name="T6"/>
                  <a:gd fmla="*/ 26 h 46" name="T7"/>
                  <a:gd fmla="*/ 34 w 34" name="T8"/>
                  <a:gd fmla="*/ 0 h 46" name="T9"/>
                </a:gdLst>
                <a:cxnLst>
                  <a:cxn ang="0">
                    <a:pos x="T0" y="T1"/>
                  </a:cxn>
                  <a:cxn ang="0">
                    <a:pos x="T2" y="T3"/>
                  </a:cxn>
                  <a:cxn ang="0">
                    <a:pos x="T4" y="T5"/>
                  </a:cxn>
                  <a:cxn ang="0">
                    <a:pos x="T6" y="T7"/>
                  </a:cxn>
                  <a:cxn ang="0">
                    <a:pos x="T8" y="T9"/>
                  </a:cxn>
                </a:cxnLst>
                <a:rect b="b" l="0" r="r" t="0"/>
                <a:pathLst>
                  <a:path h="46" w="34">
                    <a:moveTo>
                      <a:pt x="34" y="0"/>
                    </a:moveTo>
                    <a:lnTo>
                      <a:pt x="34" y="16"/>
                    </a:lnTo>
                    <a:lnTo>
                      <a:pt x="0" y="46"/>
                    </a:lnTo>
                    <a:lnTo>
                      <a:pt x="0" y="26"/>
                    </a:lnTo>
                    <a:lnTo>
                      <a:pt x="34" y="0"/>
                    </a:lnTo>
                    <a:close/>
                  </a:path>
                </a:pathLst>
              </a:custGeom>
              <a:grpFill/>
              <a:ln>
                <a:noFill/>
              </a:ln>
            </p:spPr>
            <p:txBody>
              <a:bodyPr anchor="t" anchorCtr="0" bIns="45720" compatLnSpc="1" lIns="91440" numCol="1" rIns="91440" tIns="45720" vert="horz" wrap="square"/>
              <a:lstStyle/>
              <a:p>
                <a:endParaRPr altLang="en-US" lang="zh-CN"/>
              </a:p>
            </p:txBody>
          </p:sp>
          <p:sp>
            <p:nvSpPr>
              <p:cNvPr id="1087" name="Freeform 933"/>
              <p:cNvSpPr/>
              <p:nvPr/>
            </p:nvSpPr>
            <p:spPr bwMode="auto">
              <a:xfrm>
                <a:off x="6052" y="3130"/>
                <a:ext cx="16" cy="44"/>
              </a:xfrm>
              <a:custGeom>
                <a:gdLst>
                  <a:gd fmla="*/ 0 w 16" name="T0"/>
                  <a:gd fmla="*/ 14 h 44" name="T1"/>
                  <a:gd fmla="*/ 16 w 16" name="T2"/>
                  <a:gd fmla="*/ 0 h 44" name="T3"/>
                  <a:gd fmla="*/ 16 w 16" name="T4"/>
                  <a:gd fmla="*/ 28 h 44" name="T5"/>
                  <a:gd fmla="*/ 0 w 16" name="T6"/>
                  <a:gd fmla="*/ 44 h 44" name="T7"/>
                  <a:gd fmla="*/ 0 w 16" name="T8"/>
                  <a:gd fmla="*/ 14 h 44" name="T9"/>
                </a:gdLst>
                <a:cxnLst>
                  <a:cxn ang="0">
                    <a:pos x="T0" y="T1"/>
                  </a:cxn>
                  <a:cxn ang="0">
                    <a:pos x="T2" y="T3"/>
                  </a:cxn>
                  <a:cxn ang="0">
                    <a:pos x="T4" y="T5"/>
                  </a:cxn>
                  <a:cxn ang="0">
                    <a:pos x="T6" y="T7"/>
                  </a:cxn>
                  <a:cxn ang="0">
                    <a:pos x="T8" y="T9"/>
                  </a:cxn>
                </a:cxnLst>
                <a:rect b="b" l="0" r="r" t="0"/>
                <a:pathLst>
                  <a:path h="44" w="16">
                    <a:moveTo>
                      <a:pt x="0" y="14"/>
                    </a:moveTo>
                    <a:lnTo>
                      <a:pt x="16" y="0"/>
                    </a:lnTo>
                    <a:lnTo>
                      <a:pt x="16" y="28"/>
                    </a:lnTo>
                    <a:lnTo>
                      <a:pt x="0" y="44"/>
                    </a:lnTo>
                    <a:lnTo>
                      <a:pt x="0" y="14"/>
                    </a:lnTo>
                    <a:close/>
                  </a:path>
                </a:pathLst>
              </a:custGeom>
              <a:grpFill/>
              <a:ln>
                <a:noFill/>
              </a:ln>
            </p:spPr>
            <p:txBody>
              <a:bodyPr anchor="t" anchorCtr="0" bIns="45720" compatLnSpc="1" lIns="91440" numCol="1" rIns="91440" tIns="45720" vert="horz" wrap="square"/>
              <a:lstStyle/>
              <a:p>
                <a:endParaRPr altLang="en-US" lang="zh-CN"/>
              </a:p>
            </p:txBody>
          </p:sp>
          <p:sp>
            <p:nvSpPr>
              <p:cNvPr id="1088" name="Freeform 934"/>
              <p:cNvSpPr/>
              <p:nvPr/>
            </p:nvSpPr>
            <p:spPr bwMode="auto">
              <a:xfrm>
                <a:off x="6084" y="3070"/>
                <a:ext cx="54" cy="74"/>
              </a:xfrm>
              <a:custGeom>
                <a:gdLst>
                  <a:gd fmla="*/ 54 w 54" name="T0"/>
                  <a:gd fmla="*/ 0 h 74" name="T1"/>
                  <a:gd fmla="*/ 54 w 54" name="T2"/>
                  <a:gd fmla="*/ 24 h 74" name="T3"/>
                  <a:gd fmla="*/ 0 w 54" name="T4"/>
                  <a:gd fmla="*/ 74 h 74" name="T5"/>
                  <a:gd fmla="*/ 0 w 54" name="T6"/>
                  <a:gd fmla="*/ 46 h 74" name="T7"/>
                  <a:gd fmla="*/ 54 w 54" name="T8"/>
                  <a:gd fmla="*/ 0 h 74" name="T9"/>
                </a:gdLst>
                <a:cxnLst>
                  <a:cxn ang="0">
                    <a:pos x="T0" y="T1"/>
                  </a:cxn>
                  <a:cxn ang="0">
                    <a:pos x="T2" y="T3"/>
                  </a:cxn>
                  <a:cxn ang="0">
                    <a:pos x="T4" y="T5"/>
                  </a:cxn>
                  <a:cxn ang="0">
                    <a:pos x="T6" y="T7"/>
                  </a:cxn>
                  <a:cxn ang="0">
                    <a:pos x="T8" y="T9"/>
                  </a:cxn>
                </a:cxnLst>
                <a:rect b="b" l="0" r="r" t="0"/>
                <a:pathLst>
                  <a:path h="74" w="54">
                    <a:moveTo>
                      <a:pt x="54" y="0"/>
                    </a:moveTo>
                    <a:lnTo>
                      <a:pt x="54" y="24"/>
                    </a:lnTo>
                    <a:lnTo>
                      <a:pt x="0" y="74"/>
                    </a:lnTo>
                    <a:lnTo>
                      <a:pt x="0" y="46"/>
                    </a:lnTo>
                    <a:lnTo>
                      <a:pt x="54" y="0"/>
                    </a:lnTo>
                    <a:close/>
                  </a:path>
                </a:pathLst>
              </a:custGeom>
              <a:grpFill/>
              <a:ln>
                <a:noFill/>
              </a:ln>
            </p:spPr>
            <p:txBody>
              <a:bodyPr anchor="t" anchorCtr="0" bIns="45720" compatLnSpc="1" lIns="91440" numCol="1" rIns="91440" tIns="45720" vert="horz" wrap="square"/>
              <a:lstStyle/>
              <a:p>
                <a:endParaRPr altLang="en-US" lang="zh-CN"/>
              </a:p>
            </p:txBody>
          </p:sp>
          <p:sp>
            <p:nvSpPr>
              <p:cNvPr id="1089" name="Freeform 935"/>
              <p:cNvSpPr/>
              <p:nvPr/>
            </p:nvSpPr>
            <p:spPr bwMode="auto">
              <a:xfrm>
                <a:off x="6154" y="3014"/>
                <a:ext cx="52" cy="64"/>
              </a:xfrm>
              <a:custGeom>
                <a:gdLst>
                  <a:gd fmla="*/ 52 w 52" name="T0"/>
                  <a:gd fmla="*/ 0 h 64" name="T1"/>
                  <a:gd fmla="*/ 52 w 52" name="T2"/>
                  <a:gd fmla="*/ 16 h 64" name="T3"/>
                  <a:gd fmla="*/ 0 w 52" name="T4"/>
                  <a:gd fmla="*/ 64 h 64" name="T5"/>
                  <a:gd fmla="*/ 0 w 52" name="T6"/>
                  <a:gd fmla="*/ 44 h 64" name="T7"/>
                  <a:gd fmla="*/ 52 w 52" name="T8"/>
                  <a:gd fmla="*/ 0 h 64" name="T9"/>
                </a:gdLst>
                <a:cxnLst>
                  <a:cxn ang="0">
                    <a:pos x="T0" y="T1"/>
                  </a:cxn>
                  <a:cxn ang="0">
                    <a:pos x="T2" y="T3"/>
                  </a:cxn>
                  <a:cxn ang="0">
                    <a:pos x="T4" y="T5"/>
                  </a:cxn>
                  <a:cxn ang="0">
                    <a:pos x="T6" y="T7"/>
                  </a:cxn>
                  <a:cxn ang="0">
                    <a:pos x="T8" y="T9"/>
                  </a:cxn>
                </a:cxnLst>
                <a:rect b="b" l="0" r="r" t="0"/>
                <a:pathLst>
                  <a:path h="64" w="52">
                    <a:moveTo>
                      <a:pt x="52" y="0"/>
                    </a:moveTo>
                    <a:lnTo>
                      <a:pt x="52" y="16"/>
                    </a:lnTo>
                    <a:lnTo>
                      <a:pt x="0" y="64"/>
                    </a:lnTo>
                    <a:lnTo>
                      <a:pt x="0" y="44"/>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1090" name="Freeform 936"/>
              <p:cNvSpPr/>
              <p:nvPr/>
            </p:nvSpPr>
            <p:spPr bwMode="auto">
              <a:xfrm>
                <a:off x="6052" y="3162"/>
                <a:ext cx="38" cy="66"/>
              </a:xfrm>
              <a:custGeom>
                <a:gdLst>
                  <a:gd fmla="*/ 0 w 38" name="T0"/>
                  <a:gd fmla="*/ 34 h 66" name="T1"/>
                  <a:gd fmla="*/ 38 w 38" name="T2"/>
                  <a:gd fmla="*/ 0 h 66" name="T3"/>
                  <a:gd fmla="*/ 38 w 38" name="T4"/>
                  <a:gd fmla="*/ 28 h 66" name="T5"/>
                  <a:gd fmla="*/ 0 w 38" name="T6"/>
                  <a:gd fmla="*/ 66 h 66" name="T7"/>
                  <a:gd fmla="*/ 0 w 38" name="T8"/>
                  <a:gd fmla="*/ 34 h 66" name="T9"/>
                </a:gdLst>
                <a:cxnLst>
                  <a:cxn ang="0">
                    <a:pos x="T0" y="T1"/>
                  </a:cxn>
                  <a:cxn ang="0">
                    <a:pos x="T2" y="T3"/>
                  </a:cxn>
                  <a:cxn ang="0">
                    <a:pos x="T4" y="T5"/>
                  </a:cxn>
                  <a:cxn ang="0">
                    <a:pos x="T6" y="T7"/>
                  </a:cxn>
                  <a:cxn ang="0">
                    <a:pos x="T8" y="T9"/>
                  </a:cxn>
                </a:cxnLst>
                <a:rect b="b" l="0" r="r" t="0"/>
                <a:pathLst>
                  <a:path h="66" w="38">
                    <a:moveTo>
                      <a:pt x="0" y="34"/>
                    </a:moveTo>
                    <a:lnTo>
                      <a:pt x="38" y="0"/>
                    </a:lnTo>
                    <a:lnTo>
                      <a:pt x="38" y="28"/>
                    </a:lnTo>
                    <a:lnTo>
                      <a:pt x="0" y="66"/>
                    </a:lnTo>
                    <a:lnTo>
                      <a:pt x="0" y="34"/>
                    </a:lnTo>
                    <a:close/>
                  </a:path>
                </a:pathLst>
              </a:custGeom>
              <a:grpFill/>
              <a:ln>
                <a:noFill/>
              </a:ln>
            </p:spPr>
            <p:txBody>
              <a:bodyPr anchor="t" anchorCtr="0" bIns="45720" compatLnSpc="1" lIns="91440" numCol="1" rIns="91440" tIns="45720" vert="horz" wrap="square"/>
              <a:lstStyle/>
              <a:p>
                <a:endParaRPr altLang="en-US" lang="zh-CN"/>
              </a:p>
            </p:txBody>
          </p:sp>
          <p:sp>
            <p:nvSpPr>
              <p:cNvPr id="1091" name="Freeform 937"/>
              <p:cNvSpPr/>
              <p:nvPr/>
            </p:nvSpPr>
            <p:spPr bwMode="auto">
              <a:xfrm>
                <a:off x="6134" y="3094"/>
                <a:ext cx="30" cy="50"/>
              </a:xfrm>
              <a:custGeom>
                <a:gdLst>
                  <a:gd fmla="*/ 30 w 30" name="T0"/>
                  <a:gd fmla="*/ 0 h 50" name="T1"/>
                  <a:gd fmla="*/ 30 w 30" name="T2"/>
                  <a:gd fmla="*/ 20 h 50" name="T3"/>
                  <a:gd fmla="*/ 0 w 30" name="T4"/>
                  <a:gd fmla="*/ 50 h 50" name="T5"/>
                  <a:gd fmla="*/ 0 w 30" name="T6"/>
                  <a:gd fmla="*/ 28 h 50" name="T7"/>
                  <a:gd fmla="*/ 30 w 30" name="T8"/>
                  <a:gd fmla="*/ 0 h 50" name="T9"/>
                </a:gdLst>
                <a:cxnLst>
                  <a:cxn ang="0">
                    <a:pos x="T0" y="T1"/>
                  </a:cxn>
                  <a:cxn ang="0">
                    <a:pos x="T2" y="T3"/>
                  </a:cxn>
                  <a:cxn ang="0">
                    <a:pos x="T4" y="T5"/>
                  </a:cxn>
                  <a:cxn ang="0">
                    <a:pos x="T6" y="T7"/>
                  </a:cxn>
                  <a:cxn ang="0">
                    <a:pos x="T8" y="T9"/>
                  </a:cxn>
                </a:cxnLst>
                <a:rect b="b" l="0" r="r" t="0"/>
                <a:pathLst>
                  <a:path h="50" w="30">
                    <a:moveTo>
                      <a:pt x="30" y="0"/>
                    </a:moveTo>
                    <a:lnTo>
                      <a:pt x="30" y="20"/>
                    </a:lnTo>
                    <a:lnTo>
                      <a:pt x="0" y="50"/>
                    </a:lnTo>
                    <a:lnTo>
                      <a:pt x="0" y="28"/>
                    </a:lnTo>
                    <a:lnTo>
                      <a:pt x="30" y="0"/>
                    </a:lnTo>
                    <a:close/>
                  </a:path>
                </a:pathLst>
              </a:custGeom>
              <a:grpFill/>
              <a:ln>
                <a:noFill/>
              </a:ln>
            </p:spPr>
            <p:txBody>
              <a:bodyPr anchor="t" anchorCtr="0" bIns="45720" compatLnSpc="1" lIns="91440" numCol="1" rIns="91440" tIns="45720" vert="horz" wrap="square"/>
              <a:lstStyle/>
              <a:p>
                <a:endParaRPr altLang="en-US" lang="zh-CN"/>
              </a:p>
            </p:txBody>
          </p:sp>
          <p:sp>
            <p:nvSpPr>
              <p:cNvPr id="1092" name="Freeform 938"/>
              <p:cNvSpPr/>
              <p:nvPr/>
            </p:nvSpPr>
            <p:spPr bwMode="auto">
              <a:xfrm>
                <a:off x="6178" y="3056"/>
                <a:ext cx="28" cy="44"/>
              </a:xfrm>
              <a:custGeom>
                <a:gdLst>
                  <a:gd fmla="*/ 28 w 28" name="T0"/>
                  <a:gd fmla="*/ 0 h 44" name="T1"/>
                  <a:gd fmla="*/ 28 w 28" name="T2"/>
                  <a:gd fmla="*/ 16 h 44" name="T3"/>
                  <a:gd fmla="*/ 0 w 28" name="T4"/>
                  <a:gd fmla="*/ 44 h 44" name="T5"/>
                  <a:gd fmla="*/ 0 w 28" name="T6"/>
                  <a:gd fmla="*/ 26 h 44" name="T7"/>
                  <a:gd fmla="*/ 28 w 28" name="T8"/>
                  <a:gd fmla="*/ 0 h 44" name="T9"/>
                </a:gdLst>
                <a:cxnLst>
                  <a:cxn ang="0">
                    <a:pos x="T0" y="T1"/>
                  </a:cxn>
                  <a:cxn ang="0">
                    <a:pos x="T2" y="T3"/>
                  </a:cxn>
                  <a:cxn ang="0">
                    <a:pos x="T4" y="T5"/>
                  </a:cxn>
                  <a:cxn ang="0">
                    <a:pos x="T6" y="T7"/>
                  </a:cxn>
                  <a:cxn ang="0">
                    <a:pos x="T8" y="T9"/>
                  </a:cxn>
                </a:cxnLst>
                <a:rect b="b" l="0" r="r" t="0"/>
                <a:pathLst>
                  <a:path h="44" w="28">
                    <a:moveTo>
                      <a:pt x="28" y="0"/>
                    </a:moveTo>
                    <a:lnTo>
                      <a:pt x="28" y="16"/>
                    </a:lnTo>
                    <a:lnTo>
                      <a:pt x="0" y="44"/>
                    </a:lnTo>
                    <a:lnTo>
                      <a:pt x="0" y="26"/>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1093" name="Freeform 939"/>
              <p:cNvSpPr/>
              <p:nvPr/>
            </p:nvSpPr>
            <p:spPr bwMode="auto">
              <a:xfrm>
                <a:off x="6094" y="3148"/>
                <a:ext cx="58" cy="84"/>
              </a:xfrm>
              <a:custGeom>
                <a:gdLst>
                  <a:gd fmla="*/ 0 w 58" name="T0"/>
                  <a:gd fmla="*/ 56 h 84" name="T1"/>
                  <a:gd fmla="*/ 58 w 58" name="T2"/>
                  <a:gd fmla="*/ 0 h 84" name="T3"/>
                  <a:gd fmla="*/ 58 w 58" name="T4"/>
                  <a:gd fmla="*/ 22 h 84" name="T5"/>
                  <a:gd fmla="*/ 0 w 58" name="T6"/>
                  <a:gd fmla="*/ 84 h 84" name="T7"/>
                  <a:gd fmla="*/ 0 w 58" name="T8"/>
                  <a:gd fmla="*/ 56 h 84" name="T9"/>
                </a:gdLst>
                <a:cxnLst>
                  <a:cxn ang="0">
                    <a:pos x="T0" y="T1"/>
                  </a:cxn>
                  <a:cxn ang="0">
                    <a:pos x="T2" y="T3"/>
                  </a:cxn>
                  <a:cxn ang="0">
                    <a:pos x="T4" y="T5"/>
                  </a:cxn>
                  <a:cxn ang="0">
                    <a:pos x="T6" y="T7"/>
                  </a:cxn>
                  <a:cxn ang="0">
                    <a:pos x="T8" y="T9"/>
                  </a:cxn>
                </a:cxnLst>
                <a:rect b="b" l="0" r="r" t="0"/>
                <a:pathLst>
                  <a:path h="84" w="57">
                    <a:moveTo>
                      <a:pt x="0" y="56"/>
                    </a:moveTo>
                    <a:lnTo>
                      <a:pt x="58" y="0"/>
                    </a:lnTo>
                    <a:lnTo>
                      <a:pt x="58" y="22"/>
                    </a:lnTo>
                    <a:lnTo>
                      <a:pt x="0" y="84"/>
                    </a:lnTo>
                    <a:lnTo>
                      <a:pt x="0" y="56"/>
                    </a:lnTo>
                    <a:close/>
                  </a:path>
                </a:pathLst>
              </a:custGeom>
              <a:grpFill/>
              <a:ln>
                <a:noFill/>
              </a:ln>
            </p:spPr>
            <p:txBody>
              <a:bodyPr anchor="t" anchorCtr="0" bIns="45720" compatLnSpc="1" lIns="91440" numCol="1" rIns="91440" tIns="45720" vert="horz" wrap="square"/>
              <a:lstStyle/>
              <a:p>
                <a:endParaRPr altLang="en-US" lang="zh-CN"/>
              </a:p>
            </p:txBody>
          </p:sp>
          <p:sp>
            <p:nvSpPr>
              <p:cNvPr id="1094" name="Freeform 940"/>
              <p:cNvSpPr/>
              <p:nvPr/>
            </p:nvSpPr>
            <p:spPr bwMode="auto">
              <a:xfrm>
                <a:off x="6166" y="3096"/>
                <a:ext cx="40" cy="58"/>
              </a:xfrm>
              <a:custGeom>
                <a:gdLst>
                  <a:gd fmla="*/ 40 w 40" name="T0"/>
                  <a:gd fmla="*/ 0 h 58" name="T1"/>
                  <a:gd fmla="*/ 40 w 40" name="T2"/>
                  <a:gd fmla="*/ 14 h 58" name="T3"/>
                  <a:gd fmla="*/ 0 w 40" name="T4"/>
                  <a:gd fmla="*/ 58 h 58" name="T5"/>
                  <a:gd fmla="*/ 0 w 40" name="T6"/>
                  <a:gd fmla="*/ 38 h 58" name="T7"/>
                  <a:gd fmla="*/ 40 w 40" name="T8"/>
                  <a:gd fmla="*/ 0 h 58" name="T9"/>
                </a:gdLst>
                <a:cxnLst>
                  <a:cxn ang="0">
                    <a:pos x="T0" y="T1"/>
                  </a:cxn>
                  <a:cxn ang="0">
                    <a:pos x="T2" y="T3"/>
                  </a:cxn>
                  <a:cxn ang="0">
                    <a:pos x="T4" y="T5"/>
                  </a:cxn>
                  <a:cxn ang="0">
                    <a:pos x="T6" y="T7"/>
                  </a:cxn>
                  <a:cxn ang="0">
                    <a:pos x="T8" y="T9"/>
                  </a:cxn>
                </a:cxnLst>
                <a:rect b="b" l="0" r="r" t="0"/>
                <a:pathLst>
                  <a:path h="57" w="40">
                    <a:moveTo>
                      <a:pt x="40" y="0"/>
                    </a:moveTo>
                    <a:lnTo>
                      <a:pt x="40" y="14"/>
                    </a:lnTo>
                    <a:lnTo>
                      <a:pt x="0" y="58"/>
                    </a:lnTo>
                    <a:lnTo>
                      <a:pt x="0" y="38"/>
                    </a:lnTo>
                    <a:lnTo>
                      <a:pt x="40" y="0"/>
                    </a:lnTo>
                    <a:close/>
                  </a:path>
                </a:pathLst>
              </a:custGeom>
              <a:grpFill/>
              <a:ln>
                <a:noFill/>
              </a:ln>
            </p:spPr>
            <p:txBody>
              <a:bodyPr anchor="t" anchorCtr="0" bIns="45720" compatLnSpc="1" lIns="91440" numCol="1" rIns="91440" tIns="45720" vert="horz" wrap="square"/>
              <a:lstStyle/>
              <a:p>
                <a:endParaRPr altLang="en-US" lang="zh-CN"/>
              </a:p>
            </p:txBody>
          </p:sp>
          <p:sp>
            <p:nvSpPr>
              <p:cNvPr id="1095" name="Freeform 941"/>
              <p:cNvSpPr/>
              <p:nvPr/>
            </p:nvSpPr>
            <p:spPr bwMode="auto">
              <a:xfrm>
                <a:off x="6052" y="3208"/>
                <a:ext cx="84" cy="119"/>
              </a:xfrm>
              <a:custGeom>
                <a:gdLst>
                  <a:gd fmla="*/ 0 w 84" name="T0"/>
                  <a:gd fmla="*/ 86 h 119" name="T1"/>
                  <a:gd fmla="*/ 84 w 84" name="T2"/>
                  <a:gd fmla="*/ 0 h 119" name="T3"/>
                  <a:gd fmla="*/ 84 w 84" name="T4"/>
                  <a:gd fmla="*/ 24 h 119" name="T5"/>
                  <a:gd fmla="*/ 0 w 84" name="T6"/>
                  <a:gd fmla="*/ 119 h 119" name="T7"/>
                  <a:gd fmla="*/ 0 w 84" name="T8"/>
                  <a:gd fmla="*/ 86 h 119" name="T9"/>
                </a:gdLst>
                <a:cxnLst>
                  <a:cxn ang="0">
                    <a:pos x="T0" y="T1"/>
                  </a:cxn>
                  <a:cxn ang="0">
                    <a:pos x="T2" y="T3"/>
                  </a:cxn>
                  <a:cxn ang="0">
                    <a:pos x="T4" y="T5"/>
                  </a:cxn>
                  <a:cxn ang="0">
                    <a:pos x="T6" y="T7"/>
                  </a:cxn>
                  <a:cxn ang="0">
                    <a:pos x="T8" y="T9"/>
                  </a:cxn>
                </a:cxnLst>
                <a:rect b="b" l="0" r="r" t="0"/>
                <a:pathLst>
                  <a:path h="119" w="84">
                    <a:moveTo>
                      <a:pt x="0" y="86"/>
                    </a:moveTo>
                    <a:lnTo>
                      <a:pt x="84" y="0"/>
                    </a:lnTo>
                    <a:lnTo>
                      <a:pt x="84" y="24"/>
                    </a:lnTo>
                    <a:lnTo>
                      <a:pt x="0" y="119"/>
                    </a:lnTo>
                    <a:lnTo>
                      <a:pt x="0" y="86"/>
                    </a:lnTo>
                    <a:close/>
                  </a:path>
                </a:pathLst>
              </a:custGeom>
              <a:grpFill/>
              <a:ln>
                <a:noFill/>
              </a:ln>
            </p:spPr>
            <p:txBody>
              <a:bodyPr anchor="t" anchorCtr="0" bIns="45720" compatLnSpc="1" lIns="91440" numCol="1" rIns="91440" tIns="45720" vert="horz" wrap="square"/>
              <a:lstStyle/>
              <a:p>
                <a:endParaRPr altLang="en-US" lang="zh-CN"/>
              </a:p>
            </p:txBody>
          </p:sp>
          <p:sp>
            <p:nvSpPr>
              <p:cNvPr id="1096" name="Freeform 942"/>
              <p:cNvSpPr/>
              <p:nvPr/>
            </p:nvSpPr>
            <p:spPr bwMode="auto">
              <a:xfrm>
                <a:off x="6194" y="3138"/>
                <a:ext cx="12" cy="28"/>
              </a:xfrm>
              <a:custGeom>
                <a:gdLst>
                  <a:gd fmla="*/ 12 w 12" name="T0"/>
                  <a:gd fmla="*/ 0 h 28" name="T1"/>
                  <a:gd fmla="*/ 12 w 12" name="T2"/>
                  <a:gd fmla="*/ 16 h 28" name="T3"/>
                  <a:gd fmla="*/ 0 w 12" name="T4"/>
                  <a:gd fmla="*/ 28 h 28" name="T5"/>
                  <a:gd fmla="*/ 0 w 12" name="T6"/>
                  <a:gd fmla="*/ 12 h 28" name="T7"/>
                  <a:gd fmla="*/ 12 w 12" name="T8"/>
                  <a:gd fmla="*/ 0 h 28" name="T9"/>
                </a:gdLst>
                <a:cxnLst>
                  <a:cxn ang="0">
                    <a:pos x="T0" y="T1"/>
                  </a:cxn>
                  <a:cxn ang="0">
                    <a:pos x="T2" y="T3"/>
                  </a:cxn>
                  <a:cxn ang="0">
                    <a:pos x="T4" y="T5"/>
                  </a:cxn>
                  <a:cxn ang="0">
                    <a:pos x="T6" y="T7"/>
                  </a:cxn>
                  <a:cxn ang="0">
                    <a:pos x="T8" y="T9"/>
                  </a:cxn>
                </a:cxnLst>
                <a:rect b="b" l="0" r="r" t="0"/>
                <a:pathLst>
                  <a:path h="28" w="12">
                    <a:moveTo>
                      <a:pt x="12" y="0"/>
                    </a:moveTo>
                    <a:lnTo>
                      <a:pt x="12" y="16"/>
                    </a:lnTo>
                    <a:lnTo>
                      <a:pt x="0" y="28"/>
                    </a:lnTo>
                    <a:lnTo>
                      <a:pt x="0" y="12"/>
                    </a:lnTo>
                    <a:lnTo>
                      <a:pt x="12" y="0"/>
                    </a:lnTo>
                    <a:close/>
                  </a:path>
                </a:pathLst>
              </a:custGeom>
              <a:grpFill/>
              <a:ln>
                <a:noFill/>
              </a:ln>
            </p:spPr>
            <p:txBody>
              <a:bodyPr anchor="t" anchorCtr="0" bIns="45720" compatLnSpc="1" lIns="91440" numCol="1" rIns="91440" tIns="45720" vert="horz" wrap="square"/>
              <a:lstStyle/>
              <a:p>
                <a:endParaRPr altLang="en-US" lang="zh-CN"/>
              </a:p>
            </p:txBody>
          </p:sp>
          <p:sp>
            <p:nvSpPr>
              <p:cNvPr id="1097" name="Freeform 943"/>
              <p:cNvSpPr/>
              <p:nvPr/>
            </p:nvSpPr>
            <p:spPr bwMode="auto">
              <a:xfrm>
                <a:off x="6082" y="3286"/>
                <a:ext cx="22" cy="55"/>
              </a:xfrm>
              <a:custGeom>
                <a:gdLst>
                  <a:gd fmla="*/ 0 w 22" name="T0"/>
                  <a:gd fmla="*/ 27 h 55" name="T1"/>
                  <a:gd fmla="*/ 22 w 22" name="T2"/>
                  <a:gd fmla="*/ 0 h 55" name="T3"/>
                  <a:gd fmla="*/ 22 w 22" name="T4"/>
                  <a:gd fmla="*/ 27 h 55" name="T5"/>
                  <a:gd fmla="*/ 0 w 22" name="T6"/>
                  <a:gd fmla="*/ 55 h 55" name="T7"/>
                  <a:gd fmla="*/ 0 w 22" name="T8"/>
                  <a:gd fmla="*/ 27 h 55" name="T9"/>
                </a:gdLst>
                <a:cxnLst>
                  <a:cxn ang="0">
                    <a:pos x="T0" y="T1"/>
                  </a:cxn>
                  <a:cxn ang="0">
                    <a:pos x="T2" y="T3"/>
                  </a:cxn>
                  <a:cxn ang="0">
                    <a:pos x="T4" y="T5"/>
                  </a:cxn>
                  <a:cxn ang="0">
                    <a:pos x="T6" y="T7"/>
                  </a:cxn>
                  <a:cxn ang="0">
                    <a:pos x="T8" y="T9"/>
                  </a:cxn>
                </a:cxnLst>
                <a:rect b="b" l="0" r="r" t="0"/>
                <a:pathLst>
                  <a:path h="55" w="22">
                    <a:moveTo>
                      <a:pt x="0" y="27"/>
                    </a:moveTo>
                    <a:lnTo>
                      <a:pt x="22" y="0"/>
                    </a:lnTo>
                    <a:lnTo>
                      <a:pt x="22" y="27"/>
                    </a:lnTo>
                    <a:lnTo>
                      <a:pt x="0" y="55"/>
                    </a:lnTo>
                    <a:lnTo>
                      <a:pt x="0" y="27"/>
                    </a:lnTo>
                    <a:close/>
                  </a:path>
                </a:pathLst>
              </a:custGeom>
              <a:grpFill/>
              <a:ln>
                <a:noFill/>
              </a:ln>
            </p:spPr>
            <p:txBody>
              <a:bodyPr anchor="t" anchorCtr="0" bIns="45720" compatLnSpc="1" lIns="91440" numCol="1" rIns="91440" tIns="45720" vert="horz" wrap="square"/>
              <a:lstStyle/>
              <a:p>
                <a:endParaRPr altLang="en-US" lang="zh-CN"/>
              </a:p>
            </p:txBody>
          </p:sp>
          <p:sp>
            <p:nvSpPr>
              <p:cNvPr id="1098" name="Freeform 944"/>
              <p:cNvSpPr/>
              <p:nvPr/>
            </p:nvSpPr>
            <p:spPr bwMode="auto">
              <a:xfrm>
                <a:off x="6120" y="3176"/>
                <a:ext cx="86" cy="118"/>
              </a:xfrm>
              <a:custGeom>
                <a:gdLst>
                  <a:gd fmla="*/ 86 w 86" name="T0"/>
                  <a:gd fmla="*/ 0 h 118" name="T1"/>
                  <a:gd fmla="*/ 86 w 86" name="T2"/>
                  <a:gd fmla="*/ 16 h 118" name="T3"/>
                  <a:gd fmla="*/ 0 w 86" name="T4"/>
                  <a:gd fmla="*/ 118 h 118" name="T5"/>
                  <a:gd fmla="*/ 0 w 86" name="T6"/>
                  <a:gd fmla="*/ 94 h 118" name="T7"/>
                  <a:gd fmla="*/ 86 w 86" name="T8"/>
                  <a:gd fmla="*/ 0 h 118" name="T9"/>
                </a:gdLst>
                <a:cxnLst>
                  <a:cxn ang="0">
                    <a:pos x="T0" y="T1"/>
                  </a:cxn>
                  <a:cxn ang="0">
                    <a:pos x="T2" y="T3"/>
                  </a:cxn>
                  <a:cxn ang="0">
                    <a:pos x="T4" y="T5"/>
                  </a:cxn>
                  <a:cxn ang="0">
                    <a:pos x="T6" y="T7"/>
                  </a:cxn>
                  <a:cxn ang="0">
                    <a:pos x="T8" y="T9"/>
                  </a:cxn>
                </a:cxnLst>
                <a:rect b="b" l="0" r="r" t="0"/>
                <a:pathLst>
                  <a:path h="118" w="86">
                    <a:moveTo>
                      <a:pt x="86" y="0"/>
                    </a:moveTo>
                    <a:lnTo>
                      <a:pt x="86" y="16"/>
                    </a:lnTo>
                    <a:lnTo>
                      <a:pt x="0" y="118"/>
                    </a:lnTo>
                    <a:lnTo>
                      <a:pt x="0" y="94"/>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1099" name="Freeform 945"/>
              <p:cNvSpPr/>
              <p:nvPr/>
            </p:nvSpPr>
            <p:spPr bwMode="auto">
              <a:xfrm>
                <a:off x="6154" y="3218"/>
                <a:ext cx="52" cy="80"/>
              </a:xfrm>
              <a:custGeom>
                <a:gdLst>
                  <a:gd fmla="*/ 52 w 52" name="T0"/>
                  <a:gd fmla="*/ 0 h 80" name="T1"/>
                  <a:gd fmla="*/ 52 w 52" name="T2"/>
                  <a:gd fmla="*/ 16 h 80" name="T3"/>
                  <a:gd fmla="*/ 0 w 52" name="T4"/>
                  <a:gd fmla="*/ 80 h 80" name="T5"/>
                  <a:gd fmla="*/ 0 w 52" name="T6"/>
                  <a:gd fmla="*/ 60 h 80" name="T7"/>
                  <a:gd fmla="*/ 52 w 52" name="T8"/>
                  <a:gd fmla="*/ 0 h 80" name="T9"/>
                </a:gdLst>
                <a:cxnLst>
                  <a:cxn ang="0">
                    <a:pos x="T0" y="T1"/>
                  </a:cxn>
                  <a:cxn ang="0">
                    <a:pos x="T2" y="T3"/>
                  </a:cxn>
                  <a:cxn ang="0">
                    <a:pos x="T4" y="T5"/>
                  </a:cxn>
                  <a:cxn ang="0">
                    <a:pos x="T6" y="T7"/>
                  </a:cxn>
                  <a:cxn ang="0">
                    <a:pos x="T8" y="T9"/>
                  </a:cxn>
                </a:cxnLst>
                <a:rect b="b" l="0" r="r" t="0"/>
                <a:pathLst>
                  <a:path h="80" w="52">
                    <a:moveTo>
                      <a:pt x="52" y="0"/>
                    </a:moveTo>
                    <a:lnTo>
                      <a:pt x="52" y="16"/>
                    </a:lnTo>
                    <a:lnTo>
                      <a:pt x="0" y="80"/>
                    </a:lnTo>
                    <a:lnTo>
                      <a:pt x="0" y="60"/>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1100" name="Freeform 946"/>
              <p:cNvSpPr/>
              <p:nvPr/>
            </p:nvSpPr>
            <p:spPr bwMode="auto">
              <a:xfrm>
                <a:off x="6154" y="2656"/>
                <a:ext cx="2" cy="2"/>
              </a:xfrm>
              <a:custGeom>
                <a:gdLst>
                  <a:gd fmla="*/ 0 w 2" name="T0"/>
                  <a:gd fmla="*/ 2 h 2" name="T1"/>
                  <a:gd fmla="*/ 2 w 2" name="T2"/>
                  <a:gd fmla="*/ 0 h 2" name="T3"/>
                  <a:gd fmla="*/ 2 w 2" name="T4"/>
                  <a:gd fmla="*/ 2 h 2" name="T5"/>
                  <a:gd fmla="*/ 0 w 2" name="T6"/>
                  <a:gd fmla="*/ 2 h 2" name="T7"/>
                </a:gdLst>
                <a:cxnLst>
                  <a:cxn ang="0">
                    <a:pos x="T0" y="T1"/>
                  </a:cxn>
                  <a:cxn ang="0">
                    <a:pos x="T2" y="T3"/>
                  </a:cxn>
                  <a:cxn ang="0">
                    <a:pos x="T4" y="T5"/>
                  </a:cxn>
                  <a:cxn ang="0">
                    <a:pos x="T6" y="T7"/>
                  </a:cxn>
                </a:cxnLst>
                <a:rect b="b" l="0" r="r" t="0"/>
                <a:pathLst>
                  <a:path h="2" w="2">
                    <a:moveTo>
                      <a:pt x="0" y="2"/>
                    </a:moveTo>
                    <a:lnTo>
                      <a:pt x="2" y="0"/>
                    </a:lnTo>
                    <a:lnTo>
                      <a:pt x="2" y="2"/>
                    </a:lnTo>
                    <a:lnTo>
                      <a:pt x="0" y="2"/>
                    </a:lnTo>
                    <a:close/>
                  </a:path>
                </a:pathLst>
              </a:custGeom>
              <a:grpFill/>
              <a:ln>
                <a:noFill/>
              </a:ln>
            </p:spPr>
            <p:txBody>
              <a:bodyPr anchor="t" anchorCtr="0" bIns="45720" compatLnSpc="1" lIns="91440" numCol="1" rIns="91440" tIns="45720" vert="horz" wrap="square"/>
              <a:lstStyle/>
              <a:p>
                <a:endParaRPr altLang="en-US" lang="zh-CN"/>
              </a:p>
            </p:txBody>
          </p:sp>
          <p:sp>
            <p:nvSpPr>
              <p:cNvPr id="1101" name="Freeform 947"/>
              <p:cNvSpPr/>
              <p:nvPr/>
            </p:nvSpPr>
            <p:spPr bwMode="auto">
              <a:xfrm>
                <a:off x="6110" y="2660"/>
                <a:ext cx="16" cy="28"/>
              </a:xfrm>
              <a:custGeom>
                <a:gdLst>
                  <a:gd fmla="*/ 16 w 16" name="T0"/>
                  <a:gd fmla="*/ 0 h 28" name="T1"/>
                  <a:gd fmla="*/ 16 w 16" name="T2"/>
                  <a:gd fmla="*/ 24 h 28" name="T3"/>
                  <a:gd fmla="*/ 0 w 16" name="T4"/>
                  <a:gd fmla="*/ 28 h 28" name="T5"/>
                  <a:gd fmla="*/ 0 w 16" name="T6"/>
                  <a:gd fmla="*/ 2 h 28" name="T7"/>
                  <a:gd fmla="*/ 16 w 16" name="T8"/>
                  <a:gd fmla="*/ 0 h 28" name="T9"/>
                </a:gdLst>
                <a:cxnLst>
                  <a:cxn ang="0">
                    <a:pos x="T0" y="T1"/>
                  </a:cxn>
                  <a:cxn ang="0">
                    <a:pos x="T2" y="T3"/>
                  </a:cxn>
                  <a:cxn ang="0">
                    <a:pos x="T4" y="T5"/>
                  </a:cxn>
                  <a:cxn ang="0">
                    <a:pos x="T6" y="T7"/>
                  </a:cxn>
                  <a:cxn ang="0">
                    <a:pos x="T8" y="T9"/>
                  </a:cxn>
                </a:cxnLst>
                <a:rect b="b" l="0" r="r" t="0"/>
                <a:pathLst>
                  <a:path h="28" w="16">
                    <a:moveTo>
                      <a:pt x="16" y="0"/>
                    </a:moveTo>
                    <a:lnTo>
                      <a:pt x="16" y="24"/>
                    </a:lnTo>
                    <a:lnTo>
                      <a:pt x="0" y="28"/>
                    </a:lnTo>
                    <a:lnTo>
                      <a:pt x="0" y="2"/>
                    </a:lnTo>
                    <a:lnTo>
                      <a:pt x="16" y="0"/>
                    </a:lnTo>
                    <a:close/>
                  </a:path>
                </a:pathLst>
              </a:custGeom>
              <a:grpFill/>
              <a:ln>
                <a:noFill/>
              </a:ln>
            </p:spPr>
            <p:txBody>
              <a:bodyPr anchor="t" anchorCtr="0" bIns="45720" compatLnSpc="1" lIns="91440" numCol="1" rIns="91440" tIns="45720" vert="horz" wrap="square"/>
              <a:lstStyle/>
              <a:p>
                <a:endParaRPr altLang="en-US" lang="zh-CN"/>
              </a:p>
            </p:txBody>
          </p:sp>
          <p:sp>
            <p:nvSpPr>
              <p:cNvPr id="1102" name="Freeform 948"/>
              <p:cNvSpPr/>
              <p:nvPr/>
            </p:nvSpPr>
            <p:spPr bwMode="auto">
              <a:xfrm>
                <a:off x="6154" y="2656"/>
                <a:ext cx="2" cy="2"/>
              </a:xfrm>
              <a:custGeom>
                <a:gdLst>
                  <a:gd fmla="*/ 2 w 2" name="T0"/>
                  <a:gd fmla="*/ 0 h 2" name="T1"/>
                  <a:gd fmla="*/ 2 w 2" name="T2"/>
                  <a:gd fmla="*/ 2 h 2" name="T3"/>
                  <a:gd fmla="*/ 0 w 2" name="T4"/>
                  <a:gd fmla="*/ 2 h 2" name="T5"/>
                  <a:gd fmla="*/ 2 w 2" name="T6"/>
                  <a:gd fmla="*/ 0 h 2" name="T7"/>
                </a:gdLst>
                <a:cxnLst>
                  <a:cxn ang="0">
                    <a:pos x="T0" y="T1"/>
                  </a:cxn>
                  <a:cxn ang="0">
                    <a:pos x="T2" y="T3"/>
                  </a:cxn>
                  <a:cxn ang="0">
                    <a:pos x="T4" y="T5"/>
                  </a:cxn>
                  <a:cxn ang="0">
                    <a:pos x="T6" y="T7"/>
                  </a:cxn>
                </a:cxnLst>
                <a:rect b="b" l="0" r="r" t="0"/>
                <a:pathLst>
                  <a:path h="2" w="2">
                    <a:moveTo>
                      <a:pt x="2" y="0"/>
                    </a:moveTo>
                    <a:lnTo>
                      <a:pt x="2" y="2"/>
                    </a:lnTo>
                    <a:lnTo>
                      <a:pt x="0" y="2"/>
                    </a:lnTo>
                    <a:lnTo>
                      <a:pt x="2" y="0"/>
                    </a:lnTo>
                    <a:close/>
                  </a:path>
                </a:pathLst>
              </a:custGeom>
              <a:grpFill/>
              <a:ln>
                <a:noFill/>
              </a:ln>
            </p:spPr>
            <p:txBody>
              <a:bodyPr anchor="t" anchorCtr="0" bIns="45720" compatLnSpc="1" lIns="91440" numCol="1" rIns="91440" tIns="45720" vert="horz" wrap="square"/>
              <a:lstStyle/>
              <a:p>
                <a:endParaRPr altLang="en-US" lang="zh-CN"/>
              </a:p>
            </p:txBody>
          </p:sp>
          <p:sp>
            <p:nvSpPr>
              <p:cNvPr id="1103" name="Rectangle 949"/>
              <p:cNvSpPr>
                <a:spLocks noChangeArrowheads="1"/>
              </p:cNvSpPr>
              <p:nvPr/>
            </p:nvSpPr>
            <p:spPr bwMode="auto">
              <a:xfrm>
                <a:off x="6156" y="2700"/>
                <a:ext cx="1" cy="1"/>
              </a:xfrm>
              <a:prstGeom prst="rect">
                <a:avLst/>
              </a:prstGeom>
              <a:grpFill/>
              <a:ln>
                <a:noFill/>
              </a:ln>
            </p:spPr>
            <p:txBody>
              <a:bodyPr anchor="t" anchorCtr="0" bIns="45720" compatLnSpc="1" lIns="91440" numCol="1" rIns="91440" tIns="45720" vert="horz" wrap="square"/>
              <a:lstStyle/>
              <a:p>
                <a:endParaRPr altLang="en-US" lang="zh-CN"/>
              </a:p>
            </p:txBody>
          </p:sp>
          <p:sp>
            <p:nvSpPr>
              <p:cNvPr id="1104" name="Freeform 950"/>
              <p:cNvSpPr/>
              <p:nvPr/>
            </p:nvSpPr>
            <p:spPr bwMode="auto">
              <a:xfrm>
                <a:off x="6082" y="3439"/>
                <a:ext cx="22" cy="54"/>
              </a:xfrm>
              <a:custGeom>
                <a:gdLst>
                  <a:gd fmla="*/ 0 w 22" name="T0"/>
                  <a:gd fmla="*/ 26 h 54" name="T1"/>
                  <a:gd fmla="*/ 22 w 22" name="T2"/>
                  <a:gd fmla="*/ 0 h 54" name="T3"/>
                  <a:gd fmla="*/ 22 w 22" name="T4"/>
                  <a:gd fmla="*/ 26 h 54" name="T5"/>
                  <a:gd fmla="*/ 0 w 22" name="T6"/>
                  <a:gd fmla="*/ 54 h 54" name="T7"/>
                  <a:gd fmla="*/ 0 w 22" name="T8"/>
                  <a:gd fmla="*/ 26 h 54" name="T9"/>
                </a:gdLst>
                <a:cxnLst>
                  <a:cxn ang="0">
                    <a:pos x="T0" y="T1"/>
                  </a:cxn>
                  <a:cxn ang="0">
                    <a:pos x="T2" y="T3"/>
                  </a:cxn>
                  <a:cxn ang="0">
                    <a:pos x="T4" y="T5"/>
                  </a:cxn>
                  <a:cxn ang="0">
                    <a:pos x="T6" y="T7"/>
                  </a:cxn>
                  <a:cxn ang="0">
                    <a:pos x="T8" y="T9"/>
                  </a:cxn>
                </a:cxnLst>
                <a:rect b="b" l="0" r="r" t="0"/>
                <a:pathLst>
                  <a:path h="54" w="22">
                    <a:moveTo>
                      <a:pt x="0" y="26"/>
                    </a:moveTo>
                    <a:lnTo>
                      <a:pt x="22" y="0"/>
                    </a:lnTo>
                    <a:lnTo>
                      <a:pt x="22" y="26"/>
                    </a:lnTo>
                    <a:lnTo>
                      <a:pt x="0" y="54"/>
                    </a:lnTo>
                    <a:lnTo>
                      <a:pt x="0" y="26"/>
                    </a:lnTo>
                    <a:close/>
                  </a:path>
                </a:pathLst>
              </a:custGeom>
              <a:grpFill/>
              <a:ln>
                <a:noFill/>
              </a:ln>
            </p:spPr>
            <p:txBody>
              <a:bodyPr anchor="t" anchorCtr="0" bIns="45720" compatLnSpc="1" lIns="91440" numCol="1" rIns="91440" tIns="45720" vert="horz" wrap="square"/>
              <a:lstStyle/>
              <a:p>
                <a:endParaRPr altLang="en-US" lang="zh-CN"/>
              </a:p>
            </p:txBody>
          </p:sp>
          <p:sp>
            <p:nvSpPr>
              <p:cNvPr id="1105" name="Freeform 951"/>
              <p:cNvSpPr/>
              <p:nvPr/>
            </p:nvSpPr>
            <p:spPr bwMode="auto">
              <a:xfrm>
                <a:off x="6120" y="3317"/>
                <a:ext cx="86" cy="128"/>
              </a:xfrm>
              <a:custGeom>
                <a:gdLst>
                  <a:gd fmla="*/ 86 w 86" name="T0"/>
                  <a:gd fmla="*/ 0 h 128" name="T1"/>
                  <a:gd fmla="*/ 86 w 86" name="T2"/>
                  <a:gd fmla="*/ 16 h 128" name="T3"/>
                  <a:gd fmla="*/ 0 w 86" name="T4"/>
                  <a:gd fmla="*/ 128 h 128" name="T5"/>
                  <a:gd fmla="*/ 0 w 86" name="T6"/>
                  <a:gd fmla="*/ 104 h 128" name="T7"/>
                  <a:gd fmla="*/ 86 w 86" name="T8"/>
                  <a:gd fmla="*/ 0 h 128" name="T9"/>
                </a:gdLst>
                <a:cxnLst>
                  <a:cxn ang="0">
                    <a:pos x="T0" y="T1"/>
                  </a:cxn>
                  <a:cxn ang="0">
                    <a:pos x="T2" y="T3"/>
                  </a:cxn>
                  <a:cxn ang="0">
                    <a:pos x="T4" y="T5"/>
                  </a:cxn>
                  <a:cxn ang="0">
                    <a:pos x="T6" y="T7"/>
                  </a:cxn>
                  <a:cxn ang="0">
                    <a:pos x="T8" y="T9"/>
                  </a:cxn>
                </a:cxnLst>
                <a:rect b="b" l="0" r="r" t="0"/>
                <a:pathLst>
                  <a:path h="128" w="86">
                    <a:moveTo>
                      <a:pt x="86" y="0"/>
                    </a:moveTo>
                    <a:lnTo>
                      <a:pt x="86" y="16"/>
                    </a:lnTo>
                    <a:lnTo>
                      <a:pt x="0" y="128"/>
                    </a:lnTo>
                    <a:lnTo>
                      <a:pt x="0" y="104"/>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1106" name="Freeform 952"/>
              <p:cNvSpPr/>
              <p:nvPr/>
            </p:nvSpPr>
            <p:spPr bwMode="auto">
              <a:xfrm>
                <a:off x="6120" y="3365"/>
                <a:ext cx="86" cy="134"/>
              </a:xfrm>
              <a:custGeom>
                <a:gdLst>
                  <a:gd fmla="*/ 86 w 86" name="T0"/>
                  <a:gd fmla="*/ 0 h 134" name="T1"/>
                  <a:gd fmla="*/ 86 w 86" name="T2"/>
                  <a:gd fmla="*/ 16 h 134" name="T3"/>
                  <a:gd fmla="*/ 0 w 86" name="T4"/>
                  <a:gd fmla="*/ 134 h 134" name="T5"/>
                  <a:gd fmla="*/ 0 w 86" name="T6"/>
                  <a:gd fmla="*/ 110 h 134" name="T7"/>
                  <a:gd fmla="*/ 86 w 86" name="T8"/>
                  <a:gd fmla="*/ 0 h 134" name="T9"/>
                </a:gdLst>
                <a:cxnLst>
                  <a:cxn ang="0">
                    <a:pos x="T0" y="T1"/>
                  </a:cxn>
                  <a:cxn ang="0">
                    <a:pos x="T2" y="T3"/>
                  </a:cxn>
                  <a:cxn ang="0">
                    <a:pos x="T4" y="T5"/>
                  </a:cxn>
                  <a:cxn ang="0">
                    <a:pos x="T6" y="T7"/>
                  </a:cxn>
                  <a:cxn ang="0">
                    <a:pos x="T8" y="T9"/>
                  </a:cxn>
                </a:cxnLst>
                <a:rect b="b" l="0" r="r" t="0"/>
                <a:pathLst>
                  <a:path h="134" w="86">
                    <a:moveTo>
                      <a:pt x="86" y="0"/>
                    </a:moveTo>
                    <a:lnTo>
                      <a:pt x="86" y="16"/>
                    </a:lnTo>
                    <a:lnTo>
                      <a:pt x="0" y="134"/>
                    </a:lnTo>
                    <a:lnTo>
                      <a:pt x="0" y="110"/>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1107" name="Freeform 953"/>
              <p:cNvSpPr/>
              <p:nvPr/>
            </p:nvSpPr>
            <p:spPr bwMode="auto">
              <a:xfrm>
                <a:off x="6154" y="3270"/>
                <a:ext cx="52" cy="81"/>
              </a:xfrm>
              <a:custGeom>
                <a:gdLst>
                  <a:gd fmla="*/ 52 w 52" name="T0"/>
                  <a:gd fmla="*/ 0 h 81" name="T1"/>
                  <a:gd fmla="*/ 52 w 52" name="T2"/>
                  <a:gd fmla="*/ 16 h 81" name="T3"/>
                  <a:gd fmla="*/ 0 w 52" name="T4"/>
                  <a:gd fmla="*/ 81 h 81" name="T5"/>
                  <a:gd fmla="*/ 0 w 52" name="T6"/>
                  <a:gd fmla="*/ 61 h 81" name="T7"/>
                  <a:gd fmla="*/ 52 w 52" name="T8"/>
                  <a:gd fmla="*/ 0 h 81" name="T9"/>
                </a:gdLst>
                <a:cxnLst>
                  <a:cxn ang="0">
                    <a:pos x="T0" y="T1"/>
                  </a:cxn>
                  <a:cxn ang="0">
                    <a:pos x="T2" y="T3"/>
                  </a:cxn>
                  <a:cxn ang="0">
                    <a:pos x="T4" y="T5"/>
                  </a:cxn>
                  <a:cxn ang="0">
                    <a:pos x="T6" y="T7"/>
                  </a:cxn>
                  <a:cxn ang="0">
                    <a:pos x="T8" y="T9"/>
                  </a:cxn>
                </a:cxnLst>
                <a:rect b="b" l="0" r="r" t="0"/>
                <a:pathLst>
                  <a:path h="81" w="52">
                    <a:moveTo>
                      <a:pt x="52" y="0"/>
                    </a:moveTo>
                    <a:lnTo>
                      <a:pt x="52" y="16"/>
                    </a:lnTo>
                    <a:lnTo>
                      <a:pt x="0" y="81"/>
                    </a:lnTo>
                    <a:lnTo>
                      <a:pt x="0" y="61"/>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1108" name="Rectangle 954"/>
              <p:cNvSpPr>
                <a:spLocks noChangeArrowheads="1"/>
              </p:cNvSpPr>
              <p:nvPr/>
            </p:nvSpPr>
            <p:spPr bwMode="auto">
              <a:xfrm>
                <a:off x="6156" y="2700"/>
                <a:ext cx="1" cy="1"/>
              </a:xfrm>
              <a:prstGeom prst="rect">
                <a:avLst/>
              </a:prstGeom>
              <a:grpFill/>
              <a:ln>
                <a:noFill/>
              </a:ln>
            </p:spPr>
            <p:txBody>
              <a:bodyPr anchor="t" anchorCtr="0" bIns="45720" compatLnSpc="1" lIns="91440" numCol="1" rIns="91440" tIns="45720" vert="horz" wrap="square"/>
              <a:lstStyle/>
              <a:p>
                <a:endParaRPr altLang="en-US" lang="zh-CN"/>
              </a:p>
            </p:txBody>
          </p:sp>
          <p:sp>
            <p:nvSpPr>
              <p:cNvPr id="1109" name="Freeform 955"/>
              <p:cNvSpPr/>
              <p:nvPr/>
            </p:nvSpPr>
            <p:spPr bwMode="auto">
              <a:xfrm>
                <a:off x="6168" y="2407"/>
                <a:ext cx="16" cy="28"/>
              </a:xfrm>
              <a:custGeom>
                <a:gdLst>
                  <a:gd fmla="*/ 16 w 16" name="T0"/>
                  <a:gd fmla="*/ 10 h 28" name="T1"/>
                  <a:gd fmla="*/ 16 w 16" name="T2"/>
                  <a:gd fmla="*/ 28 h 28" name="T3"/>
                  <a:gd fmla="*/ 0 w 16" name="T4"/>
                  <a:gd fmla="*/ 18 h 28" name="T5"/>
                  <a:gd fmla="*/ 0 w 16" name="T6"/>
                  <a:gd fmla="*/ 0 h 28" name="T7"/>
                  <a:gd fmla="*/ 16 w 16" name="T8"/>
                  <a:gd fmla="*/ 10 h 28" name="T9"/>
                </a:gdLst>
                <a:cxnLst>
                  <a:cxn ang="0">
                    <a:pos x="T0" y="T1"/>
                  </a:cxn>
                  <a:cxn ang="0">
                    <a:pos x="T2" y="T3"/>
                  </a:cxn>
                  <a:cxn ang="0">
                    <a:pos x="T4" y="T5"/>
                  </a:cxn>
                  <a:cxn ang="0">
                    <a:pos x="T6" y="T7"/>
                  </a:cxn>
                  <a:cxn ang="0">
                    <a:pos x="T8" y="T9"/>
                  </a:cxn>
                </a:cxnLst>
                <a:rect b="b" l="0" r="r" t="0"/>
                <a:pathLst>
                  <a:path h="28" w="16">
                    <a:moveTo>
                      <a:pt x="16" y="10"/>
                    </a:moveTo>
                    <a:lnTo>
                      <a:pt x="16" y="28"/>
                    </a:lnTo>
                    <a:lnTo>
                      <a:pt x="0" y="18"/>
                    </a:lnTo>
                    <a:lnTo>
                      <a:pt x="0" y="0"/>
                    </a:lnTo>
                    <a:lnTo>
                      <a:pt x="16" y="10"/>
                    </a:lnTo>
                    <a:close/>
                  </a:path>
                </a:pathLst>
              </a:custGeom>
              <a:grpFill/>
              <a:ln>
                <a:noFill/>
              </a:ln>
            </p:spPr>
            <p:txBody>
              <a:bodyPr anchor="t" anchorCtr="0" bIns="45720" compatLnSpc="1" lIns="91440" numCol="1" rIns="91440" tIns="45720" vert="horz" wrap="square"/>
              <a:lstStyle/>
              <a:p>
                <a:endParaRPr altLang="en-US" lang="zh-CN"/>
              </a:p>
            </p:txBody>
          </p:sp>
          <p:sp>
            <p:nvSpPr>
              <p:cNvPr id="1110" name="Rectangle 956"/>
              <p:cNvSpPr>
                <a:spLocks noChangeArrowheads="1"/>
              </p:cNvSpPr>
              <p:nvPr/>
            </p:nvSpPr>
            <p:spPr bwMode="auto">
              <a:xfrm>
                <a:off x="4814"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1" name="Rectangle 957"/>
              <p:cNvSpPr>
                <a:spLocks noChangeArrowheads="1"/>
              </p:cNvSpPr>
              <p:nvPr/>
            </p:nvSpPr>
            <p:spPr bwMode="auto">
              <a:xfrm>
                <a:off x="4834"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2" name="Rectangle 958"/>
              <p:cNvSpPr>
                <a:spLocks noChangeArrowheads="1"/>
              </p:cNvSpPr>
              <p:nvPr/>
            </p:nvSpPr>
            <p:spPr bwMode="auto">
              <a:xfrm>
                <a:off x="4856"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3" name="Rectangle 959"/>
              <p:cNvSpPr>
                <a:spLocks noChangeArrowheads="1"/>
              </p:cNvSpPr>
              <p:nvPr/>
            </p:nvSpPr>
            <p:spPr bwMode="auto">
              <a:xfrm>
                <a:off x="4900"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4" name="Rectangle 960"/>
              <p:cNvSpPr>
                <a:spLocks noChangeArrowheads="1"/>
              </p:cNvSpPr>
              <p:nvPr/>
            </p:nvSpPr>
            <p:spPr bwMode="auto">
              <a:xfrm>
                <a:off x="4920"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5" name="Rectangle 961"/>
              <p:cNvSpPr>
                <a:spLocks noChangeArrowheads="1"/>
              </p:cNvSpPr>
              <p:nvPr/>
            </p:nvSpPr>
            <p:spPr bwMode="auto">
              <a:xfrm>
                <a:off x="4814" y="99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6" name="Rectangle 962"/>
              <p:cNvSpPr>
                <a:spLocks noChangeArrowheads="1"/>
              </p:cNvSpPr>
              <p:nvPr/>
            </p:nvSpPr>
            <p:spPr bwMode="auto">
              <a:xfrm>
                <a:off x="4834" y="991"/>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7" name="Rectangle 963"/>
              <p:cNvSpPr>
                <a:spLocks noChangeArrowheads="1"/>
              </p:cNvSpPr>
              <p:nvPr/>
            </p:nvSpPr>
            <p:spPr bwMode="auto">
              <a:xfrm>
                <a:off x="4814" y="104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8" name="Rectangle 964"/>
              <p:cNvSpPr>
                <a:spLocks noChangeArrowheads="1"/>
              </p:cNvSpPr>
              <p:nvPr/>
            </p:nvSpPr>
            <p:spPr bwMode="auto">
              <a:xfrm>
                <a:off x="4856" y="1047"/>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9" name="Rectangle 965"/>
              <p:cNvSpPr>
                <a:spLocks noChangeArrowheads="1"/>
              </p:cNvSpPr>
              <p:nvPr/>
            </p:nvSpPr>
            <p:spPr bwMode="auto">
              <a:xfrm>
                <a:off x="4920" y="1047"/>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20" name="Rectangle 966"/>
              <p:cNvSpPr>
                <a:spLocks noChangeArrowheads="1"/>
              </p:cNvSpPr>
              <p:nvPr/>
            </p:nvSpPr>
            <p:spPr bwMode="auto">
              <a:xfrm>
                <a:off x="4814" y="110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21" name="Rectangle 967"/>
              <p:cNvSpPr>
                <a:spLocks noChangeArrowheads="1"/>
              </p:cNvSpPr>
              <p:nvPr/>
            </p:nvSpPr>
            <p:spPr bwMode="auto">
              <a:xfrm>
                <a:off x="4834" y="110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22" name="Rectangle 968"/>
              <p:cNvSpPr>
                <a:spLocks noChangeArrowheads="1"/>
              </p:cNvSpPr>
              <p:nvPr/>
            </p:nvSpPr>
            <p:spPr bwMode="auto">
              <a:xfrm>
                <a:off x="4878" y="1103"/>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1123" name="Rectangle 969"/>
              <p:cNvSpPr>
                <a:spLocks noChangeArrowheads="1"/>
              </p:cNvSpPr>
              <p:nvPr/>
            </p:nvSpPr>
            <p:spPr bwMode="auto">
              <a:xfrm>
                <a:off x="4834" y="1161"/>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124" name="Rectangle 970"/>
              <p:cNvSpPr>
                <a:spLocks noChangeArrowheads="1"/>
              </p:cNvSpPr>
              <p:nvPr/>
            </p:nvSpPr>
            <p:spPr bwMode="auto">
              <a:xfrm>
                <a:off x="4856"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25" name="Rectangle 971"/>
              <p:cNvSpPr>
                <a:spLocks noChangeArrowheads="1"/>
              </p:cNvSpPr>
              <p:nvPr/>
            </p:nvSpPr>
            <p:spPr bwMode="auto">
              <a:xfrm>
                <a:off x="4920" y="1161"/>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126" name="Rectangle 972"/>
              <p:cNvSpPr>
                <a:spLocks noChangeArrowheads="1"/>
              </p:cNvSpPr>
              <p:nvPr/>
            </p:nvSpPr>
            <p:spPr bwMode="auto">
              <a:xfrm>
                <a:off x="4814" y="121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27" name="Rectangle 973"/>
              <p:cNvSpPr>
                <a:spLocks noChangeArrowheads="1"/>
              </p:cNvSpPr>
              <p:nvPr/>
            </p:nvSpPr>
            <p:spPr bwMode="auto">
              <a:xfrm>
                <a:off x="4856" y="121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28" name="Rectangle 974"/>
              <p:cNvSpPr>
                <a:spLocks noChangeArrowheads="1"/>
              </p:cNvSpPr>
              <p:nvPr/>
            </p:nvSpPr>
            <p:spPr bwMode="auto">
              <a:xfrm>
                <a:off x="4834" y="1273"/>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1129" name="Rectangle 975"/>
              <p:cNvSpPr>
                <a:spLocks noChangeArrowheads="1"/>
              </p:cNvSpPr>
              <p:nvPr/>
            </p:nvSpPr>
            <p:spPr bwMode="auto">
              <a:xfrm>
                <a:off x="4878" y="1273"/>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1130" name="Rectangle 976"/>
              <p:cNvSpPr>
                <a:spLocks noChangeArrowheads="1"/>
              </p:cNvSpPr>
              <p:nvPr/>
            </p:nvSpPr>
            <p:spPr bwMode="auto">
              <a:xfrm>
                <a:off x="4920" y="1273"/>
                <a:ext cx="36" cy="31"/>
              </a:xfrm>
              <a:prstGeom prst="rect">
                <a:avLst/>
              </a:prstGeom>
              <a:grpFill/>
              <a:ln>
                <a:noFill/>
              </a:ln>
            </p:spPr>
            <p:txBody>
              <a:bodyPr anchor="t" anchorCtr="0" bIns="45720" compatLnSpc="1" lIns="91440" numCol="1" rIns="91440" tIns="45720" vert="horz" wrap="square"/>
              <a:lstStyle/>
              <a:p>
                <a:endParaRPr altLang="en-US" lang="zh-CN"/>
              </a:p>
            </p:txBody>
          </p:sp>
          <p:sp>
            <p:nvSpPr>
              <p:cNvPr id="1131" name="Rectangle 977"/>
              <p:cNvSpPr>
                <a:spLocks noChangeArrowheads="1"/>
              </p:cNvSpPr>
              <p:nvPr/>
            </p:nvSpPr>
            <p:spPr bwMode="auto">
              <a:xfrm>
                <a:off x="4814" y="133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32" name="Rectangle 978"/>
              <p:cNvSpPr>
                <a:spLocks noChangeArrowheads="1"/>
              </p:cNvSpPr>
              <p:nvPr/>
            </p:nvSpPr>
            <p:spPr bwMode="auto">
              <a:xfrm>
                <a:off x="4856" y="1330"/>
                <a:ext cx="56" cy="30"/>
              </a:xfrm>
              <a:prstGeom prst="rect">
                <a:avLst/>
              </a:prstGeom>
              <a:grpFill/>
              <a:ln>
                <a:noFill/>
              </a:ln>
            </p:spPr>
            <p:txBody>
              <a:bodyPr anchor="t" anchorCtr="0" bIns="45720" compatLnSpc="1" lIns="91440" numCol="1" rIns="91440" tIns="45720" vert="horz" wrap="square"/>
              <a:lstStyle/>
              <a:p>
                <a:endParaRPr altLang="en-US" lang="zh-CN"/>
              </a:p>
            </p:txBody>
          </p:sp>
          <p:sp>
            <p:nvSpPr>
              <p:cNvPr id="1133" name="Rectangle 979"/>
              <p:cNvSpPr>
                <a:spLocks noChangeArrowheads="1"/>
              </p:cNvSpPr>
              <p:nvPr/>
            </p:nvSpPr>
            <p:spPr bwMode="auto">
              <a:xfrm>
                <a:off x="4834" y="138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34" name="Rectangle 980"/>
              <p:cNvSpPr>
                <a:spLocks noChangeArrowheads="1"/>
              </p:cNvSpPr>
              <p:nvPr/>
            </p:nvSpPr>
            <p:spPr bwMode="auto">
              <a:xfrm>
                <a:off x="4900" y="13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35" name="Rectangle 981"/>
              <p:cNvSpPr>
                <a:spLocks noChangeArrowheads="1"/>
              </p:cNvSpPr>
              <p:nvPr/>
            </p:nvSpPr>
            <p:spPr bwMode="auto">
              <a:xfrm>
                <a:off x="4834" y="144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36" name="Rectangle 982"/>
              <p:cNvSpPr>
                <a:spLocks noChangeArrowheads="1"/>
              </p:cNvSpPr>
              <p:nvPr/>
            </p:nvSpPr>
            <p:spPr bwMode="auto">
              <a:xfrm>
                <a:off x="4878" y="14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37" name="Rectangle 983"/>
              <p:cNvSpPr>
                <a:spLocks noChangeArrowheads="1"/>
              </p:cNvSpPr>
              <p:nvPr/>
            </p:nvSpPr>
            <p:spPr bwMode="auto">
              <a:xfrm>
                <a:off x="4814" y="149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38" name="Rectangle 984"/>
              <p:cNvSpPr>
                <a:spLocks noChangeArrowheads="1"/>
              </p:cNvSpPr>
              <p:nvPr/>
            </p:nvSpPr>
            <p:spPr bwMode="auto">
              <a:xfrm>
                <a:off x="4856" y="149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39" name="Rectangle 985"/>
              <p:cNvSpPr>
                <a:spLocks noChangeArrowheads="1"/>
              </p:cNvSpPr>
              <p:nvPr/>
            </p:nvSpPr>
            <p:spPr bwMode="auto">
              <a:xfrm>
                <a:off x="4920" y="1498"/>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0" name="Rectangle 986"/>
              <p:cNvSpPr>
                <a:spLocks noChangeArrowheads="1"/>
              </p:cNvSpPr>
              <p:nvPr/>
            </p:nvSpPr>
            <p:spPr bwMode="auto">
              <a:xfrm>
                <a:off x="4814" y="15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1" name="Rectangle 987"/>
              <p:cNvSpPr>
                <a:spLocks noChangeArrowheads="1"/>
              </p:cNvSpPr>
              <p:nvPr/>
            </p:nvSpPr>
            <p:spPr bwMode="auto">
              <a:xfrm>
                <a:off x="4834" y="15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2" name="Rectangle 988"/>
              <p:cNvSpPr>
                <a:spLocks noChangeArrowheads="1"/>
              </p:cNvSpPr>
              <p:nvPr/>
            </p:nvSpPr>
            <p:spPr bwMode="auto">
              <a:xfrm>
                <a:off x="4814" y="161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3" name="Rectangle 989"/>
              <p:cNvSpPr>
                <a:spLocks noChangeArrowheads="1"/>
              </p:cNvSpPr>
              <p:nvPr/>
            </p:nvSpPr>
            <p:spPr bwMode="auto">
              <a:xfrm>
                <a:off x="4856" y="1610"/>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4" name="Rectangle 990"/>
              <p:cNvSpPr>
                <a:spLocks noChangeArrowheads="1"/>
              </p:cNvSpPr>
              <p:nvPr/>
            </p:nvSpPr>
            <p:spPr bwMode="auto">
              <a:xfrm>
                <a:off x="4920" y="161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5" name="Rectangle 991"/>
              <p:cNvSpPr>
                <a:spLocks noChangeArrowheads="1"/>
              </p:cNvSpPr>
              <p:nvPr/>
            </p:nvSpPr>
            <p:spPr bwMode="auto">
              <a:xfrm>
                <a:off x="4834" y="166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6" name="Rectangle 992"/>
              <p:cNvSpPr>
                <a:spLocks noChangeArrowheads="1"/>
              </p:cNvSpPr>
              <p:nvPr/>
            </p:nvSpPr>
            <p:spPr bwMode="auto">
              <a:xfrm>
                <a:off x="4834" y="172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7" name="Rectangle 993"/>
              <p:cNvSpPr>
                <a:spLocks noChangeArrowheads="1"/>
              </p:cNvSpPr>
              <p:nvPr/>
            </p:nvSpPr>
            <p:spPr bwMode="auto">
              <a:xfrm>
                <a:off x="4878" y="172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8" name="Rectangle 994"/>
              <p:cNvSpPr>
                <a:spLocks noChangeArrowheads="1"/>
              </p:cNvSpPr>
              <p:nvPr/>
            </p:nvSpPr>
            <p:spPr bwMode="auto">
              <a:xfrm>
                <a:off x="4920" y="172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9" name="Rectangle 995"/>
              <p:cNvSpPr>
                <a:spLocks noChangeArrowheads="1"/>
              </p:cNvSpPr>
              <p:nvPr/>
            </p:nvSpPr>
            <p:spPr bwMode="auto">
              <a:xfrm>
                <a:off x="4814" y="178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0" name="Rectangle 996"/>
              <p:cNvSpPr>
                <a:spLocks noChangeArrowheads="1"/>
              </p:cNvSpPr>
              <p:nvPr/>
            </p:nvSpPr>
            <p:spPr bwMode="auto">
              <a:xfrm>
                <a:off x="4856" y="178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1" name="Rectangle 997"/>
              <p:cNvSpPr>
                <a:spLocks noChangeArrowheads="1"/>
              </p:cNvSpPr>
              <p:nvPr/>
            </p:nvSpPr>
            <p:spPr bwMode="auto">
              <a:xfrm>
                <a:off x="4900" y="1780"/>
                <a:ext cx="34"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2" name="Rectangle 998"/>
              <p:cNvSpPr>
                <a:spLocks noChangeArrowheads="1"/>
              </p:cNvSpPr>
              <p:nvPr/>
            </p:nvSpPr>
            <p:spPr bwMode="auto">
              <a:xfrm>
                <a:off x="4814" y="1836"/>
                <a:ext cx="34"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3" name="Rectangle 999"/>
              <p:cNvSpPr>
                <a:spLocks noChangeArrowheads="1"/>
              </p:cNvSpPr>
              <p:nvPr/>
            </p:nvSpPr>
            <p:spPr bwMode="auto">
              <a:xfrm>
                <a:off x="4878" y="1836"/>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4" name="Rectangle 1000"/>
              <p:cNvSpPr>
                <a:spLocks noChangeArrowheads="1"/>
              </p:cNvSpPr>
              <p:nvPr/>
            </p:nvSpPr>
            <p:spPr bwMode="auto">
              <a:xfrm>
                <a:off x="4856"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5" name="Rectangle 1001"/>
              <p:cNvSpPr>
                <a:spLocks noChangeArrowheads="1"/>
              </p:cNvSpPr>
              <p:nvPr/>
            </p:nvSpPr>
            <p:spPr bwMode="auto">
              <a:xfrm>
                <a:off x="4900"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6" name="Rectangle 1002"/>
              <p:cNvSpPr>
                <a:spLocks noChangeArrowheads="1"/>
              </p:cNvSpPr>
              <p:nvPr/>
            </p:nvSpPr>
            <p:spPr bwMode="auto">
              <a:xfrm>
                <a:off x="4920" y="1892"/>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7" name="Rectangle 1003"/>
              <p:cNvSpPr>
                <a:spLocks noChangeArrowheads="1"/>
              </p:cNvSpPr>
              <p:nvPr/>
            </p:nvSpPr>
            <p:spPr bwMode="auto">
              <a:xfrm>
                <a:off x="4814"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1158" name="Rectangle 1004"/>
              <p:cNvSpPr>
                <a:spLocks noChangeArrowheads="1"/>
              </p:cNvSpPr>
              <p:nvPr/>
            </p:nvSpPr>
            <p:spPr bwMode="auto">
              <a:xfrm>
                <a:off x="4834" y="1948"/>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1159" name="Rectangle 1005"/>
              <p:cNvSpPr>
                <a:spLocks noChangeArrowheads="1"/>
              </p:cNvSpPr>
              <p:nvPr/>
            </p:nvSpPr>
            <p:spPr bwMode="auto">
              <a:xfrm>
                <a:off x="4856"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1160" name="Rectangle 1006"/>
              <p:cNvSpPr>
                <a:spLocks noChangeArrowheads="1"/>
              </p:cNvSpPr>
              <p:nvPr/>
            </p:nvSpPr>
            <p:spPr bwMode="auto">
              <a:xfrm>
                <a:off x="4920" y="1948"/>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1161" name="Rectangle 1007"/>
              <p:cNvSpPr>
                <a:spLocks noChangeArrowheads="1"/>
              </p:cNvSpPr>
              <p:nvPr/>
            </p:nvSpPr>
            <p:spPr bwMode="auto">
              <a:xfrm>
                <a:off x="4814" y="20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62" name="Rectangle 1008"/>
              <p:cNvSpPr>
                <a:spLocks noChangeArrowheads="1"/>
              </p:cNvSpPr>
              <p:nvPr/>
            </p:nvSpPr>
            <p:spPr bwMode="auto">
              <a:xfrm>
                <a:off x="4856" y="20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63" name="Rectangle 1009"/>
              <p:cNvSpPr>
                <a:spLocks noChangeArrowheads="1"/>
              </p:cNvSpPr>
              <p:nvPr/>
            </p:nvSpPr>
            <p:spPr bwMode="auto">
              <a:xfrm>
                <a:off x="4834" y="206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64" name="Rectangle 1010"/>
              <p:cNvSpPr>
                <a:spLocks noChangeArrowheads="1"/>
              </p:cNvSpPr>
              <p:nvPr/>
            </p:nvSpPr>
            <p:spPr bwMode="auto">
              <a:xfrm>
                <a:off x="4878"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65" name="Rectangle 1011"/>
              <p:cNvSpPr>
                <a:spLocks noChangeArrowheads="1"/>
              </p:cNvSpPr>
              <p:nvPr/>
            </p:nvSpPr>
            <p:spPr bwMode="auto">
              <a:xfrm>
                <a:off x="4814" y="2117"/>
                <a:ext cx="12" cy="32"/>
              </a:xfrm>
              <a:prstGeom prst="rect">
                <a:avLst/>
              </a:prstGeom>
              <a:grpFill/>
              <a:ln>
                <a:noFill/>
              </a:ln>
            </p:spPr>
            <p:txBody>
              <a:bodyPr anchor="t" anchorCtr="0" bIns="45720" compatLnSpc="1" lIns="91440" numCol="1" rIns="91440" tIns="45720" vert="horz" wrap="square"/>
              <a:lstStyle/>
              <a:p>
                <a:endParaRPr altLang="en-US" lang="zh-CN"/>
              </a:p>
            </p:txBody>
          </p:sp>
        </p:grpSp>
        <p:grpSp>
          <p:nvGrpSpPr>
            <p:cNvPr id="372" name="Group 1213"/>
            <p:cNvGrpSpPr/>
            <p:nvPr/>
          </p:nvGrpSpPr>
          <p:grpSpPr>
            <a:xfrm>
              <a:off x="-3900818" y="-1035049"/>
              <a:ext cx="768377" cy="3255963"/>
              <a:chOff x="4814" y="935"/>
              <a:chExt cx="484" cy="2051"/>
            </a:xfrm>
            <a:grpFill/>
          </p:grpSpPr>
          <p:sp>
            <p:nvSpPr>
              <p:cNvPr id="766" name="Rectangle 1013"/>
              <p:cNvSpPr>
                <a:spLocks noChangeArrowheads="1"/>
              </p:cNvSpPr>
              <p:nvPr/>
            </p:nvSpPr>
            <p:spPr bwMode="auto">
              <a:xfrm>
                <a:off x="4856" y="211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67" name="Rectangle 1014"/>
              <p:cNvSpPr>
                <a:spLocks noChangeArrowheads="1"/>
              </p:cNvSpPr>
              <p:nvPr/>
            </p:nvSpPr>
            <p:spPr bwMode="auto">
              <a:xfrm>
                <a:off x="4944"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68" name="Rectangle 1015"/>
              <p:cNvSpPr>
                <a:spLocks noChangeArrowheads="1"/>
              </p:cNvSpPr>
              <p:nvPr/>
            </p:nvSpPr>
            <p:spPr bwMode="auto">
              <a:xfrm>
                <a:off x="4964"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769" name="Rectangle 1016"/>
              <p:cNvSpPr>
                <a:spLocks noChangeArrowheads="1"/>
              </p:cNvSpPr>
              <p:nvPr/>
            </p:nvSpPr>
            <p:spPr bwMode="auto">
              <a:xfrm>
                <a:off x="5008"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70" name="Rectangle 1017"/>
              <p:cNvSpPr>
                <a:spLocks noChangeArrowheads="1"/>
              </p:cNvSpPr>
              <p:nvPr/>
            </p:nvSpPr>
            <p:spPr bwMode="auto">
              <a:xfrm>
                <a:off x="5030"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71" name="Rectangle 1018"/>
              <p:cNvSpPr>
                <a:spLocks noChangeArrowheads="1"/>
              </p:cNvSpPr>
              <p:nvPr/>
            </p:nvSpPr>
            <p:spPr bwMode="auto">
              <a:xfrm>
                <a:off x="5050"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772" name="Rectangle 1019"/>
              <p:cNvSpPr>
                <a:spLocks noChangeArrowheads="1"/>
              </p:cNvSpPr>
              <p:nvPr/>
            </p:nvSpPr>
            <p:spPr bwMode="auto">
              <a:xfrm>
                <a:off x="4944" y="99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73" name="Rectangle 1020"/>
              <p:cNvSpPr>
                <a:spLocks noChangeArrowheads="1"/>
              </p:cNvSpPr>
              <p:nvPr/>
            </p:nvSpPr>
            <p:spPr bwMode="auto">
              <a:xfrm>
                <a:off x="4986" y="99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74" name="Rectangle 1021"/>
              <p:cNvSpPr>
                <a:spLocks noChangeArrowheads="1"/>
              </p:cNvSpPr>
              <p:nvPr/>
            </p:nvSpPr>
            <p:spPr bwMode="auto">
              <a:xfrm>
                <a:off x="5030" y="99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75" name="Rectangle 1022"/>
              <p:cNvSpPr>
                <a:spLocks noChangeArrowheads="1"/>
              </p:cNvSpPr>
              <p:nvPr/>
            </p:nvSpPr>
            <p:spPr bwMode="auto">
              <a:xfrm>
                <a:off x="4964" y="1047"/>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776" name="Rectangle 1023"/>
              <p:cNvSpPr>
                <a:spLocks noChangeArrowheads="1"/>
              </p:cNvSpPr>
              <p:nvPr/>
            </p:nvSpPr>
            <p:spPr bwMode="auto">
              <a:xfrm>
                <a:off x="5050" y="1047"/>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777" name="Rectangle 1024"/>
              <p:cNvSpPr>
                <a:spLocks noChangeArrowheads="1"/>
              </p:cNvSpPr>
              <p:nvPr/>
            </p:nvSpPr>
            <p:spPr bwMode="auto">
              <a:xfrm>
                <a:off x="4944" y="110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78" name="Rectangle 1025"/>
              <p:cNvSpPr>
                <a:spLocks noChangeArrowheads="1"/>
              </p:cNvSpPr>
              <p:nvPr/>
            </p:nvSpPr>
            <p:spPr bwMode="auto">
              <a:xfrm>
                <a:off x="5008" y="1103"/>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779" name="Rectangle 1026"/>
              <p:cNvSpPr>
                <a:spLocks noChangeArrowheads="1"/>
              </p:cNvSpPr>
              <p:nvPr/>
            </p:nvSpPr>
            <p:spPr bwMode="auto">
              <a:xfrm>
                <a:off x="5050" y="110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780" name="Rectangle 1027"/>
              <p:cNvSpPr>
                <a:spLocks noChangeArrowheads="1"/>
              </p:cNvSpPr>
              <p:nvPr/>
            </p:nvSpPr>
            <p:spPr bwMode="auto">
              <a:xfrm>
                <a:off x="4944"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781" name="Rectangle 1028"/>
              <p:cNvSpPr>
                <a:spLocks noChangeArrowheads="1"/>
              </p:cNvSpPr>
              <p:nvPr/>
            </p:nvSpPr>
            <p:spPr bwMode="auto">
              <a:xfrm>
                <a:off x="4964" y="1161"/>
                <a:ext cx="34" cy="30"/>
              </a:xfrm>
              <a:prstGeom prst="rect">
                <a:avLst/>
              </a:prstGeom>
              <a:grpFill/>
              <a:ln>
                <a:noFill/>
              </a:ln>
            </p:spPr>
            <p:txBody>
              <a:bodyPr anchor="t" anchorCtr="0" bIns="45720" compatLnSpc="1" lIns="91440" numCol="1" rIns="91440" tIns="45720" vert="horz" wrap="square"/>
              <a:lstStyle/>
              <a:p>
                <a:endParaRPr altLang="en-US" lang="zh-CN"/>
              </a:p>
            </p:txBody>
          </p:sp>
          <p:sp>
            <p:nvSpPr>
              <p:cNvPr id="782" name="Rectangle 1029"/>
              <p:cNvSpPr>
                <a:spLocks noChangeArrowheads="1"/>
              </p:cNvSpPr>
              <p:nvPr/>
            </p:nvSpPr>
            <p:spPr bwMode="auto">
              <a:xfrm>
                <a:off x="5008"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783" name="Rectangle 1030"/>
              <p:cNvSpPr>
                <a:spLocks noChangeArrowheads="1"/>
              </p:cNvSpPr>
              <p:nvPr/>
            </p:nvSpPr>
            <p:spPr bwMode="auto">
              <a:xfrm>
                <a:off x="5050" y="1161"/>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784" name="Rectangle 1031"/>
              <p:cNvSpPr>
                <a:spLocks noChangeArrowheads="1"/>
              </p:cNvSpPr>
              <p:nvPr/>
            </p:nvSpPr>
            <p:spPr bwMode="auto">
              <a:xfrm>
                <a:off x="4944" y="121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785" name="Rectangle 1032"/>
              <p:cNvSpPr>
                <a:spLocks noChangeArrowheads="1"/>
              </p:cNvSpPr>
              <p:nvPr/>
            </p:nvSpPr>
            <p:spPr bwMode="auto">
              <a:xfrm>
                <a:off x="4986" y="121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786" name="Rectangle 1033"/>
              <p:cNvSpPr>
                <a:spLocks noChangeArrowheads="1"/>
              </p:cNvSpPr>
              <p:nvPr/>
            </p:nvSpPr>
            <p:spPr bwMode="auto">
              <a:xfrm>
                <a:off x="4964" y="1273"/>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787" name="Rectangle 1034"/>
              <p:cNvSpPr>
                <a:spLocks noChangeArrowheads="1"/>
              </p:cNvSpPr>
              <p:nvPr/>
            </p:nvSpPr>
            <p:spPr bwMode="auto">
              <a:xfrm>
                <a:off x="5030" y="1273"/>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788" name="Rectangle 1035"/>
              <p:cNvSpPr>
                <a:spLocks noChangeArrowheads="1"/>
              </p:cNvSpPr>
              <p:nvPr/>
            </p:nvSpPr>
            <p:spPr bwMode="auto">
              <a:xfrm>
                <a:off x="4944" y="133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789" name="Rectangle 1036"/>
              <p:cNvSpPr>
                <a:spLocks noChangeArrowheads="1"/>
              </p:cNvSpPr>
              <p:nvPr/>
            </p:nvSpPr>
            <p:spPr bwMode="auto">
              <a:xfrm>
                <a:off x="4986" y="133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790" name="Rectangle 1037"/>
              <p:cNvSpPr>
                <a:spLocks noChangeArrowheads="1"/>
              </p:cNvSpPr>
              <p:nvPr/>
            </p:nvSpPr>
            <p:spPr bwMode="auto">
              <a:xfrm>
                <a:off x="5008" y="133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791" name="Rectangle 1038"/>
              <p:cNvSpPr>
                <a:spLocks noChangeArrowheads="1"/>
              </p:cNvSpPr>
              <p:nvPr/>
            </p:nvSpPr>
            <p:spPr bwMode="auto">
              <a:xfrm>
                <a:off x="5050" y="1330"/>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792" name="Rectangle 1039"/>
              <p:cNvSpPr>
                <a:spLocks noChangeArrowheads="1"/>
              </p:cNvSpPr>
              <p:nvPr/>
            </p:nvSpPr>
            <p:spPr bwMode="auto">
              <a:xfrm>
                <a:off x="4964" y="138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793" name="Rectangle 1040"/>
              <p:cNvSpPr>
                <a:spLocks noChangeArrowheads="1"/>
              </p:cNvSpPr>
              <p:nvPr/>
            </p:nvSpPr>
            <p:spPr bwMode="auto">
              <a:xfrm>
                <a:off x="5008" y="13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94" name="Rectangle 1041"/>
              <p:cNvSpPr>
                <a:spLocks noChangeArrowheads="1"/>
              </p:cNvSpPr>
              <p:nvPr/>
            </p:nvSpPr>
            <p:spPr bwMode="auto">
              <a:xfrm>
                <a:off x="4944" y="1442"/>
                <a:ext cx="54" cy="32"/>
              </a:xfrm>
              <a:prstGeom prst="rect">
                <a:avLst/>
              </a:prstGeom>
              <a:grpFill/>
              <a:ln>
                <a:noFill/>
              </a:ln>
            </p:spPr>
            <p:txBody>
              <a:bodyPr anchor="t" anchorCtr="0" bIns="45720" compatLnSpc="1" lIns="91440" numCol="1" rIns="91440" tIns="45720" vert="horz" wrap="square"/>
              <a:lstStyle/>
              <a:p>
                <a:endParaRPr altLang="en-US" lang="zh-CN"/>
              </a:p>
            </p:txBody>
          </p:sp>
          <p:sp>
            <p:nvSpPr>
              <p:cNvPr id="795" name="Rectangle 1042"/>
              <p:cNvSpPr>
                <a:spLocks noChangeArrowheads="1"/>
              </p:cNvSpPr>
              <p:nvPr/>
            </p:nvSpPr>
            <p:spPr bwMode="auto">
              <a:xfrm>
                <a:off x="5008" y="14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96" name="Rectangle 1043"/>
              <p:cNvSpPr>
                <a:spLocks noChangeArrowheads="1"/>
              </p:cNvSpPr>
              <p:nvPr/>
            </p:nvSpPr>
            <p:spPr bwMode="auto">
              <a:xfrm>
                <a:off x="5008" y="1498"/>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797" name="Rectangle 1044"/>
              <p:cNvSpPr>
                <a:spLocks noChangeArrowheads="1"/>
              </p:cNvSpPr>
              <p:nvPr/>
            </p:nvSpPr>
            <p:spPr bwMode="auto">
              <a:xfrm>
                <a:off x="5050" y="1498"/>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798" name="Rectangle 1045"/>
              <p:cNvSpPr>
                <a:spLocks noChangeArrowheads="1"/>
              </p:cNvSpPr>
              <p:nvPr/>
            </p:nvSpPr>
            <p:spPr bwMode="auto">
              <a:xfrm>
                <a:off x="4900" y="1554"/>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799" name="Rectangle 1046"/>
              <p:cNvSpPr>
                <a:spLocks noChangeArrowheads="1"/>
              </p:cNvSpPr>
              <p:nvPr/>
            </p:nvSpPr>
            <p:spPr bwMode="auto">
              <a:xfrm>
                <a:off x="5008" y="15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00" name="Rectangle 1047"/>
              <p:cNvSpPr>
                <a:spLocks noChangeArrowheads="1"/>
              </p:cNvSpPr>
              <p:nvPr/>
            </p:nvSpPr>
            <p:spPr bwMode="auto">
              <a:xfrm>
                <a:off x="5050" y="15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01" name="Rectangle 1048"/>
              <p:cNvSpPr>
                <a:spLocks noChangeArrowheads="1"/>
              </p:cNvSpPr>
              <p:nvPr/>
            </p:nvSpPr>
            <p:spPr bwMode="auto">
              <a:xfrm>
                <a:off x="4964" y="161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02" name="Rectangle 1049"/>
              <p:cNvSpPr>
                <a:spLocks noChangeArrowheads="1"/>
              </p:cNvSpPr>
              <p:nvPr/>
            </p:nvSpPr>
            <p:spPr bwMode="auto">
              <a:xfrm>
                <a:off x="4986" y="161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03" name="Rectangle 1050"/>
              <p:cNvSpPr>
                <a:spLocks noChangeArrowheads="1"/>
              </p:cNvSpPr>
              <p:nvPr/>
            </p:nvSpPr>
            <p:spPr bwMode="auto">
              <a:xfrm>
                <a:off x="5030" y="1610"/>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804" name="Rectangle 1051"/>
              <p:cNvSpPr>
                <a:spLocks noChangeArrowheads="1"/>
              </p:cNvSpPr>
              <p:nvPr/>
            </p:nvSpPr>
            <p:spPr bwMode="auto">
              <a:xfrm>
                <a:off x="4964" y="166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05" name="Rectangle 1052"/>
              <p:cNvSpPr>
                <a:spLocks noChangeArrowheads="1"/>
              </p:cNvSpPr>
              <p:nvPr/>
            </p:nvSpPr>
            <p:spPr bwMode="auto">
              <a:xfrm>
                <a:off x="5008" y="166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06" name="Rectangle 1053"/>
              <p:cNvSpPr>
                <a:spLocks noChangeArrowheads="1"/>
              </p:cNvSpPr>
              <p:nvPr/>
            </p:nvSpPr>
            <p:spPr bwMode="auto">
              <a:xfrm>
                <a:off x="5050" y="166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07" name="Rectangle 1054"/>
              <p:cNvSpPr>
                <a:spLocks noChangeArrowheads="1"/>
              </p:cNvSpPr>
              <p:nvPr/>
            </p:nvSpPr>
            <p:spPr bwMode="auto">
              <a:xfrm>
                <a:off x="4964" y="1722"/>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808" name="Rectangle 1055"/>
              <p:cNvSpPr>
                <a:spLocks noChangeArrowheads="1"/>
              </p:cNvSpPr>
              <p:nvPr/>
            </p:nvSpPr>
            <p:spPr bwMode="auto">
              <a:xfrm>
                <a:off x="5050" y="172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09" name="Rectangle 1056"/>
              <p:cNvSpPr>
                <a:spLocks noChangeArrowheads="1"/>
              </p:cNvSpPr>
              <p:nvPr/>
            </p:nvSpPr>
            <p:spPr bwMode="auto">
              <a:xfrm>
                <a:off x="4944" y="178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10" name="Rectangle 1057"/>
              <p:cNvSpPr>
                <a:spLocks noChangeArrowheads="1"/>
              </p:cNvSpPr>
              <p:nvPr/>
            </p:nvSpPr>
            <p:spPr bwMode="auto">
              <a:xfrm>
                <a:off x="5050" y="1780"/>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811" name="Rectangle 1058"/>
              <p:cNvSpPr>
                <a:spLocks noChangeArrowheads="1"/>
              </p:cNvSpPr>
              <p:nvPr/>
            </p:nvSpPr>
            <p:spPr bwMode="auto">
              <a:xfrm>
                <a:off x="4944" y="1836"/>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12" name="Rectangle 1059"/>
              <p:cNvSpPr>
                <a:spLocks noChangeArrowheads="1"/>
              </p:cNvSpPr>
              <p:nvPr/>
            </p:nvSpPr>
            <p:spPr bwMode="auto">
              <a:xfrm>
                <a:off x="4964" y="1836"/>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813" name="Rectangle 1060"/>
              <p:cNvSpPr>
                <a:spLocks noChangeArrowheads="1"/>
              </p:cNvSpPr>
              <p:nvPr/>
            </p:nvSpPr>
            <p:spPr bwMode="auto">
              <a:xfrm>
                <a:off x="5008" y="1836"/>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14" name="Rectangle 1061"/>
              <p:cNvSpPr>
                <a:spLocks noChangeArrowheads="1"/>
              </p:cNvSpPr>
              <p:nvPr/>
            </p:nvSpPr>
            <p:spPr bwMode="auto">
              <a:xfrm>
                <a:off x="5030" y="1836"/>
                <a:ext cx="34" cy="30"/>
              </a:xfrm>
              <a:prstGeom prst="rect">
                <a:avLst/>
              </a:prstGeom>
              <a:grpFill/>
              <a:ln>
                <a:noFill/>
              </a:ln>
            </p:spPr>
            <p:txBody>
              <a:bodyPr anchor="t" anchorCtr="0" bIns="45720" compatLnSpc="1" lIns="91440" numCol="1" rIns="91440" tIns="45720" vert="horz" wrap="square"/>
              <a:lstStyle/>
              <a:p>
                <a:endParaRPr altLang="en-US" lang="zh-CN"/>
              </a:p>
            </p:txBody>
          </p:sp>
          <p:sp>
            <p:nvSpPr>
              <p:cNvPr id="815" name="Rectangle 1062"/>
              <p:cNvSpPr>
                <a:spLocks noChangeArrowheads="1"/>
              </p:cNvSpPr>
              <p:nvPr/>
            </p:nvSpPr>
            <p:spPr bwMode="auto">
              <a:xfrm>
                <a:off x="4986"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16" name="Rectangle 1063"/>
              <p:cNvSpPr>
                <a:spLocks noChangeArrowheads="1"/>
              </p:cNvSpPr>
              <p:nvPr/>
            </p:nvSpPr>
            <p:spPr bwMode="auto">
              <a:xfrm>
                <a:off x="5030"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17" name="Rectangle 1064"/>
              <p:cNvSpPr>
                <a:spLocks noChangeArrowheads="1"/>
              </p:cNvSpPr>
              <p:nvPr/>
            </p:nvSpPr>
            <p:spPr bwMode="auto">
              <a:xfrm>
                <a:off x="5050" y="1892"/>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818" name="Rectangle 1065"/>
              <p:cNvSpPr>
                <a:spLocks noChangeArrowheads="1"/>
              </p:cNvSpPr>
              <p:nvPr/>
            </p:nvSpPr>
            <p:spPr bwMode="auto">
              <a:xfrm>
                <a:off x="4964" y="1948"/>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819" name="Rectangle 1066"/>
              <p:cNvSpPr>
                <a:spLocks noChangeArrowheads="1"/>
              </p:cNvSpPr>
              <p:nvPr/>
            </p:nvSpPr>
            <p:spPr bwMode="auto">
              <a:xfrm>
                <a:off x="4986"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820" name="Rectangle 1067"/>
              <p:cNvSpPr>
                <a:spLocks noChangeArrowheads="1"/>
              </p:cNvSpPr>
              <p:nvPr/>
            </p:nvSpPr>
            <p:spPr bwMode="auto">
              <a:xfrm>
                <a:off x="5050" y="1948"/>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821" name="Rectangle 1068"/>
              <p:cNvSpPr>
                <a:spLocks noChangeArrowheads="1"/>
              </p:cNvSpPr>
              <p:nvPr/>
            </p:nvSpPr>
            <p:spPr bwMode="auto">
              <a:xfrm>
                <a:off x="4944" y="20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22" name="Rectangle 1069"/>
              <p:cNvSpPr>
                <a:spLocks noChangeArrowheads="1"/>
              </p:cNvSpPr>
              <p:nvPr/>
            </p:nvSpPr>
            <p:spPr bwMode="auto">
              <a:xfrm>
                <a:off x="4986" y="20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23" name="Rectangle 1070"/>
              <p:cNvSpPr>
                <a:spLocks noChangeArrowheads="1"/>
              </p:cNvSpPr>
              <p:nvPr/>
            </p:nvSpPr>
            <p:spPr bwMode="auto">
              <a:xfrm>
                <a:off x="5030" y="20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24" name="Rectangle 1071"/>
              <p:cNvSpPr>
                <a:spLocks noChangeArrowheads="1"/>
              </p:cNvSpPr>
              <p:nvPr/>
            </p:nvSpPr>
            <p:spPr bwMode="auto">
              <a:xfrm>
                <a:off x="4964" y="206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25" name="Rectangle 1072"/>
              <p:cNvSpPr>
                <a:spLocks noChangeArrowheads="1"/>
              </p:cNvSpPr>
              <p:nvPr/>
            </p:nvSpPr>
            <p:spPr bwMode="auto">
              <a:xfrm>
                <a:off x="5008"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26" name="Rectangle 1073"/>
              <p:cNvSpPr>
                <a:spLocks noChangeArrowheads="1"/>
              </p:cNvSpPr>
              <p:nvPr/>
            </p:nvSpPr>
            <p:spPr bwMode="auto">
              <a:xfrm>
                <a:off x="5050" y="206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27" name="Rectangle 1074"/>
              <p:cNvSpPr>
                <a:spLocks noChangeArrowheads="1"/>
              </p:cNvSpPr>
              <p:nvPr/>
            </p:nvSpPr>
            <p:spPr bwMode="auto">
              <a:xfrm>
                <a:off x="4944" y="211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28" name="Rectangle 1075"/>
              <p:cNvSpPr>
                <a:spLocks noChangeArrowheads="1"/>
              </p:cNvSpPr>
              <p:nvPr/>
            </p:nvSpPr>
            <p:spPr bwMode="auto">
              <a:xfrm>
                <a:off x="4986" y="211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29" name="Rectangle 1076"/>
              <p:cNvSpPr>
                <a:spLocks noChangeArrowheads="1"/>
              </p:cNvSpPr>
              <p:nvPr/>
            </p:nvSpPr>
            <p:spPr bwMode="auto">
              <a:xfrm>
                <a:off x="5050" y="2117"/>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30" name="Rectangle 1077"/>
              <p:cNvSpPr>
                <a:spLocks noChangeArrowheads="1"/>
              </p:cNvSpPr>
              <p:nvPr/>
            </p:nvSpPr>
            <p:spPr bwMode="auto">
              <a:xfrm>
                <a:off x="4856" y="217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31" name="Rectangle 1078"/>
              <p:cNvSpPr>
                <a:spLocks noChangeArrowheads="1"/>
              </p:cNvSpPr>
              <p:nvPr/>
            </p:nvSpPr>
            <p:spPr bwMode="auto">
              <a:xfrm>
                <a:off x="4920" y="217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32" name="Rectangle 1079"/>
              <p:cNvSpPr>
                <a:spLocks noChangeArrowheads="1"/>
              </p:cNvSpPr>
              <p:nvPr/>
            </p:nvSpPr>
            <p:spPr bwMode="auto">
              <a:xfrm>
                <a:off x="4944" y="217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33" name="Rectangle 1080"/>
              <p:cNvSpPr>
                <a:spLocks noChangeArrowheads="1"/>
              </p:cNvSpPr>
              <p:nvPr/>
            </p:nvSpPr>
            <p:spPr bwMode="auto">
              <a:xfrm>
                <a:off x="4986" y="217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34" name="Rectangle 1081"/>
              <p:cNvSpPr>
                <a:spLocks noChangeArrowheads="1"/>
              </p:cNvSpPr>
              <p:nvPr/>
            </p:nvSpPr>
            <p:spPr bwMode="auto">
              <a:xfrm>
                <a:off x="4814" y="22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35" name="Rectangle 1082"/>
              <p:cNvSpPr>
                <a:spLocks noChangeArrowheads="1"/>
              </p:cNvSpPr>
              <p:nvPr/>
            </p:nvSpPr>
            <p:spPr bwMode="auto">
              <a:xfrm>
                <a:off x="4834" y="22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36" name="Rectangle 1083"/>
              <p:cNvSpPr>
                <a:spLocks noChangeArrowheads="1"/>
              </p:cNvSpPr>
              <p:nvPr/>
            </p:nvSpPr>
            <p:spPr bwMode="auto">
              <a:xfrm>
                <a:off x="4900" y="22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37" name="Rectangle 1084"/>
              <p:cNvSpPr>
                <a:spLocks noChangeArrowheads="1"/>
              </p:cNvSpPr>
              <p:nvPr/>
            </p:nvSpPr>
            <p:spPr bwMode="auto">
              <a:xfrm>
                <a:off x="4944" y="22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38" name="Rectangle 1085"/>
              <p:cNvSpPr>
                <a:spLocks noChangeArrowheads="1"/>
              </p:cNvSpPr>
              <p:nvPr/>
            </p:nvSpPr>
            <p:spPr bwMode="auto">
              <a:xfrm>
                <a:off x="5050" y="22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39" name="Rectangle 1086"/>
              <p:cNvSpPr>
                <a:spLocks noChangeArrowheads="1"/>
              </p:cNvSpPr>
              <p:nvPr/>
            </p:nvSpPr>
            <p:spPr bwMode="auto">
              <a:xfrm>
                <a:off x="4920" y="22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40" name="Rectangle 1087"/>
              <p:cNvSpPr>
                <a:spLocks noChangeArrowheads="1"/>
              </p:cNvSpPr>
              <p:nvPr/>
            </p:nvSpPr>
            <p:spPr bwMode="auto">
              <a:xfrm>
                <a:off x="4878"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41" name="Rectangle 1088"/>
              <p:cNvSpPr>
                <a:spLocks noChangeArrowheads="1"/>
              </p:cNvSpPr>
              <p:nvPr/>
            </p:nvSpPr>
            <p:spPr bwMode="auto">
              <a:xfrm>
                <a:off x="5030"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42" name="Rectangle 1089"/>
              <p:cNvSpPr>
                <a:spLocks noChangeArrowheads="1"/>
              </p:cNvSpPr>
              <p:nvPr/>
            </p:nvSpPr>
            <p:spPr bwMode="auto">
              <a:xfrm>
                <a:off x="5050" y="22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43" name="Rectangle 1090"/>
              <p:cNvSpPr>
                <a:spLocks noChangeArrowheads="1"/>
              </p:cNvSpPr>
              <p:nvPr/>
            </p:nvSpPr>
            <p:spPr bwMode="auto">
              <a:xfrm>
                <a:off x="4814" y="23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44" name="Rectangle 1091"/>
              <p:cNvSpPr>
                <a:spLocks noChangeArrowheads="1"/>
              </p:cNvSpPr>
              <p:nvPr/>
            </p:nvSpPr>
            <p:spPr bwMode="auto">
              <a:xfrm>
                <a:off x="4964" y="23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45" name="Rectangle 1092"/>
              <p:cNvSpPr>
                <a:spLocks noChangeArrowheads="1"/>
              </p:cNvSpPr>
              <p:nvPr/>
            </p:nvSpPr>
            <p:spPr bwMode="auto">
              <a:xfrm>
                <a:off x="4856" y="23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46" name="Rectangle 1093"/>
              <p:cNvSpPr>
                <a:spLocks noChangeArrowheads="1"/>
              </p:cNvSpPr>
              <p:nvPr/>
            </p:nvSpPr>
            <p:spPr bwMode="auto">
              <a:xfrm>
                <a:off x="5008" y="23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47" name="Rectangle 1094"/>
              <p:cNvSpPr>
                <a:spLocks noChangeArrowheads="1"/>
              </p:cNvSpPr>
              <p:nvPr/>
            </p:nvSpPr>
            <p:spPr bwMode="auto">
              <a:xfrm>
                <a:off x="5050" y="23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48" name="Rectangle 1095"/>
              <p:cNvSpPr>
                <a:spLocks noChangeArrowheads="1"/>
              </p:cNvSpPr>
              <p:nvPr/>
            </p:nvSpPr>
            <p:spPr bwMode="auto">
              <a:xfrm>
                <a:off x="4814"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49" name="Rectangle 1096"/>
              <p:cNvSpPr>
                <a:spLocks noChangeArrowheads="1"/>
              </p:cNvSpPr>
              <p:nvPr/>
            </p:nvSpPr>
            <p:spPr bwMode="auto">
              <a:xfrm>
                <a:off x="4878"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50" name="Rectangle 1097"/>
              <p:cNvSpPr>
                <a:spLocks noChangeArrowheads="1"/>
              </p:cNvSpPr>
              <p:nvPr/>
            </p:nvSpPr>
            <p:spPr bwMode="auto">
              <a:xfrm>
                <a:off x="4834" y="23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51" name="Rectangle 1098"/>
              <p:cNvSpPr>
                <a:spLocks noChangeArrowheads="1"/>
              </p:cNvSpPr>
              <p:nvPr/>
            </p:nvSpPr>
            <p:spPr bwMode="auto">
              <a:xfrm>
                <a:off x="4986"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52" name="Rectangle 1099"/>
              <p:cNvSpPr>
                <a:spLocks noChangeArrowheads="1"/>
              </p:cNvSpPr>
              <p:nvPr/>
            </p:nvSpPr>
            <p:spPr bwMode="auto">
              <a:xfrm>
                <a:off x="5008"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53" name="Rectangle 1100"/>
              <p:cNvSpPr>
                <a:spLocks noChangeArrowheads="1"/>
              </p:cNvSpPr>
              <p:nvPr/>
            </p:nvSpPr>
            <p:spPr bwMode="auto">
              <a:xfrm>
                <a:off x="4814" y="24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54" name="Rectangle 1101"/>
              <p:cNvSpPr>
                <a:spLocks noChangeArrowheads="1"/>
              </p:cNvSpPr>
              <p:nvPr/>
            </p:nvSpPr>
            <p:spPr bwMode="auto">
              <a:xfrm>
                <a:off x="4964" y="24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55" name="Rectangle 1102"/>
              <p:cNvSpPr>
                <a:spLocks noChangeArrowheads="1"/>
              </p:cNvSpPr>
              <p:nvPr/>
            </p:nvSpPr>
            <p:spPr bwMode="auto">
              <a:xfrm>
                <a:off x="4878" y="24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56" name="Rectangle 1103"/>
              <p:cNvSpPr>
                <a:spLocks noChangeArrowheads="1"/>
              </p:cNvSpPr>
              <p:nvPr/>
            </p:nvSpPr>
            <p:spPr bwMode="auto">
              <a:xfrm>
                <a:off x="4920" y="24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57" name="Rectangle 1104"/>
              <p:cNvSpPr>
                <a:spLocks noChangeArrowheads="1"/>
              </p:cNvSpPr>
              <p:nvPr/>
            </p:nvSpPr>
            <p:spPr bwMode="auto">
              <a:xfrm>
                <a:off x="5050" y="24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58" name="Rectangle 1105"/>
              <p:cNvSpPr>
                <a:spLocks noChangeArrowheads="1"/>
              </p:cNvSpPr>
              <p:nvPr/>
            </p:nvSpPr>
            <p:spPr bwMode="auto">
              <a:xfrm>
                <a:off x="4814" y="247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59" name="Rectangle 1106"/>
              <p:cNvSpPr>
                <a:spLocks noChangeArrowheads="1"/>
              </p:cNvSpPr>
              <p:nvPr/>
            </p:nvSpPr>
            <p:spPr bwMode="auto">
              <a:xfrm>
                <a:off x="4964" y="247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60" name="Rectangle 1107"/>
              <p:cNvSpPr>
                <a:spLocks noChangeArrowheads="1"/>
              </p:cNvSpPr>
              <p:nvPr/>
            </p:nvSpPr>
            <p:spPr bwMode="auto">
              <a:xfrm>
                <a:off x="4878" y="247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61" name="Rectangle 1108"/>
              <p:cNvSpPr>
                <a:spLocks noChangeArrowheads="1"/>
              </p:cNvSpPr>
              <p:nvPr/>
            </p:nvSpPr>
            <p:spPr bwMode="auto">
              <a:xfrm>
                <a:off x="4944" y="247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62" name="Rectangle 1109"/>
              <p:cNvSpPr>
                <a:spLocks noChangeArrowheads="1"/>
              </p:cNvSpPr>
              <p:nvPr/>
            </p:nvSpPr>
            <p:spPr bwMode="auto">
              <a:xfrm>
                <a:off x="5050" y="247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63" name="Rectangle 1110"/>
              <p:cNvSpPr>
                <a:spLocks noChangeArrowheads="1"/>
              </p:cNvSpPr>
              <p:nvPr/>
            </p:nvSpPr>
            <p:spPr bwMode="auto">
              <a:xfrm>
                <a:off x="4964" y="2525"/>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864" name="Rectangle 1111"/>
              <p:cNvSpPr>
                <a:spLocks noChangeArrowheads="1"/>
              </p:cNvSpPr>
              <p:nvPr/>
            </p:nvSpPr>
            <p:spPr bwMode="auto">
              <a:xfrm>
                <a:off x="4856" y="2525"/>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65" name="Rectangle 1112"/>
              <p:cNvSpPr>
                <a:spLocks noChangeArrowheads="1"/>
              </p:cNvSpPr>
              <p:nvPr/>
            </p:nvSpPr>
            <p:spPr bwMode="auto">
              <a:xfrm>
                <a:off x="4920" y="2525"/>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866" name="Rectangle 1113"/>
              <p:cNvSpPr>
                <a:spLocks noChangeArrowheads="1"/>
              </p:cNvSpPr>
              <p:nvPr/>
            </p:nvSpPr>
            <p:spPr bwMode="auto">
              <a:xfrm>
                <a:off x="4814" y="25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67" name="Rectangle 1114"/>
              <p:cNvSpPr>
                <a:spLocks noChangeArrowheads="1"/>
              </p:cNvSpPr>
              <p:nvPr/>
            </p:nvSpPr>
            <p:spPr bwMode="auto">
              <a:xfrm>
                <a:off x="4920" y="25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68" name="Rectangle 1115"/>
              <p:cNvSpPr>
                <a:spLocks noChangeArrowheads="1"/>
              </p:cNvSpPr>
              <p:nvPr/>
            </p:nvSpPr>
            <p:spPr bwMode="auto">
              <a:xfrm>
                <a:off x="5050" y="25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69" name="Rectangle 1116"/>
              <p:cNvSpPr>
                <a:spLocks noChangeArrowheads="1"/>
              </p:cNvSpPr>
              <p:nvPr/>
            </p:nvSpPr>
            <p:spPr bwMode="auto">
              <a:xfrm>
                <a:off x="4878" y="2623"/>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870" name="Rectangle 1117"/>
              <p:cNvSpPr>
                <a:spLocks noChangeArrowheads="1"/>
              </p:cNvSpPr>
              <p:nvPr/>
            </p:nvSpPr>
            <p:spPr bwMode="auto">
              <a:xfrm>
                <a:off x="4814" y="267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71" name="Rectangle 1118"/>
              <p:cNvSpPr>
                <a:spLocks noChangeArrowheads="1"/>
              </p:cNvSpPr>
              <p:nvPr/>
            </p:nvSpPr>
            <p:spPr bwMode="auto">
              <a:xfrm>
                <a:off x="4920" y="267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72" name="Rectangle 1119"/>
              <p:cNvSpPr>
                <a:spLocks noChangeArrowheads="1"/>
              </p:cNvSpPr>
              <p:nvPr/>
            </p:nvSpPr>
            <p:spPr bwMode="auto">
              <a:xfrm>
                <a:off x="5050" y="267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73" name="Rectangle 1120"/>
              <p:cNvSpPr>
                <a:spLocks noChangeArrowheads="1"/>
              </p:cNvSpPr>
              <p:nvPr/>
            </p:nvSpPr>
            <p:spPr bwMode="auto">
              <a:xfrm>
                <a:off x="4814" y="273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74" name="Rectangle 1121"/>
              <p:cNvSpPr>
                <a:spLocks noChangeArrowheads="1"/>
              </p:cNvSpPr>
              <p:nvPr/>
            </p:nvSpPr>
            <p:spPr bwMode="auto">
              <a:xfrm>
                <a:off x="5050" y="273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75" name="Rectangle 1122"/>
              <p:cNvSpPr>
                <a:spLocks noChangeArrowheads="1"/>
              </p:cNvSpPr>
              <p:nvPr/>
            </p:nvSpPr>
            <p:spPr bwMode="auto">
              <a:xfrm>
                <a:off x="4920" y="278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76" name="Rectangle 1123"/>
              <p:cNvSpPr>
                <a:spLocks noChangeArrowheads="1"/>
              </p:cNvSpPr>
              <p:nvPr/>
            </p:nvSpPr>
            <p:spPr bwMode="auto">
              <a:xfrm>
                <a:off x="5050" y="278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77" name="Rectangle 1124"/>
              <p:cNvSpPr>
                <a:spLocks noChangeArrowheads="1"/>
              </p:cNvSpPr>
              <p:nvPr/>
            </p:nvSpPr>
            <p:spPr bwMode="auto">
              <a:xfrm>
                <a:off x="4814" y="284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78" name="Rectangle 1125"/>
              <p:cNvSpPr>
                <a:spLocks noChangeArrowheads="1"/>
              </p:cNvSpPr>
              <p:nvPr/>
            </p:nvSpPr>
            <p:spPr bwMode="auto">
              <a:xfrm>
                <a:off x="4944" y="284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79" name="Rectangle 1126"/>
              <p:cNvSpPr>
                <a:spLocks noChangeArrowheads="1"/>
              </p:cNvSpPr>
              <p:nvPr/>
            </p:nvSpPr>
            <p:spPr bwMode="auto">
              <a:xfrm>
                <a:off x="4920" y="290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80" name="Rectangle 1127"/>
              <p:cNvSpPr>
                <a:spLocks noChangeArrowheads="1"/>
              </p:cNvSpPr>
              <p:nvPr/>
            </p:nvSpPr>
            <p:spPr bwMode="auto">
              <a:xfrm>
                <a:off x="4920" y="2956"/>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881" name="Rectangle 1128"/>
              <p:cNvSpPr>
                <a:spLocks noChangeArrowheads="1"/>
              </p:cNvSpPr>
              <p:nvPr/>
            </p:nvSpPr>
            <p:spPr bwMode="auto">
              <a:xfrm>
                <a:off x="5050" y="290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82" name="Rectangle 1129"/>
              <p:cNvSpPr>
                <a:spLocks noChangeArrowheads="1"/>
              </p:cNvSpPr>
              <p:nvPr/>
            </p:nvSpPr>
            <p:spPr bwMode="auto">
              <a:xfrm>
                <a:off x="5048"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83" name="Rectangle 1130"/>
              <p:cNvSpPr>
                <a:spLocks noChangeArrowheads="1"/>
              </p:cNvSpPr>
              <p:nvPr/>
            </p:nvSpPr>
            <p:spPr bwMode="auto">
              <a:xfrm>
                <a:off x="5070"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84" name="Rectangle 1131"/>
              <p:cNvSpPr>
                <a:spLocks noChangeArrowheads="1"/>
              </p:cNvSpPr>
              <p:nvPr/>
            </p:nvSpPr>
            <p:spPr bwMode="auto">
              <a:xfrm>
                <a:off x="5092"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85" name="Rectangle 1132"/>
              <p:cNvSpPr>
                <a:spLocks noChangeArrowheads="1"/>
              </p:cNvSpPr>
              <p:nvPr/>
            </p:nvSpPr>
            <p:spPr bwMode="auto">
              <a:xfrm>
                <a:off x="5134"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86" name="Rectangle 1133"/>
              <p:cNvSpPr>
                <a:spLocks noChangeArrowheads="1"/>
              </p:cNvSpPr>
              <p:nvPr/>
            </p:nvSpPr>
            <p:spPr bwMode="auto">
              <a:xfrm>
                <a:off x="5156"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87" name="Rectangle 1134"/>
              <p:cNvSpPr>
                <a:spLocks noChangeArrowheads="1"/>
              </p:cNvSpPr>
              <p:nvPr/>
            </p:nvSpPr>
            <p:spPr bwMode="auto">
              <a:xfrm>
                <a:off x="5048" y="99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88" name="Rectangle 1135"/>
              <p:cNvSpPr>
                <a:spLocks noChangeArrowheads="1"/>
              </p:cNvSpPr>
              <p:nvPr/>
            </p:nvSpPr>
            <p:spPr bwMode="auto">
              <a:xfrm>
                <a:off x="5070" y="991"/>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889" name="Rectangle 1136"/>
              <p:cNvSpPr>
                <a:spLocks noChangeArrowheads="1"/>
              </p:cNvSpPr>
              <p:nvPr/>
            </p:nvSpPr>
            <p:spPr bwMode="auto">
              <a:xfrm>
                <a:off x="5048" y="1047"/>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90" name="Rectangle 1137"/>
              <p:cNvSpPr>
                <a:spLocks noChangeArrowheads="1"/>
              </p:cNvSpPr>
              <p:nvPr/>
            </p:nvSpPr>
            <p:spPr bwMode="auto">
              <a:xfrm>
                <a:off x="5092" y="1047"/>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891" name="Rectangle 1138"/>
              <p:cNvSpPr>
                <a:spLocks noChangeArrowheads="1"/>
              </p:cNvSpPr>
              <p:nvPr/>
            </p:nvSpPr>
            <p:spPr bwMode="auto">
              <a:xfrm>
                <a:off x="5156" y="104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92" name="Rectangle 1139"/>
              <p:cNvSpPr>
                <a:spLocks noChangeArrowheads="1"/>
              </p:cNvSpPr>
              <p:nvPr/>
            </p:nvSpPr>
            <p:spPr bwMode="auto">
              <a:xfrm>
                <a:off x="5048" y="110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93" name="Rectangle 1140"/>
              <p:cNvSpPr>
                <a:spLocks noChangeArrowheads="1"/>
              </p:cNvSpPr>
              <p:nvPr/>
            </p:nvSpPr>
            <p:spPr bwMode="auto">
              <a:xfrm>
                <a:off x="5070" y="110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94" name="Rectangle 1141"/>
              <p:cNvSpPr>
                <a:spLocks noChangeArrowheads="1"/>
              </p:cNvSpPr>
              <p:nvPr/>
            </p:nvSpPr>
            <p:spPr bwMode="auto">
              <a:xfrm>
                <a:off x="5114" y="1103"/>
                <a:ext cx="54" cy="32"/>
              </a:xfrm>
              <a:prstGeom prst="rect">
                <a:avLst/>
              </a:prstGeom>
              <a:grpFill/>
              <a:ln>
                <a:noFill/>
              </a:ln>
            </p:spPr>
            <p:txBody>
              <a:bodyPr anchor="t" anchorCtr="0" bIns="45720" compatLnSpc="1" lIns="91440" numCol="1" rIns="91440" tIns="45720" vert="horz" wrap="square"/>
              <a:lstStyle/>
              <a:p>
                <a:endParaRPr altLang="en-US" lang="zh-CN"/>
              </a:p>
            </p:txBody>
          </p:sp>
          <p:sp>
            <p:nvSpPr>
              <p:cNvPr id="895" name="Rectangle 1142"/>
              <p:cNvSpPr>
                <a:spLocks noChangeArrowheads="1"/>
              </p:cNvSpPr>
              <p:nvPr/>
            </p:nvSpPr>
            <p:spPr bwMode="auto">
              <a:xfrm>
                <a:off x="5070"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96" name="Rectangle 1143"/>
              <p:cNvSpPr>
                <a:spLocks noChangeArrowheads="1"/>
              </p:cNvSpPr>
              <p:nvPr/>
            </p:nvSpPr>
            <p:spPr bwMode="auto">
              <a:xfrm>
                <a:off x="5092"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97" name="Rectangle 1144"/>
              <p:cNvSpPr>
                <a:spLocks noChangeArrowheads="1"/>
              </p:cNvSpPr>
              <p:nvPr/>
            </p:nvSpPr>
            <p:spPr bwMode="auto">
              <a:xfrm>
                <a:off x="5156"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98" name="Rectangle 1145"/>
              <p:cNvSpPr>
                <a:spLocks noChangeArrowheads="1"/>
              </p:cNvSpPr>
              <p:nvPr/>
            </p:nvSpPr>
            <p:spPr bwMode="auto">
              <a:xfrm>
                <a:off x="5048" y="1217"/>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899" name="Rectangle 1146"/>
              <p:cNvSpPr>
                <a:spLocks noChangeArrowheads="1"/>
              </p:cNvSpPr>
              <p:nvPr/>
            </p:nvSpPr>
            <p:spPr bwMode="auto">
              <a:xfrm>
                <a:off x="5092" y="121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00" name="Rectangle 1147"/>
              <p:cNvSpPr>
                <a:spLocks noChangeArrowheads="1"/>
              </p:cNvSpPr>
              <p:nvPr/>
            </p:nvSpPr>
            <p:spPr bwMode="auto">
              <a:xfrm>
                <a:off x="5134" y="1217"/>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901" name="Rectangle 1148"/>
              <p:cNvSpPr>
                <a:spLocks noChangeArrowheads="1"/>
              </p:cNvSpPr>
              <p:nvPr/>
            </p:nvSpPr>
            <p:spPr bwMode="auto">
              <a:xfrm>
                <a:off x="5070" y="1273"/>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902" name="Rectangle 1149"/>
              <p:cNvSpPr>
                <a:spLocks noChangeArrowheads="1"/>
              </p:cNvSpPr>
              <p:nvPr/>
            </p:nvSpPr>
            <p:spPr bwMode="auto">
              <a:xfrm>
                <a:off x="5114" y="1273"/>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903" name="Rectangle 1150"/>
              <p:cNvSpPr>
                <a:spLocks noChangeArrowheads="1"/>
              </p:cNvSpPr>
              <p:nvPr/>
            </p:nvSpPr>
            <p:spPr bwMode="auto">
              <a:xfrm>
                <a:off x="5156" y="1273"/>
                <a:ext cx="36" cy="31"/>
              </a:xfrm>
              <a:prstGeom prst="rect">
                <a:avLst/>
              </a:prstGeom>
              <a:grpFill/>
              <a:ln>
                <a:noFill/>
              </a:ln>
            </p:spPr>
            <p:txBody>
              <a:bodyPr anchor="t" anchorCtr="0" bIns="45720" compatLnSpc="1" lIns="91440" numCol="1" rIns="91440" tIns="45720" vert="horz" wrap="square"/>
              <a:lstStyle/>
              <a:p>
                <a:endParaRPr altLang="en-US" lang="zh-CN"/>
              </a:p>
            </p:txBody>
          </p:sp>
          <p:sp>
            <p:nvSpPr>
              <p:cNvPr id="904" name="Rectangle 1151"/>
              <p:cNvSpPr>
                <a:spLocks noChangeArrowheads="1"/>
              </p:cNvSpPr>
              <p:nvPr/>
            </p:nvSpPr>
            <p:spPr bwMode="auto">
              <a:xfrm>
                <a:off x="5048" y="1330"/>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905" name="Rectangle 1152"/>
              <p:cNvSpPr>
                <a:spLocks noChangeArrowheads="1"/>
              </p:cNvSpPr>
              <p:nvPr/>
            </p:nvSpPr>
            <p:spPr bwMode="auto">
              <a:xfrm>
                <a:off x="5092" y="1330"/>
                <a:ext cx="56" cy="30"/>
              </a:xfrm>
              <a:prstGeom prst="rect">
                <a:avLst/>
              </a:prstGeom>
              <a:grpFill/>
              <a:ln>
                <a:noFill/>
              </a:ln>
            </p:spPr>
            <p:txBody>
              <a:bodyPr anchor="t" anchorCtr="0" bIns="45720" compatLnSpc="1" lIns="91440" numCol="1" rIns="91440" tIns="45720" vert="horz" wrap="square"/>
              <a:lstStyle/>
              <a:p>
                <a:endParaRPr altLang="en-US" lang="zh-CN"/>
              </a:p>
            </p:txBody>
          </p:sp>
          <p:sp>
            <p:nvSpPr>
              <p:cNvPr id="906" name="Rectangle 1153"/>
              <p:cNvSpPr>
                <a:spLocks noChangeArrowheads="1"/>
              </p:cNvSpPr>
              <p:nvPr/>
            </p:nvSpPr>
            <p:spPr bwMode="auto">
              <a:xfrm>
                <a:off x="5070" y="13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07" name="Rectangle 1154"/>
              <p:cNvSpPr>
                <a:spLocks noChangeArrowheads="1"/>
              </p:cNvSpPr>
              <p:nvPr/>
            </p:nvSpPr>
            <p:spPr bwMode="auto">
              <a:xfrm>
                <a:off x="5114" y="13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08" name="Rectangle 1155"/>
              <p:cNvSpPr>
                <a:spLocks noChangeArrowheads="1"/>
              </p:cNvSpPr>
              <p:nvPr/>
            </p:nvSpPr>
            <p:spPr bwMode="auto">
              <a:xfrm>
                <a:off x="5134" y="138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09" name="Rectangle 1156"/>
              <p:cNvSpPr>
                <a:spLocks noChangeArrowheads="1"/>
              </p:cNvSpPr>
              <p:nvPr/>
            </p:nvSpPr>
            <p:spPr bwMode="auto">
              <a:xfrm>
                <a:off x="5070" y="14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10" name="Rectangle 1157"/>
              <p:cNvSpPr>
                <a:spLocks noChangeArrowheads="1"/>
              </p:cNvSpPr>
              <p:nvPr/>
            </p:nvSpPr>
            <p:spPr bwMode="auto">
              <a:xfrm>
                <a:off x="5114" y="14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11" name="Rectangle 1158"/>
              <p:cNvSpPr>
                <a:spLocks noChangeArrowheads="1"/>
              </p:cNvSpPr>
              <p:nvPr/>
            </p:nvSpPr>
            <p:spPr bwMode="auto">
              <a:xfrm>
                <a:off x="5048" y="1498"/>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12" name="Rectangle 1159"/>
              <p:cNvSpPr>
                <a:spLocks noChangeArrowheads="1"/>
              </p:cNvSpPr>
              <p:nvPr/>
            </p:nvSpPr>
            <p:spPr bwMode="auto">
              <a:xfrm>
                <a:off x="5092" y="149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13" name="Rectangle 1160"/>
              <p:cNvSpPr>
                <a:spLocks noChangeArrowheads="1"/>
              </p:cNvSpPr>
              <p:nvPr/>
            </p:nvSpPr>
            <p:spPr bwMode="auto">
              <a:xfrm>
                <a:off x="5156" y="149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14" name="Rectangle 1161"/>
              <p:cNvSpPr>
                <a:spLocks noChangeArrowheads="1"/>
              </p:cNvSpPr>
              <p:nvPr/>
            </p:nvSpPr>
            <p:spPr bwMode="auto">
              <a:xfrm>
                <a:off x="5048" y="15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15" name="Rectangle 1162"/>
              <p:cNvSpPr>
                <a:spLocks noChangeArrowheads="1"/>
              </p:cNvSpPr>
              <p:nvPr/>
            </p:nvSpPr>
            <p:spPr bwMode="auto">
              <a:xfrm>
                <a:off x="5070" y="15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16" name="Rectangle 1163"/>
              <p:cNvSpPr>
                <a:spLocks noChangeArrowheads="1"/>
              </p:cNvSpPr>
              <p:nvPr/>
            </p:nvSpPr>
            <p:spPr bwMode="auto">
              <a:xfrm>
                <a:off x="5048" y="161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17" name="Rectangle 1164"/>
              <p:cNvSpPr>
                <a:spLocks noChangeArrowheads="1"/>
              </p:cNvSpPr>
              <p:nvPr/>
            </p:nvSpPr>
            <p:spPr bwMode="auto">
              <a:xfrm>
                <a:off x="5092" y="1610"/>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918" name="Rectangle 1165"/>
              <p:cNvSpPr>
                <a:spLocks noChangeArrowheads="1"/>
              </p:cNvSpPr>
              <p:nvPr/>
            </p:nvSpPr>
            <p:spPr bwMode="auto">
              <a:xfrm>
                <a:off x="5156" y="161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19" name="Rectangle 1166"/>
              <p:cNvSpPr>
                <a:spLocks noChangeArrowheads="1"/>
              </p:cNvSpPr>
              <p:nvPr/>
            </p:nvSpPr>
            <p:spPr bwMode="auto">
              <a:xfrm>
                <a:off x="5070" y="166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20" name="Rectangle 1167"/>
              <p:cNvSpPr>
                <a:spLocks noChangeArrowheads="1"/>
              </p:cNvSpPr>
              <p:nvPr/>
            </p:nvSpPr>
            <p:spPr bwMode="auto">
              <a:xfrm>
                <a:off x="5070" y="172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21" name="Rectangle 1168"/>
              <p:cNvSpPr>
                <a:spLocks noChangeArrowheads="1"/>
              </p:cNvSpPr>
              <p:nvPr/>
            </p:nvSpPr>
            <p:spPr bwMode="auto">
              <a:xfrm>
                <a:off x="5114" y="172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22" name="Rectangle 1169"/>
              <p:cNvSpPr>
                <a:spLocks noChangeArrowheads="1"/>
              </p:cNvSpPr>
              <p:nvPr/>
            </p:nvSpPr>
            <p:spPr bwMode="auto">
              <a:xfrm>
                <a:off x="5156" y="172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23" name="Rectangle 1170"/>
              <p:cNvSpPr>
                <a:spLocks noChangeArrowheads="1"/>
              </p:cNvSpPr>
              <p:nvPr/>
            </p:nvSpPr>
            <p:spPr bwMode="auto">
              <a:xfrm>
                <a:off x="5048" y="1780"/>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924" name="Rectangle 1171"/>
              <p:cNvSpPr>
                <a:spLocks noChangeArrowheads="1"/>
              </p:cNvSpPr>
              <p:nvPr/>
            </p:nvSpPr>
            <p:spPr bwMode="auto">
              <a:xfrm>
                <a:off x="5092" y="178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25" name="Rectangle 1172"/>
              <p:cNvSpPr>
                <a:spLocks noChangeArrowheads="1"/>
              </p:cNvSpPr>
              <p:nvPr/>
            </p:nvSpPr>
            <p:spPr bwMode="auto">
              <a:xfrm>
                <a:off x="5134" y="1780"/>
                <a:ext cx="34" cy="30"/>
              </a:xfrm>
              <a:prstGeom prst="rect">
                <a:avLst/>
              </a:prstGeom>
              <a:grpFill/>
              <a:ln>
                <a:noFill/>
              </a:ln>
            </p:spPr>
            <p:txBody>
              <a:bodyPr anchor="t" anchorCtr="0" bIns="45720" compatLnSpc="1" lIns="91440" numCol="1" rIns="91440" tIns="45720" vert="horz" wrap="square"/>
              <a:lstStyle/>
              <a:p>
                <a:endParaRPr altLang="en-US" lang="zh-CN"/>
              </a:p>
            </p:txBody>
          </p:sp>
          <p:sp>
            <p:nvSpPr>
              <p:cNvPr id="926" name="Rectangle 1173"/>
              <p:cNvSpPr>
                <a:spLocks noChangeArrowheads="1"/>
              </p:cNvSpPr>
              <p:nvPr/>
            </p:nvSpPr>
            <p:spPr bwMode="auto">
              <a:xfrm>
                <a:off x="5048" y="1836"/>
                <a:ext cx="34" cy="30"/>
              </a:xfrm>
              <a:prstGeom prst="rect">
                <a:avLst/>
              </a:prstGeom>
              <a:grpFill/>
              <a:ln>
                <a:noFill/>
              </a:ln>
            </p:spPr>
            <p:txBody>
              <a:bodyPr anchor="t" anchorCtr="0" bIns="45720" compatLnSpc="1" lIns="91440" numCol="1" rIns="91440" tIns="45720" vert="horz" wrap="square"/>
              <a:lstStyle/>
              <a:p>
                <a:endParaRPr altLang="en-US" lang="zh-CN"/>
              </a:p>
            </p:txBody>
          </p:sp>
          <p:sp>
            <p:nvSpPr>
              <p:cNvPr id="927" name="Rectangle 1174"/>
              <p:cNvSpPr>
                <a:spLocks noChangeArrowheads="1"/>
              </p:cNvSpPr>
              <p:nvPr/>
            </p:nvSpPr>
            <p:spPr bwMode="auto">
              <a:xfrm>
                <a:off x="5114" y="1836"/>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28" name="Rectangle 1175"/>
              <p:cNvSpPr>
                <a:spLocks noChangeArrowheads="1"/>
              </p:cNvSpPr>
              <p:nvPr/>
            </p:nvSpPr>
            <p:spPr bwMode="auto">
              <a:xfrm>
                <a:off x="5092"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29" name="Rectangle 1176"/>
              <p:cNvSpPr>
                <a:spLocks noChangeArrowheads="1"/>
              </p:cNvSpPr>
              <p:nvPr/>
            </p:nvSpPr>
            <p:spPr bwMode="auto">
              <a:xfrm>
                <a:off x="5134" y="1892"/>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930" name="Rectangle 1177"/>
              <p:cNvSpPr>
                <a:spLocks noChangeArrowheads="1"/>
              </p:cNvSpPr>
              <p:nvPr/>
            </p:nvSpPr>
            <p:spPr bwMode="auto">
              <a:xfrm>
                <a:off x="5156"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31" name="Rectangle 1178"/>
              <p:cNvSpPr>
                <a:spLocks noChangeArrowheads="1"/>
              </p:cNvSpPr>
              <p:nvPr/>
            </p:nvSpPr>
            <p:spPr bwMode="auto">
              <a:xfrm>
                <a:off x="5048" y="1948"/>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932" name="Rectangle 1179"/>
              <p:cNvSpPr>
                <a:spLocks noChangeArrowheads="1"/>
              </p:cNvSpPr>
              <p:nvPr/>
            </p:nvSpPr>
            <p:spPr bwMode="auto">
              <a:xfrm>
                <a:off x="5092"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933" name="Rectangle 1180"/>
              <p:cNvSpPr>
                <a:spLocks noChangeArrowheads="1"/>
              </p:cNvSpPr>
              <p:nvPr/>
            </p:nvSpPr>
            <p:spPr bwMode="auto">
              <a:xfrm>
                <a:off x="5156"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934" name="Rectangle 1181"/>
              <p:cNvSpPr>
                <a:spLocks noChangeArrowheads="1"/>
              </p:cNvSpPr>
              <p:nvPr/>
            </p:nvSpPr>
            <p:spPr bwMode="auto">
              <a:xfrm>
                <a:off x="5048" y="200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35" name="Rectangle 1182"/>
              <p:cNvSpPr>
                <a:spLocks noChangeArrowheads="1"/>
              </p:cNvSpPr>
              <p:nvPr/>
            </p:nvSpPr>
            <p:spPr bwMode="auto">
              <a:xfrm>
                <a:off x="5092" y="20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36" name="Rectangle 1183"/>
              <p:cNvSpPr>
                <a:spLocks noChangeArrowheads="1"/>
              </p:cNvSpPr>
              <p:nvPr/>
            </p:nvSpPr>
            <p:spPr bwMode="auto">
              <a:xfrm>
                <a:off x="5134" y="200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37" name="Rectangle 1184"/>
              <p:cNvSpPr>
                <a:spLocks noChangeArrowheads="1"/>
              </p:cNvSpPr>
              <p:nvPr/>
            </p:nvSpPr>
            <p:spPr bwMode="auto">
              <a:xfrm>
                <a:off x="5070"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38" name="Rectangle 1185"/>
              <p:cNvSpPr>
                <a:spLocks noChangeArrowheads="1"/>
              </p:cNvSpPr>
              <p:nvPr/>
            </p:nvSpPr>
            <p:spPr bwMode="auto">
              <a:xfrm>
                <a:off x="5114"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39" name="Rectangle 1186"/>
              <p:cNvSpPr>
                <a:spLocks noChangeArrowheads="1"/>
              </p:cNvSpPr>
              <p:nvPr/>
            </p:nvSpPr>
            <p:spPr bwMode="auto">
              <a:xfrm>
                <a:off x="5156"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40" name="Rectangle 1187"/>
              <p:cNvSpPr>
                <a:spLocks noChangeArrowheads="1"/>
              </p:cNvSpPr>
              <p:nvPr/>
            </p:nvSpPr>
            <p:spPr bwMode="auto">
              <a:xfrm>
                <a:off x="5048" y="2117"/>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41" name="Rectangle 1188"/>
              <p:cNvSpPr>
                <a:spLocks noChangeArrowheads="1"/>
              </p:cNvSpPr>
              <p:nvPr/>
            </p:nvSpPr>
            <p:spPr bwMode="auto">
              <a:xfrm>
                <a:off x="5092" y="211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42" name="Rectangle 1189"/>
              <p:cNvSpPr>
                <a:spLocks noChangeArrowheads="1"/>
              </p:cNvSpPr>
              <p:nvPr/>
            </p:nvSpPr>
            <p:spPr bwMode="auto">
              <a:xfrm>
                <a:off x="5178"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43" name="Rectangle 1190"/>
              <p:cNvSpPr>
                <a:spLocks noChangeArrowheads="1"/>
              </p:cNvSpPr>
              <p:nvPr/>
            </p:nvSpPr>
            <p:spPr bwMode="auto">
              <a:xfrm>
                <a:off x="5200"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44" name="Rectangle 1191"/>
              <p:cNvSpPr>
                <a:spLocks noChangeArrowheads="1"/>
              </p:cNvSpPr>
              <p:nvPr/>
            </p:nvSpPr>
            <p:spPr bwMode="auto">
              <a:xfrm>
                <a:off x="5244"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45" name="Rectangle 1192"/>
              <p:cNvSpPr>
                <a:spLocks noChangeArrowheads="1"/>
              </p:cNvSpPr>
              <p:nvPr/>
            </p:nvSpPr>
            <p:spPr bwMode="auto">
              <a:xfrm>
                <a:off x="5264"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46" name="Rectangle 1193"/>
              <p:cNvSpPr>
                <a:spLocks noChangeArrowheads="1"/>
              </p:cNvSpPr>
              <p:nvPr/>
            </p:nvSpPr>
            <p:spPr bwMode="auto">
              <a:xfrm>
                <a:off x="5286"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47" name="Rectangle 1194"/>
              <p:cNvSpPr>
                <a:spLocks noChangeArrowheads="1"/>
              </p:cNvSpPr>
              <p:nvPr/>
            </p:nvSpPr>
            <p:spPr bwMode="auto">
              <a:xfrm>
                <a:off x="5178" y="99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48" name="Rectangle 1195"/>
              <p:cNvSpPr>
                <a:spLocks noChangeArrowheads="1"/>
              </p:cNvSpPr>
              <p:nvPr/>
            </p:nvSpPr>
            <p:spPr bwMode="auto">
              <a:xfrm>
                <a:off x="5222" y="99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49" name="Rectangle 1196"/>
              <p:cNvSpPr>
                <a:spLocks noChangeArrowheads="1"/>
              </p:cNvSpPr>
              <p:nvPr/>
            </p:nvSpPr>
            <p:spPr bwMode="auto">
              <a:xfrm>
                <a:off x="5264" y="99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50" name="Rectangle 1197"/>
              <p:cNvSpPr>
                <a:spLocks noChangeArrowheads="1"/>
              </p:cNvSpPr>
              <p:nvPr/>
            </p:nvSpPr>
            <p:spPr bwMode="auto">
              <a:xfrm>
                <a:off x="5200" y="1047"/>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951" name="Rectangle 1198"/>
              <p:cNvSpPr>
                <a:spLocks noChangeArrowheads="1"/>
              </p:cNvSpPr>
              <p:nvPr/>
            </p:nvSpPr>
            <p:spPr bwMode="auto">
              <a:xfrm>
                <a:off x="5286" y="104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52" name="Rectangle 1199"/>
              <p:cNvSpPr>
                <a:spLocks noChangeArrowheads="1"/>
              </p:cNvSpPr>
              <p:nvPr/>
            </p:nvSpPr>
            <p:spPr bwMode="auto">
              <a:xfrm>
                <a:off x="5178" y="110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53" name="Rectangle 1200"/>
              <p:cNvSpPr>
                <a:spLocks noChangeArrowheads="1"/>
              </p:cNvSpPr>
              <p:nvPr/>
            </p:nvSpPr>
            <p:spPr bwMode="auto">
              <a:xfrm>
                <a:off x="5244" y="1103"/>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954" name="Rectangle 1201"/>
              <p:cNvSpPr>
                <a:spLocks noChangeArrowheads="1"/>
              </p:cNvSpPr>
              <p:nvPr/>
            </p:nvSpPr>
            <p:spPr bwMode="auto">
              <a:xfrm>
                <a:off x="5286" y="110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55" name="Rectangle 1202"/>
              <p:cNvSpPr>
                <a:spLocks noChangeArrowheads="1"/>
              </p:cNvSpPr>
              <p:nvPr/>
            </p:nvSpPr>
            <p:spPr bwMode="auto">
              <a:xfrm>
                <a:off x="5178" y="1161"/>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956" name="Rectangle 1203"/>
              <p:cNvSpPr>
                <a:spLocks noChangeArrowheads="1"/>
              </p:cNvSpPr>
              <p:nvPr/>
            </p:nvSpPr>
            <p:spPr bwMode="auto">
              <a:xfrm>
                <a:off x="5200" y="1161"/>
                <a:ext cx="34" cy="30"/>
              </a:xfrm>
              <a:prstGeom prst="rect">
                <a:avLst/>
              </a:prstGeom>
              <a:grpFill/>
              <a:ln>
                <a:noFill/>
              </a:ln>
            </p:spPr>
            <p:txBody>
              <a:bodyPr anchor="t" anchorCtr="0" bIns="45720" compatLnSpc="1" lIns="91440" numCol="1" rIns="91440" tIns="45720" vert="horz" wrap="square"/>
              <a:lstStyle/>
              <a:p>
                <a:endParaRPr altLang="en-US" lang="zh-CN"/>
              </a:p>
            </p:txBody>
          </p:sp>
          <p:sp>
            <p:nvSpPr>
              <p:cNvPr id="957" name="Rectangle 1204"/>
              <p:cNvSpPr>
                <a:spLocks noChangeArrowheads="1"/>
              </p:cNvSpPr>
              <p:nvPr/>
            </p:nvSpPr>
            <p:spPr bwMode="auto">
              <a:xfrm>
                <a:off x="5244"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58" name="Rectangle 1205"/>
              <p:cNvSpPr>
                <a:spLocks noChangeArrowheads="1"/>
              </p:cNvSpPr>
              <p:nvPr/>
            </p:nvSpPr>
            <p:spPr bwMode="auto">
              <a:xfrm>
                <a:off x="5286"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59" name="Rectangle 1206"/>
              <p:cNvSpPr>
                <a:spLocks noChangeArrowheads="1"/>
              </p:cNvSpPr>
              <p:nvPr/>
            </p:nvSpPr>
            <p:spPr bwMode="auto">
              <a:xfrm>
                <a:off x="5178" y="1217"/>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960" name="Rectangle 1207"/>
              <p:cNvSpPr>
                <a:spLocks noChangeArrowheads="1"/>
              </p:cNvSpPr>
              <p:nvPr/>
            </p:nvSpPr>
            <p:spPr bwMode="auto">
              <a:xfrm>
                <a:off x="5222" y="121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61" name="Rectangle 1208"/>
              <p:cNvSpPr>
                <a:spLocks noChangeArrowheads="1"/>
              </p:cNvSpPr>
              <p:nvPr/>
            </p:nvSpPr>
            <p:spPr bwMode="auto">
              <a:xfrm>
                <a:off x="5242" y="1217"/>
                <a:ext cx="36" cy="30"/>
              </a:xfrm>
              <a:prstGeom prst="rect">
                <a:avLst/>
              </a:prstGeom>
              <a:grpFill/>
              <a:ln>
                <a:noFill/>
              </a:ln>
            </p:spPr>
            <p:txBody>
              <a:bodyPr anchor="t" anchorCtr="0" bIns="45720" compatLnSpc="1" lIns="91440" numCol="1" rIns="91440" tIns="45720" vert="horz" wrap="square"/>
              <a:lstStyle/>
              <a:p>
                <a:endParaRPr altLang="en-US" lang="zh-CN"/>
              </a:p>
            </p:txBody>
          </p:sp>
          <p:sp>
            <p:nvSpPr>
              <p:cNvPr id="962" name="Rectangle 1209"/>
              <p:cNvSpPr>
                <a:spLocks noChangeArrowheads="1"/>
              </p:cNvSpPr>
              <p:nvPr/>
            </p:nvSpPr>
            <p:spPr bwMode="auto">
              <a:xfrm>
                <a:off x="5200" y="1273"/>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963" name="Rectangle 1210"/>
              <p:cNvSpPr>
                <a:spLocks noChangeArrowheads="1"/>
              </p:cNvSpPr>
              <p:nvPr/>
            </p:nvSpPr>
            <p:spPr bwMode="auto">
              <a:xfrm>
                <a:off x="5264" y="1273"/>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964" name="Rectangle 1211"/>
              <p:cNvSpPr>
                <a:spLocks noChangeArrowheads="1"/>
              </p:cNvSpPr>
              <p:nvPr/>
            </p:nvSpPr>
            <p:spPr bwMode="auto">
              <a:xfrm>
                <a:off x="5286" y="1273"/>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965" name="Rectangle 1212"/>
              <p:cNvSpPr>
                <a:spLocks noChangeArrowheads="1"/>
              </p:cNvSpPr>
              <p:nvPr/>
            </p:nvSpPr>
            <p:spPr bwMode="auto">
              <a:xfrm>
                <a:off x="5178" y="1330"/>
                <a:ext cx="14" cy="30"/>
              </a:xfrm>
              <a:prstGeom prst="rect">
                <a:avLst/>
              </a:prstGeom>
              <a:grpFill/>
              <a:ln>
                <a:noFill/>
              </a:ln>
            </p:spPr>
            <p:txBody>
              <a:bodyPr anchor="t" anchorCtr="0" bIns="45720" compatLnSpc="1" lIns="91440" numCol="1" rIns="91440" tIns="45720" vert="horz" wrap="square"/>
              <a:lstStyle/>
              <a:p>
                <a:endParaRPr altLang="en-US" lang="zh-CN"/>
              </a:p>
            </p:txBody>
          </p:sp>
        </p:grpSp>
        <p:grpSp>
          <p:nvGrpSpPr>
            <p:cNvPr id="373" name="Group 1414"/>
            <p:cNvGrpSpPr/>
            <p:nvPr/>
          </p:nvGrpSpPr>
          <p:grpSpPr>
            <a:xfrm>
              <a:off x="-3529332" y="-1031875"/>
              <a:ext cx="676299" cy="3252788"/>
              <a:chOff x="5048" y="937"/>
              <a:chExt cx="426" cy="2049"/>
            </a:xfrm>
            <a:grpFill/>
          </p:grpSpPr>
          <p:sp>
            <p:nvSpPr>
              <p:cNvPr id="566" name="Rectangle 1214"/>
              <p:cNvSpPr>
                <a:spLocks noChangeArrowheads="1"/>
              </p:cNvSpPr>
              <p:nvPr/>
            </p:nvSpPr>
            <p:spPr bwMode="auto">
              <a:xfrm>
                <a:off x="5222" y="133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567" name="Rectangle 1215"/>
              <p:cNvSpPr>
                <a:spLocks noChangeArrowheads="1"/>
              </p:cNvSpPr>
              <p:nvPr/>
            </p:nvSpPr>
            <p:spPr bwMode="auto">
              <a:xfrm>
                <a:off x="5286" y="133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568" name="Rectangle 1216"/>
              <p:cNvSpPr>
                <a:spLocks noChangeArrowheads="1"/>
              </p:cNvSpPr>
              <p:nvPr/>
            </p:nvSpPr>
            <p:spPr bwMode="auto">
              <a:xfrm>
                <a:off x="5200" y="13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69" name="Rectangle 1217"/>
              <p:cNvSpPr>
                <a:spLocks noChangeArrowheads="1"/>
              </p:cNvSpPr>
              <p:nvPr/>
            </p:nvSpPr>
            <p:spPr bwMode="auto">
              <a:xfrm>
                <a:off x="5264" y="138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570" name="Rectangle 1218"/>
              <p:cNvSpPr>
                <a:spLocks noChangeArrowheads="1"/>
              </p:cNvSpPr>
              <p:nvPr/>
            </p:nvSpPr>
            <p:spPr bwMode="auto">
              <a:xfrm>
                <a:off x="5286" y="13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71" name="Rectangle 1219"/>
              <p:cNvSpPr>
                <a:spLocks noChangeArrowheads="1"/>
              </p:cNvSpPr>
              <p:nvPr/>
            </p:nvSpPr>
            <p:spPr bwMode="auto">
              <a:xfrm>
                <a:off x="5244" y="14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72" name="Rectangle 1220"/>
              <p:cNvSpPr>
                <a:spLocks noChangeArrowheads="1"/>
              </p:cNvSpPr>
              <p:nvPr/>
            </p:nvSpPr>
            <p:spPr bwMode="auto">
              <a:xfrm>
                <a:off x="5286" y="14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73" name="Rectangle 1221"/>
              <p:cNvSpPr>
                <a:spLocks noChangeArrowheads="1"/>
              </p:cNvSpPr>
              <p:nvPr/>
            </p:nvSpPr>
            <p:spPr bwMode="auto">
              <a:xfrm>
                <a:off x="5244" y="1498"/>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574" name="Rectangle 1222"/>
              <p:cNvSpPr>
                <a:spLocks noChangeArrowheads="1"/>
              </p:cNvSpPr>
              <p:nvPr/>
            </p:nvSpPr>
            <p:spPr bwMode="auto">
              <a:xfrm>
                <a:off x="5286" y="149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75" name="Rectangle 1223"/>
              <p:cNvSpPr>
                <a:spLocks noChangeArrowheads="1"/>
              </p:cNvSpPr>
              <p:nvPr/>
            </p:nvSpPr>
            <p:spPr bwMode="auto">
              <a:xfrm>
                <a:off x="5134" y="1554"/>
                <a:ext cx="58" cy="32"/>
              </a:xfrm>
              <a:prstGeom prst="rect">
                <a:avLst/>
              </a:prstGeom>
              <a:grpFill/>
              <a:ln>
                <a:noFill/>
              </a:ln>
            </p:spPr>
            <p:txBody>
              <a:bodyPr anchor="t" anchorCtr="0" bIns="45720" compatLnSpc="1" lIns="91440" numCol="1" rIns="91440" tIns="45720" vert="horz" wrap="square"/>
              <a:lstStyle/>
              <a:p>
                <a:endParaRPr altLang="en-US" lang="zh-CN"/>
              </a:p>
            </p:txBody>
          </p:sp>
          <p:sp>
            <p:nvSpPr>
              <p:cNvPr id="576" name="Rectangle 1224"/>
              <p:cNvSpPr>
                <a:spLocks noChangeArrowheads="1"/>
              </p:cNvSpPr>
              <p:nvPr/>
            </p:nvSpPr>
            <p:spPr bwMode="auto">
              <a:xfrm>
                <a:off x="5244" y="15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77" name="Rectangle 1225"/>
              <p:cNvSpPr>
                <a:spLocks noChangeArrowheads="1"/>
              </p:cNvSpPr>
              <p:nvPr/>
            </p:nvSpPr>
            <p:spPr bwMode="auto">
              <a:xfrm>
                <a:off x="5286" y="15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78" name="Rectangle 1226"/>
              <p:cNvSpPr>
                <a:spLocks noChangeArrowheads="1"/>
              </p:cNvSpPr>
              <p:nvPr/>
            </p:nvSpPr>
            <p:spPr bwMode="auto">
              <a:xfrm>
                <a:off x="5200" y="161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79" name="Rectangle 1227"/>
              <p:cNvSpPr>
                <a:spLocks noChangeArrowheads="1"/>
              </p:cNvSpPr>
              <p:nvPr/>
            </p:nvSpPr>
            <p:spPr bwMode="auto">
              <a:xfrm>
                <a:off x="5222" y="161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80" name="Rectangle 1228"/>
              <p:cNvSpPr>
                <a:spLocks noChangeArrowheads="1"/>
              </p:cNvSpPr>
              <p:nvPr/>
            </p:nvSpPr>
            <p:spPr bwMode="auto">
              <a:xfrm>
                <a:off x="5266" y="1610"/>
                <a:ext cx="32" cy="32"/>
              </a:xfrm>
              <a:prstGeom prst="rect">
                <a:avLst/>
              </a:prstGeom>
              <a:grpFill/>
              <a:ln>
                <a:noFill/>
              </a:ln>
            </p:spPr>
            <p:txBody>
              <a:bodyPr anchor="t" anchorCtr="0" bIns="45720" compatLnSpc="1" lIns="91440" numCol="1" rIns="91440" tIns="45720" vert="horz" wrap="square"/>
              <a:lstStyle/>
              <a:p>
                <a:endParaRPr altLang="en-US" lang="zh-CN"/>
              </a:p>
            </p:txBody>
          </p:sp>
          <p:sp>
            <p:nvSpPr>
              <p:cNvPr id="581" name="Rectangle 1229"/>
              <p:cNvSpPr>
                <a:spLocks noChangeArrowheads="1"/>
              </p:cNvSpPr>
              <p:nvPr/>
            </p:nvSpPr>
            <p:spPr bwMode="auto">
              <a:xfrm>
                <a:off x="5200" y="166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82" name="Rectangle 1230"/>
              <p:cNvSpPr>
                <a:spLocks noChangeArrowheads="1"/>
              </p:cNvSpPr>
              <p:nvPr/>
            </p:nvSpPr>
            <p:spPr bwMode="auto">
              <a:xfrm>
                <a:off x="5244" y="166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83" name="Rectangle 1231"/>
              <p:cNvSpPr>
                <a:spLocks noChangeArrowheads="1"/>
              </p:cNvSpPr>
              <p:nvPr/>
            </p:nvSpPr>
            <p:spPr bwMode="auto">
              <a:xfrm>
                <a:off x="5264" y="166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584" name="Rectangle 1232"/>
              <p:cNvSpPr>
                <a:spLocks noChangeArrowheads="1"/>
              </p:cNvSpPr>
              <p:nvPr/>
            </p:nvSpPr>
            <p:spPr bwMode="auto">
              <a:xfrm>
                <a:off x="5286" y="166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85" name="Rectangle 1233"/>
              <p:cNvSpPr>
                <a:spLocks noChangeArrowheads="1"/>
              </p:cNvSpPr>
              <p:nvPr/>
            </p:nvSpPr>
            <p:spPr bwMode="auto">
              <a:xfrm>
                <a:off x="5200" y="1722"/>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586" name="Rectangle 1234"/>
              <p:cNvSpPr>
                <a:spLocks noChangeArrowheads="1"/>
              </p:cNvSpPr>
              <p:nvPr/>
            </p:nvSpPr>
            <p:spPr bwMode="auto">
              <a:xfrm>
                <a:off x="5286" y="172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87" name="Rectangle 1235"/>
              <p:cNvSpPr>
                <a:spLocks noChangeArrowheads="1"/>
              </p:cNvSpPr>
              <p:nvPr/>
            </p:nvSpPr>
            <p:spPr bwMode="auto">
              <a:xfrm>
                <a:off x="5178" y="1780"/>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588" name="Rectangle 1236"/>
              <p:cNvSpPr>
                <a:spLocks noChangeArrowheads="1"/>
              </p:cNvSpPr>
              <p:nvPr/>
            </p:nvSpPr>
            <p:spPr bwMode="auto">
              <a:xfrm>
                <a:off x="5286" y="178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589" name="Rectangle 1237"/>
              <p:cNvSpPr>
                <a:spLocks noChangeArrowheads="1"/>
              </p:cNvSpPr>
              <p:nvPr/>
            </p:nvSpPr>
            <p:spPr bwMode="auto">
              <a:xfrm>
                <a:off x="5178" y="1836"/>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590" name="Rectangle 1238"/>
              <p:cNvSpPr>
                <a:spLocks noChangeArrowheads="1"/>
              </p:cNvSpPr>
              <p:nvPr/>
            </p:nvSpPr>
            <p:spPr bwMode="auto">
              <a:xfrm>
                <a:off x="5200" y="1836"/>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591" name="Rectangle 1239"/>
              <p:cNvSpPr>
                <a:spLocks noChangeArrowheads="1"/>
              </p:cNvSpPr>
              <p:nvPr/>
            </p:nvSpPr>
            <p:spPr bwMode="auto">
              <a:xfrm>
                <a:off x="5244" y="1836"/>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592" name="Rectangle 1240"/>
              <p:cNvSpPr>
                <a:spLocks noChangeArrowheads="1"/>
              </p:cNvSpPr>
              <p:nvPr/>
            </p:nvSpPr>
            <p:spPr bwMode="auto">
              <a:xfrm>
                <a:off x="5266" y="1836"/>
                <a:ext cx="32" cy="30"/>
              </a:xfrm>
              <a:prstGeom prst="rect">
                <a:avLst/>
              </a:prstGeom>
              <a:grpFill/>
              <a:ln>
                <a:noFill/>
              </a:ln>
            </p:spPr>
            <p:txBody>
              <a:bodyPr anchor="t" anchorCtr="0" bIns="45720" compatLnSpc="1" lIns="91440" numCol="1" rIns="91440" tIns="45720" vert="horz" wrap="square"/>
              <a:lstStyle/>
              <a:p>
                <a:endParaRPr altLang="en-US" lang="zh-CN"/>
              </a:p>
            </p:txBody>
          </p:sp>
          <p:sp>
            <p:nvSpPr>
              <p:cNvPr id="593" name="Rectangle 1241"/>
              <p:cNvSpPr>
                <a:spLocks noChangeArrowheads="1"/>
              </p:cNvSpPr>
              <p:nvPr/>
            </p:nvSpPr>
            <p:spPr bwMode="auto">
              <a:xfrm>
                <a:off x="5222"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594" name="Rectangle 1242"/>
              <p:cNvSpPr>
                <a:spLocks noChangeArrowheads="1"/>
              </p:cNvSpPr>
              <p:nvPr/>
            </p:nvSpPr>
            <p:spPr bwMode="auto">
              <a:xfrm>
                <a:off x="5264" y="1892"/>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595" name="Rectangle 1243"/>
              <p:cNvSpPr>
                <a:spLocks noChangeArrowheads="1"/>
              </p:cNvSpPr>
              <p:nvPr/>
            </p:nvSpPr>
            <p:spPr bwMode="auto">
              <a:xfrm>
                <a:off x="5286"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596" name="Rectangle 1244"/>
              <p:cNvSpPr>
                <a:spLocks noChangeArrowheads="1"/>
              </p:cNvSpPr>
              <p:nvPr/>
            </p:nvSpPr>
            <p:spPr bwMode="auto">
              <a:xfrm>
                <a:off x="5178" y="1948"/>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597" name="Rectangle 1245"/>
              <p:cNvSpPr>
                <a:spLocks noChangeArrowheads="1"/>
              </p:cNvSpPr>
              <p:nvPr/>
            </p:nvSpPr>
            <p:spPr bwMode="auto">
              <a:xfrm>
                <a:off x="5200"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598" name="Rectangle 1246"/>
              <p:cNvSpPr>
                <a:spLocks noChangeArrowheads="1"/>
              </p:cNvSpPr>
              <p:nvPr/>
            </p:nvSpPr>
            <p:spPr bwMode="auto">
              <a:xfrm>
                <a:off x="5222"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599" name="Rectangle 1247"/>
              <p:cNvSpPr>
                <a:spLocks noChangeArrowheads="1"/>
              </p:cNvSpPr>
              <p:nvPr/>
            </p:nvSpPr>
            <p:spPr bwMode="auto">
              <a:xfrm>
                <a:off x="5286"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600" name="Rectangle 1248"/>
              <p:cNvSpPr>
                <a:spLocks noChangeArrowheads="1"/>
              </p:cNvSpPr>
              <p:nvPr/>
            </p:nvSpPr>
            <p:spPr bwMode="auto">
              <a:xfrm>
                <a:off x="5178" y="200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01" name="Rectangle 1249"/>
              <p:cNvSpPr>
                <a:spLocks noChangeArrowheads="1"/>
              </p:cNvSpPr>
              <p:nvPr/>
            </p:nvSpPr>
            <p:spPr bwMode="auto">
              <a:xfrm>
                <a:off x="5222" y="20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02" name="Rectangle 1250"/>
              <p:cNvSpPr>
                <a:spLocks noChangeArrowheads="1"/>
              </p:cNvSpPr>
              <p:nvPr/>
            </p:nvSpPr>
            <p:spPr bwMode="auto">
              <a:xfrm>
                <a:off x="5264" y="200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03" name="Rectangle 1251"/>
              <p:cNvSpPr>
                <a:spLocks noChangeArrowheads="1"/>
              </p:cNvSpPr>
              <p:nvPr/>
            </p:nvSpPr>
            <p:spPr bwMode="auto">
              <a:xfrm>
                <a:off x="5200"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04" name="Rectangle 1252"/>
              <p:cNvSpPr>
                <a:spLocks noChangeArrowheads="1"/>
              </p:cNvSpPr>
              <p:nvPr/>
            </p:nvSpPr>
            <p:spPr bwMode="auto">
              <a:xfrm>
                <a:off x="5244"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05" name="Rectangle 1253"/>
              <p:cNvSpPr>
                <a:spLocks noChangeArrowheads="1"/>
              </p:cNvSpPr>
              <p:nvPr/>
            </p:nvSpPr>
            <p:spPr bwMode="auto">
              <a:xfrm>
                <a:off x="5286"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06" name="Rectangle 1254"/>
              <p:cNvSpPr>
                <a:spLocks noChangeArrowheads="1"/>
              </p:cNvSpPr>
              <p:nvPr/>
            </p:nvSpPr>
            <p:spPr bwMode="auto">
              <a:xfrm>
                <a:off x="5178" y="2117"/>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07" name="Rectangle 1255"/>
              <p:cNvSpPr>
                <a:spLocks noChangeArrowheads="1"/>
              </p:cNvSpPr>
              <p:nvPr/>
            </p:nvSpPr>
            <p:spPr bwMode="auto">
              <a:xfrm>
                <a:off x="5222" y="211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08" name="Rectangle 1256"/>
              <p:cNvSpPr>
                <a:spLocks noChangeArrowheads="1"/>
              </p:cNvSpPr>
              <p:nvPr/>
            </p:nvSpPr>
            <p:spPr bwMode="auto">
              <a:xfrm>
                <a:off x="5286" y="211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09" name="Rectangle 1257"/>
              <p:cNvSpPr>
                <a:spLocks noChangeArrowheads="1"/>
              </p:cNvSpPr>
              <p:nvPr/>
            </p:nvSpPr>
            <p:spPr bwMode="auto">
              <a:xfrm>
                <a:off x="5092" y="217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10" name="Rectangle 1258"/>
              <p:cNvSpPr>
                <a:spLocks noChangeArrowheads="1"/>
              </p:cNvSpPr>
              <p:nvPr/>
            </p:nvSpPr>
            <p:spPr bwMode="auto">
              <a:xfrm>
                <a:off x="5156" y="217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11" name="Rectangle 1259"/>
              <p:cNvSpPr>
                <a:spLocks noChangeArrowheads="1"/>
              </p:cNvSpPr>
              <p:nvPr/>
            </p:nvSpPr>
            <p:spPr bwMode="auto">
              <a:xfrm>
                <a:off x="5178" y="217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12" name="Rectangle 1260"/>
              <p:cNvSpPr>
                <a:spLocks noChangeArrowheads="1"/>
              </p:cNvSpPr>
              <p:nvPr/>
            </p:nvSpPr>
            <p:spPr bwMode="auto">
              <a:xfrm>
                <a:off x="5222" y="217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13" name="Rectangle 1261"/>
              <p:cNvSpPr>
                <a:spLocks noChangeArrowheads="1"/>
              </p:cNvSpPr>
              <p:nvPr/>
            </p:nvSpPr>
            <p:spPr bwMode="auto">
              <a:xfrm>
                <a:off x="5048" y="22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14" name="Rectangle 1262"/>
              <p:cNvSpPr>
                <a:spLocks noChangeArrowheads="1"/>
              </p:cNvSpPr>
              <p:nvPr/>
            </p:nvSpPr>
            <p:spPr bwMode="auto">
              <a:xfrm>
                <a:off x="5070" y="22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15" name="Rectangle 1263"/>
              <p:cNvSpPr>
                <a:spLocks noChangeArrowheads="1"/>
              </p:cNvSpPr>
              <p:nvPr/>
            </p:nvSpPr>
            <p:spPr bwMode="auto">
              <a:xfrm>
                <a:off x="5134" y="22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16" name="Rectangle 1264"/>
              <p:cNvSpPr>
                <a:spLocks noChangeArrowheads="1"/>
              </p:cNvSpPr>
              <p:nvPr/>
            </p:nvSpPr>
            <p:spPr bwMode="auto">
              <a:xfrm>
                <a:off x="5178" y="22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17" name="Rectangle 1265"/>
              <p:cNvSpPr>
                <a:spLocks noChangeArrowheads="1"/>
              </p:cNvSpPr>
              <p:nvPr/>
            </p:nvSpPr>
            <p:spPr bwMode="auto">
              <a:xfrm>
                <a:off x="5286" y="22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18" name="Rectangle 1266"/>
              <p:cNvSpPr>
                <a:spLocks noChangeArrowheads="1"/>
              </p:cNvSpPr>
              <p:nvPr/>
            </p:nvSpPr>
            <p:spPr bwMode="auto">
              <a:xfrm>
                <a:off x="5156"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19" name="Rectangle 1267"/>
              <p:cNvSpPr>
                <a:spLocks noChangeArrowheads="1"/>
              </p:cNvSpPr>
              <p:nvPr/>
            </p:nvSpPr>
            <p:spPr bwMode="auto">
              <a:xfrm>
                <a:off x="5114"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0" name="Rectangle 1268"/>
              <p:cNvSpPr>
                <a:spLocks noChangeArrowheads="1"/>
              </p:cNvSpPr>
              <p:nvPr/>
            </p:nvSpPr>
            <p:spPr bwMode="auto">
              <a:xfrm>
                <a:off x="5264" y="22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21" name="Rectangle 1269"/>
              <p:cNvSpPr>
                <a:spLocks noChangeArrowheads="1"/>
              </p:cNvSpPr>
              <p:nvPr/>
            </p:nvSpPr>
            <p:spPr bwMode="auto">
              <a:xfrm>
                <a:off x="5286"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2" name="Rectangle 1270"/>
              <p:cNvSpPr>
                <a:spLocks noChangeArrowheads="1"/>
              </p:cNvSpPr>
              <p:nvPr/>
            </p:nvSpPr>
            <p:spPr bwMode="auto">
              <a:xfrm>
                <a:off x="5200" y="23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3" name="Rectangle 1271"/>
              <p:cNvSpPr>
                <a:spLocks noChangeArrowheads="1"/>
              </p:cNvSpPr>
              <p:nvPr/>
            </p:nvSpPr>
            <p:spPr bwMode="auto">
              <a:xfrm>
                <a:off x="5092" y="23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4" name="Rectangle 1272"/>
              <p:cNvSpPr>
                <a:spLocks noChangeArrowheads="1"/>
              </p:cNvSpPr>
              <p:nvPr/>
            </p:nvSpPr>
            <p:spPr bwMode="auto">
              <a:xfrm>
                <a:off x="5244" y="23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5" name="Rectangle 1273"/>
              <p:cNvSpPr>
                <a:spLocks noChangeArrowheads="1"/>
              </p:cNvSpPr>
              <p:nvPr/>
            </p:nvSpPr>
            <p:spPr bwMode="auto">
              <a:xfrm>
                <a:off x="5286" y="23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6" name="Rectangle 1274"/>
              <p:cNvSpPr>
                <a:spLocks noChangeArrowheads="1"/>
              </p:cNvSpPr>
              <p:nvPr/>
            </p:nvSpPr>
            <p:spPr bwMode="auto">
              <a:xfrm>
                <a:off x="5048" y="23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27" name="Rectangle 1275"/>
              <p:cNvSpPr>
                <a:spLocks noChangeArrowheads="1"/>
              </p:cNvSpPr>
              <p:nvPr/>
            </p:nvSpPr>
            <p:spPr bwMode="auto">
              <a:xfrm>
                <a:off x="5114"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8" name="Rectangle 1276"/>
              <p:cNvSpPr>
                <a:spLocks noChangeArrowheads="1"/>
              </p:cNvSpPr>
              <p:nvPr/>
            </p:nvSpPr>
            <p:spPr bwMode="auto">
              <a:xfrm>
                <a:off x="5070"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9" name="Rectangle 1277"/>
              <p:cNvSpPr>
                <a:spLocks noChangeArrowheads="1"/>
              </p:cNvSpPr>
              <p:nvPr/>
            </p:nvSpPr>
            <p:spPr bwMode="auto">
              <a:xfrm>
                <a:off x="5222"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0" name="Rectangle 1278"/>
              <p:cNvSpPr>
                <a:spLocks noChangeArrowheads="1"/>
              </p:cNvSpPr>
              <p:nvPr/>
            </p:nvSpPr>
            <p:spPr bwMode="auto">
              <a:xfrm>
                <a:off x="5244"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1" name="Rectangle 1279"/>
              <p:cNvSpPr>
                <a:spLocks noChangeArrowheads="1"/>
              </p:cNvSpPr>
              <p:nvPr/>
            </p:nvSpPr>
            <p:spPr bwMode="auto">
              <a:xfrm>
                <a:off x="5048" y="24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32" name="Rectangle 1280"/>
              <p:cNvSpPr>
                <a:spLocks noChangeArrowheads="1"/>
              </p:cNvSpPr>
              <p:nvPr/>
            </p:nvSpPr>
            <p:spPr bwMode="auto">
              <a:xfrm>
                <a:off x="5200" y="24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3" name="Rectangle 1281"/>
              <p:cNvSpPr>
                <a:spLocks noChangeArrowheads="1"/>
              </p:cNvSpPr>
              <p:nvPr/>
            </p:nvSpPr>
            <p:spPr bwMode="auto">
              <a:xfrm>
                <a:off x="5114" y="24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4" name="Rectangle 1282"/>
              <p:cNvSpPr>
                <a:spLocks noChangeArrowheads="1"/>
              </p:cNvSpPr>
              <p:nvPr/>
            </p:nvSpPr>
            <p:spPr bwMode="auto">
              <a:xfrm>
                <a:off x="5156" y="24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5" name="Rectangle 1283"/>
              <p:cNvSpPr>
                <a:spLocks noChangeArrowheads="1"/>
              </p:cNvSpPr>
              <p:nvPr/>
            </p:nvSpPr>
            <p:spPr bwMode="auto">
              <a:xfrm>
                <a:off x="5286" y="24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6" name="Rectangle 1284"/>
              <p:cNvSpPr>
                <a:spLocks noChangeArrowheads="1"/>
              </p:cNvSpPr>
              <p:nvPr/>
            </p:nvSpPr>
            <p:spPr bwMode="auto">
              <a:xfrm>
                <a:off x="5048" y="247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37" name="Rectangle 1285"/>
              <p:cNvSpPr>
                <a:spLocks noChangeArrowheads="1"/>
              </p:cNvSpPr>
              <p:nvPr/>
            </p:nvSpPr>
            <p:spPr bwMode="auto">
              <a:xfrm>
                <a:off x="5200" y="247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8" name="Rectangle 1286"/>
              <p:cNvSpPr>
                <a:spLocks noChangeArrowheads="1"/>
              </p:cNvSpPr>
              <p:nvPr/>
            </p:nvSpPr>
            <p:spPr bwMode="auto">
              <a:xfrm>
                <a:off x="5114" y="247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9" name="Rectangle 1287"/>
              <p:cNvSpPr>
                <a:spLocks noChangeArrowheads="1"/>
              </p:cNvSpPr>
              <p:nvPr/>
            </p:nvSpPr>
            <p:spPr bwMode="auto">
              <a:xfrm>
                <a:off x="5178" y="247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40" name="Rectangle 1288"/>
              <p:cNvSpPr>
                <a:spLocks noChangeArrowheads="1"/>
              </p:cNvSpPr>
              <p:nvPr/>
            </p:nvSpPr>
            <p:spPr bwMode="auto">
              <a:xfrm>
                <a:off x="5286" y="247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41" name="Rectangle 1289"/>
              <p:cNvSpPr>
                <a:spLocks noChangeArrowheads="1"/>
              </p:cNvSpPr>
              <p:nvPr/>
            </p:nvSpPr>
            <p:spPr bwMode="auto">
              <a:xfrm>
                <a:off x="5200" y="2525"/>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642" name="Rectangle 1290"/>
              <p:cNvSpPr>
                <a:spLocks noChangeArrowheads="1"/>
              </p:cNvSpPr>
              <p:nvPr/>
            </p:nvSpPr>
            <p:spPr bwMode="auto">
              <a:xfrm>
                <a:off x="5092" y="2525"/>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643" name="Rectangle 1291"/>
              <p:cNvSpPr>
                <a:spLocks noChangeArrowheads="1"/>
              </p:cNvSpPr>
              <p:nvPr/>
            </p:nvSpPr>
            <p:spPr bwMode="auto">
              <a:xfrm>
                <a:off x="5156" y="2525"/>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644" name="Rectangle 1292"/>
              <p:cNvSpPr>
                <a:spLocks noChangeArrowheads="1"/>
              </p:cNvSpPr>
              <p:nvPr/>
            </p:nvSpPr>
            <p:spPr bwMode="auto">
              <a:xfrm>
                <a:off x="5048" y="25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45" name="Rectangle 1293"/>
              <p:cNvSpPr>
                <a:spLocks noChangeArrowheads="1"/>
              </p:cNvSpPr>
              <p:nvPr/>
            </p:nvSpPr>
            <p:spPr bwMode="auto">
              <a:xfrm>
                <a:off x="5156" y="25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46" name="Rectangle 1294"/>
              <p:cNvSpPr>
                <a:spLocks noChangeArrowheads="1"/>
              </p:cNvSpPr>
              <p:nvPr/>
            </p:nvSpPr>
            <p:spPr bwMode="auto">
              <a:xfrm>
                <a:off x="5286" y="25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47" name="Rectangle 1295"/>
              <p:cNvSpPr>
                <a:spLocks noChangeArrowheads="1"/>
              </p:cNvSpPr>
              <p:nvPr/>
            </p:nvSpPr>
            <p:spPr bwMode="auto">
              <a:xfrm>
                <a:off x="5200" y="2623"/>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648" name="Rectangle 1296"/>
              <p:cNvSpPr>
                <a:spLocks noChangeArrowheads="1"/>
              </p:cNvSpPr>
              <p:nvPr/>
            </p:nvSpPr>
            <p:spPr bwMode="auto">
              <a:xfrm>
                <a:off x="5114" y="2623"/>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649" name="Rectangle 1297"/>
              <p:cNvSpPr>
                <a:spLocks noChangeArrowheads="1"/>
              </p:cNvSpPr>
              <p:nvPr/>
            </p:nvSpPr>
            <p:spPr bwMode="auto">
              <a:xfrm>
                <a:off x="5048" y="267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50" name="Rectangle 1298"/>
              <p:cNvSpPr>
                <a:spLocks noChangeArrowheads="1"/>
              </p:cNvSpPr>
              <p:nvPr/>
            </p:nvSpPr>
            <p:spPr bwMode="auto">
              <a:xfrm>
                <a:off x="5156" y="267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51" name="Rectangle 1299"/>
              <p:cNvSpPr>
                <a:spLocks noChangeArrowheads="1"/>
              </p:cNvSpPr>
              <p:nvPr/>
            </p:nvSpPr>
            <p:spPr bwMode="auto">
              <a:xfrm>
                <a:off x="5286" y="267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52" name="Rectangle 1300"/>
              <p:cNvSpPr>
                <a:spLocks noChangeArrowheads="1"/>
              </p:cNvSpPr>
              <p:nvPr/>
            </p:nvSpPr>
            <p:spPr bwMode="auto">
              <a:xfrm>
                <a:off x="5048" y="273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53" name="Rectangle 1301"/>
              <p:cNvSpPr>
                <a:spLocks noChangeArrowheads="1"/>
              </p:cNvSpPr>
              <p:nvPr/>
            </p:nvSpPr>
            <p:spPr bwMode="auto">
              <a:xfrm>
                <a:off x="5286" y="273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54" name="Rectangle 1302"/>
              <p:cNvSpPr>
                <a:spLocks noChangeArrowheads="1"/>
              </p:cNvSpPr>
              <p:nvPr/>
            </p:nvSpPr>
            <p:spPr bwMode="auto">
              <a:xfrm>
                <a:off x="5156" y="27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55" name="Rectangle 1303"/>
              <p:cNvSpPr>
                <a:spLocks noChangeArrowheads="1"/>
              </p:cNvSpPr>
              <p:nvPr/>
            </p:nvSpPr>
            <p:spPr bwMode="auto">
              <a:xfrm>
                <a:off x="5286" y="27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56" name="Rectangle 1304"/>
              <p:cNvSpPr>
                <a:spLocks noChangeArrowheads="1"/>
              </p:cNvSpPr>
              <p:nvPr/>
            </p:nvSpPr>
            <p:spPr bwMode="auto">
              <a:xfrm>
                <a:off x="5048" y="284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57" name="Rectangle 1305"/>
              <p:cNvSpPr>
                <a:spLocks noChangeArrowheads="1"/>
              </p:cNvSpPr>
              <p:nvPr/>
            </p:nvSpPr>
            <p:spPr bwMode="auto">
              <a:xfrm>
                <a:off x="5178" y="284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58" name="Rectangle 1306"/>
              <p:cNvSpPr>
                <a:spLocks noChangeArrowheads="1"/>
              </p:cNvSpPr>
              <p:nvPr/>
            </p:nvSpPr>
            <p:spPr bwMode="auto">
              <a:xfrm>
                <a:off x="5156" y="290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59" name="Rectangle 1307"/>
              <p:cNvSpPr>
                <a:spLocks noChangeArrowheads="1"/>
              </p:cNvSpPr>
              <p:nvPr/>
            </p:nvSpPr>
            <p:spPr bwMode="auto">
              <a:xfrm>
                <a:off x="5156" y="2956"/>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660" name="Rectangle 1308"/>
              <p:cNvSpPr>
                <a:spLocks noChangeArrowheads="1"/>
              </p:cNvSpPr>
              <p:nvPr/>
            </p:nvSpPr>
            <p:spPr bwMode="auto">
              <a:xfrm>
                <a:off x="5286" y="290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61" name="Freeform 1309"/>
              <p:cNvSpPr/>
              <p:nvPr/>
            </p:nvSpPr>
            <p:spPr bwMode="auto">
              <a:xfrm>
                <a:off x="5320" y="937"/>
                <a:ext cx="154" cy="348"/>
              </a:xfrm>
              <a:custGeom>
                <a:gdLst>
                  <a:gd fmla="*/ 0 w 154" name="T0"/>
                  <a:gd fmla="*/ 0 h 348" name="T1"/>
                  <a:gd fmla="*/ 0 w 154" name="T2"/>
                  <a:gd fmla="*/ 30 h 348" name="T3"/>
                  <a:gd fmla="*/ 154 w 154" name="T4"/>
                  <a:gd fmla="*/ 348 h 348" name="T5"/>
                  <a:gd fmla="*/ 154 w 154" name="T6"/>
                  <a:gd fmla="*/ 334 h 348" name="T7"/>
                  <a:gd fmla="*/ 0 w 154" name="T8"/>
                  <a:gd fmla="*/ 0 h 348" name="T9"/>
                </a:gdLst>
                <a:cxnLst>
                  <a:cxn ang="0">
                    <a:pos x="T0" y="T1"/>
                  </a:cxn>
                  <a:cxn ang="0">
                    <a:pos x="T2" y="T3"/>
                  </a:cxn>
                  <a:cxn ang="0">
                    <a:pos x="T4" y="T5"/>
                  </a:cxn>
                  <a:cxn ang="0">
                    <a:pos x="T6" y="T7"/>
                  </a:cxn>
                  <a:cxn ang="0">
                    <a:pos x="T8" y="T9"/>
                  </a:cxn>
                </a:cxnLst>
                <a:rect b="b" l="0" r="r" t="0"/>
                <a:pathLst>
                  <a:path h="348" w="154">
                    <a:moveTo>
                      <a:pt x="0" y="0"/>
                    </a:moveTo>
                    <a:lnTo>
                      <a:pt x="0" y="30"/>
                    </a:lnTo>
                    <a:lnTo>
                      <a:pt x="154" y="348"/>
                    </a:lnTo>
                    <a:lnTo>
                      <a:pt x="154" y="33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62" name="Freeform 1310"/>
              <p:cNvSpPr/>
              <p:nvPr/>
            </p:nvSpPr>
            <p:spPr bwMode="auto">
              <a:xfrm>
                <a:off x="5320" y="993"/>
                <a:ext cx="54" cy="136"/>
              </a:xfrm>
              <a:custGeom>
                <a:gdLst>
                  <a:gd fmla="*/ 0 w 54" name="T0"/>
                  <a:gd fmla="*/ 0 h 136" name="T1"/>
                  <a:gd fmla="*/ 54 w 54" name="T2"/>
                  <a:gd fmla="*/ 110 h 136" name="T3"/>
                  <a:gd fmla="*/ 54 w 54" name="T4"/>
                  <a:gd fmla="*/ 136 h 136" name="T5"/>
                  <a:gd fmla="*/ 0 w 54" name="T6"/>
                  <a:gd fmla="*/ 30 h 136" name="T7"/>
                  <a:gd fmla="*/ 0 w 54" name="T8"/>
                  <a:gd fmla="*/ 0 h 136" name="T9"/>
                </a:gdLst>
                <a:cxnLst>
                  <a:cxn ang="0">
                    <a:pos x="T0" y="T1"/>
                  </a:cxn>
                  <a:cxn ang="0">
                    <a:pos x="T2" y="T3"/>
                  </a:cxn>
                  <a:cxn ang="0">
                    <a:pos x="T4" y="T5"/>
                  </a:cxn>
                  <a:cxn ang="0">
                    <a:pos x="T6" y="T7"/>
                  </a:cxn>
                  <a:cxn ang="0">
                    <a:pos x="T8" y="T9"/>
                  </a:cxn>
                </a:cxnLst>
                <a:rect b="b" l="0" r="r" t="0"/>
                <a:pathLst>
                  <a:path h="136" w="54">
                    <a:moveTo>
                      <a:pt x="0" y="0"/>
                    </a:moveTo>
                    <a:lnTo>
                      <a:pt x="54" y="110"/>
                    </a:lnTo>
                    <a:lnTo>
                      <a:pt x="54" y="136"/>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63" name="Freeform 1311"/>
              <p:cNvSpPr/>
              <p:nvPr/>
            </p:nvSpPr>
            <p:spPr bwMode="auto">
              <a:xfrm>
                <a:off x="5390" y="1135"/>
                <a:ext cx="48" cy="118"/>
              </a:xfrm>
              <a:custGeom>
                <a:gdLst>
                  <a:gd fmla="*/ 0 w 48" name="T0"/>
                  <a:gd fmla="*/ 0 h 118" name="T1"/>
                  <a:gd fmla="*/ 48 w 48" name="T2"/>
                  <a:gd fmla="*/ 98 h 118" name="T3"/>
                  <a:gd fmla="*/ 48 w 48" name="T4"/>
                  <a:gd fmla="*/ 118 h 118" name="T5"/>
                  <a:gd fmla="*/ 0 w 48" name="T6"/>
                  <a:gd fmla="*/ 24 h 118" name="T7"/>
                  <a:gd fmla="*/ 0 w 48" name="T8"/>
                  <a:gd fmla="*/ 0 h 118" name="T9"/>
                </a:gdLst>
                <a:cxnLst>
                  <a:cxn ang="0">
                    <a:pos x="T0" y="T1"/>
                  </a:cxn>
                  <a:cxn ang="0">
                    <a:pos x="T2" y="T3"/>
                  </a:cxn>
                  <a:cxn ang="0">
                    <a:pos x="T4" y="T5"/>
                  </a:cxn>
                  <a:cxn ang="0">
                    <a:pos x="T6" y="T7"/>
                  </a:cxn>
                  <a:cxn ang="0">
                    <a:pos x="T8" y="T9"/>
                  </a:cxn>
                </a:cxnLst>
                <a:rect b="b" l="0" r="r" t="0"/>
                <a:pathLst>
                  <a:path h="118" w="48">
                    <a:moveTo>
                      <a:pt x="0" y="0"/>
                    </a:moveTo>
                    <a:lnTo>
                      <a:pt x="48" y="98"/>
                    </a:lnTo>
                    <a:lnTo>
                      <a:pt x="48" y="118"/>
                    </a:lnTo>
                    <a:lnTo>
                      <a:pt x="0"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64" name="Freeform 1312"/>
              <p:cNvSpPr/>
              <p:nvPr/>
            </p:nvSpPr>
            <p:spPr bwMode="auto">
              <a:xfrm>
                <a:off x="5454" y="1265"/>
                <a:ext cx="20" cy="57"/>
              </a:xfrm>
              <a:custGeom>
                <a:gdLst>
                  <a:gd fmla="*/ 20 w 20" name="T0"/>
                  <a:gd fmla="*/ 41 h 57" name="T1"/>
                  <a:gd fmla="*/ 20 w 20" name="T2"/>
                  <a:gd fmla="*/ 57 h 57" name="T3"/>
                  <a:gd fmla="*/ 0 w 20" name="T4"/>
                  <a:gd fmla="*/ 18 h 57" name="T5"/>
                  <a:gd fmla="*/ 0 w 20" name="T6"/>
                  <a:gd fmla="*/ 0 h 57" name="T7"/>
                  <a:gd fmla="*/ 20 w 20" name="T8"/>
                  <a:gd fmla="*/ 41 h 57" name="T9"/>
                </a:gdLst>
                <a:cxnLst>
                  <a:cxn ang="0">
                    <a:pos x="T0" y="T1"/>
                  </a:cxn>
                  <a:cxn ang="0">
                    <a:pos x="T2" y="T3"/>
                  </a:cxn>
                  <a:cxn ang="0">
                    <a:pos x="T4" y="T5"/>
                  </a:cxn>
                  <a:cxn ang="0">
                    <a:pos x="T6" y="T7"/>
                  </a:cxn>
                  <a:cxn ang="0">
                    <a:pos x="T8" y="T9"/>
                  </a:cxn>
                </a:cxnLst>
                <a:rect b="b" l="0" r="r" t="0"/>
                <a:pathLst>
                  <a:path h="57" w="20">
                    <a:moveTo>
                      <a:pt x="20" y="41"/>
                    </a:moveTo>
                    <a:lnTo>
                      <a:pt x="20" y="57"/>
                    </a:lnTo>
                    <a:lnTo>
                      <a:pt x="0" y="18"/>
                    </a:lnTo>
                    <a:lnTo>
                      <a:pt x="0" y="0"/>
                    </a:lnTo>
                    <a:lnTo>
                      <a:pt x="20" y="41"/>
                    </a:lnTo>
                    <a:close/>
                  </a:path>
                </a:pathLst>
              </a:custGeom>
              <a:grpFill/>
              <a:ln>
                <a:noFill/>
              </a:ln>
            </p:spPr>
            <p:txBody>
              <a:bodyPr anchor="t" anchorCtr="0" bIns="45720" compatLnSpc="1" lIns="91440" numCol="1" rIns="91440" tIns="45720" vert="horz" wrap="square"/>
              <a:lstStyle/>
              <a:p>
                <a:endParaRPr altLang="en-US" lang="zh-CN"/>
              </a:p>
            </p:txBody>
          </p:sp>
          <p:sp>
            <p:nvSpPr>
              <p:cNvPr id="665" name="Freeform 1313"/>
              <p:cNvSpPr/>
              <p:nvPr/>
            </p:nvSpPr>
            <p:spPr bwMode="auto">
              <a:xfrm>
                <a:off x="5320" y="1049"/>
                <a:ext cx="154" cy="307"/>
              </a:xfrm>
              <a:custGeom>
                <a:gdLst>
                  <a:gd fmla="*/ 0 w 154" name="T0"/>
                  <a:gd fmla="*/ 0 h 307" name="T1"/>
                  <a:gd fmla="*/ 0 w 154" name="T2"/>
                  <a:gd fmla="*/ 32 h 307" name="T3"/>
                  <a:gd fmla="*/ 154 w 154" name="T4"/>
                  <a:gd fmla="*/ 307 h 307" name="T5"/>
                  <a:gd fmla="*/ 154 w 154" name="T6"/>
                  <a:gd fmla="*/ 291 h 307" name="T7"/>
                  <a:gd fmla="*/ 0 w 154" name="T8"/>
                  <a:gd fmla="*/ 0 h 307" name="T9"/>
                </a:gdLst>
                <a:cxnLst>
                  <a:cxn ang="0">
                    <a:pos x="T0" y="T1"/>
                  </a:cxn>
                  <a:cxn ang="0">
                    <a:pos x="T2" y="T3"/>
                  </a:cxn>
                  <a:cxn ang="0">
                    <a:pos x="T4" y="T5"/>
                  </a:cxn>
                  <a:cxn ang="0">
                    <a:pos x="T6" y="T7"/>
                  </a:cxn>
                  <a:cxn ang="0">
                    <a:pos x="T8" y="T9"/>
                  </a:cxn>
                </a:cxnLst>
                <a:rect b="b" l="0" r="r" t="0"/>
                <a:pathLst>
                  <a:path h="307" w="154">
                    <a:moveTo>
                      <a:pt x="0" y="0"/>
                    </a:moveTo>
                    <a:lnTo>
                      <a:pt x="0" y="32"/>
                    </a:lnTo>
                    <a:lnTo>
                      <a:pt x="154" y="307"/>
                    </a:lnTo>
                    <a:lnTo>
                      <a:pt x="154" y="291"/>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66" name="Freeform 1314"/>
              <p:cNvSpPr/>
              <p:nvPr/>
            </p:nvSpPr>
            <p:spPr bwMode="auto">
              <a:xfrm>
                <a:off x="5320" y="1105"/>
                <a:ext cx="16" cy="60"/>
              </a:xfrm>
              <a:custGeom>
                <a:gdLst>
                  <a:gd fmla="*/ 0 w 16" name="T0"/>
                  <a:gd fmla="*/ 0 h 60" name="T1"/>
                  <a:gd fmla="*/ 16 w 16" name="T2"/>
                  <a:gd fmla="*/ 30 h 60" name="T3"/>
                  <a:gd fmla="*/ 16 w 16" name="T4"/>
                  <a:gd fmla="*/ 60 h 60" name="T5"/>
                  <a:gd fmla="*/ 0 w 16" name="T6"/>
                  <a:gd fmla="*/ 32 h 60" name="T7"/>
                  <a:gd fmla="*/ 0 w 16" name="T8"/>
                  <a:gd fmla="*/ 0 h 60" name="T9"/>
                </a:gdLst>
                <a:cxnLst>
                  <a:cxn ang="0">
                    <a:pos x="T0" y="T1"/>
                  </a:cxn>
                  <a:cxn ang="0">
                    <a:pos x="T2" y="T3"/>
                  </a:cxn>
                  <a:cxn ang="0">
                    <a:pos x="T4" y="T5"/>
                  </a:cxn>
                  <a:cxn ang="0">
                    <a:pos x="T6" y="T7"/>
                  </a:cxn>
                  <a:cxn ang="0">
                    <a:pos x="T8" y="T9"/>
                  </a:cxn>
                </a:cxnLst>
                <a:rect b="b" l="0" r="r" t="0"/>
                <a:pathLst>
                  <a:path h="60" w="16">
                    <a:moveTo>
                      <a:pt x="0" y="0"/>
                    </a:moveTo>
                    <a:lnTo>
                      <a:pt x="16" y="30"/>
                    </a:lnTo>
                    <a:lnTo>
                      <a:pt x="16" y="60"/>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67" name="Freeform 1315"/>
              <p:cNvSpPr/>
              <p:nvPr/>
            </p:nvSpPr>
            <p:spPr bwMode="auto">
              <a:xfrm>
                <a:off x="5352" y="1161"/>
                <a:ext cx="34" cy="86"/>
              </a:xfrm>
              <a:custGeom>
                <a:gdLst>
                  <a:gd fmla="*/ 34 w 34" name="T0"/>
                  <a:gd fmla="*/ 62 h 86" name="T1"/>
                  <a:gd fmla="*/ 34 w 34" name="T2"/>
                  <a:gd fmla="*/ 86 h 86" name="T3"/>
                  <a:gd fmla="*/ 0 w 34" name="T4"/>
                  <a:gd fmla="*/ 28 h 86" name="T5"/>
                  <a:gd fmla="*/ 0 w 34" name="T6"/>
                  <a:gd fmla="*/ 0 h 86" name="T7"/>
                  <a:gd fmla="*/ 34 w 34" name="T8"/>
                  <a:gd fmla="*/ 62 h 86" name="T9"/>
                </a:gdLst>
                <a:cxnLst>
                  <a:cxn ang="0">
                    <a:pos x="T0" y="T1"/>
                  </a:cxn>
                  <a:cxn ang="0">
                    <a:pos x="T2" y="T3"/>
                  </a:cxn>
                  <a:cxn ang="0">
                    <a:pos x="T4" y="T5"/>
                  </a:cxn>
                  <a:cxn ang="0">
                    <a:pos x="T6" y="T7"/>
                  </a:cxn>
                  <a:cxn ang="0">
                    <a:pos x="T8" y="T9"/>
                  </a:cxn>
                </a:cxnLst>
                <a:rect b="b" l="0" r="r" t="0"/>
                <a:pathLst>
                  <a:path h="86" w="34">
                    <a:moveTo>
                      <a:pt x="34" y="62"/>
                    </a:moveTo>
                    <a:lnTo>
                      <a:pt x="34" y="86"/>
                    </a:lnTo>
                    <a:lnTo>
                      <a:pt x="0" y="28"/>
                    </a:lnTo>
                    <a:lnTo>
                      <a:pt x="0" y="0"/>
                    </a:lnTo>
                    <a:lnTo>
                      <a:pt x="34" y="62"/>
                    </a:lnTo>
                    <a:close/>
                  </a:path>
                </a:pathLst>
              </a:custGeom>
              <a:grpFill/>
              <a:ln>
                <a:noFill/>
              </a:ln>
            </p:spPr>
            <p:txBody>
              <a:bodyPr anchor="t" anchorCtr="0" bIns="45720" compatLnSpc="1" lIns="91440" numCol="1" rIns="91440" tIns="45720" vert="horz" wrap="square"/>
              <a:lstStyle/>
              <a:p>
                <a:endParaRPr altLang="en-US" lang="zh-CN"/>
              </a:p>
            </p:txBody>
          </p:sp>
          <p:sp>
            <p:nvSpPr>
              <p:cNvPr id="668" name="Freeform 1316"/>
              <p:cNvSpPr/>
              <p:nvPr/>
            </p:nvSpPr>
            <p:spPr bwMode="auto">
              <a:xfrm>
                <a:off x="5402" y="1249"/>
                <a:ext cx="24" cy="65"/>
              </a:xfrm>
              <a:custGeom>
                <a:gdLst>
                  <a:gd fmla="*/ 24 w 24" name="T0"/>
                  <a:gd fmla="*/ 42 h 65" name="T1"/>
                  <a:gd fmla="*/ 24 w 24" name="T2"/>
                  <a:gd fmla="*/ 65 h 65" name="T3"/>
                  <a:gd fmla="*/ 0 w 24" name="T4"/>
                  <a:gd fmla="*/ 24 h 65" name="T5"/>
                  <a:gd fmla="*/ 0 w 24" name="T6"/>
                  <a:gd fmla="*/ 0 h 65" name="T7"/>
                  <a:gd fmla="*/ 24 w 24" name="T8"/>
                  <a:gd fmla="*/ 42 h 65" name="T9"/>
                </a:gdLst>
                <a:cxnLst>
                  <a:cxn ang="0">
                    <a:pos x="T0" y="T1"/>
                  </a:cxn>
                  <a:cxn ang="0">
                    <a:pos x="T2" y="T3"/>
                  </a:cxn>
                  <a:cxn ang="0">
                    <a:pos x="T4" y="T5"/>
                  </a:cxn>
                  <a:cxn ang="0">
                    <a:pos x="T6" y="T7"/>
                  </a:cxn>
                  <a:cxn ang="0">
                    <a:pos x="T8" y="T9"/>
                  </a:cxn>
                </a:cxnLst>
                <a:rect b="b" l="0" r="r" t="0"/>
                <a:pathLst>
                  <a:path h="65" w="24">
                    <a:moveTo>
                      <a:pt x="24" y="42"/>
                    </a:moveTo>
                    <a:lnTo>
                      <a:pt x="24" y="65"/>
                    </a:lnTo>
                    <a:lnTo>
                      <a:pt x="0" y="24"/>
                    </a:lnTo>
                    <a:lnTo>
                      <a:pt x="0" y="0"/>
                    </a:lnTo>
                    <a:lnTo>
                      <a:pt x="24" y="42"/>
                    </a:lnTo>
                    <a:close/>
                  </a:path>
                </a:pathLst>
              </a:custGeom>
              <a:grpFill/>
              <a:ln>
                <a:noFill/>
              </a:ln>
            </p:spPr>
            <p:txBody>
              <a:bodyPr anchor="t" anchorCtr="0" bIns="45720" compatLnSpc="1" lIns="91440" numCol="1" rIns="91440" tIns="45720" vert="horz" wrap="square"/>
              <a:lstStyle/>
              <a:p>
                <a:endParaRPr altLang="en-US" lang="zh-CN"/>
              </a:p>
            </p:txBody>
          </p:sp>
          <p:sp>
            <p:nvSpPr>
              <p:cNvPr id="669" name="Freeform 1317"/>
              <p:cNvSpPr/>
              <p:nvPr/>
            </p:nvSpPr>
            <p:spPr bwMode="auto">
              <a:xfrm>
                <a:off x="5440" y="1320"/>
                <a:ext cx="10" cy="34"/>
              </a:xfrm>
              <a:custGeom>
                <a:gdLst>
                  <a:gd fmla="*/ 0 w 10" name="T0"/>
                  <a:gd fmla="*/ 0 h 34" name="T1"/>
                  <a:gd fmla="*/ 10 w 10" name="T2"/>
                  <a:gd fmla="*/ 16 h 34" name="T3"/>
                  <a:gd fmla="*/ 10 w 10" name="T4"/>
                  <a:gd fmla="*/ 34 h 34" name="T5"/>
                  <a:gd fmla="*/ 0 w 10" name="T6"/>
                  <a:gd fmla="*/ 18 h 34" name="T7"/>
                  <a:gd fmla="*/ 0 w 10" name="T8"/>
                  <a:gd fmla="*/ 0 h 34" name="T9"/>
                </a:gdLst>
                <a:cxnLst>
                  <a:cxn ang="0">
                    <a:pos x="T0" y="T1"/>
                  </a:cxn>
                  <a:cxn ang="0">
                    <a:pos x="T2" y="T3"/>
                  </a:cxn>
                  <a:cxn ang="0">
                    <a:pos x="T4" y="T5"/>
                  </a:cxn>
                  <a:cxn ang="0">
                    <a:pos x="T6" y="T7"/>
                  </a:cxn>
                  <a:cxn ang="0">
                    <a:pos x="T8" y="T9"/>
                  </a:cxn>
                </a:cxnLst>
                <a:rect b="b" l="0" r="r" t="0"/>
                <a:pathLst>
                  <a:path h="34" w="10">
                    <a:moveTo>
                      <a:pt x="0" y="0"/>
                    </a:moveTo>
                    <a:lnTo>
                      <a:pt x="10" y="16"/>
                    </a:lnTo>
                    <a:lnTo>
                      <a:pt x="10" y="34"/>
                    </a:lnTo>
                    <a:lnTo>
                      <a:pt x="0" y="1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70" name="Freeform 1318"/>
              <p:cNvSpPr/>
              <p:nvPr/>
            </p:nvSpPr>
            <p:spPr bwMode="auto">
              <a:xfrm>
                <a:off x="5466" y="1364"/>
                <a:ext cx="8" cy="30"/>
              </a:xfrm>
              <a:custGeom>
                <a:gdLst>
                  <a:gd fmla="*/ 8 w 8" name="T0"/>
                  <a:gd fmla="*/ 14 h 30" name="T1"/>
                  <a:gd fmla="*/ 8 w 8" name="T2"/>
                  <a:gd fmla="*/ 30 h 30" name="T3"/>
                  <a:gd fmla="*/ 0 w 8" name="T4"/>
                  <a:gd fmla="*/ 16 h 30" name="T5"/>
                  <a:gd fmla="*/ 0 w 8" name="T6"/>
                  <a:gd fmla="*/ 0 h 30" name="T7"/>
                  <a:gd fmla="*/ 8 w 8" name="T8"/>
                  <a:gd fmla="*/ 14 h 30" name="T9"/>
                </a:gdLst>
                <a:cxnLst>
                  <a:cxn ang="0">
                    <a:pos x="T0" y="T1"/>
                  </a:cxn>
                  <a:cxn ang="0">
                    <a:pos x="T2" y="T3"/>
                  </a:cxn>
                  <a:cxn ang="0">
                    <a:pos x="T4" y="T5"/>
                  </a:cxn>
                  <a:cxn ang="0">
                    <a:pos x="T6" y="T7"/>
                  </a:cxn>
                  <a:cxn ang="0">
                    <a:pos x="T8" y="T9"/>
                  </a:cxn>
                </a:cxnLst>
                <a:rect b="b" l="0" r="r" t="0"/>
                <a:pathLst>
                  <a:path h="30" w="8">
                    <a:moveTo>
                      <a:pt x="8" y="14"/>
                    </a:moveTo>
                    <a:lnTo>
                      <a:pt x="8" y="30"/>
                    </a:lnTo>
                    <a:lnTo>
                      <a:pt x="0" y="16"/>
                    </a:lnTo>
                    <a:lnTo>
                      <a:pt x="0" y="0"/>
                    </a:lnTo>
                    <a:lnTo>
                      <a:pt x="8" y="14"/>
                    </a:lnTo>
                    <a:close/>
                  </a:path>
                </a:pathLst>
              </a:custGeom>
              <a:grpFill/>
              <a:ln>
                <a:noFill/>
              </a:ln>
            </p:spPr>
            <p:txBody>
              <a:bodyPr anchor="t" anchorCtr="0" bIns="45720" compatLnSpc="1" lIns="91440" numCol="1" rIns="91440" tIns="45720" vert="horz" wrap="square"/>
              <a:lstStyle/>
              <a:p>
                <a:endParaRPr altLang="en-US" lang="zh-CN"/>
              </a:p>
            </p:txBody>
          </p:sp>
          <p:sp>
            <p:nvSpPr>
              <p:cNvPr id="671" name="Freeform 1319"/>
              <p:cNvSpPr/>
              <p:nvPr/>
            </p:nvSpPr>
            <p:spPr bwMode="auto">
              <a:xfrm>
                <a:off x="5320" y="1161"/>
                <a:ext cx="34" cy="86"/>
              </a:xfrm>
              <a:custGeom>
                <a:gdLst>
                  <a:gd fmla="*/ 0 w 34" name="T0"/>
                  <a:gd fmla="*/ 0 h 86" name="T1"/>
                  <a:gd fmla="*/ 34 w 34" name="T2"/>
                  <a:gd fmla="*/ 58 h 86" name="T3"/>
                  <a:gd fmla="*/ 34 w 34" name="T4"/>
                  <a:gd fmla="*/ 86 h 86" name="T5"/>
                  <a:gd fmla="*/ 0 w 34" name="T6"/>
                  <a:gd fmla="*/ 32 h 86" name="T7"/>
                  <a:gd fmla="*/ 0 w 34" name="T8"/>
                  <a:gd fmla="*/ 0 h 86" name="T9"/>
                </a:gdLst>
                <a:cxnLst>
                  <a:cxn ang="0">
                    <a:pos x="T0" y="T1"/>
                  </a:cxn>
                  <a:cxn ang="0">
                    <a:pos x="T2" y="T3"/>
                  </a:cxn>
                  <a:cxn ang="0">
                    <a:pos x="T4" y="T5"/>
                  </a:cxn>
                  <a:cxn ang="0">
                    <a:pos x="T6" y="T7"/>
                  </a:cxn>
                  <a:cxn ang="0">
                    <a:pos x="T8" y="T9"/>
                  </a:cxn>
                </a:cxnLst>
                <a:rect b="b" l="0" r="r" t="0"/>
                <a:pathLst>
                  <a:path h="86" w="34">
                    <a:moveTo>
                      <a:pt x="0" y="0"/>
                    </a:moveTo>
                    <a:lnTo>
                      <a:pt x="34" y="58"/>
                    </a:lnTo>
                    <a:lnTo>
                      <a:pt x="34" y="86"/>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72" name="Freeform 1320"/>
              <p:cNvSpPr/>
              <p:nvPr/>
            </p:nvSpPr>
            <p:spPr bwMode="auto">
              <a:xfrm>
                <a:off x="5370" y="1245"/>
                <a:ext cx="104" cy="187"/>
              </a:xfrm>
              <a:custGeom>
                <a:gdLst>
                  <a:gd fmla="*/ 104 w 104" name="T0"/>
                  <a:gd fmla="*/ 171 h 187" name="T1"/>
                  <a:gd fmla="*/ 104 w 104" name="T2"/>
                  <a:gd fmla="*/ 187 h 187" name="T3"/>
                  <a:gd fmla="*/ 0 w 104" name="T4"/>
                  <a:gd fmla="*/ 26 h 187" name="T5"/>
                  <a:gd fmla="*/ 0 w 104" name="T6"/>
                  <a:gd fmla="*/ 0 h 187" name="T7"/>
                  <a:gd fmla="*/ 104 w 104" name="T8"/>
                  <a:gd fmla="*/ 171 h 187" name="T9"/>
                </a:gdLst>
                <a:cxnLst>
                  <a:cxn ang="0">
                    <a:pos x="T0" y="T1"/>
                  </a:cxn>
                  <a:cxn ang="0">
                    <a:pos x="T2" y="T3"/>
                  </a:cxn>
                  <a:cxn ang="0">
                    <a:pos x="T4" y="T5"/>
                  </a:cxn>
                  <a:cxn ang="0">
                    <a:pos x="T6" y="T7"/>
                  </a:cxn>
                  <a:cxn ang="0">
                    <a:pos x="T8" y="T9"/>
                  </a:cxn>
                </a:cxnLst>
                <a:rect b="b" l="0" r="r" t="0"/>
                <a:pathLst>
                  <a:path h="187" w="104">
                    <a:moveTo>
                      <a:pt x="104" y="171"/>
                    </a:moveTo>
                    <a:lnTo>
                      <a:pt x="104" y="187"/>
                    </a:lnTo>
                    <a:lnTo>
                      <a:pt x="0" y="26"/>
                    </a:lnTo>
                    <a:lnTo>
                      <a:pt x="0" y="0"/>
                    </a:lnTo>
                    <a:lnTo>
                      <a:pt x="104" y="171"/>
                    </a:lnTo>
                    <a:close/>
                  </a:path>
                </a:pathLst>
              </a:custGeom>
              <a:grpFill/>
              <a:ln>
                <a:noFill/>
              </a:ln>
            </p:spPr>
            <p:txBody>
              <a:bodyPr anchor="t" anchorCtr="0" bIns="45720" compatLnSpc="1" lIns="91440" numCol="1" rIns="91440" tIns="45720" vert="horz" wrap="square"/>
              <a:lstStyle/>
              <a:p>
                <a:endParaRPr altLang="en-US" lang="zh-CN"/>
              </a:p>
            </p:txBody>
          </p:sp>
          <p:sp>
            <p:nvSpPr>
              <p:cNvPr id="673" name="Freeform 1321"/>
              <p:cNvSpPr/>
              <p:nvPr/>
            </p:nvSpPr>
            <p:spPr bwMode="auto">
              <a:xfrm>
                <a:off x="5320" y="1221"/>
                <a:ext cx="58" cy="115"/>
              </a:xfrm>
              <a:custGeom>
                <a:gdLst>
                  <a:gd fmla="*/ 0 w 58" name="T0"/>
                  <a:gd fmla="*/ 0 h 115" name="T1"/>
                  <a:gd fmla="*/ 58 w 58" name="T2"/>
                  <a:gd fmla="*/ 89 h 115" name="T3"/>
                  <a:gd fmla="*/ 58 w 58" name="T4"/>
                  <a:gd fmla="*/ 115 h 115" name="T5"/>
                  <a:gd fmla="*/ 0 w 58" name="T6"/>
                  <a:gd fmla="*/ 30 h 115" name="T7"/>
                  <a:gd fmla="*/ 0 w 58" name="T8"/>
                  <a:gd fmla="*/ 0 h 115" name="T9"/>
                </a:gdLst>
                <a:cxnLst>
                  <a:cxn ang="0">
                    <a:pos x="T0" y="T1"/>
                  </a:cxn>
                  <a:cxn ang="0">
                    <a:pos x="T2" y="T3"/>
                  </a:cxn>
                  <a:cxn ang="0">
                    <a:pos x="T4" y="T5"/>
                  </a:cxn>
                  <a:cxn ang="0">
                    <a:pos x="T6" y="T7"/>
                  </a:cxn>
                  <a:cxn ang="0">
                    <a:pos x="T8" y="T9"/>
                  </a:cxn>
                </a:cxnLst>
                <a:rect b="b" l="0" r="r" t="0"/>
                <a:pathLst>
                  <a:path h="115" w="57">
                    <a:moveTo>
                      <a:pt x="0" y="0"/>
                    </a:moveTo>
                    <a:lnTo>
                      <a:pt x="58" y="89"/>
                    </a:lnTo>
                    <a:lnTo>
                      <a:pt x="58" y="115"/>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74" name="Freeform 1322"/>
              <p:cNvSpPr/>
              <p:nvPr/>
            </p:nvSpPr>
            <p:spPr bwMode="auto">
              <a:xfrm>
                <a:off x="5394" y="1332"/>
                <a:ext cx="28" cy="64"/>
              </a:xfrm>
              <a:custGeom>
                <a:gdLst>
                  <a:gd fmla="*/ 28 w 28" name="T0"/>
                  <a:gd fmla="*/ 42 h 64" name="T1"/>
                  <a:gd fmla="*/ 28 w 28" name="T2"/>
                  <a:gd fmla="*/ 64 h 64" name="T3"/>
                  <a:gd fmla="*/ 0 w 28" name="T4"/>
                  <a:gd fmla="*/ 24 h 64" name="T5"/>
                  <a:gd fmla="*/ 0 w 28" name="T6"/>
                  <a:gd fmla="*/ 0 h 64" name="T7"/>
                  <a:gd fmla="*/ 28 w 28" name="T8"/>
                  <a:gd fmla="*/ 42 h 64" name="T9"/>
                </a:gdLst>
                <a:cxnLst>
                  <a:cxn ang="0">
                    <a:pos x="T0" y="T1"/>
                  </a:cxn>
                  <a:cxn ang="0">
                    <a:pos x="T2" y="T3"/>
                  </a:cxn>
                  <a:cxn ang="0">
                    <a:pos x="T4" y="T5"/>
                  </a:cxn>
                  <a:cxn ang="0">
                    <a:pos x="T6" y="T7"/>
                  </a:cxn>
                  <a:cxn ang="0">
                    <a:pos x="T8" y="T9"/>
                  </a:cxn>
                </a:cxnLst>
                <a:rect b="b" l="0" r="r" t="0"/>
                <a:pathLst>
                  <a:path h="64" w="28">
                    <a:moveTo>
                      <a:pt x="28" y="42"/>
                    </a:moveTo>
                    <a:lnTo>
                      <a:pt x="28" y="64"/>
                    </a:lnTo>
                    <a:lnTo>
                      <a:pt x="0" y="24"/>
                    </a:lnTo>
                    <a:lnTo>
                      <a:pt x="0" y="0"/>
                    </a:lnTo>
                    <a:lnTo>
                      <a:pt x="28" y="42"/>
                    </a:lnTo>
                    <a:close/>
                  </a:path>
                </a:pathLst>
              </a:custGeom>
              <a:grpFill/>
              <a:ln>
                <a:noFill/>
              </a:ln>
            </p:spPr>
            <p:txBody>
              <a:bodyPr anchor="t" anchorCtr="0" bIns="45720" compatLnSpc="1" lIns="91440" numCol="1" rIns="91440" tIns="45720" vert="horz" wrap="square"/>
              <a:lstStyle/>
              <a:p>
                <a:endParaRPr altLang="en-US" lang="zh-CN"/>
              </a:p>
            </p:txBody>
          </p:sp>
          <p:sp>
            <p:nvSpPr>
              <p:cNvPr id="675" name="Freeform 1323"/>
              <p:cNvSpPr/>
              <p:nvPr/>
            </p:nvSpPr>
            <p:spPr bwMode="auto">
              <a:xfrm>
                <a:off x="5436" y="1398"/>
                <a:ext cx="38" cy="70"/>
              </a:xfrm>
              <a:custGeom>
                <a:gdLst>
                  <a:gd fmla="*/ 38 w 38" name="T0"/>
                  <a:gd fmla="*/ 54 h 70" name="T1"/>
                  <a:gd fmla="*/ 38 w 38" name="T2"/>
                  <a:gd fmla="*/ 70 h 70" name="T3"/>
                  <a:gd fmla="*/ 0 w 38" name="T4"/>
                  <a:gd fmla="*/ 18 h 70" name="T5"/>
                  <a:gd fmla="*/ 0 w 38" name="T6"/>
                  <a:gd fmla="*/ 0 h 70" name="T7"/>
                  <a:gd fmla="*/ 38 w 38" name="T8"/>
                  <a:gd fmla="*/ 54 h 70" name="T9"/>
                </a:gdLst>
                <a:cxnLst>
                  <a:cxn ang="0">
                    <a:pos x="T0" y="T1"/>
                  </a:cxn>
                  <a:cxn ang="0">
                    <a:pos x="T2" y="T3"/>
                  </a:cxn>
                  <a:cxn ang="0">
                    <a:pos x="T4" y="T5"/>
                  </a:cxn>
                  <a:cxn ang="0">
                    <a:pos x="T6" y="T7"/>
                  </a:cxn>
                  <a:cxn ang="0">
                    <a:pos x="T8" y="T9"/>
                  </a:cxn>
                </a:cxnLst>
                <a:rect b="b" l="0" r="r" t="0"/>
                <a:pathLst>
                  <a:path h="70" w="38">
                    <a:moveTo>
                      <a:pt x="38" y="54"/>
                    </a:moveTo>
                    <a:lnTo>
                      <a:pt x="38" y="70"/>
                    </a:lnTo>
                    <a:lnTo>
                      <a:pt x="0" y="18"/>
                    </a:lnTo>
                    <a:lnTo>
                      <a:pt x="0" y="0"/>
                    </a:lnTo>
                    <a:lnTo>
                      <a:pt x="38" y="54"/>
                    </a:lnTo>
                    <a:close/>
                  </a:path>
                </a:pathLst>
              </a:custGeom>
              <a:grpFill/>
              <a:ln>
                <a:noFill/>
              </a:ln>
            </p:spPr>
            <p:txBody>
              <a:bodyPr anchor="t" anchorCtr="0" bIns="45720" compatLnSpc="1" lIns="91440" numCol="1" rIns="91440" tIns="45720" vert="horz" wrap="square"/>
              <a:lstStyle/>
              <a:p>
                <a:endParaRPr altLang="en-US" lang="zh-CN"/>
              </a:p>
            </p:txBody>
          </p:sp>
          <p:sp>
            <p:nvSpPr>
              <p:cNvPr id="676" name="Freeform 1324"/>
              <p:cNvSpPr/>
              <p:nvPr/>
            </p:nvSpPr>
            <p:spPr bwMode="auto">
              <a:xfrm>
                <a:off x="5320" y="1273"/>
                <a:ext cx="16" cy="55"/>
              </a:xfrm>
              <a:custGeom>
                <a:gdLst>
                  <a:gd fmla="*/ 0 w 16" name="T0"/>
                  <a:gd fmla="*/ 0 h 55" name="T1"/>
                  <a:gd fmla="*/ 16 w 16" name="T2"/>
                  <a:gd fmla="*/ 25 h 55" name="T3"/>
                  <a:gd fmla="*/ 16 w 16" name="T4"/>
                  <a:gd fmla="*/ 55 h 55" name="T5"/>
                  <a:gd fmla="*/ 0 w 16" name="T6"/>
                  <a:gd fmla="*/ 33 h 55" name="T7"/>
                  <a:gd fmla="*/ 0 w 16" name="T8"/>
                  <a:gd fmla="*/ 0 h 55" name="T9"/>
                </a:gdLst>
                <a:cxnLst>
                  <a:cxn ang="0">
                    <a:pos x="T0" y="T1"/>
                  </a:cxn>
                  <a:cxn ang="0">
                    <a:pos x="T2" y="T3"/>
                  </a:cxn>
                  <a:cxn ang="0">
                    <a:pos x="T4" y="T5"/>
                  </a:cxn>
                  <a:cxn ang="0">
                    <a:pos x="T6" y="T7"/>
                  </a:cxn>
                  <a:cxn ang="0">
                    <a:pos x="T8" y="T9"/>
                  </a:cxn>
                </a:cxnLst>
                <a:rect b="b" l="0" r="r" t="0"/>
                <a:pathLst>
                  <a:path h="55" w="16">
                    <a:moveTo>
                      <a:pt x="0" y="0"/>
                    </a:moveTo>
                    <a:lnTo>
                      <a:pt x="16" y="25"/>
                    </a:lnTo>
                    <a:lnTo>
                      <a:pt x="16" y="55"/>
                    </a:lnTo>
                    <a:lnTo>
                      <a:pt x="0" y="33"/>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77" name="Freeform 1325"/>
              <p:cNvSpPr/>
              <p:nvPr/>
            </p:nvSpPr>
            <p:spPr bwMode="auto">
              <a:xfrm>
                <a:off x="5352" y="1320"/>
                <a:ext cx="56" cy="100"/>
              </a:xfrm>
              <a:custGeom>
                <a:gdLst>
                  <a:gd fmla="*/ 56 w 56" name="T0"/>
                  <a:gd fmla="*/ 78 h 100" name="T1"/>
                  <a:gd fmla="*/ 56 w 56" name="T2"/>
                  <a:gd fmla="*/ 100 h 100" name="T3"/>
                  <a:gd fmla="*/ 0 w 56" name="T4"/>
                  <a:gd fmla="*/ 28 h 100" name="T5"/>
                  <a:gd fmla="*/ 0 w 56" name="T6"/>
                  <a:gd fmla="*/ 0 h 100" name="T7"/>
                  <a:gd fmla="*/ 56 w 56" name="T8"/>
                  <a:gd fmla="*/ 78 h 100" name="T9"/>
                </a:gdLst>
                <a:cxnLst>
                  <a:cxn ang="0">
                    <a:pos x="T0" y="T1"/>
                  </a:cxn>
                  <a:cxn ang="0">
                    <a:pos x="T2" y="T3"/>
                  </a:cxn>
                  <a:cxn ang="0">
                    <a:pos x="T4" y="T5"/>
                  </a:cxn>
                  <a:cxn ang="0">
                    <a:pos x="T6" y="T7"/>
                  </a:cxn>
                  <a:cxn ang="0">
                    <a:pos x="T8" y="T9"/>
                  </a:cxn>
                </a:cxnLst>
                <a:rect b="b" l="0" r="r" t="0"/>
                <a:pathLst>
                  <a:path h="100" w="56">
                    <a:moveTo>
                      <a:pt x="56" y="78"/>
                    </a:moveTo>
                    <a:lnTo>
                      <a:pt x="56" y="100"/>
                    </a:lnTo>
                    <a:lnTo>
                      <a:pt x="0" y="28"/>
                    </a:lnTo>
                    <a:lnTo>
                      <a:pt x="0" y="0"/>
                    </a:lnTo>
                    <a:lnTo>
                      <a:pt x="56" y="78"/>
                    </a:lnTo>
                    <a:close/>
                  </a:path>
                </a:pathLst>
              </a:custGeom>
              <a:grpFill/>
              <a:ln>
                <a:noFill/>
              </a:ln>
            </p:spPr>
            <p:txBody>
              <a:bodyPr anchor="t" anchorCtr="0" bIns="45720" compatLnSpc="1" lIns="91440" numCol="1" rIns="91440" tIns="45720" vert="horz" wrap="square"/>
              <a:lstStyle/>
              <a:p>
                <a:endParaRPr altLang="en-US" lang="zh-CN"/>
              </a:p>
            </p:txBody>
          </p:sp>
          <p:sp>
            <p:nvSpPr>
              <p:cNvPr id="678" name="Freeform 1326"/>
              <p:cNvSpPr/>
              <p:nvPr/>
            </p:nvSpPr>
            <p:spPr bwMode="auto">
              <a:xfrm>
                <a:off x="5424" y="1420"/>
                <a:ext cx="10" cy="32"/>
              </a:xfrm>
              <a:custGeom>
                <a:gdLst>
                  <a:gd fmla="*/ 10 w 10" name="T0"/>
                  <a:gd fmla="*/ 12 h 32" name="T1"/>
                  <a:gd fmla="*/ 10 w 10" name="T2"/>
                  <a:gd fmla="*/ 32 h 32" name="T3"/>
                  <a:gd fmla="*/ 0 w 10" name="T4"/>
                  <a:gd fmla="*/ 20 h 32" name="T5"/>
                  <a:gd fmla="*/ 0 w 10" name="T6"/>
                  <a:gd fmla="*/ 0 h 32" name="T7"/>
                  <a:gd fmla="*/ 10 w 10" name="T8"/>
                  <a:gd fmla="*/ 12 h 32" name="T9"/>
                </a:gdLst>
                <a:cxnLst>
                  <a:cxn ang="0">
                    <a:pos x="T0" y="T1"/>
                  </a:cxn>
                  <a:cxn ang="0">
                    <a:pos x="T2" y="T3"/>
                  </a:cxn>
                  <a:cxn ang="0">
                    <a:pos x="T4" y="T5"/>
                  </a:cxn>
                  <a:cxn ang="0">
                    <a:pos x="T6" y="T7"/>
                  </a:cxn>
                  <a:cxn ang="0">
                    <a:pos x="T8" y="T9"/>
                  </a:cxn>
                </a:cxnLst>
                <a:rect b="b" l="0" r="r" t="0"/>
                <a:pathLst>
                  <a:path h="32" w="10">
                    <a:moveTo>
                      <a:pt x="10" y="12"/>
                    </a:moveTo>
                    <a:lnTo>
                      <a:pt x="10" y="32"/>
                    </a:lnTo>
                    <a:lnTo>
                      <a:pt x="0" y="20"/>
                    </a:lnTo>
                    <a:lnTo>
                      <a:pt x="0" y="0"/>
                    </a:lnTo>
                    <a:lnTo>
                      <a:pt x="10" y="12"/>
                    </a:lnTo>
                    <a:close/>
                  </a:path>
                </a:pathLst>
              </a:custGeom>
              <a:grpFill/>
              <a:ln>
                <a:noFill/>
              </a:ln>
            </p:spPr>
            <p:txBody>
              <a:bodyPr anchor="t" anchorCtr="0" bIns="45720" compatLnSpc="1" lIns="91440" numCol="1" rIns="91440" tIns="45720" vert="horz" wrap="square"/>
              <a:lstStyle/>
              <a:p>
                <a:endParaRPr altLang="en-US" lang="zh-CN"/>
              </a:p>
            </p:txBody>
          </p:sp>
          <p:sp>
            <p:nvSpPr>
              <p:cNvPr id="679" name="Freeform 1327"/>
              <p:cNvSpPr/>
              <p:nvPr/>
            </p:nvSpPr>
            <p:spPr bwMode="auto">
              <a:xfrm>
                <a:off x="5448" y="1454"/>
                <a:ext cx="26" cy="52"/>
              </a:xfrm>
              <a:custGeom>
                <a:gdLst>
                  <a:gd fmla="*/ 26 w 26" name="T0"/>
                  <a:gd fmla="*/ 36 h 52" name="T1"/>
                  <a:gd fmla="*/ 26 w 26" name="T2"/>
                  <a:gd fmla="*/ 52 h 52" name="T3"/>
                  <a:gd fmla="*/ 0 w 26" name="T4"/>
                  <a:gd fmla="*/ 18 h 52" name="T5"/>
                  <a:gd fmla="*/ 0 w 26" name="T6"/>
                  <a:gd fmla="*/ 0 h 52" name="T7"/>
                  <a:gd fmla="*/ 26 w 26" name="T8"/>
                  <a:gd fmla="*/ 36 h 52" name="T9"/>
                </a:gdLst>
                <a:cxnLst>
                  <a:cxn ang="0">
                    <a:pos x="T0" y="T1"/>
                  </a:cxn>
                  <a:cxn ang="0">
                    <a:pos x="T2" y="T3"/>
                  </a:cxn>
                  <a:cxn ang="0">
                    <a:pos x="T4" y="T5"/>
                  </a:cxn>
                  <a:cxn ang="0">
                    <a:pos x="T6" y="T7"/>
                  </a:cxn>
                  <a:cxn ang="0">
                    <a:pos x="T8" y="T9"/>
                  </a:cxn>
                </a:cxnLst>
                <a:rect b="b" l="0" r="r" t="0"/>
                <a:pathLst>
                  <a:path h="52" w="26">
                    <a:moveTo>
                      <a:pt x="26" y="36"/>
                    </a:moveTo>
                    <a:lnTo>
                      <a:pt x="26" y="52"/>
                    </a:lnTo>
                    <a:lnTo>
                      <a:pt x="0" y="18"/>
                    </a:lnTo>
                    <a:lnTo>
                      <a:pt x="0" y="0"/>
                    </a:lnTo>
                    <a:lnTo>
                      <a:pt x="26" y="36"/>
                    </a:lnTo>
                    <a:close/>
                  </a:path>
                </a:pathLst>
              </a:custGeom>
              <a:grpFill/>
              <a:ln>
                <a:noFill/>
              </a:ln>
            </p:spPr>
            <p:txBody>
              <a:bodyPr anchor="t" anchorCtr="0" bIns="45720" compatLnSpc="1" lIns="91440" numCol="1" rIns="91440" tIns="45720" vert="horz" wrap="square"/>
              <a:lstStyle/>
              <a:p>
                <a:endParaRPr altLang="en-US" lang="zh-CN"/>
              </a:p>
            </p:txBody>
          </p:sp>
          <p:sp>
            <p:nvSpPr>
              <p:cNvPr id="680" name="Freeform 1328"/>
              <p:cNvSpPr/>
              <p:nvPr/>
            </p:nvSpPr>
            <p:spPr bwMode="auto">
              <a:xfrm>
                <a:off x="5320" y="1330"/>
                <a:ext cx="48" cy="88"/>
              </a:xfrm>
              <a:custGeom>
                <a:gdLst>
                  <a:gd fmla="*/ 0 w 48" name="T0"/>
                  <a:gd fmla="*/ 0 h 88" name="T1"/>
                  <a:gd fmla="*/ 48 w 48" name="T2"/>
                  <a:gd fmla="*/ 62 h 88" name="T3"/>
                  <a:gd fmla="*/ 48 w 48" name="T4"/>
                  <a:gd fmla="*/ 88 h 88" name="T5"/>
                  <a:gd fmla="*/ 0 w 48" name="T6"/>
                  <a:gd fmla="*/ 32 h 88" name="T7"/>
                  <a:gd fmla="*/ 0 w 48" name="T8"/>
                  <a:gd fmla="*/ 0 h 88" name="T9"/>
                </a:gdLst>
                <a:cxnLst>
                  <a:cxn ang="0">
                    <a:pos x="T0" y="T1"/>
                  </a:cxn>
                  <a:cxn ang="0">
                    <a:pos x="T2" y="T3"/>
                  </a:cxn>
                  <a:cxn ang="0">
                    <a:pos x="T4" y="T5"/>
                  </a:cxn>
                  <a:cxn ang="0">
                    <a:pos x="T6" y="T7"/>
                  </a:cxn>
                  <a:cxn ang="0">
                    <a:pos x="T8" y="T9"/>
                  </a:cxn>
                </a:cxnLst>
                <a:rect b="b" l="0" r="r" t="0"/>
                <a:pathLst>
                  <a:path h="88" w="48">
                    <a:moveTo>
                      <a:pt x="0" y="0"/>
                    </a:moveTo>
                    <a:lnTo>
                      <a:pt x="48" y="62"/>
                    </a:lnTo>
                    <a:lnTo>
                      <a:pt x="48" y="88"/>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81" name="Freeform 1329"/>
              <p:cNvSpPr/>
              <p:nvPr/>
            </p:nvSpPr>
            <p:spPr bwMode="auto">
              <a:xfrm>
                <a:off x="5384" y="1412"/>
                <a:ext cx="10" cy="38"/>
              </a:xfrm>
              <a:custGeom>
                <a:gdLst>
                  <a:gd fmla="*/ 10 w 10" name="T0"/>
                  <a:gd fmla="*/ 38 h 38" name="T1"/>
                  <a:gd fmla="*/ 0 w 10" name="T2"/>
                  <a:gd fmla="*/ 24 h 38" name="T3"/>
                  <a:gd fmla="*/ 0 w 10" name="T4"/>
                  <a:gd fmla="*/ 0 h 38" name="T5"/>
                  <a:gd fmla="*/ 10 w 10" name="T6"/>
                  <a:gd fmla="*/ 12 h 38" name="T7"/>
                  <a:gd fmla="*/ 10 w 10" name="T8"/>
                  <a:gd fmla="*/ 36 h 38" name="T9"/>
                  <a:gd fmla="*/ 10 w 10" name="T10"/>
                  <a:gd fmla="*/ 38 h 38" name="T11"/>
                </a:gdLst>
                <a:cxnLst>
                  <a:cxn ang="0">
                    <a:pos x="T0" y="T1"/>
                  </a:cxn>
                  <a:cxn ang="0">
                    <a:pos x="T2" y="T3"/>
                  </a:cxn>
                  <a:cxn ang="0">
                    <a:pos x="T4" y="T5"/>
                  </a:cxn>
                  <a:cxn ang="0">
                    <a:pos x="T6" y="T7"/>
                  </a:cxn>
                  <a:cxn ang="0">
                    <a:pos x="T8" y="T9"/>
                  </a:cxn>
                  <a:cxn ang="0">
                    <a:pos x="T10" y="T11"/>
                  </a:cxn>
                </a:cxnLst>
                <a:rect b="b" l="0" r="r" t="0"/>
                <a:pathLst>
                  <a:path h="38" w="10">
                    <a:moveTo>
                      <a:pt x="10" y="38"/>
                    </a:moveTo>
                    <a:lnTo>
                      <a:pt x="0" y="24"/>
                    </a:lnTo>
                    <a:lnTo>
                      <a:pt x="0" y="0"/>
                    </a:lnTo>
                    <a:lnTo>
                      <a:pt x="10" y="12"/>
                    </a:lnTo>
                    <a:lnTo>
                      <a:pt x="10" y="36"/>
                    </a:lnTo>
                    <a:lnTo>
                      <a:pt x="10" y="38"/>
                    </a:lnTo>
                    <a:close/>
                  </a:path>
                </a:pathLst>
              </a:custGeom>
              <a:grpFill/>
              <a:ln>
                <a:noFill/>
              </a:ln>
            </p:spPr>
            <p:txBody>
              <a:bodyPr anchor="t" anchorCtr="0" bIns="45720" compatLnSpc="1" lIns="91440" numCol="1" rIns="91440" tIns="45720" vert="horz" wrap="square"/>
              <a:lstStyle/>
              <a:p>
                <a:endParaRPr altLang="en-US" lang="zh-CN"/>
              </a:p>
            </p:txBody>
          </p:sp>
          <p:sp>
            <p:nvSpPr>
              <p:cNvPr id="682" name="Freeform 1330"/>
              <p:cNvSpPr/>
              <p:nvPr/>
            </p:nvSpPr>
            <p:spPr bwMode="auto">
              <a:xfrm>
                <a:off x="5408" y="1444"/>
                <a:ext cx="32" cy="58"/>
              </a:xfrm>
              <a:custGeom>
                <a:gdLst>
                  <a:gd fmla="*/ 32 w 32" name="T0"/>
                  <a:gd fmla="*/ 40 h 58" name="T1"/>
                  <a:gd fmla="*/ 32 w 32" name="T2"/>
                  <a:gd fmla="*/ 58 h 58" name="T3"/>
                  <a:gd fmla="*/ 0 w 32" name="T4"/>
                  <a:gd fmla="*/ 22 h 58" name="T5"/>
                  <a:gd fmla="*/ 0 w 32" name="T6"/>
                  <a:gd fmla="*/ 0 h 58" name="T7"/>
                  <a:gd fmla="*/ 32 w 32" name="T8"/>
                  <a:gd fmla="*/ 40 h 58" name="T9"/>
                </a:gdLst>
                <a:cxnLst>
                  <a:cxn ang="0">
                    <a:pos x="T0" y="T1"/>
                  </a:cxn>
                  <a:cxn ang="0">
                    <a:pos x="T2" y="T3"/>
                  </a:cxn>
                  <a:cxn ang="0">
                    <a:pos x="T4" y="T5"/>
                  </a:cxn>
                  <a:cxn ang="0">
                    <a:pos x="T6" y="T7"/>
                  </a:cxn>
                  <a:cxn ang="0">
                    <a:pos x="T8" y="T9"/>
                  </a:cxn>
                </a:cxnLst>
                <a:rect b="b" l="0" r="r" t="0"/>
                <a:pathLst>
                  <a:path h="57" w="32">
                    <a:moveTo>
                      <a:pt x="32" y="40"/>
                    </a:moveTo>
                    <a:lnTo>
                      <a:pt x="32" y="58"/>
                    </a:lnTo>
                    <a:lnTo>
                      <a:pt x="0" y="22"/>
                    </a:lnTo>
                    <a:lnTo>
                      <a:pt x="0" y="0"/>
                    </a:lnTo>
                    <a:lnTo>
                      <a:pt x="32" y="40"/>
                    </a:lnTo>
                    <a:close/>
                  </a:path>
                </a:pathLst>
              </a:custGeom>
              <a:grpFill/>
              <a:ln>
                <a:noFill/>
              </a:ln>
            </p:spPr>
            <p:txBody>
              <a:bodyPr anchor="t" anchorCtr="0" bIns="45720" compatLnSpc="1" lIns="91440" numCol="1" rIns="91440" tIns="45720" vert="horz" wrap="square"/>
              <a:lstStyle/>
              <a:p>
                <a:endParaRPr altLang="en-US" lang="zh-CN"/>
              </a:p>
            </p:txBody>
          </p:sp>
          <p:sp>
            <p:nvSpPr>
              <p:cNvPr id="683" name="Freeform 1331"/>
              <p:cNvSpPr/>
              <p:nvPr/>
            </p:nvSpPr>
            <p:spPr bwMode="auto">
              <a:xfrm>
                <a:off x="5456" y="1502"/>
                <a:ext cx="18" cy="40"/>
              </a:xfrm>
              <a:custGeom>
                <a:gdLst>
                  <a:gd fmla="*/ 18 w 18" name="T0"/>
                  <a:gd fmla="*/ 24 h 40" name="T1"/>
                  <a:gd fmla="*/ 18 w 18" name="T2"/>
                  <a:gd fmla="*/ 40 h 40" name="T3"/>
                  <a:gd fmla="*/ 0 w 18" name="T4"/>
                  <a:gd fmla="*/ 18 h 40" name="T5"/>
                  <a:gd fmla="*/ 0 w 18" name="T6"/>
                  <a:gd fmla="*/ 0 h 40" name="T7"/>
                  <a:gd fmla="*/ 18 w 18" name="T8"/>
                  <a:gd fmla="*/ 24 h 40" name="T9"/>
                </a:gdLst>
                <a:cxnLst>
                  <a:cxn ang="0">
                    <a:pos x="T0" y="T1"/>
                  </a:cxn>
                  <a:cxn ang="0">
                    <a:pos x="T2" y="T3"/>
                  </a:cxn>
                  <a:cxn ang="0">
                    <a:pos x="T4" y="T5"/>
                  </a:cxn>
                  <a:cxn ang="0">
                    <a:pos x="T6" y="T7"/>
                  </a:cxn>
                  <a:cxn ang="0">
                    <a:pos x="T8" y="T9"/>
                  </a:cxn>
                </a:cxnLst>
                <a:rect b="b" l="0" r="r" t="0"/>
                <a:pathLst>
                  <a:path h="40" w="18">
                    <a:moveTo>
                      <a:pt x="18" y="24"/>
                    </a:moveTo>
                    <a:lnTo>
                      <a:pt x="18" y="40"/>
                    </a:lnTo>
                    <a:lnTo>
                      <a:pt x="0" y="18"/>
                    </a:lnTo>
                    <a:lnTo>
                      <a:pt x="0" y="0"/>
                    </a:lnTo>
                    <a:lnTo>
                      <a:pt x="18" y="24"/>
                    </a:lnTo>
                    <a:close/>
                  </a:path>
                </a:pathLst>
              </a:custGeom>
              <a:grpFill/>
              <a:ln>
                <a:noFill/>
              </a:ln>
            </p:spPr>
            <p:txBody>
              <a:bodyPr anchor="t" anchorCtr="0" bIns="45720" compatLnSpc="1" lIns="91440" numCol="1" rIns="91440" tIns="45720" vert="horz" wrap="square"/>
              <a:lstStyle/>
              <a:p>
                <a:endParaRPr altLang="en-US" lang="zh-CN"/>
              </a:p>
            </p:txBody>
          </p:sp>
          <p:sp>
            <p:nvSpPr>
              <p:cNvPr id="684" name="Freeform 1332"/>
              <p:cNvSpPr/>
              <p:nvPr/>
            </p:nvSpPr>
            <p:spPr bwMode="auto">
              <a:xfrm>
                <a:off x="5320" y="1386"/>
                <a:ext cx="18" cy="52"/>
              </a:xfrm>
              <a:custGeom>
                <a:gdLst>
                  <a:gd fmla="*/ 0 w 18" name="T0"/>
                  <a:gd fmla="*/ 0 h 52" name="T1"/>
                  <a:gd fmla="*/ 18 w 18" name="T2"/>
                  <a:gd fmla="*/ 22 h 52" name="T3"/>
                  <a:gd fmla="*/ 18 w 18" name="T4"/>
                  <a:gd fmla="*/ 52 h 52" name="T5"/>
                  <a:gd fmla="*/ 0 w 18" name="T6"/>
                  <a:gd fmla="*/ 32 h 52" name="T7"/>
                  <a:gd fmla="*/ 0 w 18" name="T8"/>
                  <a:gd fmla="*/ 0 h 52" name="T9"/>
                </a:gdLst>
                <a:cxnLst>
                  <a:cxn ang="0">
                    <a:pos x="T0" y="T1"/>
                  </a:cxn>
                  <a:cxn ang="0">
                    <a:pos x="T2" y="T3"/>
                  </a:cxn>
                  <a:cxn ang="0">
                    <a:pos x="T4" y="T5"/>
                  </a:cxn>
                  <a:cxn ang="0">
                    <a:pos x="T6" y="T7"/>
                  </a:cxn>
                  <a:cxn ang="0">
                    <a:pos x="T8" y="T9"/>
                  </a:cxn>
                </a:cxnLst>
                <a:rect b="b" l="0" r="r" t="0"/>
                <a:pathLst>
                  <a:path h="52" w="18">
                    <a:moveTo>
                      <a:pt x="0" y="0"/>
                    </a:moveTo>
                    <a:lnTo>
                      <a:pt x="18" y="22"/>
                    </a:lnTo>
                    <a:lnTo>
                      <a:pt x="18" y="52"/>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85" name="Freeform 1333"/>
              <p:cNvSpPr/>
              <p:nvPr/>
            </p:nvSpPr>
            <p:spPr bwMode="auto">
              <a:xfrm>
                <a:off x="5352" y="1424"/>
                <a:ext cx="88" cy="120"/>
              </a:xfrm>
              <a:custGeom>
                <a:gdLst>
                  <a:gd fmla="*/ 88 w 88" name="T0"/>
                  <a:gd fmla="*/ 102 h 120" name="T1"/>
                  <a:gd fmla="*/ 88 w 88" name="T2"/>
                  <a:gd fmla="*/ 120 h 120" name="T3"/>
                  <a:gd fmla="*/ 2 w 88" name="T4"/>
                  <a:gd fmla="*/ 30 h 120" name="T5"/>
                  <a:gd fmla="*/ 2 w 88" name="T6"/>
                  <a:gd fmla="*/ 4 h 120" name="T7"/>
                  <a:gd fmla="*/ 0 w 88" name="T8"/>
                  <a:gd fmla="*/ 0 h 120" name="T9"/>
                  <a:gd fmla="*/ 88 w 88" name="T10"/>
                  <a:gd fmla="*/ 102 h 120" name="T11"/>
                </a:gdLst>
                <a:cxnLst>
                  <a:cxn ang="0">
                    <a:pos x="T0" y="T1"/>
                  </a:cxn>
                  <a:cxn ang="0">
                    <a:pos x="T2" y="T3"/>
                  </a:cxn>
                  <a:cxn ang="0">
                    <a:pos x="T4" y="T5"/>
                  </a:cxn>
                  <a:cxn ang="0">
                    <a:pos x="T6" y="T7"/>
                  </a:cxn>
                  <a:cxn ang="0">
                    <a:pos x="T8" y="T9"/>
                  </a:cxn>
                  <a:cxn ang="0">
                    <a:pos x="T10" y="T11"/>
                  </a:cxn>
                </a:cxnLst>
                <a:rect b="b" l="0" r="r" t="0"/>
                <a:pathLst>
                  <a:path h="120" w="88">
                    <a:moveTo>
                      <a:pt x="88" y="102"/>
                    </a:moveTo>
                    <a:lnTo>
                      <a:pt x="88" y="120"/>
                    </a:lnTo>
                    <a:lnTo>
                      <a:pt x="2" y="30"/>
                    </a:lnTo>
                    <a:lnTo>
                      <a:pt x="2" y="4"/>
                    </a:lnTo>
                    <a:lnTo>
                      <a:pt x="0" y="0"/>
                    </a:lnTo>
                    <a:lnTo>
                      <a:pt x="88" y="102"/>
                    </a:lnTo>
                    <a:close/>
                  </a:path>
                </a:pathLst>
              </a:custGeom>
              <a:grpFill/>
              <a:ln>
                <a:noFill/>
              </a:ln>
            </p:spPr>
            <p:txBody>
              <a:bodyPr anchor="t" anchorCtr="0" bIns="45720" compatLnSpc="1" lIns="91440" numCol="1" rIns="91440" tIns="45720" vert="horz" wrap="square"/>
              <a:lstStyle/>
              <a:p>
                <a:endParaRPr altLang="en-US" lang="zh-CN"/>
              </a:p>
            </p:txBody>
          </p:sp>
          <p:sp>
            <p:nvSpPr>
              <p:cNvPr id="686" name="Freeform 1334"/>
              <p:cNvSpPr/>
              <p:nvPr/>
            </p:nvSpPr>
            <p:spPr bwMode="auto">
              <a:xfrm>
                <a:off x="5456" y="1542"/>
                <a:ext cx="18" cy="36"/>
              </a:xfrm>
              <a:custGeom>
                <a:gdLst>
                  <a:gd fmla="*/ 18 w 18" name="T0"/>
                  <a:gd fmla="*/ 22 h 36" name="T1"/>
                  <a:gd fmla="*/ 18 w 18" name="T2"/>
                  <a:gd fmla="*/ 36 h 36" name="T3"/>
                  <a:gd fmla="*/ 0 w 18" name="T4"/>
                  <a:gd fmla="*/ 18 h 36" name="T5"/>
                  <a:gd fmla="*/ 0 w 18" name="T6"/>
                  <a:gd fmla="*/ 0 h 36" name="T7"/>
                  <a:gd fmla="*/ 18 w 18" name="T8"/>
                  <a:gd fmla="*/ 22 h 36" name="T9"/>
                </a:gdLst>
                <a:cxnLst>
                  <a:cxn ang="0">
                    <a:pos x="T0" y="T1"/>
                  </a:cxn>
                  <a:cxn ang="0">
                    <a:pos x="T2" y="T3"/>
                  </a:cxn>
                  <a:cxn ang="0">
                    <a:pos x="T4" y="T5"/>
                  </a:cxn>
                  <a:cxn ang="0">
                    <a:pos x="T6" y="T7"/>
                  </a:cxn>
                  <a:cxn ang="0">
                    <a:pos x="T8" y="T9"/>
                  </a:cxn>
                </a:cxnLst>
                <a:rect b="b" l="0" r="r" t="0"/>
                <a:pathLst>
                  <a:path h="36" w="18">
                    <a:moveTo>
                      <a:pt x="18" y="22"/>
                    </a:moveTo>
                    <a:lnTo>
                      <a:pt x="18" y="36"/>
                    </a:lnTo>
                    <a:lnTo>
                      <a:pt x="0" y="18"/>
                    </a:lnTo>
                    <a:lnTo>
                      <a:pt x="0" y="0"/>
                    </a:lnTo>
                    <a:lnTo>
                      <a:pt x="18" y="22"/>
                    </a:lnTo>
                    <a:close/>
                  </a:path>
                </a:pathLst>
              </a:custGeom>
              <a:grpFill/>
              <a:ln>
                <a:noFill/>
              </a:ln>
            </p:spPr>
            <p:txBody>
              <a:bodyPr anchor="t" anchorCtr="0" bIns="45720" compatLnSpc="1" lIns="91440" numCol="1" rIns="91440" tIns="45720" vert="horz" wrap="square"/>
              <a:lstStyle/>
              <a:p>
                <a:endParaRPr altLang="en-US" lang="zh-CN"/>
              </a:p>
            </p:txBody>
          </p:sp>
          <p:sp>
            <p:nvSpPr>
              <p:cNvPr id="687" name="Freeform 1335"/>
              <p:cNvSpPr/>
              <p:nvPr/>
            </p:nvSpPr>
            <p:spPr bwMode="auto">
              <a:xfrm>
                <a:off x="5320" y="1444"/>
                <a:ext cx="52" cy="78"/>
              </a:xfrm>
              <a:custGeom>
                <a:gdLst>
                  <a:gd fmla="*/ 0 w 52" name="T0"/>
                  <a:gd fmla="*/ 0 h 78" name="T1"/>
                  <a:gd fmla="*/ 52 w 52" name="T2"/>
                  <a:gd fmla="*/ 52 h 78" name="T3"/>
                  <a:gd fmla="*/ 52 w 52" name="T4"/>
                  <a:gd fmla="*/ 78 h 78" name="T5"/>
                  <a:gd fmla="*/ 0 w 52" name="T6"/>
                  <a:gd fmla="*/ 30 h 78" name="T7"/>
                  <a:gd fmla="*/ 0 w 52" name="T8"/>
                  <a:gd fmla="*/ 0 h 78" name="T9"/>
                </a:gdLst>
                <a:cxnLst>
                  <a:cxn ang="0">
                    <a:pos x="T0" y="T1"/>
                  </a:cxn>
                  <a:cxn ang="0">
                    <a:pos x="T2" y="T3"/>
                  </a:cxn>
                  <a:cxn ang="0">
                    <a:pos x="T4" y="T5"/>
                  </a:cxn>
                  <a:cxn ang="0">
                    <a:pos x="T6" y="T7"/>
                  </a:cxn>
                  <a:cxn ang="0">
                    <a:pos x="T8" y="T9"/>
                  </a:cxn>
                </a:cxnLst>
                <a:rect b="b" l="0" r="r" t="0"/>
                <a:pathLst>
                  <a:path h="78" w="52">
                    <a:moveTo>
                      <a:pt x="0" y="0"/>
                    </a:moveTo>
                    <a:lnTo>
                      <a:pt x="52" y="52"/>
                    </a:lnTo>
                    <a:lnTo>
                      <a:pt x="52" y="78"/>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88" name="Freeform 1336"/>
              <p:cNvSpPr/>
              <p:nvPr/>
            </p:nvSpPr>
            <p:spPr bwMode="auto">
              <a:xfrm>
                <a:off x="5386" y="1512"/>
                <a:ext cx="14" cy="38"/>
              </a:xfrm>
              <a:custGeom>
                <a:gdLst>
                  <a:gd fmla="*/ 0 w 14" name="T0"/>
                  <a:gd fmla="*/ 0 h 38" name="T1"/>
                  <a:gd fmla="*/ 14 w 14" name="T2"/>
                  <a:gd fmla="*/ 14 h 38" name="T3"/>
                  <a:gd fmla="*/ 14 w 14" name="T4"/>
                  <a:gd fmla="*/ 38 h 38" name="T5"/>
                  <a:gd fmla="*/ 0 w 14" name="T6"/>
                  <a:gd fmla="*/ 24 h 38" name="T7"/>
                  <a:gd fmla="*/ 0 w 14" name="T8"/>
                  <a:gd fmla="*/ 0 h 38" name="T9"/>
                </a:gdLst>
                <a:cxnLst>
                  <a:cxn ang="0">
                    <a:pos x="T0" y="T1"/>
                  </a:cxn>
                  <a:cxn ang="0">
                    <a:pos x="T2" y="T3"/>
                  </a:cxn>
                  <a:cxn ang="0">
                    <a:pos x="T4" y="T5"/>
                  </a:cxn>
                  <a:cxn ang="0">
                    <a:pos x="T6" y="T7"/>
                  </a:cxn>
                  <a:cxn ang="0">
                    <a:pos x="T8" y="T9"/>
                  </a:cxn>
                </a:cxnLst>
                <a:rect b="b" l="0" r="r" t="0"/>
                <a:pathLst>
                  <a:path h="38" w="14">
                    <a:moveTo>
                      <a:pt x="0" y="0"/>
                    </a:moveTo>
                    <a:lnTo>
                      <a:pt x="14" y="14"/>
                    </a:lnTo>
                    <a:lnTo>
                      <a:pt x="14" y="38"/>
                    </a:lnTo>
                    <a:lnTo>
                      <a:pt x="0"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89" name="Freeform 1337"/>
              <p:cNvSpPr/>
              <p:nvPr/>
            </p:nvSpPr>
            <p:spPr bwMode="auto">
              <a:xfrm>
                <a:off x="5414" y="1542"/>
                <a:ext cx="60" cy="76"/>
              </a:xfrm>
              <a:custGeom>
                <a:gdLst>
                  <a:gd fmla="*/ 60 w 60" name="T0"/>
                  <a:gd fmla="*/ 60 h 76" name="T1"/>
                  <a:gd fmla="*/ 60 w 60" name="T2"/>
                  <a:gd fmla="*/ 76 h 76" name="T3"/>
                  <a:gd fmla="*/ 2 w 60" name="T4"/>
                  <a:gd fmla="*/ 22 h 76" name="T5"/>
                  <a:gd fmla="*/ 2 w 60" name="T6"/>
                  <a:gd fmla="*/ 2 h 76" name="T7"/>
                  <a:gd fmla="*/ 0 w 60" name="T8"/>
                  <a:gd fmla="*/ 0 h 76" name="T9"/>
                  <a:gd fmla="*/ 60 w 60" name="T10"/>
                  <a:gd fmla="*/ 60 h 76" name="T11"/>
                </a:gdLst>
                <a:cxnLst>
                  <a:cxn ang="0">
                    <a:pos x="T0" y="T1"/>
                  </a:cxn>
                  <a:cxn ang="0">
                    <a:pos x="T2" y="T3"/>
                  </a:cxn>
                  <a:cxn ang="0">
                    <a:pos x="T4" y="T5"/>
                  </a:cxn>
                  <a:cxn ang="0">
                    <a:pos x="T6" y="T7"/>
                  </a:cxn>
                  <a:cxn ang="0">
                    <a:pos x="T8" y="T9"/>
                  </a:cxn>
                  <a:cxn ang="0">
                    <a:pos x="T10" y="T11"/>
                  </a:cxn>
                </a:cxnLst>
                <a:rect b="b" l="0" r="r" t="0"/>
                <a:pathLst>
                  <a:path h="76" w="60">
                    <a:moveTo>
                      <a:pt x="60" y="60"/>
                    </a:moveTo>
                    <a:lnTo>
                      <a:pt x="60" y="76"/>
                    </a:lnTo>
                    <a:lnTo>
                      <a:pt x="2" y="22"/>
                    </a:lnTo>
                    <a:lnTo>
                      <a:pt x="2" y="2"/>
                    </a:lnTo>
                    <a:lnTo>
                      <a:pt x="0" y="0"/>
                    </a:lnTo>
                    <a:lnTo>
                      <a:pt x="60" y="60"/>
                    </a:lnTo>
                    <a:close/>
                  </a:path>
                </a:pathLst>
              </a:custGeom>
              <a:grpFill/>
              <a:ln>
                <a:noFill/>
              </a:ln>
            </p:spPr>
            <p:txBody>
              <a:bodyPr anchor="t" anchorCtr="0" bIns="45720" compatLnSpc="1" lIns="91440" numCol="1" rIns="91440" tIns="45720" vert="horz" wrap="square"/>
              <a:lstStyle/>
              <a:p>
                <a:endParaRPr altLang="en-US" lang="zh-CN"/>
              </a:p>
            </p:txBody>
          </p:sp>
          <p:sp>
            <p:nvSpPr>
              <p:cNvPr id="690" name="Freeform 1338"/>
              <p:cNvSpPr/>
              <p:nvPr/>
            </p:nvSpPr>
            <p:spPr bwMode="auto">
              <a:xfrm>
                <a:off x="5320" y="1500"/>
                <a:ext cx="24" cy="50"/>
              </a:xfrm>
              <a:custGeom>
                <a:gdLst>
                  <a:gd fmla="*/ 24 w 24" name="T0"/>
                  <a:gd fmla="*/ 20 h 50" name="T1"/>
                  <a:gd fmla="*/ 24 w 24" name="T2"/>
                  <a:gd fmla="*/ 50 h 50" name="T3"/>
                  <a:gd fmla="*/ 0 w 24" name="T4"/>
                  <a:gd fmla="*/ 30 h 50" name="T5"/>
                  <a:gd fmla="*/ 0 w 24" name="T6"/>
                  <a:gd fmla="*/ 0 h 50" name="T7"/>
                  <a:gd fmla="*/ 24 w 24" name="T8"/>
                  <a:gd fmla="*/ 20 h 50" name="T9"/>
                </a:gdLst>
                <a:cxnLst>
                  <a:cxn ang="0">
                    <a:pos x="T0" y="T1"/>
                  </a:cxn>
                  <a:cxn ang="0">
                    <a:pos x="T2" y="T3"/>
                  </a:cxn>
                  <a:cxn ang="0">
                    <a:pos x="T4" y="T5"/>
                  </a:cxn>
                  <a:cxn ang="0">
                    <a:pos x="T6" y="T7"/>
                  </a:cxn>
                  <a:cxn ang="0">
                    <a:pos x="T8" y="T9"/>
                  </a:cxn>
                </a:cxnLst>
                <a:rect b="b" l="0" r="r" t="0"/>
                <a:pathLst>
                  <a:path h="50" w="24">
                    <a:moveTo>
                      <a:pt x="24" y="20"/>
                    </a:moveTo>
                    <a:lnTo>
                      <a:pt x="24" y="50"/>
                    </a:lnTo>
                    <a:lnTo>
                      <a:pt x="0" y="30"/>
                    </a:lnTo>
                    <a:lnTo>
                      <a:pt x="0" y="0"/>
                    </a:lnTo>
                    <a:lnTo>
                      <a:pt x="24" y="20"/>
                    </a:lnTo>
                    <a:close/>
                  </a:path>
                </a:pathLst>
              </a:custGeom>
              <a:grpFill/>
              <a:ln>
                <a:noFill/>
              </a:ln>
            </p:spPr>
            <p:txBody>
              <a:bodyPr anchor="t" anchorCtr="0" bIns="45720" compatLnSpc="1" lIns="91440" numCol="1" rIns="91440" tIns="45720" vert="horz" wrap="square"/>
              <a:lstStyle/>
              <a:p>
                <a:endParaRPr altLang="en-US" lang="zh-CN"/>
              </a:p>
            </p:txBody>
          </p:sp>
          <p:sp>
            <p:nvSpPr>
              <p:cNvPr id="691" name="Freeform 1339"/>
              <p:cNvSpPr/>
              <p:nvPr/>
            </p:nvSpPr>
            <p:spPr bwMode="auto">
              <a:xfrm>
                <a:off x="5460" y="1626"/>
                <a:ext cx="14" cy="28"/>
              </a:xfrm>
              <a:custGeom>
                <a:gdLst>
                  <a:gd fmla="*/ 14 w 14" name="T0"/>
                  <a:gd fmla="*/ 12 h 28" name="T1"/>
                  <a:gd fmla="*/ 14 w 14" name="T2"/>
                  <a:gd fmla="*/ 28 h 28" name="T3"/>
                  <a:gd fmla="*/ 0 w 14" name="T4"/>
                  <a:gd fmla="*/ 16 h 28" name="T5"/>
                  <a:gd fmla="*/ 0 w 14" name="T6"/>
                  <a:gd fmla="*/ 0 h 28" name="T7"/>
                  <a:gd fmla="*/ 14 w 14" name="T8"/>
                  <a:gd fmla="*/ 12 h 28" name="T9"/>
                </a:gdLst>
                <a:cxnLst>
                  <a:cxn ang="0">
                    <a:pos x="T0" y="T1"/>
                  </a:cxn>
                  <a:cxn ang="0">
                    <a:pos x="T2" y="T3"/>
                  </a:cxn>
                  <a:cxn ang="0">
                    <a:pos x="T4" y="T5"/>
                  </a:cxn>
                  <a:cxn ang="0">
                    <a:pos x="T6" y="T7"/>
                  </a:cxn>
                  <a:cxn ang="0">
                    <a:pos x="T8" y="T9"/>
                  </a:cxn>
                </a:cxnLst>
                <a:rect b="b" l="0" r="r" t="0"/>
                <a:pathLst>
                  <a:path h="28" w="14">
                    <a:moveTo>
                      <a:pt x="14" y="12"/>
                    </a:moveTo>
                    <a:lnTo>
                      <a:pt x="14" y="28"/>
                    </a:lnTo>
                    <a:lnTo>
                      <a:pt x="0" y="16"/>
                    </a:lnTo>
                    <a:lnTo>
                      <a:pt x="0" y="0"/>
                    </a:lnTo>
                    <a:lnTo>
                      <a:pt x="14" y="12"/>
                    </a:lnTo>
                    <a:close/>
                  </a:path>
                </a:pathLst>
              </a:custGeom>
              <a:grpFill/>
              <a:ln>
                <a:noFill/>
              </a:ln>
            </p:spPr>
            <p:txBody>
              <a:bodyPr anchor="t" anchorCtr="0" bIns="45720" compatLnSpc="1" lIns="91440" numCol="1" rIns="91440" tIns="45720" vert="horz" wrap="square"/>
              <a:lstStyle/>
              <a:p>
                <a:endParaRPr altLang="en-US" lang="zh-CN"/>
              </a:p>
            </p:txBody>
          </p:sp>
          <p:sp>
            <p:nvSpPr>
              <p:cNvPr id="692" name="Freeform 1340"/>
              <p:cNvSpPr/>
              <p:nvPr/>
            </p:nvSpPr>
            <p:spPr bwMode="auto">
              <a:xfrm>
                <a:off x="5320" y="1556"/>
                <a:ext cx="58" cy="70"/>
              </a:xfrm>
              <a:custGeom>
                <a:gdLst>
                  <a:gd fmla="*/ 0 w 58" name="T0"/>
                  <a:gd fmla="*/ 0 h 70" name="T1"/>
                  <a:gd fmla="*/ 58 w 58" name="T2"/>
                  <a:gd fmla="*/ 46 h 70" name="T3"/>
                  <a:gd fmla="*/ 58 w 58" name="T4"/>
                  <a:gd fmla="*/ 70 h 70" name="T5"/>
                  <a:gd fmla="*/ 0 w 58" name="T6"/>
                  <a:gd fmla="*/ 30 h 70" name="T7"/>
                  <a:gd fmla="*/ 0 w 58" name="T8"/>
                  <a:gd fmla="*/ 0 h 70" name="T9"/>
                </a:gdLst>
                <a:cxnLst>
                  <a:cxn ang="0">
                    <a:pos x="T0" y="T1"/>
                  </a:cxn>
                  <a:cxn ang="0">
                    <a:pos x="T2" y="T3"/>
                  </a:cxn>
                  <a:cxn ang="0">
                    <a:pos x="T4" y="T5"/>
                  </a:cxn>
                  <a:cxn ang="0">
                    <a:pos x="T6" y="T7"/>
                  </a:cxn>
                  <a:cxn ang="0">
                    <a:pos x="T8" y="T9"/>
                  </a:cxn>
                </a:cxnLst>
                <a:rect b="b" l="0" r="r" t="0"/>
                <a:pathLst>
                  <a:path h="70" w="57">
                    <a:moveTo>
                      <a:pt x="0" y="0"/>
                    </a:moveTo>
                    <a:lnTo>
                      <a:pt x="58" y="46"/>
                    </a:lnTo>
                    <a:lnTo>
                      <a:pt x="58" y="70"/>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93" name="Freeform 1341"/>
              <p:cNvSpPr/>
              <p:nvPr/>
            </p:nvSpPr>
            <p:spPr bwMode="auto">
              <a:xfrm>
                <a:off x="5392" y="1612"/>
                <a:ext cx="18" cy="36"/>
              </a:xfrm>
              <a:custGeom>
                <a:gdLst>
                  <a:gd fmla="*/ 0 w 18" name="T0"/>
                  <a:gd fmla="*/ 0 h 36" name="T1"/>
                  <a:gd fmla="*/ 18 w 18" name="T2"/>
                  <a:gd fmla="*/ 14 h 36" name="T3"/>
                  <a:gd fmla="*/ 18 w 18" name="T4"/>
                  <a:gd fmla="*/ 36 h 36" name="T5"/>
                  <a:gd fmla="*/ 2 w 18" name="T6"/>
                  <a:gd fmla="*/ 24 h 36" name="T7"/>
                  <a:gd fmla="*/ 2 w 18" name="T8"/>
                  <a:gd fmla="*/ 2 h 36" name="T9"/>
                  <a:gd fmla="*/ 0 w 18" name="T10"/>
                  <a:gd fmla="*/ 0 h 36" name="T11"/>
                </a:gdLst>
                <a:cxnLst>
                  <a:cxn ang="0">
                    <a:pos x="T0" y="T1"/>
                  </a:cxn>
                  <a:cxn ang="0">
                    <a:pos x="T2" y="T3"/>
                  </a:cxn>
                  <a:cxn ang="0">
                    <a:pos x="T4" y="T5"/>
                  </a:cxn>
                  <a:cxn ang="0">
                    <a:pos x="T6" y="T7"/>
                  </a:cxn>
                  <a:cxn ang="0">
                    <a:pos x="T8" y="T9"/>
                  </a:cxn>
                  <a:cxn ang="0">
                    <a:pos x="T10" y="T11"/>
                  </a:cxn>
                </a:cxnLst>
                <a:rect b="b" l="0" r="r" t="0"/>
                <a:pathLst>
                  <a:path h="36" w="18">
                    <a:moveTo>
                      <a:pt x="0" y="0"/>
                    </a:moveTo>
                    <a:lnTo>
                      <a:pt x="18" y="14"/>
                    </a:lnTo>
                    <a:lnTo>
                      <a:pt x="18" y="36"/>
                    </a:lnTo>
                    <a:lnTo>
                      <a:pt x="2" y="24"/>
                    </a:lnTo>
                    <a:lnTo>
                      <a:pt x="2" y="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94" name="Freeform 1342"/>
              <p:cNvSpPr/>
              <p:nvPr/>
            </p:nvSpPr>
            <p:spPr bwMode="auto">
              <a:xfrm>
                <a:off x="5426" y="1638"/>
                <a:ext cx="48" cy="54"/>
              </a:xfrm>
              <a:custGeom>
                <a:gdLst>
                  <a:gd fmla="*/ 48 w 48" name="T0"/>
                  <a:gd fmla="*/ 38 h 54" name="T1"/>
                  <a:gd fmla="*/ 48 w 48" name="T2"/>
                  <a:gd fmla="*/ 54 h 54" name="T3"/>
                  <a:gd fmla="*/ 0 w 48" name="T4"/>
                  <a:gd fmla="*/ 20 h 54" name="T5"/>
                  <a:gd fmla="*/ 0 w 48" name="T6"/>
                  <a:gd fmla="*/ 0 h 54" name="T7"/>
                  <a:gd fmla="*/ 48 w 48" name="T8"/>
                  <a:gd fmla="*/ 38 h 54" name="T9"/>
                </a:gdLst>
                <a:cxnLst>
                  <a:cxn ang="0">
                    <a:pos x="T0" y="T1"/>
                  </a:cxn>
                  <a:cxn ang="0">
                    <a:pos x="T2" y="T3"/>
                  </a:cxn>
                  <a:cxn ang="0">
                    <a:pos x="T4" y="T5"/>
                  </a:cxn>
                  <a:cxn ang="0">
                    <a:pos x="T6" y="T7"/>
                  </a:cxn>
                  <a:cxn ang="0">
                    <a:pos x="T8" y="T9"/>
                  </a:cxn>
                </a:cxnLst>
                <a:rect b="b" l="0" r="r" t="0"/>
                <a:pathLst>
                  <a:path h="54" w="48">
                    <a:moveTo>
                      <a:pt x="48" y="38"/>
                    </a:moveTo>
                    <a:lnTo>
                      <a:pt x="48" y="54"/>
                    </a:lnTo>
                    <a:lnTo>
                      <a:pt x="0" y="20"/>
                    </a:lnTo>
                    <a:lnTo>
                      <a:pt x="0" y="0"/>
                    </a:lnTo>
                    <a:lnTo>
                      <a:pt x="48" y="38"/>
                    </a:lnTo>
                    <a:close/>
                  </a:path>
                </a:pathLst>
              </a:custGeom>
              <a:grpFill/>
              <a:ln>
                <a:noFill/>
              </a:ln>
            </p:spPr>
            <p:txBody>
              <a:bodyPr anchor="t" anchorCtr="0" bIns="45720" compatLnSpc="1" lIns="91440" numCol="1" rIns="91440" tIns="45720" vert="horz" wrap="square"/>
              <a:lstStyle/>
              <a:p>
                <a:endParaRPr altLang="en-US" lang="zh-CN"/>
              </a:p>
            </p:txBody>
          </p:sp>
          <p:sp>
            <p:nvSpPr>
              <p:cNvPr id="695" name="Freeform 1343"/>
              <p:cNvSpPr/>
              <p:nvPr/>
            </p:nvSpPr>
            <p:spPr bwMode="auto">
              <a:xfrm>
                <a:off x="5320" y="1612"/>
                <a:ext cx="18" cy="42"/>
              </a:xfrm>
              <a:custGeom>
                <a:gdLst>
                  <a:gd fmla="*/ 0 w 18" name="T0"/>
                  <a:gd fmla="*/ 0 h 42" name="T1"/>
                  <a:gd fmla="*/ 18 w 18" name="T2"/>
                  <a:gd fmla="*/ 12 h 42" name="T3"/>
                  <a:gd fmla="*/ 18 w 18" name="T4"/>
                  <a:gd fmla="*/ 42 h 42" name="T5"/>
                  <a:gd fmla="*/ 0 w 18" name="T6"/>
                  <a:gd fmla="*/ 30 h 42" name="T7"/>
                  <a:gd fmla="*/ 0 w 18" name="T8"/>
                  <a:gd fmla="*/ 0 h 42" name="T9"/>
                </a:gdLst>
                <a:cxnLst>
                  <a:cxn ang="0">
                    <a:pos x="T0" y="T1"/>
                  </a:cxn>
                  <a:cxn ang="0">
                    <a:pos x="T2" y="T3"/>
                  </a:cxn>
                  <a:cxn ang="0">
                    <a:pos x="T4" y="T5"/>
                  </a:cxn>
                  <a:cxn ang="0">
                    <a:pos x="T6" y="T7"/>
                  </a:cxn>
                  <a:cxn ang="0">
                    <a:pos x="T8" y="T9"/>
                  </a:cxn>
                </a:cxnLst>
                <a:rect b="b" l="0" r="r" t="0"/>
                <a:pathLst>
                  <a:path h="42" w="18">
                    <a:moveTo>
                      <a:pt x="0" y="0"/>
                    </a:moveTo>
                    <a:lnTo>
                      <a:pt x="18" y="12"/>
                    </a:lnTo>
                    <a:lnTo>
                      <a:pt x="18" y="42"/>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96" name="Freeform 1344"/>
              <p:cNvSpPr/>
              <p:nvPr/>
            </p:nvSpPr>
            <p:spPr bwMode="auto">
              <a:xfrm>
                <a:off x="5354" y="1634"/>
                <a:ext cx="18" cy="36"/>
              </a:xfrm>
              <a:custGeom>
                <a:gdLst>
                  <a:gd fmla="*/ 18 w 18" name="T0"/>
                  <a:gd fmla="*/ 10 h 36" name="T1"/>
                  <a:gd fmla="*/ 18 w 18" name="T2"/>
                  <a:gd fmla="*/ 36 h 36" name="T3"/>
                  <a:gd fmla="*/ 0 w 18" name="T4"/>
                  <a:gd fmla="*/ 28 h 36" name="T5"/>
                  <a:gd fmla="*/ 0 w 18" name="T6"/>
                  <a:gd fmla="*/ 0 h 36" name="T7"/>
                  <a:gd fmla="*/ 18 w 18" name="T8"/>
                  <a:gd fmla="*/ 10 h 36" name="T9"/>
                </a:gdLst>
                <a:cxnLst>
                  <a:cxn ang="0">
                    <a:pos x="T0" y="T1"/>
                  </a:cxn>
                  <a:cxn ang="0">
                    <a:pos x="T2" y="T3"/>
                  </a:cxn>
                  <a:cxn ang="0">
                    <a:pos x="T4" y="T5"/>
                  </a:cxn>
                  <a:cxn ang="0">
                    <a:pos x="T6" y="T7"/>
                  </a:cxn>
                  <a:cxn ang="0">
                    <a:pos x="T8" y="T9"/>
                  </a:cxn>
                </a:cxnLst>
                <a:rect b="b" l="0" r="r" t="0"/>
                <a:pathLst>
                  <a:path h="36" w="18">
                    <a:moveTo>
                      <a:pt x="18" y="10"/>
                    </a:moveTo>
                    <a:lnTo>
                      <a:pt x="18" y="36"/>
                    </a:lnTo>
                    <a:lnTo>
                      <a:pt x="0" y="28"/>
                    </a:lnTo>
                    <a:lnTo>
                      <a:pt x="0" y="0"/>
                    </a:lnTo>
                    <a:lnTo>
                      <a:pt x="18" y="10"/>
                    </a:lnTo>
                    <a:close/>
                  </a:path>
                </a:pathLst>
              </a:custGeom>
              <a:grpFill/>
              <a:ln>
                <a:noFill/>
              </a:ln>
            </p:spPr>
            <p:txBody>
              <a:bodyPr anchor="t" anchorCtr="0" bIns="45720" compatLnSpc="1" lIns="91440" numCol="1" rIns="91440" tIns="45720" vert="horz" wrap="square"/>
              <a:lstStyle/>
              <a:p>
                <a:endParaRPr altLang="en-US" lang="zh-CN"/>
              </a:p>
            </p:txBody>
          </p:sp>
          <p:sp>
            <p:nvSpPr>
              <p:cNvPr id="697" name="Freeform 1345"/>
              <p:cNvSpPr/>
              <p:nvPr/>
            </p:nvSpPr>
            <p:spPr bwMode="auto">
              <a:xfrm>
                <a:off x="5386" y="1654"/>
                <a:ext cx="50" cy="52"/>
              </a:xfrm>
              <a:custGeom>
                <a:gdLst>
                  <a:gd fmla="*/ 50 w 50" name="T0"/>
                  <a:gd fmla="*/ 34 h 52" name="T1"/>
                  <a:gd fmla="*/ 50 w 50" name="T2"/>
                  <a:gd fmla="*/ 52 h 52" name="T3"/>
                  <a:gd fmla="*/ 0 w 50" name="T4"/>
                  <a:gd fmla="*/ 26 h 52" name="T5"/>
                  <a:gd fmla="*/ 0 w 50" name="T6"/>
                  <a:gd fmla="*/ 0 h 52" name="T7"/>
                  <a:gd fmla="*/ 50 w 50" name="T8"/>
                  <a:gd fmla="*/ 34 h 52" name="T9"/>
                </a:gdLst>
                <a:cxnLst>
                  <a:cxn ang="0">
                    <a:pos x="T0" y="T1"/>
                  </a:cxn>
                  <a:cxn ang="0">
                    <a:pos x="T2" y="T3"/>
                  </a:cxn>
                  <a:cxn ang="0">
                    <a:pos x="T4" y="T5"/>
                  </a:cxn>
                  <a:cxn ang="0">
                    <a:pos x="T6" y="T7"/>
                  </a:cxn>
                  <a:cxn ang="0">
                    <a:pos x="T8" y="T9"/>
                  </a:cxn>
                </a:cxnLst>
                <a:rect b="b" l="0" r="r" t="0"/>
                <a:pathLst>
                  <a:path h="52" w="50">
                    <a:moveTo>
                      <a:pt x="50" y="34"/>
                    </a:moveTo>
                    <a:lnTo>
                      <a:pt x="50" y="52"/>
                    </a:lnTo>
                    <a:lnTo>
                      <a:pt x="0" y="26"/>
                    </a:lnTo>
                    <a:lnTo>
                      <a:pt x="0" y="0"/>
                    </a:lnTo>
                    <a:lnTo>
                      <a:pt x="50" y="34"/>
                    </a:lnTo>
                    <a:close/>
                  </a:path>
                </a:pathLst>
              </a:custGeom>
              <a:grpFill/>
              <a:ln>
                <a:noFill/>
              </a:ln>
            </p:spPr>
            <p:txBody>
              <a:bodyPr anchor="t" anchorCtr="0" bIns="45720" compatLnSpc="1" lIns="91440" numCol="1" rIns="91440" tIns="45720" vert="horz" wrap="square"/>
              <a:lstStyle/>
              <a:p>
                <a:endParaRPr altLang="en-US" lang="zh-CN"/>
              </a:p>
            </p:txBody>
          </p:sp>
          <p:sp>
            <p:nvSpPr>
              <p:cNvPr id="698" name="Freeform 1346"/>
              <p:cNvSpPr/>
              <p:nvPr/>
            </p:nvSpPr>
            <p:spPr bwMode="auto">
              <a:xfrm>
                <a:off x="5452" y="1696"/>
                <a:ext cx="22" cy="30"/>
              </a:xfrm>
              <a:custGeom>
                <a:gdLst>
                  <a:gd fmla="*/ 22 w 22" name="T0"/>
                  <a:gd fmla="*/ 16 h 30" name="T1"/>
                  <a:gd fmla="*/ 22 w 22" name="T2"/>
                  <a:gd fmla="*/ 30 h 30" name="T3"/>
                  <a:gd fmla="*/ 0 w 22" name="T4"/>
                  <a:gd fmla="*/ 18 h 30" name="T5"/>
                  <a:gd fmla="*/ 0 w 22" name="T6"/>
                  <a:gd fmla="*/ 0 h 30" name="T7"/>
                  <a:gd fmla="*/ 22 w 22" name="T8"/>
                  <a:gd fmla="*/ 16 h 30" name="T9"/>
                </a:gdLst>
                <a:cxnLst>
                  <a:cxn ang="0">
                    <a:pos x="T0" y="T1"/>
                  </a:cxn>
                  <a:cxn ang="0">
                    <a:pos x="T2" y="T3"/>
                  </a:cxn>
                  <a:cxn ang="0">
                    <a:pos x="T4" y="T5"/>
                  </a:cxn>
                  <a:cxn ang="0">
                    <a:pos x="T6" y="T7"/>
                  </a:cxn>
                  <a:cxn ang="0">
                    <a:pos x="T8" y="T9"/>
                  </a:cxn>
                </a:cxnLst>
                <a:rect b="b" l="0" r="r" t="0"/>
                <a:pathLst>
                  <a:path h="30" w="22">
                    <a:moveTo>
                      <a:pt x="22" y="16"/>
                    </a:moveTo>
                    <a:lnTo>
                      <a:pt x="22" y="30"/>
                    </a:lnTo>
                    <a:lnTo>
                      <a:pt x="0" y="18"/>
                    </a:lnTo>
                    <a:lnTo>
                      <a:pt x="0" y="0"/>
                    </a:lnTo>
                    <a:lnTo>
                      <a:pt x="22" y="16"/>
                    </a:lnTo>
                    <a:close/>
                  </a:path>
                </a:pathLst>
              </a:custGeom>
              <a:grpFill/>
              <a:ln>
                <a:noFill/>
              </a:ln>
            </p:spPr>
            <p:txBody>
              <a:bodyPr anchor="t" anchorCtr="0" bIns="45720" compatLnSpc="1" lIns="91440" numCol="1" rIns="91440" tIns="45720" vert="horz" wrap="square"/>
              <a:lstStyle/>
              <a:p>
                <a:endParaRPr altLang="en-US" lang="zh-CN"/>
              </a:p>
            </p:txBody>
          </p:sp>
          <p:sp>
            <p:nvSpPr>
              <p:cNvPr id="699" name="Freeform 1347"/>
              <p:cNvSpPr/>
              <p:nvPr/>
            </p:nvSpPr>
            <p:spPr bwMode="auto">
              <a:xfrm>
                <a:off x="5320" y="1668"/>
                <a:ext cx="32" cy="44"/>
              </a:xfrm>
              <a:custGeom>
                <a:gdLst>
                  <a:gd fmla="*/ 0 w 32" name="T0"/>
                  <a:gd fmla="*/ 0 h 44" name="T1"/>
                  <a:gd fmla="*/ 32 w 32" name="T2"/>
                  <a:gd fmla="*/ 16 h 44" name="T3"/>
                  <a:gd fmla="*/ 32 w 32" name="T4"/>
                  <a:gd fmla="*/ 44 h 44" name="T5"/>
                  <a:gd fmla="*/ 0 w 32" name="T6"/>
                  <a:gd fmla="*/ 32 h 44" name="T7"/>
                  <a:gd fmla="*/ 0 w 32" name="T8"/>
                  <a:gd fmla="*/ 0 h 44" name="T9"/>
                </a:gdLst>
                <a:cxnLst>
                  <a:cxn ang="0">
                    <a:pos x="T0" y="T1"/>
                  </a:cxn>
                  <a:cxn ang="0">
                    <a:pos x="T2" y="T3"/>
                  </a:cxn>
                  <a:cxn ang="0">
                    <a:pos x="T4" y="T5"/>
                  </a:cxn>
                  <a:cxn ang="0">
                    <a:pos x="T6" y="T7"/>
                  </a:cxn>
                  <a:cxn ang="0">
                    <a:pos x="T8" y="T9"/>
                  </a:cxn>
                </a:cxnLst>
                <a:rect b="b" l="0" r="r" t="0"/>
                <a:pathLst>
                  <a:path h="44" w="32">
                    <a:moveTo>
                      <a:pt x="0" y="0"/>
                    </a:moveTo>
                    <a:lnTo>
                      <a:pt x="32" y="16"/>
                    </a:lnTo>
                    <a:lnTo>
                      <a:pt x="32" y="44"/>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00" name="Freeform 1348"/>
              <p:cNvSpPr/>
              <p:nvPr/>
            </p:nvSpPr>
            <p:spPr bwMode="auto">
              <a:xfrm>
                <a:off x="5366" y="1692"/>
                <a:ext cx="32" cy="40"/>
              </a:xfrm>
              <a:custGeom>
                <a:gdLst>
                  <a:gd fmla="*/ 0 w 32" name="T0"/>
                  <a:gd fmla="*/ 0 h 40" name="T1"/>
                  <a:gd fmla="*/ 32 w 32" name="T2"/>
                  <a:gd fmla="*/ 16 h 40" name="T3"/>
                  <a:gd fmla="*/ 32 w 32" name="T4"/>
                  <a:gd fmla="*/ 40 h 40" name="T5"/>
                  <a:gd fmla="*/ 0 w 32" name="T6"/>
                  <a:gd fmla="*/ 26 h 40" name="T7"/>
                  <a:gd fmla="*/ 0 w 32" name="T8"/>
                  <a:gd fmla="*/ 0 h 40" name="T9"/>
                </a:gdLst>
                <a:cxnLst>
                  <a:cxn ang="0">
                    <a:pos x="T0" y="T1"/>
                  </a:cxn>
                  <a:cxn ang="0">
                    <a:pos x="T2" y="T3"/>
                  </a:cxn>
                  <a:cxn ang="0">
                    <a:pos x="T4" y="T5"/>
                  </a:cxn>
                  <a:cxn ang="0">
                    <a:pos x="T6" y="T7"/>
                  </a:cxn>
                  <a:cxn ang="0">
                    <a:pos x="T8" y="T9"/>
                  </a:cxn>
                </a:cxnLst>
                <a:rect b="b" l="0" r="r" t="0"/>
                <a:pathLst>
                  <a:path h="40" w="32">
                    <a:moveTo>
                      <a:pt x="0" y="0"/>
                    </a:moveTo>
                    <a:lnTo>
                      <a:pt x="32" y="16"/>
                    </a:lnTo>
                    <a:lnTo>
                      <a:pt x="32" y="40"/>
                    </a:lnTo>
                    <a:lnTo>
                      <a:pt x="0" y="2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01" name="Freeform 1349"/>
              <p:cNvSpPr/>
              <p:nvPr/>
            </p:nvSpPr>
            <p:spPr bwMode="auto">
              <a:xfrm>
                <a:off x="5414" y="1716"/>
                <a:ext cx="60" cy="46"/>
              </a:xfrm>
              <a:custGeom>
                <a:gdLst>
                  <a:gd fmla="*/ 60 w 60" name="T0"/>
                  <a:gd fmla="*/ 32 h 46" name="T1"/>
                  <a:gd fmla="*/ 60 w 60" name="T2"/>
                  <a:gd fmla="*/ 46 h 46" name="T3"/>
                  <a:gd fmla="*/ 0 w 60" name="T4"/>
                  <a:gd fmla="*/ 22 h 46" name="T5"/>
                  <a:gd fmla="*/ 0 w 60" name="T6"/>
                  <a:gd fmla="*/ 0 h 46" name="T7"/>
                  <a:gd fmla="*/ 60 w 60" name="T8"/>
                  <a:gd fmla="*/ 32 h 46" name="T9"/>
                </a:gdLst>
                <a:cxnLst>
                  <a:cxn ang="0">
                    <a:pos x="T0" y="T1"/>
                  </a:cxn>
                  <a:cxn ang="0">
                    <a:pos x="T2" y="T3"/>
                  </a:cxn>
                  <a:cxn ang="0">
                    <a:pos x="T4" y="T5"/>
                  </a:cxn>
                  <a:cxn ang="0">
                    <a:pos x="T6" y="T7"/>
                  </a:cxn>
                  <a:cxn ang="0">
                    <a:pos x="T8" y="T9"/>
                  </a:cxn>
                </a:cxnLst>
                <a:rect b="b" l="0" r="r" t="0"/>
                <a:pathLst>
                  <a:path h="46" w="60">
                    <a:moveTo>
                      <a:pt x="60" y="32"/>
                    </a:moveTo>
                    <a:lnTo>
                      <a:pt x="60" y="46"/>
                    </a:lnTo>
                    <a:lnTo>
                      <a:pt x="0" y="22"/>
                    </a:lnTo>
                    <a:lnTo>
                      <a:pt x="0" y="0"/>
                    </a:lnTo>
                    <a:lnTo>
                      <a:pt x="60" y="32"/>
                    </a:lnTo>
                    <a:close/>
                  </a:path>
                </a:pathLst>
              </a:custGeom>
              <a:grpFill/>
              <a:ln>
                <a:noFill/>
              </a:ln>
            </p:spPr>
            <p:txBody>
              <a:bodyPr anchor="t" anchorCtr="0" bIns="45720" compatLnSpc="1" lIns="91440" numCol="1" rIns="91440" tIns="45720" vert="horz" wrap="square"/>
              <a:lstStyle/>
              <a:p>
                <a:endParaRPr altLang="en-US" lang="zh-CN"/>
              </a:p>
            </p:txBody>
          </p:sp>
          <p:sp>
            <p:nvSpPr>
              <p:cNvPr id="702" name="Freeform 1350"/>
              <p:cNvSpPr/>
              <p:nvPr/>
            </p:nvSpPr>
            <p:spPr bwMode="auto">
              <a:xfrm>
                <a:off x="5320" y="1724"/>
                <a:ext cx="58" cy="48"/>
              </a:xfrm>
              <a:custGeom>
                <a:gdLst>
                  <a:gd fmla="*/ 0 w 58" name="T0"/>
                  <a:gd fmla="*/ 0 h 48" name="T1"/>
                  <a:gd fmla="*/ 58 w 58" name="T2"/>
                  <a:gd fmla="*/ 22 h 48" name="T3"/>
                  <a:gd fmla="*/ 58 w 58" name="T4"/>
                  <a:gd fmla="*/ 48 h 48" name="T5"/>
                  <a:gd fmla="*/ 0 w 58" name="T6"/>
                  <a:gd fmla="*/ 32 h 48" name="T7"/>
                  <a:gd fmla="*/ 0 w 58" name="T8"/>
                  <a:gd fmla="*/ 0 h 48" name="T9"/>
                </a:gdLst>
                <a:cxnLst>
                  <a:cxn ang="0">
                    <a:pos x="T0" y="T1"/>
                  </a:cxn>
                  <a:cxn ang="0">
                    <a:pos x="T2" y="T3"/>
                  </a:cxn>
                  <a:cxn ang="0">
                    <a:pos x="T4" y="T5"/>
                  </a:cxn>
                  <a:cxn ang="0">
                    <a:pos x="T6" y="T7"/>
                  </a:cxn>
                  <a:cxn ang="0">
                    <a:pos x="T8" y="T9"/>
                  </a:cxn>
                </a:cxnLst>
                <a:rect b="b" l="0" r="r" t="0"/>
                <a:pathLst>
                  <a:path h="48" w="57">
                    <a:moveTo>
                      <a:pt x="0" y="0"/>
                    </a:moveTo>
                    <a:lnTo>
                      <a:pt x="58" y="22"/>
                    </a:lnTo>
                    <a:lnTo>
                      <a:pt x="58" y="48"/>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03" name="Freeform 1351"/>
              <p:cNvSpPr/>
              <p:nvPr/>
            </p:nvSpPr>
            <p:spPr bwMode="auto">
              <a:xfrm>
                <a:off x="5394" y="1752"/>
                <a:ext cx="42" cy="36"/>
              </a:xfrm>
              <a:custGeom>
                <a:gdLst>
                  <a:gd fmla="*/ 42 w 42" name="T0"/>
                  <a:gd fmla="*/ 16 h 36" name="T1"/>
                  <a:gd fmla="*/ 42 w 42" name="T2"/>
                  <a:gd fmla="*/ 36 h 36" name="T3"/>
                  <a:gd fmla="*/ 0 w 42" name="T4"/>
                  <a:gd fmla="*/ 24 h 36" name="T5"/>
                  <a:gd fmla="*/ 0 w 42" name="T6"/>
                  <a:gd fmla="*/ 0 h 36" name="T7"/>
                  <a:gd fmla="*/ 42 w 42" name="T8"/>
                  <a:gd fmla="*/ 16 h 36" name="T9"/>
                </a:gdLst>
                <a:cxnLst>
                  <a:cxn ang="0">
                    <a:pos x="T0" y="T1"/>
                  </a:cxn>
                  <a:cxn ang="0">
                    <a:pos x="T2" y="T3"/>
                  </a:cxn>
                  <a:cxn ang="0">
                    <a:pos x="T4" y="T5"/>
                  </a:cxn>
                  <a:cxn ang="0">
                    <a:pos x="T6" y="T7"/>
                  </a:cxn>
                  <a:cxn ang="0">
                    <a:pos x="T8" y="T9"/>
                  </a:cxn>
                </a:cxnLst>
                <a:rect b="b" l="0" r="r" t="0"/>
                <a:pathLst>
                  <a:path h="36" w="42">
                    <a:moveTo>
                      <a:pt x="42" y="16"/>
                    </a:moveTo>
                    <a:lnTo>
                      <a:pt x="42" y="36"/>
                    </a:lnTo>
                    <a:lnTo>
                      <a:pt x="0" y="24"/>
                    </a:lnTo>
                    <a:lnTo>
                      <a:pt x="0" y="0"/>
                    </a:lnTo>
                    <a:lnTo>
                      <a:pt x="42" y="16"/>
                    </a:lnTo>
                    <a:close/>
                  </a:path>
                </a:pathLst>
              </a:custGeom>
              <a:grpFill/>
              <a:ln>
                <a:noFill/>
              </a:ln>
            </p:spPr>
            <p:txBody>
              <a:bodyPr anchor="t" anchorCtr="0" bIns="45720" compatLnSpc="1" lIns="91440" numCol="1" rIns="91440" tIns="45720" vert="horz" wrap="square"/>
              <a:lstStyle/>
              <a:p>
                <a:endParaRPr altLang="en-US" lang="zh-CN"/>
              </a:p>
            </p:txBody>
          </p:sp>
          <p:sp>
            <p:nvSpPr>
              <p:cNvPr id="704" name="Freeform 1352"/>
              <p:cNvSpPr/>
              <p:nvPr/>
            </p:nvSpPr>
            <p:spPr bwMode="auto">
              <a:xfrm>
                <a:off x="5452" y="1774"/>
                <a:ext cx="22" cy="24"/>
              </a:xfrm>
              <a:custGeom>
                <a:gdLst>
                  <a:gd fmla="*/ 22 w 22" name="T0"/>
                  <a:gd fmla="*/ 10 h 24" name="T1"/>
                  <a:gd fmla="*/ 22 w 22" name="T2"/>
                  <a:gd fmla="*/ 24 h 24" name="T3"/>
                  <a:gd fmla="*/ 0 w 22" name="T4"/>
                  <a:gd fmla="*/ 18 h 24" name="T5"/>
                  <a:gd fmla="*/ 0 w 22" name="T6"/>
                  <a:gd fmla="*/ 0 h 24" name="T7"/>
                  <a:gd fmla="*/ 22 w 22" name="T8"/>
                  <a:gd fmla="*/ 10 h 24" name="T9"/>
                </a:gdLst>
                <a:cxnLst>
                  <a:cxn ang="0">
                    <a:pos x="T0" y="T1"/>
                  </a:cxn>
                  <a:cxn ang="0">
                    <a:pos x="T2" y="T3"/>
                  </a:cxn>
                  <a:cxn ang="0">
                    <a:pos x="T4" y="T5"/>
                  </a:cxn>
                  <a:cxn ang="0">
                    <a:pos x="T6" y="T7"/>
                  </a:cxn>
                  <a:cxn ang="0">
                    <a:pos x="T8" y="T9"/>
                  </a:cxn>
                </a:cxnLst>
                <a:rect b="b" l="0" r="r" t="0"/>
                <a:pathLst>
                  <a:path h="24" w="22">
                    <a:moveTo>
                      <a:pt x="22" y="10"/>
                    </a:moveTo>
                    <a:lnTo>
                      <a:pt x="22" y="24"/>
                    </a:lnTo>
                    <a:lnTo>
                      <a:pt x="0" y="18"/>
                    </a:lnTo>
                    <a:lnTo>
                      <a:pt x="0" y="0"/>
                    </a:lnTo>
                    <a:lnTo>
                      <a:pt x="22" y="10"/>
                    </a:lnTo>
                    <a:close/>
                  </a:path>
                </a:pathLst>
              </a:custGeom>
              <a:grpFill/>
              <a:ln>
                <a:noFill/>
              </a:ln>
            </p:spPr>
            <p:txBody>
              <a:bodyPr anchor="t" anchorCtr="0" bIns="45720" compatLnSpc="1" lIns="91440" numCol="1" rIns="91440" tIns="45720" vert="horz" wrap="square"/>
              <a:lstStyle/>
              <a:p>
                <a:endParaRPr altLang="en-US" lang="zh-CN"/>
              </a:p>
            </p:txBody>
          </p:sp>
          <p:sp>
            <p:nvSpPr>
              <p:cNvPr id="705" name="Freeform 1353"/>
              <p:cNvSpPr/>
              <p:nvPr/>
            </p:nvSpPr>
            <p:spPr bwMode="auto">
              <a:xfrm>
                <a:off x="5320" y="1780"/>
                <a:ext cx="24" cy="36"/>
              </a:xfrm>
              <a:custGeom>
                <a:gdLst>
                  <a:gd fmla="*/ 0 w 24" name="T0"/>
                  <a:gd fmla="*/ 0 h 36" name="T1"/>
                  <a:gd fmla="*/ 24 w 24" name="T2"/>
                  <a:gd fmla="*/ 6 h 36" name="T3"/>
                  <a:gd fmla="*/ 24 w 24" name="T4"/>
                  <a:gd fmla="*/ 36 h 36" name="T5"/>
                  <a:gd fmla="*/ 0 w 24" name="T6"/>
                  <a:gd fmla="*/ 32 h 36" name="T7"/>
                  <a:gd fmla="*/ 0 w 24" name="T8"/>
                  <a:gd fmla="*/ 0 h 36" name="T9"/>
                </a:gdLst>
                <a:cxnLst>
                  <a:cxn ang="0">
                    <a:pos x="T0" y="T1"/>
                  </a:cxn>
                  <a:cxn ang="0">
                    <a:pos x="T2" y="T3"/>
                  </a:cxn>
                  <a:cxn ang="0">
                    <a:pos x="T4" y="T5"/>
                  </a:cxn>
                  <a:cxn ang="0">
                    <a:pos x="T6" y="T7"/>
                  </a:cxn>
                  <a:cxn ang="0">
                    <a:pos x="T8" y="T9"/>
                  </a:cxn>
                </a:cxnLst>
                <a:rect b="b" l="0" r="r" t="0"/>
                <a:pathLst>
                  <a:path h="36" w="24">
                    <a:moveTo>
                      <a:pt x="0" y="0"/>
                    </a:moveTo>
                    <a:lnTo>
                      <a:pt x="24" y="6"/>
                    </a:lnTo>
                    <a:lnTo>
                      <a:pt x="24" y="36"/>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06" name="Freeform 1354"/>
              <p:cNvSpPr/>
              <p:nvPr/>
            </p:nvSpPr>
            <p:spPr bwMode="auto">
              <a:xfrm>
                <a:off x="5358" y="1790"/>
                <a:ext cx="36" cy="32"/>
              </a:xfrm>
              <a:custGeom>
                <a:gdLst>
                  <a:gd fmla="*/ 36 w 36" name="T0"/>
                  <a:gd fmla="*/ 8 h 32" name="T1"/>
                  <a:gd fmla="*/ 36 w 36" name="T2"/>
                  <a:gd fmla="*/ 32 h 32" name="T3"/>
                  <a:gd fmla="*/ 0 w 36" name="T4"/>
                  <a:gd fmla="*/ 28 h 32" name="T5"/>
                  <a:gd fmla="*/ 0 w 36" name="T6"/>
                  <a:gd fmla="*/ 0 h 32" name="T7"/>
                  <a:gd fmla="*/ 36 w 36" name="T8"/>
                  <a:gd fmla="*/ 8 h 32" name="T9"/>
                </a:gdLst>
                <a:cxnLst>
                  <a:cxn ang="0">
                    <a:pos x="T0" y="T1"/>
                  </a:cxn>
                  <a:cxn ang="0">
                    <a:pos x="T2" y="T3"/>
                  </a:cxn>
                  <a:cxn ang="0">
                    <a:pos x="T4" y="T5"/>
                  </a:cxn>
                  <a:cxn ang="0">
                    <a:pos x="T6" y="T7"/>
                  </a:cxn>
                  <a:cxn ang="0">
                    <a:pos x="T8" y="T9"/>
                  </a:cxn>
                </a:cxnLst>
                <a:rect b="b" l="0" r="r" t="0"/>
                <a:pathLst>
                  <a:path h="32" w="36">
                    <a:moveTo>
                      <a:pt x="36" y="8"/>
                    </a:moveTo>
                    <a:lnTo>
                      <a:pt x="36" y="32"/>
                    </a:lnTo>
                    <a:lnTo>
                      <a:pt x="0" y="28"/>
                    </a:lnTo>
                    <a:lnTo>
                      <a:pt x="0" y="0"/>
                    </a:lnTo>
                    <a:lnTo>
                      <a:pt x="36" y="8"/>
                    </a:lnTo>
                    <a:close/>
                  </a:path>
                </a:pathLst>
              </a:custGeom>
              <a:grpFill/>
              <a:ln>
                <a:noFill/>
              </a:ln>
            </p:spPr>
            <p:txBody>
              <a:bodyPr anchor="t" anchorCtr="0" bIns="45720" compatLnSpc="1" lIns="91440" numCol="1" rIns="91440" tIns="45720" vert="horz" wrap="square"/>
              <a:lstStyle/>
              <a:p>
                <a:endParaRPr altLang="en-US" lang="zh-CN"/>
              </a:p>
            </p:txBody>
          </p:sp>
          <p:sp>
            <p:nvSpPr>
              <p:cNvPr id="707" name="Freeform 1355"/>
              <p:cNvSpPr/>
              <p:nvPr/>
            </p:nvSpPr>
            <p:spPr bwMode="auto">
              <a:xfrm>
                <a:off x="5408" y="1802"/>
                <a:ext cx="20" cy="26"/>
              </a:xfrm>
              <a:custGeom>
                <a:gdLst>
                  <a:gd fmla="*/ 0 w 20" name="T0"/>
                  <a:gd fmla="*/ 0 h 26" name="T1"/>
                  <a:gd fmla="*/ 20 w 20" name="T2"/>
                  <a:gd fmla="*/ 6 h 26" name="T3"/>
                  <a:gd fmla="*/ 20 w 20" name="T4"/>
                  <a:gd fmla="*/ 26 h 26" name="T5"/>
                  <a:gd fmla="*/ 0 w 20" name="T6"/>
                  <a:gd fmla="*/ 22 h 26" name="T7"/>
                  <a:gd fmla="*/ 0 w 20" name="T8"/>
                  <a:gd fmla="*/ 0 h 26" name="T9"/>
                </a:gdLst>
                <a:cxnLst>
                  <a:cxn ang="0">
                    <a:pos x="T0" y="T1"/>
                  </a:cxn>
                  <a:cxn ang="0">
                    <a:pos x="T2" y="T3"/>
                  </a:cxn>
                  <a:cxn ang="0">
                    <a:pos x="T4" y="T5"/>
                  </a:cxn>
                  <a:cxn ang="0">
                    <a:pos x="T6" y="T7"/>
                  </a:cxn>
                  <a:cxn ang="0">
                    <a:pos x="T8" y="T9"/>
                  </a:cxn>
                </a:cxnLst>
                <a:rect b="b" l="0" r="r" t="0"/>
                <a:pathLst>
                  <a:path h="26" w="20">
                    <a:moveTo>
                      <a:pt x="0" y="0"/>
                    </a:moveTo>
                    <a:lnTo>
                      <a:pt x="20" y="6"/>
                    </a:lnTo>
                    <a:lnTo>
                      <a:pt x="20" y="26"/>
                    </a:lnTo>
                    <a:lnTo>
                      <a:pt x="0" y="2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08" name="Freeform 1356"/>
              <p:cNvSpPr/>
              <p:nvPr/>
            </p:nvSpPr>
            <p:spPr bwMode="auto">
              <a:xfrm>
                <a:off x="5442" y="1812"/>
                <a:ext cx="32" cy="22"/>
              </a:xfrm>
              <a:custGeom>
                <a:gdLst>
                  <a:gd fmla="*/ 32 w 32" name="T0"/>
                  <a:gd fmla="*/ 8 h 22" name="T1"/>
                  <a:gd fmla="*/ 32 w 32" name="T2"/>
                  <a:gd fmla="*/ 22 h 22" name="T3"/>
                  <a:gd fmla="*/ 0 w 32" name="T4"/>
                  <a:gd fmla="*/ 18 h 22" name="T5"/>
                  <a:gd fmla="*/ 0 w 32" name="T6"/>
                  <a:gd fmla="*/ 0 h 22" name="T7"/>
                  <a:gd fmla="*/ 10 w 32" name="T8"/>
                  <a:gd fmla="*/ 2 h 22" name="T9"/>
                  <a:gd fmla="*/ 32 w 32" name="T10"/>
                  <a:gd fmla="*/ 8 h 22" name="T11"/>
                </a:gdLst>
                <a:cxnLst>
                  <a:cxn ang="0">
                    <a:pos x="T0" y="T1"/>
                  </a:cxn>
                  <a:cxn ang="0">
                    <a:pos x="T2" y="T3"/>
                  </a:cxn>
                  <a:cxn ang="0">
                    <a:pos x="T4" y="T5"/>
                  </a:cxn>
                  <a:cxn ang="0">
                    <a:pos x="T6" y="T7"/>
                  </a:cxn>
                  <a:cxn ang="0">
                    <a:pos x="T8" y="T9"/>
                  </a:cxn>
                  <a:cxn ang="0">
                    <a:pos x="T10" y="T11"/>
                  </a:cxn>
                </a:cxnLst>
                <a:rect b="b" l="0" r="r" t="0"/>
                <a:pathLst>
                  <a:path h="22" w="32">
                    <a:moveTo>
                      <a:pt x="32" y="8"/>
                    </a:moveTo>
                    <a:lnTo>
                      <a:pt x="32" y="22"/>
                    </a:lnTo>
                    <a:lnTo>
                      <a:pt x="0" y="18"/>
                    </a:lnTo>
                    <a:lnTo>
                      <a:pt x="0" y="0"/>
                    </a:lnTo>
                    <a:lnTo>
                      <a:pt x="10" y="2"/>
                    </a:lnTo>
                    <a:lnTo>
                      <a:pt x="32" y="8"/>
                    </a:lnTo>
                    <a:close/>
                  </a:path>
                </a:pathLst>
              </a:custGeom>
              <a:grpFill/>
              <a:ln>
                <a:noFill/>
              </a:ln>
            </p:spPr>
            <p:txBody>
              <a:bodyPr anchor="t" anchorCtr="0" bIns="45720" compatLnSpc="1" lIns="91440" numCol="1" rIns="91440" tIns="45720" vert="horz" wrap="square"/>
              <a:lstStyle/>
              <a:p>
                <a:endParaRPr altLang="en-US" lang="zh-CN"/>
              </a:p>
            </p:txBody>
          </p:sp>
          <p:sp>
            <p:nvSpPr>
              <p:cNvPr id="709" name="Freeform 1357"/>
              <p:cNvSpPr/>
              <p:nvPr/>
            </p:nvSpPr>
            <p:spPr bwMode="auto">
              <a:xfrm>
                <a:off x="5320" y="1836"/>
                <a:ext cx="38" cy="34"/>
              </a:xfrm>
              <a:custGeom>
                <a:gdLst>
                  <a:gd fmla="*/ 0 w 38" name="T0"/>
                  <a:gd fmla="*/ 0 h 34" name="T1"/>
                  <a:gd fmla="*/ 38 w 38" name="T2"/>
                  <a:gd fmla="*/ 6 h 34" name="T3"/>
                  <a:gd fmla="*/ 38 w 38" name="T4"/>
                  <a:gd fmla="*/ 34 h 34" name="T5"/>
                  <a:gd fmla="*/ 0 w 38" name="T6"/>
                  <a:gd fmla="*/ 32 h 34" name="T7"/>
                  <a:gd fmla="*/ 0 w 38" name="T8"/>
                  <a:gd fmla="*/ 0 h 34" name="T9"/>
                </a:gdLst>
                <a:cxnLst>
                  <a:cxn ang="0">
                    <a:pos x="T0" y="T1"/>
                  </a:cxn>
                  <a:cxn ang="0">
                    <a:pos x="T2" y="T3"/>
                  </a:cxn>
                  <a:cxn ang="0">
                    <a:pos x="T4" y="T5"/>
                  </a:cxn>
                  <a:cxn ang="0">
                    <a:pos x="T6" y="T7"/>
                  </a:cxn>
                  <a:cxn ang="0">
                    <a:pos x="T8" y="T9"/>
                  </a:cxn>
                </a:cxnLst>
                <a:rect b="b" l="0" r="r" t="0"/>
                <a:pathLst>
                  <a:path h="34" w="38">
                    <a:moveTo>
                      <a:pt x="0" y="0"/>
                    </a:moveTo>
                    <a:lnTo>
                      <a:pt x="38" y="6"/>
                    </a:lnTo>
                    <a:lnTo>
                      <a:pt x="38" y="34"/>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10" name="Freeform 1358"/>
              <p:cNvSpPr/>
              <p:nvPr/>
            </p:nvSpPr>
            <p:spPr bwMode="auto">
              <a:xfrm>
                <a:off x="5390" y="1846"/>
                <a:ext cx="18" cy="26"/>
              </a:xfrm>
              <a:custGeom>
                <a:gdLst>
                  <a:gd fmla="*/ 0 w 18" name="T0"/>
                  <a:gd fmla="*/ 0 h 26" name="T1"/>
                  <a:gd fmla="*/ 18 w 18" name="T2"/>
                  <a:gd fmla="*/ 2 h 26" name="T3"/>
                  <a:gd fmla="*/ 18 w 18" name="T4"/>
                  <a:gd fmla="*/ 26 h 26" name="T5"/>
                  <a:gd fmla="*/ 0 w 18" name="T6"/>
                  <a:gd fmla="*/ 24 h 26" name="T7"/>
                  <a:gd fmla="*/ 0 w 18" name="T8"/>
                  <a:gd fmla="*/ 0 h 26" name="T9"/>
                </a:gdLst>
                <a:cxnLst>
                  <a:cxn ang="0">
                    <a:pos x="T0" y="T1"/>
                  </a:cxn>
                  <a:cxn ang="0">
                    <a:pos x="T2" y="T3"/>
                  </a:cxn>
                  <a:cxn ang="0">
                    <a:pos x="T4" y="T5"/>
                  </a:cxn>
                  <a:cxn ang="0">
                    <a:pos x="T6" y="T7"/>
                  </a:cxn>
                  <a:cxn ang="0">
                    <a:pos x="T8" y="T9"/>
                  </a:cxn>
                </a:cxnLst>
                <a:rect b="b" l="0" r="r" t="0"/>
                <a:pathLst>
                  <a:path h="26" w="18">
                    <a:moveTo>
                      <a:pt x="0" y="0"/>
                    </a:moveTo>
                    <a:lnTo>
                      <a:pt x="18" y="2"/>
                    </a:lnTo>
                    <a:lnTo>
                      <a:pt x="18" y="26"/>
                    </a:lnTo>
                    <a:lnTo>
                      <a:pt x="0"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11" name="Freeform 1359"/>
              <p:cNvSpPr/>
              <p:nvPr/>
            </p:nvSpPr>
            <p:spPr bwMode="auto">
              <a:xfrm>
                <a:off x="5424" y="1850"/>
                <a:ext cx="50" cy="24"/>
              </a:xfrm>
              <a:custGeom>
                <a:gdLst>
                  <a:gd fmla="*/ 50 w 50" name="T0"/>
                  <a:gd fmla="*/ 8 h 24" name="T1"/>
                  <a:gd fmla="*/ 50 w 50" name="T2"/>
                  <a:gd fmla="*/ 24 h 24" name="T3"/>
                  <a:gd fmla="*/ 0 w 50" name="T4"/>
                  <a:gd fmla="*/ 22 h 24" name="T5"/>
                  <a:gd fmla="*/ 0 w 50" name="T6"/>
                  <a:gd fmla="*/ 0 h 24" name="T7"/>
                  <a:gd fmla="*/ 50 w 50" name="T8"/>
                  <a:gd fmla="*/ 8 h 24" name="T9"/>
                </a:gdLst>
                <a:cxnLst>
                  <a:cxn ang="0">
                    <a:pos x="T0" y="T1"/>
                  </a:cxn>
                  <a:cxn ang="0">
                    <a:pos x="T2" y="T3"/>
                  </a:cxn>
                  <a:cxn ang="0">
                    <a:pos x="T4" y="T5"/>
                  </a:cxn>
                  <a:cxn ang="0">
                    <a:pos x="T6" y="T7"/>
                  </a:cxn>
                  <a:cxn ang="0">
                    <a:pos x="T8" y="T9"/>
                  </a:cxn>
                </a:cxnLst>
                <a:rect b="b" l="0" r="r" t="0"/>
                <a:pathLst>
                  <a:path h="24" w="50">
                    <a:moveTo>
                      <a:pt x="50" y="8"/>
                    </a:moveTo>
                    <a:lnTo>
                      <a:pt x="50" y="24"/>
                    </a:lnTo>
                    <a:lnTo>
                      <a:pt x="0" y="22"/>
                    </a:lnTo>
                    <a:lnTo>
                      <a:pt x="0" y="0"/>
                    </a:lnTo>
                    <a:lnTo>
                      <a:pt x="50" y="8"/>
                    </a:lnTo>
                    <a:close/>
                  </a:path>
                </a:pathLst>
              </a:custGeom>
              <a:grpFill/>
              <a:ln>
                <a:noFill/>
              </a:ln>
            </p:spPr>
            <p:txBody>
              <a:bodyPr anchor="t" anchorCtr="0" bIns="45720" compatLnSpc="1" lIns="91440" numCol="1" rIns="91440" tIns="45720" vert="horz" wrap="square"/>
              <a:lstStyle/>
              <a:p>
                <a:endParaRPr altLang="en-US" lang="zh-CN"/>
              </a:p>
            </p:txBody>
          </p:sp>
          <p:sp>
            <p:nvSpPr>
              <p:cNvPr id="712" name="Freeform 1360"/>
              <p:cNvSpPr/>
              <p:nvPr/>
            </p:nvSpPr>
            <p:spPr bwMode="auto">
              <a:xfrm>
                <a:off x="5320" y="1892"/>
                <a:ext cx="24" cy="32"/>
              </a:xfrm>
              <a:custGeom>
                <a:gdLst>
                  <a:gd fmla="*/ 0 w 24" name="T0"/>
                  <a:gd fmla="*/ 0 h 32" name="T1"/>
                  <a:gd fmla="*/ 24 w 24" name="T2"/>
                  <a:gd fmla="*/ 0 h 32" name="T3"/>
                  <a:gd fmla="*/ 24 w 24" name="T4"/>
                  <a:gd fmla="*/ 30 h 32" name="T5"/>
                  <a:gd fmla="*/ 0 w 24" name="T6"/>
                  <a:gd fmla="*/ 32 h 32" name="T7"/>
                  <a:gd fmla="*/ 0 w 24" name="T8"/>
                  <a:gd fmla="*/ 0 h 32" name="T9"/>
                </a:gdLst>
                <a:cxnLst>
                  <a:cxn ang="0">
                    <a:pos x="T0" y="T1"/>
                  </a:cxn>
                  <a:cxn ang="0">
                    <a:pos x="T2" y="T3"/>
                  </a:cxn>
                  <a:cxn ang="0">
                    <a:pos x="T4" y="T5"/>
                  </a:cxn>
                  <a:cxn ang="0">
                    <a:pos x="T6" y="T7"/>
                  </a:cxn>
                  <a:cxn ang="0">
                    <a:pos x="T8" y="T9"/>
                  </a:cxn>
                </a:cxnLst>
                <a:rect b="b" l="0" r="r" t="0"/>
                <a:pathLst>
                  <a:path h="32" w="24">
                    <a:moveTo>
                      <a:pt x="0" y="0"/>
                    </a:moveTo>
                    <a:lnTo>
                      <a:pt x="24" y="0"/>
                    </a:lnTo>
                    <a:lnTo>
                      <a:pt x="24" y="30"/>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13" name="Freeform 1361"/>
              <p:cNvSpPr/>
              <p:nvPr/>
            </p:nvSpPr>
            <p:spPr bwMode="auto">
              <a:xfrm>
                <a:off x="5358" y="1892"/>
                <a:ext cx="36" cy="28"/>
              </a:xfrm>
              <a:custGeom>
                <a:gdLst>
                  <a:gd fmla="*/ 36 w 36" name="T0"/>
                  <a:gd fmla="*/ 2 h 28" name="T1"/>
                  <a:gd fmla="*/ 36 w 36" name="T2"/>
                  <a:gd fmla="*/ 26 h 28" name="T3"/>
                  <a:gd fmla="*/ 0 w 36" name="T4"/>
                  <a:gd fmla="*/ 28 h 28" name="T5"/>
                  <a:gd fmla="*/ 0 w 36" name="T6"/>
                  <a:gd fmla="*/ 0 h 28" name="T7"/>
                  <a:gd fmla="*/ 36 w 36" name="T8"/>
                  <a:gd fmla="*/ 2 h 28" name="T9"/>
                </a:gdLst>
                <a:cxnLst>
                  <a:cxn ang="0">
                    <a:pos x="T0" y="T1"/>
                  </a:cxn>
                  <a:cxn ang="0">
                    <a:pos x="T2" y="T3"/>
                  </a:cxn>
                  <a:cxn ang="0">
                    <a:pos x="T4" y="T5"/>
                  </a:cxn>
                  <a:cxn ang="0">
                    <a:pos x="T6" y="T7"/>
                  </a:cxn>
                  <a:cxn ang="0">
                    <a:pos x="T8" y="T9"/>
                  </a:cxn>
                </a:cxnLst>
                <a:rect b="b" l="0" r="r" t="0"/>
                <a:pathLst>
                  <a:path h="28" w="36">
                    <a:moveTo>
                      <a:pt x="36" y="2"/>
                    </a:moveTo>
                    <a:lnTo>
                      <a:pt x="36" y="26"/>
                    </a:lnTo>
                    <a:lnTo>
                      <a:pt x="0" y="28"/>
                    </a:lnTo>
                    <a:lnTo>
                      <a:pt x="0" y="0"/>
                    </a:lnTo>
                    <a:lnTo>
                      <a:pt x="36" y="2"/>
                    </a:lnTo>
                    <a:close/>
                  </a:path>
                </a:pathLst>
              </a:custGeom>
              <a:grpFill/>
              <a:ln>
                <a:noFill/>
              </a:ln>
            </p:spPr>
            <p:txBody>
              <a:bodyPr anchor="t" anchorCtr="0" bIns="45720" compatLnSpc="1" lIns="91440" numCol="1" rIns="91440" tIns="45720" vert="horz" wrap="square"/>
              <a:lstStyle/>
              <a:p>
                <a:endParaRPr altLang="en-US" lang="zh-CN"/>
              </a:p>
            </p:txBody>
          </p:sp>
          <p:sp>
            <p:nvSpPr>
              <p:cNvPr id="714" name="Freeform 1362"/>
              <p:cNvSpPr/>
              <p:nvPr/>
            </p:nvSpPr>
            <p:spPr bwMode="auto">
              <a:xfrm>
                <a:off x="5424" y="1894"/>
                <a:ext cx="22" cy="20"/>
              </a:xfrm>
              <a:custGeom>
                <a:gdLst>
                  <a:gd fmla="*/ 0 w 22" name="T0"/>
                  <a:gd fmla="*/ 0 h 20" name="T1"/>
                  <a:gd fmla="*/ 22 w 22" name="T2"/>
                  <a:gd fmla="*/ 0 h 20" name="T3"/>
                  <a:gd fmla="*/ 22 w 22" name="T4"/>
                  <a:gd fmla="*/ 18 h 20" name="T5"/>
                  <a:gd fmla="*/ 0 w 22" name="T6"/>
                  <a:gd fmla="*/ 20 h 20" name="T7"/>
                  <a:gd fmla="*/ 0 w 22" name="T8"/>
                  <a:gd fmla="*/ 0 h 20" name="T9"/>
                </a:gdLst>
                <a:cxnLst>
                  <a:cxn ang="0">
                    <a:pos x="T0" y="T1"/>
                  </a:cxn>
                  <a:cxn ang="0">
                    <a:pos x="T2" y="T3"/>
                  </a:cxn>
                  <a:cxn ang="0">
                    <a:pos x="T4" y="T5"/>
                  </a:cxn>
                  <a:cxn ang="0">
                    <a:pos x="T6" y="T7"/>
                  </a:cxn>
                  <a:cxn ang="0">
                    <a:pos x="T8" y="T9"/>
                  </a:cxn>
                </a:cxnLst>
                <a:rect b="b" l="0" r="r" t="0"/>
                <a:pathLst>
                  <a:path h="20" w="22">
                    <a:moveTo>
                      <a:pt x="0" y="0"/>
                    </a:moveTo>
                    <a:lnTo>
                      <a:pt x="22" y="0"/>
                    </a:lnTo>
                    <a:lnTo>
                      <a:pt x="22" y="18"/>
                    </a:lnTo>
                    <a:lnTo>
                      <a:pt x="0" y="2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15" name="Freeform 1363"/>
              <p:cNvSpPr/>
              <p:nvPr/>
            </p:nvSpPr>
            <p:spPr bwMode="auto">
              <a:xfrm>
                <a:off x="5462" y="1894"/>
                <a:ext cx="12" cy="18"/>
              </a:xfrm>
              <a:custGeom>
                <a:gdLst>
                  <a:gd fmla="*/ 12 w 12" name="T0"/>
                  <a:gd fmla="*/ 0 h 18" name="T1"/>
                  <a:gd fmla="*/ 12 w 12" name="T2"/>
                  <a:gd fmla="*/ 16 h 18" name="T3"/>
                  <a:gd fmla="*/ 0 w 12" name="T4"/>
                  <a:gd fmla="*/ 18 h 18" name="T5"/>
                  <a:gd fmla="*/ 0 w 12" name="T6"/>
                  <a:gd fmla="*/ 0 h 18" name="T7"/>
                  <a:gd fmla="*/ 12 w 12" name="T8"/>
                  <a:gd fmla="*/ 0 h 18" name="T9"/>
                </a:gdLst>
                <a:cxnLst>
                  <a:cxn ang="0">
                    <a:pos x="T0" y="T1"/>
                  </a:cxn>
                  <a:cxn ang="0">
                    <a:pos x="T2" y="T3"/>
                  </a:cxn>
                  <a:cxn ang="0">
                    <a:pos x="T4" y="T5"/>
                  </a:cxn>
                  <a:cxn ang="0">
                    <a:pos x="T6" y="T7"/>
                  </a:cxn>
                  <a:cxn ang="0">
                    <a:pos x="T8" y="T9"/>
                  </a:cxn>
                </a:cxnLst>
                <a:rect b="b" l="0" r="r" t="0"/>
                <a:pathLst>
                  <a:path h="18" w="12">
                    <a:moveTo>
                      <a:pt x="12" y="0"/>
                    </a:moveTo>
                    <a:lnTo>
                      <a:pt x="12" y="16"/>
                    </a:lnTo>
                    <a:lnTo>
                      <a:pt x="0" y="18"/>
                    </a:lnTo>
                    <a:lnTo>
                      <a:pt x="0" y="0"/>
                    </a:lnTo>
                    <a:lnTo>
                      <a:pt x="12" y="0"/>
                    </a:lnTo>
                    <a:close/>
                  </a:path>
                </a:pathLst>
              </a:custGeom>
              <a:grpFill/>
              <a:ln>
                <a:noFill/>
              </a:ln>
            </p:spPr>
            <p:txBody>
              <a:bodyPr anchor="t" anchorCtr="0" bIns="45720" compatLnSpc="1" lIns="91440" numCol="1" rIns="91440" tIns="45720" vert="horz" wrap="square"/>
              <a:lstStyle/>
              <a:p>
                <a:endParaRPr altLang="en-US" lang="zh-CN"/>
              </a:p>
            </p:txBody>
          </p:sp>
          <p:sp>
            <p:nvSpPr>
              <p:cNvPr id="716" name="Freeform 1364"/>
              <p:cNvSpPr/>
              <p:nvPr/>
            </p:nvSpPr>
            <p:spPr bwMode="auto">
              <a:xfrm>
                <a:off x="5320" y="1942"/>
                <a:ext cx="58" cy="39"/>
              </a:xfrm>
              <a:custGeom>
                <a:gdLst>
                  <a:gd fmla="*/ 0 w 58" name="T0"/>
                  <a:gd fmla="*/ 6 h 39" name="T1"/>
                  <a:gd fmla="*/ 58 w 58" name="T2"/>
                  <a:gd fmla="*/ 0 h 39" name="T3"/>
                  <a:gd fmla="*/ 58 w 58" name="T4"/>
                  <a:gd fmla="*/ 27 h 39" name="T5"/>
                  <a:gd fmla="*/ 0 w 58" name="T6"/>
                  <a:gd fmla="*/ 39 h 39" name="T7"/>
                  <a:gd fmla="*/ 0 w 58" name="T8"/>
                  <a:gd fmla="*/ 6 h 39" name="T9"/>
                </a:gdLst>
                <a:cxnLst>
                  <a:cxn ang="0">
                    <a:pos x="T0" y="T1"/>
                  </a:cxn>
                  <a:cxn ang="0">
                    <a:pos x="T2" y="T3"/>
                  </a:cxn>
                  <a:cxn ang="0">
                    <a:pos x="T4" y="T5"/>
                  </a:cxn>
                  <a:cxn ang="0">
                    <a:pos x="T6" y="T7"/>
                  </a:cxn>
                  <a:cxn ang="0">
                    <a:pos x="T8" y="T9"/>
                  </a:cxn>
                </a:cxnLst>
                <a:rect b="b" l="0" r="r" t="0"/>
                <a:pathLst>
                  <a:path h="39" w="57">
                    <a:moveTo>
                      <a:pt x="0" y="6"/>
                    </a:moveTo>
                    <a:lnTo>
                      <a:pt x="58" y="0"/>
                    </a:lnTo>
                    <a:lnTo>
                      <a:pt x="58" y="27"/>
                    </a:lnTo>
                    <a:lnTo>
                      <a:pt x="0" y="39"/>
                    </a:lnTo>
                    <a:lnTo>
                      <a:pt x="0" y="6"/>
                    </a:lnTo>
                    <a:close/>
                  </a:path>
                </a:pathLst>
              </a:custGeom>
              <a:grpFill/>
              <a:ln>
                <a:noFill/>
              </a:ln>
            </p:spPr>
            <p:txBody>
              <a:bodyPr anchor="t" anchorCtr="0" bIns="45720" compatLnSpc="1" lIns="91440" numCol="1" rIns="91440" tIns="45720" vert="horz" wrap="square"/>
              <a:lstStyle/>
              <a:p>
                <a:endParaRPr altLang="en-US" lang="zh-CN"/>
              </a:p>
            </p:txBody>
          </p:sp>
          <p:sp>
            <p:nvSpPr>
              <p:cNvPr id="717" name="Freeform 1365"/>
              <p:cNvSpPr/>
              <p:nvPr/>
            </p:nvSpPr>
            <p:spPr bwMode="auto">
              <a:xfrm>
                <a:off x="5394" y="1938"/>
                <a:ext cx="14" cy="27"/>
              </a:xfrm>
              <a:custGeom>
                <a:gdLst>
                  <a:gd fmla="*/ 14 w 14" name="T0"/>
                  <a:gd fmla="*/ 0 h 27" name="T1"/>
                  <a:gd fmla="*/ 14 w 14" name="T2"/>
                  <a:gd fmla="*/ 22 h 27" name="T3"/>
                  <a:gd fmla="*/ 0 w 14" name="T4"/>
                  <a:gd fmla="*/ 27 h 27" name="T5"/>
                  <a:gd fmla="*/ 0 w 14" name="T6"/>
                  <a:gd fmla="*/ 2 h 27" name="T7"/>
                  <a:gd fmla="*/ 14 w 14" name="T8"/>
                  <a:gd fmla="*/ 0 h 27" name="T9"/>
                </a:gdLst>
                <a:cxnLst>
                  <a:cxn ang="0">
                    <a:pos x="T0" y="T1"/>
                  </a:cxn>
                  <a:cxn ang="0">
                    <a:pos x="T2" y="T3"/>
                  </a:cxn>
                  <a:cxn ang="0">
                    <a:pos x="T4" y="T5"/>
                  </a:cxn>
                  <a:cxn ang="0">
                    <a:pos x="T6" y="T7"/>
                  </a:cxn>
                  <a:cxn ang="0">
                    <a:pos x="T8" y="T9"/>
                  </a:cxn>
                </a:cxnLst>
                <a:rect b="b" l="0" r="r" t="0"/>
                <a:pathLst>
                  <a:path h="27" w="14">
                    <a:moveTo>
                      <a:pt x="14" y="0"/>
                    </a:moveTo>
                    <a:lnTo>
                      <a:pt x="14" y="22"/>
                    </a:lnTo>
                    <a:lnTo>
                      <a:pt x="0" y="27"/>
                    </a:lnTo>
                    <a:lnTo>
                      <a:pt x="0" y="2"/>
                    </a:lnTo>
                    <a:lnTo>
                      <a:pt x="14" y="0"/>
                    </a:lnTo>
                    <a:close/>
                  </a:path>
                </a:pathLst>
              </a:custGeom>
              <a:grpFill/>
              <a:ln>
                <a:noFill/>
              </a:ln>
            </p:spPr>
            <p:txBody>
              <a:bodyPr anchor="t" anchorCtr="0" bIns="45720" compatLnSpc="1" lIns="91440" numCol="1" rIns="91440" tIns="45720" vert="horz" wrap="square"/>
              <a:lstStyle/>
              <a:p>
                <a:endParaRPr altLang="en-US" lang="zh-CN"/>
              </a:p>
            </p:txBody>
          </p:sp>
          <p:sp>
            <p:nvSpPr>
              <p:cNvPr id="718" name="Freeform 1366"/>
              <p:cNvSpPr/>
              <p:nvPr/>
            </p:nvSpPr>
            <p:spPr bwMode="auto">
              <a:xfrm>
                <a:off x="5422" y="1930"/>
                <a:ext cx="52" cy="28"/>
              </a:xfrm>
              <a:custGeom>
                <a:gdLst>
                  <a:gd fmla="*/ 52 w 52" name="T0"/>
                  <a:gd fmla="*/ 0 h 28" name="T1"/>
                  <a:gd fmla="*/ 52 w 52" name="T2"/>
                  <a:gd fmla="*/ 16 h 28" name="T3"/>
                  <a:gd fmla="*/ 2 w 52" name="T4"/>
                  <a:gd fmla="*/ 28 h 28" name="T5"/>
                  <a:gd fmla="*/ 2 w 52" name="T6"/>
                  <a:gd fmla="*/ 8 h 28" name="T7"/>
                  <a:gd fmla="*/ 0 w 52" name="T8"/>
                  <a:gd fmla="*/ 6 h 28" name="T9"/>
                  <a:gd fmla="*/ 2 w 52" name="T10"/>
                  <a:gd fmla="*/ 6 h 28" name="T11"/>
                  <a:gd fmla="*/ 52 w 52" name="T12"/>
                  <a:gd fmla="*/ 0 h 28" name="T13"/>
                </a:gdLst>
                <a:cxnLst>
                  <a:cxn ang="0">
                    <a:pos x="T0" y="T1"/>
                  </a:cxn>
                  <a:cxn ang="0">
                    <a:pos x="T2" y="T3"/>
                  </a:cxn>
                  <a:cxn ang="0">
                    <a:pos x="T4" y="T5"/>
                  </a:cxn>
                  <a:cxn ang="0">
                    <a:pos x="T6" y="T7"/>
                  </a:cxn>
                  <a:cxn ang="0">
                    <a:pos x="T8" y="T9"/>
                  </a:cxn>
                  <a:cxn ang="0">
                    <a:pos x="T10" y="T11"/>
                  </a:cxn>
                  <a:cxn ang="0">
                    <a:pos x="T12" y="T13"/>
                  </a:cxn>
                </a:cxnLst>
                <a:rect b="b" l="0" r="r" t="0"/>
                <a:pathLst>
                  <a:path h="28" w="52">
                    <a:moveTo>
                      <a:pt x="52" y="0"/>
                    </a:moveTo>
                    <a:lnTo>
                      <a:pt x="52" y="16"/>
                    </a:lnTo>
                    <a:lnTo>
                      <a:pt x="2" y="28"/>
                    </a:lnTo>
                    <a:lnTo>
                      <a:pt x="2" y="8"/>
                    </a:lnTo>
                    <a:lnTo>
                      <a:pt x="0" y="6"/>
                    </a:lnTo>
                    <a:lnTo>
                      <a:pt x="2" y="6"/>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719" name="Freeform 1367"/>
              <p:cNvSpPr/>
              <p:nvPr/>
            </p:nvSpPr>
            <p:spPr bwMode="auto">
              <a:xfrm>
                <a:off x="5320" y="1997"/>
                <a:ext cx="30" cy="38"/>
              </a:xfrm>
              <a:custGeom>
                <a:gdLst>
                  <a:gd fmla="*/ 0 w 30" name="T0"/>
                  <a:gd fmla="*/ 6 h 38" name="T1"/>
                  <a:gd fmla="*/ 30 w 30" name="T2"/>
                  <a:gd fmla="*/ 0 h 38" name="T3"/>
                  <a:gd fmla="*/ 30 w 30" name="T4"/>
                  <a:gd fmla="*/ 28 h 38" name="T5"/>
                  <a:gd fmla="*/ 0 w 30" name="T6"/>
                  <a:gd fmla="*/ 38 h 38" name="T7"/>
                  <a:gd fmla="*/ 0 w 30" name="T8"/>
                  <a:gd fmla="*/ 6 h 38" name="T9"/>
                </a:gdLst>
                <a:cxnLst>
                  <a:cxn ang="0">
                    <a:pos x="T0" y="T1"/>
                  </a:cxn>
                  <a:cxn ang="0">
                    <a:pos x="T2" y="T3"/>
                  </a:cxn>
                  <a:cxn ang="0">
                    <a:pos x="T4" y="T5"/>
                  </a:cxn>
                  <a:cxn ang="0">
                    <a:pos x="T6" y="T7"/>
                  </a:cxn>
                  <a:cxn ang="0">
                    <a:pos x="T8" y="T9"/>
                  </a:cxn>
                </a:cxnLst>
                <a:rect b="b" l="0" r="r" t="0"/>
                <a:pathLst>
                  <a:path h="38" w="30">
                    <a:moveTo>
                      <a:pt x="0" y="6"/>
                    </a:moveTo>
                    <a:lnTo>
                      <a:pt x="30" y="0"/>
                    </a:lnTo>
                    <a:lnTo>
                      <a:pt x="30" y="28"/>
                    </a:lnTo>
                    <a:lnTo>
                      <a:pt x="0" y="38"/>
                    </a:lnTo>
                    <a:lnTo>
                      <a:pt x="0" y="6"/>
                    </a:lnTo>
                    <a:close/>
                  </a:path>
                </a:pathLst>
              </a:custGeom>
              <a:grpFill/>
              <a:ln>
                <a:noFill/>
              </a:ln>
            </p:spPr>
            <p:txBody>
              <a:bodyPr anchor="t" anchorCtr="0" bIns="45720" compatLnSpc="1" lIns="91440" numCol="1" rIns="91440" tIns="45720" vert="horz" wrap="square"/>
              <a:lstStyle/>
              <a:p>
                <a:endParaRPr altLang="en-US" lang="zh-CN"/>
              </a:p>
            </p:txBody>
          </p:sp>
          <p:sp>
            <p:nvSpPr>
              <p:cNvPr id="720" name="Freeform 1368"/>
              <p:cNvSpPr/>
              <p:nvPr/>
            </p:nvSpPr>
            <p:spPr bwMode="auto">
              <a:xfrm>
                <a:off x="5364" y="1987"/>
                <a:ext cx="30" cy="34"/>
              </a:xfrm>
              <a:custGeom>
                <a:gdLst>
                  <a:gd fmla="*/ 30 w 30" name="T0"/>
                  <a:gd fmla="*/ 0 h 34" name="T1"/>
                  <a:gd fmla="*/ 30 w 30" name="T2"/>
                  <a:gd fmla="*/ 24 h 34" name="T3"/>
                  <a:gd fmla="*/ 0 w 30" name="T4"/>
                  <a:gd fmla="*/ 34 h 34" name="T5"/>
                  <a:gd fmla="*/ 0 w 30" name="T6"/>
                  <a:gd fmla="*/ 6 h 34" name="T7"/>
                  <a:gd fmla="*/ 30 w 30" name="T8"/>
                  <a:gd fmla="*/ 0 h 34" name="T9"/>
                </a:gdLst>
                <a:cxnLst>
                  <a:cxn ang="0">
                    <a:pos x="T0" y="T1"/>
                  </a:cxn>
                  <a:cxn ang="0">
                    <a:pos x="T2" y="T3"/>
                  </a:cxn>
                  <a:cxn ang="0">
                    <a:pos x="T4" y="T5"/>
                  </a:cxn>
                  <a:cxn ang="0">
                    <a:pos x="T6" y="T7"/>
                  </a:cxn>
                  <a:cxn ang="0">
                    <a:pos x="T8" y="T9"/>
                  </a:cxn>
                </a:cxnLst>
                <a:rect b="b" l="0" r="r" t="0"/>
                <a:pathLst>
                  <a:path h="34" w="30">
                    <a:moveTo>
                      <a:pt x="30" y="0"/>
                    </a:moveTo>
                    <a:lnTo>
                      <a:pt x="30" y="24"/>
                    </a:lnTo>
                    <a:lnTo>
                      <a:pt x="0" y="34"/>
                    </a:lnTo>
                    <a:lnTo>
                      <a:pt x="0" y="6"/>
                    </a:lnTo>
                    <a:lnTo>
                      <a:pt x="30" y="0"/>
                    </a:lnTo>
                    <a:close/>
                  </a:path>
                </a:pathLst>
              </a:custGeom>
              <a:grpFill/>
              <a:ln>
                <a:noFill/>
              </a:ln>
            </p:spPr>
            <p:txBody>
              <a:bodyPr anchor="t" anchorCtr="0" bIns="45720" compatLnSpc="1" lIns="91440" numCol="1" rIns="91440" tIns="45720" vert="horz" wrap="square"/>
              <a:lstStyle/>
              <a:p>
                <a:endParaRPr altLang="en-US" lang="zh-CN"/>
              </a:p>
            </p:txBody>
          </p:sp>
          <p:sp>
            <p:nvSpPr>
              <p:cNvPr id="721" name="Freeform 1369"/>
              <p:cNvSpPr/>
              <p:nvPr/>
            </p:nvSpPr>
            <p:spPr bwMode="auto">
              <a:xfrm>
                <a:off x="5424" y="1977"/>
                <a:ext cx="20" cy="24"/>
              </a:xfrm>
              <a:custGeom>
                <a:gdLst>
                  <a:gd fmla="*/ 0 w 20" name="T0"/>
                  <a:gd fmla="*/ 4 h 24" name="T1"/>
                  <a:gd fmla="*/ 20 w 20" name="T2"/>
                  <a:gd fmla="*/ 0 h 24" name="T3"/>
                  <a:gd fmla="*/ 20 w 20" name="T4"/>
                  <a:gd fmla="*/ 18 h 24" name="T5"/>
                  <a:gd fmla="*/ 0 w 20" name="T6"/>
                  <a:gd fmla="*/ 24 h 24" name="T7"/>
                  <a:gd fmla="*/ 0 w 20" name="T8"/>
                  <a:gd fmla="*/ 4 h 24" name="T9"/>
                  <a:gd fmla="*/ 0 w 20" name="T10"/>
                  <a:gd fmla="*/ 4 h 24" name="T11"/>
                  <a:gd fmla="*/ 0 w 20" name="T12"/>
                  <a:gd fmla="*/ 4 h 24" name="T13"/>
                </a:gdLst>
                <a:cxnLst>
                  <a:cxn ang="0">
                    <a:pos x="T0" y="T1"/>
                  </a:cxn>
                  <a:cxn ang="0">
                    <a:pos x="T2" y="T3"/>
                  </a:cxn>
                  <a:cxn ang="0">
                    <a:pos x="T4" y="T5"/>
                  </a:cxn>
                  <a:cxn ang="0">
                    <a:pos x="T6" y="T7"/>
                  </a:cxn>
                  <a:cxn ang="0">
                    <a:pos x="T8" y="T9"/>
                  </a:cxn>
                  <a:cxn ang="0">
                    <a:pos x="T10" y="T11"/>
                  </a:cxn>
                  <a:cxn ang="0">
                    <a:pos x="T12" y="T13"/>
                  </a:cxn>
                </a:cxnLst>
                <a:rect b="b" l="0" r="r" t="0"/>
                <a:pathLst>
                  <a:path h="24" w="20">
                    <a:moveTo>
                      <a:pt x="0" y="4"/>
                    </a:moveTo>
                    <a:lnTo>
                      <a:pt x="20" y="0"/>
                    </a:lnTo>
                    <a:lnTo>
                      <a:pt x="20" y="18"/>
                    </a:lnTo>
                    <a:lnTo>
                      <a:pt x="0" y="24"/>
                    </a:lnTo>
                    <a:lnTo>
                      <a:pt x="0" y="4"/>
                    </a:lnTo>
                    <a:lnTo>
                      <a:pt x="0" y="4"/>
                    </a:lnTo>
                    <a:lnTo>
                      <a:pt x="0" y="4"/>
                    </a:lnTo>
                    <a:close/>
                  </a:path>
                </a:pathLst>
              </a:custGeom>
              <a:grpFill/>
              <a:ln>
                <a:noFill/>
              </a:ln>
            </p:spPr>
            <p:txBody>
              <a:bodyPr anchor="t" anchorCtr="0" bIns="45720" compatLnSpc="1" lIns="91440" numCol="1" rIns="91440" tIns="45720" vert="horz" wrap="square"/>
              <a:lstStyle/>
              <a:p>
                <a:endParaRPr altLang="en-US" lang="zh-CN"/>
              </a:p>
            </p:txBody>
          </p:sp>
          <p:sp>
            <p:nvSpPr>
              <p:cNvPr id="722" name="Freeform 1370"/>
              <p:cNvSpPr/>
              <p:nvPr/>
            </p:nvSpPr>
            <p:spPr bwMode="auto">
              <a:xfrm>
                <a:off x="5460" y="1971"/>
                <a:ext cx="14" cy="20"/>
              </a:xfrm>
              <a:custGeom>
                <a:gdLst>
                  <a:gd fmla="*/ 14 w 14" name="T0"/>
                  <a:gd fmla="*/ 0 h 20" name="T1"/>
                  <a:gd fmla="*/ 14 w 14" name="T2"/>
                  <a:gd fmla="*/ 14 h 20" name="T3"/>
                  <a:gd fmla="*/ 0 w 14" name="T4"/>
                  <a:gd fmla="*/ 20 h 20" name="T5"/>
                  <a:gd fmla="*/ 0 w 14" name="T6"/>
                  <a:gd fmla="*/ 2 h 20" name="T7"/>
                  <a:gd fmla="*/ 14 w 14" name="T8"/>
                  <a:gd fmla="*/ 0 h 20" name="T9"/>
                </a:gdLst>
                <a:cxnLst>
                  <a:cxn ang="0">
                    <a:pos x="T0" y="T1"/>
                  </a:cxn>
                  <a:cxn ang="0">
                    <a:pos x="T2" y="T3"/>
                  </a:cxn>
                  <a:cxn ang="0">
                    <a:pos x="T4" y="T5"/>
                  </a:cxn>
                  <a:cxn ang="0">
                    <a:pos x="T6" y="T7"/>
                  </a:cxn>
                  <a:cxn ang="0">
                    <a:pos x="T8" y="T9"/>
                  </a:cxn>
                </a:cxnLst>
                <a:rect b="b" l="0" r="r" t="0"/>
                <a:pathLst>
                  <a:path h="20" w="14">
                    <a:moveTo>
                      <a:pt x="14" y="0"/>
                    </a:moveTo>
                    <a:lnTo>
                      <a:pt x="14" y="14"/>
                    </a:lnTo>
                    <a:lnTo>
                      <a:pt x="0" y="20"/>
                    </a:lnTo>
                    <a:lnTo>
                      <a:pt x="0" y="2"/>
                    </a:lnTo>
                    <a:lnTo>
                      <a:pt x="14" y="0"/>
                    </a:lnTo>
                    <a:close/>
                  </a:path>
                </a:pathLst>
              </a:custGeom>
              <a:grpFill/>
              <a:ln>
                <a:noFill/>
              </a:ln>
            </p:spPr>
            <p:txBody>
              <a:bodyPr anchor="t" anchorCtr="0" bIns="45720" compatLnSpc="1" lIns="91440" numCol="1" rIns="91440" tIns="45720" vert="horz" wrap="square"/>
              <a:lstStyle/>
              <a:p>
                <a:endParaRPr altLang="en-US" lang="zh-CN"/>
              </a:p>
            </p:txBody>
          </p:sp>
          <p:sp>
            <p:nvSpPr>
              <p:cNvPr id="723" name="Freeform 1371"/>
              <p:cNvSpPr/>
              <p:nvPr/>
            </p:nvSpPr>
            <p:spPr bwMode="auto">
              <a:xfrm>
                <a:off x="5320" y="2055"/>
                <a:ext cx="22" cy="38"/>
              </a:xfrm>
              <a:custGeom>
                <a:gdLst>
                  <a:gd fmla="*/ 0 w 22" name="T0"/>
                  <a:gd fmla="*/ 6 h 38" name="T1"/>
                  <a:gd fmla="*/ 22 w 22" name="T2"/>
                  <a:gd fmla="*/ 0 h 38" name="T3"/>
                  <a:gd fmla="*/ 22 w 22" name="T4"/>
                  <a:gd fmla="*/ 28 h 38" name="T5"/>
                  <a:gd fmla="*/ 0 w 22" name="T6"/>
                  <a:gd fmla="*/ 38 h 38" name="T7"/>
                  <a:gd fmla="*/ 0 w 22" name="T8"/>
                  <a:gd fmla="*/ 6 h 38" name="T9"/>
                </a:gdLst>
                <a:cxnLst>
                  <a:cxn ang="0">
                    <a:pos x="T0" y="T1"/>
                  </a:cxn>
                  <a:cxn ang="0">
                    <a:pos x="T2" y="T3"/>
                  </a:cxn>
                  <a:cxn ang="0">
                    <a:pos x="T4" y="T5"/>
                  </a:cxn>
                  <a:cxn ang="0">
                    <a:pos x="T6" y="T7"/>
                  </a:cxn>
                  <a:cxn ang="0">
                    <a:pos x="T8" y="T9"/>
                  </a:cxn>
                </a:cxnLst>
                <a:rect b="b" l="0" r="r" t="0"/>
                <a:pathLst>
                  <a:path h="38" w="22">
                    <a:moveTo>
                      <a:pt x="0" y="6"/>
                    </a:moveTo>
                    <a:lnTo>
                      <a:pt x="22" y="0"/>
                    </a:lnTo>
                    <a:lnTo>
                      <a:pt x="22" y="28"/>
                    </a:lnTo>
                    <a:lnTo>
                      <a:pt x="0" y="38"/>
                    </a:lnTo>
                    <a:lnTo>
                      <a:pt x="0" y="6"/>
                    </a:lnTo>
                    <a:close/>
                  </a:path>
                </a:pathLst>
              </a:custGeom>
              <a:grpFill/>
              <a:ln>
                <a:noFill/>
              </a:ln>
            </p:spPr>
            <p:txBody>
              <a:bodyPr anchor="t" anchorCtr="0" bIns="45720" compatLnSpc="1" lIns="91440" numCol="1" rIns="91440" tIns="45720" vert="horz" wrap="square"/>
              <a:lstStyle/>
              <a:p>
                <a:endParaRPr altLang="en-US" lang="zh-CN"/>
              </a:p>
            </p:txBody>
          </p:sp>
          <p:sp>
            <p:nvSpPr>
              <p:cNvPr id="724" name="Freeform 1372"/>
              <p:cNvSpPr/>
              <p:nvPr/>
            </p:nvSpPr>
            <p:spPr bwMode="auto">
              <a:xfrm>
                <a:off x="5358" y="2027"/>
                <a:ext cx="64" cy="50"/>
              </a:xfrm>
              <a:custGeom>
                <a:gdLst>
                  <a:gd fmla="*/ 64 w 64" name="T0"/>
                  <a:gd fmla="*/ 0 h 50" name="T1"/>
                  <a:gd fmla="*/ 64 w 64" name="T2"/>
                  <a:gd fmla="*/ 20 h 50" name="T3"/>
                  <a:gd fmla="*/ 0 w 64" name="T4"/>
                  <a:gd fmla="*/ 50 h 50" name="T5"/>
                  <a:gd fmla="*/ 0 w 64" name="T6"/>
                  <a:gd fmla="*/ 22 h 50" name="T7"/>
                  <a:gd fmla="*/ 64 w 64" name="T8"/>
                  <a:gd fmla="*/ 0 h 50" name="T9"/>
                </a:gdLst>
                <a:cxnLst>
                  <a:cxn ang="0">
                    <a:pos x="T0" y="T1"/>
                  </a:cxn>
                  <a:cxn ang="0">
                    <a:pos x="T2" y="T3"/>
                  </a:cxn>
                  <a:cxn ang="0">
                    <a:pos x="T4" y="T5"/>
                  </a:cxn>
                  <a:cxn ang="0">
                    <a:pos x="T6" y="T7"/>
                  </a:cxn>
                  <a:cxn ang="0">
                    <a:pos x="T8" y="T9"/>
                  </a:cxn>
                </a:cxnLst>
                <a:rect b="b" l="0" r="r" t="0"/>
                <a:pathLst>
                  <a:path h="50" w="64">
                    <a:moveTo>
                      <a:pt x="64" y="0"/>
                    </a:moveTo>
                    <a:lnTo>
                      <a:pt x="64" y="20"/>
                    </a:lnTo>
                    <a:lnTo>
                      <a:pt x="0" y="50"/>
                    </a:lnTo>
                    <a:lnTo>
                      <a:pt x="0" y="22"/>
                    </a:lnTo>
                    <a:lnTo>
                      <a:pt x="64" y="0"/>
                    </a:lnTo>
                    <a:close/>
                  </a:path>
                </a:pathLst>
              </a:custGeom>
              <a:grpFill/>
              <a:ln>
                <a:noFill/>
              </a:ln>
            </p:spPr>
            <p:txBody>
              <a:bodyPr anchor="t" anchorCtr="0" bIns="45720" compatLnSpc="1" lIns="91440" numCol="1" rIns="91440" tIns="45720" vert="horz" wrap="square"/>
              <a:lstStyle/>
              <a:p>
                <a:endParaRPr altLang="en-US" lang="zh-CN"/>
              </a:p>
            </p:txBody>
          </p:sp>
          <p:sp>
            <p:nvSpPr>
              <p:cNvPr id="725" name="Freeform 1373"/>
              <p:cNvSpPr/>
              <p:nvPr/>
            </p:nvSpPr>
            <p:spPr bwMode="auto">
              <a:xfrm>
                <a:off x="5436" y="2009"/>
                <a:ext cx="38" cy="32"/>
              </a:xfrm>
              <a:custGeom>
                <a:gdLst>
                  <a:gd fmla="*/ 38 w 38" name="T0"/>
                  <a:gd fmla="*/ 0 h 32" name="T1"/>
                  <a:gd fmla="*/ 38 w 38" name="T2"/>
                  <a:gd fmla="*/ 16 h 32" name="T3"/>
                  <a:gd fmla="*/ 0 w 38" name="T4"/>
                  <a:gd fmla="*/ 32 h 32" name="T5"/>
                  <a:gd fmla="*/ 0 w 38" name="T6"/>
                  <a:gd fmla="*/ 12 h 32" name="T7"/>
                  <a:gd fmla="*/ 38 w 38" name="T8"/>
                  <a:gd fmla="*/ 0 h 32" name="T9"/>
                </a:gdLst>
                <a:cxnLst>
                  <a:cxn ang="0">
                    <a:pos x="T0" y="T1"/>
                  </a:cxn>
                  <a:cxn ang="0">
                    <a:pos x="T2" y="T3"/>
                  </a:cxn>
                  <a:cxn ang="0">
                    <a:pos x="T4" y="T5"/>
                  </a:cxn>
                  <a:cxn ang="0">
                    <a:pos x="T6" y="T7"/>
                  </a:cxn>
                  <a:cxn ang="0">
                    <a:pos x="T8" y="T9"/>
                  </a:cxn>
                </a:cxnLst>
                <a:rect b="b" l="0" r="r" t="0"/>
                <a:pathLst>
                  <a:path h="32" w="38">
                    <a:moveTo>
                      <a:pt x="38" y="0"/>
                    </a:moveTo>
                    <a:lnTo>
                      <a:pt x="38" y="16"/>
                    </a:lnTo>
                    <a:lnTo>
                      <a:pt x="0" y="32"/>
                    </a:lnTo>
                    <a:lnTo>
                      <a:pt x="0" y="12"/>
                    </a:lnTo>
                    <a:lnTo>
                      <a:pt x="38" y="0"/>
                    </a:lnTo>
                    <a:close/>
                  </a:path>
                </a:pathLst>
              </a:custGeom>
              <a:grpFill/>
              <a:ln>
                <a:noFill/>
              </a:ln>
            </p:spPr>
            <p:txBody>
              <a:bodyPr anchor="t" anchorCtr="0" bIns="45720" compatLnSpc="1" lIns="91440" numCol="1" rIns="91440" tIns="45720" vert="horz" wrap="square"/>
              <a:lstStyle/>
              <a:p>
                <a:endParaRPr altLang="en-US" lang="zh-CN"/>
              </a:p>
            </p:txBody>
          </p:sp>
          <p:sp>
            <p:nvSpPr>
              <p:cNvPr id="726" name="Freeform 1374"/>
              <p:cNvSpPr/>
              <p:nvPr/>
            </p:nvSpPr>
            <p:spPr bwMode="auto">
              <a:xfrm>
                <a:off x="5320" y="2097"/>
                <a:ext cx="42" cy="50"/>
              </a:xfrm>
              <a:custGeom>
                <a:gdLst>
                  <a:gd fmla="*/ 0 w 42" name="T0"/>
                  <a:gd fmla="*/ 20 h 50" name="T1"/>
                  <a:gd fmla="*/ 42 w 42" name="T2"/>
                  <a:gd fmla="*/ 0 h 50" name="T3"/>
                  <a:gd fmla="*/ 42 w 42" name="T4"/>
                  <a:gd fmla="*/ 28 h 50" name="T5"/>
                  <a:gd fmla="*/ 0 w 42" name="T6"/>
                  <a:gd fmla="*/ 50 h 50" name="T7"/>
                  <a:gd fmla="*/ 0 w 42" name="T8"/>
                  <a:gd fmla="*/ 20 h 50" name="T9"/>
                </a:gdLst>
                <a:cxnLst>
                  <a:cxn ang="0">
                    <a:pos x="T0" y="T1"/>
                  </a:cxn>
                  <a:cxn ang="0">
                    <a:pos x="T2" y="T3"/>
                  </a:cxn>
                  <a:cxn ang="0">
                    <a:pos x="T4" y="T5"/>
                  </a:cxn>
                  <a:cxn ang="0">
                    <a:pos x="T6" y="T7"/>
                  </a:cxn>
                  <a:cxn ang="0">
                    <a:pos x="T8" y="T9"/>
                  </a:cxn>
                </a:cxnLst>
                <a:rect b="b" l="0" r="r" t="0"/>
                <a:pathLst>
                  <a:path h="50" w="42">
                    <a:moveTo>
                      <a:pt x="0" y="20"/>
                    </a:moveTo>
                    <a:lnTo>
                      <a:pt x="42" y="0"/>
                    </a:lnTo>
                    <a:lnTo>
                      <a:pt x="42" y="28"/>
                    </a:lnTo>
                    <a:lnTo>
                      <a:pt x="0" y="50"/>
                    </a:lnTo>
                    <a:lnTo>
                      <a:pt x="0" y="20"/>
                    </a:lnTo>
                    <a:close/>
                  </a:path>
                </a:pathLst>
              </a:custGeom>
              <a:grpFill/>
              <a:ln>
                <a:noFill/>
              </a:ln>
            </p:spPr>
            <p:txBody>
              <a:bodyPr anchor="t" anchorCtr="0" bIns="45720" compatLnSpc="1" lIns="91440" numCol="1" rIns="91440" tIns="45720" vert="horz" wrap="square"/>
              <a:lstStyle/>
              <a:p>
                <a:endParaRPr altLang="en-US" lang="zh-CN"/>
              </a:p>
            </p:txBody>
          </p:sp>
          <p:sp>
            <p:nvSpPr>
              <p:cNvPr id="727" name="Freeform 1375"/>
              <p:cNvSpPr/>
              <p:nvPr/>
            </p:nvSpPr>
            <p:spPr bwMode="auto">
              <a:xfrm>
                <a:off x="5392" y="2063"/>
                <a:ext cx="50" cy="46"/>
              </a:xfrm>
              <a:custGeom>
                <a:gdLst>
                  <a:gd fmla="*/ 0 w 50" name="T0"/>
                  <a:gd fmla="*/ 22 h 46" name="T1"/>
                  <a:gd fmla="*/ 50 w 50" name="T2"/>
                  <a:gd fmla="*/ 0 h 46" name="T3"/>
                  <a:gd fmla="*/ 50 w 50" name="T4"/>
                  <a:gd fmla="*/ 20 h 46" name="T5"/>
                  <a:gd fmla="*/ 0 w 50" name="T6"/>
                  <a:gd fmla="*/ 46 h 46" name="T7"/>
                  <a:gd fmla="*/ 0 w 50" name="T8"/>
                  <a:gd fmla="*/ 22 h 46" name="T9"/>
                </a:gdLst>
                <a:cxnLst>
                  <a:cxn ang="0">
                    <a:pos x="T0" y="T1"/>
                  </a:cxn>
                  <a:cxn ang="0">
                    <a:pos x="T2" y="T3"/>
                  </a:cxn>
                  <a:cxn ang="0">
                    <a:pos x="T4" y="T5"/>
                  </a:cxn>
                  <a:cxn ang="0">
                    <a:pos x="T6" y="T7"/>
                  </a:cxn>
                  <a:cxn ang="0">
                    <a:pos x="T8" y="T9"/>
                  </a:cxn>
                </a:cxnLst>
                <a:rect b="b" l="0" r="r" t="0"/>
                <a:pathLst>
                  <a:path h="46" w="50">
                    <a:moveTo>
                      <a:pt x="0" y="22"/>
                    </a:moveTo>
                    <a:lnTo>
                      <a:pt x="50" y="0"/>
                    </a:lnTo>
                    <a:lnTo>
                      <a:pt x="50" y="20"/>
                    </a:lnTo>
                    <a:lnTo>
                      <a:pt x="0" y="46"/>
                    </a:lnTo>
                    <a:lnTo>
                      <a:pt x="0" y="22"/>
                    </a:lnTo>
                    <a:close/>
                  </a:path>
                </a:pathLst>
              </a:custGeom>
              <a:grpFill/>
              <a:ln>
                <a:noFill/>
              </a:ln>
            </p:spPr>
            <p:txBody>
              <a:bodyPr anchor="t" anchorCtr="0" bIns="45720" compatLnSpc="1" lIns="91440" numCol="1" rIns="91440" tIns="45720" vert="horz" wrap="square"/>
              <a:lstStyle/>
              <a:p>
                <a:endParaRPr altLang="en-US" lang="zh-CN"/>
              </a:p>
            </p:txBody>
          </p:sp>
          <p:sp>
            <p:nvSpPr>
              <p:cNvPr id="728" name="Freeform 1376"/>
              <p:cNvSpPr/>
              <p:nvPr/>
            </p:nvSpPr>
            <p:spPr bwMode="auto">
              <a:xfrm>
                <a:off x="5456" y="2049"/>
                <a:ext cx="18" cy="26"/>
              </a:xfrm>
              <a:custGeom>
                <a:gdLst>
                  <a:gd fmla="*/ 18 w 18" name="T0"/>
                  <a:gd fmla="*/ 0 h 26" name="T1"/>
                  <a:gd fmla="*/ 18 w 18" name="T2"/>
                  <a:gd fmla="*/ 16 h 26" name="T3"/>
                  <a:gd fmla="*/ 0 w 18" name="T4"/>
                  <a:gd fmla="*/ 26 h 26" name="T5"/>
                  <a:gd fmla="*/ 0 w 18" name="T6"/>
                  <a:gd fmla="*/ 8 h 26" name="T7"/>
                  <a:gd fmla="*/ 18 w 18" name="T8"/>
                  <a:gd fmla="*/ 0 h 26" name="T9"/>
                </a:gdLst>
                <a:cxnLst>
                  <a:cxn ang="0">
                    <a:pos x="T0" y="T1"/>
                  </a:cxn>
                  <a:cxn ang="0">
                    <a:pos x="T2" y="T3"/>
                  </a:cxn>
                  <a:cxn ang="0">
                    <a:pos x="T4" y="T5"/>
                  </a:cxn>
                  <a:cxn ang="0">
                    <a:pos x="T6" y="T7"/>
                  </a:cxn>
                  <a:cxn ang="0">
                    <a:pos x="T8" y="T9"/>
                  </a:cxn>
                </a:cxnLst>
                <a:rect b="b" l="0" r="r" t="0"/>
                <a:pathLst>
                  <a:path h="26" w="18">
                    <a:moveTo>
                      <a:pt x="18" y="0"/>
                    </a:moveTo>
                    <a:lnTo>
                      <a:pt x="18" y="16"/>
                    </a:lnTo>
                    <a:lnTo>
                      <a:pt x="0" y="26"/>
                    </a:lnTo>
                    <a:lnTo>
                      <a:pt x="0" y="8"/>
                    </a:lnTo>
                    <a:lnTo>
                      <a:pt x="18" y="0"/>
                    </a:lnTo>
                    <a:close/>
                  </a:path>
                </a:pathLst>
              </a:custGeom>
              <a:grpFill/>
              <a:ln>
                <a:noFill/>
              </a:ln>
            </p:spPr>
            <p:txBody>
              <a:bodyPr anchor="t" anchorCtr="0" bIns="45720" compatLnSpc="1" lIns="91440" numCol="1" rIns="91440" tIns="45720" vert="horz" wrap="square"/>
              <a:lstStyle/>
              <a:p>
                <a:endParaRPr altLang="en-US" lang="zh-CN"/>
              </a:p>
            </p:txBody>
          </p:sp>
          <p:sp>
            <p:nvSpPr>
              <p:cNvPr id="729" name="Freeform 1377"/>
              <p:cNvSpPr/>
              <p:nvPr/>
            </p:nvSpPr>
            <p:spPr bwMode="auto">
              <a:xfrm>
                <a:off x="5320" y="2159"/>
                <a:ext cx="24" cy="44"/>
              </a:xfrm>
              <a:custGeom>
                <a:gdLst>
                  <a:gd fmla="*/ 0 w 24" name="T0"/>
                  <a:gd fmla="*/ 14 h 44" name="T1"/>
                  <a:gd fmla="*/ 24 w 24" name="T2"/>
                  <a:gd fmla="*/ 0 h 44" name="T3"/>
                  <a:gd fmla="*/ 24 w 24" name="T4"/>
                  <a:gd fmla="*/ 30 h 44" name="T5"/>
                  <a:gd fmla="*/ 0 w 24" name="T6"/>
                  <a:gd fmla="*/ 44 h 44" name="T7"/>
                  <a:gd fmla="*/ 0 w 24" name="T8"/>
                  <a:gd fmla="*/ 14 h 44" name="T9"/>
                </a:gdLst>
                <a:cxnLst>
                  <a:cxn ang="0">
                    <a:pos x="T0" y="T1"/>
                  </a:cxn>
                  <a:cxn ang="0">
                    <a:pos x="T2" y="T3"/>
                  </a:cxn>
                  <a:cxn ang="0">
                    <a:pos x="T4" y="T5"/>
                  </a:cxn>
                  <a:cxn ang="0">
                    <a:pos x="T6" y="T7"/>
                  </a:cxn>
                  <a:cxn ang="0">
                    <a:pos x="T8" y="T9"/>
                  </a:cxn>
                </a:cxnLst>
                <a:rect b="b" l="0" r="r" t="0"/>
                <a:pathLst>
                  <a:path h="44" w="24">
                    <a:moveTo>
                      <a:pt x="0" y="14"/>
                    </a:moveTo>
                    <a:lnTo>
                      <a:pt x="24" y="0"/>
                    </a:lnTo>
                    <a:lnTo>
                      <a:pt x="24" y="30"/>
                    </a:lnTo>
                    <a:lnTo>
                      <a:pt x="0" y="44"/>
                    </a:lnTo>
                    <a:lnTo>
                      <a:pt x="0" y="14"/>
                    </a:lnTo>
                    <a:close/>
                  </a:path>
                </a:pathLst>
              </a:custGeom>
              <a:grpFill/>
              <a:ln>
                <a:noFill/>
              </a:ln>
            </p:spPr>
            <p:txBody>
              <a:bodyPr anchor="t" anchorCtr="0" bIns="45720" compatLnSpc="1" lIns="91440" numCol="1" rIns="91440" tIns="45720" vert="horz" wrap="square"/>
              <a:lstStyle/>
              <a:p>
                <a:endParaRPr altLang="en-US" lang="zh-CN"/>
              </a:p>
            </p:txBody>
          </p:sp>
          <p:sp>
            <p:nvSpPr>
              <p:cNvPr id="730" name="Freeform 1378"/>
              <p:cNvSpPr/>
              <p:nvPr/>
            </p:nvSpPr>
            <p:spPr bwMode="auto">
              <a:xfrm>
                <a:off x="5360" y="2133"/>
                <a:ext cx="34" cy="46"/>
              </a:xfrm>
              <a:custGeom>
                <a:gdLst>
                  <a:gd fmla="*/ 34 w 34" name="T0"/>
                  <a:gd fmla="*/ 0 h 46" name="T1"/>
                  <a:gd fmla="*/ 34 w 34" name="T2"/>
                  <a:gd fmla="*/ 24 h 46" name="T3"/>
                  <a:gd fmla="*/ 0 w 34" name="T4"/>
                  <a:gd fmla="*/ 46 h 46" name="T5"/>
                  <a:gd fmla="*/ 0 w 34" name="T6"/>
                  <a:gd fmla="*/ 18 h 46" name="T7"/>
                  <a:gd fmla="*/ 34 w 34" name="T8"/>
                  <a:gd fmla="*/ 0 h 46" name="T9"/>
                </a:gdLst>
                <a:cxnLst>
                  <a:cxn ang="0">
                    <a:pos x="T0" y="T1"/>
                  </a:cxn>
                  <a:cxn ang="0">
                    <a:pos x="T2" y="T3"/>
                  </a:cxn>
                  <a:cxn ang="0">
                    <a:pos x="T4" y="T5"/>
                  </a:cxn>
                  <a:cxn ang="0">
                    <a:pos x="T6" y="T7"/>
                  </a:cxn>
                  <a:cxn ang="0">
                    <a:pos x="T8" y="T9"/>
                  </a:cxn>
                </a:cxnLst>
                <a:rect b="b" l="0" r="r" t="0"/>
                <a:pathLst>
                  <a:path h="46" w="34">
                    <a:moveTo>
                      <a:pt x="34" y="0"/>
                    </a:moveTo>
                    <a:lnTo>
                      <a:pt x="34" y="24"/>
                    </a:lnTo>
                    <a:lnTo>
                      <a:pt x="0" y="46"/>
                    </a:lnTo>
                    <a:lnTo>
                      <a:pt x="0" y="18"/>
                    </a:lnTo>
                    <a:lnTo>
                      <a:pt x="34" y="0"/>
                    </a:lnTo>
                    <a:close/>
                  </a:path>
                </a:pathLst>
              </a:custGeom>
              <a:grpFill/>
              <a:ln>
                <a:noFill/>
              </a:ln>
            </p:spPr>
            <p:txBody>
              <a:bodyPr anchor="t" anchorCtr="0" bIns="45720" compatLnSpc="1" lIns="91440" numCol="1" rIns="91440" tIns="45720" vert="horz" wrap="square"/>
              <a:lstStyle/>
              <a:p>
                <a:endParaRPr altLang="en-US" lang="zh-CN"/>
              </a:p>
            </p:txBody>
          </p:sp>
          <p:sp>
            <p:nvSpPr>
              <p:cNvPr id="731" name="Freeform 1379"/>
              <p:cNvSpPr/>
              <p:nvPr/>
            </p:nvSpPr>
            <p:spPr bwMode="auto">
              <a:xfrm>
                <a:off x="5420" y="2113"/>
                <a:ext cx="12" cy="28"/>
              </a:xfrm>
              <a:custGeom>
                <a:gdLst>
                  <a:gd fmla="*/ 0 w 12" name="T0"/>
                  <a:gd fmla="*/ 6 h 28" name="T1"/>
                  <a:gd fmla="*/ 12 w 12" name="T2"/>
                  <a:gd fmla="*/ 0 h 28" name="T3"/>
                  <a:gd fmla="*/ 12 w 12" name="T4"/>
                  <a:gd fmla="*/ 20 h 28" name="T5"/>
                  <a:gd fmla="*/ 0 w 12" name="T6"/>
                  <a:gd fmla="*/ 28 h 28" name="T7"/>
                  <a:gd fmla="*/ 0 w 12" name="T8"/>
                  <a:gd fmla="*/ 6 h 28" name="T9"/>
                </a:gdLst>
                <a:cxnLst>
                  <a:cxn ang="0">
                    <a:pos x="T0" y="T1"/>
                  </a:cxn>
                  <a:cxn ang="0">
                    <a:pos x="T2" y="T3"/>
                  </a:cxn>
                  <a:cxn ang="0">
                    <a:pos x="T4" y="T5"/>
                  </a:cxn>
                  <a:cxn ang="0">
                    <a:pos x="T6" y="T7"/>
                  </a:cxn>
                  <a:cxn ang="0">
                    <a:pos x="T8" y="T9"/>
                  </a:cxn>
                </a:cxnLst>
                <a:rect b="b" l="0" r="r" t="0"/>
                <a:pathLst>
                  <a:path h="28" w="12">
                    <a:moveTo>
                      <a:pt x="0" y="6"/>
                    </a:moveTo>
                    <a:lnTo>
                      <a:pt x="12" y="0"/>
                    </a:lnTo>
                    <a:lnTo>
                      <a:pt x="12" y="20"/>
                    </a:lnTo>
                    <a:lnTo>
                      <a:pt x="0" y="28"/>
                    </a:lnTo>
                    <a:lnTo>
                      <a:pt x="0" y="6"/>
                    </a:lnTo>
                    <a:close/>
                  </a:path>
                </a:pathLst>
              </a:custGeom>
              <a:grpFill/>
              <a:ln>
                <a:noFill/>
              </a:ln>
            </p:spPr>
            <p:txBody>
              <a:bodyPr anchor="t" anchorCtr="0" bIns="45720" compatLnSpc="1" lIns="91440" numCol="1" rIns="91440" tIns="45720" vert="horz" wrap="square"/>
              <a:lstStyle/>
              <a:p>
                <a:endParaRPr altLang="en-US" lang="zh-CN"/>
              </a:p>
            </p:txBody>
          </p:sp>
          <p:sp>
            <p:nvSpPr>
              <p:cNvPr id="732" name="Freeform 1380"/>
              <p:cNvSpPr/>
              <p:nvPr/>
            </p:nvSpPr>
            <p:spPr bwMode="auto">
              <a:xfrm>
                <a:off x="5446" y="2091"/>
                <a:ext cx="28" cy="32"/>
              </a:xfrm>
              <a:custGeom>
                <a:gdLst>
                  <a:gd fmla="*/ 28 w 28" name="T0"/>
                  <a:gd fmla="*/ 0 h 32" name="T1"/>
                  <a:gd fmla="*/ 28 w 28" name="T2"/>
                  <a:gd fmla="*/ 16 h 32" name="T3"/>
                  <a:gd fmla="*/ 0 w 28" name="T4"/>
                  <a:gd fmla="*/ 32 h 32" name="T5"/>
                  <a:gd fmla="*/ 0 w 28" name="T6"/>
                  <a:gd fmla="*/ 14 h 32" name="T7"/>
                  <a:gd fmla="*/ 28 w 28" name="T8"/>
                  <a:gd fmla="*/ 0 h 32" name="T9"/>
                </a:gdLst>
                <a:cxnLst>
                  <a:cxn ang="0">
                    <a:pos x="T0" y="T1"/>
                  </a:cxn>
                  <a:cxn ang="0">
                    <a:pos x="T2" y="T3"/>
                  </a:cxn>
                  <a:cxn ang="0">
                    <a:pos x="T4" y="T5"/>
                  </a:cxn>
                  <a:cxn ang="0">
                    <a:pos x="T6" y="T7"/>
                  </a:cxn>
                  <a:cxn ang="0">
                    <a:pos x="T8" y="T9"/>
                  </a:cxn>
                </a:cxnLst>
                <a:rect b="b" l="0" r="r" t="0"/>
                <a:pathLst>
                  <a:path h="32" w="28">
                    <a:moveTo>
                      <a:pt x="28" y="0"/>
                    </a:moveTo>
                    <a:lnTo>
                      <a:pt x="28" y="16"/>
                    </a:lnTo>
                    <a:lnTo>
                      <a:pt x="0" y="32"/>
                    </a:lnTo>
                    <a:lnTo>
                      <a:pt x="0" y="14"/>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733" name="Freeform 1381"/>
              <p:cNvSpPr/>
              <p:nvPr/>
            </p:nvSpPr>
            <p:spPr bwMode="auto">
              <a:xfrm>
                <a:off x="5320" y="2201"/>
                <a:ext cx="40" cy="54"/>
              </a:xfrm>
              <a:custGeom>
                <a:gdLst>
                  <a:gd fmla="*/ 0 w 40" name="T0"/>
                  <a:gd fmla="*/ 22 h 54" name="T1"/>
                  <a:gd fmla="*/ 40 w 40" name="T2"/>
                  <a:gd fmla="*/ 0 h 54" name="T3"/>
                  <a:gd fmla="*/ 40 w 40" name="T4"/>
                  <a:gd fmla="*/ 26 h 54" name="T5"/>
                  <a:gd fmla="*/ 0 w 40" name="T6"/>
                  <a:gd fmla="*/ 54 h 54" name="T7"/>
                  <a:gd fmla="*/ 0 w 40" name="T8"/>
                  <a:gd fmla="*/ 22 h 54" name="T9"/>
                </a:gdLst>
                <a:cxnLst>
                  <a:cxn ang="0">
                    <a:pos x="T0" y="T1"/>
                  </a:cxn>
                  <a:cxn ang="0">
                    <a:pos x="T2" y="T3"/>
                  </a:cxn>
                  <a:cxn ang="0">
                    <a:pos x="T4" y="T5"/>
                  </a:cxn>
                  <a:cxn ang="0">
                    <a:pos x="T6" y="T7"/>
                  </a:cxn>
                  <a:cxn ang="0">
                    <a:pos x="T8" y="T9"/>
                  </a:cxn>
                </a:cxnLst>
                <a:rect b="b" l="0" r="r" t="0"/>
                <a:pathLst>
                  <a:path h="54" w="40">
                    <a:moveTo>
                      <a:pt x="0" y="22"/>
                    </a:moveTo>
                    <a:lnTo>
                      <a:pt x="40" y="0"/>
                    </a:lnTo>
                    <a:lnTo>
                      <a:pt x="40" y="26"/>
                    </a:lnTo>
                    <a:lnTo>
                      <a:pt x="0" y="54"/>
                    </a:lnTo>
                    <a:lnTo>
                      <a:pt x="0" y="22"/>
                    </a:lnTo>
                    <a:close/>
                  </a:path>
                </a:pathLst>
              </a:custGeom>
              <a:grpFill/>
              <a:ln>
                <a:noFill/>
              </a:ln>
            </p:spPr>
            <p:txBody>
              <a:bodyPr anchor="t" anchorCtr="0" bIns="45720" compatLnSpc="1" lIns="91440" numCol="1" rIns="91440" tIns="45720" vert="horz" wrap="square"/>
              <a:lstStyle/>
              <a:p>
                <a:endParaRPr altLang="en-US" lang="zh-CN"/>
              </a:p>
            </p:txBody>
          </p:sp>
          <p:sp>
            <p:nvSpPr>
              <p:cNvPr id="734" name="Freeform 1382"/>
              <p:cNvSpPr/>
              <p:nvPr/>
            </p:nvSpPr>
            <p:spPr bwMode="auto">
              <a:xfrm>
                <a:off x="5374" y="2171"/>
                <a:ext cx="34" cy="46"/>
              </a:xfrm>
              <a:custGeom>
                <a:gdLst>
                  <a:gd fmla="*/ 34 w 34" name="T0"/>
                  <a:gd fmla="*/ 0 h 46" name="T1"/>
                  <a:gd fmla="*/ 34 w 34" name="T2"/>
                  <a:gd fmla="*/ 22 h 46" name="T3"/>
                  <a:gd fmla="*/ 0 w 34" name="T4"/>
                  <a:gd fmla="*/ 46 h 46" name="T5"/>
                  <a:gd fmla="*/ 0 w 34" name="T6"/>
                  <a:gd fmla="*/ 20 h 46" name="T7"/>
                  <a:gd fmla="*/ 34 w 34" name="T8"/>
                  <a:gd fmla="*/ 0 h 46" name="T9"/>
                </a:gdLst>
                <a:cxnLst>
                  <a:cxn ang="0">
                    <a:pos x="T0" y="T1"/>
                  </a:cxn>
                  <a:cxn ang="0">
                    <a:pos x="T2" y="T3"/>
                  </a:cxn>
                  <a:cxn ang="0">
                    <a:pos x="T4" y="T5"/>
                  </a:cxn>
                  <a:cxn ang="0">
                    <a:pos x="T6" y="T7"/>
                  </a:cxn>
                  <a:cxn ang="0">
                    <a:pos x="T8" y="T9"/>
                  </a:cxn>
                </a:cxnLst>
                <a:rect b="b" l="0" r="r" t="0"/>
                <a:pathLst>
                  <a:path h="46" w="34">
                    <a:moveTo>
                      <a:pt x="34" y="0"/>
                    </a:moveTo>
                    <a:lnTo>
                      <a:pt x="34" y="22"/>
                    </a:lnTo>
                    <a:lnTo>
                      <a:pt x="0" y="46"/>
                    </a:lnTo>
                    <a:lnTo>
                      <a:pt x="0" y="20"/>
                    </a:lnTo>
                    <a:lnTo>
                      <a:pt x="34" y="0"/>
                    </a:lnTo>
                    <a:close/>
                  </a:path>
                </a:pathLst>
              </a:custGeom>
              <a:grpFill/>
              <a:ln>
                <a:noFill/>
              </a:ln>
            </p:spPr>
            <p:txBody>
              <a:bodyPr anchor="t" anchorCtr="0" bIns="45720" compatLnSpc="1" lIns="91440" numCol="1" rIns="91440" tIns="45720" vert="horz" wrap="square"/>
              <a:lstStyle/>
              <a:p>
                <a:endParaRPr altLang="en-US" lang="zh-CN"/>
              </a:p>
            </p:txBody>
          </p:sp>
          <p:sp>
            <p:nvSpPr>
              <p:cNvPr id="735" name="Freeform 1383"/>
              <p:cNvSpPr/>
              <p:nvPr/>
            </p:nvSpPr>
            <p:spPr bwMode="auto">
              <a:xfrm>
                <a:off x="5424" y="2133"/>
                <a:ext cx="50" cy="50"/>
              </a:xfrm>
              <a:custGeom>
                <a:gdLst>
                  <a:gd fmla="*/ 50 w 50" name="T0"/>
                  <a:gd fmla="*/ 0 h 50" name="T1"/>
                  <a:gd fmla="*/ 50 w 50" name="T2"/>
                  <a:gd fmla="*/ 16 h 50" name="T3"/>
                  <a:gd fmla="*/ 0 w 50" name="T4"/>
                  <a:gd fmla="*/ 50 h 50" name="T5"/>
                  <a:gd fmla="*/ 0 w 50" name="T6"/>
                  <a:gd fmla="*/ 30 h 50" name="T7"/>
                  <a:gd fmla="*/ 50 w 50" name="T8"/>
                  <a:gd fmla="*/ 0 h 50" name="T9"/>
                </a:gdLst>
                <a:cxnLst>
                  <a:cxn ang="0">
                    <a:pos x="T0" y="T1"/>
                  </a:cxn>
                  <a:cxn ang="0">
                    <a:pos x="T2" y="T3"/>
                  </a:cxn>
                  <a:cxn ang="0">
                    <a:pos x="T4" y="T5"/>
                  </a:cxn>
                  <a:cxn ang="0">
                    <a:pos x="T6" y="T7"/>
                  </a:cxn>
                  <a:cxn ang="0">
                    <a:pos x="T8" y="T9"/>
                  </a:cxn>
                </a:cxnLst>
                <a:rect b="b" l="0" r="r" t="0"/>
                <a:pathLst>
                  <a:path h="50" w="50">
                    <a:moveTo>
                      <a:pt x="50" y="0"/>
                    </a:moveTo>
                    <a:lnTo>
                      <a:pt x="50" y="16"/>
                    </a:lnTo>
                    <a:lnTo>
                      <a:pt x="0" y="50"/>
                    </a:lnTo>
                    <a:lnTo>
                      <a:pt x="0" y="30"/>
                    </a:lnTo>
                    <a:lnTo>
                      <a:pt x="50" y="0"/>
                    </a:lnTo>
                    <a:close/>
                  </a:path>
                </a:pathLst>
              </a:custGeom>
              <a:grpFill/>
              <a:ln>
                <a:noFill/>
              </a:ln>
            </p:spPr>
            <p:txBody>
              <a:bodyPr anchor="t" anchorCtr="0" bIns="45720" compatLnSpc="1" lIns="91440" numCol="1" rIns="91440" tIns="45720" vert="horz" wrap="square"/>
              <a:lstStyle/>
              <a:p>
                <a:endParaRPr altLang="en-US" lang="zh-CN"/>
              </a:p>
            </p:txBody>
          </p:sp>
          <p:sp>
            <p:nvSpPr>
              <p:cNvPr id="736" name="Freeform 1384"/>
              <p:cNvSpPr/>
              <p:nvPr/>
            </p:nvSpPr>
            <p:spPr bwMode="auto">
              <a:xfrm>
                <a:off x="5320" y="2259"/>
                <a:ext cx="22" cy="46"/>
              </a:xfrm>
              <a:custGeom>
                <a:gdLst>
                  <a:gd fmla="*/ 0 w 22" name="T0"/>
                  <a:gd fmla="*/ 16 h 46" name="T1"/>
                  <a:gd fmla="*/ 22 w 22" name="T2"/>
                  <a:gd fmla="*/ 0 h 46" name="T3"/>
                  <a:gd fmla="*/ 22 w 22" name="T4"/>
                  <a:gd fmla="*/ 30 h 46" name="T5"/>
                  <a:gd fmla="*/ 0 w 22" name="T6"/>
                  <a:gd fmla="*/ 46 h 46" name="T7"/>
                  <a:gd fmla="*/ 0 w 22" name="T8"/>
                  <a:gd fmla="*/ 16 h 46" name="T9"/>
                </a:gdLst>
                <a:cxnLst>
                  <a:cxn ang="0">
                    <a:pos x="T0" y="T1"/>
                  </a:cxn>
                  <a:cxn ang="0">
                    <a:pos x="T2" y="T3"/>
                  </a:cxn>
                  <a:cxn ang="0">
                    <a:pos x="T4" y="T5"/>
                  </a:cxn>
                  <a:cxn ang="0">
                    <a:pos x="T6" y="T7"/>
                  </a:cxn>
                  <a:cxn ang="0">
                    <a:pos x="T8" y="T9"/>
                  </a:cxn>
                </a:cxnLst>
                <a:rect b="b" l="0" r="r" t="0"/>
                <a:pathLst>
                  <a:path h="46" w="22">
                    <a:moveTo>
                      <a:pt x="0" y="16"/>
                    </a:moveTo>
                    <a:lnTo>
                      <a:pt x="22" y="0"/>
                    </a:lnTo>
                    <a:lnTo>
                      <a:pt x="22" y="30"/>
                    </a:lnTo>
                    <a:lnTo>
                      <a:pt x="0" y="46"/>
                    </a:lnTo>
                    <a:lnTo>
                      <a:pt x="0" y="16"/>
                    </a:lnTo>
                    <a:close/>
                  </a:path>
                </a:pathLst>
              </a:custGeom>
              <a:grpFill/>
              <a:ln>
                <a:noFill/>
              </a:ln>
            </p:spPr>
            <p:txBody>
              <a:bodyPr anchor="t" anchorCtr="0" bIns="45720" compatLnSpc="1" lIns="91440" numCol="1" rIns="91440" tIns="45720" vert="horz" wrap="square"/>
              <a:lstStyle/>
              <a:p>
                <a:endParaRPr altLang="en-US" lang="zh-CN"/>
              </a:p>
            </p:txBody>
          </p:sp>
          <p:sp>
            <p:nvSpPr>
              <p:cNvPr id="737" name="Freeform 1385"/>
              <p:cNvSpPr/>
              <p:nvPr/>
            </p:nvSpPr>
            <p:spPr bwMode="auto">
              <a:xfrm>
                <a:off x="5358" y="2195"/>
                <a:ext cx="82" cy="82"/>
              </a:xfrm>
              <a:custGeom>
                <a:gdLst>
                  <a:gd fmla="*/ 82 w 82" name="T0"/>
                  <a:gd fmla="*/ 0 h 82" name="T1"/>
                  <a:gd fmla="*/ 82 w 82" name="T2"/>
                  <a:gd fmla="*/ 20 h 82" name="T3"/>
                  <a:gd fmla="*/ 0 w 82" name="T4"/>
                  <a:gd fmla="*/ 82 h 82" name="T5"/>
                  <a:gd fmla="*/ 0 w 82" name="T6"/>
                  <a:gd fmla="*/ 54 h 82" name="T7"/>
                  <a:gd fmla="*/ 82 w 82" name="T8"/>
                  <a:gd fmla="*/ 0 h 82" name="T9"/>
                </a:gdLst>
                <a:cxnLst>
                  <a:cxn ang="0">
                    <a:pos x="T0" y="T1"/>
                  </a:cxn>
                  <a:cxn ang="0">
                    <a:pos x="T2" y="T3"/>
                  </a:cxn>
                  <a:cxn ang="0">
                    <a:pos x="T4" y="T5"/>
                  </a:cxn>
                  <a:cxn ang="0">
                    <a:pos x="T6" y="T7"/>
                  </a:cxn>
                  <a:cxn ang="0">
                    <a:pos x="T8" y="T9"/>
                  </a:cxn>
                </a:cxnLst>
                <a:rect b="b" l="0" r="r" t="0"/>
                <a:pathLst>
                  <a:path h="82" w="82">
                    <a:moveTo>
                      <a:pt x="82" y="0"/>
                    </a:moveTo>
                    <a:lnTo>
                      <a:pt x="82" y="20"/>
                    </a:lnTo>
                    <a:lnTo>
                      <a:pt x="0" y="82"/>
                    </a:lnTo>
                    <a:lnTo>
                      <a:pt x="0" y="54"/>
                    </a:lnTo>
                    <a:lnTo>
                      <a:pt x="82" y="0"/>
                    </a:lnTo>
                    <a:close/>
                  </a:path>
                </a:pathLst>
              </a:custGeom>
              <a:grpFill/>
              <a:ln>
                <a:noFill/>
              </a:ln>
            </p:spPr>
            <p:txBody>
              <a:bodyPr anchor="t" anchorCtr="0" bIns="45720" compatLnSpc="1" lIns="91440" numCol="1" rIns="91440" tIns="45720" vert="horz" wrap="square"/>
              <a:lstStyle/>
              <a:p>
                <a:endParaRPr altLang="en-US" lang="zh-CN"/>
              </a:p>
            </p:txBody>
          </p:sp>
          <p:sp>
            <p:nvSpPr>
              <p:cNvPr id="738" name="Freeform 1386"/>
              <p:cNvSpPr/>
              <p:nvPr/>
            </p:nvSpPr>
            <p:spPr bwMode="auto">
              <a:xfrm>
                <a:off x="5454" y="2173"/>
                <a:ext cx="20" cy="30"/>
              </a:xfrm>
              <a:custGeom>
                <a:gdLst>
                  <a:gd fmla="*/ 20 w 20" name="T0"/>
                  <a:gd fmla="*/ 0 h 30" name="T1"/>
                  <a:gd fmla="*/ 20 w 20" name="T2"/>
                  <a:gd fmla="*/ 16 h 30" name="T3"/>
                  <a:gd fmla="*/ 0 w 20" name="T4"/>
                  <a:gd fmla="*/ 30 h 30" name="T5"/>
                  <a:gd fmla="*/ 0 w 20" name="T6"/>
                  <a:gd fmla="*/ 12 h 30" name="T7"/>
                  <a:gd fmla="*/ 20 w 20" name="T8"/>
                  <a:gd fmla="*/ 0 h 30" name="T9"/>
                </a:gdLst>
                <a:cxnLst>
                  <a:cxn ang="0">
                    <a:pos x="T0" y="T1"/>
                  </a:cxn>
                  <a:cxn ang="0">
                    <a:pos x="T2" y="T3"/>
                  </a:cxn>
                  <a:cxn ang="0">
                    <a:pos x="T4" y="T5"/>
                  </a:cxn>
                  <a:cxn ang="0">
                    <a:pos x="T6" y="T7"/>
                  </a:cxn>
                  <a:cxn ang="0">
                    <a:pos x="T8" y="T9"/>
                  </a:cxn>
                </a:cxnLst>
                <a:rect b="b" l="0" r="r" t="0"/>
                <a:pathLst>
                  <a:path h="30" w="20">
                    <a:moveTo>
                      <a:pt x="20" y="0"/>
                    </a:moveTo>
                    <a:lnTo>
                      <a:pt x="20" y="16"/>
                    </a:lnTo>
                    <a:lnTo>
                      <a:pt x="0" y="30"/>
                    </a:lnTo>
                    <a:lnTo>
                      <a:pt x="0" y="12"/>
                    </a:lnTo>
                    <a:lnTo>
                      <a:pt x="20" y="0"/>
                    </a:lnTo>
                    <a:close/>
                  </a:path>
                </a:pathLst>
              </a:custGeom>
              <a:grpFill/>
              <a:ln>
                <a:noFill/>
              </a:ln>
            </p:spPr>
            <p:txBody>
              <a:bodyPr anchor="t" anchorCtr="0" bIns="45720" compatLnSpc="1" lIns="91440" numCol="1" rIns="91440" tIns="45720" vert="horz" wrap="square"/>
              <a:lstStyle/>
              <a:p>
                <a:endParaRPr altLang="en-US" lang="zh-CN"/>
              </a:p>
            </p:txBody>
          </p:sp>
          <p:sp>
            <p:nvSpPr>
              <p:cNvPr id="739" name="Freeform 1387"/>
              <p:cNvSpPr/>
              <p:nvPr/>
            </p:nvSpPr>
            <p:spPr bwMode="auto">
              <a:xfrm>
                <a:off x="5392" y="2259"/>
                <a:ext cx="20" cy="38"/>
              </a:xfrm>
              <a:custGeom>
                <a:gdLst>
                  <a:gd fmla="*/ 20 w 20" name="T0"/>
                  <a:gd fmla="*/ 0 h 38" name="T1"/>
                  <a:gd fmla="*/ 20 w 20" name="T2"/>
                  <a:gd fmla="*/ 22 h 38" name="T3"/>
                  <a:gd fmla="*/ 0 w 20" name="T4"/>
                  <a:gd fmla="*/ 38 h 38" name="T5"/>
                  <a:gd fmla="*/ 0 w 20" name="T6"/>
                  <a:gd fmla="*/ 14 h 38" name="T7"/>
                  <a:gd fmla="*/ 20 w 20" name="T8"/>
                  <a:gd fmla="*/ 0 h 38" name="T9"/>
                </a:gdLst>
                <a:cxnLst>
                  <a:cxn ang="0">
                    <a:pos x="T0" y="T1"/>
                  </a:cxn>
                  <a:cxn ang="0">
                    <a:pos x="T2" y="T3"/>
                  </a:cxn>
                  <a:cxn ang="0">
                    <a:pos x="T4" y="T5"/>
                  </a:cxn>
                  <a:cxn ang="0">
                    <a:pos x="T6" y="T7"/>
                  </a:cxn>
                  <a:cxn ang="0">
                    <a:pos x="T8" y="T9"/>
                  </a:cxn>
                </a:cxnLst>
                <a:rect b="b" l="0" r="r" t="0"/>
                <a:pathLst>
                  <a:path h="38" w="20">
                    <a:moveTo>
                      <a:pt x="20" y="0"/>
                    </a:moveTo>
                    <a:lnTo>
                      <a:pt x="20" y="22"/>
                    </a:lnTo>
                    <a:lnTo>
                      <a:pt x="0" y="38"/>
                    </a:lnTo>
                    <a:lnTo>
                      <a:pt x="0" y="14"/>
                    </a:lnTo>
                    <a:lnTo>
                      <a:pt x="20" y="0"/>
                    </a:lnTo>
                    <a:close/>
                  </a:path>
                </a:pathLst>
              </a:custGeom>
              <a:grpFill/>
              <a:ln>
                <a:noFill/>
              </a:ln>
            </p:spPr>
            <p:txBody>
              <a:bodyPr anchor="t" anchorCtr="0" bIns="45720" compatLnSpc="1" lIns="91440" numCol="1" rIns="91440" tIns="45720" vert="horz" wrap="square"/>
              <a:lstStyle/>
              <a:p>
                <a:endParaRPr altLang="en-US" lang="zh-CN"/>
              </a:p>
            </p:txBody>
          </p:sp>
          <p:sp>
            <p:nvSpPr>
              <p:cNvPr id="740" name="Freeform 1388"/>
              <p:cNvSpPr/>
              <p:nvPr/>
            </p:nvSpPr>
            <p:spPr bwMode="auto">
              <a:xfrm>
                <a:off x="5454" y="2215"/>
                <a:ext cx="20" cy="32"/>
              </a:xfrm>
              <a:custGeom>
                <a:gdLst>
                  <a:gd fmla="*/ 20 w 20" name="T0"/>
                  <a:gd fmla="*/ 0 h 32" name="T1"/>
                  <a:gd fmla="*/ 20 w 20" name="T2"/>
                  <a:gd fmla="*/ 16 h 32" name="T3"/>
                  <a:gd fmla="*/ 0 w 20" name="T4"/>
                  <a:gd fmla="*/ 32 h 32" name="T5"/>
                  <a:gd fmla="*/ 0 w 20" name="T6"/>
                  <a:gd fmla="*/ 14 h 32" name="T7"/>
                  <a:gd fmla="*/ 20 w 20" name="T8"/>
                  <a:gd fmla="*/ 0 h 32" name="T9"/>
                </a:gdLst>
                <a:cxnLst>
                  <a:cxn ang="0">
                    <a:pos x="T0" y="T1"/>
                  </a:cxn>
                  <a:cxn ang="0">
                    <a:pos x="T2" y="T3"/>
                  </a:cxn>
                  <a:cxn ang="0">
                    <a:pos x="T4" y="T5"/>
                  </a:cxn>
                  <a:cxn ang="0">
                    <a:pos x="T6" y="T7"/>
                  </a:cxn>
                  <a:cxn ang="0">
                    <a:pos x="T8" y="T9"/>
                  </a:cxn>
                </a:cxnLst>
                <a:rect b="b" l="0" r="r" t="0"/>
                <a:pathLst>
                  <a:path h="32" w="20">
                    <a:moveTo>
                      <a:pt x="20" y="0"/>
                    </a:moveTo>
                    <a:lnTo>
                      <a:pt x="20" y="16"/>
                    </a:lnTo>
                    <a:lnTo>
                      <a:pt x="0" y="32"/>
                    </a:lnTo>
                    <a:lnTo>
                      <a:pt x="0" y="14"/>
                    </a:lnTo>
                    <a:lnTo>
                      <a:pt x="20" y="0"/>
                    </a:lnTo>
                    <a:close/>
                  </a:path>
                </a:pathLst>
              </a:custGeom>
              <a:grpFill/>
              <a:ln>
                <a:noFill/>
              </a:ln>
            </p:spPr>
            <p:txBody>
              <a:bodyPr anchor="t" anchorCtr="0" bIns="45720" compatLnSpc="1" lIns="91440" numCol="1" rIns="91440" tIns="45720" vert="horz" wrap="square"/>
              <a:lstStyle/>
              <a:p>
                <a:endParaRPr altLang="en-US" lang="zh-CN"/>
              </a:p>
            </p:txBody>
          </p:sp>
          <p:sp>
            <p:nvSpPr>
              <p:cNvPr id="741" name="Freeform 1389"/>
              <p:cNvSpPr/>
              <p:nvPr/>
            </p:nvSpPr>
            <p:spPr bwMode="auto">
              <a:xfrm>
                <a:off x="5320" y="2349"/>
                <a:ext cx="32" cy="56"/>
              </a:xfrm>
              <a:custGeom>
                <a:gdLst>
                  <a:gd fmla="*/ 0 w 32" name="T0"/>
                  <a:gd fmla="*/ 26 h 56" name="T1"/>
                  <a:gd fmla="*/ 32 w 32" name="T2"/>
                  <a:gd fmla="*/ 0 h 56" name="T3"/>
                  <a:gd fmla="*/ 32 w 32" name="T4"/>
                  <a:gd fmla="*/ 28 h 56" name="T5"/>
                  <a:gd fmla="*/ 0 w 32" name="T6"/>
                  <a:gd fmla="*/ 56 h 56" name="T7"/>
                  <a:gd fmla="*/ 0 w 32" name="T8"/>
                  <a:gd fmla="*/ 26 h 56" name="T9"/>
                </a:gdLst>
                <a:cxnLst>
                  <a:cxn ang="0">
                    <a:pos x="T0" y="T1"/>
                  </a:cxn>
                  <a:cxn ang="0">
                    <a:pos x="T2" y="T3"/>
                  </a:cxn>
                  <a:cxn ang="0">
                    <a:pos x="T4" y="T5"/>
                  </a:cxn>
                  <a:cxn ang="0">
                    <a:pos x="T6" y="T7"/>
                  </a:cxn>
                  <a:cxn ang="0">
                    <a:pos x="T8" y="T9"/>
                  </a:cxn>
                </a:cxnLst>
                <a:rect b="b" l="0" r="r" t="0"/>
                <a:pathLst>
                  <a:path h="56" w="32">
                    <a:moveTo>
                      <a:pt x="0" y="26"/>
                    </a:moveTo>
                    <a:lnTo>
                      <a:pt x="32" y="0"/>
                    </a:lnTo>
                    <a:lnTo>
                      <a:pt x="32" y="28"/>
                    </a:lnTo>
                    <a:lnTo>
                      <a:pt x="0" y="56"/>
                    </a:lnTo>
                    <a:lnTo>
                      <a:pt x="0" y="26"/>
                    </a:lnTo>
                    <a:close/>
                  </a:path>
                </a:pathLst>
              </a:custGeom>
              <a:grpFill/>
              <a:ln>
                <a:noFill/>
              </a:ln>
            </p:spPr>
            <p:txBody>
              <a:bodyPr anchor="t" anchorCtr="0" bIns="45720" compatLnSpc="1" lIns="91440" numCol="1" rIns="91440" tIns="45720" vert="horz" wrap="square"/>
              <a:lstStyle/>
              <a:p>
                <a:endParaRPr altLang="en-US" lang="zh-CN"/>
              </a:p>
            </p:txBody>
          </p:sp>
          <p:sp>
            <p:nvSpPr>
              <p:cNvPr id="742" name="Freeform 1390"/>
              <p:cNvSpPr/>
              <p:nvPr/>
            </p:nvSpPr>
            <p:spPr bwMode="auto">
              <a:xfrm>
                <a:off x="5366" y="2293"/>
                <a:ext cx="58" cy="70"/>
              </a:xfrm>
              <a:custGeom>
                <a:gdLst>
                  <a:gd fmla="*/ 58 w 58" name="T0"/>
                  <a:gd fmla="*/ 0 h 70" name="T1"/>
                  <a:gd fmla="*/ 58 w 58" name="T2"/>
                  <a:gd fmla="*/ 20 h 70" name="T3"/>
                  <a:gd fmla="*/ 0 w 58" name="T4"/>
                  <a:gd fmla="*/ 70 h 70" name="T5"/>
                  <a:gd fmla="*/ 0 w 58" name="T6"/>
                  <a:gd fmla="*/ 44 h 70" name="T7"/>
                  <a:gd fmla="*/ 58 w 58" name="T8"/>
                  <a:gd fmla="*/ 0 h 70" name="T9"/>
                </a:gdLst>
                <a:cxnLst>
                  <a:cxn ang="0">
                    <a:pos x="T0" y="T1"/>
                  </a:cxn>
                  <a:cxn ang="0">
                    <a:pos x="T2" y="T3"/>
                  </a:cxn>
                  <a:cxn ang="0">
                    <a:pos x="T4" y="T5"/>
                  </a:cxn>
                  <a:cxn ang="0">
                    <a:pos x="T6" y="T7"/>
                  </a:cxn>
                  <a:cxn ang="0">
                    <a:pos x="T8" y="T9"/>
                  </a:cxn>
                </a:cxnLst>
                <a:rect b="b" l="0" r="r" t="0"/>
                <a:pathLst>
                  <a:path h="70" w="57">
                    <a:moveTo>
                      <a:pt x="58" y="0"/>
                    </a:moveTo>
                    <a:lnTo>
                      <a:pt x="58" y="20"/>
                    </a:lnTo>
                    <a:lnTo>
                      <a:pt x="0" y="70"/>
                    </a:lnTo>
                    <a:lnTo>
                      <a:pt x="0" y="44"/>
                    </a:lnTo>
                    <a:lnTo>
                      <a:pt x="58" y="0"/>
                    </a:lnTo>
                    <a:close/>
                  </a:path>
                </a:pathLst>
              </a:custGeom>
              <a:grpFill/>
              <a:ln>
                <a:noFill/>
              </a:ln>
            </p:spPr>
            <p:txBody>
              <a:bodyPr anchor="t" anchorCtr="0" bIns="45720" compatLnSpc="1" lIns="91440" numCol="1" rIns="91440" tIns="45720" vert="horz" wrap="square"/>
              <a:lstStyle/>
              <a:p>
                <a:endParaRPr altLang="en-US" lang="zh-CN"/>
              </a:p>
            </p:txBody>
          </p:sp>
          <p:sp>
            <p:nvSpPr>
              <p:cNvPr id="743" name="Freeform 1391"/>
              <p:cNvSpPr/>
              <p:nvPr/>
            </p:nvSpPr>
            <p:spPr bwMode="auto">
              <a:xfrm>
                <a:off x="5440" y="2255"/>
                <a:ext cx="34" cy="46"/>
              </a:xfrm>
              <a:custGeom>
                <a:gdLst>
                  <a:gd fmla="*/ 34 w 34" name="T0"/>
                  <a:gd fmla="*/ 0 h 46" name="T1"/>
                  <a:gd fmla="*/ 34 w 34" name="T2"/>
                  <a:gd fmla="*/ 14 h 46" name="T3"/>
                  <a:gd fmla="*/ 0 w 34" name="T4"/>
                  <a:gd fmla="*/ 46 h 46" name="T5"/>
                  <a:gd fmla="*/ 0 w 34" name="T6"/>
                  <a:gd fmla="*/ 26 h 46" name="T7"/>
                  <a:gd fmla="*/ 34 w 34" name="T8"/>
                  <a:gd fmla="*/ 0 h 46" name="T9"/>
                </a:gdLst>
                <a:cxnLst>
                  <a:cxn ang="0">
                    <a:pos x="T0" y="T1"/>
                  </a:cxn>
                  <a:cxn ang="0">
                    <a:pos x="T2" y="T3"/>
                  </a:cxn>
                  <a:cxn ang="0">
                    <a:pos x="T4" y="T5"/>
                  </a:cxn>
                  <a:cxn ang="0">
                    <a:pos x="T6" y="T7"/>
                  </a:cxn>
                  <a:cxn ang="0">
                    <a:pos x="T8" y="T9"/>
                  </a:cxn>
                </a:cxnLst>
                <a:rect b="b" l="0" r="r" t="0"/>
                <a:pathLst>
                  <a:path h="46" w="34">
                    <a:moveTo>
                      <a:pt x="34" y="0"/>
                    </a:moveTo>
                    <a:lnTo>
                      <a:pt x="34" y="14"/>
                    </a:lnTo>
                    <a:lnTo>
                      <a:pt x="0" y="46"/>
                    </a:lnTo>
                    <a:lnTo>
                      <a:pt x="0" y="26"/>
                    </a:lnTo>
                    <a:lnTo>
                      <a:pt x="34" y="0"/>
                    </a:lnTo>
                    <a:close/>
                  </a:path>
                </a:pathLst>
              </a:custGeom>
              <a:grpFill/>
              <a:ln>
                <a:noFill/>
              </a:ln>
            </p:spPr>
            <p:txBody>
              <a:bodyPr anchor="t" anchorCtr="0" bIns="45720" compatLnSpc="1" lIns="91440" numCol="1" rIns="91440" tIns="45720" vert="horz" wrap="square"/>
              <a:lstStyle/>
              <a:p>
                <a:endParaRPr altLang="en-US" lang="zh-CN"/>
              </a:p>
            </p:txBody>
          </p:sp>
          <p:sp>
            <p:nvSpPr>
              <p:cNvPr id="744" name="Freeform 1392"/>
              <p:cNvSpPr/>
              <p:nvPr/>
            </p:nvSpPr>
            <p:spPr bwMode="auto">
              <a:xfrm>
                <a:off x="5320" y="2409"/>
                <a:ext cx="16" cy="46"/>
              </a:xfrm>
              <a:custGeom>
                <a:gdLst>
                  <a:gd fmla="*/ 0 w 16" name="T0"/>
                  <a:gd fmla="*/ 14 h 46" name="T1"/>
                  <a:gd fmla="*/ 16 w 16" name="T2"/>
                  <a:gd fmla="*/ 0 h 46" name="T3"/>
                  <a:gd fmla="*/ 16 w 16" name="T4"/>
                  <a:gd fmla="*/ 30 h 46" name="T5"/>
                  <a:gd fmla="*/ 0 w 16" name="T6"/>
                  <a:gd fmla="*/ 46 h 46" name="T7"/>
                  <a:gd fmla="*/ 0 w 16" name="T8"/>
                  <a:gd fmla="*/ 14 h 46" name="T9"/>
                </a:gdLst>
                <a:cxnLst>
                  <a:cxn ang="0">
                    <a:pos x="T0" y="T1"/>
                  </a:cxn>
                  <a:cxn ang="0">
                    <a:pos x="T2" y="T3"/>
                  </a:cxn>
                  <a:cxn ang="0">
                    <a:pos x="T4" y="T5"/>
                  </a:cxn>
                  <a:cxn ang="0">
                    <a:pos x="T6" y="T7"/>
                  </a:cxn>
                  <a:cxn ang="0">
                    <a:pos x="T8" y="T9"/>
                  </a:cxn>
                </a:cxnLst>
                <a:rect b="b" l="0" r="r" t="0"/>
                <a:pathLst>
                  <a:path h="46" w="16">
                    <a:moveTo>
                      <a:pt x="0" y="14"/>
                    </a:moveTo>
                    <a:lnTo>
                      <a:pt x="16" y="0"/>
                    </a:lnTo>
                    <a:lnTo>
                      <a:pt x="16" y="30"/>
                    </a:lnTo>
                    <a:lnTo>
                      <a:pt x="0" y="46"/>
                    </a:lnTo>
                    <a:lnTo>
                      <a:pt x="0" y="14"/>
                    </a:lnTo>
                    <a:close/>
                  </a:path>
                </a:pathLst>
              </a:custGeom>
              <a:grpFill/>
              <a:ln>
                <a:noFill/>
              </a:ln>
            </p:spPr>
            <p:txBody>
              <a:bodyPr anchor="t" anchorCtr="0" bIns="45720" compatLnSpc="1" lIns="91440" numCol="1" rIns="91440" tIns="45720" vert="horz" wrap="square"/>
              <a:lstStyle/>
              <a:p>
                <a:endParaRPr altLang="en-US" lang="zh-CN"/>
              </a:p>
            </p:txBody>
          </p:sp>
          <p:sp>
            <p:nvSpPr>
              <p:cNvPr id="745" name="Freeform 1393"/>
              <p:cNvSpPr/>
              <p:nvPr/>
            </p:nvSpPr>
            <p:spPr bwMode="auto">
              <a:xfrm>
                <a:off x="5352" y="2351"/>
                <a:ext cx="54" cy="74"/>
              </a:xfrm>
              <a:custGeom>
                <a:gdLst>
                  <a:gd fmla="*/ 54 w 54" name="T0"/>
                  <a:gd fmla="*/ 0 h 74" name="T1"/>
                  <a:gd fmla="*/ 54 w 54" name="T2"/>
                  <a:gd fmla="*/ 22 h 74" name="T3"/>
                  <a:gd fmla="*/ 0 w 54" name="T4"/>
                  <a:gd fmla="*/ 74 h 74" name="T5"/>
                  <a:gd fmla="*/ 0 w 54" name="T6"/>
                  <a:gd fmla="*/ 46 h 74" name="T7"/>
                  <a:gd fmla="*/ 54 w 54" name="T8"/>
                  <a:gd fmla="*/ 0 h 74" name="T9"/>
                </a:gdLst>
                <a:cxnLst>
                  <a:cxn ang="0">
                    <a:pos x="T0" y="T1"/>
                  </a:cxn>
                  <a:cxn ang="0">
                    <a:pos x="T2" y="T3"/>
                  </a:cxn>
                  <a:cxn ang="0">
                    <a:pos x="T4" y="T5"/>
                  </a:cxn>
                  <a:cxn ang="0">
                    <a:pos x="T6" y="T7"/>
                  </a:cxn>
                  <a:cxn ang="0">
                    <a:pos x="T8" y="T9"/>
                  </a:cxn>
                </a:cxnLst>
                <a:rect b="b" l="0" r="r" t="0"/>
                <a:pathLst>
                  <a:path h="74" w="54">
                    <a:moveTo>
                      <a:pt x="54" y="0"/>
                    </a:moveTo>
                    <a:lnTo>
                      <a:pt x="54" y="22"/>
                    </a:lnTo>
                    <a:lnTo>
                      <a:pt x="0" y="74"/>
                    </a:lnTo>
                    <a:lnTo>
                      <a:pt x="0" y="46"/>
                    </a:lnTo>
                    <a:lnTo>
                      <a:pt x="54" y="0"/>
                    </a:lnTo>
                    <a:close/>
                  </a:path>
                </a:pathLst>
              </a:custGeom>
              <a:grpFill/>
              <a:ln>
                <a:noFill/>
              </a:ln>
            </p:spPr>
            <p:txBody>
              <a:bodyPr anchor="t" anchorCtr="0" bIns="45720" compatLnSpc="1" lIns="91440" numCol="1" rIns="91440" tIns="45720" vert="horz" wrap="square"/>
              <a:lstStyle/>
              <a:p>
                <a:endParaRPr altLang="en-US" lang="zh-CN"/>
              </a:p>
            </p:txBody>
          </p:sp>
          <p:sp>
            <p:nvSpPr>
              <p:cNvPr id="746" name="Freeform 1394"/>
              <p:cNvSpPr/>
              <p:nvPr/>
            </p:nvSpPr>
            <p:spPr bwMode="auto">
              <a:xfrm>
                <a:off x="5422" y="2295"/>
                <a:ext cx="52" cy="64"/>
              </a:xfrm>
              <a:custGeom>
                <a:gdLst>
                  <a:gd fmla="*/ 52 w 52" name="T0"/>
                  <a:gd fmla="*/ 0 h 64" name="T1"/>
                  <a:gd fmla="*/ 52 w 52" name="T2"/>
                  <a:gd fmla="*/ 16 h 64" name="T3"/>
                  <a:gd fmla="*/ 0 w 52" name="T4"/>
                  <a:gd fmla="*/ 64 h 64" name="T5"/>
                  <a:gd fmla="*/ 0 w 52" name="T6"/>
                  <a:gd fmla="*/ 44 h 64" name="T7"/>
                  <a:gd fmla="*/ 52 w 52" name="T8"/>
                  <a:gd fmla="*/ 0 h 64" name="T9"/>
                </a:gdLst>
                <a:cxnLst>
                  <a:cxn ang="0">
                    <a:pos x="T0" y="T1"/>
                  </a:cxn>
                  <a:cxn ang="0">
                    <a:pos x="T2" y="T3"/>
                  </a:cxn>
                  <a:cxn ang="0">
                    <a:pos x="T4" y="T5"/>
                  </a:cxn>
                  <a:cxn ang="0">
                    <a:pos x="T6" y="T7"/>
                  </a:cxn>
                  <a:cxn ang="0">
                    <a:pos x="T8" y="T9"/>
                  </a:cxn>
                </a:cxnLst>
                <a:rect b="b" l="0" r="r" t="0"/>
                <a:pathLst>
                  <a:path h="64" w="52">
                    <a:moveTo>
                      <a:pt x="52" y="0"/>
                    </a:moveTo>
                    <a:lnTo>
                      <a:pt x="52" y="16"/>
                    </a:lnTo>
                    <a:lnTo>
                      <a:pt x="0" y="64"/>
                    </a:lnTo>
                    <a:lnTo>
                      <a:pt x="0" y="44"/>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747" name="Freeform 1395"/>
              <p:cNvSpPr/>
              <p:nvPr/>
            </p:nvSpPr>
            <p:spPr bwMode="auto">
              <a:xfrm>
                <a:off x="5320" y="2443"/>
                <a:ext cx="38" cy="64"/>
              </a:xfrm>
              <a:custGeom>
                <a:gdLst>
                  <a:gd fmla="*/ 0 w 38" name="T0"/>
                  <a:gd fmla="*/ 34 h 64" name="T1"/>
                  <a:gd fmla="*/ 38 w 38" name="T2"/>
                  <a:gd fmla="*/ 0 h 64" name="T3"/>
                  <a:gd fmla="*/ 38 w 38" name="T4"/>
                  <a:gd fmla="*/ 28 h 64" name="T5"/>
                  <a:gd fmla="*/ 0 w 38" name="T6"/>
                  <a:gd fmla="*/ 64 h 64" name="T7"/>
                  <a:gd fmla="*/ 0 w 38" name="T8"/>
                  <a:gd fmla="*/ 34 h 64" name="T9"/>
                </a:gdLst>
                <a:cxnLst>
                  <a:cxn ang="0">
                    <a:pos x="T0" y="T1"/>
                  </a:cxn>
                  <a:cxn ang="0">
                    <a:pos x="T2" y="T3"/>
                  </a:cxn>
                  <a:cxn ang="0">
                    <a:pos x="T4" y="T5"/>
                  </a:cxn>
                  <a:cxn ang="0">
                    <a:pos x="T6" y="T7"/>
                  </a:cxn>
                  <a:cxn ang="0">
                    <a:pos x="T8" y="T9"/>
                  </a:cxn>
                </a:cxnLst>
                <a:rect b="b" l="0" r="r" t="0"/>
                <a:pathLst>
                  <a:path h="64" w="38">
                    <a:moveTo>
                      <a:pt x="0" y="34"/>
                    </a:moveTo>
                    <a:lnTo>
                      <a:pt x="38" y="0"/>
                    </a:lnTo>
                    <a:lnTo>
                      <a:pt x="38" y="28"/>
                    </a:lnTo>
                    <a:lnTo>
                      <a:pt x="0" y="64"/>
                    </a:lnTo>
                    <a:lnTo>
                      <a:pt x="0" y="34"/>
                    </a:lnTo>
                    <a:close/>
                  </a:path>
                </a:pathLst>
              </a:custGeom>
              <a:grpFill/>
              <a:ln>
                <a:noFill/>
              </a:ln>
            </p:spPr>
            <p:txBody>
              <a:bodyPr anchor="t" anchorCtr="0" bIns="45720" compatLnSpc="1" lIns="91440" numCol="1" rIns="91440" tIns="45720" vert="horz" wrap="square"/>
              <a:lstStyle/>
              <a:p>
                <a:endParaRPr altLang="en-US" lang="zh-CN"/>
              </a:p>
            </p:txBody>
          </p:sp>
          <p:sp>
            <p:nvSpPr>
              <p:cNvPr id="748" name="Freeform 1396"/>
              <p:cNvSpPr/>
              <p:nvPr/>
            </p:nvSpPr>
            <p:spPr bwMode="auto">
              <a:xfrm>
                <a:off x="5372" y="2415"/>
                <a:ext cx="16" cy="40"/>
              </a:xfrm>
              <a:custGeom>
                <a:gdLst>
                  <a:gd fmla="*/ 0 w 16" name="T0"/>
                  <a:gd fmla="*/ 14 h 40" name="T1"/>
                  <a:gd fmla="*/ 16 w 16" name="T2"/>
                  <a:gd fmla="*/ 0 h 40" name="T3"/>
                  <a:gd fmla="*/ 16 w 16" name="T4"/>
                  <a:gd fmla="*/ 24 h 40" name="T5"/>
                  <a:gd fmla="*/ 0 w 16" name="T6"/>
                  <a:gd fmla="*/ 40 h 40" name="T7"/>
                  <a:gd fmla="*/ 0 w 16" name="T8"/>
                  <a:gd fmla="*/ 14 h 40" name="T9"/>
                </a:gdLst>
                <a:cxnLst>
                  <a:cxn ang="0">
                    <a:pos x="T0" y="T1"/>
                  </a:cxn>
                  <a:cxn ang="0">
                    <a:pos x="T2" y="T3"/>
                  </a:cxn>
                  <a:cxn ang="0">
                    <a:pos x="T4" y="T5"/>
                  </a:cxn>
                  <a:cxn ang="0">
                    <a:pos x="T6" y="T7"/>
                  </a:cxn>
                  <a:cxn ang="0">
                    <a:pos x="T8" y="T9"/>
                  </a:cxn>
                </a:cxnLst>
                <a:rect b="b" l="0" r="r" t="0"/>
                <a:pathLst>
                  <a:path h="40" w="16">
                    <a:moveTo>
                      <a:pt x="0" y="14"/>
                    </a:moveTo>
                    <a:lnTo>
                      <a:pt x="16" y="0"/>
                    </a:lnTo>
                    <a:lnTo>
                      <a:pt x="16" y="24"/>
                    </a:lnTo>
                    <a:lnTo>
                      <a:pt x="0" y="40"/>
                    </a:lnTo>
                    <a:lnTo>
                      <a:pt x="0" y="14"/>
                    </a:lnTo>
                    <a:close/>
                  </a:path>
                </a:pathLst>
              </a:custGeom>
              <a:grpFill/>
              <a:ln>
                <a:noFill/>
              </a:ln>
            </p:spPr>
            <p:txBody>
              <a:bodyPr anchor="t" anchorCtr="0" bIns="45720" compatLnSpc="1" lIns="91440" numCol="1" rIns="91440" tIns="45720" vert="horz" wrap="square"/>
              <a:lstStyle/>
              <a:p>
                <a:endParaRPr altLang="en-US" lang="zh-CN"/>
              </a:p>
            </p:txBody>
          </p:sp>
          <p:sp>
            <p:nvSpPr>
              <p:cNvPr id="749" name="Freeform 1397"/>
              <p:cNvSpPr/>
              <p:nvPr/>
            </p:nvSpPr>
            <p:spPr bwMode="auto">
              <a:xfrm>
                <a:off x="5402" y="2375"/>
                <a:ext cx="30" cy="50"/>
              </a:xfrm>
              <a:custGeom>
                <a:gdLst>
                  <a:gd fmla="*/ 30 w 30" name="T0"/>
                  <a:gd fmla="*/ 0 h 50" name="T1"/>
                  <a:gd fmla="*/ 30 w 30" name="T2"/>
                  <a:gd fmla="*/ 20 h 50" name="T3"/>
                  <a:gd fmla="*/ 0 w 30" name="T4"/>
                  <a:gd fmla="*/ 50 h 50" name="T5"/>
                  <a:gd fmla="*/ 0 w 30" name="T6"/>
                  <a:gd fmla="*/ 26 h 50" name="T7"/>
                  <a:gd fmla="*/ 30 w 30" name="T8"/>
                  <a:gd fmla="*/ 0 h 50" name="T9"/>
                </a:gdLst>
                <a:cxnLst>
                  <a:cxn ang="0">
                    <a:pos x="T0" y="T1"/>
                  </a:cxn>
                  <a:cxn ang="0">
                    <a:pos x="T2" y="T3"/>
                  </a:cxn>
                  <a:cxn ang="0">
                    <a:pos x="T4" y="T5"/>
                  </a:cxn>
                  <a:cxn ang="0">
                    <a:pos x="T6" y="T7"/>
                  </a:cxn>
                  <a:cxn ang="0">
                    <a:pos x="T8" y="T9"/>
                  </a:cxn>
                </a:cxnLst>
                <a:rect b="b" l="0" r="r" t="0"/>
                <a:pathLst>
                  <a:path h="50" w="30">
                    <a:moveTo>
                      <a:pt x="30" y="0"/>
                    </a:moveTo>
                    <a:lnTo>
                      <a:pt x="30" y="20"/>
                    </a:lnTo>
                    <a:lnTo>
                      <a:pt x="0" y="50"/>
                    </a:lnTo>
                    <a:lnTo>
                      <a:pt x="0" y="26"/>
                    </a:lnTo>
                    <a:lnTo>
                      <a:pt x="30" y="0"/>
                    </a:lnTo>
                    <a:close/>
                  </a:path>
                </a:pathLst>
              </a:custGeom>
              <a:grpFill/>
              <a:ln>
                <a:noFill/>
              </a:ln>
            </p:spPr>
            <p:txBody>
              <a:bodyPr anchor="t" anchorCtr="0" bIns="45720" compatLnSpc="1" lIns="91440" numCol="1" rIns="91440" tIns="45720" vert="horz" wrap="square"/>
              <a:lstStyle/>
              <a:p>
                <a:endParaRPr altLang="en-US" lang="zh-CN"/>
              </a:p>
            </p:txBody>
          </p:sp>
          <p:sp>
            <p:nvSpPr>
              <p:cNvPr id="750" name="Freeform 1398"/>
              <p:cNvSpPr/>
              <p:nvPr/>
            </p:nvSpPr>
            <p:spPr bwMode="auto">
              <a:xfrm>
                <a:off x="5446" y="2337"/>
                <a:ext cx="28" cy="44"/>
              </a:xfrm>
              <a:custGeom>
                <a:gdLst>
                  <a:gd fmla="*/ 28 w 28" name="T0"/>
                  <a:gd fmla="*/ 0 h 44" name="T1"/>
                  <a:gd fmla="*/ 28 w 28" name="T2"/>
                  <a:gd fmla="*/ 16 h 44" name="T3"/>
                  <a:gd fmla="*/ 0 w 28" name="T4"/>
                  <a:gd fmla="*/ 44 h 44" name="T5"/>
                  <a:gd fmla="*/ 0 w 28" name="T6"/>
                  <a:gd fmla="*/ 24 h 44" name="T7"/>
                  <a:gd fmla="*/ 28 w 28" name="T8"/>
                  <a:gd fmla="*/ 0 h 44" name="T9"/>
                </a:gdLst>
                <a:cxnLst>
                  <a:cxn ang="0">
                    <a:pos x="T0" y="T1"/>
                  </a:cxn>
                  <a:cxn ang="0">
                    <a:pos x="T2" y="T3"/>
                  </a:cxn>
                  <a:cxn ang="0">
                    <a:pos x="T4" y="T5"/>
                  </a:cxn>
                  <a:cxn ang="0">
                    <a:pos x="T6" y="T7"/>
                  </a:cxn>
                  <a:cxn ang="0">
                    <a:pos x="T8" y="T9"/>
                  </a:cxn>
                </a:cxnLst>
                <a:rect b="b" l="0" r="r" t="0"/>
                <a:pathLst>
                  <a:path h="44" w="28">
                    <a:moveTo>
                      <a:pt x="28" y="0"/>
                    </a:moveTo>
                    <a:lnTo>
                      <a:pt x="28" y="16"/>
                    </a:lnTo>
                    <a:lnTo>
                      <a:pt x="0" y="44"/>
                    </a:lnTo>
                    <a:lnTo>
                      <a:pt x="0" y="24"/>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751" name="Freeform 1399"/>
              <p:cNvSpPr/>
              <p:nvPr/>
            </p:nvSpPr>
            <p:spPr bwMode="auto">
              <a:xfrm>
                <a:off x="5320" y="2499"/>
                <a:ext cx="26" cy="58"/>
              </a:xfrm>
              <a:custGeom>
                <a:gdLst>
                  <a:gd fmla="*/ 0 w 26" name="T0"/>
                  <a:gd fmla="*/ 26 h 58" name="T1"/>
                  <a:gd fmla="*/ 26 w 26" name="T2"/>
                  <a:gd fmla="*/ 0 h 58" name="T3"/>
                  <a:gd fmla="*/ 26 w 26" name="T4"/>
                  <a:gd fmla="*/ 30 h 58" name="T5"/>
                  <a:gd fmla="*/ 0 w 26" name="T6"/>
                  <a:gd fmla="*/ 58 h 58" name="T7"/>
                  <a:gd fmla="*/ 0 w 26" name="T8"/>
                  <a:gd fmla="*/ 26 h 58" name="T9"/>
                </a:gdLst>
                <a:cxnLst>
                  <a:cxn ang="0">
                    <a:pos x="T0" y="T1"/>
                  </a:cxn>
                  <a:cxn ang="0">
                    <a:pos x="T2" y="T3"/>
                  </a:cxn>
                  <a:cxn ang="0">
                    <a:pos x="T4" y="T5"/>
                  </a:cxn>
                  <a:cxn ang="0">
                    <a:pos x="T6" y="T7"/>
                  </a:cxn>
                  <a:cxn ang="0">
                    <a:pos x="T8" y="T9"/>
                  </a:cxn>
                </a:cxnLst>
                <a:rect b="b" l="0" r="r" t="0"/>
                <a:pathLst>
                  <a:path h="57" w="26">
                    <a:moveTo>
                      <a:pt x="0" y="26"/>
                    </a:moveTo>
                    <a:lnTo>
                      <a:pt x="26" y="0"/>
                    </a:lnTo>
                    <a:lnTo>
                      <a:pt x="26" y="30"/>
                    </a:lnTo>
                    <a:lnTo>
                      <a:pt x="0" y="58"/>
                    </a:lnTo>
                    <a:lnTo>
                      <a:pt x="0" y="26"/>
                    </a:lnTo>
                    <a:close/>
                  </a:path>
                </a:pathLst>
              </a:custGeom>
              <a:grpFill/>
              <a:ln>
                <a:noFill/>
              </a:ln>
            </p:spPr>
            <p:txBody>
              <a:bodyPr anchor="t" anchorCtr="0" bIns="45720" compatLnSpc="1" lIns="91440" numCol="1" rIns="91440" tIns="45720" vert="horz" wrap="square"/>
              <a:lstStyle/>
              <a:p>
                <a:endParaRPr altLang="en-US" lang="zh-CN"/>
              </a:p>
            </p:txBody>
          </p:sp>
          <p:sp>
            <p:nvSpPr>
              <p:cNvPr id="752" name="Freeform 1400"/>
              <p:cNvSpPr/>
              <p:nvPr/>
            </p:nvSpPr>
            <p:spPr bwMode="auto">
              <a:xfrm>
                <a:off x="5362" y="2429"/>
                <a:ext cx="56" cy="82"/>
              </a:xfrm>
              <a:custGeom>
                <a:gdLst>
                  <a:gd fmla="*/ 56 w 56" name="T0"/>
                  <a:gd fmla="*/ 0 h 82" name="T1"/>
                  <a:gd fmla="*/ 56 w 56" name="T2"/>
                  <a:gd fmla="*/ 22 h 82" name="T3"/>
                  <a:gd fmla="*/ 0 w 56" name="T4"/>
                  <a:gd fmla="*/ 82 h 82" name="T5"/>
                  <a:gd fmla="*/ 0 w 56" name="T6"/>
                  <a:gd fmla="*/ 56 h 82" name="T7"/>
                  <a:gd fmla="*/ 56 w 56" name="T8"/>
                  <a:gd fmla="*/ 0 h 82" name="T9"/>
                </a:gdLst>
                <a:cxnLst>
                  <a:cxn ang="0">
                    <a:pos x="T0" y="T1"/>
                  </a:cxn>
                  <a:cxn ang="0">
                    <a:pos x="T2" y="T3"/>
                  </a:cxn>
                  <a:cxn ang="0">
                    <a:pos x="T4" y="T5"/>
                  </a:cxn>
                  <a:cxn ang="0">
                    <a:pos x="T6" y="T7"/>
                  </a:cxn>
                  <a:cxn ang="0">
                    <a:pos x="T8" y="T9"/>
                  </a:cxn>
                </a:cxnLst>
                <a:rect b="b" l="0" r="r" t="0"/>
                <a:pathLst>
                  <a:path h="82" w="56">
                    <a:moveTo>
                      <a:pt x="56" y="0"/>
                    </a:moveTo>
                    <a:lnTo>
                      <a:pt x="56" y="22"/>
                    </a:lnTo>
                    <a:lnTo>
                      <a:pt x="0" y="82"/>
                    </a:lnTo>
                    <a:lnTo>
                      <a:pt x="0" y="56"/>
                    </a:lnTo>
                    <a:lnTo>
                      <a:pt x="56" y="0"/>
                    </a:lnTo>
                    <a:close/>
                  </a:path>
                </a:pathLst>
              </a:custGeom>
              <a:grpFill/>
              <a:ln>
                <a:noFill/>
              </a:ln>
            </p:spPr>
            <p:txBody>
              <a:bodyPr anchor="t" anchorCtr="0" bIns="45720" compatLnSpc="1" lIns="91440" numCol="1" rIns="91440" tIns="45720" vert="horz" wrap="square"/>
              <a:lstStyle/>
              <a:p>
                <a:endParaRPr altLang="en-US" lang="zh-CN"/>
              </a:p>
            </p:txBody>
          </p:sp>
          <p:sp>
            <p:nvSpPr>
              <p:cNvPr id="753" name="Freeform 1401"/>
              <p:cNvSpPr/>
              <p:nvPr/>
            </p:nvSpPr>
            <p:spPr bwMode="auto">
              <a:xfrm>
                <a:off x="5434" y="2375"/>
                <a:ext cx="40" cy="60"/>
              </a:xfrm>
              <a:custGeom>
                <a:gdLst>
                  <a:gd fmla="*/ 40 w 40" name="T0"/>
                  <a:gd fmla="*/ 0 h 60" name="T1"/>
                  <a:gd fmla="*/ 40 w 40" name="T2"/>
                  <a:gd fmla="*/ 16 h 60" name="T3"/>
                  <a:gd fmla="*/ 0 w 40" name="T4"/>
                  <a:gd fmla="*/ 60 h 60" name="T5"/>
                  <a:gd fmla="*/ 0 w 40" name="T6"/>
                  <a:gd fmla="*/ 40 h 60" name="T7"/>
                  <a:gd fmla="*/ 40 w 40" name="T8"/>
                  <a:gd fmla="*/ 0 h 60" name="T9"/>
                </a:gdLst>
                <a:cxnLst>
                  <a:cxn ang="0">
                    <a:pos x="T0" y="T1"/>
                  </a:cxn>
                  <a:cxn ang="0">
                    <a:pos x="T2" y="T3"/>
                  </a:cxn>
                  <a:cxn ang="0">
                    <a:pos x="T4" y="T5"/>
                  </a:cxn>
                  <a:cxn ang="0">
                    <a:pos x="T6" y="T7"/>
                  </a:cxn>
                  <a:cxn ang="0">
                    <a:pos x="T8" y="T9"/>
                  </a:cxn>
                </a:cxnLst>
                <a:rect b="b" l="0" r="r" t="0"/>
                <a:pathLst>
                  <a:path h="60" w="40">
                    <a:moveTo>
                      <a:pt x="40" y="0"/>
                    </a:moveTo>
                    <a:lnTo>
                      <a:pt x="40" y="16"/>
                    </a:lnTo>
                    <a:lnTo>
                      <a:pt x="0" y="60"/>
                    </a:lnTo>
                    <a:lnTo>
                      <a:pt x="0" y="40"/>
                    </a:lnTo>
                    <a:lnTo>
                      <a:pt x="40" y="0"/>
                    </a:lnTo>
                    <a:close/>
                  </a:path>
                </a:pathLst>
              </a:custGeom>
              <a:grpFill/>
              <a:ln>
                <a:noFill/>
              </a:ln>
            </p:spPr>
            <p:txBody>
              <a:bodyPr anchor="t" anchorCtr="0" bIns="45720" compatLnSpc="1" lIns="91440" numCol="1" rIns="91440" tIns="45720" vert="horz" wrap="square"/>
              <a:lstStyle/>
              <a:p>
                <a:endParaRPr altLang="en-US" lang="zh-CN"/>
              </a:p>
            </p:txBody>
          </p:sp>
          <p:sp>
            <p:nvSpPr>
              <p:cNvPr id="754" name="Freeform 1402"/>
              <p:cNvSpPr/>
              <p:nvPr/>
            </p:nvSpPr>
            <p:spPr bwMode="auto">
              <a:xfrm>
                <a:off x="5320" y="2489"/>
                <a:ext cx="84" cy="118"/>
              </a:xfrm>
              <a:custGeom>
                <a:gdLst>
                  <a:gd fmla="*/ 0 w 84" name="T0"/>
                  <a:gd fmla="*/ 86 h 118" name="T1"/>
                  <a:gd fmla="*/ 84 w 84" name="T2"/>
                  <a:gd fmla="*/ 0 h 118" name="T3"/>
                  <a:gd fmla="*/ 84 w 84" name="T4"/>
                  <a:gd fmla="*/ 22 h 118" name="T5"/>
                  <a:gd fmla="*/ 0 w 84" name="T6"/>
                  <a:gd fmla="*/ 118 h 118" name="T7"/>
                  <a:gd fmla="*/ 0 w 84" name="T8"/>
                  <a:gd fmla="*/ 86 h 118" name="T9"/>
                </a:gdLst>
                <a:cxnLst>
                  <a:cxn ang="0">
                    <a:pos x="T0" y="T1"/>
                  </a:cxn>
                  <a:cxn ang="0">
                    <a:pos x="T2" y="T3"/>
                  </a:cxn>
                  <a:cxn ang="0">
                    <a:pos x="T4" y="T5"/>
                  </a:cxn>
                  <a:cxn ang="0">
                    <a:pos x="T6" y="T7"/>
                  </a:cxn>
                  <a:cxn ang="0">
                    <a:pos x="T8" y="T9"/>
                  </a:cxn>
                </a:cxnLst>
                <a:rect b="b" l="0" r="r" t="0"/>
                <a:pathLst>
                  <a:path h="118" w="84">
                    <a:moveTo>
                      <a:pt x="0" y="86"/>
                    </a:moveTo>
                    <a:lnTo>
                      <a:pt x="84" y="0"/>
                    </a:lnTo>
                    <a:lnTo>
                      <a:pt x="84" y="22"/>
                    </a:lnTo>
                    <a:lnTo>
                      <a:pt x="0" y="118"/>
                    </a:lnTo>
                    <a:lnTo>
                      <a:pt x="0" y="86"/>
                    </a:lnTo>
                    <a:close/>
                  </a:path>
                </a:pathLst>
              </a:custGeom>
              <a:grpFill/>
              <a:ln>
                <a:noFill/>
              </a:ln>
            </p:spPr>
            <p:txBody>
              <a:bodyPr anchor="t" anchorCtr="0" bIns="45720" compatLnSpc="1" lIns="91440" numCol="1" rIns="91440" tIns="45720" vert="horz" wrap="square"/>
              <a:lstStyle/>
              <a:p>
                <a:endParaRPr altLang="en-US" lang="zh-CN"/>
              </a:p>
            </p:txBody>
          </p:sp>
          <p:sp>
            <p:nvSpPr>
              <p:cNvPr id="755" name="Freeform 1403"/>
              <p:cNvSpPr/>
              <p:nvPr/>
            </p:nvSpPr>
            <p:spPr bwMode="auto">
              <a:xfrm>
                <a:off x="5418" y="2445"/>
                <a:ext cx="28" cy="50"/>
              </a:xfrm>
              <a:custGeom>
                <a:gdLst>
                  <a:gd fmla="*/ 0 w 28" name="T0"/>
                  <a:gd fmla="*/ 28 h 50" name="T1"/>
                  <a:gd fmla="*/ 28 w 28" name="T2"/>
                  <a:gd fmla="*/ 0 h 50" name="T3"/>
                  <a:gd fmla="*/ 28 w 28" name="T4"/>
                  <a:gd fmla="*/ 18 h 50" name="T5"/>
                  <a:gd fmla="*/ 0 w 28" name="T6"/>
                  <a:gd fmla="*/ 50 h 50" name="T7"/>
                  <a:gd fmla="*/ 0 w 28" name="T8"/>
                  <a:gd fmla="*/ 28 h 50" name="T9"/>
                </a:gdLst>
                <a:cxnLst>
                  <a:cxn ang="0">
                    <a:pos x="T0" y="T1"/>
                  </a:cxn>
                  <a:cxn ang="0">
                    <a:pos x="T2" y="T3"/>
                  </a:cxn>
                  <a:cxn ang="0">
                    <a:pos x="T4" y="T5"/>
                  </a:cxn>
                  <a:cxn ang="0">
                    <a:pos x="T6" y="T7"/>
                  </a:cxn>
                  <a:cxn ang="0">
                    <a:pos x="T8" y="T9"/>
                  </a:cxn>
                </a:cxnLst>
                <a:rect b="b" l="0" r="r" t="0"/>
                <a:pathLst>
                  <a:path h="50" w="28">
                    <a:moveTo>
                      <a:pt x="0" y="28"/>
                    </a:moveTo>
                    <a:lnTo>
                      <a:pt x="28" y="0"/>
                    </a:lnTo>
                    <a:lnTo>
                      <a:pt x="28" y="18"/>
                    </a:lnTo>
                    <a:lnTo>
                      <a:pt x="0" y="50"/>
                    </a:lnTo>
                    <a:lnTo>
                      <a:pt x="0" y="28"/>
                    </a:lnTo>
                    <a:close/>
                  </a:path>
                </a:pathLst>
              </a:custGeom>
              <a:grpFill/>
              <a:ln>
                <a:noFill/>
              </a:ln>
            </p:spPr>
            <p:txBody>
              <a:bodyPr anchor="t" anchorCtr="0" bIns="45720" compatLnSpc="1" lIns="91440" numCol="1" rIns="91440" tIns="45720" vert="horz" wrap="square"/>
              <a:lstStyle/>
              <a:p>
                <a:endParaRPr altLang="en-US" lang="zh-CN"/>
              </a:p>
            </p:txBody>
          </p:sp>
          <p:sp>
            <p:nvSpPr>
              <p:cNvPr id="756" name="Freeform 1404"/>
              <p:cNvSpPr/>
              <p:nvPr/>
            </p:nvSpPr>
            <p:spPr bwMode="auto">
              <a:xfrm>
                <a:off x="5462" y="2417"/>
                <a:ext cx="12" cy="30"/>
              </a:xfrm>
              <a:custGeom>
                <a:gdLst>
                  <a:gd fmla="*/ 12 w 12" name="T0"/>
                  <a:gd fmla="*/ 0 h 30" name="T1"/>
                  <a:gd fmla="*/ 12 w 12" name="T2"/>
                  <a:gd fmla="*/ 16 h 30" name="T3"/>
                  <a:gd fmla="*/ 0 w 12" name="T4"/>
                  <a:gd fmla="*/ 30 h 30" name="T5"/>
                  <a:gd fmla="*/ 0 w 12" name="T6"/>
                  <a:gd fmla="*/ 12 h 30" name="T7"/>
                  <a:gd fmla="*/ 12 w 12" name="T8"/>
                  <a:gd fmla="*/ 0 h 30" name="T9"/>
                </a:gdLst>
                <a:cxnLst>
                  <a:cxn ang="0">
                    <a:pos x="T0" y="T1"/>
                  </a:cxn>
                  <a:cxn ang="0">
                    <a:pos x="T2" y="T3"/>
                  </a:cxn>
                  <a:cxn ang="0">
                    <a:pos x="T4" y="T5"/>
                  </a:cxn>
                  <a:cxn ang="0">
                    <a:pos x="T6" y="T7"/>
                  </a:cxn>
                  <a:cxn ang="0">
                    <a:pos x="T8" y="T9"/>
                  </a:cxn>
                </a:cxnLst>
                <a:rect b="b" l="0" r="r" t="0"/>
                <a:pathLst>
                  <a:path h="30" w="12">
                    <a:moveTo>
                      <a:pt x="12" y="0"/>
                    </a:moveTo>
                    <a:lnTo>
                      <a:pt x="12" y="16"/>
                    </a:lnTo>
                    <a:lnTo>
                      <a:pt x="0" y="30"/>
                    </a:lnTo>
                    <a:lnTo>
                      <a:pt x="0" y="12"/>
                    </a:lnTo>
                    <a:lnTo>
                      <a:pt x="12" y="0"/>
                    </a:lnTo>
                    <a:close/>
                  </a:path>
                </a:pathLst>
              </a:custGeom>
              <a:grpFill/>
              <a:ln>
                <a:noFill/>
              </a:ln>
            </p:spPr>
            <p:txBody>
              <a:bodyPr anchor="t" anchorCtr="0" bIns="45720" compatLnSpc="1" lIns="91440" numCol="1" rIns="91440" tIns="45720" vert="horz" wrap="square"/>
              <a:lstStyle/>
              <a:p>
                <a:endParaRPr altLang="en-US" lang="zh-CN"/>
              </a:p>
            </p:txBody>
          </p:sp>
          <p:sp>
            <p:nvSpPr>
              <p:cNvPr id="757" name="Freeform 1405"/>
              <p:cNvSpPr/>
              <p:nvPr/>
            </p:nvSpPr>
            <p:spPr bwMode="auto">
              <a:xfrm>
                <a:off x="5350" y="2567"/>
                <a:ext cx="22" cy="54"/>
              </a:xfrm>
              <a:custGeom>
                <a:gdLst>
                  <a:gd fmla="*/ 0 w 22" name="T0"/>
                  <a:gd fmla="*/ 24 h 54" name="T1"/>
                  <a:gd fmla="*/ 22 w 22" name="T2"/>
                  <a:gd fmla="*/ 0 h 54" name="T3"/>
                  <a:gd fmla="*/ 22 w 22" name="T4"/>
                  <a:gd fmla="*/ 26 h 54" name="T5"/>
                  <a:gd fmla="*/ 0 w 22" name="T6"/>
                  <a:gd fmla="*/ 54 h 54" name="T7"/>
                  <a:gd fmla="*/ 0 w 22" name="T8"/>
                  <a:gd fmla="*/ 24 h 54" name="T9"/>
                </a:gdLst>
                <a:cxnLst>
                  <a:cxn ang="0">
                    <a:pos x="T0" y="T1"/>
                  </a:cxn>
                  <a:cxn ang="0">
                    <a:pos x="T2" y="T3"/>
                  </a:cxn>
                  <a:cxn ang="0">
                    <a:pos x="T4" y="T5"/>
                  </a:cxn>
                  <a:cxn ang="0">
                    <a:pos x="T6" y="T7"/>
                  </a:cxn>
                  <a:cxn ang="0">
                    <a:pos x="T8" y="T9"/>
                  </a:cxn>
                </a:cxnLst>
                <a:rect b="b" l="0" r="r" t="0"/>
                <a:pathLst>
                  <a:path h="54" w="22">
                    <a:moveTo>
                      <a:pt x="0" y="24"/>
                    </a:moveTo>
                    <a:lnTo>
                      <a:pt x="22" y="0"/>
                    </a:lnTo>
                    <a:lnTo>
                      <a:pt x="22" y="26"/>
                    </a:lnTo>
                    <a:lnTo>
                      <a:pt x="0" y="54"/>
                    </a:lnTo>
                    <a:lnTo>
                      <a:pt x="0" y="24"/>
                    </a:lnTo>
                    <a:close/>
                  </a:path>
                </a:pathLst>
              </a:custGeom>
              <a:grpFill/>
              <a:ln>
                <a:noFill/>
              </a:ln>
            </p:spPr>
            <p:txBody>
              <a:bodyPr anchor="t" anchorCtr="0" bIns="45720" compatLnSpc="1" lIns="91440" numCol="1" rIns="91440" tIns="45720" vert="horz" wrap="square"/>
              <a:lstStyle/>
              <a:p>
                <a:endParaRPr altLang="en-US" lang="zh-CN"/>
              </a:p>
            </p:txBody>
          </p:sp>
          <p:sp>
            <p:nvSpPr>
              <p:cNvPr id="758" name="Freeform 1406"/>
              <p:cNvSpPr/>
              <p:nvPr/>
            </p:nvSpPr>
            <p:spPr bwMode="auto">
              <a:xfrm>
                <a:off x="5388" y="2457"/>
                <a:ext cx="86" cy="118"/>
              </a:xfrm>
              <a:custGeom>
                <a:gdLst>
                  <a:gd fmla="*/ 86 w 86" name="T0"/>
                  <a:gd fmla="*/ 0 h 118" name="T1"/>
                  <a:gd fmla="*/ 86 w 86" name="T2"/>
                  <a:gd fmla="*/ 16 h 118" name="T3"/>
                  <a:gd fmla="*/ 0 w 86" name="T4"/>
                  <a:gd fmla="*/ 118 h 118" name="T5"/>
                  <a:gd fmla="*/ 0 w 86" name="T6"/>
                  <a:gd fmla="*/ 94 h 118" name="T7"/>
                  <a:gd fmla="*/ 86 w 86" name="T8"/>
                  <a:gd fmla="*/ 0 h 118" name="T9"/>
                </a:gdLst>
                <a:cxnLst>
                  <a:cxn ang="0">
                    <a:pos x="T0" y="T1"/>
                  </a:cxn>
                  <a:cxn ang="0">
                    <a:pos x="T2" y="T3"/>
                  </a:cxn>
                  <a:cxn ang="0">
                    <a:pos x="T4" y="T5"/>
                  </a:cxn>
                  <a:cxn ang="0">
                    <a:pos x="T6" y="T7"/>
                  </a:cxn>
                  <a:cxn ang="0">
                    <a:pos x="T8" y="T9"/>
                  </a:cxn>
                </a:cxnLst>
                <a:rect b="b" l="0" r="r" t="0"/>
                <a:pathLst>
                  <a:path h="118" w="86">
                    <a:moveTo>
                      <a:pt x="86" y="0"/>
                    </a:moveTo>
                    <a:lnTo>
                      <a:pt x="86" y="16"/>
                    </a:lnTo>
                    <a:lnTo>
                      <a:pt x="0" y="118"/>
                    </a:lnTo>
                    <a:lnTo>
                      <a:pt x="0" y="94"/>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759" name="Freeform 1407"/>
              <p:cNvSpPr/>
              <p:nvPr/>
            </p:nvSpPr>
            <p:spPr bwMode="auto">
              <a:xfrm>
                <a:off x="5422" y="2499"/>
                <a:ext cx="52" cy="80"/>
              </a:xfrm>
              <a:custGeom>
                <a:gdLst>
                  <a:gd fmla="*/ 52 w 52" name="T0"/>
                  <a:gd fmla="*/ 0 h 80" name="T1"/>
                  <a:gd fmla="*/ 52 w 52" name="T2"/>
                  <a:gd fmla="*/ 16 h 80" name="T3"/>
                  <a:gd fmla="*/ 0 w 52" name="T4"/>
                  <a:gd fmla="*/ 80 h 80" name="T5"/>
                  <a:gd fmla="*/ 0 w 52" name="T6"/>
                  <a:gd fmla="*/ 60 h 80" name="T7"/>
                  <a:gd fmla="*/ 52 w 52" name="T8"/>
                  <a:gd fmla="*/ 0 h 80" name="T9"/>
                </a:gdLst>
                <a:cxnLst>
                  <a:cxn ang="0">
                    <a:pos x="T0" y="T1"/>
                  </a:cxn>
                  <a:cxn ang="0">
                    <a:pos x="T2" y="T3"/>
                  </a:cxn>
                  <a:cxn ang="0">
                    <a:pos x="T4" y="T5"/>
                  </a:cxn>
                  <a:cxn ang="0">
                    <a:pos x="T6" y="T7"/>
                  </a:cxn>
                  <a:cxn ang="0">
                    <a:pos x="T8" y="T9"/>
                  </a:cxn>
                </a:cxnLst>
                <a:rect b="b" l="0" r="r" t="0"/>
                <a:pathLst>
                  <a:path h="80" w="52">
                    <a:moveTo>
                      <a:pt x="52" y="0"/>
                    </a:moveTo>
                    <a:lnTo>
                      <a:pt x="52" y="16"/>
                    </a:lnTo>
                    <a:lnTo>
                      <a:pt x="0" y="80"/>
                    </a:lnTo>
                    <a:lnTo>
                      <a:pt x="0" y="60"/>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760" name="Rectangle 1408"/>
              <p:cNvSpPr>
                <a:spLocks noChangeArrowheads="1"/>
              </p:cNvSpPr>
              <p:nvPr/>
            </p:nvSpPr>
            <p:spPr bwMode="auto">
              <a:xfrm>
                <a:off x="5424" y="1890"/>
                <a:ext cx="1" cy="1"/>
              </a:xfrm>
              <a:prstGeom prst="rect">
                <a:avLst/>
              </a:prstGeom>
              <a:grpFill/>
              <a:ln>
                <a:noFill/>
              </a:ln>
            </p:spPr>
            <p:txBody>
              <a:bodyPr anchor="t" anchorCtr="0" bIns="45720" compatLnSpc="1" lIns="91440" numCol="1" rIns="91440" tIns="45720" vert="horz" wrap="square"/>
              <a:lstStyle/>
              <a:p>
                <a:endParaRPr altLang="en-US" lang="zh-CN"/>
              </a:p>
            </p:txBody>
          </p:sp>
          <p:sp>
            <p:nvSpPr>
              <p:cNvPr id="761" name="Rectangle 1409"/>
              <p:cNvSpPr>
                <a:spLocks noChangeArrowheads="1"/>
              </p:cNvSpPr>
              <p:nvPr/>
            </p:nvSpPr>
            <p:spPr bwMode="auto">
              <a:xfrm>
                <a:off x="5424" y="1890"/>
                <a:ext cx="1" cy="1"/>
              </a:xfrm>
              <a:prstGeom prst="rect">
                <a:avLst/>
              </a:prstGeom>
              <a:grpFill/>
              <a:ln>
                <a:noFill/>
              </a:ln>
            </p:spPr>
            <p:txBody>
              <a:bodyPr anchor="t" anchorCtr="0" bIns="45720" compatLnSpc="1" lIns="91440" numCol="1" rIns="91440" tIns="45720" vert="horz" wrap="square"/>
              <a:lstStyle/>
              <a:p>
                <a:endParaRPr altLang="en-US" lang="zh-CN"/>
              </a:p>
            </p:txBody>
          </p:sp>
          <p:sp>
            <p:nvSpPr>
              <p:cNvPr id="762" name="Freeform 1410"/>
              <p:cNvSpPr/>
              <p:nvPr/>
            </p:nvSpPr>
            <p:spPr bwMode="auto">
              <a:xfrm>
                <a:off x="5422" y="1936"/>
                <a:ext cx="2" cy="2"/>
              </a:xfrm>
              <a:custGeom>
                <a:gdLst>
                  <a:gd fmla="*/ 2 w 2" name="T0"/>
                  <a:gd fmla="*/ 0 h 2" name="T1"/>
                  <a:gd fmla="*/ 2 w 2" name="T2"/>
                  <a:gd fmla="*/ 2 h 2" name="T3"/>
                  <a:gd fmla="*/ 0 w 2" name="T4"/>
                  <a:gd fmla="*/ 0 h 2" name="T5"/>
                  <a:gd fmla="*/ 2 w 2" name="T6"/>
                  <a:gd fmla="*/ 0 h 2" name="T7"/>
                </a:gdLst>
                <a:cxnLst>
                  <a:cxn ang="0">
                    <a:pos x="T0" y="T1"/>
                  </a:cxn>
                  <a:cxn ang="0">
                    <a:pos x="T2" y="T3"/>
                  </a:cxn>
                  <a:cxn ang="0">
                    <a:pos x="T4" y="T5"/>
                  </a:cxn>
                  <a:cxn ang="0">
                    <a:pos x="T6" y="T7"/>
                  </a:cxn>
                </a:cxnLst>
                <a:rect b="b" l="0" r="r" t="0"/>
                <a:pathLst>
                  <a:path h="2" w="2">
                    <a:moveTo>
                      <a:pt x="2" y="0"/>
                    </a:moveTo>
                    <a:lnTo>
                      <a:pt x="2" y="2"/>
                    </a:lnTo>
                    <a:lnTo>
                      <a:pt x="0" y="0"/>
                    </a:lnTo>
                    <a:lnTo>
                      <a:pt x="2" y="0"/>
                    </a:lnTo>
                    <a:close/>
                  </a:path>
                </a:pathLst>
              </a:custGeom>
              <a:grpFill/>
              <a:ln>
                <a:noFill/>
              </a:ln>
            </p:spPr>
            <p:txBody>
              <a:bodyPr anchor="t" anchorCtr="0" bIns="45720" compatLnSpc="1" lIns="91440" numCol="1" rIns="91440" tIns="45720" vert="horz" wrap="square"/>
              <a:lstStyle/>
              <a:p>
                <a:endParaRPr altLang="en-US" lang="zh-CN"/>
              </a:p>
            </p:txBody>
          </p:sp>
          <p:sp>
            <p:nvSpPr>
              <p:cNvPr id="763" name="Freeform 1411"/>
              <p:cNvSpPr/>
              <p:nvPr/>
            </p:nvSpPr>
            <p:spPr bwMode="auto">
              <a:xfrm>
                <a:off x="5422" y="1936"/>
                <a:ext cx="2" cy="2"/>
              </a:xfrm>
              <a:custGeom>
                <a:gdLst>
                  <a:gd fmla="*/ 2 w 2" name="T0"/>
                  <a:gd fmla="*/ 0 h 2" name="T1"/>
                  <a:gd fmla="*/ 2 w 2" name="T2"/>
                  <a:gd fmla="*/ 2 h 2" name="T3"/>
                  <a:gd fmla="*/ 0 w 2" name="T4"/>
                  <a:gd fmla="*/ 0 h 2" name="T5"/>
                  <a:gd fmla="*/ 2 w 2" name="T6"/>
                  <a:gd fmla="*/ 0 h 2" name="T7"/>
                </a:gdLst>
                <a:cxnLst>
                  <a:cxn ang="0">
                    <a:pos x="T0" y="T1"/>
                  </a:cxn>
                  <a:cxn ang="0">
                    <a:pos x="T2" y="T3"/>
                  </a:cxn>
                  <a:cxn ang="0">
                    <a:pos x="T4" y="T5"/>
                  </a:cxn>
                  <a:cxn ang="0">
                    <a:pos x="T6" y="T7"/>
                  </a:cxn>
                </a:cxnLst>
                <a:rect b="b" l="0" r="r" t="0"/>
                <a:pathLst>
                  <a:path h="2" w="2">
                    <a:moveTo>
                      <a:pt x="2" y="0"/>
                    </a:moveTo>
                    <a:lnTo>
                      <a:pt x="2" y="2"/>
                    </a:lnTo>
                    <a:lnTo>
                      <a:pt x="0" y="0"/>
                    </a:lnTo>
                    <a:lnTo>
                      <a:pt x="2" y="0"/>
                    </a:lnTo>
                    <a:close/>
                  </a:path>
                </a:pathLst>
              </a:custGeom>
              <a:grpFill/>
              <a:ln>
                <a:noFill/>
              </a:ln>
            </p:spPr>
            <p:txBody>
              <a:bodyPr anchor="t" anchorCtr="0" bIns="45720" compatLnSpc="1" lIns="91440" numCol="1" rIns="91440" tIns="45720" vert="horz" wrap="square"/>
              <a:lstStyle/>
              <a:p>
                <a:endParaRPr altLang="en-US" lang="zh-CN"/>
              </a:p>
            </p:txBody>
          </p:sp>
          <p:sp>
            <p:nvSpPr>
              <p:cNvPr id="764" name="Rectangle 1412"/>
              <p:cNvSpPr>
                <a:spLocks noChangeArrowheads="1"/>
              </p:cNvSpPr>
              <p:nvPr/>
            </p:nvSpPr>
            <p:spPr bwMode="auto">
              <a:xfrm>
                <a:off x="5424" y="1981"/>
                <a:ext cx="1" cy="1"/>
              </a:xfrm>
              <a:prstGeom prst="rect">
                <a:avLst/>
              </a:prstGeom>
              <a:grpFill/>
              <a:ln>
                <a:noFill/>
              </a:ln>
            </p:spPr>
            <p:txBody>
              <a:bodyPr anchor="t" anchorCtr="0" bIns="45720" compatLnSpc="1" lIns="91440" numCol="1" rIns="91440" tIns="45720" vert="horz" wrap="square"/>
              <a:lstStyle/>
              <a:p>
                <a:endParaRPr altLang="en-US" lang="zh-CN"/>
              </a:p>
            </p:txBody>
          </p:sp>
          <p:sp>
            <p:nvSpPr>
              <p:cNvPr id="765" name="Freeform 1413"/>
              <p:cNvSpPr/>
              <p:nvPr/>
            </p:nvSpPr>
            <p:spPr bwMode="auto">
              <a:xfrm>
                <a:off x="5350" y="2718"/>
                <a:ext cx="22" cy="56"/>
              </a:xfrm>
              <a:custGeom>
                <a:gdLst>
                  <a:gd fmla="*/ 0 w 22" name="T0"/>
                  <a:gd fmla="*/ 28 h 56" name="T1"/>
                  <a:gd fmla="*/ 22 w 22" name="T2"/>
                  <a:gd fmla="*/ 0 h 56" name="T3"/>
                  <a:gd fmla="*/ 22 w 22" name="T4"/>
                  <a:gd fmla="*/ 26 h 56" name="T5"/>
                  <a:gd fmla="*/ 0 w 22" name="T6"/>
                  <a:gd fmla="*/ 56 h 56" name="T7"/>
                  <a:gd fmla="*/ 0 w 22" name="T8"/>
                  <a:gd fmla="*/ 28 h 56" name="T9"/>
                </a:gdLst>
                <a:cxnLst>
                  <a:cxn ang="0">
                    <a:pos x="T0" y="T1"/>
                  </a:cxn>
                  <a:cxn ang="0">
                    <a:pos x="T2" y="T3"/>
                  </a:cxn>
                  <a:cxn ang="0">
                    <a:pos x="T4" y="T5"/>
                  </a:cxn>
                  <a:cxn ang="0">
                    <a:pos x="T6" y="T7"/>
                  </a:cxn>
                  <a:cxn ang="0">
                    <a:pos x="T8" y="T9"/>
                  </a:cxn>
                </a:cxnLst>
                <a:rect b="b" l="0" r="r" t="0"/>
                <a:pathLst>
                  <a:path h="56" w="22">
                    <a:moveTo>
                      <a:pt x="0" y="28"/>
                    </a:moveTo>
                    <a:lnTo>
                      <a:pt x="22" y="0"/>
                    </a:lnTo>
                    <a:lnTo>
                      <a:pt x="22" y="26"/>
                    </a:lnTo>
                    <a:lnTo>
                      <a:pt x="0" y="56"/>
                    </a:lnTo>
                    <a:lnTo>
                      <a:pt x="0" y="28"/>
                    </a:lnTo>
                    <a:close/>
                  </a:path>
                </a:pathLst>
              </a:custGeom>
              <a:grpFill/>
              <a:ln>
                <a:noFill/>
              </a:ln>
            </p:spPr>
            <p:txBody>
              <a:bodyPr anchor="t" anchorCtr="0" bIns="45720" compatLnSpc="1" lIns="91440" numCol="1" rIns="91440" tIns="45720" vert="horz" wrap="square"/>
              <a:lstStyle/>
              <a:p>
                <a:endParaRPr altLang="en-US" lang="zh-CN"/>
              </a:p>
            </p:txBody>
          </p:sp>
        </p:grpSp>
        <p:sp>
          <p:nvSpPr>
            <p:cNvPr id="374" name="Freeform 1415"/>
            <p:cNvSpPr/>
            <p:nvPr/>
          </p:nvSpPr>
          <p:spPr bwMode="auto">
            <a:xfrm>
              <a:off x="-2989564" y="1603377"/>
              <a:ext cx="136529" cy="204788"/>
            </a:xfrm>
            <a:custGeom>
              <a:gdLst>
                <a:gd fmla="*/ 86 w 86" name="T0"/>
                <a:gd fmla="*/ 0 h 129" name="T1"/>
                <a:gd fmla="*/ 86 w 86" name="T2"/>
                <a:gd fmla="*/ 16 h 129" name="T3"/>
                <a:gd fmla="*/ 0 w 86" name="T4"/>
                <a:gd fmla="*/ 129 h 129" name="T5"/>
                <a:gd fmla="*/ 0 w 86" name="T6"/>
                <a:gd fmla="*/ 103 h 129" name="T7"/>
                <a:gd fmla="*/ 86 w 86" name="T8"/>
                <a:gd fmla="*/ 0 h 129" name="T9"/>
              </a:gdLst>
              <a:cxnLst>
                <a:cxn ang="0">
                  <a:pos x="T0" y="T1"/>
                </a:cxn>
                <a:cxn ang="0">
                  <a:pos x="T2" y="T3"/>
                </a:cxn>
                <a:cxn ang="0">
                  <a:pos x="T4" y="T5"/>
                </a:cxn>
                <a:cxn ang="0">
                  <a:pos x="T6" y="T7"/>
                </a:cxn>
                <a:cxn ang="0">
                  <a:pos x="T8" y="T9"/>
                </a:cxn>
              </a:cxnLst>
              <a:rect b="b" l="0" r="r" t="0"/>
              <a:pathLst>
                <a:path h="129" w="86">
                  <a:moveTo>
                    <a:pt x="86" y="0"/>
                  </a:moveTo>
                  <a:lnTo>
                    <a:pt x="86" y="16"/>
                  </a:lnTo>
                  <a:lnTo>
                    <a:pt x="0" y="129"/>
                  </a:lnTo>
                  <a:lnTo>
                    <a:pt x="0" y="103"/>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375" name="Freeform 1416"/>
            <p:cNvSpPr/>
            <p:nvPr/>
          </p:nvSpPr>
          <p:spPr bwMode="auto">
            <a:xfrm>
              <a:off x="-3049890" y="1884363"/>
              <a:ext cx="34927" cy="92075"/>
            </a:xfrm>
            <a:custGeom>
              <a:gdLst>
                <a:gd fmla="*/ 0 w 22" name="T0"/>
                <a:gd fmla="*/ 28 h 58" name="T1"/>
                <a:gd fmla="*/ 22 w 22" name="T2"/>
                <a:gd fmla="*/ 0 h 58" name="T3"/>
                <a:gd fmla="*/ 22 w 22" name="T4"/>
                <a:gd fmla="*/ 26 h 58" name="T5"/>
                <a:gd fmla="*/ 0 w 22" name="T6"/>
                <a:gd fmla="*/ 58 h 58" name="T7"/>
                <a:gd fmla="*/ 0 w 22" name="T8"/>
                <a:gd fmla="*/ 28 h 58" name="T9"/>
              </a:gdLst>
              <a:cxnLst>
                <a:cxn ang="0">
                  <a:pos x="T0" y="T1"/>
                </a:cxn>
                <a:cxn ang="0">
                  <a:pos x="T2" y="T3"/>
                </a:cxn>
                <a:cxn ang="0">
                  <a:pos x="T4" y="T5"/>
                </a:cxn>
                <a:cxn ang="0">
                  <a:pos x="T6" y="T7"/>
                </a:cxn>
                <a:cxn ang="0">
                  <a:pos x="T8" y="T9"/>
                </a:cxn>
              </a:cxnLst>
              <a:rect b="b" l="0" r="r" t="0"/>
              <a:pathLst>
                <a:path h="57" w="22">
                  <a:moveTo>
                    <a:pt x="0" y="28"/>
                  </a:moveTo>
                  <a:lnTo>
                    <a:pt x="22" y="0"/>
                  </a:lnTo>
                  <a:lnTo>
                    <a:pt x="22" y="26"/>
                  </a:lnTo>
                  <a:lnTo>
                    <a:pt x="0" y="58"/>
                  </a:lnTo>
                  <a:lnTo>
                    <a:pt x="0" y="28"/>
                  </a:lnTo>
                  <a:close/>
                </a:path>
              </a:pathLst>
            </a:custGeom>
            <a:grpFill/>
            <a:ln>
              <a:noFill/>
            </a:ln>
          </p:spPr>
          <p:txBody>
            <a:bodyPr anchor="t" anchorCtr="0" bIns="45720" compatLnSpc="1" lIns="91440" numCol="1" rIns="91440" tIns="45720" vert="horz" wrap="square"/>
            <a:lstStyle/>
            <a:p>
              <a:endParaRPr altLang="en-US" lang="zh-CN"/>
            </a:p>
          </p:txBody>
        </p:sp>
        <p:sp>
          <p:nvSpPr>
            <p:cNvPr id="376" name="Freeform 1417"/>
            <p:cNvSpPr/>
            <p:nvPr/>
          </p:nvSpPr>
          <p:spPr bwMode="auto">
            <a:xfrm>
              <a:off x="-2989564" y="1681162"/>
              <a:ext cx="136529" cy="212724"/>
            </a:xfrm>
            <a:custGeom>
              <a:gdLst>
                <a:gd fmla="*/ 86 w 86" name="T0"/>
                <a:gd fmla="*/ 0 h 134" name="T1"/>
                <a:gd fmla="*/ 86 w 86" name="T2"/>
                <a:gd fmla="*/ 16 h 134" name="T3"/>
                <a:gd fmla="*/ 0 w 86" name="T4"/>
                <a:gd fmla="*/ 134 h 134" name="T5"/>
                <a:gd fmla="*/ 0 w 86" name="T6"/>
                <a:gd fmla="*/ 110 h 134" name="T7"/>
                <a:gd fmla="*/ 86 w 86" name="T8"/>
                <a:gd fmla="*/ 0 h 134" name="T9"/>
              </a:gdLst>
              <a:cxnLst>
                <a:cxn ang="0">
                  <a:pos x="T0" y="T1"/>
                </a:cxn>
                <a:cxn ang="0">
                  <a:pos x="T2" y="T3"/>
                </a:cxn>
                <a:cxn ang="0">
                  <a:pos x="T4" y="T5"/>
                </a:cxn>
                <a:cxn ang="0">
                  <a:pos x="T6" y="T7"/>
                </a:cxn>
                <a:cxn ang="0">
                  <a:pos x="T8" y="T9"/>
                </a:cxn>
              </a:cxnLst>
              <a:rect b="b" l="0" r="r" t="0"/>
              <a:pathLst>
                <a:path h="134" w="86">
                  <a:moveTo>
                    <a:pt x="86" y="0"/>
                  </a:moveTo>
                  <a:lnTo>
                    <a:pt x="86" y="16"/>
                  </a:lnTo>
                  <a:lnTo>
                    <a:pt x="0" y="134"/>
                  </a:lnTo>
                  <a:lnTo>
                    <a:pt x="0" y="110"/>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377" name="Freeform 1418"/>
            <p:cNvSpPr/>
            <p:nvPr/>
          </p:nvSpPr>
          <p:spPr bwMode="auto">
            <a:xfrm>
              <a:off x="-2935585" y="1530351"/>
              <a:ext cx="82552" cy="127001"/>
            </a:xfrm>
            <a:custGeom>
              <a:gdLst>
                <a:gd fmla="*/ 52 w 52" name="T0"/>
                <a:gd fmla="*/ 0 h 80" name="T1"/>
                <a:gd fmla="*/ 52 w 52" name="T2"/>
                <a:gd fmla="*/ 16 h 80" name="T3"/>
                <a:gd fmla="*/ 0 w 52" name="T4"/>
                <a:gd fmla="*/ 80 h 80" name="T5"/>
                <a:gd fmla="*/ 0 w 52" name="T6"/>
                <a:gd fmla="*/ 58 h 80" name="T7"/>
                <a:gd fmla="*/ 52 w 52" name="T8"/>
                <a:gd fmla="*/ 0 h 80" name="T9"/>
              </a:gdLst>
              <a:cxnLst>
                <a:cxn ang="0">
                  <a:pos x="T0" y="T1"/>
                </a:cxn>
                <a:cxn ang="0">
                  <a:pos x="T2" y="T3"/>
                </a:cxn>
                <a:cxn ang="0">
                  <a:pos x="T4" y="T5"/>
                </a:cxn>
                <a:cxn ang="0">
                  <a:pos x="T6" y="T7"/>
                </a:cxn>
                <a:cxn ang="0">
                  <a:pos x="T8" y="T9"/>
                </a:cxn>
              </a:cxnLst>
              <a:rect b="b" l="0" r="r" t="0"/>
              <a:pathLst>
                <a:path h="80" w="52">
                  <a:moveTo>
                    <a:pt x="52" y="0"/>
                  </a:moveTo>
                  <a:lnTo>
                    <a:pt x="52" y="16"/>
                  </a:lnTo>
                  <a:lnTo>
                    <a:pt x="0" y="80"/>
                  </a:lnTo>
                  <a:lnTo>
                    <a:pt x="0" y="58"/>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378" name="Rectangle 1419"/>
            <p:cNvSpPr>
              <a:spLocks noChangeArrowheads="1"/>
            </p:cNvSpPr>
            <p:nvPr/>
          </p:nvSpPr>
          <p:spPr bwMode="auto">
            <a:xfrm>
              <a:off x="-2932410" y="625474"/>
              <a:ext cx="1587" cy="1587"/>
            </a:xfrm>
            <a:prstGeom prst="rect">
              <a:avLst/>
            </a:prstGeom>
            <a:grpFill/>
            <a:ln>
              <a:noFill/>
            </a:ln>
          </p:spPr>
          <p:txBody>
            <a:bodyPr anchor="t" anchorCtr="0" bIns="45720" compatLnSpc="1" lIns="91440" numCol="1" rIns="91440" tIns="45720" vert="horz" wrap="square"/>
            <a:lstStyle/>
            <a:p>
              <a:endParaRPr altLang="en-US" lang="zh-CN"/>
            </a:p>
          </p:txBody>
        </p:sp>
        <p:sp>
          <p:nvSpPr>
            <p:cNvPr id="379" name="Rectangle 1420"/>
            <p:cNvSpPr>
              <a:spLocks noChangeArrowheads="1"/>
            </p:cNvSpPr>
            <p:nvPr/>
          </p:nvSpPr>
          <p:spPr bwMode="auto">
            <a:xfrm>
              <a:off x="-7296599" y="-2873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0" name="Rectangle 1421"/>
            <p:cNvSpPr>
              <a:spLocks noChangeArrowheads="1"/>
            </p:cNvSpPr>
            <p:nvPr/>
          </p:nvSpPr>
          <p:spPr bwMode="auto">
            <a:xfrm>
              <a:off x="-7207695" y="-2873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1" name="Rectangle 1422"/>
            <p:cNvSpPr>
              <a:spLocks noChangeArrowheads="1"/>
            </p:cNvSpPr>
            <p:nvPr/>
          </p:nvSpPr>
          <p:spPr bwMode="auto">
            <a:xfrm>
              <a:off x="-7121969" y="-2873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2" name="Rectangle 1423"/>
            <p:cNvSpPr>
              <a:spLocks noChangeArrowheads="1"/>
            </p:cNvSpPr>
            <p:nvPr/>
          </p:nvSpPr>
          <p:spPr bwMode="auto">
            <a:xfrm>
              <a:off x="-6947336" y="-2873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3" name="Rectangle 1424"/>
            <p:cNvSpPr>
              <a:spLocks noChangeArrowheads="1"/>
            </p:cNvSpPr>
            <p:nvPr/>
          </p:nvSpPr>
          <p:spPr bwMode="auto">
            <a:xfrm>
              <a:off x="-6861610" y="-2873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4" name="Rectangle 1425"/>
            <p:cNvSpPr>
              <a:spLocks noChangeArrowheads="1"/>
            </p:cNvSpPr>
            <p:nvPr/>
          </p:nvSpPr>
          <p:spPr bwMode="auto">
            <a:xfrm>
              <a:off x="-7296599" y="-1984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5" name="Rectangle 1426"/>
            <p:cNvSpPr>
              <a:spLocks noChangeArrowheads="1"/>
            </p:cNvSpPr>
            <p:nvPr/>
          </p:nvSpPr>
          <p:spPr bwMode="auto">
            <a:xfrm>
              <a:off x="-7207695" y="-198438"/>
              <a:ext cx="136529"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6" name="Rectangle 1427"/>
            <p:cNvSpPr>
              <a:spLocks noChangeArrowheads="1"/>
            </p:cNvSpPr>
            <p:nvPr/>
          </p:nvSpPr>
          <p:spPr bwMode="auto">
            <a:xfrm>
              <a:off x="-7296599" y="-1095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7" name="Rectangle 1428"/>
            <p:cNvSpPr>
              <a:spLocks noChangeArrowheads="1"/>
            </p:cNvSpPr>
            <p:nvPr/>
          </p:nvSpPr>
          <p:spPr bwMode="auto">
            <a:xfrm>
              <a:off x="-7121969" y="-109537"/>
              <a:ext cx="222258"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8" name="Rectangle 1429"/>
            <p:cNvSpPr>
              <a:spLocks noChangeArrowheads="1"/>
            </p:cNvSpPr>
            <p:nvPr/>
          </p:nvSpPr>
          <p:spPr bwMode="auto">
            <a:xfrm>
              <a:off x="-6861610" y="-1095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9" name="Rectangle 1430"/>
            <p:cNvSpPr>
              <a:spLocks noChangeArrowheads="1"/>
            </p:cNvSpPr>
            <p:nvPr/>
          </p:nvSpPr>
          <p:spPr bwMode="auto">
            <a:xfrm>
              <a:off x="-7296599" y="-206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0" name="Rectangle 1431"/>
            <p:cNvSpPr>
              <a:spLocks noChangeArrowheads="1"/>
            </p:cNvSpPr>
            <p:nvPr/>
          </p:nvSpPr>
          <p:spPr bwMode="auto">
            <a:xfrm>
              <a:off x="-7207695" y="-20637"/>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1" name="Rectangle 1432"/>
            <p:cNvSpPr>
              <a:spLocks noChangeArrowheads="1"/>
            </p:cNvSpPr>
            <p:nvPr/>
          </p:nvSpPr>
          <p:spPr bwMode="auto">
            <a:xfrm>
              <a:off x="-7036240" y="-20637"/>
              <a:ext cx="22543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2" name="Rectangle 1433"/>
            <p:cNvSpPr>
              <a:spLocks noChangeArrowheads="1"/>
            </p:cNvSpPr>
            <p:nvPr/>
          </p:nvSpPr>
          <p:spPr bwMode="auto">
            <a:xfrm>
              <a:off x="-7207695" y="68264"/>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3" name="Rectangle 1434"/>
            <p:cNvSpPr>
              <a:spLocks noChangeArrowheads="1"/>
            </p:cNvSpPr>
            <p:nvPr/>
          </p:nvSpPr>
          <p:spPr bwMode="auto">
            <a:xfrm>
              <a:off x="-7121969" y="6826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4" name="Rectangle 1435"/>
            <p:cNvSpPr>
              <a:spLocks noChangeArrowheads="1"/>
            </p:cNvSpPr>
            <p:nvPr/>
          </p:nvSpPr>
          <p:spPr bwMode="auto">
            <a:xfrm>
              <a:off x="-6861610" y="6826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5" name="Rectangle 1436"/>
            <p:cNvSpPr>
              <a:spLocks noChangeArrowheads="1"/>
            </p:cNvSpPr>
            <p:nvPr/>
          </p:nvSpPr>
          <p:spPr bwMode="auto">
            <a:xfrm>
              <a:off x="-7296599" y="1571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6" name="Rectangle 1437"/>
            <p:cNvSpPr>
              <a:spLocks noChangeArrowheads="1"/>
            </p:cNvSpPr>
            <p:nvPr/>
          </p:nvSpPr>
          <p:spPr bwMode="auto">
            <a:xfrm>
              <a:off x="-7121969" y="1571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7" name="Rectangle 1438"/>
            <p:cNvSpPr>
              <a:spLocks noChangeArrowheads="1"/>
            </p:cNvSpPr>
            <p:nvPr/>
          </p:nvSpPr>
          <p:spPr bwMode="auto">
            <a:xfrm>
              <a:off x="-6947336" y="1571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8" name="Rectangle 1439"/>
            <p:cNvSpPr>
              <a:spLocks noChangeArrowheads="1"/>
            </p:cNvSpPr>
            <p:nvPr/>
          </p:nvSpPr>
          <p:spPr bwMode="auto">
            <a:xfrm>
              <a:off x="-7207695" y="249237"/>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99" name="Rectangle 1440"/>
            <p:cNvSpPr>
              <a:spLocks noChangeArrowheads="1"/>
            </p:cNvSpPr>
            <p:nvPr/>
          </p:nvSpPr>
          <p:spPr bwMode="auto">
            <a:xfrm>
              <a:off x="-7036240" y="2492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00" name="Rectangle 1441"/>
            <p:cNvSpPr>
              <a:spLocks noChangeArrowheads="1"/>
            </p:cNvSpPr>
            <p:nvPr/>
          </p:nvSpPr>
          <p:spPr bwMode="auto">
            <a:xfrm>
              <a:off x="-6861610" y="249237"/>
              <a:ext cx="139705"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01" name="Rectangle 1442"/>
            <p:cNvSpPr>
              <a:spLocks noChangeArrowheads="1"/>
            </p:cNvSpPr>
            <p:nvPr/>
          </p:nvSpPr>
          <p:spPr bwMode="auto">
            <a:xfrm>
              <a:off x="-7296599" y="3381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02" name="Rectangle 1443"/>
            <p:cNvSpPr>
              <a:spLocks noChangeArrowheads="1"/>
            </p:cNvSpPr>
            <p:nvPr/>
          </p:nvSpPr>
          <p:spPr bwMode="auto">
            <a:xfrm>
              <a:off x="-7121969" y="338137"/>
              <a:ext cx="222258"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03" name="Rectangle 1444"/>
            <p:cNvSpPr>
              <a:spLocks noChangeArrowheads="1"/>
            </p:cNvSpPr>
            <p:nvPr/>
          </p:nvSpPr>
          <p:spPr bwMode="auto">
            <a:xfrm>
              <a:off x="-7207695" y="427037"/>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04" name="Rectangle 1445"/>
            <p:cNvSpPr>
              <a:spLocks noChangeArrowheads="1"/>
            </p:cNvSpPr>
            <p:nvPr/>
          </p:nvSpPr>
          <p:spPr bwMode="auto">
            <a:xfrm>
              <a:off x="-7036240" y="4270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05" name="Rectangle 1446"/>
            <p:cNvSpPr>
              <a:spLocks noChangeArrowheads="1"/>
            </p:cNvSpPr>
            <p:nvPr/>
          </p:nvSpPr>
          <p:spPr bwMode="auto">
            <a:xfrm>
              <a:off x="-6947336" y="427037"/>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06" name="Rectangle 1447"/>
            <p:cNvSpPr>
              <a:spLocks noChangeArrowheads="1"/>
            </p:cNvSpPr>
            <p:nvPr/>
          </p:nvSpPr>
          <p:spPr bwMode="auto">
            <a:xfrm>
              <a:off x="-7207695" y="5159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07" name="Rectangle 1448"/>
            <p:cNvSpPr>
              <a:spLocks noChangeArrowheads="1"/>
            </p:cNvSpPr>
            <p:nvPr/>
          </p:nvSpPr>
          <p:spPr bwMode="auto">
            <a:xfrm>
              <a:off x="-7036240" y="5159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08" name="Rectangle 1449"/>
            <p:cNvSpPr>
              <a:spLocks noChangeArrowheads="1"/>
            </p:cNvSpPr>
            <p:nvPr/>
          </p:nvSpPr>
          <p:spPr bwMode="auto">
            <a:xfrm>
              <a:off x="-7296599" y="6064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09" name="Rectangle 1450"/>
            <p:cNvSpPr>
              <a:spLocks noChangeArrowheads="1"/>
            </p:cNvSpPr>
            <p:nvPr/>
          </p:nvSpPr>
          <p:spPr bwMode="auto">
            <a:xfrm>
              <a:off x="-7121969" y="6064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0" name="Rectangle 1451"/>
            <p:cNvSpPr>
              <a:spLocks noChangeArrowheads="1"/>
            </p:cNvSpPr>
            <p:nvPr/>
          </p:nvSpPr>
          <p:spPr bwMode="auto">
            <a:xfrm>
              <a:off x="-6861610" y="6064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1" name="Rectangle 1452"/>
            <p:cNvSpPr>
              <a:spLocks noChangeArrowheads="1"/>
            </p:cNvSpPr>
            <p:nvPr/>
          </p:nvSpPr>
          <p:spPr bwMode="auto">
            <a:xfrm>
              <a:off x="-7296599" y="6953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2" name="Rectangle 1453"/>
            <p:cNvSpPr>
              <a:spLocks noChangeArrowheads="1"/>
            </p:cNvSpPr>
            <p:nvPr/>
          </p:nvSpPr>
          <p:spPr bwMode="auto">
            <a:xfrm>
              <a:off x="-7207695" y="6953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3" name="Rectangle 1454"/>
            <p:cNvSpPr>
              <a:spLocks noChangeArrowheads="1"/>
            </p:cNvSpPr>
            <p:nvPr/>
          </p:nvSpPr>
          <p:spPr bwMode="auto">
            <a:xfrm>
              <a:off x="-7296599" y="78422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4" name="Rectangle 1455"/>
            <p:cNvSpPr>
              <a:spLocks noChangeArrowheads="1"/>
            </p:cNvSpPr>
            <p:nvPr/>
          </p:nvSpPr>
          <p:spPr bwMode="auto">
            <a:xfrm>
              <a:off x="-7121969" y="784224"/>
              <a:ext cx="222258"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5" name="Rectangle 1456"/>
            <p:cNvSpPr>
              <a:spLocks noChangeArrowheads="1"/>
            </p:cNvSpPr>
            <p:nvPr/>
          </p:nvSpPr>
          <p:spPr bwMode="auto">
            <a:xfrm>
              <a:off x="-6861610" y="78422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6" name="Rectangle 1457"/>
            <p:cNvSpPr>
              <a:spLocks noChangeArrowheads="1"/>
            </p:cNvSpPr>
            <p:nvPr/>
          </p:nvSpPr>
          <p:spPr bwMode="auto">
            <a:xfrm>
              <a:off x="-7207695" y="873124"/>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7" name="Rectangle 1458"/>
            <p:cNvSpPr>
              <a:spLocks noChangeArrowheads="1"/>
            </p:cNvSpPr>
            <p:nvPr/>
          </p:nvSpPr>
          <p:spPr bwMode="auto">
            <a:xfrm>
              <a:off x="-7207695" y="962025"/>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8" name="Rectangle 1459"/>
            <p:cNvSpPr>
              <a:spLocks noChangeArrowheads="1"/>
            </p:cNvSpPr>
            <p:nvPr/>
          </p:nvSpPr>
          <p:spPr bwMode="auto">
            <a:xfrm>
              <a:off x="-7036240" y="9620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9" name="Rectangle 1460"/>
            <p:cNvSpPr>
              <a:spLocks noChangeArrowheads="1"/>
            </p:cNvSpPr>
            <p:nvPr/>
          </p:nvSpPr>
          <p:spPr bwMode="auto">
            <a:xfrm>
              <a:off x="-6861610" y="9620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20" name="Rectangle 1461"/>
            <p:cNvSpPr>
              <a:spLocks noChangeArrowheads="1"/>
            </p:cNvSpPr>
            <p:nvPr/>
          </p:nvSpPr>
          <p:spPr bwMode="auto">
            <a:xfrm>
              <a:off x="-7296599" y="10509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21" name="Rectangle 1462"/>
            <p:cNvSpPr>
              <a:spLocks noChangeArrowheads="1"/>
            </p:cNvSpPr>
            <p:nvPr/>
          </p:nvSpPr>
          <p:spPr bwMode="auto">
            <a:xfrm>
              <a:off x="-7121969" y="10509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22" name="Rectangle 1463"/>
            <p:cNvSpPr>
              <a:spLocks noChangeArrowheads="1"/>
            </p:cNvSpPr>
            <p:nvPr/>
          </p:nvSpPr>
          <p:spPr bwMode="auto">
            <a:xfrm>
              <a:off x="-6947336" y="1050925"/>
              <a:ext cx="136529"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23" name="Rectangle 1464"/>
            <p:cNvSpPr>
              <a:spLocks noChangeArrowheads="1"/>
            </p:cNvSpPr>
            <p:nvPr/>
          </p:nvSpPr>
          <p:spPr bwMode="auto">
            <a:xfrm>
              <a:off x="-7296599" y="1139826"/>
              <a:ext cx="136529"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24" name="Rectangle 1465"/>
            <p:cNvSpPr>
              <a:spLocks noChangeArrowheads="1"/>
            </p:cNvSpPr>
            <p:nvPr/>
          </p:nvSpPr>
          <p:spPr bwMode="auto">
            <a:xfrm>
              <a:off x="-7036240" y="11398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25" name="Rectangle 1466"/>
            <p:cNvSpPr>
              <a:spLocks noChangeArrowheads="1"/>
            </p:cNvSpPr>
            <p:nvPr/>
          </p:nvSpPr>
          <p:spPr bwMode="auto">
            <a:xfrm>
              <a:off x="-7121969" y="12319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26" name="Rectangle 1467"/>
            <p:cNvSpPr>
              <a:spLocks noChangeArrowheads="1"/>
            </p:cNvSpPr>
            <p:nvPr/>
          </p:nvSpPr>
          <p:spPr bwMode="auto">
            <a:xfrm>
              <a:off x="-6947336" y="1231900"/>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27" name="Rectangle 1468"/>
            <p:cNvSpPr>
              <a:spLocks noChangeArrowheads="1"/>
            </p:cNvSpPr>
            <p:nvPr/>
          </p:nvSpPr>
          <p:spPr bwMode="auto">
            <a:xfrm>
              <a:off x="-6861610" y="12319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28" name="Rectangle 1469"/>
            <p:cNvSpPr>
              <a:spLocks noChangeArrowheads="1"/>
            </p:cNvSpPr>
            <p:nvPr/>
          </p:nvSpPr>
          <p:spPr bwMode="auto">
            <a:xfrm>
              <a:off x="-7296599" y="13208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29" name="Rectangle 1470"/>
            <p:cNvSpPr>
              <a:spLocks noChangeArrowheads="1"/>
            </p:cNvSpPr>
            <p:nvPr/>
          </p:nvSpPr>
          <p:spPr bwMode="auto">
            <a:xfrm>
              <a:off x="-7207695" y="1320801"/>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0" name="Rectangle 1471"/>
            <p:cNvSpPr>
              <a:spLocks noChangeArrowheads="1"/>
            </p:cNvSpPr>
            <p:nvPr/>
          </p:nvSpPr>
          <p:spPr bwMode="auto">
            <a:xfrm>
              <a:off x="-7121969" y="13208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1" name="Rectangle 1472"/>
            <p:cNvSpPr>
              <a:spLocks noChangeArrowheads="1"/>
            </p:cNvSpPr>
            <p:nvPr/>
          </p:nvSpPr>
          <p:spPr bwMode="auto">
            <a:xfrm>
              <a:off x="-6861610" y="13208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2" name="Rectangle 1473"/>
            <p:cNvSpPr>
              <a:spLocks noChangeArrowheads="1"/>
            </p:cNvSpPr>
            <p:nvPr/>
          </p:nvSpPr>
          <p:spPr bwMode="auto">
            <a:xfrm>
              <a:off x="-7296599" y="14097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3" name="Rectangle 1474"/>
            <p:cNvSpPr>
              <a:spLocks noChangeArrowheads="1"/>
            </p:cNvSpPr>
            <p:nvPr/>
          </p:nvSpPr>
          <p:spPr bwMode="auto">
            <a:xfrm>
              <a:off x="-7121969" y="14097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4" name="Rectangle 1475"/>
            <p:cNvSpPr>
              <a:spLocks noChangeArrowheads="1"/>
            </p:cNvSpPr>
            <p:nvPr/>
          </p:nvSpPr>
          <p:spPr bwMode="auto">
            <a:xfrm>
              <a:off x="-6947336" y="1409701"/>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5" name="Rectangle 1476"/>
            <p:cNvSpPr>
              <a:spLocks noChangeArrowheads="1"/>
            </p:cNvSpPr>
            <p:nvPr/>
          </p:nvSpPr>
          <p:spPr bwMode="auto">
            <a:xfrm>
              <a:off x="-7207695" y="1498602"/>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6" name="Rectangle 1477"/>
            <p:cNvSpPr>
              <a:spLocks noChangeArrowheads="1"/>
            </p:cNvSpPr>
            <p:nvPr/>
          </p:nvSpPr>
          <p:spPr bwMode="auto">
            <a:xfrm>
              <a:off x="-7036240" y="14986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7" name="Rectangle 1478"/>
            <p:cNvSpPr>
              <a:spLocks noChangeArrowheads="1"/>
            </p:cNvSpPr>
            <p:nvPr/>
          </p:nvSpPr>
          <p:spPr bwMode="auto">
            <a:xfrm>
              <a:off x="-6861610" y="14986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8" name="Rectangle 1479"/>
            <p:cNvSpPr>
              <a:spLocks noChangeArrowheads="1"/>
            </p:cNvSpPr>
            <p:nvPr/>
          </p:nvSpPr>
          <p:spPr bwMode="auto">
            <a:xfrm>
              <a:off x="-7296599" y="1587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39" name="Rectangle 1480"/>
            <p:cNvSpPr>
              <a:spLocks noChangeArrowheads="1"/>
            </p:cNvSpPr>
            <p:nvPr/>
          </p:nvSpPr>
          <p:spPr bwMode="auto">
            <a:xfrm>
              <a:off x="-7121969" y="1587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0" name="Rectangle 1481"/>
            <p:cNvSpPr>
              <a:spLocks noChangeArrowheads="1"/>
            </p:cNvSpPr>
            <p:nvPr/>
          </p:nvSpPr>
          <p:spPr bwMode="auto">
            <a:xfrm>
              <a:off x="-6769532" y="-2873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1" name="Rectangle 1482"/>
            <p:cNvSpPr>
              <a:spLocks noChangeArrowheads="1"/>
            </p:cNvSpPr>
            <p:nvPr/>
          </p:nvSpPr>
          <p:spPr bwMode="auto">
            <a:xfrm>
              <a:off x="-6683803" y="-2873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2" name="Rectangle 1483"/>
            <p:cNvSpPr>
              <a:spLocks noChangeArrowheads="1"/>
            </p:cNvSpPr>
            <p:nvPr/>
          </p:nvSpPr>
          <p:spPr bwMode="auto">
            <a:xfrm>
              <a:off x="-6509172" y="-2873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3" name="Rectangle 1484"/>
            <p:cNvSpPr>
              <a:spLocks noChangeArrowheads="1"/>
            </p:cNvSpPr>
            <p:nvPr/>
          </p:nvSpPr>
          <p:spPr bwMode="auto">
            <a:xfrm>
              <a:off x="-6423444" y="-2873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4" name="Rectangle 1485"/>
            <p:cNvSpPr>
              <a:spLocks noChangeArrowheads="1"/>
            </p:cNvSpPr>
            <p:nvPr/>
          </p:nvSpPr>
          <p:spPr bwMode="auto">
            <a:xfrm>
              <a:off x="-6337717" y="-2873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5" name="Rectangle 1486"/>
            <p:cNvSpPr>
              <a:spLocks noChangeArrowheads="1"/>
            </p:cNvSpPr>
            <p:nvPr/>
          </p:nvSpPr>
          <p:spPr bwMode="auto">
            <a:xfrm>
              <a:off x="-6769532" y="-1984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6" name="Rectangle 1487"/>
            <p:cNvSpPr>
              <a:spLocks noChangeArrowheads="1"/>
            </p:cNvSpPr>
            <p:nvPr/>
          </p:nvSpPr>
          <p:spPr bwMode="auto">
            <a:xfrm>
              <a:off x="-6598076" y="-1984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7" name="Rectangle 1488"/>
            <p:cNvSpPr>
              <a:spLocks noChangeArrowheads="1"/>
            </p:cNvSpPr>
            <p:nvPr/>
          </p:nvSpPr>
          <p:spPr bwMode="auto">
            <a:xfrm>
              <a:off x="-6423444" y="-1984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8" name="Rectangle 1489"/>
            <p:cNvSpPr>
              <a:spLocks noChangeArrowheads="1"/>
            </p:cNvSpPr>
            <p:nvPr/>
          </p:nvSpPr>
          <p:spPr bwMode="auto">
            <a:xfrm>
              <a:off x="-6683803" y="-109537"/>
              <a:ext cx="222258"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9" name="Rectangle 1490"/>
            <p:cNvSpPr>
              <a:spLocks noChangeArrowheads="1"/>
            </p:cNvSpPr>
            <p:nvPr/>
          </p:nvSpPr>
          <p:spPr bwMode="auto">
            <a:xfrm>
              <a:off x="-6337717" y="-1095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0" name="Rectangle 1491"/>
            <p:cNvSpPr>
              <a:spLocks noChangeArrowheads="1"/>
            </p:cNvSpPr>
            <p:nvPr/>
          </p:nvSpPr>
          <p:spPr bwMode="auto">
            <a:xfrm>
              <a:off x="-6769532" y="-20637"/>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1" name="Rectangle 1492"/>
            <p:cNvSpPr>
              <a:spLocks noChangeArrowheads="1"/>
            </p:cNvSpPr>
            <p:nvPr/>
          </p:nvSpPr>
          <p:spPr bwMode="auto">
            <a:xfrm>
              <a:off x="-6509172" y="-20637"/>
              <a:ext cx="136529"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2" name="Rectangle 1493"/>
            <p:cNvSpPr>
              <a:spLocks noChangeArrowheads="1"/>
            </p:cNvSpPr>
            <p:nvPr/>
          </p:nvSpPr>
          <p:spPr bwMode="auto">
            <a:xfrm>
              <a:off x="-6337717" y="-206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3" name="Rectangle 1494"/>
            <p:cNvSpPr>
              <a:spLocks noChangeArrowheads="1"/>
            </p:cNvSpPr>
            <p:nvPr/>
          </p:nvSpPr>
          <p:spPr bwMode="auto">
            <a:xfrm>
              <a:off x="-6769532" y="68264"/>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4" name="Rectangle 1495"/>
            <p:cNvSpPr>
              <a:spLocks noChangeArrowheads="1"/>
            </p:cNvSpPr>
            <p:nvPr/>
          </p:nvSpPr>
          <p:spPr bwMode="auto">
            <a:xfrm>
              <a:off x="-6683803" y="68264"/>
              <a:ext cx="136529"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5" name="Rectangle 1496"/>
            <p:cNvSpPr>
              <a:spLocks noChangeArrowheads="1"/>
            </p:cNvSpPr>
            <p:nvPr/>
          </p:nvSpPr>
          <p:spPr bwMode="auto">
            <a:xfrm>
              <a:off x="-6509172" y="68264"/>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6" name="Rectangle 1497"/>
            <p:cNvSpPr>
              <a:spLocks noChangeArrowheads="1"/>
            </p:cNvSpPr>
            <p:nvPr/>
          </p:nvSpPr>
          <p:spPr bwMode="auto">
            <a:xfrm>
              <a:off x="-6337717" y="6826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7" name="Rectangle 1498"/>
            <p:cNvSpPr>
              <a:spLocks noChangeArrowheads="1"/>
            </p:cNvSpPr>
            <p:nvPr/>
          </p:nvSpPr>
          <p:spPr bwMode="auto">
            <a:xfrm>
              <a:off x="-6769532" y="1571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8" name="Rectangle 1499"/>
            <p:cNvSpPr>
              <a:spLocks noChangeArrowheads="1"/>
            </p:cNvSpPr>
            <p:nvPr/>
          </p:nvSpPr>
          <p:spPr bwMode="auto">
            <a:xfrm>
              <a:off x="-6598076" y="1571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9" name="Rectangle 1500"/>
            <p:cNvSpPr>
              <a:spLocks noChangeArrowheads="1"/>
            </p:cNvSpPr>
            <p:nvPr/>
          </p:nvSpPr>
          <p:spPr bwMode="auto">
            <a:xfrm>
              <a:off x="-6515522" y="157162"/>
              <a:ext cx="142880"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60" name="Rectangle 1501"/>
            <p:cNvSpPr>
              <a:spLocks noChangeArrowheads="1"/>
            </p:cNvSpPr>
            <p:nvPr/>
          </p:nvSpPr>
          <p:spPr bwMode="auto">
            <a:xfrm>
              <a:off x="-6683803" y="249236"/>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1" name="Rectangle 1502"/>
            <p:cNvSpPr>
              <a:spLocks noChangeArrowheads="1"/>
            </p:cNvSpPr>
            <p:nvPr/>
          </p:nvSpPr>
          <p:spPr bwMode="auto">
            <a:xfrm>
              <a:off x="-6423444" y="249236"/>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2" name="Rectangle 1503"/>
            <p:cNvSpPr>
              <a:spLocks noChangeArrowheads="1"/>
            </p:cNvSpPr>
            <p:nvPr/>
          </p:nvSpPr>
          <p:spPr bwMode="auto">
            <a:xfrm>
              <a:off x="-6337717" y="249236"/>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3" name="Rectangle 1504"/>
            <p:cNvSpPr>
              <a:spLocks noChangeArrowheads="1"/>
            </p:cNvSpPr>
            <p:nvPr/>
          </p:nvSpPr>
          <p:spPr bwMode="auto">
            <a:xfrm>
              <a:off x="-6769532" y="338137"/>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4" name="Rectangle 1505"/>
            <p:cNvSpPr>
              <a:spLocks noChangeArrowheads="1"/>
            </p:cNvSpPr>
            <p:nvPr/>
          </p:nvSpPr>
          <p:spPr bwMode="auto">
            <a:xfrm>
              <a:off x="-6598076" y="3381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5" name="Rectangle 1506"/>
            <p:cNvSpPr>
              <a:spLocks noChangeArrowheads="1"/>
            </p:cNvSpPr>
            <p:nvPr/>
          </p:nvSpPr>
          <p:spPr bwMode="auto">
            <a:xfrm>
              <a:off x="-6509172" y="338137"/>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6" name="Rectangle 1507"/>
            <p:cNvSpPr>
              <a:spLocks noChangeArrowheads="1"/>
            </p:cNvSpPr>
            <p:nvPr/>
          </p:nvSpPr>
          <p:spPr bwMode="auto">
            <a:xfrm>
              <a:off x="-6337717" y="3381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7" name="Rectangle 1508"/>
            <p:cNvSpPr>
              <a:spLocks noChangeArrowheads="1"/>
            </p:cNvSpPr>
            <p:nvPr/>
          </p:nvSpPr>
          <p:spPr bwMode="auto">
            <a:xfrm>
              <a:off x="-6683803" y="4270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8" name="Rectangle 1509"/>
            <p:cNvSpPr>
              <a:spLocks noChangeArrowheads="1"/>
            </p:cNvSpPr>
            <p:nvPr/>
          </p:nvSpPr>
          <p:spPr bwMode="auto">
            <a:xfrm>
              <a:off x="-6509172" y="427037"/>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9" name="Rectangle 1510"/>
            <p:cNvSpPr>
              <a:spLocks noChangeArrowheads="1"/>
            </p:cNvSpPr>
            <p:nvPr/>
          </p:nvSpPr>
          <p:spPr bwMode="auto">
            <a:xfrm>
              <a:off x="-6423444" y="4270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70" name="Rectangle 1511"/>
            <p:cNvSpPr>
              <a:spLocks noChangeArrowheads="1"/>
            </p:cNvSpPr>
            <p:nvPr/>
          </p:nvSpPr>
          <p:spPr bwMode="auto">
            <a:xfrm>
              <a:off x="-6337717" y="4270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71" name="Rectangle 1512"/>
            <p:cNvSpPr>
              <a:spLocks noChangeArrowheads="1"/>
            </p:cNvSpPr>
            <p:nvPr/>
          </p:nvSpPr>
          <p:spPr bwMode="auto">
            <a:xfrm>
              <a:off x="-6769532" y="515938"/>
              <a:ext cx="222258"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2" name="Rectangle 1513"/>
            <p:cNvSpPr>
              <a:spLocks noChangeArrowheads="1"/>
            </p:cNvSpPr>
            <p:nvPr/>
          </p:nvSpPr>
          <p:spPr bwMode="auto">
            <a:xfrm>
              <a:off x="-6509172" y="5159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3" name="Rectangle 1514"/>
            <p:cNvSpPr>
              <a:spLocks noChangeArrowheads="1"/>
            </p:cNvSpPr>
            <p:nvPr/>
          </p:nvSpPr>
          <p:spPr bwMode="auto">
            <a:xfrm>
              <a:off x="-6337717" y="5159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4" name="Rectangle 1515"/>
            <p:cNvSpPr>
              <a:spLocks noChangeArrowheads="1"/>
            </p:cNvSpPr>
            <p:nvPr/>
          </p:nvSpPr>
          <p:spPr bwMode="auto">
            <a:xfrm>
              <a:off x="-6509172" y="606425"/>
              <a:ext cx="136529"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5" name="Rectangle 1516"/>
            <p:cNvSpPr>
              <a:spLocks noChangeArrowheads="1"/>
            </p:cNvSpPr>
            <p:nvPr/>
          </p:nvSpPr>
          <p:spPr bwMode="auto">
            <a:xfrm>
              <a:off x="-6337717" y="6064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6" name="Rectangle 1517"/>
            <p:cNvSpPr>
              <a:spLocks noChangeArrowheads="1"/>
            </p:cNvSpPr>
            <p:nvPr/>
          </p:nvSpPr>
          <p:spPr bwMode="auto">
            <a:xfrm>
              <a:off x="-6947336" y="695326"/>
              <a:ext cx="22543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7" name="Rectangle 1518"/>
            <p:cNvSpPr>
              <a:spLocks noChangeArrowheads="1"/>
            </p:cNvSpPr>
            <p:nvPr/>
          </p:nvSpPr>
          <p:spPr bwMode="auto">
            <a:xfrm>
              <a:off x="-6509172" y="6953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8" name="Rectangle 1519"/>
            <p:cNvSpPr>
              <a:spLocks noChangeArrowheads="1"/>
            </p:cNvSpPr>
            <p:nvPr/>
          </p:nvSpPr>
          <p:spPr bwMode="auto">
            <a:xfrm>
              <a:off x="-6337717" y="6953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9" name="Rectangle 1520"/>
            <p:cNvSpPr>
              <a:spLocks noChangeArrowheads="1"/>
            </p:cNvSpPr>
            <p:nvPr/>
          </p:nvSpPr>
          <p:spPr bwMode="auto">
            <a:xfrm>
              <a:off x="-6683803" y="78422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0" name="Rectangle 1521"/>
            <p:cNvSpPr>
              <a:spLocks noChangeArrowheads="1"/>
            </p:cNvSpPr>
            <p:nvPr/>
          </p:nvSpPr>
          <p:spPr bwMode="auto">
            <a:xfrm>
              <a:off x="-6598076" y="78422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1" name="Rectangle 1522"/>
            <p:cNvSpPr>
              <a:spLocks noChangeArrowheads="1"/>
            </p:cNvSpPr>
            <p:nvPr/>
          </p:nvSpPr>
          <p:spPr bwMode="auto">
            <a:xfrm>
              <a:off x="-6420269" y="784224"/>
              <a:ext cx="133354"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2" name="Rectangle 1523"/>
            <p:cNvSpPr>
              <a:spLocks noChangeArrowheads="1"/>
            </p:cNvSpPr>
            <p:nvPr/>
          </p:nvSpPr>
          <p:spPr bwMode="auto">
            <a:xfrm>
              <a:off x="-6683803" y="87312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3" name="Rectangle 1524"/>
            <p:cNvSpPr>
              <a:spLocks noChangeArrowheads="1"/>
            </p:cNvSpPr>
            <p:nvPr/>
          </p:nvSpPr>
          <p:spPr bwMode="auto">
            <a:xfrm>
              <a:off x="-6509172" y="873124"/>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4" name="Rectangle 1525"/>
            <p:cNvSpPr>
              <a:spLocks noChangeArrowheads="1"/>
            </p:cNvSpPr>
            <p:nvPr/>
          </p:nvSpPr>
          <p:spPr bwMode="auto">
            <a:xfrm>
              <a:off x="-6423444" y="87312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5" name="Rectangle 1526"/>
            <p:cNvSpPr>
              <a:spLocks noChangeArrowheads="1"/>
            </p:cNvSpPr>
            <p:nvPr/>
          </p:nvSpPr>
          <p:spPr bwMode="auto">
            <a:xfrm>
              <a:off x="-6337717" y="87312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6" name="Rectangle 1527"/>
            <p:cNvSpPr>
              <a:spLocks noChangeArrowheads="1"/>
            </p:cNvSpPr>
            <p:nvPr/>
          </p:nvSpPr>
          <p:spPr bwMode="auto">
            <a:xfrm>
              <a:off x="-6683803" y="962025"/>
              <a:ext cx="222258"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7" name="Rectangle 1528"/>
            <p:cNvSpPr>
              <a:spLocks noChangeArrowheads="1"/>
            </p:cNvSpPr>
            <p:nvPr/>
          </p:nvSpPr>
          <p:spPr bwMode="auto">
            <a:xfrm>
              <a:off x="-6337717" y="9620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8" name="Rectangle 1529"/>
            <p:cNvSpPr>
              <a:spLocks noChangeArrowheads="1"/>
            </p:cNvSpPr>
            <p:nvPr/>
          </p:nvSpPr>
          <p:spPr bwMode="auto">
            <a:xfrm>
              <a:off x="-6769532" y="1050925"/>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9" name="Rectangle 1530"/>
            <p:cNvSpPr>
              <a:spLocks noChangeArrowheads="1"/>
            </p:cNvSpPr>
            <p:nvPr/>
          </p:nvSpPr>
          <p:spPr bwMode="auto">
            <a:xfrm>
              <a:off x="-6337717" y="10509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90" name="Rectangle 1531"/>
            <p:cNvSpPr>
              <a:spLocks noChangeArrowheads="1"/>
            </p:cNvSpPr>
            <p:nvPr/>
          </p:nvSpPr>
          <p:spPr bwMode="auto">
            <a:xfrm>
              <a:off x="-6769532" y="1139825"/>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91" name="Rectangle 1532"/>
            <p:cNvSpPr>
              <a:spLocks noChangeArrowheads="1"/>
            </p:cNvSpPr>
            <p:nvPr/>
          </p:nvSpPr>
          <p:spPr bwMode="auto">
            <a:xfrm>
              <a:off x="-6683803" y="11398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92" name="Rectangle 1533"/>
            <p:cNvSpPr>
              <a:spLocks noChangeArrowheads="1"/>
            </p:cNvSpPr>
            <p:nvPr/>
          </p:nvSpPr>
          <p:spPr bwMode="auto">
            <a:xfrm>
              <a:off x="-6509172" y="1139825"/>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93" name="Rectangle 1534"/>
            <p:cNvSpPr>
              <a:spLocks noChangeArrowheads="1"/>
            </p:cNvSpPr>
            <p:nvPr/>
          </p:nvSpPr>
          <p:spPr bwMode="auto">
            <a:xfrm>
              <a:off x="-6420269" y="1139825"/>
              <a:ext cx="133354"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94" name="Rectangle 1535"/>
            <p:cNvSpPr>
              <a:spLocks noChangeArrowheads="1"/>
            </p:cNvSpPr>
            <p:nvPr/>
          </p:nvSpPr>
          <p:spPr bwMode="auto">
            <a:xfrm>
              <a:off x="-6598076" y="12319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95" name="Rectangle 1536"/>
            <p:cNvSpPr>
              <a:spLocks noChangeArrowheads="1"/>
            </p:cNvSpPr>
            <p:nvPr/>
          </p:nvSpPr>
          <p:spPr bwMode="auto">
            <a:xfrm>
              <a:off x="-6423444" y="12319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96" name="Rectangle 1537"/>
            <p:cNvSpPr>
              <a:spLocks noChangeArrowheads="1"/>
            </p:cNvSpPr>
            <p:nvPr/>
          </p:nvSpPr>
          <p:spPr bwMode="auto">
            <a:xfrm>
              <a:off x="-6337717" y="12319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97" name="Rectangle 1538"/>
            <p:cNvSpPr>
              <a:spLocks noChangeArrowheads="1"/>
            </p:cNvSpPr>
            <p:nvPr/>
          </p:nvSpPr>
          <p:spPr bwMode="auto">
            <a:xfrm>
              <a:off x="-6769532" y="1320801"/>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98" name="Rectangle 1539"/>
            <p:cNvSpPr>
              <a:spLocks noChangeArrowheads="1"/>
            </p:cNvSpPr>
            <p:nvPr/>
          </p:nvSpPr>
          <p:spPr bwMode="auto">
            <a:xfrm>
              <a:off x="-6683803" y="13208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99" name="Rectangle 1540"/>
            <p:cNvSpPr>
              <a:spLocks noChangeArrowheads="1"/>
            </p:cNvSpPr>
            <p:nvPr/>
          </p:nvSpPr>
          <p:spPr bwMode="auto">
            <a:xfrm>
              <a:off x="-6598076" y="13208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0" name="Rectangle 1541"/>
            <p:cNvSpPr>
              <a:spLocks noChangeArrowheads="1"/>
            </p:cNvSpPr>
            <p:nvPr/>
          </p:nvSpPr>
          <p:spPr bwMode="auto">
            <a:xfrm>
              <a:off x="-6337717" y="13208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1" name="Rectangle 1542"/>
            <p:cNvSpPr>
              <a:spLocks noChangeArrowheads="1"/>
            </p:cNvSpPr>
            <p:nvPr/>
          </p:nvSpPr>
          <p:spPr bwMode="auto">
            <a:xfrm>
              <a:off x="-6769532" y="1409701"/>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2" name="Rectangle 1543"/>
            <p:cNvSpPr>
              <a:spLocks noChangeArrowheads="1"/>
            </p:cNvSpPr>
            <p:nvPr/>
          </p:nvSpPr>
          <p:spPr bwMode="auto">
            <a:xfrm>
              <a:off x="-6598076" y="14097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3" name="Rectangle 1544"/>
            <p:cNvSpPr>
              <a:spLocks noChangeArrowheads="1"/>
            </p:cNvSpPr>
            <p:nvPr/>
          </p:nvSpPr>
          <p:spPr bwMode="auto">
            <a:xfrm>
              <a:off x="-6423444" y="14097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4" name="Rectangle 1545"/>
            <p:cNvSpPr>
              <a:spLocks noChangeArrowheads="1"/>
            </p:cNvSpPr>
            <p:nvPr/>
          </p:nvSpPr>
          <p:spPr bwMode="auto">
            <a:xfrm>
              <a:off x="-6683803" y="14986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5" name="Rectangle 1546"/>
            <p:cNvSpPr>
              <a:spLocks noChangeArrowheads="1"/>
            </p:cNvSpPr>
            <p:nvPr/>
          </p:nvSpPr>
          <p:spPr bwMode="auto">
            <a:xfrm>
              <a:off x="-6509172" y="1498602"/>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6" name="Rectangle 1547"/>
            <p:cNvSpPr>
              <a:spLocks noChangeArrowheads="1"/>
            </p:cNvSpPr>
            <p:nvPr/>
          </p:nvSpPr>
          <p:spPr bwMode="auto">
            <a:xfrm>
              <a:off x="-6337717" y="14986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7" name="Rectangle 1548"/>
            <p:cNvSpPr>
              <a:spLocks noChangeArrowheads="1"/>
            </p:cNvSpPr>
            <p:nvPr/>
          </p:nvSpPr>
          <p:spPr bwMode="auto">
            <a:xfrm>
              <a:off x="-6769532" y="158750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08" name="Rectangle 1549"/>
            <p:cNvSpPr>
              <a:spLocks noChangeArrowheads="1"/>
            </p:cNvSpPr>
            <p:nvPr/>
          </p:nvSpPr>
          <p:spPr bwMode="auto">
            <a:xfrm>
              <a:off x="-6598076" y="1587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09" name="Rectangle 1550"/>
            <p:cNvSpPr>
              <a:spLocks noChangeArrowheads="1"/>
            </p:cNvSpPr>
            <p:nvPr/>
          </p:nvSpPr>
          <p:spPr bwMode="auto">
            <a:xfrm>
              <a:off x="-6337717" y="1587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0" name="Rectangle 1551"/>
            <p:cNvSpPr>
              <a:spLocks noChangeArrowheads="1"/>
            </p:cNvSpPr>
            <p:nvPr/>
          </p:nvSpPr>
          <p:spPr bwMode="auto">
            <a:xfrm>
              <a:off x="-7121969" y="167481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1" name="Rectangle 1552"/>
            <p:cNvSpPr>
              <a:spLocks noChangeArrowheads="1"/>
            </p:cNvSpPr>
            <p:nvPr/>
          </p:nvSpPr>
          <p:spPr bwMode="auto">
            <a:xfrm>
              <a:off x="-6861610" y="167481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2" name="Rectangle 1553"/>
            <p:cNvSpPr>
              <a:spLocks noChangeArrowheads="1"/>
            </p:cNvSpPr>
            <p:nvPr/>
          </p:nvSpPr>
          <p:spPr bwMode="auto">
            <a:xfrm>
              <a:off x="-6769532" y="1674813"/>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3" name="Rectangle 1554"/>
            <p:cNvSpPr>
              <a:spLocks noChangeArrowheads="1"/>
            </p:cNvSpPr>
            <p:nvPr/>
          </p:nvSpPr>
          <p:spPr bwMode="auto">
            <a:xfrm>
              <a:off x="-6598076" y="167481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4" name="Rectangle 1555"/>
            <p:cNvSpPr>
              <a:spLocks noChangeArrowheads="1"/>
            </p:cNvSpPr>
            <p:nvPr/>
          </p:nvSpPr>
          <p:spPr bwMode="auto">
            <a:xfrm>
              <a:off x="-7296599" y="17573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5" name="Rectangle 1556"/>
            <p:cNvSpPr>
              <a:spLocks noChangeArrowheads="1"/>
            </p:cNvSpPr>
            <p:nvPr/>
          </p:nvSpPr>
          <p:spPr bwMode="auto">
            <a:xfrm>
              <a:off x="-7207695" y="17573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6" name="Rectangle 1557"/>
            <p:cNvSpPr>
              <a:spLocks noChangeArrowheads="1"/>
            </p:cNvSpPr>
            <p:nvPr/>
          </p:nvSpPr>
          <p:spPr bwMode="auto">
            <a:xfrm>
              <a:off x="-6947336" y="17573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7" name="Rectangle 1558"/>
            <p:cNvSpPr>
              <a:spLocks noChangeArrowheads="1"/>
            </p:cNvSpPr>
            <p:nvPr/>
          </p:nvSpPr>
          <p:spPr bwMode="auto">
            <a:xfrm>
              <a:off x="-6769532" y="17573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8" name="Rectangle 1559"/>
            <p:cNvSpPr>
              <a:spLocks noChangeArrowheads="1"/>
            </p:cNvSpPr>
            <p:nvPr/>
          </p:nvSpPr>
          <p:spPr bwMode="auto">
            <a:xfrm>
              <a:off x="-6337717" y="17573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9" name="Rectangle 1560"/>
            <p:cNvSpPr>
              <a:spLocks noChangeArrowheads="1"/>
            </p:cNvSpPr>
            <p:nvPr/>
          </p:nvSpPr>
          <p:spPr bwMode="auto">
            <a:xfrm>
              <a:off x="-6861610" y="18367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0" name="Rectangle 1561"/>
            <p:cNvSpPr>
              <a:spLocks noChangeArrowheads="1"/>
            </p:cNvSpPr>
            <p:nvPr/>
          </p:nvSpPr>
          <p:spPr bwMode="auto">
            <a:xfrm>
              <a:off x="-7036240" y="18367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1" name="Rectangle 1562"/>
            <p:cNvSpPr>
              <a:spLocks noChangeArrowheads="1"/>
            </p:cNvSpPr>
            <p:nvPr/>
          </p:nvSpPr>
          <p:spPr bwMode="auto">
            <a:xfrm>
              <a:off x="-6423444" y="18367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2" name="Rectangle 1563"/>
            <p:cNvSpPr>
              <a:spLocks noChangeArrowheads="1"/>
            </p:cNvSpPr>
            <p:nvPr/>
          </p:nvSpPr>
          <p:spPr bwMode="auto">
            <a:xfrm>
              <a:off x="-6337717" y="18367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3" name="Rectangle 1564"/>
            <p:cNvSpPr>
              <a:spLocks noChangeArrowheads="1"/>
            </p:cNvSpPr>
            <p:nvPr/>
          </p:nvSpPr>
          <p:spPr bwMode="auto">
            <a:xfrm>
              <a:off x="-7296599" y="191611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4" name="Rectangle 1565"/>
            <p:cNvSpPr>
              <a:spLocks noChangeArrowheads="1"/>
            </p:cNvSpPr>
            <p:nvPr/>
          </p:nvSpPr>
          <p:spPr bwMode="auto">
            <a:xfrm>
              <a:off x="-6683803" y="191611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5" name="Rectangle 1566"/>
            <p:cNvSpPr>
              <a:spLocks noChangeArrowheads="1"/>
            </p:cNvSpPr>
            <p:nvPr/>
          </p:nvSpPr>
          <p:spPr bwMode="auto">
            <a:xfrm>
              <a:off x="-7121969" y="191611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6" name="Rectangle 1567"/>
            <p:cNvSpPr>
              <a:spLocks noChangeArrowheads="1"/>
            </p:cNvSpPr>
            <p:nvPr/>
          </p:nvSpPr>
          <p:spPr bwMode="auto">
            <a:xfrm>
              <a:off x="-6509172" y="191611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7" name="Rectangle 1568"/>
            <p:cNvSpPr>
              <a:spLocks noChangeArrowheads="1"/>
            </p:cNvSpPr>
            <p:nvPr/>
          </p:nvSpPr>
          <p:spPr bwMode="auto">
            <a:xfrm>
              <a:off x="-6337717" y="191611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8" name="Rectangle 1569"/>
            <p:cNvSpPr>
              <a:spLocks noChangeArrowheads="1"/>
            </p:cNvSpPr>
            <p:nvPr/>
          </p:nvSpPr>
          <p:spPr bwMode="auto">
            <a:xfrm>
              <a:off x="-7296599" y="1995489"/>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29" name="Rectangle 1570"/>
            <p:cNvSpPr>
              <a:spLocks noChangeArrowheads="1"/>
            </p:cNvSpPr>
            <p:nvPr/>
          </p:nvSpPr>
          <p:spPr bwMode="auto">
            <a:xfrm>
              <a:off x="-7036240" y="1995489"/>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0" name="Rectangle 1571"/>
            <p:cNvSpPr>
              <a:spLocks noChangeArrowheads="1"/>
            </p:cNvSpPr>
            <p:nvPr/>
          </p:nvSpPr>
          <p:spPr bwMode="auto">
            <a:xfrm>
              <a:off x="-7207695" y="1995489"/>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1" name="Rectangle 1572"/>
            <p:cNvSpPr>
              <a:spLocks noChangeArrowheads="1"/>
            </p:cNvSpPr>
            <p:nvPr/>
          </p:nvSpPr>
          <p:spPr bwMode="auto">
            <a:xfrm>
              <a:off x="-6598076" y="1995489"/>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2" name="Rectangle 1573"/>
            <p:cNvSpPr>
              <a:spLocks noChangeArrowheads="1"/>
            </p:cNvSpPr>
            <p:nvPr/>
          </p:nvSpPr>
          <p:spPr bwMode="auto">
            <a:xfrm>
              <a:off x="-6509172" y="1995489"/>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3" name="Rectangle 1574"/>
            <p:cNvSpPr>
              <a:spLocks noChangeArrowheads="1"/>
            </p:cNvSpPr>
            <p:nvPr/>
          </p:nvSpPr>
          <p:spPr bwMode="auto">
            <a:xfrm>
              <a:off x="-7296599" y="20748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4" name="Rectangle 1575"/>
            <p:cNvSpPr>
              <a:spLocks noChangeArrowheads="1"/>
            </p:cNvSpPr>
            <p:nvPr/>
          </p:nvSpPr>
          <p:spPr bwMode="auto">
            <a:xfrm>
              <a:off x="-6683803" y="20748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5" name="Rectangle 1576"/>
            <p:cNvSpPr>
              <a:spLocks noChangeArrowheads="1"/>
            </p:cNvSpPr>
            <p:nvPr/>
          </p:nvSpPr>
          <p:spPr bwMode="auto">
            <a:xfrm>
              <a:off x="-7036240" y="20748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6" name="Rectangle 1577"/>
            <p:cNvSpPr>
              <a:spLocks noChangeArrowheads="1"/>
            </p:cNvSpPr>
            <p:nvPr/>
          </p:nvSpPr>
          <p:spPr bwMode="auto">
            <a:xfrm>
              <a:off x="-6861610" y="20748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7" name="Rectangle 1578"/>
            <p:cNvSpPr>
              <a:spLocks noChangeArrowheads="1"/>
            </p:cNvSpPr>
            <p:nvPr/>
          </p:nvSpPr>
          <p:spPr bwMode="auto">
            <a:xfrm>
              <a:off x="-6337717" y="20748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8" name="Rectangle 1579"/>
            <p:cNvSpPr>
              <a:spLocks noChangeArrowheads="1"/>
            </p:cNvSpPr>
            <p:nvPr/>
          </p:nvSpPr>
          <p:spPr bwMode="auto">
            <a:xfrm>
              <a:off x="-7296599" y="215741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39" name="Rectangle 1580"/>
            <p:cNvSpPr>
              <a:spLocks noChangeArrowheads="1"/>
            </p:cNvSpPr>
            <p:nvPr/>
          </p:nvSpPr>
          <p:spPr bwMode="auto">
            <a:xfrm>
              <a:off x="-6683803" y="215741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40" name="Rectangle 1581"/>
            <p:cNvSpPr>
              <a:spLocks noChangeArrowheads="1"/>
            </p:cNvSpPr>
            <p:nvPr/>
          </p:nvSpPr>
          <p:spPr bwMode="auto">
            <a:xfrm>
              <a:off x="-7036240" y="215741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41" name="Rectangle 1582"/>
            <p:cNvSpPr>
              <a:spLocks noChangeArrowheads="1"/>
            </p:cNvSpPr>
            <p:nvPr/>
          </p:nvSpPr>
          <p:spPr bwMode="auto">
            <a:xfrm>
              <a:off x="-6769532" y="2157413"/>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42" name="Rectangle 1583"/>
            <p:cNvSpPr>
              <a:spLocks noChangeArrowheads="1"/>
            </p:cNvSpPr>
            <p:nvPr/>
          </p:nvSpPr>
          <p:spPr bwMode="auto">
            <a:xfrm>
              <a:off x="-6337717" y="215741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43" name="Rectangle 1584"/>
            <p:cNvSpPr>
              <a:spLocks noChangeArrowheads="1"/>
            </p:cNvSpPr>
            <p:nvPr/>
          </p:nvSpPr>
          <p:spPr bwMode="auto">
            <a:xfrm>
              <a:off x="-6683803" y="2236788"/>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44" name="Rectangle 1585"/>
            <p:cNvSpPr>
              <a:spLocks noChangeArrowheads="1"/>
            </p:cNvSpPr>
            <p:nvPr/>
          </p:nvSpPr>
          <p:spPr bwMode="auto">
            <a:xfrm>
              <a:off x="-7121969" y="2236788"/>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45" name="Rectangle 1586"/>
            <p:cNvSpPr>
              <a:spLocks noChangeArrowheads="1"/>
            </p:cNvSpPr>
            <p:nvPr/>
          </p:nvSpPr>
          <p:spPr bwMode="auto">
            <a:xfrm>
              <a:off x="-6861610" y="2236788"/>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46" name="Rectangle 1587"/>
            <p:cNvSpPr>
              <a:spLocks noChangeArrowheads="1"/>
            </p:cNvSpPr>
            <p:nvPr/>
          </p:nvSpPr>
          <p:spPr bwMode="auto">
            <a:xfrm>
              <a:off x="-7296599" y="23129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47" name="Rectangle 1588"/>
            <p:cNvSpPr>
              <a:spLocks noChangeArrowheads="1"/>
            </p:cNvSpPr>
            <p:nvPr/>
          </p:nvSpPr>
          <p:spPr bwMode="auto">
            <a:xfrm>
              <a:off x="-6861610" y="23129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48" name="Rectangle 1589"/>
            <p:cNvSpPr>
              <a:spLocks noChangeArrowheads="1"/>
            </p:cNvSpPr>
            <p:nvPr/>
          </p:nvSpPr>
          <p:spPr bwMode="auto">
            <a:xfrm>
              <a:off x="-6337717" y="23129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49" name="Rectangle 1590"/>
            <p:cNvSpPr>
              <a:spLocks noChangeArrowheads="1"/>
            </p:cNvSpPr>
            <p:nvPr/>
          </p:nvSpPr>
          <p:spPr bwMode="auto">
            <a:xfrm>
              <a:off x="-6683803" y="2392363"/>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50" name="Rectangle 1591"/>
            <p:cNvSpPr>
              <a:spLocks noChangeArrowheads="1"/>
            </p:cNvSpPr>
            <p:nvPr/>
          </p:nvSpPr>
          <p:spPr bwMode="auto">
            <a:xfrm>
              <a:off x="-7036240" y="2392363"/>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51" name="Rectangle 1592"/>
            <p:cNvSpPr>
              <a:spLocks noChangeArrowheads="1"/>
            </p:cNvSpPr>
            <p:nvPr/>
          </p:nvSpPr>
          <p:spPr bwMode="auto">
            <a:xfrm>
              <a:off x="-7296599" y="246856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52" name="Rectangle 1593"/>
            <p:cNvSpPr>
              <a:spLocks noChangeArrowheads="1"/>
            </p:cNvSpPr>
            <p:nvPr/>
          </p:nvSpPr>
          <p:spPr bwMode="auto">
            <a:xfrm>
              <a:off x="-6861610" y="246856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53" name="Rectangle 1594"/>
            <p:cNvSpPr>
              <a:spLocks noChangeArrowheads="1"/>
            </p:cNvSpPr>
            <p:nvPr/>
          </p:nvSpPr>
          <p:spPr bwMode="auto">
            <a:xfrm>
              <a:off x="-6337717" y="246856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54" name="Rectangle 1595"/>
            <p:cNvSpPr>
              <a:spLocks noChangeArrowheads="1"/>
            </p:cNvSpPr>
            <p:nvPr/>
          </p:nvSpPr>
          <p:spPr bwMode="auto">
            <a:xfrm>
              <a:off x="-7296599" y="2560638"/>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55" name="Rectangle 1596"/>
            <p:cNvSpPr>
              <a:spLocks noChangeArrowheads="1"/>
            </p:cNvSpPr>
            <p:nvPr/>
          </p:nvSpPr>
          <p:spPr bwMode="auto">
            <a:xfrm>
              <a:off x="-6337717" y="2560638"/>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56" name="Rectangle 1597"/>
            <p:cNvSpPr>
              <a:spLocks noChangeArrowheads="1"/>
            </p:cNvSpPr>
            <p:nvPr/>
          </p:nvSpPr>
          <p:spPr bwMode="auto">
            <a:xfrm>
              <a:off x="-6861610" y="2649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57" name="Rectangle 1598"/>
            <p:cNvSpPr>
              <a:spLocks noChangeArrowheads="1"/>
            </p:cNvSpPr>
            <p:nvPr/>
          </p:nvSpPr>
          <p:spPr bwMode="auto">
            <a:xfrm>
              <a:off x="-6337717" y="2649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58" name="Rectangle 1599"/>
            <p:cNvSpPr>
              <a:spLocks noChangeArrowheads="1"/>
            </p:cNvSpPr>
            <p:nvPr/>
          </p:nvSpPr>
          <p:spPr bwMode="auto">
            <a:xfrm>
              <a:off x="-7296601" y="27432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59" name="Rectangle 1600"/>
            <p:cNvSpPr>
              <a:spLocks noChangeArrowheads="1"/>
            </p:cNvSpPr>
            <p:nvPr/>
          </p:nvSpPr>
          <p:spPr bwMode="auto">
            <a:xfrm>
              <a:off x="-6769534" y="2743200"/>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60" name="Rectangle 1601"/>
            <p:cNvSpPr>
              <a:spLocks noChangeArrowheads="1"/>
            </p:cNvSpPr>
            <p:nvPr/>
          </p:nvSpPr>
          <p:spPr bwMode="auto">
            <a:xfrm>
              <a:off x="-6861612" y="283210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61" name="Rectangle 1602"/>
            <p:cNvSpPr>
              <a:spLocks noChangeArrowheads="1"/>
            </p:cNvSpPr>
            <p:nvPr/>
          </p:nvSpPr>
          <p:spPr bwMode="auto">
            <a:xfrm>
              <a:off x="-6861612" y="291782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62" name="Rectangle 1603"/>
            <p:cNvSpPr>
              <a:spLocks noChangeArrowheads="1"/>
            </p:cNvSpPr>
            <p:nvPr/>
          </p:nvSpPr>
          <p:spPr bwMode="auto">
            <a:xfrm>
              <a:off x="-6337717" y="283210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63" name="Freeform 1604"/>
            <p:cNvSpPr/>
            <p:nvPr/>
          </p:nvSpPr>
          <p:spPr bwMode="auto">
            <a:xfrm>
              <a:off x="-6245623" y="-261938"/>
              <a:ext cx="31750" cy="3230563"/>
            </a:xfrm>
            <a:custGeom>
              <a:gdLst>
                <a:gd fmla="*/ 20 w 20" name="T0"/>
                <a:gd fmla="*/ 2035 h 2035" name="T1"/>
                <a:gd fmla="*/ 0 w 20" name="T2"/>
                <a:gd fmla="*/ 2035 h 2035" name="T3"/>
                <a:gd fmla="*/ 0 w 20" name="T4"/>
                <a:gd fmla="*/ 0 h 2035" name="T5"/>
                <a:gd fmla="*/ 20 w 20" name="T6"/>
                <a:gd fmla="*/ 32 h 2035" name="T7"/>
                <a:gd fmla="*/ 20 w 20" name="T8"/>
                <a:gd fmla="*/ 2035 h 2035" name="T9"/>
              </a:gdLst>
              <a:cxnLst>
                <a:cxn ang="0">
                  <a:pos x="T0" y="T1"/>
                </a:cxn>
                <a:cxn ang="0">
                  <a:pos x="T2" y="T3"/>
                </a:cxn>
                <a:cxn ang="0">
                  <a:pos x="T4" y="T5"/>
                </a:cxn>
                <a:cxn ang="0">
                  <a:pos x="T6" y="T7"/>
                </a:cxn>
                <a:cxn ang="0">
                  <a:pos x="T8" y="T9"/>
                </a:cxn>
              </a:cxnLst>
              <a:rect b="b" l="0" r="r" t="0"/>
              <a:pathLst>
                <a:path h="2034" w="20">
                  <a:moveTo>
                    <a:pt x="20" y="2035"/>
                  </a:moveTo>
                  <a:lnTo>
                    <a:pt x="0" y="2035"/>
                  </a:lnTo>
                  <a:lnTo>
                    <a:pt x="0" y="0"/>
                  </a:lnTo>
                  <a:lnTo>
                    <a:pt x="20" y="32"/>
                  </a:lnTo>
                  <a:lnTo>
                    <a:pt x="20" y="2035"/>
                  </a:lnTo>
                  <a:close/>
                </a:path>
              </a:pathLst>
            </a:custGeom>
            <a:grpFill/>
            <a:ln>
              <a:noFill/>
            </a:ln>
          </p:spPr>
          <p:txBody>
            <a:bodyPr anchor="t" anchorCtr="0" bIns="45720" compatLnSpc="1" lIns="91440" numCol="1" rIns="91440" tIns="45720" vert="horz" wrap="square"/>
            <a:lstStyle/>
            <a:p>
              <a:endParaRPr altLang="en-US" lang="zh-CN"/>
            </a:p>
          </p:txBody>
        </p:sp>
        <p:sp>
          <p:nvSpPr>
            <p:cNvPr id="564" name="Freeform 1605"/>
            <p:cNvSpPr/>
            <p:nvPr/>
          </p:nvSpPr>
          <p:spPr bwMode="auto">
            <a:xfrm>
              <a:off x="-6178939" y="-182563"/>
              <a:ext cx="25401" cy="2574926"/>
            </a:xfrm>
            <a:custGeom>
              <a:gdLst>
                <a:gd fmla="*/ 16 w 16" name="T0"/>
                <a:gd fmla="*/ 1622 h 1622" name="T1"/>
                <a:gd fmla="*/ 0 w 16" name="T2"/>
                <a:gd fmla="*/ 1622 h 1622" name="T3"/>
                <a:gd fmla="*/ 0 w 16" name="T4"/>
                <a:gd fmla="*/ 0 h 1622" name="T5"/>
                <a:gd fmla="*/ 16 w 16" name="T6"/>
                <a:gd fmla="*/ 34 h 1622" name="T7"/>
                <a:gd fmla="*/ 16 w 16" name="T8"/>
                <a:gd fmla="*/ 1622 h 1622" name="T9"/>
              </a:gdLst>
              <a:cxnLst>
                <a:cxn ang="0">
                  <a:pos x="T0" y="T1"/>
                </a:cxn>
                <a:cxn ang="0">
                  <a:pos x="T2" y="T3"/>
                </a:cxn>
                <a:cxn ang="0">
                  <a:pos x="T4" y="T5"/>
                </a:cxn>
                <a:cxn ang="0">
                  <a:pos x="T6" y="T7"/>
                </a:cxn>
                <a:cxn ang="0">
                  <a:pos x="T8" y="T9"/>
                </a:cxn>
              </a:cxnLst>
              <a:rect b="b" l="0" r="r" t="0"/>
              <a:pathLst>
                <a:path h="1622" w="16">
                  <a:moveTo>
                    <a:pt x="16" y="1622"/>
                  </a:moveTo>
                  <a:lnTo>
                    <a:pt x="0" y="1622"/>
                  </a:lnTo>
                  <a:lnTo>
                    <a:pt x="0" y="0"/>
                  </a:lnTo>
                  <a:lnTo>
                    <a:pt x="16" y="34"/>
                  </a:lnTo>
                  <a:lnTo>
                    <a:pt x="16" y="1622"/>
                  </a:lnTo>
                  <a:close/>
                </a:path>
              </a:pathLst>
            </a:custGeom>
            <a:grpFill/>
            <a:ln>
              <a:noFill/>
            </a:ln>
          </p:spPr>
          <p:txBody>
            <a:bodyPr anchor="t" anchorCtr="0" bIns="45720" compatLnSpc="1" lIns="91440" numCol="1" rIns="91440" tIns="45720" vert="horz" wrap="square"/>
            <a:lstStyle/>
            <a:p>
              <a:endParaRPr altLang="en-US" lang="zh-CN"/>
            </a:p>
          </p:txBody>
        </p:sp>
        <p:sp>
          <p:nvSpPr>
            <p:cNvPr id="565" name="Freeform 1606"/>
            <p:cNvSpPr/>
            <p:nvPr/>
          </p:nvSpPr>
          <p:spPr bwMode="auto">
            <a:xfrm>
              <a:off x="-6118423" y="-93663"/>
              <a:ext cx="15875" cy="2241550"/>
            </a:xfrm>
            <a:custGeom>
              <a:gdLst>
                <a:gd fmla="*/ 10 w 10" name="T0"/>
                <a:gd fmla="*/ 1412 h 1412" name="T1"/>
                <a:gd fmla="*/ 0 w 10" name="T2"/>
                <a:gd fmla="*/ 1412 h 1412" name="T3"/>
                <a:gd fmla="*/ 0 w 10" name="T4"/>
                <a:gd fmla="*/ 0 h 1412" name="T5"/>
                <a:gd fmla="*/ 10 w 10" name="T6"/>
                <a:gd fmla="*/ 32 h 1412" name="T7"/>
                <a:gd fmla="*/ 10 w 10" name="T8"/>
                <a:gd fmla="*/ 1412 h 1412" name="T9"/>
              </a:gdLst>
              <a:cxnLst>
                <a:cxn ang="0">
                  <a:pos x="T0" y="T1"/>
                </a:cxn>
                <a:cxn ang="0">
                  <a:pos x="T2" y="T3"/>
                </a:cxn>
                <a:cxn ang="0">
                  <a:pos x="T4" y="T5"/>
                </a:cxn>
                <a:cxn ang="0">
                  <a:pos x="T6" y="T7"/>
                </a:cxn>
                <a:cxn ang="0">
                  <a:pos x="T8" y="T9"/>
                </a:cxn>
              </a:cxnLst>
              <a:rect b="b" l="0" r="r" t="0"/>
              <a:pathLst>
                <a:path h="1412" w="10">
                  <a:moveTo>
                    <a:pt x="10" y="1412"/>
                  </a:moveTo>
                  <a:lnTo>
                    <a:pt x="0" y="1412"/>
                  </a:lnTo>
                  <a:lnTo>
                    <a:pt x="0" y="0"/>
                  </a:lnTo>
                  <a:lnTo>
                    <a:pt x="10" y="32"/>
                  </a:lnTo>
                  <a:lnTo>
                    <a:pt x="10" y="1412"/>
                  </a:lnTo>
                  <a:close/>
                </a:path>
              </a:pathLst>
            </a:custGeom>
            <a:grpFill/>
            <a:ln>
              <a:noFill/>
            </a:ln>
          </p:spPr>
          <p:txBody>
            <a:bodyPr anchor="t" anchorCtr="0" bIns="45720" compatLnSpc="1" lIns="91440" numCol="1" rIns="91440" tIns="45720" vert="horz" wrap="square"/>
            <a:lstStyle/>
            <a:p>
              <a:endParaRPr altLang="en-US" lang="zh-CN"/>
            </a:p>
          </p:txBody>
        </p:sp>
      </p:grpSp>
      <p:sp>
        <p:nvSpPr>
          <p:cNvPr id="4" name="文本框 3"/>
          <p:cNvSpPr txBox="1"/>
          <p:nvPr/>
        </p:nvSpPr>
        <p:spPr>
          <a:xfrm>
            <a:off x="2611590" y="2845884"/>
            <a:ext cx="2944659" cy="1737360"/>
          </a:xfrm>
          <a:prstGeom prst="rect">
            <a:avLst/>
          </a:prstGeom>
          <a:noFill/>
        </p:spPr>
        <p:txBody>
          <a:bodyPr rtlCol="0" wrap="square">
            <a:spAutoFit/>
          </a:bodyPr>
          <a:lstStyle/>
          <a:p>
            <a:pPr>
              <a:lnSpc>
                <a:spcPct val="150000"/>
              </a:lnSpc>
            </a:pPr>
            <a:r>
              <a:rPr altLang="zh-CN" lang="en-US" smtClean="0" sz="2400">
                <a:solidFill>
                  <a:schemeClr val="bg1"/>
                </a:solidFill>
              </a:rPr>
              <a:t>1.选题方案设计</a:t>
            </a:r>
          </a:p>
          <a:p>
            <a:pPr>
              <a:lnSpc>
                <a:spcPct val="150000"/>
              </a:lnSpc>
            </a:pPr>
            <a:r>
              <a:rPr altLang="zh-CN" lang="en-US" smtClean="0" sz="2400">
                <a:solidFill>
                  <a:schemeClr val="bg1"/>
                </a:solidFill>
              </a:rPr>
              <a:t>2.选题研究方法</a:t>
            </a:r>
          </a:p>
          <a:p>
            <a:pPr>
              <a:lnSpc>
                <a:spcPct val="150000"/>
              </a:lnSpc>
            </a:pPr>
            <a:r>
              <a:rPr altLang="zh-CN" lang="en-US" smtClean="0" sz="2400">
                <a:solidFill>
                  <a:schemeClr val="bg1"/>
                </a:solidFill>
              </a:rPr>
              <a:t>3.选题运行过程</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dkDnDiag">
          <a:fgClr>
            <a:schemeClr val="bg1">
              <a:lumMod val="95000"/>
            </a:schemeClr>
          </a:fgClr>
          <a:bgClr>
            <a:schemeClr val="bg1"/>
          </a:bgClr>
        </a:pattFill>
        <a:effectLst/>
      </p:bgPr>
    </p:bg>
    <p:spTree>
      <p:nvGrpSpPr>
        <p:cNvPr id="1" name=""/>
        <p:cNvGrpSpPr/>
        <p:nvPr/>
      </p:nvGrpSpPr>
      <p:grpSpPr>
        <a:xfrm>
          <a:off x="0" y="0"/>
          <a:ext cx="0" cy="0"/>
        </a:xfrm>
      </p:grpSpPr>
      <p:sp>
        <p:nvSpPr>
          <p:cNvPr id="1766" name="矩形 1765"/>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algn="t" blurRad="393700" dir="5820000" dist="76200" rotWithShape="0" sx="99000" sy="9900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8" lIns="91436" rIns="91436" rtlCol="0" tIns="45718"/>
          <a:lstStyle/>
          <a:p>
            <a:pPr algn="ctr"/>
            <a:endParaRPr altLang="en-US" lang="zh-CN"/>
          </a:p>
        </p:txBody>
      </p:sp>
      <p:sp>
        <p:nvSpPr>
          <p:cNvPr id="1767" name="圆角矩形 1766"/>
          <p:cNvSpPr/>
          <p:nvPr/>
        </p:nvSpPr>
        <p:spPr>
          <a:xfrm flipV="1" rot="10800000">
            <a:off x="-5664" y="249441"/>
            <a:ext cx="484287" cy="491115"/>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8" lIns="91436" rIns="91436" rtlCol="0" tIns="45718"/>
          <a:lstStyle/>
          <a:p>
            <a:pPr algn="ctr"/>
            <a:r>
              <a:rPr altLang="zh-CN" lang="en-US" sz="3600"/>
              <a:t>3</a:t>
            </a:r>
          </a:p>
        </p:txBody>
      </p:sp>
      <p:sp>
        <p:nvSpPr>
          <p:cNvPr id="1768" name="矩形 1767"/>
          <p:cNvSpPr/>
          <p:nvPr/>
        </p:nvSpPr>
        <p:spPr>
          <a:xfrm>
            <a:off x="3553537" y="310334"/>
            <a:ext cx="2437122" cy="365756"/>
          </a:xfrm>
          <a:prstGeom prst="rect">
            <a:avLst/>
          </a:prstGeom>
        </p:spPr>
        <p:txBody>
          <a:bodyPr bIns="45718" lIns="91436" rIns="91436" tIns="45718" wrap="none">
            <a:spAutoFit/>
          </a:bodyPr>
          <a:lstStyle/>
          <a:p>
            <a:pPr algn="ctr"/>
            <a:r>
              <a:rPr altLang="zh-CN" lang="en-US" smtClean="0">
                <a:solidFill>
                  <a:schemeClr val="bg1"/>
                </a:solidFill>
                <a:latin charset="-122" pitchFamily="34" typeface="微软雅黑"/>
                <a:ea charset="-122" pitchFamily="34" typeface="微软雅黑"/>
              </a:rPr>
              <a:t>RESEARCH PROCESS</a:t>
            </a:r>
          </a:p>
        </p:txBody>
      </p:sp>
      <p:sp>
        <p:nvSpPr>
          <p:cNvPr id="1769" name="圆角矩形 1768"/>
          <p:cNvSpPr/>
          <p:nvPr/>
        </p:nvSpPr>
        <p:spPr>
          <a:xfrm flipV="1" rot="16200000">
            <a:off x="11457520" y="249444"/>
            <a:ext cx="484287" cy="491115"/>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70" name="Freeform 96"/>
          <p:cNvSpPr/>
          <p:nvPr/>
        </p:nvSpPr>
        <p:spPr bwMode="auto">
          <a:xfrm>
            <a:off x="11559368" y="359659"/>
            <a:ext cx="280590" cy="270687"/>
          </a:xfrm>
          <a:custGeom>
            <a:gdLst>
              <a:gd fmla="*/ 184 w 216" name="T0"/>
              <a:gd fmla="*/ 0 h 208" name="T1"/>
              <a:gd fmla="*/ 152 w 216" name="T2"/>
              <a:gd fmla="*/ 32 h 208" name="T3"/>
              <a:gd fmla="*/ 154 w 216" name="T4"/>
              <a:gd fmla="*/ 41 h 208" name="T5"/>
              <a:gd fmla="*/ 60 w 216" name="T6"/>
              <a:gd fmla="*/ 80 h 208" name="T7"/>
              <a:gd fmla="*/ 32 w 216" name="T8"/>
              <a:gd fmla="*/ 64 h 208" name="T9"/>
              <a:gd fmla="*/ 0 w 216" name="T10"/>
              <a:gd fmla="*/ 96 h 208" name="T11"/>
              <a:gd fmla="*/ 32 w 216" name="T12"/>
              <a:gd fmla="*/ 128 h 208" name="T13"/>
              <a:gd fmla="*/ 56 w 216" name="T14"/>
              <a:gd fmla="*/ 118 h 208" name="T15"/>
              <a:gd fmla="*/ 116 w 216" name="T16"/>
              <a:gd fmla="*/ 161 h 208" name="T17"/>
              <a:gd fmla="*/ 112 w 216" name="T18"/>
              <a:gd fmla="*/ 176 h 208" name="T19"/>
              <a:gd fmla="*/ 144 w 216" name="T20"/>
              <a:gd fmla="*/ 208 h 208" name="T21"/>
              <a:gd fmla="*/ 176 w 216" name="T22"/>
              <a:gd fmla="*/ 176 h 208" name="T23"/>
              <a:gd fmla="*/ 144 w 216" name="T24"/>
              <a:gd fmla="*/ 144 h 208" name="T25"/>
              <a:gd fmla="*/ 121 w 216" name="T26"/>
              <a:gd fmla="*/ 154 h 208" name="T27"/>
              <a:gd fmla="*/ 61 w 216" name="T28"/>
              <a:gd fmla="*/ 111 h 208" name="T29"/>
              <a:gd fmla="*/ 64 w 216" name="T30"/>
              <a:gd fmla="*/ 96 h 208" name="T31"/>
              <a:gd fmla="*/ 63 w 216" name="T32"/>
              <a:gd fmla="*/ 87 h 208" name="T33"/>
              <a:gd fmla="*/ 157 w 216" name="T34"/>
              <a:gd fmla="*/ 48 h 208" name="T35"/>
              <a:gd fmla="*/ 184 w 216" name="T36"/>
              <a:gd fmla="*/ 64 h 208" name="T37"/>
              <a:gd fmla="*/ 216 w 216" name="T38"/>
              <a:gd fmla="*/ 32 h 208" name="T39"/>
              <a:gd fmla="*/ 184 w 216" name="T40"/>
              <a:gd fmla="*/ 0 h 20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08" w="216">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anchor="t" anchorCtr="0" bIns="45720" compatLnSpc="1" lIns="91440" numCol="1" rIns="91440" tIns="45720" vert="horz" wrap="square"/>
          <a:lstStyle/>
          <a:p>
            <a:endParaRPr altLang="en-US" lang="zh-CN">
              <a:solidFill>
                <a:srgbClr val="AD1C21"/>
              </a:solidFill>
            </a:endParaRPr>
          </a:p>
        </p:txBody>
      </p:sp>
      <p:sp>
        <p:nvSpPr>
          <p:cNvPr id="1771" name="矩形 1770"/>
          <p:cNvSpPr/>
          <p:nvPr/>
        </p:nvSpPr>
        <p:spPr>
          <a:xfrm>
            <a:off x="633077" y="125666"/>
            <a:ext cx="2494280" cy="731520"/>
          </a:xfrm>
          <a:prstGeom prst="rect">
            <a:avLst/>
          </a:prstGeom>
        </p:spPr>
        <p:txBody>
          <a:bodyPr wrap="none">
            <a:spAutoFit/>
          </a:bodyPr>
          <a:lstStyle/>
          <a:p>
            <a:pPr>
              <a:lnSpc>
                <a:spcPct val="150000"/>
              </a:lnSpc>
            </a:pPr>
            <a:r>
              <a:rPr altLang="zh-CN" lang="en-US" smtClean="0" sz="2800">
                <a:solidFill>
                  <a:srgbClr val="157E9F"/>
                </a:solidFill>
                <a:latin charset="-122" panose="02000000000000000000" pitchFamily="2" typeface="方正清刻本悦宋简体"/>
                <a:ea charset="-122" panose="02000000000000000000" pitchFamily="2" typeface="方正清刻本悦宋简体"/>
              </a:rPr>
              <a:t> 选题方案设计</a:t>
            </a:r>
          </a:p>
        </p:txBody>
      </p:sp>
      <p:grpSp>
        <p:nvGrpSpPr>
          <p:cNvPr id="1772" name="组合 1771"/>
          <p:cNvGrpSpPr/>
          <p:nvPr/>
        </p:nvGrpSpPr>
        <p:grpSpPr>
          <a:xfrm>
            <a:off x="1264375" y="2614672"/>
            <a:ext cx="3306471" cy="3273825"/>
            <a:chOff x="1300233" y="1995959"/>
            <a:chExt cx="3306471" cy="3273825"/>
          </a:xfrm>
        </p:grpSpPr>
        <p:sp>
          <p:nvSpPr>
            <p:cNvPr id="1773" name="圆角矩形 20"/>
            <p:cNvSpPr/>
            <p:nvPr/>
          </p:nvSpPr>
          <p:spPr>
            <a:xfrm>
              <a:off x="1432848" y="2127265"/>
              <a:ext cx="3041242" cy="3011214"/>
            </a:xfrm>
            <a:prstGeom prst="ellipse">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p>
          </p:txBody>
        </p:sp>
        <p:sp>
          <p:nvSpPr>
            <p:cNvPr id="1774" name="圆角矩形 20"/>
            <p:cNvSpPr/>
            <p:nvPr/>
          </p:nvSpPr>
          <p:spPr>
            <a:xfrm>
              <a:off x="1300233" y="1995959"/>
              <a:ext cx="3306471" cy="3273825"/>
            </a:xfrm>
            <a:prstGeom prst="ellipse">
              <a:avLst/>
            </a:prstGeom>
            <a:noFill/>
            <a:ln w="15875">
              <a:solidFill>
                <a:srgbClr val="157E9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000">
                <a:latin charset="-122" pitchFamily="34" typeface="微软雅黑"/>
                <a:ea charset="-122" pitchFamily="34" typeface="微软雅黑"/>
              </a:endParaRPr>
            </a:p>
          </p:txBody>
        </p:sp>
        <p:sp>
          <p:nvSpPr>
            <p:cNvPr id="1775" name="文本框 1774"/>
            <p:cNvSpPr txBox="1"/>
            <p:nvPr/>
          </p:nvSpPr>
          <p:spPr>
            <a:xfrm>
              <a:off x="1741774" y="2761251"/>
              <a:ext cx="2639238" cy="822960"/>
            </a:xfrm>
            <a:prstGeom prst="rect">
              <a:avLst/>
            </a:prstGeom>
            <a:noFill/>
          </p:spPr>
          <p:txBody>
            <a:bodyPr rtlCol="0" wrap="square">
              <a:spAutoFit/>
            </a:bodyPr>
            <a:lstStyle/>
            <a:p>
              <a:endParaRPr altLang="en-US" lang="zh-CN" sz="4800">
                <a:solidFill>
                  <a:schemeClr val="bg1"/>
                </a:solidFill>
                <a:latin charset="0" pitchFamily="34" typeface="Calibri"/>
              </a:endParaRPr>
            </a:p>
          </p:txBody>
        </p:sp>
      </p:grpSp>
      <p:grpSp>
        <p:nvGrpSpPr>
          <p:cNvPr id="1776" name="组合 1775"/>
          <p:cNvGrpSpPr/>
          <p:nvPr/>
        </p:nvGrpSpPr>
        <p:grpSpPr>
          <a:xfrm>
            <a:off x="7465427" y="2801100"/>
            <a:ext cx="1435935" cy="1421759"/>
            <a:chOff x="1335867" y="2521914"/>
            <a:chExt cx="1416962" cy="1402972"/>
          </a:xfrm>
          <a:solidFill>
            <a:srgbClr val="157E9F"/>
          </a:solidFill>
        </p:grpSpPr>
        <p:sp>
          <p:nvSpPr>
            <p:cNvPr id="1777" name="圆角矩形 20"/>
            <p:cNvSpPr/>
            <p:nvPr/>
          </p:nvSpPr>
          <p:spPr>
            <a:xfrm>
              <a:off x="1406797" y="2578184"/>
              <a:ext cx="1303300" cy="1290432"/>
            </a:xfrm>
            <a:prstGeom prst="ellipse">
              <a:avLst/>
            </a:prstGeom>
            <a:grp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000">
                <a:solidFill>
                  <a:srgbClr val="FFFFFF"/>
                </a:solidFill>
                <a:latin charset="-122" pitchFamily="34" typeface="微软雅黑"/>
                <a:ea charset="-122" pitchFamily="34" typeface="微软雅黑"/>
              </a:endParaRPr>
            </a:p>
          </p:txBody>
        </p:sp>
        <p:sp>
          <p:nvSpPr>
            <p:cNvPr id="1778" name="圆角矩形 20"/>
            <p:cNvSpPr/>
            <p:nvPr/>
          </p:nvSpPr>
          <p:spPr>
            <a:xfrm>
              <a:off x="1335867" y="2521914"/>
              <a:ext cx="1416962" cy="1402972"/>
            </a:xfrm>
            <a:prstGeom prst="ellipse">
              <a:avLst/>
            </a:prstGeom>
            <a:grp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000">
                <a:solidFill>
                  <a:srgbClr val="FFFFFF"/>
                </a:solidFill>
                <a:latin charset="-122" pitchFamily="34" typeface="微软雅黑"/>
                <a:ea charset="-122" pitchFamily="34" typeface="微软雅黑"/>
              </a:endParaRPr>
            </a:p>
          </p:txBody>
        </p:sp>
      </p:grpSp>
      <p:sp>
        <p:nvSpPr>
          <p:cNvPr id="1779" name="圆角矩形 20"/>
          <p:cNvSpPr/>
          <p:nvPr/>
        </p:nvSpPr>
        <p:spPr>
          <a:xfrm>
            <a:off x="7168911" y="4523760"/>
            <a:ext cx="1320751" cy="1307712"/>
          </a:xfrm>
          <a:prstGeom prst="ellipse">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altLang="en-US" lang="zh-CN" sz="3600"/>
          </a:p>
        </p:txBody>
      </p:sp>
      <p:sp>
        <p:nvSpPr>
          <p:cNvPr id="1780" name="圆角矩形 20"/>
          <p:cNvSpPr/>
          <p:nvPr/>
        </p:nvSpPr>
        <p:spPr>
          <a:xfrm>
            <a:off x="7111319" y="4466738"/>
            <a:ext cx="1435935" cy="1421759"/>
          </a:xfrm>
          <a:prstGeom prst="ellipse">
            <a:avLst/>
          </a:prstGeom>
          <a:noFill/>
          <a:ln w="15875">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altLang="en-US" lang="zh-CN" sz="4000">
              <a:latin charset="-122" pitchFamily="34" typeface="微软雅黑"/>
              <a:ea charset="-122" pitchFamily="34" typeface="微软雅黑"/>
            </a:endParaRPr>
          </a:p>
        </p:txBody>
      </p:sp>
      <p:sp>
        <p:nvSpPr>
          <p:cNvPr id="1781" name="圆角矩形 20"/>
          <p:cNvSpPr/>
          <p:nvPr/>
        </p:nvSpPr>
        <p:spPr>
          <a:xfrm>
            <a:off x="8703683" y="3861135"/>
            <a:ext cx="1848564" cy="1830312"/>
          </a:xfrm>
          <a:prstGeom prst="ellipse">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altLang="en-US" lang="zh-CN" sz="4000">
              <a:latin charset="-122" pitchFamily="34" typeface="微软雅黑"/>
              <a:ea charset="-122" pitchFamily="34" typeface="微软雅黑"/>
            </a:endParaRPr>
          </a:p>
        </p:txBody>
      </p:sp>
      <p:sp>
        <p:nvSpPr>
          <p:cNvPr id="1782" name="圆角矩形 20"/>
          <p:cNvSpPr/>
          <p:nvPr/>
        </p:nvSpPr>
        <p:spPr>
          <a:xfrm>
            <a:off x="8621365" y="3767253"/>
            <a:ext cx="2009779" cy="1989936"/>
          </a:xfrm>
          <a:prstGeom prst="ellipse">
            <a:avLst/>
          </a:prstGeom>
          <a:noFill/>
          <a:ln w="15875">
            <a:solidFill>
              <a:srgbClr val="157E9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altLang="en-US" lang="zh-CN" sz="4000">
              <a:latin charset="-122" pitchFamily="34" typeface="微软雅黑"/>
              <a:ea charset="-122" pitchFamily="34" typeface="微软雅黑"/>
            </a:endParaRPr>
          </a:p>
        </p:txBody>
      </p:sp>
      <p:sp>
        <p:nvSpPr>
          <p:cNvPr id="1783" name="矩形 1782"/>
          <p:cNvSpPr/>
          <p:nvPr/>
        </p:nvSpPr>
        <p:spPr>
          <a:xfrm>
            <a:off x="1924173" y="3885812"/>
            <a:ext cx="1986872" cy="594356"/>
          </a:xfrm>
          <a:prstGeom prst="rect">
            <a:avLst/>
          </a:prstGeom>
        </p:spPr>
        <p:txBody>
          <a:bodyPr bIns="45718" lIns="91436" rIns="91436" tIns="45718" wrap="square">
            <a:spAutoFit/>
          </a:bodyPr>
          <a:lstStyle/>
          <a:p>
            <a:pPr algn="ctr"/>
            <a:endParaRPr altLang="zh-CN" lang="en-US" sz="1100">
              <a:solidFill>
                <a:schemeClr val="bg1"/>
              </a:solidFill>
              <a:latin charset="-122" pitchFamily="34" typeface="微软雅黑"/>
              <a:ea charset="-122" pitchFamily="34" typeface="微软雅黑"/>
            </a:endParaRPr>
          </a:p>
          <a:p>
            <a:pPr algn="ctr"/>
            <a:r>
              <a:rPr altLang="zh-CN" lang="en-US" sz="1100">
                <a:solidFill>
                  <a:schemeClr val="bg1"/>
                </a:solidFill>
                <a:latin charset="-122" pitchFamily="34" typeface="微软雅黑"/>
                <a:ea charset="-122" pitchFamily="34" typeface="微软雅黑"/>
              </a:rPr>
              <a:t>论文就是用来进行科学研究和描述科研成果的文章</a:t>
            </a:r>
          </a:p>
        </p:txBody>
      </p:sp>
      <p:sp>
        <p:nvSpPr>
          <p:cNvPr id="1784" name="矩形 1783"/>
          <p:cNvSpPr/>
          <p:nvPr/>
        </p:nvSpPr>
        <p:spPr>
          <a:xfrm>
            <a:off x="7755056" y="3301400"/>
            <a:ext cx="1013651" cy="396236"/>
          </a:xfrm>
          <a:prstGeom prst="rect">
            <a:avLst/>
          </a:prstGeom>
        </p:spPr>
        <p:txBody>
          <a:bodyPr bIns="45718" lIns="91436" rIns="91436" tIns="45718" wrap="square">
            <a:spAutoFit/>
          </a:bodyPr>
          <a:lstStyle/>
          <a:p>
            <a:r>
              <a:rPr altLang="en-US" lang="zh-CN" smtClean="0" sz="2000">
                <a:solidFill>
                  <a:srgbClr val="FFFFFF"/>
                </a:solidFill>
                <a:latin charset="-122" pitchFamily="34" typeface="微软雅黑"/>
                <a:ea charset="-122" pitchFamily="34" typeface="微软雅黑"/>
              </a:rPr>
              <a:t>方案1</a:t>
            </a:r>
          </a:p>
        </p:txBody>
      </p:sp>
      <p:sp>
        <p:nvSpPr>
          <p:cNvPr id="1785" name="矩形 1784"/>
          <p:cNvSpPr/>
          <p:nvPr/>
        </p:nvSpPr>
        <p:spPr>
          <a:xfrm>
            <a:off x="2107131" y="3317653"/>
            <a:ext cx="1605280" cy="731520"/>
          </a:xfrm>
          <a:prstGeom prst="rect">
            <a:avLst/>
          </a:prstGeom>
        </p:spPr>
        <p:txBody>
          <a:bodyPr wrap="none">
            <a:spAutoFit/>
          </a:bodyPr>
          <a:lstStyle/>
          <a:p>
            <a:pPr>
              <a:lnSpc>
                <a:spcPct val="150000"/>
              </a:lnSpc>
            </a:pPr>
            <a:r>
              <a:rPr altLang="en-US" lang="zh-CN" sz="2800">
                <a:solidFill>
                  <a:schemeClr val="bg1"/>
                </a:solidFill>
                <a:latin charset="-122" panose="02000000000000000000" pitchFamily="2" typeface="方正清刻本悦宋简体"/>
                <a:ea charset="-122" panose="02000000000000000000" pitchFamily="2" typeface="方正清刻本悦宋简体"/>
              </a:rPr>
              <a:t>方案设计</a:t>
            </a:r>
          </a:p>
        </p:txBody>
      </p:sp>
      <p:sp>
        <p:nvSpPr>
          <p:cNvPr id="1786" name="矩形 1785"/>
          <p:cNvSpPr/>
          <p:nvPr/>
        </p:nvSpPr>
        <p:spPr>
          <a:xfrm>
            <a:off x="7438477" y="4977560"/>
            <a:ext cx="1013651" cy="396236"/>
          </a:xfrm>
          <a:prstGeom prst="rect">
            <a:avLst/>
          </a:prstGeom>
        </p:spPr>
        <p:txBody>
          <a:bodyPr bIns="45718" lIns="91436" rIns="91436" tIns="45718" wrap="square">
            <a:spAutoFit/>
          </a:bodyPr>
          <a:lstStyle/>
          <a:p>
            <a:r>
              <a:rPr altLang="en-US" lang="zh-CN" smtClean="0" sz="2000">
                <a:solidFill>
                  <a:srgbClr val="FFFFFF"/>
                </a:solidFill>
                <a:latin charset="-122" pitchFamily="34" typeface="微软雅黑"/>
                <a:ea charset="-122" pitchFamily="34" typeface="微软雅黑"/>
              </a:rPr>
              <a:t>方案2</a:t>
            </a:r>
          </a:p>
        </p:txBody>
      </p:sp>
      <p:sp>
        <p:nvSpPr>
          <p:cNvPr id="1787" name="矩形 1786"/>
          <p:cNvSpPr/>
          <p:nvPr/>
        </p:nvSpPr>
        <p:spPr>
          <a:xfrm>
            <a:off x="9242015" y="4602493"/>
            <a:ext cx="1013651" cy="396236"/>
          </a:xfrm>
          <a:prstGeom prst="rect">
            <a:avLst/>
          </a:prstGeom>
        </p:spPr>
        <p:txBody>
          <a:bodyPr bIns="45718" lIns="91436" rIns="91436" tIns="45718" wrap="square">
            <a:spAutoFit/>
          </a:bodyPr>
          <a:lstStyle/>
          <a:p>
            <a:r>
              <a:rPr altLang="en-US" lang="zh-CN" smtClean="0" sz="2000">
                <a:solidFill>
                  <a:srgbClr val="FFFFFF"/>
                </a:solidFill>
                <a:latin charset="-122" pitchFamily="34" typeface="微软雅黑"/>
                <a:ea charset="-122" pitchFamily="34" typeface="微软雅黑"/>
              </a:rPr>
              <a:t>方案3</a:t>
            </a:r>
          </a:p>
        </p:txBody>
      </p:sp>
      <p:sp>
        <p:nvSpPr>
          <p:cNvPr id="1788" name="圆角矩形 1787"/>
          <p:cNvSpPr/>
          <p:nvPr/>
        </p:nvSpPr>
        <p:spPr>
          <a:xfrm flipV="1" rot="10800000">
            <a:off x="1006219" y="1671489"/>
            <a:ext cx="1299872" cy="491115"/>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8" lIns="91436" rIns="91436" rtlCol="0" tIns="45718"/>
          <a:lstStyle/>
          <a:p>
            <a:pPr algn="ctr"/>
            <a:r>
              <a:rPr altLang="en-US" lang="zh-CN" sz="2400"/>
              <a:t>关键词</a:t>
            </a:r>
          </a:p>
        </p:txBody>
      </p:sp>
      <p:sp>
        <p:nvSpPr>
          <p:cNvPr id="1789" name="矩形 1788"/>
          <p:cNvSpPr/>
          <p:nvPr/>
        </p:nvSpPr>
        <p:spPr>
          <a:xfrm>
            <a:off x="2540359" y="1590583"/>
            <a:ext cx="8239260" cy="725420"/>
          </a:xfrm>
          <a:prstGeom prst="rect">
            <a:avLst/>
          </a:prstGeom>
        </p:spPr>
        <p:txBody>
          <a:bodyPr bIns="45718" lIns="91436" rIns="91436" tIns="45718" wrap="square">
            <a:spAutoFit/>
          </a:bodyPr>
          <a:lstStyle/>
          <a:p>
            <a:pPr>
              <a:lnSpc>
                <a:spcPct val="130000"/>
              </a:lnSpc>
            </a:pPr>
            <a:r>
              <a:rPr altLang="en-US" lang="zh-CN" sz="1600">
                <a:solidFill>
                  <a:schemeClr val="bg2">
                    <a:lumMod val="50000"/>
                  </a:schemeClr>
                </a:solidFill>
                <a:latin charset="-122" pitchFamily="34" typeface="微软雅黑"/>
                <a:ea charset="-122" pitchFamily="34" typeface="微软雅黑"/>
              </a:rPr>
              <a:t>论文就是用来进行科学研究和描述科研成果的文章，简称之为论文。它既是探讨问题进行科学研究的一种手段，又是描述科研成果进行学术交流的一种工具。</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dkDnDiag">
          <a:fgClr>
            <a:schemeClr val="bg1">
              <a:lumMod val="95000"/>
            </a:schemeClr>
          </a:fgClr>
          <a:bgClr>
            <a:schemeClr val="bg1"/>
          </a:bgClr>
        </a:pattFill>
        <a:effectLst/>
      </p:bgPr>
    </p:bg>
    <p:spTree>
      <p:nvGrpSpPr>
        <p:cNvPr id="1" name=""/>
        <p:cNvGrpSpPr/>
        <p:nvPr/>
      </p:nvGrpSpPr>
      <p:grpSpPr>
        <a:xfrm>
          <a:off x="0" y="0"/>
          <a:ext cx="0" cy="0"/>
        </a:xfrm>
      </p:grpSpPr>
      <p:cxnSp>
        <p:nvCxnSpPr>
          <p:cNvPr id="26" name="直接连接符 25"/>
          <p:cNvCxnSpPr/>
          <p:nvPr/>
        </p:nvCxnSpPr>
        <p:spPr>
          <a:xfrm>
            <a:off x="1200150" y="2000250"/>
            <a:ext cx="2781300" cy="0"/>
          </a:xfrm>
          <a:prstGeom prst="line">
            <a:avLst/>
          </a:prstGeom>
          <a:ln w="38100">
            <a:solidFill>
              <a:srgbClr val="157E9F"/>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724400" y="2000250"/>
            <a:ext cx="2781300" cy="0"/>
          </a:xfrm>
          <a:prstGeom prst="line">
            <a:avLst/>
          </a:prstGeom>
          <a:ln w="38100">
            <a:solidFill>
              <a:srgbClr val="157E9F"/>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8172450" y="2000250"/>
            <a:ext cx="2781300" cy="0"/>
          </a:xfrm>
          <a:prstGeom prst="line">
            <a:avLst/>
          </a:prstGeom>
          <a:ln w="38100">
            <a:solidFill>
              <a:srgbClr val="157E9F"/>
            </a:solidFill>
          </a:ln>
        </p:spPr>
        <p:style>
          <a:lnRef idx="1">
            <a:schemeClr val="accent1"/>
          </a:lnRef>
          <a:fillRef idx="0">
            <a:schemeClr val="accent1"/>
          </a:fillRef>
          <a:effectRef idx="0">
            <a:schemeClr val="accent1"/>
          </a:effectRef>
          <a:fontRef idx="minor">
            <a:schemeClr val="tx1"/>
          </a:fontRef>
        </p:style>
      </p:cxnSp>
      <p:sp>
        <p:nvSpPr>
          <p:cNvPr id="29" name="TextBox 18"/>
          <p:cNvSpPr txBox="1"/>
          <p:nvPr/>
        </p:nvSpPr>
        <p:spPr>
          <a:xfrm>
            <a:off x="1200150" y="2246875"/>
            <a:ext cx="2781300" cy="2944368"/>
          </a:xfrm>
          <a:prstGeom prst="rect">
            <a:avLst/>
          </a:prstGeom>
          <a:noFill/>
        </p:spPr>
        <p:txBody>
          <a:bodyPr rtlCol="0" wrap="square">
            <a:spAutoFit/>
          </a:bodyPr>
          <a:lstStyle/>
          <a:p>
            <a:pPr>
              <a:lnSpc>
                <a:spcPct val="130000"/>
              </a:lnSpc>
            </a:pPr>
            <a:r>
              <a:rPr altLang="en-US" lang="zh-CN" sz="1200">
                <a:solidFill>
                  <a:schemeClr val="bg1">
                    <a:lumMod val="50000"/>
                  </a:schemeClr>
                </a:solidFill>
                <a:latin charset="-122" pitchFamily="34" typeface="微软雅黑"/>
                <a:ea charset="-122" pitchFamily="34" typeface="微软雅黑"/>
                <a:cs charset="-79" pitchFamily="2" typeface="Levenim MT"/>
              </a:rPr>
              <a:t>标题数字等都可以通过点击和重新输入进行更改，顶部“开始”面板中可以对字体、字号、颜色、行距等进行修改。标题数字等都可以通过点击和重新输入进行更改，顶部“开始”面板中可以对字体、字号、颜色、行距等进行修改。标题数字等都可以通过点击和重新输入进行更改，顶部“开始”面板中可以对字体、字号、颜色、行距等进行修改。标题数字等都可以通过点击和重新输入进行更改，顶部“开始”面板中可以对字体、字号、颜色、行距等进行修改。</a:t>
            </a:r>
          </a:p>
        </p:txBody>
      </p:sp>
      <p:sp>
        <p:nvSpPr>
          <p:cNvPr id="30" name="TextBox 18"/>
          <p:cNvSpPr txBox="1"/>
          <p:nvPr/>
        </p:nvSpPr>
        <p:spPr>
          <a:xfrm>
            <a:off x="4724400" y="2246875"/>
            <a:ext cx="2781300" cy="2944368"/>
          </a:xfrm>
          <a:prstGeom prst="rect">
            <a:avLst/>
          </a:prstGeom>
          <a:noFill/>
        </p:spPr>
        <p:txBody>
          <a:bodyPr rtlCol="0" wrap="square">
            <a:spAutoFit/>
          </a:bodyPr>
          <a:lstStyle/>
          <a:p>
            <a:pPr>
              <a:lnSpc>
                <a:spcPct val="130000"/>
              </a:lnSpc>
            </a:pPr>
            <a:r>
              <a:rPr altLang="en-US" lang="zh-CN" sz="1200">
                <a:solidFill>
                  <a:schemeClr val="bg1">
                    <a:lumMod val="50000"/>
                  </a:schemeClr>
                </a:solidFill>
                <a:latin charset="-122" pitchFamily="34" typeface="微软雅黑"/>
                <a:ea charset="-122" pitchFamily="34" typeface="微软雅黑"/>
                <a:cs charset="-79" pitchFamily="2" typeface="Levenim MT"/>
              </a:rPr>
              <a:t>标题数字等都可以通过点击和重新输入进行更改，顶部“开始”面板中可以对字体、字号、颜色、行距等进行修改。标题数字等都可以通过点击和重新输入进行更改，顶部“开始”面板中可以对字体、字号、颜色、行距等进行修改。标题数字等都可以通过点击和重新输入进行更改，顶部“开始”面板中可以对字体、字号、颜色、行距等进行修改。标题数字等都可以通过点击和重新输入进行更改，顶部“开始”面板中可以对字体、字号、颜色、行距等进行修改。</a:t>
            </a:r>
          </a:p>
        </p:txBody>
      </p:sp>
      <p:sp>
        <p:nvSpPr>
          <p:cNvPr id="31" name="TextBox 18"/>
          <p:cNvSpPr txBox="1"/>
          <p:nvPr/>
        </p:nvSpPr>
        <p:spPr>
          <a:xfrm>
            <a:off x="8172449" y="2246875"/>
            <a:ext cx="2781300" cy="2944368"/>
          </a:xfrm>
          <a:prstGeom prst="rect">
            <a:avLst/>
          </a:prstGeom>
          <a:noFill/>
        </p:spPr>
        <p:txBody>
          <a:bodyPr rtlCol="0" wrap="square">
            <a:spAutoFit/>
          </a:bodyPr>
          <a:lstStyle/>
          <a:p>
            <a:pPr>
              <a:lnSpc>
                <a:spcPct val="130000"/>
              </a:lnSpc>
            </a:pPr>
            <a:r>
              <a:rPr altLang="en-US" lang="zh-CN" sz="1200">
                <a:solidFill>
                  <a:schemeClr val="bg1">
                    <a:lumMod val="50000"/>
                  </a:schemeClr>
                </a:solidFill>
                <a:latin charset="-122" pitchFamily="34" typeface="微软雅黑"/>
                <a:ea charset="-122" pitchFamily="34" typeface="微软雅黑"/>
                <a:cs charset="-79" pitchFamily="2" typeface="Levenim MT"/>
              </a:rPr>
              <a:t>标题数字等都可以通过点击和重新输入进行更改，顶部“开始”面板中可以对字体、字号、颜色、行距等进行修改。标题数字等都可以通过点击和重新输入进行更改，顶部“开始”面板中可以对字体、字号、颜色、行距等进行修改。标题数字等都可以通过点击和重新输入进行更改，顶部“开始”面板中可以对字体、字号、颜色、行距等进行修改。标题数字等都可以通过点击和重新输入进行更改，顶部“开始”面板中可以对字体、字号、颜色、行距等进行修改。</a:t>
            </a:r>
          </a:p>
        </p:txBody>
      </p:sp>
      <p:sp>
        <p:nvSpPr>
          <p:cNvPr id="32" name="矩形 31"/>
          <p:cNvSpPr/>
          <p:nvPr/>
        </p:nvSpPr>
        <p:spPr>
          <a:xfrm>
            <a:off x="1257300" y="5466621"/>
            <a:ext cx="1663909" cy="340480"/>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000"/>
              <a:t>Your keyword</a:t>
            </a:r>
          </a:p>
        </p:txBody>
      </p:sp>
      <p:sp>
        <p:nvSpPr>
          <p:cNvPr id="33" name="矩形 32"/>
          <p:cNvSpPr/>
          <p:nvPr/>
        </p:nvSpPr>
        <p:spPr>
          <a:xfrm>
            <a:off x="4838700" y="5466621"/>
            <a:ext cx="1663909" cy="340480"/>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000"/>
              <a:t>Your keyword</a:t>
            </a:r>
          </a:p>
        </p:txBody>
      </p:sp>
      <p:sp>
        <p:nvSpPr>
          <p:cNvPr id="34" name="矩形 33"/>
          <p:cNvSpPr/>
          <p:nvPr/>
        </p:nvSpPr>
        <p:spPr>
          <a:xfrm>
            <a:off x="8248650" y="5466621"/>
            <a:ext cx="1663909" cy="340480"/>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000"/>
              <a:t>Your keyword</a:t>
            </a:r>
          </a:p>
        </p:txBody>
      </p:sp>
      <p:sp>
        <p:nvSpPr>
          <p:cNvPr id="35" name="燕尾形 34"/>
          <p:cNvSpPr/>
          <p:nvPr/>
        </p:nvSpPr>
        <p:spPr>
          <a:xfrm>
            <a:off x="1217613" y="1622993"/>
            <a:ext cx="177800" cy="337819"/>
          </a:xfrm>
          <a:prstGeom prst="chevron">
            <a:avLst/>
          </a:prstGeom>
          <a:solidFill>
            <a:srgbClr val="1BA0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6" name="燕尾形 35"/>
          <p:cNvSpPr/>
          <p:nvPr/>
        </p:nvSpPr>
        <p:spPr>
          <a:xfrm>
            <a:off x="1370013" y="1622993"/>
            <a:ext cx="177800" cy="337819"/>
          </a:xfrm>
          <a:prstGeom prst="chevron">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7" name="燕尾形 36"/>
          <p:cNvSpPr/>
          <p:nvPr/>
        </p:nvSpPr>
        <p:spPr>
          <a:xfrm>
            <a:off x="1522413" y="1622993"/>
            <a:ext cx="177800" cy="337819"/>
          </a:xfrm>
          <a:prstGeom prst="chevron">
            <a:avLst/>
          </a:prstGeom>
          <a:solidFill>
            <a:srgbClr val="0D52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8" name="燕尾形 37"/>
          <p:cNvSpPr/>
          <p:nvPr/>
        </p:nvSpPr>
        <p:spPr>
          <a:xfrm>
            <a:off x="4735513" y="1622993"/>
            <a:ext cx="177800" cy="337819"/>
          </a:xfrm>
          <a:prstGeom prst="chevron">
            <a:avLst/>
          </a:prstGeom>
          <a:solidFill>
            <a:srgbClr val="1BA0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9" name="燕尾形 38"/>
          <p:cNvSpPr/>
          <p:nvPr/>
        </p:nvSpPr>
        <p:spPr>
          <a:xfrm>
            <a:off x="4887913" y="1622993"/>
            <a:ext cx="177800" cy="337819"/>
          </a:xfrm>
          <a:prstGeom prst="chevron">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0" name="燕尾形 39"/>
          <p:cNvSpPr/>
          <p:nvPr/>
        </p:nvSpPr>
        <p:spPr>
          <a:xfrm>
            <a:off x="5040313" y="1622993"/>
            <a:ext cx="177800" cy="337819"/>
          </a:xfrm>
          <a:prstGeom prst="chevron">
            <a:avLst/>
          </a:prstGeom>
          <a:solidFill>
            <a:srgbClr val="0D52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1" name="燕尾形 40"/>
          <p:cNvSpPr/>
          <p:nvPr/>
        </p:nvSpPr>
        <p:spPr>
          <a:xfrm>
            <a:off x="8221663" y="1622993"/>
            <a:ext cx="177800" cy="337819"/>
          </a:xfrm>
          <a:prstGeom prst="chevron">
            <a:avLst/>
          </a:prstGeom>
          <a:solidFill>
            <a:srgbClr val="1BA0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2" name="燕尾形 41"/>
          <p:cNvSpPr/>
          <p:nvPr/>
        </p:nvSpPr>
        <p:spPr>
          <a:xfrm>
            <a:off x="8374063" y="1622993"/>
            <a:ext cx="177800" cy="337819"/>
          </a:xfrm>
          <a:prstGeom prst="chevron">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3" name="燕尾形 42"/>
          <p:cNvSpPr/>
          <p:nvPr/>
        </p:nvSpPr>
        <p:spPr>
          <a:xfrm>
            <a:off x="8526463" y="1622993"/>
            <a:ext cx="177800" cy="337819"/>
          </a:xfrm>
          <a:prstGeom prst="chevron">
            <a:avLst/>
          </a:prstGeom>
          <a:solidFill>
            <a:srgbClr val="0D52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4" name="矩形 43"/>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algn="t" blurRad="393700" dir="5820000" dist="76200" rotWithShape="0" sx="99000" sy="9900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8" lIns="91436" rIns="91436" rtlCol="0" tIns="45718"/>
          <a:lstStyle/>
          <a:p>
            <a:pPr algn="ctr"/>
            <a:endParaRPr altLang="en-US" lang="zh-CN"/>
          </a:p>
        </p:txBody>
      </p:sp>
      <p:sp>
        <p:nvSpPr>
          <p:cNvPr id="45" name="圆角矩形 44"/>
          <p:cNvSpPr/>
          <p:nvPr/>
        </p:nvSpPr>
        <p:spPr>
          <a:xfrm flipV="1" rot="10800000">
            <a:off x="-5664" y="249441"/>
            <a:ext cx="484287" cy="491115"/>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8" lIns="91436" rIns="91436" rtlCol="0" tIns="45718"/>
          <a:lstStyle/>
          <a:p>
            <a:pPr algn="ctr"/>
            <a:r>
              <a:rPr altLang="zh-CN" lang="en-US" sz="3600"/>
              <a:t>3</a:t>
            </a:r>
          </a:p>
        </p:txBody>
      </p:sp>
      <p:sp>
        <p:nvSpPr>
          <p:cNvPr id="47" name="圆角矩形 46"/>
          <p:cNvSpPr/>
          <p:nvPr/>
        </p:nvSpPr>
        <p:spPr>
          <a:xfrm flipV="1" rot="16200000">
            <a:off x="11457520" y="249444"/>
            <a:ext cx="484287" cy="491115"/>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Freeform 96"/>
          <p:cNvSpPr/>
          <p:nvPr/>
        </p:nvSpPr>
        <p:spPr bwMode="auto">
          <a:xfrm>
            <a:off x="11559368" y="359659"/>
            <a:ext cx="280590" cy="270687"/>
          </a:xfrm>
          <a:custGeom>
            <a:gdLst>
              <a:gd fmla="*/ 184 w 216" name="T0"/>
              <a:gd fmla="*/ 0 h 208" name="T1"/>
              <a:gd fmla="*/ 152 w 216" name="T2"/>
              <a:gd fmla="*/ 32 h 208" name="T3"/>
              <a:gd fmla="*/ 154 w 216" name="T4"/>
              <a:gd fmla="*/ 41 h 208" name="T5"/>
              <a:gd fmla="*/ 60 w 216" name="T6"/>
              <a:gd fmla="*/ 80 h 208" name="T7"/>
              <a:gd fmla="*/ 32 w 216" name="T8"/>
              <a:gd fmla="*/ 64 h 208" name="T9"/>
              <a:gd fmla="*/ 0 w 216" name="T10"/>
              <a:gd fmla="*/ 96 h 208" name="T11"/>
              <a:gd fmla="*/ 32 w 216" name="T12"/>
              <a:gd fmla="*/ 128 h 208" name="T13"/>
              <a:gd fmla="*/ 56 w 216" name="T14"/>
              <a:gd fmla="*/ 118 h 208" name="T15"/>
              <a:gd fmla="*/ 116 w 216" name="T16"/>
              <a:gd fmla="*/ 161 h 208" name="T17"/>
              <a:gd fmla="*/ 112 w 216" name="T18"/>
              <a:gd fmla="*/ 176 h 208" name="T19"/>
              <a:gd fmla="*/ 144 w 216" name="T20"/>
              <a:gd fmla="*/ 208 h 208" name="T21"/>
              <a:gd fmla="*/ 176 w 216" name="T22"/>
              <a:gd fmla="*/ 176 h 208" name="T23"/>
              <a:gd fmla="*/ 144 w 216" name="T24"/>
              <a:gd fmla="*/ 144 h 208" name="T25"/>
              <a:gd fmla="*/ 121 w 216" name="T26"/>
              <a:gd fmla="*/ 154 h 208" name="T27"/>
              <a:gd fmla="*/ 61 w 216" name="T28"/>
              <a:gd fmla="*/ 111 h 208" name="T29"/>
              <a:gd fmla="*/ 64 w 216" name="T30"/>
              <a:gd fmla="*/ 96 h 208" name="T31"/>
              <a:gd fmla="*/ 63 w 216" name="T32"/>
              <a:gd fmla="*/ 87 h 208" name="T33"/>
              <a:gd fmla="*/ 157 w 216" name="T34"/>
              <a:gd fmla="*/ 48 h 208" name="T35"/>
              <a:gd fmla="*/ 184 w 216" name="T36"/>
              <a:gd fmla="*/ 64 h 208" name="T37"/>
              <a:gd fmla="*/ 216 w 216" name="T38"/>
              <a:gd fmla="*/ 32 h 208" name="T39"/>
              <a:gd fmla="*/ 184 w 216" name="T40"/>
              <a:gd fmla="*/ 0 h 20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08" w="216">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anchor="t" anchorCtr="0" bIns="45720" compatLnSpc="1" lIns="91440" numCol="1" rIns="91440" tIns="45720" vert="horz" wrap="square"/>
          <a:lstStyle/>
          <a:p>
            <a:endParaRPr altLang="en-US" lang="zh-CN">
              <a:solidFill>
                <a:srgbClr val="AD1C21"/>
              </a:solidFill>
            </a:endParaRPr>
          </a:p>
        </p:txBody>
      </p:sp>
      <p:sp>
        <p:nvSpPr>
          <p:cNvPr id="49" name="矩形 48"/>
          <p:cNvSpPr/>
          <p:nvPr/>
        </p:nvSpPr>
        <p:spPr>
          <a:xfrm>
            <a:off x="633077" y="125666"/>
            <a:ext cx="2494280" cy="731520"/>
          </a:xfrm>
          <a:prstGeom prst="rect">
            <a:avLst/>
          </a:prstGeom>
        </p:spPr>
        <p:txBody>
          <a:bodyPr wrap="none">
            <a:spAutoFit/>
          </a:bodyPr>
          <a:lstStyle/>
          <a:p>
            <a:pPr>
              <a:lnSpc>
                <a:spcPct val="150000"/>
              </a:lnSpc>
            </a:pPr>
            <a:r>
              <a:rPr altLang="zh-CN" lang="en-US" smtClean="0" sz="2800">
                <a:solidFill>
                  <a:srgbClr val="157E9F"/>
                </a:solidFill>
                <a:latin charset="-122" panose="02000000000000000000" pitchFamily="2" typeface="方正清刻本悦宋简体"/>
                <a:ea charset="-122" panose="02000000000000000000" pitchFamily="2" typeface="方正清刻本悦宋简体"/>
              </a:rPr>
              <a:t> 选题研究方法</a:t>
            </a:r>
          </a:p>
        </p:txBody>
      </p:sp>
      <p:sp>
        <p:nvSpPr>
          <p:cNvPr id="50" name="矩形 49"/>
          <p:cNvSpPr/>
          <p:nvPr/>
        </p:nvSpPr>
        <p:spPr>
          <a:xfrm>
            <a:off x="3553537" y="310334"/>
            <a:ext cx="2437122" cy="365756"/>
          </a:xfrm>
          <a:prstGeom prst="rect">
            <a:avLst/>
          </a:prstGeom>
        </p:spPr>
        <p:txBody>
          <a:bodyPr bIns="45718" lIns="91436" rIns="91436" tIns="45718" wrap="none">
            <a:spAutoFit/>
          </a:bodyPr>
          <a:lstStyle/>
          <a:p>
            <a:pPr algn="ctr"/>
            <a:r>
              <a:rPr altLang="zh-CN" lang="en-US" smtClean="0">
                <a:solidFill>
                  <a:schemeClr val="bg1"/>
                </a:solidFill>
                <a:latin charset="-122" pitchFamily="34" typeface="微软雅黑"/>
                <a:ea charset="-122" pitchFamily="34" typeface="微软雅黑"/>
              </a:rPr>
              <a:t>RESEARCH PROCESS</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dkDnDiag">
          <a:fgClr>
            <a:schemeClr val="bg1">
              <a:lumMod val="95000"/>
            </a:schemeClr>
          </a:fgClr>
          <a:bgClr>
            <a:schemeClr val="bg1"/>
          </a:bgClr>
        </a:pattFill>
        <a:effectLst/>
      </p:bgPr>
    </p:bg>
    <p:spTree>
      <p:nvGrpSpPr>
        <p:cNvPr id="1" name=""/>
        <p:cNvGrpSpPr/>
        <p:nvPr/>
      </p:nvGrpSpPr>
      <p:grpSpPr>
        <a:xfrm>
          <a:off x="0" y="0"/>
          <a:ext cx="0" cy="0"/>
        </a:xfrm>
      </p:grpSpPr>
      <p:sp>
        <p:nvSpPr>
          <p:cNvPr id="86" name="Freeform 77"/>
          <p:cNvSpPr>
            <a:spLocks noEditPoints="1"/>
          </p:cNvSpPr>
          <p:nvPr/>
        </p:nvSpPr>
        <p:spPr bwMode="auto">
          <a:xfrm>
            <a:off x="4717744" y="2957149"/>
            <a:ext cx="519770" cy="519770"/>
          </a:xfrm>
          <a:custGeom>
            <a:gdLst>
              <a:gd fmla="*/ 2147483646 w 200" name="T0"/>
              <a:gd fmla="*/ 2147483646 h 200" name="T1"/>
              <a:gd fmla="*/ 2147483646 w 200" name="T2"/>
              <a:gd fmla="*/ 2147483646 h 200" name="T3"/>
              <a:gd fmla="*/ 2147483646 w 200" name="T4"/>
              <a:gd fmla="*/ 2147483646 h 200" name="T5"/>
              <a:gd fmla="*/ 2147483646 w 200" name="T6"/>
              <a:gd fmla="*/ 2147483646 h 200" name="T7"/>
              <a:gd fmla="*/ 2147483646 w 200" name="T8"/>
              <a:gd fmla="*/ 2147483646 h 200" name="T9"/>
              <a:gd fmla="*/ 2147483646 w 200" name="T10"/>
              <a:gd fmla="*/ 2147483646 h 200" name="T11"/>
              <a:gd fmla="*/ 2147483646 w 200" name="T12"/>
              <a:gd fmla="*/ 2147483646 h 200" name="T13"/>
              <a:gd fmla="*/ 2147483646 w 200" name="T14"/>
              <a:gd fmla="*/ 2147483646 h 200" name="T15"/>
              <a:gd fmla="*/ 2147483646 w 200" name="T16"/>
              <a:gd fmla="*/ 2147483646 h 200" name="T17"/>
              <a:gd fmla="*/ 2147483646 w 200" name="T18"/>
              <a:gd fmla="*/ 2147483646 h 200" name="T19"/>
              <a:gd fmla="*/ 2147483646 w 200" name="T20"/>
              <a:gd fmla="*/ 2147483646 h 200" name="T21"/>
              <a:gd fmla="*/ 2147483646 w 200" name="T22"/>
              <a:gd fmla="*/ 2147483646 h 200" name="T23"/>
              <a:gd fmla="*/ 2147483646 w 200" name="T24"/>
              <a:gd fmla="*/ 2147483646 h 200" name="T25"/>
              <a:gd fmla="*/ 2147483646 w 200" name="T26"/>
              <a:gd fmla="*/ 2147483646 h 200" name="T27"/>
              <a:gd fmla="*/ 2147483646 w 200" name="T28"/>
              <a:gd fmla="*/ 2147483646 h 200" name="T29"/>
              <a:gd fmla="*/ 2147483646 w 200" name="T30"/>
              <a:gd fmla="*/ 2147483646 h 200" name="T31"/>
              <a:gd fmla="*/ 2147483646 w 200" name="T32"/>
              <a:gd fmla="*/ 2147483646 h 200" name="T33"/>
              <a:gd fmla="*/ 2147483646 w 200" name="T34"/>
              <a:gd fmla="*/ 2147483646 h 200" name="T35"/>
              <a:gd fmla="*/ 2147483646 w 200" name="T36"/>
              <a:gd fmla="*/ 2147483646 h 200" name="T37"/>
              <a:gd fmla="*/ 2147483646 w 200" name="T38"/>
              <a:gd fmla="*/ 2147483646 h 200" name="T39"/>
              <a:gd fmla="*/ 2147483646 w 200" name="T40"/>
              <a:gd fmla="*/ 2147483646 h 200" name="T41"/>
              <a:gd fmla="*/ 2147483646 w 200" name="T42"/>
              <a:gd fmla="*/ 2147483646 h 200" name="T43"/>
              <a:gd fmla="*/ 2147483646 w 200" name="T44"/>
              <a:gd fmla="*/ 2147483646 h 200" name="T45"/>
              <a:gd fmla="*/ 2147483646 w 200" name="T46"/>
              <a:gd fmla="*/ 2147483646 h 200" name="T47"/>
              <a:gd fmla="*/ 2147483646 w 200" name="T48"/>
              <a:gd fmla="*/ 2147483646 h 200" name="T49"/>
              <a:gd fmla="*/ 2147483646 w 200" name="T50"/>
              <a:gd fmla="*/ 2147483646 h 200" name="T51"/>
              <a:gd fmla="*/ 2147483646 w 200" name="T52"/>
              <a:gd fmla="*/ 2147483646 h 200" name="T53"/>
              <a:gd fmla="*/ 2147483646 w 200" name="T54"/>
              <a:gd fmla="*/ 2147483646 h 200" name="T55"/>
              <a:gd fmla="*/ 2147483646 w 200" name="T56"/>
              <a:gd fmla="*/ 2147483646 h 200" name="T57"/>
              <a:gd fmla="*/ 2147483646 w 200" name="T58"/>
              <a:gd fmla="*/ 2147483646 h 200" name="T59"/>
              <a:gd fmla="*/ 2147483646 w 200" name="T60"/>
              <a:gd fmla="*/ 2147483646 h 200" name="T61"/>
              <a:gd fmla="*/ 2147483646 w 200" name="T62"/>
              <a:gd fmla="*/ 2147483646 h 200" name="T63"/>
              <a:gd fmla="*/ 2147483646 w 200" name="T64"/>
              <a:gd fmla="*/ 2147483646 h 200" name="T65"/>
              <a:gd fmla="*/ 2147483646 w 200" name="T66"/>
              <a:gd fmla="*/ 2147483646 h 200" name="T67"/>
              <a:gd fmla="*/ 2147483646 w 200" name="T68"/>
              <a:gd fmla="*/ 2147483646 h 200" name="T69"/>
              <a:gd fmla="*/ 2147483646 w 200" name="T70"/>
              <a:gd fmla="*/ 0 h 200" name="T71"/>
              <a:gd fmla="*/ 2147483646 w 200" name="T72"/>
              <a:gd fmla="*/ 2147483646 h 200" name="T73"/>
              <a:gd fmla="*/ 2147483646 w 200" name="T74"/>
              <a:gd fmla="*/ 2147483646 h 200" name="T75"/>
              <a:gd fmla="*/ 2147483646 w 200" name="T76"/>
              <a:gd fmla="*/ 2147483646 h 200" name="T77"/>
              <a:gd fmla="*/ 0 w 200" name="T78"/>
              <a:gd fmla="*/ 2147483646 h 200" name="T79"/>
              <a:gd fmla="*/ 2147483646 w 200" name="T80"/>
              <a:gd fmla="*/ 2147483646 h 200" name="T81"/>
              <a:gd fmla="*/ 2147483646 w 200" name="T82"/>
              <a:gd fmla="*/ 2147483646 h 200" name="T83"/>
              <a:gd fmla="*/ 2147483646 w 200" name="T84"/>
              <a:gd fmla="*/ 2147483646 h 200" name="T85"/>
              <a:gd fmla="*/ 2147483646 w 200" name="T86"/>
              <a:gd fmla="*/ 2147483646 h 200" name="T87"/>
              <a:gd fmla="*/ 2147483646 w 200" name="T88"/>
              <a:gd fmla="*/ 2147483646 h 200" name="T89"/>
              <a:gd fmla="*/ 2147483646 w 200" name="T90"/>
              <a:gd fmla="*/ 2147483646 h 200" name="T91"/>
              <a:gd fmla="*/ 2147483646 w 200" name="T92"/>
              <a:gd fmla="*/ 2147483646 h 200" name="T93"/>
              <a:gd fmla="*/ 2147483646 w 200" name="T94"/>
              <a:gd fmla="*/ 2147483646 h 200" name="T95"/>
              <a:gd fmla="*/ 2147483646 w 200" name="T96"/>
              <a:gd fmla="*/ 2147483646 h 200" name="T97"/>
              <a:gd fmla="*/ 2147483646 w 200" name="T98"/>
              <a:gd fmla="*/ 2147483646 h 200" name="T99"/>
              <a:gd fmla="*/ 2147483646 w 200" name="T100"/>
              <a:gd fmla="*/ 2147483646 h 200" name="T101"/>
              <a:gd fmla="*/ 2147483646 w 200" name="T102"/>
              <a:gd fmla="*/ 2147483646 h 200" name="T103"/>
              <a:gd fmla="*/ 2147483646 w 200" name="T104"/>
              <a:gd fmla="*/ 2147483646 h 200" name="T105"/>
              <a:gd fmla="*/ 2147483646 w 200" name="T106"/>
              <a:gd fmla="*/ 2147483646 h 200"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200" w="200">
                <a:moveTo>
                  <a:pt x="112" y="8"/>
                </a:moveTo>
                <a:cubicBezTo>
                  <a:pt x="112" y="21"/>
                  <a:pt x="112" y="21"/>
                  <a:pt x="112" y="21"/>
                </a:cubicBezTo>
                <a:cubicBezTo>
                  <a:pt x="112" y="27"/>
                  <a:pt x="112" y="27"/>
                  <a:pt x="112" y="27"/>
                </a:cubicBezTo>
                <a:cubicBezTo>
                  <a:pt x="118" y="29"/>
                  <a:pt x="118" y="29"/>
                  <a:pt x="118" y="29"/>
                </a:cubicBezTo>
                <a:cubicBezTo>
                  <a:pt x="125" y="30"/>
                  <a:pt x="132" y="33"/>
                  <a:pt x="138" y="37"/>
                </a:cubicBezTo>
                <a:cubicBezTo>
                  <a:pt x="143" y="40"/>
                  <a:pt x="143" y="40"/>
                  <a:pt x="143" y="40"/>
                </a:cubicBezTo>
                <a:cubicBezTo>
                  <a:pt x="147" y="36"/>
                  <a:pt x="147" y="36"/>
                  <a:pt x="147" y="36"/>
                </a:cubicBezTo>
                <a:cubicBezTo>
                  <a:pt x="157" y="26"/>
                  <a:pt x="157" y="26"/>
                  <a:pt x="157" y="26"/>
                </a:cubicBezTo>
                <a:cubicBezTo>
                  <a:pt x="174" y="43"/>
                  <a:pt x="174" y="43"/>
                  <a:pt x="174" y="43"/>
                </a:cubicBezTo>
                <a:cubicBezTo>
                  <a:pt x="164" y="53"/>
                  <a:pt x="164" y="53"/>
                  <a:pt x="164" y="53"/>
                </a:cubicBezTo>
                <a:cubicBezTo>
                  <a:pt x="160" y="57"/>
                  <a:pt x="160" y="57"/>
                  <a:pt x="160" y="57"/>
                </a:cubicBezTo>
                <a:cubicBezTo>
                  <a:pt x="163" y="62"/>
                  <a:pt x="163" y="62"/>
                  <a:pt x="163" y="62"/>
                </a:cubicBezTo>
                <a:cubicBezTo>
                  <a:pt x="166" y="68"/>
                  <a:pt x="169" y="75"/>
                  <a:pt x="170" y="81"/>
                </a:cubicBezTo>
                <a:cubicBezTo>
                  <a:pt x="172" y="88"/>
                  <a:pt x="172" y="88"/>
                  <a:pt x="172" y="88"/>
                </a:cubicBezTo>
                <a:cubicBezTo>
                  <a:pt x="178" y="88"/>
                  <a:pt x="178" y="88"/>
                  <a:pt x="178" y="88"/>
                </a:cubicBezTo>
                <a:cubicBezTo>
                  <a:pt x="192" y="88"/>
                  <a:pt x="192" y="88"/>
                  <a:pt x="192" y="88"/>
                </a:cubicBezTo>
                <a:cubicBezTo>
                  <a:pt x="192" y="112"/>
                  <a:pt x="192" y="112"/>
                  <a:pt x="192" y="112"/>
                </a:cubicBezTo>
                <a:cubicBezTo>
                  <a:pt x="177" y="112"/>
                  <a:pt x="177" y="112"/>
                  <a:pt x="177" y="112"/>
                </a:cubicBezTo>
                <a:cubicBezTo>
                  <a:pt x="171" y="112"/>
                  <a:pt x="171" y="112"/>
                  <a:pt x="171" y="112"/>
                </a:cubicBezTo>
                <a:cubicBezTo>
                  <a:pt x="170" y="117"/>
                  <a:pt x="170" y="117"/>
                  <a:pt x="170" y="117"/>
                </a:cubicBezTo>
                <a:cubicBezTo>
                  <a:pt x="168" y="124"/>
                  <a:pt x="165" y="130"/>
                  <a:pt x="162" y="135"/>
                </a:cubicBezTo>
                <a:cubicBezTo>
                  <a:pt x="159" y="141"/>
                  <a:pt x="159" y="141"/>
                  <a:pt x="159" y="141"/>
                </a:cubicBezTo>
                <a:cubicBezTo>
                  <a:pt x="163" y="145"/>
                  <a:pt x="163" y="145"/>
                  <a:pt x="163" y="145"/>
                </a:cubicBezTo>
                <a:cubicBezTo>
                  <a:pt x="174" y="156"/>
                  <a:pt x="174" y="156"/>
                  <a:pt x="174" y="156"/>
                </a:cubicBezTo>
                <a:cubicBezTo>
                  <a:pt x="157" y="173"/>
                  <a:pt x="157" y="173"/>
                  <a:pt x="157" y="173"/>
                </a:cubicBezTo>
                <a:cubicBezTo>
                  <a:pt x="146" y="162"/>
                  <a:pt x="146" y="162"/>
                  <a:pt x="146" y="162"/>
                </a:cubicBezTo>
                <a:cubicBezTo>
                  <a:pt x="142" y="158"/>
                  <a:pt x="142" y="158"/>
                  <a:pt x="142" y="158"/>
                </a:cubicBezTo>
                <a:cubicBezTo>
                  <a:pt x="136" y="161"/>
                  <a:pt x="136" y="161"/>
                  <a:pt x="136" y="161"/>
                </a:cubicBezTo>
                <a:cubicBezTo>
                  <a:pt x="131" y="164"/>
                  <a:pt x="125" y="166"/>
                  <a:pt x="118" y="168"/>
                </a:cubicBezTo>
                <a:cubicBezTo>
                  <a:pt x="112" y="169"/>
                  <a:pt x="112" y="169"/>
                  <a:pt x="112" y="169"/>
                </a:cubicBezTo>
                <a:cubicBezTo>
                  <a:pt x="112" y="176"/>
                  <a:pt x="112" y="176"/>
                  <a:pt x="112" y="176"/>
                </a:cubicBezTo>
                <a:cubicBezTo>
                  <a:pt x="112" y="192"/>
                  <a:pt x="112" y="192"/>
                  <a:pt x="112" y="192"/>
                </a:cubicBezTo>
                <a:cubicBezTo>
                  <a:pt x="88" y="192"/>
                  <a:pt x="88" y="192"/>
                  <a:pt x="88" y="192"/>
                </a:cubicBezTo>
                <a:cubicBezTo>
                  <a:pt x="88" y="176"/>
                  <a:pt x="88" y="176"/>
                  <a:pt x="88" y="176"/>
                </a:cubicBezTo>
                <a:cubicBezTo>
                  <a:pt x="88" y="169"/>
                  <a:pt x="88" y="169"/>
                  <a:pt x="88" y="169"/>
                </a:cubicBezTo>
                <a:cubicBezTo>
                  <a:pt x="82" y="168"/>
                  <a:pt x="82" y="168"/>
                  <a:pt x="82" y="168"/>
                </a:cubicBezTo>
                <a:cubicBezTo>
                  <a:pt x="76" y="166"/>
                  <a:pt x="70" y="164"/>
                  <a:pt x="65" y="161"/>
                </a:cubicBezTo>
                <a:cubicBezTo>
                  <a:pt x="59" y="158"/>
                  <a:pt x="59" y="158"/>
                  <a:pt x="59" y="158"/>
                </a:cubicBezTo>
                <a:cubicBezTo>
                  <a:pt x="55" y="162"/>
                  <a:pt x="55" y="162"/>
                  <a:pt x="55" y="162"/>
                </a:cubicBezTo>
                <a:cubicBezTo>
                  <a:pt x="44" y="173"/>
                  <a:pt x="44" y="173"/>
                  <a:pt x="44" y="173"/>
                </a:cubicBezTo>
                <a:cubicBezTo>
                  <a:pt x="27" y="156"/>
                  <a:pt x="27" y="156"/>
                  <a:pt x="27" y="156"/>
                </a:cubicBezTo>
                <a:cubicBezTo>
                  <a:pt x="38" y="145"/>
                  <a:pt x="38" y="145"/>
                  <a:pt x="38" y="145"/>
                </a:cubicBezTo>
                <a:cubicBezTo>
                  <a:pt x="42" y="141"/>
                  <a:pt x="42" y="141"/>
                  <a:pt x="42" y="141"/>
                </a:cubicBezTo>
                <a:cubicBezTo>
                  <a:pt x="39" y="135"/>
                  <a:pt x="39" y="135"/>
                  <a:pt x="39" y="135"/>
                </a:cubicBezTo>
                <a:cubicBezTo>
                  <a:pt x="35" y="130"/>
                  <a:pt x="33" y="124"/>
                  <a:pt x="31" y="117"/>
                </a:cubicBezTo>
                <a:cubicBezTo>
                  <a:pt x="29" y="112"/>
                  <a:pt x="29" y="112"/>
                  <a:pt x="29" y="112"/>
                </a:cubicBezTo>
                <a:cubicBezTo>
                  <a:pt x="23" y="112"/>
                  <a:pt x="23" y="112"/>
                  <a:pt x="23" y="112"/>
                </a:cubicBezTo>
                <a:cubicBezTo>
                  <a:pt x="8" y="112"/>
                  <a:pt x="8" y="112"/>
                  <a:pt x="8" y="112"/>
                </a:cubicBezTo>
                <a:cubicBezTo>
                  <a:pt x="8" y="88"/>
                  <a:pt x="8" y="88"/>
                  <a:pt x="8" y="88"/>
                </a:cubicBezTo>
                <a:cubicBezTo>
                  <a:pt x="23" y="88"/>
                  <a:pt x="23" y="88"/>
                  <a:pt x="23" y="88"/>
                </a:cubicBezTo>
                <a:cubicBezTo>
                  <a:pt x="29" y="88"/>
                  <a:pt x="29" y="88"/>
                  <a:pt x="29" y="88"/>
                </a:cubicBezTo>
                <a:cubicBezTo>
                  <a:pt x="30" y="81"/>
                  <a:pt x="30" y="81"/>
                  <a:pt x="30" y="81"/>
                </a:cubicBezTo>
                <a:cubicBezTo>
                  <a:pt x="32" y="75"/>
                  <a:pt x="35" y="68"/>
                  <a:pt x="38" y="62"/>
                </a:cubicBezTo>
                <a:cubicBezTo>
                  <a:pt x="41" y="57"/>
                  <a:pt x="41" y="57"/>
                  <a:pt x="41" y="57"/>
                </a:cubicBezTo>
                <a:cubicBezTo>
                  <a:pt x="37" y="53"/>
                  <a:pt x="37" y="53"/>
                  <a:pt x="37" y="53"/>
                </a:cubicBezTo>
                <a:cubicBezTo>
                  <a:pt x="27" y="43"/>
                  <a:pt x="27" y="43"/>
                  <a:pt x="27" y="43"/>
                </a:cubicBezTo>
                <a:cubicBezTo>
                  <a:pt x="44" y="26"/>
                  <a:pt x="44" y="26"/>
                  <a:pt x="44" y="26"/>
                </a:cubicBezTo>
                <a:cubicBezTo>
                  <a:pt x="53" y="36"/>
                  <a:pt x="53" y="36"/>
                  <a:pt x="53" y="36"/>
                </a:cubicBezTo>
                <a:cubicBezTo>
                  <a:pt x="58" y="40"/>
                  <a:pt x="58" y="40"/>
                  <a:pt x="58" y="40"/>
                </a:cubicBezTo>
                <a:cubicBezTo>
                  <a:pt x="63" y="37"/>
                  <a:pt x="63" y="37"/>
                  <a:pt x="63" y="37"/>
                </a:cubicBezTo>
                <a:cubicBezTo>
                  <a:pt x="69" y="33"/>
                  <a:pt x="76" y="30"/>
                  <a:pt x="82" y="29"/>
                </a:cubicBezTo>
                <a:cubicBezTo>
                  <a:pt x="88" y="27"/>
                  <a:pt x="88" y="27"/>
                  <a:pt x="88" y="27"/>
                </a:cubicBezTo>
                <a:cubicBezTo>
                  <a:pt x="88" y="21"/>
                  <a:pt x="88" y="21"/>
                  <a:pt x="88" y="21"/>
                </a:cubicBezTo>
                <a:cubicBezTo>
                  <a:pt x="88" y="8"/>
                  <a:pt x="88" y="8"/>
                  <a:pt x="88" y="8"/>
                </a:cubicBezTo>
                <a:cubicBezTo>
                  <a:pt x="112" y="8"/>
                  <a:pt x="112" y="8"/>
                  <a:pt x="112" y="8"/>
                </a:cubicBezTo>
                <a:moveTo>
                  <a:pt x="100" y="136"/>
                </a:moveTo>
                <a:cubicBezTo>
                  <a:pt x="120" y="136"/>
                  <a:pt x="136" y="119"/>
                  <a:pt x="136" y="100"/>
                </a:cubicBezTo>
                <a:cubicBezTo>
                  <a:pt x="136" y="80"/>
                  <a:pt x="120" y="64"/>
                  <a:pt x="100" y="64"/>
                </a:cubicBezTo>
                <a:cubicBezTo>
                  <a:pt x="81" y="64"/>
                  <a:pt x="64" y="80"/>
                  <a:pt x="64" y="100"/>
                </a:cubicBezTo>
                <a:cubicBezTo>
                  <a:pt x="64" y="119"/>
                  <a:pt x="81" y="136"/>
                  <a:pt x="100" y="136"/>
                </a:cubicBezTo>
                <a:moveTo>
                  <a:pt x="120" y="0"/>
                </a:moveTo>
                <a:cubicBezTo>
                  <a:pt x="80" y="0"/>
                  <a:pt x="80" y="0"/>
                  <a:pt x="80" y="0"/>
                </a:cubicBezTo>
                <a:cubicBezTo>
                  <a:pt x="80" y="21"/>
                  <a:pt x="80" y="21"/>
                  <a:pt x="80" y="21"/>
                </a:cubicBezTo>
                <a:cubicBezTo>
                  <a:pt x="73" y="23"/>
                  <a:pt x="66" y="26"/>
                  <a:pt x="59" y="30"/>
                </a:cubicBezTo>
                <a:cubicBezTo>
                  <a:pt x="44" y="15"/>
                  <a:pt x="44" y="15"/>
                  <a:pt x="44" y="15"/>
                </a:cubicBezTo>
                <a:cubicBezTo>
                  <a:pt x="16" y="43"/>
                  <a:pt x="16" y="43"/>
                  <a:pt x="16" y="43"/>
                </a:cubicBezTo>
                <a:cubicBezTo>
                  <a:pt x="31" y="58"/>
                  <a:pt x="31" y="58"/>
                  <a:pt x="31" y="58"/>
                </a:cubicBezTo>
                <a:cubicBezTo>
                  <a:pt x="27" y="65"/>
                  <a:pt x="25" y="72"/>
                  <a:pt x="23" y="80"/>
                </a:cubicBezTo>
                <a:cubicBezTo>
                  <a:pt x="0" y="80"/>
                  <a:pt x="0" y="80"/>
                  <a:pt x="0" y="80"/>
                </a:cubicBezTo>
                <a:cubicBezTo>
                  <a:pt x="0" y="120"/>
                  <a:pt x="0" y="120"/>
                  <a:pt x="0" y="120"/>
                </a:cubicBezTo>
                <a:cubicBezTo>
                  <a:pt x="23" y="120"/>
                  <a:pt x="23" y="120"/>
                  <a:pt x="23" y="120"/>
                </a:cubicBezTo>
                <a:cubicBezTo>
                  <a:pt x="25" y="127"/>
                  <a:pt x="28" y="133"/>
                  <a:pt x="32" y="140"/>
                </a:cubicBezTo>
                <a:cubicBezTo>
                  <a:pt x="16" y="156"/>
                  <a:pt x="16" y="156"/>
                  <a:pt x="16" y="156"/>
                </a:cubicBezTo>
                <a:cubicBezTo>
                  <a:pt x="44" y="184"/>
                  <a:pt x="44" y="184"/>
                  <a:pt x="44" y="184"/>
                </a:cubicBezTo>
                <a:cubicBezTo>
                  <a:pt x="61" y="168"/>
                  <a:pt x="61" y="168"/>
                  <a:pt x="61" y="168"/>
                </a:cubicBezTo>
                <a:cubicBezTo>
                  <a:pt x="67" y="171"/>
                  <a:pt x="73" y="174"/>
                  <a:pt x="80" y="176"/>
                </a:cubicBezTo>
                <a:cubicBezTo>
                  <a:pt x="80" y="200"/>
                  <a:pt x="80" y="200"/>
                  <a:pt x="80" y="200"/>
                </a:cubicBezTo>
                <a:cubicBezTo>
                  <a:pt x="120" y="200"/>
                  <a:pt x="120" y="200"/>
                  <a:pt x="120" y="200"/>
                </a:cubicBezTo>
                <a:cubicBezTo>
                  <a:pt x="120" y="176"/>
                  <a:pt x="120" y="176"/>
                  <a:pt x="120" y="176"/>
                </a:cubicBezTo>
                <a:cubicBezTo>
                  <a:pt x="127" y="174"/>
                  <a:pt x="134" y="171"/>
                  <a:pt x="140" y="168"/>
                </a:cubicBezTo>
                <a:cubicBezTo>
                  <a:pt x="157" y="184"/>
                  <a:pt x="157" y="184"/>
                  <a:pt x="157" y="184"/>
                </a:cubicBezTo>
                <a:cubicBezTo>
                  <a:pt x="185" y="156"/>
                  <a:pt x="185" y="156"/>
                  <a:pt x="185" y="156"/>
                </a:cubicBezTo>
                <a:cubicBezTo>
                  <a:pt x="169" y="140"/>
                  <a:pt x="169" y="140"/>
                  <a:pt x="169" y="140"/>
                </a:cubicBezTo>
                <a:cubicBezTo>
                  <a:pt x="173" y="133"/>
                  <a:pt x="175" y="127"/>
                  <a:pt x="177" y="120"/>
                </a:cubicBezTo>
                <a:cubicBezTo>
                  <a:pt x="200" y="120"/>
                  <a:pt x="200" y="120"/>
                  <a:pt x="200" y="120"/>
                </a:cubicBezTo>
                <a:cubicBezTo>
                  <a:pt x="200" y="80"/>
                  <a:pt x="200" y="80"/>
                  <a:pt x="200" y="80"/>
                </a:cubicBezTo>
                <a:cubicBezTo>
                  <a:pt x="178" y="80"/>
                  <a:pt x="178" y="80"/>
                  <a:pt x="178" y="80"/>
                </a:cubicBezTo>
                <a:cubicBezTo>
                  <a:pt x="176" y="72"/>
                  <a:pt x="174" y="65"/>
                  <a:pt x="170" y="58"/>
                </a:cubicBezTo>
                <a:cubicBezTo>
                  <a:pt x="185" y="43"/>
                  <a:pt x="185" y="43"/>
                  <a:pt x="185" y="43"/>
                </a:cubicBezTo>
                <a:cubicBezTo>
                  <a:pt x="157" y="15"/>
                  <a:pt x="157" y="15"/>
                  <a:pt x="157" y="15"/>
                </a:cubicBezTo>
                <a:cubicBezTo>
                  <a:pt x="142" y="30"/>
                  <a:pt x="142" y="30"/>
                  <a:pt x="142" y="30"/>
                </a:cubicBezTo>
                <a:cubicBezTo>
                  <a:pt x="135" y="26"/>
                  <a:pt x="128" y="23"/>
                  <a:pt x="120" y="21"/>
                </a:cubicBezTo>
                <a:lnTo>
                  <a:pt x="120" y="0"/>
                </a:lnTo>
                <a:close/>
                <a:moveTo>
                  <a:pt x="100" y="128"/>
                </a:moveTo>
                <a:cubicBezTo>
                  <a:pt x="85" y="128"/>
                  <a:pt x="72" y="115"/>
                  <a:pt x="72" y="100"/>
                </a:cubicBezTo>
                <a:cubicBezTo>
                  <a:pt x="72" y="84"/>
                  <a:pt x="85" y="72"/>
                  <a:pt x="100" y="72"/>
                </a:cubicBezTo>
                <a:cubicBezTo>
                  <a:pt x="116" y="72"/>
                  <a:pt x="128" y="84"/>
                  <a:pt x="128" y="100"/>
                </a:cubicBezTo>
                <a:cubicBezTo>
                  <a:pt x="128" y="115"/>
                  <a:pt x="116" y="128"/>
                  <a:pt x="100" y="128"/>
                </a:cubicBezTo>
              </a:path>
            </a:pathLst>
          </a:custGeom>
          <a:solidFill>
            <a:srgbClr val="F3D180"/>
          </a:solidFill>
          <a:ln w="9525">
            <a:solidFill>
              <a:srgbClr val="000000"/>
            </a:solidFill>
            <a:round/>
          </a:ln>
        </p:spPr>
        <p:txBody>
          <a:bodyPr/>
          <a:lstStyle/>
          <a:p>
            <a:endParaRPr altLang="en-US" lang="zh-CN"/>
          </a:p>
        </p:txBody>
      </p:sp>
      <p:sp useBgFill="1">
        <p:nvSpPr>
          <p:cNvPr id="87" name="任意多边形 86"/>
          <p:cNvSpPr/>
          <p:nvPr/>
        </p:nvSpPr>
        <p:spPr>
          <a:xfrm rot="1647890">
            <a:off x="4150525" y="3086552"/>
            <a:ext cx="1962620" cy="1593819"/>
          </a:xfrm>
          <a:custGeom>
            <a:gdLst>
              <a:gd fmla="*/ 823693 w 1440187" name="connsiteX0"/>
              <a:gd fmla="*/ 1161944 h 1169530" name="connsiteY0"/>
              <a:gd fmla="*/ 7586 w 1440187" name="connsiteX1"/>
              <a:gd fmla="*/ 553037 h 1169530" name="connsiteY1"/>
              <a:gd fmla="*/ 143018 w 1440187" name="connsiteX2"/>
              <a:gd fmla="*/ 18874 h 1169530" name="connsiteY2"/>
              <a:gd fmla="*/ 160132 w 1440187" name="connsiteX3"/>
              <a:gd fmla="*/ 0 h 1169530" name="connsiteY3"/>
              <a:gd fmla="*/ 220016 w 1440187" name="connsiteX4"/>
              <a:gd fmla="*/ 110327 h 1169530" name="connsiteY4"/>
              <a:gd fmla="*/ 817051 w 1440187" name="connsiteX5"/>
              <a:gd fmla="*/ 427767 h 1169530" name="connsiteY5"/>
              <a:gd fmla="*/ 1326167 w 1440187" name="connsiteX6"/>
              <a:gd fmla="*/ 216885 h 1169530" name="connsiteY6"/>
              <a:gd fmla="*/ 1374986 w 1440187" name="connsiteX7"/>
              <a:gd fmla="*/ 157715 h 1169530" name="connsiteY7"/>
              <a:gd fmla="*/ 1397246 w 1440187" name="connsiteX8"/>
              <a:gd fmla="*/ 204346 h 1169530" name="connsiteY8"/>
              <a:gd fmla="*/ 1432601 w 1440187" name="connsiteX9"/>
              <a:gd fmla="*/ 345836 h 1169530" name="connsiteY9"/>
              <a:gd fmla="*/ 823693 w 1440187" name="connsiteX10"/>
              <a:gd fmla="*/ 1161944 h 116953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169530" w="1440187">
                <a:moveTo>
                  <a:pt x="823693" y="1161944"/>
                </a:moveTo>
                <a:cubicBezTo>
                  <a:pt x="430186" y="1219161"/>
                  <a:pt x="64802" y="946544"/>
                  <a:pt x="7586" y="553037"/>
                </a:cubicBezTo>
                <a:cubicBezTo>
                  <a:pt x="-21023" y="356283"/>
                  <a:pt x="32827" y="166560"/>
                  <a:pt x="143018" y="18874"/>
                </a:cubicBezTo>
                <a:lnTo>
                  <a:pt x="160132" y="0"/>
                </a:lnTo>
                <a:lnTo>
                  <a:pt x="220016" y="110327"/>
                </a:lnTo>
                <a:cubicBezTo>
                  <a:pt x="349405" y="301848"/>
                  <a:pt x="568523" y="427768"/>
                  <a:pt x="817051" y="427767"/>
                </a:cubicBezTo>
                <a:cubicBezTo>
                  <a:pt x="1015874" y="427767"/>
                  <a:pt x="1195874" y="347179"/>
                  <a:pt x="1326167" y="216885"/>
                </a:cubicBezTo>
                <a:lnTo>
                  <a:pt x="1374986" y="157715"/>
                </a:lnTo>
                <a:lnTo>
                  <a:pt x="1397246" y="204346"/>
                </a:lnTo>
                <a:cubicBezTo>
                  <a:pt x="1413481" y="249348"/>
                  <a:pt x="1425449" y="296648"/>
                  <a:pt x="1432601" y="345836"/>
                </a:cubicBezTo>
                <a:cubicBezTo>
                  <a:pt x="1489818" y="739343"/>
                  <a:pt x="1217201" y="1104727"/>
                  <a:pt x="823693" y="1161944"/>
                </a:cubicBezTo>
                <a:close/>
              </a:path>
            </a:pathLst>
          </a:custGeom>
          <a:ln w="25400">
            <a:solidFill>
              <a:srgbClr val="157E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useBgFill="1">
        <p:nvSpPr>
          <p:cNvPr id="88" name="任意多边形 87"/>
          <p:cNvSpPr/>
          <p:nvPr/>
        </p:nvSpPr>
        <p:spPr>
          <a:xfrm rot="5410385">
            <a:off x="4633631" y="2083674"/>
            <a:ext cx="1962620" cy="1591663"/>
          </a:xfrm>
          <a:custGeom>
            <a:gdLst>
              <a:gd fmla="*/ 823693 w 1440187" name="connsiteX0"/>
              <a:gd fmla="*/ 1161944 h 1169530" name="connsiteY0"/>
              <a:gd fmla="*/ 7586 w 1440187" name="connsiteX1"/>
              <a:gd fmla="*/ 553037 h 1169530" name="connsiteY1"/>
              <a:gd fmla="*/ 143018 w 1440187" name="connsiteX2"/>
              <a:gd fmla="*/ 18874 h 1169530" name="connsiteY2"/>
              <a:gd fmla="*/ 160132 w 1440187" name="connsiteX3"/>
              <a:gd fmla="*/ 0 h 1169530" name="connsiteY3"/>
              <a:gd fmla="*/ 220016 w 1440187" name="connsiteX4"/>
              <a:gd fmla="*/ 110327 h 1169530" name="connsiteY4"/>
              <a:gd fmla="*/ 817051 w 1440187" name="connsiteX5"/>
              <a:gd fmla="*/ 427767 h 1169530" name="connsiteY5"/>
              <a:gd fmla="*/ 1326167 w 1440187" name="connsiteX6"/>
              <a:gd fmla="*/ 216885 h 1169530" name="connsiteY6"/>
              <a:gd fmla="*/ 1374986 w 1440187" name="connsiteX7"/>
              <a:gd fmla="*/ 157715 h 1169530" name="connsiteY7"/>
              <a:gd fmla="*/ 1397246 w 1440187" name="connsiteX8"/>
              <a:gd fmla="*/ 204346 h 1169530" name="connsiteY8"/>
              <a:gd fmla="*/ 1432601 w 1440187" name="connsiteX9"/>
              <a:gd fmla="*/ 345836 h 1169530" name="connsiteY9"/>
              <a:gd fmla="*/ 823693 w 1440187" name="connsiteX10"/>
              <a:gd fmla="*/ 1161944 h 116953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169530" w="1440187">
                <a:moveTo>
                  <a:pt x="823693" y="1161944"/>
                </a:moveTo>
                <a:cubicBezTo>
                  <a:pt x="430186" y="1219161"/>
                  <a:pt x="64802" y="946544"/>
                  <a:pt x="7586" y="553037"/>
                </a:cubicBezTo>
                <a:cubicBezTo>
                  <a:pt x="-21023" y="356283"/>
                  <a:pt x="32827" y="166560"/>
                  <a:pt x="143018" y="18874"/>
                </a:cubicBezTo>
                <a:lnTo>
                  <a:pt x="160132" y="0"/>
                </a:lnTo>
                <a:lnTo>
                  <a:pt x="220016" y="110327"/>
                </a:lnTo>
                <a:cubicBezTo>
                  <a:pt x="349405" y="301848"/>
                  <a:pt x="568523" y="427768"/>
                  <a:pt x="817051" y="427767"/>
                </a:cubicBezTo>
                <a:cubicBezTo>
                  <a:pt x="1015874" y="427767"/>
                  <a:pt x="1195874" y="347179"/>
                  <a:pt x="1326167" y="216885"/>
                </a:cubicBezTo>
                <a:lnTo>
                  <a:pt x="1374986" y="157715"/>
                </a:lnTo>
                <a:lnTo>
                  <a:pt x="1397246" y="204346"/>
                </a:lnTo>
                <a:cubicBezTo>
                  <a:pt x="1413481" y="249348"/>
                  <a:pt x="1425449" y="296648"/>
                  <a:pt x="1432601" y="345836"/>
                </a:cubicBezTo>
                <a:cubicBezTo>
                  <a:pt x="1489818" y="739343"/>
                  <a:pt x="1217201" y="1104727"/>
                  <a:pt x="823693" y="1161944"/>
                </a:cubicBezTo>
                <a:close/>
              </a:path>
            </a:pathLst>
          </a:custGeom>
          <a:ln w="25400">
            <a:solidFill>
              <a:srgbClr val="157E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useBgFill="1">
        <p:nvSpPr>
          <p:cNvPr id="89" name="任意多边形 88"/>
          <p:cNvSpPr/>
          <p:nvPr/>
        </p:nvSpPr>
        <p:spPr>
          <a:xfrm rot="8980181">
            <a:off x="5690426" y="2014659"/>
            <a:ext cx="1962620" cy="1593821"/>
          </a:xfrm>
          <a:custGeom>
            <a:gdLst>
              <a:gd fmla="*/ 823693 w 1440187" name="connsiteX0"/>
              <a:gd fmla="*/ 1161944 h 1169530" name="connsiteY0"/>
              <a:gd fmla="*/ 7586 w 1440187" name="connsiteX1"/>
              <a:gd fmla="*/ 553037 h 1169530" name="connsiteY1"/>
              <a:gd fmla="*/ 143018 w 1440187" name="connsiteX2"/>
              <a:gd fmla="*/ 18874 h 1169530" name="connsiteY2"/>
              <a:gd fmla="*/ 160132 w 1440187" name="connsiteX3"/>
              <a:gd fmla="*/ 0 h 1169530" name="connsiteY3"/>
              <a:gd fmla="*/ 220016 w 1440187" name="connsiteX4"/>
              <a:gd fmla="*/ 110327 h 1169530" name="connsiteY4"/>
              <a:gd fmla="*/ 817051 w 1440187" name="connsiteX5"/>
              <a:gd fmla="*/ 427767 h 1169530" name="connsiteY5"/>
              <a:gd fmla="*/ 1326167 w 1440187" name="connsiteX6"/>
              <a:gd fmla="*/ 216885 h 1169530" name="connsiteY6"/>
              <a:gd fmla="*/ 1374986 w 1440187" name="connsiteX7"/>
              <a:gd fmla="*/ 157715 h 1169530" name="connsiteY7"/>
              <a:gd fmla="*/ 1397246 w 1440187" name="connsiteX8"/>
              <a:gd fmla="*/ 204346 h 1169530" name="connsiteY8"/>
              <a:gd fmla="*/ 1432601 w 1440187" name="connsiteX9"/>
              <a:gd fmla="*/ 345836 h 1169530" name="connsiteY9"/>
              <a:gd fmla="*/ 823693 w 1440187" name="connsiteX10"/>
              <a:gd fmla="*/ 1161944 h 116953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169530" w="1440187">
                <a:moveTo>
                  <a:pt x="823693" y="1161944"/>
                </a:moveTo>
                <a:cubicBezTo>
                  <a:pt x="430186" y="1219161"/>
                  <a:pt x="64802" y="946544"/>
                  <a:pt x="7586" y="553037"/>
                </a:cubicBezTo>
                <a:cubicBezTo>
                  <a:pt x="-21023" y="356283"/>
                  <a:pt x="32827" y="166560"/>
                  <a:pt x="143018" y="18874"/>
                </a:cubicBezTo>
                <a:lnTo>
                  <a:pt x="160132" y="0"/>
                </a:lnTo>
                <a:lnTo>
                  <a:pt x="220016" y="110327"/>
                </a:lnTo>
                <a:cubicBezTo>
                  <a:pt x="349405" y="301848"/>
                  <a:pt x="568523" y="427768"/>
                  <a:pt x="817051" y="427767"/>
                </a:cubicBezTo>
                <a:cubicBezTo>
                  <a:pt x="1015874" y="427767"/>
                  <a:pt x="1195874" y="347179"/>
                  <a:pt x="1326167" y="216885"/>
                </a:cubicBezTo>
                <a:lnTo>
                  <a:pt x="1374986" y="157715"/>
                </a:lnTo>
                <a:lnTo>
                  <a:pt x="1397246" y="204346"/>
                </a:lnTo>
                <a:cubicBezTo>
                  <a:pt x="1413481" y="249348"/>
                  <a:pt x="1425449" y="296648"/>
                  <a:pt x="1432601" y="345836"/>
                </a:cubicBezTo>
                <a:cubicBezTo>
                  <a:pt x="1489818" y="739343"/>
                  <a:pt x="1217201" y="1104727"/>
                  <a:pt x="823693" y="1161944"/>
                </a:cubicBezTo>
                <a:close/>
              </a:path>
            </a:pathLst>
          </a:custGeom>
          <a:ln w="25400">
            <a:solidFill>
              <a:srgbClr val="157E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useBgFill="1">
        <p:nvSpPr>
          <p:cNvPr id="90" name="任意多边形 89"/>
          <p:cNvSpPr/>
          <p:nvPr/>
        </p:nvSpPr>
        <p:spPr>
          <a:xfrm rot="12742676">
            <a:off x="6281369" y="2957149"/>
            <a:ext cx="1962620" cy="1593819"/>
          </a:xfrm>
          <a:custGeom>
            <a:gdLst>
              <a:gd fmla="*/ 823693 w 1440187" name="connsiteX0"/>
              <a:gd fmla="*/ 1161944 h 1169530" name="connsiteY0"/>
              <a:gd fmla="*/ 7586 w 1440187" name="connsiteX1"/>
              <a:gd fmla="*/ 553037 h 1169530" name="connsiteY1"/>
              <a:gd fmla="*/ 143018 w 1440187" name="connsiteX2"/>
              <a:gd fmla="*/ 18874 h 1169530" name="connsiteY2"/>
              <a:gd fmla="*/ 160132 w 1440187" name="connsiteX3"/>
              <a:gd fmla="*/ 0 h 1169530" name="connsiteY3"/>
              <a:gd fmla="*/ 220016 w 1440187" name="connsiteX4"/>
              <a:gd fmla="*/ 110327 h 1169530" name="connsiteY4"/>
              <a:gd fmla="*/ 817051 w 1440187" name="connsiteX5"/>
              <a:gd fmla="*/ 427767 h 1169530" name="connsiteY5"/>
              <a:gd fmla="*/ 1326167 w 1440187" name="connsiteX6"/>
              <a:gd fmla="*/ 216885 h 1169530" name="connsiteY6"/>
              <a:gd fmla="*/ 1374986 w 1440187" name="connsiteX7"/>
              <a:gd fmla="*/ 157715 h 1169530" name="connsiteY7"/>
              <a:gd fmla="*/ 1397246 w 1440187" name="connsiteX8"/>
              <a:gd fmla="*/ 204346 h 1169530" name="connsiteY8"/>
              <a:gd fmla="*/ 1432601 w 1440187" name="connsiteX9"/>
              <a:gd fmla="*/ 345836 h 1169530" name="connsiteY9"/>
              <a:gd fmla="*/ 823693 w 1440187" name="connsiteX10"/>
              <a:gd fmla="*/ 1161944 h 116953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169530" w="1440187">
                <a:moveTo>
                  <a:pt x="823693" y="1161944"/>
                </a:moveTo>
                <a:cubicBezTo>
                  <a:pt x="430186" y="1219161"/>
                  <a:pt x="64802" y="946544"/>
                  <a:pt x="7586" y="553037"/>
                </a:cubicBezTo>
                <a:cubicBezTo>
                  <a:pt x="-21023" y="356283"/>
                  <a:pt x="32827" y="166560"/>
                  <a:pt x="143018" y="18874"/>
                </a:cubicBezTo>
                <a:lnTo>
                  <a:pt x="160132" y="0"/>
                </a:lnTo>
                <a:lnTo>
                  <a:pt x="220016" y="110327"/>
                </a:lnTo>
                <a:cubicBezTo>
                  <a:pt x="349405" y="301848"/>
                  <a:pt x="568523" y="427768"/>
                  <a:pt x="817051" y="427767"/>
                </a:cubicBezTo>
                <a:cubicBezTo>
                  <a:pt x="1015874" y="427767"/>
                  <a:pt x="1195874" y="347179"/>
                  <a:pt x="1326167" y="216885"/>
                </a:cubicBezTo>
                <a:lnTo>
                  <a:pt x="1374986" y="157715"/>
                </a:lnTo>
                <a:lnTo>
                  <a:pt x="1397246" y="204346"/>
                </a:lnTo>
                <a:cubicBezTo>
                  <a:pt x="1413481" y="249348"/>
                  <a:pt x="1425449" y="296648"/>
                  <a:pt x="1432601" y="345836"/>
                </a:cubicBezTo>
                <a:cubicBezTo>
                  <a:pt x="1489818" y="739343"/>
                  <a:pt x="1217201" y="1104727"/>
                  <a:pt x="823693" y="1161944"/>
                </a:cubicBezTo>
                <a:close/>
              </a:path>
            </a:pathLst>
          </a:custGeom>
          <a:ln w="25400">
            <a:solidFill>
              <a:srgbClr val="157E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useBgFill="1">
        <p:nvSpPr>
          <p:cNvPr id="91" name="任意多边形 90"/>
          <p:cNvSpPr/>
          <p:nvPr/>
        </p:nvSpPr>
        <p:spPr>
          <a:xfrm rot="15671083">
            <a:off x="5922274" y="3775627"/>
            <a:ext cx="1962620" cy="1593819"/>
          </a:xfrm>
          <a:custGeom>
            <a:gdLst>
              <a:gd fmla="*/ 823693 w 1440187" name="connsiteX0"/>
              <a:gd fmla="*/ 1161944 h 1169530" name="connsiteY0"/>
              <a:gd fmla="*/ 7586 w 1440187" name="connsiteX1"/>
              <a:gd fmla="*/ 553037 h 1169530" name="connsiteY1"/>
              <a:gd fmla="*/ 143018 w 1440187" name="connsiteX2"/>
              <a:gd fmla="*/ 18874 h 1169530" name="connsiteY2"/>
              <a:gd fmla="*/ 160132 w 1440187" name="connsiteX3"/>
              <a:gd fmla="*/ 0 h 1169530" name="connsiteY3"/>
              <a:gd fmla="*/ 220016 w 1440187" name="connsiteX4"/>
              <a:gd fmla="*/ 110327 h 1169530" name="connsiteY4"/>
              <a:gd fmla="*/ 817051 w 1440187" name="connsiteX5"/>
              <a:gd fmla="*/ 427767 h 1169530" name="connsiteY5"/>
              <a:gd fmla="*/ 1326167 w 1440187" name="connsiteX6"/>
              <a:gd fmla="*/ 216885 h 1169530" name="connsiteY6"/>
              <a:gd fmla="*/ 1374986 w 1440187" name="connsiteX7"/>
              <a:gd fmla="*/ 157715 h 1169530" name="connsiteY7"/>
              <a:gd fmla="*/ 1397246 w 1440187" name="connsiteX8"/>
              <a:gd fmla="*/ 204346 h 1169530" name="connsiteY8"/>
              <a:gd fmla="*/ 1432601 w 1440187" name="connsiteX9"/>
              <a:gd fmla="*/ 345836 h 1169530" name="connsiteY9"/>
              <a:gd fmla="*/ 823693 w 1440187" name="connsiteX10"/>
              <a:gd fmla="*/ 1161944 h 116953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169530" w="1440187">
                <a:moveTo>
                  <a:pt x="823693" y="1161944"/>
                </a:moveTo>
                <a:cubicBezTo>
                  <a:pt x="430186" y="1219161"/>
                  <a:pt x="64802" y="946544"/>
                  <a:pt x="7586" y="553037"/>
                </a:cubicBezTo>
                <a:cubicBezTo>
                  <a:pt x="-21023" y="356283"/>
                  <a:pt x="32827" y="166560"/>
                  <a:pt x="143018" y="18874"/>
                </a:cubicBezTo>
                <a:lnTo>
                  <a:pt x="160132" y="0"/>
                </a:lnTo>
                <a:lnTo>
                  <a:pt x="220016" y="110327"/>
                </a:lnTo>
                <a:cubicBezTo>
                  <a:pt x="349405" y="301848"/>
                  <a:pt x="568523" y="427768"/>
                  <a:pt x="817051" y="427767"/>
                </a:cubicBezTo>
                <a:cubicBezTo>
                  <a:pt x="1015874" y="427767"/>
                  <a:pt x="1195874" y="347179"/>
                  <a:pt x="1326167" y="216885"/>
                </a:cubicBezTo>
                <a:lnTo>
                  <a:pt x="1374986" y="157715"/>
                </a:lnTo>
                <a:lnTo>
                  <a:pt x="1397246" y="204346"/>
                </a:lnTo>
                <a:cubicBezTo>
                  <a:pt x="1413481" y="249348"/>
                  <a:pt x="1425449" y="296648"/>
                  <a:pt x="1432601" y="345836"/>
                </a:cubicBezTo>
                <a:cubicBezTo>
                  <a:pt x="1489818" y="739343"/>
                  <a:pt x="1217201" y="1104727"/>
                  <a:pt x="823693" y="1161944"/>
                </a:cubicBezTo>
                <a:close/>
              </a:path>
            </a:pathLst>
          </a:custGeom>
          <a:ln w="25400">
            <a:solidFill>
              <a:srgbClr val="157E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useBgFill="1">
        <p:nvSpPr>
          <p:cNvPr id="92" name="任意多边形 91"/>
          <p:cNvSpPr/>
          <p:nvPr/>
        </p:nvSpPr>
        <p:spPr>
          <a:xfrm rot="19433580">
            <a:off x="4827736" y="3979436"/>
            <a:ext cx="1962620" cy="1593819"/>
          </a:xfrm>
          <a:custGeom>
            <a:gdLst>
              <a:gd fmla="*/ 823693 w 1440187" name="connsiteX0"/>
              <a:gd fmla="*/ 1161944 h 1169530" name="connsiteY0"/>
              <a:gd fmla="*/ 7586 w 1440187" name="connsiteX1"/>
              <a:gd fmla="*/ 553037 h 1169530" name="connsiteY1"/>
              <a:gd fmla="*/ 143018 w 1440187" name="connsiteX2"/>
              <a:gd fmla="*/ 18874 h 1169530" name="connsiteY2"/>
              <a:gd fmla="*/ 160132 w 1440187" name="connsiteX3"/>
              <a:gd fmla="*/ 0 h 1169530" name="connsiteY3"/>
              <a:gd fmla="*/ 220016 w 1440187" name="connsiteX4"/>
              <a:gd fmla="*/ 110327 h 1169530" name="connsiteY4"/>
              <a:gd fmla="*/ 817051 w 1440187" name="connsiteX5"/>
              <a:gd fmla="*/ 427767 h 1169530" name="connsiteY5"/>
              <a:gd fmla="*/ 1326167 w 1440187" name="connsiteX6"/>
              <a:gd fmla="*/ 216885 h 1169530" name="connsiteY6"/>
              <a:gd fmla="*/ 1374986 w 1440187" name="connsiteX7"/>
              <a:gd fmla="*/ 157715 h 1169530" name="connsiteY7"/>
              <a:gd fmla="*/ 1397246 w 1440187" name="connsiteX8"/>
              <a:gd fmla="*/ 204346 h 1169530" name="connsiteY8"/>
              <a:gd fmla="*/ 1432601 w 1440187" name="connsiteX9"/>
              <a:gd fmla="*/ 345836 h 1169530" name="connsiteY9"/>
              <a:gd fmla="*/ 823693 w 1440187" name="connsiteX10"/>
              <a:gd fmla="*/ 1161944 h 116953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169530" w="1440187">
                <a:moveTo>
                  <a:pt x="823693" y="1161944"/>
                </a:moveTo>
                <a:cubicBezTo>
                  <a:pt x="430186" y="1219161"/>
                  <a:pt x="64802" y="946544"/>
                  <a:pt x="7586" y="553037"/>
                </a:cubicBezTo>
                <a:cubicBezTo>
                  <a:pt x="-21023" y="356283"/>
                  <a:pt x="32827" y="166560"/>
                  <a:pt x="143018" y="18874"/>
                </a:cubicBezTo>
                <a:lnTo>
                  <a:pt x="160132" y="0"/>
                </a:lnTo>
                <a:lnTo>
                  <a:pt x="220016" y="110327"/>
                </a:lnTo>
                <a:cubicBezTo>
                  <a:pt x="349405" y="301848"/>
                  <a:pt x="568523" y="427768"/>
                  <a:pt x="817051" y="427767"/>
                </a:cubicBezTo>
                <a:cubicBezTo>
                  <a:pt x="1015874" y="427767"/>
                  <a:pt x="1195874" y="347179"/>
                  <a:pt x="1326167" y="216885"/>
                </a:cubicBezTo>
                <a:lnTo>
                  <a:pt x="1374986" y="157715"/>
                </a:lnTo>
                <a:lnTo>
                  <a:pt x="1397246" y="204346"/>
                </a:lnTo>
                <a:cubicBezTo>
                  <a:pt x="1413481" y="249348"/>
                  <a:pt x="1425449" y="296648"/>
                  <a:pt x="1432601" y="345836"/>
                </a:cubicBezTo>
                <a:cubicBezTo>
                  <a:pt x="1489818" y="739343"/>
                  <a:pt x="1217201" y="1104727"/>
                  <a:pt x="823693" y="1161944"/>
                </a:cubicBezTo>
                <a:close/>
              </a:path>
            </a:pathLst>
          </a:custGeom>
          <a:ln w="25400">
            <a:solidFill>
              <a:srgbClr val="157E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93" name="Freeform 16"/>
          <p:cNvSpPr>
            <a:spLocks noEditPoints="1"/>
          </p:cNvSpPr>
          <p:nvPr/>
        </p:nvSpPr>
        <p:spPr bwMode="auto">
          <a:xfrm>
            <a:off x="6509982" y="2314445"/>
            <a:ext cx="552122" cy="552122"/>
          </a:xfrm>
          <a:custGeom>
            <a:gdLst>
              <a:gd fmla="*/ 2147483646 w 200" name="T0"/>
              <a:gd fmla="*/ 0 h 200" name="T1"/>
              <a:gd fmla="*/ 2147483646 w 200" name="T2"/>
              <a:gd fmla="*/ 0 h 200" name="T3"/>
              <a:gd fmla="*/ 2147483646 w 200" name="T4"/>
              <a:gd fmla="*/ 2147483646 h 200" name="T5"/>
              <a:gd fmla="*/ 2147483646 w 200" name="T6"/>
              <a:gd fmla="*/ 2147483646 h 200" name="T7"/>
              <a:gd fmla="*/ 2147483646 w 200" name="T8"/>
              <a:gd fmla="*/ 2147483646 h 200" name="T9"/>
              <a:gd fmla="*/ 2147483646 w 200" name="T10"/>
              <a:gd fmla="*/ 2147483646 h 200" name="T11"/>
              <a:gd fmla="*/ 2147483646 w 200" name="T12"/>
              <a:gd fmla="*/ 2147483646 h 200" name="T13"/>
              <a:gd fmla="*/ 2147483646 w 200" name="T14"/>
              <a:gd fmla="*/ 2147483646 h 200" name="T15"/>
              <a:gd fmla="*/ 2147483646 w 200" name="T16"/>
              <a:gd fmla="*/ 2147483646 h 200" name="T17"/>
              <a:gd fmla="*/ 2147483646 w 200" name="T18"/>
              <a:gd fmla="*/ 2147483646 h 200" name="T19"/>
              <a:gd fmla="*/ 2147483646 w 200" name="T20"/>
              <a:gd fmla="*/ 2147483646 h 200" name="T21"/>
              <a:gd fmla="*/ 2147483646 w 200" name="T22"/>
              <a:gd fmla="*/ 2147483646 h 200" name="T23"/>
              <a:gd fmla="*/ 2147483646 w 200" name="T24"/>
              <a:gd fmla="*/ 2147483646 h 200" name="T25"/>
              <a:gd fmla="*/ 2147483646 w 200" name="T26"/>
              <a:gd fmla="*/ 2147483646 h 200" name="T27"/>
              <a:gd fmla="*/ 2147483646 w 200" name="T28"/>
              <a:gd fmla="*/ 2147483646 h 200" name="T29"/>
              <a:gd fmla="*/ 2147483646 w 200" name="T30"/>
              <a:gd fmla="*/ 2147483646 h 200" name="T31"/>
              <a:gd fmla="*/ 2147483646 w 200" name="T32"/>
              <a:gd fmla="*/ 2147483646 h 200" name="T33"/>
              <a:gd fmla="*/ 2147483646 w 200" name="T34"/>
              <a:gd fmla="*/ 2147483646 h 200" name="T35"/>
              <a:gd fmla="*/ 2147483646 w 200" name="T36"/>
              <a:gd fmla="*/ 2147483646 h 200" name="T37"/>
              <a:gd fmla="*/ 2147483646 w 200" name="T38"/>
              <a:gd fmla="*/ 2147483646 h 200" name="T39"/>
              <a:gd fmla="*/ 2147483646 w 200" name="T40"/>
              <a:gd fmla="*/ 2147483646 h 200" name="T41"/>
              <a:gd fmla="*/ 2147483646 w 200" name="T42"/>
              <a:gd fmla="*/ 2147483646 h 200" name="T43"/>
              <a:gd fmla="*/ 2147483646 w 200" name="T44"/>
              <a:gd fmla="*/ 2147483646 h 200" name="T45"/>
              <a:gd fmla="*/ 2147483646 w 200" name="T46"/>
              <a:gd fmla="*/ 2147483646 h 200" name="T47"/>
              <a:gd fmla="*/ 2147483646 w 200" name="T48"/>
              <a:gd fmla="*/ 2147483646 h 200" name="T49"/>
              <a:gd fmla="*/ 2147483646 w 200" name="T50"/>
              <a:gd fmla="*/ 2147483646 h 200" name="T51"/>
              <a:gd fmla="*/ 2147483646 w 200" name="T52"/>
              <a:gd fmla="*/ 2147483646 h 200" name="T53"/>
              <a:gd fmla="*/ 2147483646 w 200" name="T54"/>
              <a:gd fmla="*/ 2147483646 h 200" name="T55"/>
              <a:gd fmla="*/ 2147483646 w 200" name="T56"/>
              <a:gd fmla="*/ 2147483646 h 200" name="T57"/>
              <a:gd fmla="*/ 2147483646 w 200" name="T58"/>
              <a:gd fmla="*/ 2147483646 h 200" name="T59"/>
              <a:gd fmla="*/ 2147483646 w 200" name="T60"/>
              <a:gd fmla="*/ 2147483646 h 200" name="T61"/>
              <a:gd fmla="*/ 2147483646 w 200" name="T62"/>
              <a:gd fmla="*/ 2147483646 h 200" name="T63"/>
              <a:gd fmla="*/ 2147483646 w 200" name="T64"/>
              <a:gd fmla="*/ 2147483646 h 200" name="T65"/>
              <a:gd fmla="*/ 2147483646 w 200" name="T66"/>
              <a:gd fmla="*/ 2147483646 h 200" name="T67"/>
              <a:gd fmla="*/ 2147483646 w 200" name="T68"/>
              <a:gd fmla="*/ 2147483646 h 200" name="T69"/>
              <a:gd fmla="*/ 2147483646 w 200" name="T70"/>
              <a:gd fmla="*/ 2147483646 h 200" name="T71"/>
              <a:gd fmla="*/ 2147483646 w 200" name="T72"/>
              <a:gd fmla="*/ 2147483646 h 200" name="T73"/>
              <a:gd fmla="*/ 2147483646 w 200" name="T74"/>
              <a:gd fmla="*/ 2147483646 h 200" name="T75"/>
              <a:gd fmla="*/ 2147483646 w 200" name="T76"/>
              <a:gd fmla="*/ 2147483646 h 200" name="T77"/>
              <a:gd fmla="*/ 2147483646 w 200" name="T78"/>
              <a:gd fmla="*/ 2147483646 h 200" name="T79"/>
              <a:gd fmla="*/ 2147483646 w 200" name="T80"/>
              <a:gd fmla="*/ 2147483646 h 200"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200" w="200">
                <a:moveTo>
                  <a:pt x="100" y="0"/>
                </a:moveTo>
                <a:cubicBezTo>
                  <a:pt x="100" y="0"/>
                  <a:pt x="100" y="0"/>
                  <a:pt x="100" y="0"/>
                </a:cubicBezTo>
                <a:cubicBezTo>
                  <a:pt x="100" y="0"/>
                  <a:pt x="100" y="0"/>
                  <a:pt x="100" y="0"/>
                </a:cubicBezTo>
                <a:cubicBezTo>
                  <a:pt x="100" y="0"/>
                  <a:pt x="100" y="0"/>
                  <a:pt x="100" y="0"/>
                </a:cubicBezTo>
                <a:cubicBezTo>
                  <a:pt x="45" y="0"/>
                  <a:pt x="0" y="44"/>
                  <a:pt x="0" y="100"/>
                </a:cubicBezTo>
                <a:cubicBezTo>
                  <a:pt x="0" y="155"/>
                  <a:pt x="45" y="199"/>
                  <a:pt x="100" y="200"/>
                </a:cubicBezTo>
                <a:cubicBezTo>
                  <a:pt x="100" y="200"/>
                  <a:pt x="100" y="200"/>
                  <a:pt x="100" y="200"/>
                </a:cubicBezTo>
                <a:cubicBezTo>
                  <a:pt x="100" y="200"/>
                  <a:pt x="100" y="200"/>
                  <a:pt x="100" y="200"/>
                </a:cubicBezTo>
                <a:cubicBezTo>
                  <a:pt x="100" y="200"/>
                  <a:pt x="100" y="200"/>
                  <a:pt x="100" y="200"/>
                </a:cubicBezTo>
                <a:cubicBezTo>
                  <a:pt x="156" y="200"/>
                  <a:pt x="200" y="155"/>
                  <a:pt x="200" y="100"/>
                </a:cubicBezTo>
                <a:cubicBezTo>
                  <a:pt x="200" y="44"/>
                  <a:pt x="156" y="0"/>
                  <a:pt x="100" y="0"/>
                </a:cubicBezTo>
                <a:close/>
                <a:moveTo>
                  <a:pt x="104" y="59"/>
                </a:moveTo>
                <a:cubicBezTo>
                  <a:pt x="115" y="59"/>
                  <a:pt x="125" y="58"/>
                  <a:pt x="135" y="55"/>
                </a:cubicBezTo>
                <a:cubicBezTo>
                  <a:pt x="138" y="67"/>
                  <a:pt x="140" y="81"/>
                  <a:pt x="140" y="96"/>
                </a:cubicBezTo>
                <a:cubicBezTo>
                  <a:pt x="104" y="96"/>
                  <a:pt x="104" y="96"/>
                  <a:pt x="104" y="96"/>
                </a:cubicBezTo>
                <a:lnTo>
                  <a:pt x="104" y="59"/>
                </a:lnTo>
                <a:close/>
                <a:moveTo>
                  <a:pt x="104" y="51"/>
                </a:moveTo>
                <a:cubicBezTo>
                  <a:pt x="104" y="8"/>
                  <a:pt x="104" y="8"/>
                  <a:pt x="104" y="8"/>
                </a:cubicBezTo>
                <a:cubicBezTo>
                  <a:pt x="115" y="11"/>
                  <a:pt x="126" y="26"/>
                  <a:pt x="133" y="48"/>
                </a:cubicBezTo>
                <a:cubicBezTo>
                  <a:pt x="124" y="50"/>
                  <a:pt x="114" y="51"/>
                  <a:pt x="104" y="51"/>
                </a:cubicBezTo>
                <a:close/>
                <a:moveTo>
                  <a:pt x="96" y="8"/>
                </a:moveTo>
                <a:cubicBezTo>
                  <a:pt x="96" y="51"/>
                  <a:pt x="96" y="51"/>
                  <a:pt x="96" y="51"/>
                </a:cubicBezTo>
                <a:cubicBezTo>
                  <a:pt x="87" y="51"/>
                  <a:pt x="77" y="50"/>
                  <a:pt x="68" y="48"/>
                </a:cubicBezTo>
                <a:cubicBezTo>
                  <a:pt x="75" y="25"/>
                  <a:pt x="86" y="11"/>
                  <a:pt x="96" y="8"/>
                </a:cubicBezTo>
                <a:close/>
                <a:moveTo>
                  <a:pt x="96" y="59"/>
                </a:moveTo>
                <a:cubicBezTo>
                  <a:pt x="96" y="96"/>
                  <a:pt x="96" y="96"/>
                  <a:pt x="96" y="96"/>
                </a:cubicBezTo>
                <a:cubicBezTo>
                  <a:pt x="60" y="96"/>
                  <a:pt x="60" y="96"/>
                  <a:pt x="60" y="96"/>
                </a:cubicBezTo>
                <a:cubicBezTo>
                  <a:pt x="60" y="81"/>
                  <a:pt x="62" y="67"/>
                  <a:pt x="65" y="55"/>
                </a:cubicBezTo>
                <a:cubicBezTo>
                  <a:pt x="75" y="58"/>
                  <a:pt x="86" y="59"/>
                  <a:pt x="96" y="59"/>
                </a:cubicBezTo>
                <a:close/>
                <a:moveTo>
                  <a:pt x="52" y="96"/>
                </a:moveTo>
                <a:cubicBezTo>
                  <a:pt x="9" y="96"/>
                  <a:pt x="9" y="96"/>
                  <a:pt x="9" y="96"/>
                </a:cubicBezTo>
                <a:cubicBezTo>
                  <a:pt x="9" y="75"/>
                  <a:pt x="17" y="56"/>
                  <a:pt x="29" y="41"/>
                </a:cubicBezTo>
                <a:cubicBezTo>
                  <a:pt x="38" y="46"/>
                  <a:pt x="48" y="50"/>
                  <a:pt x="58" y="53"/>
                </a:cubicBezTo>
                <a:cubicBezTo>
                  <a:pt x="54" y="66"/>
                  <a:pt x="52" y="80"/>
                  <a:pt x="52" y="96"/>
                </a:cubicBezTo>
                <a:close/>
                <a:moveTo>
                  <a:pt x="52" y="104"/>
                </a:moveTo>
                <a:cubicBezTo>
                  <a:pt x="52" y="119"/>
                  <a:pt x="54" y="133"/>
                  <a:pt x="58" y="146"/>
                </a:cubicBezTo>
                <a:cubicBezTo>
                  <a:pt x="48" y="149"/>
                  <a:pt x="38" y="153"/>
                  <a:pt x="29" y="158"/>
                </a:cubicBezTo>
                <a:cubicBezTo>
                  <a:pt x="17" y="143"/>
                  <a:pt x="9" y="124"/>
                  <a:pt x="9" y="104"/>
                </a:cubicBezTo>
                <a:lnTo>
                  <a:pt x="52" y="104"/>
                </a:lnTo>
                <a:close/>
                <a:moveTo>
                  <a:pt x="60" y="104"/>
                </a:moveTo>
                <a:cubicBezTo>
                  <a:pt x="96" y="104"/>
                  <a:pt x="96" y="104"/>
                  <a:pt x="96" y="104"/>
                </a:cubicBezTo>
                <a:cubicBezTo>
                  <a:pt x="96" y="140"/>
                  <a:pt x="96" y="140"/>
                  <a:pt x="96" y="140"/>
                </a:cubicBezTo>
                <a:cubicBezTo>
                  <a:pt x="86" y="140"/>
                  <a:pt x="75" y="141"/>
                  <a:pt x="65" y="144"/>
                </a:cubicBezTo>
                <a:cubicBezTo>
                  <a:pt x="62" y="132"/>
                  <a:pt x="60" y="119"/>
                  <a:pt x="60" y="104"/>
                </a:cubicBezTo>
                <a:close/>
                <a:moveTo>
                  <a:pt x="96" y="148"/>
                </a:moveTo>
                <a:cubicBezTo>
                  <a:pt x="96" y="191"/>
                  <a:pt x="96" y="191"/>
                  <a:pt x="96" y="191"/>
                </a:cubicBezTo>
                <a:cubicBezTo>
                  <a:pt x="86" y="188"/>
                  <a:pt x="75" y="174"/>
                  <a:pt x="68" y="152"/>
                </a:cubicBezTo>
                <a:cubicBezTo>
                  <a:pt x="77" y="149"/>
                  <a:pt x="86" y="148"/>
                  <a:pt x="96" y="148"/>
                </a:cubicBezTo>
                <a:close/>
                <a:moveTo>
                  <a:pt x="104" y="191"/>
                </a:moveTo>
                <a:cubicBezTo>
                  <a:pt x="104" y="148"/>
                  <a:pt x="104" y="148"/>
                  <a:pt x="104" y="148"/>
                </a:cubicBezTo>
                <a:cubicBezTo>
                  <a:pt x="114" y="148"/>
                  <a:pt x="124" y="149"/>
                  <a:pt x="133" y="152"/>
                </a:cubicBezTo>
                <a:cubicBezTo>
                  <a:pt x="126" y="174"/>
                  <a:pt x="115" y="188"/>
                  <a:pt x="104" y="191"/>
                </a:cubicBezTo>
                <a:close/>
                <a:moveTo>
                  <a:pt x="104" y="140"/>
                </a:moveTo>
                <a:cubicBezTo>
                  <a:pt x="104" y="104"/>
                  <a:pt x="104" y="104"/>
                  <a:pt x="104" y="104"/>
                </a:cubicBezTo>
                <a:cubicBezTo>
                  <a:pt x="140" y="104"/>
                  <a:pt x="140" y="104"/>
                  <a:pt x="140" y="104"/>
                </a:cubicBezTo>
                <a:cubicBezTo>
                  <a:pt x="140" y="118"/>
                  <a:pt x="138" y="132"/>
                  <a:pt x="135" y="144"/>
                </a:cubicBezTo>
                <a:cubicBezTo>
                  <a:pt x="125" y="141"/>
                  <a:pt x="115" y="140"/>
                  <a:pt x="104" y="140"/>
                </a:cubicBezTo>
                <a:close/>
                <a:moveTo>
                  <a:pt x="148" y="104"/>
                </a:moveTo>
                <a:cubicBezTo>
                  <a:pt x="192" y="104"/>
                  <a:pt x="192" y="104"/>
                  <a:pt x="192" y="104"/>
                </a:cubicBezTo>
                <a:cubicBezTo>
                  <a:pt x="191" y="124"/>
                  <a:pt x="184" y="143"/>
                  <a:pt x="172" y="158"/>
                </a:cubicBezTo>
                <a:cubicBezTo>
                  <a:pt x="163" y="153"/>
                  <a:pt x="153" y="149"/>
                  <a:pt x="143" y="146"/>
                </a:cubicBezTo>
                <a:cubicBezTo>
                  <a:pt x="146" y="133"/>
                  <a:pt x="148" y="119"/>
                  <a:pt x="148" y="104"/>
                </a:cubicBezTo>
                <a:close/>
                <a:moveTo>
                  <a:pt x="148" y="96"/>
                </a:moveTo>
                <a:cubicBezTo>
                  <a:pt x="148" y="80"/>
                  <a:pt x="146" y="66"/>
                  <a:pt x="143" y="53"/>
                </a:cubicBezTo>
                <a:cubicBezTo>
                  <a:pt x="153" y="50"/>
                  <a:pt x="163" y="46"/>
                  <a:pt x="172" y="41"/>
                </a:cubicBezTo>
                <a:cubicBezTo>
                  <a:pt x="184" y="56"/>
                  <a:pt x="191" y="75"/>
                  <a:pt x="192" y="96"/>
                </a:cubicBezTo>
                <a:lnTo>
                  <a:pt x="148" y="96"/>
                </a:lnTo>
                <a:close/>
                <a:moveTo>
                  <a:pt x="166" y="35"/>
                </a:moveTo>
                <a:cubicBezTo>
                  <a:pt x="158" y="39"/>
                  <a:pt x="150" y="43"/>
                  <a:pt x="141" y="46"/>
                </a:cubicBezTo>
                <a:cubicBezTo>
                  <a:pt x="136" y="30"/>
                  <a:pt x="130" y="18"/>
                  <a:pt x="122" y="10"/>
                </a:cubicBezTo>
                <a:cubicBezTo>
                  <a:pt x="139" y="14"/>
                  <a:pt x="154" y="23"/>
                  <a:pt x="166" y="35"/>
                </a:cubicBezTo>
                <a:close/>
                <a:moveTo>
                  <a:pt x="79" y="10"/>
                </a:moveTo>
                <a:cubicBezTo>
                  <a:pt x="71" y="18"/>
                  <a:pt x="64" y="31"/>
                  <a:pt x="60" y="45"/>
                </a:cubicBezTo>
                <a:cubicBezTo>
                  <a:pt x="51" y="43"/>
                  <a:pt x="43" y="39"/>
                  <a:pt x="35" y="35"/>
                </a:cubicBezTo>
                <a:cubicBezTo>
                  <a:pt x="47" y="23"/>
                  <a:pt x="62" y="14"/>
                  <a:pt x="79" y="10"/>
                </a:cubicBezTo>
                <a:close/>
                <a:moveTo>
                  <a:pt x="35" y="164"/>
                </a:moveTo>
                <a:cubicBezTo>
                  <a:pt x="43" y="160"/>
                  <a:pt x="51" y="156"/>
                  <a:pt x="60" y="154"/>
                </a:cubicBezTo>
                <a:cubicBezTo>
                  <a:pt x="64" y="169"/>
                  <a:pt x="71" y="181"/>
                  <a:pt x="79" y="189"/>
                </a:cubicBezTo>
                <a:cubicBezTo>
                  <a:pt x="62" y="185"/>
                  <a:pt x="47" y="176"/>
                  <a:pt x="35" y="164"/>
                </a:cubicBezTo>
                <a:close/>
                <a:moveTo>
                  <a:pt x="122" y="189"/>
                </a:moveTo>
                <a:cubicBezTo>
                  <a:pt x="130" y="181"/>
                  <a:pt x="136" y="169"/>
                  <a:pt x="141" y="154"/>
                </a:cubicBezTo>
                <a:cubicBezTo>
                  <a:pt x="150" y="156"/>
                  <a:pt x="158" y="160"/>
                  <a:pt x="166" y="164"/>
                </a:cubicBezTo>
                <a:cubicBezTo>
                  <a:pt x="154" y="176"/>
                  <a:pt x="139" y="185"/>
                  <a:pt x="122" y="189"/>
                </a:cubicBezTo>
                <a:close/>
              </a:path>
            </a:pathLst>
          </a:custGeom>
          <a:solidFill>
            <a:srgbClr val="157E9F"/>
          </a:solidFill>
          <a:ln>
            <a:noFill/>
          </a:ln>
        </p:spPr>
        <p:txBody>
          <a:bodyPr/>
          <a:lstStyle/>
          <a:p>
            <a:endParaRPr altLang="en-US" lang="zh-CN"/>
          </a:p>
        </p:txBody>
      </p:sp>
      <p:sp>
        <p:nvSpPr>
          <p:cNvPr id="94" name="Freeform 15"/>
          <p:cNvSpPr>
            <a:spLocks noEditPoints="1"/>
          </p:cNvSpPr>
          <p:nvPr/>
        </p:nvSpPr>
        <p:spPr bwMode="auto">
          <a:xfrm>
            <a:off x="7251895" y="3267717"/>
            <a:ext cx="532712" cy="532710"/>
          </a:xfrm>
          <a:custGeom>
            <a:gdLst>
              <a:gd fmla="*/ 2147483646 w 192" name="T0"/>
              <a:gd fmla="*/ 0 h 192" name="T1"/>
              <a:gd fmla="*/ 0 w 192" name="T2"/>
              <a:gd fmla="*/ 2147483646 h 192" name="T3"/>
              <a:gd fmla="*/ 2147483646 w 192" name="T4"/>
              <a:gd fmla="*/ 2147483646 h 192" name="T5"/>
              <a:gd fmla="*/ 2147483646 w 192" name="T6"/>
              <a:gd fmla="*/ 2147483646 h 192" name="T7"/>
              <a:gd fmla="*/ 2147483646 w 192" name="T8"/>
              <a:gd fmla="*/ 0 h 192" name="T9"/>
              <a:gd fmla="*/ 2147483646 w 192" name="T10"/>
              <a:gd fmla="*/ 2147483646 h 192" name="T11"/>
              <a:gd fmla="*/ 2147483646 w 192" name="T12"/>
              <a:gd fmla="*/ 2147483646 h 192" name="T13"/>
              <a:gd fmla="*/ 2147483646 w 192" name="T14"/>
              <a:gd fmla="*/ 2147483646 h 192" name="T15"/>
              <a:gd fmla="*/ 2147483646 w 192" name="T16"/>
              <a:gd fmla="*/ 2147483646 h 192" name="T17"/>
              <a:gd fmla="*/ 2147483646 w 192" name="T18"/>
              <a:gd fmla="*/ 2147483646 h 192" name="T19"/>
              <a:gd fmla="*/ 2147483646 w 192" name="T20"/>
              <a:gd fmla="*/ 2147483646 h 192" name="T21"/>
              <a:gd fmla="*/ 2147483646 w 192" name="T22"/>
              <a:gd fmla="*/ 2147483646 h 192" name="T23"/>
              <a:gd fmla="*/ 2147483646 w 192" name="T24"/>
              <a:gd fmla="*/ 2147483646 h 192" name="T25"/>
              <a:gd fmla="*/ 2147483646 w 192" name="T26"/>
              <a:gd fmla="*/ 2147483646 h 192" name="T27"/>
              <a:gd fmla="*/ 2147483646 w 192" name="T28"/>
              <a:gd fmla="*/ 2147483646 h 192" name="T29"/>
              <a:gd fmla="*/ 2147483646 w 192" name="T30"/>
              <a:gd fmla="*/ 2147483646 h 192" name="T31"/>
              <a:gd fmla="*/ 2147483646 w 192" name="T32"/>
              <a:gd fmla="*/ 2147483646 h 192" name="T33"/>
              <a:gd fmla="*/ 2147483646 w 192" name="T34"/>
              <a:gd fmla="*/ 2147483646 h 192" name="T35"/>
              <a:gd fmla="*/ 2147483646 w 192" name="T36"/>
              <a:gd fmla="*/ 2147483646 h 192" name="T37"/>
              <a:gd fmla="*/ 2147483646 w 192" name="T38"/>
              <a:gd fmla="*/ 2147483646 h 192" name="T39"/>
              <a:gd fmla="*/ 2147483646 w 192" name="T40"/>
              <a:gd fmla="*/ 2147483646 h 192" name="T41"/>
              <a:gd fmla="*/ 2147483646 w 192" name="T42"/>
              <a:gd fmla="*/ 2147483646 h 192" name="T43"/>
              <a:gd fmla="*/ 2147483646 w 192" name="T44"/>
              <a:gd fmla="*/ 2147483646 h 192" name="T45"/>
              <a:gd fmla="*/ 2147483646 w 192" name="T46"/>
              <a:gd fmla="*/ 2147483646 h 192" name="T47"/>
              <a:gd fmla="*/ 2147483646 w 192" name="T48"/>
              <a:gd fmla="*/ 2147483646 h 192" name="T49"/>
              <a:gd fmla="*/ 2147483646 w 192" name="T50"/>
              <a:gd fmla="*/ 2147483646 h 192" name="T51"/>
              <a:gd fmla="*/ 2147483646 w 192" name="T52"/>
              <a:gd fmla="*/ 2147483646 h 192" name="T53"/>
              <a:gd fmla="*/ 2147483646 w 192" name="T54"/>
              <a:gd fmla="*/ 2147483646 h 192" name="T55"/>
              <a:gd fmla="*/ 2147483646 w 192" name="T56"/>
              <a:gd fmla="*/ 2147483646 h 192" name="T57"/>
              <a:gd fmla="*/ 2147483646 w 192" name="T58"/>
              <a:gd fmla="*/ 2147483646 h 192" name="T59"/>
              <a:gd fmla="*/ 2147483646 w 192" name="T60"/>
              <a:gd fmla="*/ 2147483646 h 192" name="T61"/>
              <a:gd fmla="*/ 2147483646 w 192" name="T62"/>
              <a:gd fmla="*/ 2147483646 h 192" name="T63"/>
              <a:gd fmla="*/ 2147483646 w 192" name="T64"/>
              <a:gd fmla="*/ 2147483646 h 192" name="T65"/>
              <a:gd fmla="*/ 2147483646 w 192" name="T66"/>
              <a:gd fmla="*/ 2147483646 h 192" name="T67"/>
              <a:gd fmla="*/ 2147483646 w 192" name="T68"/>
              <a:gd fmla="*/ 2147483646 h 192" name="T69"/>
              <a:gd fmla="*/ 2147483646 w 192" name="T70"/>
              <a:gd fmla="*/ 2147483646 h 192" name="T71"/>
              <a:gd fmla="*/ 2147483646 w 192" name="T72"/>
              <a:gd fmla="*/ 2147483646 h 192" name="T73"/>
              <a:gd fmla="*/ 2147483646 w 192" name="T74"/>
              <a:gd fmla="*/ 2147483646 h 192" name="T75"/>
              <a:gd fmla="*/ 2147483646 w 192" name="T76"/>
              <a:gd fmla="*/ 2147483646 h 192" name="T77"/>
              <a:gd fmla="*/ 2147483646 w 192" name="T78"/>
              <a:gd fmla="*/ 2147483646 h 192" name="T79"/>
              <a:gd fmla="*/ 2147483646 w 192" name="T80"/>
              <a:gd fmla="*/ 2147483646 h 192" name="T81"/>
              <a:gd fmla="*/ 2147483646 w 192" name="T82"/>
              <a:gd fmla="*/ 2147483646 h 192" name="T83"/>
              <a:gd fmla="*/ 2147483646 w 192" name="T84"/>
              <a:gd fmla="*/ 2147483646 h 192" name="T85"/>
              <a:gd fmla="*/ 2147483646 w 192" name="T86"/>
              <a:gd fmla="*/ 2147483646 h 192" name="T87"/>
              <a:gd fmla="*/ 2147483646 w 192" name="T88"/>
              <a:gd fmla="*/ 2147483646 h 192" name="T89"/>
              <a:gd fmla="*/ 2147483646 w 192" name="T90"/>
              <a:gd fmla="*/ 2147483646 h 192" name="T91"/>
              <a:gd fmla="*/ 2147483646 w 192" name="T92"/>
              <a:gd fmla="*/ 2147483646 h 192" name="T93"/>
              <a:gd fmla="*/ 2147483646 w 192" name="T94"/>
              <a:gd fmla="*/ 2147483646 h 192" name="T95"/>
              <a:gd fmla="*/ 2147483646 w 192" name="T96"/>
              <a:gd fmla="*/ 2147483646 h 192" name="T97"/>
              <a:gd fmla="*/ 2147483646 w 192" name="T98"/>
              <a:gd fmla="*/ 2147483646 h 192" name="T99"/>
              <a:gd fmla="*/ 2147483646 w 192" name="T100"/>
              <a:gd fmla="*/ 2147483646 h 192" name="T101"/>
              <a:gd fmla="*/ 2147483646 w 192" name="T102"/>
              <a:gd fmla="*/ 2147483646 h 192" name="T103"/>
              <a:gd fmla="*/ 2147483646 w 192" name="T104"/>
              <a:gd fmla="*/ 2147483646 h 192" name="T105"/>
              <a:gd fmla="*/ 2147483646 w 192" name="T106"/>
              <a:gd fmla="*/ 2147483646 h 192" name="T107"/>
              <a:gd fmla="*/ 2147483646 w 192" name="T108"/>
              <a:gd fmla="*/ 2147483646 h 192" name="T109"/>
              <a:gd fmla="*/ 2147483646 w 192" name="T110"/>
              <a:gd fmla="*/ 2147483646 h 192" name="T111"/>
              <a:gd fmla="*/ 2147483646 w 192" name="T112"/>
              <a:gd fmla="*/ 2147483646 h 192"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192" w="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96" y="8"/>
                </a:moveTo>
                <a:cubicBezTo>
                  <a:pt x="145" y="8"/>
                  <a:pt x="184" y="47"/>
                  <a:pt x="184" y="96"/>
                </a:cubicBezTo>
                <a:cubicBezTo>
                  <a:pt x="184" y="117"/>
                  <a:pt x="177" y="137"/>
                  <a:pt x="164" y="152"/>
                </a:cubicBezTo>
                <a:cubicBezTo>
                  <a:pt x="155" y="148"/>
                  <a:pt x="135" y="141"/>
                  <a:pt x="122" y="137"/>
                </a:cubicBezTo>
                <a:cubicBezTo>
                  <a:pt x="121" y="137"/>
                  <a:pt x="121" y="137"/>
                  <a:pt x="121" y="132"/>
                </a:cubicBezTo>
                <a:cubicBezTo>
                  <a:pt x="121" y="128"/>
                  <a:pt x="122" y="125"/>
                  <a:pt x="124" y="121"/>
                </a:cubicBezTo>
                <a:cubicBezTo>
                  <a:pt x="125" y="118"/>
                  <a:pt x="127" y="112"/>
                  <a:pt x="128" y="107"/>
                </a:cubicBezTo>
                <a:cubicBezTo>
                  <a:pt x="130" y="105"/>
                  <a:pt x="132" y="100"/>
                  <a:pt x="134" y="92"/>
                </a:cubicBezTo>
                <a:cubicBezTo>
                  <a:pt x="136" y="84"/>
                  <a:pt x="135" y="81"/>
                  <a:pt x="134" y="79"/>
                </a:cubicBezTo>
                <a:cubicBezTo>
                  <a:pt x="134" y="79"/>
                  <a:pt x="134" y="78"/>
                  <a:pt x="134" y="78"/>
                </a:cubicBezTo>
                <a:cubicBezTo>
                  <a:pt x="133" y="76"/>
                  <a:pt x="134" y="67"/>
                  <a:pt x="135" y="60"/>
                </a:cubicBezTo>
                <a:cubicBezTo>
                  <a:pt x="136" y="55"/>
                  <a:pt x="135" y="45"/>
                  <a:pt x="128" y="36"/>
                </a:cubicBezTo>
                <a:cubicBezTo>
                  <a:pt x="124" y="31"/>
                  <a:pt x="116" y="24"/>
                  <a:pt x="101" y="24"/>
                </a:cubicBezTo>
                <a:cubicBezTo>
                  <a:pt x="93" y="24"/>
                  <a:pt x="93" y="24"/>
                  <a:pt x="93" y="24"/>
                </a:cubicBezTo>
                <a:cubicBezTo>
                  <a:pt x="79" y="24"/>
                  <a:pt x="70" y="31"/>
                  <a:pt x="66" y="36"/>
                </a:cubicBezTo>
                <a:cubicBezTo>
                  <a:pt x="60" y="45"/>
                  <a:pt x="58" y="55"/>
                  <a:pt x="59" y="60"/>
                </a:cubicBezTo>
                <a:cubicBezTo>
                  <a:pt x="61" y="67"/>
                  <a:pt x="61" y="76"/>
                  <a:pt x="61" y="78"/>
                </a:cubicBezTo>
                <a:cubicBezTo>
                  <a:pt x="61" y="78"/>
                  <a:pt x="61" y="79"/>
                  <a:pt x="60" y="79"/>
                </a:cubicBezTo>
                <a:cubicBezTo>
                  <a:pt x="60" y="81"/>
                  <a:pt x="59" y="84"/>
                  <a:pt x="60" y="92"/>
                </a:cubicBezTo>
                <a:cubicBezTo>
                  <a:pt x="62" y="100"/>
                  <a:pt x="65" y="105"/>
                  <a:pt x="67" y="107"/>
                </a:cubicBezTo>
                <a:cubicBezTo>
                  <a:pt x="67" y="112"/>
                  <a:pt x="69" y="118"/>
                  <a:pt x="71" y="121"/>
                </a:cubicBezTo>
                <a:cubicBezTo>
                  <a:pt x="72" y="124"/>
                  <a:pt x="73" y="127"/>
                  <a:pt x="73" y="132"/>
                </a:cubicBezTo>
                <a:cubicBezTo>
                  <a:pt x="73" y="137"/>
                  <a:pt x="72" y="137"/>
                  <a:pt x="71" y="137"/>
                </a:cubicBezTo>
                <a:cubicBezTo>
                  <a:pt x="58" y="141"/>
                  <a:pt x="37" y="149"/>
                  <a:pt x="29" y="152"/>
                </a:cubicBezTo>
                <a:cubicBezTo>
                  <a:pt x="16" y="137"/>
                  <a:pt x="8" y="117"/>
                  <a:pt x="8" y="96"/>
                </a:cubicBezTo>
                <a:cubicBezTo>
                  <a:pt x="8" y="47"/>
                  <a:pt x="48" y="8"/>
                  <a:pt x="96" y="8"/>
                </a:cubicBezTo>
                <a:close/>
                <a:moveTo>
                  <a:pt x="35" y="159"/>
                </a:moveTo>
                <a:cubicBezTo>
                  <a:pt x="44" y="155"/>
                  <a:pt x="62" y="148"/>
                  <a:pt x="74" y="145"/>
                </a:cubicBezTo>
                <a:cubicBezTo>
                  <a:pt x="81" y="143"/>
                  <a:pt x="81" y="137"/>
                  <a:pt x="81" y="132"/>
                </a:cubicBezTo>
                <a:cubicBezTo>
                  <a:pt x="81" y="129"/>
                  <a:pt x="80" y="123"/>
                  <a:pt x="78" y="118"/>
                </a:cubicBezTo>
                <a:cubicBezTo>
                  <a:pt x="77" y="115"/>
                  <a:pt x="75" y="109"/>
                  <a:pt x="74" y="105"/>
                </a:cubicBezTo>
                <a:cubicBezTo>
                  <a:pt x="74" y="104"/>
                  <a:pt x="74" y="103"/>
                  <a:pt x="73" y="102"/>
                </a:cubicBezTo>
                <a:cubicBezTo>
                  <a:pt x="72" y="101"/>
                  <a:pt x="70" y="97"/>
                  <a:pt x="68" y="90"/>
                </a:cubicBezTo>
                <a:cubicBezTo>
                  <a:pt x="67" y="84"/>
                  <a:pt x="67" y="83"/>
                  <a:pt x="68" y="82"/>
                </a:cubicBezTo>
                <a:cubicBezTo>
                  <a:pt x="68" y="81"/>
                  <a:pt x="68" y="81"/>
                  <a:pt x="69" y="80"/>
                </a:cubicBezTo>
                <a:cubicBezTo>
                  <a:pt x="69" y="77"/>
                  <a:pt x="68" y="65"/>
                  <a:pt x="67" y="59"/>
                </a:cubicBezTo>
                <a:cubicBezTo>
                  <a:pt x="67" y="56"/>
                  <a:pt x="67" y="48"/>
                  <a:pt x="73" y="41"/>
                </a:cubicBezTo>
                <a:cubicBezTo>
                  <a:pt x="77" y="35"/>
                  <a:pt x="84" y="32"/>
                  <a:pt x="93" y="32"/>
                </a:cubicBezTo>
                <a:cubicBezTo>
                  <a:pt x="101" y="32"/>
                  <a:pt x="101" y="32"/>
                  <a:pt x="101" y="32"/>
                </a:cubicBezTo>
                <a:cubicBezTo>
                  <a:pt x="110" y="32"/>
                  <a:pt x="117" y="35"/>
                  <a:pt x="122" y="41"/>
                </a:cubicBezTo>
                <a:cubicBezTo>
                  <a:pt x="127" y="48"/>
                  <a:pt x="128" y="56"/>
                  <a:pt x="127" y="59"/>
                </a:cubicBezTo>
                <a:cubicBezTo>
                  <a:pt x="126" y="65"/>
                  <a:pt x="125" y="77"/>
                  <a:pt x="126" y="80"/>
                </a:cubicBezTo>
                <a:cubicBezTo>
                  <a:pt x="126" y="81"/>
                  <a:pt x="126" y="81"/>
                  <a:pt x="126" y="82"/>
                </a:cubicBezTo>
                <a:cubicBezTo>
                  <a:pt x="127" y="83"/>
                  <a:pt x="127" y="84"/>
                  <a:pt x="126" y="90"/>
                </a:cubicBezTo>
                <a:cubicBezTo>
                  <a:pt x="125" y="97"/>
                  <a:pt x="123" y="101"/>
                  <a:pt x="121" y="102"/>
                </a:cubicBezTo>
                <a:cubicBezTo>
                  <a:pt x="121" y="103"/>
                  <a:pt x="120" y="104"/>
                  <a:pt x="120" y="105"/>
                </a:cubicBezTo>
                <a:cubicBezTo>
                  <a:pt x="120" y="109"/>
                  <a:pt x="118" y="115"/>
                  <a:pt x="116" y="118"/>
                </a:cubicBezTo>
                <a:cubicBezTo>
                  <a:pt x="115" y="122"/>
                  <a:pt x="113" y="127"/>
                  <a:pt x="113" y="132"/>
                </a:cubicBezTo>
                <a:cubicBezTo>
                  <a:pt x="113" y="137"/>
                  <a:pt x="113" y="143"/>
                  <a:pt x="119" y="145"/>
                </a:cubicBezTo>
                <a:cubicBezTo>
                  <a:pt x="131" y="148"/>
                  <a:pt x="149" y="154"/>
                  <a:pt x="158" y="158"/>
                </a:cubicBezTo>
                <a:cubicBezTo>
                  <a:pt x="142" y="174"/>
                  <a:pt x="121" y="184"/>
                  <a:pt x="96" y="184"/>
                </a:cubicBezTo>
                <a:cubicBezTo>
                  <a:pt x="73" y="184"/>
                  <a:pt x="51" y="174"/>
                  <a:pt x="35" y="159"/>
                </a:cubicBezTo>
                <a:close/>
              </a:path>
            </a:pathLst>
          </a:custGeom>
          <a:solidFill>
            <a:srgbClr val="157E9F"/>
          </a:solidFill>
          <a:ln>
            <a:noFill/>
          </a:ln>
        </p:spPr>
        <p:txBody>
          <a:bodyPr/>
          <a:lstStyle/>
          <a:p>
            <a:endParaRPr altLang="en-US" lang="zh-CN"/>
          </a:p>
        </p:txBody>
      </p:sp>
      <p:grpSp>
        <p:nvGrpSpPr>
          <p:cNvPr id="95" name="组合 94"/>
          <p:cNvGrpSpPr/>
          <p:nvPr/>
        </p:nvGrpSpPr>
        <p:grpSpPr>
          <a:xfrm>
            <a:off x="6939259" y="4425758"/>
            <a:ext cx="403263" cy="538078"/>
            <a:chOff x="7889875" y="5105400"/>
            <a:chExt cx="541338" cy="722313"/>
          </a:xfrm>
          <a:solidFill>
            <a:srgbClr val="157E9F"/>
          </a:solidFill>
        </p:grpSpPr>
        <p:sp>
          <p:nvSpPr>
            <p:cNvPr id="96" name="Freeform 58"/>
            <p:cNvSpPr>
              <a:spLocks noEditPoints="1"/>
            </p:cNvSpPr>
            <p:nvPr/>
          </p:nvSpPr>
          <p:spPr bwMode="auto">
            <a:xfrm>
              <a:off x="7950200" y="5180013"/>
              <a:ext cx="420688" cy="120650"/>
            </a:xfrm>
            <a:custGeom>
              <a:gdLst>
                <a:gd fmla="*/ 0 w 265" name="T0"/>
                <a:gd fmla="*/ 76 h 76" name="T1"/>
                <a:gd fmla="*/ 265 w 265" name="T2"/>
                <a:gd fmla="*/ 76 h 76" name="T3"/>
                <a:gd fmla="*/ 265 w 265" name="T4"/>
                <a:gd fmla="*/ 0 h 76" name="T5"/>
                <a:gd fmla="*/ 0 w 265" name="T6"/>
                <a:gd fmla="*/ 0 h 76" name="T7"/>
                <a:gd fmla="*/ 0 w 265" name="T8"/>
                <a:gd fmla="*/ 76 h 76" name="T9"/>
                <a:gd fmla="*/ 19 w 265" name="T10"/>
                <a:gd fmla="*/ 19 h 76" name="T11"/>
                <a:gd fmla="*/ 246 w 265" name="T12"/>
                <a:gd fmla="*/ 19 h 76" name="T13"/>
                <a:gd fmla="*/ 246 w 265" name="T14"/>
                <a:gd fmla="*/ 57 h 76" name="T15"/>
                <a:gd fmla="*/ 19 w 265" name="T16"/>
                <a:gd fmla="*/ 57 h 76" name="T17"/>
                <a:gd fmla="*/ 19 w 265" name="T18"/>
                <a:gd fmla="*/ 19 h 7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6" w="265">
                  <a:moveTo>
                    <a:pt x="0" y="76"/>
                  </a:moveTo>
                  <a:lnTo>
                    <a:pt x="265" y="76"/>
                  </a:lnTo>
                  <a:lnTo>
                    <a:pt x="265" y="0"/>
                  </a:lnTo>
                  <a:lnTo>
                    <a:pt x="0" y="0"/>
                  </a:lnTo>
                  <a:lnTo>
                    <a:pt x="0" y="76"/>
                  </a:lnTo>
                  <a:close/>
                  <a:moveTo>
                    <a:pt x="19" y="19"/>
                  </a:moveTo>
                  <a:lnTo>
                    <a:pt x="246" y="19"/>
                  </a:lnTo>
                  <a:lnTo>
                    <a:pt x="246" y="57"/>
                  </a:lnTo>
                  <a:lnTo>
                    <a:pt x="19" y="57"/>
                  </a:lnTo>
                  <a:lnTo>
                    <a:pt x="19" y="19"/>
                  </a:lnTo>
                  <a:close/>
                </a:path>
              </a:pathLst>
            </a:custGeom>
            <a:grpFill/>
            <a:ln w="9525">
              <a:noFill/>
              <a:round/>
            </a:ln>
          </p:spPr>
          <p:txBody>
            <a:bodyPr/>
            <a:lstStyle/>
            <a:p>
              <a:pPr>
                <a:defRPr/>
              </a:pPr>
              <a:endParaRPr altLang="en-US" lang="zh-CN"/>
            </a:p>
          </p:txBody>
        </p:sp>
        <p:sp>
          <p:nvSpPr>
            <p:cNvPr id="97" name="Freeform 59"/>
            <p:cNvSpPr>
              <a:spLocks noEditPoints="1"/>
            </p:cNvSpPr>
            <p:nvPr/>
          </p:nvSpPr>
          <p:spPr bwMode="auto">
            <a:xfrm>
              <a:off x="7889875" y="5105400"/>
              <a:ext cx="541338" cy="722313"/>
            </a:xfrm>
            <a:custGeom>
              <a:gdLst>
                <a:gd fmla="*/ 128 w 144" name="T0"/>
                <a:gd fmla="*/ 0 h 192" name="T1"/>
                <a:gd fmla="*/ 16 w 144" name="T2"/>
                <a:gd fmla="*/ 0 h 192" name="T3"/>
                <a:gd fmla="*/ 0 w 144" name="T4"/>
                <a:gd fmla="*/ 16 h 192" name="T5"/>
                <a:gd fmla="*/ 0 w 144" name="T6"/>
                <a:gd fmla="*/ 176 h 192" name="T7"/>
                <a:gd fmla="*/ 16 w 144" name="T8"/>
                <a:gd fmla="*/ 192 h 192" name="T9"/>
                <a:gd fmla="*/ 128 w 144" name="T10"/>
                <a:gd fmla="*/ 192 h 192" name="T11"/>
                <a:gd fmla="*/ 144 w 144" name="T12"/>
                <a:gd fmla="*/ 176 h 192" name="T13"/>
                <a:gd fmla="*/ 144 w 144" name="T14"/>
                <a:gd fmla="*/ 16 h 192" name="T15"/>
                <a:gd fmla="*/ 128 w 144" name="T16"/>
                <a:gd fmla="*/ 0 h 192" name="T17"/>
                <a:gd fmla="*/ 136 w 144" name="T18"/>
                <a:gd fmla="*/ 176 h 192" name="T19"/>
                <a:gd fmla="*/ 128 w 144" name="T20"/>
                <a:gd fmla="*/ 184 h 192" name="T21"/>
                <a:gd fmla="*/ 16 w 144" name="T22"/>
                <a:gd fmla="*/ 184 h 192" name="T23"/>
                <a:gd fmla="*/ 8 w 144" name="T24"/>
                <a:gd fmla="*/ 176 h 192" name="T25"/>
                <a:gd fmla="*/ 8 w 144" name="T26"/>
                <a:gd fmla="*/ 16 h 192" name="T27"/>
                <a:gd fmla="*/ 16 w 144" name="T28"/>
                <a:gd fmla="*/ 8 h 192" name="T29"/>
                <a:gd fmla="*/ 128 w 144" name="T30"/>
                <a:gd fmla="*/ 8 h 192" name="T31"/>
                <a:gd fmla="*/ 136 w 144" name="T32"/>
                <a:gd fmla="*/ 16 h 192" name="T33"/>
                <a:gd fmla="*/ 136 w 144" name="T34"/>
                <a:gd fmla="*/ 176 h 19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92" w="144">
                  <a:moveTo>
                    <a:pt x="128" y="0"/>
                  </a:moveTo>
                  <a:cubicBezTo>
                    <a:pt x="16" y="0"/>
                    <a:pt x="16" y="0"/>
                    <a:pt x="16" y="0"/>
                  </a:cubicBezTo>
                  <a:cubicBezTo>
                    <a:pt x="8" y="0"/>
                    <a:pt x="0" y="7"/>
                    <a:pt x="0" y="16"/>
                  </a:cubicBezTo>
                  <a:cubicBezTo>
                    <a:pt x="0" y="176"/>
                    <a:pt x="0" y="176"/>
                    <a:pt x="0" y="176"/>
                  </a:cubicBezTo>
                  <a:cubicBezTo>
                    <a:pt x="0" y="184"/>
                    <a:pt x="8" y="192"/>
                    <a:pt x="16" y="192"/>
                  </a:cubicBezTo>
                  <a:cubicBezTo>
                    <a:pt x="128" y="192"/>
                    <a:pt x="128" y="192"/>
                    <a:pt x="128" y="192"/>
                  </a:cubicBezTo>
                  <a:cubicBezTo>
                    <a:pt x="137" y="192"/>
                    <a:pt x="144" y="184"/>
                    <a:pt x="144" y="176"/>
                  </a:cubicBezTo>
                  <a:cubicBezTo>
                    <a:pt x="144" y="16"/>
                    <a:pt x="144" y="16"/>
                    <a:pt x="144" y="16"/>
                  </a:cubicBezTo>
                  <a:cubicBezTo>
                    <a:pt x="144" y="7"/>
                    <a:pt x="137" y="0"/>
                    <a:pt x="128" y="0"/>
                  </a:cubicBezTo>
                  <a:close/>
                  <a:moveTo>
                    <a:pt x="136" y="176"/>
                  </a:moveTo>
                  <a:cubicBezTo>
                    <a:pt x="136" y="180"/>
                    <a:pt x="133" y="184"/>
                    <a:pt x="128" y="184"/>
                  </a:cubicBezTo>
                  <a:cubicBezTo>
                    <a:pt x="16" y="184"/>
                    <a:pt x="16" y="184"/>
                    <a:pt x="16" y="184"/>
                  </a:cubicBezTo>
                  <a:cubicBezTo>
                    <a:pt x="12" y="184"/>
                    <a:pt x="8" y="180"/>
                    <a:pt x="8" y="176"/>
                  </a:cubicBezTo>
                  <a:cubicBezTo>
                    <a:pt x="8" y="16"/>
                    <a:pt x="8" y="16"/>
                    <a:pt x="8" y="16"/>
                  </a:cubicBezTo>
                  <a:cubicBezTo>
                    <a:pt x="8" y="11"/>
                    <a:pt x="12" y="8"/>
                    <a:pt x="16" y="8"/>
                  </a:cubicBezTo>
                  <a:cubicBezTo>
                    <a:pt x="128" y="8"/>
                    <a:pt x="128" y="8"/>
                    <a:pt x="128" y="8"/>
                  </a:cubicBezTo>
                  <a:cubicBezTo>
                    <a:pt x="133" y="8"/>
                    <a:pt x="136" y="11"/>
                    <a:pt x="136" y="16"/>
                  </a:cubicBezTo>
                  <a:lnTo>
                    <a:pt x="136" y="176"/>
                  </a:lnTo>
                  <a:close/>
                </a:path>
              </a:pathLst>
            </a:custGeom>
            <a:grpFill/>
            <a:ln w="9525">
              <a:noFill/>
              <a:round/>
            </a:ln>
          </p:spPr>
          <p:txBody>
            <a:bodyPr/>
            <a:lstStyle/>
            <a:p>
              <a:pPr>
                <a:defRPr/>
              </a:pPr>
              <a:endParaRPr altLang="en-US" lang="zh-CN"/>
            </a:p>
          </p:txBody>
        </p:sp>
        <p:sp>
          <p:nvSpPr>
            <p:cNvPr id="98" name="Freeform 60"/>
            <p:cNvSpPr/>
            <p:nvPr/>
          </p:nvSpPr>
          <p:spPr bwMode="auto">
            <a:xfrm>
              <a:off x="7950200" y="5346700"/>
              <a:ext cx="120650" cy="119063"/>
            </a:xfrm>
            <a:custGeom>
              <a:gdLst>
                <a:gd fmla="*/ 19 w 76" name="T0"/>
                <a:gd fmla="*/ 56 h 75" name="T1"/>
                <a:gd fmla="*/ 19 w 76" name="T2"/>
                <a:gd fmla="*/ 19 h 75" name="T3"/>
                <a:gd fmla="*/ 19 w 76" name="T4"/>
                <a:gd fmla="*/ 0 h 75" name="T5"/>
                <a:gd fmla="*/ 0 w 76" name="T6"/>
                <a:gd fmla="*/ 0 h 75" name="T7"/>
                <a:gd fmla="*/ 0 w 76" name="T8"/>
                <a:gd fmla="*/ 75 h 75" name="T9"/>
                <a:gd fmla="*/ 76 w 76" name="T10"/>
                <a:gd fmla="*/ 75 h 75" name="T11"/>
                <a:gd fmla="*/ 76 w 76" name="T12"/>
                <a:gd fmla="*/ 56 h 75" name="T13"/>
                <a:gd fmla="*/ 57 w 76" name="T14"/>
                <a:gd fmla="*/ 56 h 75" name="T15"/>
                <a:gd fmla="*/ 19 w 76" name="T16"/>
                <a:gd fmla="*/ 56 h 7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5" w="76">
                  <a:moveTo>
                    <a:pt x="19" y="56"/>
                  </a:moveTo>
                  <a:lnTo>
                    <a:pt x="19" y="19"/>
                  </a:lnTo>
                  <a:lnTo>
                    <a:pt x="19" y="0"/>
                  </a:lnTo>
                  <a:lnTo>
                    <a:pt x="0" y="0"/>
                  </a:lnTo>
                  <a:lnTo>
                    <a:pt x="0" y="75"/>
                  </a:lnTo>
                  <a:lnTo>
                    <a:pt x="76" y="75"/>
                  </a:lnTo>
                  <a:lnTo>
                    <a:pt x="76" y="56"/>
                  </a:lnTo>
                  <a:lnTo>
                    <a:pt x="57" y="56"/>
                  </a:lnTo>
                  <a:lnTo>
                    <a:pt x="19" y="56"/>
                  </a:lnTo>
                  <a:close/>
                </a:path>
              </a:pathLst>
            </a:custGeom>
            <a:grpFill/>
            <a:ln w="9525">
              <a:noFill/>
              <a:round/>
            </a:ln>
          </p:spPr>
          <p:txBody>
            <a:bodyPr/>
            <a:lstStyle/>
            <a:p>
              <a:pPr>
                <a:defRPr/>
              </a:pPr>
              <a:endParaRPr altLang="en-US" lang="zh-CN"/>
            </a:p>
          </p:txBody>
        </p:sp>
        <p:sp>
          <p:nvSpPr>
            <p:cNvPr id="99" name="Freeform 61"/>
            <p:cNvSpPr/>
            <p:nvPr/>
          </p:nvSpPr>
          <p:spPr bwMode="auto">
            <a:xfrm>
              <a:off x="7950200" y="5495925"/>
              <a:ext cx="120650" cy="120650"/>
            </a:xfrm>
            <a:custGeom>
              <a:gdLst>
                <a:gd fmla="*/ 19 w 76" name="T0"/>
                <a:gd fmla="*/ 57 h 76" name="T1"/>
                <a:gd fmla="*/ 19 w 76" name="T2"/>
                <a:gd fmla="*/ 19 h 76" name="T3"/>
                <a:gd fmla="*/ 19 w 76" name="T4"/>
                <a:gd fmla="*/ 0 h 76" name="T5"/>
                <a:gd fmla="*/ 0 w 76" name="T6"/>
                <a:gd fmla="*/ 0 h 76" name="T7"/>
                <a:gd fmla="*/ 0 w 76" name="T8"/>
                <a:gd fmla="*/ 76 h 76" name="T9"/>
                <a:gd fmla="*/ 76 w 76" name="T10"/>
                <a:gd fmla="*/ 76 h 76" name="T11"/>
                <a:gd fmla="*/ 76 w 76" name="T12"/>
                <a:gd fmla="*/ 57 h 76" name="T13"/>
                <a:gd fmla="*/ 57 w 76" name="T14"/>
                <a:gd fmla="*/ 57 h 76" name="T15"/>
                <a:gd fmla="*/ 19 w 76" name="T16"/>
                <a:gd fmla="*/ 57 h 7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6" w="76">
                  <a:moveTo>
                    <a:pt x="19" y="57"/>
                  </a:moveTo>
                  <a:lnTo>
                    <a:pt x="19" y="19"/>
                  </a:lnTo>
                  <a:lnTo>
                    <a:pt x="19" y="0"/>
                  </a:lnTo>
                  <a:lnTo>
                    <a:pt x="0" y="0"/>
                  </a:lnTo>
                  <a:lnTo>
                    <a:pt x="0" y="76"/>
                  </a:lnTo>
                  <a:lnTo>
                    <a:pt x="76" y="76"/>
                  </a:lnTo>
                  <a:lnTo>
                    <a:pt x="76" y="57"/>
                  </a:lnTo>
                  <a:lnTo>
                    <a:pt x="57" y="57"/>
                  </a:lnTo>
                  <a:lnTo>
                    <a:pt x="19" y="57"/>
                  </a:lnTo>
                  <a:close/>
                </a:path>
              </a:pathLst>
            </a:custGeom>
            <a:grpFill/>
            <a:ln w="9525">
              <a:noFill/>
              <a:round/>
            </a:ln>
          </p:spPr>
          <p:txBody>
            <a:bodyPr/>
            <a:lstStyle/>
            <a:p>
              <a:pPr>
                <a:defRPr/>
              </a:pPr>
              <a:endParaRPr altLang="en-US" lang="zh-CN"/>
            </a:p>
          </p:txBody>
        </p:sp>
        <p:sp>
          <p:nvSpPr>
            <p:cNvPr id="100" name="Freeform 62"/>
            <p:cNvSpPr/>
            <p:nvPr/>
          </p:nvSpPr>
          <p:spPr bwMode="auto">
            <a:xfrm>
              <a:off x="7950200" y="5646738"/>
              <a:ext cx="120650" cy="120650"/>
            </a:xfrm>
            <a:custGeom>
              <a:gdLst>
                <a:gd fmla="*/ 19 w 76" name="T0"/>
                <a:gd fmla="*/ 57 h 76" name="T1"/>
                <a:gd fmla="*/ 19 w 76" name="T2"/>
                <a:gd fmla="*/ 19 h 76" name="T3"/>
                <a:gd fmla="*/ 19 w 76" name="T4"/>
                <a:gd fmla="*/ 0 h 76" name="T5"/>
                <a:gd fmla="*/ 0 w 76" name="T6"/>
                <a:gd fmla="*/ 0 h 76" name="T7"/>
                <a:gd fmla="*/ 0 w 76" name="T8"/>
                <a:gd fmla="*/ 76 h 76" name="T9"/>
                <a:gd fmla="*/ 76 w 76" name="T10"/>
                <a:gd fmla="*/ 76 h 76" name="T11"/>
                <a:gd fmla="*/ 76 w 76" name="T12"/>
                <a:gd fmla="*/ 57 h 76" name="T13"/>
                <a:gd fmla="*/ 57 w 76" name="T14"/>
                <a:gd fmla="*/ 57 h 76" name="T15"/>
                <a:gd fmla="*/ 19 w 76" name="T16"/>
                <a:gd fmla="*/ 57 h 7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6" w="76">
                  <a:moveTo>
                    <a:pt x="19" y="57"/>
                  </a:moveTo>
                  <a:lnTo>
                    <a:pt x="19" y="19"/>
                  </a:lnTo>
                  <a:lnTo>
                    <a:pt x="19" y="0"/>
                  </a:lnTo>
                  <a:lnTo>
                    <a:pt x="0" y="0"/>
                  </a:lnTo>
                  <a:lnTo>
                    <a:pt x="0" y="76"/>
                  </a:lnTo>
                  <a:lnTo>
                    <a:pt x="76" y="76"/>
                  </a:lnTo>
                  <a:lnTo>
                    <a:pt x="76" y="57"/>
                  </a:lnTo>
                  <a:lnTo>
                    <a:pt x="57" y="57"/>
                  </a:lnTo>
                  <a:lnTo>
                    <a:pt x="19" y="57"/>
                  </a:lnTo>
                  <a:close/>
                </a:path>
              </a:pathLst>
            </a:custGeom>
            <a:grpFill/>
            <a:ln w="9525">
              <a:noFill/>
              <a:round/>
            </a:ln>
          </p:spPr>
          <p:txBody>
            <a:bodyPr/>
            <a:lstStyle/>
            <a:p>
              <a:pPr>
                <a:defRPr/>
              </a:pPr>
              <a:endParaRPr altLang="en-US" lang="zh-CN"/>
            </a:p>
          </p:txBody>
        </p:sp>
        <p:sp>
          <p:nvSpPr>
            <p:cNvPr id="101" name="Freeform 63"/>
            <p:cNvSpPr/>
            <p:nvPr/>
          </p:nvSpPr>
          <p:spPr bwMode="auto">
            <a:xfrm>
              <a:off x="8101013" y="5346700"/>
              <a:ext cx="119063" cy="119063"/>
            </a:xfrm>
            <a:custGeom>
              <a:gdLst>
                <a:gd fmla="*/ 19 w 75" name="T0"/>
                <a:gd fmla="*/ 56 h 75" name="T1"/>
                <a:gd fmla="*/ 19 w 75" name="T2"/>
                <a:gd fmla="*/ 19 h 75" name="T3"/>
                <a:gd fmla="*/ 19 w 75" name="T4"/>
                <a:gd fmla="*/ 0 h 75" name="T5"/>
                <a:gd fmla="*/ 0 w 75" name="T6"/>
                <a:gd fmla="*/ 0 h 75" name="T7"/>
                <a:gd fmla="*/ 0 w 75" name="T8"/>
                <a:gd fmla="*/ 75 h 75" name="T9"/>
                <a:gd fmla="*/ 75 w 75" name="T10"/>
                <a:gd fmla="*/ 75 h 75" name="T11"/>
                <a:gd fmla="*/ 75 w 75" name="T12"/>
                <a:gd fmla="*/ 56 h 75" name="T13"/>
                <a:gd fmla="*/ 57 w 75" name="T14"/>
                <a:gd fmla="*/ 56 h 75" name="T15"/>
                <a:gd fmla="*/ 19 w 75" name="T16"/>
                <a:gd fmla="*/ 56 h 7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5" w="75">
                  <a:moveTo>
                    <a:pt x="19" y="56"/>
                  </a:moveTo>
                  <a:lnTo>
                    <a:pt x="19" y="19"/>
                  </a:lnTo>
                  <a:lnTo>
                    <a:pt x="19" y="0"/>
                  </a:lnTo>
                  <a:lnTo>
                    <a:pt x="0" y="0"/>
                  </a:lnTo>
                  <a:lnTo>
                    <a:pt x="0" y="75"/>
                  </a:lnTo>
                  <a:lnTo>
                    <a:pt x="75" y="75"/>
                  </a:lnTo>
                  <a:lnTo>
                    <a:pt x="75" y="56"/>
                  </a:lnTo>
                  <a:lnTo>
                    <a:pt x="57" y="56"/>
                  </a:lnTo>
                  <a:lnTo>
                    <a:pt x="19" y="56"/>
                  </a:lnTo>
                  <a:close/>
                </a:path>
              </a:pathLst>
            </a:custGeom>
            <a:grpFill/>
            <a:ln w="9525">
              <a:noFill/>
              <a:round/>
            </a:ln>
          </p:spPr>
          <p:txBody>
            <a:bodyPr/>
            <a:lstStyle/>
            <a:p>
              <a:pPr>
                <a:defRPr/>
              </a:pPr>
              <a:endParaRPr altLang="en-US" lang="zh-CN"/>
            </a:p>
          </p:txBody>
        </p:sp>
        <p:sp>
          <p:nvSpPr>
            <p:cNvPr id="102" name="Freeform 64"/>
            <p:cNvSpPr/>
            <p:nvPr/>
          </p:nvSpPr>
          <p:spPr bwMode="auto">
            <a:xfrm>
              <a:off x="8250238" y="5346700"/>
              <a:ext cx="120650" cy="119063"/>
            </a:xfrm>
            <a:custGeom>
              <a:gdLst>
                <a:gd fmla="*/ 19 w 76" name="T0"/>
                <a:gd fmla="*/ 56 h 75" name="T1"/>
                <a:gd fmla="*/ 19 w 76" name="T2"/>
                <a:gd fmla="*/ 19 h 75" name="T3"/>
                <a:gd fmla="*/ 19 w 76" name="T4"/>
                <a:gd fmla="*/ 0 h 75" name="T5"/>
                <a:gd fmla="*/ 0 w 76" name="T6"/>
                <a:gd fmla="*/ 0 h 75" name="T7"/>
                <a:gd fmla="*/ 0 w 76" name="T8"/>
                <a:gd fmla="*/ 75 h 75" name="T9"/>
                <a:gd fmla="*/ 76 w 76" name="T10"/>
                <a:gd fmla="*/ 75 h 75" name="T11"/>
                <a:gd fmla="*/ 76 w 76" name="T12"/>
                <a:gd fmla="*/ 56 h 75" name="T13"/>
                <a:gd fmla="*/ 57 w 76" name="T14"/>
                <a:gd fmla="*/ 56 h 75" name="T15"/>
                <a:gd fmla="*/ 19 w 76" name="T16"/>
                <a:gd fmla="*/ 56 h 7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5" w="76">
                  <a:moveTo>
                    <a:pt x="19" y="56"/>
                  </a:moveTo>
                  <a:lnTo>
                    <a:pt x="19" y="19"/>
                  </a:lnTo>
                  <a:lnTo>
                    <a:pt x="19" y="0"/>
                  </a:lnTo>
                  <a:lnTo>
                    <a:pt x="0" y="0"/>
                  </a:lnTo>
                  <a:lnTo>
                    <a:pt x="0" y="75"/>
                  </a:lnTo>
                  <a:lnTo>
                    <a:pt x="76" y="75"/>
                  </a:lnTo>
                  <a:lnTo>
                    <a:pt x="76" y="56"/>
                  </a:lnTo>
                  <a:lnTo>
                    <a:pt x="57" y="56"/>
                  </a:lnTo>
                  <a:lnTo>
                    <a:pt x="19" y="56"/>
                  </a:lnTo>
                  <a:close/>
                </a:path>
              </a:pathLst>
            </a:custGeom>
            <a:grpFill/>
            <a:ln w="9525">
              <a:noFill/>
              <a:round/>
            </a:ln>
          </p:spPr>
          <p:txBody>
            <a:bodyPr/>
            <a:lstStyle/>
            <a:p>
              <a:pPr>
                <a:defRPr/>
              </a:pPr>
              <a:endParaRPr altLang="en-US" lang="zh-CN"/>
            </a:p>
          </p:txBody>
        </p:sp>
        <p:sp>
          <p:nvSpPr>
            <p:cNvPr id="103" name="Freeform 65"/>
            <p:cNvSpPr/>
            <p:nvPr/>
          </p:nvSpPr>
          <p:spPr bwMode="auto">
            <a:xfrm>
              <a:off x="8101013" y="5495925"/>
              <a:ext cx="119063" cy="120650"/>
            </a:xfrm>
            <a:custGeom>
              <a:gdLst>
                <a:gd fmla="*/ 19 w 75" name="T0"/>
                <a:gd fmla="*/ 57 h 76" name="T1"/>
                <a:gd fmla="*/ 19 w 75" name="T2"/>
                <a:gd fmla="*/ 19 h 76" name="T3"/>
                <a:gd fmla="*/ 19 w 75" name="T4"/>
                <a:gd fmla="*/ 0 h 76" name="T5"/>
                <a:gd fmla="*/ 0 w 75" name="T6"/>
                <a:gd fmla="*/ 0 h 76" name="T7"/>
                <a:gd fmla="*/ 0 w 75" name="T8"/>
                <a:gd fmla="*/ 76 h 76" name="T9"/>
                <a:gd fmla="*/ 75 w 75" name="T10"/>
                <a:gd fmla="*/ 76 h 76" name="T11"/>
                <a:gd fmla="*/ 75 w 75" name="T12"/>
                <a:gd fmla="*/ 57 h 76" name="T13"/>
                <a:gd fmla="*/ 57 w 75" name="T14"/>
                <a:gd fmla="*/ 57 h 76" name="T15"/>
                <a:gd fmla="*/ 19 w 75" name="T16"/>
                <a:gd fmla="*/ 57 h 7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6" w="75">
                  <a:moveTo>
                    <a:pt x="19" y="57"/>
                  </a:moveTo>
                  <a:lnTo>
                    <a:pt x="19" y="19"/>
                  </a:lnTo>
                  <a:lnTo>
                    <a:pt x="19" y="0"/>
                  </a:lnTo>
                  <a:lnTo>
                    <a:pt x="0" y="0"/>
                  </a:lnTo>
                  <a:lnTo>
                    <a:pt x="0" y="76"/>
                  </a:lnTo>
                  <a:lnTo>
                    <a:pt x="75" y="76"/>
                  </a:lnTo>
                  <a:lnTo>
                    <a:pt x="75" y="57"/>
                  </a:lnTo>
                  <a:lnTo>
                    <a:pt x="57" y="57"/>
                  </a:lnTo>
                  <a:lnTo>
                    <a:pt x="19" y="57"/>
                  </a:lnTo>
                  <a:close/>
                </a:path>
              </a:pathLst>
            </a:custGeom>
            <a:grpFill/>
            <a:ln w="9525">
              <a:noFill/>
              <a:round/>
            </a:ln>
          </p:spPr>
          <p:txBody>
            <a:bodyPr/>
            <a:lstStyle/>
            <a:p>
              <a:pPr>
                <a:defRPr/>
              </a:pPr>
              <a:endParaRPr altLang="en-US" lang="zh-CN"/>
            </a:p>
          </p:txBody>
        </p:sp>
        <p:sp>
          <p:nvSpPr>
            <p:cNvPr id="104" name="Freeform 66"/>
            <p:cNvSpPr/>
            <p:nvPr/>
          </p:nvSpPr>
          <p:spPr bwMode="auto">
            <a:xfrm>
              <a:off x="8101013" y="5646738"/>
              <a:ext cx="119063" cy="120650"/>
            </a:xfrm>
            <a:custGeom>
              <a:gdLst>
                <a:gd fmla="*/ 19 w 75" name="T0"/>
                <a:gd fmla="*/ 57 h 76" name="T1"/>
                <a:gd fmla="*/ 19 w 75" name="T2"/>
                <a:gd fmla="*/ 19 h 76" name="T3"/>
                <a:gd fmla="*/ 19 w 75" name="T4"/>
                <a:gd fmla="*/ 0 h 76" name="T5"/>
                <a:gd fmla="*/ 0 w 75" name="T6"/>
                <a:gd fmla="*/ 0 h 76" name="T7"/>
                <a:gd fmla="*/ 0 w 75" name="T8"/>
                <a:gd fmla="*/ 76 h 76" name="T9"/>
                <a:gd fmla="*/ 75 w 75" name="T10"/>
                <a:gd fmla="*/ 76 h 76" name="T11"/>
                <a:gd fmla="*/ 75 w 75" name="T12"/>
                <a:gd fmla="*/ 57 h 76" name="T13"/>
                <a:gd fmla="*/ 57 w 75" name="T14"/>
                <a:gd fmla="*/ 57 h 76" name="T15"/>
                <a:gd fmla="*/ 19 w 75" name="T16"/>
                <a:gd fmla="*/ 57 h 7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6" w="75">
                  <a:moveTo>
                    <a:pt x="19" y="57"/>
                  </a:moveTo>
                  <a:lnTo>
                    <a:pt x="19" y="19"/>
                  </a:lnTo>
                  <a:lnTo>
                    <a:pt x="19" y="0"/>
                  </a:lnTo>
                  <a:lnTo>
                    <a:pt x="0" y="0"/>
                  </a:lnTo>
                  <a:lnTo>
                    <a:pt x="0" y="76"/>
                  </a:lnTo>
                  <a:lnTo>
                    <a:pt x="75" y="76"/>
                  </a:lnTo>
                  <a:lnTo>
                    <a:pt x="75" y="57"/>
                  </a:lnTo>
                  <a:lnTo>
                    <a:pt x="57" y="57"/>
                  </a:lnTo>
                  <a:lnTo>
                    <a:pt x="19" y="57"/>
                  </a:lnTo>
                  <a:close/>
                </a:path>
              </a:pathLst>
            </a:custGeom>
            <a:grpFill/>
            <a:ln w="9525">
              <a:noFill/>
              <a:round/>
            </a:ln>
          </p:spPr>
          <p:txBody>
            <a:bodyPr/>
            <a:lstStyle/>
            <a:p>
              <a:pPr>
                <a:defRPr/>
              </a:pPr>
              <a:endParaRPr altLang="en-US" lang="zh-CN"/>
            </a:p>
          </p:txBody>
        </p:sp>
        <p:sp>
          <p:nvSpPr>
            <p:cNvPr id="105" name="Freeform 67"/>
            <p:cNvSpPr/>
            <p:nvPr/>
          </p:nvSpPr>
          <p:spPr bwMode="auto">
            <a:xfrm>
              <a:off x="8250238" y="5495925"/>
              <a:ext cx="120650" cy="271463"/>
            </a:xfrm>
            <a:custGeom>
              <a:gdLst>
                <a:gd fmla="*/ 19 w 76" name="T0"/>
                <a:gd fmla="*/ 152 h 171" name="T1"/>
                <a:gd fmla="*/ 19 w 76" name="T2"/>
                <a:gd fmla="*/ 114 h 171" name="T3"/>
                <a:gd fmla="*/ 19 w 76" name="T4"/>
                <a:gd fmla="*/ 0 h 171" name="T5"/>
                <a:gd fmla="*/ 0 w 76" name="T6"/>
                <a:gd fmla="*/ 0 h 171" name="T7"/>
                <a:gd fmla="*/ 0 w 76" name="T8"/>
                <a:gd fmla="*/ 171 h 171" name="T9"/>
                <a:gd fmla="*/ 76 w 76" name="T10"/>
                <a:gd fmla="*/ 171 h 171" name="T11"/>
                <a:gd fmla="*/ 76 w 76" name="T12"/>
                <a:gd fmla="*/ 152 h 171" name="T13"/>
                <a:gd fmla="*/ 57 w 76" name="T14"/>
                <a:gd fmla="*/ 152 h 171" name="T15"/>
                <a:gd fmla="*/ 19 w 76" name="T16"/>
                <a:gd fmla="*/ 152 h 17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1" w="76">
                  <a:moveTo>
                    <a:pt x="19" y="152"/>
                  </a:moveTo>
                  <a:lnTo>
                    <a:pt x="19" y="114"/>
                  </a:lnTo>
                  <a:lnTo>
                    <a:pt x="19" y="0"/>
                  </a:lnTo>
                  <a:lnTo>
                    <a:pt x="0" y="0"/>
                  </a:lnTo>
                  <a:lnTo>
                    <a:pt x="0" y="171"/>
                  </a:lnTo>
                  <a:lnTo>
                    <a:pt x="76" y="171"/>
                  </a:lnTo>
                  <a:lnTo>
                    <a:pt x="76" y="152"/>
                  </a:lnTo>
                  <a:lnTo>
                    <a:pt x="57" y="152"/>
                  </a:lnTo>
                  <a:lnTo>
                    <a:pt x="19" y="152"/>
                  </a:lnTo>
                  <a:close/>
                </a:path>
              </a:pathLst>
            </a:custGeom>
            <a:grpFill/>
            <a:ln w="9525">
              <a:noFill/>
              <a:round/>
            </a:ln>
          </p:spPr>
          <p:txBody>
            <a:bodyPr/>
            <a:lstStyle/>
            <a:p>
              <a:pPr>
                <a:defRPr/>
              </a:pPr>
              <a:endParaRPr altLang="en-US" lang="zh-CN"/>
            </a:p>
          </p:txBody>
        </p:sp>
      </p:grpSp>
      <p:grpSp>
        <p:nvGrpSpPr>
          <p:cNvPr id="106" name="组合 105"/>
          <p:cNvGrpSpPr/>
          <p:nvPr/>
        </p:nvGrpSpPr>
        <p:grpSpPr>
          <a:xfrm>
            <a:off x="4587241" y="3776564"/>
            <a:ext cx="707179" cy="448212"/>
            <a:chOff x="2311400" y="5180013"/>
            <a:chExt cx="901700" cy="571500"/>
          </a:xfrm>
          <a:solidFill>
            <a:srgbClr val="157E9F"/>
          </a:solidFill>
        </p:grpSpPr>
        <p:sp>
          <p:nvSpPr>
            <p:cNvPr id="107" name="Freeform 38"/>
            <p:cNvSpPr>
              <a:spLocks noEditPoints="1"/>
            </p:cNvSpPr>
            <p:nvPr/>
          </p:nvSpPr>
          <p:spPr bwMode="auto">
            <a:xfrm>
              <a:off x="2311400" y="5180013"/>
              <a:ext cx="901700" cy="571500"/>
            </a:xfrm>
            <a:custGeom>
              <a:gdLst>
                <a:gd fmla="*/ 196 w 240" name="T0"/>
                <a:gd fmla="*/ 64 h 152" name="T1"/>
                <a:gd fmla="*/ 196 w 240" name="T2"/>
                <a:gd fmla="*/ 62 h 152" name="T3"/>
                <a:gd fmla="*/ 134 w 240" name="T4"/>
                <a:gd fmla="*/ 0 h 152" name="T5"/>
                <a:gd fmla="*/ 78 w 240" name="T6"/>
                <a:gd fmla="*/ 35 h 152" name="T7"/>
                <a:gd fmla="*/ 64 w 240" name="T8"/>
                <a:gd fmla="*/ 32 h 152" name="T9"/>
                <a:gd fmla="*/ 32 w 240" name="T10"/>
                <a:gd fmla="*/ 58 h 152" name="T11"/>
                <a:gd fmla="*/ 0 w 240" name="T12"/>
                <a:gd fmla="*/ 104 h 152" name="T13"/>
                <a:gd fmla="*/ 48 w 240" name="T14"/>
                <a:gd fmla="*/ 152 h 152" name="T15"/>
                <a:gd fmla="*/ 196 w 240" name="T16"/>
                <a:gd fmla="*/ 152 h 152" name="T17"/>
                <a:gd fmla="*/ 196 w 240" name="T18"/>
                <a:gd fmla="*/ 152 h 152" name="T19"/>
                <a:gd fmla="*/ 240 w 240" name="T20"/>
                <a:gd fmla="*/ 108 h 152" name="T21"/>
                <a:gd fmla="*/ 196 w 240" name="T22"/>
                <a:gd fmla="*/ 64 h 152" name="T23"/>
                <a:gd fmla="*/ 196 w 240" name="T24"/>
                <a:gd fmla="*/ 144 h 152" name="T25"/>
                <a:gd fmla="*/ 194 w 240" name="T26"/>
                <a:gd fmla="*/ 144 h 152" name="T27"/>
                <a:gd fmla="*/ 48 w 240" name="T28"/>
                <a:gd fmla="*/ 144 h 152" name="T29"/>
                <a:gd fmla="*/ 8 w 240" name="T30"/>
                <a:gd fmla="*/ 104 h 152" name="T31"/>
                <a:gd fmla="*/ 35 w 240" name="T32"/>
                <a:gd fmla="*/ 66 h 152" name="T33"/>
                <a:gd fmla="*/ 39 w 240" name="T34"/>
                <a:gd fmla="*/ 64 h 152" name="T35"/>
                <a:gd fmla="*/ 40 w 240" name="T36"/>
                <a:gd fmla="*/ 60 h 152" name="T37"/>
                <a:gd fmla="*/ 64 w 240" name="T38"/>
                <a:gd fmla="*/ 40 h 152" name="T39"/>
                <a:gd fmla="*/ 74 w 240" name="T40"/>
                <a:gd fmla="*/ 42 h 152" name="T41"/>
                <a:gd fmla="*/ 82 w 240" name="T42"/>
                <a:gd fmla="*/ 46 h 152" name="T43"/>
                <a:gd fmla="*/ 85 w 240" name="T44"/>
                <a:gd fmla="*/ 38 h 152" name="T45"/>
                <a:gd fmla="*/ 134 w 240" name="T46"/>
                <a:gd fmla="*/ 8 h 152" name="T47"/>
                <a:gd fmla="*/ 188 w 240" name="T48"/>
                <a:gd fmla="*/ 62 h 152" name="T49"/>
                <a:gd fmla="*/ 188 w 240" name="T50"/>
                <a:gd fmla="*/ 62 h 152" name="T51"/>
                <a:gd fmla="*/ 188 w 240" name="T52"/>
                <a:gd fmla="*/ 63 h 152" name="T53"/>
                <a:gd fmla="*/ 188 w 240" name="T54"/>
                <a:gd fmla="*/ 72 h 152" name="T55"/>
                <a:gd fmla="*/ 196 w 240" name="T56"/>
                <a:gd fmla="*/ 72 h 152" name="T57"/>
                <a:gd fmla="*/ 232 w 240" name="T58"/>
                <a:gd fmla="*/ 108 h 152" name="T59"/>
                <a:gd fmla="*/ 196 w 240" name="T60"/>
                <a:gd fmla="*/ 144 h 152"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52" w="240">
                  <a:moveTo>
                    <a:pt x="196" y="64"/>
                  </a:moveTo>
                  <a:cubicBezTo>
                    <a:pt x="196" y="63"/>
                    <a:pt x="196" y="62"/>
                    <a:pt x="196" y="62"/>
                  </a:cubicBezTo>
                  <a:cubicBezTo>
                    <a:pt x="196" y="27"/>
                    <a:pt x="168" y="0"/>
                    <a:pt x="134" y="0"/>
                  </a:cubicBezTo>
                  <a:cubicBezTo>
                    <a:pt x="109" y="0"/>
                    <a:pt x="88" y="14"/>
                    <a:pt x="78" y="35"/>
                  </a:cubicBezTo>
                  <a:cubicBezTo>
                    <a:pt x="74" y="33"/>
                    <a:pt x="69" y="32"/>
                    <a:pt x="64" y="32"/>
                  </a:cubicBezTo>
                  <a:cubicBezTo>
                    <a:pt x="48" y="32"/>
                    <a:pt x="35" y="43"/>
                    <a:pt x="32" y="58"/>
                  </a:cubicBezTo>
                  <a:cubicBezTo>
                    <a:pt x="13" y="65"/>
                    <a:pt x="0" y="82"/>
                    <a:pt x="0" y="104"/>
                  </a:cubicBezTo>
                  <a:cubicBezTo>
                    <a:pt x="0" y="130"/>
                    <a:pt x="21" y="152"/>
                    <a:pt x="48" y="152"/>
                  </a:cubicBezTo>
                  <a:cubicBezTo>
                    <a:pt x="196" y="152"/>
                    <a:pt x="196" y="152"/>
                    <a:pt x="196" y="152"/>
                  </a:cubicBezTo>
                  <a:cubicBezTo>
                    <a:pt x="196" y="152"/>
                    <a:pt x="196" y="152"/>
                    <a:pt x="196" y="152"/>
                  </a:cubicBezTo>
                  <a:cubicBezTo>
                    <a:pt x="220" y="151"/>
                    <a:pt x="240" y="132"/>
                    <a:pt x="240" y="108"/>
                  </a:cubicBezTo>
                  <a:cubicBezTo>
                    <a:pt x="240" y="83"/>
                    <a:pt x="220" y="64"/>
                    <a:pt x="196" y="64"/>
                  </a:cubicBezTo>
                  <a:close/>
                  <a:moveTo>
                    <a:pt x="196" y="144"/>
                  </a:moveTo>
                  <a:cubicBezTo>
                    <a:pt x="194" y="144"/>
                    <a:pt x="194" y="144"/>
                    <a:pt x="194" y="144"/>
                  </a:cubicBezTo>
                  <a:cubicBezTo>
                    <a:pt x="48" y="144"/>
                    <a:pt x="48" y="144"/>
                    <a:pt x="48" y="144"/>
                  </a:cubicBezTo>
                  <a:cubicBezTo>
                    <a:pt x="26" y="144"/>
                    <a:pt x="8" y="126"/>
                    <a:pt x="8" y="104"/>
                  </a:cubicBezTo>
                  <a:cubicBezTo>
                    <a:pt x="8" y="86"/>
                    <a:pt x="18" y="71"/>
                    <a:pt x="35" y="66"/>
                  </a:cubicBezTo>
                  <a:cubicBezTo>
                    <a:pt x="39" y="64"/>
                    <a:pt x="39" y="64"/>
                    <a:pt x="39" y="64"/>
                  </a:cubicBezTo>
                  <a:cubicBezTo>
                    <a:pt x="40" y="60"/>
                    <a:pt x="40" y="60"/>
                    <a:pt x="40" y="60"/>
                  </a:cubicBezTo>
                  <a:cubicBezTo>
                    <a:pt x="42" y="48"/>
                    <a:pt x="52" y="40"/>
                    <a:pt x="64" y="40"/>
                  </a:cubicBezTo>
                  <a:cubicBezTo>
                    <a:pt x="67" y="40"/>
                    <a:pt x="71" y="40"/>
                    <a:pt x="74" y="42"/>
                  </a:cubicBezTo>
                  <a:cubicBezTo>
                    <a:pt x="82" y="46"/>
                    <a:pt x="82" y="46"/>
                    <a:pt x="82" y="46"/>
                  </a:cubicBezTo>
                  <a:cubicBezTo>
                    <a:pt x="85" y="38"/>
                    <a:pt x="85" y="38"/>
                    <a:pt x="85" y="38"/>
                  </a:cubicBezTo>
                  <a:cubicBezTo>
                    <a:pt x="94" y="20"/>
                    <a:pt x="113" y="8"/>
                    <a:pt x="134" y="8"/>
                  </a:cubicBezTo>
                  <a:cubicBezTo>
                    <a:pt x="164" y="8"/>
                    <a:pt x="188" y="32"/>
                    <a:pt x="188" y="62"/>
                  </a:cubicBezTo>
                  <a:cubicBezTo>
                    <a:pt x="188" y="62"/>
                    <a:pt x="188" y="62"/>
                    <a:pt x="188" y="62"/>
                  </a:cubicBezTo>
                  <a:cubicBezTo>
                    <a:pt x="188" y="63"/>
                    <a:pt x="188" y="63"/>
                    <a:pt x="188" y="63"/>
                  </a:cubicBezTo>
                  <a:cubicBezTo>
                    <a:pt x="188" y="72"/>
                    <a:pt x="188" y="72"/>
                    <a:pt x="188" y="72"/>
                  </a:cubicBezTo>
                  <a:cubicBezTo>
                    <a:pt x="196" y="72"/>
                    <a:pt x="196" y="72"/>
                    <a:pt x="196" y="72"/>
                  </a:cubicBezTo>
                  <a:cubicBezTo>
                    <a:pt x="215" y="72"/>
                    <a:pt x="232" y="88"/>
                    <a:pt x="232" y="108"/>
                  </a:cubicBezTo>
                  <a:cubicBezTo>
                    <a:pt x="232" y="127"/>
                    <a:pt x="216" y="143"/>
                    <a:pt x="196" y="144"/>
                  </a:cubicBezTo>
                  <a:close/>
                </a:path>
              </a:pathLst>
            </a:custGeom>
            <a:grpFill/>
            <a:ln w="9525">
              <a:noFill/>
              <a:round/>
            </a:ln>
          </p:spPr>
          <p:txBody>
            <a:bodyPr/>
            <a:lstStyle/>
            <a:p>
              <a:pPr>
                <a:defRPr/>
              </a:pPr>
              <a:endParaRPr altLang="en-US" lang="zh-CN"/>
            </a:p>
          </p:txBody>
        </p:sp>
        <p:sp>
          <p:nvSpPr>
            <p:cNvPr id="108" name="Freeform 39"/>
            <p:cNvSpPr/>
            <p:nvPr/>
          </p:nvSpPr>
          <p:spPr bwMode="auto">
            <a:xfrm>
              <a:off x="2627313" y="5330825"/>
              <a:ext cx="269875" cy="315913"/>
            </a:xfrm>
            <a:custGeom>
              <a:gdLst>
                <a:gd fmla="*/ 36 w 72" name="T0"/>
                <a:gd fmla="*/ 76 h 84" name="T1"/>
                <a:gd fmla="*/ 8 w 72" name="T2"/>
                <a:gd fmla="*/ 48 h 84" name="T3"/>
                <a:gd fmla="*/ 36 w 72" name="T4"/>
                <a:gd fmla="*/ 20 h 84" name="T5"/>
                <a:gd fmla="*/ 36 w 72" name="T6"/>
                <a:gd fmla="*/ 34 h 84" name="T7"/>
                <a:gd fmla="*/ 66 w 72" name="T8"/>
                <a:gd fmla="*/ 17 h 84" name="T9"/>
                <a:gd fmla="*/ 36 w 72" name="T10"/>
                <a:gd fmla="*/ 0 h 84" name="T11"/>
                <a:gd fmla="*/ 36 w 72" name="T12"/>
                <a:gd fmla="*/ 12 h 84" name="T13"/>
                <a:gd fmla="*/ 0 w 72" name="T14"/>
                <a:gd fmla="*/ 48 h 84" name="T15"/>
                <a:gd fmla="*/ 36 w 72" name="T16"/>
                <a:gd fmla="*/ 84 h 84" name="T17"/>
                <a:gd fmla="*/ 72 w 72" name="T18"/>
                <a:gd fmla="*/ 48 h 84" name="T19"/>
                <a:gd fmla="*/ 64 w 72" name="T20"/>
                <a:gd fmla="*/ 48 h 84" name="T21"/>
                <a:gd fmla="*/ 36 w 72" name="T22"/>
                <a:gd fmla="*/ 76 h 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4" w="72">
                  <a:moveTo>
                    <a:pt x="36" y="76"/>
                  </a:moveTo>
                  <a:cubicBezTo>
                    <a:pt x="20" y="76"/>
                    <a:pt x="8" y="63"/>
                    <a:pt x="8" y="48"/>
                  </a:cubicBezTo>
                  <a:cubicBezTo>
                    <a:pt x="8" y="32"/>
                    <a:pt x="20" y="20"/>
                    <a:pt x="36" y="20"/>
                  </a:cubicBezTo>
                  <a:cubicBezTo>
                    <a:pt x="36" y="34"/>
                    <a:pt x="36" y="34"/>
                    <a:pt x="36" y="34"/>
                  </a:cubicBezTo>
                  <a:cubicBezTo>
                    <a:pt x="66" y="17"/>
                    <a:pt x="66" y="17"/>
                    <a:pt x="66" y="17"/>
                  </a:cubicBezTo>
                  <a:cubicBezTo>
                    <a:pt x="36" y="0"/>
                    <a:pt x="36" y="0"/>
                    <a:pt x="36" y="0"/>
                  </a:cubicBezTo>
                  <a:cubicBezTo>
                    <a:pt x="36" y="12"/>
                    <a:pt x="36" y="12"/>
                    <a:pt x="36" y="12"/>
                  </a:cubicBezTo>
                  <a:cubicBezTo>
                    <a:pt x="16" y="12"/>
                    <a:pt x="0" y="28"/>
                    <a:pt x="0" y="48"/>
                  </a:cubicBezTo>
                  <a:cubicBezTo>
                    <a:pt x="0" y="67"/>
                    <a:pt x="16" y="84"/>
                    <a:pt x="36" y="84"/>
                  </a:cubicBezTo>
                  <a:cubicBezTo>
                    <a:pt x="55" y="84"/>
                    <a:pt x="72" y="67"/>
                    <a:pt x="72" y="48"/>
                  </a:cubicBezTo>
                  <a:cubicBezTo>
                    <a:pt x="64" y="48"/>
                    <a:pt x="64" y="48"/>
                    <a:pt x="64" y="48"/>
                  </a:cubicBezTo>
                  <a:cubicBezTo>
                    <a:pt x="64" y="63"/>
                    <a:pt x="51" y="76"/>
                    <a:pt x="36" y="76"/>
                  </a:cubicBezTo>
                  <a:close/>
                </a:path>
              </a:pathLst>
            </a:custGeom>
            <a:grpFill/>
            <a:ln w="9525">
              <a:noFill/>
              <a:round/>
            </a:ln>
          </p:spPr>
          <p:txBody>
            <a:bodyPr/>
            <a:lstStyle/>
            <a:p>
              <a:pPr>
                <a:defRPr/>
              </a:pPr>
              <a:endParaRPr altLang="en-US" lang="zh-CN"/>
            </a:p>
          </p:txBody>
        </p:sp>
      </p:grpSp>
      <p:sp>
        <p:nvSpPr>
          <p:cNvPr id="109" name="Freeform 56"/>
          <p:cNvSpPr>
            <a:spLocks noEditPoints="1"/>
          </p:cNvSpPr>
          <p:nvPr/>
        </p:nvSpPr>
        <p:spPr bwMode="auto">
          <a:xfrm>
            <a:off x="5517888" y="4768798"/>
            <a:ext cx="552122" cy="547808"/>
          </a:xfrm>
          <a:custGeom>
            <a:gdLst>
              <a:gd fmla="*/ 2147483646 w 185" name="T0"/>
              <a:gd fmla="*/ 2147483646 h 184" name="T1"/>
              <a:gd fmla="*/ 2147483646 w 185" name="T2"/>
              <a:gd fmla="*/ 0 h 184" name="T3"/>
              <a:gd fmla="*/ 2147483646 w 185" name="T4"/>
              <a:gd fmla="*/ 2147483646 h 184" name="T5"/>
              <a:gd fmla="*/ 2147483646 w 185" name="T6"/>
              <a:gd fmla="*/ 2147483646 h 184" name="T7"/>
              <a:gd fmla="*/ 2147483646 w 185" name="T8"/>
              <a:gd fmla="*/ 2147483646 h 184" name="T9"/>
              <a:gd fmla="*/ 0 w 185" name="T10"/>
              <a:gd fmla="*/ 2147483646 h 184" name="T11"/>
              <a:gd fmla="*/ 0 w 185" name="T12"/>
              <a:gd fmla="*/ 2147483646 h 184" name="T13"/>
              <a:gd fmla="*/ 2147483646 w 185" name="T14"/>
              <a:gd fmla="*/ 2147483646 h 184" name="T15"/>
              <a:gd fmla="*/ 2147483646 w 185" name="T16"/>
              <a:gd fmla="*/ 2147483646 h 184" name="T17"/>
              <a:gd fmla="*/ 2147483646 w 185" name="T18"/>
              <a:gd fmla="*/ 2147483646 h 184" name="T19"/>
              <a:gd fmla="*/ 2147483646 w 185" name="T20"/>
              <a:gd fmla="*/ 2147483646 h 184" name="T21"/>
              <a:gd fmla="*/ 2147483646 w 185" name="T22"/>
              <a:gd fmla="*/ 2147483646 h 184" name="T23"/>
              <a:gd fmla="*/ 2147483646 w 185" name="T24"/>
              <a:gd fmla="*/ 2147483646 h 184" name="T25"/>
              <a:gd fmla="*/ 2147483646 w 185" name="T26"/>
              <a:gd fmla="*/ 2147483646 h 184" name="T27"/>
              <a:gd fmla="*/ 2147483646 w 185" name="T28"/>
              <a:gd fmla="*/ 2147483646 h 184" name="T29"/>
              <a:gd fmla="*/ 2147483646 w 185" name="T30"/>
              <a:gd fmla="*/ 2147483646 h 184" name="T31"/>
              <a:gd fmla="*/ 2147483646 w 185" name="T32"/>
              <a:gd fmla="*/ 2147483646 h 184" name="T33"/>
              <a:gd fmla="*/ 2147483646 w 185" name="T34"/>
              <a:gd fmla="*/ 2147483646 h 184" name="T35"/>
              <a:gd fmla="*/ 2147483646 w 185" name="T36"/>
              <a:gd fmla="*/ 2147483646 h 184" name="T37"/>
              <a:gd fmla="*/ 2147483646 w 185" name="T38"/>
              <a:gd fmla="*/ 2147483646 h 184" name="T39"/>
              <a:gd fmla="*/ 2147483646 w 185" name="T40"/>
              <a:gd fmla="*/ 2147483646 h 184" name="T41"/>
              <a:gd fmla="*/ 2147483646 w 185" name="T42"/>
              <a:gd fmla="*/ 2147483646 h 184" name="T43"/>
              <a:gd fmla="*/ 2147483646 w 185" name="T44"/>
              <a:gd fmla="*/ 2147483646 h 184" name="T45"/>
              <a:gd fmla="*/ 2147483646 w 185" name="T46"/>
              <a:gd fmla="*/ 2147483646 h 184" name="T47"/>
              <a:gd fmla="*/ 2147483646 w 185" name="T48"/>
              <a:gd fmla="*/ 2147483646 h 184" name="T49"/>
              <a:gd fmla="*/ 2147483646 w 185" name="T50"/>
              <a:gd fmla="*/ 2147483646 h 184" name="T51"/>
              <a:gd fmla="*/ 2147483646 w 185" name="T52"/>
              <a:gd fmla="*/ 2147483646 h 184" name="T53"/>
              <a:gd fmla="*/ 2147483646 w 185" name="T54"/>
              <a:gd fmla="*/ 2147483646 h 184" name="T55"/>
              <a:gd fmla="*/ 2147483646 w 185" name="T56"/>
              <a:gd fmla="*/ 2147483646 h 184" name="T57"/>
              <a:gd fmla="*/ 2147483646 w 185" name="T58"/>
              <a:gd fmla="*/ 2147483646 h 184"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184" w="185">
                <a:moveTo>
                  <a:pt x="181" y="3"/>
                </a:moveTo>
                <a:cubicBezTo>
                  <a:pt x="178" y="1"/>
                  <a:pt x="175" y="0"/>
                  <a:pt x="172" y="0"/>
                </a:cubicBezTo>
                <a:cubicBezTo>
                  <a:pt x="169" y="0"/>
                  <a:pt x="166" y="1"/>
                  <a:pt x="164" y="3"/>
                </a:cubicBezTo>
                <a:cubicBezTo>
                  <a:pt x="128" y="38"/>
                  <a:pt x="128" y="38"/>
                  <a:pt x="128" y="38"/>
                </a:cubicBezTo>
                <a:cubicBezTo>
                  <a:pt x="128" y="32"/>
                  <a:pt x="128" y="32"/>
                  <a:pt x="128" y="32"/>
                </a:cubicBezTo>
                <a:cubicBezTo>
                  <a:pt x="0" y="32"/>
                  <a:pt x="0" y="32"/>
                  <a:pt x="0" y="32"/>
                </a:cubicBezTo>
                <a:cubicBezTo>
                  <a:pt x="0" y="184"/>
                  <a:pt x="0" y="184"/>
                  <a:pt x="0" y="184"/>
                </a:cubicBezTo>
                <a:cubicBezTo>
                  <a:pt x="152" y="184"/>
                  <a:pt x="152" y="184"/>
                  <a:pt x="152" y="184"/>
                </a:cubicBezTo>
                <a:cubicBezTo>
                  <a:pt x="152" y="56"/>
                  <a:pt x="152" y="56"/>
                  <a:pt x="152" y="56"/>
                </a:cubicBezTo>
                <a:cubicBezTo>
                  <a:pt x="145" y="56"/>
                  <a:pt x="145" y="56"/>
                  <a:pt x="145" y="56"/>
                </a:cubicBezTo>
                <a:cubicBezTo>
                  <a:pt x="181" y="20"/>
                  <a:pt x="181" y="20"/>
                  <a:pt x="181" y="20"/>
                </a:cubicBezTo>
                <a:cubicBezTo>
                  <a:pt x="185" y="15"/>
                  <a:pt x="185" y="8"/>
                  <a:pt x="181" y="3"/>
                </a:cubicBezTo>
                <a:close/>
                <a:moveTo>
                  <a:pt x="144" y="176"/>
                </a:moveTo>
                <a:cubicBezTo>
                  <a:pt x="8" y="176"/>
                  <a:pt x="8" y="176"/>
                  <a:pt x="8" y="176"/>
                </a:cubicBezTo>
                <a:cubicBezTo>
                  <a:pt x="8" y="40"/>
                  <a:pt x="8" y="40"/>
                  <a:pt x="8" y="40"/>
                </a:cubicBezTo>
                <a:cubicBezTo>
                  <a:pt x="127" y="40"/>
                  <a:pt x="127" y="40"/>
                  <a:pt x="127" y="40"/>
                </a:cubicBezTo>
                <a:cubicBezTo>
                  <a:pt x="64" y="102"/>
                  <a:pt x="64" y="102"/>
                  <a:pt x="64" y="102"/>
                </a:cubicBezTo>
                <a:cubicBezTo>
                  <a:pt x="64" y="120"/>
                  <a:pt x="64" y="120"/>
                  <a:pt x="64" y="120"/>
                </a:cubicBezTo>
                <a:cubicBezTo>
                  <a:pt x="81" y="120"/>
                  <a:pt x="81" y="120"/>
                  <a:pt x="81" y="120"/>
                </a:cubicBezTo>
                <a:cubicBezTo>
                  <a:pt x="144" y="56"/>
                  <a:pt x="144" y="56"/>
                  <a:pt x="144" y="56"/>
                </a:cubicBezTo>
                <a:lnTo>
                  <a:pt x="144" y="176"/>
                </a:lnTo>
                <a:close/>
                <a:moveTo>
                  <a:pt x="175" y="14"/>
                </a:moveTo>
                <a:cubicBezTo>
                  <a:pt x="78" y="112"/>
                  <a:pt x="78" y="112"/>
                  <a:pt x="78" y="112"/>
                </a:cubicBezTo>
                <a:cubicBezTo>
                  <a:pt x="72" y="112"/>
                  <a:pt x="72" y="112"/>
                  <a:pt x="72" y="112"/>
                </a:cubicBezTo>
                <a:cubicBezTo>
                  <a:pt x="72" y="106"/>
                  <a:pt x="72" y="106"/>
                  <a:pt x="72" y="106"/>
                </a:cubicBezTo>
                <a:cubicBezTo>
                  <a:pt x="169" y="9"/>
                  <a:pt x="169" y="9"/>
                  <a:pt x="169" y="9"/>
                </a:cubicBezTo>
                <a:cubicBezTo>
                  <a:pt x="170" y="8"/>
                  <a:pt x="172" y="8"/>
                  <a:pt x="172" y="8"/>
                </a:cubicBezTo>
                <a:cubicBezTo>
                  <a:pt x="173" y="8"/>
                  <a:pt x="174" y="8"/>
                  <a:pt x="175" y="9"/>
                </a:cubicBezTo>
                <a:cubicBezTo>
                  <a:pt x="176" y="10"/>
                  <a:pt x="176" y="11"/>
                  <a:pt x="176" y="12"/>
                </a:cubicBezTo>
                <a:cubicBezTo>
                  <a:pt x="176" y="12"/>
                  <a:pt x="176" y="13"/>
                  <a:pt x="175" y="14"/>
                </a:cubicBezTo>
                <a:close/>
              </a:path>
            </a:pathLst>
          </a:custGeom>
          <a:solidFill>
            <a:srgbClr val="157E9F"/>
          </a:solidFill>
          <a:ln>
            <a:noFill/>
          </a:ln>
        </p:spPr>
        <p:txBody>
          <a:bodyPr/>
          <a:lstStyle/>
          <a:p>
            <a:endParaRPr altLang="en-US" lang="zh-CN"/>
          </a:p>
        </p:txBody>
      </p:sp>
      <p:sp>
        <p:nvSpPr>
          <p:cNvPr id="110" name="Freeform 33"/>
          <p:cNvSpPr>
            <a:spLocks noEditPoints="1"/>
          </p:cNvSpPr>
          <p:nvPr/>
        </p:nvSpPr>
        <p:spPr bwMode="auto">
          <a:xfrm>
            <a:off x="5095170" y="2648736"/>
            <a:ext cx="547808" cy="478793"/>
          </a:xfrm>
          <a:custGeom>
            <a:gdLst>
              <a:gd fmla="*/ 2147483646 w 454" name="T0"/>
              <a:gd fmla="*/ 0 h 398" name="T1"/>
              <a:gd fmla="*/ 0 w 454" name="T2"/>
              <a:gd fmla="*/ 0 h 398" name="T3"/>
              <a:gd fmla="*/ 0 w 454" name="T4"/>
              <a:gd fmla="*/ 2147483646 h 398" name="T5"/>
              <a:gd fmla="*/ 2147483646 w 454" name="T6"/>
              <a:gd fmla="*/ 2147483646 h 398" name="T7"/>
              <a:gd fmla="*/ 2147483646 w 454" name="T8"/>
              <a:gd fmla="*/ 2147483646 h 398" name="T9"/>
              <a:gd fmla="*/ 2147483646 w 454" name="T10"/>
              <a:gd fmla="*/ 2147483646 h 398" name="T11"/>
              <a:gd fmla="*/ 2147483646 w 454" name="T12"/>
              <a:gd fmla="*/ 2147483646 h 398" name="T13"/>
              <a:gd fmla="*/ 2147483646 w 454" name="T14"/>
              <a:gd fmla="*/ 2147483646 h 398" name="T15"/>
              <a:gd fmla="*/ 2147483646 w 454" name="T16"/>
              <a:gd fmla="*/ 0 h 398" name="T17"/>
              <a:gd fmla="*/ 2147483646 w 454" name="T18"/>
              <a:gd fmla="*/ 2147483646 h 398" name="T19"/>
              <a:gd fmla="*/ 2147483646 w 454" name="T20"/>
              <a:gd fmla="*/ 2147483646 h 398" name="T21"/>
              <a:gd fmla="*/ 2147483646 w 454" name="T22"/>
              <a:gd fmla="*/ 2147483646 h 398" name="T23"/>
              <a:gd fmla="*/ 2147483646 w 454" name="T24"/>
              <a:gd fmla="*/ 2147483646 h 398" name="T25"/>
              <a:gd fmla="*/ 2147483646 w 454" name="T26"/>
              <a:gd fmla="*/ 2147483646 h 398" name="T27"/>
              <a:gd fmla="*/ 2147483646 w 454" name="T28"/>
              <a:gd fmla="*/ 2147483646 h 398" name="T29"/>
              <a:gd fmla="*/ 2147483646 w 454" name="T30"/>
              <a:gd fmla="*/ 2147483646 h 398" name="T31"/>
              <a:gd fmla="*/ 2147483646 w 454" name="T32"/>
              <a:gd fmla="*/ 2147483646 h 398" name="T33"/>
              <a:gd fmla="*/ 2147483646 w 454" name="T34"/>
              <a:gd fmla="*/ 2147483646 h 398" name="T35"/>
              <a:gd fmla="*/ 2147483646 w 454" name="T36"/>
              <a:gd fmla="*/ 2147483646 h 398" name="T37"/>
              <a:gd fmla="*/ 2147483646 w 454" name="T38"/>
              <a:gd fmla="*/ 2147483646 h 398" name="T39"/>
              <a:gd fmla="*/ 2147483646 w 454" name="T40"/>
              <a:gd fmla="*/ 2147483646 h 398"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398" w="453">
                <a:moveTo>
                  <a:pt x="454" y="0"/>
                </a:moveTo>
                <a:lnTo>
                  <a:pt x="0" y="0"/>
                </a:lnTo>
                <a:lnTo>
                  <a:pt x="0" y="285"/>
                </a:lnTo>
                <a:lnTo>
                  <a:pt x="156" y="285"/>
                </a:lnTo>
                <a:lnTo>
                  <a:pt x="57" y="398"/>
                </a:lnTo>
                <a:lnTo>
                  <a:pt x="397" y="398"/>
                </a:lnTo>
                <a:lnTo>
                  <a:pt x="300" y="285"/>
                </a:lnTo>
                <a:lnTo>
                  <a:pt x="454" y="285"/>
                </a:lnTo>
                <a:lnTo>
                  <a:pt x="454" y="0"/>
                </a:lnTo>
                <a:close/>
                <a:moveTo>
                  <a:pt x="99" y="379"/>
                </a:moveTo>
                <a:lnTo>
                  <a:pt x="227" y="228"/>
                </a:lnTo>
                <a:lnTo>
                  <a:pt x="357" y="379"/>
                </a:lnTo>
                <a:lnTo>
                  <a:pt x="99" y="379"/>
                </a:lnTo>
                <a:close/>
                <a:moveTo>
                  <a:pt x="435" y="266"/>
                </a:moveTo>
                <a:lnTo>
                  <a:pt x="284" y="266"/>
                </a:lnTo>
                <a:lnTo>
                  <a:pt x="227" y="199"/>
                </a:lnTo>
                <a:lnTo>
                  <a:pt x="170" y="266"/>
                </a:lnTo>
                <a:lnTo>
                  <a:pt x="19" y="266"/>
                </a:lnTo>
                <a:lnTo>
                  <a:pt x="19" y="19"/>
                </a:lnTo>
                <a:lnTo>
                  <a:pt x="435" y="19"/>
                </a:lnTo>
                <a:lnTo>
                  <a:pt x="435" y="266"/>
                </a:lnTo>
                <a:close/>
              </a:path>
            </a:pathLst>
          </a:custGeom>
          <a:solidFill>
            <a:srgbClr val="157E9F"/>
          </a:solidFill>
          <a:ln>
            <a:noFill/>
          </a:ln>
        </p:spPr>
        <p:txBody>
          <a:bodyPr/>
          <a:lstStyle/>
          <a:p>
            <a:endParaRPr altLang="en-US" lang="zh-CN"/>
          </a:p>
        </p:txBody>
      </p:sp>
      <p:sp>
        <p:nvSpPr>
          <p:cNvPr id="111" name="矩形 38"/>
          <p:cNvSpPr>
            <a:spLocks noChangeArrowheads="1"/>
          </p:cNvSpPr>
          <p:nvPr/>
        </p:nvSpPr>
        <p:spPr bwMode="auto">
          <a:xfrm>
            <a:off x="8267713" y="2493452"/>
            <a:ext cx="2764922" cy="9424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spcBef>
                <a:spcPct val="20000"/>
              </a:spcBef>
              <a:buFont charset="0"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a:lnSpc>
                <a:spcPct val="120000"/>
              </a:lnSpc>
              <a:spcBef>
                <a:spcPct val="0"/>
              </a:spcBef>
              <a:buFontTx/>
              <a:buNone/>
            </a:pPr>
            <a:r>
              <a:rPr altLang="en-US" lang="zh-CN" sz="1400">
                <a:solidFill>
                  <a:schemeClr val="tx1">
                    <a:lumMod val="75000"/>
                    <a:lumOff val="25000"/>
                  </a:schemeClr>
                </a:solidFill>
                <a:latin charset="-122" pitchFamily="34" typeface="微软雅黑"/>
                <a:ea charset="-122" pitchFamily="34" typeface="微软雅黑"/>
              </a:rPr>
              <a:t>请在这里添加你的文字请在这里添加你的文字</a:t>
            </a:r>
          </a:p>
        </p:txBody>
      </p:sp>
      <p:sp>
        <p:nvSpPr>
          <p:cNvPr id="112" name="矩形 39"/>
          <p:cNvSpPr>
            <a:spLocks noChangeArrowheads="1"/>
          </p:cNvSpPr>
          <p:nvPr/>
        </p:nvSpPr>
        <p:spPr bwMode="auto">
          <a:xfrm>
            <a:off x="8240433" y="2062107"/>
            <a:ext cx="1712440" cy="5133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spcBef>
                <a:spcPct val="20000"/>
              </a:spcBef>
              <a:buFont charset="0"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a:lnSpc>
                <a:spcPct val="120000"/>
              </a:lnSpc>
              <a:spcBef>
                <a:spcPct val="0"/>
              </a:spcBef>
              <a:buFontTx/>
              <a:buNone/>
            </a:pPr>
            <a:r>
              <a:rPr altLang="en-US" lang="zh-CN" smtClean="0" sz="2000">
                <a:solidFill>
                  <a:srgbClr val="157E9F"/>
                </a:solidFill>
                <a:latin charset="-122" panose="02000000000000000000" pitchFamily="2" typeface="方正清刻本悦宋简体"/>
                <a:ea charset="-122" panose="02000000000000000000" pitchFamily="2" typeface="方正清刻本悦宋简体"/>
              </a:rPr>
              <a:t>查找资料</a:t>
            </a:r>
          </a:p>
        </p:txBody>
      </p:sp>
      <p:sp>
        <p:nvSpPr>
          <p:cNvPr id="113" name="矩形 40"/>
          <p:cNvSpPr>
            <a:spLocks noChangeArrowheads="1"/>
          </p:cNvSpPr>
          <p:nvPr/>
        </p:nvSpPr>
        <p:spPr bwMode="auto">
          <a:xfrm>
            <a:off x="8532990" y="3724943"/>
            <a:ext cx="2767079" cy="940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spcBef>
                <a:spcPct val="20000"/>
              </a:spcBef>
              <a:buFont charset="0"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a:lnSpc>
                <a:spcPct val="120000"/>
              </a:lnSpc>
              <a:spcBef>
                <a:spcPct val="0"/>
              </a:spcBef>
              <a:buFontTx/>
              <a:buNone/>
            </a:pPr>
            <a:r>
              <a:rPr altLang="en-US" lang="zh-CN" sz="1400">
                <a:solidFill>
                  <a:schemeClr val="tx1">
                    <a:lumMod val="75000"/>
                    <a:lumOff val="25000"/>
                  </a:schemeClr>
                </a:solidFill>
                <a:latin charset="-122" pitchFamily="34" typeface="微软雅黑"/>
                <a:ea charset="-122" pitchFamily="34" typeface="微软雅黑"/>
              </a:rPr>
              <a:t>请在这里添加你的文字请在这里添加你的文字</a:t>
            </a:r>
          </a:p>
        </p:txBody>
      </p:sp>
      <p:sp>
        <p:nvSpPr>
          <p:cNvPr id="115" name="矩形 42"/>
          <p:cNvSpPr>
            <a:spLocks noChangeArrowheads="1"/>
          </p:cNvSpPr>
          <p:nvPr/>
        </p:nvSpPr>
        <p:spPr bwMode="auto">
          <a:xfrm>
            <a:off x="8151250" y="5014664"/>
            <a:ext cx="2764922" cy="940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spcBef>
                <a:spcPct val="20000"/>
              </a:spcBef>
              <a:buFont charset="0"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a:lnSpc>
                <a:spcPct val="120000"/>
              </a:lnSpc>
              <a:spcBef>
                <a:spcPct val="0"/>
              </a:spcBef>
              <a:buFontTx/>
              <a:buNone/>
            </a:pPr>
            <a:r>
              <a:rPr altLang="en-US" lang="zh-CN" sz="1400">
                <a:solidFill>
                  <a:schemeClr val="tx1">
                    <a:lumMod val="75000"/>
                    <a:lumOff val="25000"/>
                  </a:schemeClr>
                </a:solidFill>
                <a:latin charset="-122" pitchFamily="34" typeface="微软雅黑"/>
                <a:ea charset="-122" pitchFamily="34" typeface="微软雅黑"/>
              </a:rPr>
              <a:t>请在这里添加你的文字请在这里添加你的文字</a:t>
            </a:r>
          </a:p>
        </p:txBody>
      </p:sp>
      <p:sp>
        <p:nvSpPr>
          <p:cNvPr id="117" name="矩形 44"/>
          <p:cNvSpPr>
            <a:spLocks noChangeArrowheads="1"/>
          </p:cNvSpPr>
          <p:nvPr/>
        </p:nvSpPr>
        <p:spPr bwMode="auto">
          <a:xfrm>
            <a:off x="1116013" y="3768077"/>
            <a:ext cx="2764922" cy="940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spcBef>
                <a:spcPct val="20000"/>
              </a:spcBef>
              <a:buFont charset="0"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algn="r">
              <a:lnSpc>
                <a:spcPct val="120000"/>
              </a:lnSpc>
              <a:spcBef>
                <a:spcPct val="0"/>
              </a:spcBef>
              <a:buFontTx/>
              <a:buNone/>
            </a:pPr>
            <a:r>
              <a:rPr altLang="en-US" lang="zh-CN" sz="1400">
                <a:solidFill>
                  <a:schemeClr val="tx1">
                    <a:lumMod val="75000"/>
                    <a:lumOff val="25000"/>
                  </a:schemeClr>
                </a:solidFill>
                <a:latin charset="-122" pitchFamily="34" typeface="微软雅黑"/>
                <a:ea charset="-122" pitchFamily="34" typeface="微软雅黑"/>
              </a:rPr>
              <a:t>请在这里添加你的文字请在这里添加你的文字</a:t>
            </a:r>
          </a:p>
        </p:txBody>
      </p:sp>
      <p:sp>
        <p:nvSpPr>
          <p:cNvPr id="119" name="矩形 46"/>
          <p:cNvSpPr>
            <a:spLocks noChangeArrowheads="1"/>
          </p:cNvSpPr>
          <p:nvPr/>
        </p:nvSpPr>
        <p:spPr bwMode="auto">
          <a:xfrm>
            <a:off x="1519320" y="5068582"/>
            <a:ext cx="2764922" cy="940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spcBef>
                <a:spcPct val="20000"/>
              </a:spcBef>
              <a:buFont charset="0"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algn="r">
              <a:lnSpc>
                <a:spcPct val="120000"/>
              </a:lnSpc>
              <a:spcBef>
                <a:spcPct val="0"/>
              </a:spcBef>
              <a:buFontTx/>
              <a:buNone/>
            </a:pPr>
            <a:r>
              <a:rPr altLang="en-US" lang="zh-CN" sz="1400">
                <a:solidFill>
                  <a:schemeClr val="tx1">
                    <a:lumMod val="75000"/>
                    <a:lumOff val="25000"/>
                  </a:schemeClr>
                </a:solidFill>
                <a:latin charset="-122" pitchFamily="34" typeface="微软雅黑"/>
                <a:ea charset="-122" pitchFamily="34" typeface="微软雅黑"/>
              </a:rPr>
              <a:t>请在这里添加你的文字请在这里添加你的文字</a:t>
            </a:r>
          </a:p>
        </p:txBody>
      </p:sp>
      <p:sp>
        <p:nvSpPr>
          <p:cNvPr id="121" name="矩形 48"/>
          <p:cNvSpPr>
            <a:spLocks noChangeArrowheads="1"/>
          </p:cNvSpPr>
          <p:nvPr/>
        </p:nvSpPr>
        <p:spPr bwMode="auto">
          <a:xfrm>
            <a:off x="1426742" y="2557271"/>
            <a:ext cx="2767079" cy="940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spcBef>
                <a:spcPct val="20000"/>
              </a:spcBef>
              <a:buFont charset="0"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algn="r">
              <a:lnSpc>
                <a:spcPct val="120000"/>
              </a:lnSpc>
              <a:spcBef>
                <a:spcPct val="0"/>
              </a:spcBef>
              <a:buFontTx/>
              <a:buNone/>
            </a:pPr>
            <a:r>
              <a:rPr altLang="en-US" lang="zh-CN" sz="1400">
                <a:solidFill>
                  <a:schemeClr val="tx1">
                    <a:lumMod val="75000"/>
                    <a:lumOff val="25000"/>
                  </a:schemeClr>
                </a:solidFill>
                <a:latin charset="-122" pitchFamily="34" typeface="微软雅黑"/>
                <a:ea charset="-122" pitchFamily="34" typeface="微软雅黑"/>
              </a:rPr>
              <a:t>请在这里添加你的文字请在这里添加你的文字</a:t>
            </a:r>
          </a:p>
        </p:txBody>
      </p:sp>
      <p:sp>
        <p:nvSpPr>
          <p:cNvPr id="123" name="矩形 122"/>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algn="t" blurRad="393700" dir="5820000" dist="76200" rotWithShape="0" sx="99000" sy="9900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8" lIns="91436" rIns="91436" rtlCol="0" tIns="45718"/>
          <a:lstStyle/>
          <a:p>
            <a:pPr algn="ctr"/>
            <a:endParaRPr altLang="en-US" lang="zh-CN"/>
          </a:p>
        </p:txBody>
      </p:sp>
      <p:sp>
        <p:nvSpPr>
          <p:cNvPr id="124" name="圆角矩形 123"/>
          <p:cNvSpPr/>
          <p:nvPr/>
        </p:nvSpPr>
        <p:spPr>
          <a:xfrm flipV="1" rot="10800000">
            <a:off x="-5664" y="249441"/>
            <a:ext cx="484287" cy="491115"/>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8" lIns="91436" rIns="91436" rtlCol="0" tIns="45718"/>
          <a:lstStyle/>
          <a:p>
            <a:pPr algn="ctr"/>
            <a:r>
              <a:rPr altLang="zh-CN" lang="en-US" sz="3600"/>
              <a:t>3</a:t>
            </a:r>
          </a:p>
        </p:txBody>
      </p:sp>
      <p:sp>
        <p:nvSpPr>
          <p:cNvPr id="126" name="圆角矩形 125"/>
          <p:cNvSpPr/>
          <p:nvPr/>
        </p:nvSpPr>
        <p:spPr>
          <a:xfrm flipV="1" rot="16200000">
            <a:off x="11457520" y="249444"/>
            <a:ext cx="484287" cy="491115"/>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7" name="Freeform 96"/>
          <p:cNvSpPr/>
          <p:nvPr/>
        </p:nvSpPr>
        <p:spPr bwMode="auto">
          <a:xfrm>
            <a:off x="11559368" y="359659"/>
            <a:ext cx="280590" cy="270687"/>
          </a:xfrm>
          <a:custGeom>
            <a:gdLst>
              <a:gd fmla="*/ 184 w 216" name="T0"/>
              <a:gd fmla="*/ 0 h 208" name="T1"/>
              <a:gd fmla="*/ 152 w 216" name="T2"/>
              <a:gd fmla="*/ 32 h 208" name="T3"/>
              <a:gd fmla="*/ 154 w 216" name="T4"/>
              <a:gd fmla="*/ 41 h 208" name="T5"/>
              <a:gd fmla="*/ 60 w 216" name="T6"/>
              <a:gd fmla="*/ 80 h 208" name="T7"/>
              <a:gd fmla="*/ 32 w 216" name="T8"/>
              <a:gd fmla="*/ 64 h 208" name="T9"/>
              <a:gd fmla="*/ 0 w 216" name="T10"/>
              <a:gd fmla="*/ 96 h 208" name="T11"/>
              <a:gd fmla="*/ 32 w 216" name="T12"/>
              <a:gd fmla="*/ 128 h 208" name="T13"/>
              <a:gd fmla="*/ 56 w 216" name="T14"/>
              <a:gd fmla="*/ 118 h 208" name="T15"/>
              <a:gd fmla="*/ 116 w 216" name="T16"/>
              <a:gd fmla="*/ 161 h 208" name="T17"/>
              <a:gd fmla="*/ 112 w 216" name="T18"/>
              <a:gd fmla="*/ 176 h 208" name="T19"/>
              <a:gd fmla="*/ 144 w 216" name="T20"/>
              <a:gd fmla="*/ 208 h 208" name="T21"/>
              <a:gd fmla="*/ 176 w 216" name="T22"/>
              <a:gd fmla="*/ 176 h 208" name="T23"/>
              <a:gd fmla="*/ 144 w 216" name="T24"/>
              <a:gd fmla="*/ 144 h 208" name="T25"/>
              <a:gd fmla="*/ 121 w 216" name="T26"/>
              <a:gd fmla="*/ 154 h 208" name="T27"/>
              <a:gd fmla="*/ 61 w 216" name="T28"/>
              <a:gd fmla="*/ 111 h 208" name="T29"/>
              <a:gd fmla="*/ 64 w 216" name="T30"/>
              <a:gd fmla="*/ 96 h 208" name="T31"/>
              <a:gd fmla="*/ 63 w 216" name="T32"/>
              <a:gd fmla="*/ 87 h 208" name="T33"/>
              <a:gd fmla="*/ 157 w 216" name="T34"/>
              <a:gd fmla="*/ 48 h 208" name="T35"/>
              <a:gd fmla="*/ 184 w 216" name="T36"/>
              <a:gd fmla="*/ 64 h 208" name="T37"/>
              <a:gd fmla="*/ 216 w 216" name="T38"/>
              <a:gd fmla="*/ 32 h 208" name="T39"/>
              <a:gd fmla="*/ 184 w 216" name="T40"/>
              <a:gd fmla="*/ 0 h 20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08" w="216">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anchor="t" anchorCtr="0" bIns="45720" compatLnSpc="1" lIns="91440" numCol="1" rIns="91440" tIns="45720" vert="horz" wrap="square"/>
          <a:lstStyle/>
          <a:p>
            <a:endParaRPr altLang="en-US" lang="zh-CN">
              <a:solidFill>
                <a:srgbClr val="AD1C21"/>
              </a:solidFill>
            </a:endParaRPr>
          </a:p>
        </p:txBody>
      </p:sp>
      <p:sp>
        <p:nvSpPr>
          <p:cNvPr id="128" name="矩形 127"/>
          <p:cNvSpPr/>
          <p:nvPr/>
        </p:nvSpPr>
        <p:spPr>
          <a:xfrm>
            <a:off x="633077" y="125666"/>
            <a:ext cx="2494280" cy="731520"/>
          </a:xfrm>
          <a:prstGeom prst="rect">
            <a:avLst/>
          </a:prstGeom>
        </p:spPr>
        <p:txBody>
          <a:bodyPr wrap="none">
            <a:spAutoFit/>
          </a:bodyPr>
          <a:lstStyle/>
          <a:p>
            <a:pPr>
              <a:lnSpc>
                <a:spcPct val="150000"/>
              </a:lnSpc>
            </a:pPr>
            <a:r>
              <a:rPr altLang="zh-CN" lang="en-US" smtClean="0" sz="2800">
                <a:solidFill>
                  <a:srgbClr val="157E9F"/>
                </a:solidFill>
                <a:latin charset="-122" panose="02000000000000000000" pitchFamily="2" typeface="方正清刻本悦宋简体"/>
                <a:ea charset="-122" panose="02000000000000000000" pitchFamily="2" typeface="方正清刻本悦宋简体"/>
              </a:rPr>
              <a:t> 选题运行过程</a:t>
            </a:r>
          </a:p>
        </p:txBody>
      </p:sp>
      <p:sp>
        <p:nvSpPr>
          <p:cNvPr id="129" name="矩形 39"/>
          <p:cNvSpPr>
            <a:spLocks noChangeArrowheads="1"/>
          </p:cNvSpPr>
          <p:nvPr/>
        </p:nvSpPr>
        <p:spPr bwMode="auto">
          <a:xfrm>
            <a:off x="8527324" y="3327310"/>
            <a:ext cx="1712440" cy="5133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spcBef>
                <a:spcPct val="20000"/>
              </a:spcBef>
              <a:buFont charset="0"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a:lnSpc>
                <a:spcPct val="120000"/>
              </a:lnSpc>
              <a:spcBef>
                <a:spcPct val="0"/>
              </a:spcBef>
              <a:buFontTx/>
              <a:buNone/>
            </a:pPr>
            <a:r>
              <a:rPr altLang="en-US" lang="zh-CN" smtClean="0" sz="2000">
                <a:solidFill>
                  <a:srgbClr val="157E9F"/>
                </a:solidFill>
                <a:latin charset="-122" panose="02000000000000000000" pitchFamily="2" typeface="方正清刻本悦宋简体"/>
                <a:ea charset="-122" panose="02000000000000000000" pitchFamily="2" typeface="方正清刻本悦宋简体"/>
              </a:rPr>
              <a:t>导师指导</a:t>
            </a:r>
          </a:p>
        </p:txBody>
      </p:sp>
      <p:sp>
        <p:nvSpPr>
          <p:cNvPr id="130" name="矩形 39"/>
          <p:cNvSpPr>
            <a:spLocks noChangeArrowheads="1"/>
          </p:cNvSpPr>
          <p:nvPr/>
        </p:nvSpPr>
        <p:spPr bwMode="auto">
          <a:xfrm>
            <a:off x="8151250" y="4609995"/>
            <a:ext cx="1712440" cy="5133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spcBef>
                <a:spcPct val="20000"/>
              </a:spcBef>
              <a:buFont charset="0"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a:lnSpc>
                <a:spcPct val="120000"/>
              </a:lnSpc>
              <a:spcBef>
                <a:spcPct val="0"/>
              </a:spcBef>
              <a:buFontTx/>
              <a:buNone/>
            </a:pPr>
            <a:r>
              <a:rPr altLang="en-US" lang="zh-CN" smtClean="0" sz="2000">
                <a:solidFill>
                  <a:srgbClr val="157E9F"/>
                </a:solidFill>
                <a:latin charset="-122" panose="02000000000000000000" pitchFamily="2" typeface="方正清刻本悦宋简体"/>
                <a:ea charset="-122" panose="02000000000000000000" pitchFamily="2" typeface="方正清刻本悦宋简体"/>
              </a:rPr>
              <a:t>数据计算</a:t>
            </a:r>
          </a:p>
        </p:txBody>
      </p:sp>
      <p:sp>
        <p:nvSpPr>
          <p:cNvPr id="131" name="矩形 39"/>
          <p:cNvSpPr>
            <a:spLocks noChangeArrowheads="1"/>
          </p:cNvSpPr>
          <p:nvPr/>
        </p:nvSpPr>
        <p:spPr bwMode="auto">
          <a:xfrm>
            <a:off x="3145363" y="4686473"/>
            <a:ext cx="1712440" cy="5133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spcBef>
                <a:spcPct val="20000"/>
              </a:spcBef>
              <a:buFont charset="0"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a:lnSpc>
                <a:spcPct val="120000"/>
              </a:lnSpc>
              <a:spcBef>
                <a:spcPct val="0"/>
              </a:spcBef>
              <a:buFontTx/>
              <a:buNone/>
            </a:pPr>
            <a:r>
              <a:rPr altLang="en-US" lang="zh-CN" smtClean="0" sz="2000">
                <a:solidFill>
                  <a:srgbClr val="157E9F"/>
                </a:solidFill>
                <a:latin charset="-122" panose="02000000000000000000" pitchFamily="2" typeface="方正清刻本悦宋简体"/>
                <a:ea charset="-122" panose="02000000000000000000" pitchFamily="2" typeface="方正清刻本悦宋简体"/>
              </a:rPr>
              <a:t>理论分析</a:t>
            </a:r>
          </a:p>
        </p:txBody>
      </p:sp>
      <p:sp>
        <p:nvSpPr>
          <p:cNvPr id="132" name="矩形 39"/>
          <p:cNvSpPr>
            <a:spLocks noChangeArrowheads="1"/>
          </p:cNvSpPr>
          <p:nvPr/>
        </p:nvSpPr>
        <p:spPr bwMode="auto">
          <a:xfrm>
            <a:off x="2700856" y="3410060"/>
            <a:ext cx="1712440" cy="5133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spcBef>
                <a:spcPct val="20000"/>
              </a:spcBef>
              <a:buFont charset="0"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a:lnSpc>
                <a:spcPct val="120000"/>
              </a:lnSpc>
              <a:spcBef>
                <a:spcPct val="0"/>
              </a:spcBef>
              <a:buFontTx/>
              <a:buNone/>
            </a:pPr>
            <a:r>
              <a:rPr altLang="en-US" lang="zh-CN" smtClean="0" sz="2000">
                <a:solidFill>
                  <a:srgbClr val="157E9F"/>
                </a:solidFill>
                <a:latin charset="-122" panose="02000000000000000000" pitchFamily="2" typeface="方正清刻本悦宋简体"/>
                <a:ea charset="-122" panose="02000000000000000000" pitchFamily="2" typeface="方正清刻本悦宋简体"/>
              </a:rPr>
              <a:t>反复验证</a:t>
            </a:r>
          </a:p>
        </p:txBody>
      </p:sp>
      <p:sp>
        <p:nvSpPr>
          <p:cNvPr id="133" name="矩形 39"/>
          <p:cNvSpPr>
            <a:spLocks noChangeArrowheads="1"/>
          </p:cNvSpPr>
          <p:nvPr/>
        </p:nvSpPr>
        <p:spPr bwMode="auto">
          <a:xfrm>
            <a:off x="3042130" y="2122940"/>
            <a:ext cx="1712440" cy="5133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spcBef>
                <a:spcPct val="20000"/>
              </a:spcBef>
              <a:buFont charset="0"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a:lnSpc>
                <a:spcPct val="120000"/>
              </a:lnSpc>
              <a:spcBef>
                <a:spcPct val="0"/>
              </a:spcBef>
              <a:buFontTx/>
              <a:buNone/>
            </a:pPr>
            <a:r>
              <a:rPr altLang="en-US" lang="zh-CN" smtClean="0" sz="2000">
                <a:solidFill>
                  <a:srgbClr val="157E9F"/>
                </a:solidFill>
                <a:latin charset="-122" panose="02000000000000000000" pitchFamily="2" typeface="方正清刻本悦宋简体"/>
                <a:ea charset="-122" panose="02000000000000000000" pitchFamily="2" typeface="方正清刻本悦宋简体"/>
              </a:rPr>
              <a:t>撰写论文</a:t>
            </a:r>
          </a:p>
        </p:txBody>
      </p:sp>
      <p:sp>
        <p:nvSpPr>
          <p:cNvPr id="134" name="矩形 133"/>
          <p:cNvSpPr/>
          <p:nvPr/>
        </p:nvSpPr>
        <p:spPr>
          <a:xfrm>
            <a:off x="3553537" y="310334"/>
            <a:ext cx="2437122" cy="365756"/>
          </a:xfrm>
          <a:prstGeom prst="rect">
            <a:avLst/>
          </a:prstGeom>
        </p:spPr>
        <p:txBody>
          <a:bodyPr bIns="45718" lIns="91436" rIns="91436" tIns="45718" wrap="none">
            <a:spAutoFit/>
          </a:bodyPr>
          <a:lstStyle/>
          <a:p>
            <a:pPr algn="ctr"/>
            <a:r>
              <a:rPr altLang="zh-CN" lang="en-US" smtClean="0">
                <a:solidFill>
                  <a:schemeClr val="bg1"/>
                </a:solidFill>
                <a:latin charset="-122" pitchFamily="34" typeface="微软雅黑"/>
                <a:ea charset="-122" pitchFamily="34" typeface="微软雅黑"/>
              </a:rPr>
              <a:t>RESEARCH PROCESS</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dkDnDiag">
          <a:fgClr>
            <a:schemeClr val="bg1">
              <a:lumMod val="95000"/>
            </a:schemeClr>
          </a:fgClr>
          <a:bgClr>
            <a:schemeClr val="bg1"/>
          </a:bgClr>
        </a:pattFill>
        <a:effectLst/>
      </p:bgPr>
    </p:bg>
    <p:spTree>
      <p:nvGrpSpPr>
        <p:cNvPr id="1" name=""/>
        <p:cNvGrpSpPr/>
        <p:nvPr/>
      </p:nvGrpSpPr>
      <p:grpSpPr>
        <a:xfrm>
          <a:off x="0" y="0"/>
          <a:ext cx="0" cy="0"/>
        </a:xfrm>
      </p:grpSpPr>
      <p:sp>
        <p:nvSpPr>
          <p:cNvPr id="3" name="矩形 2"/>
          <p:cNvSpPr/>
          <p:nvPr/>
        </p:nvSpPr>
        <p:spPr>
          <a:xfrm>
            <a:off x="1669145" y="1227919"/>
            <a:ext cx="8998856" cy="4476196"/>
          </a:xfrm>
          <a:prstGeom prst="rect">
            <a:avLst/>
          </a:prstGeom>
          <a:solidFill>
            <a:srgbClr val="157E9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0" name="文本框 199"/>
          <p:cNvSpPr txBox="1"/>
          <p:nvPr/>
        </p:nvSpPr>
        <p:spPr>
          <a:xfrm>
            <a:off x="2611590" y="1895018"/>
            <a:ext cx="2421883" cy="640080"/>
          </a:xfrm>
          <a:prstGeom prst="rect">
            <a:avLst/>
          </a:prstGeom>
          <a:noFill/>
        </p:spPr>
        <p:txBody>
          <a:bodyPr rtlCol="0" wrap="square">
            <a:spAutoFit/>
          </a:bodyPr>
          <a:lstStyle/>
          <a:p>
            <a:r>
              <a:rPr altLang="en-US" b="1" lang="zh-CN" smtClean="0" sz="3600">
                <a:solidFill>
                  <a:schemeClr val="bg1"/>
                </a:solidFill>
                <a:latin charset="-122" panose="02000000000000000000" pitchFamily="2" typeface="方正清刻本悦宋简体"/>
                <a:ea charset="-122" panose="02000000000000000000" pitchFamily="2" typeface="方正清刻本悦宋简体"/>
              </a:rPr>
              <a:t>研究结果</a:t>
            </a:r>
          </a:p>
        </p:txBody>
      </p:sp>
      <p:grpSp>
        <p:nvGrpSpPr>
          <p:cNvPr id="201" name="组合 200"/>
          <p:cNvGrpSpPr/>
          <p:nvPr/>
        </p:nvGrpSpPr>
        <p:grpSpPr>
          <a:xfrm>
            <a:off x="7228116" y="2324903"/>
            <a:ext cx="3081236" cy="3107841"/>
            <a:chOff x="-8677773" y="-3051174"/>
            <a:chExt cx="6986830" cy="7046911"/>
          </a:xfrm>
          <a:solidFill>
            <a:schemeClr val="bg1"/>
          </a:solidFill>
        </p:grpSpPr>
        <p:sp>
          <p:nvSpPr>
            <p:cNvPr id="202" name="Rectangle 42"/>
            <p:cNvSpPr>
              <a:spLocks noChangeArrowheads="1"/>
            </p:cNvSpPr>
            <p:nvPr/>
          </p:nvSpPr>
          <p:spPr bwMode="auto">
            <a:xfrm>
              <a:off x="-8677773" y="4905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03" name="Rectangle 43"/>
            <p:cNvSpPr>
              <a:spLocks noChangeArrowheads="1"/>
            </p:cNvSpPr>
            <p:nvPr/>
          </p:nvSpPr>
          <p:spPr bwMode="auto">
            <a:xfrm>
              <a:off x="-8592044" y="490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04" name="Rectangle 44"/>
            <p:cNvSpPr>
              <a:spLocks noChangeArrowheads="1"/>
            </p:cNvSpPr>
            <p:nvPr/>
          </p:nvSpPr>
          <p:spPr bwMode="auto">
            <a:xfrm>
              <a:off x="-8417414" y="4905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05" name="Rectangle 45"/>
            <p:cNvSpPr>
              <a:spLocks noChangeArrowheads="1"/>
            </p:cNvSpPr>
            <p:nvPr/>
          </p:nvSpPr>
          <p:spPr bwMode="auto">
            <a:xfrm>
              <a:off x="-8331685" y="490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06" name="Rectangle 46"/>
            <p:cNvSpPr>
              <a:spLocks noChangeArrowheads="1"/>
            </p:cNvSpPr>
            <p:nvPr/>
          </p:nvSpPr>
          <p:spPr bwMode="auto">
            <a:xfrm>
              <a:off x="-8506317" y="579438"/>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207" name="Rectangle 47"/>
            <p:cNvSpPr>
              <a:spLocks noChangeArrowheads="1"/>
            </p:cNvSpPr>
            <p:nvPr/>
          </p:nvSpPr>
          <p:spPr bwMode="auto">
            <a:xfrm>
              <a:off x="-8331685" y="579438"/>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208" name="Rectangle 48"/>
            <p:cNvSpPr>
              <a:spLocks noChangeArrowheads="1"/>
            </p:cNvSpPr>
            <p:nvPr/>
          </p:nvSpPr>
          <p:spPr bwMode="auto">
            <a:xfrm>
              <a:off x="-8677773" y="6699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09" name="Rectangle 49"/>
            <p:cNvSpPr>
              <a:spLocks noChangeArrowheads="1"/>
            </p:cNvSpPr>
            <p:nvPr/>
          </p:nvSpPr>
          <p:spPr bwMode="auto">
            <a:xfrm>
              <a:off x="-8506317" y="6699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0" name="Rectangle 50"/>
            <p:cNvSpPr>
              <a:spLocks noChangeArrowheads="1"/>
            </p:cNvSpPr>
            <p:nvPr/>
          </p:nvSpPr>
          <p:spPr bwMode="auto">
            <a:xfrm>
              <a:off x="-8245958" y="6699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1" name="Rectangle 51"/>
            <p:cNvSpPr>
              <a:spLocks noChangeArrowheads="1"/>
            </p:cNvSpPr>
            <p:nvPr/>
          </p:nvSpPr>
          <p:spPr bwMode="auto">
            <a:xfrm>
              <a:off x="-8677773" y="7588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2" name="Rectangle 52"/>
            <p:cNvSpPr>
              <a:spLocks noChangeArrowheads="1"/>
            </p:cNvSpPr>
            <p:nvPr/>
          </p:nvSpPr>
          <p:spPr bwMode="auto">
            <a:xfrm>
              <a:off x="-8592044" y="7588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3" name="Rectangle 53"/>
            <p:cNvSpPr>
              <a:spLocks noChangeArrowheads="1"/>
            </p:cNvSpPr>
            <p:nvPr/>
          </p:nvSpPr>
          <p:spPr bwMode="auto">
            <a:xfrm>
              <a:off x="-8417414" y="7588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4" name="Rectangle 54"/>
            <p:cNvSpPr>
              <a:spLocks noChangeArrowheads="1"/>
            </p:cNvSpPr>
            <p:nvPr/>
          </p:nvSpPr>
          <p:spPr bwMode="auto">
            <a:xfrm>
              <a:off x="-8245958" y="7588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5" name="Rectangle 55"/>
            <p:cNvSpPr>
              <a:spLocks noChangeArrowheads="1"/>
            </p:cNvSpPr>
            <p:nvPr/>
          </p:nvSpPr>
          <p:spPr bwMode="auto">
            <a:xfrm>
              <a:off x="-8592044" y="84772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6" name="Rectangle 56"/>
            <p:cNvSpPr>
              <a:spLocks noChangeArrowheads="1"/>
            </p:cNvSpPr>
            <p:nvPr/>
          </p:nvSpPr>
          <p:spPr bwMode="auto">
            <a:xfrm>
              <a:off x="-8506317" y="84772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7" name="Rectangle 57"/>
            <p:cNvSpPr>
              <a:spLocks noChangeArrowheads="1"/>
            </p:cNvSpPr>
            <p:nvPr/>
          </p:nvSpPr>
          <p:spPr bwMode="auto">
            <a:xfrm>
              <a:off x="-8245958" y="84772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8" name="Rectangle 58"/>
            <p:cNvSpPr>
              <a:spLocks noChangeArrowheads="1"/>
            </p:cNvSpPr>
            <p:nvPr/>
          </p:nvSpPr>
          <p:spPr bwMode="auto">
            <a:xfrm>
              <a:off x="-8677773" y="939802"/>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19" name="Rectangle 59"/>
            <p:cNvSpPr>
              <a:spLocks noChangeArrowheads="1"/>
            </p:cNvSpPr>
            <p:nvPr/>
          </p:nvSpPr>
          <p:spPr bwMode="auto">
            <a:xfrm>
              <a:off x="-8506317" y="9398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0" name="Rectangle 60"/>
            <p:cNvSpPr>
              <a:spLocks noChangeArrowheads="1"/>
            </p:cNvSpPr>
            <p:nvPr/>
          </p:nvSpPr>
          <p:spPr bwMode="auto">
            <a:xfrm>
              <a:off x="-8677773" y="1028702"/>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1" name="Rectangle 61"/>
            <p:cNvSpPr>
              <a:spLocks noChangeArrowheads="1"/>
            </p:cNvSpPr>
            <p:nvPr/>
          </p:nvSpPr>
          <p:spPr bwMode="auto">
            <a:xfrm>
              <a:off x="-8592044" y="10287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2" name="Rectangle 62"/>
            <p:cNvSpPr>
              <a:spLocks noChangeArrowheads="1"/>
            </p:cNvSpPr>
            <p:nvPr/>
          </p:nvSpPr>
          <p:spPr bwMode="auto">
            <a:xfrm>
              <a:off x="-8417414" y="1028702"/>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3" name="Rectangle 63"/>
            <p:cNvSpPr>
              <a:spLocks noChangeArrowheads="1"/>
            </p:cNvSpPr>
            <p:nvPr/>
          </p:nvSpPr>
          <p:spPr bwMode="auto">
            <a:xfrm>
              <a:off x="-8331685" y="10287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4" name="Rectangle 64"/>
            <p:cNvSpPr>
              <a:spLocks noChangeArrowheads="1"/>
            </p:cNvSpPr>
            <p:nvPr/>
          </p:nvSpPr>
          <p:spPr bwMode="auto">
            <a:xfrm>
              <a:off x="-8677773" y="1117600"/>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5" name="Rectangle 65"/>
            <p:cNvSpPr>
              <a:spLocks noChangeArrowheads="1"/>
            </p:cNvSpPr>
            <p:nvPr/>
          </p:nvSpPr>
          <p:spPr bwMode="auto">
            <a:xfrm>
              <a:off x="-8506317" y="11176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6" name="Rectangle 66"/>
            <p:cNvSpPr>
              <a:spLocks noChangeArrowheads="1"/>
            </p:cNvSpPr>
            <p:nvPr/>
          </p:nvSpPr>
          <p:spPr bwMode="auto">
            <a:xfrm>
              <a:off x="-8245958" y="11176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7" name="Rectangle 67"/>
            <p:cNvSpPr>
              <a:spLocks noChangeArrowheads="1"/>
            </p:cNvSpPr>
            <p:nvPr/>
          </p:nvSpPr>
          <p:spPr bwMode="auto">
            <a:xfrm>
              <a:off x="-8592044" y="1206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28" name="Rectangle 68"/>
            <p:cNvSpPr>
              <a:spLocks noChangeArrowheads="1"/>
            </p:cNvSpPr>
            <p:nvPr/>
          </p:nvSpPr>
          <p:spPr bwMode="auto">
            <a:xfrm>
              <a:off x="-8417414" y="120650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29" name="Rectangle 69"/>
            <p:cNvSpPr>
              <a:spLocks noChangeArrowheads="1"/>
            </p:cNvSpPr>
            <p:nvPr/>
          </p:nvSpPr>
          <p:spPr bwMode="auto">
            <a:xfrm>
              <a:off x="-8592044" y="129540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0" name="Rectangle 70"/>
            <p:cNvSpPr>
              <a:spLocks noChangeArrowheads="1"/>
            </p:cNvSpPr>
            <p:nvPr/>
          </p:nvSpPr>
          <p:spPr bwMode="auto">
            <a:xfrm>
              <a:off x="-8245958" y="129540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1" name="Rectangle 71"/>
            <p:cNvSpPr>
              <a:spLocks noChangeArrowheads="1"/>
            </p:cNvSpPr>
            <p:nvPr/>
          </p:nvSpPr>
          <p:spPr bwMode="auto">
            <a:xfrm>
              <a:off x="-8677773" y="1384301"/>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2" name="Rectangle 72"/>
            <p:cNvSpPr>
              <a:spLocks noChangeArrowheads="1"/>
            </p:cNvSpPr>
            <p:nvPr/>
          </p:nvSpPr>
          <p:spPr bwMode="auto">
            <a:xfrm>
              <a:off x="-8506317" y="138430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3" name="Rectangle 73"/>
            <p:cNvSpPr>
              <a:spLocks noChangeArrowheads="1"/>
            </p:cNvSpPr>
            <p:nvPr/>
          </p:nvSpPr>
          <p:spPr bwMode="auto">
            <a:xfrm>
              <a:off x="-8417414" y="1384301"/>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4" name="Rectangle 74"/>
            <p:cNvSpPr>
              <a:spLocks noChangeArrowheads="1"/>
            </p:cNvSpPr>
            <p:nvPr/>
          </p:nvSpPr>
          <p:spPr bwMode="auto">
            <a:xfrm>
              <a:off x="-8245958" y="138430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5" name="Rectangle 75"/>
            <p:cNvSpPr>
              <a:spLocks noChangeArrowheads="1"/>
            </p:cNvSpPr>
            <p:nvPr/>
          </p:nvSpPr>
          <p:spPr bwMode="auto">
            <a:xfrm>
              <a:off x="-8677773" y="147320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6" name="Rectangle 76"/>
            <p:cNvSpPr>
              <a:spLocks noChangeArrowheads="1"/>
            </p:cNvSpPr>
            <p:nvPr/>
          </p:nvSpPr>
          <p:spPr bwMode="auto">
            <a:xfrm>
              <a:off x="-8592044" y="147320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7" name="Rectangle 77"/>
            <p:cNvSpPr>
              <a:spLocks noChangeArrowheads="1"/>
            </p:cNvSpPr>
            <p:nvPr/>
          </p:nvSpPr>
          <p:spPr bwMode="auto">
            <a:xfrm>
              <a:off x="-8677773" y="156210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8" name="Rectangle 78"/>
            <p:cNvSpPr>
              <a:spLocks noChangeArrowheads="1"/>
            </p:cNvSpPr>
            <p:nvPr/>
          </p:nvSpPr>
          <p:spPr bwMode="auto">
            <a:xfrm>
              <a:off x="-8506317" y="15621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9" name="Rectangle 79"/>
            <p:cNvSpPr>
              <a:spLocks noChangeArrowheads="1"/>
            </p:cNvSpPr>
            <p:nvPr/>
          </p:nvSpPr>
          <p:spPr bwMode="auto">
            <a:xfrm>
              <a:off x="-8331685" y="15621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40" name="Rectangle 80"/>
            <p:cNvSpPr>
              <a:spLocks noChangeArrowheads="1"/>
            </p:cNvSpPr>
            <p:nvPr/>
          </p:nvSpPr>
          <p:spPr bwMode="auto">
            <a:xfrm>
              <a:off x="-8245958" y="15621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41" name="Rectangle 81"/>
            <p:cNvSpPr>
              <a:spLocks noChangeArrowheads="1"/>
            </p:cNvSpPr>
            <p:nvPr/>
          </p:nvSpPr>
          <p:spPr bwMode="auto">
            <a:xfrm>
              <a:off x="-8592044" y="1651000"/>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242" name="Rectangle 82"/>
            <p:cNvSpPr>
              <a:spLocks noChangeArrowheads="1"/>
            </p:cNvSpPr>
            <p:nvPr/>
          </p:nvSpPr>
          <p:spPr bwMode="auto">
            <a:xfrm>
              <a:off x="-8331685" y="1651000"/>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243" name="Rectangle 83"/>
            <p:cNvSpPr>
              <a:spLocks noChangeArrowheads="1"/>
            </p:cNvSpPr>
            <p:nvPr/>
          </p:nvSpPr>
          <p:spPr bwMode="auto">
            <a:xfrm>
              <a:off x="-8592044" y="17414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44" name="Rectangle 84"/>
            <p:cNvSpPr>
              <a:spLocks noChangeArrowheads="1"/>
            </p:cNvSpPr>
            <p:nvPr/>
          </p:nvSpPr>
          <p:spPr bwMode="auto">
            <a:xfrm>
              <a:off x="-8417414" y="174148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45" name="Rectangle 85"/>
            <p:cNvSpPr>
              <a:spLocks noChangeArrowheads="1"/>
            </p:cNvSpPr>
            <p:nvPr/>
          </p:nvSpPr>
          <p:spPr bwMode="auto">
            <a:xfrm>
              <a:off x="-8417414" y="183038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46" name="Rectangle 86"/>
            <p:cNvSpPr>
              <a:spLocks noChangeArrowheads="1"/>
            </p:cNvSpPr>
            <p:nvPr/>
          </p:nvSpPr>
          <p:spPr bwMode="auto">
            <a:xfrm>
              <a:off x="-8245958" y="18303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47" name="Rectangle 87"/>
            <p:cNvSpPr>
              <a:spLocks noChangeArrowheads="1"/>
            </p:cNvSpPr>
            <p:nvPr/>
          </p:nvSpPr>
          <p:spPr bwMode="auto">
            <a:xfrm>
              <a:off x="-8677773" y="1922463"/>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48" name="Rectangle 88"/>
            <p:cNvSpPr>
              <a:spLocks noChangeArrowheads="1"/>
            </p:cNvSpPr>
            <p:nvPr/>
          </p:nvSpPr>
          <p:spPr bwMode="auto">
            <a:xfrm>
              <a:off x="-8592044" y="1922463"/>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49" name="Rectangle 89"/>
            <p:cNvSpPr>
              <a:spLocks noChangeArrowheads="1"/>
            </p:cNvSpPr>
            <p:nvPr/>
          </p:nvSpPr>
          <p:spPr bwMode="auto">
            <a:xfrm>
              <a:off x="-8417414" y="1922463"/>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50" name="Rectangle 90"/>
            <p:cNvSpPr>
              <a:spLocks noChangeArrowheads="1"/>
            </p:cNvSpPr>
            <p:nvPr/>
          </p:nvSpPr>
          <p:spPr bwMode="auto">
            <a:xfrm>
              <a:off x="-8245958" y="2011363"/>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51" name="Rectangle 91"/>
            <p:cNvSpPr>
              <a:spLocks noChangeArrowheads="1"/>
            </p:cNvSpPr>
            <p:nvPr/>
          </p:nvSpPr>
          <p:spPr bwMode="auto">
            <a:xfrm>
              <a:off x="-8677773" y="2100264"/>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52" name="Rectangle 92"/>
            <p:cNvSpPr>
              <a:spLocks noChangeArrowheads="1"/>
            </p:cNvSpPr>
            <p:nvPr/>
          </p:nvSpPr>
          <p:spPr bwMode="auto">
            <a:xfrm>
              <a:off x="-8506317" y="21002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53" name="Rectangle 93"/>
            <p:cNvSpPr>
              <a:spLocks noChangeArrowheads="1"/>
            </p:cNvSpPr>
            <p:nvPr/>
          </p:nvSpPr>
          <p:spPr bwMode="auto">
            <a:xfrm>
              <a:off x="-8245958" y="21002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54" name="Rectangle 94"/>
            <p:cNvSpPr>
              <a:spLocks noChangeArrowheads="1"/>
            </p:cNvSpPr>
            <p:nvPr/>
          </p:nvSpPr>
          <p:spPr bwMode="auto">
            <a:xfrm>
              <a:off x="-8677773" y="21891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55" name="Rectangle 95"/>
            <p:cNvSpPr>
              <a:spLocks noChangeArrowheads="1"/>
            </p:cNvSpPr>
            <p:nvPr/>
          </p:nvSpPr>
          <p:spPr bwMode="auto">
            <a:xfrm>
              <a:off x="-8506317" y="21891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56" name="Rectangle 96"/>
            <p:cNvSpPr>
              <a:spLocks noChangeArrowheads="1"/>
            </p:cNvSpPr>
            <p:nvPr/>
          </p:nvSpPr>
          <p:spPr bwMode="auto">
            <a:xfrm>
              <a:off x="-8331685" y="21891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57" name="Rectangle 97"/>
            <p:cNvSpPr>
              <a:spLocks noChangeArrowheads="1"/>
            </p:cNvSpPr>
            <p:nvPr/>
          </p:nvSpPr>
          <p:spPr bwMode="auto">
            <a:xfrm>
              <a:off x="-8592044" y="22780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58" name="Rectangle 98"/>
            <p:cNvSpPr>
              <a:spLocks noChangeArrowheads="1"/>
            </p:cNvSpPr>
            <p:nvPr/>
          </p:nvSpPr>
          <p:spPr bwMode="auto">
            <a:xfrm>
              <a:off x="-8417414" y="22780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59" name="Rectangle 99"/>
            <p:cNvSpPr>
              <a:spLocks noChangeArrowheads="1"/>
            </p:cNvSpPr>
            <p:nvPr/>
          </p:nvSpPr>
          <p:spPr bwMode="auto">
            <a:xfrm>
              <a:off x="-8245958" y="22780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60" name="Rectangle 100"/>
            <p:cNvSpPr>
              <a:spLocks noChangeArrowheads="1"/>
            </p:cNvSpPr>
            <p:nvPr/>
          </p:nvSpPr>
          <p:spPr bwMode="auto">
            <a:xfrm>
              <a:off x="-8506317" y="23669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61" name="Rectangle 101"/>
            <p:cNvSpPr>
              <a:spLocks noChangeArrowheads="1"/>
            </p:cNvSpPr>
            <p:nvPr/>
          </p:nvSpPr>
          <p:spPr bwMode="auto">
            <a:xfrm>
              <a:off x="-8153880" y="490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62" name="Rectangle 102"/>
            <p:cNvSpPr>
              <a:spLocks noChangeArrowheads="1"/>
            </p:cNvSpPr>
            <p:nvPr/>
          </p:nvSpPr>
          <p:spPr bwMode="auto">
            <a:xfrm>
              <a:off x="-8068151" y="490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63" name="Rectangle 103"/>
            <p:cNvSpPr>
              <a:spLocks noChangeArrowheads="1"/>
            </p:cNvSpPr>
            <p:nvPr/>
          </p:nvSpPr>
          <p:spPr bwMode="auto">
            <a:xfrm>
              <a:off x="-7893521" y="490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64" name="Rectangle 104"/>
            <p:cNvSpPr>
              <a:spLocks noChangeArrowheads="1"/>
            </p:cNvSpPr>
            <p:nvPr/>
          </p:nvSpPr>
          <p:spPr bwMode="auto">
            <a:xfrm>
              <a:off x="-7807792" y="490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65" name="Rectangle 105"/>
            <p:cNvSpPr>
              <a:spLocks noChangeArrowheads="1"/>
            </p:cNvSpPr>
            <p:nvPr/>
          </p:nvSpPr>
          <p:spPr bwMode="auto">
            <a:xfrm>
              <a:off x="-7718889" y="4905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66" name="Rectangle 106"/>
            <p:cNvSpPr>
              <a:spLocks noChangeArrowheads="1"/>
            </p:cNvSpPr>
            <p:nvPr/>
          </p:nvSpPr>
          <p:spPr bwMode="auto">
            <a:xfrm>
              <a:off x="-8153880" y="579438"/>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267" name="Rectangle 107"/>
            <p:cNvSpPr>
              <a:spLocks noChangeArrowheads="1"/>
            </p:cNvSpPr>
            <p:nvPr/>
          </p:nvSpPr>
          <p:spPr bwMode="auto">
            <a:xfrm>
              <a:off x="-7979248" y="579438"/>
              <a:ext cx="47627"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268" name="Rectangle 108"/>
            <p:cNvSpPr>
              <a:spLocks noChangeArrowheads="1"/>
            </p:cNvSpPr>
            <p:nvPr/>
          </p:nvSpPr>
          <p:spPr bwMode="auto">
            <a:xfrm>
              <a:off x="-7807792" y="579438"/>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269" name="Rectangle 109"/>
            <p:cNvSpPr>
              <a:spLocks noChangeArrowheads="1"/>
            </p:cNvSpPr>
            <p:nvPr/>
          </p:nvSpPr>
          <p:spPr bwMode="auto">
            <a:xfrm>
              <a:off x="-8153880" y="6699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0" name="Rectangle 110"/>
            <p:cNvSpPr>
              <a:spLocks noChangeArrowheads="1"/>
            </p:cNvSpPr>
            <p:nvPr/>
          </p:nvSpPr>
          <p:spPr bwMode="auto">
            <a:xfrm>
              <a:off x="-8068151" y="6699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1" name="Rectangle 111"/>
            <p:cNvSpPr>
              <a:spLocks noChangeArrowheads="1"/>
            </p:cNvSpPr>
            <p:nvPr/>
          </p:nvSpPr>
          <p:spPr bwMode="auto">
            <a:xfrm>
              <a:off x="-7718889" y="6699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2" name="Rectangle 112"/>
            <p:cNvSpPr>
              <a:spLocks noChangeArrowheads="1"/>
            </p:cNvSpPr>
            <p:nvPr/>
          </p:nvSpPr>
          <p:spPr bwMode="auto">
            <a:xfrm>
              <a:off x="-7893521" y="7588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3" name="Rectangle 113"/>
            <p:cNvSpPr>
              <a:spLocks noChangeArrowheads="1"/>
            </p:cNvSpPr>
            <p:nvPr/>
          </p:nvSpPr>
          <p:spPr bwMode="auto">
            <a:xfrm>
              <a:off x="-7807792" y="7588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4" name="Rectangle 114"/>
            <p:cNvSpPr>
              <a:spLocks noChangeArrowheads="1"/>
            </p:cNvSpPr>
            <p:nvPr/>
          </p:nvSpPr>
          <p:spPr bwMode="auto">
            <a:xfrm>
              <a:off x="-7718889" y="7588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5" name="Rectangle 115"/>
            <p:cNvSpPr>
              <a:spLocks noChangeArrowheads="1"/>
            </p:cNvSpPr>
            <p:nvPr/>
          </p:nvSpPr>
          <p:spPr bwMode="auto">
            <a:xfrm>
              <a:off x="-8068151" y="84772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6" name="Rectangle 116"/>
            <p:cNvSpPr>
              <a:spLocks noChangeArrowheads="1"/>
            </p:cNvSpPr>
            <p:nvPr/>
          </p:nvSpPr>
          <p:spPr bwMode="auto">
            <a:xfrm>
              <a:off x="-7979248" y="847727"/>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7" name="Rectangle 117"/>
            <p:cNvSpPr>
              <a:spLocks noChangeArrowheads="1"/>
            </p:cNvSpPr>
            <p:nvPr/>
          </p:nvSpPr>
          <p:spPr bwMode="auto">
            <a:xfrm>
              <a:off x="-7718889" y="847727"/>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8" name="Rectangle 118"/>
            <p:cNvSpPr>
              <a:spLocks noChangeArrowheads="1"/>
            </p:cNvSpPr>
            <p:nvPr/>
          </p:nvSpPr>
          <p:spPr bwMode="auto">
            <a:xfrm>
              <a:off x="-8153880" y="9398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79" name="Rectangle 119"/>
            <p:cNvSpPr>
              <a:spLocks noChangeArrowheads="1"/>
            </p:cNvSpPr>
            <p:nvPr/>
          </p:nvSpPr>
          <p:spPr bwMode="auto">
            <a:xfrm>
              <a:off x="-7979248" y="939802"/>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0" name="Rectangle 120"/>
            <p:cNvSpPr>
              <a:spLocks noChangeArrowheads="1"/>
            </p:cNvSpPr>
            <p:nvPr/>
          </p:nvSpPr>
          <p:spPr bwMode="auto">
            <a:xfrm>
              <a:off x="-7893521" y="9398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1" name="Rectangle 121"/>
            <p:cNvSpPr>
              <a:spLocks noChangeArrowheads="1"/>
            </p:cNvSpPr>
            <p:nvPr/>
          </p:nvSpPr>
          <p:spPr bwMode="auto">
            <a:xfrm>
              <a:off x="-7807792" y="9398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2" name="Rectangle 122"/>
            <p:cNvSpPr>
              <a:spLocks noChangeArrowheads="1"/>
            </p:cNvSpPr>
            <p:nvPr/>
          </p:nvSpPr>
          <p:spPr bwMode="auto">
            <a:xfrm>
              <a:off x="-8153880" y="10287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3" name="Rectangle 123"/>
            <p:cNvSpPr>
              <a:spLocks noChangeArrowheads="1"/>
            </p:cNvSpPr>
            <p:nvPr/>
          </p:nvSpPr>
          <p:spPr bwMode="auto">
            <a:xfrm>
              <a:off x="-7807792" y="10287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4" name="Rectangle 124"/>
            <p:cNvSpPr>
              <a:spLocks noChangeArrowheads="1"/>
            </p:cNvSpPr>
            <p:nvPr/>
          </p:nvSpPr>
          <p:spPr bwMode="auto">
            <a:xfrm>
              <a:off x="-7718889" y="1028702"/>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5" name="Rectangle 125"/>
            <p:cNvSpPr>
              <a:spLocks noChangeArrowheads="1"/>
            </p:cNvSpPr>
            <p:nvPr/>
          </p:nvSpPr>
          <p:spPr bwMode="auto">
            <a:xfrm>
              <a:off x="-8153880" y="11176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6" name="Rectangle 126"/>
            <p:cNvSpPr>
              <a:spLocks noChangeArrowheads="1"/>
            </p:cNvSpPr>
            <p:nvPr/>
          </p:nvSpPr>
          <p:spPr bwMode="auto">
            <a:xfrm>
              <a:off x="-7979248" y="1117600"/>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7" name="Rectangle 127"/>
            <p:cNvSpPr>
              <a:spLocks noChangeArrowheads="1"/>
            </p:cNvSpPr>
            <p:nvPr/>
          </p:nvSpPr>
          <p:spPr bwMode="auto">
            <a:xfrm>
              <a:off x="-7718889" y="1117600"/>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8" name="Rectangle 128"/>
            <p:cNvSpPr>
              <a:spLocks noChangeArrowheads="1"/>
            </p:cNvSpPr>
            <p:nvPr/>
          </p:nvSpPr>
          <p:spPr bwMode="auto">
            <a:xfrm>
              <a:off x="-8068151" y="1206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89" name="Rectangle 129"/>
            <p:cNvSpPr>
              <a:spLocks noChangeArrowheads="1"/>
            </p:cNvSpPr>
            <p:nvPr/>
          </p:nvSpPr>
          <p:spPr bwMode="auto">
            <a:xfrm>
              <a:off x="-7893521" y="1206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0" name="Rectangle 130"/>
            <p:cNvSpPr>
              <a:spLocks noChangeArrowheads="1"/>
            </p:cNvSpPr>
            <p:nvPr/>
          </p:nvSpPr>
          <p:spPr bwMode="auto">
            <a:xfrm>
              <a:off x="-7807792" y="1206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1" name="Rectangle 131"/>
            <p:cNvSpPr>
              <a:spLocks noChangeArrowheads="1"/>
            </p:cNvSpPr>
            <p:nvPr/>
          </p:nvSpPr>
          <p:spPr bwMode="auto">
            <a:xfrm>
              <a:off x="-7718889" y="120650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2" name="Rectangle 132"/>
            <p:cNvSpPr>
              <a:spLocks noChangeArrowheads="1"/>
            </p:cNvSpPr>
            <p:nvPr/>
          </p:nvSpPr>
          <p:spPr bwMode="auto">
            <a:xfrm>
              <a:off x="-8068151" y="129540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3" name="Rectangle 133"/>
            <p:cNvSpPr>
              <a:spLocks noChangeArrowheads="1"/>
            </p:cNvSpPr>
            <p:nvPr/>
          </p:nvSpPr>
          <p:spPr bwMode="auto">
            <a:xfrm>
              <a:off x="-7979248" y="1295401"/>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4" name="Rectangle 134"/>
            <p:cNvSpPr>
              <a:spLocks noChangeArrowheads="1"/>
            </p:cNvSpPr>
            <p:nvPr/>
          </p:nvSpPr>
          <p:spPr bwMode="auto">
            <a:xfrm>
              <a:off x="-7718889" y="1295401"/>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5" name="Rectangle 135"/>
            <p:cNvSpPr>
              <a:spLocks noChangeArrowheads="1"/>
            </p:cNvSpPr>
            <p:nvPr/>
          </p:nvSpPr>
          <p:spPr bwMode="auto">
            <a:xfrm>
              <a:off x="-8153880" y="147320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6" name="Rectangle 136"/>
            <p:cNvSpPr>
              <a:spLocks noChangeArrowheads="1"/>
            </p:cNvSpPr>
            <p:nvPr/>
          </p:nvSpPr>
          <p:spPr bwMode="auto">
            <a:xfrm>
              <a:off x="-7979248" y="147320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7" name="Rectangle 137"/>
            <p:cNvSpPr>
              <a:spLocks noChangeArrowheads="1"/>
            </p:cNvSpPr>
            <p:nvPr/>
          </p:nvSpPr>
          <p:spPr bwMode="auto">
            <a:xfrm>
              <a:off x="-7893521" y="147320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8" name="Rectangle 138"/>
            <p:cNvSpPr>
              <a:spLocks noChangeArrowheads="1"/>
            </p:cNvSpPr>
            <p:nvPr/>
          </p:nvSpPr>
          <p:spPr bwMode="auto">
            <a:xfrm>
              <a:off x="-7979248" y="156210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9" name="Rectangle 139"/>
            <p:cNvSpPr>
              <a:spLocks noChangeArrowheads="1"/>
            </p:cNvSpPr>
            <p:nvPr/>
          </p:nvSpPr>
          <p:spPr bwMode="auto">
            <a:xfrm>
              <a:off x="-7718889" y="156210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00" name="Rectangle 140"/>
            <p:cNvSpPr>
              <a:spLocks noChangeArrowheads="1"/>
            </p:cNvSpPr>
            <p:nvPr/>
          </p:nvSpPr>
          <p:spPr bwMode="auto">
            <a:xfrm>
              <a:off x="-8068151" y="1651000"/>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301" name="Rectangle 141"/>
            <p:cNvSpPr>
              <a:spLocks noChangeArrowheads="1"/>
            </p:cNvSpPr>
            <p:nvPr/>
          </p:nvSpPr>
          <p:spPr bwMode="auto">
            <a:xfrm>
              <a:off x="-7893521" y="1651000"/>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302" name="Rectangle 142"/>
            <p:cNvSpPr>
              <a:spLocks noChangeArrowheads="1"/>
            </p:cNvSpPr>
            <p:nvPr/>
          </p:nvSpPr>
          <p:spPr bwMode="auto">
            <a:xfrm>
              <a:off x="-7807792" y="1651000"/>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303" name="Rectangle 143"/>
            <p:cNvSpPr>
              <a:spLocks noChangeArrowheads="1"/>
            </p:cNvSpPr>
            <p:nvPr/>
          </p:nvSpPr>
          <p:spPr bwMode="auto">
            <a:xfrm>
              <a:off x="-8153880" y="17414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04" name="Rectangle 144"/>
            <p:cNvSpPr>
              <a:spLocks noChangeArrowheads="1"/>
            </p:cNvSpPr>
            <p:nvPr/>
          </p:nvSpPr>
          <p:spPr bwMode="auto">
            <a:xfrm>
              <a:off x="-8068151" y="17414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05" name="Rectangle 145"/>
            <p:cNvSpPr>
              <a:spLocks noChangeArrowheads="1"/>
            </p:cNvSpPr>
            <p:nvPr/>
          </p:nvSpPr>
          <p:spPr bwMode="auto">
            <a:xfrm>
              <a:off x="-7979248" y="174148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06" name="Rectangle 146"/>
            <p:cNvSpPr>
              <a:spLocks noChangeArrowheads="1"/>
            </p:cNvSpPr>
            <p:nvPr/>
          </p:nvSpPr>
          <p:spPr bwMode="auto">
            <a:xfrm>
              <a:off x="-7718889" y="174148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07" name="Rectangle 147"/>
            <p:cNvSpPr>
              <a:spLocks noChangeArrowheads="1"/>
            </p:cNvSpPr>
            <p:nvPr/>
          </p:nvSpPr>
          <p:spPr bwMode="auto">
            <a:xfrm>
              <a:off x="-7979248" y="183038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08" name="Rectangle 148"/>
            <p:cNvSpPr>
              <a:spLocks noChangeArrowheads="1"/>
            </p:cNvSpPr>
            <p:nvPr/>
          </p:nvSpPr>
          <p:spPr bwMode="auto">
            <a:xfrm>
              <a:off x="-7893521" y="18303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09" name="Rectangle 149"/>
            <p:cNvSpPr>
              <a:spLocks noChangeArrowheads="1"/>
            </p:cNvSpPr>
            <p:nvPr/>
          </p:nvSpPr>
          <p:spPr bwMode="auto">
            <a:xfrm>
              <a:off x="-7807792" y="18303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10" name="Rectangle 150"/>
            <p:cNvSpPr>
              <a:spLocks noChangeArrowheads="1"/>
            </p:cNvSpPr>
            <p:nvPr/>
          </p:nvSpPr>
          <p:spPr bwMode="auto">
            <a:xfrm>
              <a:off x="-8068151" y="1922463"/>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11" name="Rectangle 151"/>
            <p:cNvSpPr>
              <a:spLocks noChangeArrowheads="1"/>
            </p:cNvSpPr>
            <p:nvPr/>
          </p:nvSpPr>
          <p:spPr bwMode="auto">
            <a:xfrm>
              <a:off x="-7893521" y="1922463"/>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12" name="Rectangle 152"/>
            <p:cNvSpPr>
              <a:spLocks noChangeArrowheads="1"/>
            </p:cNvSpPr>
            <p:nvPr/>
          </p:nvSpPr>
          <p:spPr bwMode="auto">
            <a:xfrm>
              <a:off x="-7979248" y="2011363"/>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13" name="Rectangle 153"/>
            <p:cNvSpPr>
              <a:spLocks noChangeArrowheads="1"/>
            </p:cNvSpPr>
            <p:nvPr/>
          </p:nvSpPr>
          <p:spPr bwMode="auto">
            <a:xfrm>
              <a:off x="-7807792" y="2011363"/>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14" name="Rectangle 154"/>
            <p:cNvSpPr>
              <a:spLocks noChangeArrowheads="1"/>
            </p:cNvSpPr>
            <p:nvPr/>
          </p:nvSpPr>
          <p:spPr bwMode="auto">
            <a:xfrm>
              <a:off x="-8153880" y="21002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15" name="Rectangle 155"/>
            <p:cNvSpPr>
              <a:spLocks noChangeArrowheads="1"/>
            </p:cNvSpPr>
            <p:nvPr/>
          </p:nvSpPr>
          <p:spPr bwMode="auto">
            <a:xfrm>
              <a:off x="-7979248" y="2100264"/>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16" name="Rectangle 156"/>
            <p:cNvSpPr>
              <a:spLocks noChangeArrowheads="1"/>
            </p:cNvSpPr>
            <p:nvPr/>
          </p:nvSpPr>
          <p:spPr bwMode="auto">
            <a:xfrm>
              <a:off x="-7718889" y="2100264"/>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17" name="Rectangle 157"/>
            <p:cNvSpPr>
              <a:spLocks noChangeArrowheads="1"/>
            </p:cNvSpPr>
            <p:nvPr/>
          </p:nvSpPr>
          <p:spPr bwMode="auto">
            <a:xfrm>
              <a:off x="-8153880" y="21891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18" name="Rectangle 158"/>
            <p:cNvSpPr>
              <a:spLocks noChangeArrowheads="1"/>
            </p:cNvSpPr>
            <p:nvPr/>
          </p:nvSpPr>
          <p:spPr bwMode="auto">
            <a:xfrm>
              <a:off x="-7979248" y="21891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19" name="Rectangle 159"/>
            <p:cNvSpPr>
              <a:spLocks noChangeArrowheads="1"/>
            </p:cNvSpPr>
            <p:nvPr/>
          </p:nvSpPr>
          <p:spPr bwMode="auto">
            <a:xfrm>
              <a:off x="-7807792" y="21891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0" name="Rectangle 160"/>
            <p:cNvSpPr>
              <a:spLocks noChangeArrowheads="1"/>
            </p:cNvSpPr>
            <p:nvPr/>
          </p:nvSpPr>
          <p:spPr bwMode="auto">
            <a:xfrm>
              <a:off x="-8068151" y="22780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1" name="Rectangle 161"/>
            <p:cNvSpPr>
              <a:spLocks noChangeArrowheads="1"/>
            </p:cNvSpPr>
            <p:nvPr/>
          </p:nvSpPr>
          <p:spPr bwMode="auto">
            <a:xfrm>
              <a:off x="-7893521" y="22780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2" name="Rectangle 162"/>
            <p:cNvSpPr>
              <a:spLocks noChangeArrowheads="1"/>
            </p:cNvSpPr>
            <p:nvPr/>
          </p:nvSpPr>
          <p:spPr bwMode="auto">
            <a:xfrm>
              <a:off x="-7718889" y="22780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3" name="Rectangle 163"/>
            <p:cNvSpPr>
              <a:spLocks noChangeArrowheads="1"/>
            </p:cNvSpPr>
            <p:nvPr/>
          </p:nvSpPr>
          <p:spPr bwMode="auto">
            <a:xfrm>
              <a:off x="-8153880" y="23669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4" name="Rectangle 164"/>
            <p:cNvSpPr>
              <a:spLocks noChangeArrowheads="1"/>
            </p:cNvSpPr>
            <p:nvPr/>
          </p:nvSpPr>
          <p:spPr bwMode="auto">
            <a:xfrm>
              <a:off x="-7979248" y="23669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5" name="Rectangle 165"/>
            <p:cNvSpPr>
              <a:spLocks noChangeArrowheads="1"/>
            </p:cNvSpPr>
            <p:nvPr/>
          </p:nvSpPr>
          <p:spPr bwMode="auto">
            <a:xfrm>
              <a:off x="-7718889" y="23669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6" name="Rectangle 166"/>
            <p:cNvSpPr>
              <a:spLocks noChangeArrowheads="1"/>
            </p:cNvSpPr>
            <p:nvPr/>
          </p:nvSpPr>
          <p:spPr bwMode="auto">
            <a:xfrm>
              <a:off x="-8245958" y="24526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7" name="Rectangle 167"/>
            <p:cNvSpPr>
              <a:spLocks noChangeArrowheads="1"/>
            </p:cNvSpPr>
            <p:nvPr/>
          </p:nvSpPr>
          <p:spPr bwMode="auto">
            <a:xfrm>
              <a:off x="-8677773" y="25352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8" name="Rectangle 168"/>
            <p:cNvSpPr>
              <a:spLocks noChangeArrowheads="1"/>
            </p:cNvSpPr>
            <p:nvPr/>
          </p:nvSpPr>
          <p:spPr bwMode="auto">
            <a:xfrm>
              <a:off x="-8331685" y="25352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9" name="Rectangle 169"/>
            <p:cNvSpPr>
              <a:spLocks noChangeArrowheads="1"/>
            </p:cNvSpPr>
            <p:nvPr/>
          </p:nvSpPr>
          <p:spPr bwMode="auto">
            <a:xfrm>
              <a:off x="-7718889" y="25352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30" name="Rectangle 170"/>
            <p:cNvSpPr>
              <a:spLocks noChangeArrowheads="1"/>
            </p:cNvSpPr>
            <p:nvPr/>
          </p:nvSpPr>
          <p:spPr bwMode="auto">
            <a:xfrm>
              <a:off x="-8245958" y="261461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31" name="Rectangle 171"/>
            <p:cNvSpPr>
              <a:spLocks noChangeArrowheads="1"/>
            </p:cNvSpPr>
            <p:nvPr/>
          </p:nvSpPr>
          <p:spPr bwMode="auto">
            <a:xfrm>
              <a:off x="-8417414" y="261461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32" name="Rectangle 172"/>
            <p:cNvSpPr>
              <a:spLocks noChangeArrowheads="1"/>
            </p:cNvSpPr>
            <p:nvPr/>
          </p:nvSpPr>
          <p:spPr bwMode="auto">
            <a:xfrm>
              <a:off x="-7807792" y="261461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33" name="Rectangle 173"/>
            <p:cNvSpPr>
              <a:spLocks noChangeArrowheads="1"/>
            </p:cNvSpPr>
            <p:nvPr/>
          </p:nvSpPr>
          <p:spPr bwMode="auto">
            <a:xfrm>
              <a:off x="-8677773" y="2693987"/>
              <a:ext cx="47627"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334" name="Rectangle 174"/>
            <p:cNvSpPr>
              <a:spLocks noChangeArrowheads="1"/>
            </p:cNvSpPr>
            <p:nvPr/>
          </p:nvSpPr>
          <p:spPr bwMode="auto">
            <a:xfrm>
              <a:off x="-8068151" y="2693987"/>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335" name="Rectangle 175"/>
            <p:cNvSpPr>
              <a:spLocks noChangeArrowheads="1"/>
            </p:cNvSpPr>
            <p:nvPr/>
          </p:nvSpPr>
          <p:spPr bwMode="auto">
            <a:xfrm>
              <a:off x="-7893521" y="2693987"/>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336" name="Rectangle 176"/>
            <p:cNvSpPr>
              <a:spLocks noChangeArrowheads="1"/>
            </p:cNvSpPr>
            <p:nvPr/>
          </p:nvSpPr>
          <p:spPr bwMode="auto">
            <a:xfrm>
              <a:off x="-7718889" y="2693987"/>
              <a:ext cx="47627"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337" name="Rectangle 177"/>
            <p:cNvSpPr>
              <a:spLocks noChangeArrowheads="1"/>
            </p:cNvSpPr>
            <p:nvPr/>
          </p:nvSpPr>
          <p:spPr bwMode="auto">
            <a:xfrm>
              <a:off x="-8417414" y="2774951"/>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38" name="Rectangle 178"/>
            <p:cNvSpPr>
              <a:spLocks noChangeArrowheads="1"/>
            </p:cNvSpPr>
            <p:nvPr/>
          </p:nvSpPr>
          <p:spPr bwMode="auto">
            <a:xfrm>
              <a:off x="-8592044" y="277495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39" name="Rectangle 179"/>
            <p:cNvSpPr>
              <a:spLocks noChangeArrowheads="1"/>
            </p:cNvSpPr>
            <p:nvPr/>
          </p:nvSpPr>
          <p:spPr bwMode="auto">
            <a:xfrm>
              <a:off x="-7979248" y="2774951"/>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0" name="Rectangle 180"/>
            <p:cNvSpPr>
              <a:spLocks noChangeArrowheads="1"/>
            </p:cNvSpPr>
            <p:nvPr/>
          </p:nvSpPr>
          <p:spPr bwMode="auto">
            <a:xfrm>
              <a:off x="-8068151" y="28543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1" name="Rectangle 181"/>
            <p:cNvSpPr>
              <a:spLocks noChangeArrowheads="1"/>
            </p:cNvSpPr>
            <p:nvPr/>
          </p:nvSpPr>
          <p:spPr bwMode="auto">
            <a:xfrm>
              <a:off x="-7718889" y="28543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2" name="Rectangle 182"/>
            <p:cNvSpPr>
              <a:spLocks noChangeArrowheads="1"/>
            </p:cNvSpPr>
            <p:nvPr/>
          </p:nvSpPr>
          <p:spPr bwMode="auto">
            <a:xfrm>
              <a:off x="-8417414" y="2936875"/>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3" name="Rectangle 183"/>
            <p:cNvSpPr>
              <a:spLocks noChangeArrowheads="1"/>
            </p:cNvSpPr>
            <p:nvPr/>
          </p:nvSpPr>
          <p:spPr bwMode="auto">
            <a:xfrm>
              <a:off x="-8153880" y="293687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4" name="Rectangle 184"/>
            <p:cNvSpPr>
              <a:spLocks noChangeArrowheads="1"/>
            </p:cNvSpPr>
            <p:nvPr/>
          </p:nvSpPr>
          <p:spPr bwMode="auto">
            <a:xfrm>
              <a:off x="-7718889" y="2936875"/>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5" name="Rectangle 185"/>
            <p:cNvSpPr>
              <a:spLocks noChangeArrowheads="1"/>
            </p:cNvSpPr>
            <p:nvPr/>
          </p:nvSpPr>
          <p:spPr bwMode="auto">
            <a:xfrm>
              <a:off x="-8068151" y="301625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46" name="Rectangle 186"/>
            <p:cNvSpPr>
              <a:spLocks noChangeArrowheads="1"/>
            </p:cNvSpPr>
            <p:nvPr/>
          </p:nvSpPr>
          <p:spPr bwMode="auto">
            <a:xfrm>
              <a:off x="-8506317" y="301625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47" name="Rectangle 187"/>
            <p:cNvSpPr>
              <a:spLocks noChangeArrowheads="1"/>
            </p:cNvSpPr>
            <p:nvPr/>
          </p:nvSpPr>
          <p:spPr bwMode="auto">
            <a:xfrm>
              <a:off x="-8506317" y="32480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8" name="Rectangle 188"/>
            <p:cNvSpPr>
              <a:spLocks noChangeArrowheads="1"/>
            </p:cNvSpPr>
            <p:nvPr/>
          </p:nvSpPr>
          <p:spPr bwMode="auto">
            <a:xfrm>
              <a:off x="-8506317" y="347345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9" name="Rectangle 189"/>
            <p:cNvSpPr>
              <a:spLocks noChangeArrowheads="1"/>
            </p:cNvSpPr>
            <p:nvPr/>
          </p:nvSpPr>
          <p:spPr bwMode="auto">
            <a:xfrm>
              <a:off x="-8592044" y="362585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50" name="Rectangle 190"/>
            <p:cNvSpPr>
              <a:spLocks noChangeArrowheads="1"/>
            </p:cNvSpPr>
            <p:nvPr/>
          </p:nvSpPr>
          <p:spPr bwMode="auto">
            <a:xfrm>
              <a:off x="-7718889" y="3625850"/>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51" name="Rectangle 191"/>
            <p:cNvSpPr>
              <a:spLocks noChangeArrowheads="1"/>
            </p:cNvSpPr>
            <p:nvPr/>
          </p:nvSpPr>
          <p:spPr bwMode="auto">
            <a:xfrm>
              <a:off x="-8331685" y="347345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52" name="Rectangle 192"/>
            <p:cNvSpPr>
              <a:spLocks noChangeArrowheads="1"/>
            </p:cNvSpPr>
            <p:nvPr/>
          </p:nvSpPr>
          <p:spPr bwMode="auto">
            <a:xfrm>
              <a:off x="-8331685" y="372745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53" name="Rectangle 193"/>
            <p:cNvSpPr>
              <a:spLocks noChangeArrowheads="1"/>
            </p:cNvSpPr>
            <p:nvPr/>
          </p:nvSpPr>
          <p:spPr bwMode="auto">
            <a:xfrm>
              <a:off x="-7979248" y="3727451"/>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54" name="Rectangle 194"/>
            <p:cNvSpPr>
              <a:spLocks noChangeArrowheads="1"/>
            </p:cNvSpPr>
            <p:nvPr/>
          </p:nvSpPr>
          <p:spPr bwMode="auto">
            <a:xfrm>
              <a:off x="-8068151" y="39449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55" name="Rectangle 195"/>
            <p:cNvSpPr>
              <a:spLocks noChangeArrowheads="1"/>
            </p:cNvSpPr>
            <p:nvPr/>
          </p:nvSpPr>
          <p:spPr bwMode="auto">
            <a:xfrm>
              <a:off x="-8245958" y="301625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56" name="Rectangle 196"/>
            <p:cNvSpPr>
              <a:spLocks noChangeArrowheads="1"/>
            </p:cNvSpPr>
            <p:nvPr/>
          </p:nvSpPr>
          <p:spPr bwMode="auto">
            <a:xfrm>
              <a:off x="-8677773" y="309245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57" name="Rectangle 197"/>
            <p:cNvSpPr>
              <a:spLocks noChangeArrowheads="1"/>
            </p:cNvSpPr>
            <p:nvPr/>
          </p:nvSpPr>
          <p:spPr bwMode="auto">
            <a:xfrm>
              <a:off x="-7718889" y="309245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58" name="Rectangle 198"/>
            <p:cNvSpPr>
              <a:spLocks noChangeArrowheads="1"/>
            </p:cNvSpPr>
            <p:nvPr/>
          </p:nvSpPr>
          <p:spPr bwMode="auto">
            <a:xfrm>
              <a:off x="-8068151" y="31718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59" name="Rectangle 199"/>
            <p:cNvSpPr>
              <a:spLocks noChangeArrowheads="1"/>
            </p:cNvSpPr>
            <p:nvPr/>
          </p:nvSpPr>
          <p:spPr bwMode="auto">
            <a:xfrm>
              <a:off x="-8068151" y="362585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60" name="Rectangle 200"/>
            <p:cNvSpPr>
              <a:spLocks noChangeArrowheads="1"/>
            </p:cNvSpPr>
            <p:nvPr/>
          </p:nvSpPr>
          <p:spPr bwMode="auto">
            <a:xfrm>
              <a:off x="-8417414" y="3171825"/>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61" name="Rectangle 201"/>
            <p:cNvSpPr>
              <a:spLocks noChangeArrowheads="1"/>
            </p:cNvSpPr>
            <p:nvPr/>
          </p:nvSpPr>
          <p:spPr bwMode="auto">
            <a:xfrm>
              <a:off x="-8677773" y="32480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62" name="Rectangle 202"/>
            <p:cNvSpPr>
              <a:spLocks noChangeArrowheads="1"/>
            </p:cNvSpPr>
            <p:nvPr/>
          </p:nvSpPr>
          <p:spPr bwMode="auto">
            <a:xfrm>
              <a:off x="-8677773" y="33623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63" name="Rectangle 203"/>
            <p:cNvSpPr>
              <a:spLocks noChangeArrowheads="1"/>
            </p:cNvSpPr>
            <p:nvPr/>
          </p:nvSpPr>
          <p:spPr bwMode="auto">
            <a:xfrm>
              <a:off x="-8677773" y="347345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64" name="Rectangle 204"/>
            <p:cNvSpPr>
              <a:spLocks noChangeArrowheads="1"/>
            </p:cNvSpPr>
            <p:nvPr/>
          </p:nvSpPr>
          <p:spPr bwMode="auto">
            <a:xfrm>
              <a:off x="-8245958" y="32480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65" name="Rectangle 205"/>
            <p:cNvSpPr>
              <a:spLocks noChangeArrowheads="1"/>
            </p:cNvSpPr>
            <p:nvPr/>
          </p:nvSpPr>
          <p:spPr bwMode="auto">
            <a:xfrm>
              <a:off x="-7718888" y="32480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66" name="Freeform 206"/>
            <p:cNvSpPr/>
            <p:nvPr/>
          </p:nvSpPr>
          <p:spPr bwMode="auto">
            <a:xfrm>
              <a:off x="-7639510" y="490538"/>
              <a:ext cx="244484" cy="557213"/>
            </a:xfrm>
            <a:custGeom>
              <a:gdLst>
                <a:gd fmla="*/ 0 w 154" name="T0"/>
                <a:gd fmla="*/ 0 h 351" name="T1"/>
                <a:gd fmla="*/ 0 w 154" name="T2"/>
                <a:gd fmla="*/ 32 h 351" name="T3"/>
                <a:gd fmla="*/ 154 w 154" name="T4"/>
                <a:gd fmla="*/ 351 h 351" name="T5"/>
                <a:gd fmla="*/ 154 w 154" name="T6"/>
                <a:gd fmla="*/ 335 h 351" name="T7"/>
                <a:gd fmla="*/ 0 w 154" name="T8"/>
                <a:gd fmla="*/ 0 h 351" name="T9"/>
              </a:gdLst>
              <a:cxnLst>
                <a:cxn ang="0">
                  <a:pos x="T0" y="T1"/>
                </a:cxn>
                <a:cxn ang="0">
                  <a:pos x="T2" y="T3"/>
                </a:cxn>
                <a:cxn ang="0">
                  <a:pos x="T4" y="T5"/>
                </a:cxn>
                <a:cxn ang="0">
                  <a:pos x="T6" y="T7"/>
                </a:cxn>
                <a:cxn ang="0">
                  <a:pos x="T8" y="T9"/>
                </a:cxn>
              </a:cxnLst>
              <a:rect b="b" l="0" r="r" t="0"/>
              <a:pathLst>
                <a:path h="351" w="154">
                  <a:moveTo>
                    <a:pt x="0" y="0"/>
                  </a:moveTo>
                  <a:lnTo>
                    <a:pt x="0" y="32"/>
                  </a:lnTo>
                  <a:lnTo>
                    <a:pt x="154" y="351"/>
                  </a:lnTo>
                  <a:lnTo>
                    <a:pt x="154" y="335"/>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367" name="Freeform 207"/>
            <p:cNvSpPr/>
            <p:nvPr/>
          </p:nvSpPr>
          <p:spPr bwMode="auto">
            <a:xfrm>
              <a:off x="-7528382" y="806450"/>
              <a:ext cx="76203" cy="187324"/>
            </a:xfrm>
            <a:custGeom>
              <a:gdLst>
                <a:gd fmla="*/ 48 w 48" name="T0"/>
                <a:gd fmla="*/ 100 h 118" name="T1"/>
                <a:gd fmla="*/ 48 w 48" name="T2"/>
                <a:gd fmla="*/ 118 h 118" name="T3"/>
                <a:gd fmla="*/ 0 w 48" name="T4"/>
                <a:gd fmla="*/ 24 h 118" name="T5"/>
                <a:gd fmla="*/ 0 w 48" name="T6"/>
                <a:gd fmla="*/ 0 h 118" name="T7"/>
                <a:gd fmla="*/ 48 w 48" name="T8"/>
                <a:gd fmla="*/ 100 h 118" name="T9"/>
              </a:gdLst>
              <a:cxnLst>
                <a:cxn ang="0">
                  <a:pos x="T0" y="T1"/>
                </a:cxn>
                <a:cxn ang="0">
                  <a:pos x="T2" y="T3"/>
                </a:cxn>
                <a:cxn ang="0">
                  <a:pos x="T4" y="T5"/>
                </a:cxn>
                <a:cxn ang="0">
                  <a:pos x="T6" y="T7"/>
                </a:cxn>
                <a:cxn ang="0">
                  <a:pos x="T8" y="T9"/>
                </a:cxn>
              </a:cxnLst>
              <a:rect b="b" l="0" r="r" t="0"/>
              <a:pathLst>
                <a:path h="118" w="48">
                  <a:moveTo>
                    <a:pt x="48" y="100"/>
                  </a:moveTo>
                  <a:lnTo>
                    <a:pt x="48" y="118"/>
                  </a:lnTo>
                  <a:lnTo>
                    <a:pt x="0" y="24"/>
                  </a:lnTo>
                  <a:lnTo>
                    <a:pt x="0" y="0"/>
                  </a:lnTo>
                  <a:lnTo>
                    <a:pt x="48" y="100"/>
                  </a:lnTo>
                  <a:close/>
                </a:path>
              </a:pathLst>
            </a:custGeom>
            <a:grpFill/>
            <a:ln>
              <a:noFill/>
            </a:ln>
          </p:spPr>
          <p:txBody>
            <a:bodyPr anchor="t" anchorCtr="0" bIns="45720" compatLnSpc="1" lIns="91440" numCol="1" rIns="91440" tIns="45720" vert="horz" wrap="square"/>
            <a:lstStyle/>
            <a:p>
              <a:endParaRPr altLang="en-US" lang="zh-CN"/>
            </a:p>
          </p:txBody>
        </p:sp>
        <p:grpSp>
          <p:nvGrpSpPr>
            <p:cNvPr id="368" name="Group 409"/>
            <p:cNvGrpSpPr/>
            <p:nvPr/>
          </p:nvGrpSpPr>
          <p:grpSpPr>
            <a:xfrm>
              <a:off x="-7639510" y="-3051174"/>
              <a:ext cx="3211625" cy="6216650"/>
              <a:chOff x="2459" y="-335"/>
              <a:chExt cx="2023" cy="3916"/>
            </a:xfrm>
            <a:grpFill/>
          </p:grpSpPr>
          <p:sp>
            <p:nvSpPr>
              <p:cNvPr id="1566" name="Freeform 209"/>
              <p:cNvSpPr/>
              <p:nvPr/>
            </p:nvSpPr>
            <p:spPr bwMode="auto">
              <a:xfrm>
                <a:off x="2593" y="2225"/>
                <a:ext cx="20" cy="56"/>
              </a:xfrm>
              <a:custGeom>
                <a:gdLst>
                  <a:gd fmla="*/ 20 w 20" name="T0"/>
                  <a:gd fmla="*/ 40 h 56" name="T1"/>
                  <a:gd fmla="*/ 20 w 20" name="T2"/>
                  <a:gd fmla="*/ 56 h 56" name="T3"/>
                  <a:gd fmla="*/ 0 w 20" name="T4"/>
                  <a:gd fmla="*/ 18 h 56" name="T5"/>
                  <a:gd fmla="*/ 0 w 20" name="T6"/>
                  <a:gd fmla="*/ 0 h 56" name="T7"/>
                  <a:gd fmla="*/ 20 w 20" name="T8"/>
                  <a:gd fmla="*/ 40 h 56" name="T9"/>
                </a:gdLst>
                <a:cxnLst>
                  <a:cxn ang="0">
                    <a:pos x="T0" y="T1"/>
                  </a:cxn>
                  <a:cxn ang="0">
                    <a:pos x="T2" y="T3"/>
                  </a:cxn>
                  <a:cxn ang="0">
                    <a:pos x="T4" y="T5"/>
                  </a:cxn>
                  <a:cxn ang="0">
                    <a:pos x="T6" y="T7"/>
                  </a:cxn>
                  <a:cxn ang="0">
                    <a:pos x="T8" y="T9"/>
                  </a:cxn>
                </a:cxnLst>
                <a:rect b="b" l="0" r="r" t="0"/>
                <a:pathLst>
                  <a:path h="56" w="20">
                    <a:moveTo>
                      <a:pt x="20" y="40"/>
                    </a:moveTo>
                    <a:lnTo>
                      <a:pt x="20" y="56"/>
                    </a:lnTo>
                    <a:lnTo>
                      <a:pt x="0" y="18"/>
                    </a:lnTo>
                    <a:lnTo>
                      <a:pt x="0" y="0"/>
                    </a:lnTo>
                    <a:lnTo>
                      <a:pt x="20" y="40"/>
                    </a:lnTo>
                    <a:close/>
                  </a:path>
                </a:pathLst>
              </a:custGeom>
              <a:grpFill/>
              <a:ln>
                <a:noFill/>
              </a:ln>
            </p:spPr>
            <p:txBody>
              <a:bodyPr anchor="t" anchorCtr="0" bIns="45720" compatLnSpc="1" lIns="91440" numCol="1" rIns="91440" tIns="45720" vert="horz" wrap="square"/>
              <a:lstStyle/>
              <a:p>
                <a:endParaRPr altLang="en-US" lang="zh-CN"/>
              </a:p>
            </p:txBody>
          </p:sp>
          <p:sp>
            <p:nvSpPr>
              <p:cNvPr id="1567" name="Freeform 210"/>
              <p:cNvSpPr/>
              <p:nvPr/>
            </p:nvSpPr>
            <p:spPr bwMode="auto">
              <a:xfrm>
                <a:off x="2459" y="2009"/>
                <a:ext cx="154" cy="306"/>
              </a:xfrm>
              <a:custGeom>
                <a:gdLst>
                  <a:gd fmla="*/ 0 w 154" name="T0"/>
                  <a:gd fmla="*/ 0 h 306" name="T1"/>
                  <a:gd fmla="*/ 0 w 154" name="T2"/>
                  <a:gd fmla="*/ 32 h 306" name="T3"/>
                  <a:gd fmla="*/ 154 w 154" name="T4"/>
                  <a:gd fmla="*/ 306 h 306" name="T5"/>
                  <a:gd fmla="*/ 154 w 154" name="T6"/>
                  <a:gd fmla="*/ 290 h 306" name="T7"/>
                  <a:gd fmla="*/ 0 w 154" name="T8"/>
                  <a:gd fmla="*/ 0 h 306" name="T9"/>
                </a:gdLst>
                <a:cxnLst>
                  <a:cxn ang="0">
                    <a:pos x="T0" y="T1"/>
                  </a:cxn>
                  <a:cxn ang="0">
                    <a:pos x="T2" y="T3"/>
                  </a:cxn>
                  <a:cxn ang="0">
                    <a:pos x="T4" y="T5"/>
                  </a:cxn>
                  <a:cxn ang="0">
                    <a:pos x="T6" y="T7"/>
                  </a:cxn>
                  <a:cxn ang="0">
                    <a:pos x="T8" y="T9"/>
                  </a:cxn>
                </a:cxnLst>
                <a:rect b="b" l="0" r="r" t="0"/>
                <a:pathLst>
                  <a:path h="306" w="154">
                    <a:moveTo>
                      <a:pt x="0" y="0"/>
                    </a:moveTo>
                    <a:lnTo>
                      <a:pt x="0" y="32"/>
                    </a:lnTo>
                    <a:lnTo>
                      <a:pt x="154" y="306"/>
                    </a:lnTo>
                    <a:lnTo>
                      <a:pt x="154" y="29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68" name="Freeform 211"/>
              <p:cNvSpPr/>
              <p:nvPr/>
            </p:nvSpPr>
            <p:spPr bwMode="auto">
              <a:xfrm>
                <a:off x="2459" y="2065"/>
                <a:ext cx="16" cy="60"/>
              </a:xfrm>
              <a:custGeom>
                <a:gdLst>
                  <a:gd fmla="*/ 0 w 16" name="T0"/>
                  <a:gd fmla="*/ 0 h 60" name="T1"/>
                  <a:gd fmla="*/ 16 w 16" name="T2"/>
                  <a:gd fmla="*/ 30 h 60" name="T3"/>
                  <a:gd fmla="*/ 16 w 16" name="T4"/>
                  <a:gd fmla="*/ 60 h 60" name="T5"/>
                  <a:gd fmla="*/ 0 w 16" name="T6"/>
                  <a:gd fmla="*/ 32 h 60" name="T7"/>
                  <a:gd fmla="*/ 0 w 16" name="T8"/>
                  <a:gd fmla="*/ 0 h 60" name="T9"/>
                </a:gdLst>
                <a:cxnLst>
                  <a:cxn ang="0">
                    <a:pos x="T0" y="T1"/>
                  </a:cxn>
                  <a:cxn ang="0">
                    <a:pos x="T2" y="T3"/>
                  </a:cxn>
                  <a:cxn ang="0">
                    <a:pos x="T4" y="T5"/>
                  </a:cxn>
                  <a:cxn ang="0">
                    <a:pos x="T6" y="T7"/>
                  </a:cxn>
                  <a:cxn ang="0">
                    <a:pos x="T8" y="T9"/>
                  </a:cxn>
                </a:cxnLst>
                <a:rect b="b" l="0" r="r" t="0"/>
                <a:pathLst>
                  <a:path h="60" w="16">
                    <a:moveTo>
                      <a:pt x="0" y="0"/>
                    </a:moveTo>
                    <a:lnTo>
                      <a:pt x="16" y="30"/>
                    </a:lnTo>
                    <a:lnTo>
                      <a:pt x="16" y="60"/>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69" name="Freeform 212"/>
              <p:cNvSpPr/>
              <p:nvPr/>
            </p:nvSpPr>
            <p:spPr bwMode="auto">
              <a:xfrm>
                <a:off x="2541" y="2209"/>
                <a:ext cx="24" cy="64"/>
              </a:xfrm>
              <a:custGeom>
                <a:gdLst>
                  <a:gd fmla="*/ 24 w 24" name="T0"/>
                  <a:gd fmla="*/ 44 h 64" name="T1"/>
                  <a:gd fmla="*/ 24 w 24" name="T2"/>
                  <a:gd fmla="*/ 64 h 64" name="T3"/>
                  <a:gd fmla="*/ 0 w 24" name="T4"/>
                  <a:gd fmla="*/ 24 h 64" name="T5"/>
                  <a:gd fmla="*/ 0 w 24" name="T6"/>
                  <a:gd fmla="*/ 0 h 64" name="T7"/>
                  <a:gd fmla="*/ 24 w 24" name="T8"/>
                  <a:gd fmla="*/ 44 h 64" name="T9"/>
                </a:gdLst>
                <a:cxnLst>
                  <a:cxn ang="0">
                    <a:pos x="T0" y="T1"/>
                  </a:cxn>
                  <a:cxn ang="0">
                    <a:pos x="T2" y="T3"/>
                  </a:cxn>
                  <a:cxn ang="0">
                    <a:pos x="T4" y="T5"/>
                  </a:cxn>
                  <a:cxn ang="0">
                    <a:pos x="T6" y="T7"/>
                  </a:cxn>
                  <a:cxn ang="0">
                    <a:pos x="T8" y="T9"/>
                  </a:cxn>
                </a:cxnLst>
                <a:rect b="b" l="0" r="r" t="0"/>
                <a:pathLst>
                  <a:path h="64" w="24">
                    <a:moveTo>
                      <a:pt x="24" y="44"/>
                    </a:moveTo>
                    <a:lnTo>
                      <a:pt x="24" y="64"/>
                    </a:lnTo>
                    <a:lnTo>
                      <a:pt x="0" y="24"/>
                    </a:lnTo>
                    <a:lnTo>
                      <a:pt x="0" y="0"/>
                    </a:lnTo>
                    <a:lnTo>
                      <a:pt x="24" y="44"/>
                    </a:lnTo>
                    <a:close/>
                  </a:path>
                </a:pathLst>
              </a:custGeom>
              <a:grpFill/>
              <a:ln>
                <a:noFill/>
              </a:ln>
            </p:spPr>
            <p:txBody>
              <a:bodyPr anchor="t" anchorCtr="0" bIns="45720" compatLnSpc="1" lIns="91440" numCol="1" rIns="91440" tIns="45720" vert="horz" wrap="square"/>
              <a:lstStyle/>
              <a:p>
                <a:endParaRPr altLang="en-US" lang="zh-CN"/>
              </a:p>
            </p:txBody>
          </p:sp>
          <p:sp>
            <p:nvSpPr>
              <p:cNvPr id="1570" name="Freeform 213"/>
              <p:cNvSpPr/>
              <p:nvPr/>
            </p:nvSpPr>
            <p:spPr bwMode="auto">
              <a:xfrm>
                <a:off x="2579" y="2279"/>
                <a:ext cx="10" cy="36"/>
              </a:xfrm>
              <a:custGeom>
                <a:gdLst>
                  <a:gd fmla="*/ 0 w 10" name="T0"/>
                  <a:gd fmla="*/ 0 h 36" name="T1"/>
                  <a:gd fmla="*/ 10 w 10" name="T2"/>
                  <a:gd fmla="*/ 18 h 36" name="T3"/>
                  <a:gd fmla="*/ 10 w 10" name="T4"/>
                  <a:gd fmla="*/ 36 h 36" name="T5"/>
                  <a:gd fmla="*/ 0 w 10" name="T6"/>
                  <a:gd fmla="*/ 20 h 36" name="T7"/>
                  <a:gd fmla="*/ 0 w 10" name="T8"/>
                  <a:gd fmla="*/ 0 h 36" name="T9"/>
                </a:gdLst>
                <a:cxnLst>
                  <a:cxn ang="0">
                    <a:pos x="T0" y="T1"/>
                  </a:cxn>
                  <a:cxn ang="0">
                    <a:pos x="T2" y="T3"/>
                  </a:cxn>
                  <a:cxn ang="0">
                    <a:pos x="T4" y="T5"/>
                  </a:cxn>
                  <a:cxn ang="0">
                    <a:pos x="T6" y="T7"/>
                  </a:cxn>
                  <a:cxn ang="0">
                    <a:pos x="T8" y="T9"/>
                  </a:cxn>
                </a:cxnLst>
                <a:rect b="b" l="0" r="r" t="0"/>
                <a:pathLst>
                  <a:path h="36" w="10">
                    <a:moveTo>
                      <a:pt x="0" y="0"/>
                    </a:moveTo>
                    <a:lnTo>
                      <a:pt x="10" y="18"/>
                    </a:lnTo>
                    <a:lnTo>
                      <a:pt x="10" y="36"/>
                    </a:lnTo>
                    <a:lnTo>
                      <a:pt x="0" y="2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71" name="Freeform 214"/>
              <p:cNvSpPr/>
              <p:nvPr/>
            </p:nvSpPr>
            <p:spPr bwMode="auto">
              <a:xfrm>
                <a:off x="2605" y="2323"/>
                <a:ext cx="8" cy="30"/>
              </a:xfrm>
              <a:custGeom>
                <a:gdLst>
                  <a:gd fmla="*/ 8 w 8" name="T0"/>
                  <a:gd fmla="*/ 14 h 30" name="T1"/>
                  <a:gd fmla="*/ 8 w 8" name="T2"/>
                  <a:gd fmla="*/ 30 h 30" name="T3"/>
                  <a:gd fmla="*/ 0 w 8" name="T4"/>
                  <a:gd fmla="*/ 16 h 30" name="T5"/>
                  <a:gd fmla="*/ 0 w 8" name="T6"/>
                  <a:gd fmla="*/ 0 h 30" name="T7"/>
                  <a:gd fmla="*/ 8 w 8" name="T8"/>
                  <a:gd fmla="*/ 14 h 30" name="T9"/>
                </a:gdLst>
                <a:cxnLst>
                  <a:cxn ang="0">
                    <a:pos x="T0" y="T1"/>
                  </a:cxn>
                  <a:cxn ang="0">
                    <a:pos x="T2" y="T3"/>
                  </a:cxn>
                  <a:cxn ang="0">
                    <a:pos x="T4" y="T5"/>
                  </a:cxn>
                  <a:cxn ang="0">
                    <a:pos x="T6" y="T7"/>
                  </a:cxn>
                  <a:cxn ang="0">
                    <a:pos x="T8" y="T9"/>
                  </a:cxn>
                </a:cxnLst>
                <a:rect b="b" l="0" r="r" t="0"/>
                <a:pathLst>
                  <a:path h="30" w="8">
                    <a:moveTo>
                      <a:pt x="8" y="14"/>
                    </a:moveTo>
                    <a:lnTo>
                      <a:pt x="8" y="30"/>
                    </a:lnTo>
                    <a:lnTo>
                      <a:pt x="0" y="16"/>
                    </a:lnTo>
                    <a:lnTo>
                      <a:pt x="0" y="0"/>
                    </a:lnTo>
                    <a:lnTo>
                      <a:pt x="8" y="14"/>
                    </a:lnTo>
                    <a:close/>
                  </a:path>
                </a:pathLst>
              </a:custGeom>
              <a:grpFill/>
              <a:ln>
                <a:noFill/>
              </a:ln>
            </p:spPr>
            <p:txBody>
              <a:bodyPr anchor="t" anchorCtr="0" bIns="45720" compatLnSpc="1" lIns="91440" numCol="1" rIns="91440" tIns="45720" vert="horz" wrap="square"/>
              <a:lstStyle/>
              <a:p>
                <a:endParaRPr altLang="en-US" lang="zh-CN"/>
              </a:p>
            </p:txBody>
          </p:sp>
          <p:sp>
            <p:nvSpPr>
              <p:cNvPr id="1572" name="Freeform 215"/>
              <p:cNvSpPr/>
              <p:nvPr/>
            </p:nvSpPr>
            <p:spPr bwMode="auto">
              <a:xfrm>
                <a:off x="2459" y="2121"/>
                <a:ext cx="34" cy="86"/>
              </a:xfrm>
              <a:custGeom>
                <a:gdLst>
                  <a:gd fmla="*/ 0 w 34" name="T0"/>
                  <a:gd fmla="*/ 0 h 86" name="T1"/>
                  <a:gd fmla="*/ 34 w 34" name="T2"/>
                  <a:gd fmla="*/ 58 h 86" name="T3"/>
                  <a:gd fmla="*/ 34 w 34" name="T4"/>
                  <a:gd fmla="*/ 86 h 86" name="T5"/>
                  <a:gd fmla="*/ 0 w 34" name="T6"/>
                  <a:gd fmla="*/ 32 h 86" name="T7"/>
                  <a:gd fmla="*/ 0 w 34" name="T8"/>
                  <a:gd fmla="*/ 0 h 86" name="T9"/>
                </a:gdLst>
                <a:cxnLst>
                  <a:cxn ang="0">
                    <a:pos x="T0" y="T1"/>
                  </a:cxn>
                  <a:cxn ang="0">
                    <a:pos x="T2" y="T3"/>
                  </a:cxn>
                  <a:cxn ang="0">
                    <a:pos x="T4" y="T5"/>
                  </a:cxn>
                  <a:cxn ang="0">
                    <a:pos x="T6" y="T7"/>
                  </a:cxn>
                  <a:cxn ang="0">
                    <a:pos x="T8" y="T9"/>
                  </a:cxn>
                </a:cxnLst>
                <a:rect b="b" l="0" r="r" t="0"/>
                <a:pathLst>
                  <a:path h="86" w="34">
                    <a:moveTo>
                      <a:pt x="0" y="0"/>
                    </a:moveTo>
                    <a:lnTo>
                      <a:pt x="34" y="58"/>
                    </a:lnTo>
                    <a:lnTo>
                      <a:pt x="34" y="86"/>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73" name="Freeform 216"/>
              <p:cNvSpPr/>
              <p:nvPr/>
            </p:nvSpPr>
            <p:spPr bwMode="auto">
              <a:xfrm>
                <a:off x="2509" y="2205"/>
                <a:ext cx="104" cy="186"/>
              </a:xfrm>
              <a:custGeom>
                <a:gdLst>
                  <a:gd fmla="*/ 104 w 104" name="T0"/>
                  <a:gd fmla="*/ 170 h 186" name="T1"/>
                  <a:gd fmla="*/ 104 w 104" name="T2"/>
                  <a:gd fmla="*/ 186 h 186" name="T3"/>
                  <a:gd fmla="*/ 0 w 104" name="T4"/>
                  <a:gd fmla="*/ 26 h 186" name="T5"/>
                  <a:gd fmla="*/ 0 w 104" name="T6"/>
                  <a:gd fmla="*/ 0 h 186" name="T7"/>
                  <a:gd fmla="*/ 104 w 104" name="T8"/>
                  <a:gd fmla="*/ 170 h 186" name="T9"/>
                </a:gdLst>
                <a:cxnLst>
                  <a:cxn ang="0">
                    <a:pos x="T0" y="T1"/>
                  </a:cxn>
                  <a:cxn ang="0">
                    <a:pos x="T2" y="T3"/>
                  </a:cxn>
                  <a:cxn ang="0">
                    <a:pos x="T4" y="T5"/>
                  </a:cxn>
                  <a:cxn ang="0">
                    <a:pos x="T6" y="T7"/>
                  </a:cxn>
                  <a:cxn ang="0">
                    <a:pos x="T8" y="T9"/>
                  </a:cxn>
                </a:cxnLst>
                <a:rect b="b" l="0" r="r" t="0"/>
                <a:pathLst>
                  <a:path h="186" w="104">
                    <a:moveTo>
                      <a:pt x="104" y="170"/>
                    </a:moveTo>
                    <a:lnTo>
                      <a:pt x="104" y="186"/>
                    </a:lnTo>
                    <a:lnTo>
                      <a:pt x="0" y="26"/>
                    </a:lnTo>
                    <a:lnTo>
                      <a:pt x="0" y="0"/>
                    </a:lnTo>
                    <a:lnTo>
                      <a:pt x="104" y="170"/>
                    </a:lnTo>
                    <a:close/>
                  </a:path>
                </a:pathLst>
              </a:custGeom>
              <a:grpFill/>
              <a:ln>
                <a:noFill/>
              </a:ln>
            </p:spPr>
            <p:txBody>
              <a:bodyPr anchor="t" anchorCtr="0" bIns="45720" compatLnSpc="1" lIns="91440" numCol="1" rIns="91440" tIns="45720" vert="horz" wrap="square"/>
              <a:lstStyle/>
              <a:p>
                <a:endParaRPr altLang="en-US" lang="zh-CN"/>
              </a:p>
            </p:txBody>
          </p:sp>
          <p:sp>
            <p:nvSpPr>
              <p:cNvPr id="1574" name="Freeform 217"/>
              <p:cNvSpPr/>
              <p:nvPr/>
            </p:nvSpPr>
            <p:spPr bwMode="auto">
              <a:xfrm>
                <a:off x="2459" y="2181"/>
                <a:ext cx="58" cy="114"/>
              </a:xfrm>
              <a:custGeom>
                <a:gdLst>
                  <a:gd fmla="*/ 0 w 58" name="T0"/>
                  <a:gd fmla="*/ 0 h 114" name="T1"/>
                  <a:gd fmla="*/ 58 w 58" name="T2"/>
                  <a:gd fmla="*/ 88 h 114" name="T3"/>
                  <a:gd fmla="*/ 58 w 58" name="T4"/>
                  <a:gd fmla="*/ 114 h 114" name="T5"/>
                  <a:gd fmla="*/ 0 w 58" name="T6"/>
                  <a:gd fmla="*/ 32 h 114" name="T7"/>
                  <a:gd fmla="*/ 0 w 58" name="T8"/>
                  <a:gd fmla="*/ 0 h 114" name="T9"/>
                </a:gdLst>
                <a:cxnLst>
                  <a:cxn ang="0">
                    <a:pos x="T0" y="T1"/>
                  </a:cxn>
                  <a:cxn ang="0">
                    <a:pos x="T2" y="T3"/>
                  </a:cxn>
                  <a:cxn ang="0">
                    <a:pos x="T4" y="T5"/>
                  </a:cxn>
                  <a:cxn ang="0">
                    <a:pos x="T6" y="T7"/>
                  </a:cxn>
                  <a:cxn ang="0">
                    <a:pos x="T8" y="T9"/>
                  </a:cxn>
                </a:cxnLst>
                <a:rect b="b" l="0" r="r" t="0"/>
                <a:pathLst>
                  <a:path h="114" w="57">
                    <a:moveTo>
                      <a:pt x="0" y="0"/>
                    </a:moveTo>
                    <a:lnTo>
                      <a:pt x="58" y="88"/>
                    </a:lnTo>
                    <a:lnTo>
                      <a:pt x="58" y="114"/>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75" name="Freeform 218"/>
              <p:cNvSpPr/>
              <p:nvPr/>
            </p:nvSpPr>
            <p:spPr bwMode="auto">
              <a:xfrm>
                <a:off x="2575" y="2357"/>
                <a:ext cx="38" cy="72"/>
              </a:xfrm>
              <a:custGeom>
                <a:gdLst>
                  <a:gd fmla="*/ 38 w 38" name="T0"/>
                  <a:gd fmla="*/ 56 h 72" name="T1"/>
                  <a:gd fmla="*/ 38 w 38" name="T2"/>
                  <a:gd fmla="*/ 72 h 72" name="T3"/>
                  <a:gd fmla="*/ 0 w 38" name="T4"/>
                  <a:gd fmla="*/ 20 h 72" name="T5"/>
                  <a:gd fmla="*/ 0 w 38" name="T6"/>
                  <a:gd fmla="*/ 0 h 72" name="T7"/>
                  <a:gd fmla="*/ 38 w 38" name="T8"/>
                  <a:gd fmla="*/ 56 h 72" name="T9"/>
                </a:gdLst>
                <a:cxnLst>
                  <a:cxn ang="0">
                    <a:pos x="T0" y="T1"/>
                  </a:cxn>
                  <a:cxn ang="0">
                    <a:pos x="T2" y="T3"/>
                  </a:cxn>
                  <a:cxn ang="0">
                    <a:pos x="T4" y="T5"/>
                  </a:cxn>
                  <a:cxn ang="0">
                    <a:pos x="T6" y="T7"/>
                  </a:cxn>
                  <a:cxn ang="0">
                    <a:pos x="T8" y="T9"/>
                  </a:cxn>
                </a:cxnLst>
                <a:rect b="b" l="0" r="r" t="0"/>
                <a:pathLst>
                  <a:path h="72" w="38">
                    <a:moveTo>
                      <a:pt x="38" y="56"/>
                    </a:moveTo>
                    <a:lnTo>
                      <a:pt x="38" y="72"/>
                    </a:lnTo>
                    <a:lnTo>
                      <a:pt x="0" y="20"/>
                    </a:lnTo>
                    <a:lnTo>
                      <a:pt x="0" y="0"/>
                    </a:lnTo>
                    <a:lnTo>
                      <a:pt x="38" y="56"/>
                    </a:lnTo>
                    <a:close/>
                  </a:path>
                </a:pathLst>
              </a:custGeom>
              <a:grpFill/>
              <a:ln>
                <a:noFill/>
              </a:ln>
            </p:spPr>
            <p:txBody>
              <a:bodyPr anchor="t" anchorCtr="0" bIns="45720" compatLnSpc="1" lIns="91440" numCol="1" rIns="91440" tIns="45720" vert="horz" wrap="square"/>
              <a:lstStyle/>
              <a:p>
                <a:endParaRPr altLang="en-US" lang="zh-CN"/>
              </a:p>
            </p:txBody>
          </p:sp>
          <p:sp>
            <p:nvSpPr>
              <p:cNvPr id="1576" name="Freeform 219"/>
              <p:cNvSpPr/>
              <p:nvPr/>
            </p:nvSpPr>
            <p:spPr bwMode="auto">
              <a:xfrm>
                <a:off x="2459" y="2235"/>
                <a:ext cx="16" cy="52"/>
              </a:xfrm>
              <a:custGeom>
                <a:gdLst>
                  <a:gd fmla="*/ 0 w 16" name="T0"/>
                  <a:gd fmla="*/ 0 h 52" name="T1"/>
                  <a:gd fmla="*/ 16 w 16" name="T2"/>
                  <a:gd fmla="*/ 24 h 52" name="T3"/>
                  <a:gd fmla="*/ 16 w 16" name="T4"/>
                  <a:gd fmla="*/ 52 h 52" name="T5"/>
                  <a:gd fmla="*/ 0 w 16" name="T6"/>
                  <a:gd fmla="*/ 30 h 52" name="T7"/>
                  <a:gd fmla="*/ 0 w 16" name="T8"/>
                  <a:gd fmla="*/ 0 h 52" name="T9"/>
                </a:gdLst>
                <a:cxnLst>
                  <a:cxn ang="0">
                    <a:pos x="T0" y="T1"/>
                  </a:cxn>
                  <a:cxn ang="0">
                    <a:pos x="T2" y="T3"/>
                  </a:cxn>
                  <a:cxn ang="0">
                    <a:pos x="T4" y="T5"/>
                  </a:cxn>
                  <a:cxn ang="0">
                    <a:pos x="T6" y="T7"/>
                  </a:cxn>
                  <a:cxn ang="0">
                    <a:pos x="T8" y="T9"/>
                  </a:cxn>
                </a:cxnLst>
                <a:rect b="b" l="0" r="r" t="0"/>
                <a:pathLst>
                  <a:path h="52" w="16">
                    <a:moveTo>
                      <a:pt x="0" y="0"/>
                    </a:moveTo>
                    <a:lnTo>
                      <a:pt x="16" y="24"/>
                    </a:lnTo>
                    <a:lnTo>
                      <a:pt x="16" y="52"/>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77" name="Freeform 220"/>
              <p:cNvSpPr/>
              <p:nvPr/>
            </p:nvSpPr>
            <p:spPr bwMode="auto">
              <a:xfrm>
                <a:off x="2491" y="2279"/>
                <a:ext cx="56" cy="102"/>
              </a:xfrm>
              <a:custGeom>
                <a:gdLst>
                  <a:gd fmla="*/ 56 w 56" name="T0"/>
                  <a:gd fmla="*/ 80 h 102" name="T1"/>
                  <a:gd fmla="*/ 56 w 56" name="T2"/>
                  <a:gd fmla="*/ 102 h 102" name="T3"/>
                  <a:gd fmla="*/ 0 w 56" name="T4"/>
                  <a:gd fmla="*/ 28 h 102" name="T5"/>
                  <a:gd fmla="*/ 0 w 56" name="T6"/>
                  <a:gd fmla="*/ 0 h 102" name="T7"/>
                  <a:gd fmla="*/ 56 w 56" name="T8"/>
                  <a:gd fmla="*/ 80 h 102" name="T9"/>
                </a:gdLst>
                <a:cxnLst>
                  <a:cxn ang="0">
                    <a:pos x="T0" y="T1"/>
                  </a:cxn>
                  <a:cxn ang="0">
                    <a:pos x="T2" y="T3"/>
                  </a:cxn>
                  <a:cxn ang="0">
                    <a:pos x="T4" y="T5"/>
                  </a:cxn>
                  <a:cxn ang="0">
                    <a:pos x="T6" y="T7"/>
                  </a:cxn>
                  <a:cxn ang="0">
                    <a:pos x="T8" y="T9"/>
                  </a:cxn>
                </a:cxnLst>
                <a:rect b="b" l="0" r="r" t="0"/>
                <a:pathLst>
                  <a:path h="102" w="56">
                    <a:moveTo>
                      <a:pt x="56" y="80"/>
                    </a:moveTo>
                    <a:lnTo>
                      <a:pt x="56" y="102"/>
                    </a:lnTo>
                    <a:lnTo>
                      <a:pt x="0" y="28"/>
                    </a:lnTo>
                    <a:lnTo>
                      <a:pt x="0" y="0"/>
                    </a:lnTo>
                    <a:lnTo>
                      <a:pt x="56" y="80"/>
                    </a:lnTo>
                    <a:close/>
                  </a:path>
                </a:pathLst>
              </a:custGeom>
              <a:grpFill/>
              <a:ln>
                <a:noFill/>
              </a:ln>
            </p:spPr>
            <p:txBody>
              <a:bodyPr anchor="t" anchorCtr="0" bIns="45720" compatLnSpc="1" lIns="91440" numCol="1" rIns="91440" tIns="45720" vert="horz" wrap="square"/>
              <a:lstStyle/>
              <a:p>
                <a:endParaRPr altLang="en-US" lang="zh-CN"/>
              </a:p>
            </p:txBody>
          </p:sp>
          <p:sp>
            <p:nvSpPr>
              <p:cNvPr id="1578" name="Freeform 221"/>
              <p:cNvSpPr/>
              <p:nvPr/>
            </p:nvSpPr>
            <p:spPr bwMode="auto">
              <a:xfrm>
                <a:off x="2563" y="2379"/>
                <a:ext cx="8" cy="34"/>
              </a:xfrm>
              <a:custGeom>
                <a:gdLst>
                  <a:gd fmla="*/ 8 w 8" name="T0"/>
                  <a:gd fmla="*/ 14 h 34" name="T1"/>
                  <a:gd fmla="*/ 8 w 8" name="T2"/>
                  <a:gd fmla="*/ 34 h 34" name="T3"/>
                  <a:gd fmla="*/ 0 w 8" name="T4"/>
                  <a:gd fmla="*/ 22 h 34" name="T5"/>
                  <a:gd fmla="*/ 0 w 8" name="T6"/>
                  <a:gd fmla="*/ 0 h 34" name="T7"/>
                  <a:gd fmla="*/ 8 w 8" name="T8"/>
                  <a:gd fmla="*/ 14 h 34" name="T9"/>
                </a:gdLst>
                <a:cxnLst>
                  <a:cxn ang="0">
                    <a:pos x="T0" y="T1"/>
                  </a:cxn>
                  <a:cxn ang="0">
                    <a:pos x="T2" y="T3"/>
                  </a:cxn>
                  <a:cxn ang="0">
                    <a:pos x="T4" y="T5"/>
                  </a:cxn>
                  <a:cxn ang="0">
                    <a:pos x="T6" y="T7"/>
                  </a:cxn>
                  <a:cxn ang="0">
                    <a:pos x="T8" y="T9"/>
                  </a:cxn>
                </a:cxnLst>
                <a:rect b="b" l="0" r="r" t="0"/>
                <a:pathLst>
                  <a:path h="34" w="8">
                    <a:moveTo>
                      <a:pt x="8" y="14"/>
                    </a:moveTo>
                    <a:lnTo>
                      <a:pt x="8" y="34"/>
                    </a:lnTo>
                    <a:lnTo>
                      <a:pt x="0" y="22"/>
                    </a:lnTo>
                    <a:lnTo>
                      <a:pt x="0" y="0"/>
                    </a:lnTo>
                    <a:lnTo>
                      <a:pt x="8" y="14"/>
                    </a:lnTo>
                    <a:close/>
                  </a:path>
                </a:pathLst>
              </a:custGeom>
              <a:grpFill/>
              <a:ln>
                <a:noFill/>
              </a:ln>
            </p:spPr>
            <p:txBody>
              <a:bodyPr anchor="t" anchorCtr="0" bIns="45720" compatLnSpc="1" lIns="91440" numCol="1" rIns="91440" tIns="45720" vert="horz" wrap="square"/>
              <a:lstStyle/>
              <a:p>
                <a:endParaRPr altLang="en-US" lang="zh-CN"/>
              </a:p>
            </p:txBody>
          </p:sp>
          <p:sp>
            <p:nvSpPr>
              <p:cNvPr id="1579" name="Freeform 222"/>
              <p:cNvSpPr/>
              <p:nvPr/>
            </p:nvSpPr>
            <p:spPr bwMode="auto">
              <a:xfrm>
                <a:off x="2587" y="2413"/>
                <a:ext cx="26" cy="52"/>
              </a:xfrm>
              <a:custGeom>
                <a:gdLst>
                  <a:gd fmla="*/ 26 w 26" name="T0"/>
                  <a:gd fmla="*/ 36 h 52" name="T1"/>
                  <a:gd fmla="*/ 26 w 26" name="T2"/>
                  <a:gd fmla="*/ 52 h 52" name="T3"/>
                  <a:gd fmla="*/ 0 w 26" name="T4"/>
                  <a:gd fmla="*/ 20 h 52" name="T5"/>
                  <a:gd fmla="*/ 0 w 26" name="T6"/>
                  <a:gd fmla="*/ 0 h 52" name="T7"/>
                  <a:gd fmla="*/ 26 w 26" name="T8"/>
                  <a:gd fmla="*/ 36 h 52" name="T9"/>
                </a:gdLst>
                <a:cxnLst>
                  <a:cxn ang="0">
                    <a:pos x="T0" y="T1"/>
                  </a:cxn>
                  <a:cxn ang="0">
                    <a:pos x="T2" y="T3"/>
                  </a:cxn>
                  <a:cxn ang="0">
                    <a:pos x="T4" y="T5"/>
                  </a:cxn>
                  <a:cxn ang="0">
                    <a:pos x="T6" y="T7"/>
                  </a:cxn>
                  <a:cxn ang="0">
                    <a:pos x="T8" y="T9"/>
                  </a:cxn>
                </a:cxnLst>
                <a:rect b="b" l="0" r="r" t="0"/>
                <a:pathLst>
                  <a:path h="52" w="26">
                    <a:moveTo>
                      <a:pt x="26" y="36"/>
                    </a:moveTo>
                    <a:lnTo>
                      <a:pt x="26" y="52"/>
                    </a:lnTo>
                    <a:lnTo>
                      <a:pt x="0" y="20"/>
                    </a:lnTo>
                    <a:lnTo>
                      <a:pt x="0" y="0"/>
                    </a:lnTo>
                    <a:lnTo>
                      <a:pt x="26" y="36"/>
                    </a:lnTo>
                    <a:close/>
                  </a:path>
                </a:pathLst>
              </a:custGeom>
              <a:grpFill/>
              <a:ln>
                <a:noFill/>
              </a:ln>
            </p:spPr>
            <p:txBody>
              <a:bodyPr anchor="t" anchorCtr="0" bIns="45720" compatLnSpc="1" lIns="91440" numCol="1" rIns="91440" tIns="45720" vert="horz" wrap="square"/>
              <a:lstStyle/>
              <a:p>
                <a:endParaRPr altLang="en-US" lang="zh-CN"/>
              </a:p>
            </p:txBody>
          </p:sp>
          <p:sp>
            <p:nvSpPr>
              <p:cNvPr id="1580" name="Freeform 223"/>
              <p:cNvSpPr/>
              <p:nvPr/>
            </p:nvSpPr>
            <p:spPr bwMode="auto">
              <a:xfrm>
                <a:off x="2459" y="2291"/>
                <a:ext cx="48" cy="88"/>
              </a:xfrm>
              <a:custGeom>
                <a:gdLst>
                  <a:gd fmla="*/ 0 w 48" name="T0"/>
                  <a:gd fmla="*/ 0 h 88" name="T1"/>
                  <a:gd fmla="*/ 48 w 48" name="T2"/>
                  <a:gd fmla="*/ 62 h 88" name="T3"/>
                  <a:gd fmla="*/ 48 w 48" name="T4"/>
                  <a:gd fmla="*/ 88 h 88" name="T5"/>
                  <a:gd fmla="*/ 0 w 48" name="T6"/>
                  <a:gd fmla="*/ 30 h 88" name="T7"/>
                  <a:gd fmla="*/ 0 w 48" name="T8"/>
                  <a:gd fmla="*/ 0 h 88" name="T9"/>
                </a:gdLst>
                <a:cxnLst>
                  <a:cxn ang="0">
                    <a:pos x="T0" y="T1"/>
                  </a:cxn>
                  <a:cxn ang="0">
                    <a:pos x="T2" y="T3"/>
                  </a:cxn>
                  <a:cxn ang="0">
                    <a:pos x="T4" y="T5"/>
                  </a:cxn>
                  <a:cxn ang="0">
                    <a:pos x="T6" y="T7"/>
                  </a:cxn>
                  <a:cxn ang="0">
                    <a:pos x="T8" y="T9"/>
                  </a:cxn>
                </a:cxnLst>
                <a:rect b="b" l="0" r="r" t="0"/>
                <a:pathLst>
                  <a:path h="88" w="48">
                    <a:moveTo>
                      <a:pt x="0" y="0"/>
                    </a:moveTo>
                    <a:lnTo>
                      <a:pt x="48" y="62"/>
                    </a:lnTo>
                    <a:lnTo>
                      <a:pt x="48" y="88"/>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81" name="Freeform 224"/>
              <p:cNvSpPr/>
              <p:nvPr/>
            </p:nvSpPr>
            <p:spPr bwMode="auto">
              <a:xfrm>
                <a:off x="2523" y="2371"/>
                <a:ext cx="10" cy="38"/>
              </a:xfrm>
              <a:custGeom>
                <a:gdLst>
                  <a:gd fmla="*/ 10 w 10" name="T0"/>
                  <a:gd fmla="*/ 38 h 38" name="T1"/>
                  <a:gd fmla="*/ 0 w 10" name="T2"/>
                  <a:gd fmla="*/ 26 h 38" name="T3"/>
                  <a:gd fmla="*/ 0 w 10" name="T4"/>
                  <a:gd fmla="*/ 0 h 38" name="T5"/>
                  <a:gd fmla="*/ 10 w 10" name="T6"/>
                  <a:gd fmla="*/ 14 h 38" name="T7"/>
                  <a:gd fmla="*/ 10 w 10" name="T8"/>
                  <a:gd fmla="*/ 36 h 38" name="T9"/>
                  <a:gd fmla="*/ 10 w 10" name="T10"/>
                  <a:gd fmla="*/ 38 h 38" name="T11"/>
                </a:gdLst>
                <a:cxnLst>
                  <a:cxn ang="0">
                    <a:pos x="T0" y="T1"/>
                  </a:cxn>
                  <a:cxn ang="0">
                    <a:pos x="T2" y="T3"/>
                  </a:cxn>
                  <a:cxn ang="0">
                    <a:pos x="T4" y="T5"/>
                  </a:cxn>
                  <a:cxn ang="0">
                    <a:pos x="T6" y="T7"/>
                  </a:cxn>
                  <a:cxn ang="0">
                    <a:pos x="T8" y="T9"/>
                  </a:cxn>
                  <a:cxn ang="0">
                    <a:pos x="T10" y="T11"/>
                  </a:cxn>
                </a:cxnLst>
                <a:rect b="b" l="0" r="r" t="0"/>
                <a:pathLst>
                  <a:path h="38" w="10">
                    <a:moveTo>
                      <a:pt x="10" y="38"/>
                    </a:moveTo>
                    <a:lnTo>
                      <a:pt x="0" y="26"/>
                    </a:lnTo>
                    <a:lnTo>
                      <a:pt x="0" y="0"/>
                    </a:lnTo>
                    <a:lnTo>
                      <a:pt x="10" y="14"/>
                    </a:lnTo>
                    <a:lnTo>
                      <a:pt x="10" y="36"/>
                    </a:lnTo>
                    <a:lnTo>
                      <a:pt x="10" y="38"/>
                    </a:lnTo>
                    <a:close/>
                  </a:path>
                </a:pathLst>
              </a:custGeom>
              <a:grpFill/>
              <a:ln>
                <a:noFill/>
              </a:ln>
            </p:spPr>
            <p:txBody>
              <a:bodyPr anchor="t" anchorCtr="0" bIns="45720" compatLnSpc="1" lIns="91440" numCol="1" rIns="91440" tIns="45720" vert="horz" wrap="square"/>
              <a:lstStyle/>
              <a:p>
                <a:endParaRPr altLang="en-US" lang="zh-CN"/>
              </a:p>
            </p:txBody>
          </p:sp>
          <p:sp>
            <p:nvSpPr>
              <p:cNvPr id="1582" name="Freeform 225"/>
              <p:cNvSpPr/>
              <p:nvPr/>
            </p:nvSpPr>
            <p:spPr bwMode="auto">
              <a:xfrm>
                <a:off x="2547" y="2403"/>
                <a:ext cx="32" cy="60"/>
              </a:xfrm>
              <a:custGeom>
                <a:gdLst>
                  <a:gd fmla="*/ 32 w 32" name="T0"/>
                  <a:gd fmla="*/ 40 h 60" name="T1"/>
                  <a:gd fmla="*/ 32 w 32" name="T2"/>
                  <a:gd fmla="*/ 60 h 60" name="T3"/>
                  <a:gd fmla="*/ 0 w 32" name="T4"/>
                  <a:gd fmla="*/ 22 h 60" name="T5"/>
                  <a:gd fmla="*/ 0 w 32" name="T6"/>
                  <a:gd fmla="*/ 0 h 60" name="T7"/>
                  <a:gd fmla="*/ 32 w 32" name="T8"/>
                  <a:gd fmla="*/ 40 h 60" name="T9"/>
                </a:gdLst>
                <a:cxnLst>
                  <a:cxn ang="0">
                    <a:pos x="T0" y="T1"/>
                  </a:cxn>
                  <a:cxn ang="0">
                    <a:pos x="T2" y="T3"/>
                  </a:cxn>
                  <a:cxn ang="0">
                    <a:pos x="T4" y="T5"/>
                  </a:cxn>
                  <a:cxn ang="0">
                    <a:pos x="T6" y="T7"/>
                  </a:cxn>
                  <a:cxn ang="0">
                    <a:pos x="T8" y="T9"/>
                  </a:cxn>
                </a:cxnLst>
                <a:rect b="b" l="0" r="r" t="0"/>
                <a:pathLst>
                  <a:path h="60" w="32">
                    <a:moveTo>
                      <a:pt x="32" y="40"/>
                    </a:moveTo>
                    <a:lnTo>
                      <a:pt x="32" y="60"/>
                    </a:lnTo>
                    <a:lnTo>
                      <a:pt x="0" y="22"/>
                    </a:lnTo>
                    <a:lnTo>
                      <a:pt x="0" y="0"/>
                    </a:lnTo>
                    <a:lnTo>
                      <a:pt x="32" y="40"/>
                    </a:lnTo>
                    <a:close/>
                  </a:path>
                </a:pathLst>
              </a:custGeom>
              <a:grpFill/>
              <a:ln>
                <a:noFill/>
              </a:ln>
            </p:spPr>
            <p:txBody>
              <a:bodyPr anchor="t" anchorCtr="0" bIns="45720" compatLnSpc="1" lIns="91440" numCol="1" rIns="91440" tIns="45720" vert="horz" wrap="square"/>
              <a:lstStyle/>
              <a:p>
                <a:endParaRPr altLang="en-US" lang="zh-CN"/>
              </a:p>
            </p:txBody>
          </p:sp>
          <p:sp>
            <p:nvSpPr>
              <p:cNvPr id="1583" name="Freeform 226"/>
              <p:cNvSpPr/>
              <p:nvPr/>
            </p:nvSpPr>
            <p:spPr bwMode="auto">
              <a:xfrm>
                <a:off x="2595" y="2463"/>
                <a:ext cx="18" cy="38"/>
              </a:xfrm>
              <a:custGeom>
                <a:gdLst>
                  <a:gd fmla="*/ 18 w 18" name="T0"/>
                  <a:gd fmla="*/ 22 h 38" name="T1"/>
                  <a:gd fmla="*/ 18 w 18" name="T2"/>
                  <a:gd fmla="*/ 38 h 38" name="T3"/>
                  <a:gd fmla="*/ 0 w 18" name="T4"/>
                  <a:gd fmla="*/ 18 h 38" name="T5"/>
                  <a:gd fmla="*/ 0 w 18" name="T6"/>
                  <a:gd fmla="*/ 0 h 38" name="T7"/>
                  <a:gd fmla="*/ 18 w 18" name="T8"/>
                  <a:gd fmla="*/ 22 h 38" name="T9"/>
                </a:gdLst>
                <a:cxnLst>
                  <a:cxn ang="0">
                    <a:pos x="T0" y="T1"/>
                  </a:cxn>
                  <a:cxn ang="0">
                    <a:pos x="T2" y="T3"/>
                  </a:cxn>
                  <a:cxn ang="0">
                    <a:pos x="T4" y="T5"/>
                  </a:cxn>
                  <a:cxn ang="0">
                    <a:pos x="T6" y="T7"/>
                  </a:cxn>
                  <a:cxn ang="0">
                    <a:pos x="T8" y="T9"/>
                  </a:cxn>
                </a:cxnLst>
                <a:rect b="b" l="0" r="r" t="0"/>
                <a:pathLst>
                  <a:path h="38" w="18">
                    <a:moveTo>
                      <a:pt x="18" y="22"/>
                    </a:moveTo>
                    <a:lnTo>
                      <a:pt x="18" y="38"/>
                    </a:lnTo>
                    <a:lnTo>
                      <a:pt x="0" y="18"/>
                    </a:lnTo>
                    <a:lnTo>
                      <a:pt x="0" y="0"/>
                    </a:lnTo>
                    <a:lnTo>
                      <a:pt x="18" y="22"/>
                    </a:lnTo>
                    <a:close/>
                  </a:path>
                </a:pathLst>
              </a:custGeom>
              <a:grpFill/>
              <a:ln>
                <a:noFill/>
              </a:ln>
            </p:spPr>
            <p:txBody>
              <a:bodyPr anchor="t" anchorCtr="0" bIns="45720" compatLnSpc="1" lIns="91440" numCol="1" rIns="91440" tIns="45720" vert="horz" wrap="square"/>
              <a:lstStyle/>
              <a:p>
                <a:endParaRPr altLang="en-US" lang="zh-CN"/>
              </a:p>
            </p:txBody>
          </p:sp>
          <p:sp>
            <p:nvSpPr>
              <p:cNvPr id="1584" name="Freeform 227"/>
              <p:cNvSpPr/>
              <p:nvPr/>
            </p:nvSpPr>
            <p:spPr bwMode="auto">
              <a:xfrm>
                <a:off x="2595" y="2503"/>
                <a:ext cx="18" cy="36"/>
              </a:xfrm>
              <a:custGeom>
                <a:gdLst>
                  <a:gd fmla="*/ 18 w 18" name="T0"/>
                  <a:gd fmla="*/ 20 h 36" name="T1"/>
                  <a:gd fmla="*/ 18 w 18" name="T2"/>
                  <a:gd fmla="*/ 36 h 36" name="T3"/>
                  <a:gd fmla="*/ 0 w 18" name="T4"/>
                  <a:gd fmla="*/ 16 h 36" name="T5"/>
                  <a:gd fmla="*/ 0 w 18" name="T6"/>
                  <a:gd fmla="*/ 0 h 36" name="T7"/>
                  <a:gd fmla="*/ 18 w 18" name="T8"/>
                  <a:gd fmla="*/ 20 h 36" name="T9"/>
                </a:gdLst>
                <a:cxnLst>
                  <a:cxn ang="0">
                    <a:pos x="T0" y="T1"/>
                  </a:cxn>
                  <a:cxn ang="0">
                    <a:pos x="T2" y="T3"/>
                  </a:cxn>
                  <a:cxn ang="0">
                    <a:pos x="T4" y="T5"/>
                  </a:cxn>
                  <a:cxn ang="0">
                    <a:pos x="T6" y="T7"/>
                  </a:cxn>
                  <a:cxn ang="0">
                    <a:pos x="T8" y="T9"/>
                  </a:cxn>
                </a:cxnLst>
                <a:rect b="b" l="0" r="r" t="0"/>
                <a:pathLst>
                  <a:path h="36" w="18">
                    <a:moveTo>
                      <a:pt x="18" y="20"/>
                    </a:moveTo>
                    <a:lnTo>
                      <a:pt x="18" y="36"/>
                    </a:lnTo>
                    <a:lnTo>
                      <a:pt x="0" y="16"/>
                    </a:lnTo>
                    <a:lnTo>
                      <a:pt x="0" y="0"/>
                    </a:lnTo>
                    <a:lnTo>
                      <a:pt x="18" y="20"/>
                    </a:lnTo>
                    <a:close/>
                  </a:path>
                </a:pathLst>
              </a:custGeom>
              <a:grpFill/>
              <a:ln>
                <a:noFill/>
              </a:ln>
            </p:spPr>
            <p:txBody>
              <a:bodyPr anchor="t" anchorCtr="0" bIns="45720" compatLnSpc="1" lIns="91440" numCol="1" rIns="91440" tIns="45720" vert="horz" wrap="square"/>
              <a:lstStyle/>
              <a:p>
                <a:endParaRPr altLang="en-US" lang="zh-CN"/>
              </a:p>
            </p:txBody>
          </p:sp>
          <p:sp>
            <p:nvSpPr>
              <p:cNvPr id="1585" name="Freeform 228"/>
              <p:cNvSpPr/>
              <p:nvPr/>
            </p:nvSpPr>
            <p:spPr bwMode="auto">
              <a:xfrm>
                <a:off x="2459" y="2403"/>
                <a:ext cx="50" cy="80"/>
              </a:xfrm>
              <a:custGeom>
                <a:gdLst>
                  <a:gd fmla="*/ 0 w 50" name="T0"/>
                  <a:gd fmla="*/ 0 h 80" name="T1"/>
                  <a:gd fmla="*/ 50 w 50" name="T2"/>
                  <a:gd fmla="*/ 54 h 80" name="T3"/>
                  <a:gd fmla="*/ 50 w 50" name="T4"/>
                  <a:gd fmla="*/ 80 h 80" name="T5"/>
                  <a:gd fmla="*/ 0 w 50" name="T6"/>
                  <a:gd fmla="*/ 32 h 80" name="T7"/>
                  <a:gd fmla="*/ 0 w 50" name="T8"/>
                  <a:gd fmla="*/ 0 h 80" name="T9"/>
                </a:gdLst>
                <a:cxnLst>
                  <a:cxn ang="0">
                    <a:pos x="T0" y="T1"/>
                  </a:cxn>
                  <a:cxn ang="0">
                    <a:pos x="T2" y="T3"/>
                  </a:cxn>
                  <a:cxn ang="0">
                    <a:pos x="T4" y="T5"/>
                  </a:cxn>
                  <a:cxn ang="0">
                    <a:pos x="T6" y="T7"/>
                  </a:cxn>
                  <a:cxn ang="0">
                    <a:pos x="T8" y="T9"/>
                  </a:cxn>
                </a:cxnLst>
                <a:rect b="b" l="0" r="r" t="0"/>
                <a:pathLst>
                  <a:path h="80" w="50">
                    <a:moveTo>
                      <a:pt x="0" y="0"/>
                    </a:moveTo>
                    <a:lnTo>
                      <a:pt x="50" y="54"/>
                    </a:lnTo>
                    <a:lnTo>
                      <a:pt x="50" y="80"/>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86" name="Freeform 229"/>
              <p:cNvSpPr/>
              <p:nvPr/>
            </p:nvSpPr>
            <p:spPr bwMode="auto">
              <a:xfrm>
                <a:off x="2525" y="2471"/>
                <a:ext cx="14" cy="38"/>
              </a:xfrm>
              <a:custGeom>
                <a:gdLst>
                  <a:gd fmla="*/ 0 w 14" name="T0"/>
                  <a:gd fmla="*/ 0 h 38" name="T1"/>
                  <a:gd fmla="*/ 14 w 14" name="T2"/>
                  <a:gd fmla="*/ 16 h 38" name="T3"/>
                  <a:gd fmla="*/ 14 w 14" name="T4"/>
                  <a:gd fmla="*/ 38 h 38" name="T5"/>
                  <a:gd fmla="*/ 0 w 14" name="T6"/>
                  <a:gd fmla="*/ 26 h 38" name="T7"/>
                  <a:gd fmla="*/ 0 w 14" name="T8"/>
                  <a:gd fmla="*/ 0 h 38" name="T9"/>
                </a:gdLst>
                <a:cxnLst>
                  <a:cxn ang="0">
                    <a:pos x="T0" y="T1"/>
                  </a:cxn>
                  <a:cxn ang="0">
                    <a:pos x="T2" y="T3"/>
                  </a:cxn>
                  <a:cxn ang="0">
                    <a:pos x="T4" y="T5"/>
                  </a:cxn>
                  <a:cxn ang="0">
                    <a:pos x="T6" y="T7"/>
                  </a:cxn>
                  <a:cxn ang="0">
                    <a:pos x="T8" y="T9"/>
                  </a:cxn>
                </a:cxnLst>
                <a:rect b="b" l="0" r="r" t="0"/>
                <a:pathLst>
                  <a:path h="38" w="14">
                    <a:moveTo>
                      <a:pt x="0" y="0"/>
                    </a:moveTo>
                    <a:lnTo>
                      <a:pt x="14" y="16"/>
                    </a:lnTo>
                    <a:lnTo>
                      <a:pt x="14" y="38"/>
                    </a:lnTo>
                    <a:lnTo>
                      <a:pt x="0" y="2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87" name="Freeform 230"/>
              <p:cNvSpPr/>
              <p:nvPr/>
            </p:nvSpPr>
            <p:spPr bwMode="auto">
              <a:xfrm>
                <a:off x="2553" y="2501"/>
                <a:ext cx="60" cy="76"/>
              </a:xfrm>
              <a:custGeom>
                <a:gdLst>
                  <a:gd fmla="*/ 60 w 60" name="T0"/>
                  <a:gd fmla="*/ 62 h 76" name="T1"/>
                  <a:gd fmla="*/ 60 w 60" name="T2"/>
                  <a:gd fmla="*/ 76 h 76" name="T3"/>
                  <a:gd fmla="*/ 2 w 60" name="T4"/>
                  <a:gd fmla="*/ 22 h 76" name="T5"/>
                  <a:gd fmla="*/ 2 w 60" name="T6"/>
                  <a:gd fmla="*/ 2 h 76" name="T7"/>
                  <a:gd fmla="*/ 0 w 60" name="T8"/>
                  <a:gd fmla="*/ 0 h 76" name="T9"/>
                  <a:gd fmla="*/ 60 w 60" name="T10"/>
                  <a:gd fmla="*/ 62 h 76" name="T11"/>
                </a:gdLst>
                <a:cxnLst>
                  <a:cxn ang="0">
                    <a:pos x="T0" y="T1"/>
                  </a:cxn>
                  <a:cxn ang="0">
                    <a:pos x="T2" y="T3"/>
                  </a:cxn>
                  <a:cxn ang="0">
                    <a:pos x="T4" y="T5"/>
                  </a:cxn>
                  <a:cxn ang="0">
                    <a:pos x="T6" y="T7"/>
                  </a:cxn>
                  <a:cxn ang="0">
                    <a:pos x="T8" y="T9"/>
                  </a:cxn>
                  <a:cxn ang="0">
                    <a:pos x="T10" y="T11"/>
                  </a:cxn>
                </a:cxnLst>
                <a:rect b="b" l="0" r="r" t="0"/>
                <a:pathLst>
                  <a:path h="76" w="60">
                    <a:moveTo>
                      <a:pt x="60" y="62"/>
                    </a:moveTo>
                    <a:lnTo>
                      <a:pt x="60" y="76"/>
                    </a:lnTo>
                    <a:lnTo>
                      <a:pt x="2" y="22"/>
                    </a:lnTo>
                    <a:lnTo>
                      <a:pt x="2" y="2"/>
                    </a:lnTo>
                    <a:lnTo>
                      <a:pt x="0" y="0"/>
                    </a:lnTo>
                    <a:lnTo>
                      <a:pt x="60" y="62"/>
                    </a:lnTo>
                    <a:close/>
                  </a:path>
                </a:pathLst>
              </a:custGeom>
              <a:grpFill/>
              <a:ln>
                <a:noFill/>
              </a:ln>
            </p:spPr>
            <p:txBody>
              <a:bodyPr anchor="t" anchorCtr="0" bIns="45720" compatLnSpc="1" lIns="91440" numCol="1" rIns="91440" tIns="45720" vert="horz" wrap="square"/>
              <a:lstStyle/>
              <a:p>
                <a:endParaRPr altLang="en-US" lang="zh-CN"/>
              </a:p>
            </p:txBody>
          </p:sp>
          <p:sp>
            <p:nvSpPr>
              <p:cNvPr id="1588" name="Freeform 231"/>
              <p:cNvSpPr/>
              <p:nvPr/>
            </p:nvSpPr>
            <p:spPr bwMode="auto">
              <a:xfrm>
                <a:off x="2459" y="2459"/>
                <a:ext cx="24" cy="50"/>
              </a:xfrm>
              <a:custGeom>
                <a:gdLst>
                  <a:gd fmla="*/ 0 w 24" name="T0"/>
                  <a:gd fmla="*/ 0 h 50" name="T1"/>
                  <a:gd fmla="*/ 24 w 24" name="T2"/>
                  <a:gd fmla="*/ 22 h 50" name="T3"/>
                  <a:gd fmla="*/ 24 w 24" name="T4"/>
                  <a:gd fmla="*/ 50 h 50" name="T5"/>
                  <a:gd fmla="*/ 0 w 24" name="T6"/>
                  <a:gd fmla="*/ 32 h 50" name="T7"/>
                  <a:gd fmla="*/ 0 w 24" name="T8"/>
                  <a:gd fmla="*/ 0 h 50" name="T9"/>
                </a:gdLst>
                <a:cxnLst>
                  <a:cxn ang="0">
                    <a:pos x="T0" y="T1"/>
                  </a:cxn>
                  <a:cxn ang="0">
                    <a:pos x="T2" y="T3"/>
                  </a:cxn>
                  <a:cxn ang="0">
                    <a:pos x="T4" y="T5"/>
                  </a:cxn>
                  <a:cxn ang="0">
                    <a:pos x="T6" y="T7"/>
                  </a:cxn>
                  <a:cxn ang="0">
                    <a:pos x="T8" y="T9"/>
                  </a:cxn>
                </a:cxnLst>
                <a:rect b="b" l="0" r="r" t="0"/>
                <a:pathLst>
                  <a:path h="50" w="24">
                    <a:moveTo>
                      <a:pt x="0" y="0"/>
                    </a:moveTo>
                    <a:lnTo>
                      <a:pt x="24" y="22"/>
                    </a:lnTo>
                    <a:lnTo>
                      <a:pt x="24" y="50"/>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89" name="Freeform 232"/>
              <p:cNvSpPr/>
              <p:nvPr/>
            </p:nvSpPr>
            <p:spPr bwMode="auto">
              <a:xfrm>
                <a:off x="2597" y="2585"/>
                <a:ext cx="16" cy="30"/>
              </a:xfrm>
              <a:custGeom>
                <a:gdLst>
                  <a:gd fmla="*/ 16 w 16" name="T0"/>
                  <a:gd fmla="*/ 14 h 30" name="T1"/>
                  <a:gd fmla="*/ 16 w 16" name="T2"/>
                  <a:gd fmla="*/ 30 h 30" name="T3"/>
                  <a:gd fmla="*/ 0 w 16" name="T4"/>
                  <a:gd fmla="*/ 18 h 30" name="T5"/>
                  <a:gd fmla="*/ 0 w 16" name="T6"/>
                  <a:gd fmla="*/ 0 h 30" name="T7"/>
                  <a:gd fmla="*/ 16 w 16" name="T8"/>
                  <a:gd fmla="*/ 14 h 30" name="T9"/>
                </a:gdLst>
                <a:cxnLst>
                  <a:cxn ang="0">
                    <a:pos x="T0" y="T1"/>
                  </a:cxn>
                  <a:cxn ang="0">
                    <a:pos x="T2" y="T3"/>
                  </a:cxn>
                  <a:cxn ang="0">
                    <a:pos x="T4" y="T5"/>
                  </a:cxn>
                  <a:cxn ang="0">
                    <a:pos x="T6" y="T7"/>
                  </a:cxn>
                  <a:cxn ang="0">
                    <a:pos x="T8" y="T9"/>
                  </a:cxn>
                </a:cxnLst>
                <a:rect b="b" l="0" r="r" t="0"/>
                <a:pathLst>
                  <a:path h="30" w="16">
                    <a:moveTo>
                      <a:pt x="16" y="14"/>
                    </a:moveTo>
                    <a:lnTo>
                      <a:pt x="16" y="30"/>
                    </a:lnTo>
                    <a:lnTo>
                      <a:pt x="0" y="18"/>
                    </a:lnTo>
                    <a:lnTo>
                      <a:pt x="0" y="0"/>
                    </a:lnTo>
                    <a:lnTo>
                      <a:pt x="16" y="14"/>
                    </a:lnTo>
                    <a:close/>
                  </a:path>
                </a:pathLst>
              </a:custGeom>
              <a:grpFill/>
              <a:ln>
                <a:noFill/>
              </a:ln>
            </p:spPr>
            <p:txBody>
              <a:bodyPr anchor="t" anchorCtr="0" bIns="45720" compatLnSpc="1" lIns="91440" numCol="1" rIns="91440" tIns="45720" vert="horz" wrap="square"/>
              <a:lstStyle/>
              <a:p>
                <a:endParaRPr altLang="en-US" lang="zh-CN"/>
              </a:p>
            </p:txBody>
          </p:sp>
          <p:sp>
            <p:nvSpPr>
              <p:cNvPr id="1590" name="Freeform 233"/>
              <p:cNvSpPr/>
              <p:nvPr/>
            </p:nvSpPr>
            <p:spPr bwMode="auto">
              <a:xfrm>
                <a:off x="2459" y="2515"/>
                <a:ext cx="58" cy="72"/>
              </a:xfrm>
              <a:custGeom>
                <a:gdLst>
                  <a:gd fmla="*/ 0 w 58" name="T0"/>
                  <a:gd fmla="*/ 0 h 72" name="T1"/>
                  <a:gd fmla="*/ 58 w 58" name="T2"/>
                  <a:gd fmla="*/ 46 h 72" name="T3"/>
                  <a:gd fmla="*/ 58 w 58" name="T4"/>
                  <a:gd fmla="*/ 72 h 72" name="T5"/>
                  <a:gd fmla="*/ 0 w 58" name="T6"/>
                  <a:gd fmla="*/ 32 h 72" name="T7"/>
                  <a:gd fmla="*/ 0 w 58" name="T8"/>
                  <a:gd fmla="*/ 0 h 72" name="T9"/>
                </a:gdLst>
                <a:cxnLst>
                  <a:cxn ang="0">
                    <a:pos x="T0" y="T1"/>
                  </a:cxn>
                  <a:cxn ang="0">
                    <a:pos x="T2" y="T3"/>
                  </a:cxn>
                  <a:cxn ang="0">
                    <a:pos x="T4" y="T5"/>
                  </a:cxn>
                  <a:cxn ang="0">
                    <a:pos x="T6" y="T7"/>
                  </a:cxn>
                  <a:cxn ang="0">
                    <a:pos x="T8" y="T9"/>
                  </a:cxn>
                </a:cxnLst>
                <a:rect b="b" l="0" r="r" t="0"/>
                <a:pathLst>
                  <a:path h="72" w="57">
                    <a:moveTo>
                      <a:pt x="0" y="0"/>
                    </a:moveTo>
                    <a:lnTo>
                      <a:pt x="58" y="46"/>
                    </a:lnTo>
                    <a:lnTo>
                      <a:pt x="58" y="72"/>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91" name="Freeform 234"/>
              <p:cNvSpPr/>
              <p:nvPr/>
            </p:nvSpPr>
            <p:spPr bwMode="auto">
              <a:xfrm>
                <a:off x="2531" y="2573"/>
                <a:ext cx="18" cy="36"/>
              </a:xfrm>
              <a:custGeom>
                <a:gdLst>
                  <a:gd fmla="*/ 18 w 18" name="T0"/>
                  <a:gd fmla="*/ 12 h 36" name="T1"/>
                  <a:gd fmla="*/ 18 w 18" name="T2"/>
                  <a:gd fmla="*/ 36 h 36" name="T3"/>
                  <a:gd fmla="*/ 2 w 18" name="T4"/>
                  <a:gd fmla="*/ 24 h 36" name="T5"/>
                  <a:gd fmla="*/ 2 w 18" name="T6"/>
                  <a:gd fmla="*/ 2 h 36" name="T7"/>
                  <a:gd fmla="*/ 0 w 18" name="T8"/>
                  <a:gd fmla="*/ 0 h 36" name="T9"/>
                  <a:gd fmla="*/ 18 w 18" name="T10"/>
                  <a:gd fmla="*/ 12 h 36" name="T11"/>
                </a:gdLst>
                <a:cxnLst>
                  <a:cxn ang="0">
                    <a:pos x="T0" y="T1"/>
                  </a:cxn>
                  <a:cxn ang="0">
                    <a:pos x="T2" y="T3"/>
                  </a:cxn>
                  <a:cxn ang="0">
                    <a:pos x="T4" y="T5"/>
                  </a:cxn>
                  <a:cxn ang="0">
                    <a:pos x="T6" y="T7"/>
                  </a:cxn>
                  <a:cxn ang="0">
                    <a:pos x="T8" y="T9"/>
                  </a:cxn>
                  <a:cxn ang="0">
                    <a:pos x="T10" y="T11"/>
                  </a:cxn>
                </a:cxnLst>
                <a:rect b="b" l="0" r="r" t="0"/>
                <a:pathLst>
                  <a:path h="36" w="18">
                    <a:moveTo>
                      <a:pt x="18" y="12"/>
                    </a:moveTo>
                    <a:lnTo>
                      <a:pt x="18" y="36"/>
                    </a:lnTo>
                    <a:lnTo>
                      <a:pt x="2" y="24"/>
                    </a:lnTo>
                    <a:lnTo>
                      <a:pt x="2" y="2"/>
                    </a:lnTo>
                    <a:lnTo>
                      <a:pt x="0" y="0"/>
                    </a:lnTo>
                    <a:lnTo>
                      <a:pt x="18" y="12"/>
                    </a:lnTo>
                    <a:close/>
                  </a:path>
                </a:pathLst>
              </a:custGeom>
              <a:grpFill/>
              <a:ln>
                <a:noFill/>
              </a:ln>
            </p:spPr>
            <p:txBody>
              <a:bodyPr anchor="t" anchorCtr="0" bIns="45720" compatLnSpc="1" lIns="91440" numCol="1" rIns="91440" tIns="45720" vert="horz" wrap="square"/>
              <a:lstStyle/>
              <a:p>
                <a:endParaRPr altLang="en-US" lang="zh-CN"/>
              </a:p>
            </p:txBody>
          </p:sp>
          <p:sp>
            <p:nvSpPr>
              <p:cNvPr id="1592" name="Freeform 235"/>
              <p:cNvSpPr/>
              <p:nvPr/>
            </p:nvSpPr>
            <p:spPr bwMode="auto">
              <a:xfrm>
                <a:off x="2565" y="2597"/>
                <a:ext cx="48" cy="55"/>
              </a:xfrm>
              <a:custGeom>
                <a:gdLst>
                  <a:gd fmla="*/ 48 w 48" name="T0"/>
                  <a:gd fmla="*/ 39 h 55" name="T1"/>
                  <a:gd fmla="*/ 48 w 48" name="T2"/>
                  <a:gd fmla="*/ 55 h 55" name="T3"/>
                  <a:gd fmla="*/ 0 w 48" name="T4"/>
                  <a:gd fmla="*/ 22 h 55" name="T5"/>
                  <a:gd fmla="*/ 0 w 48" name="T6"/>
                  <a:gd fmla="*/ 0 h 55" name="T7"/>
                  <a:gd fmla="*/ 48 w 48" name="T8"/>
                  <a:gd fmla="*/ 39 h 55" name="T9"/>
                </a:gdLst>
                <a:cxnLst>
                  <a:cxn ang="0">
                    <a:pos x="T0" y="T1"/>
                  </a:cxn>
                  <a:cxn ang="0">
                    <a:pos x="T2" y="T3"/>
                  </a:cxn>
                  <a:cxn ang="0">
                    <a:pos x="T4" y="T5"/>
                  </a:cxn>
                  <a:cxn ang="0">
                    <a:pos x="T6" y="T7"/>
                  </a:cxn>
                  <a:cxn ang="0">
                    <a:pos x="T8" y="T9"/>
                  </a:cxn>
                </a:cxnLst>
                <a:rect b="b" l="0" r="r" t="0"/>
                <a:pathLst>
                  <a:path h="55" w="48">
                    <a:moveTo>
                      <a:pt x="48" y="39"/>
                    </a:moveTo>
                    <a:lnTo>
                      <a:pt x="48" y="55"/>
                    </a:lnTo>
                    <a:lnTo>
                      <a:pt x="0" y="22"/>
                    </a:lnTo>
                    <a:lnTo>
                      <a:pt x="0" y="0"/>
                    </a:lnTo>
                    <a:lnTo>
                      <a:pt x="48" y="39"/>
                    </a:lnTo>
                    <a:close/>
                  </a:path>
                </a:pathLst>
              </a:custGeom>
              <a:grpFill/>
              <a:ln>
                <a:noFill/>
              </a:ln>
            </p:spPr>
            <p:txBody>
              <a:bodyPr anchor="t" anchorCtr="0" bIns="45720" compatLnSpc="1" lIns="91440" numCol="1" rIns="91440" tIns="45720" vert="horz" wrap="square"/>
              <a:lstStyle/>
              <a:p>
                <a:endParaRPr altLang="en-US" lang="zh-CN"/>
              </a:p>
            </p:txBody>
          </p:sp>
          <p:sp>
            <p:nvSpPr>
              <p:cNvPr id="1593" name="Freeform 236"/>
              <p:cNvSpPr/>
              <p:nvPr/>
            </p:nvSpPr>
            <p:spPr bwMode="auto">
              <a:xfrm>
                <a:off x="2459" y="2571"/>
                <a:ext cx="18" cy="42"/>
              </a:xfrm>
              <a:custGeom>
                <a:gdLst>
                  <a:gd fmla="*/ 0 w 18" name="T0"/>
                  <a:gd fmla="*/ 0 h 42" name="T1"/>
                  <a:gd fmla="*/ 18 w 18" name="T2"/>
                  <a:gd fmla="*/ 12 h 42" name="T3"/>
                  <a:gd fmla="*/ 18 w 18" name="T4"/>
                  <a:gd fmla="*/ 42 h 42" name="T5"/>
                  <a:gd fmla="*/ 0 w 18" name="T6"/>
                  <a:gd fmla="*/ 32 h 42" name="T7"/>
                  <a:gd fmla="*/ 0 w 18" name="T8"/>
                  <a:gd fmla="*/ 0 h 42" name="T9"/>
                </a:gdLst>
                <a:cxnLst>
                  <a:cxn ang="0">
                    <a:pos x="T0" y="T1"/>
                  </a:cxn>
                  <a:cxn ang="0">
                    <a:pos x="T2" y="T3"/>
                  </a:cxn>
                  <a:cxn ang="0">
                    <a:pos x="T4" y="T5"/>
                  </a:cxn>
                  <a:cxn ang="0">
                    <a:pos x="T6" y="T7"/>
                  </a:cxn>
                  <a:cxn ang="0">
                    <a:pos x="T8" y="T9"/>
                  </a:cxn>
                </a:cxnLst>
                <a:rect b="b" l="0" r="r" t="0"/>
                <a:pathLst>
                  <a:path h="42" w="18">
                    <a:moveTo>
                      <a:pt x="0" y="0"/>
                    </a:moveTo>
                    <a:lnTo>
                      <a:pt x="18" y="12"/>
                    </a:lnTo>
                    <a:lnTo>
                      <a:pt x="18" y="42"/>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94" name="Freeform 237"/>
              <p:cNvSpPr/>
              <p:nvPr/>
            </p:nvSpPr>
            <p:spPr bwMode="auto">
              <a:xfrm>
                <a:off x="2493" y="2593"/>
                <a:ext cx="16" cy="38"/>
              </a:xfrm>
              <a:custGeom>
                <a:gdLst>
                  <a:gd fmla="*/ 16 w 16" name="T0"/>
                  <a:gd fmla="*/ 12 h 38" name="T1"/>
                  <a:gd fmla="*/ 16 w 16" name="T2"/>
                  <a:gd fmla="*/ 38 h 38" name="T3"/>
                  <a:gd fmla="*/ 0 w 16" name="T4"/>
                  <a:gd fmla="*/ 28 h 38" name="T5"/>
                  <a:gd fmla="*/ 0 w 16" name="T6"/>
                  <a:gd fmla="*/ 0 h 38" name="T7"/>
                  <a:gd fmla="*/ 16 w 16" name="T8"/>
                  <a:gd fmla="*/ 12 h 38" name="T9"/>
                </a:gdLst>
                <a:cxnLst>
                  <a:cxn ang="0">
                    <a:pos x="T0" y="T1"/>
                  </a:cxn>
                  <a:cxn ang="0">
                    <a:pos x="T2" y="T3"/>
                  </a:cxn>
                  <a:cxn ang="0">
                    <a:pos x="T4" y="T5"/>
                  </a:cxn>
                  <a:cxn ang="0">
                    <a:pos x="T6" y="T7"/>
                  </a:cxn>
                  <a:cxn ang="0">
                    <a:pos x="T8" y="T9"/>
                  </a:cxn>
                </a:cxnLst>
                <a:rect b="b" l="0" r="r" t="0"/>
                <a:pathLst>
                  <a:path h="38" w="16">
                    <a:moveTo>
                      <a:pt x="16" y="12"/>
                    </a:moveTo>
                    <a:lnTo>
                      <a:pt x="16" y="38"/>
                    </a:lnTo>
                    <a:lnTo>
                      <a:pt x="0" y="28"/>
                    </a:lnTo>
                    <a:lnTo>
                      <a:pt x="0" y="0"/>
                    </a:lnTo>
                    <a:lnTo>
                      <a:pt x="16" y="12"/>
                    </a:lnTo>
                    <a:close/>
                  </a:path>
                </a:pathLst>
              </a:custGeom>
              <a:grpFill/>
              <a:ln>
                <a:noFill/>
              </a:ln>
            </p:spPr>
            <p:txBody>
              <a:bodyPr anchor="t" anchorCtr="0" bIns="45720" compatLnSpc="1" lIns="91440" numCol="1" rIns="91440" tIns="45720" vert="horz" wrap="square"/>
              <a:lstStyle/>
              <a:p>
                <a:endParaRPr altLang="en-US" lang="zh-CN"/>
              </a:p>
            </p:txBody>
          </p:sp>
          <p:sp>
            <p:nvSpPr>
              <p:cNvPr id="1595" name="Freeform 238"/>
              <p:cNvSpPr/>
              <p:nvPr/>
            </p:nvSpPr>
            <p:spPr bwMode="auto">
              <a:xfrm>
                <a:off x="2525" y="2615"/>
                <a:ext cx="50" cy="53"/>
              </a:xfrm>
              <a:custGeom>
                <a:gdLst>
                  <a:gd fmla="*/ 50 w 50" name="T0"/>
                  <a:gd fmla="*/ 33 h 53" name="T1"/>
                  <a:gd fmla="*/ 50 w 50" name="T2"/>
                  <a:gd fmla="*/ 53 h 53" name="T3"/>
                  <a:gd fmla="*/ 0 w 50" name="T4"/>
                  <a:gd fmla="*/ 25 h 53" name="T5"/>
                  <a:gd fmla="*/ 0 w 50" name="T6"/>
                  <a:gd fmla="*/ 0 h 53" name="T7"/>
                  <a:gd fmla="*/ 50 w 50" name="T8"/>
                  <a:gd fmla="*/ 33 h 53" name="T9"/>
                </a:gdLst>
                <a:cxnLst>
                  <a:cxn ang="0">
                    <a:pos x="T0" y="T1"/>
                  </a:cxn>
                  <a:cxn ang="0">
                    <a:pos x="T2" y="T3"/>
                  </a:cxn>
                  <a:cxn ang="0">
                    <a:pos x="T4" y="T5"/>
                  </a:cxn>
                  <a:cxn ang="0">
                    <a:pos x="T6" y="T7"/>
                  </a:cxn>
                  <a:cxn ang="0">
                    <a:pos x="T8" y="T9"/>
                  </a:cxn>
                </a:cxnLst>
                <a:rect b="b" l="0" r="r" t="0"/>
                <a:pathLst>
                  <a:path h="52" w="50">
                    <a:moveTo>
                      <a:pt x="50" y="33"/>
                    </a:moveTo>
                    <a:lnTo>
                      <a:pt x="50" y="53"/>
                    </a:lnTo>
                    <a:lnTo>
                      <a:pt x="0" y="25"/>
                    </a:lnTo>
                    <a:lnTo>
                      <a:pt x="0" y="0"/>
                    </a:lnTo>
                    <a:lnTo>
                      <a:pt x="50" y="33"/>
                    </a:lnTo>
                    <a:close/>
                  </a:path>
                </a:pathLst>
              </a:custGeom>
              <a:grpFill/>
              <a:ln>
                <a:noFill/>
              </a:ln>
            </p:spPr>
            <p:txBody>
              <a:bodyPr anchor="t" anchorCtr="0" bIns="45720" compatLnSpc="1" lIns="91440" numCol="1" rIns="91440" tIns="45720" vert="horz" wrap="square"/>
              <a:lstStyle/>
              <a:p>
                <a:endParaRPr altLang="en-US" lang="zh-CN"/>
              </a:p>
            </p:txBody>
          </p:sp>
          <p:sp>
            <p:nvSpPr>
              <p:cNvPr id="1596" name="Freeform 239"/>
              <p:cNvSpPr/>
              <p:nvPr/>
            </p:nvSpPr>
            <p:spPr bwMode="auto">
              <a:xfrm>
                <a:off x="2459" y="2627"/>
                <a:ext cx="30" cy="45"/>
              </a:xfrm>
              <a:custGeom>
                <a:gdLst>
                  <a:gd fmla="*/ 0 w 30" name="T0"/>
                  <a:gd fmla="*/ 0 h 45" name="T1"/>
                  <a:gd fmla="*/ 30 w 30" name="T2"/>
                  <a:gd fmla="*/ 17 h 45" name="T3"/>
                  <a:gd fmla="*/ 30 w 30" name="T4"/>
                  <a:gd fmla="*/ 45 h 45" name="T5"/>
                  <a:gd fmla="*/ 0 w 30" name="T6"/>
                  <a:gd fmla="*/ 33 h 45" name="T7"/>
                  <a:gd fmla="*/ 0 w 30" name="T8"/>
                  <a:gd fmla="*/ 0 h 45" name="T9"/>
                </a:gdLst>
                <a:cxnLst>
                  <a:cxn ang="0">
                    <a:pos x="T0" y="T1"/>
                  </a:cxn>
                  <a:cxn ang="0">
                    <a:pos x="T2" y="T3"/>
                  </a:cxn>
                  <a:cxn ang="0">
                    <a:pos x="T4" y="T5"/>
                  </a:cxn>
                  <a:cxn ang="0">
                    <a:pos x="T6" y="T7"/>
                  </a:cxn>
                  <a:cxn ang="0">
                    <a:pos x="T8" y="T9"/>
                  </a:cxn>
                </a:cxnLst>
                <a:rect b="b" l="0" r="r" t="0"/>
                <a:pathLst>
                  <a:path h="45" w="30">
                    <a:moveTo>
                      <a:pt x="0" y="0"/>
                    </a:moveTo>
                    <a:lnTo>
                      <a:pt x="30" y="17"/>
                    </a:lnTo>
                    <a:lnTo>
                      <a:pt x="30" y="45"/>
                    </a:lnTo>
                    <a:lnTo>
                      <a:pt x="0" y="33"/>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97" name="Freeform 240"/>
              <p:cNvSpPr/>
              <p:nvPr/>
            </p:nvSpPr>
            <p:spPr bwMode="auto">
              <a:xfrm>
                <a:off x="2553" y="2678"/>
                <a:ext cx="60" cy="46"/>
              </a:xfrm>
              <a:custGeom>
                <a:gdLst>
                  <a:gd fmla="*/ 60 w 60" name="T0"/>
                  <a:gd fmla="*/ 30 h 46" name="T1"/>
                  <a:gd fmla="*/ 60 w 60" name="T2"/>
                  <a:gd fmla="*/ 46 h 46" name="T3"/>
                  <a:gd fmla="*/ 0 w 60" name="T4"/>
                  <a:gd fmla="*/ 20 h 46" name="T5"/>
                  <a:gd fmla="*/ 0 w 60" name="T6"/>
                  <a:gd fmla="*/ 0 h 46" name="T7"/>
                  <a:gd fmla="*/ 60 w 60" name="T8"/>
                  <a:gd fmla="*/ 30 h 46" name="T9"/>
                </a:gdLst>
                <a:cxnLst>
                  <a:cxn ang="0">
                    <a:pos x="T0" y="T1"/>
                  </a:cxn>
                  <a:cxn ang="0">
                    <a:pos x="T2" y="T3"/>
                  </a:cxn>
                  <a:cxn ang="0">
                    <a:pos x="T4" y="T5"/>
                  </a:cxn>
                  <a:cxn ang="0">
                    <a:pos x="T6" y="T7"/>
                  </a:cxn>
                  <a:cxn ang="0">
                    <a:pos x="T8" y="T9"/>
                  </a:cxn>
                </a:cxnLst>
                <a:rect b="b" l="0" r="r" t="0"/>
                <a:pathLst>
                  <a:path h="46" w="60">
                    <a:moveTo>
                      <a:pt x="60" y="30"/>
                    </a:moveTo>
                    <a:lnTo>
                      <a:pt x="60" y="46"/>
                    </a:lnTo>
                    <a:lnTo>
                      <a:pt x="0" y="20"/>
                    </a:lnTo>
                    <a:lnTo>
                      <a:pt x="0" y="0"/>
                    </a:lnTo>
                    <a:lnTo>
                      <a:pt x="60" y="30"/>
                    </a:lnTo>
                    <a:close/>
                  </a:path>
                </a:pathLst>
              </a:custGeom>
              <a:grpFill/>
              <a:ln>
                <a:noFill/>
              </a:ln>
            </p:spPr>
            <p:txBody>
              <a:bodyPr anchor="t" anchorCtr="0" bIns="45720" compatLnSpc="1" lIns="91440" numCol="1" rIns="91440" tIns="45720" vert="horz" wrap="square"/>
              <a:lstStyle/>
              <a:p>
                <a:endParaRPr altLang="en-US" lang="zh-CN"/>
              </a:p>
            </p:txBody>
          </p:sp>
          <p:sp>
            <p:nvSpPr>
              <p:cNvPr id="1598" name="Freeform 241"/>
              <p:cNvSpPr/>
              <p:nvPr/>
            </p:nvSpPr>
            <p:spPr bwMode="auto">
              <a:xfrm>
                <a:off x="2459" y="2684"/>
                <a:ext cx="58" cy="48"/>
              </a:xfrm>
              <a:custGeom>
                <a:gdLst>
                  <a:gd fmla="*/ 0 w 58" name="T0"/>
                  <a:gd fmla="*/ 0 h 48" name="T1"/>
                  <a:gd fmla="*/ 58 w 58" name="T2"/>
                  <a:gd fmla="*/ 24 h 48" name="T3"/>
                  <a:gd fmla="*/ 58 w 58" name="T4"/>
                  <a:gd fmla="*/ 48 h 48" name="T5"/>
                  <a:gd fmla="*/ 0 w 58" name="T6"/>
                  <a:gd fmla="*/ 32 h 48" name="T7"/>
                  <a:gd fmla="*/ 0 w 58" name="T8"/>
                  <a:gd fmla="*/ 0 h 48" name="T9"/>
                </a:gdLst>
                <a:cxnLst>
                  <a:cxn ang="0">
                    <a:pos x="T0" y="T1"/>
                  </a:cxn>
                  <a:cxn ang="0">
                    <a:pos x="T2" y="T3"/>
                  </a:cxn>
                  <a:cxn ang="0">
                    <a:pos x="T4" y="T5"/>
                  </a:cxn>
                  <a:cxn ang="0">
                    <a:pos x="T6" y="T7"/>
                  </a:cxn>
                  <a:cxn ang="0">
                    <a:pos x="T8" y="T9"/>
                  </a:cxn>
                </a:cxnLst>
                <a:rect b="b" l="0" r="r" t="0"/>
                <a:pathLst>
                  <a:path h="48" w="57">
                    <a:moveTo>
                      <a:pt x="0" y="0"/>
                    </a:moveTo>
                    <a:lnTo>
                      <a:pt x="58" y="24"/>
                    </a:lnTo>
                    <a:lnTo>
                      <a:pt x="58" y="48"/>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99" name="Freeform 242"/>
              <p:cNvSpPr/>
              <p:nvPr/>
            </p:nvSpPr>
            <p:spPr bwMode="auto">
              <a:xfrm>
                <a:off x="2533" y="2714"/>
                <a:ext cx="42" cy="36"/>
              </a:xfrm>
              <a:custGeom>
                <a:gdLst>
                  <a:gd fmla="*/ 0 w 42" name="T0"/>
                  <a:gd fmla="*/ 0 h 36" name="T1"/>
                  <a:gd fmla="*/ 42 w 42" name="T2"/>
                  <a:gd fmla="*/ 16 h 36" name="T3"/>
                  <a:gd fmla="*/ 42 w 42" name="T4"/>
                  <a:gd fmla="*/ 36 h 36" name="T5"/>
                  <a:gd fmla="*/ 0 w 42" name="T6"/>
                  <a:gd fmla="*/ 24 h 36" name="T7"/>
                  <a:gd fmla="*/ 0 w 42" name="T8"/>
                  <a:gd fmla="*/ 0 h 36" name="T9"/>
                </a:gdLst>
                <a:cxnLst>
                  <a:cxn ang="0">
                    <a:pos x="T0" y="T1"/>
                  </a:cxn>
                  <a:cxn ang="0">
                    <a:pos x="T2" y="T3"/>
                  </a:cxn>
                  <a:cxn ang="0">
                    <a:pos x="T4" y="T5"/>
                  </a:cxn>
                  <a:cxn ang="0">
                    <a:pos x="T6" y="T7"/>
                  </a:cxn>
                  <a:cxn ang="0">
                    <a:pos x="T8" y="T9"/>
                  </a:cxn>
                </a:cxnLst>
                <a:rect b="b" l="0" r="r" t="0"/>
                <a:pathLst>
                  <a:path h="36" w="42">
                    <a:moveTo>
                      <a:pt x="0" y="0"/>
                    </a:moveTo>
                    <a:lnTo>
                      <a:pt x="42" y="16"/>
                    </a:lnTo>
                    <a:lnTo>
                      <a:pt x="42" y="36"/>
                    </a:lnTo>
                    <a:lnTo>
                      <a:pt x="0"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600" name="Freeform 243"/>
              <p:cNvSpPr/>
              <p:nvPr/>
            </p:nvSpPr>
            <p:spPr bwMode="auto">
              <a:xfrm>
                <a:off x="2497" y="2750"/>
                <a:ext cx="36" cy="34"/>
              </a:xfrm>
              <a:custGeom>
                <a:gdLst>
                  <a:gd fmla="*/ 36 w 36" name="T0"/>
                  <a:gd fmla="*/ 10 h 34" name="T1"/>
                  <a:gd fmla="*/ 36 w 36" name="T2"/>
                  <a:gd fmla="*/ 34 h 34" name="T3"/>
                  <a:gd fmla="*/ 0 w 36" name="T4"/>
                  <a:gd fmla="*/ 28 h 34" name="T5"/>
                  <a:gd fmla="*/ 0 w 36" name="T6"/>
                  <a:gd fmla="*/ 0 h 34" name="T7"/>
                  <a:gd fmla="*/ 36 w 36" name="T8"/>
                  <a:gd fmla="*/ 10 h 34" name="T9"/>
                </a:gdLst>
                <a:cxnLst>
                  <a:cxn ang="0">
                    <a:pos x="T0" y="T1"/>
                  </a:cxn>
                  <a:cxn ang="0">
                    <a:pos x="T2" y="T3"/>
                  </a:cxn>
                  <a:cxn ang="0">
                    <a:pos x="T4" y="T5"/>
                  </a:cxn>
                  <a:cxn ang="0">
                    <a:pos x="T6" y="T7"/>
                  </a:cxn>
                  <a:cxn ang="0">
                    <a:pos x="T8" y="T9"/>
                  </a:cxn>
                </a:cxnLst>
                <a:rect b="b" l="0" r="r" t="0"/>
                <a:pathLst>
                  <a:path h="34" w="36">
                    <a:moveTo>
                      <a:pt x="36" y="10"/>
                    </a:moveTo>
                    <a:lnTo>
                      <a:pt x="36" y="34"/>
                    </a:lnTo>
                    <a:lnTo>
                      <a:pt x="0" y="28"/>
                    </a:lnTo>
                    <a:lnTo>
                      <a:pt x="0" y="0"/>
                    </a:lnTo>
                    <a:lnTo>
                      <a:pt x="36" y="10"/>
                    </a:lnTo>
                    <a:close/>
                  </a:path>
                </a:pathLst>
              </a:custGeom>
              <a:grpFill/>
              <a:ln>
                <a:noFill/>
              </a:ln>
            </p:spPr>
            <p:txBody>
              <a:bodyPr anchor="t" anchorCtr="0" bIns="45720" compatLnSpc="1" lIns="91440" numCol="1" rIns="91440" tIns="45720" vert="horz" wrap="square"/>
              <a:lstStyle/>
              <a:p>
                <a:endParaRPr altLang="en-US" lang="zh-CN"/>
              </a:p>
            </p:txBody>
          </p:sp>
          <p:sp>
            <p:nvSpPr>
              <p:cNvPr id="1601" name="Freeform 244"/>
              <p:cNvSpPr/>
              <p:nvPr/>
            </p:nvSpPr>
            <p:spPr bwMode="auto">
              <a:xfrm>
                <a:off x="2581" y="2772"/>
                <a:ext cx="32" cy="24"/>
              </a:xfrm>
              <a:custGeom>
                <a:gdLst>
                  <a:gd fmla="*/ 32 w 32" name="T0"/>
                  <a:gd fmla="*/ 8 h 24" name="T1"/>
                  <a:gd fmla="*/ 32 w 32" name="T2"/>
                  <a:gd fmla="*/ 24 h 24" name="T3"/>
                  <a:gd fmla="*/ 0 w 32" name="T4"/>
                  <a:gd fmla="*/ 18 h 24" name="T5"/>
                  <a:gd fmla="*/ 0 w 32" name="T6"/>
                  <a:gd fmla="*/ 0 h 24" name="T7"/>
                  <a:gd fmla="*/ 10 w 32" name="T8"/>
                  <a:gd fmla="*/ 2 h 24" name="T9"/>
                  <a:gd fmla="*/ 32 w 32" name="T10"/>
                  <a:gd fmla="*/ 8 h 24" name="T11"/>
                </a:gdLst>
                <a:cxnLst>
                  <a:cxn ang="0">
                    <a:pos x="T0" y="T1"/>
                  </a:cxn>
                  <a:cxn ang="0">
                    <a:pos x="T2" y="T3"/>
                  </a:cxn>
                  <a:cxn ang="0">
                    <a:pos x="T4" y="T5"/>
                  </a:cxn>
                  <a:cxn ang="0">
                    <a:pos x="T6" y="T7"/>
                  </a:cxn>
                  <a:cxn ang="0">
                    <a:pos x="T8" y="T9"/>
                  </a:cxn>
                  <a:cxn ang="0">
                    <a:pos x="T10" y="T11"/>
                  </a:cxn>
                </a:cxnLst>
                <a:rect b="b" l="0" r="r" t="0"/>
                <a:pathLst>
                  <a:path h="24" w="32">
                    <a:moveTo>
                      <a:pt x="32" y="8"/>
                    </a:moveTo>
                    <a:lnTo>
                      <a:pt x="32" y="24"/>
                    </a:lnTo>
                    <a:lnTo>
                      <a:pt x="0" y="18"/>
                    </a:lnTo>
                    <a:lnTo>
                      <a:pt x="0" y="0"/>
                    </a:lnTo>
                    <a:lnTo>
                      <a:pt x="10" y="2"/>
                    </a:lnTo>
                    <a:lnTo>
                      <a:pt x="32" y="8"/>
                    </a:lnTo>
                    <a:close/>
                  </a:path>
                </a:pathLst>
              </a:custGeom>
              <a:grpFill/>
              <a:ln>
                <a:noFill/>
              </a:ln>
            </p:spPr>
            <p:txBody>
              <a:bodyPr anchor="t" anchorCtr="0" bIns="45720" compatLnSpc="1" lIns="91440" numCol="1" rIns="91440" tIns="45720" vert="horz" wrap="square"/>
              <a:lstStyle/>
              <a:p>
                <a:endParaRPr altLang="en-US" lang="zh-CN"/>
              </a:p>
            </p:txBody>
          </p:sp>
          <p:sp>
            <p:nvSpPr>
              <p:cNvPr id="1602" name="Freeform 245"/>
              <p:cNvSpPr/>
              <p:nvPr/>
            </p:nvSpPr>
            <p:spPr bwMode="auto">
              <a:xfrm>
                <a:off x="2459" y="2798"/>
                <a:ext cx="54" cy="32"/>
              </a:xfrm>
              <a:custGeom>
                <a:gdLst>
                  <a:gd fmla="*/ 0 w 54" name="T0"/>
                  <a:gd fmla="*/ 0 h 32" name="T1"/>
                  <a:gd fmla="*/ 54 w 54" name="T2"/>
                  <a:gd fmla="*/ 6 h 32" name="T3"/>
                  <a:gd fmla="*/ 54 w 54" name="T4"/>
                  <a:gd fmla="*/ 32 h 32" name="T5"/>
                  <a:gd fmla="*/ 0 w 54" name="T6"/>
                  <a:gd fmla="*/ 30 h 32" name="T7"/>
                  <a:gd fmla="*/ 0 w 54" name="T8"/>
                  <a:gd fmla="*/ 0 h 32" name="T9"/>
                </a:gdLst>
                <a:cxnLst>
                  <a:cxn ang="0">
                    <a:pos x="T0" y="T1"/>
                  </a:cxn>
                  <a:cxn ang="0">
                    <a:pos x="T2" y="T3"/>
                  </a:cxn>
                  <a:cxn ang="0">
                    <a:pos x="T4" y="T5"/>
                  </a:cxn>
                  <a:cxn ang="0">
                    <a:pos x="T6" y="T7"/>
                  </a:cxn>
                  <a:cxn ang="0">
                    <a:pos x="T8" y="T9"/>
                  </a:cxn>
                </a:cxnLst>
                <a:rect b="b" l="0" r="r" t="0"/>
                <a:pathLst>
                  <a:path h="32" w="54">
                    <a:moveTo>
                      <a:pt x="0" y="0"/>
                    </a:moveTo>
                    <a:lnTo>
                      <a:pt x="54" y="6"/>
                    </a:lnTo>
                    <a:lnTo>
                      <a:pt x="54" y="32"/>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603" name="Freeform 246"/>
              <p:cNvSpPr/>
              <p:nvPr/>
            </p:nvSpPr>
            <p:spPr bwMode="auto">
              <a:xfrm>
                <a:off x="2529" y="2806"/>
                <a:ext cx="18" cy="26"/>
              </a:xfrm>
              <a:custGeom>
                <a:gdLst>
                  <a:gd fmla="*/ 18 w 18" name="T0"/>
                  <a:gd fmla="*/ 4 h 26" name="T1"/>
                  <a:gd fmla="*/ 18 w 18" name="T2"/>
                  <a:gd fmla="*/ 26 h 26" name="T3"/>
                  <a:gd fmla="*/ 0 w 18" name="T4"/>
                  <a:gd fmla="*/ 26 h 26" name="T5"/>
                  <a:gd fmla="*/ 0 w 18" name="T6"/>
                  <a:gd fmla="*/ 0 h 26" name="T7"/>
                  <a:gd fmla="*/ 18 w 18" name="T8"/>
                  <a:gd fmla="*/ 4 h 26" name="T9"/>
                </a:gdLst>
                <a:cxnLst>
                  <a:cxn ang="0">
                    <a:pos x="T0" y="T1"/>
                  </a:cxn>
                  <a:cxn ang="0">
                    <a:pos x="T2" y="T3"/>
                  </a:cxn>
                  <a:cxn ang="0">
                    <a:pos x="T4" y="T5"/>
                  </a:cxn>
                  <a:cxn ang="0">
                    <a:pos x="T6" y="T7"/>
                  </a:cxn>
                  <a:cxn ang="0">
                    <a:pos x="T8" y="T9"/>
                  </a:cxn>
                </a:cxnLst>
                <a:rect b="b" l="0" r="r" t="0"/>
                <a:pathLst>
                  <a:path h="26" w="18">
                    <a:moveTo>
                      <a:pt x="18" y="4"/>
                    </a:moveTo>
                    <a:lnTo>
                      <a:pt x="18" y="26"/>
                    </a:lnTo>
                    <a:lnTo>
                      <a:pt x="0" y="26"/>
                    </a:lnTo>
                    <a:lnTo>
                      <a:pt x="0" y="0"/>
                    </a:lnTo>
                    <a:lnTo>
                      <a:pt x="18" y="4"/>
                    </a:lnTo>
                    <a:close/>
                  </a:path>
                </a:pathLst>
              </a:custGeom>
              <a:grpFill/>
              <a:ln>
                <a:noFill/>
              </a:ln>
            </p:spPr>
            <p:txBody>
              <a:bodyPr anchor="t" anchorCtr="0" bIns="45720" compatLnSpc="1" lIns="91440" numCol="1" rIns="91440" tIns="45720" vert="horz" wrap="square"/>
              <a:lstStyle/>
              <a:p>
                <a:endParaRPr altLang="en-US" lang="zh-CN"/>
              </a:p>
            </p:txBody>
          </p:sp>
          <p:sp>
            <p:nvSpPr>
              <p:cNvPr id="1604" name="Freeform 247"/>
              <p:cNvSpPr/>
              <p:nvPr/>
            </p:nvSpPr>
            <p:spPr bwMode="auto">
              <a:xfrm>
                <a:off x="2563" y="2812"/>
                <a:ext cx="50" cy="22"/>
              </a:xfrm>
              <a:custGeom>
                <a:gdLst>
                  <a:gd fmla="*/ 50 w 50" name="T0"/>
                  <a:gd fmla="*/ 6 h 22" name="T1"/>
                  <a:gd fmla="*/ 50 w 50" name="T2"/>
                  <a:gd fmla="*/ 22 h 22" name="T3"/>
                  <a:gd fmla="*/ 0 w 50" name="T4"/>
                  <a:gd fmla="*/ 20 h 22" name="T5"/>
                  <a:gd fmla="*/ 0 w 50" name="T6"/>
                  <a:gd fmla="*/ 0 h 22" name="T7"/>
                  <a:gd fmla="*/ 50 w 50" name="T8"/>
                  <a:gd fmla="*/ 6 h 22" name="T9"/>
                </a:gdLst>
                <a:cxnLst>
                  <a:cxn ang="0">
                    <a:pos x="T0" y="T1"/>
                  </a:cxn>
                  <a:cxn ang="0">
                    <a:pos x="T2" y="T3"/>
                  </a:cxn>
                  <a:cxn ang="0">
                    <a:pos x="T4" y="T5"/>
                  </a:cxn>
                  <a:cxn ang="0">
                    <a:pos x="T6" y="T7"/>
                  </a:cxn>
                  <a:cxn ang="0">
                    <a:pos x="T8" y="T9"/>
                  </a:cxn>
                </a:cxnLst>
                <a:rect b="b" l="0" r="r" t="0"/>
                <a:pathLst>
                  <a:path h="22" w="50">
                    <a:moveTo>
                      <a:pt x="50" y="6"/>
                    </a:moveTo>
                    <a:lnTo>
                      <a:pt x="50" y="22"/>
                    </a:lnTo>
                    <a:lnTo>
                      <a:pt x="0" y="20"/>
                    </a:lnTo>
                    <a:lnTo>
                      <a:pt x="0" y="0"/>
                    </a:lnTo>
                    <a:lnTo>
                      <a:pt x="50" y="6"/>
                    </a:lnTo>
                    <a:close/>
                  </a:path>
                </a:pathLst>
              </a:custGeom>
              <a:grpFill/>
              <a:ln>
                <a:noFill/>
              </a:ln>
            </p:spPr>
            <p:txBody>
              <a:bodyPr anchor="t" anchorCtr="0" bIns="45720" compatLnSpc="1" lIns="91440" numCol="1" rIns="91440" tIns="45720" vert="horz" wrap="square"/>
              <a:lstStyle/>
              <a:p>
                <a:endParaRPr altLang="en-US" lang="zh-CN"/>
              </a:p>
            </p:txBody>
          </p:sp>
          <p:sp>
            <p:nvSpPr>
              <p:cNvPr id="1605" name="Freeform 248"/>
              <p:cNvSpPr/>
              <p:nvPr/>
            </p:nvSpPr>
            <p:spPr bwMode="auto">
              <a:xfrm>
                <a:off x="2459" y="2854"/>
                <a:ext cx="24" cy="30"/>
              </a:xfrm>
              <a:custGeom>
                <a:gdLst>
                  <a:gd fmla="*/ 0 w 24" name="T0"/>
                  <a:gd fmla="*/ 0 h 30" name="T1"/>
                  <a:gd fmla="*/ 24 w 24" name="T2"/>
                  <a:gd fmla="*/ 0 h 30" name="T3"/>
                  <a:gd fmla="*/ 24 w 24" name="T4"/>
                  <a:gd fmla="*/ 28 h 30" name="T5"/>
                  <a:gd fmla="*/ 0 w 24" name="T6"/>
                  <a:gd fmla="*/ 30 h 30" name="T7"/>
                  <a:gd fmla="*/ 0 w 24" name="T8"/>
                  <a:gd fmla="*/ 0 h 30" name="T9"/>
                </a:gdLst>
                <a:cxnLst>
                  <a:cxn ang="0">
                    <a:pos x="T0" y="T1"/>
                  </a:cxn>
                  <a:cxn ang="0">
                    <a:pos x="T2" y="T3"/>
                  </a:cxn>
                  <a:cxn ang="0">
                    <a:pos x="T4" y="T5"/>
                  </a:cxn>
                  <a:cxn ang="0">
                    <a:pos x="T6" y="T7"/>
                  </a:cxn>
                  <a:cxn ang="0">
                    <a:pos x="T8" y="T9"/>
                  </a:cxn>
                </a:cxnLst>
                <a:rect b="b" l="0" r="r" t="0"/>
                <a:pathLst>
                  <a:path h="30" w="24">
                    <a:moveTo>
                      <a:pt x="0" y="0"/>
                    </a:moveTo>
                    <a:lnTo>
                      <a:pt x="24" y="0"/>
                    </a:lnTo>
                    <a:lnTo>
                      <a:pt x="24" y="28"/>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606" name="Freeform 249"/>
              <p:cNvSpPr/>
              <p:nvPr/>
            </p:nvSpPr>
            <p:spPr bwMode="auto">
              <a:xfrm>
                <a:off x="2547" y="2854"/>
                <a:ext cx="38" cy="22"/>
              </a:xfrm>
              <a:custGeom>
                <a:gdLst>
                  <a:gd fmla="*/ 38 w 38" name="T0"/>
                  <a:gd fmla="*/ 2 h 22" name="T1"/>
                  <a:gd fmla="*/ 38 w 38" name="T2"/>
                  <a:gd fmla="*/ 20 h 22" name="T3"/>
                  <a:gd fmla="*/ 0 w 38" name="T4"/>
                  <a:gd fmla="*/ 22 h 22" name="T5"/>
                  <a:gd fmla="*/ 0 w 38" name="T6"/>
                  <a:gd fmla="*/ 0 h 22" name="T7"/>
                  <a:gd fmla="*/ 38 w 38" name="T8"/>
                  <a:gd fmla="*/ 2 h 22" name="T9"/>
                </a:gdLst>
                <a:cxnLst>
                  <a:cxn ang="0">
                    <a:pos x="T0" y="T1"/>
                  </a:cxn>
                  <a:cxn ang="0">
                    <a:pos x="T2" y="T3"/>
                  </a:cxn>
                  <a:cxn ang="0">
                    <a:pos x="T4" y="T5"/>
                  </a:cxn>
                  <a:cxn ang="0">
                    <a:pos x="T6" y="T7"/>
                  </a:cxn>
                  <a:cxn ang="0">
                    <a:pos x="T8" y="T9"/>
                  </a:cxn>
                </a:cxnLst>
                <a:rect b="b" l="0" r="r" t="0"/>
                <a:pathLst>
                  <a:path h="22" w="38">
                    <a:moveTo>
                      <a:pt x="38" y="2"/>
                    </a:moveTo>
                    <a:lnTo>
                      <a:pt x="38" y="20"/>
                    </a:lnTo>
                    <a:lnTo>
                      <a:pt x="0" y="22"/>
                    </a:lnTo>
                    <a:lnTo>
                      <a:pt x="0" y="0"/>
                    </a:lnTo>
                    <a:lnTo>
                      <a:pt x="38" y="2"/>
                    </a:lnTo>
                    <a:close/>
                  </a:path>
                </a:pathLst>
              </a:custGeom>
              <a:grpFill/>
              <a:ln>
                <a:noFill/>
              </a:ln>
            </p:spPr>
            <p:txBody>
              <a:bodyPr anchor="t" anchorCtr="0" bIns="45720" compatLnSpc="1" lIns="91440" numCol="1" rIns="91440" tIns="45720" vert="horz" wrap="square"/>
              <a:lstStyle/>
              <a:p>
                <a:endParaRPr altLang="en-US" lang="zh-CN"/>
              </a:p>
            </p:txBody>
          </p:sp>
          <p:sp>
            <p:nvSpPr>
              <p:cNvPr id="1607" name="Rectangle 250"/>
              <p:cNvSpPr>
                <a:spLocks noChangeArrowheads="1"/>
              </p:cNvSpPr>
              <p:nvPr/>
            </p:nvSpPr>
            <p:spPr bwMode="auto">
              <a:xfrm>
                <a:off x="2599" y="2856"/>
                <a:ext cx="14" cy="16"/>
              </a:xfrm>
              <a:prstGeom prst="rect">
                <a:avLst/>
              </a:prstGeom>
              <a:grpFill/>
              <a:ln>
                <a:noFill/>
              </a:ln>
            </p:spPr>
            <p:txBody>
              <a:bodyPr anchor="t" anchorCtr="0" bIns="45720" compatLnSpc="1" lIns="91440" numCol="1" rIns="91440" tIns="45720" vert="horz" wrap="square"/>
              <a:lstStyle/>
              <a:p>
                <a:endParaRPr altLang="en-US" lang="zh-CN"/>
              </a:p>
            </p:txBody>
          </p:sp>
          <p:sp>
            <p:nvSpPr>
              <p:cNvPr id="1608" name="Freeform 251"/>
              <p:cNvSpPr/>
              <p:nvPr/>
            </p:nvSpPr>
            <p:spPr bwMode="auto">
              <a:xfrm>
                <a:off x="2459" y="2902"/>
                <a:ext cx="58" cy="38"/>
              </a:xfrm>
              <a:custGeom>
                <a:gdLst>
                  <a:gd fmla="*/ 0 w 58" name="T0"/>
                  <a:gd fmla="*/ 8 h 38" name="T1"/>
                  <a:gd fmla="*/ 58 w 58" name="T2"/>
                  <a:gd fmla="*/ 0 h 38" name="T3"/>
                  <a:gd fmla="*/ 58 w 58" name="T4"/>
                  <a:gd fmla="*/ 26 h 38" name="T5"/>
                  <a:gd fmla="*/ 0 w 58" name="T6"/>
                  <a:gd fmla="*/ 38 h 38" name="T7"/>
                  <a:gd fmla="*/ 0 w 58" name="T8"/>
                  <a:gd fmla="*/ 8 h 38" name="T9"/>
                </a:gdLst>
                <a:cxnLst>
                  <a:cxn ang="0">
                    <a:pos x="T0" y="T1"/>
                  </a:cxn>
                  <a:cxn ang="0">
                    <a:pos x="T2" y="T3"/>
                  </a:cxn>
                  <a:cxn ang="0">
                    <a:pos x="T4" y="T5"/>
                  </a:cxn>
                  <a:cxn ang="0">
                    <a:pos x="T6" y="T7"/>
                  </a:cxn>
                  <a:cxn ang="0">
                    <a:pos x="T8" y="T9"/>
                  </a:cxn>
                </a:cxnLst>
                <a:rect b="b" l="0" r="r" t="0"/>
                <a:pathLst>
                  <a:path h="38" w="57">
                    <a:moveTo>
                      <a:pt x="0" y="8"/>
                    </a:moveTo>
                    <a:lnTo>
                      <a:pt x="58" y="0"/>
                    </a:lnTo>
                    <a:lnTo>
                      <a:pt x="58" y="26"/>
                    </a:lnTo>
                    <a:lnTo>
                      <a:pt x="0" y="38"/>
                    </a:lnTo>
                    <a:lnTo>
                      <a:pt x="0" y="8"/>
                    </a:lnTo>
                    <a:close/>
                  </a:path>
                </a:pathLst>
              </a:custGeom>
              <a:grpFill/>
              <a:ln>
                <a:noFill/>
              </a:ln>
            </p:spPr>
            <p:txBody>
              <a:bodyPr anchor="t" anchorCtr="0" bIns="45720" compatLnSpc="1" lIns="91440" numCol="1" rIns="91440" tIns="45720" vert="horz" wrap="square"/>
              <a:lstStyle/>
              <a:p>
                <a:endParaRPr altLang="en-US" lang="zh-CN"/>
              </a:p>
            </p:txBody>
          </p:sp>
          <p:sp>
            <p:nvSpPr>
              <p:cNvPr id="1609" name="Freeform 252"/>
              <p:cNvSpPr/>
              <p:nvPr/>
            </p:nvSpPr>
            <p:spPr bwMode="auto">
              <a:xfrm>
                <a:off x="2533" y="2900"/>
                <a:ext cx="14" cy="24"/>
              </a:xfrm>
              <a:custGeom>
                <a:gdLst>
                  <a:gd fmla="*/ 14 w 14" name="T0"/>
                  <a:gd fmla="*/ 0 h 24" name="T1"/>
                  <a:gd fmla="*/ 14 w 14" name="T2"/>
                  <a:gd fmla="*/ 22 h 24" name="T3"/>
                  <a:gd fmla="*/ 0 w 14" name="T4"/>
                  <a:gd fmla="*/ 24 h 24" name="T5"/>
                  <a:gd fmla="*/ 0 w 14" name="T6"/>
                  <a:gd fmla="*/ 0 h 24" name="T7"/>
                  <a:gd fmla="*/ 14 w 14" name="T8"/>
                  <a:gd fmla="*/ 0 h 24" name="T9"/>
                </a:gdLst>
                <a:cxnLst>
                  <a:cxn ang="0">
                    <a:pos x="T0" y="T1"/>
                  </a:cxn>
                  <a:cxn ang="0">
                    <a:pos x="T2" y="T3"/>
                  </a:cxn>
                  <a:cxn ang="0">
                    <a:pos x="T4" y="T5"/>
                  </a:cxn>
                  <a:cxn ang="0">
                    <a:pos x="T6" y="T7"/>
                  </a:cxn>
                  <a:cxn ang="0">
                    <a:pos x="T8" y="T9"/>
                  </a:cxn>
                </a:cxnLst>
                <a:rect b="b" l="0" r="r" t="0"/>
                <a:pathLst>
                  <a:path h="24" w="14">
                    <a:moveTo>
                      <a:pt x="14" y="0"/>
                    </a:moveTo>
                    <a:lnTo>
                      <a:pt x="14" y="22"/>
                    </a:lnTo>
                    <a:lnTo>
                      <a:pt x="0" y="24"/>
                    </a:lnTo>
                    <a:lnTo>
                      <a:pt x="0" y="0"/>
                    </a:lnTo>
                    <a:lnTo>
                      <a:pt x="14" y="0"/>
                    </a:lnTo>
                    <a:close/>
                  </a:path>
                </a:pathLst>
              </a:custGeom>
              <a:grpFill/>
              <a:ln>
                <a:noFill/>
              </a:ln>
            </p:spPr>
            <p:txBody>
              <a:bodyPr anchor="t" anchorCtr="0" bIns="45720" compatLnSpc="1" lIns="91440" numCol="1" rIns="91440" tIns="45720" vert="horz" wrap="square"/>
              <a:lstStyle/>
              <a:p>
                <a:endParaRPr altLang="en-US" lang="zh-CN"/>
              </a:p>
            </p:txBody>
          </p:sp>
          <p:sp>
            <p:nvSpPr>
              <p:cNvPr id="1610" name="Freeform 253"/>
              <p:cNvSpPr/>
              <p:nvPr/>
            </p:nvSpPr>
            <p:spPr bwMode="auto">
              <a:xfrm>
                <a:off x="2503" y="2948"/>
                <a:ext cx="30" cy="32"/>
              </a:xfrm>
              <a:custGeom>
                <a:gdLst>
                  <a:gd fmla="*/ 30 w 30" name="T0"/>
                  <a:gd fmla="*/ 0 h 32" name="T1"/>
                  <a:gd fmla="*/ 30 w 30" name="T2"/>
                  <a:gd fmla="*/ 22 h 32" name="T3"/>
                  <a:gd fmla="*/ 0 w 30" name="T4"/>
                  <a:gd fmla="*/ 32 h 32" name="T5"/>
                  <a:gd fmla="*/ 0 w 30" name="T6"/>
                  <a:gd fmla="*/ 6 h 32" name="T7"/>
                  <a:gd fmla="*/ 30 w 30" name="T8"/>
                  <a:gd fmla="*/ 0 h 32" name="T9"/>
                </a:gdLst>
                <a:cxnLst>
                  <a:cxn ang="0">
                    <a:pos x="T0" y="T1"/>
                  </a:cxn>
                  <a:cxn ang="0">
                    <a:pos x="T2" y="T3"/>
                  </a:cxn>
                  <a:cxn ang="0">
                    <a:pos x="T4" y="T5"/>
                  </a:cxn>
                  <a:cxn ang="0">
                    <a:pos x="T6" y="T7"/>
                  </a:cxn>
                  <a:cxn ang="0">
                    <a:pos x="T8" y="T9"/>
                  </a:cxn>
                </a:cxnLst>
                <a:rect b="b" l="0" r="r" t="0"/>
                <a:pathLst>
                  <a:path h="32" w="30">
                    <a:moveTo>
                      <a:pt x="30" y="0"/>
                    </a:moveTo>
                    <a:lnTo>
                      <a:pt x="30" y="22"/>
                    </a:lnTo>
                    <a:lnTo>
                      <a:pt x="0" y="32"/>
                    </a:lnTo>
                    <a:lnTo>
                      <a:pt x="0" y="6"/>
                    </a:lnTo>
                    <a:lnTo>
                      <a:pt x="30" y="0"/>
                    </a:lnTo>
                    <a:close/>
                  </a:path>
                </a:pathLst>
              </a:custGeom>
              <a:grpFill/>
              <a:ln>
                <a:noFill/>
              </a:ln>
            </p:spPr>
            <p:txBody>
              <a:bodyPr anchor="t" anchorCtr="0" bIns="45720" compatLnSpc="1" lIns="91440" numCol="1" rIns="91440" tIns="45720" vert="horz" wrap="square"/>
              <a:lstStyle/>
              <a:p>
                <a:endParaRPr altLang="en-US" lang="zh-CN"/>
              </a:p>
            </p:txBody>
          </p:sp>
          <p:sp>
            <p:nvSpPr>
              <p:cNvPr id="1611" name="Freeform 254"/>
              <p:cNvSpPr/>
              <p:nvPr/>
            </p:nvSpPr>
            <p:spPr bwMode="auto">
              <a:xfrm>
                <a:off x="2547" y="2936"/>
                <a:ext cx="36" cy="30"/>
              </a:xfrm>
              <a:custGeom>
                <a:gdLst>
                  <a:gd fmla="*/ 36 w 36" name="T0"/>
                  <a:gd fmla="*/ 0 h 30" name="T1"/>
                  <a:gd fmla="*/ 36 w 36" name="T2"/>
                  <a:gd fmla="*/ 20 h 30" name="T3"/>
                  <a:gd fmla="*/ 0 w 36" name="T4"/>
                  <a:gd fmla="*/ 30 h 30" name="T5"/>
                  <a:gd fmla="*/ 0 w 36" name="T6"/>
                  <a:gd fmla="*/ 8 h 30" name="T7"/>
                  <a:gd fmla="*/ 16 w 36" name="T8"/>
                  <a:gd fmla="*/ 4 h 30" name="T9"/>
                  <a:gd fmla="*/ 16 w 36" name="T10"/>
                  <a:gd fmla="*/ 4 h 30" name="T11"/>
                  <a:gd fmla="*/ 36 w 36" name="T12"/>
                  <a:gd fmla="*/ 0 h 30" name="T13"/>
                </a:gdLst>
                <a:cxnLst>
                  <a:cxn ang="0">
                    <a:pos x="T0" y="T1"/>
                  </a:cxn>
                  <a:cxn ang="0">
                    <a:pos x="T2" y="T3"/>
                  </a:cxn>
                  <a:cxn ang="0">
                    <a:pos x="T4" y="T5"/>
                  </a:cxn>
                  <a:cxn ang="0">
                    <a:pos x="T6" y="T7"/>
                  </a:cxn>
                  <a:cxn ang="0">
                    <a:pos x="T8" y="T9"/>
                  </a:cxn>
                  <a:cxn ang="0">
                    <a:pos x="T10" y="T11"/>
                  </a:cxn>
                  <a:cxn ang="0">
                    <a:pos x="T12" y="T13"/>
                  </a:cxn>
                </a:cxnLst>
                <a:rect b="b" l="0" r="r" t="0"/>
                <a:pathLst>
                  <a:path h="30" w="36">
                    <a:moveTo>
                      <a:pt x="36" y="0"/>
                    </a:moveTo>
                    <a:lnTo>
                      <a:pt x="36" y="20"/>
                    </a:lnTo>
                    <a:lnTo>
                      <a:pt x="0" y="30"/>
                    </a:lnTo>
                    <a:lnTo>
                      <a:pt x="0" y="8"/>
                    </a:lnTo>
                    <a:lnTo>
                      <a:pt x="16" y="4"/>
                    </a:lnTo>
                    <a:lnTo>
                      <a:pt x="16" y="4"/>
                    </a:lnTo>
                    <a:lnTo>
                      <a:pt x="36" y="0"/>
                    </a:lnTo>
                    <a:close/>
                  </a:path>
                </a:pathLst>
              </a:custGeom>
              <a:grpFill/>
              <a:ln>
                <a:noFill/>
              </a:ln>
            </p:spPr>
            <p:txBody>
              <a:bodyPr anchor="t" anchorCtr="0" bIns="45720" compatLnSpc="1" lIns="91440" numCol="1" rIns="91440" tIns="45720" vert="horz" wrap="square"/>
              <a:lstStyle/>
              <a:p>
                <a:endParaRPr altLang="en-US" lang="zh-CN"/>
              </a:p>
            </p:txBody>
          </p:sp>
          <p:sp>
            <p:nvSpPr>
              <p:cNvPr id="1612" name="Freeform 255"/>
              <p:cNvSpPr/>
              <p:nvPr/>
            </p:nvSpPr>
            <p:spPr bwMode="auto">
              <a:xfrm>
                <a:off x="2597" y="2930"/>
                <a:ext cx="16" cy="20"/>
              </a:xfrm>
              <a:custGeom>
                <a:gdLst>
                  <a:gd fmla="*/ 16 w 16" name="T0"/>
                  <a:gd fmla="*/ 0 h 20" name="T1"/>
                  <a:gd fmla="*/ 16 w 16" name="T2"/>
                  <a:gd fmla="*/ 16 h 20" name="T3"/>
                  <a:gd fmla="*/ 0 w 16" name="T4"/>
                  <a:gd fmla="*/ 20 h 20" name="T5"/>
                  <a:gd fmla="*/ 0 w 16" name="T6"/>
                  <a:gd fmla="*/ 4 h 20" name="T7"/>
                  <a:gd fmla="*/ 16 w 16" name="T8"/>
                  <a:gd fmla="*/ 0 h 20" name="T9"/>
                </a:gdLst>
                <a:cxnLst>
                  <a:cxn ang="0">
                    <a:pos x="T0" y="T1"/>
                  </a:cxn>
                  <a:cxn ang="0">
                    <a:pos x="T2" y="T3"/>
                  </a:cxn>
                  <a:cxn ang="0">
                    <a:pos x="T4" y="T5"/>
                  </a:cxn>
                  <a:cxn ang="0">
                    <a:pos x="T6" y="T7"/>
                  </a:cxn>
                  <a:cxn ang="0">
                    <a:pos x="T8" y="T9"/>
                  </a:cxn>
                </a:cxnLst>
                <a:rect b="b" l="0" r="r" t="0"/>
                <a:pathLst>
                  <a:path h="20" w="16">
                    <a:moveTo>
                      <a:pt x="16" y="0"/>
                    </a:moveTo>
                    <a:lnTo>
                      <a:pt x="16" y="16"/>
                    </a:lnTo>
                    <a:lnTo>
                      <a:pt x="0" y="20"/>
                    </a:lnTo>
                    <a:lnTo>
                      <a:pt x="0" y="4"/>
                    </a:lnTo>
                    <a:lnTo>
                      <a:pt x="16" y="0"/>
                    </a:lnTo>
                    <a:close/>
                  </a:path>
                </a:pathLst>
              </a:custGeom>
              <a:grpFill/>
              <a:ln>
                <a:noFill/>
              </a:ln>
            </p:spPr>
            <p:txBody>
              <a:bodyPr anchor="t" anchorCtr="0" bIns="45720" compatLnSpc="1" lIns="91440" numCol="1" rIns="91440" tIns="45720" vert="horz" wrap="square"/>
              <a:lstStyle/>
              <a:p>
                <a:endParaRPr altLang="en-US" lang="zh-CN"/>
              </a:p>
            </p:txBody>
          </p:sp>
          <p:sp>
            <p:nvSpPr>
              <p:cNvPr id="1613" name="Freeform 256"/>
              <p:cNvSpPr/>
              <p:nvPr/>
            </p:nvSpPr>
            <p:spPr bwMode="auto">
              <a:xfrm>
                <a:off x="2495" y="2986"/>
                <a:ext cx="66" cy="50"/>
              </a:xfrm>
              <a:custGeom>
                <a:gdLst>
                  <a:gd fmla="*/ 66 w 66" name="T0"/>
                  <a:gd fmla="*/ 0 h 50" name="T1"/>
                  <a:gd fmla="*/ 66 w 66" name="T2"/>
                  <a:gd fmla="*/ 22 h 50" name="T3"/>
                  <a:gd fmla="*/ 0 w 66" name="T4"/>
                  <a:gd fmla="*/ 50 h 50" name="T5"/>
                  <a:gd fmla="*/ 0 w 66" name="T6"/>
                  <a:gd fmla="*/ 22 h 50" name="T7"/>
                  <a:gd fmla="*/ 66 w 66" name="T8"/>
                  <a:gd fmla="*/ 0 h 50" name="T9"/>
                </a:gdLst>
                <a:cxnLst>
                  <a:cxn ang="0">
                    <a:pos x="T0" y="T1"/>
                  </a:cxn>
                  <a:cxn ang="0">
                    <a:pos x="T2" y="T3"/>
                  </a:cxn>
                  <a:cxn ang="0">
                    <a:pos x="T4" y="T5"/>
                  </a:cxn>
                  <a:cxn ang="0">
                    <a:pos x="T6" y="T7"/>
                  </a:cxn>
                  <a:cxn ang="0">
                    <a:pos x="T8" y="T9"/>
                  </a:cxn>
                </a:cxnLst>
                <a:rect b="b" l="0" r="r" t="0"/>
                <a:pathLst>
                  <a:path h="50" w="66">
                    <a:moveTo>
                      <a:pt x="66" y="0"/>
                    </a:moveTo>
                    <a:lnTo>
                      <a:pt x="66" y="22"/>
                    </a:lnTo>
                    <a:lnTo>
                      <a:pt x="0" y="50"/>
                    </a:lnTo>
                    <a:lnTo>
                      <a:pt x="0" y="22"/>
                    </a:lnTo>
                    <a:lnTo>
                      <a:pt x="66" y="0"/>
                    </a:lnTo>
                    <a:close/>
                  </a:path>
                </a:pathLst>
              </a:custGeom>
              <a:grpFill/>
              <a:ln>
                <a:noFill/>
              </a:ln>
            </p:spPr>
            <p:txBody>
              <a:bodyPr anchor="t" anchorCtr="0" bIns="45720" compatLnSpc="1" lIns="91440" numCol="1" rIns="91440" tIns="45720" vert="horz" wrap="square"/>
              <a:lstStyle/>
              <a:p>
                <a:endParaRPr altLang="en-US" lang="zh-CN"/>
              </a:p>
            </p:txBody>
          </p:sp>
          <p:sp>
            <p:nvSpPr>
              <p:cNvPr id="1614" name="Freeform 257"/>
              <p:cNvSpPr/>
              <p:nvPr/>
            </p:nvSpPr>
            <p:spPr bwMode="auto">
              <a:xfrm>
                <a:off x="2575" y="2968"/>
                <a:ext cx="38" cy="32"/>
              </a:xfrm>
              <a:custGeom>
                <a:gdLst>
                  <a:gd fmla="*/ 38 w 38" name="T0"/>
                  <a:gd fmla="*/ 0 h 32" name="T1"/>
                  <a:gd fmla="*/ 38 w 38" name="T2"/>
                  <a:gd fmla="*/ 16 h 32" name="T3"/>
                  <a:gd fmla="*/ 0 w 38" name="T4"/>
                  <a:gd fmla="*/ 32 h 32" name="T5"/>
                  <a:gd fmla="*/ 0 w 38" name="T6"/>
                  <a:gd fmla="*/ 14 h 32" name="T7"/>
                  <a:gd fmla="*/ 38 w 38" name="T8"/>
                  <a:gd fmla="*/ 0 h 32" name="T9"/>
                </a:gdLst>
                <a:cxnLst>
                  <a:cxn ang="0">
                    <a:pos x="T0" y="T1"/>
                  </a:cxn>
                  <a:cxn ang="0">
                    <a:pos x="T2" y="T3"/>
                  </a:cxn>
                  <a:cxn ang="0">
                    <a:pos x="T4" y="T5"/>
                  </a:cxn>
                  <a:cxn ang="0">
                    <a:pos x="T6" y="T7"/>
                  </a:cxn>
                  <a:cxn ang="0">
                    <a:pos x="T8" y="T9"/>
                  </a:cxn>
                </a:cxnLst>
                <a:rect b="b" l="0" r="r" t="0"/>
                <a:pathLst>
                  <a:path h="32" w="38">
                    <a:moveTo>
                      <a:pt x="38" y="0"/>
                    </a:moveTo>
                    <a:lnTo>
                      <a:pt x="38" y="16"/>
                    </a:lnTo>
                    <a:lnTo>
                      <a:pt x="0" y="32"/>
                    </a:lnTo>
                    <a:lnTo>
                      <a:pt x="0" y="14"/>
                    </a:lnTo>
                    <a:lnTo>
                      <a:pt x="38" y="0"/>
                    </a:lnTo>
                    <a:close/>
                  </a:path>
                </a:pathLst>
              </a:custGeom>
              <a:grpFill/>
              <a:ln>
                <a:noFill/>
              </a:ln>
            </p:spPr>
            <p:txBody>
              <a:bodyPr anchor="t" anchorCtr="0" bIns="45720" compatLnSpc="1" lIns="91440" numCol="1" rIns="91440" tIns="45720" vert="horz" wrap="square"/>
              <a:lstStyle/>
              <a:p>
                <a:endParaRPr altLang="en-US" lang="zh-CN"/>
              </a:p>
            </p:txBody>
          </p:sp>
          <p:sp>
            <p:nvSpPr>
              <p:cNvPr id="1615" name="Freeform 258"/>
              <p:cNvSpPr/>
              <p:nvPr/>
            </p:nvSpPr>
            <p:spPr bwMode="auto">
              <a:xfrm>
                <a:off x="2459" y="3050"/>
                <a:ext cx="58" cy="58"/>
              </a:xfrm>
              <a:custGeom>
                <a:gdLst>
                  <a:gd fmla="*/ 0 w 58" name="T0"/>
                  <a:gd fmla="*/ 26 h 58" name="T1"/>
                  <a:gd fmla="*/ 58 w 58" name="T2"/>
                  <a:gd fmla="*/ 0 h 58" name="T3"/>
                  <a:gd fmla="*/ 58 w 58" name="T4"/>
                  <a:gd fmla="*/ 26 h 58" name="T5"/>
                  <a:gd fmla="*/ 0 w 58" name="T6"/>
                  <a:gd fmla="*/ 58 h 58" name="T7"/>
                  <a:gd fmla="*/ 0 w 58" name="T8"/>
                  <a:gd fmla="*/ 26 h 58" name="T9"/>
                </a:gdLst>
                <a:cxnLst>
                  <a:cxn ang="0">
                    <a:pos x="T0" y="T1"/>
                  </a:cxn>
                  <a:cxn ang="0">
                    <a:pos x="T2" y="T3"/>
                  </a:cxn>
                  <a:cxn ang="0">
                    <a:pos x="T4" y="T5"/>
                  </a:cxn>
                  <a:cxn ang="0">
                    <a:pos x="T6" y="T7"/>
                  </a:cxn>
                  <a:cxn ang="0">
                    <a:pos x="T8" y="T9"/>
                  </a:cxn>
                </a:cxnLst>
                <a:rect b="b" l="0" r="r" t="0"/>
                <a:pathLst>
                  <a:path h="57" w="57">
                    <a:moveTo>
                      <a:pt x="0" y="26"/>
                    </a:moveTo>
                    <a:lnTo>
                      <a:pt x="58" y="0"/>
                    </a:lnTo>
                    <a:lnTo>
                      <a:pt x="58" y="26"/>
                    </a:lnTo>
                    <a:lnTo>
                      <a:pt x="0" y="58"/>
                    </a:lnTo>
                    <a:lnTo>
                      <a:pt x="0" y="26"/>
                    </a:lnTo>
                    <a:close/>
                  </a:path>
                </a:pathLst>
              </a:custGeom>
              <a:grpFill/>
              <a:ln>
                <a:noFill/>
              </a:ln>
            </p:spPr>
            <p:txBody>
              <a:bodyPr anchor="t" anchorCtr="0" bIns="45720" compatLnSpc="1" lIns="91440" numCol="1" rIns="91440" tIns="45720" vert="horz" wrap="square"/>
              <a:lstStyle/>
              <a:p>
                <a:endParaRPr altLang="en-US" lang="zh-CN"/>
              </a:p>
            </p:txBody>
          </p:sp>
          <p:sp>
            <p:nvSpPr>
              <p:cNvPr id="1616" name="Freeform 259"/>
              <p:cNvSpPr/>
              <p:nvPr/>
            </p:nvSpPr>
            <p:spPr bwMode="auto">
              <a:xfrm>
                <a:off x="2533" y="3024"/>
                <a:ext cx="48" cy="44"/>
              </a:xfrm>
              <a:custGeom>
                <a:gdLst>
                  <a:gd fmla="*/ 0 w 48" name="T0"/>
                  <a:gd fmla="*/ 20 h 44" name="T1"/>
                  <a:gd fmla="*/ 48 w 48" name="T2"/>
                  <a:gd fmla="*/ 0 h 44" name="T3"/>
                  <a:gd fmla="*/ 48 w 48" name="T4"/>
                  <a:gd fmla="*/ 18 h 44" name="T5"/>
                  <a:gd fmla="*/ 0 w 48" name="T6"/>
                  <a:gd fmla="*/ 44 h 44" name="T7"/>
                  <a:gd fmla="*/ 0 w 48" name="T8"/>
                  <a:gd fmla="*/ 20 h 44" name="T9"/>
                </a:gdLst>
                <a:cxnLst>
                  <a:cxn ang="0">
                    <a:pos x="T0" y="T1"/>
                  </a:cxn>
                  <a:cxn ang="0">
                    <a:pos x="T2" y="T3"/>
                  </a:cxn>
                  <a:cxn ang="0">
                    <a:pos x="T4" y="T5"/>
                  </a:cxn>
                  <a:cxn ang="0">
                    <a:pos x="T6" y="T7"/>
                  </a:cxn>
                  <a:cxn ang="0">
                    <a:pos x="T8" y="T9"/>
                  </a:cxn>
                </a:cxnLst>
                <a:rect b="b" l="0" r="r" t="0"/>
                <a:pathLst>
                  <a:path h="44" w="48">
                    <a:moveTo>
                      <a:pt x="0" y="20"/>
                    </a:moveTo>
                    <a:lnTo>
                      <a:pt x="48" y="0"/>
                    </a:lnTo>
                    <a:lnTo>
                      <a:pt x="48" y="18"/>
                    </a:lnTo>
                    <a:lnTo>
                      <a:pt x="0" y="44"/>
                    </a:lnTo>
                    <a:lnTo>
                      <a:pt x="0" y="20"/>
                    </a:lnTo>
                    <a:close/>
                  </a:path>
                </a:pathLst>
              </a:custGeom>
              <a:grpFill/>
              <a:ln>
                <a:noFill/>
              </a:ln>
            </p:spPr>
            <p:txBody>
              <a:bodyPr anchor="t" anchorCtr="0" bIns="45720" compatLnSpc="1" lIns="91440" numCol="1" rIns="91440" tIns="45720" vert="horz" wrap="square"/>
              <a:lstStyle/>
              <a:p>
                <a:endParaRPr altLang="en-US" lang="zh-CN"/>
              </a:p>
            </p:txBody>
          </p:sp>
          <p:sp>
            <p:nvSpPr>
              <p:cNvPr id="1617" name="Freeform 260"/>
              <p:cNvSpPr/>
              <p:nvPr/>
            </p:nvSpPr>
            <p:spPr bwMode="auto">
              <a:xfrm>
                <a:off x="2499" y="3094"/>
                <a:ext cx="34" cy="44"/>
              </a:xfrm>
              <a:custGeom>
                <a:gdLst>
                  <a:gd fmla="*/ 34 w 34" name="T0"/>
                  <a:gd fmla="*/ 0 h 44" name="T1"/>
                  <a:gd fmla="*/ 34 w 34" name="T2"/>
                  <a:gd fmla="*/ 24 h 44" name="T3"/>
                  <a:gd fmla="*/ 0 w 34" name="T4"/>
                  <a:gd fmla="*/ 44 h 44" name="T5"/>
                  <a:gd fmla="*/ 0 w 34" name="T6"/>
                  <a:gd fmla="*/ 18 h 44" name="T7"/>
                  <a:gd fmla="*/ 34 w 34" name="T8"/>
                  <a:gd fmla="*/ 0 h 44" name="T9"/>
                </a:gdLst>
                <a:cxnLst>
                  <a:cxn ang="0">
                    <a:pos x="T0" y="T1"/>
                  </a:cxn>
                  <a:cxn ang="0">
                    <a:pos x="T2" y="T3"/>
                  </a:cxn>
                  <a:cxn ang="0">
                    <a:pos x="T4" y="T5"/>
                  </a:cxn>
                  <a:cxn ang="0">
                    <a:pos x="T6" y="T7"/>
                  </a:cxn>
                  <a:cxn ang="0">
                    <a:pos x="T8" y="T9"/>
                  </a:cxn>
                </a:cxnLst>
                <a:rect b="b" l="0" r="r" t="0"/>
                <a:pathLst>
                  <a:path h="44" w="34">
                    <a:moveTo>
                      <a:pt x="34" y="0"/>
                    </a:moveTo>
                    <a:lnTo>
                      <a:pt x="34" y="24"/>
                    </a:lnTo>
                    <a:lnTo>
                      <a:pt x="0" y="44"/>
                    </a:lnTo>
                    <a:lnTo>
                      <a:pt x="0" y="18"/>
                    </a:lnTo>
                    <a:lnTo>
                      <a:pt x="34" y="0"/>
                    </a:lnTo>
                    <a:close/>
                  </a:path>
                </a:pathLst>
              </a:custGeom>
              <a:grpFill/>
              <a:ln>
                <a:noFill/>
              </a:ln>
            </p:spPr>
            <p:txBody>
              <a:bodyPr anchor="t" anchorCtr="0" bIns="45720" compatLnSpc="1" lIns="91440" numCol="1" rIns="91440" tIns="45720" vert="horz" wrap="square"/>
              <a:lstStyle/>
              <a:p>
                <a:endParaRPr altLang="en-US" lang="zh-CN"/>
              </a:p>
            </p:txBody>
          </p:sp>
          <p:sp>
            <p:nvSpPr>
              <p:cNvPr id="1618" name="Freeform 261"/>
              <p:cNvSpPr/>
              <p:nvPr/>
            </p:nvSpPr>
            <p:spPr bwMode="auto">
              <a:xfrm>
                <a:off x="2585" y="3050"/>
                <a:ext cx="28" cy="34"/>
              </a:xfrm>
              <a:custGeom>
                <a:gdLst>
                  <a:gd fmla="*/ 28 w 28" name="T0"/>
                  <a:gd fmla="*/ 0 h 34" name="T1"/>
                  <a:gd fmla="*/ 28 w 28" name="T2"/>
                  <a:gd fmla="*/ 16 h 34" name="T3"/>
                  <a:gd fmla="*/ 0 w 28" name="T4"/>
                  <a:gd fmla="*/ 34 h 34" name="T5"/>
                  <a:gd fmla="*/ 0 w 28" name="T6"/>
                  <a:gd fmla="*/ 14 h 34" name="T7"/>
                  <a:gd fmla="*/ 28 w 28" name="T8"/>
                  <a:gd fmla="*/ 0 h 34" name="T9"/>
                </a:gdLst>
                <a:cxnLst>
                  <a:cxn ang="0">
                    <a:pos x="T0" y="T1"/>
                  </a:cxn>
                  <a:cxn ang="0">
                    <a:pos x="T2" y="T3"/>
                  </a:cxn>
                  <a:cxn ang="0">
                    <a:pos x="T4" y="T5"/>
                  </a:cxn>
                  <a:cxn ang="0">
                    <a:pos x="T6" y="T7"/>
                  </a:cxn>
                  <a:cxn ang="0">
                    <a:pos x="T8" y="T9"/>
                  </a:cxn>
                </a:cxnLst>
                <a:rect b="b" l="0" r="r" t="0"/>
                <a:pathLst>
                  <a:path h="34" w="28">
                    <a:moveTo>
                      <a:pt x="28" y="0"/>
                    </a:moveTo>
                    <a:lnTo>
                      <a:pt x="28" y="16"/>
                    </a:lnTo>
                    <a:lnTo>
                      <a:pt x="0" y="34"/>
                    </a:lnTo>
                    <a:lnTo>
                      <a:pt x="0" y="14"/>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1619" name="Freeform 262"/>
              <p:cNvSpPr/>
              <p:nvPr/>
            </p:nvSpPr>
            <p:spPr bwMode="auto">
              <a:xfrm>
                <a:off x="2459" y="3160"/>
                <a:ext cx="40" cy="54"/>
              </a:xfrm>
              <a:custGeom>
                <a:gdLst>
                  <a:gd fmla="*/ 0 w 40" name="T0"/>
                  <a:gd fmla="*/ 24 h 54" name="T1"/>
                  <a:gd fmla="*/ 40 w 40" name="T2"/>
                  <a:gd fmla="*/ 0 h 54" name="T3"/>
                  <a:gd fmla="*/ 40 w 40" name="T4"/>
                  <a:gd fmla="*/ 28 h 54" name="T5"/>
                  <a:gd fmla="*/ 0 w 40" name="T6"/>
                  <a:gd fmla="*/ 54 h 54" name="T7"/>
                  <a:gd fmla="*/ 0 w 40" name="T8"/>
                  <a:gd fmla="*/ 24 h 54" name="T9"/>
                </a:gdLst>
                <a:cxnLst>
                  <a:cxn ang="0">
                    <a:pos x="T0" y="T1"/>
                  </a:cxn>
                  <a:cxn ang="0">
                    <a:pos x="T2" y="T3"/>
                  </a:cxn>
                  <a:cxn ang="0">
                    <a:pos x="T4" y="T5"/>
                  </a:cxn>
                  <a:cxn ang="0">
                    <a:pos x="T6" y="T7"/>
                  </a:cxn>
                  <a:cxn ang="0">
                    <a:pos x="T8" y="T9"/>
                  </a:cxn>
                </a:cxnLst>
                <a:rect b="b" l="0" r="r" t="0"/>
                <a:pathLst>
                  <a:path h="54" w="40">
                    <a:moveTo>
                      <a:pt x="0" y="24"/>
                    </a:moveTo>
                    <a:lnTo>
                      <a:pt x="40" y="0"/>
                    </a:lnTo>
                    <a:lnTo>
                      <a:pt x="40" y="28"/>
                    </a:lnTo>
                    <a:lnTo>
                      <a:pt x="0" y="54"/>
                    </a:lnTo>
                    <a:lnTo>
                      <a:pt x="0" y="24"/>
                    </a:lnTo>
                    <a:close/>
                  </a:path>
                </a:pathLst>
              </a:custGeom>
              <a:grpFill/>
              <a:ln>
                <a:noFill/>
              </a:ln>
            </p:spPr>
            <p:txBody>
              <a:bodyPr anchor="t" anchorCtr="0" bIns="45720" compatLnSpc="1" lIns="91440" numCol="1" rIns="91440" tIns="45720" vert="horz" wrap="square"/>
              <a:lstStyle/>
              <a:p>
                <a:endParaRPr altLang="en-US" lang="zh-CN"/>
              </a:p>
            </p:txBody>
          </p:sp>
          <p:sp>
            <p:nvSpPr>
              <p:cNvPr id="1620" name="Freeform 263"/>
              <p:cNvSpPr/>
              <p:nvPr/>
            </p:nvSpPr>
            <p:spPr bwMode="auto">
              <a:xfrm>
                <a:off x="2563" y="3094"/>
                <a:ext cx="50" cy="50"/>
              </a:xfrm>
              <a:custGeom>
                <a:gdLst>
                  <a:gd fmla="*/ 50 w 50" name="T0"/>
                  <a:gd fmla="*/ 0 h 50" name="T1"/>
                  <a:gd fmla="*/ 50 w 50" name="T2"/>
                  <a:gd fmla="*/ 16 h 50" name="T3"/>
                  <a:gd fmla="*/ 0 w 50" name="T4"/>
                  <a:gd fmla="*/ 50 h 50" name="T5"/>
                  <a:gd fmla="*/ 0 w 50" name="T6"/>
                  <a:gd fmla="*/ 28 h 50" name="T7"/>
                  <a:gd fmla="*/ 50 w 50" name="T8"/>
                  <a:gd fmla="*/ 0 h 50" name="T9"/>
                </a:gdLst>
                <a:cxnLst>
                  <a:cxn ang="0">
                    <a:pos x="T0" y="T1"/>
                  </a:cxn>
                  <a:cxn ang="0">
                    <a:pos x="T2" y="T3"/>
                  </a:cxn>
                  <a:cxn ang="0">
                    <a:pos x="T4" y="T5"/>
                  </a:cxn>
                  <a:cxn ang="0">
                    <a:pos x="T6" y="T7"/>
                  </a:cxn>
                  <a:cxn ang="0">
                    <a:pos x="T8" y="T9"/>
                  </a:cxn>
                </a:cxnLst>
                <a:rect b="b" l="0" r="r" t="0"/>
                <a:pathLst>
                  <a:path h="50" w="50">
                    <a:moveTo>
                      <a:pt x="50" y="0"/>
                    </a:moveTo>
                    <a:lnTo>
                      <a:pt x="50" y="16"/>
                    </a:lnTo>
                    <a:lnTo>
                      <a:pt x="0" y="50"/>
                    </a:lnTo>
                    <a:lnTo>
                      <a:pt x="0" y="28"/>
                    </a:lnTo>
                    <a:lnTo>
                      <a:pt x="50" y="0"/>
                    </a:lnTo>
                    <a:close/>
                  </a:path>
                </a:pathLst>
              </a:custGeom>
              <a:grpFill/>
              <a:ln>
                <a:noFill/>
              </a:ln>
            </p:spPr>
            <p:txBody>
              <a:bodyPr anchor="t" anchorCtr="0" bIns="45720" compatLnSpc="1" lIns="91440" numCol="1" rIns="91440" tIns="45720" vert="horz" wrap="square"/>
              <a:lstStyle/>
              <a:p>
                <a:endParaRPr altLang="en-US" lang="zh-CN"/>
              </a:p>
            </p:txBody>
          </p:sp>
          <p:sp>
            <p:nvSpPr>
              <p:cNvPr id="1621" name="Freeform 264"/>
              <p:cNvSpPr/>
              <p:nvPr/>
            </p:nvSpPr>
            <p:spPr bwMode="auto">
              <a:xfrm>
                <a:off x="2495" y="3156"/>
                <a:ext cx="84" cy="82"/>
              </a:xfrm>
              <a:custGeom>
                <a:gdLst>
                  <a:gd fmla="*/ 0 w 84" name="T0"/>
                  <a:gd fmla="*/ 54 h 82" name="T1"/>
                  <a:gd fmla="*/ 84 w 84" name="T2"/>
                  <a:gd fmla="*/ 0 h 82" name="T3"/>
                  <a:gd fmla="*/ 84 w 84" name="T4"/>
                  <a:gd fmla="*/ 18 h 82" name="T5"/>
                  <a:gd fmla="*/ 0 w 84" name="T6"/>
                  <a:gd fmla="*/ 82 h 82" name="T7"/>
                  <a:gd fmla="*/ 0 w 84" name="T8"/>
                  <a:gd fmla="*/ 54 h 82" name="T9"/>
                </a:gdLst>
                <a:cxnLst>
                  <a:cxn ang="0">
                    <a:pos x="T0" y="T1"/>
                  </a:cxn>
                  <a:cxn ang="0">
                    <a:pos x="T2" y="T3"/>
                  </a:cxn>
                  <a:cxn ang="0">
                    <a:pos x="T4" y="T5"/>
                  </a:cxn>
                  <a:cxn ang="0">
                    <a:pos x="T6" y="T7"/>
                  </a:cxn>
                  <a:cxn ang="0">
                    <a:pos x="T8" y="T9"/>
                  </a:cxn>
                </a:cxnLst>
                <a:rect b="b" l="0" r="r" t="0"/>
                <a:pathLst>
                  <a:path h="82" w="84">
                    <a:moveTo>
                      <a:pt x="0" y="54"/>
                    </a:moveTo>
                    <a:lnTo>
                      <a:pt x="84" y="0"/>
                    </a:lnTo>
                    <a:lnTo>
                      <a:pt x="84" y="18"/>
                    </a:lnTo>
                    <a:lnTo>
                      <a:pt x="0" y="82"/>
                    </a:lnTo>
                    <a:lnTo>
                      <a:pt x="0" y="54"/>
                    </a:lnTo>
                    <a:close/>
                  </a:path>
                </a:pathLst>
              </a:custGeom>
              <a:grpFill/>
              <a:ln>
                <a:noFill/>
              </a:ln>
            </p:spPr>
            <p:txBody>
              <a:bodyPr anchor="t" anchorCtr="0" bIns="45720" compatLnSpc="1" lIns="91440" numCol="1" rIns="91440" tIns="45720" vert="horz" wrap="square"/>
              <a:lstStyle/>
              <a:p>
                <a:endParaRPr altLang="en-US" lang="zh-CN"/>
              </a:p>
            </p:txBody>
          </p:sp>
          <p:sp>
            <p:nvSpPr>
              <p:cNvPr id="1622" name="Freeform 265"/>
              <p:cNvSpPr/>
              <p:nvPr/>
            </p:nvSpPr>
            <p:spPr bwMode="auto">
              <a:xfrm>
                <a:off x="2593" y="3132"/>
                <a:ext cx="20" cy="32"/>
              </a:xfrm>
              <a:custGeom>
                <a:gdLst>
                  <a:gd fmla="*/ 20 w 20" name="T0"/>
                  <a:gd fmla="*/ 0 h 32" name="T1"/>
                  <a:gd fmla="*/ 20 w 20" name="T2"/>
                  <a:gd fmla="*/ 16 h 32" name="T3"/>
                  <a:gd fmla="*/ 0 w 20" name="T4"/>
                  <a:gd fmla="*/ 32 h 32" name="T5"/>
                  <a:gd fmla="*/ 0 w 20" name="T6"/>
                  <a:gd fmla="*/ 14 h 32" name="T7"/>
                  <a:gd fmla="*/ 20 w 20" name="T8"/>
                  <a:gd fmla="*/ 0 h 32" name="T9"/>
                </a:gdLst>
                <a:cxnLst>
                  <a:cxn ang="0">
                    <a:pos x="T0" y="T1"/>
                  </a:cxn>
                  <a:cxn ang="0">
                    <a:pos x="T2" y="T3"/>
                  </a:cxn>
                  <a:cxn ang="0">
                    <a:pos x="T4" y="T5"/>
                  </a:cxn>
                  <a:cxn ang="0">
                    <a:pos x="T6" y="T7"/>
                  </a:cxn>
                  <a:cxn ang="0">
                    <a:pos x="T8" y="T9"/>
                  </a:cxn>
                </a:cxnLst>
                <a:rect b="b" l="0" r="r" t="0"/>
                <a:pathLst>
                  <a:path h="32" w="20">
                    <a:moveTo>
                      <a:pt x="20" y="0"/>
                    </a:moveTo>
                    <a:lnTo>
                      <a:pt x="20" y="16"/>
                    </a:lnTo>
                    <a:lnTo>
                      <a:pt x="0" y="32"/>
                    </a:lnTo>
                    <a:lnTo>
                      <a:pt x="0" y="14"/>
                    </a:lnTo>
                    <a:lnTo>
                      <a:pt x="20" y="0"/>
                    </a:lnTo>
                    <a:close/>
                  </a:path>
                </a:pathLst>
              </a:custGeom>
              <a:grpFill/>
              <a:ln>
                <a:noFill/>
              </a:ln>
            </p:spPr>
            <p:txBody>
              <a:bodyPr anchor="t" anchorCtr="0" bIns="45720" compatLnSpc="1" lIns="91440" numCol="1" rIns="91440" tIns="45720" vert="horz" wrap="square"/>
              <a:lstStyle/>
              <a:p>
                <a:endParaRPr altLang="en-US" lang="zh-CN"/>
              </a:p>
            </p:txBody>
          </p:sp>
          <p:sp>
            <p:nvSpPr>
              <p:cNvPr id="1623" name="Freeform 266"/>
              <p:cNvSpPr/>
              <p:nvPr/>
            </p:nvSpPr>
            <p:spPr bwMode="auto">
              <a:xfrm>
                <a:off x="2459" y="3242"/>
                <a:ext cx="58" cy="75"/>
              </a:xfrm>
              <a:custGeom>
                <a:gdLst>
                  <a:gd fmla="*/ 0 w 58" name="T0"/>
                  <a:gd fmla="*/ 42 h 75" name="T1"/>
                  <a:gd fmla="*/ 58 w 58" name="T2"/>
                  <a:gd fmla="*/ 0 h 75" name="T3"/>
                  <a:gd fmla="*/ 58 w 58" name="T4"/>
                  <a:gd fmla="*/ 26 h 75" name="T5"/>
                  <a:gd fmla="*/ 0 w 58" name="T6"/>
                  <a:gd fmla="*/ 75 h 75" name="T7"/>
                  <a:gd fmla="*/ 0 w 58" name="T8"/>
                  <a:gd fmla="*/ 42 h 75" name="T9"/>
                </a:gdLst>
                <a:cxnLst>
                  <a:cxn ang="0">
                    <a:pos x="T0" y="T1"/>
                  </a:cxn>
                  <a:cxn ang="0">
                    <a:pos x="T2" y="T3"/>
                  </a:cxn>
                  <a:cxn ang="0">
                    <a:pos x="T4" y="T5"/>
                  </a:cxn>
                  <a:cxn ang="0">
                    <a:pos x="T6" y="T7"/>
                  </a:cxn>
                  <a:cxn ang="0">
                    <a:pos x="T8" y="T9"/>
                  </a:cxn>
                </a:cxnLst>
                <a:rect b="b" l="0" r="r" t="0"/>
                <a:pathLst>
                  <a:path h="75" w="57">
                    <a:moveTo>
                      <a:pt x="0" y="42"/>
                    </a:moveTo>
                    <a:lnTo>
                      <a:pt x="58" y="0"/>
                    </a:lnTo>
                    <a:lnTo>
                      <a:pt x="58" y="26"/>
                    </a:lnTo>
                    <a:lnTo>
                      <a:pt x="0" y="75"/>
                    </a:lnTo>
                    <a:lnTo>
                      <a:pt x="0" y="42"/>
                    </a:lnTo>
                    <a:close/>
                  </a:path>
                </a:pathLst>
              </a:custGeom>
              <a:grpFill/>
              <a:ln>
                <a:noFill/>
              </a:ln>
            </p:spPr>
            <p:txBody>
              <a:bodyPr anchor="t" anchorCtr="0" bIns="45720" compatLnSpc="1" lIns="91440" numCol="1" rIns="91440" tIns="45720" vert="horz" wrap="square"/>
              <a:lstStyle/>
              <a:p>
                <a:endParaRPr altLang="en-US" lang="zh-CN"/>
              </a:p>
            </p:txBody>
          </p:sp>
          <p:sp>
            <p:nvSpPr>
              <p:cNvPr id="1624" name="Freeform 267"/>
              <p:cNvSpPr/>
              <p:nvPr/>
            </p:nvSpPr>
            <p:spPr bwMode="auto">
              <a:xfrm>
                <a:off x="2565" y="3174"/>
                <a:ext cx="48" cy="54"/>
              </a:xfrm>
              <a:custGeom>
                <a:gdLst>
                  <a:gd fmla="*/ 48 w 48" name="T0"/>
                  <a:gd fmla="*/ 0 h 54" name="T1"/>
                  <a:gd fmla="*/ 48 w 48" name="T2"/>
                  <a:gd fmla="*/ 16 h 54" name="T3"/>
                  <a:gd fmla="*/ 0 w 48" name="T4"/>
                  <a:gd fmla="*/ 54 h 54" name="T5"/>
                  <a:gd fmla="*/ 0 w 48" name="T6"/>
                  <a:gd fmla="*/ 34 h 54" name="T7"/>
                  <a:gd fmla="*/ 48 w 48" name="T8"/>
                  <a:gd fmla="*/ 0 h 54" name="T9"/>
                </a:gdLst>
                <a:cxnLst>
                  <a:cxn ang="0">
                    <a:pos x="T0" y="T1"/>
                  </a:cxn>
                  <a:cxn ang="0">
                    <a:pos x="T2" y="T3"/>
                  </a:cxn>
                  <a:cxn ang="0">
                    <a:pos x="T4" y="T5"/>
                  </a:cxn>
                  <a:cxn ang="0">
                    <a:pos x="T6" y="T7"/>
                  </a:cxn>
                  <a:cxn ang="0">
                    <a:pos x="T8" y="T9"/>
                  </a:cxn>
                </a:cxnLst>
                <a:rect b="b" l="0" r="r" t="0"/>
                <a:pathLst>
                  <a:path h="54" w="48">
                    <a:moveTo>
                      <a:pt x="48" y="0"/>
                    </a:moveTo>
                    <a:lnTo>
                      <a:pt x="48" y="16"/>
                    </a:lnTo>
                    <a:lnTo>
                      <a:pt x="0" y="54"/>
                    </a:lnTo>
                    <a:lnTo>
                      <a:pt x="0" y="34"/>
                    </a:lnTo>
                    <a:lnTo>
                      <a:pt x="48" y="0"/>
                    </a:lnTo>
                    <a:close/>
                  </a:path>
                </a:pathLst>
              </a:custGeom>
              <a:grpFill/>
              <a:ln>
                <a:noFill/>
              </a:ln>
            </p:spPr>
            <p:txBody>
              <a:bodyPr anchor="t" anchorCtr="0" bIns="45720" compatLnSpc="1" lIns="91440" numCol="1" rIns="91440" tIns="45720" vert="horz" wrap="square"/>
              <a:lstStyle/>
              <a:p>
                <a:endParaRPr altLang="en-US" lang="zh-CN"/>
              </a:p>
            </p:txBody>
          </p:sp>
          <p:sp>
            <p:nvSpPr>
              <p:cNvPr id="1625" name="Freeform 268"/>
              <p:cNvSpPr/>
              <p:nvPr/>
            </p:nvSpPr>
            <p:spPr bwMode="auto">
              <a:xfrm>
                <a:off x="2505" y="3252"/>
                <a:ext cx="58" cy="73"/>
              </a:xfrm>
              <a:custGeom>
                <a:gdLst>
                  <a:gd fmla="*/ 58 w 58" name="T0"/>
                  <a:gd fmla="*/ 0 h 73" name="T1"/>
                  <a:gd fmla="*/ 58 w 58" name="T2"/>
                  <a:gd fmla="*/ 22 h 73" name="T3"/>
                  <a:gd fmla="*/ 0 w 58" name="T4"/>
                  <a:gd fmla="*/ 73 h 73" name="T5"/>
                  <a:gd fmla="*/ 0 w 58" name="T6"/>
                  <a:gd fmla="*/ 46 h 73" name="T7"/>
                  <a:gd fmla="*/ 58 w 58" name="T8"/>
                  <a:gd fmla="*/ 0 h 73" name="T9"/>
                </a:gdLst>
                <a:cxnLst>
                  <a:cxn ang="0">
                    <a:pos x="T0" y="T1"/>
                  </a:cxn>
                  <a:cxn ang="0">
                    <a:pos x="T2" y="T3"/>
                  </a:cxn>
                  <a:cxn ang="0">
                    <a:pos x="T4" y="T5"/>
                  </a:cxn>
                  <a:cxn ang="0">
                    <a:pos x="T6" y="T7"/>
                  </a:cxn>
                  <a:cxn ang="0">
                    <a:pos x="T8" y="T9"/>
                  </a:cxn>
                </a:cxnLst>
                <a:rect b="b" l="0" r="r" t="0"/>
                <a:pathLst>
                  <a:path h="73" w="57">
                    <a:moveTo>
                      <a:pt x="58" y="0"/>
                    </a:moveTo>
                    <a:lnTo>
                      <a:pt x="58" y="22"/>
                    </a:lnTo>
                    <a:lnTo>
                      <a:pt x="0" y="73"/>
                    </a:lnTo>
                    <a:lnTo>
                      <a:pt x="0" y="46"/>
                    </a:lnTo>
                    <a:lnTo>
                      <a:pt x="58" y="0"/>
                    </a:lnTo>
                    <a:close/>
                  </a:path>
                </a:pathLst>
              </a:custGeom>
              <a:grpFill/>
              <a:ln>
                <a:noFill/>
              </a:ln>
            </p:spPr>
            <p:txBody>
              <a:bodyPr anchor="t" anchorCtr="0" bIns="45720" compatLnSpc="1" lIns="91440" numCol="1" rIns="91440" tIns="45720" vert="horz" wrap="square"/>
              <a:lstStyle/>
              <a:p>
                <a:endParaRPr altLang="en-US" lang="zh-CN"/>
              </a:p>
            </p:txBody>
          </p:sp>
          <p:sp>
            <p:nvSpPr>
              <p:cNvPr id="1626" name="Freeform 269"/>
              <p:cNvSpPr/>
              <p:nvPr/>
            </p:nvSpPr>
            <p:spPr bwMode="auto">
              <a:xfrm>
                <a:off x="2577" y="3214"/>
                <a:ext cx="36" cy="46"/>
              </a:xfrm>
              <a:custGeom>
                <a:gdLst>
                  <a:gd fmla="*/ 36 w 36" name="T0"/>
                  <a:gd fmla="*/ 0 h 46" name="T1"/>
                  <a:gd fmla="*/ 36 w 36" name="T2"/>
                  <a:gd fmla="*/ 16 h 46" name="T3"/>
                  <a:gd fmla="*/ 0 w 36" name="T4"/>
                  <a:gd fmla="*/ 46 h 46" name="T5"/>
                  <a:gd fmla="*/ 0 w 36" name="T6"/>
                  <a:gd fmla="*/ 28 h 46" name="T7"/>
                  <a:gd fmla="*/ 36 w 36" name="T8"/>
                  <a:gd fmla="*/ 0 h 46" name="T9"/>
                </a:gdLst>
                <a:cxnLst>
                  <a:cxn ang="0">
                    <a:pos x="T0" y="T1"/>
                  </a:cxn>
                  <a:cxn ang="0">
                    <a:pos x="T2" y="T3"/>
                  </a:cxn>
                  <a:cxn ang="0">
                    <a:pos x="T4" y="T5"/>
                  </a:cxn>
                  <a:cxn ang="0">
                    <a:pos x="T6" y="T7"/>
                  </a:cxn>
                  <a:cxn ang="0">
                    <a:pos x="T8" y="T9"/>
                  </a:cxn>
                </a:cxnLst>
                <a:rect b="b" l="0" r="r" t="0"/>
                <a:pathLst>
                  <a:path h="46" w="36">
                    <a:moveTo>
                      <a:pt x="36" y="0"/>
                    </a:moveTo>
                    <a:lnTo>
                      <a:pt x="36" y="16"/>
                    </a:lnTo>
                    <a:lnTo>
                      <a:pt x="0" y="46"/>
                    </a:lnTo>
                    <a:lnTo>
                      <a:pt x="0" y="28"/>
                    </a:lnTo>
                    <a:lnTo>
                      <a:pt x="36" y="0"/>
                    </a:lnTo>
                    <a:close/>
                  </a:path>
                </a:pathLst>
              </a:custGeom>
              <a:grpFill/>
              <a:ln>
                <a:noFill/>
              </a:ln>
            </p:spPr>
            <p:txBody>
              <a:bodyPr anchor="t" anchorCtr="0" bIns="45720" compatLnSpc="1" lIns="91440" numCol="1" rIns="91440" tIns="45720" vert="horz" wrap="square"/>
              <a:lstStyle/>
              <a:p>
                <a:endParaRPr altLang="en-US" lang="zh-CN"/>
              </a:p>
            </p:txBody>
          </p:sp>
          <p:sp>
            <p:nvSpPr>
              <p:cNvPr id="1627" name="Freeform 270"/>
              <p:cNvSpPr/>
              <p:nvPr/>
            </p:nvSpPr>
            <p:spPr bwMode="auto">
              <a:xfrm>
                <a:off x="2459" y="3371"/>
                <a:ext cx="16" cy="46"/>
              </a:xfrm>
              <a:custGeom>
                <a:gdLst>
                  <a:gd fmla="*/ 0 w 16" name="T0"/>
                  <a:gd fmla="*/ 14 h 46" name="T1"/>
                  <a:gd fmla="*/ 16 w 16" name="T2"/>
                  <a:gd fmla="*/ 0 h 46" name="T3"/>
                  <a:gd fmla="*/ 16 w 16" name="T4"/>
                  <a:gd fmla="*/ 30 h 46" name="T5"/>
                  <a:gd fmla="*/ 0 w 16" name="T6"/>
                  <a:gd fmla="*/ 46 h 46" name="T7"/>
                  <a:gd fmla="*/ 0 w 16" name="T8"/>
                  <a:gd fmla="*/ 14 h 46" name="T9"/>
                </a:gdLst>
                <a:cxnLst>
                  <a:cxn ang="0">
                    <a:pos x="T0" y="T1"/>
                  </a:cxn>
                  <a:cxn ang="0">
                    <a:pos x="T2" y="T3"/>
                  </a:cxn>
                  <a:cxn ang="0">
                    <a:pos x="T4" y="T5"/>
                  </a:cxn>
                  <a:cxn ang="0">
                    <a:pos x="T6" y="T7"/>
                  </a:cxn>
                  <a:cxn ang="0">
                    <a:pos x="T8" y="T9"/>
                  </a:cxn>
                </a:cxnLst>
                <a:rect b="b" l="0" r="r" t="0"/>
                <a:pathLst>
                  <a:path h="46" w="16">
                    <a:moveTo>
                      <a:pt x="0" y="14"/>
                    </a:moveTo>
                    <a:lnTo>
                      <a:pt x="16" y="0"/>
                    </a:lnTo>
                    <a:lnTo>
                      <a:pt x="16" y="30"/>
                    </a:lnTo>
                    <a:lnTo>
                      <a:pt x="0" y="46"/>
                    </a:lnTo>
                    <a:lnTo>
                      <a:pt x="0" y="14"/>
                    </a:lnTo>
                    <a:close/>
                  </a:path>
                </a:pathLst>
              </a:custGeom>
              <a:grpFill/>
              <a:ln>
                <a:noFill/>
              </a:ln>
            </p:spPr>
            <p:txBody>
              <a:bodyPr anchor="t" anchorCtr="0" bIns="45720" compatLnSpc="1" lIns="91440" numCol="1" rIns="91440" tIns="45720" vert="horz" wrap="square"/>
              <a:lstStyle/>
              <a:p>
                <a:endParaRPr altLang="en-US" lang="zh-CN"/>
              </a:p>
            </p:txBody>
          </p:sp>
          <p:sp>
            <p:nvSpPr>
              <p:cNvPr id="1628" name="Freeform 271"/>
              <p:cNvSpPr/>
              <p:nvPr/>
            </p:nvSpPr>
            <p:spPr bwMode="auto">
              <a:xfrm>
                <a:off x="2491" y="3313"/>
                <a:ext cx="54" cy="72"/>
              </a:xfrm>
              <a:custGeom>
                <a:gdLst>
                  <a:gd fmla="*/ 0 w 54" name="T0"/>
                  <a:gd fmla="*/ 44 h 72" name="T1"/>
                  <a:gd fmla="*/ 54 w 54" name="T2"/>
                  <a:gd fmla="*/ 0 h 72" name="T3"/>
                  <a:gd fmla="*/ 54 w 54" name="T4"/>
                  <a:gd fmla="*/ 22 h 72" name="T5"/>
                  <a:gd fmla="*/ 0 w 54" name="T6"/>
                  <a:gd fmla="*/ 72 h 72" name="T7"/>
                  <a:gd fmla="*/ 0 w 54" name="T8"/>
                  <a:gd fmla="*/ 44 h 72" name="T9"/>
                </a:gdLst>
                <a:cxnLst>
                  <a:cxn ang="0">
                    <a:pos x="T0" y="T1"/>
                  </a:cxn>
                  <a:cxn ang="0">
                    <a:pos x="T2" y="T3"/>
                  </a:cxn>
                  <a:cxn ang="0">
                    <a:pos x="T4" y="T5"/>
                  </a:cxn>
                  <a:cxn ang="0">
                    <a:pos x="T6" y="T7"/>
                  </a:cxn>
                  <a:cxn ang="0">
                    <a:pos x="T8" y="T9"/>
                  </a:cxn>
                </a:cxnLst>
                <a:rect b="b" l="0" r="r" t="0"/>
                <a:pathLst>
                  <a:path h="72" w="54">
                    <a:moveTo>
                      <a:pt x="0" y="44"/>
                    </a:moveTo>
                    <a:lnTo>
                      <a:pt x="54" y="0"/>
                    </a:lnTo>
                    <a:lnTo>
                      <a:pt x="54" y="22"/>
                    </a:lnTo>
                    <a:lnTo>
                      <a:pt x="0" y="72"/>
                    </a:lnTo>
                    <a:lnTo>
                      <a:pt x="0" y="44"/>
                    </a:lnTo>
                    <a:close/>
                  </a:path>
                </a:pathLst>
              </a:custGeom>
              <a:grpFill/>
              <a:ln>
                <a:noFill/>
              </a:ln>
            </p:spPr>
            <p:txBody>
              <a:bodyPr anchor="t" anchorCtr="0" bIns="45720" compatLnSpc="1" lIns="91440" numCol="1" rIns="91440" tIns="45720" vert="horz" wrap="square"/>
              <a:lstStyle/>
              <a:p>
                <a:endParaRPr altLang="en-US" lang="zh-CN"/>
              </a:p>
            </p:txBody>
          </p:sp>
          <p:sp>
            <p:nvSpPr>
              <p:cNvPr id="1629" name="Freeform 272"/>
              <p:cNvSpPr/>
              <p:nvPr/>
            </p:nvSpPr>
            <p:spPr bwMode="auto">
              <a:xfrm>
                <a:off x="2561" y="3254"/>
                <a:ext cx="52" cy="67"/>
              </a:xfrm>
              <a:custGeom>
                <a:gdLst>
                  <a:gd fmla="*/ 52 w 52" name="T0"/>
                  <a:gd fmla="*/ 0 h 67" name="T1"/>
                  <a:gd fmla="*/ 52 w 52" name="T2"/>
                  <a:gd fmla="*/ 16 h 67" name="T3"/>
                  <a:gd fmla="*/ 0 w 52" name="T4"/>
                  <a:gd fmla="*/ 67 h 67" name="T5"/>
                  <a:gd fmla="*/ 0 w 52" name="T6"/>
                  <a:gd fmla="*/ 44 h 67" name="T7"/>
                  <a:gd fmla="*/ 52 w 52" name="T8"/>
                  <a:gd fmla="*/ 0 h 67" name="T9"/>
                </a:gdLst>
                <a:cxnLst>
                  <a:cxn ang="0">
                    <a:pos x="T0" y="T1"/>
                  </a:cxn>
                  <a:cxn ang="0">
                    <a:pos x="T2" y="T3"/>
                  </a:cxn>
                  <a:cxn ang="0">
                    <a:pos x="T4" y="T5"/>
                  </a:cxn>
                  <a:cxn ang="0">
                    <a:pos x="T6" y="T7"/>
                  </a:cxn>
                  <a:cxn ang="0">
                    <a:pos x="T8" y="T9"/>
                  </a:cxn>
                </a:cxnLst>
                <a:rect b="b" l="0" r="r" t="0"/>
                <a:pathLst>
                  <a:path h="67" w="52">
                    <a:moveTo>
                      <a:pt x="52" y="0"/>
                    </a:moveTo>
                    <a:lnTo>
                      <a:pt x="52" y="16"/>
                    </a:lnTo>
                    <a:lnTo>
                      <a:pt x="0" y="67"/>
                    </a:lnTo>
                    <a:lnTo>
                      <a:pt x="0" y="44"/>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1630" name="Freeform 273"/>
              <p:cNvSpPr/>
              <p:nvPr/>
            </p:nvSpPr>
            <p:spPr bwMode="auto">
              <a:xfrm>
                <a:off x="2459" y="3403"/>
                <a:ext cx="36" cy="66"/>
              </a:xfrm>
              <a:custGeom>
                <a:gdLst>
                  <a:gd fmla="*/ 0 w 36" name="T0"/>
                  <a:gd fmla="*/ 34 h 66" name="T1"/>
                  <a:gd fmla="*/ 36 w 36" name="T2"/>
                  <a:gd fmla="*/ 0 h 66" name="T3"/>
                  <a:gd fmla="*/ 36 w 36" name="T4"/>
                  <a:gd fmla="*/ 28 h 66" name="T5"/>
                  <a:gd fmla="*/ 0 w 36" name="T6"/>
                  <a:gd fmla="*/ 66 h 66" name="T7"/>
                  <a:gd fmla="*/ 0 w 36" name="T8"/>
                  <a:gd fmla="*/ 34 h 66" name="T9"/>
                </a:gdLst>
                <a:cxnLst>
                  <a:cxn ang="0">
                    <a:pos x="T0" y="T1"/>
                  </a:cxn>
                  <a:cxn ang="0">
                    <a:pos x="T2" y="T3"/>
                  </a:cxn>
                  <a:cxn ang="0">
                    <a:pos x="T4" y="T5"/>
                  </a:cxn>
                  <a:cxn ang="0">
                    <a:pos x="T6" y="T7"/>
                  </a:cxn>
                  <a:cxn ang="0">
                    <a:pos x="T8" y="T9"/>
                  </a:cxn>
                </a:cxnLst>
                <a:rect b="b" l="0" r="r" t="0"/>
                <a:pathLst>
                  <a:path h="66" w="36">
                    <a:moveTo>
                      <a:pt x="0" y="34"/>
                    </a:moveTo>
                    <a:lnTo>
                      <a:pt x="36" y="0"/>
                    </a:lnTo>
                    <a:lnTo>
                      <a:pt x="36" y="28"/>
                    </a:lnTo>
                    <a:lnTo>
                      <a:pt x="0" y="66"/>
                    </a:lnTo>
                    <a:lnTo>
                      <a:pt x="0" y="34"/>
                    </a:lnTo>
                    <a:close/>
                  </a:path>
                </a:pathLst>
              </a:custGeom>
              <a:grpFill/>
              <a:ln>
                <a:noFill/>
              </a:ln>
            </p:spPr>
            <p:txBody>
              <a:bodyPr anchor="t" anchorCtr="0" bIns="45720" compatLnSpc="1" lIns="91440" numCol="1" rIns="91440" tIns="45720" vert="horz" wrap="square"/>
              <a:lstStyle/>
              <a:p>
                <a:endParaRPr altLang="en-US" lang="zh-CN"/>
              </a:p>
            </p:txBody>
          </p:sp>
          <p:sp>
            <p:nvSpPr>
              <p:cNvPr id="1631" name="Freeform 274"/>
              <p:cNvSpPr/>
              <p:nvPr/>
            </p:nvSpPr>
            <p:spPr bwMode="auto">
              <a:xfrm>
                <a:off x="2541" y="3337"/>
                <a:ext cx="30" cy="48"/>
              </a:xfrm>
              <a:custGeom>
                <a:gdLst>
                  <a:gd fmla="*/ 30 w 30" name="T0"/>
                  <a:gd fmla="*/ 0 h 48" name="T1"/>
                  <a:gd fmla="*/ 30 w 30" name="T2"/>
                  <a:gd fmla="*/ 20 h 48" name="T3"/>
                  <a:gd fmla="*/ 0 w 30" name="T4"/>
                  <a:gd fmla="*/ 48 h 48" name="T5"/>
                  <a:gd fmla="*/ 0 w 30" name="T6"/>
                  <a:gd fmla="*/ 26 h 48" name="T7"/>
                  <a:gd fmla="*/ 30 w 30" name="T8"/>
                  <a:gd fmla="*/ 0 h 48" name="T9"/>
                </a:gdLst>
                <a:cxnLst>
                  <a:cxn ang="0">
                    <a:pos x="T0" y="T1"/>
                  </a:cxn>
                  <a:cxn ang="0">
                    <a:pos x="T2" y="T3"/>
                  </a:cxn>
                  <a:cxn ang="0">
                    <a:pos x="T4" y="T5"/>
                  </a:cxn>
                  <a:cxn ang="0">
                    <a:pos x="T6" y="T7"/>
                  </a:cxn>
                  <a:cxn ang="0">
                    <a:pos x="T8" y="T9"/>
                  </a:cxn>
                </a:cxnLst>
                <a:rect b="b" l="0" r="r" t="0"/>
                <a:pathLst>
                  <a:path h="48" w="30">
                    <a:moveTo>
                      <a:pt x="30" y="0"/>
                    </a:moveTo>
                    <a:lnTo>
                      <a:pt x="30" y="20"/>
                    </a:lnTo>
                    <a:lnTo>
                      <a:pt x="0" y="48"/>
                    </a:lnTo>
                    <a:lnTo>
                      <a:pt x="0" y="26"/>
                    </a:lnTo>
                    <a:lnTo>
                      <a:pt x="30" y="0"/>
                    </a:lnTo>
                    <a:close/>
                  </a:path>
                </a:pathLst>
              </a:custGeom>
              <a:grpFill/>
              <a:ln>
                <a:noFill/>
              </a:ln>
            </p:spPr>
            <p:txBody>
              <a:bodyPr anchor="t" anchorCtr="0" bIns="45720" compatLnSpc="1" lIns="91440" numCol="1" rIns="91440" tIns="45720" vert="horz" wrap="square"/>
              <a:lstStyle/>
              <a:p>
                <a:endParaRPr altLang="en-US" lang="zh-CN"/>
              </a:p>
            </p:txBody>
          </p:sp>
          <p:sp>
            <p:nvSpPr>
              <p:cNvPr id="1632" name="Freeform 275"/>
              <p:cNvSpPr/>
              <p:nvPr/>
            </p:nvSpPr>
            <p:spPr bwMode="auto">
              <a:xfrm>
                <a:off x="2585" y="3298"/>
                <a:ext cx="28" cy="43"/>
              </a:xfrm>
              <a:custGeom>
                <a:gdLst>
                  <a:gd fmla="*/ 28 w 28" name="T0"/>
                  <a:gd fmla="*/ 0 h 43" name="T1"/>
                  <a:gd fmla="*/ 28 w 28" name="T2"/>
                  <a:gd fmla="*/ 15 h 43" name="T3"/>
                  <a:gd fmla="*/ 0 w 28" name="T4"/>
                  <a:gd fmla="*/ 43 h 43" name="T5"/>
                  <a:gd fmla="*/ 0 w 28" name="T6"/>
                  <a:gd fmla="*/ 25 h 43" name="T7"/>
                  <a:gd fmla="*/ 28 w 28" name="T8"/>
                  <a:gd fmla="*/ 0 h 43" name="T9"/>
                </a:gdLst>
                <a:cxnLst>
                  <a:cxn ang="0">
                    <a:pos x="T0" y="T1"/>
                  </a:cxn>
                  <a:cxn ang="0">
                    <a:pos x="T2" y="T3"/>
                  </a:cxn>
                  <a:cxn ang="0">
                    <a:pos x="T4" y="T5"/>
                  </a:cxn>
                  <a:cxn ang="0">
                    <a:pos x="T6" y="T7"/>
                  </a:cxn>
                  <a:cxn ang="0">
                    <a:pos x="T8" y="T9"/>
                  </a:cxn>
                </a:cxnLst>
                <a:rect b="b" l="0" r="r" t="0"/>
                <a:pathLst>
                  <a:path h="43" w="28">
                    <a:moveTo>
                      <a:pt x="28" y="0"/>
                    </a:moveTo>
                    <a:lnTo>
                      <a:pt x="28" y="15"/>
                    </a:lnTo>
                    <a:lnTo>
                      <a:pt x="0" y="43"/>
                    </a:lnTo>
                    <a:lnTo>
                      <a:pt x="0" y="25"/>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1633" name="Freeform 276"/>
              <p:cNvSpPr/>
              <p:nvPr/>
            </p:nvSpPr>
            <p:spPr bwMode="auto">
              <a:xfrm>
                <a:off x="2459" y="3461"/>
                <a:ext cx="26" cy="56"/>
              </a:xfrm>
              <a:custGeom>
                <a:gdLst>
                  <a:gd fmla="*/ 0 w 26" name="T0"/>
                  <a:gd fmla="*/ 26 h 56" name="T1"/>
                  <a:gd fmla="*/ 26 w 26" name="T2"/>
                  <a:gd fmla="*/ 0 h 56" name="T3"/>
                  <a:gd fmla="*/ 26 w 26" name="T4"/>
                  <a:gd fmla="*/ 28 h 56" name="T5"/>
                  <a:gd fmla="*/ 0 w 26" name="T6"/>
                  <a:gd fmla="*/ 56 h 56" name="T7"/>
                  <a:gd fmla="*/ 0 w 26" name="T8"/>
                  <a:gd fmla="*/ 26 h 56" name="T9"/>
                </a:gdLst>
                <a:cxnLst>
                  <a:cxn ang="0">
                    <a:pos x="T0" y="T1"/>
                  </a:cxn>
                  <a:cxn ang="0">
                    <a:pos x="T2" y="T3"/>
                  </a:cxn>
                  <a:cxn ang="0">
                    <a:pos x="T4" y="T5"/>
                  </a:cxn>
                  <a:cxn ang="0">
                    <a:pos x="T6" y="T7"/>
                  </a:cxn>
                  <a:cxn ang="0">
                    <a:pos x="T8" y="T9"/>
                  </a:cxn>
                </a:cxnLst>
                <a:rect b="b" l="0" r="r" t="0"/>
                <a:pathLst>
                  <a:path h="56" w="26">
                    <a:moveTo>
                      <a:pt x="0" y="26"/>
                    </a:moveTo>
                    <a:lnTo>
                      <a:pt x="26" y="0"/>
                    </a:lnTo>
                    <a:lnTo>
                      <a:pt x="26" y="28"/>
                    </a:lnTo>
                    <a:lnTo>
                      <a:pt x="0" y="56"/>
                    </a:lnTo>
                    <a:lnTo>
                      <a:pt x="0" y="26"/>
                    </a:lnTo>
                    <a:close/>
                  </a:path>
                </a:pathLst>
              </a:custGeom>
              <a:grpFill/>
              <a:ln>
                <a:noFill/>
              </a:ln>
            </p:spPr>
            <p:txBody>
              <a:bodyPr anchor="t" anchorCtr="0" bIns="45720" compatLnSpc="1" lIns="91440" numCol="1" rIns="91440" tIns="45720" vert="horz" wrap="square"/>
              <a:lstStyle/>
              <a:p>
                <a:endParaRPr altLang="en-US" lang="zh-CN"/>
              </a:p>
            </p:txBody>
          </p:sp>
          <p:sp>
            <p:nvSpPr>
              <p:cNvPr id="1634" name="Freeform 277"/>
              <p:cNvSpPr/>
              <p:nvPr/>
            </p:nvSpPr>
            <p:spPr bwMode="auto">
              <a:xfrm>
                <a:off x="2501" y="3389"/>
                <a:ext cx="56" cy="84"/>
              </a:xfrm>
              <a:custGeom>
                <a:gdLst>
                  <a:gd fmla="*/ 56 w 56" name="T0"/>
                  <a:gd fmla="*/ 0 h 84" name="T1"/>
                  <a:gd fmla="*/ 56 w 56" name="T2"/>
                  <a:gd fmla="*/ 22 h 84" name="T3"/>
                  <a:gd fmla="*/ 0 w 56" name="T4"/>
                  <a:gd fmla="*/ 84 h 84" name="T5"/>
                  <a:gd fmla="*/ 0 w 56" name="T6"/>
                  <a:gd fmla="*/ 56 h 84" name="T7"/>
                  <a:gd fmla="*/ 56 w 56" name="T8"/>
                  <a:gd fmla="*/ 0 h 84" name="T9"/>
                </a:gdLst>
                <a:cxnLst>
                  <a:cxn ang="0">
                    <a:pos x="T0" y="T1"/>
                  </a:cxn>
                  <a:cxn ang="0">
                    <a:pos x="T2" y="T3"/>
                  </a:cxn>
                  <a:cxn ang="0">
                    <a:pos x="T4" y="T5"/>
                  </a:cxn>
                  <a:cxn ang="0">
                    <a:pos x="T6" y="T7"/>
                  </a:cxn>
                  <a:cxn ang="0">
                    <a:pos x="T8" y="T9"/>
                  </a:cxn>
                </a:cxnLst>
                <a:rect b="b" l="0" r="r" t="0"/>
                <a:pathLst>
                  <a:path h="84" w="56">
                    <a:moveTo>
                      <a:pt x="56" y="0"/>
                    </a:moveTo>
                    <a:lnTo>
                      <a:pt x="56" y="22"/>
                    </a:lnTo>
                    <a:lnTo>
                      <a:pt x="0" y="84"/>
                    </a:lnTo>
                    <a:lnTo>
                      <a:pt x="0" y="56"/>
                    </a:lnTo>
                    <a:lnTo>
                      <a:pt x="56" y="0"/>
                    </a:lnTo>
                    <a:close/>
                  </a:path>
                </a:pathLst>
              </a:custGeom>
              <a:grpFill/>
              <a:ln>
                <a:noFill/>
              </a:ln>
            </p:spPr>
            <p:txBody>
              <a:bodyPr anchor="t" anchorCtr="0" bIns="45720" compatLnSpc="1" lIns="91440" numCol="1" rIns="91440" tIns="45720" vert="horz" wrap="square"/>
              <a:lstStyle/>
              <a:p>
                <a:endParaRPr altLang="en-US" lang="zh-CN"/>
              </a:p>
            </p:txBody>
          </p:sp>
          <p:sp>
            <p:nvSpPr>
              <p:cNvPr id="1635" name="Freeform 278"/>
              <p:cNvSpPr/>
              <p:nvPr/>
            </p:nvSpPr>
            <p:spPr bwMode="auto">
              <a:xfrm>
                <a:off x="2573" y="3337"/>
                <a:ext cx="40" cy="58"/>
              </a:xfrm>
              <a:custGeom>
                <a:gdLst>
                  <a:gd fmla="*/ 40 w 40" name="T0"/>
                  <a:gd fmla="*/ 0 h 58" name="T1"/>
                  <a:gd fmla="*/ 40 w 40" name="T2"/>
                  <a:gd fmla="*/ 16 h 58" name="T3"/>
                  <a:gd fmla="*/ 0 w 40" name="T4"/>
                  <a:gd fmla="*/ 58 h 58" name="T5"/>
                  <a:gd fmla="*/ 0 w 40" name="T6"/>
                  <a:gd fmla="*/ 38 h 58" name="T7"/>
                  <a:gd fmla="*/ 40 w 40" name="T8"/>
                  <a:gd fmla="*/ 0 h 58" name="T9"/>
                </a:gdLst>
                <a:cxnLst>
                  <a:cxn ang="0">
                    <a:pos x="T0" y="T1"/>
                  </a:cxn>
                  <a:cxn ang="0">
                    <a:pos x="T2" y="T3"/>
                  </a:cxn>
                  <a:cxn ang="0">
                    <a:pos x="T4" y="T5"/>
                  </a:cxn>
                  <a:cxn ang="0">
                    <a:pos x="T6" y="T7"/>
                  </a:cxn>
                  <a:cxn ang="0">
                    <a:pos x="T8" y="T9"/>
                  </a:cxn>
                </a:cxnLst>
                <a:rect b="b" l="0" r="r" t="0"/>
                <a:pathLst>
                  <a:path h="57" w="40">
                    <a:moveTo>
                      <a:pt x="40" y="0"/>
                    </a:moveTo>
                    <a:lnTo>
                      <a:pt x="40" y="16"/>
                    </a:lnTo>
                    <a:lnTo>
                      <a:pt x="0" y="58"/>
                    </a:lnTo>
                    <a:lnTo>
                      <a:pt x="0" y="38"/>
                    </a:lnTo>
                    <a:lnTo>
                      <a:pt x="40" y="0"/>
                    </a:lnTo>
                    <a:close/>
                  </a:path>
                </a:pathLst>
              </a:custGeom>
              <a:grpFill/>
              <a:ln>
                <a:noFill/>
              </a:ln>
            </p:spPr>
            <p:txBody>
              <a:bodyPr anchor="t" anchorCtr="0" bIns="45720" compatLnSpc="1" lIns="91440" numCol="1" rIns="91440" tIns="45720" vert="horz" wrap="square"/>
              <a:lstStyle/>
              <a:p>
                <a:endParaRPr altLang="en-US" lang="zh-CN"/>
              </a:p>
            </p:txBody>
          </p:sp>
          <p:sp>
            <p:nvSpPr>
              <p:cNvPr id="1636" name="Freeform 279"/>
              <p:cNvSpPr/>
              <p:nvPr/>
            </p:nvSpPr>
            <p:spPr bwMode="auto">
              <a:xfrm>
                <a:off x="2601" y="3379"/>
                <a:ext cx="12" cy="28"/>
              </a:xfrm>
              <a:custGeom>
                <a:gdLst>
                  <a:gd fmla="*/ 12 w 12" name="T0"/>
                  <a:gd fmla="*/ 0 h 28" name="T1"/>
                  <a:gd fmla="*/ 12 w 12" name="T2"/>
                  <a:gd fmla="*/ 16 h 28" name="T3"/>
                  <a:gd fmla="*/ 0 w 12" name="T4"/>
                  <a:gd fmla="*/ 28 h 28" name="T5"/>
                  <a:gd fmla="*/ 0 w 12" name="T6"/>
                  <a:gd fmla="*/ 12 h 28" name="T7"/>
                  <a:gd fmla="*/ 12 w 12" name="T8"/>
                  <a:gd fmla="*/ 0 h 28" name="T9"/>
                </a:gdLst>
                <a:cxnLst>
                  <a:cxn ang="0">
                    <a:pos x="T0" y="T1"/>
                  </a:cxn>
                  <a:cxn ang="0">
                    <a:pos x="T2" y="T3"/>
                  </a:cxn>
                  <a:cxn ang="0">
                    <a:pos x="T4" y="T5"/>
                  </a:cxn>
                  <a:cxn ang="0">
                    <a:pos x="T6" y="T7"/>
                  </a:cxn>
                  <a:cxn ang="0">
                    <a:pos x="T8" y="T9"/>
                  </a:cxn>
                </a:cxnLst>
                <a:rect b="b" l="0" r="r" t="0"/>
                <a:pathLst>
                  <a:path h="28" w="12">
                    <a:moveTo>
                      <a:pt x="12" y="0"/>
                    </a:moveTo>
                    <a:lnTo>
                      <a:pt x="12" y="16"/>
                    </a:lnTo>
                    <a:lnTo>
                      <a:pt x="0" y="28"/>
                    </a:lnTo>
                    <a:lnTo>
                      <a:pt x="0" y="12"/>
                    </a:lnTo>
                    <a:lnTo>
                      <a:pt x="12" y="0"/>
                    </a:lnTo>
                    <a:close/>
                  </a:path>
                </a:pathLst>
              </a:custGeom>
              <a:grpFill/>
              <a:ln>
                <a:noFill/>
              </a:ln>
            </p:spPr>
            <p:txBody>
              <a:bodyPr anchor="t" anchorCtr="0" bIns="45720" compatLnSpc="1" lIns="91440" numCol="1" rIns="91440" tIns="45720" vert="horz" wrap="square"/>
              <a:lstStyle/>
              <a:p>
                <a:endParaRPr altLang="en-US" lang="zh-CN"/>
              </a:p>
            </p:txBody>
          </p:sp>
          <p:sp>
            <p:nvSpPr>
              <p:cNvPr id="1637" name="Freeform 280"/>
              <p:cNvSpPr/>
              <p:nvPr/>
            </p:nvSpPr>
            <p:spPr bwMode="auto">
              <a:xfrm>
                <a:off x="2489" y="3529"/>
                <a:ext cx="22" cy="52"/>
              </a:xfrm>
              <a:custGeom>
                <a:gdLst>
                  <a:gd fmla="*/ 22 w 22" name="T0"/>
                  <a:gd fmla="*/ 0 h 52" name="T1"/>
                  <a:gd fmla="*/ 22 w 22" name="T2"/>
                  <a:gd fmla="*/ 26 h 52" name="T3"/>
                  <a:gd fmla="*/ 0 w 22" name="T4"/>
                  <a:gd fmla="*/ 52 h 52" name="T5"/>
                  <a:gd fmla="*/ 0 w 22" name="T6"/>
                  <a:gd fmla="*/ 24 h 52" name="T7"/>
                  <a:gd fmla="*/ 22 w 22" name="T8"/>
                  <a:gd fmla="*/ 0 h 52" name="T9"/>
                </a:gdLst>
                <a:cxnLst>
                  <a:cxn ang="0">
                    <a:pos x="T0" y="T1"/>
                  </a:cxn>
                  <a:cxn ang="0">
                    <a:pos x="T2" y="T3"/>
                  </a:cxn>
                  <a:cxn ang="0">
                    <a:pos x="T4" y="T5"/>
                  </a:cxn>
                  <a:cxn ang="0">
                    <a:pos x="T6" y="T7"/>
                  </a:cxn>
                  <a:cxn ang="0">
                    <a:pos x="T8" y="T9"/>
                  </a:cxn>
                </a:cxnLst>
                <a:rect b="b" l="0" r="r" t="0"/>
                <a:pathLst>
                  <a:path h="52" w="22">
                    <a:moveTo>
                      <a:pt x="22" y="0"/>
                    </a:moveTo>
                    <a:lnTo>
                      <a:pt x="22" y="26"/>
                    </a:lnTo>
                    <a:lnTo>
                      <a:pt x="0" y="52"/>
                    </a:lnTo>
                    <a:lnTo>
                      <a:pt x="0" y="24"/>
                    </a:lnTo>
                    <a:lnTo>
                      <a:pt x="22" y="0"/>
                    </a:lnTo>
                    <a:close/>
                  </a:path>
                </a:pathLst>
              </a:custGeom>
              <a:grpFill/>
              <a:ln>
                <a:noFill/>
              </a:ln>
            </p:spPr>
            <p:txBody>
              <a:bodyPr anchor="t" anchorCtr="0" bIns="45720" compatLnSpc="1" lIns="91440" numCol="1" rIns="91440" tIns="45720" vert="horz" wrap="square"/>
              <a:lstStyle/>
              <a:p>
                <a:endParaRPr altLang="en-US" lang="zh-CN"/>
              </a:p>
            </p:txBody>
          </p:sp>
          <p:sp>
            <p:nvSpPr>
              <p:cNvPr id="1638" name="Freeform 281"/>
              <p:cNvSpPr/>
              <p:nvPr/>
            </p:nvSpPr>
            <p:spPr bwMode="auto">
              <a:xfrm>
                <a:off x="2527" y="3419"/>
                <a:ext cx="86" cy="118"/>
              </a:xfrm>
              <a:custGeom>
                <a:gdLst>
                  <a:gd fmla="*/ 86 w 86" name="T0"/>
                  <a:gd fmla="*/ 0 h 118" name="T1"/>
                  <a:gd fmla="*/ 86 w 86" name="T2"/>
                  <a:gd fmla="*/ 14 h 118" name="T3"/>
                  <a:gd fmla="*/ 0 w 86" name="T4"/>
                  <a:gd fmla="*/ 118 h 118" name="T5"/>
                  <a:gd fmla="*/ 0 w 86" name="T6"/>
                  <a:gd fmla="*/ 92 h 118" name="T7"/>
                  <a:gd fmla="*/ 86 w 86" name="T8"/>
                  <a:gd fmla="*/ 0 h 118" name="T9"/>
                </a:gdLst>
                <a:cxnLst>
                  <a:cxn ang="0">
                    <a:pos x="T0" y="T1"/>
                  </a:cxn>
                  <a:cxn ang="0">
                    <a:pos x="T2" y="T3"/>
                  </a:cxn>
                  <a:cxn ang="0">
                    <a:pos x="T4" y="T5"/>
                  </a:cxn>
                  <a:cxn ang="0">
                    <a:pos x="T6" y="T7"/>
                  </a:cxn>
                  <a:cxn ang="0">
                    <a:pos x="T8" y="T9"/>
                  </a:cxn>
                </a:cxnLst>
                <a:rect b="b" l="0" r="r" t="0"/>
                <a:pathLst>
                  <a:path h="118" w="86">
                    <a:moveTo>
                      <a:pt x="86" y="0"/>
                    </a:moveTo>
                    <a:lnTo>
                      <a:pt x="86" y="14"/>
                    </a:lnTo>
                    <a:lnTo>
                      <a:pt x="0" y="118"/>
                    </a:lnTo>
                    <a:lnTo>
                      <a:pt x="0" y="92"/>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1639" name="Freeform 282"/>
              <p:cNvSpPr/>
              <p:nvPr/>
            </p:nvSpPr>
            <p:spPr bwMode="auto">
              <a:xfrm>
                <a:off x="2561" y="3461"/>
                <a:ext cx="52" cy="78"/>
              </a:xfrm>
              <a:custGeom>
                <a:gdLst>
                  <a:gd fmla="*/ 52 w 52" name="T0"/>
                  <a:gd fmla="*/ 0 h 78" name="T1"/>
                  <a:gd fmla="*/ 52 w 52" name="T2"/>
                  <a:gd fmla="*/ 14 h 78" name="T3"/>
                  <a:gd fmla="*/ 0 w 52" name="T4"/>
                  <a:gd fmla="*/ 78 h 78" name="T5"/>
                  <a:gd fmla="*/ 0 w 52" name="T6"/>
                  <a:gd fmla="*/ 58 h 78" name="T7"/>
                  <a:gd fmla="*/ 52 w 52" name="T8"/>
                  <a:gd fmla="*/ 0 h 78" name="T9"/>
                </a:gdLst>
                <a:cxnLst>
                  <a:cxn ang="0">
                    <a:pos x="T0" y="T1"/>
                  </a:cxn>
                  <a:cxn ang="0">
                    <a:pos x="T2" y="T3"/>
                  </a:cxn>
                  <a:cxn ang="0">
                    <a:pos x="T4" y="T5"/>
                  </a:cxn>
                  <a:cxn ang="0">
                    <a:pos x="T6" y="T7"/>
                  </a:cxn>
                  <a:cxn ang="0">
                    <a:pos x="T8" y="T9"/>
                  </a:cxn>
                </a:cxnLst>
                <a:rect b="b" l="0" r="r" t="0"/>
                <a:pathLst>
                  <a:path h="78" w="52">
                    <a:moveTo>
                      <a:pt x="52" y="0"/>
                    </a:moveTo>
                    <a:lnTo>
                      <a:pt x="52" y="14"/>
                    </a:lnTo>
                    <a:lnTo>
                      <a:pt x="0" y="78"/>
                    </a:lnTo>
                    <a:lnTo>
                      <a:pt x="0" y="58"/>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1640" name="Rectangle 283"/>
              <p:cNvSpPr>
                <a:spLocks noChangeArrowheads="1"/>
              </p:cNvSpPr>
              <p:nvPr/>
            </p:nvSpPr>
            <p:spPr bwMode="auto">
              <a:xfrm>
                <a:off x="2563" y="2940"/>
                <a:ext cx="1" cy="1"/>
              </a:xfrm>
              <a:prstGeom prst="rect">
                <a:avLst/>
              </a:prstGeom>
              <a:grpFill/>
              <a:ln>
                <a:noFill/>
              </a:ln>
            </p:spPr>
            <p:txBody>
              <a:bodyPr anchor="t" anchorCtr="0" bIns="45720" compatLnSpc="1" lIns="91440" numCol="1" rIns="91440" tIns="45720" vert="horz" wrap="square"/>
              <a:lstStyle/>
              <a:p>
                <a:endParaRPr altLang="en-US" lang="zh-CN"/>
              </a:p>
            </p:txBody>
          </p:sp>
          <p:sp>
            <p:nvSpPr>
              <p:cNvPr id="1641" name="Rectangle 284"/>
              <p:cNvSpPr>
                <a:spLocks noChangeArrowheads="1"/>
              </p:cNvSpPr>
              <p:nvPr/>
            </p:nvSpPr>
            <p:spPr bwMode="auto">
              <a:xfrm>
                <a:off x="3511" y="-33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2" name="Rectangle 285"/>
              <p:cNvSpPr>
                <a:spLocks noChangeArrowheads="1"/>
              </p:cNvSpPr>
              <p:nvPr/>
            </p:nvSpPr>
            <p:spPr bwMode="auto">
              <a:xfrm>
                <a:off x="3613" y="-33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3" name="Rectangle 286"/>
              <p:cNvSpPr>
                <a:spLocks noChangeArrowheads="1"/>
              </p:cNvSpPr>
              <p:nvPr/>
            </p:nvSpPr>
            <p:spPr bwMode="auto">
              <a:xfrm>
                <a:off x="3713" y="-33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4" name="Rectangle 287"/>
              <p:cNvSpPr>
                <a:spLocks noChangeArrowheads="1"/>
              </p:cNvSpPr>
              <p:nvPr/>
            </p:nvSpPr>
            <p:spPr bwMode="auto">
              <a:xfrm>
                <a:off x="3815" y="-33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5" name="Rectangle 288"/>
              <p:cNvSpPr>
                <a:spLocks noChangeArrowheads="1"/>
              </p:cNvSpPr>
              <p:nvPr/>
            </p:nvSpPr>
            <p:spPr bwMode="auto">
              <a:xfrm>
                <a:off x="3918" y="-33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6" name="Rectangle 289"/>
              <p:cNvSpPr>
                <a:spLocks noChangeArrowheads="1"/>
              </p:cNvSpPr>
              <p:nvPr/>
            </p:nvSpPr>
            <p:spPr bwMode="auto">
              <a:xfrm>
                <a:off x="3511" y="-233"/>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7" name="Rectangle 290"/>
              <p:cNvSpPr>
                <a:spLocks noChangeArrowheads="1"/>
              </p:cNvSpPr>
              <p:nvPr/>
            </p:nvSpPr>
            <p:spPr bwMode="auto">
              <a:xfrm>
                <a:off x="3613" y="-233"/>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8" name="Rectangle 291"/>
              <p:cNvSpPr>
                <a:spLocks noChangeArrowheads="1"/>
              </p:cNvSpPr>
              <p:nvPr/>
            </p:nvSpPr>
            <p:spPr bwMode="auto">
              <a:xfrm>
                <a:off x="3713" y="-233"/>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9" name="Rectangle 292"/>
              <p:cNvSpPr>
                <a:spLocks noChangeArrowheads="1"/>
              </p:cNvSpPr>
              <p:nvPr/>
            </p:nvSpPr>
            <p:spPr bwMode="auto">
              <a:xfrm>
                <a:off x="3815" y="-233"/>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50" name="Rectangle 293"/>
              <p:cNvSpPr>
                <a:spLocks noChangeArrowheads="1"/>
              </p:cNvSpPr>
              <p:nvPr/>
            </p:nvSpPr>
            <p:spPr bwMode="auto">
              <a:xfrm>
                <a:off x="3511" y="-131"/>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51" name="Rectangle 294"/>
              <p:cNvSpPr>
                <a:spLocks noChangeArrowheads="1"/>
              </p:cNvSpPr>
              <p:nvPr/>
            </p:nvSpPr>
            <p:spPr bwMode="auto">
              <a:xfrm>
                <a:off x="3713" y="-131"/>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52" name="Rectangle 295"/>
              <p:cNvSpPr>
                <a:spLocks noChangeArrowheads="1"/>
              </p:cNvSpPr>
              <p:nvPr/>
            </p:nvSpPr>
            <p:spPr bwMode="auto">
              <a:xfrm>
                <a:off x="3815" y="-131"/>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53" name="Rectangle 296"/>
              <p:cNvSpPr>
                <a:spLocks noChangeArrowheads="1"/>
              </p:cNvSpPr>
              <p:nvPr/>
            </p:nvSpPr>
            <p:spPr bwMode="auto">
              <a:xfrm>
                <a:off x="3918" y="-131"/>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54" name="Rectangle 297"/>
              <p:cNvSpPr>
                <a:spLocks noChangeArrowheads="1"/>
              </p:cNvSpPr>
              <p:nvPr/>
            </p:nvSpPr>
            <p:spPr bwMode="auto">
              <a:xfrm>
                <a:off x="3511" y="-28"/>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55" name="Rectangle 298"/>
              <p:cNvSpPr>
                <a:spLocks noChangeArrowheads="1"/>
              </p:cNvSpPr>
              <p:nvPr/>
            </p:nvSpPr>
            <p:spPr bwMode="auto">
              <a:xfrm>
                <a:off x="3613" y="-28"/>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56" name="Rectangle 299"/>
              <p:cNvSpPr>
                <a:spLocks noChangeArrowheads="1"/>
              </p:cNvSpPr>
              <p:nvPr/>
            </p:nvSpPr>
            <p:spPr bwMode="auto">
              <a:xfrm>
                <a:off x="3713" y="-2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57" name="Rectangle 300"/>
              <p:cNvSpPr>
                <a:spLocks noChangeArrowheads="1"/>
              </p:cNvSpPr>
              <p:nvPr/>
            </p:nvSpPr>
            <p:spPr bwMode="auto">
              <a:xfrm>
                <a:off x="3815" y="-2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58" name="Rectangle 301"/>
              <p:cNvSpPr>
                <a:spLocks noChangeArrowheads="1"/>
              </p:cNvSpPr>
              <p:nvPr/>
            </p:nvSpPr>
            <p:spPr bwMode="auto">
              <a:xfrm>
                <a:off x="3918" y="-2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59" name="Rectangle 302"/>
              <p:cNvSpPr>
                <a:spLocks noChangeArrowheads="1"/>
              </p:cNvSpPr>
              <p:nvPr/>
            </p:nvSpPr>
            <p:spPr bwMode="auto">
              <a:xfrm>
                <a:off x="3511" y="74"/>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0" name="Rectangle 303"/>
              <p:cNvSpPr>
                <a:spLocks noChangeArrowheads="1"/>
              </p:cNvSpPr>
              <p:nvPr/>
            </p:nvSpPr>
            <p:spPr bwMode="auto">
              <a:xfrm>
                <a:off x="3613" y="74"/>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1" name="Rectangle 304"/>
              <p:cNvSpPr>
                <a:spLocks noChangeArrowheads="1"/>
              </p:cNvSpPr>
              <p:nvPr/>
            </p:nvSpPr>
            <p:spPr bwMode="auto">
              <a:xfrm>
                <a:off x="3713" y="74"/>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2" name="Rectangle 305"/>
              <p:cNvSpPr>
                <a:spLocks noChangeArrowheads="1"/>
              </p:cNvSpPr>
              <p:nvPr/>
            </p:nvSpPr>
            <p:spPr bwMode="auto">
              <a:xfrm>
                <a:off x="3815" y="74"/>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3" name="Rectangle 306"/>
              <p:cNvSpPr>
                <a:spLocks noChangeArrowheads="1"/>
              </p:cNvSpPr>
              <p:nvPr/>
            </p:nvSpPr>
            <p:spPr bwMode="auto">
              <a:xfrm>
                <a:off x="3918" y="74"/>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4" name="Rectangle 307"/>
              <p:cNvSpPr>
                <a:spLocks noChangeArrowheads="1"/>
              </p:cNvSpPr>
              <p:nvPr/>
            </p:nvSpPr>
            <p:spPr bwMode="auto">
              <a:xfrm>
                <a:off x="3511" y="176"/>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5" name="Rectangle 308"/>
              <p:cNvSpPr>
                <a:spLocks noChangeArrowheads="1"/>
              </p:cNvSpPr>
              <p:nvPr/>
            </p:nvSpPr>
            <p:spPr bwMode="auto">
              <a:xfrm>
                <a:off x="3613" y="176"/>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6" name="Rectangle 309"/>
              <p:cNvSpPr>
                <a:spLocks noChangeArrowheads="1"/>
              </p:cNvSpPr>
              <p:nvPr/>
            </p:nvSpPr>
            <p:spPr bwMode="auto">
              <a:xfrm>
                <a:off x="3713" y="17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7" name="Rectangle 310"/>
              <p:cNvSpPr>
                <a:spLocks noChangeArrowheads="1"/>
              </p:cNvSpPr>
              <p:nvPr/>
            </p:nvSpPr>
            <p:spPr bwMode="auto">
              <a:xfrm>
                <a:off x="3918" y="17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8" name="Rectangle 311"/>
              <p:cNvSpPr>
                <a:spLocks noChangeArrowheads="1"/>
              </p:cNvSpPr>
              <p:nvPr/>
            </p:nvSpPr>
            <p:spPr bwMode="auto">
              <a:xfrm>
                <a:off x="3511" y="278"/>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9" name="Rectangle 312"/>
              <p:cNvSpPr>
                <a:spLocks noChangeArrowheads="1"/>
              </p:cNvSpPr>
              <p:nvPr/>
            </p:nvSpPr>
            <p:spPr bwMode="auto">
              <a:xfrm>
                <a:off x="3713" y="2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0" name="Rectangle 313"/>
              <p:cNvSpPr>
                <a:spLocks noChangeArrowheads="1"/>
              </p:cNvSpPr>
              <p:nvPr/>
            </p:nvSpPr>
            <p:spPr bwMode="auto">
              <a:xfrm>
                <a:off x="3815" y="2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1" name="Rectangle 314"/>
              <p:cNvSpPr>
                <a:spLocks noChangeArrowheads="1"/>
              </p:cNvSpPr>
              <p:nvPr/>
            </p:nvSpPr>
            <p:spPr bwMode="auto">
              <a:xfrm>
                <a:off x="3918" y="2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2" name="Rectangle 315"/>
              <p:cNvSpPr>
                <a:spLocks noChangeArrowheads="1"/>
              </p:cNvSpPr>
              <p:nvPr/>
            </p:nvSpPr>
            <p:spPr bwMode="auto">
              <a:xfrm>
                <a:off x="3511" y="380"/>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3" name="Rectangle 316"/>
              <p:cNvSpPr>
                <a:spLocks noChangeArrowheads="1"/>
              </p:cNvSpPr>
              <p:nvPr/>
            </p:nvSpPr>
            <p:spPr bwMode="auto">
              <a:xfrm>
                <a:off x="3613" y="380"/>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4" name="Rectangle 317"/>
              <p:cNvSpPr>
                <a:spLocks noChangeArrowheads="1"/>
              </p:cNvSpPr>
              <p:nvPr/>
            </p:nvSpPr>
            <p:spPr bwMode="auto">
              <a:xfrm>
                <a:off x="3713" y="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5" name="Rectangle 318"/>
              <p:cNvSpPr>
                <a:spLocks noChangeArrowheads="1"/>
              </p:cNvSpPr>
              <p:nvPr/>
            </p:nvSpPr>
            <p:spPr bwMode="auto">
              <a:xfrm>
                <a:off x="3815" y="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6" name="Rectangle 319"/>
              <p:cNvSpPr>
                <a:spLocks noChangeArrowheads="1"/>
              </p:cNvSpPr>
              <p:nvPr/>
            </p:nvSpPr>
            <p:spPr bwMode="auto">
              <a:xfrm>
                <a:off x="3918" y="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7" name="Rectangle 320"/>
              <p:cNvSpPr>
                <a:spLocks noChangeArrowheads="1"/>
              </p:cNvSpPr>
              <p:nvPr/>
            </p:nvSpPr>
            <p:spPr bwMode="auto">
              <a:xfrm>
                <a:off x="3511" y="480"/>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78" name="Rectangle 321"/>
              <p:cNvSpPr>
                <a:spLocks noChangeArrowheads="1"/>
              </p:cNvSpPr>
              <p:nvPr/>
            </p:nvSpPr>
            <p:spPr bwMode="auto">
              <a:xfrm>
                <a:off x="3613" y="480"/>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79" name="Rectangle 322"/>
              <p:cNvSpPr>
                <a:spLocks noChangeArrowheads="1"/>
              </p:cNvSpPr>
              <p:nvPr/>
            </p:nvSpPr>
            <p:spPr bwMode="auto">
              <a:xfrm>
                <a:off x="3713" y="480"/>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80" name="Rectangle 323"/>
              <p:cNvSpPr>
                <a:spLocks noChangeArrowheads="1"/>
              </p:cNvSpPr>
              <p:nvPr/>
            </p:nvSpPr>
            <p:spPr bwMode="auto">
              <a:xfrm>
                <a:off x="3815" y="480"/>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81" name="Rectangle 324"/>
              <p:cNvSpPr>
                <a:spLocks noChangeArrowheads="1"/>
              </p:cNvSpPr>
              <p:nvPr/>
            </p:nvSpPr>
            <p:spPr bwMode="auto">
              <a:xfrm>
                <a:off x="3918" y="480"/>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82" name="Rectangle 325"/>
              <p:cNvSpPr>
                <a:spLocks noChangeArrowheads="1"/>
              </p:cNvSpPr>
              <p:nvPr/>
            </p:nvSpPr>
            <p:spPr bwMode="auto">
              <a:xfrm>
                <a:off x="3511" y="582"/>
                <a:ext cx="56" cy="59"/>
              </a:xfrm>
              <a:prstGeom prst="rect">
                <a:avLst/>
              </a:prstGeom>
              <a:grpFill/>
              <a:ln>
                <a:noFill/>
              </a:ln>
            </p:spPr>
            <p:txBody>
              <a:bodyPr anchor="t" anchorCtr="0" bIns="45720" compatLnSpc="1" lIns="91440" numCol="1" rIns="91440" tIns="45720" vert="horz" wrap="square"/>
              <a:lstStyle/>
              <a:p>
                <a:endParaRPr altLang="en-US" lang="zh-CN"/>
              </a:p>
            </p:txBody>
          </p:sp>
          <p:sp>
            <p:nvSpPr>
              <p:cNvPr id="1683" name="Rectangle 326"/>
              <p:cNvSpPr>
                <a:spLocks noChangeArrowheads="1"/>
              </p:cNvSpPr>
              <p:nvPr/>
            </p:nvSpPr>
            <p:spPr bwMode="auto">
              <a:xfrm>
                <a:off x="3613" y="582"/>
                <a:ext cx="56" cy="59"/>
              </a:xfrm>
              <a:prstGeom prst="rect">
                <a:avLst/>
              </a:prstGeom>
              <a:grpFill/>
              <a:ln>
                <a:noFill/>
              </a:ln>
            </p:spPr>
            <p:txBody>
              <a:bodyPr anchor="t" anchorCtr="0" bIns="45720" compatLnSpc="1" lIns="91440" numCol="1" rIns="91440" tIns="45720" vert="horz" wrap="square"/>
              <a:lstStyle/>
              <a:p>
                <a:endParaRPr altLang="en-US" lang="zh-CN"/>
              </a:p>
            </p:txBody>
          </p:sp>
          <p:sp>
            <p:nvSpPr>
              <p:cNvPr id="1684" name="Rectangle 327"/>
              <p:cNvSpPr>
                <a:spLocks noChangeArrowheads="1"/>
              </p:cNvSpPr>
              <p:nvPr/>
            </p:nvSpPr>
            <p:spPr bwMode="auto">
              <a:xfrm>
                <a:off x="3815" y="58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685" name="Rectangle 328"/>
              <p:cNvSpPr>
                <a:spLocks noChangeArrowheads="1"/>
              </p:cNvSpPr>
              <p:nvPr/>
            </p:nvSpPr>
            <p:spPr bwMode="auto">
              <a:xfrm>
                <a:off x="3918" y="58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686" name="Rectangle 329"/>
              <p:cNvSpPr>
                <a:spLocks noChangeArrowheads="1"/>
              </p:cNvSpPr>
              <p:nvPr/>
            </p:nvSpPr>
            <p:spPr bwMode="auto">
              <a:xfrm>
                <a:off x="3511" y="68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87" name="Rectangle 330"/>
              <p:cNvSpPr>
                <a:spLocks noChangeArrowheads="1"/>
              </p:cNvSpPr>
              <p:nvPr/>
            </p:nvSpPr>
            <p:spPr bwMode="auto">
              <a:xfrm>
                <a:off x="3613" y="68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88" name="Rectangle 331"/>
              <p:cNvSpPr>
                <a:spLocks noChangeArrowheads="1"/>
              </p:cNvSpPr>
              <p:nvPr/>
            </p:nvSpPr>
            <p:spPr bwMode="auto">
              <a:xfrm>
                <a:off x="3713" y="68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89" name="Rectangle 332"/>
              <p:cNvSpPr>
                <a:spLocks noChangeArrowheads="1"/>
              </p:cNvSpPr>
              <p:nvPr/>
            </p:nvSpPr>
            <p:spPr bwMode="auto">
              <a:xfrm>
                <a:off x="3815" y="68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90" name="Rectangle 333"/>
              <p:cNvSpPr>
                <a:spLocks noChangeArrowheads="1"/>
              </p:cNvSpPr>
              <p:nvPr/>
            </p:nvSpPr>
            <p:spPr bwMode="auto">
              <a:xfrm>
                <a:off x="3918" y="68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91" name="Rectangle 334"/>
              <p:cNvSpPr>
                <a:spLocks noChangeArrowheads="1"/>
              </p:cNvSpPr>
              <p:nvPr/>
            </p:nvSpPr>
            <p:spPr bwMode="auto">
              <a:xfrm>
                <a:off x="3511" y="787"/>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92" name="Rectangle 335"/>
              <p:cNvSpPr>
                <a:spLocks noChangeArrowheads="1"/>
              </p:cNvSpPr>
              <p:nvPr/>
            </p:nvSpPr>
            <p:spPr bwMode="auto">
              <a:xfrm>
                <a:off x="3613" y="787"/>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93" name="Rectangle 336"/>
              <p:cNvSpPr>
                <a:spLocks noChangeArrowheads="1"/>
              </p:cNvSpPr>
              <p:nvPr/>
            </p:nvSpPr>
            <p:spPr bwMode="auto">
              <a:xfrm>
                <a:off x="3713" y="7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94" name="Rectangle 337"/>
              <p:cNvSpPr>
                <a:spLocks noChangeArrowheads="1"/>
              </p:cNvSpPr>
              <p:nvPr/>
            </p:nvSpPr>
            <p:spPr bwMode="auto">
              <a:xfrm>
                <a:off x="3815" y="7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95" name="Rectangle 338"/>
              <p:cNvSpPr>
                <a:spLocks noChangeArrowheads="1"/>
              </p:cNvSpPr>
              <p:nvPr/>
            </p:nvSpPr>
            <p:spPr bwMode="auto">
              <a:xfrm>
                <a:off x="3511" y="889"/>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96" name="Rectangle 339"/>
              <p:cNvSpPr>
                <a:spLocks noChangeArrowheads="1"/>
              </p:cNvSpPr>
              <p:nvPr/>
            </p:nvSpPr>
            <p:spPr bwMode="auto">
              <a:xfrm>
                <a:off x="3613" y="889"/>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97" name="Rectangle 340"/>
              <p:cNvSpPr>
                <a:spLocks noChangeArrowheads="1"/>
              </p:cNvSpPr>
              <p:nvPr/>
            </p:nvSpPr>
            <p:spPr bwMode="auto">
              <a:xfrm>
                <a:off x="3815" y="889"/>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98" name="Rectangle 341"/>
              <p:cNvSpPr>
                <a:spLocks noChangeArrowheads="1"/>
              </p:cNvSpPr>
              <p:nvPr/>
            </p:nvSpPr>
            <p:spPr bwMode="auto">
              <a:xfrm>
                <a:off x="3918" y="889"/>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99" name="Rectangle 342"/>
              <p:cNvSpPr>
                <a:spLocks noChangeArrowheads="1"/>
              </p:cNvSpPr>
              <p:nvPr/>
            </p:nvSpPr>
            <p:spPr bwMode="auto">
              <a:xfrm>
                <a:off x="3511" y="991"/>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700" name="Rectangle 343"/>
              <p:cNvSpPr>
                <a:spLocks noChangeArrowheads="1"/>
              </p:cNvSpPr>
              <p:nvPr/>
            </p:nvSpPr>
            <p:spPr bwMode="auto">
              <a:xfrm>
                <a:off x="3713" y="99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01" name="Rectangle 344"/>
              <p:cNvSpPr>
                <a:spLocks noChangeArrowheads="1"/>
              </p:cNvSpPr>
              <p:nvPr/>
            </p:nvSpPr>
            <p:spPr bwMode="auto">
              <a:xfrm>
                <a:off x="3815" y="99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02" name="Rectangle 345"/>
              <p:cNvSpPr>
                <a:spLocks noChangeArrowheads="1"/>
              </p:cNvSpPr>
              <p:nvPr/>
            </p:nvSpPr>
            <p:spPr bwMode="auto">
              <a:xfrm>
                <a:off x="3918" y="99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03" name="Rectangle 346"/>
              <p:cNvSpPr>
                <a:spLocks noChangeArrowheads="1"/>
              </p:cNvSpPr>
              <p:nvPr/>
            </p:nvSpPr>
            <p:spPr bwMode="auto">
              <a:xfrm>
                <a:off x="4018" y="-33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04" name="Rectangle 347"/>
              <p:cNvSpPr>
                <a:spLocks noChangeArrowheads="1"/>
              </p:cNvSpPr>
              <p:nvPr/>
            </p:nvSpPr>
            <p:spPr bwMode="auto">
              <a:xfrm>
                <a:off x="4120" y="-33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05" name="Rectangle 348"/>
              <p:cNvSpPr>
                <a:spLocks noChangeArrowheads="1"/>
              </p:cNvSpPr>
              <p:nvPr/>
            </p:nvSpPr>
            <p:spPr bwMode="auto">
              <a:xfrm>
                <a:off x="4222" y="-33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06" name="Rectangle 349"/>
              <p:cNvSpPr>
                <a:spLocks noChangeArrowheads="1"/>
              </p:cNvSpPr>
              <p:nvPr/>
            </p:nvSpPr>
            <p:spPr bwMode="auto">
              <a:xfrm>
                <a:off x="4324" y="-33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07" name="Rectangle 350"/>
              <p:cNvSpPr>
                <a:spLocks noChangeArrowheads="1"/>
              </p:cNvSpPr>
              <p:nvPr/>
            </p:nvSpPr>
            <p:spPr bwMode="auto">
              <a:xfrm>
                <a:off x="4426" y="-33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08" name="Rectangle 351"/>
              <p:cNvSpPr>
                <a:spLocks noChangeArrowheads="1"/>
              </p:cNvSpPr>
              <p:nvPr/>
            </p:nvSpPr>
            <p:spPr bwMode="auto">
              <a:xfrm>
                <a:off x="4426" y="-33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09" name="Rectangle 352"/>
              <p:cNvSpPr>
                <a:spLocks noChangeArrowheads="1"/>
              </p:cNvSpPr>
              <p:nvPr/>
            </p:nvSpPr>
            <p:spPr bwMode="auto">
              <a:xfrm>
                <a:off x="4018" y="-233"/>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0" name="Rectangle 353"/>
              <p:cNvSpPr>
                <a:spLocks noChangeArrowheads="1"/>
              </p:cNvSpPr>
              <p:nvPr/>
            </p:nvSpPr>
            <p:spPr bwMode="auto">
              <a:xfrm>
                <a:off x="4120" y="-233"/>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1" name="Rectangle 354"/>
              <p:cNvSpPr>
                <a:spLocks noChangeArrowheads="1"/>
              </p:cNvSpPr>
              <p:nvPr/>
            </p:nvSpPr>
            <p:spPr bwMode="auto">
              <a:xfrm>
                <a:off x="4222" y="-233"/>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2" name="Rectangle 355"/>
              <p:cNvSpPr>
                <a:spLocks noChangeArrowheads="1"/>
              </p:cNvSpPr>
              <p:nvPr/>
            </p:nvSpPr>
            <p:spPr bwMode="auto">
              <a:xfrm>
                <a:off x="4324" y="-233"/>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3" name="Rectangle 356"/>
              <p:cNvSpPr>
                <a:spLocks noChangeArrowheads="1"/>
              </p:cNvSpPr>
              <p:nvPr/>
            </p:nvSpPr>
            <p:spPr bwMode="auto">
              <a:xfrm>
                <a:off x="4426" y="-233"/>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4" name="Rectangle 357"/>
              <p:cNvSpPr>
                <a:spLocks noChangeArrowheads="1"/>
              </p:cNvSpPr>
              <p:nvPr/>
            </p:nvSpPr>
            <p:spPr bwMode="auto">
              <a:xfrm>
                <a:off x="4120" y="-131"/>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5" name="Rectangle 358"/>
              <p:cNvSpPr>
                <a:spLocks noChangeArrowheads="1"/>
              </p:cNvSpPr>
              <p:nvPr/>
            </p:nvSpPr>
            <p:spPr bwMode="auto">
              <a:xfrm>
                <a:off x="4222" y="-131"/>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6" name="Rectangle 359"/>
              <p:cNvSpPr>
                <a:spLocks noChangeArrowheads="1"/>
              </p:cNvSpPr>
              <p:nvPr/>
            </p:nvSpPr>
            <p:spPr bwMode="auto">
              <a:xfrm>
                <a:off x="4426" y="-131"/>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7" name="Rectangle 360"/>
              <p:cNvSpPr>
                <a:spLocks noChangeArrowheads="1"/>
              </p:cNvSpPr>
              <p:nvPr/>
            </p:nvSpPr>
            <p:spPr bwMode="auto">
              <a:xfrm>
                <a:off x="4018" y="-2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18" name="Rectangle 361"/>
              <p:cNvSpPr>
                <a:spLocks noChangeArrowheads="1"/>
              </p:cNvSpPr>
              <p:nvPr/>
            </p:nvSpPr>
            <p:spPr bwMode="auto">
              <a:xfrm>
                <a:off x="4120" y="-2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19" name="Rectangle 362"/>
              <p:cNvSpPr>
                <a:spLocks noChangeArrowheads="1"/>
              </p:cNvSpPr>
              <p:nvPr/>
            </p:nvSpPr>
            <p:spPr bwMode="auto">
              <a:xfrm>
                <a:off x="4222" y="-2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0" name="Rectangle 363"/>
              <p:cNvSpPr>
                <a:spLocks noChangeArrowheads="1"/>
              </p:cNvSpPr>
              <p:nvPr/>
            </p:nvSpPr>
            <p:spPr bwMode="auto">
              <a:xfrm>
                <a:off x="4324" y="-2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1" name="Rectangle 364"/>
              <p:cNvSpPr>
                <a:spLocks noChangeArrowheads="1"/>
              </p:cNvSpPr>
              <p:nvPr/>
            </p:nvSpPr>
            <p:spPr bwMode="auto">
              <a:xfrm>
                <a:off x="4426" y="-28"/>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2" name="Rectangle 365"/>
              <p:cNvSpPr>
                <a:spLocks noChangeArrowheads="1"/>
              </p:cNvSpPr>
              <p:nvPr/>
            </p:nvSpPr>
            <p:spPr bwMode="auto">
              <a:xfrm>
                <a:off x="4018" y="74"/>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3" name="Rectangle 366"/>
              <p:cNvSpPr>
                <a:spLocks noChangeArrowheads="1"/>
              </p:cNvSpPr>
              <p:nvPr/>
            </p:nvSpPr>
            <p:spPr bwMode="auto">
              <a:xfrm>
                <a:off x="4222" y="74"/>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4" name="Rectangle 367"/>
              <p:cNvSpPr>
                <a:spLocks noChangeArrowheads="1"/>
              </p:cNvSpPr>
              <p:nvPr/>
            </p:nvSpPr>
            <p:spPr bwMode="auto">
              <a:xfrm>
                <a:off x="4324" y="74"/>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5" name="Rectangle 368"/>
              <p:cNvSpPr>
                <a:spLocks noChangeArrowheads="1"/>
              </p:cNvSpPr>
              <p:nvPr/>
            </p:nvSpPr>
            <p:spPr bwMode="auto">
              <a:xfrm>
                <a:off x="4018" y="17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6" name="Rectangle 369"/>
              <p:cNvSpPr>
                <a:spLocks noChangeArrowheads="1"/>
              </p:cNvSpPr>
              <p:nvPr/>
            </p:nvSpPr>
            <p:spPr bwMode="auto">
              <a:xfrm>
                <a:off x="4120" y="17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7" name="Rectangle 370"/>
              <p:cNvSpPr>
                <a:spLocks noChangeArrowheads="1"/>
              </p:cNvSpPr>
              <p:nvPr/>
            </p:nvSpPr>
            <p:spPr bwMode="auto">
              <a:xfrm>
                <a:off x="4222" y="17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8" name="Rectangle 371"/>
              <p:cNvSpPr>
                <a:spLocks noChangeArrowheads="1"/>
              </p:cNvSpPr>
              <p:nvPr/>
            </p:nvSpPr>
            <p:spPr bwMode="auto">
              <a:xfrm>
                <a:off x="4324" y="17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9" name="Rectangle 372"/>
              <p:cNvSpPr>
                <a:spLocks noChangeArrowheads="1"/>
              </p:cNvSpPr>
              <p:nvPr/>
            </p:nvSpPr>
            <p:spPr bwMode="auto">
              <a:xfrm>
                <a:off x="4426" y="176"/>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0" name="Rectangle 373"/>
              <p:cNvSpPr>
                <a:spLocks noChangeArrowheads="1"/>
              </p:cNvSpPr>
              <p:nvPr/>
            </p:nvSpPr>
            <p:spPr bwMode="auto">
              <a:xfrm>
                <a:off x="4018" y="2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1" name="Rectangle 374"/>
              <p:cNvSpPr>
                <a:spLocks noChangeArrowheads="1"/>
              </p:cNvSpPr>
              <p:nvPr/>
            </p:nvSpPr>
            <p:spPr bwMode="auto">
              <a:xfrm>
                <a:off x="4120" y="2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2" name="Rectangle 375"/>
              <p:cNvSpPr>
                <a:spLocks noChangeArrowheads="1"/>
              </p:cNvSpPr>
              <p:nvPr/>
            </p:nvSpPr>
            <p:spPr bwMode="auto">
              <a:xfrm>
                <a:off x="4222" y="2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3" name="Rectangle 376"/>
              <p:cNvSpPr>
                <a:spLocks noChangeArrowheads="1"/>
              </p:cNvSpPr>
              <p:nvPr/>
            </p:nvSpPr>
            <p:spPr bwMode="auto">
              <a:xfrm>
                <a:off x="4426" y="278"/>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4" name="Rectangle 377"/>
              <p:cNvSpPr>
                <a:spLocks noChangeArrowheads="1"/>
              </p:cNvSpPr>
              <p:nvPr/>
            </p:nvSpPr>
            <p:spPr bwMode="auto">
              <a:xfrm>
                <a:off x="4018" y="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5" name="Rectangle 378"/>
              <p:cNvSpPr>
                <a:spLocks noChangeArrowheads="1"/>
              </p:cNvSpPr>
              <p:nvPr/>
            </p:nvSpPr>
            <p:spPr bwMode="auto">
              <a:xfrm>
                <a:off x="4120" y="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6" name="Rectangle 379"/>
              <p:cNvSpPr>
                <a:spLocks noChangeArrowheads="1"/>
              </p:cNvSpPr>
              <p:nvPr/>
            </p:nvSpPr>
            <p:spPr bwMode="auto">
              <a:xfrm>
                <a:off x="4222" y="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7" name="Rectangle 380"/>
              <p:cNvSpPr>
                <a:spLocks noChangeArrowheads="1"/>
              </p:cNvSpPr>
              <p:nvPr/>
            </p:nvSpPr>
            <p:spPr bwMode="auto">
              <a:xfrm>
                <a:off x="4324" y="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8" name="Rectangle 381"/>
              <p:cNvSpPr>
                <a:spLocks noChangeArrowheads="1"/>
              </p:cNvSpPr>
              <p:nvPr/>
            </p:nvSpPr>
            <p:spPr bwMode="auto">
              <a:xfrm>
                <a:off x="4426" y="380"/>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9" name="Rectangle 382"/>
              <p:cNvSpPr>
                <a:spLocks noChangeArrowheads="1"/>
              </p:cNvSpPr>
              <p:nvPr/>
            </p:nvSpPr>
            <p:spPr bwMode="auto">
              <a:xfrm>
                <a:off x="4120" y="480"/>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40" name="Rectangle 383"/>
              <p:cNvSpPr>
                <a:spLocks noChangeArrowheads="1"/>
              </p:cNvSpPr>
              <p:nvPr/>
            </p:nvSpPr>
            <p:spPr bwMode="auto">
              <a:xfrm>
                <a:off x="4222" y="480"/>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41" name="Rectangle 384"/>
              <p:cNvSpPr>
                <a:spLocks noChangeArrowheads="1"/>
              </p:cNvSpPr>
              <p:nvPr/>
            </p:nvSpPr>
            <p:spPr bwMode="auto">
              <a:xfrm>
                <a:off x="4324" y="480"/>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42" name="Rectangle 385"/>
              <p:cNvSpPr>
                <a:spLocks noChangeArrowheads="1"/>
              </p:cNvSpPr>
              <p:nvPr/>
            </p:nvSpPr>
            <p:spPr bwMode="auto">
              <a:xfrm>
                <a:off x="4426" y="480"/>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43" name="Rectangle 386"/>
              <p:cNvSpPr>
                <a:spLocks noChangeArrowheads="1"/>
              </p:cNvSpPr>
              <p:nvPr/>
            </p:nvSpPr>
            <p:spPr bwMode="auto">
              <a:xfrm>
                <a:off x="4018" y="58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744" name="Rectangle 387"/>
              <p:cNvSpPr>
                <a:spLocks noChangeArrowheads="1"/>
              </p:cNvSpPr>
              <p:nvPr/>
            </p:nvSpPr>
            <p:spPr bwMode="auto">
              <a:xfrm>
                <a:off x="4120" y="58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745" name="Rectangle 388"/>
              <p:cNvSpPr>
                <a:spLocks noChangeArrowheads="1"/>
              </p:cNvSpPr>
              <p:nvPr/>
            </p:nvSpPr>
            <p:spPr bwMode="auto">
              <a:xfrm>
                <a:off x="4222" y="58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746" name="Rectangle 389"/>
              <p:cNvSpPr>
                <a:spLocks noChangeArrowheads="1"/>
              </p:cNvSpPr>
              <p:nvPr/>
            </p:nvSpPr>
            <p:spPr bwMode="auto">
              <a:xfrm>
                <a:off x="4324" y="58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747" name="Rectangle 390"/>
              <p:cNvSpPr>
                <a:spLocks noChangeArrowheads="1"/>
              </p:cNvSpPr>
              <p:nvPr/>
            </p:nvSpPr>
            <p:spPr bwMode="auto">
              <a:xfrm>
                <a:off x="4426" y="582"/>
                <a:ext cx="56" cy="59"/>
              </a:xfrm>
              <a:prstGeom prst="rect">
                <a:avLst/>
              </a:prstGeom>
              <a:grpFill/>
              <a:ln>
                <a:noFill/>
              </a:ln>
            </p:spPr>
            <p:txBody>
              <a:bodyPr anchor="t" anchorCtr="0" bIns="45720" compatLnSpc="1" lIns="91440" numCol="1" rIns="91440" tIns="45720" vert="horz" wrap="square"/>
              <a:lstStyle/>
              <a:p>
                <a:endParaRPr altLang="en-US" lang="zh-CN"/>
              </a:p>
            </p:txBody>
          </p:sp>
          <p:sp>
            <p:nvSpPr>
              <p:cNvPr id="1748" name="Rectangle 391"/>
              <p:cNvSpPr>
                <a:spLocks noChangeArrowheads="1"/>
              </p:cNvSpPr>
              <p:nvPr/>
            </p:nvSpPr>
            <p:spPr bwMode="auto">
              <a:xfrm>
                <a:off x="4018" y="68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49" name="Rectangle 392"/>
              <p:cNvSpPr>
                <a:spLocks noChangeArrowheads="1"/>
              </p:cNvSpPr>
              <p:nvPr/>
            </p:nvSpPr>
            <p:spPr bwMode="auto">
              <a:xfrm>
                <a:off x="4120" y="68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50" name="Rectangle 393"/>
              <p:cNvSpPr>
                <a:spLocks noChangeArrowheads="1"/>
              </p:cNvSpPr>
              <p:nvPr/>
            </p:nvSpPr>
            <p:spPr bwMode="auto">
              <a:xfrm>
                <a:off x="4324" y="68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51" name="Rectangle 394"/>
              <p:cNvSpPr>
                <a:spLocks noChangeArrowheads="1"/>
              </p:cNvSpPr>
              <p:nvPr/>
            </p:nvSpPr>
            <p:spPr bwMode="auto">
              <a:xfrm>
                <a:off x="4426" y="68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52" name="Rectangle 395"/>
              <p:cNvSpPr>
                <a:spLocks noChangeArrowheads="1"/>
              </p:cNvSpPr>
              <p:nvPr/>
            </p:nvSpPr>
            <p:spPr bwMode="auto">
              <a:xfrm>
                <a:off x="4018" y="7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53" name="Rectangle 396"/>
              <p:cNvSpPr>
                <a:spLocks noChangeArrowheads="1"/>
              </p:cNvSpPr>
              <p:nvPr/>
            </p:nvSpPr>
            <p:spPr bwMode="auto">
              <a:xfrm>
                <a:off x="4222" y="7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54" name="Rectangle 397"/>
              <p:cNvSpPr>
                <a:spLocks noChangeArrowheads="1"/>
              </p:cNvSpPr>
              <p:nvPr/>
            </p:nvSpPr>
            <p:spPr bwMode="auto">
              <a:xfrm>
                <a:off x="4324" y="7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55" name="Rectangle 398"/>
              <p:cNvSpPr>
                <a:spLocks noChangeArrowheads="1"/>
              </p:cNvSpPr>
              <p:nvPr/>
            </p:nvSpPr>
            <p:spPr bwMode="auto">
              <a:xfrm>
                <a:off x="4426" y="787"/>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56" name="Rectangle 399"/>
              <p:cNvSpPr>
                <a:spLocks noChangeArrowheads="1"/>
              </p:cNvSpPr>
              <p:nvPr/>
            </p:nvSpPr>
            <p:spPr bwMode="auto">
              <a:xfrm>
                <a:off x="4018" y="889"/>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57" name="Rectangle 400"/>
              <p:cNvSpPr>
                <a:spLocks noChangeArrowheads="1"/>
              </p:cNvSpPr>
              <p:nvPr/>
            </p:nvSpPr>
            <p:spPr bwMode="auto">
              <a:xfrm>
                <a:off x="4120" y="889"/>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58" name="Rectangle 401"/>
              <p:cNvSpPr>
                <a:spLocks noChangeArrowheads="1"/>
              </p:cNvSpPr>
              <p:nvPr/>
            </p:nvSpPr>
            <p:spPr bwMode="auto">
              <a:xfrm>
                <a:off x="4324" y="889"/>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59" name="Rectangle 402"/>
              <p:cNvSpPr>
                <a:spLocks noChangeArrowheads="1"/>
              </p:cNvSpPr>
              <p:nvPr/>
            </p:nvSpPr>
            <p:spPr bwMode="auto">
              <a:xfrm>
                <a:off x="4426" y="889"/>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760" name="Rectangle 403"/>
              <p:cNvSpPr>
                <a:spLocks noChangeArrowheads="1"/>
              </p:cNvSpPr>
              <p:nvPr/>
            </p:nvSpPr>
            <p:spPr bwMode="auto">
              <a:xfrm>
                <a:off x="4018" y="99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61" name="Rectangle 404"/>
              <p:cNvSpPr>
                <a:spLocks noChangeArrowheads="1"/>
              </p:cNvSpPr>
              <p:nvPr/>
            </p:nvSpPr>
            <p:spPr bwMode="auto">
              <a:xfrm>
                <a:off x="4120" y="99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62" name="Rectangle 405"/>
              <p:cNvSpPr>
                <a:spLocks noChangeArrowheads="1"/>
              </p:cNvSpPr>
              <p:nvPr/>
            </p:nvSpPr>
            <p:spPr bwMode="auto">
              <a:xfrm>
                <a:off x="4222" y="99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63" name="Rectangle 406"/>
              <p:cNvSpPr>
                <a:spLocks noChangeArrowheads="1"/>
              </p:cNvSpPr>
              <p:nvPr/>
            </p:nvSpPr>
            <p:spPr bwMode="auto">
              <a:xfrm>
                <a:off x="4426" y="991"/>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764" name="Rectangle 407"/>
              <p:cNvSpPr>
                <a:spLocks noChangeArrowheads="1"/>
              </p:cNvSpPr>
              <p:nvPr/>
            </p:nvSpPr>
            <p:spPr bwMode="auto">
              <a:xfrm>
                <a:off x="3511" y="1087"/>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65" name="Rectangle 408"/>
              <p:cNvSpPr>
                <a:spLocks noChangeArrowheads="1"/>
              </p:cNvSpPr>
              <p:nvPr/>
            </p:nvSpPr>
            <p:spPr bwMode="auto">
              <a:xfrm>
                <a:off x="3613" y="1087"/>
                <a:ext cx="56" cy="58"/>
              </a:xfrm>
              <a:prstGeom prst="rect">
                <a:avLst/>
              </a:prstGeom>
              <a:grpFill/>
              <a:ln>
                <a:noFill/>
              </a:ln>
            </p:spPr>
            <p:txBody>
              <a:bodyPr anchor="t" anchorCtr="0" bIns="45720" compatLnSpc="1" lIns="91440" numCol="1" rIns="91440" tIns="45720" vert="horz" wrap="square"/>
              <a:lstStyle/>
              <a:p>
                <a:endParaRPr altLang="en-US" lang="zh-CN"/>
              </a:p>
            </p:txBody>
          </p:sp>
        </p:grpSp>
        <p:grpSp>
          <p:nvGrpSpPr>
            <p:cNvPr id="369" name="Group 610"/>
            <p:cNvGrpSpPr/>
            <p:nvPr/>
          </p:nvGrpSpPr>
          <p:grpSpPr>
            <a:xfrm>
              <a:off x="-5969403" y="-3051174"/>
              <a:ext cx="1986032" cy="4760913"/>
              <a:chOff x="3511" y="-335"/>
              <a:chExt cx="1251" cy="2999"/>
            </a:xfrm>
            <a:grpFill/>
          </p:grpSpPr>
          <p:sp>
            <p:nvSpPr>
              <p:cNvPr id="1366" name="Rectangle 410"/>
              <p:cNvSpPr>
                <a:spLocks noChangeArrowheads="1"/>
              </p:cNvSpPr>
              <p:nvPr/>
            </p:nvSpPr>
            <p:spPr bwMode="auto">
              <a:xfrm>
                <a:off x="3713" y="10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367" name="Rectangle 411"/>
              <p:cNvSpPr>
                <a:spLocks noChangeArrowheads="1"/>
              </p:cNvSpPr>
              <p:nvPr/>
            </p:nvSpPr>
            <p:spPr bwMode="auto">
              <a:xfrm>
                <a:off x="3918" y="10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368" name="Rectangle 412"/>
              <p:cNvSpPr>
                <a:spLocks noChangeArrowheads="1"/>
              </p:cNvSpPr>
              <p:nvPr/>
            </p:nvSpPr>
            <p:spPr bwMode="auto">
              <a:xfrm>
                <a:off x="4018" y="10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369" name="Rectangle 413"/>
              <p:cNvSpPr>
                <a:spLocks noChangeArrowheads="1"/>
              </p:cNvSpPr>
              <p:nvPr/>
            </p:nvSpPr>
            <p:spPr bwMode="auto">
              <a:xfrm>
                <a:off x="4222" y="10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370" name="Rectangle 414"/>
              <p:cNvSpPr>
                <a:spLocks noChangeArrowheads="1"/>
              </p:cNvSpPr>
              <p:nvPr/>
            </p:nvSpPr>
            <p:spPr bwMode="auto">
              <a:xfrm>
                <a:off x="4324" y="10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371" name="Rectangle 415"/>
              <p:cNvSpPr>
                <a:spLocks noChangeArrowheads="1"/>
              </p:cNvSpPr>
              <p:nvPr/>
            </p:nvSpPr>
            <p:spPr bwMode="auto">
              <a:xfrm>
                <a:off x="4426" y="1087"/>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372" name="Rectangle 416"/>
              <p:cNvSpPr>
                <a:spLocks noChangeArrowheads="1"/>
              </p:cNvSpPr>
              <p:nvPr/>
            </p:nvSpPr>
            <p:spPr bwMode="auto">
              <a:xfrm>
                <a:off x="3613" y="1185"/>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373" name="Rectangle 417"/>
              <p:cNvSpPr>
                <a:spLocks noChangeArrowheads="1"/>
              </p:cNvSpPr>
              <p:nvPr/>
            </p:nvSpPr>
            <p:spPr bwMode="auto">
              <a:xfrm>
                <a:off x="3713" y="118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74" name="Rectangle 418"/>
              <p:cNvSpPr>
                <a:spLocks noChangeArrowheads="1"/>
              </p:cNvSpPr>
              <p:nvPr/>
            </p:nvSpPr>
            <p:spPr bwMode="auto">
              <a:xfrm>
                <a:off x="3815" y="118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75" name="Rectangle 419"/>
              <p:cNvSpPr>
                <a:spLocks noChangeArrowheads="1"/>
              </p:cNvSpPr>
              <p:nvPr/>
            </p:nvSpPr>
            <p:spPr bwMode="auto">
              <a:xfrm>
                <a:off x="4018" y="118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76" name="Rectangle 420"/>
              <p:cNvSpPr>
                <a:spLocks noChangeArrowheads="1"/>
              </p:cNvSpPr>
              <p:nvPr/>
            </p:nvSpPr>
            <p:spPr bwMode="auto">
              <a:xfrm>
                <a:off x="4120" y="118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77" name="Rectangle 421"/>
              <p:cNvSpPr>
                <a:spLocks noChangeArrowheads="1"/>
              </p:cNvSpPr>
              <p:nvPr/>
            </p:nvSpPr>
            <p:spPr bwMode="auto">
              <a:xfrm>
                <a:off x="4222" y="118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78" name="Rectangle 422"/>
              <p:cNvSpPr>
                <a:spLocks noChangeArrowheads="1"/>
              </p:cNvSpPr>
              <p:nvPr/>
            </p:nvSpPr>
            <p:spPr bwMode="auto">
              <a:xfrm>
                <a:off x="4324" y="118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79" name="Rectangle 423"/>
              <p:cNvSpPr>
                <a:spLocks noChangeArrowheads="1"/>
              </p:cNvSpPr>
              <p:nvPr/>
            </p:nvSpPr>
            <p:spPr bwMode="auto">
              <a:xfrm>
                <a:off x="4426" y="1185"/>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380" name="Rectangle 424"/>
              <p:cNvSpPr>
                <a:spLocks noChangeArrowheads="1"/>
              </p:cNvSpPr>
              <p:nvPr/>
            </p:nvSpPr>
            <p:spPr bwMode="auto">
              <a:xfrm>
                <a:off x="3511" y="1283"/>
                <a:ext cx="56"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1" name="Rectangle 425"/>
              <p:cNvSpPr>
                <a:spLocks noChangeArrowheads="1"/>
              </p:cNvSpPr>
              <p:nvPr/>
            </p:nvSpPr>
            <p:spPr bwMode="auto">
              <a:xfrm>
                <a:off x="3613" y="1283"/>
                <a:ext cx="56"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2" name="Rectangle 426"/>
              <p:cNvSpPr>
                <a:spLocks noChangeArrowheads="1"/>
              </p:cNvSpPr>
              <p:nvPr/>
            </p:nvSpPr>
            <p:spPr bwMode="auto">
              <a:xfrm>
                <a:off x="3815" y="1283"/>
                <a:ext cx="58"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3" name="Rectangle 427"/>
              <p:cNvSpPr>
                <a:spLocks noChangeArrowheads="1"/>
              </p:cNvSpPr>
              <p:nvPr/>
            </p:nvSpPr>
            <p:spPr bwMode="auto">
              <a:xfrm>
                <a:off x="3918" y="1283"/>
                <a:ext cx="58"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4" name="Rectangle 428"/>
              <p:cNvSpPr>
                <a:spLocks noChangeArrowheads="1"/>
              </p:cNvSpPr>
              <p:nvPr/>
            </p:nvSpPr>
            <p:spPr bwMode="auto">
              <a:xfrm>
                <a:off x="4018" y="1283"/>
                <a:ext cx="58"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5" name="Rectangle 429"/>
              <p:cNvSpPr>
                <a:spLocks noChangeArrowheads="1"/>
              </p:cNvSpPr>
              <p:nvPr/>
            </p:nvSpPr>
            <p:spPr bwMode="auto">
              <a:xfrm>
                <a:off x="4120" y="1283"/>
                <a:ext cx="58"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6" name="Rectangle 430"/>
              <p:cNvSpPr>
                <a:spLocks noChangeArrowheads="1"/>
              </p:cNvSpPr>
              <p:nvPr/>
            </p:nvSpPr>
            <p:spPr bwMode="auto">
              <a:xfrm>
                <a:off x="4324" y="1283"/>
                <a:ext cx="58"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7" name="Rectangle 431"/>
              <p:cNvSpPr>
                <a:spLocks noChangeArrowheads="1"/>
              </p:cNvSpPr>
              <p:nvPr/>
            </p:nvSpPr>
            <p:spPr bwMode="auto">
              <a:xfrm>
                <a:off x="4426" y="1283"/>
                <a:ext cx="56"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8" name="Rectangle 432"/>
              <p:cNvSpPr>
                <a:spLocks noChangeArrowheads="1"/>
              </p:cNvSpPr>
              <p:nvPr/>
            </p:nvSpPr>
            <p:spPr bwMode="auto">
              <a:xfrm>
                <a:off x="3511" y="1380"/>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389" name="Rectangle 433"/>
              <p:cNvSpPr>
                <a:spLocks noChangeArrowheads="1"/>
              </p:cNvSpPr>
              <p:nvPr/>
            </p:nvSpPr>
            <p:spPr bwMode="auto">
              <a:xfrm>
                <a:off x="3713" y="1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0" name="Rectangle 434"/>
              <p:cNvSpPr>
                <a:spLocks noChangeArrowheads="1"/>
              </p:cNvSpPr>
              <p:nvPr/>
            </p:nvSpPr>
            <p:spPr bwMode="auto">
              <a:xfrm>
                <a:off x="3815" y="1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1" name="Rectangle 435"/>
              <p:cNvSpPr>
                <a:spLocks noChangeArrowheads="1"/>
              </p:cNvSpPr>
              <p:nvPr/>
            </p:nvSpPr>
            <p:spPr bwMode="auto">
              <a:xfrm>
                <a:off x="3918" y="1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2" name="Rectangle 436"/>
              <p:cNvSpPr>
                <a:spLocks noChangeArrowheads="1"/>
              </p:cNvSpPr>
              <p:nvPr/>
            </p:nvSpPr>
            <p:spPr bwMode="auto">
              <a:xfrm>
                <a:off x="4120" y="1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3" name="Rectangle 437"/>
              <p:cNvSpPr>
                <a:spLocks noChangeArrowheads="1"/>
              </p:cNvSpPr>
              <p:nvPr/>
            </p:nvSpPr>
            <p:spPr bwMode="auto">
              <a:xfrm>
                <a:off x="4222" y="1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4" name="Rectangle 438"/>
              <p:cNvSpPr>
                <a:spLocks noChangeArrowheads="1"/>
              </p:cNvSpPr>
              <p:nvPr/>
            </p:nvSpPr>
            <p:spPr bwMode="auto">
              <a:xfrm>
                <a:off x="3613" y="1478"/>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5" name="Rectangle 439"/>
              <p:cNvSpPr>
                <a:spLocks noChangeArrowheads="1"/>
              </p:cNvSpPr>
              <p:nvPr/>
            </p:nvSpPr>
            <p:spPr bwMode="auto">
              <a:xfrm>
                <a:off x="3713" y="14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6" name="Rectangle 440"/>
              <p:cNvSpPr>
                <a:spLocks noChangeArrowheads="1"/>
              </p:cNvSpPr>
              <p:nvPr/>
            </p:nvSpPr>
            <p:spPr bwMode="auto">
              <a:xfrm>
                <a:off x="3918" y="14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7" name="Rectangle 441"/>
              <p:cNvSpPr>
                <a:spLocks noChangeArrowheads="1"/>
              </p:cNvSpPr>
              <p:nvPr/>
            </p:nvSpPr>
            <p:spPr bwMode="auto">
              <a:xfrm>
                <a:off x="4018" y="14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8" name="Rectangle 442"/>
              <p:cNvSpPr>
                <a:spLocks noChangeArrowheads="1"/>
              </p:cNvSpPr>
              <p:nvPr/>
            </p:nvSpPr>
            <p:spPr bwMode="auto">
              <a:xfrm>
                <a:off x="4222" y="14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9" name="Rectangle 443"/>
              <p:cNvSpPr>
                <a:spLocks noChangeArrowheads="1"/>
              </p:cNvSpPr>
              <p:nvPr/>
            </p:nvSpPr>
            <p:spPr bwMode="auto">
              <a:xfrm>
                <a:off x="4324" y="14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00" name="Rectangle 444"/>
              <p:cNvSpPr>
                <a:spLocks noChangeArrowheads="1"/>
              </p:cNvSpPr>
              <p:nvPr/>
            </p:nvSpPr>
            <p:spPr bwMode="auto">
              <a:xfrm>
                <a:off x="4426" y="1478"/>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01" name="Rectangle 445"/>
              <p:cNvSpPr>
                <a:spLocks noChangeArrowheads="1"/>
              </p:cNvSpPr>
              <p:nvPr/>
            </p:nvSpPr>
            <p:spPr bwMode="auto">
              <a:xfrm>
                <a:off x="3511" y="1574"/>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02" name="Rectangle 446"/>
              <p:cNvSpPr>
                <a:spLocks noChangeArrowheads="1"/>
              </p:cNvSpPr>
              <p:nvPr/>
            </p:nvSpPr>
            <p:spPr bwMode="auto">
              <a:xfrm>
                <a:off x="3613" y="1574"/>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03" name="Rectangle 447"/>
              <p:cNvSpPr>
                <a:spLocks noChangeArrowheads="1"/>
              </p:cNvSpPr>
              <p:nvPr/>
            </p:nvSpPr>
            <p:spPr bwMode="auto">
              <a:xfrm>
                <a:off x="3815" y="1574"/>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04" name="Rectangle 448"/>
              <p:cNvSpPr>
                <a:spLocks noChangeArrowheads="1"/>
              </p:cNvSpPr>
              <p:nvPr/>
            </p:nvSpPr>
            <p:spPr bwMode="auto">
              <a:xfrm>
                <a:off x="4018" y="1574"/>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05" name="Rectangle 449"/>
              <p:cNvSpPr>
                <a:spLocks noChangeArrowheads="1"/>
              </p:cNvSpPr>
              <p:nvPr/>
            </p:nvSpPr>
            <p:spPr bwMode="auto">
              <a:xfrm>
                <a:off x="4120" y="1574"/>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06" name="Rectangle 450"/>
              <p:cNvSpPr>
                <a:spLocks noChangeArrowheads="1"/>
              </p:cNvSpPr>
              <p:nvPr/>
            </p:nvSpPr>
            <p:spPr bwMode="auto">
              <a:xfrm>
                <a:off x="4324" y="1574"/>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07" name="Rectangle 451"/>
              <p:cNvSpPr>
                <a:spLocks noChangeArrowheads="1"/>
              </p:cNvSpPr>
              <p:nvPr/>
            </p:nvSpPr>
            <p:spPr bwMode="auto">
              <a:xfrm>
                <a:off x="3511" y="1672"/>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08" name="Rectangle 452"/>
              <p:cNvSpPr>
                <a:spLocks noChangeArrowheads="1"/>
              </p:cNvSpPr>
              <p:nvPr/>
            </p:nvSpPr>
            <p:spPr bwMode="auto">
              <a:xfrm>
                <a:off x="3713" y="1672"/>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09" name="Rectangle 453"/>
              <p:cNvSpPr>
                <a:spLocks noChangeArrowheads="1"/>
              </p:cNvSpPr>
              <p:nvPr/>
            </p:nvSpPr>
            <p:spPr bwMode="auto">
              <a:xfrm>
                <a:off x="3918" y="1672"/>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10" name="Rectangle 454"/>
              <p:cNvSpPr>
                <a:spLocks noChangeArrowheads="1"/>
              </p:cNvSpPr>
              <p:nvPr/>
            </p:nvSpPr>
            <p:spPr bwMode="auto">
              <a:xfrm>
                <a:off x="4018" y="1672"/>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11" name="Rectangle 455"/>
              <p:cNvSpPr>
                <a:spLocks noChangeArrowheads="1"/>
              </p:cNvSpPr>
              <p:nvPr/>
            </p:nvSpPr>
            <p:spPr bwMode="auto">
              <a:xfrm>
                <a:off x="4222" y="1672"/>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12" name="Rectangle 456"/>
              <p:cNvSpPr>
                <a:spLocks noChangeArrowheads="1"/>
              </p:cNvSpPr>
              <p:nvPr/>
            </p:nvSpPr>
            <p:spPr bwMode="auto">
              <a:xfrm>
                <a:off x="4426" y="1672"/>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13" name="Rectangle 457"/>
              <p:cNvSpPr>
                <a:spLocks noChangeArrowheads="1"/>
              </p:cNvSpPr>
              <p:nvPr/>
            </p:nvSpPr>
            <p:spPr bwMode="auto">
              <a:xfrm>
                <a:off x="3613" y="1768"/>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14" name="Rectangle 458"/>
              <p:cNvSpPr>
                <a:spLocks noChangeArrowheads="1"/>
              </p:cNvSpPr>
              <p:nvPr/>
            </p:nvSpPr>
            <p:spPr bwMode="auto">
              <a:xfrm>
                <a:off x="3815" y="1768"/>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15" name="Rectangle 459"/>
              <p:cNvSpPr>
                <a:spLocks noChangeArrowheads="1"/>
              </p:cNvSpPr>
              <p:nvPr/>
            </p:nvSpPr>
            <p:spPr bwMode="auto">
              <a:xfrm>
                <a:off x="3918" y="1768"/>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16" name="Rectangle 460"/>
              <p:cNvSpPr>
                <a:spLocks noChangeArrowheads="1"/>
              </p:cNvSpPr>
              <p:nvPr/>
            </p:nvSpPr>
            <p:spPr bwMode="auto">
              <a:xfrm>
                <a:off x="4120" y="1768"/>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17" name="Rectangle 461"/>
              <p:cNvSpPr>
                <a:spLocks noChangeArrowheads="1"/>
              </p:cNvSpPr>
              <p:nvPr/>
            </p:nvSpPr>
            <p:spPr bwMode="auto">
              <a:xfrm>
                <a:off x="4324" y="1768"/>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18" name="Rectangle 462"/>
              <p:cNvSpPr>
                <a:spLocks noChangeArrowheads="1"/>
              </p:cNvSpPr>
              <p:nvPr/>
            </p:nvSpPr>
            <p:spPr bwMode="auto">
              <a:xfrm>
                <a:off x="4426" y="1768"/>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19" name="Rectangle 463"/>
              <p:cNvSpPr>
                <a:spLocks noChangeArrowheads="1"/>
              </p:cNvSpPr>
              <p:nvPr/>
            </p:nvSpPr>
            <p:spPr bwMode="auto">
              <a:xfrm>
                <a:off x="3511" y="1866"/>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20" name="Rectangle 464"/>
              <p:cNvSpPr>
                <a:spLocks noChangeArrowheads="1"/>
              </p:cNvSpPr>
              <p:nvPr/>
            </p:nvSpPr>
            <p:spPr bwMode="auto">
              <a:xfrm>
                <a:off x="3613" y="1866"/>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21" name="Rectangle 465"/>
              <p:cNvSpPr>
                <a:spLocks noChangeArrowheads="1"/>
              </p:cNvSpPr>
              <p:nvPr/>
            </p:nvSpPr>
            <p:spPr bwMode="auto">
              <a:xfrm>
                <a:off x="3815" y="186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22" name="Rectangle 466"/>
              <p:cNvSpPr>
                <a:spLocks noChangeArrowheads="1"/>
              </p:cNvSpPr>
              <p:nvPr/>
            </p:nvSpPr>
            <p:spPr bwMode="auto">
              <a:xfrm>
                <a:off x="4018" y="186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23" name="Rectangle 467"/>
              <p:cNvSpPr>
                <a:spLocks noChangeArrowheads="1"/>
              </p:cNvSpPr>
              <p:nvPr/>
            </p:nvSpPr>
            <p:spPr bwMode="auto">
              <a:xfrm>
                <a:off x="4120" y="186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24" name="Rectangle 468"/>
              <p:cNvSpPr>
                <a:spLocks noChangeArrowheads="1"/>
              </p:cNvSpPr>
              <p:nvPr/>
            </p:nvSpPr>
            <p:spPr bwMode="auto">
              <a:xfrm>
                <a:off x="4324" y="186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25" name="Rectangle 469"/>
              <p:cNvSpPr>
                <a:spLocks noChangeArrowheads="1"/>
              </p:cNvSpPr>
              <p:nvPr/>
            </p:nvSpPr>
            <p:spPr bwMode="auto">
              <a:xfrm>
                <a:off x="3713" y="196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426" name="Rectangle 470"/>
              <p:cNvSpPr>
                <a:spLocks noChangeArrowheads="1"/>
              </p:cNvSpPr>
              <p:nvPr/>
            </p:nvSpPr>
            <p:spPr bwMode="auto">
              <a:xfrm>
                <a:off x="3918" y="196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427" name="Rectangle 471"/>
              <p:cNvSpPr>
                <a:spLocks noChangeArrowheads="1"/>
              </p:cNvSpPr>
              <p:nvPr/>
            </p:nvSpPr>
            <p:spPr bwMode="auto">
              <a:xfrm>
                <a:off x="4018" y="196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428" name="Rectangle 472"/>
              <p:cNvSpPr>
                <a:spLocks noChangeArrowheads="1"/>
              </p:cNvSpPr>
              <p:nvPr/>
            </p:nvSpPr>
            <p:spPr bwMode="auto">
              <a:xfrm>
                <a:off x="4222" y="196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429" name="Rectangle 473"/>
              <p:cNvSpPr>
                <a:spLocks noChangeArrowheads="1"/>
              </p:cNvSpPr>
              <p:nvPr/>
            </p:nvSpPr>
            <p:spPr bwMode="auto">
              <a:xfrm>
                <a:off x="4426" y="1962"/>
                <a:ext cx="56" cy="59"/>
              </a:xfrm>
              <a:prstGeom prst="rect">
                <a:avLst/>
              </a:prstGeom>
              <a:grpFill/>
              <a:ln>
                <a:noFill/>
              </a:ln>
            </p:spPr>
            <p:txBody>
              <a:bodyPr anchor="t" anchorCtr="0" bIns="45720" compatLnSpc="1" lIns="91440" numCol="1" rIns="91440" tIns="45720" vert="horz" wrap="square"/>
              <a:lstStyle/>
              <a:p>
                <a:endParaRPr altLang="en-US" lang="zh-CN"/>
              </a:p>
            </p:txBody>
          </p:sp>
          <p:sp>
            <p:nvSpPr>
              <p:cNvPr id="1430" name="Rectangle 474"/>
              <p:cNvSpPr>
                <a:spLocks noChangeArrowheads="1"/>
              </p:cNvSpPr>
              <p:nvPr/>
            </p:nvSpPr>
            <p:spPr bwMode="auto">
              <a:xfrm>
                <a:off x="3713" y="206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31" name="Rectangle 475"/>
              <p:cNvSpPr>
                <a:spLocks noChangeArrowheads="1"/>
              </p:cNvSpPr>
              <p:nvPr/>
            </p:nvSpPr>
            <p:spPr bwMode="auto">
              <a:xfrm>
                <a:off x="3918" y="206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32" name="Rectangle 476"/>
              <p:cNvSpPr>
                <a:spLocks noChangeArrowheads="1"/>
              </p:cNvSpPr>
              <p:nvPr/>
            </p:nvSpPr>
            <p:spPr bwMode="auto">
              <a:xfrm>
                <a:off x="4222" y="206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33" name="Rectangle 477"/>
              <p:cNvSpPr>
                <a:spLocks noChangeArrowheads="1"/>
              </p:cNvSpPr>
              <p:nvPr/>
            </p:nvSpPr>
            <p:spPr bwMode="auto">
              <a:xfrm>
                <a:off x="3815" y="216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34" name="Rectangle 478"/>
              <p:cNvSpPr>
                <a:spLocks noChangeArrowheads="1"/>
              </p:cNvSpPr>
              <p:nvPr/>
            </p:nvSpPr>
            <p:spPr bwMode="auto">
              <a:xfrm>
                <a:off x="3613" y="2161"/>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35" name="Rectangle 479"/>
              <p:cNvSpPr>
                <a:spLocks noChangeArrowheads="1"/>
              </p:cNvSpPr>
              <p:nvPr/>
            </p:nvSpPr>
            <p:spPr bwMode="auto">
              <a:xfrm>
                <a:off x="3613" y="2401"/>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36" name="Rectangle 480"/>
              <p:cNvSpPr>
                <a:spLocks noChangeArrowheads="1"/>
              </p:cNvSpPr>
              <p:nvPr/>
            </p:nvSpPr>
            <p:spPr bwMode="auto">
              <a:xfrm>
                <a:off x="3511" y="227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37" name="Rectangle 481"/>
              <p:cNvSpPr>
                <a:spLocks noChangeArrowheads="1"/>
              </p:cNvSpPr>
              <p:nvPr/>
            </p:nvSpPr>
            <p:spPr bwMode="auto">
              <a:xfrm>
                <a:off x="4426" y="227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38" name="Rectangle 482"/>
              <p:cNvSpPr>
                <a:spLocks noChangeArrowheads="1"/>
              </p:cNvSpPr>
              <p:nvPr/>
            </p:nvSpPr>
            <p:spPr bwMode="auto">
              <a:xfrm>
                <a:off x="4020" y="2161"/>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39" name="Rectangle 483"/>
              <p:cNvSpPr>
                <a:spLocks noChangeArrowheads="1"/>
              </p:cNvSpPr>
              <p:nvPr/>
            </p:nvSpPr>
            <p:spPr bwMode="auto">
              <a:xfrm>
                <a:off x="3918" y="227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40" name="Rectangle 484"/>
              <p:cNvSpPr>
                <a:spLocks noChangeArrowheads="1"/>
              </p:cNvSpPr>
              <p:nvPr/>
            </p:nvSpPr>
            <p:spPr bwMode="auto">
              <a:xfrm>
                <a:off x="4122" y="227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41" name="Rectangle 485"/>
              <p:cNvSpPr>
                <a:spLocks noChangeArrowheads="1"/>
              </p:cNvSpPr>
              <p:nvPr/>
            </p:nvSpPr>
            <p:spPr bwMode="auto">
              <a:xfrm>
                <a:off x="4020" y="2481"/>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42" name="Rectangle 486"/>
              <p:cNvSpPr>
                <a:spLocks noChangeArrowheads="1"/>
              </p:cNvSpPr>
              <p:nvPr/>
            </p:nvSpPr>
            <p:spPr bwMode="auto">
              <a:xfrm>
                <a:off x="4120" y="2605"/>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443" name="Rectangle 487"/>
              <p:cNvSpPr>
                <a:spLocks noChangeArrowheads="1"/>
              </p:cNvSpPr>
              <p:nvPr/>
            </p:nvSpPr>
            <p:spPr bwMode="auto">
              <a:xfrm>
                <a:off x="4324" y="216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44" name="Rectangle 488"/>
              <p:cNvSpPr>
                <a:spLocks noChangeArrowheads="1"/>
              </p:cNvSpPr>
              <p:nvPr/>
            </p:nvSpPr>
            <p:spPr bwMode="auto">
              <a:xfrm>
                <a:off x="4426" y="-33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45" name="Rectangle 489"/>
              <p:cNvSpPr>
                <a:spLocks noChangeArrowheads="1"/>
              </p:cNvSpPr>
              <p:nvPr/>
            </p:nvSpPr>
            <p:spPr bwMode="auto">
              <a:xfrm>
                <a:off x="4426" y="-33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46" name="Freeform 490"/>
              <p:cNvSpPr/>
              <p:nvPr/>
            </p:nvSpPr>
            <p:spPr bwMode="auto">
              <a:xfrm>
                <a:off x="4516" y="-335"/>
                <a:ext cx="246" cy="559"/>
              </a:xfrm>
              <a:custGeom>
                <a:gdLst>
                  <a:gd fmla="*/ 0 w 246" name="T0"/>
                  <a:gd fmla="*/ 0 h 559" name="T1"/>
                  <a:gd fmla="*/ 0 w 246" name="T2"/>
                  <a:gd fmla="*/ 0 h 559" name="T3"/>
                  <a:gd fmla="*/ 0 w 246" name="T4"/>
                  <a:gd fmla="*/ 50 h 559" name="T5"/>
                  <a:gd fmla="*/ 246 w 246" name="T6"/>
                  <a:gd fmla="*/ 559 h 559" name="T7"/>
                  <a:gd fmla="*/ 246 w 246" name="T8"/>
                  <a:gd fmla="*/ 533 h 559" name="T9"/>
                  <a:gd fmla="*/ 0 w 246" name="T10"/>
                  <a:gd fmla="*/ 0 h 559" name="T11"/>
                </a:gdLst>
                <a:cxnLst>
                  <a:cxn ang="0">
                    <a:pos x="T0" y="T1"/>
                  </a:cxn>
                  <a:cxn ang="0">
                    <a:pos x="T2" y="T3"/>
                  </a:cxn>
                  <a:cxn ang="0">
                    <a:pos x="T4" y="T5"/>
                  </a:cxn>
                  <a:cxn ang="0">
                    <a:pos x="T6" y="T7"/>
                  </a:cxn>
                  <a:cxn ang="0">
                    <a:pos x="T8" y="T9"/>
                  </a:cxn>
                  <a:cxn ang="0">
                    <a:pos x="T10" y="T11"/>
                  </a:cxn>
                </a:cxnLst>
                <a:rect b="b" l="0" r="r" t="0"/>
                <a:pathLst>
                  <a:path h="559" w="246">
                    <a:moveTo>
                      <a:pt x="0" y="0"/>
                    </a:moveTo>
                    <a:lnTo>
                      <a:pt x="0" y="0"/>
                    </a:lnTo>
                    <a:lnTo>
                      <a:pt x="0" y="50"/>
                    </a:lnTo>
                    <a:lnTo>
                      <a:pt x="246" y="559"/>
                    </a:lnTo>
                    <a:lnTo>
                      <a:pt x="246" y="533"/>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47" name="Freeform 491"/>
              <p:cNvSpPr/>
              <p:nvPr/>
            </p:nvSpPr>
            <p:spPr bwMode="auto">
              <a:xfrm>
                <a:off x="4516" y="-335"/>
                <a:ext cx="246" cy="559"/>
              </a:xfrm>
              <a:custGeom>
                <a:gdLst>
                  <a:gd fmla="*/ 0 w 246" name="T0"/>
                  <a:gd fmla="*/ 0 h 559" name="T1"/>
                  <a:gd fmla="*/ 0 w 246" name="T2"/>
                  <a:gd fmla="*/ 0 h 559" name="T3"/>
                  <a:gd fmla="*/ 0 w 246" name="T4"/>
                  <a:gd fmla="*/ 50 h 559" name="T5"/>
                  <a:gd fmla="*/ 246 w 246" name="T6"/>
                  <a:gd fmla="*/ 559 h 559" name="T7"/>
                  <a:gd fmla="*/ 246 w 246" name="T8"/>
                  <a:gd fmla="*/ 533 h 559" name="T9"/>
                  <a:gd fmla="*/ 0 w 246" name="T10"/>
                  <a:gd fmla="*/ 0 h 559" name="T11"/>
                </a:gdLst>
                <a:cxnLst>
                  <a:cxn ang="0">
                    <a:pos x="T0" y="T1"/>
                  </a:cxn>
                  <a:cxn ang="0">
                    <a:pos x="T2" y="T3"/>
                  </a:cxn>
                  <a:cxn ang="0">
                    <a:pos x="T4" y="T5"/>
                  </a:cxn>
                  <a:cxn ang="0">
                    <a:pos x="T6" y="T7"/>
                  </a:cxn>
                  <a:cxn ang="0">
                    <a:pos x="T8" y="T9"/>
                  </a:cxn>
                  <a:cxn ang="0">
                    <a:pos x="T10" y="T11"/>
                  </a:cxn>
                </a:cxnLst>
                <a:rect b="b" l="0" r="r" t="0"/>
                <a:pathLst>
                  <a:path h="559" w="246">
                    <a:moveTo>
                      <a:pt x="0" y="0"/>
                    </a:moveTo>
                    <a:lnTo>
                      <a:pt x="0" y="0"/>
                    </a:lnTo>
                    <a:lnTo>
                      <a:pt x="0" y="50"/>
                    </a:lnTo>
                    <a:lnTo>
                      <a:pt x="246" y="559"/>
                    </a:lnTo>
                    <a:lnTo>
                      <a:pt x="246" y="533"/>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48" name="Freeform 492"/>
              <p:cNvSpPr/>
              <p:nvPr/>
            </p:nvSpPr>
            <p:spPr bwMode="auto">
              <a:xfrm>
                <a:off x="4516" y="-245"/>
                <a:ext cx="88" cy="219"/>
              </a:xfrm>
              <a:custGeom>
                <a:gdLst>
                  <a:gd fmla="*/ 0 w 88" name="T0"/>
                  <a:gd fmla="*/ 0 h 219" name="T1"/>
                  <a:gd fmla="*/ 0 w 88" name="T2"/>
                  <a:gd fmla="*/ 0 h 219" name="T3"/>
                  <a:gd fmla="*/ 0 w 88" name="T4"/>
                  <a:gd fmla="*/ 50 h 219" name="T5"/>
                  <a:gd fmla="*/ 88 w 88" name="T6"/>
                  <a:gd fmla="*/ 219 h 219" name="T7"/>
                  <a:gd fmla="*/ 88 w 88" name="T8"/>
                  <a:gd fmla="*/ 178 h 219" name="T9"/>
                  <a:gd fmla="*/ 0 w 88" name="T10"/>
                  <a:gd fmla="*/ 0 h 219" name="T11"/>
                </a:gdLst>
                <a:cxnLst>
                  <a:cxn ang="0">
                    <a:pos x="T0" y="T1"/>
                  </a:cxn>
                  <a:cxn ang="0">
                    <a:pos x="T2" y="T3"/>
                  </a:cxn>
                  <a:cxn ang="0">
                    <a:pos x="T4" y="T5"/>
                  </a:cxn>
                  <a:cxn ang="0">
                    <a:pos x="T6" y="T7"/>
                  </a:cxn>
                  <a:cxn ang="0">
                    <a:pos x="T8" y="T9"/>
                  </a:cxn>
                  <a:cxn ang="0">
                    <a:pos x="T10" y="T11"/>
                  </a:cxn>
                </a:cxnLst>
                <a:rect b="b" l="0" r="r" t="0"/>
                <a:pathLst>
                  <a:path h="219" w="88">
                    <a:moveTo>
                      <a:pt x="0" y="0"/>
                    </a:moveTo>
                    <a:lnTo>
                      <a:pt x="0" y="0"/>
                    </a:lnTo>
                    <a:lnTo>
                      <a:pt x="0" y="50"/>
                    </a:lnTo>
                    <a:lnTo>
                      <a:pt x="88" y="219"/>
                    </a:lnTo>
                    <a:lnTo>
                      <a:pt x="88" y="17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49" name="Freeform 493"/>
              <p:cNvSpPr/>
              <p:nvPr/>
            </p:nvSpPr>
            <p:spPr bwMode="auto">
              <a:xfrm>
                <a:off x="4516" y="-245"/>
                <a:ext cx="88" cy="219"/>
              </a:xfrm>
              <a:custGeom>
                <a:gdLst>
                  <a:gd fmla="*/ 0 w 88" name="T0"/>
                  <a:gd fmla="*/ 0 h 219" name="T1"/>
                  <a:gd fmla="*/ 0 w 88" name="T2"/>
                  <a:gd fmla="*/ 0 h 219" name="T3"/>
                  <a:gd fmla="*/ 0 w 88" name="T4"/>
                  <a:gd fmla="*/ 50 h 219" name="T5"/>
                  <a:gd fmla="*/ 88 w 88" name="T6"/>
                  <a:gd fmla="*/ 219 h 219" name="T7"/>
                  <a:gd fmla="*/ 88 w 88" name="T8"/>
                  <a:gd fmla="*/ 178 h 219" name="T9"/>
                  <a:gd fmla="*/ 0 w 88" name="T10"/>
                  <a:gd fmla="*/ 0 h 219" name="T11"/>
                </a:gdLst>
                <a:cxnLst>
                  <a:cxn ang="0">
                    <a:pos x="T0" y="T1"/>
                  </a:cxn>
                  <a:cxn ang="0">
                    <a:pos x="T2" y="T3"/>
                  </a:cxn>
                  <a:cxn ang="0">
                    <a:pos x="T4" y="T5"/>
                  </a:cxn>
                  <a:cxn ang="0">
                    <a:pos x="T6" y="T7"/>
                  </a:cxn>
                  <a:cxn ang="0">
                    <a:pos x="T8" y="T9"/>
                  </a:cxn>
                  <a:cxn ang="0">
                    <a:pos x="T10" y="T11"/>
                  </a:cxn>
                </a:cxnLst>
                <a:rect b="b" l="0" r="r" t="0"/>
                <a:pathLst>
                  <a:path h="219" w="88">
                    <a:moveTo>
                      <a:pt x="0" y="0"/>
                    </a:moveTo>
                    <a:lnTo>
                      <a:pt x="0" y="0"/>
                    </a:lnTo>
                    <a:lnTo>
                      <a:pt x="0" y="50"/>
                    </a:lnTo>
                    <a:lnTo>
                      <a:pt x="88" y="219"/>
                    </a:lnTo>
                    <a:lnTo>
                      <a:pt x="88" y="17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50" name="Freeform 494"/>
              <p:cNvSpPr/>
              <p:nvPr/>
            </p:nvSpPr>
            <p:spPr bwMode="auto">
              <a:xfrm>
                <a:off x="4628" y="-18"/>
                <a:ext cx="78" cy="190"/>
              </a:xfrm>
              <a:custGeom>
                <a:gdLst>
                  <a:gd fmla="*/ 0 w 78" name="T0"/>
                  <a:gd fmla="*/ 0 h 190" name="T1"/>
                  <a:gd fmla="*/ 0 w 78" name="T2"/>
                  <a:gd fmla="*/ 0 h 190" name="T3"/>
                  <a:gd fmla="*/ 0 w 78" name="T4"/>
                  <a:gd fmla="*/ 38 h 190" name="T5"/>
                  <a:gd fmla="*/ 78 w 78" name="T6"/>
                  <a:gd fmla="*/ 190 h 190" name="T7"/>
                  <a:gd fmla="*/ 78 w 78" name="T8"/>
                  <a:gd fmla="*/ 190 h 190" name="T9"/>
                  <a:gd fmla="*/ 78 w 78" name="T10"/>
                  <a:gd fmla="*/ 158 h 190" name="T11"/>
                  <a:gd fmla="*/ 0 w 78" name="T12"/>
                  <a:gd fmla="*/ 0 h 190" name="T13"/>
                </a:gdLst>
                <a:cxnLst>
                  <a:cxn ang="0">
                    <a:pos x="T0" y="T1"/>
                  </a:cxn>
                  <a:cxn ang="0">
                    <a:pos x="T2" y="T3"/>
                  </a:cxn>
                  <a:cxn ang="0">
                    <a:pos x="T4" y="T5"/>
                  </a:cxn>
                  <a:cxn ang="0">
                    <a:pos x="T6" y="T7"/>
                  </a:cxn>
                  <a:cxn ang="0">
                    <a:pos x="T8" y="T9"/>
                  </a:cxn>
                  <a:cxn ang="0">
                    <a:pos x="T10" y="T11"/>
                  </a:cxn>
                  <a:cxn ang="0">
                    <a:pos x="T12" y="T13"/>
                  </a:cxn>
                </a:cxnLst>
                <a:rect b="b" l="0" r="r" t="0"/>
                <a:pathLst>
                  <a:path h="190" w="78">
                    <a:moveTo>
                      <a:pt x="0" y="0"/>
                    </a:moveTo>
                    <a:lnTo>
                      <a:pt x="0" y="0"/>
                    </a:lnTo>
                    <a:lnTo>
                      <a:pt x="0" y="38"/>
                    </a:lnTo>
                    <a:lnTo>
                      <a:pt x="78" y="190"/>
                    </a:lnTo>
                    <a:lnTo>
                      <a:pt x="78" y="190"/>
                    </a:lnTo>
                    <a:lnTo>
                      <a:pt x="78" y="15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51" name="Freeform 495"/>
              <p:cNvSpPr/>
              <p:nvPr/>
            </p:nvSpPr>
            <p:spPr bwMode="auto">
              <a:xfrm>
                <a:off x="4628" y="-18"/>
                <a:ext cx="78" cy="190"/>
              </a:xfrm>
              <a:custGeom>
                <a:gdLst>
                  <a:gd fmla="*/ 0 w 78" name="T0"/>
                  <a:gd fmla="*/ 0 h 190" name="T1"/>
                  <a:gd fmla="*/ 0 w 78" name="T2"/>
                  <a:gd fmla="*/ 0 h 190" name="T3"/>
                  <a:gd fmla="*/ 0 w 78" name="T4"/>
                  <a:gd fmla="*/ 38 h 190" name="T5"/>
                  <a:gd fmla="*/ 78 w 78" name="T6"/>
                  <a:gd fmla="*/ 190 h 190" name="T7"/>
                  <a:gd fmla="*/ 78 w 78" name="T8"/>
                  <a:gd fmla="*/ 190 h 190" name="T9"/>
                  <a:gd fmla="*/ 78 w 78" name="T10"/>
                  <a:gd fmla="*/ 158 h 190" name="T11"/>
                  <a:gd fmla="*/ 0 w 78" name="T12"/>
                  <a:gd fmla="*/ 0 h 190" name="T13"/>
                </a:gdLst>
                <a:cxnLst>
                  <a:cxn ang="0">
                    <a:pos x="T0" y="T1"/>
                  </a:cxn>
                  <a:cxn ang="0">
                    <a:pos x="T2" y="T3"/>
                  </a:cxn>
                  <a:cxn ang="0">
                    <a:pos x="T4" y="T5"/>
                  </a:cxn>
                  <a:cxn ang="0">
                    <a:pos x="T6" y="T7"/>
                  </a:cxn>
                  <a:cxn ang="0">
                    <a:pos x="T8" y="T9"/>
                  </a:cxn>
                  <a:cxn ang="0">
                    <a:pos x="T10" y="T11"/>
                  </a:cxn>
                  <a:cxn ang="0">
                    <a:pos x="T12" y="T13"/>
                  </a:cxn>
                </a:cxnLst>
                <a:rect b="b" l="0" r="r" t="0"/>
                <a:pathLst>
                  <a:path h="190" w="78">
                    <a:moveTo>
                      <a:pt x="0" y="0"/>
                    </a:moveTo>
                    <a:lnTo>
                      <a:pt x="0" y="0"/>
                    </a:lnTo>
                    <a:lnTo>
                      <a:pt x="0" y="38"/>
                    </a:lnTo>
                    <a:lnTo>
                      <a:pt x="78" y="190"/>
                    </a:lnTo>
                    <a:lnTo>
                      <a:pt x="78" y="190"/>
                    </a:lnTo>
                    <a:lnTo>
                      <a:pt x="78" y="15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52" name="Freeform 496"/>
              <p:cNvSpPr/>
              <p:nvPr/>
            </p:nvSpPr>
            <p:spPr bwMode="auto">
              <a:xfrm>
                <a:off x="4730" y="190"/>
                <a:ext cx="32" cy="88"/>
              </a:xfrm>
              <a:custGeom>
                <a:gdLst>
                  <a:gd fmla="*/ 0 w 32" name="T0"/>
                  <a:gd fmla="*/ 0 h 88" name="T1"/>
                  <a:gd fmla="*/ 0 w 32" name="T2"/>
                  <a:gd fmla="*/ 28 h 88" name="T3"/>
                  <a:gd fmla="*/ 32 w 32" name="T4"/>
                  <a:gd fmla="*/ 88 h 88" name="T5"/>
                  <a:gd fmla="*/ 32 w 32" name="T6"/>
                  <a:gd fmla="*/ 64 h 88" name="T7"/>
                  <a:gd fmla="*/ 0 w 32" name="T8"/>
                  <a:gd fmla="*/ 0 h 88" name="T9"/>
                </a:gdLst>
                <a:cxnLst>
                  <a:cxn ang="0">
                    <a:pos x="T0" y="T1"/>
                  </a:cxn>
                  <a:cxn ang="0">
                    <a:pos x="T2" y="T3"/>
                  </a:cxn>
                  <a:cxn ang="0">
                    <a:pos x="T4" y="T5"/>
                  </a:cxn>
                  <a:cxn ang="0">
                    <a:pos x="T6" y="T7"/>
                  </a:cxn>
                  <a:cxn ang="0">
                    <a:pos x="T8" y="T9"/>
                  </a:cxn>
                </a:cxnLst>
                <a:rect b="b" l="0" r="r" t="0"/>
                <a:pathLst>
                  <a:path h="88" w="32">
                    <a:moveTo>
                      <a:pt x="0" y="0"/>
                    </a:moveTo>
                    <a:lnTo>
                      <a:pt x="0" y="28"/>
                    </a:lnTo>
                    <a:lnTo>
                      <a:pt x="32" y="88"/>
                    </a:lnTo>
                    <a:lnTo>
                      <a:pt x="32" y="6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53" name="Freeform 497"/>
              <p:cNvSpPr/>
              <p:nvPr/>
            </p:nvSpPr>
            <p:spPr bwMode="auto">
              <a:xfrm>
                <a:off x="4730" y="190"/>
                <a:ext cx="32" cy="88"/>
              </a:xfrm>
              <a:custGeom>
                <a:gdLst>
                  <a:gd fmla="*/ 0 w 32" name="T0"/>
                  <a:gd fmla="*/ 0 h 88" name="T1"/>
                  <a:gd fmla="*/ 0 w 32" name="T2"/>
                  <a:gd fmla="*/ 28 h 88" name="T3"/>
                  <a:gd fmla="*/ 32 w 32" name="T4"/>
                  <a:gd fmla="*/ 88 h 88" name="T5"/>
                  <a:gd fmla="*/ 32 w 32" name="T6"/>
                  <a:gd fmla="*/ 64 h 88" name="T7"/>
                  <a:gd fmla="*/ 0 w 32" name="T8"/>
                  <a:gd fmla="*/ 0 h 88" name="T9"/>
                </a:gdLst>
                <a:cxnLst>
                  <a:cxn ang="0">
                    <a:pos x="T0" y="T1"/>
                  </a:cxn>
                  <a:cxn ang="0">
                    <a:pos x="T2" y="T3"/>
                  </a:cxn>
                  <a:cxn ang="0">
                    <a:pos x="T4" y="T5"/>
                  </a:cxn>
                  <a:cxn ang="0">
                    <a:pos x="T6" y="T7"/>
                  </a:cxn>
                  <a:cxn ang="0">
                    <a:pos x="T8" y="T9"/>
                  </a:cxn>
                </a:cxnLst>
                <a:rect b="b" l="0" r="r" t="0"/>
                <a:pathLst>
                  <a:path h="88" w="32">
                    <a:moveTo>
                      <a:pt x="0" y="0"/>
                    </a:moveTo>
                    <a:lnTo>
                      <a:pt x="0" y="28"/>
                    </a:lnTo>
                    <a:lnTo>
                      <a:pt x="32" y="88"/>
                    </a:lnTo>
                    <a:lnTo>
                      <a:pt x="32" y="6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54" name="Freeform 498"/>
              <p:cNvSpPr/>
              <p:nvPr/>
            </p:nvSpPr>
            <p:spPr bwMode="auto">
              <a:xfrm>
                <a:off x="4516" y="-155"/>
                <a:ext cx="246" cy="489"/>
              </a:xfrm>
              <a:custGeom>
                <a:gdLst>
                  <a:gd fmla="*/ 0 w 246" name="T0"/>
                  <a:gd fmla="*/ 0 h 489" name="T1"/>
                  <a:gd fmla="*/ 0 w 246" name="T2"/>
                  <a:gd fmla="*/ 0 h 489" name="T3"/>
                  <a:gd fmla="*/ 0 w 246" name="T4"/>
                  <a:gd fmla="*/ 50 h 489" name="T5"/>
                  <a:gd fmla="*/ 246 w 246" name="T6"/>
                  <a:gd fmla="*/ 489 h 489" name="T7"/>
                  <a:gd fmla="*/ 246 w 246" name="T8"/>
                  <a:gd fmla="*/ 489 h 489" name="T9"/>
                  <a:gd fmla="*/ 246 w 246" name="T10"/>
                  <a:gd fmla="*/ 463 h 489" name="T11"/>
                  <a:gd fmla="*/ 0 w 246" name="T12"/>
                  <a:gd fmla="*/ 0 h 489" name="T13"/>
                </a:gdLst>
                <a:cxnLst>
                  <a:cxn ang="0">
                    <a:pos x="T0" y="T1"/>
                  </a:cxn>
                  <a:cxn ang="0">
                    <a:pos x="T2" y="T3"/>
                  </a:cxn>
                  <a:cxn ang="0">
                    <a:pos x="T4" y="T5"/>
                  </a:cxn>
                  <a:cxn ang="0">
                    <a:pos x="T6" y="T7"/>
                  </a:cxn>
                  <a:cxn ang="0">
                    <a:pos x="T8" y="T9"/>
                  </a:cxn>
                  <a:cxn ang="0">
                    <a:pos x="T10" y="T11"/>
                  </a:cxn>
                  <a:cxn ang="0">
                    <a:pos x="T12" y="T13"/>
                  </a:cxn>
                </a:cxnLst>
                <a:rect b="b" l="0" r="r" t="0"/>
                <a:pathLst>
                  <a:path h="489" w="246">
                    <a:moveTo>
                      <a:pt x="0" y="0"/>
                    </a:moveTo>
                    <a:lnTo>
                      <a:pt x="0" y="0"/>
                    </a:lnTo>
                    <a:lnTo>
                      <a:pt x="0" y="50"/>
                    </a:lnTo>
                    <a:lnTo>
                      <a:pt x="246" y="489"/>
                    </a:lnTo>
                    <a:lnTo>
                      <a:pt x="246" y="489"/>
                    </a:lnTo>
                    <a:lnTo>
                      <a:pt x="246" y="463"/>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55" name="Freeform 499"/>
              <p:cNvSpPr/>
              <p:nvPr/>
            </p:nvSpPr>
            <p:spPr bwMode="auto">
              <a:xfrm>
                <a:off x="4516" y="-155"/>
                <a:ext cx="246" cy="489"/>
              </a:xfrm>
              <a:custGeom>
                <a:gdLst>
                  <a:gd fmla="*/ 0 w 246" name="T0"/>
                  <a:gd fmla="*/ 0 h 489" name="T1"/>
                  <a:gd fmla="*/ 0 w 246" name="T2"/>
                  <a:gd fmla="*/ 0 h 489" name="T3"/>
                  <a:gd fmla="*/ 0 w 246" name="T4"/>
                  <a:gd fmla="*/ 50 h 489" name="T5"/>
                  <a:gd fmla="*/ 246 w 246" name="T6"/>
                  <a:gd fmla="*/ 489 h 489" name="T7"/>
                  <a:gd fmla="*/ 246 w 246" name="T8"/>
                  <a:gd fmla="*/ 489 h 489" name="T9"/>
                  <a:gd fmla="*/ 246 w 246" name="T10"/>
                  <a:gd fmla="*/ 463 h 489" name="T11"/>
                  <a:gd fmla="*/ 0 w 246" name="T12"/>
                  <a:gd fmla="*/ 0 h 489" name="T13"/>
                </a:gdLst>
                <a:cxnLst>
                  <a:cxn ang="0">
                    <a:pos x="T0" y="T1"/>
                  </a:cxn>
                  <a:cxn ang="0">
                    <a:pos x="T2" y="T3"/>
                  </a:cxn>
                  <a:cxn ang="0">
                    <a:pos x="T4" y="T5"/>
                  </a:cxn>
                  <a:cxn ang="0">
                    <a:pos x="T6" y="T7"/>
                  </a:cxn>
                  <a:cxn ang="0">
                    <a:pos x="T8" y="T9"/>
                  </a:cxn>
                  <a:cxn ang="0">
                    <a:pos x="T10" y="T11"/>
                  </a:cxn>
                  <a:cxn ang="0">
                    <a:pos x="T12" y="T13"/>
                  </a:cxn>
                </a:cxnLst>
                <a:rect b="b" l="0" r="r" t="0"/>
                <a:pathLst>
                  <a:path h="489" w="246">
                    <a:moveTo>
                      <a:pt x="0" y="0"/>
                    </a:moveTo>
                    <a:lnTo>
                      <a:pt x="0" y="0"/>
                    </a:lnTo>
                    <a:lnTo>
                      <a:pt x="0" y="50"/>
                    </a:lnTo>
                    <a:lnTo>
                      <a:pt x="246" y="489"/>
                    </a:lnTo>
                    <a:lnTo>
                      <a:pt x="246" y="489"/>
                    </a:lnTo>
                    <a:lnTo>
                      <a:pt x="246" y="463"/>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56" name="Freeform 500"/>
              <p:cNvSpPr/>
              <p:nvPr/>
            </p:nvSpPr>
            <p:spPr bwMode="auto">
              <a:xfrm>
                <a:off x="4516" y="-65"/>
                <a:ext cx="28" cy="95"/>
              </a:xfrm>
              <a:custGeom>
                <a:gdLst>
                  <a:gd fmla="*/ 0 w 28" name="T0"/>
                  <a:gd fmla="*/ 0 h 95" name="T1"/>
                  <a:gd fmla="*/ 0 w 28" name="T2"/>
                  <a:gd fmla="*/ 0 h 95" name="T3"/>
                  <a:gd fmla="*/ 0 w 28" name="T4"/>
                  <a:gd fmla="*/ 51 h 95" name="T5"/>
                  <a:gd fmla="*/ 28 w 28" name="T6"/>
                  <a:gd fmla="*/ 95 h 95" name="T7"/>
                  <a:gd fmla="*/ 28 w 28" name="T8"/>
                  <a:gd fmla="*/ 49 h 95" name="T9"/>
                  <a:gd fmla="*/ 0 w 28" name="T10"/>
                  <a:gd fmla="*/ 0 h 95" name="T11"/>
                </a:gdLst>
                <a:cxnLst>
                  <a:cxn ang="0">
                    <a:pos x="T0" y="T1"/>
                  </a:cxn>
                  <a:cxn ang="0">
                    <a:pos x="T2" y="T3"/>
                  </a:cxn>
                  <a:cxn ang="0">
                    <a:pos x="T4" y="T5"/>
                  </a:cxn>
                  <a:cxn ang="0">
                    <a:pos x="T6" y="T7"/>
                  </a:cxn>
                  <a:cxn ang="0">
                    <a:pos x="T8" y="T9"/>
                  </a:cxn>
                  <a:cxn ang="0">
                    <a:pos x="T10" y="T11"/>
                  </a:cxn>
                </a:cxnLst>
                <a:rect b="b" l="0" r="r" t="0"/>
                <a:pathLst>
                  <a:path h="95" w="28">
                    <a:moveTo>
                      <a:pt x="0" y="0"/>
                    </a:moveTo>
                    <a:lnTo>
                      <a:pt x="0" y="0"/>
                    </a:lnTo>
                    <a:lnTo>
                      <a:pt x="0" y="51"/>
                    </a:lnTo>
                    <a:lnTo>
                      <a:pt x="28" y="95"/>
                    </a:lnTo>
                    <a:lnTo>
                      <a:pt x="28" y="49"/>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57" name="Freeform 501"/>
              <p:cNvSpPr/>
              <p:nvPr/>
            </p:nvSpPr>
            <p:spPr bwMode="auto">
              <a:xfrm>
                <a:off x="4516" y="-65"/>
                <a:ext cx="28" cy="95"/>
              </a:xfrm>
              <a:custGeom>
                <a:gdLst>
                  <a:gd fmla="*/ 0 w 28" name="T0"/>
                  <a:gd fmla="*/ 0 h 95" name="T1"/>
                  <a:gd fmla="*/ 0 w 28" name="T2"/>
                  <a:gd fmla="*/ 0 h 95" name="T3"/>
                  <a:gd fmla="*/ 0 w 28" name="T4"/>
                  <a:gd fmla="*/ 51 h 95" name="T5"/>
                  <a:gd fmla="*/ 28 w 28" name="T6"/>
                  <a:gd fmla="*/ 95 h 95" name="T7"/>
                  <a:gd fmla="*/ 28 w 28" name="T8"/>
                  <a:gd fmla="*/ 49 h 95" name="T9"/>
                  <a:gd fmla="*/ 0 w 28" name="T10"/>
                  <a:gd fmla="*/ 0 h 95" name="T11"/>
                </a:gdLst>
                <a:cxnLst>
                  <a:cxn ang="0">
                    <a:pos x="T0" y="T1"/>
                  </a:cxn>
                  <a:cxn ang="0">
                    <a:pos x="T2" y="T3"/>
                  </a:cxn>
                  <a:cxn ang="0">
                    <a:pos x="T4" y="T5"/>
                  </a:cxn>
                  <a:cxn ang="0">
                    <a:pos x="T6" y="T7"/>
                  </a:cxn>
                  <a:cxn ang="0">
                    <a:pos x="T8" y="T9"/>
                  </a:cxn>
                  <a:cxn ang="0">
                    <a:pos x="T10" y="T11"/>
                  </a:cxn>
                </a:cxnLst>
                <a:rect b="b" l="0" r="r" t="0"/>
                <a:pathLst>
                  <a:path h="95" w="28">
                    <a:moveTo>
                      <a:pt x="0" y="0"/>
                    </a:moveTo>
                    <a:lnTo>
                      <a:pt x="0" y="0"/>
                    </a:lnTo>
                    <a:lnTo>
                      <a:pt x="0" y="51"/>
                    </a:lnTo>
                    <a:lnTo>
                      <a:pt x="28" y="95"/>
                    </a:lnTo>
                    <a:lnTo>
                      <a:pt x="28" y="49"/>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58" name="Freeform 502"/>
              <p:cNvSpPr/>
              <p:nvPr/>
            </p:nvSpPr>
            <p:spPr bwMode="auto">
              <a:xfrm>
                <a:off x="4568" y="26"/>
                <a:ext cx="54" cy="136"/>
              </a:xfrm>
              <a:custGeom>
                <a:gdLst>
                  <a:gd fmla="*/ 0 w 54" name="T0"/>
                  <a:gd fmla="*/ 0 h 136" name="T1"/>
                  <a:gd fmla="*/ 0 w 54" name="T2"/>
                  <a:gd fmla="*/ 0 h 136" name="T3"/>
                  <a:gd fmla="*/ 0 w 54" name="T4"/>
                  <a:gd fmla="*/ 44 h 136" name="T5"/>
                  <a:gd fmla="*/ 54 w 54" name="T6"/>
                  <a:gd fmla="*/ 136 h 136" name="T7"/>
                  <a:gd fmla="*/ 54 w 54" name="T8"/>
                  <a:gd fmla="*/ 96 h 136" name="T9"/>
                  <a:gd fmla="*/ 0 w 54" name="T10"/>
                  <a:gd fmla="*/ 0 h 136" name="T11"/>
                </a:gdLst>
                <a:cxnLst>
                  <a:cxn ang="0">
                    <a:pos x="T0" y="T1"/>
                  </a:cxn>
                  <a:cxn ang="0">
                    <a:pos x="T2" y="T3"/>
                  </a:cxn>
                  <a:cxn ang="0">
                    <a:pos x="T4" y="T5"/>
                  </a:cxn>
                  <a:cxn ang="0">
                    <a:pos x="T6" y="T7"/>
                  </a:cxn>
                  <a:cxn ang="0">
                    <a:pos x="T8" y="T9"/>
                  </a:cxn>
                  <a:cxn ang="0">
                    <a:pos x="T10" y="T11"/>
                  </a:cxn>
                </a:cxnLst>
                <a:rect b="b" l="0" r="r" t="0"/>
                <a:pathLst>
                  <a:path h="136" w="54">
                    <a:moveTo>
                      <a:pt x="0" y="0"/>
                    </a:moveTo>
                    <a:lnTo>
                      <a:pt x="0" y="0"/>
                    </a:lnTo>
                    <a:lnTo>
                      <a:pt x="0" y="44"/>
                    </a:lnTo>
                    <a:lnTo>
                      <a:pt x="54" y="136"/>
                    </a:lnTo>
                    <a:lnTo>
                      <a:pt x="54" y="9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59" name="Freeform 503"/>
              <p:cNvSpPr/>
              <p:nvPr/>
            </p:nvSpPr>
            <p:spPr bwMode="auto">
              <a:xfrm>
                <a:off x="4568" y="26"/>
                <a:ext cx="54" cy="136"/>
              </a:xfrm>
              <a:custGeom>
                <a:gdLst>
                  <a:gd fmla="*/ 0 w 54" name="T0"/>
                  <a:gd fmla="*/ 0 h 136" name="T1"/>
                  <a:gd fmla="*/ 0 w 54" name="T2"/>
                  <a:gd fmla="*/ 0 h 136" name="T3"/>
                  <a:gd fmla="*/ 0 w 54" name="T4"/>
                  <a:gd fmla="*/ 44 h 136" name="T5"/>
                  <a:gd fmla="*/ 54 w 54" name="T6"/>
                  <a:gd fmla="*/ 136 h 136" name="T7"/>
                  <a:gd fmla="*/ 54 w 54" name="T8"/>
                  <a:gd fmla="*/ 96 h 136" name="T9"/>
                  <a:gd fmla="*/ 0 w 54" name="T10"/>
                  <a:gd fmla="*/ 0 h 136" name="T11"/>
                </a:gdLst>
                <a:cxnLst>
                  <a:cxn ang="0">
                    <a:pos x="T0" y="T1"/>
                  </a:cxn>
                  <a:cxn ang="0">
                    <a:pos x="T2" y="T3"/>
                  </a:cxn>
                  <a:cxn ang="0">
                    <a:pos x="T4" y="T5"/>
                  </a:cxn>
                  <a:cxn ang="0">
                    <a:pos x="T6" y="T7"/>
                  </a:cxn>
                  <a:cxn ang="0">
                    <a:pos x="T8" y="T9"/>
                  </a:cxn>
                  <a:cxn ang="0">
                    <a:pos x="T10" y="T11"/>
                  </a:cxn>
                </a:cxnLst>
                <a:rect b="b" l="0" r="r" t="0"/>
                <a:pathLst>
                  <a:path h="136" w="54">
                    <a:moveTo>
                      <a:pt x="0" y="0"/>
                    </a:moveTo>
                    <a:lnTo>
                      <a:pt x="0" y="0"/>
                    </a:lnTo>
                    <a:lnTo>
                      <a:pt x="0" y="44"/>
                    </a:lnTo>
                    <a:lnTo>
                      <a:pt x="54" y="136"/>
                    </a:lnTo>
                    <a:lnTo>
                      <a:pt x="54" y="9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60" name="Freeform 504"/>
              <p:cNvSpPr/>
              <p:nvPr/>
            </p:nvSpPr>
            <p:spPr bwMode="auto">
              <a:xfrm>
                <a:off x="4646" y="166"/>
                <a:ext cx="38" cy="100"/>
              </a:xfrm>
              <a:custGeom>
                <a:gdLst>
                  <a:gd fmla="*/ 0 w 38" name="T0"/>
                  <a:gd fmla="*/ 0 h 100" name="T1"/>
                  <a:gd fmla="*/ 0 w 38" name="T2"/>
                  <a:gd fmla="*/ 0 h 100" name="T3"/>
                  <a:gd fmla="*/ 0 w 38" name="T4"/>
                  <a:gd fmla="*/ 36 h 100" name="T5"/>
                  <a:gd fmla="*/ 38 w 38" name="T6"/>
                  <a:gd fmla="*/ 100 h 100" name="T7"/>
                  <a:gd fmla="*/ 38 w 38" name="T8"/>
                  <a:gd fmla="*/ 68 h 100" name="T9"/>
                  <a:gd fmla="*/ 0 w 38" name="T10"/>
                  <a:gd fmla="*/ 0 h 100" name="T11"/>
                </a:gdLst>
                <a:cxnLst>
                  <a:cxn ang="0">
                    <a:pos x="T0" y="T1"/>
                  </a:cxn>
                  <a:cxn ang="0">
                    <a:pos x="T2" y="T3"/>
                  </a:cxn>
                  <a:cxn ang="0">
                    <a:pos x="T4" y="T5"/>
                  </a:cxn>
                  <a:cxn ang="0">
                    <a:pos x="T6" y="T7"/>
                  </a:cxn>
                  <a:cxn ang="0">
                    <a:pos x="T8" y="T9"/>
                  </a:cxn>
                  <a:cxn ang="0">
                    <a:pos x="T10" y="T11"/>
                  </a:cxn>
                </a:cxnLst>
                <a:rect b="b" l="0" r="r" t="0"/>
                <a:pathLst>
                  <a:path h="100" w="38">
                    <a:moveTo>
                      <a:pt x="0" y="0"/>
                    </a:moveTo>
                    <a:lnTo>
                      <a:pt x="0" y="0"/>
                    </a:lnTo>
                    <a:lnTo>
                      <a:pt x="0" y="36"/>
                    </a:lnTo>
                    <a:lnTo>
                      <a:pt x="38" y="100"/>
                    </a:lnTo>
                    <a:lnTo>
                      <a:pt x="38" y="6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61" name="Freeform 505"/>
              <p:cNvSpPr/>
              <p:nvPr/>
            </p:nvSpPr>
            <p:spPr bwMode="auto">
              <a:xfrm>
                <a:off x="4646" y="166"/>
                <a:ext cx="38" cy="100"/>
              </a:xfrm>
              <a:custGeom>
                <a:gdLst>
                  <a:gd fmla="*/ 0 w 38" name="T0"/>
                  <a:gd fmla="*/ 0 h 100" name="T1"/>
                  <a:gd fmla="*/ 0 w 38" name="T2"/>
                  <a:gd fmla="*/ 0 h 100" name="T3"/>
                  <a:gd fmla="*/ 0 w 38" name="T4"/>
                  <a:gd fmla="*/ 36 h 100" name="T5"/>
                  <a:gd fmla="*/ 38 w 38" name="T6"/>
                  <a:gd fmla="*/ 100 h 100" name="T7"/>
                  <a:gd fmla="*/ 38 w 38" name="T8"/>
                  <a:gd fmla="*/ 68 h 100" name="T9"/>
                  <a:gd fmla="*/ 0 w 38" name="T10"/>
                  <a:gd fmla="*/ 0 h 100" name="T11"/>
                </a:gdLst>
                <a:cxnLst>
                  <a:cxn ang="0">
                    <a:pos x="T0" y="T1"/>
                  </a:cxn>
                  <a:cxn ang="0">
                    <a:pos x="T2" y="T3"/>
                  </a:cxn>
                  <a:cxn ang="0">
                    <a:pos x="T4" y="T5"/>
                  </a:cxn>
                  <a:cxn ang="0">
                    <a:pos x="T6" y="T7"/>
                  </a:cxn>
                  <a:cxn ang="0">
                    <a:pos x="T8" y="T9"/>
                  </a:cxn>
                  <a:cxn ang="0">
                    <a:pos x="T10" y="T11"/>
                  </a:cxn>
                </a:cxnLst>
                <a:rect b="b" l="0" r="r" t="0"/>
                <a:pathLst>
                  <a:path h="100" w="38">
                    <a:moveTo>
                      <a:pt x="0" y="0"/>
                    </a:moveTo>
                    <a:lnTo>
                      <a:pt x="0" y="0"/>
                    </a:lnTo>
                    <a:lnTo>
                      <a:pt x="0" y="36"/>
                    </a:lnTo>
                    <a:lnTo>
                      <a:pt x="38" y="100"/>
                    </a:lnTo>
                    <a:lnTo>
                      <a:pt x="38" y="6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62" name="Freeform 506"/>
              <p:cNvSpPr/>
              <p:nvPr/>
            </p:nvSpPr>
            <p:spPr bwMode="auto">
              <a:xfrm>
                <a:off x="4708" y="276"/>
                <a:ext cx="16" cy="56"/>
              </a:xfrm>
              <a:custGeom>
                <a:gdLst>
                  <a:gd fmla="*/ 0 w 16" name="T0"/>
                  <a:gd fmla="*/ 0 h 56" name="T1"/>
                  <a:gd fmla="*/ 0 w 16" name="T2"/>
                  <a:gd fmla="*/ 30 h 56" name="T3"/>
                  <a:gd fmla="*/ 16 w 16" name="T4"/>
                  <a:gd fmla="*/ 56 h 56" name="T5"/>
                  <a:gd fmla="*/ 16 w 16" name="T6"/>
                  <a:gd fmla="*/ 56 h 56" name="T7"/>
                  <a:gd fmla="*/ 16 w 16" name="T8"/>
                  <a:gd fmla="*/ 28 h 56" name="T9"/>
                  <a:gd fmla="*/ 0 w 16" name="T10"/>
                  <a:gd fmla="*/ 0 h 56" name="T11"/>
                </a:gdLst>
                <a:cxnLst>
                  <a:cxn ang="0">
                    <a:pos x="T0" y="T1"/>
                  </a:cxn>
                  <a:cxn ang="0">
                    <a:pos x="T2" y="T3"/>
                  </a:cxn>
                  <a:cxn ang="0">
                    <a:pos x="T4" y="T5"/>
                  </a:cxn>
                  <a:cxn ang="0">
                    <a:pos x="T6" y="T7"/>
                  </a:cxn>
                  <a:cxn ang="0">
                    <a:pos x="T8" y="T9"/>
                  </a:cxn>
                  <a:cxn ang="0">
                    <a:pos x="T10" y="T11"/>
                  </a:cxn>
                </a:cxnLst>
                <a:rect b="b" l="0" r="r" t="0"/>
                <a:pathLst>
                  <a:path h="56" w="16">
                    <a:moveTo>
                      <a:pt x="0" y="0"/>
                    </a:moveTo>
                    <a:lnTo>
                      <a:pt x="0" y="30"/>
                    </a:lnTo>
                    <a:lnTo>
                      <a:pt x="16" y="56"/>
                    </a:lnTo>
                    <a:lnTo>
                      <a:pt x="16" y="56"/>
                    </a:lnTo>
                    <a:lnTo>
                      <a:pt x="16" y="2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63" name="Freeform 507"/>
              <p:cNvSpPr/>
              <p:nvPr/>
            </p:nvSpPr>
            <p:spPr bwMode="auto">
              <a:xfrm>
                <a:off x="4708" y="276"/>
                <a:ext cx="16" cy="56"/>
              </a:xfrm>
              <a:custGeom>
                <a:gdLst>
                  <a:gd fmla="*/ 0 w 16" name="T0"/>
                  <a:gd fmla="*/ 0 h 56" name="T1"/>
                  <a:gd fmla="*/ 0 w 16" name="T2"/>
                  <a:gd fmla="*/ 30 h 56" name="T3"/>
                  <a:gd fmla="*/ 16 w 16" name="T4"/>
                  <a:gd fmla="*/ 56 h 56" name="T5"/>
                  <a:gd fmla="*/ 16 w 16" name="T6"/>
                  <a:gd fmla="*/ 56 h 56" name="T7"/>
                  <a:gd fmla="*/ 16 w 16" name="T8"/>
                  <a:gd fmla="*/ 28 h 56" name="T9"/>
                  <a:gd fmla="*/ 0 w 16" name="T10"/>
                  <a:gd fmla="*/ 0 h 56" name="T11"/>
                </a:gdLst>
                <a:cxnLst>
                  <a:cxn ang="0">
                    <a:pos x="T0" y="T1"/>
                  </a:cxn>
                  <a:cxn ang="0">
                    <a:pos x="T2" y="T3"/>
                  </a:cxn>
                  <a:cxn ang="0">
                    <a:pos x="T4" y="T5"/>
                  </a:cxn>
                  <a:cxn ang="0">
                    <a:pos x="T6" y="T7"/>
                  </a:cxn>
                  <a:cxn ang="0">
                    <a:pos x="T8" y="T9"/>
                  </a:cxn>
                  <a:cxn ang="0">
                    <a:pos x="T10" y="T11"/>
                  </a:cxn>
                </a:cxnLst>
                <a:rect b="b" l="0" r="r" t="0"/>
                <a:pathLst>
                  <a:path h="56" w="16">
                    <a:moveTo>
                      <a:pt x="0" y="0"/>
                    </a:moveTo>
                    <a:lnTo>
                      <a:pt x="0" y="30"/>
                    </a:lnTo>
                    <a:lnTo>
                      <a:pt x="16" y="56"/>
                    </a:lnTo>
                    <a:lnTo>
                      <a:pt x="16" y="56"/>
                    </a:lnTo>
                    <a:lnTo>
                      <a:pt x="16" y="2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64" name="Freeform 508"/>
              <p:cNvSpPr/>
              <p:nvPr/>
            </p:nvSpPr>
            <p:spPr bwMode="auto">
              <a:xfrm>
                <a:off x="4748" y="346"/>
                <a:ext cx="14" cy="48"/>
              </a:xfrm>
              <a:custGeom>
                <a:gdLst>
                  <a:gd fmla="*/ 0 w 14" name="T0"/>
                  <a:gd fmla="*/ 0 h 48" name="T1"/>
                  <a:gd fmla="*/ 0 w 14" name="T2"/>
                  <a:gd fmla="*/ 26 h 48" name="T3"/>
                  <a:gd fmla="*/ 14 w 14" name="T4"/>
                  <a:gd fmla="*/ 48 h 48" name="T5"/>
                  <a:gd fmla="*/ 14 w 14" name="T6"/>
                  <a:gd fmla="*/ 24 h 48" name="T7"/>
                  <a:gd fmla="*/ 0 w 14" name="T8"/>
                  <a:gd fmla="*/ 0 h 48" name="T9"/>
                </a:gdLst>
                <a:cxnLst>
                  <a:cxn ang="0">
                    <a:pos x="T0" y="T1"/>
                  </a:cxn>
                  <a:cxn ang="0">
                    <a:pos x="T2" y="T3"/>
                  </a:cxn>
                  <a:cxn ang="0">
                    <a:pos x="T4" y="T5"/>
                  </a:cxn>
                  <a:cxn ang="0">
                    <a:pos x="T6" y="T7"/>
                  </a:cxn>
                  <a:cxn ang="0">
                    <a:pos x="T8" y="T9"/>
                  </a:cxn>
                </a:cxnLst>
                <a:rect b="b" l="0" r="r" t="0"/>
                <a:pathLst>
                  <a:path h="48" w="14">
                    <a:moveTo>
                      <a:pt x="0" y="0"/>
                    </a:moveTo>
                    <a:lnTo>
                      <a:pt x="0" y="26"/>
                    </a:lnTo>
                    <a:lnTo>
                      <a:pt x="14" y="48"/>
                    </a:lnTo>
                    <a:lnTo>
                      <a:pt x="14"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65" name="Freeform 509"/>
              <p:cNvSpPr/>
              <p:nvPr/>
            </p:nvSpPr>
            <p:spPr bwMode="auto">
              <a:xfrm>
                <a:off x="4748" y="346"/>
                <a:ext cx="14" cy="48"/>
              </a:xfrm>
              <a:custGeom>
                <a:gdLst>
                  <a:gd fmla="*/ 0 w 14" name="T0"/>
                  <a:gd fmla="*/ 0 h 48" name="T1"/>
                  <a:gd fmla="*/ 0 w 14" name="T2"/>
                  <a:gd fmla="*/ 26 h 48" name="T3"/>
                  <a:gd fmla="*/ 14 w 14" name="T4"/>
                  <a:gd fmla="*/ 48 h 48" name="T5"/>
                  <a:gd fmla="*/ 14 w 14" name="T6"/>
                  <a:gd fmla="*/ 24 h 48" name="T7"/>
                  <a:gd fmla="*/ 0 w 14" name="T8"/>
                  <a:gd fmla="*/ 0 h 48" name="T9"/>
                </a:gdLst>
                <a:cxnLst>
                  <a:cxn ang="0">
                    <a:pos x="T0" y="T1"/>
                  </a:cxn>
                  <a:cxn ang="0">
                    <a:pos x="T2" y="T3"/>
                  </a:cxn>
                  <a:cxn ang="0">
                    <a:pos x="T4" y="T5"/>
                  </a:cxn>
                  <a:cxn ang="0">
                    <a:pos x="T6" y="T7"/>
                  </a:cxn>
                  <a:cxn ang="0">
                    <a:pos x="T8" y="T9"/>
                  </a:cxn>
                </a:cxnLst>
                <a:rect b="b" l="0" r="r" t="0"/>
                <a:pathLst>
                  <a:path h="48" w="14">
                    <a:moveTo>
                      <a:pt x="0" y="0"/>
                    </a:moveTo>
                    <a:lnTo>
                      <a:pt x="0" y="26"/>
                    </a:lnTo>
                    <a:lnTo>
                      <a:pt x="14" y="48"/>
                    </a:lnTo>
                    <a:lnTo>
                      <a:pt x="14" y="2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66" name="Freeform 510"/>
              <p:cNvSpPr/>
              <p:nvPr/>
            </p:nvSpPr>
            <p:spPr bwMode="auto">
              <a:xfrm>
                <a:off x="4516" y="26"/>
                <a:ext cx="56" cy="136"/>
              </a:xfrm>
              <a:custGeom>
                <a:gdLst>
                  <a:gd fmla="*/ 0 w 56" name="T0"/>
                  <a:gd fmla="*/ 0 h 136" name="T1"/>
                  <a:gd fmla="*/ 0 w 56" name="T2"/>
                  <a:gd fmla="*/ 0 h 136" name="T3"/>
                  <a:gd fmla="*/ 0 w 56" name="T4"/>
                  <a:gd fmla="*/ 50 h 136" name="T5"/>
                  <a:gd fmla="*/ 56 w 56" name="T6"/>
                  <a:gd fmla="*/ 136 h 136" name="T7"/>
                  <a:gd fmla="*/ 56 w 56" name="T8"/>
                  <a:gd fmla="*/ 92 h 136" name="T9"/>
                  <a:gd fmla="*/ 0 w 56" name="T10"/>
                  <a:gd fmla="*/ 0 h 136" name="T11"/>
                </a:gdLst>
                <a:cxnLst>
                  <a:cxn ang="0">
                    <a:pos x="T0" y="T1"/>
                  </a:cxn>
                  <a:cxn ang="0">
                    <a:pos x="T2" y="T3"/>
                  </a:cxn>
                  <a:cxn ang="0">
                    <a:pos x="T4" y="T5"/>
                  </a:cxn>
                  <a:cxn ang="0">
                    <a:pos x="T6" y="T7"/>
                  </a:cxn>
                  <a:cxn ang="0">
                    <a:pos x="T8" y="T9"/>
                  </a:cxn>
                  <a:cxn ang="0">
                    <a:pos x="T10" y="T11"/>
                  </a:cxn>
                </a:cxnLst>
                <a:rect b="b" l="0" r="r" t="0"/>
                <a:pathLst>
                  <a:path h="136" w="56">
                    <a:moveTo>
                      <a:pt x="0" y="0"/>
                    </a:moveTo>
                    <a:lnTo>
                      <a:pt x="0" y="0"/>
                    </a:lnTo>
                    <a:lnTo>
                      <a:pt x="0" y="50"/>
                    </a:lnTo>
                    <a:lnTo>
                      <a:pt x="56" y="136"/>
                    </a:lnTo>
                    <a:lnTo>
                      <a:pt x="56" y="9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67" name="Freeform 511"/>
              <p:cNvSpPr/>
              <p:nvPr/>
            </p:nvSpPr>
            <p:spPr bwMode="auto">
              <a:xfrm>
                <a:off x="4516" y="26"/>
                <a:ext cx="56" cy="136"/>
              </a:xfrm>
              <a:custGeom>
                <a:gdLst>
                  <a:gd fmla="*/ 0 w 56" name="T0"/>
                  <a:gd fmla="*/ 0 h 136" name="T1"/>
                  <a:gd fmla="*/ 0 w 56" name="T2"/>
                  <a:gd fmla="*/ 0 h 136" name="T3"/>
                  <a:gd fmla="*/ 0 w 56" name="T4"/>
                  <a:gd fmla="*/ 50 h 136" name="T5"/>
                  <a:gd fmla="*/ 56 w 56" name="T6"/>
                  <a:gd fmla="*/ 136 h 136" name="T7"/>
                  <a:gd fmla="*/ 56 w 56" name="T8"/>
                  <a:gd fmla="*/ 92 h 136" name="T9"/>
                  <a:gd fmla="*/ 0 w 56" name="T10"/>
                  <a:gd fmla="*/ 0 h 136" name="T11"/>
                </a:gdLst>
                <a:cxnLst>
                  <a:cxn ang="0">
                    <a:pos x="T0" y="T1"/>
                  </a:cxn>
                  <a:cxn ang="0">
                    <a:pos x="T2" y="T3"/>
                  </a:cxn>
                  <a:cxn ang="0">
                    <a:pos x="T4" y="T5"/>
                  </a:cxn>
                  <a:cxn ang="0">
                    <a:pos x="T6" y="T7"/>
                  </a:cxn>
                  <a:cxn ang="0">
                    <a:pos x="T8" y="T9"/>
                  </a:cxn>
                  <a:cxn ang="0">
                    <a:pos x="T10" y="T11"/>
                  </a:cxn>
                </a:cxnLst>
                <a:rect b="b" l="0" r="r" t="0"/>
                <a:pathLst>
                  <a:path h="136" w="56">
                    <a:moveTo>
                      <a:pt x="0" y="0"/>
                    </a:moveTo>
                    <a:lnTo>
                      <a:pt x="0" y="0"/>
                    </a:lnTo>
                    <a:lnTo>
                      <a:pt x="0" y="50"/>
                    </a:lnTo>
                    <a:lnTo>
                      <a:pt x="56" y="136"/>
                    </a:lnTo>
                    <a:lnTo>
                      <a:pt x="56" y="9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68" name="Freeform 512"/>
              <p:cNvSpPr/>
              <p:nvPr/>
            </p:nvSpPr>
            <p:spPr bwMode="auto">
              <a:xfrm>
                <a:off x="4596" y="158"/>
                <a:ext cx="166" cy="298"/>
              </a:xfrm>
              <a:custGeom>
                <a:gdLst>
                  <a:gd fmla="*/ 0 w 166" name="T0"/>
                  <a:gd fmla="*/ 0 h 298" name="T1"/>
                  <a:gd fmla="*/ 0 w 166" name="T2"/>
                  <a:gd fmla="*/ 42 h 298" name="T3"/>
                  <a:gd fmla="*/ 166 w 166" name="T4"/>
                  <a:gd fmla="*/ 298 h 298" name="T5"/>
                  <a:gd fmla="*/ 166 w 166" name="T6"/>
                  <a:gd fmla="*/ 272 h 298" name="T7"/>
                  <a:gd fmla="*/ 0 w 166" name="T8"/>
                  <a:gd fmla="*/ 0 h 298" name="T9"/>
                </a:gdLst>
                <a:cxnLst>
                  <a:cxn ang="0">
                    <a:pos x="T0" y="T1"/>
                  </a:cxn>
                  <a:cxn ang="0">
                    <a:pos x="T2" y="T3"/>
                  </a:cxn>
                  <a:cxn ang="0">
                    <a:pos x="T4" y="T5"/>
                  </a:cxn>
                  <a:cxn ang="0">
                    <a:pos x="T6" y="T7"/>
                  </a:cxn>
                  <a:cxn ang="0">
                    <a:pos x="T8" y="T9"/>
                  </a:cxn>
                </a:cxnLst>
                <a:rect b="b" l="0" r="r" t="0"/>
                <a:pathLst>
                  <a:path h="298" w="166">
                    <a:moveTo>
                      <a:pt x="0" y="0"/>
                    </a:moveTo>
                    <a:lnTo>
                      <a:pt x="0" y="42"/>
                    </a:lnTo>
                    <a:lnTo>
                      <a:pt x="166" y="298"/>
                    </a:lnTo>
                    <a:lnTo>
                      <a:pt x="166" y="27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69" name="Freeform 513"/>
              <p:cNvSpPr/>
              <p:nvPr/>
            </p:nvSpPr>
            <p:spPr bwMode="auto">
              <a:xfrm>
                <a:off x="4596" y="158"/>
                <a:ext cx="166" cy="298"/>
              </a:xfrm>
              <a:custGeom>
                <a:gdLst>
                  <a:gd fmla="*/ 0 w 166" name="T0"/>
                  <a:gd fmla="*/ 0 h 298" name="T1"/>
                  <a:gd fmla="*/ 0 w 166" name="T2"/>
                  <a:gd fmla="*/ 42 h 298" name="T3"/>
                  <a:gd fmla="*/ 166 w 166" name="T4"/>
                  <a:gd fmla="*/ 298 h 298" name="T5"/>
                  <a:gd fmla="*/ 166 w 166" name="T6"/>
                  <a:gd fmla="*/ 272 h 298" name="T7"/>
                  <a:gd fmla="*/ 0 w 166" name="T8"/>
                  <a:gd fmla="*/ 0 h 298" name="T9"/>
                </a:gdLst>
                <a:cxnLst>
                  <a:cxn ang="0">
                    <a:pos x="T0" y="T1"/>
                  </a:cxn>
                  <a:cxn ang="0">
                    <a:pos x="T2" y="T3"/>
                  </a:cxn>
                  <a:cxn ang="0">
                    <a:pos x="T4" y="T5"/>
                  </a:cxn>
                  <a:cxn ang="0">
                    <a:pos x="T6" y="T7"/>
                  </a:cxn>
                  <a:cxn ang="0">
                    <a:pos x="T8" y="T9"/>
                  </a:cxn>
                </a:cxnLst>
                <a:rect b="b" l="0" r="r" t="0"/>
                <a:pathLst>
                  <a:path h="298" w="166">
                    <a:moveTo>
                      <a:pt x="0" y="0"/>
                    </a:moveTo>
                    <a:lnTo>
                      <a:pt x="0" y="42"/>
                    </a:lnTo>
                    <a:lnTo>
                      <a:pt x="166" y="298"/>
                    </a:lnTo>
                    <a:lnTo>
                      <a:pt x="166" y="27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70" name="Freeform 514"/>
              <p:cNvSpPr/>
              <p:nvPr/>
            </p:nvSpPr>
            <p:spPr bwMode="auto">
              <a:xfrm>
                <a:off x="4516" y="120"/>
                <a:ext cx="94" cy="182"/>
              </a:xfrm>
              <a:custGeom>
                <a:gdLst>
                  <a:gd fmla="*/ 0 w 94" name="T0"/>
                  <a:gd fmla="*/ 0 h 182" name="T1"/>
                  <a:gd fmla="*/ 0 w 94" name="T2"/>
                  <a:gd fmla="*/ 0 h 182" name="T3"/>
                  <a:gd fmla="*/ 0 w 94" name="T4"/>
                  <a:gd fmla="*/ 50 h 182" name="T5"/>
                  <a:gd fmla="*/ 94 w 94" name="T6"/>
                  <a:gd fmla="*/ 182 h 182" name="T7"/>
                  <a:gd fmla="*/ 94 w 94" name="T8"/>
                  <a:gd fmla="*/ 140 h 182" name="T9"/>
                  <a:gd fmla="*/ 0 w 94" name="T10"/>
                  <a:gd fmla="*/ 0 h 182" name="T11"/>
                </a:gdLst>
                <a:cxnLst>
                  <a:cxn ang="0">
                    <a:pos x="T0" y="T1"/>
                  </a:cxn>
                  <a:cxn ang="0">
                    <a:pos x="T2" y="T3"/>
                  </a:cxn>
                  <a:cxn ang="0">
                    <a:pos x="T4" y="T5"/>
                  </a:cxn>
                  <a:cxn ang="0">
                    <a:pos x="T6" y="T7"/>
                  </a:cxn>
                  <a:cxn ang="0">
                    <a:pos x="T8" y="T9"/>
                  </a:cxn>
                  <a:cxn ang="0">
                    <a:pos x="T10" y="T11"/>
                  </a:cxn>
                </a:cxnLst>
                <a:rect b="b" l="0" r="r" t="0"/>
                <a:pathLst>
                  <a:path h="182" w="94">
                    <a:moveTo>
                      <a:pt x="0" y="0"/>
                    </a:moveTo>
                    <a:lnTo>
                      <a:pt x="0" y="0"/>
                    </a:lnTo>
                    <a:lnTo>
                      <a:pt x="0" y="50"/>
                    </a:lnTo>
                    <a:lnTo>
                      <a:pt x="94" y="182"/>
                    </a:lnTo>
                    <a:lnTo>
                      <a:pt x="94" y="14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71" name="Freeform 515"/>
              <p:cNvSpPr/>
              <p:nvPr/>
            </p:nvSpPr>
            <p:spPr bwMode="auto">
              <a:xfrm>
                <a:off x="4516" y="120"/>
                <a:ext cx="94" cy="182"/>
              </a:xfrm>
              <a:custGeom>
                <a:gdLst>
                  <a:gd fmla="*/ 0 w 94" name="T0"/>
                  <a:gd fmla="*/ 0 h 182" name="T1"/>
                  <a:gd fmla="*/ 0 w 94" name="T2"/>
                  <a:gd fmla="*/ 0 h 182" name="T3"/>
                  <a:gd fmla="*/ 0 w 94" name="T4"/>
                  <a:gd fmla="*/ 50 h 182" name="T5"/>
                  <a:gd fmla="*/ 94 w 94" name="T6"/>
                  <a:gd fmla="*/ 182 h 182" name="T7"/>
                  <a:gd fmla="*/ 94 w 94" name="T8"/>
                  <a:gd fmla="*/ 140 h 182" name="T9"/>
                  <a:gd fmla="*/ 0 w 94" name="T10"/>
                  <a:gd fmla="*/ 0 h 182" name="T11"/>
                </a:gdLst>
                <a:cxnLst>
                  <a:cxn ang="0">
                    <a:pos x="T0" y="T1"/>
                  </a:cxn>
                  <a:cxn ang="0">
                    <a:pos x="T2" y="T3"/>
                  </a:cxn>
                  <a:cxn ang="0">
                    <a:pos x="T4" y="T5"/>
                  </a:cxn>
                  <a:cxn ang="0">
                    <a:pos x="T6" y="T7"/>
                  </a:cxn>
                  <a:cxn ang="0">
                    <a:pos x="T8" y="T9"/>
                  </a:cxn>
                  <a:cxn ang="0">
                    <a:pos x="T10" y="T11"/>
                  </a:cxn>
                </a:cxnLst>
                <a:rect b="b" l="0" r="r" t="0"/>
                <a:pathLst>
                  <a:path h="182" w="94">
                    <a:moveTo>
                      <a:pt x="0" y="0"/>
                    </a:moveTo>
                    <a:lnTo>
                      <a:pt x="0" y="0"/>
                    </a:lnTo>
                    <a:lnTo>
                      <a:pt x="0" y="50"/>
                    </a:lnTo>
                    <a:lnTo>
                      <a:pt x="94" y="182"/>
                    </a:lnTo>
                    <a:lnTo>
                      <a:pt x="94" y="14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72" name="Freeform 516"/>
              <p:cNvSpPr/>
              <p:nvPr/>
            </p:nvSpPr>
            <p:spPr bwMode="auto">
              <a:xfrm>
                <a:off x="4634" y="296"/>
                <a:ext cx="44" cy="102"/>
              </a:xfrm>
              <a:custGeom>
                <a:gdLst>
                  <a:gd fmla="*/ 0 w 44" name="T0"/>
                  <a:gd fmla="*/ 0 h 102" name="T1"/>
                  <a:gd fmla="*/ 0 w 44" name="T2"/>
                  <a:gd fmla="*/ 38 h 102" name="T3"/>
                  <a:gd fmla="*/ 44 w 44" name="T4"/>
                  <a:gd fmla="*/ 102 h 102" name="T5"/>
                  <a:gd fmla="*/ 44 w 44" name="T6"/>
                  <a:gd fmla="*/ 102 h 102" name="T7"/>
                  <a:gd fmla="*/ 44 w 44" name="T8"/>
                  <a:gd fmla="*/ 68 h 102" name="T9"/>
                  <a:gd fmla="*/ 0 w 44" name="T10"/>
                  <a:gd fmla="*/ 0 h 102" name="T11"/>
                </a:gdLst>
                <a:cxnLst>
                  <a:cxn ang="0">
                    <a:pos x="T0" y="T1"/>
                  </a:cxn>
                  <a:cxn ang="0">
                    <a:pos x="T2" y="T3"/>
                  </a:cxn>
                  <a:cxn ang="0">
                    <a:pos x="T4" y="T5"/>
                  </a:cxn>
                  <a:cxn ang="0">
                    <a:pos x="T6" y="T7"/>
                  </a:cxn>
                  <a:cxn ang="0">
                    <a:pos x="T8" y="T9"/>
                  </a:cxn>
                  <a:cxn ang="0">
                    <a:pos x="T10" y="T11"/>
                  </a:cxn>
                </a:cxnLst>
                <a:rect b="b" l="0" r="r" t="0"/>
                <a:pathLst>
                  <a:path h="102" w="44">
                    <a:moveTo>
                      <a:pt x="0" y="0"/>
                    </a:moveTo>
                    <a:lnTo>
                      <a:pt x="0" y="38"/>
                    </a:lnTo>
                    <a:lnTo>
                      <a:pt x="44" y="102"/>
                    </a:lnTo>
                    <a:lnTo>
                      <a:pt x="44" y="102"/>
                    </a:lnTo>
                    <a:lnTo>
                      <a:pt x="44" y="6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73" name="Freeform 517"/>
              <p:cNvSpPr/>
              <p:nvPr/>
            </p:nvSpPr>
            <p:spPr bwMode="auto">
              <a:xfrm>
                <a:off x="4634" y="296"/>
                <a:ext cx="44" cy="102"/>
              </a:xfrm>
              <a:custGeom>
                <a:gdLst>
                  <a:gd fmla="*/ 0 w 44" name="T0"/>
                  <a:gd fmla="*/ 0 h 102" name="T1"/>
                  <a:gd fmla="*/ 0 w 44" name="T2"/>
                  <a:gd fmla="*/ 38 h 102" name="T3"/>
                  <a:gd fmla="*/ 44 w 44" name="T4"/>
                  <a:gd fmla="*/ 102 h 102" name="T5"/>
                  <a:gd fmla="*/ 44 w 44" name="T6"/>
                  <a:gd fmla="*/ 102 h 102" name="T7"/>
                  <a:gd fmla="*/ 44 w 44" name="T8"/>
                  <a:gd fmla="*/ 68 h 102" name="T9"/>
                  <a:gd fmla="*/ 0 w 44" name="T10"/>
                  <a:gd fmla="*/ 0 h 102" name="T11"/>
                </a:gdLst>
                <a:cxnLst>
                  <a:cxn ang="0">
                    <a:pos x="T0" y="T1"/>
                  </a:cxn>
                  <a:cxn ang="0">
                    <a:pos x="T2" y="T3"/>
                  </a:cxn>
                  <a:cxn ang="0">
                    <a:pos x="T4" y="T5"/>
                  </a:cxn>
                  <a:cxn ang="0">
                    <a:pos x="T6" y="T7"/>
                  </a:cxn>
                  <a:cxn ang="0">
                    <a:pos x="T8" y="T9"/>
                  </a:cxn>
                  <a:cxn ang="0">
                    <a:pos x="T10" y="T11"/>
                  </a:cxn>
                </a:cxnLst>
                <a:rect b="b" l="0" r="r" t="0"/>
                <a:pathLst>
                  <a:path h="102" w="44">
                    <a:moveTo>
                      <a:pt x="0" y="0"/>
                    </a:moveTo>
                    <a:lnTo>
                      <a:pt x="0" y="38"/>
                    </a:lnTo>
                    <a:lnTo>
                      <a:pt x="44" y="102"/>
                    </a:lnTo>
                    <a:lnTo>
                      <a:pt x="44" y="102"/>
                    </a:lnTo>
                    <a:lnTo>
                      <a:pt x="44" y="6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74" name="Freeform 518"/>
              <p:cNvSpPr/>
              <p:nvPr/>
            </p:nvSpPr>
            <p:spPr bwMode="auto">
              <a:xfrm>
                <a:off x="4702" y="400"/>
                <a:ext cx="60" cy="114"/>
              </a:xfrm>
              <a:custGeom>
                <a:gdLst>
                  <a:gd fmla="*/ 0 w 60" name="T0"/>
                  <a:gd fmla="*/ 0 h 114" name="T1"/>
                  <a:gd fmla="*/ 0 w 60" name="T2"/>
                  <a:gd fmla="*/ 0 h 114" name="T3"/>
                  <a:gd fmla="*/ 0 w 60" name="T4"/>
                  <a:gd fmla="*/ 32 h 114" name="T5"/>
                  <a:gd fmla="*/ 60 w 60" name="T6"/>
                  <a:gd fmla="*/ 114 h 114" name="T7"/>
                  <a:gd fmla="*/ 60 w 60" name="T8"/>
                  <a:gd fmla="*/ 88 h 114" name="T9"/>
                  <a:gd fmla="*/ 0 w 60" name="T10"/>
                  <a:gd fmla="*/ 0 h 114" name="T11"/>
                </a:gdLst>
                <a:cxnLst>
                  <a:cxn ang="0">
                    <a:pos x="T0" y="T1"/>
                  </a:cxn>
                  <a:cxn ang="0">
                    <a:pos x="T2" y="T3"/>
                  </a:cxn>
                  <a:cxn ang="0">
                    <a:pos x="T4" y="T5"/>
                  </a:cxn>
                  <a:cxn ang="0">
                    <a:pos x="T6" y="T7"/>
                  </a:cxn>
                  <a:cxn ang="0">
                    <a:pos x="T8" y="T9"/>
                  </a:cxn>
                  <a:cxn ang="0">
                    <a:pos x="T10" y="T11"/>
                  </a:cxn>
                </a:cxnLst>
                <a:rect b="b" l="0" r="r" t="0"/>
                <a:pathLst>
                  <a:path h="114" w="60">
                    <a:moveTo>
                      <a:pt x="0" y="0"/>
                    </a:moveTo>
                    <a:lnTo>
                      <a:pt x="0" y="0"/>
                    </a:lnTo>
                    <a:lnTo>
                      <a:pt x="0" y="32"/>
                    </a:lnTo>
                    <a:lnTo>
                      <a:pt x="60" y="114"/>
                    </a:lnTo>
                    <a:lnTo>
                      <a:pt x="60" y="8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75" name="Freeform 519"/>
              <p:cNvSpPr/>
              <p:nvPr/>
            </p:nvSpPr>
            <p:spPr bwMode="auto">
              <a:xfrm>
                <a:off x="4702" y="400"/>
                <a:ext cx="60" cy="114"/>
              </a:xfrm>
              <a:custGeom>
                <a:gdLst>
                  <a:gd fmla="*/ 0 w 60" name="T0"/>
                  <a:gd fmla="*/ 0 h 114" name="T1"/>
                  <a:gd fmla="*/ 0 w 60" name="T2"/>
                  <a:gd fmla="*/ 0 h 114" name="T3"/>
                  <a:gd fmla="*/ 0 w 60" name="T4"/>
                  <a:gd fmla="*/ 32 h 114" name="T5"/>
                  <a:gd fmla="*/ 60 w 60" name="T6"/>
                  <a:gd fmla="*/ 114 h 114" name="T7"/>
                  <a:gd fmla="*/ 60 w 60" name="T8"/>
                  <a:gd fmla="*/ 88 h 114" name="T9"/>
                  <a:gd fmla="*/ 0 w 60" name="T10"/>
                  <a:gd fmla="*/ 0 h 114" name="T11"/>
                </a:gdLst>
                <a:cxnLst>
                  <a:cxn ang="0">
                    <a:pos x="T0" y="T1"/>
                  </a:cxn>
                  <a:cxn ang="0">
                    <a:pos x="T2" y="T3"/>
                  </a:cxn>
                  <a:cxn ang="0">
                    <a:pos x="T4" y="T5"/>
                  </a:cxn>
                  <a:cxn ang="0">
                    <a:pos x="T6" y="T7"/>
                  </a:cxn>
                  <a:cxn ang="0">
                    <a:pos x="T8" y="T9"/>
                  </a:cxn>
                  <a:cxn ang="0">
                    <a:pos x="T10" y="T11"/>
                  </a:cxn>
                </a:cxnLst>
                <a:rect b="b" l="0" r="r" t="0"/>
                <a:pathLst>
                  <a:path h="114" w="60">
                    <a:moveTo>
                      <a:pt x="0" y="0"/>
                    </a:moveTo>
                    <a:lnTo>
                      <a:pt x="0" y="0"/>
                    </a:lnTo>
                    <a:lnTo>
                      <a:pt x="0" y="32"/>
                    </a:lnTo>
                    <a:lnTo>
                      <a:pt x="60" y="114"/>
                    </a:lnTo>
                    <a:lnTo>
                      <a:pt x="60" y="8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76" name="Freeform 520"/>
              <p:cNvSpPr/>
              <p:nvPr/>
            </p:nvSpPr>
            <p:spPr bwMode="auto">
              <a:xfrm>
                <a:off x="4516" y="204"/>
                <a:ext cx="28" cy="86"/>
              </a:xfrm>
              <a:custGeom>
                <a:gdLst>
                  <a:gd fmla="*/ 0 w 28" name="T0"/>
                  <a:gd fmla="*/ 0 h 86" name="T1"/>
                  <a:gd fmla="*/ 0 w 28" name="T2"/>
                  <a:gd fmla="*/ 0 h 86" name="T3"/>
                  <a:gd fmla="*/ 0 w 28" name="T4"/>
                  <a:gd fmla="*/ 50 h 86" name="T5"/>
                  <a:gd fmla="*/ 28 w 28" name="T6"/>
                  <a:gd fmla="*/ 86 h 86" name="T7"/>
                  <a:gd fmla="*/ 28 w 28" name="T8"/>
                  <a:gd fmla="*/ 38 h 86" name="T9"/>
                  <a:gd fmla="*/ 0 w 28" name="T10"/>
                  <a:gd fmla="*/ 0 h 86" name="T11"/>
                </a:gdLst>
                <a:cxnLst>
                  <a:cxn ang="0">
                    <a:pos x="T0" y="T1"/>
                  </a:cxn>
                  <a:cxn ang="0">
                    <a:pos x="T2" y="T3"/>
                  </a:cxn>
                  <a:cxn ang="0">
                    <a:pos x="T4" y="T5"/>
                  </a:cxn>
                  <a:cxn ang="0">
                    <a:pos x="T6" y="T7"/>
                  </a:cxn>
                  <a:cxn ang="0">
                    <a:pos x="T8" y="T9"/>
                  </a:cxn>
                  <a:cxn ang="0">
                    <a:pos x="T10" y="T11"/>
                  </a:cxn>
                </a:cxnLst>
                <a:rect b="b" l="0" r="r" t="0"/>
                <a:pathLst>
                  <a:path h="86" w="28">
                    <a:moveTo>
                      <a:pt x="0" y="0"/>
                    </a:moveTo>
                    <a:lnTo>
                      <a:pt x="0" y="0"/>
                    </a:lnTo>
                    <a:lnTo>
                      <a:pt x="0" y="50"/>
                    </a:lnTo>
                    <a:lnTo>
                      <a:pt x="28" y="86"/>
                    </a:lnTo>
                    <a:lnTo>
                      <a:pt x="28" y="3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77" name="Freeform 521"/>
              <p:cNvSpPr/>
              <p:nvPr/>
            </p:nvSpPr>
            <p:spPr bwMode="auto">
              <a:xfrm>
                <a:off x="4516" y="204"/>
                <a:ext cx="28" cy="86"/>
              </a:xfrm>
              <a:custGeom>
                <a:gdLst>
                  <a:gd fmla="*/ 0 w 28" name="T0"/>
                  <a:gd fmla="*/ 0 h 86" name="T1"/>
                  <a:gd fmla="*/ 0 w 28" name="T2"/>
                  <a:gd fmla="*/ 0 h 86" name="T3"/>
                  <a:gd fmla="*/ 0 w 28" name="T4"/>
                  <a:gd fmla="*/ 50 h 86" name="T5"/>
                  <a:gd fmla="*/ 28 w 28" name="T6"/>
                  <a:gd fmla="*/ 86 h 86" name="T7"/>
                  <a:gd fmla="*/ 28 w 28" name="T8"/>
                  <a:gd fmla="*/ 38 h 86" name="T9"/>
                  <a:gd fmla="*/ 0 w 28" name="T10"/>
                  <a:gd fmla="*/ 0 h 86" name="T11"/>
                </a:gdLst>
                <a:cxnLst>
                  <a:cxn ang="0">
                    <a:pos x="T0" y="T1"/>
                  </a:cxn>
                  <a:cxn ang="0">
                    <a:pos x="T2" y="T3"/>
                  </a:cxn>
                  <a:cxn ang="0">
                    <a:pos x="T4" y="T5"/>
                  </a:cxn>
                  <a:cxn ang="0">
                    <a:pos x="T6" y="T7"/>
                  </a:cxn>
                  <a:cxn ang="0">
                    <a:pos x="T8" y="T9"/>
                  </a:cxn>
                  <a:cxn ang="0">
                    <a:pos x="T10" y="T11"/>
                  </a:cxn>
                </a:cxnLst>
                <a:rect b="b" l="0" r="r" t="0"/>
                <a:pathLst>
                  <a:path h="86" w="28">
                    <a:moveTo>
                      <a:pt x="0" y="0"/>
                    </a:moveTo>
                    <a:lnTo>
                      <a:pt x="0" y="0"/>
                    </a:lnTo>
                    <a:lnTo>
                      <a:pt x="0" y="50"/>
                    </a:lnTo>
                    <a:lnTo>
                      <a:pt x="28" y="86"/>
                    </a:lnTo>
                    <a:lnTo>
                      <a:pt x="28" y="3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78" name="Freeform 522"/>
              <p:cNvSpPr/>
              <p:nvPr/>
            </p:nvSpPr>
            <p:spPr bwMode="auto">
              <a:xfrm>
                <a:off x="4568" y="276"/>
                <a:ext cx="90" cy="162"/>
              </a:xfrm>
              <a:custGeom>
                <a:gdLst>
                  <a:gd fmla="*/ 0 w 90" name="T0"/>
                  <a:gd fmla="*/ 0 h 162" name="T1"/>
                  <a:gd fmla="*/ 0 w 90" name="T2"/>
                  <a:gd fmla="*/ 0 h 162" name="T3"/>
                  <a:gd fmla="*/ 0 w 90" name="T4"/>
                  <a:gd fmla="*/ 44 h 162" name="T5"/>
                  <a:gd fmla="*/ 90 w 90" name="T6"/>
                  <a:gd fmla="*/ 162 h 162" name="T7"/>
                  <a:gd fmla="*/ 90 w 90" name="T8"/>
                  <a:gd fmla="*/ 126 h 162" name="T9"/>
                  <a:gd fmla="*/ 0 w 90" name="T10"/>
                  <a:gd fmla="*/ 0 h 162" name="T11"/>
                </a:gdLst>
                <a:cxnLst>
                  <a:cxn ang="0">
                    <a:pos x="T0" y="T1"/>
                  </a:cxn>
                  <a:cxn ang="0">
                    <a:pos x="T2" y="T3"/>
                  </a:cxn>
                  <a:cxn ang="0">
                    <a:pos x="T4" y="T5"/>
                  </a:cxn>
                  <a:cxn ang="0">
                    <a:pos x="T6" y="T7"/>
                  </a:cxn>
                  <a:cxn ang="0">
                    <a:pos x="T8" y="T9"/>
                  </a:cxn>
                  <a:cxn ang="0">
                    <a:pos x="T10" y="T11"/>
                  </a:cxn>
                </a:cxnLst>
                <a:rect b="b" l="0" r="r" t="0"/>
                <a:pathLst>
                  <a:path h="162" w="90">
                    <a:moveTo>
                      <a:pt x="0" y="0"/>
                    </a:moveTo>
                    <a:lnTo>
                      <a:pt x="0" y="0"/>
                    </a:lnTo>
                    <a:lnTo>
                      <a:pt x="0" y="44"/>
                    </a:lnTo>
                    <a:lnTo>
                      <a:pt x="90" y="162"/>
                    </a:lnTo>
                    <a:lnTo>
                      <a:pt x="90" y="12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79" name="Freeform 523"/>
              <p:cNvSpPr/>
              <p:nvPr/>
            </p:nvSpPr>
            <p:spPr bwMode="auto">
              <a:xfrm>
                <a:off x="4568" y="276"/>
                <a:ext cx="90" cy="162"/>
              </a:xfrm>
              <a:custGeom>
                <a:gdLst>
                  <a:gd fmla="*/ 0 w 90" name="T0"/>
                  <a:gd fmla="*/ 0 h 162" name="T1"/>
                  <a:gd fmla="*/ 0 w 90" name="T2"/>
                  <a:gd fmla="*/ 0 h 162" name="T3"/>
                  <a:gd fmla="*/ 0 w 90" name="T4"/>
                  <a:gd fmla="*/ 44 h 162" name="T5"/>
                  <a:gd fmla="*/ 90 w 90" name="T6"/>
                  <a:gd fmla="*/ 162 h 162" name="T7"/>
                  <a:gd fmla="*/ 90 w 90" name="T8"/>
                  <a:gd fmla="*/ 126 h 162" name="T9"/>
                  <a:gd fmla="*/ 0 w 90" name="T10"/>
                  <a:gd fmla="*/ 0 h 162" name="T11"/>
                </a:gdLst>
                <a:cxnLst>
                  <a:cxn ang="0">
                    <a:pos x="T0" y="T1"/>
                  </a:cxn>
                  <a:cxn ang="0">
                    <a:pos x="T2" y="T3"/>
                  </a:cxn>
                  <a:cxn ang="0">
                    <a:pos x="T4" y="T5"/>
                  </a:cxn>
                  <a:cxn ang="0">
                    <a:pos x="T6" y="T7"/>
                  </a:cxn>
                  <a:cxn ang="0">
                    <a:pos x="T8" y="T9"/>
                  </a:cxn>
                  <a:cxn ang="0">
                    <a:pos x="T10" y="T11"/>
                  </a:cxn>
                </a:cxnLst>
                <a:rect b="b" l="0" r="r" t="0"/>
                <a:pathLst>
                  <a:path h="162" w="90">
                    <a:moveTo>
                      <a:pt x="0" y="0"/>
                    </a:moveTo>
                    <a:lnTo>
                      <a:pt x="0" y="0"/>
                    </a:lnTo>
                    <a:lnTo>
                      <a:pt x="0" y="44"/>
                    </a:lnTo>
                    <a:lnTo>
                      <a:pt x="90" y="162"/>
                    </a:lnTo>
                    <a:lnTo>
                      <a:pt x="90" y="12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80" name="Freeform 524"/>
              <p:cNvSpPr/>
              <p:nvPr/>
            </p:nvSpPr>
            <p:spPr bwMode="auto">
              <a:xfrm>
                <a:off x="4682" y="436"/>
                <a:ext cx="14" cy="52"/>
              </a:xfrm>
              <a:custGeom>
                <a:gdLst>
                  <a:gd fmla="*/ 0 w 14" name="T0"/>
                  <a:gd fmla="*/ 0 h 52" name="T1"/>
                  <a:gd fmla="*/ 0 w 14" name="T2"/>
                  <a:gd fmla="*/ 0 h 52" name="T3"/>
                  <a:gd fmla="*/ 0 w 14" name="T4"/>
                  <a:gd fmla="*/ 32 h 52" name="T5"/>
                  <a:gd fmla="*/ 14 w 14" name="T6"/>
                  <a:gd fmla="*/ 52 h 52" name="T7"/>
                  <a:gd fmla="*/ 14 w 14" name="T8"/>
                  <a:gd fmla="*/ 52 h 52" name="T9"/>
                  <a:gd fmla="*/ 14 w 14" name="T10"/>
                  <a:gd fmla="*/ 20 h 52" name="T11"/>
                  <a:gd fmla="*/ 0 w 14" name="T12"/>
                  <a:gd fmla="*/ 0 h 52" name="T13"/>
                </a:gdLst>
                <a:cxnLst>
                  <a:cxn ang="0">
                    <a:pos x="T0" y="T1"/>
                  </a:cxn>
                  <a:cxn ang="0">
                    <a:pos x="T2" y="T3"/>
                  </a:cxn>
                  <a:cxn ang="0">
                    <a:pos x="T4" y="T5"/>
                  </a:cxn>
                  <a:cxn ang="0">
                    <a:pos x="T6" y="T7"/>
                  </a:cxn>
                  <a:cxn ang="0">
                    <a:pos x="T8" y="T9"/>
                  </a:cxn>
                  <a:cxn ang="0">
                    <a:pos x="T10" y="T11"/>
                  </a:cxn>
                  <a:cxn ang="0">
                    <a:pos x="T12" y="T13"/>
                  </a:cxn>
                </a:cxnLst>
                <a:rect b="b" l="0" r="r" t="0"/>
                <a:pathLst>
                  <a:path h="52" w="14">
                    <a:moveTo>
                      <a:pt x="0" y="0"/>
                    </a:moveTo>
                    <a:lnTo>
                      <a:pt x="0" y="0"/>
                    </a:lnTo>
                    <a:lnTo>
                      <a:pt x="0" y="32"/>
                    </a:lnTo>
                    <a:lnTo>
                      <a:pt x="14" y="52"/>
                    </a:lnTo>
                    <a:lnTo>
                      <a:pt x="14" y="52"/>
                    </a:lnTo>
                    <a:lnTo>
                      <a:pt x="14" y="2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81" name="Freeform 525"/>
              <p:cNvSpPr/>
              <p:nvPr/>
            </p:nvSpPr>
            <p:spPr bwMode="auto">
              <a:xfrm>
                <a:off x="4682" y="436"/>
                <a:ext cx="14" cy="52"/>
              </a:xfrm>
              <a:custGeom>
                <a:gdLst>
                  <a:gd fmla="*/ 0 w 14" name="T0"/>
                  <a:gd fmla="*/ 0 h 52" name="T1"/>
                  <a:gd fmla="*/ 0 w 14" name="T2"/>
                  <a:gd fmla="*/ 0 h 52" name="T3"/>
                  <a:gd fmla="*/ 0 w 14" name="T4"/>
                  <a:gd fmla="*/ 32 h 52" name="T5"/>
                  <a:gd fmla="*/ 14 w 14" name="T6"/>
                  <a:gd fmla="*/ 52 h 52" name="T7"/>
                  <a:gd fmla="*/ 14 w 14" name="T8"/>
                  <a:gd fmla="*/ 52 h 52" name="T9"/>
                  <a:gd fmla="*/ 14 w 14" name="T10"/>
                  <a:gd fmla="*/ 20 h 52" name="T11"/>
                  <a:gd fmla="*/ 0 w 14" name="T12"/>
                  <a:gd fmla="*/ 0 h 52" name="T13"/>
                </a:gdLst>
                <a:cxnLst>
                  <a:cxn ang="0">
                    <a:pos x="T0" y="T1"/>
                  </a:cxn>
                  <a:cxn ang="0">
                    <a:pos x="T2" y="T3"/>
                  </a:cxn>
                  <a:cxn ang="0">
                    <a:pos x="T4" y="T5"/>
                  </a:cxn>
                  <a:cxn ang="0">
                    <a:pos x="T6" y="T7"/>
                  </a:cxn>
                  <a:cxn ang="0">
                    <a:pos x="T8" y="T9"/>
                  </a:cxn>
                  <a:cxn ang="0">
                    <a:pos x="T10" y="T11"/>
                  </a:cxn>
                  <a:cxn ang="0">
                    <a:pos x="T12" y="T13"/>
                  </a:cxn>
                </a:cxnLst>
                <a:rect b="b" l="0" r="r" t="0"/>
                <a:pathLst>
                  <a:path h="52" w="14">
                    <a:moveTo>
                      <a:pt x="0" y="0"/>
                    </a:moveTo>
                    <a:lnTo>
                      <a:pt x="0" y="0"/>
                    </a:lnTo>
                    <a:lnTo>
                      <a:pt x="0" y="32"/>
                    </a:lnTo>
                    <a:lnTo>
                      <a:pt x="14" y="52"/>
                    </a:lnTo>
                    <a:lnTo>
                      <a:pt x="14" y="52"/>
                    </a:lnTo>
                    <a:lnTo>
                      <a:pt x="14" y="2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82" name="Freeform 526"/>
              <p:cNvSpPr/>
              <p:nvPr/>
            </p:nvSpPr>
            <p:spPr bwMode="auto">
              <a:xfrm>
                <a:off x="4720" y="490"/>
                <a:ext cx="42" cy="82"/>
              </a:xfrm>
              <a:custGeom>
                <a:gdLst>
                  <a:gd fmla="*/ 0 w 42" name="T0"/>
                  <a:gd fmla="*/ 0 h 82" name="T1"/>
                  <a:gd fmla="*/ 0 w 42" name="T2"/>
                  <a:gd fmla="*/ 30 h 82" name="T3"/>
                  <a:gd fmla="*/ 42 w 42" name="T4"/>
                  <a:gd fmla="*/ 82 h 82" name="T5"/>
                  <a:gd fmla="*/ 42 w 42" name="T6"/>
                  <a:gd fmla="*/ 82 h 82" name="T7"/>
                  <a:gd fmla="*/ 42 w 42" name="T8"/>
                  <a:gd fmla="*/ 58 h 82" name="T9"/>
                  <a:gd fmla="*/ 0 w 42" name="T10"/>
                  <a:gd fmla="*/ 0 h 82" name="T11"/>
                </a:gdLst>
                <a:cxnLst>
                  <a:cxn ang="0">
                    <a:pos x="T0" y="T1"/>
                  </a:cxn>
                  <a:cxn ang="0">
                    <a:pos x="T2" y="T3"/>
                  </a:cxn>
                  <a:cxn ang="0">
                    <a:pos x="T4" y="T5"/>
                  </a:cxn>
                  <a:cxn ang="0">
                    <a:pos x="T6" y="T7"/>
                  </a:cxn>
                  <a:cxn ang="0">
                    <a:pos x="T8" y="T9"/>
                  </a:cxn>
                  <a:cxn ang="0">
                    <a:pos x="T10" y="T11"/>
                  </a:cxn>
                </a:cxnLst>
                <a:rect b="b" l="0" r="r" t="0"/>
                <a:pathLst>
                  <a:path h="82" w="42">
                    <a:moveTo>
                      <a:pt x="0" y="0"/>
                    </a:moveTo>
                    <a:lnTo>
                      <a:pt x="0" y="30"/>
                    </a:lnTo>
                    <a:lnTo>
                      <a:pt x="42" y="82"/>
                    </a:lnTo>
                    <a:lnTo>
                      <a:pt x="42" y="82"/>
                    </a:lnTo>
                    <a:lnTo>
                      <a:pt x="42" y="5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83" name="Freeform 527"/>
              <p:cNvSpPr/>
              <p:nvPr/>
            </p:nvSpPr>
            <p:spPr bwMode="auto">
              <a:xfrm>
                <a:off x="4720" y="490"/>
                <a:ext cx="42" cy="82"/>
              </a:xfrm>
              <a:custGeom>
                <a:gdLst>
                  <a:gd fmla="*/ 0 w 42" name="T0"/>
                  <a:gd fmla="*/ 0 h 82" name="T1"/>
                  <a:gd fmla="*/ 0 w 42" name="T2"/>
                  <a:gd fmla="*/ 30 h 82" name="T3"/>
                  <a:gd fmla="*/ 42 w 42" name="T4"/>
                  <a:gd fmla="*/ 82 h 82" name="T5"/>
                  <a:gd fmla="*/ 42 w 42" name="T6"/>
                  <a:gd fmla="*/ 82 h 82" name="T7"/>
                  <a:gd fmla="*/ 42 w 42" name="T8"/>
                  <a:gd fmla="*/ 58 h 82" name="T9"/>
                  <a:gd fmla="*/ 0 w 42" name="T10"/>
                  <a:gd fmla="*/ 0 h 82" name="T11"/>
                </a:gdLst>
                <a:cxnLst>
                  <a:cxn ang="0">
                    <a:pos x="T0" y="T1"/>
                  </a:cxn>
                  <a:cxn ang="0">
                    <a:pos x="T2" y="T3"/>
                  </a:cxn>
                  <a:cxn ang="0">
                    <a:pos x="T4" y="T5"/>
                  </a:cxn>
                  <a:cxn ang="0">
                    <a:pos x="T6" y="T7"/>
                  </a:cxn>
                  <a:cxn ang="0">
                    <a:pos x="T8" y="T9"/>
                  </a:cxn>
                  <a:cxn ang="0">
                    <a:pos x="T10" y="T11"/>
                  </a:cxn>
                </a:cxnLst>
                <a:rect b="b" l="0" r="r" t="0"/>
                <a:pathLst>
                  <a:path h="82" w="42">
                    <a:moveTo>
                      <a:pt x="0" y="0"/>
                    </a:moveTo>
                    <a:lnTo>
                      <a:pt x="0" y="30"/>
                    </a:lnTo>
                    <a:lnTo>
                      <a:pt x="42" y="82"/>
                    </a:lnTo>
                    <a:lnTo>
                      <a:pt x="42" y="82"/>
                    </a:lnTo>
                    <a:lnTo>
                      <a:pt x="42" y="5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84" name="Freeform 528"/>
              <p:cNvSpPr/>
              <p:nvPr/>
            </p:nvSpPr>
            <p:spPr bwMode="auto">
              <a:xfrm>
                <a:off x="4516" y="294"/>
                <a:ext cx="78" cy="140"/>
              </a:xfrm>
              <a:custGeom>
                <a:gdLst>
                  <a:gd fmla="*/ 0 w 78" name="T0"/>
                  <a:gd fmla="*/ 0 h 140" name="T1"/>
                  <a:gd fmla="*/ 0 w 78" name="T2"/>
                  <a:gd fmla="*/ 0 h 140" name="T3"/>
                  <a:gd fmla="*/ 0 w 78" name="T4"/>
                  <a:gd fmla="*/ 50 h 140" name="T5"/>
                  <a:gd fmla="*/ 78 w 78" name="T6"/>
                  <a:gd fmla="*/ 140 h 140" name="T7"/>
                  <a:gd fmla="*/ 78 w 78" name="T8"/>
                  <a:gd fmla="*/ 98 h 140" name="T9"/>
                  <a:gd fmla="*/ 0 w 78" name="T10"/>
                  <a:gd fmla="*/ 0 h 140" name="T11"/>
                </a:gdLst>
                <a:cxnLst>
                  <a:cxn ang="0">
                    <a:pos x="T0" y="T1"/>
                  </a:cxn>
                  <a:cxn ang="0">
                    <a:pos x="T2" y="T3"/>
                  </a:cxn>
                  <a:cxn ang="0">
                    <a:pos x="T4" y="T5"/>
                  </a:cxn>
                  <a:cxn ang="0">
                    <a:pos x="T6" y="T7"/>
                  </a:cxn>
                  <a:cxn ang="0">
                    <a:pos x="T8" y="T9"/>
                  </a:cxn>
                  <a:cxn ang="0">
                    <a:pos x="T10" y="T11"/>
                  </a:cxn>
                </a:cxnLst>
                <a:rect b="b" l="0" r="r" t="0"/>
                <a:pathLst>
                  <a:path h="140" w="78">
                    <a:moveTo>
                      <a:pt x="0" y="0"/>
                    </a:moveTo>
                    <a:lnTo>
                      <a:pt x="0" y="0"/>
                    </a:lnTo>
                    <a:lnTo>
                      <a:pt x="0" y="50"/>
                    </a:lnTo>
                    <a:lnTo>
                      <a:pt x="78" y="140"/>
                    </a:lnTo>
                    <a:lnTo>
                      <a:pt x="78" y="9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85" name="Freeform 529"/>
              <p:cNvSpPr/>
              <p:nvPr/>
            </p:nvSpPr>
            <p:spPr bwMode="auto">
              <a:xfrm>
                <a:off x="4516" y="294"/>
                <a:ext cx="78" cy="140"/>
              </a:xfrm>
              <a:custGeom>
                <a:gdLst>
                  <a:gd fmla="*/ 0 w 78" name="T0"/>
                  <a:gd fmla="*/ 0 h 140" name="T1"/>
                  <a:gd fmla="*/ 0 w 78" name="T2"/>
                  <a:gd fmla="*/ 0 h 140" name="T3"/>
                  <a:gd fmla="*/ 0 w 78" name="T4"/>
                  <a:gd fmla="*/ 50 h 140" name="T5"/>
                  <a:gd fmla="*/ 78 w 78" name="T6"/>
                  <a:gd fmla="*/ 140 h 140" name="T7"/>
                  <a:gd fmla="*/ 78 w 78" name="T8"/>
                  <a:gd fmla="*/ 98 h 140" name="T9"/>
                  <a:gd fmla="*/ 0 w 78" name="T10"/>
                  <a:gd fmla="*/ 0 h 140" name="T11"/>
                </a:gdLst>
                <a:cxnLst>
                  <a:cxn ang="0">
                    <a:pos x="T0" y="T1"/>
                  </a:cxn>
                  <a:cxn ang="0">
                    <a:pos x="T2" y="T3"/>
                  </a:cxn>
                  <a:cxn ang="0">
                    <a:pos x="T4" y="T5"/>
                  </a:cxn>
                  <a:cxn ang="0">
                    <a:pos x="T6" y="T7"/>
                  </a:cxn>
                  <a:cxn ang="0">
                    <a:pos x="T8" y="T9"/>
                  </a:cxn>
                  <a:cxn ang="0">
                    <a:pos x="T10" y="T11"/>
                  </a:cxn>
                </a:cxnLst>
                <a:rect b="b" l="0" r="r" t="0"/>
                <a:pathLst>
                  <a:path h="140" w="78">
                    <a:moveTo>
                      <a:pt x="0" y="0"/>
                    </a:moveTo>
                    <a:lnTo>
                      <a:pt x="0" y="0"/>
                    </a:lnTo>
                    <a:lnTo>
                      <a:pt x="0" y="50"/>
                    </a:lnTo>
                    <a:lnTo>
                      <a:pt x="78" y="140"/>
                    </a:lnTo>
                    <a:lnTo>
                      <a:pt x="78" y="9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86" name="Freeform 530"/>
              <p:cNvSpPr/>
              <p:nvPr/>
            </p:nvSpPr>
            <p:spPr bwMode="auto">
              <a:xfrm>
                <a:off x="4618" y="422"/>
                <a:ext cx="18" cy="62"/>
              </a:xfrm>
              <a:custGeom>
                <a:gdLst>
                  <a:gd fmla="*/ 0 w 18" name="T0"/>
                  <a:gd fmla="*/ 0 h 62" name="T1"/>
                  <a:gd fmla="*/ 0 w 18" name="T2"/>
                  <a:gd fmla="*/ 40 h 62" name="T3"/>
                  <a:gd fmla="*/ 18 w 18" name="T4"/>
                  <a:gd fmla="*/ 62 h 62" name="T5"/>
                  <a:gd fmla="*/ 18 w 18" name="T6"/>
                  <a:gd fmla="*/ 62 h 62" name="T7"/>
                  <a:gd fmla="*/ 16 w 18" name="T8"/>
                  <a:gd fmla="*/ 58 h 62" name="T9"/>
                  <a:gd fmla="*/ 16 w 18" name="T10"/>
                  <a:gd fmla="*/ 22 h 62" name="T11"/>
                  <a:gd fmla="*/ 0 w 18" name="T12"/>
                  <a:gd fmla="*/ 0 h 62" name="T13"/>
                </a:gdLst>
                <a:cxnLst>
                  <a:cxn ang="0">
                    <a:pos x="T0" y="T1"/>
                  </a:cxn>
                  <a:cxn ang="0">
                    <a:pos x="T2" y="T3"/>
                  </a:cxn>
                  <a:cxn ang="0">
                    <a:pos x="T4" y="T5"/>
                  </a:cxn>
                  <a:cxn ang="0">
                    <a:pos x="T6" y="T7"/>
                  </a:cxn>
                  <a:cxn ang="0">
                    <a:pos x="T8" y="T9"/>
                  </a:cxn>
                  <a:cxn ang="0">
                    <a:pos x="T10" y="T11"/>
                  </a:cxn>
                  <a:cxn ang="0">
                    <a:pos x="T12" y="T13"/>
                  </a:cxn>
                </a:cxnLst>
                <a:rect b="b" l="0" r="r" t="0"/>
                <a:pathLst>
                  <a:path h="62" w="18">
                    <a:moveTo>
                      <a:pt x="0" y="0"/>
                    </a:moveTo>
                    <a:lnTo>
                      <a:pt x="0" y="40"/>
                    </a:lnTo>
                    <a:lnTo>
                      <a:pt x="18" y="62"/>
                    </a:lnTo>
                    <a:lnTo>
                      <a:pt x="18" y="62"/>
                    </a:lnTo>
                    <a:lnTo>
                      <a:pt x="16" y="58"/>
                    </a:lnTo>
                    <a:lnTo>
                      <a:pt x="16" y="2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87" name="Freeform 531"/>
              <p:cNvSpPr/>
              <p:nvPr/>
            </p:nvSpPr>
            <p:spPr bwMode="auto">
              <a:xfrm>
                <a:off x="4618" y="422"/>
                <a:ext cx="18" cy="62"/>
              </a:xfrm>
              <a:custGeom>
                <a:gdLst>
                  <a:gd fmla="*/ 0 w 18" name="T0"/>
                  <a:gd fmla="*/ 0 h 62" name="T1"/>
                  <a:gd fmla="*/ 0 w 18" name="T2"/>
                  <a:gd fmla="*/ 40 h 62" name="T3"/>
                  <a:gd fmla="*/ 18 w 18" name="T4"/>
                  <a:gd fmla="*/ 62 h 62" name="T5"/>
                  <a:gd fmla="*/ 18 w 18" name="T6"/>
                  <a:gd fmla="*/ 62 h 62" name="T7"/>
                  <a:gd fmla="*/ 16 w 18" name="T8"/>
                  <a:gd fmla="*/ 58 h 62" name="T9"/>
                  <a:gd fmla="*/ 16 w 18" name="T10"/>
                  <a:gd fmla="*/ 22 h 62" name="T11"/>
                  <a:gd fmla="*/ 0 w 18" name="T12"/>
                  <a:gd fmla="*/ 0 h 62" name="T13"/>
                </a:gdLst>
                <a:cxnLst>
                  <a:cxn ang="0">
                    <a:pos x="T0" y="T1"/>
                  </a:cxn>
                  <a:cxn ang="0">
                    <a:pos x="T2" y="T3"/>
                  </a:cxn>
                  <a:cxn ang="0">
                    <a:pos x="T4" y="T5"/>
                  </a:cxn>
                  <a:cxn ang="0">
                    <a:pos x="T6" y="T7"/>
                  </a:cxn>
                  <a:cxn ang="0">
                    <a:pos x="T8" y="T9"/>
                  </a:cxn>
                  <a:cxn ang="0">
                    <a:pos x="T10" y="T11"/>
                  </a:cxn>
                  <a:cxn ang="0">
                    <a:pos x="T12" y="T13"/>
                  </a:cxn>
                </a:cxnLst>
                <a:rect b="b" l="0" r="r" t="0"/>
                <a:pathLst>
                  <a:path h="62" w="18">
                    <a:moveTo>
                      <a:pt x="0" y="0"/>
                    </a:moveTo>
                    <a:lnTo>
                      <a:pt x="0" y="40"/>
                    </a:lnTo>
                    <a:lnTo>
                      <a:pt x="18" y="62"/>
                    </a:lnTo>
                    <a:lnTo>
                      <a:pt x="18" y="62"/>
                    </a:lnTo>
                    <a:lnTo>
                      <a:pt x="16" y="58"/>
                    </a:lnTo>
                    <a:lnTo>
                      <a:pt x="16" y="2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88" name="Freeform 532"/>
              <p:cNvSpPr/>
              <p:nvPr/>
            </p:nvSpPr>
            <p:spPr bwMode="auto">
              <a:xfrm>
                <a:off x="4658" y="474"/>
                <a:ext cx="50" cy="94"/>
              </a:xfrm>
              <a:custGeom>
                <a:gdLst>
                  <a:gd fmla="*/ 0 w 50" name="T0"/>
                  <a:gd fmla="*/ 0 h 94" name="T1"/>
                  <a:gd fmla="*/ 0 w 50" name="T2"/>
                  <a:gd fmla="*/ 36 h 94" name="T3"/>
                  <a:gd fmla="*/ 50 w 50" name="T4"/>
                  <a:gd fmla="*/ 94 h 94" name="T5"/>
                  <a:gd fmla="*/ 50 w 50" name="T6"/>
                  <a:gd fmla="*/ 94 h 94" name="T7"/>
                  <a:gd fmla="*/ 50 w 50" name="T8"/>
                  <a:gd fmla="*/ 64 h 94" name="T9"/>
                  <a:gd fmla="*/ 0 w 50" name="T10"/>
                  <a:gd fmla="*/ 0 h 94" name="T11"/>
                </a:gdLst>
                <a:cxnLst>
                  <a:cxn ang="0">
                    <a:pos x="T0" y="T1"/>
                  </a:cxn>
                  <a:cxn ang="0">
                    <a:pos x="T2" y="T3"/>
                  </a:cxn>
                  <a:cxn ang="0">
                    <a:pos x="T4" y="T5"/>
                  </a:cxn>
                  <a:cxn ang="0">
                    <a:pos x="T6" y="T7"/>
                  </a:cxn>
                  <a:cxn ang="0">
                    <a:pos x="T8" y="T9"/>
                  </a:cxn>
                  <a:cxn ang="0">
                    <a:pos x="T10" y="T11"/>
                  </a:cxn>
                </a:cxnLst>
                <a:rect b="b" l="0" r="r" t="0"/>
                <a:pathLst>
                  <a:path h="94" w="50">
                    <a:moveTo>
                      <a:pt x="0" y="0"/>
                    </a:moveTo>
                    <a:lnTo>
                      <a:pt x="0" y="36"/>
                    </a:lnTo>
                    <a:lnTo>
                      <a:pt x="50" y="94"/>
                    </a:lnTo>
                    <a:lnTo>
                      <a:pt x="50" y="94"/>
                    </a:lnTo>
                    <a:lnTo>
                      <a:pt x="50" y="6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89" name="Freeform 533"/>
              <p:cNvSpPr/>
              <p:nvPr/>
            </p:nvSpPr>
            <p:spPr bwMode="auto">
              <a:xfrm>
                <a:off x="4658" y="474"/>
                <a:ext cx="50" cy="94"/>
              </a:xfrm>
              <a:custGeom>
                <a:gdLst>
                  <a:gd fmla="*/ 0 w 50" name="T0"/>
                  <a:gd fmla="*/ 0 h 94" name="T1"/>
                  <a:gd fmla="*/ 0 w 50" name="T2"/>
                  <a:gd fmla="*/ 36 h 94" name="T3"/>
                  <a:gd fmla="*/ 50 w 50" name="T4"/>
                  <a:gd fmla="*/ 94 h 94" name="T5"/>
                  <a:gd fmla="*/ 50 w 50" name="T6"/>
                  <a:gd fmla="*/ 94 h 94" name="T7"/>
                  <a:gd fmla="*/ 50 w 50" name="T8"/>
                  <a:gd fmla="*/ 64 h 94" name="T9"/>
                  <a:gd fmla="*/ 0 w 50" name="T10"/>
                  <a:gd fmla="*/ 0 h 94" name="T11"/>
                </a:gdLst>
                <a:cxnLst>
                  <a:cxn ang="0">
                    <a:pos x="T0" y="T1"/>
                  </a:cxn>
                  <a:cxn ang="0">
                    <a:pos x="T2" y="T3"/>
                  </a:cxn>
                  <a:cxn ang="0">
                    <a:pos x="T4" y="T5"/>
                  </a:cxn>
                  <a:cxn ang="0">
                    <a:pos x="T6" y="T7"/>
                  </a:cxn>
                  <a:cxn ang="0">
                    <a:pos x="T8" y="T9"/>
                  </a:cxn>
                  <a:cxn ang="0">
                    <a:pos x="T10" y="T11"/>
                  </a:cxn>
                </a:cxnLst>
                <a:rect b="b" l="0" r="r" t="0"/>
                <a:pathLst>
                  <a:path h="94" w="50">
                    <a:moveTo>
                      <a:pt x="0" y="0"/>
                    </a:moveTo>
                    <a:lnTo>
                      <a:pt x="0" y="36"/>
                    </a:lnTo>
                    <a:lnTo>
                      <a:pt x="50" y="94"/>
                    </a:lnTo>
                    <a:lnTo>
                      <a:pt x="50" y="94"/>
                    </a:lnTo>
                    <a:lnTo>
                      <a:pt x="50" y="6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90" name="Freeform 534"/>
              <p:cNvSpPr/>
              <p:nvPr/>
            </p:nvSpPr>
            <p:spPr bwMode="auto">
              <a:xfrm>
                <a:off x="4608" y="480"/>
                <a:ext cx="50" cy="96"/>
              </a:xfrm>
              <a:custGeom>
                <a:gdLst>
                  <a:gd fmla="*/ 0 w 50" name="T0"/>
                  <a:gd fmla="*/ 0 h 96" name="T1"/>
                  <a:gd fmla="*/ 0 w 50" name="T2"/>
                  <a:gd fmla="*/ 36 h 96" name="T3"/>
                  <a:gd fmla="*/ 50 w 50" name="T4"/>
                  <a:gd fmla="*/ 96 h 96" name="T5"/>
                  <a:gd fmla="*/ 50 w 50" name="T6"/>
                  <a:gd fmla="*/ 66 h 96" name="T7"/>
                  <a:gd fmla="*/ 0 w 50" name="T8"/>
                  <a:gd fmla="*/ 0 h 96" name="T9"/>
                </a:gdLst>
                <a:cxnLst>
                  <a:cxn ang="0">
                    <a:pos x="T0" y="T1"/>
                  </a:cxn>
                  <a:cxn ang="0">
                    <a:pos x="T2" y="T3"/>
                  </a:cxn>
                  <a:cxn ang="0">
                    <a:pos x="T4" y="T5"/>
                  </a:cxn>
                  <a:cxn ang="0">
                    <a:pos x="T6" y="T7"/>
                  </a:cxn>
                  <a:cxn ang="0">
                    <a:pos x="T8" y="T9"/>
                  </a:cxn>
                </a:cxnLst>
                <a:rect b="b" l="0" r="r" t="0"/>
                <a:pathLst>
                  <a:path h="96" w="50">
                    <a:moveTo>
                      <a:pt x="0" y="0"/>
                    </a:moveTo>
                    <a:lnTo>
                      <a:pt x="0" y="36"/>
                    </a:lnTo>
                    <a:lnTo>
                      <a:pt x="50" y="96"/>
                    </a:lnTo>
                    <a:lnTo>
                      <a:pt x="50" y="6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91" name="Freeform 535"/>
              <p:cNvSpPr/>
              <p:nvPr/>
            </p:nvSpPr>
            <p:spPr bwMode="auto">
              <a:xfrm>
                <a:off x="4608" y="480"/>
                <a:ext cx="50" cy="96"/>
              </a:xfrm>
              <a:custGeom>
                <a:gdLst>
                  <a:gd fmla="*/ 0 w 50" name="T0"/>
                  <a:gd fmla="*/ 0 h 96" name="T1"/>
                  <a:gd fmla="*/ 0 w 50" name="T2"/>
                  <a:gd fmla="*/ 36 h 96" name="T3"/>
                  <a:gd fmla="*/ 50 w 50" name="T4"/>
                  <a:gd fmla="*/ 96 h 96" name="T5"/>
                  <a:gd fmla="*/ 50 w 50" name="T6"/>
                  <a:gd fmla="*/ 66 h 96" name="T7"/>
                  <a:gd fmla="*/ 0 w 50" name="T8"/>
                  <a:gd fmla="*/ 0 h 96" name="T9"/>
                </a:gdLst>
                <a:cxnLst>
                  <a:cxn ang="0">
                    <a:pos x="T0" y="T1"/>
                  </a:cxn>
                  <a:cxn ang="0">
                    <a:pos x="T2" y="T3"/>
                  </a:cxn>
                  <a:cxn ang="0">
                    <a:pos x="T4" y="T5"/>
                  </a:cxn>
                  <a:cxn ang="0">
                    <a:pos x="T6" y="T7"/>
                  </a:cxn>
                  <a:cxn ang="0">
                    <a:pos x="T8" y="T9"/>
                  </a:cxn>
                </a:cxnLst>
                <a:rect b="b" l="0" r="r" t="0"/>
                <a:pathLst>
                  <a:path h="96" w="50">
                    <a:moveTo>
                      <a:pt x="0" y="0"/>
                    </a:moveTo>
                    <a:lnTo>
                      <a:pt x="0" y="36"/>
                    </a:lnTo>
                    <a:lnTo>
                      <a:pt x="50" y="96"/>
                    </a:lnTo>
                    <a:lnTo>
                      <a:pt x="50" y="6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92" name="Freeform 536"/>
              <p:cNvSpPr/>
              <p:nvPr/>
            </p:nvSpPr>
            <p:spPr bwMode="auto">
              <a:xfrm>
                <a:off x="4732" y="568"/>
                <a:ext cx="30" cy="63"/>
              </a:xfrm>
              <a:custGeom>
                <a:gdLst>
                  <a:gd fmla="*/ 0 w 30" name="T0"/>
                  <a:gd fmla="*/ 0 h 63" name="T1"/>
                  <a:gd fmla="*/ 0 w 30" name="T2"/>
                  <a:gd fmla="*/ 0 h 63" name="T3"/>
                  <a:gd fmla="*/ 0 w 30" name="T4"/>
                  <a:gd fmla="*/ 28 h 63" name="T5"/>
                  <a:gd fmla="*/ 30 w 30" name="T6"/>
                  <a:gd fmla="*/ 63 h 63" name="T7"/>
                  <a:gd fmla="*/ 30 w 30" name="T8"/>
                  <a:gd fmla="*/ 63 h 63" name="T9"/>
                  <a:gd fmla="*/ 30 w 30" name="T10"/>
                  <a:gd fmla="*/ 38 h 63" name="T11"/>
                  <a:gd fmla="*/ 0 w 30" name="T12"/>
                  <a:gd fmla="*/ 0 h 63" name="T13"/>
                </a:gdLst>
                <a:cxnLst>
                  <a:cxn ang="0">
                    <a:pos x="T0" y="T1"/>
                  </a:cxn>
                  <a:cxn ang="0">
                    <a:pos x="T2" y="T3"/>
                  </a:cxn>
                  <a:cxn ang="0">
                    <a:pos x="T4" y="T5"/>
                  </a:cxn>
                  <a:cxn ang="0">
                    <a:pos x="T6" y="T7"/>
                  </a:cxn>
                  <a:cxn ang="0">
                    <a:pos x="T8" y="T9"/>
                  </a:cxn>
                  <a:cxn ang="0">
                    <a:pos x="T10" y="T11"/>
                  </a:cxn>
                  <a:cxn ang="0">
                    <a:pos x="T12" y="T13"/>
                  </a:cxn>
                </a:cxnLst>
                <a:rect b="b" l="0" r="r" t="0"/>
                <a:pathLst>
                  <a:path h="62" w="30">
                    <a:moveTo>
                      <a:pt x="0" y="0"/>
                    </a:moveTo>
                    <a:lnTo>
                      <a:pt x="0" y="0"/>
                    </a:lnTo>
                    <a:lnTo>
                      <a:pt x="0" y="28"/>
                    </a:lnTo>
                    <a:lnTo>
                      <a:pt x="30" y="63"/>
                    </a:lnTo>
                    <a:lnTo>
                      <a:pt x="30" y="63"/>
                    </a:lnTo>
                    <a:lnTo>
                      <a:pt x="30" y="3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93" name="Freeform 537"/>
              <p:cNvSpPr/>
              <p:nvPr/>
            </p:nvSpPr>
            <p:spPr bwMode="auto">
              <a:xfrm>
                <a:off x="4732" y="568"/>
                <a:ext cx="30" cy="63"/>
              </a:xfrm>
              <a:custGeom>
                <a:gdLst>
                  <a:gd fmla="*/ 0 w 30" name="T0"/>
                  <a:gd fmla="*/ 0 h 63" name="T1"/>
                  <a:gd fmla="*/ 0 w 30" name="T2"/>
                  <a:gd fmla="*/ 0 h 63" name="T3"/>
                  <a:gd fmla="*/ 0 w 30" name="T4"/>
                  <a:gd fmla="*/ 28 h 63" name="T5"/>
                  <a:gd fmla="*/ 30 w 30" name="T6"/>
                  <a:gd fmla="*/ 63 h 63" name="T7"/>
                  <a:gd fmla="*/ 30 w 30" name="T8"/>
                  <a:gd fmla="*/ 63 h 63" name="T9"/>
                  <a:gd fmla="*/ 30 w 30" name="T10"/>
                  <a:gd fmla="*/ 38 h 63" name="T11"/>
                  <a:gd fmla="*/ 0 w 30" name="T12"/>
                  <a:gd fmla="*/ 0 h 63" name="T13"/>
                </a:gdLst>
                <a:cxnLst>
                  <a:cxn ang="0">
                    <a:pos x="T0" y="T1"/>
                  </a:cxn>
                  <a:cxn ang="0">
                    <a:pos x="T2" y="T3"/>
                  </a:cxn>
                  <a:cxn ang="0">
                    <a:pos x="T4" y="T5"/>
                  </a:cxn>
                  <a:cxn ang="0">
                    <a:pos x="T6" y="T7"/>
                  </a:cxn>
                  <a:cxn ang="0">
                    <a:pos x="T8" y="T9"/>
                  </a:cxn>
                  <a:cxn ang="0">
                    <a:pos x="T10" y="T11"/>
                  </a:cxn>
                  <a:cxn ang="0">
                    <a:pos x="T12" y="T13"/>
                  </a:cxn>
                </a:cxnLst>
                <a:rect b="b" l="0" r="r" t="0"/>
                <a:pathLst>
                  <a:path h="62" w="30">
                    <a:moveTo>
                      <a:pt x="0" y="0"/>
                    </a:moveTo>
                    <a:lnTo>
                      <a:pt x="0" y="0"/>
                    </a:lnTo>
                    <a:lnTo>
                      <a:pt x="0" y="28"/>
                    </a:lnTo>
                    <a:lnTo>
                      <a:pt x="30" y="63"/>
                    </a:lnTo>
                    <a:lnTo>
                      <a:pt x="30" y="63"/>
                    </a:lnTo>
                    <a:lnTo>
                      <a:pt x="30" y="3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94" name="Freeform 538"/>
              <p:cNvSpPr/>
              <p:nvPr/>
            </p:nvSpPr>
            <p:spPr bwMode="auto">
              <a:xfrm>
                <a:off x="4516" y="384"/>
                <a:ext cx="30" cy="82"/>
              </a:xfrm>
              <a:custGeom>
                <a:gdLst>
                  <a:gd fmla="*/ 0 w 30" name="T0"/>
                  <a:gd fmla="*/ 0 h 82" name="T1"/>
                  <a:gd fmla="*/ 0 w 30" name="T2"/>
                  <a:gd fmla="*/ 0 h 82" name="T3"/>
                  <a:gd fmla="*/ 0 w 30" name="T4"/>
                  <a:gd fmla="*/ 50 h 82" name="T5"/>
                  <a:gd fmla="*/ 30 w 30" name="T6"/>
                  <a:gd fmla="*/ 82 h 82" name="T7"/>
                  <a:gd fmla="*/ 30 w 30" name="T8"/>
                  <a:gd fmla="*/ 82 h 82" name="T9"/>
                  <a:gd fmla="*/ 30 w 30" name="T10"/>
                  <a:gd fmla="*/ 34 h 82" name="T11"/>
                  <a:gd fmla="*/ 0 w 30" name="T12"/>
                  <a:gd fmla="*/ 0 h 82" name="T13"/>
                </a:gdLst>
                <a:cxnLst>
                  <a:cxn ang="0">
                    <a:pos x="T0" y="T1"/>
                  </a:cxn>
                  <a:cxn ang="0">
                    <a:pos x="T2" y="T3"/>
                  </a:cxn>
                  <a:cxn ang="0">
                    <a:pos x="T4" y="T5"/>
                  </a:cxn>
                  <a:cxn ang="0">
                    <a:pos x="T6" y="T7"/>
                  </a:cxn>
                  <a:cxn ang="0">
                    <a:pos x="T8" y="T9"/>
                  </a:cxn>
                  <a:cxn ang="0">
                    <a:pos x="T10" y="T11"/>
                  </a:cxn>
                  <a:cxn ang="0">
                    <a:pos x="T12" y="T13"/>
                  </a:cxn>
                </a:cxnLst>
                <a:rect b="b" l="0" r="r" t="0"/>
                <a:pathLst>
                  <a:path h="82" w="30">
                    <a:moveTo>
                      <a:pt x="0" y="0"/>
                    </a:moveTo>
                    <a:lnTo>
                      <a:pt x="0" y="0"/>
                    </a:lnTo>
                    <a:lnTo>
                      <a:pt x="0" y="50"/>
                    </a:lnTo>
                    <a:lnTo>
                      <a:pt x="30" y="82"/>
                    </a:lnTo>
                    <a:lnTo>
                      <a:pt x="30" y="82"/>
                    </a:lnTo>
                    <a:lnTo>
                      <a:pt x="30" y="3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95" name="Freeform 539"/>
              <p:cNvSpPr/>
              <p:nvPr/>
            </p:nvSpPr>
            <p:spPr bwMode="auto">
              <a:xfrm>
                <a:off x="4516" y="384"/>
                <a:ext cx="30" cy="82"/>
              </a:xfrm>
              <a:custGeom>
                <a:gdLst>
                  <a:gd fmla="*/ 0 w 30" name="T0"/>
                  <a:gd fmla="*/ 0 h 82" name="T1"/>
                  <a:gd fmla="*/ 0 w 30" name="T2"/>
                  <a:gd fmla="*/ 0 h 82" name="T3"/>
                  <a:gd fmla="*/ 0 w 30" name="T4"/>
                  <a:gd fmla="*/ 50 h 82" name="T5"/>
                  <a:gd fmla="*/ 30 w 30" name="T6"/>
                  <a:gd fmla="*/ 82 h 82" name="T7"/>
                  <a:gd fmla="*/ 30 w 30" name="T8"/>
                  <a:gd fmla="*/ 82 h 82" name="T9"/>
                  <a:gd fmla="*/ 30 w 30" name="T10"/>
                  <a:gd fmla="*/ 34 h 82" name="T11"/>
                  <a:gd fmla="*/ 0 w 30" name="T12"/>
                  <a:gd fmla="*/ 0 h 82" name="T13"/>
                </a:gdLst>
                <a:cxnLst>
                  <a:cxn ang="0">
                    <a:pos x="T0" y="T1"/>
                  </a:cxn>
                  <a:cxn ang="0">
                    <a:pos x="T2" y="T3"/>
                  </a:cxn>
                  <a:cxn ang="0">
                    <a:pos x="T4" y="T5"/>
                  </a:cxn>
                  <a:cxn ang="0">
                    <a:pos x="T6" y="T7"/>
                  </a:cxn>
                  <a:cxn ang="0">
                    <a:pos x="T8" y="T9"/>
                  </a:cxn>
                  <a:cxn ang="0">
                    <a:pos x="T10" y="T11"/>
                  </a:cxn>
                  <a:cxn ang="0">
                    <a:pos x="T12" y="T13"/>
                  </a:cxn>
                </a:cxnLst>
                <a:rect b="b" l="0" r="r" t="0"/>
                <a:pathLst>
                  <a:path h="82" w="30">
                    <a:moveTo>
                      <a:pt x="0" y="0"/>
                    </a:moveTo>
                    <a:lnTo>
                      <a:pt x="0" y="0"/>
                    </a:lnTo>
                    <a:lnTo>
                      <a:pt x="0" y="50"/>
                    </a:lnTo>
                    <a:lnTo>
                      <a:pt x="30" y="82"/>
                    </a:lnTo>
                    <a:lnTo>
                      <a:pt x="30" y="82"/>
                    </a:lnTo>
                    <a:lnTo>
                      <a:pt x="30" y="3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96" name="Freeform 540"/>
              <p:cNvSpPr/>
              <p:nvPr/>
            </p:nvSpPr>
            <p:spPr bwMode="auto">
              <a:xfrm>
                <a:off x="4732" y="633"/>
                <a:ext cx="30" cy="58"/>
              </a:xfrm>
              <a:custGeom>
                <a:gdLst>
                  <a:gd fmla="*/ 0 w 30" name="T0"/>
                  <a:gd fmla="*/ 0 h 58" name="T1"/>
                  <a:gd fmla="*/ 0 w 30" name="T2"/>
                  <a:gd fmla="*/ 0 h 58" name="T3"/>
                  <a:gd fmla="*/ 0 w 30" name="T4"/>
                  <a:gd fmla="*/ 28 h 58" name="T5"/>
                  <a:gd fmla="*/ 30 w 30" name="T6"/>
                  <a:gd fmla="*/ 58 h 58" name="T7"/>
                  <a:gd fmla="*/ 30 w 30" name="T8"/>
                  <a:gd fmla="*/ 58 h 58" name="T9"/>
                  <a:gd fmla="*/ 30 w 30" name="T10"/>
                  <a:gd fmla="*/ 32 h 58" name="T11"/>
                  <a:gd fmla="*/ 0 w 30" name="T12"/>
                  <a:gd fmla="*/ 0 h 58" name="T13"/>
                </a:gdLst>
                <a:cxnLst>
                  <a:cxn ang="0">
                    <a:pos x="T0" y="T1"/>
                  </a:cxn>
                  <a:cxn ang="0">
                    <a:pos x="T2" y="T3"/>
                  </a:cxn>
                  <a:cxn ang="0">
                    <a:pos x="T4" y="T5"/>
                  </a:cxn>
                  <a:cxn ang="0">
                    <a:pos x="T6" y="T7"/>
                  </a:cxn>
                  <a:cxn ang="0">
                    <a:pos x="T8" y="T9"/>
                  </a:cxn>
                  <a:cxn ang="0">
                    <a:pos x="T10" y="T11"/>
                  </a:cxn>
                  <a:cxn ang="0">
                    <a:pos x="T12" y="T13"/>
                  </a:cxn>
                </a:cxnLst>
                <a:rect b="b" l="0" r="r" t="0"/>
                <a:pathLst>
                  <a:path h="57" w="30">
                    <a:moveTo>
                      <a:pt x="0" y="0"/>
                    </a:moveTo>
                    <a:lnTo>
                      <a:pt x="0" y="0"/>
                    </a:lnTo>
                    <a:lnTo>
                      <a:pt x="0" y="28"/>
                    </a:lnTo>
                    <a:lnTo>
                      <a:pt x="30" y="58"/>
                    </a:lnTo>
                    <a:lnTo>
                      <a:pt x="30" y="58"/>
                    </a:lnTo>
                    <a:lnTo>
                      <a:pt x="3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97" name="Freeform 541"/>
              <p:cNvSpPr/>
              <p:nvPr/>
            </p:nvSpPr>
            <p:spPr bwMode="auto">
              <a:xfrm>
                <a:off x="4732" y="633"/>
                <a:ext cx="30" cy="58"/>
              </a:xfrm>
              <a:custGeom>
                <a:gdLst>
                  <a:gd fmla="*/ 0 w 30" name="T0"/>
                  <a:gd fmla="*/ 0 h 58" name="T1"/>
                  <a:gd fmla="*/ 0 w 30" name="T2"/>
                  <a:gd fmla="*/ 0 h 58" name="T3"/>
                  <a:gd fmla="*/ 0 w 30" name="T4"/>
                  <a:gd fmla="*/ 28 h 58" name="T5"/>
                  <a:gd fmla="*/ 30 w 30" name="T6"/>
                  <a:gd fmla="*/ 58 h 58" name="T7"/>
                  <a:gd fmla="*/ 30 w 30" name="T8"/>
                  <a:gd fmla="*/ 58 h 58" name="T9"/>
                  <a:gd fmla="*/ 30 w 30" name="T10"/>
                  <a:gd fmla="*/ 32 h 58" name="T11"/>
                  <a:gd fmla="*/ 0 w 30" name="T12"/>
                  <a:gd fmla="*/ 0 h 58" name="T13"/>
                </a:gdLst>
                <a:cxnLst>
                  <a:cxn ang="0">
                    <a:pos x="T0" y="T1"/>
                  </a:cxn>
                  <a:cxn ang="0">
                    <a:pos x="T2" y="T3"/>
                  </a:cxn>
                  <a:cxn ang="0">
                    <a:pos x="T4" y="T5"/>
                  </a:cxn>
                  <a:cxn ang="0">
                    <a:pos x="T6" y="T7"/>
                  </a:cxn>
                  <a:cxn ang="0">
                    <a:pos x="T8" y="T9"/>
                  </a:cxn>
                  <a:cxn ang="0">
                    <a:pos x="T10" y="T11"/>
                  </a:cxn>
                  <a:cxn ang="0">
                    <a:pos x="T12" y="T13"/>
                  </a:cxn>
                </a:cxnLst>
                <a:rect b="b" l="0" r="r" t="0"/>
                <a:pathLst>
                  <a:path h="57" w="30">
                    <a:moveTo>
                      <a:pt x="0" y="0"/>
                    </a:moveTo>
                    <a:lnTo>
                      <a:pt x="0" y="0"/>
                    </a:lnTo>
                    <a:lnTo>
                      <a:pt x="0" y="28"/>
                    </a:lnTo>
                    <a:lnTo>
                      <a:pt x="30" y="58"/>
                    </a:lnTo>
                    <a:lnTo>
                      <a:pt x="30" y="58"/>
                    </a:lnTo>
                    <a:lnTo>
                      <a:pt x="30" y="3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98" name="Freeform 542"/>
              <p:cNvSpPr/>
              <p:nvPr/>
            </p:nvSpPr>
            <p:spPr bwMode="auto">
              <a:xfrm>
                <a:off x="4622" y="582"/>
                <a:ext cx="24" cy="63"/>
              </a:xfrm>
              <a:custGeom>
                <a:gdLst>
                  <a:gd fmla="*/ 0 w 24" name="T0"/>
                  <a:gd fmla="*/ 0 h 63" name="T1"/>
                  <a:gd fmla="*/ 0 w 24" name="T2"/>
                  <a:gd fmla="*/ 0 h 63" name="T3"/>
                  <a:gd fmla="*/ 0 w 24" name="T4"/>
                  <a:gd fmla="*/ 41 h 63" name="T5"/>
                  <a:gd fmla="*/ 24 w 24" name="T6"/>
                  <a:gd fmla="*/ 63 h 63" name="T7"/>
                  <a:gd fmla="*/ 24 w 24" name="T8"/>
                  <a:gd fmla="*/ 24 h 63" name="T9"/>
                  <a:gd fmla="*/ 0 w 24" name="T10"/>
                  <a:gd fmla="*/ 0 h 63" name="T11"/>
                </a:gdLst>
                <a:cxnLst>
                  <a:cxn ang="0">
                    <a:pos x="T0" y="T1"/>
                  </a:cxn>
                  <a:cxn ang="0">
                    <a:pos x="T2" y="T3"/>
                  </a:cxn>
                  <a:cxn ang="0">
                    <a:pos x="T4" y="T5"/>
                  </a:cxn>
                  <a:cxn ang="0">
                    <a:pos x="T6" y="T7"/>
                  </a:cxn>
                  <a:cxn ang="0">
                    <a:pos x="T8" y="T9"/>
                  </a:cxn>
                  <a:cxn ang="0">
                    <a:pos x="T10" y="T11"/>
                  </a:cxn>
                </a:cxnLst>
                <a:rect b="b" l="0" r="r" t="0"/>
                <a:pathLst>
                  <a:path h="62" w="24">
                    <a:moveTo>
                      <a:pt x="0" y="0"/>
                    </a:moveTo>
                    <a:lnTo>
                      <a:pt x="0" y="0"/>
                    </a:lnTo>
                    <a:lnTo>
                      <a:pt x="0" y="41"/>
                    </a:lnTo>
                    <a:lnTo>
                      <a:pt x="24" y="63"/>
                    </a:lnTo>
                    <a:lnTo>
                      <a:pt x="24"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99" name="Freeform 543"/>
              <p:cNvSpPr/>
              <p:nvPr/>
            </p:nvSpPr>
            <p:spPr bwMode="auto">
              <a:xfrm>
                <a:off x="4622" y="582"/>
                <a:ext cx="24" cy="63"/>
              </a:xfrm>
              <a:custGeom>
                <a:gdLst>
                  <a:gd fmla="*/ 0 w 24" name="T0"/>
                  <a:gd fmla="*/ 0 h 63" name="T1"/>
                  <a:gd fmla="*/ 0 w 24" name="T2"/>
                  <a:gd fmla="*/ 0 h 63" name="T3"/>
                  <a:gd fmla="*/ 0 w 24" name="T4"/>
                  <a:gd fmla="*/ 41 h 63" name="T5"/>
                  <a:gd fmla="*/ 24 w 24" name="T6"/>
                  <a:gd fmla="*/ 63 h 63" name="T7"/>
                  <a:gd fmla="*/ 24 w 24" name="T8"/>
                  <a:gd fmla="*/ 24 h 63" name="T9"/>
                  <a:gd fmla="*/ 0 w 24" name="T10"/>
                  <a:gd fmla="*/ 0 h 63" name="T11"/>
                </a:gdLst>
                <a:cxnLst>
                  <a:cxn ang="0">
                    <a:pos x="T0" y="T1"/>
                  </a:cxn>
                  <a:cxn ang="0">
                    <a:pos x="T2" y="T3"/>
                  </a:cxn>
                  <a:cxn ang="0">
                    <a:pos x="T4" y="T5"/>
                  </a:cxn>
                  <a:cxn ang="0">
                    <a:pos x="T6" y="T7"/>
                  </a:cxn>
                  <a:cxn ang="0">
                    <a:pos x="T8" y="T9"/>
                  </a:cxn>
                  <a:cxn ang="0">
                    <a:pos x="T10" y="T11"/>
                  </a:cxn>
                </a:cxnLst>
                <a:rect b="b" l="0" r="r" t="0"/>
                <a:pathLst>
                  <a:path h="62" w="24">
                    <a:moveTo>
                      <a:pt x="0" y="0"/>
                    </a:moveTo>
                    <a:lnTo>
                      <a:pt x="0" y="0"/>
                    </a:lnTo>
                    <a:lnTo>
                      <a:pt x="0" y="41"/>
                    </a:lnTo>
                    <a:lnTo>
                      <a:pt x="24" y="63"/>
                    </a:lnTo>
                    <a:lnTo>
                      <a:pt x="24" y="2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00" name="Freeform 544"/>
              <p:cNvSpPr/>
              <p:nvPr/>
            </p:nvSpPr>
            <p:spPr bwMode="auto">
              <a:xfrm>
                <a:off x="4668" y="631"/>
                <a:ext cx="94" cy="122"/>
              </a:xfrm>
              <a:custGeom>
                <a:gdLst>
                  <a:gd fmla="*/ 0 w 94" name="T0"/>
                  <a:gd fmla="*/ 0 h 122" name="T1"/>
                  <a:gd fmla="*/ 0 w 94" name="T2"/>
                  <a:gd fmla="*/ 0 h 122" name="T3"/>
                  <a:gd fmla="*/ 2 w 94" name="T4"/>
                  <a:gd fmla="*/ 4 h 122" name="T5"/>
                  <a:gd fmla="*/ 2 w 94" name="T6"/>
                  <a:gd fmla="*/ 36 h 122" name="T7"/>
                  <a:gd fmla="*/ 94 w 94" name="T8"/>
                  <a:gd fmla="*/ 122 h 122" name="T9"/>
                  <a:gd fmla="*/ 94 w 94" name="T10"/>
                  <a:gd fmla="*/ 98 h 122" name="T11"/>
                  <a:gd fmla="*/ 0 w 94" name="T12"/>
                  <a:gd fmla="*/ 0 h 122" name="T13"/>
                </a:gdLst>
                <a:cxnLst>
                  <a:cxn ang="0">
                    <a:pos x="T0" y="T1"/>
                  </a:cxn>
                  <a:cxn ang="0">
                    <a:pos x="T2" y="T3"/>
                  </a:cxn>
                  <a:cxn ang="0">
                    <a:pos x="T4" y="T5"/>
                  </a:cxn>
                  <a:cxn ang="0">
                    <a:pos x="T6" y="T7"/>
                  </a:cxn>
                  <a:cxn ang="0">
                    <a:pos x="T8" y="T9"/>
                  </a:cxn>
                  <a:cxn ang="0">
                    <a:pos x="T10" y="T11"/>
                  </a:cxn>
                  <a:cxn ang="0">
                    <a:pos x="T12" y="T13"/>
                  </a:cxn>
                </a:cxnLst>
                <a:rect b="b" l="0" r="r" t="0"/>
                <a:pathLst>
                  <a:path h="122" w="94">
                    <a:moveTo>
                      <a:pt x="0" y="0"/>
                    </a:moveTo>
                    <a:lnTo>
                      <a:pt x="0" y="0"/>
                    </a:lnTo>
                    <a:lnTo>
                      <a:pt x="2" y="4"/>
                    </a:lnTo>
                    <a:lnTo>
                      <a:pt x="2" y="36"/>
                    </a:lnTo>
                    <a:lnTo>
                      <a:pt x="94" y="122"/>
                    </a:lnTo>
                    <a:lnTo>
                      <a:pt x="94" y="9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01" name="Freeform 545"/>
              <p:cNvSpPr/>
              <p:nvPr/>
            </p:nvSpPr>
            <p:spPr bwMode="auto">
              <a:xfrm>
                <a:off x="4668" y="631"/>
                <a:ext cx="94" cy="122"/>
              </a:xfrm>
              <a:custGeom>
                <a:gdLst>
                  <a:gd fmla="*/ 0 w 94" name="T0"/>
                  <a:gd fmla="*/ 0 h 122" name="T1"/>
                  <a:gd fmla="*/ 0 w 94" name="T2"/>
                  <a:gd fmla="*/ 0 h 122" name="T3"/>
                  <a:gd fmla="*/ 2 w 94" name="T4"/>
                  <a:gd fmla="*/ 4 h 122" name="T5"/>
                  <a:gd fmla="*/ 2 w 94" name="T6"/>
                  <a:gd fmla="*/ 36 h 122" name="T7"/>
                  <a:gd fmla="*/ 94 w 94" name="T8"/>
                  <a:gd fmla="*/ 122 h 122" name="T9"/>
                  <a:gd fmla="*/ 94 w 94" name="T10"/>
                  <a:gd fmla="*/ 98 h 122" name="T11"/>
                  <a:gd fmla="*/ 0 w 94" name="T12"/>
                  <a:gd fmla="*/ 0 h 122" name="T13"/>
                </a:gdLst>
                <a:cxnLst>
                  <a:cxn ang="0">
                    <a:pos x="T0" y="T1"/>
                  </a:cxn>
                  <a:cxn ang="0">
                    <a:pos x="T2" y="T3"/>
                  </a:cxn>
                  <a:cxn ang="0">
                    <a:pos x="T4" y="T5"/>
                  </a:cxn>
                  <a:cxn ang="0">
                    <a:pos x="T6" y="T7"/>
                  </a:cxn>
                  <a:cxn ang="0">
                    <a:pos x="T8" y="T9"/>
                  </a:cxn>
                  <a:cxn ang="0">
                    <a:pos x="T10" y="T11"/>
                  </a:cxn>
                  <a:cxn ang="0">
                    <a:pos x="T12" y="T13"/>
                  </a:cxn>
                </a:cxnLst>
                <a:rect b="b" l="0" r="r" t="0"/>
                <a:pathLst>
                  <a:path h="122" w="94">
                    <a:moveTo>
                      <a:pt x="0" y="0"/>
                    </a:moveTo>
                    <a:lnTo>
                      <a:pt x="0" y="0"/>
                    </a:lnTo>
                    <a:lnTo>
                      <a:pt x="2" y="4"/>
                    </a:lnTo>
                    <a:lnTo>
                      <a:pt x="2" y="36"/>
                    </a:lnTo>
                    <a:lnTo>
                      <a:pt x="94" y="122"/>
                    </a:lnTo>
                    <a:lnTo>
                      <a:pt x="94" y="9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02" name="Freeform 546"/>
              <p:cNvSpPr/>
              <p:nvPr/>
            </p:nvSpPr>
            <p:spPr bwMode="auto">
              <a:xfrm>
                <a:off x="4516" y="562"/>
                <a:ext cx="38" cy="83"/>
              </a:xfrm>
              <a:custGeom>
                <a:gdLst>
                  <a:gd fmla="*/ 0 w 38" name="T0"/>
                  <a:gd fmla="*/ 0 h 83" name="T1"/>
                  <a:gd fmla="*/ 0 w 38" name="T2"/>
                  <a:gd fmla="*/ 50 h 83" name="T3"/>
                  <a:gd fmla="*/ 38 w 38" name="T4"/>
                  <a:gd fmla="*/ 83 h 83" name="T5"/>
                  <a:gd fmla="*/ 38 w 38" name="T6"/>
                  <a:gd fmla="*/ 36 h 83" name="T7"/>
                  <a:gd fmla="*/ 0 w 38" name="T8"/>
                  <a:gd fmla="*/ 0 h 83" name="T9"/>
                </a:gdLst>
                <a:cxnLst>
                  <a:cxn ang="0">
                    <a:pos x="T0" y="T1"/>
                  </a:cxn>
                  <a:cxn ang="0">
                    <a:pos x="T2" y="T3"/>
                  </a:cxn>
                  <a:cxn ang="0">
                    <a:pos x="T4" y="T5"/>
                  </a:cxn>
                  <a:cxn ang="0">
                    <a:pos x="T6" y="T7"/>
                  </a:cxn>
                  <a:cxn ang="0">
                    <a:pos x="T8" y="T9"/>
                  </a:cxn>
                </a:cxnLst>
                <a:rect b="b" l="0" r="r" t="0"/>
                <a:pathLst>
                  <a:path h="83" w="38">
                    <a:moveTo>
                      <a:pt x="0" y="0"/>
                    </a:moveTo>
                    <a:lnTo>
                      <a:pt x="0" y="50"/>
                    </a:lnTo>
                    <a:lnTo>
                      <a:pt x="38" y="83"/>
                    </a:lnTo>
                    <a:lnTo>
                      <a:pt x="38" y="3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03" name="Freeform 547"/>
              <p:cNvSpPr/>
              <p:nvPr/>
            </p:nvSpPr>
            <p:spPr bwMode="auto">
              <a:xfrm>
                <a:off x="4516" y="562"/>
                <a:ext cx="38" cy="83"/>
              </a:xfrm>
              <a:custGeom>
                <a:gdLst>
                  <a:gd fmla="*/ 0 w 38" name="T0"/>
                  <a:gd fmla="*/ 0 h 83" name="T1"/>
                  <a:gd fmla="*/ 0 w 38" name="T2"/>
                  <a:gd fmla="*/ 50 h 83" name="T3"/>
                  <a:gd fmla="*/ 38 w 38" name="T4"/>
                  <a:gd fmla="*/ 83 h 83" name="T5"/>
                  <a:gd fmla="*/ 38 w 38" name="T6"/>
                  <a:gd fmla="*/ 36 h 83" name="T7"/>
                  <a:gd fmla="*/ 0 w 38" name="T8"/>
                  <a:gd fmla="*/ 0 h 83" name="T9"/>
                </a:gdLst>
                <a:cxnLst>
                  <a:cxn ang="0">
                    <a:pos x="T0" y="T1"/>
                  </a:cxn>
                  <a:cxn ang="0">
                    <a:pos x="T2" y="T3"/>
                  </a:cxn>
                  <a:cxn ang="0">
                    <a:pos x="T4" y="T5"/>
                  </a:cxn>
                  <a:cxn ang="0">
                    <a:pos x="T6" y="T7"/>
                  </a:cxn>
                  <a:cxn ang="0">
                    <a:pos x="T8" y="T9"/>
                  </a:cxn>
                </a:cxnLst>
                <a:rect b="b" l="0" r="r" t="0"/>
                <a:pathLst>
                  <a:path h="83" w="38">
                    <a:moveTo>
                      <a:pt x="0" y="0"/>
                    </a:moveTo>
                    <a:lnTo>
                      <a:pt x="0" y="50"/>
                    </a:lnTo>
                    <a:lnTo>
                      <a:pt x="38" y="83"/>
                    </a:lnTo>
                    <a:lnTo>
                      <a:pt x="38" y="3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04" name="Freeform 548"/>
              <p:cNvSpPr/>
              <p:nvPr/>
            </p:nvSpPr>
            <p:spPr bwMode="auto">
              <a:xfrm>
                <a:off x="4738" y="765"/>
                <a:ext cx="24" cy="46"/>
              </a:xfrm>
              <a:custGeom>
                <a:gdLst>
                  <a:gd fmla="*/ 0 w 24" name="T0"/>
                  <a:gd fmla="*/ 0 h 46" name="T1"/>
                  <a:gd fmla="*/ 0 w 24" name="T2"/>
                  <a:gd fmla="*/ 28 h 46" name="T3"/>
                  <a:gd fmla="*/ 24 w 24" name="T4"/>
                  <a:gd fmla="*/ 46 h 46" name="T5"/>
                  <a:gd fmla="*/ 24 w 24" name="T6"/>
                  <a:gd fmla="*/ 46 h 46" name="T7"/>
                  <a:gd fmla="*/ 24 w 24" name="T8"/>
                  <a:gd fmla="*/ 22 h 46" name="T9"/>
                  <a:gd fmla="*/ 0 w 24" name="T10"/>
                  <a:gd fmla="*/ 0 h 46" name="T11"/>
                </a:gdLst>
                <a:cxnLst>
                  <a:cxn ang="0">
                    <a:pos x="T0" y="T1"/>
                  </a:cxn>
                  <a:cxn ang="0">
                    <a:pos x="T2" y="T3"/>
                  </a:cxn>
                  <a:cxn ang="0">
                    <a:pos x="T4" y="T5"/>
                  </a:cxn>
                  <a:cxn ang="0">
                    <a:pos x="T6" y="T7"/>
                  </a:cxn>
                  <a:cxn ang="0">
                    <a:pos x="T8" y="T9"/>
                  </a:cxn>
                  <a:cxn ang="0">
                    <a:pos x="T10" y="T11"/>
                  </a:cxn>
                </a:cxnLst>
                <a:rect b="b" l="0" r="r" t="0"/>
                <a:pathLst>
                  <a:path h="46" w="24">
                    <a:moveTo>
                      <a:pt x="0" y="0"/>
                    </a:moveTo>
                    <a:lnTo>
                      <a:pt x="0" y="28"/>
                    </a:lnTo>
                    <a:lnTo>
                      <a:pt x="24" y="46"/>
                    </a:lnTo>
                    <a:lnTo>
                      <a:pt x="24" y="46"/>
                    </a:lnTo>
                    <a:lnTo>
                      <a:pt x="24" y="2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05" name="Freeform 549"/>
              <p:cNvSpPr/>
              <p:nvPr/>
            </p:nvSpPr>
            <p:spPr bwMode="auto">
              <a:xfrm>
                <a:off x="4738" y="765"/>
                <a:ext cx="24" cy="46"/>
              </a:xfrm>
              <a:custGeom>
                <a:gdLst>
                  <a:gd fmla="*/ 0 w 24" name="T0"/>
                  <a:gd fmla="*/ 0 h 46" name="T1"/>
                  <a:gd fmla="*/ 0 w 24" name="T2"/>
                  <a:gd fmla="*/ 28 h 46" name="T3"/>
                  <a:gd fmla="*/ 24 w 24" name="T4"/>
                  <a:gd fmla="*/ 46 h 46" name="T5"/>
                  <a:gd fmla="*/ 24 w 24" name="T6"/>
                  <a:gd fmla="*/ 46 h 46" name="T7"/>
                  <a:gd fmla="*/ 24 w 24" name="T8"/>
                  <a:gd fmla="*/ 22 h 46" name="T9"/>
                  <a:gd fmla="*/ 0 w 24" name="T10"/>
                  <a:gd fmla="*/ 0 h 46" name="T11"/>
                </a:gdLst>
                <a:cxnLst>
                  <a:cxn ang="0">
                    <a:pos x="T0" y="T1"/>
                  </a:cxn>
                  <a:cxn ang="0">
                    <a:pos x="T2" y="T3"/>
                  </a:cxn>
                  <a:cxn ang="0">
                    <a:pos x="T4" y="T5"/>
                  </a:cxn>
                  <a:cxn ang="0">
                    <a:pos x="T6" y="T7"/>
                  </a:cxn>
                  <a:cxn ang="0">
                    <a:pos x="T8" y="T9"/>
                  </a:cxn>
                  <a:cxn ang="0">
                    <a:pos x="T10" y="T11"/>
                  </a:cxn>
                </a:cxnLst>
                <a:rect b="b" l="0" r="r" t="0"/>
                <a:pathLst>
                  <a:path h="46" w="24">
                    <a:moveTo>
                      <a:pt x="0" y="0"/>
                    </a:moveTo>
                    <a:lnTo>
                      <a:pt x="0" y="28"/>
                    </a:lnTo>
                    <a:lnTo>
                      <a:pt x="24" y="46"/>
                    </a:lnTo>
                    <a:lnTo>
                      <a:pt x="24" y="46"/>
                    </a:lnTo>
                    <a:lnTo>
                      <a:pt x="24" y="2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06" name="Freeform 550"/>
              <p:cNvSpPr/>
              <p:nvPr/>
            </p:nvSpPr>
            <p:spPr bwMode="auto">
              <a:xfrm>
                <a:off x="4516" y="653"/>
                <a:ext cx="94" cy="114"/>
              </a:xfrm>
              <a:custGeom>
                <a:gdLst>
                  <a:gd fmla="*/ 0 w 94" name="T0"/>
                  <a:gd fmla="*/ 0 h 114" name="T1"/>
                  <a:gd fmla="*/ 0 w 94" name="T2"/>
                  <a:gd fmla="*/ 50 h 114" name="T3"/>
                  <a:gd fmla="*/ 94 w 94" name="T4"/>
                  <a:gd fmla="*/ 114 h 114" name="T5"/>
                  <a:gd fmla="*/ 94 w 94" name="T6"/>
                  <a:gd fmla="*/ 74 h 114" name="T7"/>
                  <a:gd fmla="*/ 0 w 94" name="T8"/>
                  <a:gd fmla="*/ 0 h 114" name="T9"/>
                </a:gdLst>
                <a:cxnLst>
                  <a:cxn ang="0">
                    <a:pos x="T0" y="T1"/>
                  </a:cxn>
                  <a:cxn ang="0">
                    <a:pos x="T2" y="T3"/>
                  </a:cxn>
                  <a:cxn ang="0">
                    <a:pos x="T4" y="T5"/>
                  </a:cxn>
                  <a:cxn ang="0">
                    <a:pos x="T6" y="T7"/>
                  </a:cxn>
                  <a:cxn ang="0">
                    <a:pos x="T8" y="T9"/>
                  </a:cxn>
                </a:cxnLst>
                <a:rect b="b" l="0" r="r" t="0"/>
                <a:pathLst>
                  <a:path h="114" w="94">
                    <a:moveTo>
                      <a:pt x="0" y="0"/>
                    </a:moveTo>
                    <a:lnTo>
                      <a:pt x="0" y="50"/>
                    </a:lnTo>
                    <a:lnTo>
                      <a:pt x="94" y="114"/>
                    </a:lnTo>
                    <a:lnTo>
                      <a:pt x="94" y="7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07" name="Freeform 551"/>
              <p:cNvSpPr/>
              <p:nvPr/>
            </p:nvSpPr>
            <p:spPr bwMode="auto">
              <a:xfrm>
                <a:off x="4516" y="653"/>
                <a:ext cx="94" cy="114"/>
              </a:xfrm>
              <a:custGeom>
                <a:gdLst>
                  <a:gd fmla="*/ 0 w 94" name="T0"/>
                  <a:gd fmla="*/ 0 h 114" name="T1"/>
                  <a:gd fmla="*/ 0 w 94" name="T2"/>
                  <a:gd fmla="*/ 50 h 114" name="T3"/>
                  <a:gd fmla="*/ 94 w 94" name="T4"/>
                  <a:gd fmla="*/ 114 h 114" name="T5"/>
                  <a:gd fmla="*/ 94 w 94" name="T6"/>
                  <a:gd fmla="*/ 74 h 114" name="T7"/>
                  <a:gd fmla="*/ 0 w 94" name="T8"/>
                  <a:gd fmla="*/ 0 h 114" name="T9"/>
                </a:gdLst>
                <a:cxnLst>
                  <a:cxn ang="0">
                    <a:pos x="T0" y="T1"/>
                  </a:cxn>
                  <a:cxn ang="0">
                    <a:pos x="T2" y="T3"/>
                  </a:cxn>
                  <a:cxn ang="0">
                    <a:pos x="T4" y="T5"/>
                  </a:cxn>
                  <a:cxn ang="0">
                    <a:pos x="T6" y="T7"/>
                  </a:cxn>
                  <a:cxn ang="0">
                    <a:pos x="T8" y="T9"/>
                  </a:cxn>
                </a:cxnLst>
                <a:rect b="b" l="0" r="r" t="0"/>
                <a:pathLst>
                  <a:path h="114" w="94">
                    <a:moveTo>
                      <a:pt x="0" y="0"/>
                    </a:moveTo>
                    <a:lnTo>
                      <a:pt x="0" y="50"/>
                    </a:lnTo>
                    <a:lnTo>
                      <a:pt x="94" y="114"/>
                    </a:lnTo>
                    <a:lnTo>
                      <a:pt x="94" y="7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08" name="Freeform 552"/>
              <p:cNvSpPr/>
              <p:nvPr/>
            </p:nvSpPr>
            <p:spPr bwMode="auto">
              <a:xfrm>
                <a:off x="4632" y="745"/>
                <a:ext cx="28" cy="56"/>
              </a:xfrm>
              <a:custGeom>
                <a:gdLst>
                  <a:gd fmla="*/ 0 w 28" name="T0"/>
                  <a:gd fmla="*/ 0 h 56" name="T1"/>
                  <a:gd fmla="*/ 2 w 28" name="T2"/>
                  <a:gd fmla="*/ 2 h 56" name="T3"/>
                  <a:gd fmla="*/ 2 w 28" name="T4"/>
                  <a:gd fmla="*/ 38 h 56" name="T5"/>
                  <a:gd fmla="*/ 28 w 28" name="T6"/>
                  <a:gd fmla="*/ 56 h 56" name="T7"/>
                  <a:gd fmla="*/ 28 w 28" name="T8"/>
                  <a:gd fmla="*/ 20 h 56" name="T9"/>
                  <a:gd fmla="*/ 0 w 28" name="T10"/>
                  <a:gd fmla="*/ 0 h 56" name="T11"/>
                </a:gdLst>
                <a:cxnLst>
                  <a:cxn ang="0">
                    <a:pos x="T0" y="T1"/>
                  </a:cxn>
                  <a:cxn ang="0">
                    <a:pos x="T2" y="T3"/>
                  </a:cxn>
                  <a:cxn ang="0">
                    <a:pos x="T4" y="T5"/>
                  </a:cxn>
                  <a:cxn ang="0">
                    <a:pos x="T6" y="T7"/>
                  </a:cxn>
                  <a:cxn ang="0">
                    <a:pos x="T8" y="T9"/>
                  </a:cxn>
                  <a:cxn ang="0">
                    <a:pos x="T10" y="T11"/>
                  </a:cxn>
                </a:cxnLst>
                <a:rect b="b" l="0" r="r" t="0"/>
                <a:pathLst>
                  <a:path h="56" w="28">
                    <a:moveTo>
                      <a:pt x="0" y="0"/>
                    </a:moveTo>
                    <a:lnTo>
                      <a:pt x="2" y="2"/>
                    </a:lnTo>
                    <a:lnTo>
                      <a:pt x="2" y="38"/>
                    </a:lnTo>
                    <a:lnTo>
                      <a:pt x="28" y="56"/>
                    </a:lnTo>
                    <a:lnTo>
                      <a:pt x="28" y="2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09" name="Freeform 553"/>
              <p:cNvSpPr/>
              <p:nvPr/>
            </p:nvSpPr>
            <p:spPr bwMode="auto">
              <a:xfrm>
                <a:off x="4632" y="745"/>
                <a:ext cx="28" cy="56"/>
              </a:xfrm>
              <a:custGeom>
                <a:gdLst>
                  <a:gd fmla="*/ 0 w 28" name="T0"/>
                  <a:gd fmla="*/ 0 h 56" name="T1"/>
                  <a:gd fmla="*/ 2 w 28" name="T2"/>
                  <a:gd fmla="*/ 2 h 56" name="T3"/>
                  <a:gd fmla="*/ 2 w 28" name="T4"/>
                  <a:gd fmla="*/ 38 h 56" name="T5"/>
                  <a:gd fmla="*/ 28 w 28" name="T6"/>
                  <a:gd fmla="*/ 56 h 56" name="T7"/>
                  <a:gd fmla="*/ 28 w 28" name="T8"/>
                  <a:gd fmla="*/ 20 h 56" name="T9"/>
                  <a:gd fmla="*/ 0 w 28" name="T10"/>
                  <a:gd fmla="*/ 0 h 56" name="T11"/>
                </a:gdLst>
                <a:cxnLst>
                  <a:cxn ang="0">
                    <a:pos x="T0" y="T1"/>
                  </a:cxn>
                  <a:cxn ang="0">
                    <a:pos x="T2" y="T3"/>
                  </a:cxn>
                  <a:cxn ang="0">
                    <a:pos x="T4" y="T5"/>
                  </a:cxn>
                  <a:cxn ang="0">
                    <a:pos x="T6" y="T7"/>
                  </a:cxn>
                  <a:cxn ang="0">
                    <a:pos x="T8" y="T9"/>
                  </a:cxn>
                  <a:cxn ang="0">
                    <a:pos x="T10" y="T11"/>
                  </a:cxn>
                </a:cxnLst>
                <a:rect b="b" l="0" r="r" t="0"/>
                <a:pathLst>
                  <a:path h="56" w="28">
                    <a:moveTo>
                      <a:pt x="0" y="0"/>
                    </a:moveTo>
                    <a:lnTo>
                      <a:pt x="2" y="2"/>
                    </a:lnTo>
                    <a:lnTo>
                      <a:pt x="2" y="38"/>
                    </a:lnTo>
                    <a:lnTo>
                      <a:pt x="28" y="56"/>
                    </a:lnTo>
                    <a:lnTo>
                      <a:pt x="28" y="2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10" name="Freeform 554"/>
              <p:cNvSpPr/>
              <p:nvPr/>
            </p:nvSpPr>
            <p:spPr bwMode="auto">
              <a:xfrm>
                <a:off x="4684" y="785"/>
                <a:ext cx="78" cy="84"/>
              </a:xfrm>
              <a:custGeom>
                <a:gdLst>
                  <a:gd fmla="*/ 0 w 78" name="T0"/>
                  <a:gd fmla="*/ 0 h 84" name="T1"/>
                  <a:gd fmla="*/ 0 w 78" name="T2"/>
                  <a:gd fmla="*/ 0 h 84" name="T3"/>
                  <a:gd fmla="*/ 0 w 78" name="T4"/>
                  <a:gd fmla="*/ 32 h 84" name="T5"/>
                  <a:gd fmla="*/ 78 w 78" name="T6"/>
                  <a:gd fmla="*/ 84 h 84" name="T7"/>
                  <a:gd fmla="*/ 78 w 78" name="T8"/>
                  <a:gd fmla="*/ 84 h 84" name="T9"/>
                  <a:gd fmla="*/ 78 w 78" name="T10"/>
                  <a:gd fmla="*/ 60 h 84" name="T11"/>
                  <a:gd fmla="*/ 0 w 78" name="T12"/>
                  <a:gd fmla="*/ 0 h 84" name="T13"/>
                </a:gdLst>
                <a:cxnLst>
                  <a:cxn ang="0">
                    <a:pos x="T0" y="T1"/>
                  </a:cxn>
                  <a:cxn ang="0">
                    <a:pos x="T2" y="T3"/>
                  </a:cxn>
                  <a:cxn ang="0">
                    <a:pos x="T4" y="T5"/>
                  </a:cxn>
                  <a:cxn ang="0">
                    <a:pos x="T6" y="T7"/>
                  </a:cxn>
                  <a:cxn ang="0">
                    <a:pos x="T8" y="T9"/>
                  </a:cxn>
                  <a:cxn ang="0">
                    <a:pos x="T10" y="T11"/>
                  </a:cxn>
                  <a:cxn ang="0">
                    <a:pos x="T12" y="T13"/>
                  </a:cxn>
                </a:cxnLst>
                <a:rect b="b" l="0" r="r" t="0"/>
                <a:pathLst>
                  <a:path h="84" w="78">
                    <a:moveTo>
                      <a:pt x="0" y="0"/>
                    </a:moveTo>
                    <a:lnTo>
                      <a:pt x="0" y="0"/>
                    </a:lnTo>
                    <a:lnTo>
                      <a:pt x="0" y="32"/>
                    </a:lnTo>
                    <a:lnTo>
                      <a:pt x="78" y="84"/>
                    </a:lnTo>
                    <a:lnTo>
                      <a:pt x="78" y="84"/>
                    </a:lnTo>
                    <a:lnTo>
                      <a:pt x="78" y="6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11" name="Freeform 555"/>
              <p:cNvSpPr/>
              <p:nvPr/>
            </p:nvSpPr>
            <p:spPr bwMode="auto">
              <a:xfrm>
                <a:off x="4684" y="785"/>
                <a:ext cx="78" cy="84"/>
              </a:xfrm>
              <a:custGeom>
                <a:gdLst>
                  <a:gd fmla="*/ 0 w 78" name="T0"/>
                  <a:gd fmla="*/ 0 h 84" name="T1"/>
                  <a:gd fmla="*/ 0 w 78" name="T2"/>
                  <a:gd fmla="*/ 0 h 84" name="T3"/>
                  <a:gd fmla="*/ 0 w 78" name="T4"/>
                  <a:gd fmla="*/ 32 h 84" name="T5"/>
                  <a:gd fmla="*/ 78 w 78" name="T6"/>
                  <a:gd fmla="*/ 84 h 84" name="T7"/>
                  <a:gd fmla="*/ 78 w 78" name="T8"/>
                  <a:gd fmla="*/ 84 h 84" name="T9"/>
                  <a:gd fmla="*/ 78 w 78" name="T10"/>
                  <a:gd fmla="*/ 60 h 84" name="T11"/>
                  <a:gd fmla="*/ 0 w 78" name="T12"/>
                  <a:gd fmla="*/ 0 h 84" name="T13"/>
                </a:gdLst>
                <a:cxnLst>
                  <a:cxn ang="0">
                    <a:pos x="T0" y="T1"/>
                  </a:cxn>
                  <a:cxn ang="0">
                    <a:pos x="T2" y="T3"/>
                  </a:cxn>
                  <a:cxn ang="0">
                    <a:pos x="T4" y="T5"/>
                  </a:cxn>
                  <a:cxn ang="0">
                    <a:pos x="T6" y="T7"/>
                  </a:cxn>
                  <a:cxn ang="0">
                    <a:pos x="T8" y="T9"/>
                  </a:cxn>
                  <a:cxn ang="0">
                    <a:pos x="T10" y="T11"/>
                  </a:cxn>
                  <a:cxn ang="0">
                    <a:pos x="T12" y="T13"/>
                  </a:cxn>
                </a:cxnLst>
                <a:rect b="b" l="0" r="r" t="0"/>
                <a:pathLst>
                  <a:path h="84" w="78">
                    <a:moveTo>
                      <a:pt x="0" y="0"/>
                    </a:moveTo>
                    <a:lnTo>
                      <a:pt x="0" y="0"/>
                    </a:lnTo>
                    <a:lnTo>
                      <a:pt x="0" y="32"/>
                    </a:lnTo>
                    <a:lnTo>
                      <a:pt x="78" y="84"/>
                    </a:lnTo>
                    <a:lnTo>
                      <a:pt x="78" y="84"/>
                    </a:lnTo>
                    <a:lnTo>
                      <a:pt x="78" y="6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12" name="Freeform 556"/>
              <p:cNvSpPr/>
              <p:nvPr/>
            </p:nvSpPr>
            <p:spPr bwMode="auto">
              <a:xfrm>
                <a:off x="4516" y="743"/>
                <a:ext cx="30" cy="66"/>
              </a:xfrm>
              <a:custGeom>
                <a:gdLst>
                  <a:gd fmla="*/ 0 w 30" name="T0"/>
                  <a:gd fmla="*/ 0 h 66" name="T1"/>
                  <a:gd fmla="*/ 0 w 30" name="T2"/>
                  <a:gd fmla="*/ 0 h 66" name="T3"/>
                  <a:gd fmla="*/ 0 w 30" name="T4"/>
                  <a:gd fmla="*/ 50 h 66" name="T5"/>
                  <a:gd fmla="*/ 30 w 30" name="T6"/>
                  <a:gd fmla="*/ 66 h 66" name="T7"/>
                  <a:gd fmla="*/ 30 w 30" name="T8"/>
                  <a:gd fmla="*/ 66 h 66" name="T9"/>
                  <a:gd fmla="*/ 30 w 30" name="T10"/>
                  <a:gd fmla="*/ 20 h 66" name="T11"/>
                  <a:gd fmla="*/ 0 w 30" name="T12"/>
                  <a:gd fmla="*/ 0 h 66" name="T13"/>
                </a:gdLst>
                <a:cxnLst>
                  <a:cxn ang="0">
                    <a:pos x="T0" y="T1"/>
                  </a:cxn>
                  <a:cxn ang="0">
                    <a:pos x="T2" y="T3"/>
                  </a:cxn>
                  <a:cxn ang="0">
                    <a:pos x="T4" y="T5"/>
                  </a:cxn>
                  <a:cxn ang="0">
                    <a:pos x="T6" y="T7"/>
                  </a:cxn>
                  <a:cxn ang="0">
                    <a:pos x="T8" y="T9"/>
                  </a:cxn>
                  <a:cxn ang="0">
                    <a:pos x="T10" y="T11"/>
                  </a:cxn>
                  <a:cxn ang="0">
                    <a:pos x="T12" y="T13"/>
                  </a:cxn>
                </a:cxnLst>
                <a:rect b="b" l="0" r="r" t="0"/>
                <a:pathLst>
                  <a:path h="66" w="30">
                    <a:moveTo>
                      <a:pt x="0" y="0"/>
                    </a:moveTo>
                    <a:lnTo>
                      <a:pt x="0" y="0"/>
                    </a:lnTo>
                    <a:lnTo>
                      <a:pt x="0" y="50"/>
                    </a:lnTo>
                    <a:lnTo>
                      <a:pt x="30" y="66"/>
                    </a:lnTo>
                    <a:lnTo>
                      <a:pt x="30" y="66"/>
                    </a:lnTo>
                    <a:lnTo>
                      <a:pt x="30" y="2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13" name="Freeform 557"/>
              <p:cNvSpPr/>
              <p:nvPr/>
            </p:nvSpPr>
            <p:spPr bwMode="auto">
              <a:xfrm>
                <a:off x="4516" y="743"/>
                <a:ext cx="30" cy="66"/>
              </a:xfrm>
              <a:custGeom>
                <a:gdLst>
                  <a:gd fmla="*/ 0 w 30" name="T0"/>
                  <a:gd fmla="*/ 0 h 66" name="T1"/>
                  <a:gd fmla="*/ 0 w 30" name="T2"/>
                  <a:gd fmla="*/ 0 h 66" name="T3"/>
                  <a:gd fmla="*/ 0 w 30" name="T4"/>
                  <a:gd fmla="*/ 50 h 66" name="T5"/>
                  <a:gd fmla="*/ 30 w 30" name="T6"/>
                  <a:gd fmla="*/ 66 h 66" name="T7"/>
                  <a:gd fmla="*/ 30 w 30" name="T8"/>
                  <a:gd fmla="*/ 66 h 66" name="T9"/>
                  <a:gd fmla="*/ 30 w 30" name="T10"/>
                  <a:gd fmla="*/ 20 h 66" name="T11"/>
                  <a:gd fmla="*/ 0 w 30" name="T12"/>
                  <a:gd fmla="*/ 0 h 66" name="T13"/>
                </a:gdLst>
                <a:cxnLst>
                  <a:cxn ang="0">
                    <a:pos x="T0" y="T1"/>
                  </a:cxn>
                  <a:cxn ang="0">
                    <a:pos x="T2" y="T3"/>
                  </a:cxn>
                  <a:cxn ang="0">
                    <a:pos x="T4" y="T5"/>
                  </a:cxn>
                  <a:cxn ang="0">
                    <a:pos x="T6" y="T7"/>
                  </a:cxn>
                  <a:cxn ang="0">
                    <a:pos x="T8" y="T9"/>
                  </a:cxn>
                  <a:cxn ang="0">
                    <a:pos x="T10" y="T11"/>
                  </a:cxn>
                  <a:cxn ang="0">
                    <a:pos x="T12" y="T13"/>
                  </a:cxn>
                </a:cxnLst>
                <a:rect b="b" l="0" r="r" t="0"/>
                <a:pathLst>
                  <a:path h="66" w="30">
                    <a:moveTo>
                      <a:pt x="0" y="0"/>
                    </a:moveTo>
                    <a:lnTo>
                      <a:pt x="0" y="0"/>
                    </a:lnTo>
                    <a:lnTo>
                      <a:pt x="0" y="50"/>
                    </a:lnTo>
                    <a:lnTo>
                      <a:pt x="30" y="66"/>
                    </a:lnTo>
                    <a:lnTo>
                      <a:pt x="30" y="66"/>
                    </a:lnTo>
                    <a:lnTo>
                      <a:pt x="30" y="2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14" name="Freeform 558"/>
              <p:cNvSpPr/>
              <p:nvPr/>
            </p:nvSpPr>
            <p:spPr bwMode="auto">
              <a:xfrm>
                <a:off x="4570" y="779"/>
                <a:ext cx="28" cy="58"/>
              </a:xfrm>
              <a:custGeom>
                <a:gdLst>
                  <a:gd fmla="*/ 0 w 28" name="T0"/>
                  <a:gd fmla="*/ 0 h 58" name="T1"/>
                  <a:gd fmla="*/ 0 w 28" name="T2"/>
                  <a:gd fmla="*/ 0 h 58" name="T3"/>
                  <a:gd fmla="*/ 0 w 28" name="T4"/>
                  <a:gd fmla="*/ 44 h 58" name="T5"/>
                  <a:gd fmla="*/ 28 w 28" name="T6"/>
                  <a:gd fmla="*/ 58 h 58" name="T7"/>
                  <a:gd fmla="*/ 28 w 28" name="T8"/>
                  <a:gd fmla="*/ 16 h 58" name="T9"/>
                  <a:gd fmla="*/ 0 w 28" name="T10"/>
                  <a:gd fmla="*/ 0 h 58" name="T11"/>
                </a:gdLst>
                <a:cxnLst>
                  <a:cxn ang="0">
                    <a:pos x="T0" y="T1"/>
                  </a:cxn>
                  <a:cxn ang="0">
                    <a:pos x="T2" y="T3"/>
                  </a:cxn>
                  <a:cxn ang="0">
                    <a:pos x="T4" y="T5"/>
                  </a:cxn>
                  <a:cxn ang="0">
                    <a:pos x="T6" y="T7"/>
                  </a:cxn>
                  <a:cxn ang="0">
                    <a:pos x="T8" y="T9"/>
                  </a:cxn>
                  <a:cxn ang="0">
                    <a:pos x="T10" y="T11"/>
                  </a:cxn>
                </a:cxnLst>
                <a:rect b="b" l="0" r="r" t="0"/>
                <a:pathLst>
                  <a:path h="57" w="28">
                    <a:moveTo>
                      <a:pt x="0" y="0"/>
                    </a:moveTo>
                    <a:lnTo>
                      <a:pt x="0" y="0"/>
                    </a:lnTo>
                    <a:lnTo>
                      <a:pt x="0" y="44"/>
                    </a:lnTo>
                    <a:lnTo>
                      <a:pt x="28" y="58"/>
                    </a:lnTo>
                    <a:lnTo>
                      <a:pt x="28" y="1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15" name="Freeform 559"/>
              <p:cNvSpPr/>
              <p:nvPr/>
            </p:nvSpPr>
            <p:spPr bwMode="auto">
              <a:xfrm>
                <a:off x="4570" y="779"/>
                <a:ext cx="28" cy="58"/>
              </a:xfrm>
              <a:custGeom>
                <a:gdLst>
                  <a:gd fmla="*/ 0 w 28" name="T0"/>
                  <a:gd fmla="*/ 0 h 58" name="T1"/>
                  <a:gd fmla="*/ 0 w 28" name="T2"/>
                  <a:gd fmla="*/ 0 h 58" name="T3"/>
                  <a:gd fmla="*/ 0 w 28" name="T4"/>
                  <a:gd fmla="*/ 44 h 58" name="T5"/>
                  <a:gd fmla="*/ 28 w 28" name="T6"/>
                  <a:gd fmla="*/ 58 h 58" name="T7"/>
                  <a:gd fmla="*/ 28 w 28" name="T8"/>
                  <a:gd fmla="*/ 16 h 58" name="T9"/>
                  <a:gd fmla="*/ 0 w 28" name="T10"/>
                  <a:gd fmla="*/ 0 h 58" name="T11"/>
                </a:gdLst>
                <a:cxnLst>
                  <a:cxn ang="0">
                    <a:pos x="T0" y="T1"/>
                  </a:cxn>
                  <a:cxn ang="0">
                    <a:pos x="T2" y="T3"/>
                  </a:cxn>
                  <a:cxn ang="0">
                    <a:pos x="T4" y="T5"/>
                  </a:cxn>
                  <a:cxn ang="0">
                    <a:pos x="T6" y="T7"/>
                  </a:cxn>
                  <a:cxn ang="0">
                    <a:pos x="T8" y="T9"/>
                  </a:cxn>
                  <a:cxn ang="0">
                    <a:pos x="T10" y="T11"/>
                  </a:cxn>
                </a:cxnLst>
                <a:rect b="b" l="0" r="r" t="0"/>
                <a:pathLst>
                  <a:path h="57" w="28">
                    <a:moveTo>
                      <a:pt x="0" y="0"/>
                    </a:moveTo>
                    <a:lnTo>
                      <a:pt x="0" y="0"/>
                    </a:lnTo>
                    <a:lnTo>
                      <a:pt x="0" y="44"/>
                    </a:lnTo>
                    <a:lnTo>
                      <a:pt x="28" y="58"/>
                    </a:lnTo>
                    <a:lnTo>
                      <a:pt x="28" y="1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16" name="Freeform 560"/>
              <p:cNvSpPr/>
              <p:nvPr/>
            </p:nvSpPr>
            <p:spPr bwMode="auto">
              <a:xfrm>
                <a:off x="4622" y="811"/>
                <a:ext cx="80" cy="84"/>
              </a:xfrm>
              <a:custGeom>
                <a:gdLst>
                  <a:gd fmla="*/ 0 w 80" name="T0"/>
                  <a:gd fmla="*/ 0 h 84" name="T1"/>
                  <a:gd fmla="*/ 0 w 80" name="T2"/>
                  <a:gd fmla="*/ 40 h 84" name="T3"/>
                  <a:gd fmla="*/ 80 w 80" name="T4"/>
                  <a:gd fmla="*/ 84 h 84" name="T5"/>
                  <a:gd fmla="*/ 80 w 80" name="T6"/>
                  <a:gd fmla="*/ 52 h 84" name="T7"/>
                  <a:gd fmla="*/ 0 w 80" name="T8"/>
                  <a:gd fmla="*/ 0 h 84" name="T9"/>
                </a:gdLst>
                <a:cxnLst>
                  <a:cxn ang="0">
                    <a:pos x="T0" y="T1"/>
                  </a:cxn>
                  <a:cxn ang="0">
                    <a:pos x="T2" y="T3"/>
                  </a:cxn>
                  <a:cxn ang="0">
                    <a:pos x="T4" y="T5"/>
                  </a:cxn>
                  <a:cxn ang="0">
                    <a:pos x="T6" y="T7"/>
                  </a:cxn>
                  <a:cxn ang="0">
                    <a:pos x="T8" y="T9"/>
                  </a:cxn>
                </a:cxnLst>
                <a:rect b="b" l="0" r="r" t="0"/>
                <a:pathLst>
                  <a:path h="84" w="80">
                    <a:moveTo>
                      <a:pt x="0" y="0"/>
                    </a:moveTo>
                    <a:lnTo>
                      <a:pt x="0" y="40"/>
                    </a:lnTo>
                    <a:lnTo>
                      <a:pt x="80" y="84"/>
                    </a:lnTo>
                    <a:lnTo>
                      <a:pt x="80" y="5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17" name="Freeform 561"/>
              <p:cNvSpPr/>
              <p:nvPr/>
            </p:nvSpPr>
            <p:spPr bwMode="auto">
              <a:xfrm>
                <a:off x="4622" y="811"/>
                <a:ext cx="80" cy="84"/>
              </a:xfrm>
              <a:custGeom>
                <a:gdLst>
                  <a:gd fmla="*/ 0 w 80" name="T0"/>
                  <a:gd fmla="*/ 0 h 84" name="T1"/>
                  <a:gd fmla="*/ 0 w 80" name="T2"/>
                  <a:gd fmla="*/ 40 h 84" name="T3"/>
                  <a:gd fmla="*/ 80 w 80" name="T4"/>
                  <a:gd fmla="*/ 84 h 84" name="T5"/>
                  <a:gd fmla="*/ 80 w 80" name="T6"/>
                  <a:gd fmla="*/ 52 h 84" name="T7"/>
                  <a:gd fmla="*/ 0 w 80" name="T8"/>
                  <a:gd fmla="*/ 0 h 84" name="T9"/>
                </a:gdLst>
                <a:cxnLst>
                  <a:cxn ang="0">
                    <a:pos x="T0" y="T1"/>
                  </a:cxn>
                  <a:cxn ang="0">
                    <a:pos x="T2" y="T3"/>
                  </a:cxn>
                  <a:cxn ang="0">
                    <a:pos x="T4" y="T5"/>
                  </a:cxn>
                  <a:cxn ang="0">
                    <a:pos x="T6" y="T7"/>
                  </a:cxn>
                  <a:cxn ang="0">
                    <a:pos x="T8" y="T9"/>
                  </a:cxn>
                </a:cxnLst>
                <a:rect b="b" l="0" r="r" t="0"/>
                <a:pathLst>
                  <a:path h="84" w="80">
                    <a:moveTo>
                      <a:pt x="0" y="0"/>
                    </a:moveTo>
                    <a:lnTo>
                      <a:pt x="0" y="40"/>
                    </a:lnTo>
                    <a:lnTo>
                      <a:pt x="80" y="84"/>
                    </a:lnTo>
                    <a:lnTo>
                      <a:pt x="80" y="5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18" name="Freeform 562"/>
              <p:cNvSpPr/>
              <p:nvPr/>
            </p:nvSpPr>
            <p:spPr bwMode="auto">
              <a:xfrm>
                <a:off x="4726" y="879"/>
                <a:ext cx="36" cy="48"/>
              </a:xfrm>
              <a:custGeom>
                <a:gdLst>
                  <a:gd fmla="*/ 0 w 36" name="T0"/>
                  <a:gd fmla="*/ 0 h 48" name="T1"/>
                  <a:gd fmla="*/ 0 w 36" name="T2"/>
                  <a:gd fmla="*/ 0 h 48" name="T3"/>
                  <a:gd fmla="*/ 0 w 36" name="T4"/>
                  <a:gd fmla="*/ 28 h 48" name="T5"/>
                  <a:gd fmla="*/ 36 w 36" name="T6"/>
                  <a:gd fmla="*/ 48 h 48" name="T7"/>
                  <a:gd fmla="*/ 36 w 36" name="T8"/>
                  <a:gd fmla="*/ 48 h 48" name="T9"/>
                  <a:gd fmla="*/ 36 w 36" name="T10"/>
                  <a:gd fmla="*/ 22 h 48" name="T11"/>
                  <a:gd fmla="*/ 0 w 36" name="T12"/>
                  <a:gd fmla="*/ 0 h 48" name="T13"/>
                </a:gdLst>
                <a:cxnLst>
                  <a:cxn ang="0">
                    <a:pos x="T0" y="T1"/>
                  </a:cxn>
                  <a:cxn ang="0">
                    <a:pos x="T2" y="T3"/>
                  </a:cxn>
                  <a:cxn ang="0">
                    <a:pos x="T4" y="T5"/>
                  </a:cxn>
                  <a:cxn ang="0">
                    <a:pos x="T6" y="T7"/>
                  </a:cxn>
                  <a:cxn ang="0">
                    <a:pos x="T8" y="T9"/>
                  </a:cxn>
                  <a:cxn ang="0">
                    <a:pos x="T10" y="T11"/>
                  </a:cxn>
                  <a:cxn ang="0">
                    <a:pos x="T12" y="T13"/>
                  </a:cxn>
                </a:cxnLst>
                <a:rect b="b" l="0" r="r" t="0"/>
                <a:pathLst>
                  <a:path h="48" w="36">
                    <a:moveTo>
                      <a:pt x="0" y="0"/>
                    </a:moveTo>
                    <a:lnTo>
                      <a:pt x="0" y="0"/>
                    </a:lnTo>
                    <a:lnTo>
                      <a:pt x="0" y="28"/>
                    </a:lnTo>
                    <a:lnTo>
                      <a:pt x="36" y="48"/>
                    </a:lnTo>
                    <a:lnTo>
                      <a:pt x="36" y="48"/>
                    </a:lnTo>
                    <a:lnTo>
                      <a:pt x="36" y="2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19" name="Freeform 563"/>
              <p:cNvSpPr/>
              <p:nvPr/>
            </p:nvSpPr>
            <p:spPr bwMode="auto">
              <a:xfrm>
                <a:off x="4726" y="879"/>
                <a:ext cx="36" cy="48"/>
              </a:xfrm>
              <a:custGeom>
                <a:gdLst>
                  <a:gd fmla="*/ 0 w 36" name="T0"/>
                  <a:gd fmla="*/ 0 h 48" name="T1"/>
                  <a:gd fmla="*/ 0 w 36" name="T2"/>
                  <a:gd fmla="*/ 0 h 48" name="T3"/>
                  <a:gd fmla="*/ 0 w 36" name="T4"/>
                  <a:gd fmla="*/ 28 h 48" name="T5"/>
                  <a:gd fmla="*/ 36 w 36" name="T6"/>
                  <a:gd fmla="*/ 48 h 48" name="T7"/>
                  <a:gd fmla="*/ 36 w 36" name="T8"/>
                  <a:gd fmla="*/ 48 h 48" name="T9"/>
                  <a:gd fmla="*/ 36 w 36" name="T10"/>
                  <a:gd fmla="*/ 22 h 48" name="T11"/>
                  <a:gd fmla="*/ 0 w 36" name="T12"/>
                  <a:gd fmla="*/ 0 h 48" name="T13"/>
                </a:gdLst>
                <a:cxnLst>
                  <a:cxn ang="0">
                    <a:pos x="T0" y="T1"/>
                  </a:cxn>
                  <a:cxn ang="0">
                    <a:pos x="T2" y="T3"/>
                  </a:cxn>
                  <a:cxn ang="0">
                    <a:pos x="T4" y="T5"/>
                  </a:cxn>
                  <a:cxn ang="0">
                    <a:pos x="T6" y="T7"/>
                  </a:cxn>
                  <a:cxn ang="0">
                    <a:pos x="T8" y="T9"/>
                  </a:cxn>
                  <a:cxn ang="0">
                    <a:pos x="T10" y="T11"/>
                  </a:cxn>
                  <a:cxn ang="0">
                    <a:pos x="T12" y="T13"/>
                  </a:cxn>
                </a:cxnLst>
                <a:rect b="b" l="0" r="r" t="0"/>
                <a:pathLst>
                  <a:path h="48" w="36">
                    <a:moveTo>
                      <a:pt x="0" y="0"/>
                    </a:moveTo>
                    <a:lnTo>
                      <a:pt x="0" y="0"/>
                    </a:lnTo>
                    <a:lnTo>
                      <a:pt x="0" y="28"/>
                    </a:lnTo>
                    <a:lnTo>
                      <a:pt x="36" y="48"/>
                    </a:lnTo>
                    <a:lnTo>
                      <a:pt x="36" y="48"/>
                    </a:lnTo>
                    <a:lnTo>
                      <a:pt x="36" y="2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20" name="Freeform 564"/>
              <p:cNvSpPr/>
              <p:nvPr/>
            </p:nvSpPr>
            <p:spPr bwMode="auto">
              <a:xfrm>
                <a:off x="4516" y="833"/>
                <a:ext cx="50" cy="70"/>
              </a:xfrm>
              <a:custGeom>
                <a:gdLst>
                  <a:gd fmla="*/ 0 w 50" name="T0"/>
                  <a:gd fmla="*/ 0 h 70" name="T1"/>
                  <a:gd fmla="*/ 0 w 50" name="T2"/>
                  <a:gd fmla="*/ 50 h 70" name="T3"/>
                  <a:gd fmla="*/ 50 w 50" name="T4"/>
                  <a:gd fmla="*/ 70 h 70" name="T5"/>
                  <a:gd fmla="*/ 50 w 50" name="T6"/>
                  <a:gd fmla="*/ 26 h 70" name="T7"/>
                  <a:gd fmla="*/ 0 w 50" name="T8"/>
                  <a:gd fmla="*/ 0 h 70" name="T9"/>
                </a:gdLst>
                <a:cxnLst>
                  <a:cxn ang="0">
                    <a:pos x="T0" y="T1"/>
                  </a:cxn>
                  <a:cxn ang="0">
                    <a:pos x="T2" y="T3"/>
                  </a:cxn>
                  <a:cxn ang="0">
                    <a:pos x="T4" y="T5"/>
                  </a:cxn>
                  <a:cxn ang="0">
                    <a:pos x="T6" y="T7"/>
                  </a:cxn>
                  <a:cxn ang="0">
                    <a:pos x="T8" y="T9"/>
                  </a:cxn>
                </a:cxnLst>
                <a:rect b="b" l="0" r="r" t="0"/>
                <a:pathLst>
                  <a:path h="70" w="50">
                    <a:moveTo>
                      <a:pt x="0" y="0"/>
                    </a:moveTo>
                    <a:lnTo>
                      <a:pt x="0" y="50"/>
                    </a:lnTo>
                    <a:lnTo>
                      <a:pt x="50" y="70"/>
                    </a:lnTo>
                    <a:lnTo>
                      <a:pt x="50" y="2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21" name="Freeform 565"/>
              <p:cNvSpPr/>
              <p:nvPr/>
            </p:nvSpPr>
            <p:spPr bwMode="auto">
              <a:xfrm>
                <a:off x="4516" y="833"/>
                <a:ext cx="50" cy="70"/>
              </a:xfrm>
              <a:custGeom>
                <a:gdLst>
                  <a:gd fmla="*/ 0 w 50" name="T0"/>
                  <a:gd fmla="*/ 0 h 70" name="T1"/>
                  <a:gd fmla="*/ 0 w 50" name="T2"/>
                  <a:gd fmla="*/ 50 h 70" name="T3"/>
                  <a:gd fmla="*/ 50 w 50" name="T4"/>
                  <a:gd fmla="*/ 70 h 70" name="T5"/>
                  <a:gd fmla="*/ 50 w 50" name="T6"/>
                  <a:gd fmla="*/ 26 h 70" name="T7"/>
                  <a:gd fmla="*/ 0 w 50" name="T8"/>
                  <a:gd fmla="*/ 0 h 70" name="T9"/>
                </a:gdLst>
                <a:cxnLst>
                  <a:cxn ang="0">
                    <a:pos x="T0" y="T1"/>
                  </a:cxn>
                  <a:cxn ang="0">
                    <a:pos x="T2" y="T3"/>
                  </a:cxn>
                  <a:cxn ang="0">
                    <a:pos x="T4" y="T5"/>
                  </a:cxn>
                  <a:cxn ang="0">
                    <a:pos x="T6" y="T7"/>
                  </a:cxn>
                  <a:cxn ang="0">
                    <a:pos x="T8" y="T9"/>
                  </a:cxn>
                </a:cxnLst>
                <a:rect b="b" l="0" r="r" t="0"/>
                <a:pathLst>
                  <a:path h="70" w="50">
                    <a:moveTo>
                      <a:pt x="0" y="0"/>
                    </a:moveTo>
                    <a:lnTo>
                      <a:pt x="0" y="50"/>
                    </a:lnTo>
                    <a:lnTo>
                      <a:pt x="50" y="70"/>
                    </a:lnTo>
                    <a:lnTo>
                      <a:pt x="50" y="2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22" name="Freeform 566"/>
              <p:cNvSpPr/>
              <p:nvPr/>
            </p:nvSpPr>
            <p:spPr bwMode="auto">
              <a:xfrm>
                <a:off x="4590" y="871"/>
                <a:ext cx="52" cy="64"/>
              </a:xfrm>
              <a:custGeom>
                <a:gdLst>
                  <a:gd fmla="*/ 0 w 52" name="T0"/>
                  <a:gd fmla="*/ 0 h 64" name="T1"/>
                  <a:gd fmla="*/ 0 w 52" name="T2"/>
                  <a:gd fmla="*/ 0 h 64" name="T3"/>
                  <a:gd fmla="*/ 0 w 52" name="T4"/>
                  <a:gd fmla="*/ 42 h 64" name="T5"/>
                  <a:gd fmla="*/ 52 w 52" name="T6"/>
                  <a:gd fmla="*/ 64 h 64" name="T7"/>
                  <a:gd fmla="*/ 52 w 52" name="T8"/>
                  <a:gd fmla="*/ 26 h 64" name="T9"/>
                  <a:gd fmla="*/ 0 w 52" name="T10"/>
                  <a:gd fmla="*/ 0 h 64" name="T11"/>
                </a:gdLst>
                <a:cxnLst>
                  <a:cxn ang="0">
                    <a:pos x="T0" y="T1"/>
                  </a:cxn>
                  <a:cxn ang="0">
                    <a:pos x="T2" y="T3"/>
                  </a:cxn>
                  <a:cxn ang="0">
                    <a:pos x="T4" y="T5"/>
                  </a:cxn>
                  <a:cxn ang="0">
                    <a:pos x="T6" y="T7"/>
                  </a:cxn>
                  <a:cxn ang="0">
                    <a:pos x="T8" y="T9"/>
                  </a:cxn>
                  <a:cxn ang="0">
                    <a:pos x="T10" y="T11"/>
                  </a:cxn>
                </a:cxnLst>
                <a:rect b="b" l="0" r="r" t="0"/>
                <a:pathLst>
                  <a:path h="64" w="52">
                    <a:moveTo>
                      <a:pt x="0" y="0"/>
                    </a:moveTo>
                    <a:lnTo>
                      <a:pt x="0" y="0"/>
                    </a:lnTo>
                    <a:lnTo>
                      <a:pt x="0" y="42"/>
                    </a:lnTo>
                    <a:lnTo>
                      <a:pt x="52" y="64"/>
                    </a:lnTo>
                    <a:lnTo>
                      <a:pt x="52" y="2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23" name="Freeform 567"/>
              <p:cNvSpPr/>
              <p:nvPr/>
            </p:nvSpPr>
            <p:spPr bwMode="auto">
              <a:xfrm>
                <a:off x="4590" y="871"/>
                <a:ext cx="52" cy="64"/>
              </a:xfrm>
              <a:custGeom>
                <a:gdLst>
                  <a:gd fmla="*/ 0 w 52" name="T0"/>
                  <a:gd fmla="*/ 0 h 64" name="T1"/>
                  <a:gd fmla="*/ 0 w 52" name="T2"/>
                  <a:gd fmla="*/ 0 h 64" name="T3"/>
                  <a:gd fmla="*/ 0 w 52" name="T4"/>
                  <a:gd fmla="*/ 42 h 64" name="T5"/>
                  <a:gd fmla="*/ 52 w 52" name="T6"/>
                  <a:gd fmla="*/ 64 h 64" name="T7"/>
                  <a:gd fmla="*/ 52 w 52" name="T8"/>
                  <a:gd fmla="*/ 26 h 64" name="T9"/>
                  <a:gd fmla="*/ 0 w 52" name="T10"/>
                  <a:gd fmla="*/ 0 h 64" name="T11"/>
                </a:gdLst>
                <a:cxnLst>
                  <a:cxn ang="0">
                    <a:pos x="T0" y="T1"/>
                  </a:cxn>
                  <a:cxn ang="0">
                    <a:pos x="T2" y="T3"/>
                  </a:cxn>
                  <a:cxn ang="0">
                    <a:pos x="T4" y="T5"/>
                  </a:cxn>
                  <a:cxn ang="0">
                    <a:pos x="T6" y="T7"/>
                  </a:cxn>
                  <a:cxn ang="0">
                    <a:pos x="T8" y="T9"/>
                  </a:cxn>
                  <a:cxn ang="0">
                    <a:pos x="T10" y="T11"/>
                  </a:cxn>
                </a:cxnLst>
                <a:rect b="b" l="0" r="r" t="0"/>
                <a:pathLst>
                  <a:path h="64" w="52">
                    <a:moveTo>
                      <a:pt x="0" y="0"/>
                    </a:moveTo>
                    <a:lnTo>
                      <a:pt x="0" y="0"/>
                    </a:lnTo>
                    <a:lnTo>
                      <a:pt x="0" y="42"/>
                    </a:lnTo>
                    <a:lnTo>
                      <a:pt x="52" y="64"/>
                    </a:lnTo>
                    <a:lnTo>
                      <a:pt x="52" y="2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24" name="Freeform 568"/>
              <p:cNvSpPr/>
              <p:nvPr/>
            </p:nvSpPr>
            <p:spPr bwMode="auto">
              <a:xfrm>
                <a:off x="4666" y="909"/>
                <a:ext cx="96" cy="76"/>
              </a:xfrm>
              <a:custGeom>
                <a:gdLst>
                  <a:gd fmla="*/ 0 w 96" name="T0"/>
                  <a:gd fmla="*/ 0 h 76" name="T1"/>
                  <a:gd fmla="*/ 0 w 96" name="T2"/>
                  <a:gd fmla="*/ 0 h 76" name="T3"/>
                  <a:gd fmla="*/ 0 w 96" name="T4"/>
                  <a:gd fmla="*/ 36 h 76" name="T5"/>
                  <a:gd fmla="*/ 96 w 96" name="T6"/>
                  <a:gd fmla="*/ 76 h 76" name="T7"/>
                  <a:gd fmla="*/ 96 w 96" name="T8"/>
                  <a:gd fmla="*/ 50 h 76" name="T9"/>
                  <a:gd fmla="*/ 0 w 96" name="T10"/>
                  <a:gd fmla="*/ 0 h 76" name="T11"/>
                </a:gdLst>
                <a:cxnLst>
                  <a:cxn ang="0">
                    <a:pos x="T0" y="T1"/>
                  </a:cxn>
                  <a:cxn ang="0">
                    <a:pos x="T2" y="T3"/>
                  </a:cxn>
                  <a:cxn ang="0">
                    <a:pos x="T4" y="T5"/>
                  </a:cxn>
                  <a:cxn ang="0">
                    <a:pos x="T6" y="T7"/>
                  </a:cxn>
                  <a:cxn ang="0">
                    <a:pos x="T8" y="T9"/>
                  </a:cxn>
                  <a:cxn ang="0">
                    <a:pos x="T10" y="T11"/>
                  </a:cxn>
                </a:cxnLst>
                <a:rect b="b" l="0" r="r" t="0"/>
                <a:pathLst>
                  <a:path h="76" w="96">
                    <a:moveTo>
                      <a:pt x="0" y="0"/>
                    </a:moveTo>
                    <a:lnTo>
                      <a:pt x="0" y="0"/>
                    </a:lnTo>
                    <a:lnTo>
                      <a:pt x="0" y="36"/>
                    </a:lnTo>
                    <a:lnTo>
                      <a:pt x="96" y="76"/>
                    </a:lnTo>
                    <a:lnTo>
                      <a:pt x="96" y="5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25" name="Freeform 569"/>
              <p:cNvSpPr/>
              <p:nvPr/>
            </p:nvSpPr>
            <p:spPr bwMode="auto">
              <a:xfrm>
                <a:off x="4666" y="909"/>
                <a:ext cx="96" cy="76"/>
              </a:xfrm>
              <a:custGeom>
                <a:gdLst>
                  <a:gd fmla="*/ 0 w 96" name="T0"/>
                  <a:gd fmla="*/ 0 h 76" name="T1"/>
                  <a:gd fmla="*/ 0 w 96" name="T2"/>
                  <a:gd fmla="*/ 0 h 76" name="T3"/>
                  <a:gd fmla="*/ 0 w 96" name="T4"/>
                  <a:gd fmla="*/ 36 h 76" name="T5"/>
                  <a:gd fmla="*/ 96 w 96" name="T6"/>
                  <a:gd fmla="*/ 76 h 76" name="T7"/>
                  <a:gd fmla="*/ 96 w 96" name="T8"/>
                  <a:gd fmla="*/ 50 h 76" name="T9"/>
                  <a:gd fmla="*/ 0 w 96" name="T10"/>
                  <a:gd fmla="*/ 0 h 76" name="T11"/>
                </a:gdLst>
                <a:cxnLst>
                  <a:cxn ang="0">
                    <a:pos x="T0" y="T1"/>
                  </a:cxn>
                  <a:cxn ang="0">
                    <a:pos x="T2" y="T3"/>
                  </a:cxn>
                  <a:cxn ang="0">
                    <a:pos x="T4" y="T5"/>
                  </a:cxn>
                  <a:cxn ang="0">
                    <a:pos x="T6" y="T7"/>
                  </a:cxn>
                  <a:cxn ang="0">
                    <a:pos x="T8" y="T9"/>
                  </a:cxn>
                  <a:cxn ang="0">
                    <a:pos x="T10" y="T11"/>
                  </a:cxn>
                </a:cxnLst>
                <a:rect b="b" l="0" r="r" t="0"/>
                <a:pathLst>
                  <a:path h="76" w="96">
                    <a:moveTo>
                      <a:pt x="0" y="0"/>
                    </a:moveTo>
                    <a:lnTo>
                      <a:pt x="0" y="0"/>
                    </a:lnTo>
                    <a:lnTo>
                      <a:pt x="0" y="36"/>
                    </a:lnTo>
                    <a:lnTo>
                      <a:pt x="96" y="76"/>
                    </a:lnTo>
                    <a:lnTo>
                      <a:pt x="96" y="5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26" name="Freeform 570"/>
              <p:cNvSpPr/>
              <p:nvPr/>
            </p:nvSpPr>
            <p:spPr bwMode="auto">
              <a:xfrm>
                <a:off x="4516" y="923"/>
                <a:ext cx="94" cy="76"/>
              </a:xfrm>
              <a:custGeom>
                <a:gdLst>
                  <a:gd fmla="*/ 0 w 94" name="T0"/>
                  <a:gd fmla="*/ 0 h 76" name="T1"/>
                  <a:gd fmla="*/ 0 w 94" name="T2"/>
                  <a:gd fmla="*/ 0 h 76" name="T3"/>
                  <a:gd fmla="*/ 0 w 94" name="T4"/>
                  <a:gd fmla="*/ 50 h 76" name="T5"/>
                  <a:gd fmla="*/ 94 w 94" name="T6"/>
                  <a:gd fmla="*/ 76 h 76" name="T7"/>
                  <a:gd fmla="*/ 94 w 94" name="T8"/>
                  <a:gd fmla="*/ 36 h 76" name="T9"/>
                  <a:gd fmla="*/ 0 w 94" name="T10"/>
                  <a:gd fmla="*/ 0 h 76" name="T11"/>
                </a:gdLst>
                <a:cxnLst>
                  <a:cxn ang="0">
                    <a:pos x="T0" y="T1"/>
                  </a:cxn>
                  <a:cxn ang="0">
                    <a:pos x="T2" y="T3"/>
                  </a:cxn>
                  <a:cxn ang="0">
                    <a:pos x="T4" y="T5"/>
                  </a:cxn>
                  <a:cxn ang="0">
                    <a:pos x="T6" y="T7"/>
                  </a:cxn>
                  <a:cxn ang="0">
                    <a:pos x="T8" y="T9"/>
                  </a:cxn>
                  <a:cxn ang="0">
                    <a:pos x="T10" y="T11"/>
                  </a:cxn>
                </a:cxnLst>
                <a:rect b="b" l="0" r="r" t="0"/>
                <a:pathLst>
                  <a:path h="76" w="94">
                    <a:moveTo>
                      <a:pt x="0" y="0"/>
                    </a:moveTo>
                    <a:lnTo>
                      <a:pt x="0" y="0"/>
                    </a:lnTo>
                    <a:lnTo>
                      <a:pt x="0" y="50"/>
                    </a:lnTo>
                    <a:lnTo>
                      <a:pt x="94" y="76"/>
                    </a:lnTo>
                    <a:lnTo>
                      <a:pt x="94" y="3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27" name="Freeform 571"/>
              <p:cNvSpPr/>
              <p:nvPr/>
            </p:nvSpPr>
            <p:spPr bwMode="auto">
              <a:xfrm>
                <a:off x="4516" y="923"/>
                <a:ext cx="94" cy="76"/>
              </a:xfrm>
              <a:custGeom>
                <a:gdLst>
                  <a:gd fmla="*/ 0 w 94" name="T0"/>
                  <a:gd fmla="*/ 0 h 76" name="T1"/>
                  <a:gd fmla="*/ 0 w 94" name="T2"/>
                  <a:gd fmla="*/ 0 h 76" name="T3"/>
                  <a:gd fmla="*/ 0 w 94" name="T4"/>
                  <a:gd fmla="*/ 50 h 76" name="T5"/>
                  <a:gd fmla="*/ 94 w 94" name="T6"/>
                  <a:gd fmla="*/ 76 h 76" name="T7"/>
                  <a:gd fmla="*/ 94 w 94" name="T8"/>
                  <a:gd fmla="*/ 36 h 76" name="T9"/>
                  <a:gd fmla="*/ 0 w 94" name="T10"/>
                  <a:gd fmla="*/ 0 h 76" name="T11"/>
                </a:gdLst>
                <a:cxnLst>
                  <a:cxn ang="0">
                    <a:pos x="T0" y="T1"/>
                  </a:cxn>
                  <a:cxn ang="0">
                    <a:pos x="T2" y="T3"/>
                  </a:cxn>
                  <a:cxn ang="0">
                    <a:pos x="T4" y="T5"/>
                  </a:cxn>
                  <a:cxn ang="0">
                    <a:pos x="T6" y="T7"/>
                  </a:cxn>
                  <a:cxn ang="0">
                    <a:pos x="T8" y="T9"/>
                  </a:cxn>
                  <a:cxn ang="0">
                    <a:pos x="T10" y="T11"/>
                  </a:cxn>
                </a:cxnLst>
                <a:rect b="b" l="0" r="r" t="0"/>
                <a:pathLst>
                  <a:path h="76" w="94">
                    <a:moveTo>
                      <a:pt x="0" y="0"/>
                    </a:moveTo>
                    <a:lnTo>
                      <a:pt x="0" y="0"/>
                    </a:lnTo>
                    <a:lnTo>
                      <a:pt x="0" y="50"/>
                    </a:lnTo>
                    <a:lnTo>
                      <a:pt x="94" y="76"/>
                    </a:lnTo>
                    <a:lnTo>
                      <a:pt x="94" y="3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28" name="Freeform 572"/>
              <p:cNvSpPr/>
              <p:nvPr/>
            </p:nvSpPr>
            <p:spPr bwMode="auto">
              <a:xfrm>
                <a:off x="4634" y="967"/>
                <a:ext cx="68" cy="58"/>
              </a:xfrm>
              <a:custGeom>
                <a:gdLst>
                  <a:gd fmla="*/ 0 w 68" name="T0"/>
                  <a:gd fmla="*/ 0 h 58" name="T1"/>
                  <a:gd fmla="*/ 0 w 68" name="T2"/>
                  <a:gd fmla="*/ 38 h 58" name="T3"/>
                  <a:gd fmla="*/ 68 w 68" name="T4"/>
                  <a:gd fmla="*/ 58 h 58" name="T5"/>
                  <a:gd fmla="*/ 68 w 68" name="T6"/>
                  <a:gd fmla="*/ 26 h 58" name="T7"/>
                  <a:gd fmla="*/ 0 w 68" name="T8"/>
                  <a:gd fmla="*/ 0 h 58" name="T9"/>
                </a:gdLst>
                <a:cxnLst>
                  <a:cxn ang="0">
                    <a:pos x="T0" y="T1"/>
                  </a:cxn>
                  <a:cxn ang="0">
                    <a:pos x="T2" y="T3"/>
                  </a:cxn>
                  <a:cxn ang="0">
                    <a:pos x="T4" y="T5"/>
                  </a:cxn>
                  <a:cxn ang="0">
                    <a:pos x="T6" y="T7"/>
                  </a:cxn>
                  <a:cxn ang="0">
                    <a:pos x="T8" y="T9"/>
                  </a:cxn>
                </a:cxnLst>
                <a:rect b="b" l="0" r="r" t="0"/>
                <a:pathLst>
                  <a:path h="57" w="68">
                    <a:moveTo>
                      <a:pt x="0" y="0"/>
                    </a:moveTo>
                    <a:lnTo>
                      <a:pt x="0" y="38"/>
                    </a:lnTo>
                    <a:lnTo>
                      <a:pt x="68" y="58"/>
                    </a:lnTo>
                    <a:lnTo>
                      <a:pt x="68" y="2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29" name="Freeform 573"/>
              <p:cNvSpPr/>
              <p:nvPr/>
            </p:nvSpPr>
            <p:spPr bwMode="auto">
              <a:xfrm>
                <a:off x="4634" y="967"/>
                <a:ext cx="68" cy="58"/>
              </a:xfrm>
              <a:custGeom>
                <a:gdLst>
                  <a:gd fmla="*/ 0 w 68" name="T0"/>
                  <a:gd fmla="*/ 0 h 58" name="T1"/>
                  <a:gd fmla="*/ 0 w 68" name="T2"/>
                  <a:gd fmla="*/ 38 h 58" name="T3"/>
                  <a:gd fmla="*/ 68 w 68" name="T4"/>
                  <a:gd fmla="*/ 58 h 58" name="T5"/>
                  <a:gd fmla="*/ 68 w 68" name="T6"/>
                  <a:gd fmla="*/ 26 h 58" name="T7"/>
                  <a:gd fmla="*/ 0 w 68" name="T8"/>
                  <a:gd fmla="*/ 0 h 58" name="T9"/>
                </a:gdLst>
                <a:cxnLst>
                  <a:cxn ang="0">
                    <a:pos x="T0" y="T1"/>
                  </a:cxn>
                  <a:cxn ang="0">
                    <a:pos x="T2" y="T3"/>
                  </a:cxn>
                  <a:cxn ang="0">
                    <a:pos x="T4" y="T5"/>
                  </a:cxn>
                  <a:cxn ang="0">
                    <a:pos x="T6" y="T7"/>
                  </a:cxn>
                  <a:cxn ang="0">
                    <a:pos x="T8" y="T9"/>
                  </a:cxn>
                </a:cxnLst>
                <a:rect b="b" l="0" r="r" t="0"/>
                <a:pathLst>
                  <a:path h="57" w="68">
                    <a:moveTo>
                      <a:pt x="0" y="0"/>
                    </a:moveTo>
                    <a:lnTo>
                      <a:pt x="0" y="38"/>
                    </a:lnTo>
                    <a:lnTo>
                      <a:pt x="68" y="58"/>
                    </a:lnTo>
                    <a:lnTo>
                      <a:pt x="68" y="2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30" name="Freeform 574"/>
              <p:cNvSpPr/>
              <p:nvPr/>
            </p:nvSpPr>
            <p:spPr bwMode="auto">
              <a:xfrm>
                <a:off x="4726" y="1003"/>
                <a:ext cx="36" cy="38"/>
              </a:xfrm>
              <a:custGeom>
                <a:gdLst>
                  <a:gd fmla="*/ 0 w 36" name="T0"/>
                  <a:gd fmla="*/ 0 h 38" name="T1"/>
                  <a:gd fmla="*/ 0 w 36" name="T2"/>
                  <a:gd fmla="*/ 28 h 38" name="T3"/>
                  <a:gd fmla="*/ 36 w 36" name="T4"/>
                  <a:gd fmla="*/ 38 h 38" name="T5"/>
                  <a:gd fmla="*/ 36 w 36" name="T6"/>
                  <a:gd fmla="*/ 38 h 38" name="T7"/>
                  <a:gd fmla="*/ 36 w 36" name="T8"/>
                  <a:gd fmla="*/ 14 h 38" name="T9"/>
                  <a:gd fmla="*/ 0 w 36" name="T10"/>
                  <a:gd fmla="*/ 0 h 38" name="T11"/>
                </a:gdLst>
                <a:cxnLst>
                  <a:cxn ang="0">
                    <a:pos x="T0" y="T1"/>
                  </a:cxn>
                  <a:cxn ang="0">
                    <a:pos x="T2" y="T3"/>
                  </a:cxn>
                  <a:cxn ang="0">
                    <a:pos x="T4" y="T5"/>
                  </a:cxn>
                  <a:cxn ang="0">
                    <a:pos x="T6" y="T7"/>
                  </a:cxn>
                  <a:cxn ang="0">
                    <a:pos x="T8" y="T9"/>
                  </a:cxn>
                  <a:cxn ang="0">
                    <a:pos x="T10" y="T11"/>
                  </a:cxn>
                </a:cxnLst>
                <a:rect b="b" l="0" r="r" t="0"/>
                <a:pathLst>
                  <a:path h="38" w="36">
                    <a:moveTo>
                      <a:pt x="0" y="0"/>
                    </a:moveTo>
                    <a:lnTo>
                      <a:pt x="0" y="28"/>
                    </a:lnTo>
                    <a:lnTo>
                      <a:pt x="36" y="38"/>
                    </a:lnTo>
                    <a:lnTo>
                      <a:pt x="36" y="38"/>
                    </a:lnTo>
                    <a:lnTo>
                      <a:pt x="36" y="1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31" name="Freeform 575"/>
              <p:cNvSpPr/>
              <p:nvPr/>
            </p:nvSpPr>
            <p:spPr bwMode="auto">
              <a:xfrm>
                <a:off x="4726" y="1003"/>
                <a:ext cx="36" cy="38"/>
              </a:xfrm>
              <a:custGeom>
                <a:gdLst>
                  <a:gd fmla="*/ 0 w 36" name="T0"/>
                  <a:gd fmla="*/ 0 h 38" name="T1"/>
                  <a:gd fmla="*/ 0 w 36" name="T2"/>
                  <a:gd fmla="*/ 28 h 38" name="T3"/>
                  <a:gd fmla="*/ 36 w 36" name="T4"/>
                  <a:gd fmla="*/ 38 h 38" name="T5"/>
                  <a:gd fmla="*/ 36 w 36" name="T6"/>
                  <a:gd fmla="*/ 38 h 38" name="T7"/>
                  <a:gd fmla="*/ 36 w 36" name="T8"/>
                  <a:gd fmla="*/ 14 h 38" name="T9"/>
                  <a:gd fmla="*/ 0 w 36" name="T10"/>
                  <a:gd fmla="*/ 0 h 38" name="T11"/>
                </a:gdLst>
                <a:cxnLst>
                  <a:cxn ang="0">
                    <a:pos x="T0" y="T1"/>
                  </a:cxn>
                  <a:cxn ang="0">
                    <a:pos x="T2" y="T3"/>
                  </a:cxn>
                  <a:cxn ang="0">
                    <a:pos x="T4" y="T5"/>
                  </a:cxn>
                  <a:cxn ang="0">
                    <a:pos x="T6" y="T7"/>
                  </a:cxn>
                  <a:cxn ang="0">
                    <a:pos x="T8" y="T9"/>
                  </a:cxn>
                  <a:cxn ang="0">
                    <a:pos x="T10" y="T11"/>
                  </a:cxn>
                </a:cxnLst>
                <a:rect b="b" l="0" r="r" t="0"/>
                <a:pathLst>
                  <a:path h="38" w="36">
                    <a:moveTo>
                      <a:pt x="0" y="0"/>
                    </a:moveTo>
                    <a:lnTo>
                      <a:pt x="0" y="28"/>
                    </a:lnTo>
                    <a:lnTo>
                      <a:pt x="36" y="38"/>
                    </a:lnTo>
                    <a:lnTo>
                      <a:pt x="36" y="38"/>
                    </a:lnTo>
                    <a:lnTo>
                      <a:pt x="36" y="1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32" name="Freeform 576"/>
              <p:cNvSpPr/>
              <p:nvPr/>
            </p:nvSpPr>
            <p:spPr bwMode="auto">
              <a:xfrm>
                <a:off x="4516" y="1011"/>
                <a:ext cx="38" cy="56"/>
              </a:xfrm>
              <a:custGeom>
                <a:gdLst>
                  <a:gd fmla="*/ 0 w 38" name="T0"/>
                  <a:gd fmla="*/ 0 h 56" name="T1"/>
                  <a:gd fmla="*/ 0 w 38" name="T2"/>
                  <a:gd fmla="*/ 0 h 56" name="T3"/>
                  <a:gd fmla="*/ 0 w 38" name="T4"/>
                  <a:gd fmla="*/ 50 h 56" name="T5"/>
                  <a:gd fmla="*/ 38 w 38" name="T6"/>
                  <a:gd fmla="*/ 56 h 56" name="T7"/>
                  <a:gd fmla="*/ 38 w 38" name="T8"/>
                  <a:gd fmla="*/ 10 h 56" name="T9"/>
                  <a:gd fmla="*/ 0 w 38" name="T10"/>
                  <a:gd fmla="*/ 0 h 56" name="T11"/>
                </a:gdLst>
                <a:cxnLst>
                  <a:cxn ang="0">
                    <a:pos x="T0" y="T1"/>
                  </a:cxn>
                  <a:cxn ang="0">
                    <a:pos x="T2" y="T3"/>
                  </a:cxn>
                  <a:cxn ang="0">
                    <a:pos x="T4" y="T5"/>
                  </a:cxn>
                  <a:cxn ang="0">
                    <a:pos x="T6" y="T7"/>
                  </a:cxn>
                  <a:cxn ang="0">
                    <a:pos x="T8" y="T9"/>
                  </a:cxn>
                  <a:cxn ang="0">
                    <a:pos x="T10" y="T11"/>
                  </a:cxn>
                </a:cxnLst>
                <a:rect b="b" l="0" r="r" t="0"/>
                <a:pathLst>
                  <a:path h="56" w="38">
                    <a:moveTo>
                      <a:pt x="0" y="0"/>
                    </a:moveTo>
                    <a:lnTo>
                      <a:pt x="0" y="0"/>
                    </a:lnTo>
                    <a:lnTo>
                      <a:pt x="0" y="50"/>
                    </a:lnTo>
                    <a:lnTo>
                      <a:pt x="38" y="56"/>
                    </a:lnTo>
                    <a:lnTo>
                      <a:pt x="38" y="1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33" name="Freeform 577"/>
              <p:cNvSpPr/>
              <p:nvPr/>
            </p:nvSpPr>
            <p:spPr bwMode="auto">
              <a:xfrm>
                <a:off x="4516" y="1011"/>
                <a:ext cx="38" cy="56"/>
              </a:xfrm>
              <a:custGeom>
                <a:gdLst>
                  <a:gd fmla="*/ 0 w 38" name="T0"/>
                  <a:gd fmla="*/ 0 h 56" name="T1"/>
                  <a:gd fmla="*/ 0 w 38" name="T2"/>
                  <a:gd fmla="*/ 0 h 56" name="T3"/>
                  <a:gd fmla="*/ 0 w 38" name="T4"/>
                  <a:gd fmla="*/ 50 h 56" name="T5"/>
                  <a:gd fmla="*/ 38 w 38" name="T6"/>
                  <a:gd fmla="*/ 56 h 56" name="T7"/>
                  <a:gd fmla="*/ 38 w 38" name="T8"/>
                  <a:gd fmla="*/ 10 h 56" name="T9"/>
                  <a:gd fmla="*/ 0 w 38" name="T10"/>
                  <a:gd fmla="*/ 0 h 56" name="T11"/>
                </a:gdLst>
                <a:cxnLst>
                  <a:cxn ang="0">
                    <a:pos x="T0" y="T1"/>
                  </a:cxn>
                  <a:cxn ang="0">
                    <a:pos x="T2" y="T3"/>
                  </a:cxn>
                  <a:cxn ang="0">
                    <a:pos x="T4" y="T5"/>
                  </a:cxn>
                  <a:cxn ang="0">
                    <a:pos x="T6" y="T7"/>
                  </a:cxn>
                  <a:cxn ang="0">
                    <a:pos x="T8" y="T9"/>
                  </a:cxn>
                  <a:cxn ang="0">
                    <a:pos x="T10" y="T11"/>
                  </a:cxn>
                </a:cxnLst>
                <a:rect b="b" l="0" r="r" t="0"/>
                <a:pathLst>
                  <a:path h="56" w="38">
                    <a:moveTo>
                      <a:pt x="0" y="0"/>
                    </a:moveTo>
                    <a:lnTo>
                      <a:pt x="0" y="0"/>
                    </a:lnTo>
                    <a:lnTo>
                      <a:pt x="0" y="50"/>
                    </a:lnTo>
                    <a:lnTo>
                      <a:pt x="38" y="56"/>
                    </a:lnTo>
                    <a:lnTo>
                      <a:pt x="38" y="1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34" name="Freeform 578"/>
              <p:cNvSpPr/>
              <p:nvPr/>
            </p:nvSpPr>
            <p:spPr bwMode="auto">
              <a:xfrm>
                <a:off x="4578" y="1027"/>
                <a:ext cx="56" cy="52"/>
              </a:xfrm>
              <a:custGeom>
                <a:gdLst>
                  <a:gd fmla="*/ 0 w 56" name="T0"/>
                  <a:gd fmla="*/ 0 h 52" name="T1"/>
                  <a:gd fmla="*/ 0 w 56" name="T2"/>
                  <a:gd fmla="*/ 44 h 52" name="T3"/>
                  <a:gd fmla="*/ 56 w 56" name="T4"/>
                  <a:gd fmla="*/ 52 h 52" name="T5"/>
                  <a:gd fmla="*/ 56 w 56" name="T6"/>
                  <a:gd fmla="*/ 14 h 52" name="T7"/>
                  <a:gd fmla="*/ 0 w 56" name="T8"/>
                  <a:gd fmla="*/ 0 h 52" name="T9"/>
                </a:gdLst>
                <a:cxnLst>
                  <a:cxn ang="0">
                    <a:pos x="T0" y="T1"/>
                  </a:cxn>
                  <a:cxn ang="0">
                    <a:pos x="T2" y="T3"/>
                  </a:cxn>
                  <a:cxn ang="0">
                    <a:pos x="T4" y="T5"/>
                  </a:cxn>
                  <a:cxn ang="0">
                    <a:pos x="T6" y="T7"/>
                  </a:cxn>
                  <a:cxn ang="0">
                    <a:pos x="T8" y="T9"/>
                  </a:cxn>
                </a:cxnLst>
                <a:rect b="b" l="0" r="r" t="0"/>
                <a:pathLst>
                  <a:path h="52" w="56">
                    <a:moveTo>
                      <a:pt x="0" y="0"/>
                    </a:moveTo>
                    <a:lnTo>
                      <a:pt x="0" y="44"/>
                    </a:lnTo>
                    <a:lnTo>
                      <a:pt x="56" y="52"/>
                    </a:lnTo>
                    <a:lnTo>
                      <a:pt x="56" y="1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35" name="Freeform 579"/>
              <p:cNvSpPr/>
              <p:nvPr/>
            </p:nvSpPr>
            <p:spPr bwMode="auto">
              <a:xfrm>
                <a:off x="4578" y="1027"/>
                <a:ext cx="56" cy="52"/>
              </a:xfrm>
              <a:custGeom>
                <a:gdLst>
                  <a:gd fmla="*/ 0 w 56" name="T0"/>
                  <a:gd fmla="*/ 0 h 52" name="T1"/>
                  <a:gd fmla="*/ 0 w 56" name="T2"/>
                  <a:gd fmla="*/ 44 h 52" name="T3"/>
                  <a:gd fmla="*/ 56 w 56" name="T4"/>
                  <a:gd fmla="*/ 52 h 52" name="T5"/>
                  <a:gd fmla="*/ 56 w 56" name="T6"/>
                  <a:gd fmla="*/ 14 h 52" name="T7"/>
                  <a:gd fmla="*/ 0 w 56" name="T8"/>
                  <a:gd fmla="*/ 0 h 52" name="T9"/>
                </a:gdLst>
                <a:cxnLst>
                  <a:cxn ang="0">
                    <a:pos x="T0" y="T1"/>
                  </a:cxn>
                  <a:cxn ang="0">
                    <a:pos x="T2" y="T3"/>
                  </a:cxn>
                  <a:cxn ang="0">
                    <a:pos x="T4" y="T5"/>
                  </a:cxn>
                  <a:cxn ang="0">
                    <a:pos x="T6" y="T7"/>
                  </a:cxn>
                  <a:cxn ang="0">
                    <a:pos x="T8" y="T9"/>
                  </a:cxn>
                </a:cxnLst>
                <a:rect b="b" l="0" r="r" t="0"/>
                <a:pathLst>
                  <a:path h="52" w="56">
                    <a:moveTo>
                      <a:pt x="0" y="0"/>
                    </a:moveTo>
                    <a:lnTo>
                      <a:pt x="0" y="44"/>
                    </a:lnTo>
                    <a:lnTo>
                      <a:pt x="56" y="52"/>
                    </a:lnTo>
                    <a:lnTo>
                      <a:pt x="56" y="1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36" name="Freeform 580"/>
              <p:cNvSpPr/>
              <p:nvPr/>
            </p:nvSpPr>
            <p:spPr bwMode="auto">
              <a:xfrm>
                <a:off x="4658" y="1047"/>
                <a:ext cx="30" cy="40"/>
              </a:xfrm>
              <a:custGeom>
                <a:gdLst>
                  <a:gd fmla="*/ 0 w 30" name="T0"/>
                  <a:gd fmla="*/ 0 h 40" name="T1"/>
                  <a:gd fmla="*/ 0 w 30" name="T2"/>
                  <a:gd fmla="*/ 36 h 40" name="T3"/>
                  <a:gd fmla="*/ 30 w 30" name="T4"/>
                  <a:gd fmla="*/ 40 h 40" name="T5"/>
                  <a:gd fmla="*/ 30 w 30" name="T6"/>
                  <a:gd fmla="*/ 8 h 40" name="T7"/>
                  <a:gd fmla="*/ 0 w 30" name="T8"/>
                  <a:gd fmla="*/ 0 h 40" name="T9"/>
                </a:gdLst>
                <a:cxnLst>
                  <a:cxn ang="0">
                    <a:pos x="T0" y="T1"/>
                  </a:cxn>
                  <a:cxn ang="0">
                    <a:pos x="T2" y="T3"/>
                  </a:cxn>
                  <a:cxn ang="0">
                    <a:pos x="T4" y="T5"/>
                  </a:cxn>
                  <a:cxn ang="0">
                    <a:pos x="T6" y="T7"/>
                  </a:cxn>
                  <a:cxn ang="0">
                    <a:pos x="T8" y="T9"/>
                  </a:cxn>
                </a:cxnLst>
                <a:rect b="b" l="0" r="r" t="0"/>
                <a:pathLst>
                  <a:path h="40" w="30">
                    <a:moveTo>
                      <a:pt x="0" y="0"/>
                    </a:moveTo>
                    <a:lnTo>
                      <a:pt x="0" y="36"/>
                    </a:lnTo>
                    <a:lnTo>
                      <a:pt x="30" y="40"/>
                    </a:lnTo>
                    <a:lnTo>
                      <a:pt x="30" y="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37" name="Freeform 581"/>
              <p:cNvSpPr/>
              <p:nvPr/>
            </p:nvSpPr>
            <p:spPr bwMode="auto">
              <a:xfrm>
                <a:off x="4658" y="1047"/>
                <a:ext cx="30" cy="40"/>
              </a:xfrm>
              <a:custGeom>
                <a:gdLst>
                  <a:gd fmla="*/ 0 w 30" name="T0"/>
                  <a:gd fmla="*/ 0 h 40" name="T1"/>
                  <a:gd fmla="*/ 0 w 30" name="T2"/>
                  <a:gd fmla="*/ 36 h 40" name="T3"/>
                  <a:gd fmla="*/ 30 w 30" name="T4"/>
                  <a:gd fmla="*/ 40 h 40" name="T5"/>
                  <a:gd fmla="*/ 30 w 30" name="T6"/>
                  <a:gd fmla="*/ 8 h 40" name="T7"/>
                  <a:gd fmla="*/ 0 w 30" name="T8"/>
                  <a:gd fmla="*/ 0 h 40" name="T9"/>
                </a:gdLst>
                <a:cxnLst>
                  <a:cxn ang="0">
                    <a:pos x="T0" y="T1"/>
                  </a:cxn>
                  <a:cxn ang="0">
                    <a:pos x="T2" y="T3"/>
                  </a:cxn>
                  <a:cxn ang="0">
                    <a:pos x="T4" y="T5"/>
                  </a:cxn>
                  <a:cxn ang="0">
                    <a:pos x="T6" y="T7"/>
                  </a:cxn>
                  <a:cxn ang="0">
                    <a:pos x="T8" y="T9"/>
                  </a:cxn>
                </a:cxnLst>
                <a:rect b="b" l="0" r="r" t="0"/>
                <a:pathLst>
                  <a:path h="40" w="30">
                    <a:moveTo>
                      <a:pt x="0" y="0"/>
                    </a:moveTo>
                    <a:lnTo>
                      <a:pt x="0" y="36"/>
                    </a:lnTo>
                    <a:lnTo>
                      <a:pt x="30" y="40"/>
                    </a:lnTo>
                    <a:lnTo>
                      <a:pt x="30" y="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38" name="Freeform 582"/>
              <p:cNvSpPr/>
              <p:nvPr/>
            </p:nvSpPr>
            <p:spPr bwMode="auto">
              <a:xfrm>
                <a:off x="4712" y="1061"/>
                <a:ext cx="50" cy="38"/>
              </a:xfrm>
              <a:custGeom>
                <a:gdLst>
                  <a:gd fmla="*/ 0 w 50" name="T0"/>
                  <a:gd fmla="*/ 0 h 38" name="T1"/>
                  <a:gd fmla="*/ 0 w 50" name="T2"/>
                  <a:gd fmla="*/ 0 h 38" name="T3"/>
                  <a:gd fmla="*/ 0 w 50" name="T4"/>
                  <a:gd fmla="*/ 30 h 38" name="T5"/>
                  <a:gd fmla="*/ 50 w 50" name="T6"/>
                  <a:gd fmla="*/ 38 h 38" name="T7"/>
                  <a:gd fmla="*/ 50 w 50" name="T8"/>
                  <a:gd fmla="*/ 14 h 38" name="T9"/>
                  <a:gd fmla="*/ 0 w 50" name="T10"/>
                  <a:gd fmla="*/ 0 h 38" name="T11"/>
                </a:gdLst>
                <a:cxnLst>
                  <a:cxn ang="0">
                    <a:pos x="T0" y="T1"/>
                  </a:cxn>
                  <a:cxn ang="0">
                    <a:pos x="T2" y="T3"/>
                  </a:cxn>
                  <a:cxn ang="0">
                    <a:pos x="T4" y="T5"/>
                  </a:cxn>
                  <a:cxn ang="0">
                    <a:pos x="T6" y="T7"/>
                  </a:cxn>
                  <a:cxn ang="0">
                    <a:pos x="T8" y="T9"/>
                  </a:cxn>
                  <a:cxn ang="0">
                    <a:pos x="T10" y="T11"/>
                  </a:cxn>
                </a:cxnLst>
                <a:rect b="b" l="0" r="r" t="0"/>
                <a:pathLst>
                  <a:path h="38" w="50">
                    <a:moveTo>
                      <a:pt x="0" y="0"/>
                    </a:moveTo>
                    <a:lnTo>
                      <a:pt x="0" y="0"/>
                    </a:lnTo>
                    <a:lnTo>
                      <a:pt x="0" y="30"/>
                    </a:lnTo>
                    <a:lnTo>
                      <a:pt x="50" y="38"/>
                    </a:lnTo>
                    <a:lnTo>
                      <a:pt x="50" y="1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39" name="Freeform 583"/>
              <p:cNvSpPr/>
              <p:nvPr/>
            </p:nvSpPr>
            <p:spPr bwMode="auto">
              <a:xfrm>
                <a:off x="4712" y="1061"/>
                <a:ext cx="50" cy="38"/>
              </a:xfrm>
              <a:custGeom>
                <a:gdLst>
                  <a:gd fmla="*/ 0 w 50" name="T0"/>
                  <a:gd fmla="*/ 0 h 38" name="T1"/>
                  <a:gd fmla="*/ 0 w 50" name="T2"/>
                  <a:gd fmla="*/ 0 h 38" name="T3"/>
                  <a:gd fmla="*/ 0 w 50" name="T4"/>
                  <a:gd fmla="*/ 30 h 38" name="T5"/>
                  <a:gd fmla="*/ 50 w 50" name="T6"/>
                  <a:gd fmla="*/ 38 h 38" name="T7"/>
                  <a:gd fmla="*/ 50 w 50" name="T8"/>
                  <a:gd fmla="*/ 14 h 38" name="T9"/>
                  <a:gd fmla="*/ 0 w 50" name="T10"/>
                  <a:gd fmla="*/ 0 h 38" name="T11"/>
                </a:gdLst>
                <a:cxnLst>
                  <a:cxn ang="0">
                    <a:pos x="T0" y="T1"/>
                  </a:cxn>
                  <a:cxn ang="0">
                    <a:pos x="T2" y="T3"/>
                  </a:cxn>
                  <a:cxn ang="0">
                    <a:pos x="T4" y="T5"/>
                  </a:cxn>
                  <a:cxn ang="0">
                    <a:pos x="T6" y="T7"/>
                  </a:cxn>
                  <a:cxn ang="0">
                    <a:pos x="T8" y="T9"/>
                  </a:cxn>
                  <a:cxn ang="0">
                    <a:pos x="T10" y="T11"/>
                  </a:cxn>
                </a:cxnLst>
                <a:rect b="b" l="0" r="r" t="0"/>
                <a:pathLst>
                  <a:path h="38" w="50">
                    <a:moveTo>
                      <a:pt x="0" y="0"/>
                    </a:moveTo>
                    <a:lnTo>
                      <a:pt x="0" y="0"/>
                    </a:lnTo>
                    <a:lnTo>
                      <a:pt x="0" y="30"/>
                    </a:lnTo>
                    <a:lnTo>
                      <a:pt x="50" y="38"/>
                    </a:lnTo>
                    <a:lnTo>
                      <a:pt x="50" y="1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40" name="Freeform 584"/>
              <p:cNvSpPr/>
              <p:nvPr/>
            </p:nvSpPr>
            <p:spPr bwMode="auto">
              <a:xfrm>
                <a:off x="4628" y="1117"/>
                <a:ext cx="30" cy="40"/>
              </a:xfrm>
              <a:custGeom>
                <a:gdLst>
                  <a:gd fmla="*/ 0 w 30" name="T0"/>
                  <a:gd fmla="*/ 0 h 40" name="T1"/>
                  <a:gd fmla="*/ 0 w 30" name="T2"/>
                  <a:gd fmla="*/ 0 h 40" name="T3"/>
                  <a:gd fmla="*/ 0 w 30" name="T4"/>
                  <a:gd fmla="*/ 38 h 40" name="T5"/>
                  <a:gd fmla="*/ 30 w 30" name="T6"/>
                  <a:gd fmla="*/ 40 h 40" name="T7"/>
                  <a:gd fmla="*/ 30 w 30" name="T8"/>
                  <a:gd fmla="*/ 4 h 40" name="T9"/>
                  <a:gd fmla="*/ 0 w 30" name="T10"/>
                  <a:gd fmla="*/ 0 h 40" name="T11"/>
                </a:gdLst>
                <a:cxnLst>
                  <a:cxn ang="0">
                    <a:pos x="T0" y="T1"/>
                  </a:cxn>
                  <a:cxn ang="0">
                    <a:pos x="T2" y="T3"/>
                  </a:cxn>
                  <a:cxn ang="0">
                    <a:pos x="T4" y="T5"/>
                  </a:cxn>
                  <a:cxn ang="0">
                    <a:pos x="T6" y="T7"/>
                  </a:cxn>
                  <a:cxn ang="0">
                    <a:pos x="T8" y="T9"/>
                  </a:cxn>
                  <a:cxn ang="0">
                    <a:pos x="T10" y="T11"/>
                  </a:cxn>
                </a:cxnLst>
                <a:rect b="b" l="0" r="r" t="0"/>
                <a:pathLst>
                  <a:path h="40" w="30">
                    <a:moveTo>
                      <a:pt x="0" y="0"/>
                    </a:moveTo>
                    <a:lnTo>
                      <a:pt x="0" y="0"/>
                    </a:lnTo>
                    <a:lnTo>
                      <a:pt x="0" y="38"/>
                    </a:lnTo>
                    <a:lnTo>
                      <a:pt x="30" y="40"/>
                    </a:lnTo>
                    <a:lnTo>
                      <a:pt x="30" y="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41" name="Freeform 585"/>
              <p:cNvSpPr/>
              <p:nvPr/>
            </p:nvSpPr>
            <p:spPr bwMode="auto">
              <a:xfrm>
                <a:off x="4628" y="1117"/>
                <a:ext cx="30" cy="40"/>
              </a:xfrm>
              <a:custGeom>
                <a:gdLst>
                  <a:gd fmla="*/ 0 w 30" name="T0"/>
                  <a:gd fmla="*/ 0 h 40" name="T1"/>
                  <a:gd fmla="*/ 0 w 30" name="T2"/>
                  <a:gd fmla="*/ 0 h 40" name="T3"/>
                  <a:gd fmla="*/ 0 w 30" name="T4"/>
                  <a:gd fmla="*/ 38 h 40" name="T5"/>
                  <a:gd fmla="*/ 30 w 30" name="T6"/>
                  <a:gd fmla="*/ 40 h 40" name="T7"/>
                  <a:gd fmla="*/ 30 w 30" name="T8"/>
                  <a:gd fmla="*/ 4 h 40" name="T9"/>
                  <a:gd fmla="*/ 0 w 30" name="T10"/>
                  <a:gd fmla="*/ 0 h 40" name="T11"/>
                </a:gdLst>
                <a:cxnLst>
                  <a:cxn ang="0">
                    <a:pos x="T0" y="T1"/>
                  </a:cxn>
                  <a:cxn ang="0">
                    <a:pos x="T2" y="T3"/>
                  </a:cxn>
                  <a:cxn ang="0">
                    <a:pos x="T4" y="T5"/>
                  </a:cxn>
                  <a:cxn ang="0">
                    <a:pos x="T6" y="T7"/>
                  </a:cxn>
                  <a:cxn ang="0">
                    <a:pos x="T8" y="T9"/>
                  </a:cxn>
                  <a:cxn ang="0">
                    <a:pos x="T10" y="T11"/>
                  </a:cxn>
                </a:cxnLst>
                <a:rect b="b" l="0" r="r" t="0"/>
                <a:pathLst>
                  <a:path h="40" w="30">
                    <a:moveTo>
                      <a:pt x="0" y="0"/>
                    </a:moveTo>
                    <a:lnTo>
                      <a:pt x="0" y="0"/>
                    </a:lnTo>
                    <a:lnTo>
                      <a:pt x="0" y="38"/>
                    </a:lnTo>
                    <a:lnTo>
                      <a:pt x="30" y="40"/>
                    </a:lnTo>
                    <a:lnTo>
                      <a:pt x="30" y="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42" name="Freeform 586"/>
              <p:cNvSpPr/>
              <p:nvPr/>
            </p:nvSpPr>
            <p:spPr bwMode="auto">
              <a:xfrm>
                <a:off x="4682" y="1125"/>
                <a:ext cx="80" cy="36"/>
              </a:xfrm>
              <a:custGeom>
                <a:gdLst>
                  <a:gd fmla="*/ 0 w 80" name="T0"/>
                  <a:gd fmla="*/ 0 h 36" name="T1"/>
                  <a:gd fmla="*/ 0 w 80" name="T2"/>
                  <a:gd fmla="*/ 32 h 36" name="T3"/>
                  <a:gd fmla="*/ 80 w 80" name="T4"/>
                  <a:gd fmla="*/ 36 h 36" name="T5"/>
                  <a:gd fmla="*/ 80 w 80" name="T6"/>
                  <a:gd fmla="*/ 36 h 36" name="T7"/>
                  <a:gd fmla="*/ 80 w 80" name="T8"/>
                  <a:gd fmla="*/ 10 h 36" name="T9"/>
                  <a:gd fmla="*/ 0 w 80" name="T10"/>
                  <a:gd fmla="*/ 0 h 36" name="T11"/>
                </a:gdLst>
                <a:cxnLst>
                  <a:cxn ang="0">
                    <a:pos x="T0" y="T1"/>
                  </a:cxn>
                  <a:cxn ang="0">
                    <a:pos x="T2" y="T3"/>
                  </a:cxn>
                  <a:cxn ang="0">
                    <a:pos x="T4" y="T5"/>
                  </a:cxn>
                  <a:cxn ang="0">
                    <a:pos x="T6" y="T7"/>
                  </a:cxn>
                  <a:cxn ang="0">
                    <a:pos x="T8" y="T9"/>
                  </a:cxn>
                  <a:cxn ang="0">
                    <a:pos x="T10" y="T11"/>
                  </a:cxn>
                </a:cxnLst>
                <a:rect b="b" l="0" r="r" t="0"/>
                <a:pathLst>
                  <a:path h="36" w="80">
                    <a:moveTo>
                      <a:pt x="0" y="0"/>
                    </a:moveTo>
                    <a:lnTo>
                      <a:pt x="0" y="32"/>
                    </a:lnTo>
                    <a:lnTo>
                      <a:pt x="80" y="36"/>
                    </a:lnTo>
                    <a:lnTo>
                      <a:pt x="80" y="36"/>
                    </a:lnTo>
                    <a:lnTo>
                      <a:pt x="80" y="1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43" name="Freeform 587"/>
              <p:cNvSpPr/>
              <p:nvPr/>
            </p:nvSpPr>
            <p:spPr bwMode="auto">
              <a:xfrm>
                <a:off x="4682" y="1125"/>
                <a:ext cx="80" cy="36"/>
              </a:xfrm>
              <a:custGeom>
                <a:gdLst>
                  <a:gd fmla="*/ 0 w 80" name="T0"/>
                  <a:gd fmla="*/ 0 h 36" name="T1"/>
                  <a:gd fmla="*/ 0 w 80" name="T2"/>
                  <a:gd fmla="*/ 32 h 36" name="T3"/>
                  <a:gd fmla="*/ 80 w 80" name="T4"/>
                  <a:gd fmla="*/ 36 h 36" name="T5"/>
                  <a:gd fmla="*/ 80 w 80" name="T6"/>
                  <a:gd fmla="*/ 36 h 36" name="T7"/>
                  <a:gd fmla="*/ 80 w 80" name="T8"/>
                  <a:gd fmla="*/ 10 h 36" name="T9"/>
                  <a:gd fmla="*/ 0 w 80" name="T10"/>
                  <a:gd fmla="*/ 0 h 36" name="T11"/>
                </a:gdLst>
                <a:cxnLst>
                  <a:cxn ang="0">
                    <a:pos x="T0" y="T1"/>
                  </a:cxn>
                  <a:cxn ang="0">
                    <a:pos x="T2" y="T3"/>
                  </a:cxn>
                  <a:cxn ang="0">
                    <a:pos x="T4" y="T5"/>
                  </a:cxn>
                  <a:cxn ang="0">
                    <a:pos x="T6" y="T7"/>
                  </a:cxn>
                  <a:cxn ang="0">
                    <a:pos x="T8" y="T9"/>
                  </a:cxn>
                  <a:cxn ang="0">
                    <a:pos x="T10" y="T11"/>
                  </a:cxn>
                </a:cxnLst>
                <a:rect b="b" l="0" r="r" t="0"/>
                <a:pathLst>
                  <a:path h="36" w="80">
                    <a:moveTo>
                      <a:pt x="0" y="0"/>
                    </a:moveTo>
                    <a:lnTo>
                      <a:pt x="0" y="32"/>
                    </a:lnTo>
                    <a:lnTo>
                      <a:pt x="80" y="36"/>
                    </a:lnTo>
                    <a:lnTo>
                      <a:pt x="80" y="36"/>
                    </a:lnTo>
                    <a:lnTo>
                      <a:pt x="80" y="1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44" name="Freeform 588"/>
              <p:cNvSpPr/>
              <p:nvPr/>
            </p:nvSpPr>
            <p:spPr bwMode="auto">
              <a:xfrm>
                <a:off x="4516" y="1191"/>
                <a:ext cx="38" cy="50"/>
              </a:xfrm>
              <a:custGeom>
                <a:gdLst>
                  <a:gd fmla="*/ 0 w 38" name="T0"/>
                  <a:gd fmla="*/ 0 h 50" name="T1"/>
                  <a:gd fmla="*/ 0 w 38" name="T2"/>
                  <a:gd fmla="*/ 0 h 50" name="T3"/>
                  <a:gd fmla="*/ 0 w 38" name="T4"/>
                  <a:gd fmla="*/ 50 h 50" name="T5"/>
                  <a:gd fmla="*/ 0 w 38" name="T6"/>
                  <a:gd fmla="*/ 50 h 50" name="T7"/>
                  <a:gd fmla="*/ 38 w 38" name="T8"/>
                  <a:gd fmla="*/ 46 h 50" name="T9"/>
                  <a:gd fmla="*/ 38 w 38" name="T10"/>
                  <a:gd fmla="*/ 0 h 50" name="T11"/>
                  <a:gd fmla="*/ 0 w 38" name="T12"/>
                  <a:gd fmla="*/ 0 h 50" name="T13"/>
                </a:gdLst>
                <a:cxnLst>
                  <a:cxn ang="0">
                    <a:pos x="T0" y="T1"/>
                  </a:cxn>
                  <a:cxn ang="0">
                    <a:pos x="T2" y="T3"/>
                  </a:cxn>
                  <a:cxn ang="0">
                    <a:pos x="T4" y="T5"/>
                  </a:cxn>
                  <a:cxn ang="0">
                    <a:pos x="T6" y="T7"/>
                  </a:cxn>
                  <a:cxn ang="0">
                    <a:pos x="T8" y="T9"/>
                  </a:cxn>
                  <a:cxn ang="0">
                    <a:pos x="T10" y="T11"/>
                  </a:cxn>
                  <a:cxn ang="0">
                    <a:pos x="T12" y="T13"/>
                  </a:cxn>
                </a:cxnLst>
                <a:rect b="b" l="0" r="r" t="0"/>
                <a:pathLst>
                  <a:path h="50" w="38">
                    <a:moveTo>
                      <a:pt x="0" y="0"/>
                    </a:moveTo>
                    <a:lnTo>
                      <a:pt x="0" y="0"/>
                    </a:lnTo>
                    <a:lnTo>
                      <a:pt x="0" y="50"/>
                    </a:lnTo>
                    <a:lnTo>
                      <a:pt x="0" y="50"/>
                    </a:lnTo>
                    <a:lnTo>
                      <a:pt x="38" y="46"/>
                    </a:lnTo>
                    <a:lnTo>
                      <a:pt x="38" y="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45" name="Freeform 589"/>
              <p:cNvSpPr/>
              <p:nvPr/>
            </p:nvSpPr>
            <p:spPr bwMode="auto">
              <a:xfrm>
                <a:off x="4516" y="1191"/>
                <a:ext cx="38" cy="50"/>
              </a:xfrm>
              <a:custGeom>
                <a:gdLst>
                  <a:gd fmla="*/ 0 w 38" name="T0"/>
                  <a:gd fmla="*/ 0 h 50" name="T1"/>
                  <a:gd fmla="*/ 0 w 38" name="T2"/>
                  <a:gd fmla="*/ 0 h 50" name="T3"/>
                  <a:gd fmla="*/ 0 w 38" name="T4"/>
                  <a:gd fmla="*/ 50 h 50" name="T5"/>
                  <a:gd fmla="*/ 0 w 38" name="T6"/>
                  <a:gd fmla="*/ 50 h 50" name="T7"/>
                  <a:gd fmla="*/ 38 w 38" name="T8"/>
                  <a:gd fmla="*/ 46 h 50" name="T9"/>
                  <a:gd fmla="*/ 38 w 38" name="T10"/>
                  <a:gd fmla="*/ 0 h 50" name="T11"/>
                  <a:gd fmla="*/ 0 w 38" name="T12"/>
                  <a:gd fmla="*/ 0 h 50" name="T13"/>
                </a:gdLst>
                <a:cxnLst>
                  <a:cxn ang="0">
                    <a:pos x="T0" y="T1"/>
                  </a:cxn>
                  <a:cxn ang="0">
                    <a:pos x="T2" y="T3"/>
                  </a:cxn>
                  <a:cxn ang="0">
                    <a:pos x="T4" y="T5"/>
                  </a:cxn>
                  <a:cxn ang="0">
                    <a:pos x="T6" y="T7"/>
                  </a:cxn>
                  <a:cxn ang="0">
                    <a:pos x="T8" y="T9"/>
                  </a:cxn>
                  <a:cxn ang="0">
                    <a:pos x="T10" y="T11"/>
                  </a:cxn>
                  <a:cxn ang="0">
                    <a:pos x="T12" y="T13"/>
                  </a:cxn>
                </a:cxnLst>
                <a:rect b="b" l="0" r="r" t="0"/>
                <a:pathLst>
                  <a:path h="50" w="38">
                    <a:moveTo>
                      <a:pt x="0" y="0"/>
                    </a:moveTo>
                    <a:lnTo>
                      <a:pt x="0" y="0"/>
                    </a:lnTo>
                    <a:lnTo>
                      <a:pt x="0" y="50"/>
                    </a:lnTo>
                    <a:lnTo>
                      <a:pt x="0" y="50"/>
                    </a:lnTo>
                    <a:lnTo>
                      <a:pt x="38" y="46"/>
                    </a:lnTo>
                    <a:lnTo>
                      <a:pt x="38" y="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46" name="Freeform 590"/>
              <p:cNvSpPr/>
              <p:nvPr/>
            </p:nvSpPr>
            <p:spPr bwMode="auto">
              <a:xfrm>
                <a:off x="4578" y="1191"/>
                <a:ext cx="56" cy="44"/>
              </a:xfrm>
              <a:custGeom>
                <a:gdLst>
                  <a:gd fmla="*/ 0 w 56" name="T0"/>
                  <a:gd fmla="*/ 0 h 44" name="T1"/>
                  <a:gd fmla="*/ 0 w 56" name="T2"/>
                  <a:gd fmla="*/ 44 h 44" name="T3"/>
                  <a:gd fmla="*/ 56 w 56" name="T4"/>
                  <a:gd fmla="*/ 40 h 44" name="T5"/>
                  <a:gd fmla="*/ 56 w 56" name="T6"/>
                  <a:gd fmla="*/ 2 h 44" name="T7"/>
                  <a:gd fmla="*/ 0 w 56" name="T8"/>
                  <a:gd fmla="*/ 0 h 44" name="T9"/>
                </a:gdLst>
                <a:cxnLst>
                  <a:cxn ang="0">
                    <a:pos x="T0" y="T1"/>
                  </a:cxn>
                  <a:cxn ang="0">
                    <a:pos x="T2" y="T3"/>
                  </a:cxn>
                  <a:cxn ang="0">
                    <a:pos x="T4" y="T5"/>
                  </a:cxn>
                  <a:cxn ang="0">
                    <a:pos x="T6" y="T7"/>
                  </a:cxn>
                  <a:cxn ang="0">
                    <a:pos x="T8" y="T9"/>
                  </a:cxn>
                </a:cxnLst>
                <a:rect b="b" l="0" r="r" t="0"/>
                <a:pathLst>
                  <a:path h="44" w="56">
                    <a:moveTo>
                      <a:pt x="0" y="0"/>
                    </a:moveTo>
                    <a:lnTo>
                      <a:pt x="0" y="44"/>
                    </a:lnTo>
                    <a:lnTo>
                      <a:pt x="56" y="40"/>
                    </a:lnTo>
                    <a:lnTo>
                      <a:pt x="56" y="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47" name="Freeform 591"/>
              <p:cNvSpPr/>
              <p:nvPr/>
            </p:nvSpPr>
            <p:spPr bwMode="auto">
              <a:xfrm>
                <a:off x="4578" y="1191"/>
                <a:ext cx="56" cy="44"/>
              </a:xfrm>
              <a:custGeom>
                <a:gdLst>
                  <a:gd fmla="*/ 0 w 56" name="T0"/>
                  <a:gd fmla="*/ 0 h 44" name="T1"/>
                  <a:gd fmla="*/ 0 w 56" name="T2"/>
                  <a:gd fmla="*/ 44 h 44" name="T3"/>
                  <a:gd fmla="*/ 56 w 56" name="T4"/>
                  <a:gd fmla="*/ 40 h 44" name="T5"/>
                  <a:gd fmla="*/ 56 w 56" name="T6"/>
                  <a:gd fmla="*/ 2 h 44" name="T7"/>
                  <a:gd fmla="*/ 0 w 56" name="T8"/>
                  <a:gd fmla="*/ 0 h 44" name="T9"/>
                </a:gdLst>
                <a:cxnLst>
                  <a:cxn ang="0">
                    <a:pos x="T0" y="T1"/>
                  </a:cxn>
                  <a:cxn ang="0">
                    <a:pos x="T2" y="T3"/>
                  </a:cxn>
                  <a:cxn ang="0">
                    <a:pos x="T4" y="T5"/>
                  </a:cxn>
                  <a:cxn ang="0">
                    <a:pos x="T6" y="T7"/>
                  </a:cxn>
                  <a:cxn ang="0">
                    <a:pos x="T8" y="T9"/>
                  </a:cxn>
                </a:cxnLst>
                <a:rect b="b" l="0" r="r" t="0"/>
                <a:pathLst>
                  <a:path h="44" w="56">
                    <a:moveTo>
                      <a:pt x="0" y="0"/>
                    </a:moveTo>
                    <a:lnTo>
                      <a:pt x="0" y="44"/>
                    </a:lnTo>
                    <a:lnTo>
                      <a:pt x="56" y="40"/>
                    </a:lnTo>
                    <a:lnTo>
                      <a:pt x="56" y="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48" name="Freeform 592"/>
              <p:cNvSpPr/>
              <p:nvPr/>
            </p:nvSpPr>
            <p:spPr bwMode="auto">
              <a:xfrm>
                <a:off x="4658" y="1193"/>
                <a:ext cx="60" cy="36"/>
              </a:xfrm>
              <a:custGeom>
                <a:gdLst>
                  <a:gd fmla="*/ 0 w 60" name="T0"/>
                  <a:gd fmla="*/ 0 h 36" name="T1"/>
                  <a:gd fmla="*/ 0 w 60" name="T2"/>
                  <a:gd fmla="*/ 0 h 36" name="T3"/>
                  <a:gd fmla="*/ 0 w 60" name="T4"/>
                  <a:gd fmla="*/ 36 h 36" name="T5"/>
                  <a:gd fmla="*/ 60 w 60" name="T6"/>
                  <a:gd fmla="*/ 30 h 36" name="T7"/>
                  <a:gd fmla="*/ 60 w 60" name="T8"/>
                  <a:gd fmla="*/ 0 h 36" name="T9"/>
                  <a:gd fmla="*/ 0 w 60" name="T10"/>
                  <a:gd fmla="*/ 0 h 36" name="T11"/>
                </a:gdLst>
                <a:cxnLst>
                  <a:cxn ang="0">
                    <a:pos x="T0" y="T1"/>
                  </a:cxn>
                  <a:cxn ang="0">
                    <a:pos x="T2" y="T3"/>
                  </a:cxn>
                  <a:cxn ang="0">
                    <a:pos x="T4" y="T5"/>
                  </a:cxn>
                  <a:cxn ang="0">
                    <a:pos x="T6" y="T7"/>
                  </a:cxn>
                  <a:cxn ang="0">
                    <a:pos x="T8" y="T9"/>
                  </a:cxn>
                  <a:cxn ang="0">
                    <a:pos x="T10" y="T11"/>
                  </a:cxn>
                </a:cxnLst>
                <a:rect b="b" l="0" r="r" t="0"/>
                <a:pathLst>
                  <a:path h="36" w="60">
                    <a:moveTo>
                      <a:pt x="0" y="0"/>
                    </a:moveTo>
                    <a:lnTo>
                      <a:pt x="0" y="0"/>
                    </a:lnTo>
                    <a:lnTo>
                      <a:pt x="0" y="36"/>
                    </a:lnTo>
                    <a:lnTo>
                      <a:pt x="60" y="30"/>
                    </a:lnTo>
                    <a:lnTo>
                      <a:pt x="60" y="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49" name="Freeform 593"/>
              <p:cNvSpPr/>
              <p:nvPr/>
            </p:nvSpPr>
            <p:spPr bwMode="auto">
              <a:xfrm>
                <a:off x="4658" y="1193"/>
                <a:ext cx="60" cy="36"/>
              </a:xfrm>
              <a:custGeom>
                <a:gdLst>
                  <a:gd fmla="*/ 0 w 60" name="T0"/>
                  <a:gd fmla="*/ 0 h 36" name="T1"/>
                  <a:gd fmla="*/ 0 w 60" name="T2"/>
                  <a:gd fmla="*/ 0 h 36" name="T3"/>
                  <a:gd fmla="*/ 0 w 60" name="T4"/>
                  <a:gd fmla="*/ 36 h 36" name="T5"/>
                  <a:gd fmla="*/ 60 w 60" name="T6"/>
                  <a:gd fmla="*/ 30 h 36" name="T7"/>
                  <a:gd fmla="*/ 60 w 60" name="T8"/>
                  <a:gd fmla="*/ 0 h 36" name="T9"/>
                  <a:gd fmla="*/ 0 w 60" name="T10"/>
                  <a:gd fmla="*/ 0 h 36" name="T11"/>
                </a:gdLst>
                <a:cxnLst>
                  <a:cxn ang="0">
                    <a:pos x="T0" y="T1"/>
                  </a:cxn>
                  <a:cxn ang="0">
                    <a:pos x="T2" y="T3"/>
                  </a:cxn>
                  <a:cxn ang="0">
                    <a:pos x="T4" y="T5"/>
                  </a:cxn>
                  <a:cxn ang="0">
                    <a:pos x="T6" y="T7"/>
                  </a:cxn>
                  <a:cxn ang="0">
                    <a:pos x="T8" y="T9"/>
                  </a:cxn>
                  <a:cxn ang="0">
                    <a:pos x="T10" y="T11"/>
                  </a:cxn>
                </a:cxnLst>
                <a:rect b="b" l="0" r="r" t="0"/>
                <a:pathLst>
                  <a:path h="36" w="60">
                    <a:moveTo>
                      <a:pt x="0" y="0"/>
                    </a:moveTo>
                    <a:lnTo>
                      <a:pt x="0" y="0"/>
                    </a:lnTo>
                    <a:lnTo>
                      <a:pt x="0" y="36"/>
                    </a:lnTo>
                    <a:lnTo>
                      <a:pt x="60" y="30"/>
                    </a:lnTo>
                    <a:lnTo>
                      <a:pt x="60" y="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50" name="Freeform 594"/>
              <p:cNvSpPr/>
              <p:nvPr/>
            </p:nvSpPr>
            <p:spPr bwMode="auto">
              <a:xfrm>
                <a:off x="4742" y="1193"/>
                <a:ext cx="20" cy="28"/>
              </a:xfrm>
              <a:custGeom>
                <a:gdLst>
                  <a:gd fmla="*/ 0 w 20" name="T0"/>
                  <a:gd fmla="*/ 0 h 28" name="T1"/>
                  <a:gd fmla="*/ 0 w 20" name="T2"/>
                  <a:gd fmla="*/ 0 h 28" name="T3"/>
                  <a:gd fmla="*/ 0 w 20" name="T4"/>
                  <a:gd fmla="*/ 28 h 28" name="T5"/>
                  <a:gd fmla="*/ 20 w 20" name="T6"/>
                  <a:gd fmla="*/ 26 h 28" name="T7"/>
                  <a:gd fmla="*/ 20 w 20" name="T8"/>
                  <a:gd fmla="*/ 2 h 28" name="T9"/>
                  <a:gd fmla="*/ 0 w 20" name="T10"/>
                  <a:gd fmla="*/ 0 h 28" name="T11"/>
                </a:gdLst>
                <a:cxnLst>
                  <a:cxn ang="0">
                    <a:pos x="T0" y="T1"/>
                  </a:cxn>
                  <a:cxn ang="0">
                    <a:pos x="T2" y="T3"/>
                  </a:cxn>
                  <a:cxn ang="0">
                    <a:pos x="T4" y="T5"/>
                  </a:cxn>
                  <a:cxn ang="0">
                    <a:pos x="T6" y="T7"/>
                  </a:cxn>
                  <a:cxn ang="0">
                    <a:pos x="T8" y="T9"/>
                  </a:cxn>
                  <a:cxn ang="0">
                    <a:pos x="T10" y="T11"/>
                  </a:cxn>
                </a:cxnLst>
                <a:rect b="b" l="0" r="r" t="0"/>
                <a:pathLst>
                  <a:path h="28" w="20">
                    <a:moveTo>
                      <a:pt x="0" y="0"/>
                    </a:moveTo>
                    <a:lnTo>
                      <a:pt x="0" y="0"/>
                    </a:lnTo>
                    <a:lnTo>
                      <a:pt x="0" y="28"/>
                    </a:lnTo>
                    <a:lnTo>
                      <a:pt x="20" y="26"/>
                    </a:lnTo>
                    <a:lnTo>
                      <a:pt x="20" y="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51" name="Freeform 595"/>
              <p:cNvSpPr/>
              <p:nvPr/>
            </p:nvSpPr>
            <p:spPr bwMode="auto">
              <a:xfrm>
                <a:off x="4742" y="1193"/>
                <a:ext cx="20" cy="28"/>
              </a:xfrm>
              <a:custGeom>
                <a:gdLst>
                  <a:gd fmla="*/ 0 w 20" name="T0"/>
                  <a:gd fmla="*/ 0 h 28" name="T1"/>
                  <a:gd fmla="*/ 0 w 20" name="T2"/>
                  <a:gd fmla="*/ 0 h 28" name="T3"/>
                  <a:gd fmla="*/ 0 w 20" name="T4"/>
                  <a:gd fmla="*/ 28 h 28" name="T5"/>
                  <a:gd fmla="*/ 20 w 20" name="T6"/>
                  <a:gd fmla="*/ 26 h 28" name="T7"/>
                  <a:gd fmla="*/ 20 w 20" name="T8"/>
                  <a:gd fmla="*/ 2 h 28" name="T9"/>
                  <a:gd fmla="*/ 0 w 20" name="T10"/>
                  <a:gd fmla="*/ 0 h 28" name="T11"/>
                </a:gdLst>
                <a:cxnLst>
                  <a:cxn ang="0">
                    <a:pos x="T0" y="T1"/>
                  </a:cxn>
                  <a:cxn ang="0">
                    <a:pos x="T2" y="T3"/>
                  </a:cxn>
                  <a:cxn ang="0">
                    <a:pos x="T4" y="T5"/>
                  </a:cxn>
                  <a:cxn ang="0">
                    <a:pos x="T6" y="T7"/>
                  </a:cxn>
                  <a:cxn ang="0">
                    <a:pos x="T8" y="T9"/>
                  </a:cxn>
                  <a:cxn ang="0">
                    <a:pos x="T10" y="T11"/>
                  </a:cxn>
                </a:cxnLst>
                <a:rect b="b" l="0" r="r" t="0"/>
                <a:pathLst>
                  <a:path h="28" w="20">
                    <a:moveTo>
                      <a:pt x="0" y="0"/>
                    </a:moveTo>
                    <a:lnTo>
                      <a:pt x="0" y="0"/>
                    </a:lnTo>
                    <a:lnTo>
                      <a:pt x="0" y="28"/>
                    </a:lnTo>
                    <a:lnTo>
                      <a:pt x="20" y="26"/>
                    </a:lnTo>
                    <a:lnTo>
                      <a:pt x="20" y="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52" name="Freeform 596"/>
              <p:cNvSpPr/>
              <p:nvPr/>
            </p:nvSpPr>
            <p:spPr bwMode="auto">
              <a:xfrm>
                <a:off x="4634" y="1263"/>
                <a:ext cx="24" cy="43"/>
              </a:xfrm>
              <a:custGeom>
                <a:gdLst>
                  <a:gd fmla="*/ 24 w 24" name="T0"/>
                  <a:gd fmla="*/ 0 h 43" name="T1"/>
                  <a:gd fmla="*/ 24 w 24" name="T2"/>
                  <a:gd fmla="*/ 0 h 43" name="T3"/>
                  <a:gd fmla="*/ 0 w 24" name="T4"/>
                  <a:gd fmla="*/ 4 h 43" name="T5"/>
                  <a:gd fmla="*/ 0 w 24" name="T6"/>
                  <a:gd fmla="*/ 43 h 43" name="T7"/>
                  <a:gd fmla="*/ 24 w 24" name="T8"/>
                  <a:gd fmla="*/ 37 h 43" name="T9"/>
                  <a:gd fmla="*/ 24 w 24" name="T10"/>
                  <a:gd fmla="*/ 0 h 43" name="T11"/>
                </a:gdLst>
                <a:cxnLst>
                  <a:cxn ang="0">
                    <a:pos x="T0" y="T1"/>
                  </a:cxn>
                  <a:cxn ang="0">
                    <a:pos x="T2" y="T3"/>
                  </a:cxn>
                  <a:cxn ang="0">
                    <a:pos x="T4" y="T5"/>
                  </a:cxn>
                  <a:cxn ang="0">
                    <a:pos x="T6" y="T7"/>
                  </a:cxn>
                  <a:cxn ang="0">
                    <a:pos x="T8" y="T9"/>
                  </a:cxn>
                  <a:cxn ang="0">
                    <a:pos x="T10" y="T11"/>
                  </a:cxn>
                </a:cxnLst>
                <a:rect b="b" l="0" r="r" t="0"/>
                <a:pathLst>
                  <a:path h="43" w="24">
                    <a:moveTo>
                      <a:pt x="24" y="0"/>
                    </a:moveTo>
                    <a:lnTo>
                      <a:pt x="24" y="0"/>
                    </a:lnTo>
                    <a:lnTo>
                      <a:pt x="0" y="4"/>
                    </a:lnTo>
                    <a:lnTo>
                      <a:pt x="0" y="43"/>
                    </a:lnTo>
                    <a:lnTo>
                      <a:pt x="24" y="37"/>
                    </a:lnTo>
                    <a:lnTo>
                      <a:pt x="24" y="0"/>
                    </a:lnTo>
                    <a:close/>
                  </a:path>
                </a:pathLst>
              </a:custGeom>
              <a:grpFill/>
              <a:ln>
                <a:noFill/>
              </a:ln>
            </p:spPr>
            <p:txBody>
              <a:bodyPr anchor="t" anchorCtr="0" bIns="45720" compatLnSpc="1" lIns="91440" numCol="1" rIns="91440" tIns="45720" vert="horz" wrap="square"/>
              <a:lstStyle/>
              <a:p>
                <a:endParaRPr altLang="en-US" lang="zh-CN"/>
              </a:p>
            </p:txBody>
          </p:sp>
          <p:sp>
            <p:nvSpPr>
              <p:cNvPr id="1553" name="Freeform 597"/>
              <p:cNvSpPr/>
              <p:nvPr/>
            </p:nvSpPr>
            <p:spPr bwMode="auto">
              <a:xfrm>
                <a:off x="4634" y="1263"/>
                <a:ext cx="24" cy="43"/>
              </a:xfrm>
              <a:custGeom>
                <a:gdLst>
                  <a:gd fmla="*/ 24 w 24" name="T0"/>
                  <a:gd fmla="*/ 0 h 43" name="T1"/>
                  <a:gd fmla="*/ 24 w 24" name="T2"/>
                  <a:gd fmla="*/ 0 h 43" name="T3"/>
                  <a:gd fmla="*/ 0 w 24" name="T4"/>
                  <a:gd fmla="*/ 4 h 43" name="T5"/>
                  <a:gd fmla="*/ 0 w 24" name="T6"/>
                  <a:gd fmla="*/ 43 h 43" name="T7"/>
                  <a:gd fmla="*/ 24 w 24" name="T8"/>
                  <a:gd fmla="*/ 37 h 43" name="T9"/>
                  <a:gd fmla="*/ 24 w 24" name="T10"/>
                  <a:gd fmla="*/ 0 h 43" name="T11"/>
                </a:gdLst>
                <a:cxnLst>
                  <a:cxn ang="0">
                    <a:pos x="T0" y="T1"/>
                  </a:cxn>
                  <a:cxn ang="0">
                    <a:pos x="T2" y="T3"/>
                  </a:cxn>
                  <a:cxn ang="0">
                    <a:pos x="T4" y="T5"/>
                  </a:cxn>
                  <a:cxn ang="0">
                    <a:pos x="T6" y="T7"/>
                  </a:cxn>
                  <a:cxn ang="0">
                    <a:pos x="T8" y="T9"/>
                  </a:cxn>
                  <a:cxn ang="0">
                    <a:pos x="T10" y="T11"/>
                  </a:cxn>
                </a:cxnLst>
                <a:rect b="b" l="0" r="r" t="0"/>
                <a:pathLst>
                  <a:path h="43" w="24">
                    <a:moveTo>
                      <a:pt x="24" y="0"/>
                    </a:moveTo>
                    <a:lnTo>
                      <a:pt x="24" y="0"/>
                    </a:lnTo>
                    <a:lnTo>
                      <a:pt x="0" y="4"/>
                    </a:lnTo>
                    <a:lnTo>
                      <a:pt x="0" y="43"/>
                    </a:lnTo>
                    <a:lnTo>
                      <a:pt x="24" y="37"/>
                    </a:lnTo>
                    <a:lnTo>
                      <a:pt x="24" y="0"/>
                    </a:lnTo>
                  </a:path>
                </a:pathLst>
              </a:custGeom>
              <a:grpFill/>
              <a:ln>
                <a:noFill/>
              </a:ln>
            </p:spPr>
            <p:txBody>
              <a:bodyPr anchor="t" anchorCtr="0" bIns="45720" compatLnSpc="1" lIns="91440" numCol="1" rIns="91440" tIns="45720" vert="horz" wrap="square"/>
              <a:lstStyle/>
              <a:p>
                <a:endParaRPr altLang="en-US" lang="zh-CN"/>
              </a:p>
            </p:txBody>
          </p:sp>
          <p:sp>
            <p:nvSpPr>
              <p:cNvPr id="1554" name="Freeform 598"/>
              <p:cNvSpPr/>
              <p:nvPr/>
            </p:nvSpPr>
            <p:spPr bwMode="auto">
              <a:xfrm>
                <a:off x="4682" y="1251"/>
                <a:ext cx="80" cy="45"/>
              </a:xfrm>
              <a:custGeom>
                <a:gdLst>
                  <a:gd fmla="*/ 80 w 80" name="T0"/>
                  <a:gd fmla="*/ 0 h 45" name="T1"/>
                  <a:gd fmla="*/ 0 w 80" name="T2"/>
                  <a:gd fmla="*/ 10 h 45" name="T3"/>
                  <a:gd fmla="*/ 0 w 80" name="T4"/>
                  <a:gd fmla="*/ 45 h 45" name="T5"/>
                  <a:gd fmla="*/ 0 w 80" name="T6"/>
                  <a:gd fmla="*/ 45 h 45" name="T7"/>
                  <a:gd fmla="*/ 80 w 80" name="T8"/>
                  <a:gd fmla="*/ 26 h 45" name="T9"/>
                  <a:gd fmla="*/ 80 w 80" name="T10"/>
                  <a:gd fmla="*/ 0 h 45" name="T11"/>
                </a:gdLst>
                <a:cxnLst>
                  <a:cxn ang="0">
                    <a:pos x="T0" y="T1"/>
                  </a:cxn>
                  <a:cxn ang="0">
                    <a:pos x="T2" y="T3"/>
                  </a:cxn>
                  <a:cxn ang="0">
                    <a:pos x="T4" y="T5"/>
                  </a:cxn>
                  <a:cxn ang="0">
                    <a:pos x="T6" y="T7"/>
                  </a:cxn>
                  <a:cxn ang="0">
                    <a:pos x="T8" y="T9"/>
                  </a:cxn>
                  <a:cxn ang="0">
                    <a:pos x="T10" y="T11"/>
                  </a:cxn>
                </a:cxnLst>
                <a:rect b="b" l="0" r="r" t="0"/>
                <a:pathLst>
                  <a:path h="45" w="80">
                    <a:moveTo>
                      <a:pt x="80" y="0"/>
                    </a:moveTo>
                    <a:lnTo>
                      <a:pt x="0" y="10"/>
                    </a:lnTo>
                    <a:lnTo>
                      <a:pt x="0" y="45"/>
                    </a:lnTo>
                    <a:lnTo>
                      <a:pt x="0" y="45"/>
                    </a:lnTo>
                    <a:lnTo>
                      <a:pt x="80" y="26"/>
                    </a:lnTo>
                    <a:lnTo>
                      <a:pt x="80" y="0"/>
                    </a:lnTo>
                    <a:close/>
                  </a:path>
                </a:pathLst>
              </a:custGeom>
              <a:grpFill/>
              <a:ln>
                <a:noFill/>
              </a:ln>
            </p:spPr>
            <p:txBody>
              <a:bodyPr anchor="t" anchorCtr="0" bIns="45720" compatLnSpc="1" lIns="91440" numCol="1" rIns="91440" tIns="45720" vert="horz" wrap="square"/>
              <a:lstStyle/>
              <a:p>
                <a:endParaRPr altLang="en-US" lang="zh-CN"/>
              </a:p>
            </p:txBody>
          </p:sp>
          <p:sp>
            <p:nvSpPr>
              <p:cNvPr id="1555" name="Freeform 599"/>
              <p:cNvSpPr/>
              <p:nvPr/>
            </p:nvSpPr>
            <p:spPr bwMode="auto">
              <a:xfrm>
                <a:off x="4682" y="1251"/>
                <a:ext cx="80" cy="45"/>
              </a:xfrm>
              <a:custGeom>
                <a:gdLst>
                  <a:gd fmla="*/ 80 w 80" name="T0"/>
                  <a:gd fmla="*/ 0 h 45" name="T1"/>
                  <a:gd fmla="*/ 0 w 80" name="T2"/>
                  <a:gd fmla="*/ 10 h 45" name="T3"/>
                  <a:gd fmla="*/ 0 w 80" name="T4"/>
                  <a:gd fmla="*/ 45 h 45" name="T5"/>
                  <a:gd fmla="*/ 0 w 80" name="T6"/>
                  <a:gd fmla="*/ 45 h 45" name="T7"/>
                  <a:gd fmla="*/ 80 w 80" name="T8"/>
                  <a:gd fmla="*/ 26 h 45" name="T9"/>
                  <a:gd fmla="*/ 80 w 80" name="T10"/>
                  <a:gd fmla="*/ 0 h 45" name="T11"/>
                </a:gdLst>
                <a:cxnLst>
                  <a:cxn ang="0">
                    <a:pos x="T0" y="T1"/>
                  </a:cxn>
                  <a:cxn ang="0">
                    <a:pos x="T2" y="T3"/>
                  </a:cxn>
                  <a:cxn ang="0">
                    <a:pos x="T4" y="T5"/>
                  </a:cxn>
                  <a:cxn ang="0">
                    <a:pos x="T6" y="T7"/>
                  </a:cxn>
                  <a:cxn ang="0">
                    <a:pos x="T8" y="T9"/>
                  </a:cxn>
                  <a:cxn ang="0">
                    <a:pos x="T10" y="T11"/>
                  </a:cxn>
                </a:cxnLst>
                <a:rect b="b" l="0" r="r" t="0"/>
                <a:pathLst>
                  <a:path h="45" w="80">
                    <a:moveTo>
                      <a:pt x="80" y="0"/>
                    </a:moveTo>
                    <a:lnTo>
                      <a:pt x="0" y="10"/>
                    </a:lnTo>
                    <a:lnTo>
                      <a:pt x="0" y="45"/>
                    </a:lnTo>
                    <a:lnTo>
                      <a:pt x="0" y="45"/>
                    </a:lnTo>
                    <a:lnTo>
                      <a:pt x="80" y="26"/>
                    </a:lnTo>
                    <a:lnTo>
                      <a:pt x="80" y="0"/>
                    </a:lnTo>
                  </a:path>
                </a:pathLst>
              </a:custGeom>
              <a:grpFill/>
              <a:ln>
                <a:noFill/>
              </a:ln>
            </p:spPr>
            <p:txBody>
              <a:bodyPr anchor="t" anchorCtr="0" bIns="45720" compatLnSpc="1" lIns="91440" numCol="1" rIns="91440" tIns="45720" vert="horz" wrap="square"/>
              <a:lstStyle/>
              <a:p>
                <a:endParaRPr altLang="en-US" lang="zh-CN"/>
              </a:p>
            </p:txBody>
          </p:sp>
          <p:sp>
            <p:nvSpPr>
              <p:cNvPr id="1556" name="Freeform 600"/>
              <p:cNvSpPr/>
              <p:nvPr/>
            </p:nvSpPr>
            <p:spPr bwMode="auto">
              <a:xfrm>
                <a:off x="4516" y="1356"/>
                <a:ext cx="48" cy="60"/>
              </a:xfrm>
              <a:custGeom>
                <a:gdLst>
                  <a:gd fmla="*/ 48 w 48" name="T0"/>
                  <a:gd fmla="*/ 0 h 60" name="T1"/>
                  <a:gd fmla="*/ 48 w 48" name="T2"/>
                  <a:gd fmla="*/ 0 h 60" name="T3"/>
                  <a:gd fmla="*/ 0 w 48" name="T4"/>
                  <a:gd fmla="*/ 10 h 60" name="T5"/>
                  <a:gd fmla="*/ 0 w 48" name="T6"/>
                  <a:gd fmla="*/ 60 h 60" name="T7"/>
                  <a:gd fmla="*/ 48 w 48" name="T8"/>
                  <a:gd fmla="*/ 46 h 60" name="T9"/>
                  <a:gd fmla="*/ 48 w 48" name="T10"/>
                  <a:gd fmla="*/ 0 h 60" name="T11"/>
                </a:gdLst>
                <a:cxnLst>
                  <a:cxn ang="0">
                    <a:pos x="T0" y="T1"/>
                  </a:cxn>
                  <a:cxn ang="0">
                    <a:pos x="T2" y="T3"/>
                  </a:cxn>
                  <a:cxn ang="0">
                    <a:pos x="T4" y="T5"/>
                  </a:cxn>
                  <a:cxn ang="0">
                    <a:pos x="T6" y="T7"/>
                  </a:cxn>
                  <a:cxn ang="0">
                    <a:pos x="T8" y="T9"/>
                  </a:cxn>
                  <a:cxn ang="0">
                    <a:pos x="T10" y="T11"/>
                  </a:cxn>
                </a:cxnLst>
                <a:rect b="b" l="0" r="r" t="0"/>
                <a:pathLst>
                  <a:path h="60" w="48">
                    <a:moveTo>
                      <a:pt x="48" y="0"/>
                    </a:moveTo>
                    <a:lnTo>
                      <a:pt x="48" y="0"/>
                    </a:lnTo>
                    <a:lnTo>
                      <a:pt x="0" y="10"/>
                    </a:lnTo>
                    <a:lnTo>
                      <a:pt x="0" y="60"/>
                    </a:lnTo>
                    <a:lnTo>
                      <a:pt x="48" y="46"/>
                    </a:lnTo>
                    <a:lnTo>
                      <a:pt x="48" y="0"/>
                    </a:lnTo>
                    <a:close/>
                  </a:path>
                </a:pathLst>
              </a:custGeom>
              <a:grpFill/>
              <a:ln>
                <a:noFill/>
              </a:ln>
            </p:spPr>
            <p:txBody>
              <a:bodyPr anchor="t" anchorCtr="0" bIns="45720" compatLnSpc="1" lIns="91440" numCol="1" rIns="91440" tIns="45720" vert="horz" wrap="square"/>
              <a:lstStyle/>
              <a:p>
                <a:endParaRPr altLang="en-US" lang="zh-CN"/>
              </a:p>
            </p:txBody>
          </p:sp>
          <p:sp>
            <p:nvSpPr>
              <p:cNvPr id="1557" name="Freeform 601"/>
              <p:cNvSpPr/>
              <p:nvPr/>
            </p:nvSpPr>
            <p:spPr bwMode="auto">
              <a:xfrm>
                <a:off x="4516" y="1356"/>
                <a:ext cx="48" cy="60"/>
              </a:xfrm>
              <a:custGeom>
                <a:gdLst>
                  <a:gd fmla="*/ 48 w 48" name="T0"/>
                  <a:gd fmla="*/ 0 h 60" name="T1"/>
                  <a:gd fmla="*/ 48 w 48" name="T2"/>
                  <a:gd fmla="*/ 0 h 60" name="T3"/>
                  <a:gd fmla="*/ 0 w 48" name="T4"/>
                  <a:gd fmla="*/ 10 h 60" name="T5"/>
                  <a:gd fmla="*/ 0 w 48" name="T6"/>
                  <a:gd fmla="*/ 60 h 60" name="T7"/>
                  <a:gd fmla="*/ 48 w 48" name="T8"/>
                  <a:gd fmla="*/ 46 h 60" name="T9"/>
                  <a:gd fmla="*/ 48 w 48" name="T10"/>
                  <a:gd fmla="*/ 0 h 60" name="T11"/>
                </a:gdLst>
                <a:cxnLst>
                  <a:cxn ang="0">
                    <a:pos x="T0" y="T1"/>
                  </a:cxn>
                  <a:cxn ang="0">
                    <a:pos x="T2" y="T3"/>
                  </a:cxn>
                  <a:cxn ang="0">
                    <a:pos x="T4" y="T5"/>
                  </a:cxn>
                  <a:cxn ang="0">
                    <a:pos x="T6" y="T7"/>
                  </a:cxn>
                  <a:cxn ang="0">
                    <a:pos x="T8" y="T9"/>
                  </a:cxn>
                  <a:cxn ang="0">
                    <a:pos x="T10" y="T11"/>
                  </a:cxn>
                </a:cxnLst>
                <a:rect b="b" l="0" r="r" t="0"/>
                <a:pathLst>
                  <a:path h="60" w="48">
                    <a:moveTo>
                      <a:pt x="48" y="0"/>
                    </a:moveTo>
                    <a:lnTo>
                      <a:pt x="48" y="0"/>
                    </a:lnTo>
                    <a:lnTo>
                      <a:pt x="0" y="10"/>
                    </a:lnTo>
                    <a:lnTo>
                      <a:pt x="0" y="60"/>
                    </a:lnTo>
                    <a:lnTo>
                      <a:pt x="48" y="46"/>
                    </a:lnTo>
                    <a:lnTo>
                      <a:pt x="48" y="0"/>
                    </a:lnTo>
                  </a:path>
                </a:pathLst>
              </a:custGeom>
              <a:grpFill/>
              <a:ln>
                <a:noFill/>
              </a:ln>
            </p:spPr>
            <p:txBody>
              <a:bodyPr anchor="t" anchorCtr="0" bIns="45720" compatLnSpc="1" lIns="91440" numCol="1" rIns="91440" tIns="45720" vert="horz" wrap="square"/>
              <a:lstStyle/>
              <a:p>
                <a:endParaRPr altLang="en-US" lang="zh-CN"/>
              </a:p>
            </p:txBody>
          </p:sp>
          <p:sp>
            <p:nvSpPr>
              <p:cNvPr id="1558" name="Freeform 602"/>
              <p:cNvSpPr/>
              <p:nvPr/>
            </p:nvSpPr>
            <p:spPr bwMode="auto">
              <a:xfrm>
                <a:off x="4616" y="1342"/>
                <a:ext cx="18" cy="44"/>
              </a:xfrm>
              <a:custGeom>
                <a:gdLst>
                  <a:gd fmla="*/ 18 w 18" name="T0"/>
                  <a:gd fmla="*/ 0 h 44" name="T1"/>
                  <a:gd fmla="*/ 18 w 18" name="T2"/>
                  <a:gd fmla="*/ 0 h 44" name="T3"/>
                  <a:gd fmla="*/ 0 w 18" name="T4"/>
                  <a:gd fmla="*/ 4 h 44" name="T5"/>
                  <a:gd fmla="*/ 0 w 18" name="T6"/>
                  <a:gd fmla="*/ 44 h 44" name="T7"/>
                  <a:gd fmla="*/ 18 w 18" name="T8"/>
                  <a:gd fmla="*/ 38 h 44" name="T9"/>
                  <a:gd fmla="*/ 18 w 18" name="T10"/>
                  <a:gd fmla="*/ 0 h 44" name="T11"/>
                </a:gdLst>
                <a:cxnLst>
                  <a:cxn ang="0">
                    <a:pos x="T0" y="T1"/>
                  </a:cxn>
                  <a:cxn ang="0">
                    <a:pos x="T2" y="T3"/>
                  </a:cxn>
                  <a:cxn ang="0">
                    <a:pos x="T4" y="T5"/>
                  </a:cxn>
                  <a:cxn ang="0">
                    <a:pos x="T6" y="T7"/>
                  </a:cxn>
                  <a:cxn ang="0">
                    <a:pos x="T8" y="T9"/>
                  </a:cxn>
                  <a:cxn ang="0">
                    <a:pos x="T10" y="T11"/>
                  </a:cxn>
                </a:cxnLst>
                <a:rect b="b" l="0" r="r" t="0"/>
                <a:pathLst>
                  <a:path h="44" w="18">
                    <a:moveTo>
                      <a:pt x="18" y="0"/>
                    </a:moveTo>
                    <a:lnTo>
                      <a:pt x="18" y="0"/>
                    </a:lnTo>
                    <a:lnTo>
                      <a:pt x="0" y="4"/>
                    </a:lnTo>
                    <a:lnTo>
                      <a:pt x="0" y="44"/>
                    </a:lnTo>
                    <a:lnTo>
                      <a:pt x="18" y="38"/>
                    </a:lnTo>
                    <a:lnTo>
                      <a:pt x="18" y="0"/>
                    </a:lnTo>
                    <a:close/>
                  </a:path>
                </a:pathLst>
              </a:custGeom>
              <a:grpFill/>
              <a:ln>
                <a:noFill/>
              </a:ln>
            </p:spPr>
            <p:txBody>
              <a:bodyPr anchor="t" anchorCtr="0" bIns="45720" compatLnSpc="1" lIns="91440" numCol="1" rIns="91440" tIns="45720" vert="horz" wrap="square"/>
              <a:lstStyle/>
              <a:p>
                <a:endParaRPr altLang="en-US" lang="zh-CN"/>
              </a:p>
            </p:txBody>
          </p:sp>
          <p:sp>
            <p:nvSpPr>
              <p:cNvPr id="1559" name="Freeform 603"/>
              <p:cNvSpPr/>
              <p:nvPr/>
            </p:nvSpPr>
            <p:spPr bwMode="auto">
              <a:xfrm>
                <a:off x="4616" y="1342"/>
                <a:ext cx="18" cy="44"/>
              </a:xfrm>
              <a:custGeom>
                <a:gdLst>
                  <a:gd fmla="*/ 18 w 18" name="T0"/>
                  <a:gd fmla="*/ 0 h 44" name="T1"/>
                  <a:gd fmla="*/ 18 w 18" name="T2"/>
                  <a:gd fmla="*/ 0 h 44" name="T3"/>
                  <a:gd fmla="*/ 0 w 18" name="T4"/>
                  <a:gd fmla="*/ 4 h 44" name="T5"/>
                  <a:gd fmla="*/ 0 w 18" name="T6"/>
                  <a:gd fmla="*/ 44 h 44" name="T7"/>
                  <a:gd fmla="*/ 18 w 18" name="T8"/>
                  <a:gd fmla="*/ 38 h 44" name="T9"/>
                  <a:gd fmla="*/ 18 w 18" name="T10"/>
                  <a:gd fmla="*/ 0 h 44" name="T11"/>
                </a:gdLst>
                <a:cxnLst>
                  <a:cxn ang="0">
                    <a:pos x="T0" y="T1"/>
                  </a:cxn>
                  <a:cxn ang="0">
                    <a:pos x="T2" y="T3"/>
                  </a:cxn>
                  <a:cxn ang="0">
                    <a:pos x="T4" y="T5"/>
                  </a:cxn>
                  <a:cxn ang="0">
                    <a:pos x="T6" y="T7"/>
                  </a:cxn>
                  <a:cxn ang="0">
                    <a:pos x="T8" y="T9"/>
                  </a:cxn>
                  <a:cxn ang="0">
                    <a:pos x="T10" y="T11"/>
                  </a:cxn>
                </a:cxnLst>
                <a:rect b="b" l="0" r="r" t="0"/>
                <a:pathLst>
                  <a:path h="44" w="18">
                    <a:moveTo>
                      <a:pt x="18" y="0"/>
                    </a:moveTo>
                    <a:lnTo>
                      <a:pt x="18" y="0"/>
                    </a:lnTo>
                    <a:lnTo>
                      <a:pt x="0" y="4"/>
                    </a:lnTo>
                    <a:lnTo>
                      <a:pt x="0" y="44"/>
                    </a:lnTo>
                    <a:lnTo>
                      <a:pt x="18" y="38"/>
                    </a:lnTo>
                    <a:lnTo>
                      <a:pt x="18" y="0"/>
                    </a:lnTo>
                  </a:path>
                </a:pathLst>
              </a:custGeom>
              <a:grpFill/>
              <a:ln>
                <a:noFill/>
              </a:ln>
            </p:spPr>
            <p:txBody>
              <a:bodyPr anchor="t" anchorCtr="0" bIns="45720" compatLnSpc="1" lIns="91440" numCol="1" rIns="91440" tIns="45720" vert="horz" wrap="square"/>
              <a:lstStyle/>
              <a:p>
                <a:endParaRPr altLang="en-US" lang="zh-CN"/>
              </a:p>
            </p:txBody>
          </p:sp>
          <p:sp>
            <p:nvSpPr>
              <p:cNvPr id="1560" name="Freeform 604"/>
              <p:cNvSpPr/>
              <p:nvPr/>
            </p:nvSpPr>
            <p:spPr bwMode="auto">
              <a:xfrm>
                <a:off x="4658" y="1324"/>
                <a:ext cx="56" cy="48"/>
              </a:xfrm>
              <a:custGeom>
                <a:gdLst>
                  <a:gd fmla="*/ 56 w 56" name="T0"/>
                  <a:gd fmla="*/ 0 h 48" name="T1"/>
                  <a:gd fmla="*/ 56 w 56" name="T2"/>
                  <a:gd fmla="*/ 0 h 48" name="T3"/>
                  <a:gd fmla="*/ 24 w 56" name="T4"/>
                  <a:gd fmla="*/ 8 h 48" name="T5"/>
                  <a:gd fmla="*/ 24 w 56" name="T6"/>
                  <a:gd fmla="*/ 8 h 48" name="T7"/>
                  <a:gd fmla="*/ 24 w 56" name="T8"/>
                  <a:gd fmla="*/ 8 h 48" name="T9"/>
                  <a:gd fmla="*/ 24 w 56" name="T10"/>
                  <a:gd fmla="*/ 8 h 48" name="T11"/>
                  <a:gd fmla="*/ 24 w 56" name="T12"/>
                  <a:gd fmla="*/ 8 h 48" name="T13"/>
                  <a:gd fmla="*/ 24 w 56" name="T14"/>
                  <a:gd fmla="*/ 8 h 48" name="T15"/>
                  <a:gd fmla="*/ 24 w 56" name="T16"/>
                  <a:gd fmla="*/ 8 h 48" name="T17"/>
                  <a:gd fmla="*/ 0 w 56" name="T18"/>
                  <a:gd fmla="*/ 12 h 48" name="T19"/>
                  <a:gd fmla="*/ 0 w 56" name="T20"/>
                  <a:gd fmla="*/ 48 h 48" name="T21"/>
                  <a:gd fmla="*/ 56 w 56" name="T22"/>
                  <a:gd fmla="*/ 30 h 48" name="T23"/>
                  <a:gd fmla="*/ 56 w 56" name="T24"/>
                  <a:gd fmla="*/ 0 h 4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8" w="56">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close/>
                  </a:path>
                </a:pathLst>
              </a:custGeom>
              <a:grpFill/>
              <a:ln>
                <a:noFill/>
              </a:ln>
            </p:spPr>
            <p:txBody>
              <a:bodyPr anchor="t" anchorCtr="0" bIns="45720" compatLnSpc="1" lIns="91440" numCol="1" rIns="91440" tIns="45720" vert="horz" wrap="square"/>
              <a:lstStyle/>
              <a:p>
                <a:endParaRPr altLang="en-US" lang="zh-CN"/>
              </a:p>
            </p:txBody>
          </p:sp>
          <p:sp>
            <p:nvSpPr>
              <p:cNvPr id="1561" name="Freeform 605"/>
              <p:cNvSpPr/>
              <p:nvPr/>
            </p:nvSpPr>
            <p:spPr bwMode="auto">
              <a:xfrm>
                <a:off x="4658" y="1324"/>
                <a:ext cx="56" cy="48"/>
              </a:xfrm>
              <a:custGeom>
                <a:gdLst>
                  <a:gd fmla="*/ 56 w 56" name="T0"/>
                  <a:gd fmla="*/ 0 h 48" name="T1"/>
                  <a:gd fmla="*/ 56 w 56" name="T2"/>
                  <a:gd fmla="*/ 0 h 48" name="T3"/>
                  <a:gd fmla="*/ 24 w 56" name="T4"/>
                  <a:gd fmla="*/ 8 h 48" name="T5"/>
                  <a:gd fmla="*/ 24 w 56" name="T6"/>
                  <a:gd fmla="*/ 8 h 48" name="T7"/>
                  <a:gd fmla="*/ 24 w 56" name="T8"/>
                  <a:gd fmla="*/ 8 h 48" name="T9"/>
                  <a:gd fmla="*/ 24 w 56" name="T10"/>
                  <a:gd fmla="*/ 8 h 48" name="T11"/>
                  <a:gd fmla="*/ 24 w 56" name="T12"/>
                  <a:gd fmla="*/ 8 h 48" name="T13"/>
                  <a:gd fmla="*/ 24 w 56" name="T14"/>
                  <a:gd fmla="*/ 8 h 48" name="T15"/>
                  <a:gd fmla="*/ 24 w 56" name="T16"/>
                  <a:gd fmla="*/ 8 h 48" name="T17"/>
                  <a:gd fmla="*/ 0 w 56" name="T18"/>
                  <a:gd fmla="*/ 12 h 48" name="T19"/>
                  <a:gd fmla="*/ 0 w 56" name="T20"/>
                  <a:gd fmla="*/ 48 h 48" name="T21"/>
                  <a:gd fmla="*/ 56 w 56" name="T22"/>
                  <a:gd fmla="*/ 30 h 48" name="T23"/>
                  <a:gd fmla="*/ 56 w 56" name="T24"/>
                  <a:gd fmla="*/ 0 h 4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8" w="56">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path>
                </a:pathLst>
              </a:custGeom>
              <a:grpFill/>
              <a:ln>
                <a:noFill/>
              </a:ln>
            </p:spPr>
            <p:txBody>
              <a:bodyPr anchor="t" anchorCtr="0" bIns="45720" compatLnSpc="1" lIns="91440" numCol="1" rIns="91440" tIns="45720" vert="horz" wrap="square"/>
              <a:lstStyle/>
              <a:p>
                <a:endParaRPr altLang="en-US" lang="zh-CN"/>
              </a:p>
            </p:txBody>
          </p:sp>
          <p:sp>
            <p:nvSpPr>
              <p:cNvPr id="1562" name="Freeform 606"/>
              <p:cNvSpPr/>
              <p:nvPr/>
            </p:nvSpPr>
            <p:spPr bwMode="auto">
              <a:xfrm>
                <a:off x="4738" y="1314"/>
                <a:ext cx="24" cy="32"/>
              </a:xfrm>
              <a:custGeom>
                <a:gdLst>
                  <a:gd fmla="*/ 24 w 24" name="T0"/>
                  <a:gd fmla="*/ 0 h 32" name="T1"/>
                  <a:gd fmla="*/ 24 w 24" name="T2"/>
                  <a:gd fmla="*/ 0 h 32" name="T3"/>
                  <a:gd fmla="*/ 0 w 24" name="T4"/>
                  <a:gd fmla="*/ 6 h 32" name="T5"/>
                  <a:gd fmla="*/ 0 w 24" name="T6"/>
                  <a:gd fmla="*/ 32 h 32" name="T7"/>
                  <a:gd fmla="*/ 0 w 24" name="T8"/>
                  <a:gd fmla="*/ 32 h 32" name="T9"/>
                  <a:gd fmla="*/ 24 w 24" name="T10"/>
                  <a:gd fmla="*/ 26 h 32" name="T11"/>
                  <a:gd fmla="*/ 24 w 24" name="T12"/>
                  <a:gd fmla="*/ 0 h 32" name="T13"/>
                </a:gdLst>
                <a:cxnLst>
                  <a:cxn ang="0">
                    <a:pos x="T0" y="T1"/>
                  </a:cxn>
                  <a:cxn ang="0">
                    <a:pos x="T2" y="T3"/>
                  </a:cxn>
                  <a:cxn ang="0">
                    <a:pos x="T4" y="T5"/>
                  </a:cxn>
                  <a:cxn ang="0">
                    <a:pos x="T6" y="T7"/>
                  </a:cxn>
                  <a:cxn ang="0">
                    <a:pos x="T8" y="T9"/>
                  </a:cxn>
                  <a:cxn ang="0">
                    <a:pos x="T10" y="T11"/>
                  </a:cxn>
                  <a:cxn ang="0">
                    <a:pos x="T12" y="T13"/>
                  </a:cxn>
                </a:cxnLst>
                <a:rect b="b" l="0" r="r" t="0"/>
                <a:pathLst>
                  <a:path h="32" w="24">
                    <a:moveTo>
                      <a:pt x="24" y="0"/>
                    </a:moveTo>
                    <a:lnTo>
                      <a:pt x="24" y="0"/>
                    </a:lnTo>
                    <a:lnTo>
                      <a:pt x="0" y="6"/>
                    </a:lnTo>
                    <a:lnTo>
                      <a:pt x="0" y="32"/>
                    </a:lnTo>
                    <a:lnTo>
                      <a:pt x="0" y="32"/>
                    </a:lnTo>
                    <a:lnTo>
                      <a:pt x="24" y="26"/>
                    </a:lnTo>
                    <a:lnTo>
                      <a:pt x="24" y="0"/>
                    </a:lnTo>
                    <a:close/>
                  </a:path>
                </a:pathLst>
              </a:custGeom>
              <a:grpFill/>
              <a:ln>
                <a:noFill/>
              </a:ln>
            </p:spPr>
            <p:txBody>
              <a:bodyPr anchor="t" anchorCtr="0" bIns="45720" compatLnSpc="1" lIns="91440" numCol="1" rIns="91440" tIns="45720" vert="horz" wrap="square"/>
              <a:lstStyle/>
              <a:p>
                <a:endParaRPr altLang="en-US" lang="zh-CN"/>
              </a:p>
            </p:txBody>
          </p:sp>
          <p:sp>
            <p:nvSpPr>
              <p:cNvPr id="1563" name="Freeform 607"/>
              <p:cNvSpPr/>
              <p:nvPr/>
            </p:nvSpPr>
            <p:spPr bwMode="auto">
              <a:xfrm>
                <a:off x="4738" y="1314"/>
                <a:ext cx="24" cy="32"/>
              </a:xfrm>
              <a:custGeom>
                <a:gdLst>
                  <a:gd fmla="*/ 24 w 24" name="T0"/>
                  <a:gd fmla="*/ 0 h 32" name="T1"/>
                  <a:gd fmla="*/ 24 w 24" name="T2"/>
                  <a:gd fmla="*/ 0 h 32" name="T3"/>
                  <a:gd fmla="*/ 0 w 24" name="T4"/>
                  <a:gd fmla="*/ 6 h 32" name="T5"/>
                  <a:gd fmla="*/ 0 w 24" name="T6"/>
                  <a:gd fmla="*/ 32 h 32" name="T7"/>
                  <a:gd fmla="*/ 0 w 24" name="T8"/>
                  <a:gd fmla="*/ 32 h 32" name="T9"/>
                  <a:gd fmla="*/ 24 w 24" name="T10"/>
                  <a:gd fmla="*/ 26 h 32" name="T11"/>
                  <a:gd fmla="*/ 24 w 24" name="T12"/>
                  <a:gd fmla="*/ 0 h 32" name="T13"/>
                </a:gdLst>
                <a:cxnLst>
                  <a:cxn ang="0">
                    <a:pos x="T0" y="T1"/>
                  </a:cxn>
                  <a:cxn ang="0">
                    <a:pos x="T2" y="T3"/>
                  </a:cxn>
                  <a:cxn ang="0">
                    <a:pos x="T4" y="T5"/>
                  </a:cxn>
                  <a:cxn ang="0">
                    <a:pos x="T6" y="T7"/>
                  </a:cxn>
                  <a:cxn ang="0">
                    <a:pos x="T8" y="T9"/>
                  </a:cxn>
                  <a:cxn ang="0">
                    <a:pos x="T10" y="T11"/>
                  </a:cxn>
                  <a:cxn ang="0">
                    <a:pos x="T12" y="T13"/>
                  </a:cxn>
                </a:cxnLst>
                <a:rect b="b" l="0" r="r" t="0"/>
                <a:pathLst>
                  <a:path h="32" w="24">
                    <a:moveTo>
                      <a:pt x="24" y="0"/>
                    </a:moveTo>
                    <a:lnTo>
                      <a:pt x="24" y="0"/>
                    </a:lnTo>
                    <a:lnTo>
                      <a:pt x="0" y="6"/>
                    </a:lnTo>
                    <a:lnTo>
                      <a:pt x="0" y="32"/>
                    </a:lnTo>
                    <a:lnTo>
                      <a:pt x="0" y="32"/>
                    </a:lnTo>
                    <a:lnTo>
                      <a:pt x="24" y="26"/>
                    </a:lnTo>
                    <a:lnTo>
                      <a:pt x="24" y="0"/>
                    </a:lnTo>
                  </a:path>
                </a:pathLst>
              </a:custGeom>
              <a:grpFill/>
              <a:ln>
                <a:noFill/>
              </a:ln>
            </p:spPr>
            <p:txBody>
              <a:bodyPr anchor="t" anchorCtr="0" bIns="45720" compatLnSpc="1" lIns="91440" numCol="1" rIns="91440" tIns="45720" vert="horz" wrap="square"/>
              <a:lstStyle/>
              <a:p>
                <a:endParaRPr altLang="en-US" lang="zh-CN"/>
              </a:p>
            </p:txBody>
          </p:sp>
          <p:sp>
            <p:nvSpPr>
              <p:cNvPr id="1564" name="Freeform 608"/>
              <p:cNvSpPr/>
              <p:nvPr/>
            </p:nvSpPr>
            <p:spPr bwMode="auto">
              <a:xfrm>
                <a:off x="4516" y="1448"/>
                <a:ext cx="36" cy="62"/>
              </a:xfrm>
              <a:custGeom>
                <a:gdLst>
                  <a:gd fmla="*/ 36 w 36" name="T0"/>
                  <a:gd fmla="*/ 0 h 62" name="T1"/>
                  <a:gd fmla="*/ 36 w 36" name="T2"/>
                  <a:gd fmla="*/ 0 h 62" name="T3"/>
                  <a:gd fmla="*/ 0 w 36" name="T4"/>
                  <a:gd fmla="*/ 12 h 62" name="T5"/>
                  <a:gd fmla="*/ 0 w 36" name="T6"/>
                  <a:gd fmla="*/ 62 h 62" name="T7"/>
                  <a:gd fmla="*/ 36 w 36" name="T8"/>
                  <a:gd fmla="*/ 46 h 62" name="T9"/>
                  <a:gd fmla="*/ 36 w 36" name="T10"/>
                  <a:gd fmla="*/ 0 h 62" name="T11"/>
                </a:gdLst>
                <a:cxnLst>
                  <a:cxn ang="0">
                    <a:pos x="T0" y="T1"/>
                  </a:cxn>
                  <a:cxn ang="0">
                    <a:pos x="T2" y="T3"/>
                  </a:cxn>
                  <a:cxn ang="0">
                    <a:pos x="T4" y="T5"/>
                  </a:cxn>
                  <a:cxn ang="0">
                    <a:pos x="T6" y="T7"/>
                  </a:cxn>
                  <a:cxn ang="0">
                    <a:pos x="T8" y="T9"/>
                  </a:cxn>
                  <a:cxn ang="0">
                    <a:pos x="T10" y="T11"/>
                  </a:cxn>
                </a:cxnLst>
                <a:rect b="b" l="0" r="r" t="0"/>
                <a:pathLst>
                  <a:path h="62" w="36">
                    <a:moveTo>
                      <a:pt x="36" y="0"/>
                    </a:moveTo>
                    <a:lnTo>
                      <a:pt x="36" y="0"/>
                    </a:lnTo>
                    <a:lnTo>
                      <a:pt x="0" y="12"/>
                    </a:lnTo>
                    <a:lnTo>
                      <a:pt x="0" y="62"/>
                    </a:lnTo>
                    <a:lnTo>
                      <a:pt x="36" y="46"/>
                    </a:lnTo>
                    <a:lnTo>
                      <a:pt x="36" y="0"/>
                    </a:lnTo>
                    <a:close/>
                  </a:path>
                </a:pathLst>
              </a:custGeom>
              <a:grpFill/>
              <a:ln>
                <a:noFill/>
              </a:ln>
            </p:spPr>
            <p:txBody>
              <a:bodyPr anchor="t" anchorCtr="0" bIns="45720" compatLnSpc="1" lIns="91440" numCol="1" rIns="91440" tIns="45720" vert="horz" wrap="square"/>
              <a:lstStyle/>
              <a:p>
                <a:endParaRPr altLang="en-US" lang="zh-CN"/>
              </a:p>
            </p:txBody>
          </p:sp>
          <p:sp>
            <p:nvSpPr>
              <p:cNvPr id="1565" name="Freeform 609"/>
              <p:cNvSpPr/>
              <p:nvPr/>
            </p:nvSpPr>
            <p:spPr bwMode="auto">
              <a:xfrm>
                <a:off x="4516" y="1448"/>
                <a:ext cx="36" cy="62"/>
              </a:xfrm>
              <a:custGeom>
                <a:gdLst>
                  <a:gd fmla="*/ 36 w 36" name="T0"/>
                  <a:gd fmla="*/ 0 h 62" name="T1"/>
                  <a:gd fmla="*/ 36 w 36" name="T2"/>
                  <a:gd fmla="*/ 0 h 62" name="T3"/>
                  <a:gd fmla="*/ 0 w 36" name="T4"/>
                  <a:gd fmla="*/ 12 h 62" name="T5"/>
                  <a:gd fmla="*/ 0 w 36" name="T6"/>
                  <a:gd fmla="*/ 62 h 62" name="T7"/>
                  <a:gd fmla="*/ 36 w 36" name="T8"/>
                  <a:gd fmla="*/ 46 h 62" name="T9"/>
                  <a:gd fmla="*/ 36 w 36" name="T10"/>
                  <a:gd fmla="*/ 0 h 62" name="T11"/>
                </a:gdLst>
                <a:cxnLst>
                  <a:cxn ang="0">
                    <a:pos x="T0" y="T1"/>
                  </a:cxn>
                  <a:cxn ang="0">
                    <a:pos x="T2" y="T3"/>
                  </a:cxn>
                  <a:cxn ang="0">
                    <a:pos x="T4" y="T5"/>
                  </a:cxn>
                  <a:cxn ang="0">
                    <a:pos x="T6" y="T7"/>
                  </a:cxn>
                  <a:cxn ang="0">
                    <a:pos x="T8" y="T9"/>
                  </a:cxn>
                  <a:cxn ang="0">
                    <a:pos x="T10" y="T11"/>
                  </a:cxn>
                </a:cxnLst>
                <a:rect b="b" l="0" r="r" t="0"/>
                <a:pathLst>
                  <a:path h="62" w="36">
                    <a:moveTo>
                      <a:pt x="36" y="0"/>
                    </a:moveTo>
                    <a:lnTo>
                      <a:pt x="36" y="0"/>
                    </a:lnTo>
                    <a:lnTo>
                      <a:pt x="0" y="12"/>
                    </a:lnTo>
                    <a:lnTo>
                      <a:pt x="0" y="62"/>
                    </a:lnTo>
                    <a:lnTo>
                      <a:pt x="36" y="46"/>
                    </a:lnTo>
                    <a:lnTo>
                      <a:pt x="36" y="0"/>
                    </a:lnTo>
                  </a:path>
                </a:pathLst>
              </a:custGeom>
              <a:grpFill/>
              <a:ln>
                <a:noFill/>
              </a:ln>
            </p:spPr>
            <p:txBody>
              <a:bodyPr anchor="t" anchorCtr="0" bIns="45720" compatLnSpc="1" lIns="91440" numCol="1" rIns="91440" tIns="45720" vert="horz" wrap="square"/>
              <a:lstStyle/>
              <a:p>
                <a:endParaRPr altLang="en-US" lang="zh-CN"/>
              </a:p>
            </p:txBody>
          </p:sp>
        </p:grpSp>
        <p:grpSp>
          <p:nvGrpSpPr>
            <p:cNvPr id="370" name="Group 811"/>
            <p:cNvGrpSpPr/>
            <p:nvPr/>
          </p:nvGrpSpPr>
          <p:grpSpPr>
            <a:xfrm>
              <a:off x="-4373911" y="-404813"/>
              <a:ext cx="2409908" cy="3767136"/>
              <a:chOff x="4516" y="1332"/>
              <a:chExt cx="1518" cy="2373"/>
            </a:xfrm>
            <a:grpFill/>
          </p:grpSpPr>
          <p:sp>
            <p:nvSpPr>
              <p:cNvPr id="1166" name="Freeform 611"/>
              <p:cNvSpPr/>
              <p:nvPr/>
            </p:nvSpPr>
            <p:spPr bwMode="auto">
              <a:xfrm>
                <a:off x="4576" y="1404"/>
                <a:ext cx="104" cy="80"/>
              </a:xfrm>
              <a:custGeom>
                <a:gdLst>
                  <a:gd fmla="*/ 104 w 104" name="T0"/>
                  <a:gd fmla="*/ 0 h 80" name="T1"/>
                  <a:gd fmla="*/ 104 w 104" name="T2"/>
                  <a:gd fmla="*/ 0 h 80" name="T3"/>
                  <a:gd fmla="*/ 0 w 104" name="T4"/>
                  <a:gd fmla="*/ 36 h 80" name="T5"/>
                  <a:gd fmla="*/ 0 w 104" name="T6"/>
                  <a:gd fmla="*/ 80 h 80" name="T7"/>
                  <a:gd fmla="*/ 104 w 104" name="T8"/>
                  <a:gd fmla="*/ 34 h 80" name="T9"/>
                  <a:gd fmla="*/ 104 w 104" name="T10"/>
                  <a:gd fmla="*/ 0 h 80" name="T11"/>
                </a:gdLst>
                <a:cxnLst>
                  <a:cxn ang="0">
                    <a:pos x="T0" y="T1"/>
                  </a:cxn>
                  <a:cxn ang="0">
                    <a:pos x="T2" y="T3"/>
                  </a:cxn>
                  <a:cxn ang="0">
                    <a:pos x="T4" y="T5"/>
                  </a:cxn>
                  <a:cxn ang="0">
                    <a:pos x="T6" y="T7"/>
                  </a:cxn>
                  <a:cxn ang="0">
                    <a:pos x="T8" y="T9"/>
                  </a:cxn>
                  <a:cxn ang="0">
                    <a:pos x="T10" y="T11"/>
                  </a:cxn>
                </a:cxnLst>
                <a:rect b="b" l="0" r="r" t="0"/>
                <a:pathLst>
                  <a:path h="80" w="104">
                    <a:moveTo>
                      <a:pt x="104" y="0"/>
                    </a:moveTo>
                    <a:lnTo>
                      <a:pt x="104" y="0"/>
                    </a:lnTo>
                    <a:lnTo>
                      <a:pt x="0" y="36"/>
                    </a:lnTo>
                    <a:lnTo>
                      <a:pt x="0" y="80"/>
                    </a:lnTo>
                    <a:lnTo>
                      <a:pt x="104" y="34"/>
                    </a:lnTo>
                    <a:lnTo>
                      <a:pt x="104" y="0"/>
                    </a:lnTo>
                    <a:close/>
                  </a:path>
                </a:pathLst>
              </a:custGeom>
              <a:grpFill/>
              <a:ln>
                <a:noFill/>
              </a:ln>
            </p:spPr>
            <p:txBody>
              <a:bodyPr anchor="t" anchorCtr="0" bIns="45720" compatLnSpc="1" lIns="91440" numCol="1" rIns="91440" tIns="45720" vert="horz" wrap="square"/>
              <a:lstStyle/>
              <a:p>
                <a:endParaRPr altLang="en-US" lang="zh-CN"/>
              </a:p>
            </p:txBody>
          </p:sp>
          <p:sp>
            <p:nvSpPr>
              <p:cNvPr id="1167" name="Freeform 612"/>
              <p:cNvSpPr/>
              <p:nvPr/>
            </p:nvSpPr>
            <p:spPr bwMode="auto">
              <a:xfrm>
                <a:off x="4576" y="1404"/>
                <a:ext cx="104" cy="80"/>
              </a:xfrm>
              <a:custGeom>
                <a:gdLst>
                  <a:gd fmla="*/ 104 w 104" name="T0"/>
                  <a:gd fmla="*/ 0 h 80" name="T1"/>
                  <a:gd fmla="*/ 104 w 104" name="T2"/>
                  <a:gd fmla="*/ 0 h 80" name="T3"/>
                  <a:gd fmla="*/ 0 w 104" name="T4"/>
                  <a:gd fmla="*/ 36 h 80" name="T5"/>
                  <a:gd fmla="*/ 0 w 104" name="T6"/>
                  <a:gd fmla="*/ 80 h 80" name="T7"/>
                  <a:gd fmla="*/ 104 w 104" name="T8"/>
                  <a:gd fmla="*/ 34 h 80" name="T9"/>
                  <a:gd fmla="*/ 104 w 104" name="T10"/>
                  <a:gd fmla="*/ 0 h 80" name="T11"/>
                </a:gdLst>
                <a:cxnLst>
                  <a:cxn ang="0">
                    <a:pos x="T0" y="T1"/>
                  </a:cxn>
                  <a:cxn ang="0">
                    <a:pos x="T2" y="T3"/>
                  </a:cxn>
                  <a:cxn ang="0">
                    <a:pos x="T4" y="T5"/>
                  </a:cxn>
                  <a:cxn ang="0">
                    <a:pos x="T6" y="T7"/>
                  </a:cxn>
                  <a:cxn ang="0">
                    <a:pos x="T8" y="T9"/>
                  </a:cxn>
                  <a:cxn ang="0">
                    <a:pos x="T10" y="T11"/>
                  </a:cxn>
                </a:cxnLst>
                <a:rect b="b" l="0" r="r" t="0"/>
                <a:pathLst>
                  <a:path h="80" w="104">
                    <a:moveTo>
                      <a:pt x="104" y="0"/>
                    </a:moveTo>
                    <a:lnTo>
                      <a:pt x="104" y="0"/>
                    </a:lnTo>
                    <a:lnTo>
                      <a:pt x="0" y="36"/>
                    </a:lnTo>
                    <a:lnTo>
                      <a:pt x="0" y="80"/>
                    </a:lnTo>
                    <a:lnTo>
                      <a:pt x="104" y="34"/>
                    </a:lnTo>
                    <a:lnTo>
                      <a:pt x="104" y="0"/>
                    </a:lnTo>
                  </a:path>
                </a:pathLst>
              </a:custGeom>
              <a:grpFill/>
              <a:ln>
                <a:noFill/>
              </a:ln>
            </p:spPr>
            <p:txBody>
              <a:bodyPr anchor="t" anchorCtr="0" bIns="45720" compatLnSpc="1" lIns="91440" numCol="1" rIns="91440" tIns="45720" vert="horz" wrap="square"/>
              <a:lstStyle/>
              <a:p>
                <a:endParaRPr altLang="en-US" lang="zh-CN"/>
              </a:p>
            </p:txBody>
          </p:sp>
          <p:sp>
            <p:nvSpPr>
              <p:cNvPr id="1168" name="Freeform 613"/>
              <p:cNvSpPr/>
              <p:nvPr/>
            </p:nvSpPr>
            <p:spPr bwMode="auto">
              <a:xfrm>
                <a:off x="4704" y="1376"/>
                <a:ext cx="58" cy="50"/>
              </a:xfrm>
              <a:custGeom>
                <a:gdLst>
                  <a:gd fmla="*/ 58 w 58" name="T0"/>
                  <a:gd fmla="*/ 0 h 50" name="T1"/>
                  <a:gd fmla="*/ 0 w 58" name="T2"/>
                  <a:gd fmla="*/ 20 h 50" name="T3"/>
                  <a:gd fmla="*/ 0 w 58" name="T4"/>
                  <a:gd fmla="*/ 50 h 50" name="T5"/>
                  <a:gd fmla="*/ 58 w 58" name="T6"/>
                  <a:gd fmla="*/ 24 h 50" name="T7"/>
                  <a:gd fmla="*/ 58 w 58" name="T8"/>
                  <a:gd fmla="*/ 0 h 50" name="T9"/>
                </a:gdLst>
                <a:cxnLst>
                  <a:cxn ang="0">
                    <a:pos x="T0" y="T1"/>
                  </a:cxn>
                  <a:cxn ang="0">
                    <a:pos x="T2" y="T3"/>
                  </a:cxn>
                  <a:cxn ang="0">
                    <a:pos x="T4" y="T5"/>
                  </a:cxn>
                  <a:cxn ang="0">
                    <a:pos x="T6" y="T7"/>
                  </a:cxn>
                  <a:cxn ang="0">
                    <a:pos x="T8" y="T9"/>
                  </a:cxn>
                </a:cxnLst>
                <a:rect b="b" l="0" r="r" t="0"/>
                <a:pathLst>
                  <a:path h="50" w="57">
                    <a:moveTo>
                      <a:pt x="58" y="0"/>
                    </a:moveTo>
                    <a:lnTo>
                      <a:pt x="0" y="20"/>
                    </a:lnTo>
                    <a:lnTo>
                      <a:pt x="0" y="50"/>
                    </a:lnTo>
                    <a:lnTo>
                      <a:pt x="58" y="24"/>
                    </a:lnTo>
                    <a:lnTo>
                      <a:pt x="58" y="0"/>
                    </a:lnTo>
                    <a:close/>
                  </a:path>
                </a:pathLst>
              </a:custGeom>
              <a:grpFill/>
              <a:ln>
                <a:noFill/>
              </a:ln>
            </p:spPr>
            <p:txBody>
              <a:bodyPr anchor="t" anchorCtr="0" bIns="45720" compatLnSpc="1" lIns="91440" numCol="1" rIns="91440" tIns="45720" vert="horz" wrap="square"/>
              <a:lstStyle/>
              <a:p>
                <a:endParaRPr altLang="en-US" lang="zh-CN"/>
              </a:p>
            </p:txBody>
          </p:sp>
          <p:sp>
            <p:nvSpPr>
              <p:cNvPr id="1169" name="Freeform 614"/>
              <p:cNvSpPr/>
              <p:nvPr/>
            </p:nvSpPr>
            <p:spPr bwMode="auto">
              <a:xfrm>
                <a:off x="4704" y="1376"/>
                <a:ext cx="58" cy="50"/>
              </a:xfrm>
              <a:custGeom>
                <a:gdLst>
                  <a:gd fmla="*/ 58 w 58" name="T0"/>
                  <a:gd fmla="*/ 0 h 50" name="T1"/>
                  <a:gd fmla="*/ 0 w 58" name="T2"/>
                  <a:gd fmla="*/ 20 h 50" name="T3"/>
                  <a:gd fmla="*/ 0 w 58" name="T4"/>
                  <a:gd fmla="*/ 50 h 50" name="T5"/>
                  <a:gd fmla="*/ 58 w 58" name="T6"/>
                  <a:gd fmla="*/ 24 h 50" name="T7"/>
                  <a:gd fmla="*/ 58 w 58" name="T8"/>
                  <a:gd fmla="*/ 0 h 50" name="T9"/>
                </a:gdLst>
                <a:cxnLst>
                  <a:cxn ang="0">
                    <a:pos x="T0" y="T1"/>
                  </a:cxn>
                  <a:cxn ang="0">
                    <a:pos x="T2" y="T3"/>
                  </a:cxn>
                  <a:cxn ang="0">
                    <a:pos x="T4" y="T5"/>
                  </a:cxn>
                  <a:cxn ang="0">
                    <a:pos x="T6" y="T7"/>
                  </a:cxn>
                  <a:cxn ang="0">
                    <a:pos x="T8" y="T9"/>
                  </a:cxn>
                </a:cxnLst>
                <a:rect b="b" l="0" r="r" t="0"/>
                <a:pathLst>
                  <a:path h="50" w="57">
                    <a:moveTo>
                      <a:pt x="58" y="0"/>
                    </a:moveTo>
                    <a:lnTo>
                      <a:pt x="0" y="20"/>
                    </a:lnTo>
                    <a:lnTo>
                      <a:pt x="0" y="50"/>
                    </a:lnTo>
                    <a:lnTo>
                      <a:pt x="58" y="24"/>
                    </a:lnTo>
                    <a:lnTo>
                      <a:pt x="58" y="0"/>
                    </a:lnTo>
                  </a:path>
                </a:pathLst>
              </a:custGeom>
              <a:grpFill/>
              <a:ln>
                <a:noFill/>
              </a:ln>
            </p:spPr>
            <p:txBody>
              <a:bodyPr anchor="t" anchorCtr="0" bIns="45720" compatLnSpc="1" lIns="91440" numCol="1" rIns="91440" tIns="45720" vert="horz" wrap="square"/>
              <a:lstStyle/>
              <a:p>
                <a:endParaRPr altLang="en-US" lang="zh-CN"/>
              </a:p>
            </p:txBody>
          </p:sp>
          <p:sp>
            <p:nvSpPr>
              <p:cNvPr id="1170" name="Freeform 615"/>
              <p:cNvSpPr/>
              <p:nvPr/>
            </p:nvSpPr>
            <p:spPr bwMode="auto">
              <a:xfrm>
                <a:off x="4516" y="1506"/>
                <a:ext cx="94" cy="92"/>
              </a:xfrm>
              <a:custGeom>
                <a:gdLst>
                  <a:gd fmla="*/ 94 w 94" name="T0"/>
                  <a:gd fmla="*/ 0 h 92" name="T1"/>
                  <a:gd fmla="*/ 0 w 94" name="T2"/>
                  <a:gd fmla="*/ 42 h 92" name="T3"/>
                  <a:gd fmla="*/ 0 w 94" name="T4"/>
                  <a:gd fmla="*/ 92 h 92" name="T5"/>
                  <a:gd fmla="*/ 94 w 94" name="T6"/>
                  <a:gd fmla="*/ 42 h 92" name="T7"/>
                  <a:gd fmla="*/ 94 w 94" name="T8"/>
                  <a:gd fmla="*/ 0 h 92" name="T9"/>
                </a:gdLst>
                <a:cxnLst>
                  <a:cxn ang="0">
                    <a:pos x="T0" y="T1"/>
                  </a:cxn>
                  <a:cxn ang="0">
                    <a:pos x="T2" y="T3"/>
                  </a:cxn>
                  <a:cxn ang="0">
                    <a:pos x="T4" y="T5"/>
                  </a:cxn>
                  <a:cxn ang="0">
                    <a:pos x="T6" y="T7"/>
                  </a:cxn>
                  <a:cxn ang="0">
                    <a:pos x="T8" y="T9"/>
                  </a:cxn>
                </a:cxnLst>
                <a:rect b="b" l="0" r="r" t="0"/>
                <a:pathLst>
                  <a:path h="92" w="94">
                    <a:moveTo>
                      <a:pt x="94" y="0"/>
                    </a:moveTo>
                    <a:lnTo>
                      <a:pt x="0" y="42"/>
                    </a:lnTo>
                    <a:lnTo>
                      <a:pt x="0" y="92"/>
                    </a:lnTo>
                    <a:lnTo>
                      <a:pt x="94" y="42"/>
                    </a:lnTo>
                    <a:lnTo>
                      <a:pt x="94" y="0"/>
                    </a:lnTo>
                    <a:close/>
                  </a:path>
                </a:pathLst>
              </a:custGeom>
              <a:grpFill/>
              <a:ln>
                <a:noFill/>
              </a:ln>
            </p:spPr>
            <p:txBody>
              <a:bodyPr anchor="t" anchorCtr="0" bIns="45720" compatLnSpc="1" lIns="91440" numCol="1" rIns="91440" tIns="45720" vert="horz" wrap="square"/>
              <a:lstStyle/>
              <a:p>
                <a:endParaRPr altLang="en-US" lang="zh-CN"/>
              </a:p>
            </p:txBody>
          </p:sp>
          <p:sp>
            <p:nvSpPr>
              <p:cNvPr id="1171" name="Freeform 616"/>
              <p:cNvSpPr/>
              <p:nvPr/>
            </p:nvSpPr>
            <p:spPr bwMode="auto">
              <a:xfrm>
                <a:off x="4516" y="1506"/>
                <a:ext cx="94" cy="92"/>
              </a:xfrm>
              <a:custGeom>
                <a:gdLst>
                  <a:gd fmla="*/ 94 w 94" name="T0"/>
                  <a:gd fmla="*/ 0 h 92" name="T1"/>
                  <a:gd fmla="*/ 0 w 94" name="T2"/>
                  <a:gd fmla="*/ 42 h 92" name="T3"/>
                  <a:gd fmla="*/ 0 w 94" name="T4"/>
                  <a:gd fmla="*/ 92 h 92" name="T5"/>
                  <a:gd fmla="*/ 94 w 94" name="T6"/>
                  <a:gd fmla="*/ 42 h 92" name="T7"/>
                  <a:gd fmla="*/ 94 w 94" name="T8"/>
                  <a:gd fmla="*/ 0 h 92" name="T9"/>
                </a:gdLst>
                <a:cxnLst>
                  <a:cxn ang="0">
                    <a:pos x="T0" y="T1"/>
                  </a:cxn>
                  <a:cxn ang="0">
                    <a:pos x="T2" y="T3"/>
                  </a:cxn>
                  <a:cxn ang="0">
                    <a:pos x="T4" y="T5"/>
                  </a:cxn>
                  <a:cxn ang="0">
                    <a:pos x="T6" y="T7"/>
                  </a:cxn>
                  <a:cxn ang="0">
                    <a:pos x="T8" y="T9"/>
                  </a:cxn>
                </a:cxnLst>
                <a:rect b="b" l="0" r="r" t="0"/>
                <a:pathLst>
                  <a:path h="92" w="94">
                    <a:moveTo>
                      <a:pt x="94" y="0"/>
                    </a:moveTo>
                    <a:lnTo>
                      <a:pt x="0" y="42"/>
                    </a:lnTo>
                    <a:lnTo>
                      <a:pt x="0" y="92"/>
                    </a:lnTo>
                    <a:lnTo>
                      <a:pt x="94" y="42"/>
                    </a:lnTo>
                    <a:lnTo>
                      <a:pt x="94" y="0"/>
                    </a:lnTo>
                  </a:path>
                </a:pathLst>
              </a:custGeom>
              <a:grpFill/>
              <a:ln>
                <a:noFill/>
              </a:ln>
            </p:spPr>
            <p:txBody>
              <a:bodyPr anchor="t" anchorCtr="0" bIns="45720" compatLnSpc="1" lIns="91440" numCol="1" rIns="91440" tIns="45720" vert="horz" wrap="square"/>
              <a:lstStyle/>
              <a:p>
                <a:endParaRPr altLang="en-US" lang="zh-CN"/>
              </a:p>
            </p:txBody>
          </p:sp>
          <p:sp>
            <p:nvSpPr>
              <p:cNvPr id="1172" name="Freeform 617"/>
              <p:cNvSpPr/>
              <p:nvPr/>
            </p:nvSpPr>
            <p:spPr bwMode="auto">
              <a:xfrm>
                <a:off x="4634" y="1464"/>
                <a:ext cx="76" cy="70"/>
              </a:xfrm>
              <a:custGeom>
                <a:gdLst>
                  <a:gd fmla="*/ 76 w 76" name="T0"/>
                  <a:gd fmla="*/ 0 h 70" name="T1"/>
                  <a:gd fmla="*/ 0 w 76" name="T2"/>
                  <a:gd fmla="*/ 32 h 70" name="T3"/>
                  <a:gd fmla="*/ 0 w 76" name="T4"/>
                  <a:gd fmla="*/ 70 h 70" name="T5"/>
                  <a:gd fmla="*/ 0 w 76" name="T6"/>
                  <a:gd fmla="*/ 70 h 70" name="T7"/>
                  <a:gd fmla="*/ 76 w 76" name="T8"/>
                  <a:gd fmla="*/ 30 h 70" name="T9"/>
                  <a:gd fmla="*/ 76 w 76" name="T10"/>
                  <a:gd fmla="*/ 0 h 70" name="T11"/>
                </a:gdLst>
                <a:cxnLst>
                  <a:cxn ang="0">
                    <a:pos x="T0" y="T1"/>
                  </a:cxn>
                  <a:cxn ang="0">
                    <a:pos x="T2" y="T3"/>
                  </a:cxn>
                  <a:cxn ang="0">
                    <a:pos x="T4" y="T5"/>
                  </a:cxn>
                  <a:cxn ang="0">
                    <a:pos x="T6" y="T7"/>
                  </a:cxn>
                  <a:cxn ang="0">
                    <a:pos x="T8" y="T9"/>
                  </a:cxn>
                  <a:cxn ang="0">
                    <a:pos x="T10" y="T11"/>
                  </a:cxn>
                </a:cxnLst>
                <a:rect b="b" l="0" r="r" t="0"/>
                <a:pathLst>
                  <a:path h="70" w="76">
                    <a:moveTo>
                      <a:pt x="76" y="0"/>
                    </a:moveTo>
                    <a:lnTo>
                      <a:pt x="0" y="32"/>
                    </a:lnTo>
                    <a:lnTo>
                      <a:pt x="0" y="70"/>
                    </a:lnTo>
                    <a:lnTo>
                      <a:pt x="0" y="70"/>
                    </a:lnTo>
                    <a:lnTo>
                      <a:pt x="76" y="30"/>
                    </a:lnTo>
                    <a:lnTo>
                      <a:pt x="76" y="0"/>
                    </a:lnTo>
                    <a:close/>
                  </a:path>
                </a:pathLst>
              </a:custGeom>
              <a:grpFill/>
              <a:ln>
                <a:noFill/>
              </a:ln>
            </p:spPr>
            <p:txBody>
              <a:bodyPr anchor="t" anchorCtr="0" bIns="45720" compatLnSpc="1" lIns="91440" numCol="1" rIns="91440" tIns="45720" vert="horz" wrap="square"/>
              <a:lstStyle/>
              <a:p>
                <a:endParaRPr altLang="en-US" lang="zh-CN"/>
              </a:p>
            </p:txBody>
          </p:sp>
          <p:sp>
            <p:nvSpPr>
              <p:cNvPr id="1173" name="Freeform 618"/>
              <p:cNvSpPr/>
              <p:nvPr/>
            </p:nvSpPr>
            <p:spPr bwMode="auto">
              <a:xfrm>
                <a:off x="4634" y="1464"/>
                <a:ext cx="76" cy="70"/>
              </a:xfrm>
              <a:custGeom>
                <a:gdLst>
                  <a:gd fmla="*/ 76 w 76" name="T0"/>
                  <a:gd fmla="*/ 0 h 70" name="T1"/>
                  <a:gd fmla="*/ 0 w 76" name="T2"/>
                  <a:gd fmla="*/ 32 h 70" name="T3"/>
                  <a:gd fmla="*/ 0 w 76" name="T4"/>
                  <a:gd fmla="*/ 70 h 70" name="T5"/>
                  <a:gd fmla="*/ 0 w 76" name="T6"/>
                  <a:gd fmla="*/ 70 h 70" name="T7"/>
                  <a:gd fmla="*/ 76 w 76" name="T8"/>
                  <a:gd fmla="*/ 30 h 70" name="T9"/>
                  <a:gd fmla="*/ 76 w 76" name="T10"/>
                  <a:gd fmla="*/ 0 h 70" name="T11"/>
                </a:gdLst>
                <a:cxnLst>
                  <a:cxn ang="0">
                    <a:pos x="T0" y="T1"/>
                  </a:cxn>
                  <a:cxn ang="0">
                    <a:pos x="T2" y="T3"/>
                  </a:cxn>
                  <a:cxn ang="0">
                    <a:pos x="T4" y="T5"/>
                  </a:cxn>
                  <a:cxn ang="0">
                    <a:pos x="T6" y="T7"/>
                  </a:cxn>
                  <a:cxn ang="0">
                    <a:pos x="T8" y="T9"/>
                  </a:cxn>
                  <a:cxn ang="0">
                    <a:pos x="T10" y="T11"/>
                  </a:cxn>
                </a:cxnLst>
                <a:rect b="b" l="0" r="r" t="0"/>
                <a:pathLst>
                  <a:path h="70" w="76">
                    <a:moveTo>
                      <a:pt x="76" y="0"/>
                    </a:moveTo>
                    <a:lnTo>
                      <a:pt x="0" y="32"/>
                    </a:lnTo>
                    <a:lnTo>
                      <a:pt x="0" y="70"/>
                    </a:lnTo>
                    <a:lnTo>
                      <a:pt x="0" y="70"/>
                    </a:lnTo>
                    <a:lnTo>
                      <a:pt x="76" y="30"/>
                    </a:lnTo>
                    <a:lnTo>
                      <a:pt x="76" y="0"/>
                    </a:lnTo>
                  </a:path>
                </a:pathLst>
              </a:custGeom>
              <a:grpFill/>
              <a:ln>
                <a:noFill/>
              </a:ln>
            </p:spPr>
            <p:txBody>
              <a:bodyPr anchor="t" anchorCtr="0" bIns="45720" compatLnSpc="1" lIns="91440" numCol="1" rIns="91440" tIns="45720" vert="horz" wrap="square"/>
              <a:lstStyle/>
              <a:p>
                <a:endParaRPr altLang="en-US" lang="zh-CN"/>
              </a:p>
            </p:txBody>
          </p:sp>
          <p:sp>
            <p:nvSpPr>
              <p:cNvPr id="1174" name="Freeform 619"/>
              <p:cNvSpPr/>
              <p:nvPr/>
            </p:nvSpPr>
            <p:spPr bwMode="auto">
              <a:xfrm>
                <a:off x="4734" y="1442"/>
                <a:ext cx="28" cy="40"/>
              </a:xfrm>
              <a:custGeom>
                <a:gdLst>
                  <a:gd fmla="*/ 28 w 28" name="T0"/>
                  <a:gd fmla="*/ 0 h 40" name="T1"/>
                  <a:gd fmla="*/ 28 w 28" name="T2"/>
                  <a:gd fmla="*/ 0 h 40" name="T3"/>
                  <a:gd fmla="*/ 0 w 28" name="T4"/>
                  <a:gd fmla="*/ 12 h 40" name="T5"/>
                  <a:gd fmla="*/ 0 w 28" name="T6"/>
                  <a:gd fmla="*/ 40 h 40" name="T7"/>
                  <a:gd fmla="*/ 28 w 28" name="T8"/>
                  <a:gd fmla="*/ 24 h 40" name="T9"/>
                  <a:gd fmla="*/ 28 w 28" name="T10"/>
                  <a:gd fmla="*/ 0 h 40" name="T11"/>
                </a:gdLst>
                <a:cxnLst>
                  <a:cxn ang="0">
                    <a:pos x="T0" y="T1"/>
                  </a:cxn>
                  <a:cxn ang="0">
                    <a:pos x="T2" y="T3"/>
                  </a:cxn>
                  <a:cxn ang="0">
                    <a:pos x="T4" y="T5"/>
                  </a:cxn>
                  <a:cxn ang="0">
                    <a:pos x="T6" y="T7"/>
                  </a:cxn>
                  <a:cxn ang="0">
                    <a:pos x="T8" y="T9"/>
                  </a:cxn>
                  <a:cxn ang="0">
                    <a:pos x="T10" y="T11"/>
                  </a:cxn>
                </a:cxnLst>
                <a:rect b="b" l="0" r="r" t="0"/>
                <a:pathLst>
                  <a:path h="40" w="28">
                    <a:moveTo>
                      <a:pt x="28" y="0"/>
                    </a:moveTo>
                    <a:lnTo>
                      <a:pt x="28" y="0"/>
                    </a:lnTo>
                    <a:lnTo>
                      <a:pt x="0" y="12"/>
                    </a:lnTo>
                    <a:lnTo>
                      <a:pt x="0" y="40"/>
                    </a:lnTo>
                    <a:lnTo>
                      <a:pt x="28" y="24"/>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1175" name="Freeform 620"/>
              <p:cNvSpPr/>
              <p:nvPr/>
            </p:nvSpPr>
            <p:spPr bwMode="auto">
              <a:xfrm>
                <a:off x="4734" y="1442"/>
                <a:ext cx="28" cy="40"/>
              </a:xfrm>
              <a:custGeom>
                <a:gdLst>
                  <a:gd fmla="*/ 28 w 28" name="T0"/>
                  <a:gd fmla="*/ 0 h 40" name="T1"/>
                  <a:gd fmla="*/ 28 w 28" name="T2"/>
                  <a:gd fmla="*/ 0 h 40" name="T3"/>
                  <a:gd fmla="*/ 0 w 28" name="T4"/>
                  <a:gd fmla="*/ 12 h 40" name="T5"/>
                  <a:gd fmla="*/ 0 w 28" name="T6"/>
                  <a:gd fmla="*/ 40 h 40" name="T7"/>
                  <a:gd fmla="*/ 28 w 28" name="T8"/>
                  <a:gd fmla="*/ 24 h 40" name="T9"/>
                  <a:gd fmla="*/ 28 w 28" name="T10"/>
                  <a:gd fmla="*/ 0 h 40" name="T11"/>
                </a:gdLst>
                <a:cxnLst>
                  <a:cxn ang="0">
                    <a:pos x="T0" y="T1"/>
                  </a:cxn>
                  <a:cxn ang="0">
                    <a:pos x="T2" y="T3"/>
                  </a:cxn>
                  <a:cxn ang="0">
                    <a:pos x="T4" y="T5"/>
                  </a:cxn>
                  <a:cxn ang="0">
                    <a:pos x="T6" y="T7"/>
                  </a:cxn>
                  <a:cxn ang="0">
                    <a:pos x="T8" y="T9"/>
                  </a:cxn>
                  <a:cxn ang="0">
                    <a:pos x="T10" y="T11"/>
                  </a:cxn>
                </a:cxnLst>
                <a:rect b="b" l="0" r="r" t="0"/>
                <a:pathLst>
                  <a:path h="40" w="28">
                    <a:moveTo>
                      <a:pt x="28" y="0"/>
                    </a:moveTo>
                    <a:lnTo>
                      <a:pt x="28" y="0"/>
                    </a:lnTo>
                    <a:lnTo>
                      <a:pt x="0" y="12"/>
                    </a:lnTo>
                    <a:lnTo>
                      <a:pt x="0" y="40"/>
                    </a:lnTo>
                    <a:lnTo>
                      <a:pt x="28" y="24"/>
                    </a:lnTo>
                    <a:lnTo>
                      <a:pt x="28" y="0"/>
                    </a:lnTo>
                  </a:path>
                </a:pathLst>
              </a:custGeom>
              <a:grpFill/>
              <a:ln>
                <a:noFill/>
              </a:ln>
            </p:spPr>
            <p:txBody>
              <a:bodyPr anchor="t" anchorCtr="0" bIns="45720" compatLnSpc="1" lIns="91440" numCol="1" rIns="91440" tIns="45720" vert="horz" wrap="square"/>
              <a:lstStyle/>
              <a:p>
                <a:endParaRPr altLang="en-US" lang="zh-CN"/>
              </a:p>
            </p:txBody>
          </p:sp>
          <p:sp>
            <p:nvSpPr>
              <p:cNvPr id="1176" name="Freeform 621"/>
              <p:cNvSpPr/>
              <p:nvPr/>
            </p:nvSpPr>
            <p:spPr bwMode="auto">
              <a:xfrm>
                <a:off x="4516" y="1616"/>
                <a:ext cx="40" cy="72"/>
              </a:xfrm>
              <a:custGeom>
                <a:gdLst>
                  <a:gd fmla="*/ 40 w 40" name="T0"/>
                  <a:gd fmla="*/ 0 h 72" name="T1"/>
                  <a:gd fmla="*/ 40 w 40" name="T2"/>
                  <a:gd fmla="*/ 0 h 72" name="T3"/>
                  <a:gd fmla="*/ 0 w 40" name="T4"/>
                  <a:gd fmla="*/ 22 h 72" name="T5"/>
                  <a:gd fmla="*/ 0 w 40" name="T6"/>
                  <a:gd fmla="*/ 72 h 72" name="T7"/>
                  <a:gd fmla="*/ 40 w 40" name="T8"/>
                  <a:gd fmla="*/ 46 h 72" name="T9"/>
                  <a:gd fmla="*/ 40 w 40" name="T10"/>
                  <a:gd fmla="*/ 0 h 72" name="T11"/>
                </a:gdLst>
                <a:cxnLst>
                  <a:cxn ang="0">
                    <a:pos x="T0" y="T1"/>
                  </a:cxn>
                  <a:cxn ang="0">
                    <a:pos x="T2" y="T3"/>
                  </a:cxn>
                  <a:cxn ang="0">
                    <a:pos x="T4" y="T5"/>
                  </a:cxn>
                  <a:cxn ang="0">
                    <a:pos x="T6" y="T7"/>
                  </a:cxn>
                  <a:cxn ang="0">
                    <a:pos x="T8" y="T9"/>
                  </a:cxn>
                  <a:cxn ang="0">
                    <a:pos x="T10" y="T11"/>
                  </a:cxn>
                </a:cxnLst>
                <a:rect b="b" l="0" r="r" t="0"/>
                <a:pathLst>
                  <a:path h="72" w="40">
                    <a:moveTo>
                      <a:pt x="40" y="0"/>
                    </a:moveTo>
                    <a:lnTo>
                      <a:pt x="40" y="0"/>
                    </a:lnTo>
                    <a:lnTo>
                      <a:pt x="0" y="22"/>
                    </a:lnTo>
                    <a:lnTo>
                      <a:pt x="0" y="72"/>
                    </a:lnTo>
                    <a:lnTo>
                      <a:pt x="40" y="46"/>
                    </a:lnTo>
                    <a:lnTo>
                      <a:pt x="40" y="0"/>
                    </a:lnTo>
                    <a:close/>
                  </a:path>
                </a:pathLst>
              </a:custGeom>
              <a:grpFill/>
              <a:ln>
                <a:noFill/>
              </a:ln>
            </p:spPr>
            <p:txBody>
              <a:bodyPr anchor="t" anchorCtr="0" bIns="45720" compatLnSpc="1" lIns="91440" numCol="1" rIns="91440" tIns="45720" vert="horz" wrap="square"/>
              <a:lstStyle/>
              <a:p>
                <a:endParaRPr altLang="en-US" lang="zh-CN"/>
              </a:p>
            </p:txBody>
          </p:sp>
          <p:sp>
            <p:nvSpPr>
              <p:cNvPr id="1177" name="Freeform 622"/>
              <p:cNvSpPr/>
              <p:nvPr/>
            </p:nvSpPr>
            <p:spPr bwMode="auto">
              <a:xfrm>
                <a:off x="4516" y="1616"/>
                <a:ext cx="40" cy="72"/>
              </a:xfrm>
              <a:custGeom>
                <a:gdLst>
                  <a:gd fmla="*/ 40 w 40" name="T0"/>
                  <a:gd fmla="*/ 0 h 72" name="T1"/>
                  <a:gd fmla="*/ 40 w 40" name="T2"/>
                  <a:gd fmla="*/ 0 h 72" name="T3"/>
                  <a:gd fmla="*/ 0 w 40" name="T4"/>
                  <a:gd fmla="*/ 22 h 72" name="T5"/>
                  <a:gd fmla="*/ 0 w 40" name="T6"/>
                  <a:gd fmla="*/ 72 h 72" name="T7"/>
                  <a:gd fmla="*/ 40 w 40" name="T8"/>
                  <a:gd fmla="*/ 46 h 72" name="T9"/>
                  <a:gd fmla="*/ 40 w 40" name="T10"/>
                  <a:gd fmla="*/ 0 h 72" name="T11"/>
                </a:gdLst>
                <a:cxnLst>
                  <a:cxn ang="0">
                    <a:pos x="T0" y="T1"/>
                  </a:cxn>
                  <a:cxn ang="0">
                    <a:pos x="T2" y="T3"/>
                  </a:cxn>
                  <a:cxn ang="0">
                    <a:pos x="T4" y="T5"/>
                  </a:cxn>
                  <a:cxn ang="0">
                    <a:pos x="T6" y="T7"/>
                  </a:cxn>
                  <a:cxn ang="0">
                    <a:pos x="T8" y="T9"/>
                  </a:cxn>
                  <a:cxn ang="0">
                    <a:pos x="T10" y="T11"/>
                  </a:cxn>
                </a:cxnLst>
                <a:rect b="b" l="0" r="r" t="0"/>
                <a:pathLst>
                  <a:path h="72" w="40">
                    <a:moveTo>
                      <a:pt x="40" y="0"/>
                    </a:moveTo>
                    <a:lnTo>
                      <a:pt x="40" y="0"/>
                    </a:lnTo>
                    <a:lnTo>
                      <a:pt x="0" y="22"/>
                    </a:lnTo>
                    <a:lnTo>
                      <a:pt x="0" y="72"/>
                    </a:lnTo>
                    <a:lnTo>
                      <a:pt x="40" y="46"/>
                    </a:lnTo>
                    <a:lnTo>
                      <a:pt x="40" y="0"/>
                    </a:lnTo>
                  </a:path>
                </a:pathLst>
              </a:custGeom>
              <a:grpFill/>
              <a:ln>
                <a:noFill/>
              </a:ln>
            </p:spPr>
            <p:txBody>
              <a:bodyPr anchor="t" anchorCtr="0" bIns="45720" compatLnSpc="1" lIns="91440" numCol="1" rIns="91440" tIns="45720" vert="horz" wrap="square"/>
              <a:lstStyle/>
              <a:p>
                <a:endParaRPr altLang="en-US" lang="zh-CN"/>
              </a:p>
            </p:txBody>
          </p:sp>
          <p:sp>
            <p:nvSpPr>
              <p:cNvPr id="1178" name="Freeform 623"/>
              <p:cNvSpPr/>
              <p:nvPr/>
            </p:nvSpPr>
            <p:spPr bwMode="auto">
              <a:xfrm>
                <a:off x="4612" y="1574"/>
                <a:ext cx="22" cy="52"/>
              </a:xfrm>
              <a:custGeom>
                <a:gdLst>
                  <a:gd fmla="*/ 22 w 22" name="T0"/>
                  <a:gd fmla="*/ 0 h 52" name="T1"/>
                  <a:gd fmla="*/ 22 w 22" name="T2"/>
                  <a:gd fmla="*/ 0 h 52" name="T3"/>
                  <a:gd fmla="*/ 0 w 22" name="T4"/>
                  <a:gd fmla="*/ 12 h 52" name="T5"/>
                  <a:gd fmla="*/ 0 w 22" name="T6"/>
                  <a:gd fmla="*/ 52 h 52" name="T7"/>
                  <a:gd fmla="*/ 22 w 22" name="T8"/>
                  <a:gd fmla="*/ 38 h 52" name="T9"/>
                  <a:gd fmla="*/ 22 w 22" name="T10"/>
                  <a:gd fmla="*/ 0 h 52" name="T11"/>
                </a:gdLst>
                <a:cxnLst>
                  <a:cxn ang="0">
                    <a:pos x="T0" y="T1"/>
                  </a:cxn>
                  <a:cxn ang="0">
                    <a:pos x="T2" y="T3"/>
                  </a:cxn>
                  <a:cxn ang="0">
                    <a:pos x="T4" y="T5"/>
                  </a:cxn>
                  <a:cxn ang="0">
                    <a:pos x="T6" y="T7"/>
                  </a:cxn>
                  <a:cxn ang="0">
                    <a:pos x="T8" y="T9"/>
                  </a:cxn>
                  <a:cxn ang="0">
                    <a:pos x="T10" y="T11"/>
                  </a:cxn>
                </a:cxnLst>
                <a:rect b="b" l="0" r="r" t="0"/>
                <a:pathLst>
                  <a:path h="52" w="22">
                    <a:moveTo>
                      <a:pt x="22" y="0"/>
                    </a:moveTo>
                    <a:lnTo>
                      <a:pt x="22" y="0"/>
                    </a:lnTo>
                    <a:lnTo>
                      <a:pt x="0" y="12"/>
                    </a:lnTo>
                    <a:lnTo>
                      <a:pt x="0" y="52"/>
                    </a:lnTo>
                    <a:lnTo>
                      <a:pt x="22" y="38"/>
                    </a:lnTo>
                    <a:lnTo>
                      <a:pt x="22" y="0"/>
                    </a:lnTo>
                    <a:close/>
                  </a:path>
                </a:pathLst>
              </a:custGeom>
              <a:grpFill/>
              <a:ln>
                <a:noFill/>
              </a:ln>
            </p:spPr>
            <p:txBody>
              <a:bodyPr anchor="t" anchorCtr="0" bIns="45720" compatLnSpc="1" lIns="91440" numCol="1" rIns="91440" tIns="45720" vert="horz" wrap="square"/>
              <a:lstStyle/>
              <a:p>
                <a:endParaRPr altLang="en-US" lang="zh-CN"/>
              </a:p>
            </p:txBody>
          </p:sp>
          <p:sp>
            <p:nvSpPr>
              <p:cNvPr id="1179" name="Freeform 624"/>
              <p:cNvSpPr/>
              <p:nvPr/>
            </p:nvSpPr>
            <p:spPr bwMode="auto">
              <a:xfrm>
                <a:off x="4612" y="1574"/>
                <a:ext cx="22" cy="52"/>
              </a:xfrm>
              <a:custGeom>
                <a:gdLst>
                  <a:gd fmla="*/ 22 w 22" name="T0"/>
                  <a:gd fmla="*/ 0 h 52" name="T1"/>
                  <a:gd fmla="*/ 22 w 22" name="T2"/>
                  <a:gd fmla="*/ 0 h 52" name="T3"/>
                  <a:gd fmla="*/ 0 w 22" name="T4"/>
                  <a:gd fmla="*/ 12 h 52" name="T5"/>
                  <a:gd fmla="*/ 0 w 22" name="T6"/>
                  <a:gd fmla="*/ 52 h 52" name="T7"/>
                  <a:gd fmla="*/ 22 w 22" name="T8"/>
                  <a:gd fmla="*/ 38 h 52" name="T9"/>
                  <a:gd fmla="*/ 22 w 22" name="T10"/>
                  <a:gd fmla="*/ 0 h 52" name="T11"/>
                </a:gdLst>
                <a:cxnLst>
                  <a:cxn ang="0">
                    <a:pos x="T0" y="T1"/>
                  </a:cxn>
                  <a:cxn ang="0">
                    <a:pos x="T2" y="T3"/>
                  </a:cxn>
                  <a:cxn ang="0">
                    <a:pos x="T4" y="T5"/>
                  </a:cxn>
                  <a:cxn ang="0">
                    <a:pos x="T6" y="T7"/>
                  </a:cxn>
                  <a:cxn ang="0">
                    <a:pos x="T8" y="T9"/>
                  </a:cxn>
                  <a:cxn ang="0">
                    <a:pos x="T10" y="T11"/>
                  </a:cxn>
                </a:cxnLst>
                <a:rect b="b" l="0" r="r" t="0"/>
                <a:pathLst>
                  <a:path h="52" w="22">
                    <a:moveTo>
                      <a:pt x="22" y="0"/>
                    </a:moveTo>
                    <a:lnTo>
                      <a:pt x="22" y="0"/>
                    </a:lnTo>
                    <a:lnTo>
                      <a:pt x="0" y="12"/>
                    </a:lnTo>
                    <a:lnTo>
                      <a:pt x="0" y="52"/>
                    </a:lnTo>
                    <a:lnTo>
                      <a:pt x="22" y="38"/>
                    </a:lnTo>
                    <a:lnTo>
                      <a:pt x="22" y="0"/>
                    </a:lnTo>
                  </a:path>
                </a:pathLst>
              </a:custGeom>
              <a:grpFill/>
              <a:ln>
                <a:noFill/>
              </a:ln>
            </p:spPr>
            <p:txBody>
              <a:bodyPr anchor="t" anchorCtr="0" bIns="45720" compatLnSpc="1" lIns="91440" numCol="1" rIns="91440" tIns="45720" vert="horz" wrap="square"/>
              <a:lstStyle/>
              <a:p>
                <a:endParaRPr altLang="en-US" lang="zh-CN"/>
              </a:p>
            </p:txBody>
          </p:sp>
          <p:sp>
            <p:nvSpPr>
              <p:cNvPr id="1180" name="Freeform 625"/>
              <p:cNvSpPr/>
              <p:nvPr/>
            </p:nvSpPr>
            <p:spPr bwMode="auto">
              <a:xfrm>
                <a:off x="4658" y="1542"/>
                <a:ext cx="36" cy="56"/>
              </a:xfrm>
              <a:custGeom>
                <a:gdLst>
                  <a:gd fmla="*/ 36 w 36" name="T0"/>
                  <a:gd fmla="*/ 0 h 56" name="T1"/>
                  <a:gd fmla="*/ 36 w 36" name="T2"/>
                  <a:gd fmla="*/ 0 h 56" name="T3"/>
                  <a:gd fmla="*/ 0 w 36" name="T4"/>
                  <a:gd fmla="*/ 20 h 56" name="T5"/>
                  <a:gd fmla="*/ 0 w 36" name="T6"/>
                  <a:gd fmla="*/ 56 h 56" name="T7"/>
                  <a:gd fmla="*/ 36 w 36" name="T8"/>
                  <a:gd fmla="*/ 32 h 56" name="T9"/>
                  <a:gd fmla="*/ 36 w 36" name="T10"/>
                  <a:gd fmla="*/ 0 h 56" name="T11"/>
                </a:gdLst>
                <a:cxnLst>
                  <a:cxn ang="0">
                    <a:pos x="T0" y="T1"/>
                  </a:cxn>
                  <a:cxn ang="0">
                    <a:pos x="T2" y="T3"/>
                  </a:cxn>
                  <a:cxn ang="0">
                    <a:pos x="T4" y="T5"/>
                  </a:cxn>
                  <a:cxn ang="0">
                    <a:pos x="T6" y="T7"/>
                  </a:cxn>
                  <a:cxn ang="0">
                    <a:pos x="T8" y="T9"/>
                  </a:cxn>
                  <a:cxn ang="0">
                    <a:pos x="T10" y="T11"/>
                  </a:cxn>
                </a:cxnLst>
                <a:rect b="b" l="0" r="r" t="0"/>
                <a:pathLst>
                  <a:path h="56" w="36">
                    <a:moveTo>
                      <a:pt x="36" y="0"/>
                    </a:moveTo>
                    <a:lnTo>
                      <a:pt x="36" y="0"/>
                    </a:lnTo>
                    <a:lnTo>
                      <a:pt x="0" y="20"/>
                    </a:lnTo>
                    <a:lnTo>
                      <a:pt x="0" y="56"/>
                    </a:lnTo>
                    <a:lnTo>
                      <a:pt x="36" y="32"/>
                    </a:lnTo>
                    <a:lnTo>
                      <a:pt x="36" y="0"/>
                    </a:lnTo>
                    <a:close/>
                  </a:path>
                </a:pathLst>
              </a:custGeom>
              <a:grpFill/>
              <a:ln>
                <a:noFill/>
              </a:ln>
            </p:spPr>
            <p:txBody>
              <a:bodyPr anchor="t" anchorCtr="0" bIns="45720" compatLnSpc="1" lIns="91440" numCol="1" rIns="91440" tIns="45720" vert="horz" wrap="square"/>
              <a:lstStyle/>
              <a:p>
                <a:endParaRPr altLang="en-US" lang="zh-CN"/>
              </a:p>
            </p:txBody>
          </p:sp>
          <p:sp>
            <p:nvSpPr>
              <p:cNvPr id="1181" name="Freeform 626"/>
              <p:cNvSpPr/>
              <p:nvPr/>
            </p:nvSpPr>
            <p:spPr bwMode="auto">
              <a:xfrm>
                <a:off x="4658" y="1542"/>
                <a:ext cx="36" cy="56"/>
              </a:xfrm>
              <a:custGeom>
                <a:gdLst>
                  <a:gd fmla="*/ 36 w 36" name="T0"/>
                  <a:gd fmla="*/ 0 h 56" name="T1"/>
                  <a:gd fmla="*/ 36 w 36" name="T2"/>
                  <a:gd fmla="*/ 0 h 56" name="T3"/>
                  <a:gd fmla="*/ 0 w 36" name="T4"/>
                  <a:gd fmla="*/ 20 h 56" name="T5"/>
                  <a:gd fmla="*/ 0 w 36" name="T6"/>
                  <a:gd fmla="*/ 56 h 56" name="T7"/>
                  <a:gd fmla="*/ 36 w 36" name="T8"/>
                  <a:gd fmla="*/ 32 h 56" name="T9"/>
                  <a:gd fmla="*/ 36 w 36" name="T10"/>
                  <a:gd fmla="*/ 0 h 56" name="T11"/>
                </a:gdLst>
                <a:cxnLst>
                  <a:cxn ang="0">
                    <a:pos x="T0" y="T1"/>
                  </a:cxn>
                  <a:cxn ang="0">
                    <a:pos x="T2" y="T3"/>
                  </a:cxn>
                  <a:cxn ang="0">
                    <a:pos x="T4" y="T5"/>
                  </a:cxn>
                  <a:cxn ang="0">
                    <a:pos x="T6" y="T7"/>
                  </a:cxn>
                  <a:cxn ang="0">
                    <a:pos x="T8" y="T9"/>
                  </a:cxn>
                  <a:cxn ang="0">
                    <a:pos x="T10" y="T11"/>
                  </a:cxn>
                </a:cxnLst>
                <a:rect b="b" l="0" r="r" t="0"/>
                <a:pathLst>
                  <a:path h="56" w="36">
                    <a:moveTo>
                      <a:pt x="36" y="0"/>
                    </a:moveTo>
                    <a:lnTo>
                      <a:pt x="36" y="0"/>
                    </a:lnTo>
                    <a:lnTo>
                      <a:pt x="0" y="20"/>
                    </a:lnTo>
                    <a:lnTo>
                      <a:pt x="0" y="56"/>
                    </a:lnTo>
                    <a:lnTo>
                      <a:pt x="36" y="32"/>
                    </a:lnTo>
                    <a:lnTo>
                      <a:pt x="36" y="0"/>
                    </a:lnTo>
                  </a:path>
                </a:pathLst>
              </a:custGeom>
              <a:grpFill/>
              <a:ln>
                <a:noFill/>
              </a:ln>
            </p:spPr>
            <p:txBody>
              <a:bodyPr anchor="t" anchorCtr="0" bIns="45720" compatLnSpc="1" lIns="91440" numCol="1" rIns="91440" tIns="45720" vert="horz" wrap="square"/>
              <a:lstStyle/>
              <a:p>
                <a:endParaRPr altLang="en-US" lang="zh-CN"/>
              </a:p>
            </p:txBody>
          </p:sp>
          <p:sp>
            <p:nvSpPr>
              <p:cNvPr id="1182" name="Freeform 627"/>
              <p:cNvSpPr/>
              <p:nvPr/>
            </p:nvSpPr>
            <p:spPr bwMode="auto">
              <a:xfrm>
                <a:off x="4718" y="1506"/>
                <a:ext cx="44" cy="52"/>
              </a:xfrm>
              <a:custGeom>
                <a:gdLst>
                  <a:gd fmla="*/ 44 w 44" name="T0"/>
                  <a:gd fmla="*/ 0 h 52" name="T1"/>
                  <a:gd fmla="*/ 0 w 44" name="T2"/>
                  <a:gd fmla="*/ 24 h 52" name="T3"/>
                  <a:gd fmla="*/ 0 w 44" name="T4"/>
                  <a:gd fmla="*/ 52 h 52" name="T5"/>
                  <a:gd fmla="*/ 44 w 44" name="T6"/>
                  <a:gd fmla="*/ 26 h 52" name="T7"/>
                  <a:gd fmla="*/ 44 w 44" name="T8"/>
                  <a:gd fmla="*/ 0 h 52" name="T9"/>
                </a:gdLst>
                <a:cxnLst>
                  <a:cxn ang="0">
                    <a:pos x="T0" y="T1"/>
                  </a:cxn>
                  <a:cxn ang="0">
                    <a:pos x="T2" y="T3"/>
                  </a:cxn>
                  <a:cxn ang="0">
                    <a:pos x="T4" y="T5"/>
                  </a:cxn>
                  <a:cxn ang="0">
                    <a:pos x="T6" y="T7"/>
                  </a:cxn>
                  <a:cxn ang="0">
                    <a:pos x="T8" y="T9"/>
                  </a:cxn>
                </a:cxnLst>
                <a:rect b="b" l="0" r="r" t="0"/>
                <a:pathLst>
                  <a:path h="52" w="44">
                    <a:moveTo>
                      <a:pt x="44" y="0"/>
                    </a:moveTo>
                    <a:lnTo>
                      <a:pt x="0" y="24"/>
                    </a:lnTo>
                    <a:lnTo>
                      <a:pt x="0" y="52"/>
                    </a:lnTo>
                    <a:lnTo>
                      <a:pt x="44" y="26"/>
                    </a:lnTo>
                    <a:lnTo>
                      <a:pt x="44" y="0"/>
                    </a:lnTo>
                    <a:close/>
                  </a:path>
                </a:pathLst>
              </a:custGeom>
              <a:grpFill/>
              <a:ln>
                <a:noFill/>
              </a:ln>
            </p:spPr>
            <p:txBody>
              <a:bodyPr anchor="t" anchorCtr="0" bIns="45720" compatLnSpc="1" lIns="91440" numCol="1" rIns="91440" tIns="45720" vert="horz" wrap="square"/>
              <a:lstStyle/>
              <a:p>
                <a:endParaRPr altLang="en-US" lang="zh-CN"/>
              </a:p>
            </p:txBody>
          </p:sp>
          <p:sp>
            <p:nvSpPr>
              <p:cNvPr id="1183" name="Freeform 628"/>
              <p:cNvSpPr/>
              <p:nvPr/>
            </p:nvSpPr>
            <p:spPr bwMode="auto">
              <a:xfrm>
                <a:off x="4718" y="1506"/>
                <a:ext cx="44" cy="52"/>
              </a:xfrm>
              <a:custGeom>
                <a:gdLst>
                  <a:gd fmla="*/ 44 w 44" name="T0"/>
                  <a:gd fmla="*/ 0 h 52" name="T1"/>
                  <a:gd fmla="*/ 0 w 44" name="T2"/>
                  <a:gd fmla="*/ 24 h 52" name="T3"/>
                  <a:gd fmla="*/ 0 w 44" name="T4"/>
                  <a:gd fmla="*/ 52 h 52" name="T5"/>
                  <a:gd fmla="*/ 44 w 44" name="T6"/>
                  <a:gd fmla="*/ 26 h 52" name="T7"/>
                  <a:gd fmla="*/ 44 w 44" name="T8"/>
                  <a:gd fmla="*/ 0 h 52" name="T9"/>
                </a:gdLst>
                <a:cxnLst>
                  <a:cxn ang="0">
                    <a:pos x="T0" y="T1"/>
                  </a:cxn>
                  <a:cxn ang="0">
                    <a:pos x="T2" y="T3"/>
                  </a:cxn>
                  <a:cxn ang="0">
                    <a:pos x="T4" y="T5"/>
                  </a:cxn>
                  <a:cxn ang="0">
                    <a:pos x="T6" y="T7"/>
                  </a:cxn>
                  <a:cxn ang="0">
                    <a:pos x="T8" y="T9"/>
                  </a:cxn>
                </a:cxnLst>
                <a:rect b="b" l="0" r="r" t="0"/>
                <a:pathLst>
                  <a:path h="52" w="44">
                    <a:moveTo>
                      <a:pt x="44" y="0"/>
                    </a:moveTo>
                    <a:lnTo>
                      <a:pt x="0" y="24"/>
                    </a:lnTo>
                    <a:lnTo>
                      <a:pt x="0" y="52"/>
                    </a:lnTo>
                    <a:lnTo>
                      <a:pt x="44" y="26"/>
                    </a:lnTo>
                    <a:lnTo>
                      <a:pt x="44" y="0"/>
                    </a:lnTo>
                  </a:path>
                </a:pathLst>
              </a:custGeom>
              <a:grpFill/>
              <a:ln>
                <a:noFill/>
              </a:ln>
            </p:spPr>
            <p:txBody>
              <a:bodyPr anchor="t" anchorCtr="0" bIns="45720" compatLnSpc="1" lIns="91440" numCol="1" rIns="91440" tIns="45720" vert="horz" wrap="square"/>
              <a:lstStyle/>
              <a:p>
                <a:endParaRPr altLang="en-US" lang="zh-CN"/>
              </a:p>
            </p:txBody>
          </p:sp>
          <p:sp>
            <p:nvSpPr>
              <p:cNvPr id="1184" name="Freeform 629"/>
              <p:cNvSpPr/>
              <p:nvPr/>
            </p:nvSpPr>
            <p:spPr bwMode="auto">
              <a:xfrm>
                <a:off x="4516" y="1682"/>
                <a:ext cx="64" cy="86"/>
              </a:xfrm>
              <a:custGeom>
                <a:gdLst>
                  <a:gd fmla="*/ 64 w 64" name="T0"/>
                  <a:gd fmla="*/ 0 h 86" name="T1"/>
                  <a:gd fmla="*/ 64 w 64" name="T2"/>
                  <a:gd fmla="*/ 0 h 86" name="T3"/>
                  <a:gd fmla="*/ 0 w 64" name="T4"/>
                  <a:gd fmla="*/ 36 h 86" name="T5"/>
                  <a:gd fmla="*/ 0 w 64" name="T6"/>
                  <a:gd fmla="*/ 86 h 86" name="T7"/>
                  <a:gd fmla="*/ 64 w 64" name="T8"/>
                  <a:gd fmla="*/ 42 h 86" name="T9"/>
                  <a:gd fmla="*/ 64 w 64" name="T10"/>
                  <a:gd fmla="*/ 0 h 86" name="T11"/>
                </a:gdLst>
                <a:cxnLst>
                  <a:cxn ang="0">
                    <a:pos x="T0" y="T1"/>
                  </a:cxn>
                  <a:cxn ang="0">
                    <a:pos x="T2" y="T3"/>
                  </a:cxn>
                  <a:cxn ang="0">
                    <a:pos x="T4" y="T5"/>
                  </a:cxn>
                  <a:cxn ang="0">
                    <a:pos x="T6" y="T7"/>
                  </a:cxn>
                  <a:cxn ang="0">
                    <a:pos x="T8" y="T9"/>
                  </a:cxn>
                  <a:cxn ang="0">
                    <a:pos x="T10" y="T11"/>
                  </a:cxn>
                </a:cxnLst>
                <a:rect b="b" l="0" r="r" t="0"/>
                <a:pathLst>
                  <a:path h="86" w="64">
                    <a:moveTo>
                      <a:pt x="64" y="0"/>
                    </a:moveTo>
                    <a:lnTo>
                      <a:pt x="64" y="0"/>
                    </a:lnTo>
                    <a:lnTo>
                      <a:pt x="0" y="36"/>
                    </a:lnTo>
                    <a:lnTo>
                      <a:pt x="0" y="86"/>
                    </a:lnTo>
                    <a:lnTo>
                      <a:pt x="64" y="42"/>
                    </a:lnTo>
                    <a:lnTo>
                      <a:pt x="64" y="0"/>
                    </a:lnTo>
                    <a:close/>
                  </a:path>
                </a:pathLst>
              </a:custGeom>
              <a:grpFill/>
              <a:ln>
                <a:noFill/>
              </a:ln>
            </p:spPr>
            <p:txBody>
              <a:bodyPr anchor="t" anchorCtr="0" bIns="45720" compatLnSpc="1" lIns="91440" numCol="1" rIns="91440" tIns="45720" vert="horz" wrap="square"/>
              <a:lstStyle/>
              <a:p>
                <a:endParaRPr altLang="en-US" lang="zh-CN"/>
              </a:p>
            </p:txBody>
          </p:sp>
          <p:sp>
            <p:nvSpPr>
              <p:cNvPr id="1185" name="Freeform 630"/>
              <p:cNvSpPr/>
              <p:nvPr/>
            </p:nvSpPr>
            <p:spPr bwMode="auto">
              <a:xfrm>
                <a:off x="4516" y="1682"/>
                <a:ext cx="64" cy="86"/>
              </a:xfrm>
              <a:custGeom>
                <a:gdLst>
                  <a:gd fmla="*/ 64 w 64" name="T0"/>
                  <a:gd fmla="*/ 0 h 86" name="T1"/>
                  <a:gd fmla="*/ 64 w 64" name="T2"/>
                  <a:gd fmla="*/ 0 h 86" name="T3"/>
                  <a:gd fmla="*/ 0 w 64" name="T4"/>
                  <a:gd fmla="*/ 36 h 86" name="T5"/>
                  <a:gd fmla="*/ 0 w 64" name="T6"/>
                  <a:gd fmla="*/ 86 h 86" name="T7"/>
                  <a:gd fmla="*/ 64 w 64" name="T8"/>
                  <a:gd fmla="*/ 42 h 86" name="T9"/>
                  <a:gd fmla="*/ 64 w 64" name="T10"/>
                  <a:gd fmla="*/ 0 h 86" name="T11"/>
                </a:gdLst>
                <a:cxnLst>
                  <a:cxn ang="0">
                    <a:pos x="T0" y="T1"/>
                  </a:cxn>
                  <a:cxn ang="0">
                    <a:pos x="T2" y="T3"/>
                  </a:cxn>
                  <a:cxn ang="0">
                    <a:pos x="T4" y="T5"/>
                  </a:cxn>
                  <a:cxn ang="0">
                    <a:pos x="T6" y="T7"/>
                  </a:cxn>
                  <a:cxn ang="0">
                    <a:pos x="T8" y="T9"/>
                  </a:cxn>
                  <a:cxn ang="0">
                    <a:pos x="T10" y="T11"/>
                  </a:cxn>
                </a:cxnLst>
                <a:rect b="b" l="0" r="r" t="0"/>
                <a:pathLst>
                  <a:path h="86" w="64">
                    <a:moveTo>
                      <a:pt x="64" y="0"/>
                    </a:moveTo>
                    <a:lnTo>
                      <a:pt x="64" y="0"/>
                    </a:lnTo>
                    <a:lnTo>
                      <a:pt x="0" y="36"/>
                    </a:lnTo>
                    <a:lnTo>
                      <a:pt x="0" y="86"/>
                    </a:lnTo>
                    <a:lnTo>
                      <a:pt x="64" y="42"/>
                    </a:lnTo>
                    <a:lnTo>
                      <a:pt x="64" y="0"/>
                    </a:lnTo>
                  </a:path>
                </a:pathLst>
              </a:custGeom>
              <a:grpFill/>
              <a:ln>
                <a:noFill/>
              </a:ln>
            </p:spPr>
            <p:txBody>
              <a:bodyPr anchor="t" anchorCtr="0" bIns="45720" compatLnSpc="1" lIns="91440" numCol="1" rIns="91440" tIns="45720" vert="horz" wrap="square"/>
              <a:lstStyle/>
              <a:p>
                <a:endParaRPr altLang="en-US" lang="zh-CN"/>
              </a:p>
            </p:txBody>
          </p:sp>
          <p:sp>
            <p:nvSpPr>
              <p:cNvPr id="1186" name="Freeform 631"/>
              <p:cNvSpPr/>
              <p:nvPr/>
            </p:nvSpPr>
            <p:spPr bwMode="auto">
              <a:xfrm>
                <a:off x="4604" y="1636"/>
                <a:ext cx="54" cy="72"/>
              </a:xfrm>
              <a:custGeom>
                <a:gdLst>
                  <a:gd fmla="*/ 54 w 54" name="T0"/>
                  <a:gd fmla="*/ 0 h 72" name="T1"/>
                  <a:gd fmla="*/ 0 w 54" name="T2"/>
                  <a:gd fmla="*/ 32 h 72" name="T3"/>
                  <a:gd fmla="*/ 0 w 54" name="T4"/>
                  <a:gd fmla="*/ 72 h 72" name="T5"/>
                  <a:gd fmla="*/ 54 w 54" name="T6"/>
                  <a:gd fmla="*/ 34 h 72" name="T7"/>
                  <a:gd fmla="*/ 54 w 54" name="T8"/>
                  <a:gd fmla="*/ 0 h 72" name="T9"/>
                </a:gdLst>
                <a:cxnLst>
                  <a:cxn ang="0">
                    <a:pos x="T0" y="T1"/>
                  </a:cxn>
                  <a:cxn ang="0">
                    <a:pos x="T2" y="T3"/>
                  </a:cxn>
                  <a:cxn ang="0">
                    <a:pos x="T4" y="T5"/>
                  </a:cxn>
                  <a:cxn ang="0">
                    <a:pos x="T6" y="T7"/>
                  </a:cxn>
                  <a:cxn ang="0">
                    <a:pos x="T8" y="T9"/>
                  </a:cxn>
                </a:cxnLst>
                <a:rect b="b" l="0" r="r" t="0"/>
                <a:pathLst>
                  <a:path h="72" w="54">
                    <a:moveTo>
                      <a:pt x="54" y="0"/>
                    </a:moveTo>
                    <a:lnTo>
                      <a:pt x="0" y="32"/>
                    </a:lnTo>
                    <a:lnTo>
                      <a:pt x="0" y="72"/>
                    </a:lnTo>
                    <a:lnTo>
                      <a:pt x="54" y="34"/>
                    </a:lnTo>
                    <a:lnTo>
                      <a:pt x="54" y="0"/>
                    </a:lnTo>
                    <a:close/>
                  </a:path>
                </a:pathLst>
              </a:custGeom>
              <a:grpFill/>
              <a:ln>
                <a:noFill/>
              </a:ln>
            </p:spPr>
            <p:txBody>
              <a:bodyPr anchor="t" anchorCtr="0" bIns="45720" compatLnSpc="1" lIns="91440" numCol="1" rIns="91440" tIns="45720" vert="horz" wrap="square"/>
              <a:lstStyle/>
              <a:p>
                <a:endParaRPr altLang="en-US" lang="zh-CN"/>
              </a:p>
            </p:txBody>
          </p:sp>
          <p:sp>
            <p:nvSpPr>
              <p:cNvPr id="1187" name="Freeform 632"/>
              <p:cNvSpPr/>
              <p:nvPr/>
            </p:nvSpPr>
            <p:spPr bwMode="auto">
              <a:xfrm>
                <a:off x="4604" y="1636"/>
                <a:ext cx="54" cy="72"/>
              </a:xfrm>
              <a:custGeom>
                <a:gdLst>
                  <a:gd fmla="*/ 54 w 54" name="T0"/>
                  <a:gd fmla="*/ 0 h 72" name="T1"/>
                  <a:gd fmla="*/ 0 w 54" name="T2"/>
                  <a:gd fmla="*/ 32 h 72" name="T3"/>
                  <a:gd fmla="*/ 0 w 54" name="T4"/>
                  <a:gd fmla="*/ 72 h 72" name="T5"/>
                  <a:gd fmla="*/ 54 w 54" name="T6"/>
                  <a:gd fmla="*/ 34 h 72" name="T7"/>
                  <a:gd fmla="*/ 54 w 54" name="T8"/>
                  <a:gd fmla="*/ 0 h 72" name="T9"/>
                </a:gdLst>
                <a:cxnLst>
                  <a:cxn ang="0">
                    <a:pos x="T0" y="T1"/>
                  </a:cxn>
                  <a:cxn ang="0">
                    <a:pos x="T2" y="T3"/>
                  </a:cxn>
                  <a:cxn ang="0">
                    <a:pos x="T4" y="T5"/>
                  </a:cxn>
                  <a:cxn ang="0">
                    <a:pos x="T6" y="T7"/>
                  </a:cxn>
                  <a:cxn ang="0">
                    <a:pos x="T8" y="T9"/>
                  </a:cxn>
                </a:cxnLst>
                <a:rect b="b" l="0" r="r" t="0"/>
                <a:pathLst>
                  <a:path h="72" w="54">
                    <a:moveTo>
                      <a:pt x="54" y="0"/>
                    </a:moveTo>
                    <a:lnTo>
                      <a:pt x="0" y="32"/>
                    </a:lnTo>
                    <a:lnTo>
                      <a:pt x="0" y="72"/>
                    </a:lnTo>
                    <a:lnTo>
                      <a:pt x="54" y="34"/>
                    </a:lnTo>
                    <a:lnTo>
                      <a:pt x="54" y="0"/>
                    </a:lnTo>
                  </a:path>
                </a:pathLst>
              </a:custGeom>
              <a:grpFill/>
              <a:ln>
                <a:noFill/>
              </a:ln>
            </p:spPr>
            <p:txBody>
              <a:bodyPr anchor="t" anchorCtr="0" bIns="45720" compatLnSpc="1" lIns="91440" numCol="1" rIns="91440" tIns="45720" vert="horz" wrap="square"/>
              <a:lstStyle/>
              <a:p>
                <a:endParaRPr altLang="en-US" lang="zh-CN"/>
              </a:p>
            </p:txBody>
          </p:sp>
          <p:sp>
            <p:nvSpPr>
              <p:cNvPr id="1188" name="Freeform 633"/>
              <p:cNvSpPr/>
              <p:nvPr/>
            </p:nvSpPr>
            <p:spPr bwMode="auto">
              <a:xfrm>
                <a:off x="4682" y="1576"/>
                <a:ext cx="80" cy="78"/>
              </a:xfrm>
              <a:custGeom>
                <a:gdLst>
                  <a:gd fmla="*/ 80 w 80" name="T0"/>
                  <a:gd fmla="*/ 0 h 78" name="T1"/>
                  <a:gd fmla="*/ 80 w 80" name="T2"/>
                  <a:gd fmla="*/ 0 h 78" name="T3"/>
                  <a:gd fmla="*/ 0 w 80" name="T4"/>
                  <a:gd fmla="*/ 46 h 78" name="T5"/>
                  <a:gd fmla="*/ 0 w 80" name="T6"/>
                  <a:gd fmla="*/ 78 h 78" name="T7"/>
                  <a:gd fmla="*/ 0 w 80" name="T8"/>
                  <a:gd fmla="*/ 78 h 78" name="T9"/>
                  <a:gd fmla="*/ 80 w 80" name="T10"/>
                  <a:gd fmla="*/ 24 h 78" name="T11"/>
                  <a:gd fmla="*/ 80 w 80" name="T12"/>
                  <a:gd fmla="*/ 0 h 78" name="T13"/>
                </a:gdLst>
                <a:cxnLst>
                  <a:cxn ang="0">
                    <a:pos x="T0" y="T1"/>
                  </a:cxn>
                  <a:cxn ang="0">
                    <a:pos x="T2" y="T3"/>
                  </a:cxn>
                  <a:cxn ang="0">
                    <a:pos x="T4" y="T5"/>
                  </a:cxn>
                  <a:cxn ang="0">
                    <a:pos x="T6" y="T7"/>
                  </a:cxn>
                  <a:cxn ang="0">
                    <a:pos x="T8" y="T9"/>
                  </a:cxn>
                  <a:cxn ang="0">
                    <a:pos x="T10" y="T11"/>
                  </a:cxn>
                  <a:cxn ang="0">
                    <a:pos x="T12" y="T13"/>
                  </a:cxn>
                </a:cxnLst>
                <a:rect b="b" l="0" r="r" t="0"/>
                <a:pathLst>
                  <a:path h="78" w="80">
                    <a:moveTo>
                      <a:pt x="80" y="0"/>
                    </a:moveTo>
                    <a:lnTo>
                      <a:pt x="80" y="0"/>
                    </a:lnTo>
                    <a:lnTo>
                      <a:pt x="0" y="46"/>
                    </a:lnTo>
                    <a:lnTo>
                      <a:pt x="0" y="78"/>
                    </a:lnTo>
                    <a:lnTo>
                      <a:pt x="0" y="78"/>
                    </a:lnTo>
                    <a:lnTo>
                      <a:pt x="80" y="24"/>
                    </a:lnTo>
                    <a:lnTo>
                      <a:pt x="80" y="0"/>
                    </a:lnTo>
                    <a:close/>
                  </a:path>
                </a:pathLst>
              </a:custGeom>
              <a:grpFill/>
              <a:ln>
                <a:noFill/>
              </a:ln>
            </p:spPr>
            <p:txBody>
              <a:bodyPr anchor="t" anchorCtr="0" bIns="45720" compatLnSpc="1" lIns="91440" numCol="1" rIns="91440" tIns="45720" vert="horz" wrap="square"/>
              <a:lstStyle/>
              <a:p>
                <a:endParaRPr altLang="en-US" lang="zh-CN"/>
              </a:p>
            </p:txBody>
          </p:sp>
          <p:sp>
            <p:nvSpPr>
              <p:cNvPr id="1189" name="Freeform 634"/>
              <p:cNvSpPr/>
              <p:nvPr/>
            </p:nvSpPr>
            <p:spPr bwMode="auto">
              <a:xfrm>
                <a:off x="4682" y="1576"/>
                <a:ext cx="80" cy="78"/>
              </a:xfrm>
              <a:custGeom>
                <a:gdLst>
                  <a:gd fmla="*/ 80 w 80" name="T0"/>
                  <a:gd fmla="*/ 0 h 78" name="T1"/>
                  <a:gd fmla="*/ 80 w 80" name="T2"/>
                  <a:gd fmla="*/ 0 h 78" name="T3"/>
                  <a:gd fmla="*/ 0 w 80" name="T4"/>
                  <a:gd fmla="*/ 46 h 78" name="T5"/>
                  <a:gd fmla="*/ 0 w 80" name="T6"/>
                  <a:gd fmla="*/ 78 h 78" name="T7"/>
                  <a:gd fmla="*/ 0 w 80" name="T8"/>
                  <a:gd fmla="*/ 78 h 78" name="T9"/>
                  <a:gd fmla="*/ 80 w 80" name="T10"/>
                  <a:gd fmla="*/ 24 h 78" name="T11"/>
                  <a:gd fmla="*/ 80 w 80" name="T12"/>
                  <a:gd fmla="*/ 0 h 78" name="T13"/>
                </a:gdLst>
                <a:cxnLst>
                  <a:cxn ang="0">
                    <a:pos x="T0" y="T1"/>
                  </a:cxn>
                  <a:cxn ang="0">
                    <a:pos x="T2" y="T3"/>
                  </a:cxn>
                  <a:cxn ang="0">
                    <a:pos x="T4" y="T5"/>
                  </a:cxn>
                  <a:cxn ang="0">
                    <a:pos x="T6" y="T7"/>
                  </a:cxn>
                  <a:cxn ang="0">
                    <a:pos x="T8" y="T9"/>
                  </a:cxn>
                  <a:cxn ang="0">
                    <a:pos x="T10" y="T11"/>
                  </a:cxn>
                  <a:cxn ang="0">
                    <a:pos x="T12" y="T13"/>
                  </a:cxn>
                </a:cxnLst>
                <a:rect b="b" l="0" r="r" t="0"/>
                <a:pathLst>
                  <a:path h="78" w="80">
                    <a:moveTo>
                      <a:pt x="80" y="0"/>
                    </a:moveTo>
                    <a:lnTo>
                      <a:pt x="80" y="0"/>
                    </a:lnTo>
                    <a:lnTo>
                      <a:pt x="0" y="46"/>
                    </a:lnTo>
                    <a:lnTo>
                      <a:pt x="0" y="78"/>
                    </a:lnTo>
                    <a:lnTo>
                      <a:pt x="0" y="78"/>
                    </a:lnTo>
                    <a:lnTo>
                      <a:pt x="80" y="24"/>
                    </a:lnTo>
                    <a:lnTo>
                      <a:pt x="80" y="0"/>
                    </a:lnTo>
                  </a:path>
                </a:pathLst>
              </a:custGeom>
              <a:grpFill/>
              <a:ln>
                <a:noFill/>
              </a:ln>
            </p:spPr>
            <p:txBody>
              <a:bodyPr anchor="t" anchorCtr="0" bIns="45720" compatLnSpc="1" lIns="91440" numCol="1" rIns="91440" tIns="45720" vert="horz" wrap="square"/>
              <a:lstStyle/>
              <a:p>
                <a:endParaRPr altLang="en-US" lang="zh-CN"/>
              </a:p>
            </p:txBody>
          </p:sp>
          <p:sp>
            <p:nvSpPr>
              <p:cNvPr id="1190" name="Freeform 635"/>
              <p:cNvSpPr/>
              <p:nvPr/>
            </p:nvSpPr>
            <p:spPr bwMode="auto">
              <a:xfrm>
                <a:off x="4516" y="1776"/>
                <a:ext cx="36" cy="74"/>
              </a:xfrm>
              <a:custGeom>
                <a:gdLst>
                  <a:gd fmla="*/ 36 w 36" name="T0"/>
                  <a:gd fmla="*/ 0 h 74" name="T1"/>
                  <a:gd fmla="*/ 36 w 36" name="T2"/>
                  <a:gd fmla="*/ 0 h 74" name="T3"/>
                  <a:gd fmla="*/ 0 w 36" name="T4"/>
                  <a:gd fmla="*/ 24 h 74" name="T5"/>
                  <a:gd fmla="*/ 0 w 36" name="T6"/>
                  <a:gd fmla="*/ 74 h 74" name="T7"/>
                  <a:gd fmla="*/ 36 w 36" name="T8"/>
                  <a:gd fmla="*/ 46 h 74" name="T9"/>
                  <a:gd fmla="*/ 36 w 36" name="T10"/>
                  <a:gd fmla="*/ 0 h 74" name="T11"/>
                </a:gdLst>
                <a:cxnLst>
                  <a:cxn ang="0">
                    <a:pos x="T0" y="T1"/>
                  </a:cxn>
                  <a:cxn ang="0">
                    <a:pos x="T2" y="T3"/>
                  </a:cxn>
                  <a:cxn ang="0">
                    <a:pos x="T4" y="T5"/>
                  </a:cxn>
                  <a:cxn ang="0">
                    <a:pos x="T6" y="T7"/>
                  </a:cxn>
                  <a:cxn ang="0">
                    <a:pos x="T8" y="T9"/>
                  </a:cxn>
                  <a:cxn ang="0">
                    <a:pos x="T10" y="T11"/>
                  </a:cxn>
                </a:cxnLst>
                <a:rect b="b" l="0" r="r" t="0"/>
                <a:pathLst>
                  <a:path h="74" w="36">
                    <a:moveTo>
                      <a:pt x="36" y="0"/>
                    </a:moveTo>
                    <a:lnTo>
                      <a:pt x="36" y="0"/>
                    </a:lnTo>
                    <a:lnTo>
                      <a:pt x="0" y="24"/>
                    </a:lnTo>
                    <a:lnTo>
                      <a:pt x="0" y="74"/>
                    </a:lnTo>
                    <a:lnTo>
                      <a:pt x="36" y="46"/>
                    </a:lnTo>
                    <a:lnTo>
                      <a:pt x="36" y="0"/>
                    </a:lnTo>
                    <a:close/>
                  </a:path>
                </a:pathLst>
              </a:custGeom>
              <a:grpFill/>
              <a:ln>
                <a:noFill/>
              </a:ln>
            </p:spPr>
            <p:txBody>
              <a:bodyPr anchor="t" anchorCtr="0" bIns="45720" compatLnSpc="1" lIns="91440" numCol="1" rIns="91440" tIns="45720" vert="horz" wrap="square"/>
              <a:lstStyle/>
              <a:p>
                <a:endParaRPr altLang="en-US" lang="zh-CN"/>
              </a:p>
            </p:txBody>
          </p:sp>
          <p:sp>
            <p:nvSpPr>
              <p:cNvPr id="1191" name="Freeform 636"/>
              <p:cNvSpPr/>
              <p:nvPr/>
            </p:nvSpPr>
            <p:spPr bwMode="auto">
              <a:xfrm>
                <a:off x="4516" y="1776"/>
                <a:ext cx="36" cy="74"/>
              </a:xfrm>
              <a:custGeom>
                <a:gdLst>
                  <a:gd fmla="*/ 36 w 36" name="T0"/>
                  <a:gd fmla="*/ 0 h 74" name="T1"/>
                  <a:gd fmla="*/ 36 w 36" name="T2"/>
                  <a:gd fmla="*/ 0 h 74" name="T3"/>
                  <a:gd fmla="*/ 0 w 36" name="T4"/>
                  <a:gd fmla="*/ 24 h 74" name="T5"/>
                  <a:gd fmla="*/ 0 w 36" name="T6"/>
                  <a:gd fmla="*/ 74 h 74" name="T7"/>
                  <a:gd fmla="*/ 36 w 36" name="T8"/>
                  <a:gd fmla="*/ 46 h 74" name="T9"/>
                  <a:gd fmla="*/ 36 w 36" name="T10"/>
                  <a:gd fmla="*/ 0 h 74" name="T11"/>
                </a:gdLst>
                <a:cxnLst>
                  <a:cxn ang="0">
                    <a:pos x="T0" y="T1"/>
                  </a:cxn>
                  <a:cxn ang="0">
                    <a:pos x="T2" y="T3"/>
                  </a:cxn>
                  <a:cxn ang="0">
                    <a:pos x="T4" y="T5"/>
                  </a:cxn>
                  <a:cxn ang="0">
                    <a:pos x="T6" y="T7"/>
                  </a:cxn>
                  <a:cxn ang="0">
                    <a:pos x="T8" y="T9"/>
                  </a:cxn>
                  <a:cxn ang="0">
                    <a:pos x="T10" y="T11"/>
                  </a:cxn>
                </a:cxnLst>
                <a:rect b="b" l="0" r="r" t="0"/>
                <a:pathLst>
                  <a:path h="74" w="36">
                    <a:moveTo>
                      <a:pt x="36" y="0"/>
                    </a:moveTo>
                    <a:lnTo>
                      <a:pt x="36" y="0"/>
                    </a:lnTo>
                    <a:lnTo>
                      <a:pt x="0" y="24"/>
                    </a:lnTo>
                    <a:lnTo>
                      <a:pt x="0" y="74"/>
                    </a:lnTo>
                    <a:lnTo>
                      <a:pt x="36" y="46"/>
                    </a:lnTo>
                    <a:lnTo>
                      <a:pt x="36" y="0"/>
                    </a:lnTo>
                  </a:path>
                </a:pathLst>
              </a:custGeom>
              <a:grpFill/>
              <a:ln>
                <a:noFill/>
              </a:ln>
            </p:spPr>
            <p:txBody>
              <a:bodyPr anchor="t" anchorCtr="0" bIns="45720" compatLnSpc="1" lIns="91440" numCol="1" rIns="91440" tIns="45720" vert="horz" wrap="square"/>
              <a:lstStyle/>
              <a:p>
                <a:endParaRPr altLang="en-US" lang="zh-CN"/>
              </a:p>
            </p:txBody>
          </p:sp>
          <p:sp>
            <p:nvSpPr>
              <p:cNvPr id="1192" name="Freeform 637"/>
              <p:cNvSpPr/>
              <p:nvPr/>
            </p:nvSpPr>
            <p:spPr bwMode="auto">
              <a:xfrm>
                <a:off x="4630" y="1674"/>
                <a:ext cx="76" cy="90"/>
              </a:xfrm>
              <a:custGeom>
                <a:gdLst>
                  <a:gd fmla="*/ 76 w 76" name="T0"/>
                  <a:gd fmla="*/ 0 h 90" name="T1"/>
                  <a:gd fmla="*/ 0 w 76" name="T2"/>
                  <a:gd fmla="*/ 50 h 90" name="T3"/>
                  <a:gd fmla="*/ 0 w 76" name="T4"/>
                  <a:gd fmla="*/ 90 h 90" name="T5"/>
                  <a:gd fmla="*/ 0 w 76" name="T6"/>
                  <a:gd fmla="*/ 90 h 90" name="T7"/>
                  <a:gd fmla="*/ 76 w 76" name="T8"/>
                  <a:gd fmla="*/ 30 h 90" name="T9"/>
                  <a:gd fmla="*/ 76 w 76" name="T10"/>
                  <a:gd fmla="*/ 0 h 90" name="T11"/>
                </a:gdLst>
                <a:cxnLst>
                  <a:cxn ang="0">
                    <a:pos x="T0" y="T1"/>
                  </a:cxn>
                  <a:cxn ang="0">
                    <a:pos x="T2" y="T3"/>
                  </a:cxn>
                  <a:cxn ang="0">
                    <a:pos x="T4" y="T5"/>
                  </a:cxn>
                  <a:cxn ang="0">
                    <a:pos x="T6" y="T7"/>
                  </a:cxn>
                  <a:cxn ang="0">
                    <a:pos x="T8" y="T9"/>
                  </a:cxn>
                  <a:cxn ang="0">
                    <a:pos x="T10" y="T11"/>
                  </a:cxn>
                </a:cxnLst>
                <a:rect b="b" l="0" r="r" t="0"/>
                <a:pathLst>
                  <a:path h="90" w="76">
                    <a:moveTo>
                      <a:pt x="76" y="0"/>
                    </a:moveTo>
                    <a:lnTo>
                      <a:pt x="0" y="50"/>
                    </a:lnTo>
                    <a:lnTo>
                      <a:pt x="0" y="90"/>
                    </a:lnTo>
                    <a:lnTo>
                      <a:pt x="0" y="90"/>
                    </a:lnTo>
                    <a:lnTo>
                      <a:pt x="76" y="30"/>
                    </a:lnTo>
                    <a:lnTo>
                      <a:pt x="76" y="0"/>
                    </a:lnTo>
                    <a:close/>
                  </a:path>
                </a:pathLst>
              </a:custGeom>
              <a:grpFill/>
              <a:ln>
                <a:noFill/>
              </a:ln>
            </p:spPr>
            <p:txBody>
              <a:bodyPr anchor="t" anchorCtr="0" bIns="45720" compatLnSpc="1" lIns="91440" numCol="1" rIns="91440" tIns="45720" vert="horz" wrap="square"/>
              <a:lstStyle/>
              <a:p>
                <a:endParaRPr altLang="en-US" lang="zh-CN"/>
              </a:p>
            </p:txBody>
          </p:sp>
          <p:sp>
            <p:nvSpPr>
              <p:cNvPr id="1193" name="Freeform 638"/>
              <p:cNvSpPr/>
              <p:nvPr/>
            </p:nvSpPr>
            <p:spPr bwMode="auto">
              <a:xfrm>
                <a:off x="4630" y="1674"/>
                <a:ext cx="76" cy="90"/>
              </a:xfrm>
              <a:custGeom>
                <a:gdLst>
                  <a:gd fmla="*/ 76 w 76" name="T0"/>
                  <a:gd fmla="*/ 0 h 90" name="T1"/>
                  <a:gd fmla="*/ 0 w 76" name="T2"/>
                  <a:gd fmla="*/ 50 h 90" name="T3"/>
                  <a:gd fmla="*/ 0 w 76" name="T4"/>
                  <a:gd fmla="*/ 90 h 90" name="T5"/>
                  <a:gd fmla="*/ 0 w 76" name="T6"/>
                  <a:gd fmla="*/ 90 h 90" name="T7"/>
                  <a:gd fmla="*/ 76 w 76" name="T8"/>
                  <a:gd fmla="*/ 30 h 90" name="T9"/>
                  <a:gd fmla="*/ 76 w 76" name="T10"/>
                  <a:gd fmla="*/ 0 h 90" name="T11"/>
                </a:gdLst>
                <a:cxnLst>
                  <a:cxn ang="0">
                    <a:pos x="T0" y="T1"/>
                  </a:cxn>
                  <a:cxn ang="0">
                    <a:pos x="T2" y="T3"/>
                  </a:cxn>
                  <a:cxn ang="0">
                    <a:pos x="T4" y="T5"/>
                  </a:cxn>
                  <a:cxn ang="0">
                    <a:pos x="T6" y="T7"/>
                  </a:cxn>
                  <a:cxn ang="0">
                    <a:pos x="T8" y="T9"/>
                  </a:cxn>
                  <a:cxn ang="0">
                    <a:pos x="T10" y="T11"/>
                  </a:cxn>
                </a:cxnLst>
                <a:rect b="b" l="0" r="r" t="0"/>
                <a:pathLst>
                  <a:path h="90" w="76">
                    <a:moveTo>
                      <a:pt x="76" y="0"/>
                    </a:moveTo>
                    <a:lnTo>
                      <a:pt x="0" y="50"/>
                    </a:lnTo>
                    <a:lnTo>
                      <a:pt x="0" y="90"/>
                    </a:lnTo>
                    <a:lnTo>
                      <a:pt x="0" y="90"/>
                    </a:lnTo>
                    <a:lnTo>
                      <a:pt x="76" y="30"/>
                    </a:lnTo>
                    <a:lnTo>
                      <a:pt x="76" y="0"/>
                    </a:lnTo>
                  </a:path>
                </a:pathLst>
              </a:custGeom>
              <a:grpFill/>
              <a:ln>
                <a:noFill/>
              </a:ln>
            </p:spPr>
            <p:txBody>
              <a:bodyPr anchor="t" anchorCtr="0" bIns="45720" compatLnSpc="1" lIns="91440" numCol="1" rIns="91440" tIns="45720" vert="horz" wrap="square"/>
              <a:lstStyle/>
              <a:p>
                <a:endParaRPr altLang="en-US" lang="zh-CN"/>
              </a:p>
            </p:txBody>
          </p:sp>
          <p:sp>
            <p:nvSpPr>
              <p:cNvPr id="1194" name="Freeform 639"/>
              <p:cNvSpPr/>
              <p:nvPr/>
            </p:nvSpPr>
            <p:spPr bwMode="auto">
              <a:xfrm>
                <a:off x="4730" y="1638"/>
                <a:ext cx="32" cy="48"/>
              </a:xfrm>
              <a:custGeom>
                <a:gdLst>
                  <a:gd fmla="*/ 32 w 32" name="T0"/>
                  <a:gd fmla="*/ 0 h 48" name="T1"/>
                  <a:gd fmla="*/ 32 w 32" name="T2"/>
                  <a:gd fmla="*/ 0 h 48" name="T3"/>
                  <a:gd fmla="*/ 0 w 32" name="T4"/>
                  <a:gd fmla="*/ 20 h 48" name="T5"/>
                  <a:gd fmla="*/ 0 w 32" name="T6"/>
                  <a:gd fmla="*/ 48 h 48" name="T7"/>
                  <a:gd fmla="*/ 32 w 32" name="T8"/>
                  <a:gd fmla="*/ 24 h 48" name="T9"/>
                  <a:gd fmla="*/ 32 w 32" name="T10"/>
                  <a:gd fmla="*/ 0 h 48" name="T11"/>
                </a:gdLst>
                <a:cxnLst>
                  <a:cxn ang="0">
                    <a:pos x="T0" y="T1"/>
                  </a:cxn>
                  <a:cxn ang="0">
                    <a:pos x="T2" y="T3"/>
                  </a:cxn>
                  <a:cxn ang="0">
                    <a:pos x="T4" y="T5"/>
                  </a:cxn>
                  <a:cxn ang="0">
                    <a:pos x="T6" y="T7"/>
                  </a:cxn>
                  <a:cxn ang="0">
                    <a:pos x="T8" y="T9"/>
                  </a:cxn>
                  <a:cxn ang="0">
                    <a:pos x="T10" y="T11"/>
                  </a:cxn>
                </a:cxnLst>
                <a:rect b="b" l="0" r="r" t="0"/>
                <a:pathLst>
                  <a:path h="48" w="32">
                    <a:moveTo>
                      <a:pt x="32" y="0"/>
                    </a:moveTo>
                    <a:lnTo>
                      <a:pt x="32" y="0"/>
                    </a:lnTo>
                    <a:lnTo>
                      <a:pt x="0" y="20"/>
                    </a:lnTo>
                    <a:lnTo>
                      <a:pt x="0" y="48"/>
                    </a:lnTo>
                    <a:lnTo>
                      <a:pt x="32" y="24"/>
                    </a:lnTo>
                    <a:lnTo>
                      <a:pt x="32" y="0"/>
                    </a:lnTo>
                    <a:close/>
                  </a:path>
                </a:pathLst>
              </a:custGeom>
              <a:grpFill/>
              <a:ln>
                <a:noFill/>
              </a:ln>
            </p:spPr>
            <p:txBody>
              <a:bodyPr anchor="t" anchorCtr="0" bIns="45720" compatLnSpc="1" lIns="91440" numCol="1" rIns="91440" tIns="45720" vert="horz" wrap="square"/>
              <a:lstStyle/>
              <a:p>
                <a:endParaRPr altLang="en-US" lang="zh-CN"/>
              </a:p>
            </p:txBody>
          </p:sp>
          <p:sp>
            <p:nvSpPr>
              <p:cNvPr id="1195" name="Freeform 640"/>
              <p:cNvSpPr/>
              <p:nvPr/>
            </p:nvSpPr>
            <p:spPr bwMode="auto">
              <a:xfrm>
                <a:off x="4730" y="1638"/>
                <a:ext cx="32" cy="48"/>
              </a:xfrm>
              <a:custGeom>
                <a:gdLst>
                  <a:gd fmla="*/ 32 w 32" name="T0"/>
                  <a:gd fmla="*/ 0 h 48" name="T1"/>
                  <a:gd fmla="*/ 32 w 32" name="T2"/>
                  <a:gd fmla="*/ 0 h 48" name="T3"/>
                  <a:gd fmla="*/ 0 w 32" name="T4"/>
                  <a:gd fmla="*/ 20 h 48" name="T5"/>
                  <a:gd fmla="*/ 0 w 32" name="T6"/>
                  <a:gd fmla="*/ 48 h 48" name="T7"/>
                  <a:gd fmla="*/ 32 w 32" name="T8"/>
                  <a:gd fmla="*/ 24 h 48" name="T9"/>
                  <a:gd fmla="*/ 32 w 32" name="T10"/>
                  <a:gd fmla="*/ 0 h 48" name="T11"/>
                </a:gdLst>
                <a:cxnLst>
                  <a:cxn ang="0">
                    <a:pos x="T0" y="T1"/>
                  </a:cxn>
                  <a:cxn ang="0">
                    <a:pos x="T2" y="T3"/>
                  </a:cxn>
                  <a:cxn ang="0">
                    <a:pos x="T4" y="T5"/>
                  </a:cxn>
                  <a:cxn ang="0">
                    <a:pos x="T6" y="T7"/>
                  </a:cxn>
                  <a:cxn ang="0">
                    <a:pos x="T8" y="T9"/>
                  </a:cxn>
                  <a:cxn ang="0">
                    <a:pos x="T10" y="T11"/>
                  </a:cxn>
                </a:cxnLst>
                <a:rect b="b" l="0" r="r" t="0"/>
                <a:pathLst>
                  <a:path h="48" w="32">
                    <a:moveTo>
                      <a:pt x="32" y="0"/>
                    </a:moveTo>
                    <a:lnTo>
                      <a:pt x="32" y="0"/>
                    </a:lnTo>
                    <a:lnTo>
                      <a:pt x="0" y="20"/>
                    </a:lnTo>
                    <a:lnTo>
                      <a:pt x="0" y="48"/>
                    </a:lnTo>
                    <a:lnTo>
                      <a:pt x="32" y="24"/>
                    </a:lnTo>
                    <a:lnTo>
                      <a:pt x="32" y="0"/>
                    </a:lnTo>
                  </a:path>
                </a:pathLst>
              </a:custGeom>
              <a:grpFill/>
              <a:ln>
                <a:noFill/>
              </a:ln>
            </p:spPr>
            <p:txBody>
              <a:bodyPr anchor="t" anchorCtr="0" bIns="45720" compatLnSpc="1" lIns="91440" numCol="1" rIns="91440" tIns="45720" vert="horz" wrap="square"/>
              <a:lstStyle/>
              <a:p>
                <a:endParaRPr altLang="en-US" lang="zh-CN"/>
              </a:p>
            </p:txBody>
          </p:sp>
          <p:sp>
            <p:nvSpPr>
              <p:cNvPr id="1196" name="Freeform 641"/>
              <p:cNvSpPr/>
              <p:nvPr/>
            </p:nvSpPr>
            <p:spPr bwMode="auto">
              <a:xfrm>
                <a:off x="4516" y="1814"/>
                <a:ext cx="92" cy="114"/>
              </a:xfrm>
              <a:custGeom>
                <a:gdLst>
                  <a:gd fmla="*/ 92 w 92" name="T0"/>
                  <a:gd fmla="*/ 0 h 114" name="T1"/>
                  <a:gd fmla="*/ 92 w 92" name="T2"/>
                  <a:gd fmla="*/ 0 h 114" name="T3"/>
                  <a:gd fmla="*/ 0 w 92" name="T4"/>
                  <a:gd fmla="*/ 64 h 114" name="T5"/>
                  <a:gd fmla="*/ 0 w 92" name="T6"/>
                  <a:gd fmla="*/ 114 h 114" name="T7"/>
                  <a:gd fmla="*/ 92 w 92" name="T8"/>
                  <a:gd fmla="*/ 40 h 114" name="T9"/>
                  <a:gd fmla="*/ 92 w 92" name="T10"/>
                  <a:gd fmla="*/ 0 h 114" name="T11"/>
                </a:gdLst>
                <a:cxnLst>
                  <a:cxn ang="0">
                    <a:pos x="T0" y="T1"/>
                  </a:cxn>
                  <a:cxn ang="0">
                    <a:pos x="T2" y="T3"/>
                  </a:cxn>
                  <a:cxn ang="0">
                    <a:pos x="T4" y="T5"/>
                  </a:cxn>
                  <a:cxn ang="0">
                    <a:pos x="T6" y="T7"/>
                  </a:cxn>
                  <a:cxn ang="0">
                    <a:pos x="T8" y="T9"/>
                  </a:cxn>
                  <a:cxn ang="0">
                    <a:pos x="T10" y="T11"/>
                  </a:cxn>
                </a:cxnLst>
                <a:rect b="b" l="0" r="r" t="0"/>
                <a:pathLst>
                  <a:path h="114" w="92">
                    <a:moveTo>
                      <a:pt x="92" y="0"/>
                    </a:moveTo>
                    <a:lnTo>
                      <a:pt x="92" y="0"/>
                    </a:lnTo>
                    <a:lnTo>
                      <a:pt x="0" y="64"/>
                    </a:lnTo>
                    <a:lnTo>
                      <a:pt x="0" y="114"/>
                    </a:lnTo>
                    <a:lnTo>
                      <a:pt x="92" y="40"/>
                    </a:lnTo>
                    <a:lnTo>
                      <a:pt x="92" y="0"/>
                    </a:lnTo>
                    <a:close/>
                  </a:path>
                </a:pathLst>
              </a:custGeom>
              <a:grpFill/>
              <a:ln>
                <a:noFill/>
              </a:ln>
            </p:spPr>
            <p:txBody>
              <a:bodyPr anchor="t" anchorCtr="0" bIns="45720" compatLnSpc="1" lIns="91440" numCol="1" rIns="91440" tIns="45720" vert="horz" wrap="square"/>
              <a:lstStyle/>
              <a:p>
                <a:endParaRPr altLang="en-US" lang="zh-CN"/>
              </a:p>
            </p:txBody>
          </p:sp>
          <p:sp>
            <p:nvSpPr>
              <p:cNvPr id="1197" name="Freeform 642"/>
              <p:cNvSpPr/>
              <p:nvPr/>
            </p:nvSpPr>
            <p:spPr bwMode="auto">
              <a:xfrm>
                <a:off x="4516" y="1814"/>
                <a:ext cx="92" cy="114"/>
              </a:xfrm>
              <a:custGeom>
                <a:gdLst>
                  <a:gd fmla="*/ 92 w 92" name="T0"/>
                  <a:gd fmla="*/ 0 h 114" name="T1"/>
                  <a:gd fmla="*/ 92 w 92" name="T2"/>
                  <a:gd fmla="*/ 0 h 114" name="T3"/>
                  <a:gd fmla="*/ 0 w 92" name="T4"/>
                  <a:gd fmla="*/ 64 h 114" name="T5"/>
                  <a:gd fmla="*/ 0 w 92" name="T6"/>
                  <a:gd fmla="*/ 114 h 114" name="T7"/>
                  <a:gd fmla="*/ 92 w 92" name="T8"/>
                  <a:gd fmla="*/ 40 h 114" name="T9"/>
                  <a:gd fmla="*/ 92 w 92" name="T10"/>
                  <a:gd fmla="*/ 0 h 114" name="T11"/>
                </a:gdLst>
                <a:cxnLst>
                  <a:cxn ang="0">
                    <a:pos x="T0" y="T1"/>
                  </a:cxn>
                  <a:cxn ang="0">
                    <a:pos x="T2" y="T3"/>
                  </a:cxn>
                  <a:cxn ang="0">
                    <a:pos x="T4" y="T5"/>
                  </a:cxn>
                  <a:cxn ang="0">
                    <a:pos x="T6" y="T7"/>
                  </a:cxn>
                  <a:cxn ang="0">
                    <a:pos x="T8" y="T9"/>
                  </a:cxn>
                  <a:cxn ang="0">
                    <a:pos x="T10" y="T11"/>
                  </a:cxn>
                </a:cxnLst>
                <a:rect b="b" l="0" r="r" t="0"/>
                <a:pathLst>
                  <a:path h="114" w="92">
                    <a:moveTo>
                      <a:pt x="92" y="0"/>
                    </a:moveTo>
                    <a:lnTo>
                      <a:pt x="92" y="0"/>
                    </a:lnTo>
                    <a:lnTo>
                      <a:pt x="0" y="64"/>
                    </a:lnTo>
                    <a:lnTo>
                      <a:pt x="0" y="114"/>
                    </a:lnTo>
                    <a:lnTo>
                      <a:pt x="92" y="40"/>
                    </a:lnTo>
                    <a:lnTo>
                      <a:pt x="92" y="0"/>
                    </a:lnTo>
                  </a:path>
                </a:pathLst>
              </a:custGeom>
              <a:grpFill/>
              <a:ln>
                <a:noFill/>
              </a:ln>
            </p:spPr>
            <p:txBody>
              <a:bodyPr anchor="t" anchorCtr="0" bIns="45720" compatLnSpc="1" lIns="91440" numCol="1" rIns="91440" tIns="45720" vert="horz" wrap="square"/>
              <a:lstStyle/>
              <a:p>
                <a:endParaRPr altLang="en-US" lang="zh-CN"/>
              </a:p>
            </p:txBody>
          </p:sp>
          <p:sp>
            <p:nvSpPr>
              <p:cNvPr id="1198" name="Freeform 643"/>
              <p:cNvSpPr/>
              <p:nvPr/>
            </p:nvSpPr>
            <p:spPr bwMode="auto">
              <a:xfrm>
                <a:off x="4632" y="1776"/>
                <a:ext cx="30" cy="58"/>
              </a:xfrm>
              <a:custGeom>
                <a:gdLst>
                  <a:gd fmla="*/ 30 w 30" name="T0"/>
                  <a:gd fmla="*/ 0 h 58" name="T1"/>
                  <a:gd fmla="*/ 30 w 30" name="T2"/>
                  <a:gd fmla="*/ 0 h 58" name="T3"/>
                  <a:gd fmla="*/ 0 w 30" name="T4"/>
                  <a:gd fmla="*/ 20 h 58" name="T5"/>
                  <a:gd fmla="*/ 0 w 30" name="T6"/>
                  <a:gd fmla="*/ 58 h 58" name="T7"/>
                  <a:gd fmla="*/ 0 w 30" name="T8"/>
                  <a:gd fmla="*/ 58 h 58" name="T9"/>
                  <a:gd fmla="*/ 30 w 30" name="T10"/>
                  <a:gd fmla="*/ 34 h 58" name="T11"/>
                  <a:gd fmla="*/ 30 w 30" name="T12"/>
                  <a:gd fmla="*/ 0 h 58" name="T13"/>
                </a:gdLst>
                <a:cxnLst>
                  <a:cxn ang="0">
                    <a:pos x="T0" y="T1"/>
                  </a:cxn>
                  <a:cxn ang="0">
                    <a:pos x="T2" y="T3"/>
                  </a:cxn>
                  <a:cxn ang="0">
                    <a:pos x="T4" y="T5"/>
                  </a:cxn>
                  <a:cxn ang="0">
                    <a:pos x="T6" y="T7"/>
                  </a:cxn>
                  <a:cxn ang="0">
                    <a:pos x="T8" y="T9"/>
                  </a:cxn>
                  <a:cxn ang="0">
                    <a:pos x="T10" y="T11"/>
                  </a:cxn>
                  <a:cxn ang="0">
                    <a:pos x="T12" y="T13"/>
                  </a:cxn>
                </a:cxnLst>
                <a:rect b="b" l="0" r="r" t="0"/>
                <a:pathLst>
                  <a:path h="57" w="30">
                    <a:moveTo>
                      <a:pt x="30" y="0"/>
                    </a:moveTo>
                    <a:lnTo>
                      <a:pt x="30" y="0"/>
                    </a:lnTo>
                    <a:lnTo>
                      <a:pt x="0" y="20"/>
                    </a:lnTo>
                    <a:lnTo>
                      <a:pt x="0" y="58"/>
                    </a:lnTo>
                    <a:lnTo>
                      <a:pt x="0" y="58"/>
                    </a:lnTo>
                    <a:lnTo>
                      <a:pt x="30" y="34"/>
                    </a:lnTo>
                    <a:lnTo>
                      <a:pt x="30" y="0"/>
                    </a:lnTo>
                    <a:close/>
                  </a:path>
                </a:pathLst>
              </a:custGeom>
              <a:grpFill/>
              <a:ln>
                <a:noFill/>
              </a:ln>
            </p:spPr>
            <p:txBody>
              <a:bodyPr anchor="t" anchorCtr="0" bIns="45720" compatLnSpc="1" lIns="91440" numCol="1" rIns="91440" tIns="45720" vert="horz" wrap="square"/>
              <a:lstStyle/>
              <a:p>
                <a:endParaRPr altLang="en-US" lang="zh-CN"/>
              </a:p>
            </p:txBody>
          </p:sp>
          <p:sp>
            <p:nvSpPr>
              <p:cNvPr id="1199" name="Freeform 644"/>
              <p:cNvSpPr/>
              <p:nvPr/>
            </p:nvSpPr>
            <p:spPr bwMode="auto">
              <a:xfrm>
                <a:off x="4632" y="1776"/>
                <a:ext cx="30" cy="58"/>
              </a:xfrm>
              <a:custGeom>
                <a:gdLst>
                  <a:gd fmla="*/ 30 w 30" name="T0"/>
                  <a:gd fmla="*/ 0 h 58" name="T1"/>
                  <a:gd fmla="*/ 30 w 30" name="T2"/>
                  <a:gd fmla="*/ 0 h 58" name="T3"/>
                  <a:gd fmla="*/ 0 w 30" name="T4"/>
                  <a:gd fmla="*/ 20 h 58" name="T5"/>
                  <a:gd fmla="*/ 0 w 30" name="T6"/>
                  <a:gd fmla="*/ 58 h 58" name="T7"/>
                  <a:gd fmla="*/ 0 w 30" name="T8"/>
                  <a:gd fmla="*/ 58 h 58" name="T9"/>
                  <a:gd fmla="*/ 30 w 30" name="T10"/>
                  <a:gd fmla="*/ 34 h 58" name="T11"/>
                  <a:gd fmla="*/ 30 w 30" name="T12"/>
                  <a:gd fmla="*/ 0 h 58" name="T13"/>
                </a:gdLst>
                <a:cxnLst>
                  <a:cxn ang="0">
                    <a:pos x="T0" y="T1"/>
                  </a:cxn>
                  <a:cxn ang="0">
                    <a:pos x="T2" y="T3"/>
                  </a:cxn>
                  <a:cxn ang="0">
                    <a:pos x="T4" y="T5"/>
                  </a:cxn>
                  <a:cxn ang="0">
                    <a:pos x="T6" y="T7"/>
                  </a:cxn>
                  <a:cxn ang="0">
                    <a:pos x="T8" y="T9"/>
                  </a:cxn>
                  <a:cxn ang="0">
                    <a:pos x="T10" y="T11"/>
                  </a:cxn>
                  <a:cxn ang="0">
                    <a:pos x="T12" y="T13"/>
                  </a:cxn>
                </a:cxnLst>
                <a:rect b="b" l="0" r="r" t="0"/>
                <a:pathLst>
                  <a:path h="57" w="30">
                    <a:moveTo>
                      <a:pt x="30" y="0"/>
                    </a:moveTo>
                    <a:lnTo>
                      <a:pt x="30" y="0"/>
                    </a:lnTo>
                    <a:lnTo>
                      <a:pt x="0" y="20"/>
                    </a:lnTo>
                    <a:lnTo>
                      <a:pt x="0" y="58"/>
                    </a:lnTo>
                    <a:lnTo>
                      <a:pt x="0" y="58"/>
                    </a:lnTo>
                    <a:lnTo>
                      <a:pt x="30" y="34"/>
                    </a:lnTo>
                    <a:lnTo>
                      <a:pt x="30" y="0"/>
                    </a:lnTo>
                  </a:path>
                </a:pathLst>
              </a:custGeom>
              <a:grpFill/>
              <a:ln>
                <a:noFill/>
              </a:ln>
            </p:spPr>
            <p:txBody>
              <a:bodyPr anchor="t" anchorCtr="0" bIns="45720" compatLnSpc="1" lIns="91440" numCol="1" rIns="91440" tIns="45720" vert="horz" wrap="square"/>
              <a:lstStyle/>
              <a:p>
                <a:endParaRPr altLang="en-US" lang="zh-CN"/>
              </a:p>
            </p:txBody>
          </p:sp>
          <p:sp>
            <p:nvSpPr>
              <p:cNvPr id="1200" name="Freeform 645"/>
              <p:cNvSpPr/>
              <p:nvPr/>
            </p:nvSpPr>
            <p:spPr bwMode="auto">
              <a:xfrm>
                <a:off x="4686" y="1704"/>
                <a:ext cx="76" cy="86"/>
              </a:xfrm>
              <a:custGeom>
                <a:gdLst>
                  <a:gd fmla="*/ 76 w 76" name="T0"/>
                  <a:gd fmla="*/ 0 h 86" name="T1"/>
                  <a:gd fmla="*/ 76 w 76" name="T2"/>
                  <a:gd fmla="*/ 0 h 86" name="T3"/>
                  <a:gd fmla="*/ 0 w 76" name="T4"/>
                  <a:gd fmla="*/ 54 h 86" name="T5"/>
                  <a:gd fmla="*/ 0 w 76" name="T6"/>
                  <a:gd fmla="*/ 86 h 86" name="T7"/>
                  <a:gd fmla="*/ 76 w 76" name="T8"/>
                  <a:gd fmla="*/ 26 h 86" name="T9"/>
                  <a:gd fmla="*/ 76 w 76" name="T10"/>
                  <a:gd fmla="*/ 0 h 86" name="T11"/>
                </a:gdLst>
                <a:cxnLst>
                  <a:cxn ang="0">
                    <a:pos x="T0" y="T1"/>
                  </a:cxn>
                  <a:cxn ang="0">
                    <a:pos x="T2" y="T3"/>
                  </a:cxn>
                  <a:cxn ang="0">
                    <a:pos x="T4" y="T5"/>
                  </a:cxn>
                  <a:cxn ang="0">
                    <a:pos x="T6" y="T7"/>
                  </a:cxn>
                  <a:cxn ang="0">
                    <a:pos x="T8" y="T9"/>
                  </a:cxn>
                  <a:cxn ang="0">
                    <a:pos x="T10" y="T11"/>
                  </a:cxn>
                </a:cxnLst>
                <a:rect b="b" l="0" r="r" t="0"/>
                <a:pathLst>
                  <a:path h="86" w="76">
                    <a:moveTo>
                      <a:pt x="76" y="0"/>
                    </a:moveTo>
                    <a:lnTo>
                      <a:pt x="76" y="0"/>
                    </a:lnTo>
                    <a:lnTo>
                      <a:pt x="0" y="54"/>
                    </a:lnTo>
                    <a:lnTo>
                      <a:pt x="0" y="86"/>
                    </a:lnTo>
                    <a:lnTo>
                      <a:pt x="76" y="26"/>
                    </a:lnTo>
                    <a:lnTo>
                      <a:pt x="76" y="0"/>
                    </a:lnTo>
                    <a:close/>
                  </a:path>
                </a:pathLst>
              </a:custGeom>
              <a:grpFill/>
              <a:ln>
                <a:noFill/>
              </a:ln>
            </p:spPr>
            <p:txBody>
              <a:bodyPr anchor="t" anchorCtr="0" bIns="45720" compatLnSpc="1" lIns="91440" numCol="1" rIns="91440" tIns="45720" vert="horz" wrap="square"/>
              <a:lstStyle/>
              <a:p>
                <a:endParaRPr altLang="en-US" lang="zh-CN"/>
              </a:p>
            </p:txBody>
          </p:sp>
          <p:sp>
            <p:nvSpPr>
              <p:cNvPr id="1201" name="Freeform 646"/>
              <p:cNvSpPr/>
              <p:nvPr/>
            </p:nvSpPr>
            <p:spPr bwMode="auto">
              <a:xfrm>
                <a:off x="4686" y="1704"/>
                <a:ext cx="76" cy="86"/>
              </a:xfrm>
              <a:custGeom>
                <a:gdLst>
                  <a:gd fmla="*/ 76 w 76" name="T0"/>
                  <a:gd fmla="*/ 0 h 86" name="T1"/>
                  <a:gd fmla="*/ 76 w 76" name="T2"/>
                  <a:gd fmla="*/ 0 h 86" name="T3"/>
                  <a:gd fmla="*/ 0 w 76" name="T4"/>
                  <a:gd fmla="*/ 54 h 86" name="T5"/>
                  <a:gd fmla="*/ 0 w 76" name="T6"/>
                  <a:gd fmla="*/ 86 h 86" name="T7"/>
                  <a:gd fmla="*/ 76 w 76" name="T8"/>
                  <a:gd fmla="*/ 26 h 86" name="T9"/>
                  <a:gd fmla="*/ 76 w 76" name="T10"/>
                  <a:gd fmla="*/ 0 h 86" name="T11"/>
                </a:gdLst>
                <a:cxnLst>
                  <a:cxn ang="0">
                    <a:pos x="T0" y="T1"/>
                  </a:cxn>
                  <a:cxn ang="0">
                    <a:pos x="T2" y="T3"/>
                  </a:cxn>
                  <a:cxn ang="0">
                    <a:pos x="T4" y="T5"/>
                  </a:cxn>
                  <a:cxn ang="0">
                    <a:pos x="T6" y="T7"/>
                  </a:cxn>
                  <a:cxn ang="0">
                    <a:pos x="T8" y="T9"/>
                  </a:cxn>
                  <a:cxn ang="0">
                    <a:pos x="T10" y="T11"/>
                  </a:cxn>
                </a:cxnLst>
                <a:rect b="b" l="0" r="r" t="0"/>
                <a:pathLst>
                  <a:path h="86" w="76">
                    <a:moveTo>
                      <a:pt x="76" y="0"/>
                    </a:moveTo>
                    <a:lnTo>
                      <a:pt x="76" y="0"/>
                    </a:lnTo>
                    <a:lnTo>
                      <a:pt x="0" y="54"/>
                    </a:lnTo>
                    <a:lnTo>
                      <a:pt x="0" y="86"/>
                    </a:lnTo>
                    <a:lnTo>
                      <a:pt x="76" y="26"/>
                    </a:lnTo>
                    <a:lnTo>
                      <a:pt x="76" y="0"/>
                    </a:lnTo>
                  </a:path>
                </a:pathLst>
              </a:custGeom>
              <a:grpFill/>
              <a:ln>
                <a:noFill/>
              </a:ln>
            </p:spPr>
            <p:txBody>
              <a:bodyPr anchor="t" anchorCtr="0" bIns="45720" compatLnSpc="1" lIns="91440" numCol="1" rIns="91440" tIns="45720" vert="horz" wrap="square"/>
              <a:lstStyle/>
              <a:p>
                <a:endParaRPr altLang="en-US" lang="zh-CN"/>
              </a:p>
            </p:txBody>
          </p:sp>
          <p:sp>
            <p:nvSpPr>
              <p:cNvPr id="1202" name="Freeform 647"/>
              <p:cNvSpPr/>
              <p:nvPr/>
            </p:nvSpPr>
            <p:spPr bwMode="auto">
              <a:xfrm>
                <a:off x="4516" y="1918"/>
                <a:ext cx="52" cy="91"/>
              </a:xfrm>
              <a:custGeom>
                <a:gdLst>
                  <a:gd fmla="*/ 52 w 52" name="T0"/>
                  <a:gd fmla="*/ 0 h 91" name="T1"/>
                  <a:gd fmla="*/ 52 w 52" name="T2"/>
                  <a:gd fmla="*/ 0 h 91" name="T3"/>
                  <a:gd fmla="*/ 0 w 52" name="T4"/>
                  <a:gd fmla="*/ 40 h 91" name="T5"/>
                  <a:gd fmla="*/ 0 w 52" name="T6"/>
                  <a:gd fmla="*/ 91 h 91" name="T7"/>
                  <a:gd fmla="*/ 52 w 52" name="T8"/>
                  <a:gd fmla="*/ 47 h 91" name="T9"/>
                  <a:gd fmla="*/ 52 w 52" name="T10"/>
                  <a:gd fmla="*/ 0 h 91" name="T11"/>
                </a:gdLst>
                <a:cxnLst>
                  <a:cxn ang="0">
                    <a:pos x="T0" y="T1"/>
                  </a:cxn>
                  <a:cxn ang="0">
                    <a:pos x="T2" y="T3"/>
                  </a:cxn>
                  <a:cxn ang="0">
                    <a:pos x="T4" y="T5"/>
                  </a:cxn>
                  <a:cxn ang="0">
                    <a:pos x="T6" y="T7"/>
                  </a:cxn>
                  <a:cxn ang="0">
                    <a:pos x="T8" y="T9"/>
                  </a:cxn>
                  <a:cxn ang="0">
                    <a:pos x="T10" y="T11"/>
                  </a:cxn>
                </a:cxnLst>
                <a:rect b="b" l="0" r="r" t="0"/>
                <a:pathLst>
                  <a:path h="91" w="52">
                    <a:moveTo>
                      <a:pt x="52" y="0"/>
                    </a:moveTo>
                    <a:lnTo>
                      <a:pt x="52" y="0"/>
                    </a:lnTo>
                    <a:lnTo>
                      <a:pt x="0" y="40"/>
                    </a:lnTo>
                    <a:lnTo>
                      <a:pt x="0" y="91"/>
                    </a:lnTo>
                    <a:lnTo>
                      <a:pt x="52" y="47"/>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1203" name="Freeform 648"/>
              <p:cNvSpPr/>
              <p:nvPr/>
            </p:nvSpPr>
            <p:spPr bwMode="auto">
              <a:xfrm>
                <a:off x="4516" y="1918"/>
                <a:ext cx="52" cy="91"/>
              </a:xfrm>
              <a:custGeom>
                <a:gdLst>
                  <a:gd fmla="*/ 52 w 52" name="T0"/>
                  <a:gd fmla="*/ 0 h 91" name="T1"/>
                  <a:gd fmla="*/ 52 w 52" name="T2"/>
                  <a:gd fmla="*/ 0 h 91" name="T3"/>
                  <a:gd fmla="*/ 0 w 52" name="T4"/>
                  <a:gd fmla="*/ 40 h 91" name="T5"/>
                  <a:gd fmla="*/ 0 w 52" name="T6"/>
                  <a:gd fmla="*/ 91 h 91" name="T7"/>
                  <a:gd fmla="*/ 52 w 52" name="T8"/>
                  <a:gd fmla="*/ 47 h 91" name="T9"/>
                  <a:gd fmla="*/ 52 w 52" name="T10"/>
                  <a:gd fmla="*/ 0 h 91" name="T11"/>
                </a:gdLst>
                <a:cxnLst>
                  <a:cxn ang="0">
                    <a:pos x="T0" y="T1"/>
                  </a:cxn>
                  <a:cxn ang="0">
                    <a:pos x="T2" y="T3"/>
                  </a:cxn>
                  <a:cxn ang="0">
                    <a:pos x="T4" y="T5"/>
                  </a:cxn>
                  <a:cxn ang="0">
                    <a:pos x="T6" y="T7"/>
                  </a:cxn>
                  <a:cxn ang="0">
                    <a:pos x="T8" y="T9"/>
                  </a:cxn>
                  <a:cxn ang="0">
                    <a:pos x="T10" y="T11"/>
                  </a:cxn>
                </a:cxnLst>
                <a:rect b="b" l="0" r="r" t="0"/>
                <a:pathLst>
                  <a:path h="91" w="52">
                    <a:moveTo>
                      <a:pt x="52" y="0"/>
                    </a:moveTo>
                    <a:lnTo>
                      <a:pt x="52" y="0"/>
                    </a:lnTo>
                    <a:lnTo>
                      <a:pt x="0" y="40"/>
                    </a:lnTo>
                    <a:lnTo>
                      <a:pt x="0" y="91"/>
                    </a:lnTo>
                    <a:lnTo>
                      <a:pt x="52" y="47"/>
                    </a:lnTo>
                    <a:lnTo>
                      <a:pt x="52" y="0"/>
                    </a:lnTo>
                  </a:path>
                </a:pathLst>
              </a:custGeom>
              <a:grpFill/>
              <a:ln>
                <a:noFill/>
              </a:ln>
            </p:spPr>
            <p:txBody>
              <a:bodyPr anchor="t" anchorCtr="0" bIns="45720" compatLnSpc="1" lIns="91440" numCol="1" rIns="91440" tIns="45720" vert="horz" wrap="square"/>
              <a:lstStyle/>
              <a:p>
                <a:endParaRPr altLang="en-US" lang="zh-CN"/>
              </a:p>
            </p:txBody>
          </p:sp>
          <p:sp>
            <p:nvSpPr>
              <p:cNvPr id="1204" name="Freeform 649"/>
              <p:cNvSpPr/>
              <p:nvPr/>
            </p:nvSpPr>
            <p:spPr bwMode="auto">
              <a:xfrm>
                <a:off x="4592" y="1830"/>
                <a:ext cx="90" cy="112"/>
              </a:xfrm>
              <a:custGeom>
                <a:gdLst>
                  <a:gd fmla="*/ 90 w 90" name="T0"/>
                  <a:gd fmla="*/ 0 h 112" name="T1"/>
                  <a:gd fmla="*/ 0 w 90" name="T2"/>
                  <a:gd fmla="*/ 70 h 112" name="T3"/>
                  <a:gd fmla="*/ 0 w 90" name="T4"/>
                  <a:gd fmla="*/ 112 h 112" name="T5"/>
                  <a:gd fmla="*/ 0 w 90" name="T6"/>
                  <a:gd fmla="*/ 112 h 112" name="T7"/>
                  <a:gd fmla="*/ 90 w 90" name="T8"/>
                  <a:gd fmla="*/ 32 h 112" name="T9"/>
                  <a:gd fmla="*/ 90 w 90" name="T10"/>
                  <a:gd fmla="*/ 0 h 112" name="T11"/>
                </a:gdLst>
                <a:cxnLst>
                  <a:cxn ang="0">
                    <a:pos x="T0" y="T1"/>
                  </a:cxn>
                  <a:cxn ang="0">
                    <a:pos x="T2" y="T3"/>
                  </a:cxn>
                  <a:cxn ang="0">
                    <a:pos x="T4" y="T5"/>
                  </a:cxn>
                  <a:cxn ang="0">
                    <a:pos x="T6" y="T7"/>
                  </a:cxn>
                  <a:cxn ang="0">
                    <a:pos x="T8" y="T9"/>
                  </a:cxn>
                  <a:cxn ang="0">
                    <a:pos x="T10" y="T11"/>
                  </a:cxn>
                </a:cxnLst>
                <a:rect b="b" l="0" r="r" t="0"/>
                <a:pathLst>
                  <a:path h="112" w="90">
                    <a:moveTo>
                      <a:pt x="90" y="0"/>
                    </a:moveTo>
                    <a:lnTo>
                      <a:pt x="0" y="70"/>
                    </a:lnTo>
                    <a:lnTo>
                      <a:pt x="0" y="112"/>
                    </a:lnTo>
                    <a:lnTo>
                      <a:pt x="0" y="112"/>
                    </a:lnTo>
                    <a:lnTo>
                      <a:pt x="90" y="32"/>
                    </a:lnTo>
                    <a:lnTo>
                      <a:pt x="90" y="0"/>
                    </a:lnTo>
                    <a:close/>
                  </a:path>
                </a:pathLst>
              </a:custGeom>
              <a:grpFill/>
              <a:ln>
                <a:noFill/>
              </a:ln>
            </p:spPr>
            <p:txBody>
              <a:bodyPr anchor="t" anchorCtr="0" bIns="45720" compatLnSpc="1" lIns="91440" numCol="1" rIns="91440" tIns="45720" vert="horz" wrap="square"/>
              <a:lstStyle/>
              <a:p>
                <a:endParaRPr altLang="en-US" lang="zh-CN"/>
              </a:p>
            </p:txBody>
          </p:sp>
          <p:sp>
            <p:nvSpPr>
              <p:cNvPr id="1205" name="Freeform 650"/>
              <p:cNvSpPr/>
              <p:nvPr/>
            </p:nvSpPr>
            <p:spPr bwMode="auto">
              <a:xfrm>
                <a:off x="4592" y="1830"/>
                <a:ext cx="90" cy="112"/>
              </a:xfrm>
              <a:custGeom>
                <a:gdLst>
                  <a:gd fmla="*/ 90 w 90" name="T0"/>
                  <a:gd fmla="*/ 0 h 112" name="T1"/>
                  <a:gd fmla="*/ 0 w 90" name="T2"/>
                  <a:gd fmla="*/ 70 h 112" name="T3"/>
                  <a:gd fmla="*/ 0 w 90" name="T4"/>
                  <a:gd fmla="*/ 112 h 112" name="T5"/>
                  <a:gd fmla="*/ 0 w 90" name="T6"/>
                  <a:gd fmla="*/ 112 h 112" name="T7"/>
                  <a:gd fmla="*/ 90 w 90" name="T8"/>
                  <a:gd fmla="*/ 32 h 112" name="T9"/>
                  <a:gd fmla="*/ 90 w 90" name="T10"/>
                  <a:gd fmla="*/ 0 h 112" name="T11"/>
                </a:gdLst>
                <a:cxnLst>
                  <a:cxn ang="0">
                    <a:pos x="T0" y="T1"/>
                  </a:cxn>
                  <a:cxn ang="0">
                    <a:pos x="T2" y="T3"/>
                  </a:cxn>
                  <a:cxn ang="0">
                    <a:pos x="T4" y="T5"/>
                  </a:cxn>
                  <a:cxn ang="0">
                    <a:pos x="T6" y="T7"/>
                  </a:cxn>
                  <a:cxn ang="0">
                    <a:pos x="T8" y="T9"/>
                  </a:cxn>
                  <a:cxn ang="0">
                    <a:pos x="T10" y="T11"/>
                  </a:cxn>
                </a:cxnLst>
                <a:rect b="b" l="0" r="r" t="0"/>
                <a:pathLst>
                  <a:path h="112" w="90">
                    <a:moveTo>
                      <a:pt x="90" y="0"/>
                    </a:moveTo>
                    <a:lnTo>
                      <a:pt x="0" y="70"/>
                    </a:lnTo>
                    <a:lnTo>
                      <a:pt x="0" y="112"/>
                    </a:lnTo>
                    <a:lnTo>
                      <a:pt x="0" y="112"/>
                    </a:lnTo>
                    <a:lnTo>
                      <a:pt x="90" y="32"/>
                    </a:lnTo>
                    <a:lnTo>
                      <a:pt x="90" y="0"/>
                    </a:lnTo>
                  </a:path>
                </a:pathLst>
              </a:custGeom>
              <a:grpFill/>
              <a:ln>
                <a:noFill/>
              </a:ln>
            </p:spPr>
            <p:txBody>
              <a:bodyPr anchor="t" anchorCtr="0" bIns="45720" compatLnSpc="1" lIns="91440" numCol="1" rIns="91440" tIns="45720" vert="horz" wrap="square"/>
              <a:lstStyle/>
              <a:p>
                <a:endParaRPr altLang="en-US" lang="zh-CN"/>
              </a:p>
            </p:txBody>
          </p:sp>
          <p:sp>
            <p:nvSpPr>
              <p:cNvPr id="1206" name="Freeform 651"/>
              <p:cNvSpPr/>
              <p:nvPr/>
            </p:nvSpPr>
            <p:spPr bwMode="auto">
              <a:xfrm>
                <a:off x="4736" y="1768"/>
                <a:ext cx="26" cy="48"/>
              </a:xfrm>
              <a:custGeom>
                <a:gdLst>
                  <a:gd fmla="*/ 26 w 26" name="T0"/>
                  <a:gd fmla="*/ 0 h 48" name="T1"/>
                  <a:gd fmla="*/ 26 w 26" name="T2"/>
                  <a:gd fmla="*/ 0 h 48" name="T3"/>
                  <a:gd fmla="*/ 0 w 26" name="T4"/>
                  <a:gd fmla="*/ 20 h 48" name="T5"/>
                  <a:gd fmla="*/ 0 w 26" name="T6"/>
                  <a:gd fmla="*/ 48 h 48" name="T7"/>
                  <a:gd fmla="*/ 0 w 26" name="T8"/>
                  <a:gd fmla="*/ 48 h 48" name="T9"/>
                  <a:gd fmla="*/ 26 w 26" name="T10"/>
                  <a:gd fmla="*/ 24 h 48" name="T11"/>
                  <a:gd fmla="*/ 26 w 26" name="T12"/>
                  <a:gd fmla="*/ 0 h 48" name="T13"/>
                </a:gdLst>
                <a:cxnLst>
                  <a:cxn ang="0">
                    <a:pos x="T0" y="T1"/>
                  </a:cxn>
                  <a:cxn ang="0">
                    <a:pos x="T2" y="T3"/>
                  </a:cxn>
                  <a:cxn ang="0">
                    <a:pos x="T4" y="T5"/>
                  </a:cxn>
                  <a:cxn ang="0">
                    <a:pos x="T6" y="T7"/>
                  </a:cxn>
                  <a:cxn ang="0">
                    <a:pos x="T8" y="T9"/>
                  </a:cxn>
                  <a:cxn ang="0">
                    <a:pos x="T10" y="T11"/>
                  </a:cxn>
                  <a:cxn ang="0">
                    <a:pos x="T12" y="T13"/>
                  </a:cxn>
                </a:cxnLst>
                <a:rect b="b" l="0" r="r" t="0"/>
                <a:pathLst>
                  <a:path h="48" w="26">
                    <a:moveTo>
                      <a:pt x="26" y="0"/>
                    </a:moveTo>
                    <a:lnTo>
                      <a:pt x="26" y="0"/>
                    </a:lnTo>
                    <a:lnTo>
                      <a:pt x="0" y="20"/>
                    </a:lnTo>
                    <a:lnTo>
                      <a:pt x="0" y="48"/>
                    </a:lnTo>
                    <a:lnTo>
                      <a:pt x="0" y="48"/>
                    </a:lnTo>
                    <a:lnTo>
                      <a:pt x="26" y="24"/>
                    </a:lnTo>
                    <a:lnTo>
                      <a:pt x="26" y="0"/>
                    </a:lnTo>
                    <a:close/>
                  </a:path>
                </a:pathLst>
              </a:custGeom>
              <a:grpFill/>
              <a:ln>
                <a:noFill/>
              </a:ln>
            </p:spPr>
            <p:txBody>
              <a:bodyPr anchor="t" anchorCtr="0" bIns="45720" compatLnSpc="1" lIns="91440" numCol="1" rIns="91440" tIns="45720" vert="horz" wrap="square"/>
              <a:lstStyle/>
              <a:p>
                <a:endParaRPr altLang="en-US" lang="zh-CN"/>
              </a:p>
            </p:txBody>
          </p:sp>
          <p:sp>
            <p:nvSpPr>
              <p:cNvPr id="1207" name="Freeform 652"/>
              <p:cNvSpPr/>
              <p:nvPr/>
            </p:nvSpPr>
            <p:spPr bwMode="auto">
              <a:xfrm>
                <a:off x="4736" y="1768"/>
                <a:ext cx="26" cy="48"/>
              </a:xfrm>
              <a:custGeom>
                <a:gdLst>
                  <a:gd fmla="*/ 26 w 26" name="T0"/>
                  <a:gd fmla="*/ 0 h 48" name="T1"/>
                  <a:gd fmla="*/ 26 w 26" name="T2"/>
                  <a:gd fmla="*/ 0 h 48" name="T3"/>
                  <a:gd fmla="*/ 0 w 26" name="T4"/>
                  <a:gd fmla="*/ 20 h 48" name="T5"/>
                  <a:gd fmla="*/ 0 w 26" name="T6"/>
                  <a:gd fmla="*/ 48 h 48" name="T7"/>
                  <a:gd fmla="*/ 0 w 26" name="T8"/>
                  <a:gd fmla="*/ 48 h 48" name="T9"/>
                  <a:gd fmla="*/ 26 w 26" name="T10"/>
                  <a:gd fmla="*/ 24 h 48" name="T11"/>
                  <a:gd fmla="*/ 26 w 26" name="T12"/>
                  <a:gd fmla="*/ 0 h 48" name="T13"/>
                </a:gdLst>
                <a:cxnLst>
                  <a:cxn ang="0">
                    <a:pos x="T0" y="T1"/>
                  </a:cxn>
                  <a:cxn ang="0">
                    <a:pos x="T2" y="T3"/>
                  </a:cxn>
                  <a:cxn ang="0">
                    <a:pos x="T4" y="T5"/>
                  </a:cxn>
                  <a:cxn ang="0">
                    <a:pos x="T6" y="T7"/>
                  </a:cxn>
                  <a:cxn ang="0">
                    <a:pos x="T8" y="T9"/>
                  </a:cxn>
                  <a:cxn ang="0">
                    <a:pos x="T10" y="T11"/>
                  </a:cxn>
                  <a:cxn ang="0">
                    <a:pos x="T12" y="T13"/>
                  </a:cxn>
                </a:cxnLst>
                <a:rect b="b" l="0" r="r" t="0"/>
                <a:pathLst>
                  <a:path h="48" w="26">
                    <a:moveTo>
                      <a:pt x="26" y="0"/>
                    </a:moveTo>
                    <a:lnTo>
                      <a:pt x="26" y="0"/>
                    </a:lnTo>
                    <a:lnTo>
                      <a:pt x="0" y="20"/>
                    </a:lnTo>
                    <a:lnTo>
                      <a:pt x="0" y="48"/>
                    </a:lnTo>
                    <a:lnTo>
                      <a:pt x="0" y="48"/>
                    </a:lnTo>
                    <a:lnTo>
                      <a:pt x="26" y="24"/>
                    </a:lnTo>
                    <a:lnTo>
                      <a:pt x="26" y="0"/>
                    </a:lnTo>
                  </a:path>
                </a:pathLst>
              </a:custGeom>
              <a:grpFill/>
              <a:ln>
                <a:noFill/>
              </a:ln>
            </p:spPr>
            <p:txBody>
              <a:bodyPr anchor="t" anchorCtr="0" bIns="45720" compatLnSpc="1" lIns="91440" numCol="1" rIns="91440" tIns="45720" vert="horz" wrap="square"/>
              <a:lstStyle/>
              <a:p>
                <a:endParaRPr altLang="en-US" lang="zh-CN"/>
              </a:p>
            </p:txBody>
          </p:sp>
          <p:sp>
            <p:nvSpPr>
              <p:cNvPr id="1208" name="Freeform 653"/>
              <p:cNvSpPr/>
              <p:nvPr/>
            </p:nvSpPr>
            <p:spPr bwMode="auto">
              <a:xfrm>
                <a:off x="4516" y="2017"/>
                <a:ext cx="28" cy="72"/>
              </a:xfrm>
              <a:custGeom>
                <a:gdLst>
                  <a:gd fmla="*/ 28 w 28" name="T0"/>
                  <a:gd fmla="*/ 0 h 72" name="T1"/>
                  <a:gd fmla="*/ 28 w 28" name="T2"/>
                  <a:gd fmla="*/ 0 h 72" name="T3"/>
                  <a:gd fmla="*/ 0 w 28" name="T4"/>
                  <a:gd fmla="*/ 22 h 72" name="T5"/>
                  <a:gd fmla="*/ 0 w 28" name="T6"/>
                  <a:gd fmla="*/ 72 h 72" name="T7"/>
                  <a:gd fmla="*/ 28 w 28" name="T8"/>
                  <a:gd fmla="*/ 46 h 72" name="T9"/>
                  <a:gd fmla="*/ 28 w 28" name="T10"/>
                  <a:gd fmla="*/ 0 h 72" name="T11"/>
                </a:gdLst>
                <a:cxnLst>
                  <a:cxn ang="0">
                    <a:pos x="T0" y="T1"/>
                  </a:cxn>
                  <a:cxn ang="0">
                    <a:pos x="T2" y="T3"/>
                  </a:cxn>
                  <a:cxn ang="0">
                    <a:pos x="T4" y="T5"/>
                  </a:cxn>
                  <a:cxn ang="0">
                    <a:pos x="T6" y="T7"/>
                  </a:cxn>
                  <a:cxn ang="0">
                    <a:pos x="T8" y="T9"/>
                  </a:cxn>
                  <a:cxn ang="0">
                    <a:pos x="T10" y="T11"/>
                  </a:cxn>
                </a:cxnLst>
                <a:rect b="b" l="0" r="r" t="0"/>
                <a:pathLst>
                  <a:path h="72" w="28">
                    <a:moveTo>
                      <a:pt x="28" y="0"/>
                    </a:moveTo>
                    <a:lnTo>
                      <a:pt x="28" y="0"/>
                    </a:lnTo>
                    <a:lnTo>
                      <a:pt x="0" y="22"/>
                    </a:lnTo>
                    <a:lnTo>
                      <a:pt x="0" y="72"/>
                    </a:lnTo>
                    <a:lnTo>
                      <a:pt x="28" y="46"/>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1209" name="Freeform 654"/>
              <p:cNvSpPr/>
              <p:nvPr/>
            </p:nvSpPr>
            <p:spPr bwMode="auto">
              <a:xfrm>
                <a:off x="4516" y="2017"/>
                <a:ext cx="28" cy="72"/>
              </a:xfrm>
              <a:custGeom>
                <a:gdLst>
                  <a:gd fmla="*/ 28 w 28" name="T0"/>
                  <a:gd fmla="*/ 0 h 72" name="T1"/>
                  <a:gd fmla="*/ 28 w 28" name="T2"/>
                  <a:gd fmla="*/ 0 h 72" name="T3"/>
                  <a:gd fmla="*/ 0 w 28" name="T4"/>
                  <a:gd fmla="*/ 22 h 72" name="T5"/>
                  <a:gd fmla="*/ 0 w 28" name="T6"/>
                  <a:gd fmla="*/ 72 h 72" name="T7"/>
                  <a:gd fmla="*/ 28 w 28" name="T8"/>
                  <a:gd fmla="*/ 46 h 72" name="T9"/>
                  <a:gd fmla="*/ 28 w 28" name="T10"/>
                  <a:gd fmla="*/ 0 h 72" name="T11"/>
                </a:gdLst>
                <a:cxnLst>
                  <a:cxn ang="0">
                    <a:pos x="T0" y="T1"/>
                  </a:cxn>
                  <a:cxn ang="0">
                    <a:pos x="T2" y="T3"/>
                  </a:cxn>
                  <a:cxn ang="0">
                    <a:pos x="T4" y="T5"/>
                  </a:cxn>
                  <a:cxn ang="0">
                    <a:pos x="T6" y="T7"/>
                  </a:cxn>
                  <a:cxn ang="0">
                    <a:pos x="T8" y="T9"/>
                  </a:cxn>
                  <a:cxn ang="0">
                    <a:pos x="T10" y="T11"/>
                  </a:cxn>
                </a:cxnLst>
                <a:rect b="b" l="0" r="r" t="0"/>
                <a:pathLst>
                  <a:path h="72" w="28">
                    <a:moveTo>
                      <a:pt x="28" y="0"/>
                    </a:moveTo>
                    <a:lnTo>
                      <a:pt x="28" y="0"/>
                    </a:lnTo>
                    <a:lnTo>
                      <a:pt x="0" y="22"/>
                    </a:lnTo>
                    <a:lnTo>
                      <a:pt x="0" y="72"/>
                    </a:lnTo>
                    <a:lnTo>
                      <a:pt x="28" y="46"/>
                    </a:lnTo>
                    <a:lnTo>
                      <a:pt x="28" y="0"/>
                    </a:lnTo>
                  </a:path>
                </a:pathLst>
              </a:custGeom>
              <a:grpFill/>
              <a:ln>
                <a:noFill/>
              </a:ln>
            </p:spPr>
            <p:txBody>
              <a:bodyPr anchor="t" anchorCtr="0" bIns="45720" compatLnSpc="1" lIns="91440" numCol="1" rIns="91440" tIns="45720" vert="horz" wrap="square"/>
              <a:lstStyle/>
              <a:p>
                <a:endParaRPr altLang="en-US" lang="zh-CN"/>
              </a:p>
            </p:txBody>
          </p:sp>
          <p:sp>
            <p:nvSpPr>
              <p:cNvPr id="1210" name="Freeform 655"/>
              <p:cNvSpPr/>
              <p:nvPr/>
            </p:nvSpPr>
            <p:spPr bwMode="auto">
              <a:xfrm>
                <a:off x="4568" y="1922"/>
                <a:ext cx="86" cy="119"/>
              </a:xfrm>
              <a:custGeom>
                <a:gdLst>
                  <a:gd fmla="*/ 86 w 86" name="T0"/>
                  <a:gd fmla="*/ 0 h 119" name="T1"/>
                  <a:gd fmla="*/ 86 w 86" name="T2"/>
                  <a:gd fmla="*/ 0 h 119" name="T3"/>
                  <a:gd fmla="*/ 0 w 86" name="T4"/>
                  <a:gd fmla="*/ 75 h 119" name="T5"/>
                  <a:gd fmla="*/ 0 w 86" name="T6"/>
                  <a:gd fmla="*/ 119 h 119" name="T7"/>
                  <a:gd fmla="*/ 86 w 86" name="T8"/>
                  <a:gd fmla="*/ 36 h 119" name="T9"/>
                  <a:gd fmla="*/ 86 w 86" name="T10"/>
                  <a:gd fmla="*/ 0 h 119" name="T11"/>
                </a:gdLst>
                <a:cxnLst>
                  <a:cxn ang="0">
                    <a:pos x="T0" y="T1"/>
                  </a:cxn>
                  <a:cxn ang="0">
                    <a:pos x="T2" y="T3"/>
                  </a:cxn>
                  <a:cxn ang="0">
                    <a:pos x="T4" y="T5"/>
                  </a:cxn>
                  <a:cxn ang="0">
                    <a:pos x="T6" y="T7"/>
                  </a:cxn>
                  <a:cxn ang="0">
                    <a:pos x="T8" y="T9"/>
                  </a:cxn>
                  <a:cxn ang="0">
                    <a:pos x="T10" y="T11"/>
                  </a:cxn>
                </a:cxnLst>
                <a:rect b="b" l="0" r="r" t="0"/>
                <a:pathLst>
                  <a:path h="119" w="86">
                    <a:moveTo>
                      <a:pt x="86" y="0"/>
                    </a:moveTo>
                    <a:lnTo>
                      <a:pt x="86" y="0"/>
                    </a:lnTo>
                    <a:lnTo>
                      <a:pt x="0" y="75"/>
                    </a:lnTo>
                    <a:lnTo>
                      <a:pt x="0" y="119"/>
                    </a:lnTo>
                    <a:lnTo>
                      <a:pt x="86" y="36"/>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1211" name="Freeform 656"/>
              <p:cNvSpPr/>
              <p:nvPr/>
            </p:nvSpPr>
            <p:spPr bwMode="auto">
              <a:xfrm>
                <a:off x="4568" y="1922"/>
                <a:ext cx="86" cy="119"/>
              </a:xfrm>
              <a:custGeom>
                <a:gdLst>
                  <a:gd fmla="*/ 86 w 86" name="T0"/>
                  <a:gd fmla="*/ 0 h 119" name="T1"/>
                  <a:gd fmla="*/ 86 w 86" name="T2"/>
                  <a:gd fmla="*/ 0 h 119" name="T3"/>
                  <a:gd fmla="*/ 0 w 86" name="T4"/>
                  <a:gd fmla="*/ 75 h 119" name="T5"/>
                  <a:gd fmla="*/ 0 w 86" name="T6"/>
                  <a:gd fmla="*/ 119 h 119" name="T7"/>
                  <a:gd fmla="*/ 86 w 86" name="T8"/>
                  <a:gd fmla="*/ 36 h 119" name="T9"/>
                  <a:gd fmla="*/ 86 w 86" name="T10"/>
                  <a:gd fmla="*/ 0 h 119" name="T11"/>
                </a:gdLst>
                <a:cxnLst>
                  <a:cxn ang="0">
                    <a:pos x="T0" y="T1"/>
                  </a:cxn>
                  <a:cxn ang="0">
                    <a:pos x="T2" y="T3"/>
                  </a:cxn>
                  <a:cxn ang="0">
                    <a:pos x="T4" y="T5"/>
                  </a:cxn>
                  <a:cxn ang="0">
                    <a:pos x="T6" y="T7"/>
                  </a:cxn>
                  <a:cxn ang="0">
                    <a:pos x="T8" y="T9"/>
                  </a:cxn>
                  <a:cxn ang="0">
                    <a:pos x="T10" y="T11"/>
                  </a:cxn>
                </a:cxnLst>
                <a:rect b="b" l="0" r="r" t="0"/>
                <a:pathLst>
                  <a:path h="119" w="86">
                    <a:moveTo>
                      <a:pt x="86" y="0"/>
                    </a:moveTo>
                    <a:lnTo>
                      <a:pt x="86" y="0"/>
                    </a:lnTo>
                    <a:lnTo>
                      <a:pt x="0" y="75"/>
                    </a:lnTo>
                    <a:lnTo>
                      <a:pt x="0" y="119"/>
                    </a:lnTo>
                    <a:lnTo>
                      <a:pt x="86" y="36"/>
                    </a:lnTo>
                    <a:lnTo>
                      <a:pt x="86" y="0"/>
                    </a:lnTo>
                  </a:path>
                </a:pathLst>
              </a:custGeom>
              <a:grpFill/>
              <a:ln>
                <a:noFill/>
              </a:ln>
            </p:spPr>
            <p:txBody>
              <a:bodyPr anchor="t" anchorCtr="0" bIns="45720" compatLnSpc="1" lIns="91440" numCol="1" rIns="91440" tIns="45720" vert="horz" wrap="square"/>
              <a:lstStyle/>
              <a:p>
                <a:endParaRPr altLang="en-US" lang="zh-CN"/>
              </a:p>
            </p:txBody>
          </p:sp>
          <p:sp>
            <p:nvSpPr>
              <p:cNvPr id="1212" name="Freeform 657"/>
              <p:cNvSpPr/>
              <p:nvPr/>
            </p:nvSpPr>
            <p:spPr bwMode="auto">
              <a:xfrm>
                <a:off x="4678" y="1832"/>
                <a:ext cx="84" cy="104"/>
              </a:xfrm>
              <a:custGeom>
                <a:gdLst>
                  <a:gd fmla="*/ 84 w 84" name="T0"/>
                  <a:gd fmla="*/ 0 h 104" name="T1"/>
                  <a:gd fmla="*/ 84 w 84" name="T2"/>
                  <a:gd fmla="*/ 0 h 104" name="T3"/>
                  <a:gd fmla="*/ 0 w 84" name="T4"/>
                  <a:gd fmla="*/ 70 h 104" name="T5"/>
                  <a:gd fmla="*/ 0 w 84" name="T6"/>
                  <a:gd fmla="*/ 104 h 104" name="T7"/>
                  <a:gd fmla="*/ 84 w 84" name="T8"/>
                  <a:gd fmla="*/ 26 h 104" name="T9"/>
                  <a:gd fmla="*/ 84 w 84" name="T10"/>
                  <a:gd fmla="*/ 0 h 104" name="T11"/>
                </a:gdLst>
                <a:cxnLst>
                  <a:cxn ang="0">
                    <a:pos x="T0" y="T1"/>
                  </a:cxn>
                  <a:cxn ang="0">
                    <a:pos x="T2" y="T3"/>
                  </a:cxn>
                  <a:cxn ang="0">
                    <a:pos x="T4" y="T5"/>
                  </a:cxn>
                  <a:cxn ang="0">
                    <a:pos x="T6" y="T7"/>
                  </a:cxn>
                  <a:cxn ang="0">
                    <a:pos x="T8" y="T9"/>
                  </a:cxn>
                  <a:cxn ang="0">
                    <a:pos x="T10" y="T11"/>
                  </a:cxn>
                </a:cxnLst>
                <a:rect b="b" l="0" r="r" t="0"/>
                <a:pathLst>
                  <a:path h="104" w="84">
                    <a:moveTo>
                      <a:pt x="84" y="0"/>
                    </a:moveTo>
                    <a:lnTo>
                      <a:pt x="84" y="0"/>
                    </a:lnTo>
                    <a:lnTo>
                      <a:pt x="0" y="70"/>
                    </a:lnTo>
                    <a:lnTo>
                      <a:pt x="0" y="104"/>
                    </a:lnTo>
                    <a:lnTo>
                      <a:pt x="84" y="26"/>
                    </a:lnTo>
                    <a:lnTo>
                      <a:pt x="84" y="0"/>
                    </a:lnTo>
                    <a:close/>
                  </a:path>
                </a:pathLst>
              </a:custGeom>
              <a:grpFill/>
              <a:ln>
                <a:noFill/>
              </a:ln>
            </p:spPr>
            <p:txBody>
              <a:bodyPr anchor="t" anchorCtr="0" bIns="45720" compatLnSpc="1" lIns="91440" numCol="1" rIns="91440" tIns="45720" vert="horz" wrap="square"/>
              <a:lstStyle/>
              <a:p>
                <a:endParaRPr altLang="en-US" lang="zh-CN"/>
              </a:p>
            </p:txBody>
          </p:sp>
          <p:sp>
            <p:nvSpPr>
              <p:cNvPr id="1213" name="Freeform 658"/>
              <p:cNvSpPr/>
              <p:nvPr/>
            </p:nvSpPr>
            <p:spPr bwMode="auto">
              <a:xfrm>
                <a:off x="4678" y="1832"/>
                <a:ext cx="84" cy="104"/>
              </a:xfrm>
              <a:custGeom>
                <a:gdLst>
                  <a:gd fmla="*/ 84 w 84" name="T0"/>
                  <a:gd fmla="*/ 0 h 104" name="T1"/>
                  <a:gd fmla="*/ 84 w 84" name="T2"/>
                  <a:gd fmla="*/ 0 h 104" name="T3"/>
                  <a:gd fmla="*/ 0 w 84" name="T4"/>
                  <a:gd fmla="*/ 70 h 104" name="T5"/>
                  <a:gd fmla="*/ 0 w 84" name="T6"/>
                  <a:gd fmla="*/ 104 h 104" name="T7"/>
                  <a:gd fmla="*/ 84 w 84" name="T8"/>
                  <a:gd fmla="*/ 26 h 104" name="T9"/>
                  <a:gd fmla="*/ 84 w 84" name="T10"/>
                  <a:gd fmla="*/ 0 h 104" name="T11"/>
                </a:gdLst>
                <a:cxnLst>
                  <a:cxn ang="0">
                    <a:pos x="T0" y="T1"/>
                  </a:cxn>
                  <a:cxn ang="0">
                    <a:pos x="T2" y="T3"/>
                  </a:cxn>
                  <a:cxn ang="0">
                    <a:pos x="T4" y="T5"/>
                  </a:cxn>
                  <a:cxn ang="0">
                    <a:pos x="T6" y="T7"/>
                  </a:cxn>
                  <a:cxn ang="0">
                    <a:pos x="T8" y="T9"/>
                  </a:cxn>
                  <a:cxn ang="0">
                    <a:pos x="T10" y="T11"/>
                  </a:cxn>
                </a:cxnLst>
                <a:rect b="b" l="0" r="r" t="0"/>
                <a:pathLst>
                  <a:path h="104" w="84">
                    <a:moveTo>
                      <a:pt x="84" y="0"/>
                    </a:moveTo>
                    <a:lnTo>
                      <a:pt x="84" y="0"/>
                    </a:lnTo>
                    <a:lnTo>
                      <a:pt x="0" y="70"/>
                    </a:lnTo>
                    <a:lnTo>
                      <a:pt x="0" y="104"/>
                    </a:lnTo>
                    <a:lnTo>
                      <a:pt x="84" y="26"/>
                    </a:lnTo>
                    <a:lnTo>
                      <a:pt x="84" y="0"/>
                    </a:lnTo>
                  </a:path>
                </a:pathLst>
              </a:custGeom>
              <a:grpFill/>
              <a:ln>
                <a:noFill/>
              </a:ln>
            </p:spPr>
            <p:txBody>
              <a:bodyPr anchor="t" anchorCtr="0" bIns="45720" compatLnSpc="1" lIns="91440" numCol="1" rIns="91440" tIns="45720" vert="horz" wrap="square"/>
              <a:lstStyle/>
              <a:p>
                <a:endParaRPr altLang="en-US" lang="zh-CN"/>
              </a:p>
            </p:txBody>
          </p:sp>
          <p:sp>
            <p:nvSpPr>
              <p:cNvPr id="1214" name="Freeform 659"/>
              <p:cNvSpPr/>
              <p:nvPr/>
            </p:nvSpPr>
            <p:spPr bwMode="auto">
              <a:xfrm>
                <a:off x="4516" y="2069"/>
                <a:ext cx="60" cy="104"/>
              </a:xfrm>
              <a:custGeom>
                <a:gdLst>
                  <a:gd fmla="*/ 60 w 60" name="T0"/>
                  <a:gd fmla="*/ 0 h 104" name="T1"/>
                  <a:gd fmla="*/ 60 w 60" name="T2"/>
                  <a:gd fmla="*/ 0 h 104" name="T3"/>
                  <a:gd fmla="*/ 0 w 60" name="T4"/>
                  <a:gd fmla="*/ 54 h 104" name="T5"/>
                  <a:gd fmla="*/ 0 w 60" name="T6"/>
                  <a:gd fmla="*/ 104 h 104" name="T7"/>
                  <a:gd fmla="*/ 60 w 60" name="T8"/>
                  <a:gd fmla="*/ 44 h 104" name="T9"/>
                  <a:gd fmla="*/ 60 w 60" name="T10"/>
                  <a:gd fmla="*/ 0 h 104" name="T11"/>
                </a:gdLst>
                <a:cxnLst>
                  <a:cxn ang="0">
                    <a:pos x="T0" y="T1"/>
                  </a:cxn>
                  <a:cxn ang="0">
                    <a:pos x="T2" y="T3"/>
                  </a:cxn>
                  <a:cxn ang="0">
                    <a:pos x="T4" y="T5"/>
                  </a:cxn>
                  <a:cxn ang="0">
                    <a:pos x="T6" y="T7"/>
                  </a:cxn>
                  <a:cxn ang="0">
                    <a:pos x="T8" y="T9"/>
                  </a:cxn>
                  <a:cxn ang="0">
                    <a:pos x="T10" y="T11"/>
                  </a:cxn>
                </a:cxnLst>
                <a:rect b="b" l="0" r="r" t="0"/>
                <a:pathLst>
                  <a:path h="104" w="60">
                    <a:moveTo>
                      <a:pt x="60" y="0"/>
                    </a:moveTo>
                    <a:lnTo>
                      <a:pt x="60" y="0"/>
                    </a:lnTo>
                    <a:lnTo>
                      <a:pt x="0" y="54"/>
                    </a:lnTo>
                    <a:lnTo>
                      <a:pt x="0" y="104"/>
                    </a:lnTo>
                    <a:lnTo>
                      <a:pt x="60" y="44"/>
                    </a:lnTo>
                    <a:lnTo>
                      <a:pt x="60" y="0"/>
                    </a:lnTo>
                    <a:close/>
                  </a:path>
                </a:pathLst>
              </a:custGeom>
              <a:grpFill/>
              <a:ln>
                <a:noFill/>
              </a:ln>
            </p:spPr>
            <p:txBody>
              <a:bodyPr anchor="t" anchorCtr="0" bIns="45720" compatLnSpc="1" lIns="91440" numCol="1" rIns="91440" tIns="45720" vert="horz" wrap="square"/>
              <a:lstStyle/>
              <a:p>
                <a:endParaRPr altLang="en-US" lang="zh-CN"/>
              </a:p>
            </p:txBody>
          </p:sp>
          <p:sp>
            <p:nvSpPr>
              <p:cNvPr id="1215" name="Freeform 660"/>
              <p:cNvSpPr/>
              <p:nvPr/>
            </p:nvSpPr>
            <p:spPr bwMode="auto">
              <a:xfrm>
                <a:off x="4516" y="2069"/>
                <a:ext cx="60" cy="104"/>
              </a:xfrm>
              <a:custGeom>
                <a:gdLst>
                  <a:gd fmla="*/ 60 w 60" name="T0"/>
                  <a:gd fmla="*/ 0 h 104" name="T1"/>
                  <a:gd fmla="*/ 60 w 60" name="T2"/>
                  <a:gd fmla="*/ 0 h 104" name="T3"/>
                  <a:gd fmla="*/ 0 w 60" name="T4"/>
                  <a:gd fmla="*/ 54 h 104" name="T5"/>
                  <a:gd fmla="*/ 0 w 60" name="T6"/>
                  <a:gd fmla="*/ 104 h 104" name="T7"/>
                  <a:gd fmla="*/ 60 w 60" name="T8"/>
                  <a:gd fmla="*/ 44 h 104" name="T9"/>
                  <a:gd fmla="*/ 60 w 60" name="T10"/>
                  <a:gd fmla="*/ 0 h 104" name="T11"/>
                </a:gdLst>
                <a:cxnLst>
                  <a:cxn ang="0">
                    <a:pos x="T0" y="T1"/>
                  </a:cxn>
                  <a:cxn ang="0">
                    <a:pos x="T2" y="T3"/>
                  </a:cxn>
                  <a:cxn ang="0">
                    <a:pos x="T4" y="T5"/>
                  </a:cxn>
                  <a:cxn ang="0">
                    <a:pos x="T6" y="T7"/>
                  </a:cxn>
                  <a:cxn ang="0">
                    <a:pos x="T8" y="T9"/>
                  </a:cxn>
                  <a:cxn ang="0">
                    <a:pos x="T10" y="T11"/>
                  </a:cxn>
                </a:cxnLst>
                <a:rect b="b" l="0" r="r" t="0"/>
                <a:pathLst>
                  <a:path h="104" w="60">
                    <a:moveTo>
                      <a:pt x="60" y="0"/>
                    </a:moveTo>
                    <a:lnTo>
                      <a:pt x="60" y="0"/>
                    </a:lnTo>
                    <a:lnTo>
                      <a:pt x="0" y="54"/>
                    </a:lnTo>
                    <a:lnTo>
                      <a:pt x="0" y="104"/>
                    </a:lnTo>
                    <a:lnTo>
                      <a:pt x="60" y="44"/>
                    </a:lnTo>
                    <a:lnTo>
                      <a:pt x="60" y="0"/>
                    </a:lnTo>
                  </a:path>
                </a:pathLst>
              </a:custGeom>
              <a:grpFill/>
              <a:ln>
                <a:noFill/>
              </a:ln>
            </p:spPr>
            <p:txBody>
              <a:bodyPr anchor="t" anchorCtr="0" bIns="45720" compatLnSpc="1" lIns="91440" numCol="1" rIns="91440" tIns="45720" vert="horz" wrap="square"/>
              <a:lstStyle/>
              <a:p>
                <a:endParaRPr altLang="en-US" lang="zh-CN"/>
              </a:p>
            </p:txBody>
          </p:sp>
          <p:sp>
            <p:nvSpPr>
              <p:cNvPr id="1216" name="Freeform 661"/>
              <p:cNvSpPr/>
              <p:nvPr/>
            </p:nvSpPr>
            <p:spPr bwMode="auto">
              <a:xfrm>
                <a:off x="4600" y="2025"/>
                <a:ext cx="24" cy="64"/>
              </a:xfrm>
              <a:custGeom>
                <a:gdLst>
                  <a:gd fmla="*/ 24 w 24" name="T0"/>
                  <a:gd fmla="*/ 0 h 64" name="T1"/>
                  <a:gd fmla="*/ 0 w 24" name="T2"/>
                  <a:gd fmla="*/ 22 h 64" name="T3"/>
                  <a:gd fmla="*/ 0 w 24" name="T4"/>
                  <a:gd fmla="*/ 64 h 64" name="T5"/>
                  <a:gd fmla="*/ 24 w 24" name="T6"/>
                  <a:gd fmla="*/ 40 h 64" name="T7"/>
                  <a:gd fmla="*/ 24 w 24" name="T8"/>
                  <a:gd fmla="*/ 0 h 64" name="T9"/>
                </a:gdLst>
                <a:cxnLst>
                  <a:cxn ang="0">
                    <a:pos x="T0" y="T1"/>
                  </a:cxn>
                  <a:cxn ang="0">
                    <a:pos x="T2" y="T3"/>
                  </a:cxn>
                  <a:cxn ang="0">
                    <a:pos x="T4" y="T5"/>
                  </a:cxn>
                  <a:cxn ang="0">
                    <a:pos x="T6" y="T7"/>
                  </a:cxn>
                  <a:cxn ang="0">
                    <a:pos x="T8" y="T9"/>
                  </a:cxn>
                </a:cxnLst>
                <a:rect b="b" l="0" r="r" t="0"/>
                <a:pathLst>
                  <a:path h="64" w="24">
                    <a:moveTo>
                      <a:pt x="24" y="0"/>
                    </a:moveTo>
                    <a:lnTo>
                      <a:pt x="0" y="22"/>
                    </a:lnTo>
                    <a:lnTo>
                      <a:pt x="0" y="64"/>
                    </a:lnTo>
                    <a:lnTo>
                      <a:pt x="24" y="40"/>
                    </a:lnTo>
                    <a:lnTo>
                      <a:pt x="24" y="0"/>
                    </a:lnTo>
                    <a:close/>
                  </a:path>
                </a:pathLst>
              </a:custGeom>
              <a:grpFill/>
              <a:ln>
                <a:noFill/>
              </a:ln>
            </p:spPr>
            <p:txBody>
              <a:bodyPr anchor="t" anchorCtr="0" bIns="45720" compatLnSpc="1" lIns="91440" numCol="1" rIns="91440" tIns="45720" vert="horz" wrap="square"/>
              <a:lstStyle/>
              <a:p>
                <a:endParaRPr altLang="en-US" lang="zh-CN"/>
              </a:p>
            </p:txBody>
          </p:sp>
          <p:sp>
            <p:nvSpPr>
              <p:cNvPr id="1217" name="Freeform 662"/>
              <p:cNvSpPr/>
              <p:nvPr/>
            </p:nvSpPr>
            <p:spPr bwMode="auto">
              <a:xfrm>
                <a:off x="4600" y="2025"/>
                <a:ext cx="24" cy="64"/>
              </a:xfrm>
              <a:custGeom>
                <a:gdLst>
                  <a:gd fmla="*/ 24 w 24" name="T0"/>
                  <a:gd fmla="*/ 0 h 64" name="T1"/>
                  <a:gd fmla="*/ 0 w 24" name="T2"/>
                  <a:gd fmla="*/ 22 h 64" name="T3"/>
                  <a:gd fmla="*/ 0 w 24" name="T4"/>
                  <a:gd fmla="*/ 64 h 64" name="T5"/>
                  <a:gd fmla="*/ 24 w 24" name="T6"/>
                  <a:gd fmla="*/ 40 h 64" name="T7"/>
                  <a:gd fmla="*/ 24 w 24" name="T8"/>
                  <a:gd fmla="*/ 0 h 64" name="T9"/>
                </a:gdLst>
                <a:cxnLst>
                  <a:cxn ang="0">
                    <a:pos x="T0" y="T1"/>
                  </a:cxn>
                  <a:cxn ang="0">
                    <a:pos x="T2" y="T3"/>
                  </a:cxn>
                  <a:cxn ang="0">
                    <a:pos x="T4" y="T5"/>
                  </a:cxn>
                  <a:cxn ang="0">
                    <a:pos x="T6" y="T7"/>
                  </a:cxn>
                  <a:cxn ang="0">
                    <a:pos x="T8" y="T9"/>
                  </a:cxn>
                </a:cxnLst>
                <a:rect b="b" l="0" r="r" t="0"/>
                <a:pathLst>
                  <a:path h="64" w="24">
                    <a:moveTo>
                      <a:pt x="24" y="0"/>
                    </a:moveTo>
                    <a:lnTo>
                      <a:pt x="0" y="22"/>
                    </a:lnTo>
                    <a:lnTo>
                      <a:pt x="0" y="64"/>
                    </a:lnTo>
                    <a:lnTo>
                      <a:pt x="24" y="40"/>
                    </a:lnTo>
                    <a:lnTo>
                      <a:pt x="24" y="0"/>
                    </a:lnTo>
                  </a:path>
                </a:pathLst>
              </a:custGeom>
              <a:grpFill/>
              <a:ln>
                <a:noFill/>
              </a:ln>
            </p:spPr>
            <p:txBody>
              <a:bodyPr anchor="t" anchorCtr="0" bIns="45720" compatLnSpc="1" lIns="91440" numCol="1" rIns="91440" tIns="45720" vert="horz" wrap="square"/>
              <a:lstStyle/>
              <a:p>
                <a:endParaRPr altLang="en-US" lang="zh-CN"/>
              </a:p>
            </p:txBody>
          </p:sp>
          <p:sp>
            <p:nvSpPr>
              <p:cNvPr id="1218" name="Freeform 663"/>
              <p:cNvSpPr/>
              <p:nvPr/>
            </p:nvSpPr>
            <p:spPr bwMode="auto">
              <a:xfrm>
                <a:off x="4648" y="1960"/>
                <a:ext cx="46" cy="81"/>
              </a:xfrm>
              <a:custGeom>
                <a:gdLst>
                  <a:gd fmla="*/ 46 w 46" name="T0"/>
                  <a:gd fmla="*/ 0 h 81" name="T1"/>
                  <a:gd fmla="*/ 0 w 46" name="T2"/>
                  <a:gd fmla="*/ 43 h 81" name="T3"/>
                  <a:gd fmla="*/ 0 w 46" name="T4"/>
                  <a:gd fmla="*/ 81 h 81" name="T5"/>
                  <a:gd fmla="*/ 46 w 46" name="T6"/>
                  <a:gd fmla="*/ 33 h 81" name="T7"/>
                  <a:gd fmla="*/ 46 w 46" name="T8"/>
                  <a:gd fmla="*/ 0 h 81" name="T9"/>
                </a:gdLst>
                <a:cxnLst>
                  <a:cxn ang="0">
                    <a:pos x="T0" y="T1"/>
                  </a:cxn>
                  <a:cxn ang="0">
                    <a:pos x="T2" y="T3"/>
                  </a:cxn>
                  <a:cxn ang="0">
                    <a:pos x="T4" y="T5"/>
                  </a:cxn>
                  <a:cxn ang="0">
                    <a:pos x="T6" y="T7"/>
                  </a:cxn>
                  <a:cxn ang="0">
                    <a:pos x="T8" y="T9"/>
                  </a:cxn>
                </a:cxnLst>
                <a:rect b="b" l="0" r="r" t="0"/>
                <a:pathLst>
                  <a:path h="81" w="46">
                    <a:moveTo>
                      <a:pt x="46" y="0"/>
                    </a:moveTo>
                    <a:lnTo>
                      <a:pt x="0" y="43"/>
                    </a:lnTo>
                    <a:lnTo>
                      <a:pt x="0" y="81"/>
                    </a:lnTo>
                    <a:lnTo>
                      <a:pt x="46" y="33"/>
                    </a:lnTo>
                    <a:lnTo>
                      <a:pt x="46" y="0"/>
                    </a:lnTo>
                    <a:close/>
                  </a:path>
                </a:pathLst>
              </a:custGeom>
              <a:grpFill/>
              <a:ln>
                <a:noFill/>
              </a:ln>
            </p:spPr>
            <p:txBody>
              <a:bodyPr anchor="t" anchorCtr="0" bIns="45720" compatLnSpc="1" lIns="91440" numCol="1" rIns="91440" tIns="45720" vert="horz" wrap="square"/>
              <a:lstStyle/>
              <a:p>
                <a:endParaRPr altLang="en-US" lang="zh-CN"/>
              </a:p>
            </p:txBody>
          </p:sp>
          <p:sp>
            <p:nvSpPr>
              <p:cNvPr id="1219" name="Freeform 664"/>
              <p:cNvSpPr/>
              <p:nvPr/>
            </p:nvSpPr>
            <p:spPr bwMode="auto">
              <a:xfrm>
                <a:off x="4648" y="1960"/>
                <a:ext cx="46" cy="81"/>
              </a:xfrm>
              <a:custGeom>
                <a:gdLst>
                  <a:gd fmla="*/ 46 w 46" name="T0"/>
                  <a:gd fmla="*/ 0 h 81" name="T1"/>
                  <a:gd fmla="*/ 0 w 46" name="T2"/>
                  <a:gd fmla="*/ 43 h 81" name="T3"/>
                  <a:gd fmla="*/ 0 w 46" name="T4"/>
                  <a:gd fmla="*/ 81 h 81" name="T5"/>
                  <a:gd fmla="*/ 46 w 46" name="T6"/>
                  <a:gd fmla="*/ 33 h 81" name="T7"/>
                  <a:gd fmla="*/ 46 w 46" name="T8"/>
                  <a:gd fmla="*/ 0 h 81" name="T9"/>
                </a:gdLst>
                <a:cxnLst>
                  <a:cxn ang="0">
                    <a:pos x="T0" y="T1"/>
                  </a:cxn>
                  <a:cxn ang="0">
                    <a:pos x="T2" y="T3"/>
                  </a:cxn>
                  <a:cxn ang="0">
                    <a:pos x="T4" y="T5"/>
                  </a:cxn>
                  <a:cxn ang="0">
                    <a:pos x="T6" y="T7"/>
                  </a:cxn>
                  <a:cxn ang="0">
                    <a:pos x="T8" y="T9"/>
                  </a:cxn>
                </a:cxnLst>
                <a:rect b="b" l="0" r="r" t="0"/>
                <a:pathLst>
                  <a:path h="81" w="46">
                    <a:moveTo>
                      <a:pt x="46" y="0"/>
                    </a:moveTo>
                    <a:lnTo>
                      <a:pt x="0" y="43"/>
                    </a:lnTo>
                    <a:lnTo>
                      <a:pt x="0" y="81"/>
                    </a:lnTo>
                    <a:lnTo>
                      <a:pt x="46" y="33"/>
                    </a:lnTo>
                    <a:lnTo>
                      <a:pt x="46" y="0"/>
                    </a:lnTo>
                  </a:path>
                </a:pathLst>
              </a:custGeom>
              <a:grpFill/>
              <a:ln>
                <a:noFill/>
              </a:ln>
            </p:spPr>
            <p:txBody>
              <a:bodyPr anchor="t" anchorCtr="0" bIns="45720" compatLnSpc="1" lIns="91440" numCol="1" rIns="91440" tIns="45720" vert="horz" wrap="square"/>
              <a:lstStyle/>
              <a:p>
                <a:endParaRPr altLang="en-US" lang="zh-CN"/>
              </a:p>
            </p:txBody>
          </p:sp>
          <p:sp>
            <p:nvSpPr>
              <p:cNvPr id="1220" name="Freeform 665"/>
              <p:cNvSpPr/>
              <p:nvPr/>
            </p:nvSpPr>
            <p:spPr bwMode="auto">
              <a:xfrm>
                <a:off x="4740" y="1900"/>
                <a:ext cx="22" cy="46"/>
              </a:xfrm>
              <a:custGeom>
                <a:gdLst>
                  <a:gd fmla="*/ 22 w 22" name="T0"/>
                  <a:gd fmla="*/ 0 h 46" name="T1"/>
                  <a:gd fmla="*/ 22 w 22" name="T2"/>
                  <a:gd fmla="*/ 0 h 46" name="T3"/>
                  <a:gd fmla="*/ 0 w 22" name="T4"/>
                  <a:gd fmla="*/ 20 h 46" name="T5"/>
                  <a:gd fmla="*/ 0 w 22" name="T6"/>
                  <a:gd fmla="*/ 46 h 46" name="T7"/>
                  <a:gd fmla="*/ 22 w 22" name="T8"/>
                  <a:gd fmla="*/ 26 h 46" name="T9"/>
                  <a:gd fmla="*/ 22 w 22" name="T10"/>
                  <a:gd fmla="*/ 0 h 46" name="T11"/>
                </a:gdLst>
                <a:cxnLst>
                  <a:cxn ang="0">
                    <a:pos x="T0" y="T1"/>
                  </a:cxn>
                  <a:cxn ang="0">
                    <a:pos x="T2" y="T3"/>
                  </a:cxn>
                  <a:cxn ang="0">
                    <a:pos x="T4" y="T5"/>
                  </a:cxn>
                  <a:cxn ang="0">
                    <a:pos x="T6" y="T7"/>
                  </a:cxn>
                  <a:cxn ang="0">
                    <a:pos x="T8" y="T9"/>
                  </a:cxn>
                  <a:cxn ang="0">
                    <a:pos x="T10" y="T11"/>
                  </a:cxn>
                </a:cxnLst>
                <a:rect b="b" l="0" r="r" t="0"/>
                <a:pathLst>
                  <a:path h="46" w="22">
                    <a:moveTo>
                      <a:pt x="22" y="0"/>
                    </a:moveTo>
                    <a:lnTo>
                      <a:pt x="22" y="0"/>
                    </a:lnTo>
                    <a:lnTo>
                      <a:pt x="0" y="20"/>
                    </a:lnTo>
                    <a:lnTo>
                      <a:pt x="0" y="46"/>
                    </a:lnTo>
                    <a:lnTo>
                      <a:pt x="22" y="26"/>
                    </a:lnTo>
                    <a:lnTo>
                      <a:pt x="22" y="0"/>
                    </a:lnTo>
                    <a:close/>
                  </a:path>
                </a:pathLst>
              </a:custGeom>
              <a:grpFill/>
              <a:ln>
                <a:noFill/>
              </a:ln>
            </p:spPr>
            <p:txBody>
              <a:bodyPr anchor="t" anchorCtr="0" bIns="45720" compatLnSpc="1" lIns="91440" numCol="1" rIns="91440" tIns="45720" vert="horz" wrap="square"/>
              <a:lstStyle/>
              <a:p>
                <a:endParaRPr altLang="en-US" lang="zh-CN"/>
              </a:p>
            </p:txBody>
          </p:sp>
          <p:sp>
            <p:nvSpPr>
              <p:cNvPr id="1221" name="Freeform 666"/>
              <p:cNvSpPr/>
              <p:nvPr/>
            </p:nvSpPr>
            <p:spPr bwMode="auto">
              <a:xfrm>
                <a:off x="4740" y="1900"/>
                <a:ext cx="22" cy="46"/>
              </a:xfrm>
              <a:custGeom>
                <a:gdLst>
                  <a:gd fmla="*/ 22 w 22" name="T0"/>
                  <a:gd fmla="*/ 0 h 46" name="T1"/>
                  <a:gd fmla="*/ 22 w 22" name="T2"/>
                  <a:gd fmla="*/ 0 h 46" name="T3"/>
                  <a:gd fmla="*/ 0 w 22" name="T4"/>
                  <a:gd fmla="*/ 20 h 46" name="T5"/>
                  <a:gd fmla="*/ 0 w 22" name="T6"/>
                  <a:gd fmla="*/ 46 h 46" name="T7"/>
                  <a:gd fmla="*/ 22 w 22" name="T8"/>
                  <a:gd fmla="*/ 26 h 46" name="T9"/>
                  <a:gd fmla="*/ 22 w 22" name="T10"/>
                  <a:gd fmla="*/ 0 h 46" name="T11"/>
                </a:gdLst>
                <a:cxnLst>
                  <a:cxn ang="0">
                    <a:pos x="T0" y="T1"/>
                  </a:cxn>
                  <a:cxn ang="0">
                    <a:pos x="T2" y="T3"/>
                  </a:cxn>
                  <a:cxn ang="0">
                    <a:pos x="T4" y="T5"/>
                  </a:cxn>
                  <a:cxn ang="0">
                    <a:pos x="T6" y="T7"/>
                  </a:cxn>
                  <a:cxn ang="0">
                    <a:pos x="T8" y="T9"/>
                  </a:cxn>
                  <a:cxn ang="0">
                    <a:pos x="T10" y="T11"/>
                  </a:cxn>
                </a:cxnLst>
                <a:rect b="b" l="0" r="r" t="0"/>
                <a:pathLst>
                  <a:path h="46" w="22">
                    <a:moveTo>
                      <a:pt x="22" y="0"/>
                    </a:moveTo>
                    <a:lnTo>
                      <a:pt x="22" y="0"/>
                    </a:lnTo>
                    <a:lnTo>
                      <a:pt x="0" y="20"/>
                    </a:lnTo>
                    <a:lnTo>
                      <a:pt x="0" y="46"/>
                    </a:lnTo>
                    <a:lnTo>
                      <a:pt x="22" y="26"/>
                    </a:lnTo>
                    <a:lnTo>
                      <a:pt x="22" y="0"/>
                    </a:lnTo>
                  </a:path>
                </a:pathLst>
              </a:custGeom>
              <a:grpFill/>
              <a:ln>
                <a:noFill/>
              </a:ln>
            </p:spPr>
            <p:txBody>
              <a:bodyPr anchor="t" anchorCtr="0" bIns="45720" compatLnSpc="1" lIns="91440" numCol="1" rIns="91440" tIns="45720" vert="horz" wrap="square"/>
              <a:lstStyle/>
              <a:p>
                <a:endParaRPr altLang="en-US" lang="zh-CN"/>
              </a:p>
            </p:txBody>
          </p:sp>
          <p:sp>
            <p:nvSpPr>
              <p:cNvPr id="1222" name="Freeform 667"/>
              <p:cNvSpPr/>
              <p:nvPr/>
            </p:nvSpPr>
            <p:spPr bwMode="auto">
              <a:xfrm>
                <a:off x="4582" y="2047"/>
                <a:ext cx="92" cy="132"/>
              </a:xfrm>
              <a:custGeom>
                <a:gdLst>
                  <a:gd fmla="*/ 92 w 92" name="T0"/>
                  <a:gd fmla="*/ 0 h 132" name="T1"/>
                  <a:gd fmla="*/ 92 w 92" name="T2"/>
                  <a:gd fmla="*/ 0 h 132" name="T3"/>
                  <a:gd fmla="*/ 0 w 92" name="T4"/>
                  <a:gd fmla="*/ 90 h 132" name="T5"/>
                  <a:gd fmla="*/ 0 w 92" name="T6"/>
                  <a:gd fmla="*/ 132 h 132" name="T7"/>
                  <a:gd fmla="*/ 92 w 92" name="T8"/>
                  <a:gd fmla="*/ 34 h 132" name="T9"/>
                  <a:gd fmla="*/ 92 w 92" name="T10"/>
                  <a:gd fmla="*/ 0 h 132" name="T11"/>
                </a:gdLst>
                <a:cxnLst>
                  <a:cxn ang="0">
                    <a:pos x="T0" y="T1"/>
                  </a:cxn>
                  <a:cxn ang="0">
                    <a:pos x="T2" y="T3"/>
                  </a:cxn>
                  <a:cxn ang="0">
                    <a:pos x="T4" y="T5"/>
                  </a:cxn>
                  <a:cxn ang="0">
                    <a:pos x="T6" y="T7"/>
                  </a:cxn>
                  <a:cxn ang="0">
                    <a:pos x="T8" y="T9"/>
                  </a:cxn>
                  <a:cxn ang="0">
                    <a:pos x="T10" y="T11"/>
                  </a:cxn>
                </a:cxnLst>
                <a:rect b="b" l="0" r="r" t="0"/>
                <a:pathLst>
                  <a:path h="132" w="92">
                    <a:moveTo>
                      <a:pt x="92" y="0"/>
                    </a:moveTo>
                    <a:lnTo>
                      <a:pt x="92" y="0"/>
                    </a:lnTo>
                    <a:lnTo>
                      <a:pt x="0" y="90"/>
                    </a:lnTo>
                    <a:lnTo>
                      <a:pt x="0" y="132"/>
                    </a:lnTo>
                    <a:lnTo>
                      <a:pt x="92" y="34"/>
                    </a:lnTo>
                    <a:lnTo>
                      <a:pt x="92" y="0"/>
                    </a:lnTo>
                    <a:close/>
                  </a:path>
                </a:pathLst>
              </a:custGeom>
              <a:grpFill/>
              <a:ln>
                <a:noFill/>
              </a:ln>
            </p:spPr>
            <p:txBody>
              <a:bodyPr anchor="t" anchorCtr="0" bIns="45720" compatLnSpc="1" lIns="91440" numCol="1" rIns="91440" tIns="45720" vert="horz" wrap="square"/>
              <a:lstStyle/>
              <a:p>
                <a:endParaRPr altLang="en-US" lang="zh-CN"/>
              </a:p>
            </p:txBody>
          </p:sp>
          <p:sp>
            <p:nvSpPr>
              <p:cNvPr id="1223" name="Freeform 668"/>
              <p:cNvSpPr/>
              <p:nvPr/>
            </p:nvSpPr>
            <p:spPr bwMode="auto">
              <a:xfrm>
                <a:off x="4582" y="2047"/>
                <a:ext cx="92" cy="132"/>
              </a:xfrm>
              <a:custGeom>
                <a:gdLst>
                  <a:gd fmla="*/ 92 w 92" name="T0"/>
                  <a:gd fmla="*/ 0 h 132" name="T1"/>
                  <a:gd fmla="*/ 92 w 92" name="T2"/>
                  <a:gd fmla="*/ 0 h 132" name="T3"/>
                  <a:gd fmla="*/ 0 w 92" name="T4"/>
                  <a:gd fmla="*/ 90 h 132" name="T5"/>
                  <a:gd fmla="*/ 0 w 92" name="T6"/>
                  <a:gd fmla="*/ 132 h 132" name="T7"/>
                  <a:gd fmla="*/ 92 w 92" name="T8"/>
                  <a:gd fmla="*/ 34 h 132" name="T9"/>
                  <a:gd fmla="*/ 92 w 92" name="T10"/>
                  <a:gd fmla="*/ 0 h 132" name="T11"/>
                </a:gdLst>
                <a:cxnLst>
                  <a:cxn ang="0">
                    <a:pos x="T0" y="T1"/>
                  </a:cxn>
                  <a:cxn ang="0">
                    <a:pos x="T2" y="T3"/>
                  </a:cxn>
                  <a:cxn ang="0">
                    <a:pos x="T4" y="T5"/>
                  </a:cxn>
                  <a:cxn ang="0">
                    <a:pos x="T6" y="T7"/>
                  </a:cxn>
                  <a:cxn ang="0">
                    <a:pos x="T8" y="T9"/>
                  </a:cxn>
                  <a:cxn ang="0">
                    <a:pos x="T10" y="T11"/>
                  </a:cxn>
                </a:cxnLst>
                <a:rect b="b" l="0" r="r" t="0"/>
                <a:pathLst>
                  <a:path h="132" w="92">
                    <a:moveTo>
                      <a:pt x="92" y="0"/>
                    </a:moveTo>
                    <a:lnTo>
                      <a:pt x="92" y="0"/>
                    </a:lnTo>
                    <a:lnTo>
                      <a:pt x="0" y="90"/>
                    </a:lnTo>
                    <a:lnTo>
                      <a:pt x="0" y="132"/>
                    </a:lnTo>
                    <a:lnTo>
                      <a:pt x="92" y="34"/>
                    </a:lnTo>
                    <a:lnTo>
                      <a:pt x="92" y="0"/>
                    </a:lnTo>
                  </a:path>
                </a:pathLst>
              </a:custGeom>
              <a:grpFill/>
              <a:ln>
                <a:noFill/>
              </a:ln>
            </p:spPr>
            <p:txBody>
              <a:bodyPr anchor="t" anchorCtr="0" bIns="45720" compatLnSpc="1" lIns="91440" numCol="1" rIns="91440" tIns="45720" vert="horz" wrap="square"/>
              <a:lstStyle/>
              <a:p>
                <a:endParaRPr altLang="en-US" lang="zh-CN"/>
              </a:p>
            </p:txBody>
          </p:sp>
          <p:sp>
            <p:nvSpPr>
              <p:cNvPr id="1224" name="Freeform 669"/>
              <p:cNvSpPr/>
              <p:nvPr/>
            </p:nvSpPr>
            <p:spPr bwMode="auto">
              <a:xfrm>
                <a:off x="4698" y="1962"/>
                <a:ext cx="64" cy="93"/>
              </a:xfrm>
              <a:custGeom>
                <a:gdLst>
                  <a:gd fmla="*/ 64 w 64" name="T0"/>
                  <a:gd fmla="*/ 0 h 93" name="T1"/>
                  <a:gd fmla="*/ 64 w 64" name="T2"/>
                  <a:gd fmla="*/ 0 h 93" name="T3"/>
                  <a:gd fmla="*/ 0 w 64" name="T4"/>
                  <a:gd fmla="*/ 61 h 93" name="T5"/>
                  <a:gd fmla="*/ 0 w 64" name="T6"/>
                  <a:gd fmla="*/ 93 h 93" name="T7"/>
                  <a:gd fmla="*/ 0 w 64" name="T8"/>
                  <a:gd fmla="*/ 93 h 93" name="T9"/>
                  <a:gd fmla="*/ 64 w 64" name="T10"/>
                  <a:gd fmla="*/ 25 h 93" name="T11"/>
                  <a:gd fmla="*/ 64 w 64" name="T12"/>
                  <a:gd fmla="*/ 0 h 93" name="T13"/>
                </a:gdLst>
                <a:cxnLst>
                  <a:cxn ang="0">
                    <a:pos x="T0" y="T1"/>
                  </a:cxn>
                  <a:cxn ang="0">
                    <a:pos x="T2" y="T3"/>
                  </a:cxn>
                  <a:cxn ang="0">
                    <a:pos x="T4" y="T5"/>
                  </a:cxn>
                  <a:cxn ang="0">
                    <a:pos x="T6" y="T7"/>
                  </a:cxn>
                  <a:cxn ang="0">
                    <a:pos x="T8" y="T9"/>
                  </a:cxn>
                  <a:cxn ang="0">
                    <a:pos x="T10" y="T11"/>
                  </a:cxn>
                  <a:cxn ang="0">
                    <a:pos x="T12" y="T13"/>
                  </a:cxn>
                </a:cxnLst>
                <a:rect b="b" l="0" r="r" t="0"/>
                <a:pathLst>
                  <a:path h="93" w="64">
                    <a:moveTo>
                      <a:pt x="64" y="0"/>
                    </a:moveTo>
                    <a:lnTo>
                      <a:pt x="64" y="0"/>
                    </a:lnTo>
                    <a:lnTo>
                      <a:pt x="0" y="61"/>
                    </a:lnTo>
                    <a:lnTo>
                      <a:pt x="0" y="93"/>
                    </a:lnTo>
                    <a:lnTo>
                      <a:pt x="0" y="93"/>
                    </a:lnTo>
                    <a:lnTo>
                      <a:pt x="64" y="25"/>
                    </a:lnTo>
                    <a:lnTo>
                      <a:pt x="64" y="0"/>
                    </a:lnTo>
                    <a:close/>
                  </a:path>
                </a:pathLst>
              </a:custGeom>
              <a:grpFill/>
              <a:ln>
                <a:noFill/>
              </a:ln>
            </p:spPr>
            <p:txBody>
              <a:bodyPr anchor="t" anchorCtr="0" bIns="45720" compatLnSpc="1" lIns="91440" numCol="1" rIns="91440" tIns="45720" vert="horz" wrap="square"/>
              <a:lstStyle/>
              <a:p>
                <a:endParaRPr altLang="en-US" lang="zh-CN"/>
              </a:p>
            </p:txBody>
          </p:sp>
          <p:sp>
            <p:nvSpPr>
              <p:cNvPr id="1225" name="Freeform 670"/>
              <p:cNvSpPr/>
              <p:nvPr/>
            </p:nvSpPr>
            <p:spPr bwMode="auto">
              <a:xfrm>
                <a:off x="4698" y="1962"/>
                <a:ext cx="64" cy="93"/>
              </a:xfrm>
              <a:custGeom>
                <a:gdLst>
                  <a:gd fmla="*/ 64 w 64" name="T0"/>
                  <a:gd fmla="*/ 0 h 93" name="T1"/>
                  <a:gd fmla="*/ 64 w 64" name="T2"/>
                  <a:gd fmla="*/ 0 h 93" name="T3"/>
                  <a:gd fmla="*/ 0 w 64" name="T4"/>
                  <a:gd fmla="*/ 61 h 93" name="T5"/>
                  <a:gd fmla="*/ 0 w 64" name="T6"/>
                  <a:gd fmla="*/ 93 h 93" name="T7"/>
                  <a:gd fmla="*/ 0 w 64" name="T8"/>
                  <a:gd fmla="*/ 93 h 93" name="T9"/>
                  <a:gd fmla="*/ 64 w 64" name="T10"/>
                  <a:gd fmla="*/ 25 h 93" name="T11"/>
                  <a:gd fmla="*/ 64 w 64" name="T12"/>
                  <a:gd fmla="*/ 0 h 93" name="T13"/>
                </a:gdLst>
                <a:cxnLst>
                  <a:cxn ang="0">
                    <a:pos x="T0" y="T1"/>
                  </a:cxn>
                  <a:cxn ang="0">
                    <a:pos x="T2" y="T3"/>
                  </a:cxn>
                  <a:cxn ang="0">
                    <a:pos x="T4" y="T5"/>
                  </a:cxn>
                  <a:cxn ang="0">
                    <a:pos x="T6" y="T7"/>
                  </a:cxn>
                  <a:cxn ang="0">
                    <a:pos x="T8" y="T9"/>
                  </a:cxn>
                  <a:cxn ang="0">
                    <a:pos x="T10" y="T11"/>
                  </a:cxn>
                  <a:cxn ang="0">
                    <a:pos x="T12" y="T13"/>
                  </a:cxn>
                </a:cxnLst>
                <a:rect b="b" l="0" r="r" t="0"/>
                <a:pathLst>
                  <a:path h="93" w="64">
                    <a:moveTo>
                      <a:pt x="64" y="0"/>
                    </a:moveTo>
                    <a:lnTo>
                      <a:pt x="64" y="0"/>
                    </a:lnTo>
                    <a:lnTo>
                      <a:pt x="0" y="61"/>
                    </a:lnTo>
                    <a:lnTo>
                      <a:pt x="0" y="93"/>
                    </a:lnTo>
                    <a:lnTo>
                      <a:pt x="0" y="93"/>
                    </a:lnTo>
                    <a:lnTo>
                      <a:pt x="64" y="25"/>
                    </a:lnTo>
                    <a:lnTo>
                      <a:pt x="64" y="0"/>
                    </a:lnTo>
                  </a:path>
                </a:pathLst>
              </a:custGeom>
              <a:grpFill/>
              <a:ln>
                <a:noFill/>
              </a:ln>
            </p:spPr>
            <p:txBody>
              <a:bodyPr anchor="t" anchorCtr="0" bIns="45720" compatLnSpc="1" lIns="91440" numCol="1" rIns="91440" tIns="45720" vert="horz" wrap="square"/>
              <a:lstStyle/>
              <a:p>
                <a:endParaRPr altLang="en-US" lang="zh-CN"/>
              </a:p>
            </p:txBody>
          </p:sp>
          <p:sp>
            <p:nvSpPr>
              <p:cNvPr id="1226" name="Freeform 671"/>
              <p:cNvSpPr/>
              <p:nvPr/>
            </p:nvSpPr>
            <p:spPr bwMode="auto">
              <a:xfrm>
                <a:off x="4558" y="2143"/>
                <a:ext cx="92" cy="138"/>
              </a:xfrm>
              <a:custGeom>
                <a:gdLst>
                  <a:gd fmla="*/ 92 w 92" name="T0"/>
                  <a:gd fmla="*/ 0 h 138" name="T1"/>
                  <a:gd fmla="*/ 92 w 92" name="T2"/>
                  <a:gd fmla="*/ 0 h 138" name="T3"/>
                  <a:gd fmla="*/ 0 w 92" name="T4"/>
                  <a:gd fmla="*/ 94 h 138" name="T5"/>
                  <a:gd fmla="*/ 0 w 92" name="T6"/>
                  <a:gd fmla="*/ 138 h 138" name="T7"/>
                  <a:gd fmla="*/ 92 w 92" name="T8"/>
                  <a:gd fmla="*/ 36 h 138" name="T9"/>
                  <a:gd fmla="*/ 92 w 92" name="T10"/>
                  <a:gd fmla="*/ 0 h 138" name="T11"/>
                </a:gdLst>
                <a:cxnLst>
                  <a:cxn ang="0">
                    <a:pos x="T0" y="T1"/>
                  </a:cxn>
                  <a:cxn ang="0">
                    <a:pos x="T2" y="T3"/>
                  </a:cxn>
                  <a:cxn ang="0">
                    <a:pos x="T4" y="T5"/>
                  </a:cxn>
                  <a:cxn ang="0">
                    <a:pos x="T6" y="T7"/>
                  </a:cxn>
                  <a:cxn ang="0">
                    <a:pos x="T8" y="T9"/>
                  </a:cxn>
                  <a:cxn ang="0">
                    <a:pos x="T10" y="T11"/>
                  </a:cxn>
                </a:cxnLst>
                <a:rect b="b" l="0" r="r" t="0"/>
                <a:pathLst>
                  <a:path h="138" w="92">
                    <a:moveTo>
                      <a:pt x="92" y="0"/>
                    </a:moveTo>
                    <a:lnTo>
                      <a:pt x="92" y="0"/>
                    </a:lnTo>
                    <a:lnTo>
                      <a:pt x="0" y="94"/>
                    </a:lnTo>
                    <a:lnTo>
                      <a:pt x="0" y="138"/>
                    </a:lnTo>
                    <a:lnTo>
                      <a:pt x="92" y="36"/>
                    </a:lnTo>
                    <a:lnTo>
                      <a:pt x="92" y="0"/>
                    </a:lnTo>
                    <a:close/>
                  </a:path>
                </a:pathLst>
              </a:custGeom>
              <a:grpFill/>
              <a:ln>
                <a:noFill/>
              </a:ln>
            </p:spPr>
            <p:txBody>
              <a:bodyPr anchor="t" anchorCtr="0" bIns="45720" compatLnSpc="1" lIns="91440" numCol="1" rIns="91440" tIns="45720" vert="horz" wrap="square"/>
              <a:lstStyle/>
              <a:p>
                <a:endParaRPr altLang="en-US" lang="zh-CN"/>
              </a:p>
            </p:txBody>
          </p:sp>
          <p:sp>
            <p:nvSpPr>
              <p:cNvPr id="1227" name="Freeform 672"/>
              <p:cNvSpPr/>
              <p:nvPr/>
            </p:nvSpPr>
            <p:spPr bwMode="auto">
              <a:xfrm>
                <a:off x="4558" y="2143"/>
                <a:ext cx="92" cy="138"/>
              </a:xfrm>
              <a:custGeom>
                <a:gdLst>
                  <a:gd fmla="*/ 92 w 92" name="T0"/>
                  <a:gd fmla="*/ 0 h 138" name="T1"/>
                  <a:gd fmla="*/ 92 w 92" name="T2"/>
                  <a:gd fmla="*/ 0 h 138" name="T3"/>
                  <a:gd fmla="*/ 0 w 92" name="T4"/>
                  <a:gd fmla="*/ 94 h 138" name="T5"/>
                  <a:gd fmla="*/ 0 w 92" name="T6"/>
                  <a:gd fmla="*/ 138 h 138" name="T7"/>
                  <a:gd fmla="*/ 92 w 92" name="T8"/>
                  <a:gd fmla="*/ 36 h 138" name="T9"/>
                  <a:gd fmla="*/ 92 w 92" name="T10"/>
                  <a:gd fmla="*/ 0 h 138" name="T11"/>
                </a:gdLst>
                <a:cxnLst>
                  <a:cxn ang="0">
                    <a:pos x="T0" y="T1"/>
                  </a:cxn>
                  <a:cxn ang="0">
                    <a:pos x="T2" y="T3"/>
                  </a:cxn>
                  <a:cxn ang="0">
                    <a:pos x="T4" y="T5"/>
                  </a:cxn>
                  <a:cxn ang="0">
                    <a:pos x="T6" y="T7"/>
                  </a:cxn>
                  <a:cxn ang="0">
                    <a:pos x="T8" y="T9"/>
                  </a:cxn>
                  <a:cxn ang="0">
                    <a:pos x="T10" y="T11"/>
                  </a:cxn>
                </a:cxnLst>
                <a:rect b="b" l="0" r="r" t="0"/>
                <a:pathLst>
                  <a:path h="138" w="92">
                    <a:moveTo>
                      <a:pt x="92" y="0"/>
                    </a:moveTo>
                    <a:lnTo>
                      <a:pt x="92" y="0"/>
                    </a:lnTo>
                    <a:lnTo>
                      <a:pt x="0" y="94"/>
                    </a:lnTo>
                    <a:lnTo>
                      <a:pt x="0" y="138"/>
                    </a:lnTo>
                    <a:lnTo>
                      <a:pt x="92" y="36"/>
                    </a:lnTo>
                    <a:lnTo>
                      <a:pt x="92" y="0"/>
                    </a:lnTo>
                  </a:path>
                </a:pathLst>
              </a:custGeom>
              <a:grpFill/>
              <a:ln>
                <a:noFill/>
              </a:ln>
            </p:spPr>
            <p:txBody>
              <a:bodyPr anchor="t" anchorCtr="0" bIns="45720" compatLnSpc="1" lIns="91440" numCol="1" rIns="91440" tIns="45720" vert="horz" wrap="square"/>
              <a:lstStyle/>
              <a:p>
                <a:endParaRPr altLang="en-US" lang="zh-CN"/>
              </a:p>
            </p:txBody>
          </p:sp>
          <p:sp>
            <p:nvSpPr>
              <p:cNvPr id="1228" name="Freeform 673"/>
              <p:cNvSpPr/>
              <p:nvPr/>
            </p:nvSpPr>
            <p:spPr bwMode="auto">
              <a:xfrm>
                <a:off x="4674" y="2073"/>
                <a:ext cx="44" cy="80"/>
              </a:xfrm>
              <a:custGeom>
                <a:gdLst>
                  <a:gd fmla="*/ 44 w 44" name="T0"/>
                  <a:gd fmla="*/ 0 h 80" name="T1"/>
                  <a:gd fmla="*/ 0 w 44" name="T2"/>
                  <a:gd fmla="*/ 46 h 80" name="T3"/>
                  <a:gd fmla="*/ 0 w 44" name="T4"/>
                  <a:gd fmla="*/ 80 h 80" name="T5"/>
                  <a:gd fmla="*/ 44 w 44" name="T6"/>
                  <a:gd fmla="*/ 30 h 80" name="T7"/>
                  <a:gd fmla="*/ 44 w 44" name="T8"/>
                  <a:gd fmla="*/ 0 h 80" name="T9"/>
                </a:gdLst>
                <a:cxnLst>
                  <a:cxn ang="0">
                    <a:pos x="T0" y="T1"/>
                  </a:cxn>
                  <a:cxn ang="0">
                    <a:pos x="T2" y="T3"/>
                  </a:cxn>
                  <a:cxn ang="0">
                    <a:pos x="T4" y="T5"/>
                  </a:cxn>
                  <a:cxn ang="0">
                    <a:pos x="T6" y="T7"/>
                  </a:cxn>
                  <a:cxn ang="0">
                    <a:pos x="T8" y="T9"/>
                  </a:cxn>
                </a:cxnLst>
                <a:rect b="b" l="0" r="r" t="0"/>
                <a:pathLst>
                  <a:path h="80" w="44">
                    <a:moveTo>
                      <a:pt x="44" y="0"/>
                    </a:moveTo>
                    <a:lnTo>
                      <a:pt x="0" y="46"/>
                    </a:lnTo>
                    <a:lnTo>
                      <a:pt x="0" y="80"/>
                    </a:lnTo>
                    <a:lnTo>
                      <a:pt x="44" y="30"/>
                    </a:lnTo>
                    <a:lnTo>
                      <a:pt x="44" y="0"/>
                    </a:lnTo>
                    <a:close/>
                  </a:path>
                </a:pathLst>
              </a:custGeom>
              <a:grpFill/>
              <a:ln>
                <a:noFill/>
              </a:ln>
            </p:spPr>
            <p:txBody>
              <a:bodyPr anchor="t" anchorCtr="0" bIns="45720" compatLnSpc="1" lIns="91440" numCol="1" rIns="91440" tIns="45720" vert="horz" wrap="square"/>
              <a:lstStyle/>
              <a:p>
                <a:endParaRPr altLang="en-US" lang="zh-CN"/>
              </a:p>
            </p:txBody>
          </p:sp>
          <p:sp>
            <p:nvSpPr>
              <p:cNvPr id="1229" name="Freeform 674"/>
              <p:cNvSpPr/>
              <p:nvPr/>
            </p:nvSpPr>
            <p:spPr bwMode="auto">
              <a:xfrm>
                <a:off x="4674" y="2073"/>
                <a:ext cx="44" cy="80"/>
              </a:xfrm>
              <a:custGeom>
                <a:gdLst>
                  <a:gd fmla="*/ 44 w 44" name="T0"/>
                  <a:gd fmla="*/ 0 h 80" name="T1"/>
                  <a:gd fmla="*/ 0 w 44" name="T2"/>
                  <a:gd fmla="*/ 46 h 80" name="T3"/>
                  <a:gd fmla="*/ 0 w 44" name="T4"/>
                  <a:gd fmla="*/ 80 h 80" name="T5"/>
                  <a:gd fmla="*/ 44 w 44" name="T6"/>
                  <a:gd fmla="*/ 30 h 80" name="T7"/>
                  <a:gd fmla="*/ 44 w 44" name="T8"/>
                  <a:gd fmla="*/ 0 h 80" name="T9"/>
                </a:gdLst>
                <a:cxnLst>
                  <a:cxn ang="0">
                    <a:pos x="T0" y="T1"/>
                  </a:cxn>
                  <a:cxn ang="0">
                    <a:pos x="T2" y="T3"/>
                  </a:cxn>
                  <a:cxn ang="0">
                    <a:pos x="T4" y="T5"/>
                  </a:cxn>
                  <a:cxn ang="0">
                    <a:pos x="T6" y="T7"/>
                  </a:cxn>
                  <a:cxn ang="0">
                    <a:pos x="T8" y="T9"/>
                  </a:cxn>
                </a:cxnLst>
                <a:rect b="b" l="0" r="r" t="0"/>
                <a:pathLst>
                  <a:path h="80" w="44">
                    <a:moveTo>
                      <a:pt x="44" y="0"/>
                    </a:moveTo>
                    <a:lnTo>
                      <a:pt x="0" y="46"/>
                    </a:lnTo>
                    <a:lnTo>
                      <a:pt x="0" y="80"/>
                    </a:lnTo>
                    <a:lnTo>
                      <a:pt x="44" y="30"/>
                    </a:lnTo>
                    <a:lnTo>
                      <a:pt x="44" y="0"/>
                    </a:lnTo>
                  </a:path>
                </a:pathLst>
              </a:custGeom>
              <a:grpFill/>
              <a:ln>
                <a:noFill/>
              </a:ln>
            </p:spPr>
            <p:txBody>
              <a:bodyPr anchor="t" anchorCtr="0" bIns="45720" compatLnSpc="1" lIns="91440" numCol="1" rIns="91440" tIns="45720" vert="horz" wrap="square"/>
              <a:lstStyle/>
              <a:p>
                <a:endParaRPr altLang="en-US" lang="zh-CN"/>
              </a:p>
            </p:txBody>
          </p:sp>
          <p:sp>
            <p:nvSpPr>
              <p:cNvPr id="1230" name="Freeform 675"/>
              <p:cNvSpPr/>
              <p:nvPr/>
            </p:nvSpPr>
            <p:spPr bwMode="auto">
              <a:xfrm>
                <a:off x="4754" y="2029"/>
                <a:ext cx="8" cy="34"/>
              </a:xfrm>
              <a:custGeom>
                <a:gdLst>
                  <a:gd fmla="*/ 8 w 8" name="T0"/>
                  <a:gd fmla="*/ 0 h 34" name="T1"/>
                  <a:gd fmla="*/ 8 w 8" name="T2"/>
                  <a:gd fmla="*/ 0 h 34" name="T3"/>
                  <a:gd fmla="*/ 0 w 8" name="T4"/>
                  <a:gd fmla="*/ 8 h 34" name="T5"/>
                  <a:gd fmla="*/ 0 w 8" name="T6"/>
                  <a:gd fmla="*/ 34 h 34" name="T7"/>
                  <a:gd fmla="*/ 8 w 8" name="T8"/>
                  <a:gd fmla="*/ 26 h 34" name="T9"/>
                  <a:gd fmla="*/ 8 w 8" name="T10"/>
                  <a:gd fmla="*/ 0 h 34" name="T11"/>
                </a:gdLst>
                <a:cxnLst>
                  <a:cxn ang="0">
                    <a:pos x="T0" y="T1"/>
                  </a:cxn>
                  <a:cxn ang="0">
                    <a:pos x="T2" y="T3"/>
                  </a:cxn>
                  <a:cxn ang="0">
                    <a:pos x="T4" y="T5"/>
                  </a:cxn>
                  <a:cxn ang="0">
                    <a:pos x="T6" y="T7"/>
                  </a:cxn>
                  <a:cxn ang="0">
                    <a:pos x="T8" y="T9"/>
                  </a:cxn>
                  <a:cxn ang="0">
                    <a:pos x="T10" y="T11"/>
                  </a:cxn>
                </a:cxnLst>
                <a:rect b="b" l="0" r="r" t="0"/>
                <a:pathLst>
                  <a:path h="34" w="8">
                    <a:moveTo>
                      <a:pt x="8" y="0"/>
                    </a:moveTo>
                    <a:lnTo>
                      <a:pt x="8" y="0"/>
                    </a:lnTo>
                    <a:lnTo>
                      <a:pt x="0" y="8"/>
                    </a:lnTo>
                    <a:lnTo>
                      <a:pt x="0" y="34"/>
                    </a:lnTo>
                    <a:lnTo>
                      <a:pt x="8" y="26"/>
                    </a:lnTo>
                    <a:lnTo>
                      <a:pt x="8" y="0"/>
                    </a:lnTo>
                    <a:close/>
                  </a:path>
                </a:pathLst>
              </a:custGeom>
              <a:grpFill/>
              <a:ln>
                <a:noFill/>
              </a:ln>
            </p:spPr>
            <p:txBody>
              <a:bodyPr anchor="t" anchorCtr="0" bIns="45720" compatLnSpc="1" lIns="91440" numCol="1" rIns="91440" tIns="45720" vert="horz" wrap="square"/>
              <a:lstStyle/>
              <a:p>
                <a:endParaRPr altLang="en-US" lang="zh-CN"/>
              </a:p>
            </p:txBody>
          </p:sp>
          <p:sp>
            <p:nvSpPr>
              <p:cNvPr id="1231" name="Freeform 676"/>
              <p:cNvSpPr/>
              <p:nvPr/>
            </p:nvSpPr>
            <p:spPr bwMode="auto">
              <a:xfrm>
                <a:off x="4754" y="2029"/>
                <a:ext cx="8" cy="34"/>
              </a:xfrm>
              <a:custGeom>
                <a:gdLst>
                  <a:gd fmla="*/ 8 w 8" name="T0"/>
                  <a:gd fmla="*/ 0 h 34" name="T1"/>
                  <a:gd fmla="*/ 8 w 8" name="T2"/>
                  <a:gd fmla="*/ 0 h 34" name="T3"/>
                  <a:gd fmla="*/ 0 w 8" name="T4"/>
                  <a:gd fmla="*/ 8 h 34" name="T5"/>
                  <a:gd fmla="*/ 0 w 8" name="T6"/>
                  <a:gd fmla="*/ 34 h 34" name="T7"/>
                  <a:gd fmla="*/ 8 w 8" name="T8"/>
                  <a:gd fmla="*/ 26 h 34" name="T9"/>
                  <a:gd fmla="*/ 8 w 8" name="T10"/>
                  <a:gd fmla="*/ 0 h 34" name="T11"/>
                </a:gdLst>
                <a:cxnLst>
                  <a:cxn ang="0">
                    <a:pos x="T0" y="T1"/>
                  </a:cxn>
                  <a:cxn ang="0">
                    <a:pos x="T2" y="T3"/>
                  </a:cxn>
                  <a:cxn ang="0">
                    <a:pos x="T4" y="T5"/>
                  </a:cxn>
                  <a:cxn ang="0">
                    <a:pos x="T6" y="T7"/>
                  </a:cxn>
                  <a:cxn ang="0">
                    <a:pos x="T8" y="T9"/>
                  </a:cxn>
                  <a:cxn ang="0">
                    <a:pos x="T10" y="T11"/>
                  </a:cxn>
                </a:cxnLst>
                <a:rect b="b" l="0" r="r" t="0"/>
                <a:pathLst>
                  <a:path h="34" w="8">
                    <a:moveTo>
                      <a:pt x="8" y="0"/>
                    </a:moveTo>
                    <a:lnTo>
                      <a:pt x="8" y="0"/>
                    </a:lnTo>
                    <a:lnTo>
                      <a:pt x="0" y="8"/>
                    </a:lnTo>
                    <a:lnTo>
                      <a:pt x="0" y="34"/>
                    </a:lnTo>
                    <a:lnTo>
                      <a:pt x="8" y="26"/>
                    </a:lnTo>
                    <a:lnTo>
                      <a:pt x="8" y="0"/>
                    </a:lnTo>
                  </a:path>
                </a:pathLst>
              </a:custGeom>
              <a:grpFill/>
              <a:ln>
                <a:noFill/>
              </a:ln>
            </p:spPr>
            <p:txBody>
              <a:bodyPr anchor="t" anchorCtr="0" bIns="45720" compatLnSpc="1" lIns="91440" numCol="1" rIns="91440" tIns="45720" vert="horz" wrap="square"/>
              <a:lstStyle/>
              <a:p>
                <a:endParaRPr altLang="en-US" lang="zh-CN"/>
              </a:p>
            </p:txBody>
          </p:sp>
          <p:sp>
            <p:nvSpPr>
              <p:cNvPr id="1232" name="Freeform 677"/>
              <p:cNvSpPr/>
              <p:nvPr/>
            </p:nvSpPr>
            <p:spPr bwMode="auto">
              <a:xfrm>
                <a:off x="4564" y="2267"/>
                <a:ext cx="36" cy="84"/>
              </a:xfrm>
              <a:custGeom>
                <a:gdLst>
                  <a:gd fmla="*/ 36 w 36" name="T0"/>
                  <a:gd fmla="*/ 0 h 84" name="T1"/>
                  <a:gd fmla="*/ 36 w 36" name="T2"/>
                  <a:gd fmla="*/ 0 h 84" name="T3"/>
                  <a:gd fmla="*/ 0 w 36" name="T4"/>
                  <a:gd fmla="*/ 40 h 84" name="T5"/>
                  <a:gd fmla="*/ 0 w 36" name="T6"/>
                  <a:gd fmla="*/ 84 h 84" name="T7"/>
                  <a:gd fmla="*/ 0 w 36" name="T8"/>
                  <a:gd fmla="*/ 84 h 84" name="T9"/>
                  <a:gd fmla="*/ 36 w 36" name="T10"/>
                  <a:gd fmla="*/ 42 h 84" name="T11"/>
                  <a:gd fmla="*/ 36 w 36" name="T12"/>
                  <a:gd fmla="*/ 0 h 84" name="T13"/>
                </a:gdLst>
                <a:cxnLst>
                  <a:cxn ang="0">
                    <a:pos x="T0" y="T1"/>
                  </a:cxn>
                  <a:cxn ang="0">
                    <a:pos x="T2" y="T3"/>
                  </a:cxn>
                  <a:cxn ang="0">
                    <a:pos x="T4" y="T5"/>
                  </a:cxn>
                  <a:cxn ang="0">
                    <a:pos x="T6" y="T7"/>
                  </a:cxn>
                  <a:cxn ang="0">
                    <a:pos x="T8" y="T9"/>
                  </a:cxn>
                  <a:cxn ang="0">
                    <a:pos x="T10" y="T11"/>
                  </a:cxn>
                  <a:cxn ang="0">
                    <a:pos x="T12" y="T13"/>
                  </a:cxn>
                </a:cxnLst>
                <a:rect b="b" l="0" r="r" t="0"/>
                <a:pathLst>
                  <a:path h="84" w="36">
                    <a:moveTo>
                      <a:pt x="36" y="0"/>
                    </a:moveTo>
                    <a:lnTo>
                      <a:pt x="36" y="0"/>
                    </a:lnTo>
                    <a:lnTo>
                      <a:pt x="0" y="40"/>
                    </a:lnTo>
                    <a:lnTo>
                      <a:pt x="0" y="84"/>
                    </a:lnTo>
                    <a:lnTo>
                      <a:pt x="0" y="84"/>
                    </a:lnTo>
                    <a:lnTo>
                      <a:pt x="36" y="42"/>
                    </a:lnTo>
                    <a:lnTo>
                      <a:pt x="36" y="0"/>
                    </a:lnTo>
                    <a:close/>
                  </a:path>
                </a:pathLst>
              </a:custGeom>
              <a:grpFill/>
              <a:ln>
                <a:noFill/>
              </a:ln>
            </p:spPr>
            <p:txBody>
              <a:bodyPr anchor="t" anchorCtr="0" bIns="45720" compatLnSpc="1" lIns="91440" numCol="1" rIns="91440" tIns="45720" vert="horz" wrap="square"/>
              <a:lstStyle/>
              <a:p>
                <a:endParaRPr altLang="en-US" lang="zh-CN"/>
              </a:p>
            </p:txBody>
          </p:sp>
          <p:sp>
            <p:nvSpPr>
              <p:cNvPr id="1233" name="Freeform 678"/>
              <p:cNvSpPr/>
              <p:nvPr/>
            </p:nvSpPr>
            <p:spPr bwMode="auto">
              <a:xfrm>
                <a:off x="4564" y="2267"/>
                <a:ext cx="36" cy="84"/>
              </a:xfrm>
              <a:custGeom>
                <a:gdLst>
                  <a:gd fmla="*/ 36 w 36" name="T0"/>
                  <a:gd fmla="*/ 0 h 84" name="T1"/>
                  <a:gd fmla="*/ 36 w 36" name="T2"/>
                  <a:gd fmla="*/ 0 h 84" name="T3"/>
                  <a:gd fmla="*/ 0 w 36" name="T4"/>
                  <a:gd fmla="*/ 40 h 84" name="T5"/>
                  <a:gd fmla="*/ 0 w 36" name="T6"/>
                  <a:gd fmla="*/ 84 h 84" name="T7"/>
                  <a:gd fmla="*/ 0 w 36" name="T8"/>
                  <a:gd fmla="*/ 84 h 84" name="T9"/>
                  <a:gd fmla="*/ 36 w 36" name="T10"/>
                  <a:gd fmla="*/ 42 h 84" name="T11"/>
                  <a:gd fmla="*/ 36 w 36" name="T12"/>
                  <a:gd fmla="*/ 0 h 84" name="T13"/>
                </a:gdLst>
                <a:cxnLst>
                  <a:cxn ang="0">
                    <a:pos x="T0" y="T1"/>
                  </a:cxn>
                  <a:cxn ang="0">
                    <a:pos x="T2" y="T3"/>
                  </a:cxn>
                  <a:cxn ang="0">
                    <a:pos x="T4" y="T5"/>
                  </a:cxn>
                  <a:cxn ang="0">
                    <a:pos x="T6" y="T7"/>
                  </a:cxn>
                  <a:cxn ang="0">
                    <a:pos x="T8" y="T9"/>
                  </a:cxn>
                  <a:cxn ang="0">
                    <a:pos x="T10" y="T11"/>
                  </a:cxn>
                  <a:cxn ang="0">
                    <a:pos x="T12" y="T13"/>
                  </a:cxn>
                </a:cxnLst>
                <a:rect b="b" l="0" r="r" t="0"/>
                <a:pathLst>
                  <a:path h="84" w="36">
                    <a:moveTo>
                      <a:pt x="36" y="0"/>
                    </a:moveTo>
                    <a:lnTo>
                      <a:pt x="36" y="0"/>
                    </a:lnTo>
                    <a:lnTo>
                      <a:pt x="0" y="40"/>
                    </a:lnTo>
                    <a:lnTo>
                      <a:pt x="0" y="84"/>
                    </a:lnTo>
                    <a:lnTo>
                      <a:pt x="0" y="84"/>
                    </a:lnTo>
                    <a:lnTo>
                      <a:pt x="36" y="42"/>
                    </a:lnTo>
                    <a:lnTo>
                      <a:pt x="36" y="0"/>
                    </a:lnTo>
                  </a:path>
                </a:pathLst>
              </a:custGeom>
              <a:grpFill/>
              <a:ln>
                <a:noFill/>
              </a:ln>
            </p:spPr>
            <p:txBody>
              <a:bodyPr anchor="t" anchorCtr="0" bIns="45720" compatLnSpc="1" lIns="91440" numCol="1" rIns="91440" tIns="45720" vert="horz" wrap="square"/>
              <a:lstStyle/>
              <a:p>
                <a:endParaRPr altLang="en-US" lang="zh-CN"/>
              </a:p>
            </p:txBody>
          </p:sp>
          <p:sp>
            <p:nvSpPr>
              <p:cNvPr id="1234" name="Freeform 679"/>
              <p:cNvSpPr/>
              <p:nvPr/>
            </p:nvSpPr>
            <p:spPr bwMode="auto">
              <a:xfrm>
                <a:off x="4624" y="2093"/>
                <a:ext cx="138" cy="188"/>
              </a:xfrm>
              <a:custGeom>
                <a:gdLst>
                  <a:gd fmla="*/ 138 w 138" name="T0"/>
                  <a:gd fmla="*/ 0 h 188" name="T1"/>
                  <a:gd fmla="*/ 138 w 138" name="T2"/>
                  <a:gd fmla="*/ 0 h 188" name="T3"/>
                  <a:gd fmla="*/ 0 w 138" name="T4"/>
                  <a:gd fmla="*/ 148 h 188" name="T5"/>
                  <a:gd fmla="*/ 0 w 138" name="T6"/>
                  <a:gd fmla="*/ 188 h 188" name="T7"/>
                  <a:gd fmla="*/ 138 w 138" name="T8"/>
                  <a:gd fmla="*/ 24 h 188" name="T9"/>
                  <a:gd fmla="*/ 138 w 138" name="T10"/>
                  <a:gd fmla="*/ 0 h 188" name="T11"/>
                </a:gdLst>
                <a:cxnLst>
                  <a:cxn ang="0">
                    <a:pos x="T0" y="T1"/>
                  </a:cxn>
                  <a:cxn ang="0">
                    <a:pos x="T2" y="T3"/>
                  </a:cxn>
                  <a:cxn ang="0">
                    <a:pos x="T4" y="T5"/>
                  </a:cxn>
                  <a:cxn ang="0">
                    <a:pos x="T6" y="T7"/>
                  </a:cxn>
                  <a:cxn ang="0">
                    <a:pos x="T8" y="T9"/>
                  </a:cxn>
                  <a:cxn ang="0">
                    <a:pos x="T10" y="T11"/>
                  </a:cxn>
                </a:cxnLst>
                <a:rect b="b" l="0" r="r" t="0"/>
                <a:pathLst>
                  <a:path h="188" w="138">
                    <a:moveTo>
                      <a:pt x="138" y="0"/>
                    </a:moveTo>
                    <a:lnTo>
                      <a:pt x="138" y="0"/>
                    </a:lnTo>
                    <a:lnTo>
                      <a:pt x="0" y="148"/>
                    </a:lnTo>
                    <a:lnTo>
                      <a:pt x="0" y="188"/>
                    </a:lnTo>
                    <a:lnTo>
                      <a:pt x="138" y="24"/>
                    </a:lnTo>
                    <a:lnTo>
                      <a:pt x="138" y="0"/>
                    </a:lnTo>
                    <a:close/>
                  </a:path>
                </a:pathLst>
              </a:custGeom>
              <a:grpFill/>
              <a:ln>
                <a:noFill/>
              </a:ln>
            </p:spPr>
            <p:txBody>
              <a:bodyPr anchor="t" anchorCtr="0" bIns="45720" compatLnSpc="1" lIns="91440" numCol="1" rIns="91440" tIns="45720" vert="horz" wrap="square"/>
              <a:lstStyle/>
              <a:p>
                <a:endParaRPr altLang="en-US" lang="zh-CN"/>
              </a:p>
            </p:txBody>
          </p:sp>
          <p:sp>
            <p:nvSpPr>
              <p:cNvPr id="1235" name="Freeform 680"/>
              <p:cNvSpPr/>
              <p:nvPr/>
            </p:nvSpPr>
            <p:spPr bwMode="auto">
              <a:xfrm>
                <a:off x="4624" y="2093"/>
                <a:ext cx="138" cy="188"/>
              </a:xfrm>
              <a:custGeom>
                <a:gdLst>
                  <a:gd fmla="*/ 138 w 138" name="T0"/>
                  <a:gd fmla="*/ 0 h 188" name="T1"/>
                  <a:gd fmla="*/ 138 w 138" name="T2"/>
                  <a:gd fmla="*/ 0 h 188" name="T3"/>
                  <a:gd fmla="*/ 0 w 138" name="T4"/>
                  <a:gd fmla="*/ 148 h 188" name="T5"/>
                  <a:gd fmla="*/ 0 w 138" name="T6"/>
                  <a:gd fmla="*/ 188 h 188" name="T7"/>
                  <a:gd fmla="*/ 138 w 138" name="T8"/>
                  <a:gd fmla="*/ 24 h 188" name="T9"/>
                  <a:gd fmla="*/ 138 w 138" name="T10"/>
                  <a:gd fmla="*/ 0 h 188" name="T11"/>
                </a:gdLst>
                <a:cxnLst>
                  <a:cxn ang="0">
                    <a:pos x="T0" y="T1"/>
                  </a:cxn>
                  <a:cxn ang="0">
                    <a:pos x="T2" y="T3"/>
                  </a:cxn>
                  <a:cxn ang="0">
                    <a:pos x="T4" y="T5"/>
                  </a:cxn>
                  <a:cxn ang="0">
                    <a:pos x="T6" y="T7"/>
                  </a:cxn>
                  <a:cxn ang="0">
                    <a:pos x="T8" y="T9"/>
                  </a:cxn>
                  <a:cxn ang="0">
                    <a:pos x="T10" y="T11"/>
                  </a:cxn>
                </a:cxnLst>
                <a:rect b="b" l="0" r="r" t="0"/>
                <a:pathLst>
                  <a:path h="188" w="138">
                    <a:moveTo>
                      <a:pt x="138" y="0"/>
                    </a:moveTo>
                    <a:lnTo>
                      <a:pt x="138" y="0"/>
                    </a:lnTo>
                    <a:lnTo>
                      <a:pt x="0" y="148"/>
                    </a:lnTo>
                    <a:lnTo>
                      <a:pt x="0" y="188"/>
                    </a:lnTo>
                    <a:lnTo>
                      <a:pt x="138" y="24"/>
                    </a:lnTo>
                    <a:lnTo>
                      <a:pt x="138" y="0"/>
                    </a:lnTo>
                  </a:path>
                </a:pathLst>
              </a:custGeom>
              <a:grpFill/>
              <a:ln>
                <a:noFill/>
              </a:ln>
            </p:spPr>
            <p:txBody>
              <a:bodyPr anchor="t" anchorCtr="0" bIns="45720" compatLnSpc="1" lIns="91440" numCol="1" rIns="91440" tIns="45720" vert="horz" wrap="square"/>
              <a:lstStyle/>
              <a:p>
                <a:endParaRPr altLang="en-US" lang="zh-CN"/>
              </a:p>
            </p:txBody>
          </p:sp>
          <p:sp>
            <p:nvSpPr>
              <p:cNvPr id="1236" name="Freeform 681"/>
              <p:cNvSpPr/>
              <p:nvPr/>
            </p:nvSpPr>
            <p:spPr bwMode="auto">
              <a:xfrm>
                <a:off x="4678" y="2159"/>
                <a:ext cx="84" cy="128"/>
              </a:xfrm>
              <a:custGeom>
                <a:gdLst>
                  <a:gd fmla="*/ 84 w 84" name="T0"/>
                  <a:gd fmla="*/ 0 h 128" name="T1"/>
                  <a:gd fmla="*/ 84 w 84" name="T2"/>
                  <a:gd fmla="*/ 0 h 128" name="T3"/>
                  <a:gd fmla="*/ 0 w 84" name="T4"/>
                  <a:gd fmla="*/ 94 h 128" name="T5"/>
                  <a:gd fmla="*/ 0 w 84" name="T6"/>
                  <a:gd fmla="*/ 128 h 128" name="T7"/>
                  <a:gd fmla="*/ 84 w 84" name="T8"/>
                  <a:gd fmla="*/ 26 h 128" name="T9"/>
                  <a:gd fmla="*/ 84 w 84" name="T10"/>
                  <a:gd fmla="*/ 0 h 128" name="T11"/>
                </a:gdLst>
                <a:cxnLst>
                  <a:cxn ang="0">
                    <a:pos x="T0" y="T1"/>
                  </a:cxn>
                  <a:cxn ang="0">
                    <a:pos x="T2" y="T3"/>
                  </a:cxn>
                  <a:cxn ang="0">
                    <a:pos x="T4" y="T5"/>
                  </a:cxn>
                  <a:cxn ang="0">
                    <a:pos x="T6" y="T7"/>
                  </a:cxn>
                  <a:cxn ang="0">
                    <a:pos x="T8" y="T9"/>
                  </a:cxn>
                  <a:cxn ang="0">
                    <a:pos x="T10" y="T11"/>
                  </a:cxn>
                </a:cxnLst>
                <a:rect b="b" l="0" r="r" t="0"/>
                <a:pathLst>
                  <a:path h="128" w="84">
                    <a:moveTo>
                      <a:pt x="84" y="0"/>
                    </a:moveTo>
                    <a:lnTo>
                      <a:pt x="84" y="0"/>
                    </a:lnTo>
                    <a:lnTo>
                      <a:pt x="0" y="94"/>
                    </a:lnTo>
                    <a:lnTo>
                      <a:pt x="0" y="128"/>
                    </a:lnTo>
                    <a:lnTo>
                      <a:pt x="84" y="26"/>
                    </a:lnTo>
                    <a:lnTo>
                      <a:pt x="84" y="0"/>
                    </a:lnTo>
                    <a:close/>
                  </a:path>
                </a:pathLst>
              </a:custGeom>
              <a:grpFill/>
              <a:ln>
                <a:noFill/>
              </a:ln>
            </p:spPr>
            <p:txBody>
              <a:bodyPr anchor="t" anchorCtr="0" bIns="45720" compatLnSpc="1" lIns="91440" numCol="1" rIns="91440" tIns="45720" vert="horz" wrap="square"/>
              <a:lstStyle/>
              <a:p>
                <a:endParaRPr altLang="en-US" lang="zh-CN"/>
              </a:p>
            </p:txBody>
          </p:sp>
          <p:sp>
            <p:nvSpPr>
              <p:cNvPr id="1237" name="Freeform 682"/>
              <p:cNvSpPr/>
              <p:nvPr/>
            </p:nvSpPr>
            <p:spPr bwMode="auto">
              <a:xfrm>
                <a:off x="4678" y="2159"/>
                <a:ext cx="84" cy="128"/>
              </a:xfrm>
              <a:custGeom>
                <a:gdLst>
                  <a:gd fmla="*/ 84 w 84" name="T0"/>
                  <a:gd fmla="*/ 0 h 128" name="T1"/>
                  <a:gd fmla="*/ 84 w 84" name="T2"/>
                  <a:gd fmla="*/ 0 h 128" name="T3"/>
                  <a:gd fmla="*/ 0 w 84" name="T4"/>
                  <a:gd fmla="*/ 94 h 128" name="T5"/>
                  <a:gd fmla="*/ 0 w 84" name="T6"/>
                  <a:gd fmla="*/ 128 h 128" name="T7"/>
                  <a:gd fmla="*/ 84 w 84" name="T8"/>
                  <a:gd fmla="*/ 26 h 128" name="T9"/>
                  <a:gd fmla="*/ 84 w 84" name="T10"/>
                  <a:gd fmla="*/ 0 h 128" name="T11"/>
                </a:gdLst>
                <a:cxnLst>
                  <a:cxn ang="0">
                    <a:pos x="T0" y="T1"/>
                  </a:cxn>
                  <a:cxn ang="0">
                    <a:pos x="T2" y="T3"/>
                  </a:cxn>
                  <a:cxn ang="0">
                    <a:pos x="T4" y="T5"/>
                  </a:cxn>
                  <a:cxn ang="0">
                    <a:pos x="T6" y="T7"/>
                  </a:cxn>
                  <a:cxn ang="0">
                    <a:pos x="T8" y="T9"/>
                  </a:cxn>
                  <a:cxn ang="0">
                    <a:pos x="T10" y="T11"/>
                  </a:cxn>
                </a:cxnLst>
                <a:rect b="b" l="0" r="r" t="0"/>
                <a:pathLst>
                  <a:path h="128" w="84">
                    <a:moveTo>
                      <a:pt x="84" y="0"/>
                    </a:moveTo>
                    <a:lnTo>
                      <a:pt x="84" y="0"/>
                    </a:lnTo>
                    <a:lnTo>
                      <a:pt x="0" y="94"/>
                    </a:lnTo>
                    <a:lnTo>
                      <a:pt x="0" y="128"/>
                    </a:lnTo>
                    <a:lnTo>
                      <a:pt x="84" y="26"/>
                    </a:lnTo>
                    <a:lnTo>
                      <a:pt x="84" y="0"/>
                    </a:lnTo>
                  </a:path>
                </a:pathLst>
              </a:custGeom>
              <a:grpFill/>
              <a:ln>
                <a:noFill/>
              </a:ln>
            </p:spPr>
            <p:txBody>
              <a:bodyPr anchor="t" anchorCtr="0" bIns="45720" compatLnSpc="1" lIns="91440" numCol="1" rIns="91440" tIns="45720" vert="horz" wrap="square"/>
              <a:lstStyle/>
              <a:p>
                <a:endParaRPr altLang="en-US" lang="zh-CN"/>
              </a:p>
            </p:txBody>
          </p:sp>
          <p:sp>
            <p:nvSpPr>
              <p:cNvPr id="1238" name="Rectangle 683"/>
              <p:cNvSpPr>
                <a:spLocks noChangeArrowheads="1"/>
              </p:cNvSpPr>
              <p:nvPr/>
            </p:nvSpPr>
            <p:spPr bwMode="auto">
              <a:xfrm>
                <a:off x="4682" y="1332"/>
                <a:ext cx="1" cy="1"/>
              </a:xfrm>
              <a:prstGeom prst="rect">
                <a:avLst/>
              </a:prstGeom>
              <a:grpFill/>
              <a:ln>
                <a:noFill/>
              </a:ln>
            </p:spPr>
            <p:txBody>
              <a:bodyPr anchor="t" anchorCtr="0" bIns="45720" compatLnSpc="1" lIns="91440" numCol="1" rIns="91440" tIns="45720" vert="horz" wrap="square"/>
              <a:lstStyle/>
              <a:p>
                <a:endParaRPr altLang="en-US" lang="zh-CN"/>
              </a:p>
            </p:txBody>
          </p:sp>
          <p:sp>
            <p:nvSpPr>
              <p:cNvPr id="1239" name="Freeform 684"/>
              <p:cNvSpPr/>
              <p:nvPr/>
            </p:nvSpPr>
            <p:spPr bwMode="auto">
              <a:xfrm flipH="1">
                <a:off x="4682" y="1332"/>
                <a:ext cx="0" cy="0"/>
              </a:xfrm>
              <a:custGeom>
                <a:cxnLst>
                  <a:cxn ang="0">
                    <a:pos x="0" y="0"/>
                  </a:cxn>
                  <a:cxn ang="0">
                    <a:pos x="0" y="0"/>
                  </a:cxn>
                  <a:cxn ang="0">
                    <a:pos x="0" y="0"/>
                  </a:cxn>
                  <a:cxn ang="0">
                    <a:pos x="0" y="0"/>
                  </a:cxn>
                </a:cxnLst>
                <a:rect b="b" l="0" r="r" t="0"/>
                <a:pathLst>
                  <a:path>
                    <a:moveTo>
                      <a:pt x="0" y="0"/>
                    </a:moveTo>
                    <a:lnTo>
                      <a:pt x="0" y="0"/>
                    </a:lnTo>
                    <a:lnTo>
                      <a:pt x="0" y="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240" name="Freeform 685"/>
              <p:cNvSpPr/>
              <p:nvPr/>
            </p:nvSpPr>
            <p:spPr bwMode="auto">
              <a:xfrm flipH="1">
                <a:off x="4682" y="1332"/>
                <a:ext cx="0" cy="0"/>
              </a:xfrm>
              <a:custGeom>
                <a:cxnLst>
                  <a:cxn ang="0">
                    <a:pos x="0" y="0"/>
                  </a:cxn>
                  <a:cxn ang="0">
                    <a:pos x="0" y="0"/>
                  </a:cxn>
                  <a:cxn ang="0">
                    <a:pos x="0" y="0"/>
                  </a:cxn>
                  <a:cxn ang="0">
                    <a:pos x="0" y="0"/>
                  </a:cxn>
                  <a:cxn ang="0">
                    <a:pos x="0" y="0"/>
                  </a:cxn>
                  <a:cxn ang="0">
                    <a:pos x="0" y="0"/>
                  </a:cxn>
                </a:cxnLst>
                <a:rect b="b" l="0" r="r" t="0"/>
                <a:pathLst>
                  <a:path>
                    <a:moveTo>
                      <a:pt x="0" y="0"/>
                    </a:moveTo>
                    <a:lnTo>
                      <a:pt x="0" y="0"/>
                    </a:lnTo>
                    <a:lnTo>
                      <a:pt x="0" y="0"/>
                    </a:lnTo>
                    <a:lnTo>
                      <a:pt x="0" y="0"/>
                    </a:lnTo>
                    <a:lnTo>
                      <a:pt x="0" y="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241" name="Freeform 686"/>
              <p:cNvSpPr/>
              <p:nvPr/>
            </p:nvSpPr>
            <p:spPr bwMode="auto">
              <a:xfrm flipH="1">
                <a:off x="4682" y="1332"/>
                <a:ext cx="0" cy="0"/>
              </a:xfrm>
              <a:custGeom>
                <a:cxnLst>
                  <a:cxn ang="0">
                    <a:pos x="0" y="0"/>
                  </a:cxn>
                  <a:cxn ang="0">
                    <a:pos x="0" y="0"/>
                  </a:cxn>
                  <a:cxn ang="0">
                    <a:pos x="0" y="0"/>
                  </a:cxn>
                  <a:cxn ang="0">
                    <a:pos x="0" y="0"/>
                  </a:cxn>
                  <a:cxn ang="0">
                    <a:pos x="0" y="0"/>
                  </a:cxn>
                  <a:cxn ang="0">
                    <a:pos x="0" y="0"/>
                  </a:cxn>
                </a:cxnLst>
                <a:rect b="b" l="0" r="r" t="0"/>
                <a:pathLst>
                  <a:path>
                    <a:moveTo>
                      <a:pt x="0" y="0"/>
                    </a:moveTo>
                    <a:lnTo>
                      <a:pt x="0" y="0"/>
                    </a:lnTo>
                    <a:lnTo>
                      <a:pt x="0" y="0"/>
                    </a:lnTo>
                    <a:lnTo>
                      <a:pt x="0" y="0"/>
                    </a:lnTo>
                    <a:lnTo>
                      <a:pt x="0" y="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242" name="Rectangle 687"/>
              <p:cNvSpPr>
                <a:spLocks noChangeArrowheads="1"/>
              </p:cNvSpPr>
              <p:nvPr/>
            </p:nvSpPr>
            <p:spPr bwMode="auto">
              <a:xfrm>
                <a:off x="5550"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43" name="Rectangle 688"/>
              <p:cNvSpPr>
                <a:spLocks noChangeArrowheads="1"/>
              </p:cNvSpPr>
              <p:nvPr/>
            </p:nvSpPr>
            <p:spPr bwMode="auto">
              <a:xfrm>
                <a:off x="5570" y="16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44" name="Rectangle 689"/>
              <p:cNvSpPr>
                <a:spLocks noChangeArrowheads="1"/>
              </p:cNvSpPr>
              <p:nvPr/>
            </p:nvSpPr>
            <p:spPr bwMode="auto">
              <a:xfrm>
                <a:off x="5592"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45" name="Rectangle 690"/>
              <p:cNvSpPr>
                <a:spLocks noChangeArrowheads="1"/>
              </p:cNvSpPr>
              <p:nvPr/>
            </p:nvSpPr>
            <p:spPr bwMode="auto">
              <a:xfrm>
                <a:off x="5550" y="171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46" name="Rectangle 691"/>
              <p:cNvSpPr>
                <a:spLocks noChangeArrowheads="1"/>
              </p:cNvSpPr>
              <p:nvPr/>
            </p:nvSpPr>
            <p:spPr bwMode="auto">
              <a:xfrm>
                <a:off x="5570" y="1710"/>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47" name="Rectangle 692"/>
              <p:cNvSpPr>
                <a:spLocks noChangeArrowheads="1"/>
              </p:cNvSpPr>
              <p:nvPr/>
            </p:nvSpPr>
            <p:spPr bwMode="auto">
              <a:xfrm>
                <a:off x="5550" y="1768"/>
                <a:ext cx="206" cy="30"/>
              </a:xfrm>
              <a:prstGeom prst="rect">
                <a:avLst/>
              </a:prstGeom>
              <a:grpFill/>
              <a:ln>
                <a:noFill/>
              </a:ln>
            </p:spPr>
            <p:txBody>
              <a:bodyPr anchor="t" anchorCtr="0" bIns="45720" compatLnSpc="1" lIns="91440" numCol="1" rIns="91440" tIns="45720" vert="horz" wrap="square"/>
              <a:lstStyle/>
              <a:p>
                <a:endParaRPr altLang="en-US" lang="zh-CN"/>
              </a:p>
            </p:txBody>
          </p:sp>
          <p:sp>
            <p:nvSpPr>
              <p:cNvPr id="1248" name="Rectangle 693"/>
              <p:cNvSpPr>
                <a:spLocks noChangeArrowheads="1"/>
              </p:cNvSpPr>
              <p:nvPr/>
            </p:nvSpPr>
            <p:spPr bwMode="auto">
              <a:xfrm>
                <a:off x="5550" y="1824"/>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249" name="Rectangle 694"/>
              <p:cNvSpPr>
                <a:spLocks noChangeArrowheads="1"/>
              </p:cNvSpPr>
              <p:nvPr/>
            </p:nvSpPr>
            <p:spPr bwMode="auto">
              <a:xfrm>
                <a:off x="5570" y="1824"/>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250" name="Rectangle 695"/>
              <p:cNvSpPr>
                <a:spLocks noChangeArrowheads="1"/>
              </p:cNvSpPr>
              <p:nvPr/>
            </p:nvSpPr>
            <p:spPr bwMode="auto">
              <a:xfrm>
                <a:off x="5614" y="1824"/>
                <a:ext cx="56" cy="30"/>
              </a:xfrm>
              <a:prstGeom prst="rect">
                <a:avLst/>
              </a:prstGeom>
              <a:grpFill/>
              <a:ln>
                <a:noFill/>
              </a:ln>
            </p:spPr>
            <p:txBody>
              <a:bodyPr anchor="t" anchorCtr="0" bIns="45720" compatLnSpc="1" lIns="91440" numCol="1" rIns="91440" tIns="45720" vert="horz" wrap="square"/>
              <a:lstStyle/>
              <a:p>
                <a:endParaRPr altLang="en-US" lang="zh-CN"/>
              </a:p>
            </p:txBody>
          </p:sp>
          <p:sp>
            <p:nvSpPr>
              <p:cNvPr id="1251" name="Rectangle 696"/>
              <p:cNvSpPr>
                <a:spLocks noChangeArrowheads="1"/>
              </p:cNvSpPr>
              <p:nvPr/>
            </p:nvSpPr>
            <p:spPr bwMode="auto">
              <a:xfrm>
                <a:off x="5550" y="1936"/>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1252" name="Rectangle 697"/>
              <p:cNvSpPr>
                <a:spLocks noChangeArrowheads="1"/>
              </p:cNvSpPr>
              <p:nvPr/>
            </p:nvSpPr>
            <p:spPr bwMode="auto">
              <a:xfrm>
                <a:off x="5592" y="1936"/>
                <a:ext cx="100" cy="33"/>
              </a:xfrm>
              <a:prstGeom prst="rect">
                <a:avLst/>
              </a:prstGeom>
              <a:grpFill/>
              <a:ln>
                <a:noFill/>
              </a:ln>
            </p:spPr>
            <p:txBody>
              <a:bodyPr anchor="t" anchorCtr="0" bIns="45720" compatLnSpc="1" lIns="91440" numCol="1" rIns="91440" tIns="45720" vert="horz" wrap="square"/>
              <a:lstStyle/>
              <a:p>
                <a:endParaRPr altLang="en-US" lang="zh-CN"/>
              </a:p>
            </p:txBody>
          </p:sp>
          <p:sp>
            <p:nvSpPr>
              <p:cNvPr id="1253" name="Rectangle 698"/>
              <p:cNvSpPr>
                <a:spLocks noChangeArrowheads="1"/>
              </p:cNvSpPr>
              <p:nvPr/>
            </p:nvSpPr>
            <p:spPr bwMode="auto">
              <a:xfrm>
                <a:off x="5656" y="1993"/>
                <a:ext cx="36" cy="32"/>
              </a:xfrm>
              <a:prstGeom prst="rect">
                <a:avLst/>
              </a:prstGeom>
              <a:grpFill/>
              <a:ln>
                <a:noFill/>
              </a:ln>
            </p:spPr>
            <p:txBody>
              <a:bodyPr anchor="t" anchorCtr="0" bIns="45720" compatLnSpc="1" lIns="91440" numCol="1" rIns="91440" tIns="45720" vert="horz" wrap="square"/>
              <a:lstStyle/>
              <a:p>
                <a:endParaRPr altLang="en-US" lang="zh-CN"/>
              </a:p>
            </p:txBody>
          </p:sp>
          <p:sp>
            <p:nvSpPr>
              <p:cNvPr id="1254" name="Rectangle 699"/>
              <p:cNvSpPr>
                <a:spLocks noChangeArrowheads="1"/>
              </p:cNvSpPr>
              <p:nvPr/>
            </p:nvSpPr>
            <p:spPr bwMode="auto">
              <a:xfrm>
                <a:off x="5550" y="2049"/>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55" name="Rectangle 700"/>
              <p:cNvSpPr>
                <a:spLocks noChangeArrowheads="1"/>
              </p:cNvSpPr>
              <p:nvPr/>
            </p:nvSpPr>
            <p:spPr bwMode="auto">
              <a:xfrm>
                <a:off x="5592" y="2049"/>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1256" name="Rectangle 701"/>
              <p:cNvSpPr>
                <a:spLocks noChangeArrowheads="1"/>
              </p:cNvSpPr>
              <p:nvPr/>
            </p:nvSpPr>
            <p:spPr bwMode="auto">
              <a:xfrm>
                <a:off x="5570" y="216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57" name="Rectangle 702"/>
              <p:cNvSpPr>
                <a:spLocks noChangeArrowheads="1"/>
              </p:cNvSpPr>
              <p:nvPr/>
            </p:nvSpPr>
            <p:spPr bwMode="auto">
              <a:xfrm>
                <a:off x="5614" y="2161"/>
                <a:ext cx="20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58" name="Rectangle 703"/>
              <p:cNvSpPr>
                <a:spLocks noChangeArrowheads="1"/>
              </p:cNvSpPr>
              <p:nvPr/>
            </p:nvSpPr>
            <p:spPr bwMode="auto">
              <a:xfrm>
                <a:off x="5550" y="2329"/>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59" name="Rectangle 704"/>
              <p:cNvSpPr>
                <a:spLocks noChangeArrowheads="1"/>
              </p:cNvSpPr>
              <p:nvPr/>
            </p:nvSpPr>
            <p:spPr bwMode="auto">
              <a:xfrm>
                <a:off x="5592" y="2329"/>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1260" name="Rectangle 705"/>
              <p:cNvSpPr>
                <a:spLocks noChangeArrowheads="1"/>
              </p:cNvSpPr>
              <p:nvPr/>
            </p:nvSpPr>
            <p:spPr bwMode="auto">
              <a:xfrm>
                <a:off x="5656" y="2329"/>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61" name="Rectangle 706"/>
              <p:cNvSpPr>
                <a:spLocks noChangeArrowheads="1"/>
              </p:cNvSpPr>
              <p:nvPr/>
            </p:nvSpPr>
            <p:spPr bwMode="auto">
              <a:xfrm>
                <a:off x="5570" y="2387"/>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262" name="Rectangle 707"/>
              <p:cNvSpPr>
                <a:spLocks noChangeArrowheads="1"/>
              </p:cNvSpPr>
              <p:nvPr/>
            </p:nvSpPr>
            <p:spPr bwMode="auto">
              <a:xfrm>
                <a:off x="5570" y="2443"/>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263" name="Rectangle 708"/>
              <p:cNvSpPr>
                <a:spLocks noChangeArrowheads="1"/>
              </p:cNvSpPr>
              <p:nvPr/>
            </p:nvSpPr>
            <p:spPr bwMode="auto">
              <a:xfrm>
                <a:off x="5550" y="2499"/>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264" name="Rectangle 709"/>
              <p:cNvSpPr>
                <a:spLocks noChangeArrowheads="1"/>
              </p:cNvSpPr>
              <p:nvPr/>
            </p:nvSpPr>
            <p:spPr bwMode="auto">
              <a:xfrm>
                <a:off x="5592" y="2499"/>
                <a:ext cx="100" cy="30"/>
              </a:xfrm>
              <a:prstGeom prst="rect">
                <a:avLst/>
              </a:prstGeom>
              <a:grpFill/>
              <a:ln>
                <a:noFill/>
              </a:ln>
            </p:spPr>
            <p:txBody>
              <a:bodyPr anchor="t" anchorCtr="0" bIns="45720" compatLnSpc="1" lIns="91440" numCol="1" rIns="91440" tIns="45720" vert="horz" wrap="square"/>
              <a:lstStyle/>
              <a:p>
                <a:endParaRPr altLang="en-US" lang="zh-CN"/>
              </a:p>
            </p:txBody>
          </p:sp>
          <p:sp>
            <p:nvSpPr>
              <p:cNvPr id="1265" name="Rectangle 710"/>
              <p:cNvSpPr>
                <a:spLocks noChangeArrowheads="1"/>
              </p:cNvSpPr>
              <p:nvPr/>
            </p:nvSpPr>
            <p:spPr bwMode="auto">
              <a:xfrm>
                <a:off x="5550" y="2555"/>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66" name="Rectangle 711"/>
              <p:cNvSpPr>
                <a:spLocks noChangeArrowheads="1"/>
              </p:cNvSpPr>
              <p:nvPr/>
            </p:nvSpPr>
            <p:spPr bwMode="auto">
              <a:xfrm>
                <a:off x="5592" y="2611"/>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1267" name="Rectangle 712"/>
              <p:cNvSpPr>
                <a:spLocks noChangeArrowheads="1"/>
              </p:cNvSpPr>
              <p:nvPr/>
            </p:nvSpPr>
            <p:spPr bwMode="auto">
              <a:xfrm>
                <a:off x="5636" y="2611"/>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1268" name="Rectangle 713"/>
              <p:cNvSpPr>
                <a:spLocks noChangeArrowheads="1"/>
              </p:cNvSpPr>
              <p:nvPr/>
            </p:nvSpPr>
            <p:spPr bwMode="auto">
              <a:xfrm>
                <a:off x="5656" y="2611"/>
                <a:ext cx="14" cy="33"/>
              </a:xfrm>
              <a:prstGeom prst="rect">
                <a:avLst/>
              </a:prstGeom>
              <a:grpFill/>
              <a:ln>
                <a:noFill/>
              </a:ln>
            </p:spPr>
            <p:txBody>
              <a:bodyPr anchor="t" anchorCtr="0" bIns="45720" compatLnSpc="1" lIns="91440" numCol="1" rIns="91440" tIns="45720" vert="horz" wrap="square"/>
              <a:lstStyle/>
              <a:p>
                <a:endParaRPr altLang="en-US" lang="zh-CN"/>
              </a:p>
            </p:txBody>
          </p:sp>
          <p:sp>
            <p:nvSpPr>
              <p:cNvPr id="1269" name="Rectangle 714"/>
              <p:cNvSpPr>
                <a:spLocks noChangeArrowheads="1"/>
              </p:cNvSpPr>
              <p:nvPr/>
            </p:nvSpPr>
            <p:spPr bwMode="auto">
              <a:xfrm>
                <a:off x="5550" y="272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0" name="Rectangle 715"/>
              <p:cNvSpPr>
                <a:spLocks noChangeArrowheads="1"/>
              </p:cNvSpPr>
              <p:nvPr/>
            </p:nvSpPr>
            <p:spPr bwMode="auto">
              <a:xfrm>
                <a:off x="5592" y="2724"/>
                <a:ext cx="78"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1" name="Rectangle 716"/>
              <p:cNvSpPr>
                <a:spLocks noChangeArrowheads="1"/>
              </p:cNvSpPr>
              <p:nvPr/>
            </p:nvSpPr>
            <p:spPr bwMode="auto">
              <a:xfrm>
                <a:off x="5570" y="278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2" name="Rectangle 717"/>
              <p:cNvSpPr>
                <a:spLocks noChangeArrowheads="1"/>
              </p:cNvSpPr>
              <p:nvPr/>
            </p:nvSpPr>
            <p:spPr bwMode="auto">
              <a:xfrm>
                <a:off x="5614" y="2780"/>
                <a:ext cx="78"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3" name="Rectangle 718"/>
              <p:cNvSpPr>
                <a:spLocks noChangeArrowheads="1"/>
              </p:cNvSpPr>
              <p:nvPr/>
            </p:nvSpPr>
            <p:spPr bwMode="auto">
              <a:xfrm>
                <a:off x="5550" y="283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4" name="Rectangle 719"/>
              <p:cNvSpPr>
                <a:spLocks noChangeArrowheads="1"/>
              </p:cNvSpPr>
              <p:nvPr/>
            </p:nvSpPr>
            <p:spPr bwMode="auto">
              <a:xfrm>
                <a:off x="5592" y="283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5" name="Rectangle 720"/>
              <p:cNvSpPr>
                <a:spLocks noChangeArrowheads="1"/>
              </p:cNvSpPr>
              <p:nvPr/>
            </p:nvSpPr>
            <p:spPr bwMode="auto">
              <a:xfrm>
                <a:off x="5744"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6" name="Rectangle 721"/>
              <p:cNvSpPr>
                <a:spLocks noChangeArrowheads="1"/>
              </p:cNvSpPr>
              <p:nvPr/>
            </p:nvSpPr>
            <p:spPr bwMode="auto">
              <a:xfrm>
                <a:off x="5766"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7" name="Rectangle 722"/>
              <p:cNvSpPr>
                <a:spLocks noChangeArrowheads="1"/>
              </p:cNvSpPr>
              <p:nvPr/>
            </p:nvSpPr>
            <p:spPr bwMode="auto">
              <a:xfrm>
                <a:off x="5786" y="16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8" name="Rectangle 723"/>
              <p:cNvSpPr>
                <a:spLocks noChangeArrowheads="1"/>
              </p:cNvSpPr>
              <p:nvPr/>
            </p:nvSpPr>
            <p:spPr bwMode="auto">
              <a:xfrm>
                <a:off x="5680" y="171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9" name="Rectangle 724"/>
              <p:cNvSpPr>
                <a:spLocks noChangeArrowheads="1"/>
              </p:cNvSpPr>
              <p:nvPr/>
            </p:nvSpPr>
            <p:spPr bwMode="auto">
              <a:xfrm>
                <a:off x="5722" y="1710"/>
                <a:ext cx="256" cy="32"/>
              </a:xfrm>
              <a:prstGeom prst="rect">
                <a:avLst/>
              </a:prstGeom>
              <a:grpFill/>
              <a:ln>
                <a:noFill/>
              </a:ln>
            </p:spPr>
            <p:txBody>
              <a:bodyPr anchor="t" anchorCtr="0" bIns="45720" compatLnSpc="1" lIns="91440" numCol="1" rIns="91440" tIns="45720" vert="horz" wrap="square"/>
              <a:lstStyle/>
              <a:p>
                <a:endParaRPr altLang="en-US" lang="zh-CN"/>
              </a:p>
            </p:txBody>
          </p:sp>
          <p:sp>
            <p:nvSpPr>
              <p:cNvPr id="1280" name="Rectangle 725"/>
              <p:cNvSpPr>
                <a:spLocks noChangeArrowheads="1"/>
              </p:cNvSpPr>
              <p:nvPr/>
            </p:nvSpPr>
            <p:spPr bwMode="auto">
              <a:xfrm>
                <a:off x="5680" y="1824"/>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281" name="Rectangle 726"/>
              <p:cNvSpPr>
                <a:spLocks noChangeArrowheads="1"/>
              </p:cNvSpPr>
              <p:nvPr/>
            </p:nvSpPr>
            <p:spPr bwMode="auto">
              <a:xfrm>
                <a:off x="5786" y="1880"/>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282" name="Rectangle 727"/>
              <p:cNvSpPr>
                <a:spLocks noChangeArrowheads="1"/>
              </p:cNvSpPr>
              <p:nvPr/>
            </p:nvSpPr>
            <p:spPr bwMode="auto">
              <a:xfrm>
                <a:off x="5700" y="199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83" name="Rectangle 728"/>
              <p:cNvSpPr>
                <a:spLocks noChangeArrowheads="1"/>
              </p:cNvSpPr>
              <p:nvPr/>
            </p:nvSpPr>
            <p:spPr bwMode="auto">
              <a:xfrm>
                <a:off x="5786" y="2049"/>
                <a:ext cx="76" cy="32"/>
              </a:xfrm>
              <a:prstGeom prst="rect">
                <a:avLst/>
              </a:prstGeom>
              <a:grpFill/>
              <a:ln>
                <a:noFill/>
              </a:ln>
            </p:spPr>
            <p:txBody>
              <a:bodyPr anchor="t" anchorCtr="0" bIns="45720" compatLnSpc="1" lIns="91440" numCol="1" rIns="91440" tIns="45720" vert="horz" wrap="square"/>
              <a:lstStyle/>
              <a:p>
                <a:endParaRPr altLang="en-US" lang="zh-CN"/>
              </a:p>
            </p:txBody>
          </p:sp>
          <p:sp>
            <p:nvSpPr>
              <p:cNvPr id="1284" name="Rectangle 729"/>
              <p:cNvSpPr>
                <a:spLocks noChangeArrowheads="1"/>
              </p:cNvSpPr>
              <p:nvPr/>
            </p:nvSpPr>
            <p:spPr bwMode="auto">
              <a:xfrm>
                <a:off x="5636" y="2273"/>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1285" name="Rectangle 730"/>
              <p:cNvSpPr>
                <a:spLocks noChangeArrowheads="1"/>
              </p:cNvSpPr>
              <p:nvPr/>
            </p:nvSpPr>
            <p:spPr bwMode="auto">
              <a:xfrm>
                <a:off x="5744"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86" name="Rectangle 731"/>
              <p:cNvSpPr>
                <a:spLocks noChangeArrowheads="1"/>
              </p:cNvSpPr>
              <p:nvPr/>
            </p:nvSpPr>
            <p:spPr bwMode="auto">
              <a:xfrm>
                <a:off x="5786" y="22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87" name="Rectangle 732"/>
              <p:cNvSpPr>
                <a:spLocks noChangeArrowheads="1"/>
              </p:cNvSpPr>
              <p:nvPr/>
            </p:nvSpPr>
            <p:spPr bwMode="auto">
              <a:xfrm>
                <a:off x="5656" y="2387"/>
                <a:ext cx="100" cy="30"/>
              </a:xfrm>
              <a:prstGeom prst="rect">
                <a:avLst/>
              </a:prstGeom>
              <a:grpFill/>
              <a:ln>
                <a:noFill/>
              </a:ln>
            </p:spPr>
            <p:txBody>
              <a:bodyPr anchor="t" anchorCtr="0" bIns="45720" compatLnSpc="1" lIns="91440" numCol="1" rIns="91440" tIns="45720" vert="horz" wrap="square"/>
              <a:lstStyle/>
              <a:p>
                <a:endParaRPr altLang="en-US" lang="zh-CN"/>
              </a:p>
            </p:txBody>
          </p:sp>
          <p:sp>
            <p:nvSpPr>
              <p:cNvPr id="1288" name="Rectangle 733"/>
              <p:cNvSpPr>
                <a:spLocks noChangeArrowheads="1"/>
              </p:cNvSpPr>
              <p:nvPr/>
            </p:nvSpPr>
            <p:spPr bwMode="auto">
              <a:xfrm>
                <a:off x="5786" y="2387"/>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289" name="Rectangle 734"/>
              <p:cNvSpPr>
                <a:spLocks noChangeArrowheads="1"/>
              </p:cNvSpPr>
              <p:nvPr/>
            </p:nvSpPr>
            <p:spPr bwMode="auto">
              <a:xfrm>
                <a:off x="5786" y="2499"/>
                <a:ext cx="152" cy="30"/>
              </a:xfrm>
              <a:prstGeom prst="rect">
                <a:avLst/>
              </a:prstGeom>
              <a:grpFill/>
              <a:ln>
                <a:noFill/>
              </a:ln>
            </p:spPr>
            <p:txBody>
              <a:bodyPr anchor="t" anchorCtr="0" bIns="45720" compatLnSpc="1" lIns="91440" numCol="1" rIns="91440" tIns="45720" vert="horz" wrap="square"/>
              <a:lstStyle/>
              <a:p>
                <a:endParaRPr altLang="en-US" lang="zh-CN"/>
              </a:p>
            </p:txBody>
          </p:sp>
          <p:sp>
            <p:nvSpPr>
              <p:cNvPr id="1290" name="Rectangle 735"/>
              <p:cNvSpPr>
                <a:spLocks noChangeArrowheads="1"/>
              </p:cNvSpPr>
              <p:nvPr/>
            </p:nvSpPr>
            <p:spPr bwMode="auto">
              <a:xfrm>
                <a:off x="5786" y="2611"/>
                <a:ext cx="14" cy="33"/>
              </a:xfrm>
              <a:prstGeom prst="rect">
                <a:avLst/>
              </a:prstGeom>
              <a:grpFill/>
              <a:ln>
                <a:noFill/>
              </a:ln>
            </p:spPr>
            <p:txBody>
              <a:bodyPr anchor="t" anchorCtr="0" bIns="45720" compatLnSpc="1" lIns="91440" numCol="1" rIns="91440" tIns="45720" vert="horz" wrap="square"/>
              <a:lstStyle/>
              <a:p>
                <a:endParaRPr altLang="en-US" lang="zh-CN"/>
              </a:p>
            </p:txBody>
          </p:sp>
          <p:sp>
            <p:nvSpPr>
              <p:cNvPr id="1291" name="Rectangle 736"/>
              <p:cNvSpPr>
                <a:spLocks noChangeArrowheads="1"/>
              </p:cNvSpPr>
              <p:nvPr/>
            </p:nvSpPr>
            <p:spPr bwMode="auto">
              <a:xfrm>
                <a:off x="5700" y="2668"/>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2" name="Rectangle 737"/>
              <p:cNvSpPr>
                <a:spLocks noChangeArrowheads="1"/>
              </p:cNvSpPr>
              <p:nvPr/>
            </p:nvSpPr>
            <p:spPr bwMode="auto">
              <a:xfrm>
                <a:off x="5722" y="266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3" name="Rectangle 738"/>
              <p:cNvSpPr>
                <a:spLocks noChangeArrowheads="1"/>
              </p:cNvSpPr>
              <p:nvPr/>
            </p:nvSpPr>
            <p:spPr bwMode="auto">
              <a:xfrm>
                <a:off x="5786" y="2668"/>
                <a:ext cx="76"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4" name="Rectangle 739"/>
              <p:cNvSpPr>
                <a:spLocks noChangeArrowheads="1"/>
              </p:cNvSpPr>
              <p:nvPr/>
            </p:nvSpPr>
            <p:spPr bwMode="auto">
              <a:xfrm>
                <a:off x="5700" y="278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5" name="Rectangle 740"/>
              <p:cNvSpPr>
                <a:spLocks noChangeArrowheads="1"/>
              </p:cNvSpPr>
              <p:nvPr/>
            </p:nvSpPr>
            <p:spPr bwMode="auto">
              <a:xfrm>
                <a:off x="5592" y="289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6" name="Rectangle 741"/>
              <p:cNvSpPr>
                <a:spLocks noChangeArrowheads="1"/>
              </p:cNvSpPr>
              <p:nvPr/>
            </p:nvSpPr>
            <p:spPr bwMode="auto">
              <a:xfrm>
                <a:off x="5722" y="289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7" name="Rectangle 742"/>
              <p:cNvSpPr>
                <a:spLocks noChangeArrowheads="1"/>
              </p:cNvSpPr>
              <p:nvPr/>
            </p:nvSpPr>
            <p:spPr bwMode="auto">
              <a:xfrm>
                <a:off x="5550" y="29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8" name="Rectangle 743"/>
              <p:cNvSpPr>
                <a:spLocks noChangeArrowheads="1"/>
              </p:cNvSpPr>
              <p:nvPr/>
            </p:nvSpPr>
            <p:spPr bwMode="auto">
              <a:xfrm>
                <a:off x="5636" y="29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9" name="Rectangle 744"/>
              <p:cNvSpPr>
                <a:spLocks noChangeArrowheads="1"/>
              </p:cNvSpPr>
              <p:nvPr/>
            </p:nvSpPr>
            <p:spPr bwMode="auto">
              <a:xfrm>
                <a:off x="5658" y="2942"/>
                <a:ext cx="14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0" name="Rectangle 745"/>
              <p:cNvSpPr>
                <a:spLocks noChangeArrowheads="1"/>
              </p:cNvSpPr>
              <p:nvPr/>
            </p:nvSpPr>
            <p:spPr bwMode="auto">
              <a:xfrm>
                <a:off x="5656" y="299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1" name="Rectangle 746"/>
              <p:cNvSpPr>
                <a:spLocks noChangeArrowheads="1"/>
              </p:cNvSpPr>
              <p:nvPr/>
            </p:nvSpPr>
            <p:spPr bwMode="auto">
              <a:xfrm>
                <a:off x="5614" y="29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2" name="Rectangle 747"/>
              <p:cNvSpPr>
                <a:spLocks noChangeArrowheads="1"/>
              </p:cNvSpPr>
              <p:nvPr/>
            </p:nvSpPr>
            <p:spPr bwMode="auto">
              <a:xfrm>
                <a:off x="5550" y="30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3" name="Rectangle 748"/>
              <p:cNvSpPr>
                <a:spLocks noChangeArrowheads="1"/>
              </p:cNvSpPr>
              <p:nvPr/>
            </p:nvSpPr>
            <p:spPr bwMode="auto">
              <a:xfrm>
                <a:off x="5592" y="30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4" name="Rectangle 749"/>
              <p:cNvSpPr>
                <a:spLocks noChangeArrowheads="1"/>
              </p:cNvSpPr>
              <p:nvPr/>
            </p:nvSpPr>
            <p:spPr bwMode="auto">
              <a:xfrm>
                <a:off x="5614" y="30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5" name="Rectangle 750"/>
              <p:cNvSpPr>
                <a:spLocks noChangeArrowheads="1"/>
              </p:cNvSpPr>
              <p:nvPr/>
            </p:nvSpPr>
            <p:spPr bwMode="auto">
              <a:xfrm>
                <a:off x="5722" y="30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6" name="Rectangle 751"/>
              <p:cNvSpPr>
                <a:spLocks noChangeArrowheads="1"/>
              </p:cNvSpPr>
              <p:nvPr/>
            </p:nvSpPr>
            <p:spPr bwMode="auto">
              <a:xfrm>
                <a:off x="5550" y="31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7" name="Rectangle 752"/>
              <p:cNvSpPr>
                <a:spLocks noChangeArrowheads="1"/>
              </p:cNvSpPr>
              <p:nvPr/>
            </p:nvSpPr>
            <p:spPr bwMode="auto">
              <a:xfrm>
                <a:off x="5700" y="314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8" name="Rectangle 753"/>
              <p:cNvSpPr>
                <a:spLocks noChangeArrowheads="1"/>
              </p:cNvSpPr>
              <p:nvPr/>
            </p:nvSpPr>
            <p:spPr bwMode="auto">
              <a:xfrm>
                <a:off x="5614" y="319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9" name="Rectangle 754"/>
              <p:cNvSpPr>
                <a:spLocks noChangeArrowheads="1"/>
              </p:cNvSpPr>
              <p:nvPr/>
            </p:nvSpPr>
            <p:spPr bwMode="auto">
              <a:xfrm>
                <a:off x="5680" y="319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10" name="Rectangle 755"/>
              <p:cNvSpPr>
                <a:spLocks noChangeArrowheads="1"/>
              </p:cNvSpPr>
              <p:nvPr/>
            </p:nvSpPr>
            <p:spPr bwMode="auto">
              <a:xfrm>
                <a:off x="5550" y="3294"/>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1311" name="Rectangle 756"/>
              <p:cNvSpPr>
                <a:spLocks noChangeArrowheads="1"/>
              </p:cNvSpPr>
              <p:nvPr/>
            </p:nvSpPr>
            <p:spPr bwMode="auto">
              <a:xfrm>
                <a:off x="5656" y="3294"/>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1312" name="Rectangle 757"/>
              <p:cNvSpPr>
                <a:spLocks noChangeArrowheads="1"/>
              </p:cNvSpPr>
              <p:nvPr/>
            </p:nvSpPr>
            <p:spPr bwMode="auto">
              <a:xfrm>
                <a:off x="5614" y="334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13" name="Rectangle 758"/>
              <p:cNvSpPr>
                <a:spLocks noChangeArrowheads="1"/>
              </p:cNvSpPr>
              <p:nvPr/>
            </p:nvSpPr>
            <p:spPr bwMode="auto">
              <a:xfrm>
                <a:off x="5550" y="3393"/>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14" name="Rectangle 759"/>
              <p:cNvSpPr>
                <a:spLocks noChangeArrowheads="1"/>
              </p:cNvSpPr>
              <p:nvPr/>
            </p:nvSpPr>
            <p:spPr bwMode="auto">
              <a:xfrm>
                <a:off x="5656" y="3393"/>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315" name="Rectangle 760"/>
              <p:cNvSpPr>
                <a:spLocks noChangeArrowheads="1"/>
              </p:cNvSpPr>
              <p:nvPr/>
            </p:nvSpPr>
            <p:spPr bwMode="auto">
              <a:xfrm>
                <a:off x="5786" y="3393"/>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316" name="Rectangle 761"/>
              <p:cNvSpPr>
                <a:spLocks noChangeArrowheads="1"/>
              </p:cNvSpPr>
              <p:nvPr/>
            </p:nvSpPr>
            <p:spPr bwMode="auto">
              <a:xfrm>
                <a:off x="5786" y="3507"/>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317" name="Rectangle 762"/>
              <p:cNvSpPr>
                <a:spLocks noChangeArrowheads="1"/>
              </p:cNvSpPr>
              <p:nvPr/>
            </p:nvSpPr>
            <p:spPr bwMode="auto">
              <a:xfrm>
                <a:off x="5550" y="356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18" name="Rectangle 763"/>
              <p:cNvSpPr>
                <a:spLocks noChangeArrowheads="1"/>
              </p:cNvSpPr>
              <p:nvPr/>
            </p:nvSpPr>
            <p:spPr bwMode="auto">
              <a:xfrm>
                <a:off x="5656" y="3621"/>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319" name="Rectangle 764"/>
              <p:cNvSpPr>
                <a:spLocks noChangeArrowheads="1"/>
              </p:cNvSpPr>
              <p:nvPr/>
            </p:nvSpPr>
            <p:spPr bwMode="auto">
              <a:xfrm>
                <a:off x="5656" y="3675"/>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320" name="Rectangle 765"/>
              <p:cNvSpPr>
                <a:spLocks noChangeArrowheads="1"/>
              </p:cNvSpPr>
              <p:nvPr/>
            </p:nvSpPr>
            <p:spPr bwMode="auto">
              <a:xfrm>
                <a:off x="5786" y="3621"/>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321" name="Rectangle 766"/>
              <p:cNvSpPr>
                <a:spLocks noChangeArrowheads="1"/>
              </p:cNvSpPr>
              <p:nvPr/>
            </p:nvSpPr>
            <p:spPr bwMode="auto">
              <a:xfrm>
                <a:off x="5784" y="16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22" name="Rectangle 767"/>
              <p:cNvSpPr>
                <a:spLocks noChangeArrowheads="1"/>
              </p:cNvSpPr>
              <p:nvPr/>
            </p:nvSpPr>
            <p:spPr bwMode="auto">
              <a:xfrm>
                <a:off x="5806"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23" name="Rectangle 768"/>
              <p:cNvSpPr>
                <a:spLocks noChangeArrowheads="1"/>
              </p:cNvSpPr>
              <p:nvPr/>
            </p:nvSpPr>
            <p:spPr bwMode="auto">
              <a:xfrm>
                <a:off x="5828"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24" name="Rectangle 769"/>
              <p:cNvSpPr>
                <a:spLocks noChangeArrowheads="1"/>
              </p:cNvSpPr>
              <p:nvPr/>
            </p:nvSpPr>
            <p:spPr bwMode="auto">
              <a:xfrm>
                <a:off x="5870" y="16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25" name="Rectangle 770"/>
              <p:cNvSpPr>
                <a:spLocks noChangeArrowheads="1"/>
              </p:cNvSpPr>
              <p:nvPr/>
            </p:nvSpPr>
            <p:spPr bwMode="auto">
              <a:xfrm>
                <a:off x="5892"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26" name="Rectangle 771"/>
              <p:cNvSpPr>
                <a:spLocks noChangeArrowheads="1"/>
              </p:cNvSpPr>
              <p:nvPr/>
            </p:nvSpPr>
            <p:spPr bwMode="auto">
              <a:xfrm>
                <a:off x="5892" y="1768"/>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27" name="Rectangle 772"/>
              <p:cNvSpPr>
                <a:spLocks noChangeArrowheads="1"/>
              </p:cNvSpPr>
              <p:nvPr/>
            </p:nvSpPr>
            <p:spPr bwMode="auto">
              <a:xfrm>
                <a:off x="5806" y="1880"/>
                <a:ext cx="12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28" name="Rectangle 773"/>
              <p:cNvSpPr>
                <a:spLocks noChangeArrowheads="1"/>
              </p:cNvSpPr>
              <p:nvPr/>
            </p:nvSpPr>
            <p:spPr bwMode="auto">
              <a:xfrm>
                <a:off x="5784" y="2049"/>
                <a:ext cx="76" cy="32"/>
              </a:xfrm>
              <a:prstGeom prst="rect">
                <a:avLst/>
              </a:prstGeom>
              <a:grpFill/>
              <a:ln>
                <a:noFill/>
              </a:ln>
            </p:spPr>
            <p:txBody>
              <a:bodyPr anchor="t" anchorCtr="0" bIns="45720" compatLnSpc="1" lIns="91440" numCol="1" rIns="91440" tIns="45720" vert="horz" wrap="square"/>
              <a:lstStyle/>
              <a:p>
                <a:endParaRPr altLang="en-US" lang="zh-CN"/>
              </a:p>
            </p:txBody>
          </p:sp>
          <p:sp>
            <p:nvSpPr>
              <p:cNvPr id="1329" name="Rectangle 774"/>
              <p:cNvSpPr>
                <a:spLocks noChangeArrowheads="1"/>
              </p:cNvSpPr>
              <p:nvPr/>
            </p:nvSpPr>
            <p:spPr bwMode="auto">
              <a:xfrm>
                <a:off x="5592" y="2105"/>
                <a:ext cx="226" cy="32"/>
              </a:xfrm>
              <a:prstGeom prst="rect">
                <a:avLst/>
              </a:prstGeom>
              <a:grpFill/>
              <a:ln>
                <a:noFill/>
              </a:ln>
            </p:spPr>
            <p:txBody>
              <a:bodyPr anchor="t" anchorCtr="0" bIns="45720" compatLnSpc="1" lIns="91440" numCol="1" rIns="91440" tIns="45720" vert="horz" wrap="square"/>
              <a:lstStyle/>
              <a:p>
                <a:endParaRPr altLang="en-US" lang="zh-CN"/>
              </a:p>
            </p:txBody>
          </p:sp>
          <p:sp>
            <p:nvSpPr>
              <p:cNvPr id="1330" name="Rectangle 775"/>
              <p:cNvSpPr>
                <a:spLocks noChangeArrowheads="1"/>
              </p:cNvSpPr>
              <p:nvPr/>
            </p:nvSpPr>
            <p:spPr bwMode="auto">
              <a:xfrm>
                <a:off x="5850" y="2105"/>
                <a:ext cx="78" cy="32"/>
              </a:xfrm>
              <a:prstGeom prst="rect">
                <a:avLst/>
              </a:prstGeom>
              <a:grpFill/>
              <a:ln>
                <a:noFill/>
              </a:ln>
            </p:spPr>
            <p:txBody>
              <a:bodyPr anchor="t" anchorCtr="0" bIns="45720" compatLnSpc="1" lIns="91440" numCol="1" rIns="91440" tIns="45720" vert="horz" wrap="square"/>
              <a:lstStyle/>
              <a:p>
                <a:endParaRPr altLang="en-US" lang="zh-CN"/>
              </a:p>
            </p:txBody>
          </p:sp>
          <p:sp>
            <p:nvSpPr>
              <p:cNvPr id="1331" name="Rectangle 776"/>
              <p:cNvSpPr>
                <a:spLocks noChangeArrowheads="1"/>
              </p:cNvSpPr>
              <p:nvPr/>
            </p:nvSpPr>
            <p:spPr bwMode="auto">
              <a:xfrm>
                <a:off x="5684" y="2217"/>
                <a:ext cx="220" cy="32"/>
              </a:xfrm>
              <a:prstGeom prst="rect">
                <a:avLst/>
              </a:prstGeom>
              <a:grpFill/>
              <a:ln>
                <a:noFill/>
              </a:ln>
            </p:spPr>
            <p:txBody>
              <a:bodyPr anchor="t" anchorCtr="0" bIns="45720" compatLnSpc="1" lIns="91440" numCol="1" rIns="91440" tIns="45720" vert="horz" wrap="square"/>
              <a:lstStyle/>
              <a:p>
                <a:endParaRPr altLang="en-US" lang="zh-CN"/>
              </a:p>
            </p:txBody>
          </p:sp>
          <p:sp>
            <p:nvSpPr>
              <p:cNvPr id="1332" name="Rectangle 777"/>
              <p:cNvSpPr>
                <a:spLocks noChangeArrowheads="1"/>
              </p:cNvSpPr>
              <p:nvPr/>
            </p:nvSpPr>
            <p:spPr bwMode="auto">
              <a:xfrm>
                <a:off x="5784" y="22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33" name="Rectangle 778"/>
              <p:cNvSpPr>
                <a:spLocks noChangeArrowheads="1"/>
              </p:cNvSpPr>
              <p:nvPr/>
            </p:nvSpPr>
            <p:spPr bwMode="auto">
              <a:xfrm>
                <a:off x="5806"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34" name="Rectangle 779"/>
              <p:cNvSpPr>
                <a:spLocks noChangeArrowheads="1"/>
              </p:cNvSpPr>
              <p:nvPr/>
            </p:nvSpPr>
            <p:spPr bwMode="auto">
              <a:xfrm>
                <a:off x="5806" y="2387"/>
                <a:ext cx="12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35" name="Rectangle 780"/>
              <p:cNvSpPr>
                <a:spLocks noChangeArrowheads="1"/>
              </p:cNvSpPr>
              <p:nvPr/>
            </p:nvSpPr>
            <p:spPr bwMode="auto">
              <a:xfrm>
                <a:off x="5892" y="2443"/>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36" name="Rectangle 781"/>
              <p:cNvSpPr>
                <a:spLocks noChangeArrowheads="1"/>
              </p:cNvSpPr>
              <p:nvPr/>
            </p:nvSpPr>
            <p:spPr bwMode="auto">
              <a:xfrm>
                <a:off x="5784" y="2499"/>
                <a:ext cx="15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37" name="Rectangle 782"/>
              <p:cNvSpPr>
                <a:spLocks noChangeArrowheads="1"/>
              </p:cNvSpPr>
              <p:nvPr/>
            </p:nvSpPr>
            <p:spPr bwMode="auto">
              <a:xfrm>
                <a:off x="5784" y="2668"/>
                <a:ext cx="76" cy="32"/>
              </a:xfrm>
              <a:prstGeom prst="rect">
                <a:avLst/>
              </a:prstGeom>
              <a:grpFill/>
              <a:ln>
                <a:noFill/>
              </a:ln>
            </p:spPr>
            <p:txBody>
              <a:bodyPr anchor="t" anchorCtr="0" bIns="45720" compatLnSpc="1" lIns="91440" numCol="1" rIns="91440" tIns="45720" vert="horz" wrap="square"/>
              <a:lstStyle/>
              <a:p>
                <a:endParaRPr altLang="en-US" lang="zh-CN"/>
              </a:p>
            </p:txBody>
          </p:sp>
          <p:sp>
            <p:nvSpPr>
              <p:cNvPr id="1338" name="Rectangle 783"/>
              <p:cNvSpPr>
                <a:spLocks noChangeArrowheads="1"/>
              </p:cNvSpPr>
              <p:nvPr/>
            </p:nvSpPr>
            <p:spPr bwMode="auto">
              <a:xfrm>
                <a:off x="5892" y="266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39" name="Rectangle 784"/>
              <p:cNvSpPr>
                <a:spLocks noChangeArrowheads="1"/>
              </p:cNvSpPr>
              <p:nvPr/>
            </p:nvSpPr>
            <p:spPr bwMode="auto">
              <a:xfrm>
                <a:off x="5806" y="278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40" name="Rectangle 785"/>
              <p:cNvSpPr>
                <a:spLocks noChangeArrowheads="1"/>
              </p:cNvSpPr>
              <p:nvPr/>
            </p:nvSpPr>
            <p:spPr bwMode="auto">
              <a:xfrm>
                <a:off x="5828" y="2780"/>
                <a:ext cx="76" cy="32"/>
              </a:xfrm>
              <a:prstGeom prst="rect">
                <a:avLst/>
              </a:prstGeom>
              <a:grpFill/>
              <a:ln>
                <a:noFill/>
              </a:ln>
            </p:spPr>
            <p:txBody>
              <a:bodyPr anchor="t" anchorCtr="0" bIns="45720" compatLnSpc="1" lIns="91440" numCol="1" rIns="91440" tIns="45720" vert="horz" wrap="square"/>
              <a:lstStyle/>
              <a:p>
                <a:endParaRPr altLang="en-US" lang="zh-CN"/>
              </a:p>
            </p:txBody>
          </p:sp>
          <p:sp>
            <p:nvSpPr>
              <p:cNvPr id="1341" name="Rectangle 786"/>
              <p:cNvSpPr>
                <a:spLocks noChangeArrowheads="1"/>
              </p:cNvSpPr>
              <p:nvPr/>
            </p:nvSpPr>
            <p:spPr bwMode="auto">
              <a:xfrm>
                <a:off x="5914" y="16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42" name="Rectangle 787"/>
              <p:cNvSpPr>
                <a:spLocks noChangeArrowheads="1"/>
              </p:cNvSpPr>
              <p:nvPr/>
            </p:nvSpPr>
            <p:spPr bwMode="auto">
              <a:xfrm>
                <a:off x="5936"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43" name="Rectangle 788"/>
              <p:cNvSpPr>
                <a:spLocks noChangeArrowheads="1"/>
              </p:cNvSpPr>
              <p:nvPr/>
            </p:nvSpPr>
            <p:spPr bwMode="auto">
              <a:xfrm>
                <a:off x="5980"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44" name="Rectangle 789"/>
              <p:cNvSpPr>
                <a:spLocks noChangeArrowheads="1"/>
              </p:cNvSpPr>
              <p:nvPr/>
            </p:nvSpPr>
            <p:spPr bwMode="auto">
              <a:xfrm>
                <a:off x="6000" y="16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45" name="Rectangle 790"/>
              <p:cNvSpPr>
                <a:spLocks noChangeArrowheads="1"/>
              </p:cNvSpPr>
              <p:nvPr/>
            </p:nvSpPr>
            <p:spPr bwMode="auto">
              <a:xfrm>
                <a:off x="6022"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46" name="Rectangle 791"/>
              <p:cNvSpPr>
                <a:spLocks noChangeArrowheads="1"/>
              </p:cNvSpPr>
              <p:nvPr/>
            </p:nvSpPr>
            <p:spPr bwMode="auto">
              <a:xfrm>
                <a:off x="6022" y="1768"/>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47" name="Rectangle 792"/>
              <p:cNvSpPr>
                <a:spLocks noChangeArrowheads="1"/>
              </p:cNvSpPr>
              <p:nvPr/>
            </p:nvSpPr>
            <p:spPr bwMode="auto">
              <a:xfrm>
                <a:off x="5700" y="1824"/>
                <a:ext cx="228" cy="30"/>
              </a:xfrm>
              <a:prstGeom prst="rect">
                <a:avLst/>
              </a:prstGeom>
              <a:grpFill/>
              <a:ln>
                <a:noFill/>
              </a:ln>
            </p:spPr>
            <p:txBody>
              <a:bodyPr anchor="t" anchorCtr="0" bIns="45720" compatLnSpc="1" lIns="91440" numCol="1" rIns="91440" tIns="45720" vert="horz" wrap="square"/>
              <a:lstStyle/>
              <a:p>
                <a:endParaRPr altLang="en-US" lang="zh-CN"/>
              </a:p>
            </p:txBody>
          </p:sp>
          <p:sp>
            <p:nvSpPr>
              <p:cNvPr id="1348" name="Rectangle 793"/>
              <p:cNvSpPr>
                <a:spLocks noChangeArrowheads="1"/>
              </p:cNvSpPr>
              <p:nvPr/>
            </p:nvSpPr>
            <p:spPr bwMode="auto">
              <a:xfrm>
                <a:off x="5942" y="1824"/>
                <a:ext cx="7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49" name="Rectangle 794"/>
              <p:cNvSpPr>
                <a:spLocks noChangeArrowheads="1"/>
              </p:cNvSpPr>
              <p:nvPr/>
            </p:nvSpPr>
            <p:spPr bwMode="auto">
              <a:xfrm>
                <a:off x="6022" y="1824"/>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50" name="Rectangle 795"/>
              <p:cNvSpPr>
                <a:spLocks noChangeArrowheads="1"/>
              </p:cNvSpPr>
              <p:nvPr/>
            </p:nvSpPr>
            <p:spPr bwMode="auto">
              <a:xfrm>
                <a:off x="6022" y="188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51" name="Rectangle 796"/>
              <p:cNvSpPr>
                <a:spLocks noChangeArrowheads="1"/>
              </p:cNvSpPr>
              <p:nvPr/>
            </p:nvSpPr>
            <p:spPr bwMode="auto">
              <a:xfrm>
                <a:off x="5700" y="1936"/>
                <a:ext cx="228" cy="33"/>
              </a:xfrm>
              <a:prstGeom prst="rect">
                <a:avLst/>
              </a:prstGeom>
              <a:grpFill/>
              <a:ln>
                <a:noFill/>
              </a:ln>
            </p:spPr>
            <p:txBody>
              <a:bodyPr anchor="t" anchorCtr="0" bIns="45720" compatLnSpc="1" lIns="91440" numCol="1" rIns="91440" tIns="45720" vert="horz" wrap="square"/>
              <a:lstStyle/>
              <a:p>
                <a:endParaRPr altLang="en-US" lang="zh-CN"/>
              </a:p>
            </p:txBody>
          </p:sp>
          <p:sp>
            <p:nvSpPr>
              <p:cNvPr id="1352" name="Rectangle 797"/>
              <p:cNvSpPr>
                <a:spLocks noChangeArrowheads="1"/>
              </p:cNvSpPr>
              <p:nvPr/>
            </p:nvSpPr>
            <p:spPr bwMode="auto">
              <a:xfrm>
                <a:off x="5958" y="1936"/>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1353" name="Rectangle 798"/>
              <p:cNvSpPr>
                <a:spLocks noChangeArrowheads="1"/>
              </p:cNvSpPr>
              <p:nvPr/>
            </p:nvSpPr>
            <p:spPr bwMode="auto">
              <a:xfrm>
                <a:off x="5978" y="1936"/>
                <a:ext cx="36" cy="33"/>
              </a:xfrm>
              <a:prstGeom prst="rect">
                <a:avLst/>
              </a:prstGeom>
              <a:grpFill/>
              <a:ln>
                <a:noFill/>
              </a:ln>
            </p:spPr>
            <p:txBody>
              <a:bodyPr anchor="t" anchorCtr="0" bIns="45720" compatLnSpc="1" lIns="91440" numCol="1" rIns="91440" tIns="45720" vert="horz" wrap="square"/>
              <a:lstStyle/>
              <a:p>
                <a:endParaRPr altLang="en-US" lang="zh-CN"/>
              </a:p>
            </p:txBody>
          </p:sp>
          <p:sp>
            <p:nvSpPr>
              <p:cNvPr id="1354" name="Rectangle 799"/>
              <p:cNvSpPr>
                <a:spLocks noChangeArrowheads="1"/>
              </p:cNvSpPr>
              <p:nvPr/>
            </p:nvSpPr>
            <p:spPr bwMode="auto">
              <a:xfrm>
                <a:off x="5914" y="2049"/>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55" name="Rectangle 800"/>
              <p:cNvSpPr>
                <a:spLocks noChangeArrowheads="1"/>
              </p:cNvSpPr>
              <p:nvPr/>
            </p:nvSpPr>
            <p:spPr bwMode="auto">
              <a:xfrm>
                <a:off x="5958" y="2049"/>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56" name="Rectangle 801"/>
              <p:cNvSpPr>
                <a:spLocks noChangeArrowheads="1"/>
              </p:cNvSpPr>
              <p:nvPr/>
            </p:nvSpPr>
            <p:spPr bwMode="auto">
              <a:xfrm>
                <a:off x="6022" y="2049"/>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57" name="Rectangle 802"/>
              <p:cNvSpPr>
                <a:spLocks noChangeArrowheads="1"/>
              </p:cNvSpPr>
              <p:nvPr/>
            </p:nvSpPr>
            <p:spPr bwMode="auto">
              <a:xfrm>
                <a:off x="5936" y="21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58" name="Rectangle 803"/>
              <p:cNvSpPr>
                <a:spLocks noChangeArrowheads="1"/>
              </p:cNvSpPr>
              <p:nvPr/>
            </p:nvSpPr>
            <p:spPr bwMode="auto">
              <a:xfrm>
                <a:off x="6000" y="210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59" name="Rectangle 804"/>
              <p:cNvSpPr>
                <a:spLocks noChangeArrowheads="1"/>
              </p:cNvSpPr>
              <p:nvPr/>
            </p:nvSpPr>
            <p:spPr bwMode="auto">
              <a:xfrm>
                <a:off x="6022" y="21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60" name="Rectangle 805"/>
              <p:cNvSpPr>
                <a:spLocks noChangeArrowheads="1"/>
              </p:cNvSpPr>
              <p:nvPr/>
            </p:nvSpPr>
            <p:spPr bwMode="auto">
              <a:xfrm>
                <a:off x="5980" y="21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61" name="Rectangle 806"/>
              <p:cNvSpPr>
                <a:spLocks noChangeArrowheads="1"/>
              </p:cNvSpPr>
              <p:nvPr/>
            </p:nvSpPr>
            <p:spPr bwMode="auto">
              <a:xfrm>
                <a:off x="6022" y="21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62" name="Rectangle 807"/>
              <p:cNvSpPr>
                <a:spLocks noChangeArrowheads="1"/>
              </p:cNvSpPr>
              <p:nvPr/>
            </p:nvSpPr>
            <p:spPr bwMode="auto">
              <a:xfrm>
                <a:off x="5980" y="2217"/>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63" name="Rectangle 808"/>
              <p:cNvSpPr>
                <a:spLocks noChangeArrowheads="1"/>
              </p:cNvSpPr>
              <p:nvPr/>
            </p:nvSpPr>
            <p:spPr bwMode="auto">
              <a:xfrm>
                <a:off x="6022" y="221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64" name="Rectangle 809"/>
              <p:cNvSpPr>
                <a:spLocks noChangeArrowheads="1"/>
              </p:cNvSpPr>
              <p:nvPr/>
            </p:nvSpPr>
            <p:spPr bwMode="auto">
              <a:xfrm>
                <a:off x="5870" y="2273"/>
                <a:ext cx="58" cy="32"/>
              </a:xfrm>
              <a:prstGeom prst="rect">
                <a:avLst/>
              </a:prstGeom>
              <a:grpFill/>
              <a:ln>
                <a:noFill/>
              </a:ln>
            </p:spPr>
            <p:txBody>
              <a:bodyPr anchor="t" anchorCtr="0" bIns="45720" compatLnSpc="1" lIns="91440" numCol="1" rIns="91440" tIns="45720" vert="horz" wrap="square"/>
              <a:lstStyle/>
              <a:p>
                <a:endParaRPr altLang="en-US" lang="zh-CN"/>
              </a:p>
            </p:txBody>
          </p:sp>
          <p:sp>
            <p:nvSpPr>
              <p:cNvPr id="1365" name="Rectangle 810"/>
              <p:cNvSpPr>
                <a:spLocks noChangeArrowheads="1"/>
              </p:cNvSpPr>
              <p:nvPr/>
            </p:nvSpPr>
            <p:spPr bwMode="auto">
              <a:xfrm>
                <a:off x="5980" y="2273"/>
                <a:ext cx="12" cy="32"/>
              </a:xfrm>
              <a:prstGeom prst="rect">
                <a:avLst/>
              </a:prstGeom>
              <a:grpFill/>
              <a:ln>
                <a:noFill/>
              </a:ln>
            </p:spPr>
            <p:txBody>
              <a:bodyPr anchor="t" anchorCtr="0" bIns="45720" compatLnSpc="1" lIns="91440" numCol="1" rIns="91440" tIns="45720" vert="horz" wrap="square"/>
              <a:lstStyle/>
              <a:p>
                <a:endParaRPr altLang="en-US" lang="zh-CN"/>
              </a:p>
            </p:txBody>
          </p:sp>
        </p:grpSp>
        <p:grpSp>
          <p:nvGrpSpPr>
            <p:cNvPr id="371" name="Group 1012"/>
            <p:cNvGrpSpPr/>
            <p:nvPr/>
          </p:nvGrpSpPr>
          <p:grpSpPr>
            <a:xfrm>
              <a:off x="-3900818" y="-1035049"/>
              <a:ext cx="2209875" cy="4397375"/>
              <a:chOff x="4814" y="935"/>
              <a:chExt cx="1392" cy="2770"/>
            </a:xfrm>
            <a:grpFill/>
          </p:grpSpPr>
          <p:sp>
            <p:nvSpPr>
              <p:cNvPr id="966" name="Rectangle 812"/>
              <p:cNvSpPr>
                <a:spLocks noChangeArrowheads="1"/>
              </p:cNvSpPr>
              <p:nvPr/>
            </p:nvSpPr>
            <p:spPr bwMode="auto">
              <a:xfrm>
                <a:off x="6022"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67" name="Rectangle 813"/>
              <p:cNvSpPr>
                <a:spLocks noChangeArrowheads="1"/>
              </p:cNvSpPr>
              <p:nvPr/>
            </p:nvSpPr>
            <p:spPr bwMode="auto">
              <a:xfrm>
                <a:off x="6002" y="2329"/>
                <a:ext cx="32" cy="32"/>
              </a:xfrm>
              <a:prstGeom prst="rect">
                <a:avLst/>
              </a:prstGeom>
              <a:grpFill/>
              <a:ln>
                <a:noFill/>
              </a:ln>
            </p:spPr>
            <p:txBody>
              <a:bodyPr anchor="t" anchorCtr="0" bIns="45720" compatLnSpc="1" lIns="91440" numCol="1" rIns="91440" tIns="45720" vert="horz" wrap="square"/>
              <a:lstStyle/>
              <a:p>
                <a:endParaRPr altLang="en-US" lang="zh-CN"/>
              </a:p>
            </p:txBody>
          </p:sp>
          <p:sp>
            <p:nvSpPr>
              <p:cNvPr id="968" name="Rectangle 814"/>
              <p:cNvSpPr>
                <a:spLocks noChangeArrowheads="1"/>
              </p:cNvSpPr>
              <p:nvPr/>
            </p:nvSpPr>
            <p:spPr bwMode="auto">
              <a:xfrm>
                <a:off x="5936" y="238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69" name="Rectangle 815"/>
              <p:cNvSpPr>
                <a:spLocks noChangeArrowheads="1"/>
              </p:cNvSpPr>
              <p:nvPr/>
            </p:nvSpPr>
            <p:spPr bwMode="auto">
              <a:xfrm>
                <a:off x="5980" y="238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70" name="Rectangle 816"/>
              <p:cNvSpPr>
                <a:spLocks noChangeArrowheads="1"/>
              </p:cNvSpPr>
              <p:nvPr/>
            </p:nvSpPr>
            <p:spPr bwMode="auto">
              <a:xfrm>
                <a:off x="6000" y="2387"/>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971" name="Rectangle 817"/>
              <p:cNvSpPr>
                <a:spLocks noChangeArrowheads="1"/>
              </p:cNvSpPr>
              <p:nvPr/>
            </p:nvSpPr>
            <p:spPr bwMode="auto">
              <a:xfrm>
                <a:off x="6022" y="238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72" name="Rectangle 818"/>
              <p:cNvSpPr>
                <a:spLocks noChangeArrowheads="1"/>
              </p:cNvSpPr>
              <p:nvPr/>
            </p:nvSpPr>
            <p:spPr bwMode="auto">
              <a:xfrm>
                <a:off x="5936" y="2443"/>
                <a:ext cx="56" cy="30"/>
              </a:xfrm>
              <a:prstGeom prst="rect">
                <a:avLst/>
              </a:prstGeom>
              <a:grpFill/>
              <a:ln>
                <a:noFill/>
              </a:ln>
            </p:spPr>
            <p:txBody>
              <a:bodyPr anchor="t" anchorCtr="0" bIns="45720" compatLnSpc="1" lIns="91440" numCol="1" rIns="91440" tIns="45720" vert="horz" wrap="square"/>
              <a:lstStyle/>
              <a:p>
                <a:endParaRPr altLang="en-US" lang="zh-CN"/>
              </a:p>
            </p:txBody>
          </p:sp>
          <p:sp>
            <p:nvSpPr>
              <p:cNvPr id="973" name="Rectangle 819"/>
              <p:cNvSpPr>
                <a:spLocks noChangeArrowheads="1"/>
              </p:cNvSpPr>
              <p:nvPr/>
            </p:nvSpPr>
            <p:spPr bwMode="auto">
              <a:xfrm>
                <a:off x="6022" y="2443"/>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74" name="Rectangle 820"/>
              <p:cNvSpPr>
                <a:spLocks noChangeArrowheads="1"/>
              </p:cNvSpPr>
              <p:nvPr/>
            </p:nvSpPr>
            <p:spPr bwMode="auto">
              <a:xfrm>
                <a:off x="6022" y="2499"/>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75" name="Rectangle 821"/>
              <p:cNvSpPr>
                <a:spLocks noChangeArrowheads="1"/>
              </p:cNvSpPr>
              <p:nvPr/>
            </p:nvSpPr>
            <p:spPr bwMode="auto">
              <a:xfrm>
                <a:off x="5914" y="255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76" name="Rectangle 822"/>
              <p:cNvSpPr>
                <a:spLocks noChangeArrowheads="1"/>
              </p:cNvSpPr>
              <p:nvPr/>
            </p:nvSpPr>
            <p:spPr bwMode="auto">
              <a:xfrm>
                <a:off x="5980" y="255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77" name="Rectangle 823"/>
              <p:cNvSpPr>
                <a:spLocks noChangeArrowheads="1"/>
              </p:cNvSpPr>
              <p:nvPr/>
            </p:nvSpPr>
            <p:spPr bwMode="auto">
              <a:xfrm>
                <a:off x="6002" y="2555"/>
                <a:ext cx="32" cy="32"/>
              </a:xfrm>
              <a:prstGeom prst="rect">
                <a:avLst/>
              </a:prstGeom>
              <a:grpFill/>
              <a:ln>
                <a:noFill/>
              </a:ln>
            </p:spPr>
            <p:txBody>
              <a:bodyPr anchor="t" anchorCtr="0" bIns="45720" compatLnSpc="1" lIns="91440" numCol="1" rIns="91440" tIns="45720" vert="horz" wrap="square"/>
              <a:lstStyle/>
              <a:p>
                <a:endParaRPr altLang="en-US" lang="zh-CN"/>
              </a:p>
            </p:txBody>
          </p:sp>
          <p:sp>
            <p:nvSpPr>
              <p:cNvPr id="978" name="Rectangle 824"/>
              <p:cNvSpPr>
                <a:spLocks noChangeArrowheads="1"/>
              </p:cNvSpPr>
              <p:nvPr/>
            </p:nvSpPr>
            <p:spPr bwMode="auto">
              <a:xfrm>
                <a:off x="6022" y="2611"/>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979" name="Rectangle 825"/>
              <p:cNvSpPr>
                <a:spLocks noChangeArrowheads="1"/>
              </p:cNvSpPr>
              <p:nvPr/>
            </p:nvSpPr>
            <p:spPr bwMode="auto">
              <a:xfrm>
                <a:off x="5958" y="266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80" name="Rectangle 826"/>
              <p:cNvSpPr>
                <a:spLocks noChangeArrowheads="1"/>
              </p:cNvSpPr>
              <p:nvPr/>
            </p:nvSpPr>
            <p:spPr bwMode="auto">
              <a:xfrm>
                <a:off x="6022" y="266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81" name="Rectangle 827"/>
              <p:cNvSpPr>
                <a:spLocks noChangeArrowheads="1"/>
              </p:cNvSpPr>
              <p:nvPr/>
            </p:nvSpPr>
            <p:spPr bwMode="auto">
              <a:xfrm>
                <a:off x="6000" y="272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82" name="Rectangle 828"/>
              <p:cNvSpPr>
                <a:spLocks noChangeArrowheads="1"/>
              </p:cNvSpPr>
              <p:nvPr/>
            </p:nvSpPr>
            <p:spPr bwMode="auto">
              <a:xfrm>
                <a:off x="5936" y="278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83" name="Rectangle 829"/>
              <p:cNvSpPr>
                <a:spLocks noChangeArrowheads="1"/>
              </p:cNvSpPr>
              <p:nvPr/>
            </p:nvSpPr>
            <p:spPr bwMode="auto">
              <a:xfrm>
                <a:off x="5980" y="278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84" name="Rectangle 830"/>
              <p:cNvSpPr>
                <a:spLocks noChangeArrowheads="1"/>
              </p:cNvSpPr>
              <p:nvPr/>
            </p:nvSpPr>
            <p:spPr bwMode="auto">
              <a:xfrm>
                <a:off x="6022" y="278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85" name="Rectangle 831"/>
              <p:cNvSpPr>
                <a:spLocks noChangeArrowheads="1"/>
              </p:cNvSpPr>
              <p:nvPr/>
            </p:nvSpPr>
            <p:spPr bwMode="auto">
              <a:xfrm>
                <a:off x="5914" y="283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86" name="Rectangle 832"/>
              <p:cNvSpPr>
                <a:spLocks noChangeArrowheads="1"/>
              </p:cNvSpPr>
              <p:nvPr/>
            </p:nvSpPr>
            <p:spPr bwMode="auto">
              <a:xfrm>
                <a:off x="6022" y="283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87" name="Rectangle 833"/>
              <p:cNvSpPr>
                <a:spLocks noChangeArrowheads="1"/>
              </p:cNvSpPr>
              <p:nvPr/>
            </p:nvSpPr>
            <p:spPr bwMode="auto">
              <a:xfrm>
                <a:off x="5914" y="289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88" name="Rectangle 834"/>
              <p:cNvSpPr>
                <a:spLocks noChangeArrowheads="1"/>
              </p:cNvSpPr>
              <p:nvPr/>
            </p:nvSpPr>
            <p:spPr bwMode="auto">
              <a:xfrm>
                <a:off x="5958" y="289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89" name="Rectangle 835"/>
              <p:cNvSpPr>
                <a:spLocks noChangeArrowheads="1"/>
              </p:cNvSpPr>
              <p:nvPr/>
            </p:nvSpPr>
            <p:spPr bwMode="auto">
              <a:xfrm>
                <a:off x="5656" y="2942"/>
                <a:ext cx="142" cy="32"/>
              </a:xfrm>
              <a:prstGeom prst="rect">
                <a:avLst/>
              </a:prstGeom>
              <a:grpFill/>
              <a:ln>
                <a:noFill/>
              </a:ln>
            </p:spPr>
            <p:txBody>
              <a:bodyPr anchor="t" anchorCtr="0" bIns="45720" compatLnSpc="1" lIns="91440" numCol="1" rIns="91440" tIns="45720" vert="horz" wrap="square"/>
              <a:lstStyle/>
              <a:p>
                <a:endParaRPr altLang="en-US" lang="zh-CN"/>
              </a:p>
            </p:txBody>
          </p:sp>
          <p:sp>
            <p:nvSpPr>
              <p:cNvPr id="990" name="Rectangle 836"/>
              <p:cNvSpPr>
                <a:spLocks noChangeArrowheads="1"/>
              </p:cNvSpPr>
              <p:nvPr/>
            </p:nvSpPr>
            <p:spPr bwMode="auto">
              <a:xfrm>
                <a:off x="5806" y="29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91" name="Rectangle 837"/>
              <p:cNvSpPr>
                <a:spLocks noChangeArrowheads="1"/>
              </p:cNvSpPr>
              <p:nvPr/>
            </p:nvSpPr>
            <p:spPr bwMode="auto">
              <a:xfrm>
                <a:off x="5870" y="294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92" name="Rectangle 838"/>
              <p:cNvSpPr>
                <a:spLocks noChangeArrowheads="1"/>
              </p:cNvSpPr>
              <p:nvPr/>
            </p:nvSpPr>
            <p:spPr bwMode="auto">
              <a:xfrm>
                <a:off x="5914" y="294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93" name="Rectangle 839"/>
              <p:cNvSpPr>
                <a:spLocks noChangeArrowheads="1"/>
              </p:cNvSpPr>
              <p:nvPr/>
            </p:nvSpPr>
            <p:spPr bwMode="auto">
              <a:xfrm>
                <a:off x="6022" y="29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94" name="Rectangle 840"/>
              <p:cNvSpPr>
                <a:spLocks noChangeArrowheads="1"/>
              </p:cNvSpPr>
              <p:nvPr/>
            </p:nvSpPr>
            <p:spPr bwMode="auto">
              <a:xfrm>
                <a:off x="5850" y="29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95" name="Rectangle 841"/>
              <p:cNvSpPr>
                <a:spLocks noChangeArrowheads="1"/>
              </p:cNvSpPr>
              <p:nvPr/>
            </p:nvSpPr>
            <p:spPr bwMode="auto">
              <a:xfrm>
                <a:off x="6000" y="299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96" name="Rectangle 842"/>
              <p:cNvSpPr>
                <a:spLocks noChangeArrowheads="1"/>
              </p:cNvSpPr>
              <p:nvPr/>
            </p:nvSpPr>
            <p:spPr bwMode="auto">
              <a:xfrm>
                <a:off x="6022" y="29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97" name="Rectangle 843"/>
              <p:cNvSpPr>
                <a:spLocks noChangeArrowheads="1"/>
              </p:cNvSpPr>
              <p:nvPr/>
            </p:nvSpPr>
            <p:spPr bwMode="auto">
              <a:xfrm>
                <a:off x="5936" y="30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98" name="Rectangle 844"/>
              <p:cNvSpPr>
                <a:spLocks noChangeArrowheads="1"/>
              </p:cNvSpPr>
              <p:nvPr/>
            </p:nvSpPr>
            <p:spPr bwMode="auto">
              <a:xfrm>
                <a:off x="5980" y="30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99" name="Rectangle 845"/>
              <p:cNvSpPr>
                <a:spLocks noChangeArrowheads="1"/>
              </p:cNvSpPr>
              <p:nvPr/>
            </p:nvSpPr>
            <p:spPr bwMode="auto">
              <a:xfrm>
                <a:off x="6022" y="30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0" name="Rectangle 846"/>
              <p:cNvSpPr>
                <a:spLocks noChangeArrowheads="1"/>
              </p:cNvSpPr>
              <p:nvPr/>
            </p:nvSpPr>
            <p:spPr bwMode="auto">
              <a:xfrm>
                <a:off x="5850" y="30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1" name="Rectangle 847"/>
              <p:cNvSpPr>
                <a:spLocks noChangeArrowheads="1"/>
              </p:cNvSpPr>
              <p:nvPr/>
            </p:nvSpPr>
            <p:spPr bwMode="auto">
              <a:xfrm>
                <a:off x="5806" y="30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2" name="Rectangle 848"/>
              <p:cNvSpPr>
                <a:spLocks noChangeArrowheads="1"/>
              </p:cNvSpPr>
              <p:nvPr/>
            </p:nvSpPr>
            <p:spPr bwMode="auto">
              <a:xfrm>
                <a:off x="5958" y="30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3" name="Rectangle 849"/>
              <p:cNvSpPr>
                <a:spLocks noChangeArrowheads="1"/>
              </p:cNvSpPr>
              <p:nvPr/>
            </p:nvSpPr>
            <p:spPr bwMode="auto">
              <a:xfrm>
                <a:off x="5980" y="30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4" name="Rectangle 850"/>
              <p:cNvSpPr>
                <a:spLocks noChangeArrowheads="1"/>
              </p:cNvSpPr>
              <p:nvPr/>
            </p:nvSpPr>
            <p:spPr bwMode="auto">
              <a:xfrm>
                <a:off x="5936" y="31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5" name="Rectangle 851"/>
              <p:cNvSpPr>
                <a:spLocks noChangeArrowheads="1"/>
              </p:cNvSpPr>
              <p:nvPr/>
            </p:nvSpPr>
            <p:spPr bwMode="auto">
              <a:xfrm>
                <a:off x="5892" y="31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6" name="Rectangle 852"/>
              <p:cNvSpPr>
                <a:spLocks noChangeArrowheads="1"/>
              </p:cNvSpPr>
              <p:nvPr/>
            </p:nvSpPr>
            <p:spPr bwMode="auto">
              <a:xfrm>
                <a:off x="6022" y="31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7" name="Rectangle 853"/>
              <p:cNvSpPr>
                <a:spLocks noChangeArrowheads="1"/>
              </p:cNvSpPr>
              <p:nvPr/>
            </p:nvSpPr>
            <p:spPr bwMode="auto">
              <a:xfrm>
                <a:off x="5850" y="319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8" name="Rectangle 854"/>
              <p:cNvSpPr>
                <a:spLocks noChangeArrowheads="1"/>
              </p:cNvSpPr>
              <p:nvPr/>
            </p:nvSpPr>
            <p:spPr bwMode="auto">
              <a:xfrm>
                <a:off x="6022" y="319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9" name="Rectangle 855"/>
              <p:cNvSpPr>
                <a:spLocks noChangeArrowheads="1"/>
              </p:cNvSpPr>
              <p:nvPr/>
            </p:nvSpPr>
            <p:spPr bwMode="auto">
              <a:xfrm>
                <a:off x="5936" y="324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10" name="Rectangle 856"/>
              <p:cNvSpPr>
                <a:spLocks noChangeArrowheads="1"/>
              </p:cNvSpPr>
              <p:nvPr/>
            </p:nvSpPr>
            <p:spPr bwMode="auto">
              <a:xfrm>
                <a:off x="5828" y="324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11" name="Rectangle 857"/>
              <p:cNvSpPr>
                <a:spLocks noChangeArrowheads="1"/>
              </p:cNvSpPr>
              <p:nvPr/>
            </p:nvSpPr>
            <p:spPr bwMode="auto">
              <a:xfrm>
                <a:off x="5892" y="324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12" name="Rectangle 858"/>
              <p:cNvSpPr>
                <a:spLocks noChangeArrowheads="1"/>
              </p:cNvSpPr>
              <p:nvPr/>
            </p:nvSpPr>
            <p:spPr bwMode="auto">
              <a:xfrm>
                <a:off x="5892" y="3294"/>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1013" name="Rectangle 859"/>
              <p:cNvSpPr>
                <a:spLocks noChangeArrowheads="1"/>
              </p:cNvSpPr>
              <p:nvPr/>
            </p:nvSpPr>
            <p:spPr bwMode="auto">
              <a:xfrm>
                <a:off x="6022" y="3294"/>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1014" name="Rectangle 860"/>
              <p:cNvSpPr>
                <a:spLocks noChangeArrowheads="1"/>
              </p:cNvSpPr>
              <p:nvPr/>
            </p:nvSpPr>
            <p:spPr bwMode="auto">
              <a:xfrm>
                <a:off x="5936" y="334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15" name="Rectangle 861"/>
              <p:cNvSpPr>
                <a:spLocks noChangeArrowheads="1"/>
              </p:cNvSpPr>
              <p:nvPr/>
            </p:nvSpPr>
            <p:spPr bwMode="auto">
              <a:xfrm>
                <a:off x="5850" y="334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16" name="Rectangle 862"/>
              <p:cNvSpPr>
                <a:spLocks noChangeArrowheads="1"/>
              </p:cNvSpPr>
              <p:nvPr/>
            </p:nvSpPr>
            <p:spPr bwMode="auto">
              <a:xfrm>
                <a:off x="5784" y="3393"/>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017" name="Rectangle 863"/>
              <p:cNvSpPr>
                <a:spLocks noChangeArrowheads="1"/>
              </p:cNvSpPr>
              <p:nvPr/>
            </p:nvSpPr>
            <p:spPr bwMode="auto">
              <a:xfrm>
                <a:off x="5892" y="3393"/>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018" name="Rectangle 864"/>
              <p:cNvSpPr>
                <a:spLocks noChangeArrowheads="1"/>
              </p:cNvSpPr>
              <p:nvPr/>
            </p:nvSpPr>
            <p:spPr bwMode="auto">
              <a:xfrm>
                <a:off x="6022" y="3393"/>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019" name="Rectangle 865"/>
              <p:cNvSpPr>
                <a:spLocks noChangeArrowheads="1"/>
              </p:cNvSpPr>
              <p:nvPr/>
            </p:nvSpPr>
            <p:spPr bwMode="auto">
              <a:xfrm>
                <a:off x="6022" y="3449"/>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20" name="Rectangle 866"/>
              <p:cNvSpPr>
                <a:spLocks noChangeArrowheads="1"/>
              </p:cNvSpPr>
              <p:nvPr/>
            </p:nvSpPr>
            <p:spPr bwMode="auto">
              <a:xfrm>
                <a:off x="5892" y="350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021" name="Rectangle 867"/>
              <p:cNvSpPr>
                <a:spLocks noChangeArrowheads="1"/>
              </p:cNvSpPr>
              <p:nvPr/>
            </p:nvSpPr>
            <p:spPr bwMode="auto">
              <a:xfrm>
                <a:off x="6022" y="350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022" name="Rectangle 868"/>
              <p:cNvSpPr>
                <a:spLocks noChangeArrowheads="1"/>
              </p:cNvSpPr>
              <p:nvPr/>
            </p:nvSpPr>
            <p:spPr bwMode="auto">
              <a:xfrm>
                <a:off x="5914" y="356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023" name="Rectangle 869"/>
              <p:cNvSpPr>
                <a:spLocks noChangeArrowheads="1"/>
              </p:cNvSpPr>
              <p:nvPr/>
            </p:nvSpPr>
            <p:spPr bwMode="auto">
              <a:xfrm>
                <a:off x="5892" y="3675"/>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024" name="Rectangle 870"/>
              <p:cNvSpPr>
                <a:spLocks noChangeArrowheads="1"/>
              </p:cNvSpPr>
              <p:nvPr/>
            </p:nvSpPr>
            <p:spPr bwMode="auto">
              <a:xfrm>
                <a:off x="6022" y="362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025" name="Freeform 871"/>
              <p:cNvSpPr/>
              <p:nvPr/>
            </p:nvSpPr>
            <p:spPr bwMode="auto">
              <a:xfrm>
                <a:off x="6052" y="1656"/>
                <a:ext cx="154" cy="351"/>
              </a:xfrm>
              <a:custGeom>
                <a:gdLst>
                  <a:gd fmla="*/ 0 w 154" name="T0"/>
                  <a:gd fmla="*/ 0 h 351" name="T1"/>
                  <a:gd fmla="*/ 0 w 154" name="T2"/>
                  <a:gd fmla="*/ 32 h 351" name="T3"/>
                  <a:gd fmla="*/ 154 w 154" name="T4"/>
                  <a:gd fmla="*/ 351 h 351" name="T5"/>
                  <a:gd fmla="*/ 154 w 154" name="T6"/>
                  <a:gd fmla="*/ 335 h 351" name="T7"/>
                  <a:gd fmla="*/ 0 w 154" name="T8"/>
                  <a:gd fmla="*/ 0 h 351" name="T9"/>
                </a:gdLst>
                <a:cxnLst>
                  <a:cxn ang="0">
                    <a:pos x="T0" y="T1"/>
                  </a:cxn>
                  <a:cxn ang="0">
                    <a:pos x="T2" y="T3"/>
                  </a:cxn>
                  <a:cxn ang="0">
                    <a:pos x="T4" y="T5"/>
                  </a:cxn>
                  <a:cxn ang="0">
                    <a:pos x="T6" y="T7"/>
                  </a:cxn>
                  <a:cxn ang="0">
                    <a:pos x="T8" y="T9"/>
                  </a:cxn>
                </a:cxnLst>
                <a:rect b="b" l="0" r="r" t="0"/>
                <a:pathLst>
                  <a:path h="351" w="154">
                    <a:moveTo>
                      <a:pt x="0" y="0"/>
                    </a:moveTo>
                    <a:lnTo>
                      <a:pt x="0" y="32"/>
                    </a:lnTo>
                    <a:lnTo>
                      <a:pt x="154" y="351"/>
                    </a:lnTo>
                    <a:lnTo>
                      <a:pt x="154" y="335"/>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26" name="Freeform 872"/>
              <p:cNvSpPr/>
              <p:nvPr/>
            </p:nvSpPr>
            <p:spPr bwMode="auto">
              <a:xfrm>
                <a:off x="6052" y="1712"/>
                <a:ext cx="54" cy="136"/>
              </a:xfrm>
              <a:custGeom>
                <a:gdLst>
                  <a:gd fmla="*/ 0 w 54" name="T0"/>
                  <a:gd fmla="*/ 0 h 136" name="T1"/>
                  <a:gd fmla="*/ 54 w 54" name="T2"/>
                  <a:gd fmla="*/ 110 h 136" name="T3"/>
                  <a:gd fmla="*/ 54 w 54" name="T4"/>
                  <a:gd fmla="*/ 136 h 136" name="T5"/>
                  <a:gd fmla="*/ 0 w 54" name="T6"/>
                  <a:gd fmla="*/ 32 h 136" name="T7"/>
                  <a:gd fmla="*/ 0 w 54" name="T8"/>
                  <a:gd fmla="*/ 0 h 136" name="T9"/>
                </a:gdLst>
                <a:cxnLst>
                  <a:cxn ang="0">
                    <a:pos x="T0" y="T1"/>
                  </a:cxn>
                  <a:cxn ang="0">
                    <a:pos x="T2" y="T3"/>
                  </a:cxn>
                  <a:cxn ang="0">
                    <a:pos x="T4" y="T5"/>
                  </a:cxn>
                  <a:cxn ang="0">
                    <a:pos x="T6" y="T7"/>
                  </a:cxn>
                  <a:cxn ang="0">
                    <a:pos x="T8" y="T9"/>
                  </a:cxn>
                </a:cxnLst>
                <a:rect b="b" l="0" r="r" t="0"/>
                <a:pathLst>
                  <a:path h="136" w="54">
                    <a:moveTo>
                      <a:pt x="0" y="0"/>
                    </a:moveTo>
                    <a:lnTo>
                      <a:pt x="54" y="110"/>
                    </a:lnTo>
                    <a:lnTo>
                      <a:pt x="54" y="136"/>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27" name="Freeform 873"/>
              <p:cNvSpPr/>
              <p:nvPr/>
            </p:nvSpPr>
            <p:spPr bwMode="auto">
              <a:xfrm>
                <a:off x="6122" y="1854"/>
                <a:ext cx="48" cy="119"/>
              </a:xfrm>
              <a:custGeom>
                <a:gdLst>
                  <a:gd fmla="*/ 48 w 48" name="T0"/>
                  <a:gd fmla="*/ 100 h 119" name="T1"/>
                  <a:gd fmla="*/ 48 w 48" name="T2"/>
                  <a:gd fmla="*/ 119 h 119" name="T3"/>
                  <a:gd fmla="*/ 0 w 48" name="T4"/>
                  <a:gd fmla="*/ 24 h 119" name="T5"/>
                  <a:gd fmla="*/ 0 w 48" name="T6"/>
                  <a:gd fmla="*/ 0 h 119" name="T7"/>
                  <a:gd fmla="*/ 48 w 48" name="T8"/>
                  <a:gd fmla="*/ 100 h 119" name="T9"/>
                </a:gdLst>
                <a:cxnLst>
                  <a:cxn ang="0">
                    <a:pos x="T0" y="T1"/>
                  </a:cxn>
                  <a:cxn ang="0">
                    <a:pos x="T2" y="T3"/>
                  </a:cxn>
                  <a:cxn ang="0">
                    <a:pos x="T4" y="T5"/>
                  </a:cxn>
                  <a:cxn ang="0">
                    <a:pos x="T6" y="T7"/>
                  </a:cxn>
                  <a:cxn ang="0">
                    <a:pos x="T8" y="T9"/>
                  </a:cxn>
                </a:cxnLst>
                <a:rect b="b" l="0" r="r" t="0"/>
                <a:pathLst>
                  <a:path h="119" w="48">
                    <a:moveTo>
                      <a:pt x="48" y="100"/>
                    </a:moveTo>
                    <a:lnTo>
                      <a:pt x="48" y="119"/>
                    </a:lnTo>
                    <a:lnTo>
                      <a:pt x="0" y="24"/>
                    </a:lnTo>
                    <a:lnTo>
                      <a:pt x="0" y="0"/>
                    </a:lnTo>
                    <a:lnTo>
                      <a:pt x="48" y="100"/>
                    </a:lnTo>
                    <a:close/>
                  </a:path>
                </a:pathLst>
              </a:custGeom>
              <a:grpFill/>
              <a:ln>
                <a:noFill/>
              </a:ln>
            </p:spPr>
            <p:txBody>
              <a:bodyPr anchor="t" anchorCtr="0" bIns="45720" compatLnSpc="1" lIns="91440" numCol="1" rIns="91440" tIns="45720" vert="horz" wrap="square"/>
              <a:lstStyle/>
              <a:p>
                <a:endParaRPr altLang="en-US" lang="zh-CN"/>
              </a:p>
            </p:txBody>
          </p:sp>
          <p:sp>
            <p:nvSpPr>
              <p:cNvPr id="1028" name="Freeform 874"/>
              <p:cNvSpPr/>
              <p:nvPr/>
            </p:nvSpPr>
            <p:spPr bwMode="auto">
              <a:xfrm>
                <a:off x="6186" y="1985"/>
                <a:ext cx="20" cy="56"/>
              </a:xfrm>
              <a:custGeom>
                <a:gdLst>
                  <a:gd fmla="*/ 20 w 20" name="T0"/>
                  <a:gd fmla="*/ 40 h 56" name="T1"/>
                  <a:gd fmla="*/ 20 w 20" name="T2"/>
                  <a:gd fmla="*/ 56 h 56" name="T3"/>
                  <a:gd fmla="*/ 0 w 20" name="T4"/>
                  <a:gd fmla="*/ 18 h 56" name="T5"/>
                  <a:gd fmla="*/ 0 w 20" name="T6"/>
                  <a:gd fmla="*/ 0 h 56" name="T7"/>
                  <a:gd fmla="*/ 20 w 20" name="T8"/>
                  <a:gd fmla="*/ 40 h 56" name="T9"/>
                </a:gdLst>
                <a:cxnLst>
                  <a:cxn ang="0">
                    <a:pos x="T0" y="T1"/>
                  </a:cxn>
                  <a:cxn ang="0">
                    <a:pos x="T2" y="T3"/>
                  </a:cxn>
                  <a:cxn ang="0">
                    <a:pos x="T4" y="T5"/>
                  </a:cxn>
                  <a:cxn ang="0">
                    <a:pos x="T6" y="T7"/>
                  </a:cxn>
                  <a:cxn ang="0">
                    <a:pos x="T8" y="T9"/>
                  </a:cxn>
                </a:cxnLst>
                <a:rect b="b" l="0" r="r" t="0"/>
                <a:pathLst>
                  <a:path h="56" w="20">
                    <a:moveTo>
                      <a:pt x="20" y="40"/>
                    </a:moveTo>
                    <a:lnTo>
                      <a:pt x="20" y="56"/>
                    </a:lnTo>
                    <a:lnTo>
                      <a:pt x="0" y="18"/>
                    </a:lnTo>
                    <a:lnTo>
                      <a:pt x="0" y="0"/>
                    </a:lnTo>
                    <a:lnTo>
                      <a:pt x="20" y="40"/>
                    </a:lnTo>
                    <a:close/>
                  </a:path>
                </a:pathLst>
              </a:custGeom>
              <a:grpFill/>
              <a:ln>
                <a:noFill/>
              </a:ln>
            </p:spPr>
            <p:txBody>
              <a:bodyPr anchor="t" anchorCtr="0" bIns="45720" compatLnSpc="1" lIns="91440" numCol="1" rIns="91440" tIns="45720" vert="horz" wrap="square"/>
              <a:lstStyle/>
              <a:p>
                <a:endParaRPr altLang="en-US" lang="zh-CN"/>
              </a:p>
            </p:txBody>
          </p:sp>
          <p:sp>
            <p:nvSpPr>
              <p:cNvPr id="1029" name="Freeform 875"/>
              <p:cNvSpPr/>
              <p:nvPr/>
            </p:nvSpPr>
            <p:spPr bwMode="auto">
              <a:xfrm>
                <a:off x="6052" y="1768"/>
                <a:ext cx="154" cy="307"/>
              </a:xfrm>
              <a:custGeom>
                <a:gdLst>
                  <a:gd fmla="*/ 0 w 154" name="T0"/>
                  <a:gd fmla="*/ 0 h 307" name="T1"/>
                  <a:gd fmla="*/ 0 w 154" name="T2"/>
                  <a:gd fmla="*/ 32 h 307" name="T3"/>
                  <a:gd fmla="*/ 154 w 154" name="T4"/>
                  <a:gd fmla="*/ 307 h 307" name="T5"/>
                  <a:gd fmla="*/ 154 w 154" name="T6"/>
                  <a:gd fmla="*/ 291 h 307" name="T7"/>
                  <a:gd fmla="*/ 0 w 154" name="T8"/>
                  <a:gd fmla="*/ 0 h 307" name="T9"/>
                </a:gdLst>
                <a:cxnLst>
                  <a:cxn ang="0">
                    <a:pos x="T0" y="T1"/>
                  </a:cxn>
                  <a:cxn ang="0">
                    <a:pos x="T2" y="T3"/>
                  </a:cxn>
                  <a:cxn ang="0">
                    <a:pos x="T4" y="T5"/>
                  </a:cxn>
                  <a:cxn ang="0">
                    <a:pos x="T6" y="T7"/>
                  </a:cxn>
                  <a:cxn ang="0">
                    <a:pos x="T8" y="T9"/>
                  </a:cxn>
                </a:cxnLst>
                <a:rect b="b" l="0" r="r" t="0"/>
                <a:pathLst>
                  <a:path h="307" w="154">
                    <a:moveTo>
                      <a:pt x="0" y="0"/>
                    </a:moveTo>
                    <a:lnTo>
                      <a:pt x="0" y="32"/>
                    </a:lnTo>
                    <a:lnTo>
                      <a:pt x="154" y="307"/>
                    </a:lnTo>
                    <a:lnTo>
                      <a:pt x="154" y="291"/>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30" name="Freeform 876"/>
              <p:cNvSpPr/>
              <p:nvPr/>
            </p:nvSpPr>
            <p:spPr bwMode="auto">
              <a:xfrm>
                <a:off x="6052" y="1824"/>
                <a:ext cx="16" cy="60"/>
              </a:xfrm>
              <a:custGeom>
                <a:gdLst>
                  <a:gd fmla="*/ 0 w 16" name="T0"/>
                  <a:gd fmla="*/ 0 h 60" name="T1"/>
                  <a:gd fmla="*/ 16 w 16" name="T2"/>
                  <a:gd fmla="*/ 30 h 60" name="T3"/>
                  <a:gd fmla="*/ 16 w 16" name="T4"/>
                  <a:gd fmla="*/ 60 h 60" name="T5"/>
                  <a:gd fmla="*/ 0 w 16" name="T6"/>
                  <a:gd fmla="*/ 32 h 60" name="T7"/>
                  <a:gd fmla="*/ 0 w 16" name="T8"/>
                  <a:gd fmla="*/ 0 h 60" name="T9"/>
                </a:gdLst>
                <a:cxnLst>
                  <a:cxn ang="0">
                    <a:pos x="T0" y="T1"/>
                  </a:cxn>
                  <a:cxn ang="0">
                    <a:pos x="T2" y="T3"/>
                  </a:cxn>
                  <a:cxn ang="0">
                    <a:pos x="T4" y="T5"/>
                  </a:cxn>
                  <a:cxn ang="0">
                    <a:pos x="T6" y="T7"/>
                  </a:cxn>
                  <a:cxn ang="0">
                    <a:pos x="T8" y="T9"/>
                  </a:cxn>
                </a:cxnLst>
                <a:rect b="b" l="0" r="r" t="0"/>
                <a:pathLst>
                  <a:path h="60" w="16">
                    <a:moveTo>
                      <a:pt x="0" y="0"/>
                    </a:moveTo>
                    <a:lnTo>
                      <a:pt x="16" y="30"/>
                    </a:lnTo>
                    <a:lnTo>
                      <a:pt x="16" y="60"/>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31" name="Freeform 877"/>
              <p:cNvSpPr/>
              <p:nvPr/>
            </p:nvSpPr>
            <p:spPr bwMode="auto">
              <a:xfrm>
                <a:off x="6084" y="1882"/>
                <a:ext cx="34" cy="85"/>
              </a:xfrm>
              <a:custGeom>
                <a:gdLst>
                  <a:gd fmla="*/ 34 w 34" name="T0"/>
                  <a:gd fmla="*/ 60 h 85" name="T1"/>
                  <a:gd fmla="*/ 34 w 34" name="T2"/>
                  <a:gd fmla="*/ 85 h 85" name="T3"/>
                  <a:gd fmla="*/ 0 w 34" name="T4"/>
                  <a:gd fmla="*/ 28 h 85" name="T5"/>
                  <a:gd fmla="*/ 0 w 34" name="T6"/>
                  <a:gd fmla="*/ 0 h 85" name="T7"/>
                  <a:gd fmla="*/ 34 w 34" name="T8"/>
                  <a:gd fmla="*/ 60 h 85" name="T9"/>
                </a:gdLst>
                <a:cxnLst>
                  <a:cxn ang="0">
                    <a:pos x="T0" y="T1"/>
                  </a:cxn>
                  <a:cxn ang="0">
                    <a:pos x="T2" y="T3"/>
                  </a:cxn>
                  <a:cxn ang="0">
                    <a:pos x="T4" y="T5"/>
                  </a:cxn>
                  <a:cxn ang="0">
                    <a:pos x="T6" y="T7"/>
                  </a:cxn>
                  <a:cxn ang="0">
                    <a:pos x="T8" y="T9"/>
                  </a:cxn>
                </a:cxnLst>
                <a:rect b="b" l="0" r="r" t="0"/>
                <a:pathLst>
                  <a:path h="85" w="34">
                    <a:moveTo>
                      <a:pt x="34" y="60"/>
                    </a:moveTo>
                    <a:lnTo>
                      <a:pt x="34" y="85"/>
                    </a:lnTo>
                    <a:lnTo>
                      <a:pt x="0" y="28"/>
                    </a:lnTo>
                    <a:lnTo>
                      <a:pt x="0" y="0"/>
                    </a:lnTo>
                    <a:lnTo>
                      <a:pt x="34" y="60"/>
                    </a:lnTo>
                    <a:close/>
                  </a:path>
                </a:pathLst>
              </a:custGeom>
              <a:grpFill/>
              <a:ln>
                <a:noFill/>
              </a:ln>
            </p:spPr>
            <p:txBody>
              <a:bodyPr anchor="t" anchorCtr="0" bIns="45720" compatLnSpc="1" lIns="91440" numCol="1" rIns="91440" tIns="45720" vert="horz" wrap="square"/>
              <a:lstStyle/>
              <a:p>
                <a:endParaRPr altLang="en-US" lang="zh-CN"/>
              </a:p>
            </p:txBody>
          </p:sp>
          <p:sp>
            <p:nvSpPr>
              <p:cNvPr id="1032" name="Freeform 878"/>
              <p:cNvSpPr/>
              <p:nvPr/>
            </p:nvSpPr>
            <p:spPr bwMode="auto">
              <a:xfrm>
                <a:off x="6172" y="2039"/>
                <a:ext cx="10" cy="36"/>
              </a:xfrm>
              <a:custGeom>
                <a:gdLst>
                  <a:gd fmla="*/ 0 w 10" name="T0"/>
                  <a:gd fmla="*/ 0 h 36" name="T1"/>
                  <a:gd fmla="*/ 10 w 10" name="T2"/>
                  <a:gd fmla="*/ 18 h 36" name="T3"/>
                  <a:gd fmla="*/ 10 w 10" name="T4"/>
                  <a:gd fmla="*/ 36 h 36" name="T5"/>
                  <a:gd fmla="*/ 0 w 10" name="T6"/>
                  <a:gd fmla="*/ 18 h 36" name="T7"/>
                  <a:gd fmla="*/ 0 w 10" name="T8"/>
                  <a:gd fmla="*/ 0 h 36" name="T9"/>
                </a:gdLst>
                <a:cxnLst>
                  <a:cxn ang="0">
                    <a:pos x="T0" y="T1"/>
                  </a:cxn>
                  <a:cxn ang="0">
                    <a:pos x="T2" y="T3"/>
                  </a:cxn>
                  <a:cxn ang="0">
                    <a:pos x="T4" y="T5"/>
                  </a:cxn>
                  <a:cxn ang="0">
                    <a:pos x="T6" y="T7"/>
                  </a:cxn>
                  <a:cxn ang="0">
                    <a:pos x="T8" y="T9"/>
                  </a:cxn>
                </a:cxnLst>
                <a:rect b="b" l="0" r="r" t="0"/>
                <a:pathLst>
                  <a:path h="36" w="10">
                    <a:moveTo>
                      <a:pt x="0" y="0"/>
                    </a:moveTo>
                    <a:lnTo>
                      <a:pt x="10" y="18"/>
                    </a:lnTo>
                    <a:lnTo>
                      <a:pt x="10" y="36"/>
                    </a:lnTo>
                    <a:lnTo>
                      <a:pt x="0" y="1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33" name="Freeform 879"/>
              <p:cNvSpPr/>
              <p:nvPr/>
            </p:nvSpPr>
            <p:spPr bwMode="auto">
              <a:xfrm>
                <a:off x="6198" y="2083"/>
                <a:ext cx="8" cy="30"/>
              </a:xfrm>
              <a:custGeom>
                <a:gdLst>
                  <a:gd fmla="*/ 8 w 8" name="T0"/>
                  <a:gd fmla="*/ 14 h 30" name="T1"/>
                  <a:gd fmla="*/ 8 w 8" name="T2"/>
                  <a:gd fmla="*/ 30 h 30" name="T3"/>
                  <a:gd fmla="*/ 0 w 8" name="T4"/>
                  <a:gd fmla="*/ 16 h 30" name="T5"/>
                  <a:gd fmla="*/ 0 w 8" name="T6"/>
                  <a:gd fmla="*/ 0 h 30" name="T7"/>
                  <a:gd fmla="*/ 8 w 8" name="T8"/>
                  <a:gd fmla="*/ 14 h 30" name="T9"/>
                </a:gdLst>
                <a:cxnLst>
                  <a:cxn ang="0">
                    <a:pos x="T0" y="T1"/>
                  </a:cxn>
                  <a:cxn ang="0">
                    <a:pos x="T2" y="T3"/>
                  </a:cxn>
                  <a:cxn ang="0">
                    <a:pos x="T4" y="T5"/>
                  </a:cxn>
                  <a:cxn ang="0">
                    <a:pos x="T6" y="T7"/>
                  </a:cxn>
                  <a:cxn ang="0">
                    <a:pos x="T8" y="T9"/>
                  </a:cxn>
                </a:cxnLst>
                <a:rect b="b" l="0" r="r" t="0"/>
                <a:pathLst>
                  <a:path h="30" w="8">
                    <a:moveTo>
                      <a:pt x="8" y="14"/>
                    </a:moveTo>
                    <a:lnTo>
                      <a:pt x="8" y="30"/>
                    </a:lnTo>
                    <a:lnTo>
                      <a:pt x="0" y="16"/>
                    </a:lnTo>
                    <a:lnTo>
                      <a:pt x="0" y="0"/>
                    </a:lnTo>
                    <a:lnTo>
                      <a:pt x="8" y="14"/>
                    </a:lnTo>
                    <a:close/>
                  </a:path>
                </a:pathLst>
              </a:custGeom>
              <a:grpFill/>
              <a:ln>
                <a:noFill/>
              </a:ln>
            </p:spPr>
            <p:txBody>
              <a:bodyPr anchor="t" anchorCtr="0" bIns="45720" compatLnSpc="1" lIns="91440" numCol="1" rIns="91440" tIns="45720" vert="horz" wrap="square"/>
              <a:lstStyle/>
              <a:p>
                <a:endParaRPr altLang="en-US" lang="zh-CN"/>
              </a:p>
            </p:txBody>
          </p:sp>
          <p:sp>
            <p:nvSpPr>
              <p:cNvPr id="1034" name="Freeform 880"/>
              <p:cNvSpPr/>
              <p:nvPr/>
            </p:nvSpPr>
            <p:spPr bwMode="auto">
              <a:xfrm>
                <a:off x="6052" y="1880"/>
                <a:ext cx="34" cy="87"/>
              </a:xfrm>
              <a:custGeom>
                <a:gdLst>
                  <a:gd fmla="*/ 34 w 34" name="T0"/>
                  <a:gd fmla="*/ 58 h 87" name="T1"/>
                  <a:gd fmla="*/ 34 w 34" name="T2"/>
                  <a:gd fmla="*/ 87 h 87" name="T3"/>
                  <a:gd fmla="*/ 0 w 34" name="T4"/>
                  <a:gd fmla="*/ 32 h 87" name="T5"/>
                  <a:gd fmla="*/ 0 w 34" name="T6"/>
                  <a:gd fmla="*/ 0 h 87" name="T7"/>
                  <a:gd fmla="*/ 34 w 34" name="T8"/>
                  <a:gd fmla="*/ 58 h 87" name="T9"/>
                </a:gdLst>
                <a:cxnLst>
                  <a:cxn ang="0">
                    <a:pos x="T0" y="T1"/>
                  </a:cxn>
                  <a:cxn ang="0">
                    <a:pos x="T2" y="T3"/>
                  </a:cxn>
                  <a:cxn ang="0">
                    <a:pos x="T4" y="T5"/>
                  </a:cxn>
                  <a:cxn ang="0">
                    <a:pos x="T6" y="T7"/>
                  </a:cxn>
                  <a:cxn ang="0">
                    <a:pos x="T8" y="T9"/>
                  </a:cxn>
                </a:cxnLst>
                <a:rect b="b" l="0" r="r" t="0"/>
                <a:pathLst>
                  <a:path h="87" w="34">
                    <a:moveTo>
                      <a:pt x="34" y="58"/>
                    </a:moveTo>
                    <a:lnTo>
                      <a:pt x="34" y="87"/>
                    </a:lnTo>
                    <a:lnTo>
                      <a:pt x="0" y="32"/>
                    </a:lnTo>
                    <a:lnTo>
                      <a:pt x="0" y="0"/>
                    </a:lnTo>
                    <a:lnTo>
                      <a:pt x="34" y="58"/>
                    </a:lnTo>
                    <a:close/>
                  </a:path>
                </a:pathLst>
              </a:custGeom>
              <a:grpFill/>
              <a:ln>
                <a:noFill/>
              </a:ln>
            </p:spPr>
            <p:txBody>
              <a:bodyPr anchor="t" anchorCtr="0" bIns="45720" compatLnSpc="1" lIns="91440" numCol="1" rIns="91440" tIns="45720" vert="horz" wrap="square"/>
              <a:lstStyle/>
              <a:p>
                <a:endParaRPr altLang="en-US" lang="zh-CN"/>
              </a:p>
            </p:txBody>
          </p:sp>
          <p:sp>
            <p:nvSpPr>
              <p:cNvPr id="1035" name="Freeform 881"/>
              <p:cNvSpPr/>
              <p:nvPr/>
            </p:nvSpPr>
            <p:spPr bwMode="auto">
              <a:xfrm>
                <a:off x="6052" y="1940"/>
                <a:ext cx="58" cy="115"/>
              </a:xfrm>
              <a:custGeom>
                <a:gdLst>
                  <a:gd fmla="*/ 58 w 58" name="T0"/>
                  <a:gd fmla="*/ 89 h 115" name="T1"/>
                  <a:gd fmla="*/ 58 w 58" name="T2"/>
                  <a:gd fmla="*/ 115 h 115" name="T3"/>
                  <a:gd fmla="*/ 0 w 58" name="T4"/>
                  <a:gd fmla="*/ 33 h 115" name="T5"/>
                  <a:gd fmla="*/ 0 w 58" name="T6"/>
                  <a:gd fmla="*/ 0 h 115" name="T7"/>
                  <a:gd fmla="*/ 58 w 58" name="T8"/>
                  <a:gd fmla="*/ 89 h 115" name="T9"/>
                </a:gdLst>
                <a:cxnLst>
                  <a:cxn ang="0">
                    <a:pos x="T0" y="T1"/>
                  </a:cxn>
                  <a:cxn ang="0">
                    <a:pos x="T2" y="T3"/>
                  </a:cxn>
                  <a:cxn ang="0">
                    <a:pos x="T4" y="T5"/>
                  </a:cxn>
                  <a:cxn ang="0">
                    <a:pos x="T6" y="T7"/>
                  </a:cxn>
                  <a:cxn ang="0">
                    <a:pos x="T8" y="T9"/>
                  </a:cxn>
                </a:cxnLst>
                <a:rect b="b" l="0" r="r" t="0"/>
                <a:pathLst>
                  <a:path h="115" w="57">
                    <a:moveTo>
                      <a:pt x="58" y="89"/>
                    </a:moveTo>
                    <a:lnTo>
                      <a:pt x="58" y="115"/>
                    </a:lnTo>
                    <a:lnTo>
                      <a:pt x="0" y="33"/>
                    </a:lnTo>
                    <a:lnTo>
                      <a:pt x="0" y="0"/>
                    </a:lnTo>
                    <a:lnTo>
                      <a:pt x="58" y="89"/>
                    </a:lnTo>
                    <a:close/>
                  </a:path>
                </a:pathLst>
              </a:custGeom>
              <a:grpFill/>
              <a:ln>
                <a:noFill/>
              </a:ln>
            </p:spPr>
            <p:txBody>
              <a:bodyPr anchor="t" anchorCtr="0" bIns="45720" compatLnSpc="1" lIns="91440" numCol="1" rIns="91440" tIns="45720" vert="horz" wrap="square"/>
              <a:lstStyle/>
              <a:p>
                <a:endParaRPr altLang="en-US" lang="zh-CN"/>
              </a:p>
            </p:txBody>
          </p:sp>
          <p:sp>
            <p:nvSpPr>
              <p:cNvPr id="1036" name="Freeform 882"/>
              <p:cNvSpPr/>
              <p:nvPr/>
            </p:nvSpPr>
            <p:spPr bwMode="auto">
              <a:xfrm>
                <a:off x="6170" y="2117"/>
                <a:ext cx="36" cy="70"/>
              </a:xfrm>
              <a:custGeom>
                <a:gdLst>
                  <a:gd fmla="*/ 36 w 36" name="T0"/>
                  <a:gd fmla="*/ 56 h 70" name="T1"/>
                  <a:gd fmla="*/ 36 w 36" name="T2"/>
                  <a:gd fmla="*/ 70 h 70" name="T3"/>
                  <a:gd fmla="*/ 0 w 36" name="T4"/>
                  <a:gd fmla="*/ 20 h 70" name="T5"/>
                  <a:gd fmla="*/ 0 w 36" name="T6"/>
                  <a:gd fmla="*/ 0 h 70" name="T7"/>
                  <a:gd fmla="*/ 36 w 36" name="T8"/>
                  <a:gd fmla="*/ 56 h 70" name="T9"/>
                </a:gdLst>
                <a:cxnLst>
                  <a:cxn ang="0">
                    <a:pos x="T0" y="T1"/>
                  </a:cxn>
                  <a:cxn ang="0">
                    <a:pos x="T2" y="T3"/>
                  </a:cxn>
                  <a:cxn ang="0">
                    <a:pos x="T4" y="T5"/>
                  </a:cxn>
                  <a:cxn ang="0">
                    <a:pos x="T6" y="T7"/>
                  </a:cxn>
                  <a:cxn ang="0">
                    <a:pos x="T8" y="T9"/>
                  </a:cxn>
                </a:cxnLst>
                <a:rect b="b" l="0" r="r" t="0"/>
                <a:pathLst>
                  <a:path h="70" w="36">
                    <a:moveTo>
                      <a:pt x="36" y="56"/>
                    </a:moveTo>
                    <a:lnTo>
                      <a:pt x="36" y="70"/>
                    </a:lnTo>
                    <a:lnTo>
                      <a:pt x="0" y="20"/>
                    </a:lnTo>
                    <a:lnTo>
                      <a:pt x="0" y="0"/>
                    </a:lnTo>
                    <a:lnTo>
                      <a:pt x="36" y="56"/>
                    </a:lnTo>
                    <a:close/>
                  </a:path>
                </a:pathLst>
              </a:custGeom>
              <a:grpFill/>
              <a:ln>
                <a:noFill/>
              </a:ln>
            </p:spPr>
            <p:txBody>
              <a:bodyPr anchor="t" anchorCtr="0" bIns="45720" compatLnSpc="1" lIns="91440" numCol="1" rIns="91440" tIns="45720" vert="horz" wrap="square"/>
              <a:lstStyle/>
              <a:p>
                <a:endParaRPr altLang="en-US" lang="zh-CN"/>
              </a:p>
            </p:txBody>
          </p:sp>
          <p:sp>
            <p:nvSpPr>
              <p:cNvPr id="1037" name="Freeform 883"/>
              <p:cNvSpPr/>
              <p:nvPr/>
            </p:nvSpPr>
            <p:spPr bwMode="auto">
              <a:xfrm>
                <a:off x="6052" y="1993"/>
                <a:ext cx="16" cy="54"/>
              </a:xfrm>
              <a:custGeom>
                <a:gdLst>
                  <a:gd fmla="*/ 0 w 16" name="T0"/>
                  <a:gd fmla="*/ 0 h 54" name="T1"/>
                  <a:gd fmla="*/ 16 w 16" name="T2"/>
                  <a:gd fmla="*/ 24 h 54" name="T3"/>
                  <a:gd fmla="*/ 16 w 16" name="T4"/>
                  <a:gd fmla="*/ 54 h 54" name="T5"/>
                  <a:gd fmla="*/ 0 w 16" name="T6"/>
                  <a:gd fmla="*/ 32 h 54" name="T7"/>
                  <a:gd fmla="*/ 0 w 16" name="T8"/>
                  <a:gd fmla="*/ 0 h 54" name="T9"/>
                </a:gdLst>
                <a:cxnLst>
                  <a:cxn ang="0">
                    <a:pos x="T0" y="T1"/>
                  </a:cxn>
                  <a:cxn ang="0">
                    <a:pos x="T2" y="T3"/>
                  </a:cxn>
                  <a:cxn ang="0">
                    <a:pos x="T4" y="T5"/>
                  </a:cxn>
                  <a:cxn ang="0">
                    <a:pos x="T6" y="T7"/>
                  </a:cxn>
                  <a:cxn ang="0">
                    <a:pos x="T8" y="T9"/>
                  </a:cxn>
                </a:cxnLst>
                <a:rect b="b" l="0" r="r" t="0"/>
                <a:pathLst>
                  <a:path h="54" w="16">
                    <a:moveTo>
                      <a:pt x="0" y="0"/>
                    </a:moveTo>
                    <a:lnTo>
                      <a:pt x="16" y="24"/>
                    </a:lnTo>
                    <a:lnTo>
                      <a:pt x="16" y="54"/>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38" name="Freeform 884"/>
              <p:cNvSpPr/>
              <p:nvPr/>
            </p:nvSpPr>
            <p:spPr bwMode="auto">
              <a:xfrm>
                <a:off x="6084" y="2039"/>
                <a:ext cx="56" cy="102"/>
              </a:xfrm>
              <a:custGeom>
                <a:gdLst>
                  <a:gd fmla="*/ 56 w 56" name="T0"/>
                  <a:gd fmla="*/ 78 h 102" name="T1"/>
                  <a:gd fmla="*/ 56 w 56" name="T2"/>
                  <a:gd fmla="*/ 102 h 102" name="T3"/>
                  <a:gd fmla="*/ 0 w 56" name="T4"/>
                  <a:gd fmla="*/ 28 h 102" name="T5"/>
                  <a:gd fmla="*/ 0 w 56" name="T6"/>
                  <a:gd fmla="*/ 0 h 102" name="T7"/>
                  <a:gd fmla="*/ 56 w 56" name="T8"/>
                  <a:gd fmla="*/ 78 h 102" name="T9"/>
                </a:gdLst>
                <a:cxnLst>
                  <a:cxn ang="0">
                    <a:pos x="T0" y="T1"/>
                  </a:cxn>
                  <a:cxn ang="0">
                    <a:pos x="T2" y="T3"/>
                  </a:cxn>
                  <a:cxn ang="0">
                    <a:pos x="T4" y="T5"/>
                  </a:cxn>
                  <a:cxn ang="0">
                    <a:pos x="T6" y="T7"/>
                  </a:cxn>
                  <a:cxn ang="0">
                    <a:pos x="T8" y="T9"/>
                  </a:cxn>
                </a:cxnLst>
                <a:rect b="b" l="0" r="r" t="0"/>
                <a:pathLst>
                  <a:path h="102" w="56">
                    <a:moveTo>
                      <a:pt x="56" y="78"/>
                    </a:moveTo>
                    <a:lnTo>
                      <a:pt x="56" y="102"/>
                    </a:lnTo>
                    <a:lnTo>
                      <a:pt x="0" y="28"/>
                    </a:lnTo>
                    <a:lnTo>
                      <a:pt x="0" y="0"/>
                    </a:lnTo>
                    <a:lnTo>
                      <a:pt x="56" y="78"/>
                    </a:lnTo>
                    <a:close/>
                  </a:path>
                </a:pathLst>
              </a:custGeom>
              <a:grpFill/>
              <a:ln>
                <a:noFill/>
              </a:ln>
            </p:spPr>
            <p:txBody>
              <a:bodyPr anchor="t" anchorCtr="0" bIns="45720" compatLnSpc="1" lIns="91440" numCol="1" rIns="91440" tIns="45720" vert="horz" wrap="square"/>
              <a:lstStyle/>
              <a:p>
                <a:endParaRPr altLang="en-US" lang="zh-CN"/>
              </a:p>
            </p:txBody>
          </p:sp>
          <p:sp>
            <p:nvSpPr>
              <p:cNvPr id="1039" name="Freeform 885"/>
              <p:cNvSpPr/>
              <p:nvPr/>
            </p:nvSpPr>
            <p:spPr bwMode="auto">
              <a:xfrm>
                <a:off x="6156" y="2139"/>
                <a:ext cx="10" cy="34"/>
              </a:xfrm>
              <a:custGeom>
                <a:gdLst>
                  <a:gd fmla="*/ 0 w 10" name="T0"/>
                  <a:gd fmla="*/ 0 h 34" name="T1"/>
                  <a:gd fmla="*/ 10 w 10" name="T2"/>
                  <a:gd fmla="*/ 14 h 34" name="T3"/>
                  <a:gd fmla="*/ 10 w 10" name="T4"/>
                  <a:gd fmla="*/ 34 h 34" name="T5"/>
                  <a:gd fmla="*/ 0 w 10" name="T6"/>
                  <a:gd fmla="*/ 20 h 34" name="T7"/>
                  <a:gd fmla="*/ 0 w 10" name="T8"/>
                  <a:gd fmla="*/ 0 h 34" name="T9"/>
                </a:gdLst>
                <a:cxnLst>
                  <a:cxn ang="0">
                    <a:pos x="T0" y="T1"/>
                  </a:cxn>
                  <a:cxn ang="0">
                    <a:pos x="T2" y="T3"/>
                  </a:cxn>
                  <a:cxn ang="0">
                    <a:pos x="T4" y="T5"/>
                  </a:cxn>
                  <a:cxn ang="0">
                    <a:pos x="T6" y="T7"/>
                  </a:cxn>
                  <a:cxn ang="0">
                    <a:pos x="T8" y="T9"/>
                  </a:cxn>
                </a:cxnLst>
                <a:rect b="b" l="0" r="r" t="0"/>
                <a:pathLst>
                  <a:path h="34" w="10">
                    <a:moveTo>
                      <a:pt x="0" y="0"/>
                    </a:moveTo>
                    <a:lnTo>
                      <a:pt x="10" y="14"/>
                    </a:lnTo>
                    <a:lnTo>
                      <a:pt x="10" y="34"/>
                    </a:lnTo>
                    <a:lnTo>
                      <a:pt x="0" y="2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40" name="Freeform 886"/>
              <p:cNvSpPr/>
              <p:nvPr/>
            </p:nvSpPr>
            <p:spPr bwMode="auto">
              <a:xfrm>
                <a:off x="6180" y="2173"/>
                <a:ext cx="26" cy="52"/>
              </a:xfrm>
              <a:custGeom>
                <a:gdLst>
                  <a:gd fmla="*/ 26 w 26" name="T0"/>
                  <a:gd fmla="*/ 36 h 52" name="T1"/>
                  <a:gd fmla="*/ 26 w 26" name="T2"/>
                  <a:gd fmla="*/ 52 h 52" name="T3"/>
                  <a:gd fmla="*/ 0 w 26" name="T4"/>
                  <a:gd fmla="*/ 18 h 52" name="T5"/>
                  <a:gd fmla="*/ 0 w 26" name="T6"/>
                  <a:gd fmla="*/ 0 h 52" name="T7"/>
                  <a:gd fmla="*/ 26 w 26" name="T8"/>
                  <a:gd fmla="*/ 36 h 52" name="T9"/>
                </a:gdLst>
                <a:cxnLst>
                  <a:cxn ang="0">
                    <a:pos x="T0" y="T1"/>
                  </a:cxn>
                  <a:cxn ang="0">
                    <a:pos x="T2" y="T3"/>
                  </a:cxn>
                  <a:cxn ang="0">
                    <a:pos x="T4" y="T5"/>
                  </a:cxn>
                  <a:cxn ang="0">
                    <a:pos x="T6" y="T7"/>
                  </a:cxn>
                  <a:cxn ang="0">
                    <a:pos x="T8" y="T9"/>
                  </a:cxn>
                </a:cxnLst>
                <a:rect b="b" l="0" r="r" t="0"/>
                <a:pathLst>
                  <a:path h="52" w="26">
                    <a:moveTo>
                      <a:pt x="26" y="36"/>
                    </a:moveTo>
                    <a:lnTo>
                      <a:pt x="26" y="52"/>
                    </a:lnTo>
                    <a:lnTo>
                      <a:pt x="0" y="18"/>
                    </a:lnTo>
                    <a:lnTo>
                      <a:pt x="0" y="0"/>
                    </a:lnTo>
                    <a:lnTo>
                      <a:pt x="26" y="36"/>
                    </a:lnTo>
                    <a:close/>
                  </a:path>
                </a:pathLst>
              </a:custGeom>
              <a:grpFill/>
              <a:ln>
                <a:noFill/>
              </a:ln>
            </p:spPr>
            <p:txBody>
              <a:bodyPr anchor="t" anchorCtr="0" bIns="45720" compatLnSpc="1" lIns="91440" numCol="1" rIns="91440" tIns="45720" vert="horz" wrap="square"/>
              <a:lstStyle/>
              <a:p>
                <a:endParaRPr altLang="en-US" lang="zh-CN"/>
              </a:p>
            </p:txBody>
          </p:sp>
          <p:sp>
            <p:nvSpPr>
              <p:cNvPr id="1041" name="Freeform 887"/>
              <p:cNvSpPr/>
              <p:nvPr/>
            </p:nvSpPr>
            <p:spPr bwMode="auto">
              <a:xfrm>
                <a:off x="6052" y="2051"/>
                <a:ext cx="48" cy="86"/>
              </a:xfrm>
              <a:custGeom>
                <a:gdLst>
                  <a:gd fmla="*/ 0 w 48" name="T0"/>
                  <a:gd fmla="*/ 0 h 86" name="T1"/>
                  <a:gd fmla="*/ 48 w 48" name="T2"/>
                  <a:gd fmla="*/ 60 h 86" name="T3"/>
                  <a:gd fmla="*/ 48 w 48" name="T4"/>
                  <a:gd fmla="*/ 86 h 86" name="T5"/>
                  <a:gd fmla="*/ 0 w 48" name="T6"/>
                  <a:gd fmla="*/ 30 h 86" name="T7"/>
                  <a:gd fmla="*/ 0 w 48" name="T8"/>
                  <a:gd fmla="*/ 0 h 86" name="T9"/>
                </a:gdLst>
                <a:cxnLst>
                  <a:cxn ang="0">
                    <a:pos x="T0" y="T1"/>
                  </a:cxn>
                  <a:cxn ang="0">
                    <a:pos x="T2" y="T3"/>
                  </a:cxn>
                  <a:cxn ang="0">
                    <a:pos x="T4" y="T5"/>
                  </a:cxn>
                  <a:cxn ang="0">
                    <a:pos x="T6" y="T7"/>
                  </a:cxn>
                  <a:cxn ang="0">
                    <a:pos x="T8" y="T9"/>
                  </a:cxn>
                </a:cxnLst>
                <a:rect b="b" l="0" r="r" t="0"/>
                <a:pathLst>
                  <a:path h="86" w="48">
                    <a:moveTo>
                      <a:pt x="0" y="0"/>
                    </a:moveTo>
                    <a:lnTo>
                      <a:pt x="48" y="60"/>
                    </a:lnTo>
                    <a:lnTo>
                      <a:pt x="48" y="86"/>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42" name="Freeform 888"/>
              <p:cNvSpPr/>
              <p:nvPr/>
            </p:nvSpPr>
            <p:spPr bwMode="auto">
              <a:xfrm>
                <a:off x="6116" y="2131"/>
                <a:ext cx="10" cy="38"/>
              </a:xfrm>
              <a:custGeom>
                <a:gdLst>
                  <a:gd fmla="*/ 10 w 10" name="T0"/>
                  <a:gd fmla="*/ 38 h 38" name="T1"/>
                  <a:gd fmla="*/ 0 w 10" name="T2"/>
                  <a:gd fmla="*/ 24 h 38" name="T3"/>
                  <a:gd fmla="*/ 0 w 10" name="T4"/>
                  <a:gd fmla="*/ 0 h 38" name="T5"/>
                  <a:gd fmla="*/ 10 w 10" name="T6"/>
                  <a:gd fmla="*/ 14 h 38" name="T7"/>
                  <a:gd fmla="*/ 10 w 10" name="T8"/>
                  <a:gd fmla="*/ 36 h 38" name="T9"/>
                  <a:gd fmla="*/ 10 w 10" name="T10"/>
                  <a:gd fmla="*/ 38 h 38" name="T11"/>
                </a:gdLst>
                <a:cxnLst>
                  <a:cxn ang="0">
                    <a:pos x="T0" y="T1"/>
                  </a:cxn>
                  <a:cxn ang="0">
                    <a:pos x="T2" y="T3"/>
                  </a:cxn>
                  <a:cxn ang="0">
                    <a:pos x="T4" y="T5"/>
                  </a:cxn>
                  <a:cxn ang="0">
                    <a:pos x="T6" y="T7"/>
                  </a:cxn>
                  <a:cxn ang="0">
                    <a:pos x="T8" y="T9"/>
                  </a:cxn>
                  <a:cxn ang="0">
                    <a:pos x="T10" y="T11"/>
                  </a:cxn>
                </a:cxnLst>
                <a:rect b="b" l="0" r="r" t="0"/>
                <a:pathLst>
                  <a:path h="38" w="10">
                    <a:moveTo>
                      <a:pt x="10" y="38"/>
                    </a:moveTo>
                    <a:lnTo>
                      <a:pt x="0" y="24"/>
                    </a:lnTo>
                    <a:lnTo>
                      <a:pt x="0" y="0"/>
                    </a:lnTo>
                    <a:lnTo>
                      <a:pt x="10" y="14"/>
                    </a:lnTo>
                    <a:lnTo>
                      <a:pt x="10" y="36"/>
                    </a:lnTo>
                    <a:lnTo>
                      <a:pt x="10" y="38"/>
                    </a:lnTo>
                    <a:close/>
                  </a:path>
                </a:pathLst>
              </a:custGeom>
              <a:grpFill/>
              <a:ln>
                <a:noFill/>
              </a:ln>
            </p:spPr>
            <p:txBody>
              <a:bodyPr anchor="t" anchorCtr="0" bIns="45720" compatLnSpc="1" lIns="91440" numCol="1" rIns="91440" tIns="45720" vert="horz" wrap="square"/>
              <a:lstStyle/>
              <a:p>
                <a:endParaRPr altLang="en-US" lang="zh-CN"/>
              </a:p>
            </p:txBody>
          </p:sp>
          <p:sp>
            <p:nvSpPr>
              <p:cNvPr id="1043" name="Freeform 889"/>
              <p:cNvSpPr/>
              <p:nvPr/>
            </p:nvSpPr>
            <p:spPr bwMode="auto">
              <a:xfrm>
                <a:off x="6140" y="2163"/>
                <a:ext cx="32" cy="60"/>
              </a:xfrm>
              <a:custGeom>
                <a:gdLst>
                  <a:gd fmla="*/ 32 w 32" name="T0"/>
                  <a:gd fmla="*/ 40 h 60" name="T1"/>
                  <a:gd fmla="*/ 32 w 32" name="T2"/>
                  <a:gd fmla="*/ 60 h 60" name="T3"/>
                  <a:gd fmla="*/ 0 w 32" name="T4"/>
                  <a:gd fmla="*/ 22 h 60" name="T5"/>
                  <a:gd fmla="*/ 0 w 32" name="T6"/>
                  <a:gd fmla="*/ 0 h 60" name="T7"/>
                  <a:gd fmla="*/ 32 w 32" name="T8"/>
                  <a:gd fmla="*/ 40 h 60" name="T9"/>
                </a:gdLst>
                <a:cxnLst>
                  <a:cxn ang="0">
                    <a:pos x="T0" y="T1"/>
                  </a:cxn>
                  <a:cxn ang="0">
                    <a:pos x="T2" y="T3"/>
                  </a:cxn>
                  <a:cxn ang="0">
                    <a:pos x="T4" y="T5"/>
                  </a:cxn>
                  <a:cxn ang="0">
                    <a:pos x="T6" y="T7"/>
                  </a:cxn>
                  <a:cxn ang="0">
                    <a:pos x="T8" y="T9"/>
                  </a:cxn>
                </a:cxnLst>
                <a:rect b="b" l="0" r="r" t="0"/>
                <a:pathLst>
                  <a:path h="60" w="32">
                    <a:moveTo>
                      <a:pt x="32" y="40"/>
                    </a:moveTo>
                    <a:lnTo>
                      <a:pt x="32" y="60"/>
                    </a:lnTo>
                    <a:lnTo>
                      <a:pt x="0" y="22"/>
                    </a:lnTo>
                    <a:lnTo>
                      <a:pt x="0" y="0"/>
                    </a:lnTo>
                    <a:lnTo>
                      <a:pt x="32" y="40"/>
                    </a:lnTo>
                    <a:close/>
                  </a:path>
                </a:pathLst>
              </a:custGeom>
              <a:grpFill/>
              <a:ln>
                <a:noFill/>
              </a:ln>
            </p:spPr>
            <p:txBody>
              <a:bodyPr anchor="t" anchorCtr="0" bIns="45720" compatLnSpc="1" lIns="91440" numCol="1" rIns="91440" tIns="45720" vert="horz" wrap="square"/>
              <a:lstStyle/>
              <a:p>
                <a:endParaRPr altLang="en-US" lang="zh-CN"/>
              </a:p>
            </p:txBody>
          </p:sp>
          <p:sp>
            <p:nvSpPr>
              <p:cNvPr id="1044" name="Freeform 890"/>
              <p:cNvSpPr/>
              <p:nvPr/>
            </p:nvSpPr>
            <p:spPr bwMode="auto">
              <a:xfrm>
                <a:off x="6052" y="2107"/>
                <a:ext cx="20" cy="50"/>
              </a:xfrm>
              <a:custGeom>
                <a:gdLst>
                  <a:gd fmla="*/ 0 w 20" name="T0"/>
                  <a:gd fmla="*/ 0 h 50" name="T1"/>
                  <a:gd fmla="*/ 20 w 20" name="T2"/>
                  <a:gd fmla="*/ 22 h 50" name="T3"/>
                  <a:gd fmla="*/ 20 w 20" name="T4"/>
                  <a:gd fmla="*/ 50 h 50" name="T5"/>
                  <a:gd fmla="*/ 0 w 20" name="T6"/>
                  <a:gd fmla="*/ 30 h 50" name="T7"/>
                  <a:gd fmla="*/ 0 w 20" name="T8"/>
                  <a:gd fmla="*/ 0 h 50" name="T9"/>
                </a:gdLst>
                <a:cxnLst>
                  <a:cxn ang="0">
                    <a:pos x="T0" y="T1"/>
                  </a:cxn>
                  <a:cxn ang="0">
                    <a:pos x="T2" y="T3"/>
                  </a:cxn>
                  <a:cxn ang="0">
                    <a:pos x="T4" y="T5"/>
                  </a:cxn>
                  <a:cxn ang="0">
                    <a:pos x="T6" y="T7"/>
                  </a:cxn>
                  <a:cxn ang="0">
                    <a:pos x="T8" y="T9"/>
                  </a:cxn>
                </a:cxnLst>
                <a:rect b="b" l="0" r="r" t="0"/>
                <a:pathLst>
                  <a:path h="50" w="20">
                    <a:moveTo>
                      <a:pt x="0" y="0"/>
                    </a:moveTo>
                    <a:lnTo>
                      <a:pt x="20" y="22"/>
                    </a:lnTo>
                    <a:lnTo>
                      <a:pt x="20" y="50"/>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45" name="Freeform 891"/>
              <p:cNvSpPr/>
              <p:nvPr/>
            </p:nvSpPr>
            <p:spPr bwMode="auto">
              <a:xfrm>
                <a:off x="6118" y="2231"/>
                <a:ext cx="14" cy="38"/>
              </a:xfrm>
              <a:custGeom>
                <a:gdLst>
                  <a:gd fmla="*/ 0 w 14" name="T0"/>
                  <a:gd fmla="*/ 0 h 38" name="T1"/>
                  <a:gd fmla="*/ 14 w 14" name="T2"/>
                  <a:gd fmla="*/ 16 h 38" name="T3"/>
                  <a:gd fmla="*/ 14 w 14" name="T4"/>
                  <a:gd fmla="*/ 38 h 38" name="T5"/>
                  <a:gd fmla="*/ 0 w 14" name="T6"/>
                  <a:gd fmla="*/ 24 h 38" name="T7"/>
                  <a:gd fmla="*/ 0 w 14" name="T8"/>
                  <a:gd fmla="*/ 0 h 38" name="T9"/>
                </a:gdLst>
                <a:cxnLst>
                  <a:cxn ang="0">
                    <a:pos x="T0" y="T1"/>
                  </a:cxn>
                  <a:cxn ang="0">
                    <a:pos x="T2" y="T3"/>
                  </a:cxn>
                  <a:cxn ang="0">
                    <a:pos x="T4" y="T5"/>
                  </a:cxn>
                  <a:cxn ang="0">
                    <a:pos x="T6" y="T7"/>
                  </a:cxn>
                  <a:cxn ang="0">
                    <a:pos x="T8" y="T9"/>
                  </a:cxn>
                </a:cxnLst>
                <a:rect b="b" l="0" r="r" t="0"/>
                <a:pathLst>
                  <a:path h="38" w="14">
                    <a:moveTo>
                      <a:pt x="0" y="0"/>
                    </a:moveTo>
                    <a:lnTo>
                      <a:pt x="14" y="16"/>
                    </a:lnTo>
                    <a:lnTo>
                      <a:pt x="14" y="38"/>
                    </a:lnTo>
                    <a:lnTo>
                      <a:pt x="0"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46" name="Freeform 892"/>
              <p:cNvSpPr/>
              <p:nvPr/>
            </p:nvSpPr>
            <p:spPr bwMode="auto">
              <a:xfrm>
                <a:off x="6146" y="2261"/>
                <a:ext cx="60" cy="76"/>
              </a:xfrm>
              <a:custGeom>
                <a:gdLst>
                  <a:gd fmla="*/ 60 w 60" name="T0"/>
                  <a:gd fmla="*/ 60 h 76" name="T1"/>
                  <a:gd fmla="*/ 60 w 60" name="T2"/>
                  <a:gd fmla="*/ 76 h 76" name="T3"/>
                  <a:gd fmla="*/ 2 w 60" name="T4"/>
                  <a:gd fmla="*/ 22 h 76" name="T5"/>
                  <a:gd fmla="*/ 2 w 60" name="T6"/>
                  <a:gd fmla="*/ 2 h 76" name="T7"/>
                  <a:gd fmla="*/ 0 w 60" name="T8"/>
                  <a:gd fmla="*/ 0 h 76" name="T9"/>
                  <a:gd fmla="*/ 60 w 60" name="T10"/>
                  <a:gd fmla="*/ 60 h 76" name="T11"/>
                </a:gdLst>
                <a:cxnLst>
                  <a:cxn ang="0">
                    <a:pos x="T0" y="T1"/>
                  </a:cxn>
                  <a:cxn ang="0">
                    <a:pos x="T2" y="T3"/>
                  </a:cxn>
                  <a:cxn ang="0">
                    <a:pos x="T4" y="T5"/>
                  </a:cxn>
                  <a:cxn ang="0">
                    <a:pos x="T6" y="T7"/>
                  </a:cxn>
                  <a:cxn ang="0">
                    <a:pos x="T8" y="T9"/>
                  </a:cxn>
                  <a:cxn ang="0">
                    <a:pos x="T10" y="T11"/>
                  </a:cxn>
                </a:cxnLst>
                <a:rect b="b" l="0" r="r" t="0"/>
                <a:pathLst>
                  <a:path h="76" w="60">
                    <a:moveTo>
                      <a:pt x="60" y="60"/>
                    </a:moveTo>
                    <a:lnTo>
                      <a:pt x="60" y="76"/>
                    </a:lnTo>
                    <a:lnTo>
                      <a:pt x="2" y="22"/>
                    </a:lnTo>
                    <a:lnTo>
                      <a:pt x="2" y="2"/>
                    </a:lnTo>
                    <a:lnTo>
                      <a:pt x="0" y="0"/>
                    </a:lnTo>
                    <a:lnTo>
                      <a:pt x="60" y="60"/>
                    </a:lnTo>
                    <a:close/>
                  </a:path>
                </a:pathLst>
              </a:custGeom>
              <a:grpFill/>
              <a:ln>
                <a:noFill/>
              </a:ln>
            </p:spPr>
            <p:txBody>
              <a:bodyPr anchor="t" anchorCtr="0" bIns="45720" compatLnSpc="1" lIns="91440" numCol="1" rIns="91440" tIns="45720" vert="horz" wrap="square"/>
              <a:lstStyle/>
              <a:p>
                <a:endParaRPr altLang="en-US" lang="zh-CN"/>
              </a:p>
            </p:txBody>
          </p:sp>
          <p:sp>
            <p:nvSpPr>
              <p:cNvPr id="1047" name="Freeform 893"/>
              <p:cNvSpPr/>
              <p:nvPr/>
            </p:nvSpPr>
            <p:spPr bwMode="auto">
              <a:xfrm>
                <a:off x="6052" y="2219"/>
                <a:ext cx="24" cy="50"/>
              </a:xfrm>
              <a:custGeom>
                <a:gdLst>
                  <a:gd fmla="*/ 0 w 24" name="T0"/>
                  <a:gd fmla="*/ 0 h 50" name="T1"/>
                  <a:gd fmla="*/ 24 w 24" name="T2"/>
                  <a:gd fmla="*/ 22 h 50" name="T3"/>
                  <a:gd fmla="*/ 24 w 24" name="T4"/>
                  <a:gd fmla="*/ 50 h 50" name="T5"/>
                  <a:gd fmla="*/ 0 w 24" name="T6"/>
                  <a:gd fmla="*/ 32 h 50" name="T7"/>
                  <a:gd fmla="*/ 0 w 24" name="T8"/>
                  <a:gd fmla="*/ 0 h 50" name="T9"/>
                </a:gdLst>
                <a:cxnLst>
                  <a:cxn ang="0">
                    <a:pos x="T0" y="T1"/>
                  </a:cxn>
                  <a:cxn ang="0">
                    <a:pos x="T2" y="T3"/>
                  </a:cxn>
                  <a:cxn ang="0">
                    <a:pos x="T4" y="T5"/>
                  </a:cxn>
                  <a:cxn ang="0">
                    <a:pos x="T6" y="T7"/>
                  </a:cxn>
                  <a:cxn ang="0">
                    <a:pos x="T8" y="T9"/>
                  </a:cxn>
                </a:cxnLst>
                <a:rect b="b" l="0" r="r" t="0"/>
                <a:pathLst>
                  <a:path h="50" w="24">
                    <a:moveTo>
                      <a:pt x="0" y="0"/>
                    </a:moveTo>
                    <a:lnTo>
                      <a:pt x="24" y="22"/>
                    </a:lnTo>
                    <a:lnTo>
                      <a:pt x="24" y="50"/>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48" name="Freeform 894"/>
              <p:cNvSpPr/>
              <p:nvPr/>
            </p:nvSpPr>
            <p:spPr bwMode="auto">
              <a:xfrm>
                <a:off x="6192" y="2345"/>
                <a:ext cx="14" cy="28"/>
              </a:xfrm>
              <a:custGeom>
                <a:gdLst>
                  <a:gd fmla="*/ 14 w 14" name="T0"/>
                  <a:gd fmla="*/ 14 h 28" name="T1"/>
                  <a:gd fmla="*/ 14 w 14" name="T2"/>
                  <a:gd fmla="*/ 28 h 28" name="T3"/>
                  <a:gd fmla="*/ 0 w 14" name="T4"/>
                  <a:gd fmla="*/ 18 h 28" name="T5"/>
                  <a:gd fmla="*/ 0 w 14" name="T6"/>
                  <a:gd fmla="*/ 0 h 28" name="T7"/>
                  <a:gd fmla="*/ 14 w 14" name="T8"/>
                  <a:gd fmla="*/ 14 h 28" name="T9"/>
                </a:gdLst>
                <a:cxnLst>
                  <a:cxn ang="0">
                    <a:pos x="T0" y="T1"/>
                  </a:cxn>
                  <a:cxn ang="0">
                    <a:pos x="T2" y="T3"/>
                  </a:cxn>
                  <a:cxn ang="0">
                    <a:pos x="T4" y="T5"/>
                  </a:cxn>
                  <a:cxn ang="0">
                    <a:pos x="T6" y="T7"/>
                  </a:cxn>
                  <a:cxn ang="0">
                    <a:pos x="T8" y="T9"/>
                  </a:cxn>
                </a:cxnLst>
                <a:rect b="b" l="0" r="r" t="0"/>
                <a:pathLst>
                  <a:path h="28" w="14">
                    <a:moveTo>
                      <a:pt x="14" y="14"/>
                    </a:moveTo>
                    <a:lnTo>
                      <a:pt x="14" y="28"/>
                    </a:lnTo>
                    <a:lnTo>
                      <a:pt x="0" y="18"/>
                    </a:lnTo>
                    <a:lnTo>
                      <a:pt x="0" y="0"/>
                    </a:lnTo>
                    <a:lnTo>
                      <a:pt x="14" y="14"/>
                    </a:lnTo>
                    <a:close/>
                  </a:path>
                </a:pathLst>
              </a:custGeom>
              <a:grpFill/>
              <a:ln>
                <a:noFill/>
              </a:ln>
            </p:spPr>
            <p:txBody>
              <a:bodyPr anchor="t" anchorCtr="0" bIns="45720" compatLnSpc="1" lIns="91440" numCol="1" rIns="91440" tIns="45720" vert="horz" wrap="square"/>
              <a:lstStyle/>
              <a:p>
                <a:endParaRPr altLang="en-US" lang="zh-CN"/>
              </a:p>
            </p:txBody>
          </p:sp>
          <p:sp>
            <p:nvSpPr>
              <p:cNvPr id="1049" name="Freeform 895"/>
              <p:cNvSpPr/>
              <p:nvPr/>
            </p:nvSpPr>
            <p:spPr bwMode="auto">
              <a:xfrm>
                <a:off x="6052" y="2275"/>
                <a:ext cx="58" cy="72"/>
              </a:xfrm>
              <a:custGeom>
                <a:gdLst>
                  <a:gd fmla="*/ 0 w 58" name="T0"/>
                  <a:gd fmla="*/ 0 h 72" name="T1"/>
                  <a:gd fmla="*/ 58 w 58" name="T2"/>
                  <a:gd fmla="*/ 46 h 72" name="T3"/>
                  <a:gd fmla="*/ 58 w 58" name="T4"/>
                  <a:gd fmla="*/ 72 h 72" name="T5"/>
                  <a:gd fmla="*/ 0 w 58" name="T6"/>
                  <a:gd fmla="*/ 32 h 72" name="T7"/>
                  <a:gd fmla="*/ 0 w 58" name="T8"/>
                  <a:gd fmla="*/ 0 h 72" name="T9"/>
                </a:gdLst>
                <a:cxnLst>
                  <a:cxn ang="0">
                    <a:pos x="T0" y="T1"/>
                  </a:cxn>
                  <a:cxn ang="0">
                    <a:pos x="T2" y="T3"/>
                  </a:cxn>
                  <a:cxn ang="0">
                    <a:pos x="T4" y="T5"/>
                  </a:cxn>
                  <a:cxn ang="0">
                    <a:pos x="T6" y="T7"/>
                  </a:cxn>
                  <a:cxn ang="0">
                    <a:pos x="T8" y="T9"/>
                  </a:cxn>
                </a:cxnLst>
                <a:rect b="b" l="0" r="r" t="0"/>
                <a:pathLst>
                  <a:path h="72" w="57">
                    <a:moveTo>
                      <a:pt x="0" y="0"/>
                    </a:moveTo>
                    <a:lnTo>
                      <a:pt x="58" y="46"/>
                    </a:lnTo>
                    <a:lnTo>
                      <a:pt x="58" y="72"/>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50" name="Freeform 896"/>
              <p:cNvSpPr/>
              <p:nvPr/>
            </p:nvSpPr>
            <p:spPr bwMode="auto">
              <a:xfrm>
                <a:off x="6124" y="2331"/>
                <a:ext cx="18" cy="36"/>
              </a:xfrm>
              <a:custGeom>
                <a:gdLst>
                  <a:gd fmla="*/ 0 w 18" name="T0"/>
                  <a:gd fmla="*/ 0 h 36" name="T1"/>
                  <a:gd fmla="*/ 18 w 18" name="T2"/>
                  <a:gd fmla="*/ 14 h 36" name="T3"/>
                  <a:gd fmla="*/ 18 w 18" name="T4"/>
                  <a:gd fmla="*/ 36 h 36" name="T5"/>
                  <a:gd fmla="*/ 2 w 18" name="T6"/>
                  <a:gd fmla="*/ 26 h 36" name="T7"/>
                  <a:gd fmla="*/ 2 w 18" name="T8"/>
                  <a:gd fmla="*/ 2 h 36" name="T9"/>
                  <a:gd fmla="*/ 0 w 18" name="T10"/>
                  <a:gd fmla="*/ 0 h 36" name="T11"/>
                </a:gdLst>
                <a:cxnLst>
                  <a:cxn ang="0">
                    <a:pos x="T0" y="T1"/>
                  </a:cxn>
                  <a:cxn ang="0">
                    <a:pos x="T2" y="T3"/>
                  </a:cxn>
                  <a:cxn ang="0">
                    <a:pos x="T4" y="T5"/>
                  </a:cxn>
                  <a:cxn ang="0">
                    <a:pos x="T6" y="T7"/>
                  </a:cxn>
                  <a:cxn ang="0">
                    <a:pos x="T8" y="T9"/>
                  </a:cxn>
                  <a:cxn ang="0">
                    <a:pos x="T10" y="T11"/>
                  </a:cxn>
                </a:cxnLst>
                <a:rect b="b" l="0" r="r" t="0"/>
                <a:pathLst>
                  <a:path h="36" w="18">
                    <a:moveTo>
                      <a:pt x="0" y="0"/>
                    </a:moveTo>
                    <a:lnTo>
                      <a:pt x="18" y="14"/>
                    </a:lnTo>
                    <a:lnTo>
                      <a:pt x="18" y="36"/>
                    </a:lnTo>
                    <a:lnTo>
                      <a:pt x="2" y="26"/>
                    </a:lnTo>
                    <a:lnTo>
                      <a:pt x="2" y="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51" name="Freeform 897"/>
              <p:cNvSpPr/>
              <p:nvPr/>
            </p:nvSpPr>
            <p:spPr bwMode="auto">
              <a:xfrm>
                <a:off x="6158" y="2357"/>
                <a:ext cx="48" cy="54"/>
              </a:xfrm>
              <a:custGeom>
                <a:gdLst>
                  <a:gd fmla="*/ 48 w 48" name="T0"/>
                  <a:gd fmla="*/ 38 h 54" name="T1"/>
                  <a:gd fmla="*/ 48 w 48" name="T2"/>
                  <a:gd fmla="*/ 54 h 54" name="T3"/>
                  <a:gd fmla="*/ 0 w 48" name="T4"/>
                  <a:gd fmla="*/ 20 h 54" name="T5"/>
                  <a:gd fmla="*/ 0 w 48" name="T6"/>
                  <a:gd fmla="*/ 0 h 54" name="T7"/>
                  <a:gd fmla="*/ 48 w 48" name="T8"/>
                  <a:gd fmla="*/ 38 h 54" name="T9"/>
                </a:gdLst>
                <a:cxnLst>
                  <a:cxn ang="0">
                    <a:pos x="T0" y="T1"/>
                  </a:cxn>
                  <a:cxn ang="0">
                    <a:pos x="T2" y="T3"/>
                  </a:cxn>
                  <a:cxn ang="0">
                    <a:pos x="T4" y="T5"/>
                  </a:cxn>
                  <a:cxn ang="0">
                    <a:pos x="T6" y="T7"/>
                  </a:cxn>
                  <a:cxn ang="0">
                    <a:pos x="T8" y="T9"/>
                  </a:cxn>
                </a:cxnLst>
                <a:rect b="b" l="0" r="r" t="0"/>
                <a:pathLst>
                  <a:path h="54" w="48">
                    <a:moveTo>
                      <a:pt x="48" y="38"/>
                    </a:moveTo>
                    <a:lnTo>
                      <a:pt x="48" y="54"/>
                    </a:lnTo>
                    <a:lnTo>
                      <a:pt x="0" y="20"/>
                    </a:lnTo>
                    <a:lnTo>
                      <a:pt x="0" y="0"/>
                    </a:lnTo>
                    <a:lnTo>
                      <a:pt x="48" y="38"/>
                    </a:lnTo>
                    <a:close/>
                  </a:path>
                </a:pathLst>
              </a:custGeom>
              <a:grpFill/>
              <a:ln>
                <a:noFill/>
              </a:ln>
            </p:spPr>
            <p:txBody>
              <a:bodyPr anchor="t" anchorCtr="0" bIns="45720" compatLnSpc="1" lIns="91440" numCol="1" rIns="91440" tIns="45720" vert="horz" wrap="square"/>
              <a:lstStyle/>
              <a:p>
                <a:endParaRPr altLang="en-US" lang="zh-CN"/>
              </a:p>
            </p:txBody>
          </p:sp>
          <p:sp>
            <p:nvSpPr>
              <p:cNvPr id="1052" name="Freeform 898"/>
              <p:cNvSpPr/>
              <p:nvPr/>
            </p:nvSpPr>
            <p:spPr bwMode="auto">
              <a:xfrm>
                <a:off x="6086" y="2353"/>
                <a:ext cx="18" cy="38"/>
              </a:xfrm>
              <a:custGeom>
                <a:gdLst>
                  <a:gd fmla="*/ 18 w 18" name="T0"/>
                  <a:gd fmla="*/ 12 h 38" name="T1"/>
                  <a:gd fmla="*/ 18 w 18" name="T2"/>
                  <a:gd fmla="*/ 38 h 38" name="T3"/>
                  <a:gd fmla="*/ 0 w 18" name="T4"/>
                  <a:gd fmla="*/ 28 h 38" name="T5"/>
                  <a:gd fmla="*/ 0 w 18" name="T6"/>
                  <a:gd fmla="*/ 0 h 38" name="T7"/>
                  <a:gd fmla="*/ 18 w 18" name="T8"/>
                  <a:gd fmla="*/ 12 h 38" name="T9"/>
                </a:gdLst>
                <a:cxnLst>
                  <a:cxn ang="0">
                    <a:pos x="T0" y="T1"/>
                  </a:cxn>
                  <a:cxn ang="0">
                    <a:pos x="T2" y="T3"/>
                  </a:cxn>
                  <a:cxn ang="0">
                    <a:pos x="T4" y="T5"/>
                  </a:cxn>
                  <a:cxn ang="0">
                    <a:pos x="T6" y="T7"/>
                  </a:cxn>
                  <a:cxn ang="0">
                    <a:pos x="T8" y="T9"/>
                  </a:cxn>
                </a:cxnLst>
                <a:rect b="b" l="0" r="r" t="0"/>
                <a:pathLst>
                  <a:path h="38" w="18">
                    <a:moveTo>
                      <a:pt x="18" y="12"/>
                    </a:moveTo>
                    <a:lnTo>
                      <a:pt x="18" y="38"/>
                    </a:lnTo>
                    <a:lnTo>
                      <a:pt x="0" y="28"/>
                    </a:lnTo>
                    <a:lnTo>
                      <a:pt x="0" y="0"/>
                    </a:lnTo>
                    <a:lnTo>
                      <a:pt x="18" y="12"/>
                    </a:lnTo>
                    <a:close/>
                  </a:path>
                </a:pathLst>
              </a:custGeom>
              <a:grpFill/>
              <a:ln>
                <a:noFill/>
              </a:ln>
            </p:spPr>
            <p:txBody>
              <a:bodyPr anchor="t" anchorCtr="0" bIns="45720" compatLnSpc="1" lIns="91440" numCol="1" rIns="91440" tIns="45720" vert="horz" wrap="square"/>
              <a:lstStyle/>
              <a:p>
                <a:endParaRPr altLang="en-US" lang="zh-CN"/>
              </a:p>
            </p:txBody>
          </p:sp>
          <p:sp>
            <p:nvSpPr>
              <p:cNvPr id="1053" name="Freeform 899"/>
              <p:cNvSpPr/>
              <p:nvPr/>
            </p:nvSpPr>
            <p:spPr bwMode="auto">
              <a:xfrm>
                <a:off x="6118" y="2373"/>
                <a:ext cx="88" cy="74"/>
              </a:xfrm>
              <a:custGeom>
                <a:gdLst>
                  <a:gd fmla="*/ 88 w 88" name="T0"/>
                  <a:gd fmla="*/ 58 h 74" name="T1"/>
                  <a:gd fmla="*/ 88 w 88" name="T2"/>
                  <a:gd fmla="*/ 74 h 74" name="T3"/>
                  <a:gd fmla="*/ 66 w 88" name="T4"/>
                  <a:gd fmla="*/ 62 h 74" name="T5"/>
                  <a:gd fmla="*/ 50 w 88" name="T6"/>
                  <a:gd fmla="*/ 52 h 74" name="T7"/>
                  <a:gd fmla="*/ 0 w 88" name="T8"/>
                  <a:gd fmla="*/ 26 h 74" name="T9"/>
                  <a:gd fmla="*/ 0 w 88" name="T10"/>
                  <a:gd fmla="*/ 0 h 74" name="T11"/>
                  <a:gd fmla="*/ 50 w 88" name="T12"/>
                  <a:gd fmla="*/ 34 h 74" name="T13"/>
                  <a:gd fmla="*/ 66 w 88" name="T14"/>
                  <a:gd fmla="*/ 44 h 74" name="T15"/>
                  <a:gd fmla="*/ 88 w 88" name="T16"/>
                  <a:gd fmla="*/ 58 h 7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4" w="88">
                    <a:moveTo>
                      <a:pt x="88" y="58"/>
                    </a:moveTo>
                    <a:lnTo>
                      <a:pt x="88" y="74"/>
                    </a:lnTo>
                    <a:lnTo>
                      <a:pt x="66" y="62"/>
                    </a:lnTo>
                    <a:lnTo>
                      <a:pt x="50" y="52"/>
                    </a:lnTo>
                    <a:lnTo>
                      <a:pt x="0" y="26"/>
                    </a:lnTo>
                    <a:lnTo>
                      <a:pt x="0" y="0"/>
                    </a:lnTo>
                    <a:lnTo>
                      <a:pt x="50" y="34"/>
                    </a:lnTo>
                    <a:lnTo>
                      <a:pt x="66" y="44"/>
                    </a:lnTo>
                    <a:lnTo>
                      <a:pt x="88" y="58"/>
                    </a:lnTo>
                    <a:close/>
                  </a:path>
                </a:pathLst>
              </a:custGeom>
              <a:grpFill/>
              <a:ln>
                <a:noFill/>
              </a:ln>
            </p:spPr>
            <p:txBody>
              <a:bodyPr anchor="t" anchorCtr="0" bIns="45720" compatLnSpc="1" lIns="91440" numCol="1" rIns="91440" tIns="45720" vert="horz" wrap="square"/>
              <a:lstStyle/>
              <a:p>
                <a:endParaRPr altLang="en-US" lang="zh-CN"/>
              </a:p>
            </p:txBody>
          </p:sp>
          <p:sp>
            <p:nvSpPr>
              <p:cNvPr id="1054" name="Freeform 900"/>
              <p:cNvSpPr/>
              <p:nvPr/>
            </p:nvSpPr>
            <p:spPr bwMode="auto">
              <a:xfrm>
                <a:off x="6052" y="2387"/>
                <a:ext cx="32" cy="44"/>
              </a:xfrm>
              <a:custGeom>
                <a:gdLst>
                  <a:gd fmla="*/ 0 w 32" name="T0"/>
                  <a:gd fmla="*/ 0 h 44" name="T1"/>
                  <a:gd fmla="*/ 32 w 32" name="T2"/>
                  <a:gd fmla="*/ 16 h 44" name="T3"/>
                  <a:gd fmla="*/ 32 w 32" name="T4"/>
                  <a:gd fmla="*/ 44 h 44" name="T5"/>
                  <a:gd fmla="*/ 0 w 32" name="T6"/>
                  <a:gd fmla="*/ 32 h 44" name="T7"/>
                  <a:gd fmla="*/ 0 w 32" name="T8"/>
                  <a:gd fmla="*/ 0 h 44" name="T9"/>
                </a:gdLst>
                <a:cxnLst>
                  <a:cxn ang="0">
                    <a:pos x="T0" y="T1"/>
                  </a:cxn>
                  <a:cxn ang="0">
                    <a:pos x="T2" y="T3"/>
                  </a:cxn>
                  <a:cxn ang="0">
                    <a:pos x="T4" y="T5"/>
                  </a:cxn>
                  <a:cxn ang="0">
                    <a:pos x="T6" y="T7"/>
                  </a:cxn>
                  <a:cxn ang="0">
                    <a:pos x="T8" y="T9"/>
                  </a:cxn>
                </a:cxnLst>
                <a:rect b="b" l="0" r="r" t="0"/>
                <a:pathLst>
                  <a:path h="44" w="32">
                    <a:moveTo>
                      <a:pt x="0" y="0"/>
                    </a:moveTo>
                    <a:lnTo>
                      <a:pt x="32" y="16"/>
                    </a:lnTo>
                    <a:lnTo>
                      <a:pt x="32" y="44"/>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55" name="Freeform 901"/>
              <p:cNvSpPr/>
              <p:nvPr/>
            </p:nvSpPr>
            <p:spPr bwMode="auto">
              <a:xfrm>
                <a:off x="6098" y="2411"/>
                <a:ext cx="32" cy="40"/>
              </a:xfrm>
              <a:custGeom>
                <a:gdLst>
                  <a:gd fmla="*/ 32 w 32" name="T0"/>
                  <a:gd fmla="*/ 16 h 40" name="T1"/>
                  <a:gd fmla="*/ 32 w 32" name="T2"/>
                  <a:gd fmla="*/ 40 h 40" name="T3"/>
                  <a:gd fmla="*/ 0 w 32" name="T4"/>
                  <a:gd fmla="*/ 26 h 40" name="T5"/>
                  <a:gd fmla="*/ 0 w 32" name="T6"/>
                  <a:gd fmla="*/ 0 h 40" name="T7"/>
                  <a:gd fmla="*/ 32 w 32" name="T8"/>
                  <a:gd fmla="*/ 16 h 40" name="T9"/>
                </a:gdLst>
                <a:cxnLst>
                  <a:cxn ang="0">
                    <a:pos x="T0" y="T1"/>
                  </a:cxn>
                  <a:cxn ang="0">
                    <a:pos x="T2" y="T3"/>
                  </a:cxn>
                  <a:cxn ang="0">
                    <a:pos x="T4" y="T5"/>
                  </a:cxn>
                  <a:cxn ang="0">
                    <a:pos x="T6" y="T7"/>
                  </a:cxn>
                  <a:cxn ang="0">
                    <a:pos x="T8" y="T9"/>
                  </a:cxn>
                </a:cxnLst>
                <a:rect b="b" l="0" r="r" t="0"/>
                <a:pathLst>
                  <a:path h="40" w="32">
                    <a:moveTo>
                      <a:pt x="32" y="16"/>
                    </a:moveTo>
                    <a:lnTo>
                      <a:pt x="32" y="40"/>
                    </a:lnTo>
                    <a:lnTo>
                      <a:pt x="0" y="26"/>
                    </a:lnTo>
                    <a:lnTo>
                      <a:pt x="0" y="0"/>
                    </a:lnTo>
                    <a:lnTo>
                      <a:pt x="32" y="16"/>
                    </a:lnTo>
                    <a:close/>
                  </a:path>
                </a:pathLst>
              </a:custGeom>
              <a:grpFill/>
              <a:ln>
                <a:noFill/>
              </a:ln>
            </p:spPr>
            <p:txBody>
              <a:bodyPr anchor="t" anchorCtr="0" bIns="45720" compatLnSpc="1" lIns="91440" numCol="1" rIns="91440" tIns="45720" vert="horz" wrap="square"/>
              <a:lstStyle/>
              <a:p>
                <a:endParaRPr altLang="en-US" lang="zh-CN"/>
              </a:p>
            </p:txBody>
          </p:sp>
          <p:sp>
            <p:nvSpPr>
              <p:cNvPr id="1056" name="Freeform 902"/>
              <p:cNvSpPr/>
              <p:nvPr/>
            </p:nvSpPr>
            <p:spPr bwMode="auto">
              <a:xfrm>
                <a:off x="6146" y="2435"/>
                <a:ext cx="60" cy="48"/>
              </a:xfrm>
              <a:custGeom>
                <a:gdLst>
                  <a:gd fmla="*/ 60 w 60" name="T0"/>
                  <a:gd fmla="*/ 32 h 48" name="T1"/>
                  <a:gd fmla="*/ 60 w 60" name="T2"/>
                  <a:gd fmla="*/ 48 h 48" name="T3"/>
                  <a:gd fmla="*/ 0 w 60" name="T4"/>
                  <a:gd fmla="*/ 22 h 48" name="T5"/>
                  <a:gd fmla="*/ 0 w 60" name="T6"/>
                  <a:gd fmla="*/ 0 h 48" name="T7"/>
                  <a:gd fmla="*/ 60 w 60" name="T8"/>
                  <a:gd fmla="*/ 32 h 48" name="T9"/>
                </a:gdLst>
                <a:cxnLst>
                  <a:cxn ang="0">
                    <a:pos x="T0" y="T1"/>
                  </a:cxn>
                  <a:cxn ang="0">
                    <a:pos x="T2" y="T3"/>
                  </a:cxn>
                  <a:cxn ang="0">
                    <a:pos x="T4" y="T5"/>
                  </a:cxn>
                  <a:cxn ang="0">
                    <a:pos x="T6" y="T7"/>
                  </a:cxn>
                  <a:cxn ang="0">
                    <a:pos x="T8" y="T9"/>
                  </a:cxn>
                </a:cxnLst>
                <a:rect b="b" l="0" r="r" t="0"/>
                <a:pathLst>
                  <a:path h="48" w="60">
                    <a:moveTo>
                      <a:pt x="60" y="32"/>
                    </a:moveTo>
                    <a:lnTo>
                      <a:pt x="60" y="48"/>
                    </a:lnTo>
                    <a:lnTo>
                      <a:pt x="0" y="22"/>
                    </a:lnTo>
                    <a:lnTo>
                      <a:pt x="0" y="0"/>
                    </a:lnTo>
                    <a:lnTo>
                      <a:pt x="60" y="32"/>
                    </a:lnTo>
                    <a:close/>
                  </a:path>
                </a:pathLst>
              </a:custGeom>
              <a:grpFill/>
              <a:ln>
                <a:noFill/>
              </a:ln>
            </p:spPr>
            <p:txBody>
              <a:bodyPr anchor="t" anchorCtr="0" bIns="45720" compatLnSpc="1" lIns="91440" numCol="1" rIns="91440" tIns="45720" vert="horz" wrap="square"/>
              <a:lstStyle/>
              <a:p>
                <a:endParaRPr altLang="en-US" lang="zh-CN"/>
              </a:p>
            </p:txBody>
          </p:sp>
          <p:sp>
            <p:nvSpPr>
              <p:cNvPr id="1057" name="Freeform 903"/>
              <p:cNvSpPr/>
              <p:nvPr/>
            </p:nvSpPr>
            <p:spPr bwMode="auto">
              <a:xfrm>
                <a:off x="6126" y="2471"/>
                <a:ext cx="42" cy="36"/>
              </a:xfrm>
              <a:custGeom>
                <a:gdLst>
                  <a:gd fmla="*/ 0 w 42" name="T0"/>
                  <a:gd fmla="*/ 0 h 36" name="T1"/>
                  <a:gd fmla="*/ 42 w 42" name="T2"/>
                  <a:gd fmla="*/ 18 h 36" name="T3"/>
                  <a:gd fmla="*/ 42 w 42" name="T4"/>
                  <a:gd fmla="*/ 36 h 36" name="T5"/>
                  <a:gd fmla="*/ 0 w 42" name="T6"/>
                  <a:gd fmla="*/ 24 h 36" name="T7"/>
                  <a:gd fmla="*/ 0 w 42" name="T8"/>
                  <a:gd fmla="*/ 0 h 36" name="T9"/>
                </a:gdLst>
                <a:cxnLst>
                  <a:cxn ang="0">
                    <a:pos x="T0" y="T1"/>
                  </a:cxn>
                  <a:cxn ang="0">
                    <a:pos x="T2" y="T3"/>
                  </a:cxn>
                  <a:cxn ang="0">
                    <a:pos x="T4" y="T5"/>
                  </a:cxn>
                  <a:cxn ang="0">
                    <a:pos x="T6" y="T7"/>
                  </a:cxn>
                  <a:cxn ang="0">
                    <a:pos x="T8" y="T9"/>
                  </a:cxn>
                </a:cxnLst>
                <a:rect b="b" l="0" r="r" t="0"/>
                <a:pathLst>
                  <a:path h="36" w="42">
                    <a:moveTo>
                      <a:pt x="0" y="0"/>
                    </a:moveTo>
                    <a:lnTo>
                      <a:pt x="42" y="18"/>
                    </a:lnTo>
                    <a:lnTo>
                      <a:pt x="42" y="36"/>
                    </a:lnTo>
                    <a:lnTo>
                      <a:pt x="0"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58" name="Freeform 904"/>
              <p:cNvSpPr/>
              <p:nvPr/>
            </p:nvSpPr>
            <p:spPr bwMode="auto">
              <a:xfrm>
                <a:off x="6090" y="2509"/>
                <a:ext cx="36" cy="34"/>
              </a:xfrm>
              <a:custGeom>
                <a:gdLst>
                  <a:gd fmla="*/ 0 w 36" name="T0"/>
                  <a:gd fmla="*/ 0 h 34" name="T1"/>
                  <a:gd fmla="*/ 36 w 36" name="T2"/>
                  <a:gd fmla="*/ 10 h 34" name="T3"/>
                  <a:gd fmla="*/ 36 w 36" name="T4"/>
                  <a:gd fmla="*/ 34 h 34" name="T5"/>
                  <a:gd fmla="*/ 0 w 36" name="T6"/>
                  <a:gd fmla="*/ 28 h 34" name="T7"/>
                  <a:gd fmla="*/ 0 w 36" name="T8"/>
                  <a:gd fmla="*/ 0 h 34" name="T9"/>
                </a:gdLst>
                <a:cxnLst>
                  <a:cxn ang="0">
                    <a:pos x="T0" y="T1"/>
                  </a:cxn>
                  <a:cxn ang="0">
                    <a:pos x="T2" y="T3"/>
                  </a:cxn>
                  <a:cxn ang="0">
                    <a:pos x="T4" y="T5"/>
                  </a:cxn>
                  <a:cxn ang="0">
                    <a:pos x="T6" y="T7"/>
                  </a:cxn>
                  <a:cxn ang="0">
                    <a:pos x="T8" y="T9"/>
                  </a:cxn>
                </a:cxnLst>
                <a:rect b="b" l="0" r="r" t="0"/>
                <a:pathLst>
                  <a:path h="34" w="36">
                    <a:moveTo>
                      <a:pt x="0" y="0"/>
                    </a:moveTo>
                    <a:lnTo>
                      <a:pt x="36" y="10"/>
                    </a:lnTo>
                    <a:lnTo>
                      <a:pt x="36" y="34"/>
                    </a:lnTo>
                    <a:lnTo>
                      <a:pt x="0" y="2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59" name="Freeform 905"/>
              <p:cNvSpPr/>
              <p:nvPr/>
            </p:nvSpPr>
            <p:spPr bwMode="auto">
              <a:xfrm>
                <a:off x="6140" y="2523"/>
                <a:ext cx="20" cy="24"/>
              </a:xfrm>
              <a:custGeom>
                <a:gdLst>
                  <a:gd fmla="*/ 0 w 20" name="T0"/>
                  <a:gd fmla="*/ 0 h 24" name="T1"/>
                  <a:gd fmla="*/ 20 w 20" name="T2"/>
                  <a:gd fmla="*/ 4 h 24" name="T3"/>
                  <a:gd fmla="*/ 20 w 20" name="T4"/>
                  <a:gd fmla="*/ 24 h 24" name="T5"/>
                  <a:gd fmla="*/ 0 w 20" name="T6"/>
                  <a:gd fmla="*/ 22 h 24" name="T7"/>
                  <a:gd fmla="*/ 0 w 20" name="T8"/>
                  <a:gd fmla="*/ 0 h 24" name="T9"/>
                </a:gdLst>
                <a:cxnLst>
                  <a:cxn ang="0">
                    <a:pos x="T0" y="T1"/>
                  </a:cxn>
                  <a:cxn ang="0">
                    <a:pos x="T2" y="T3"/>
                  </a:cxn>
                  <a:cxn ang="0">
                    <a:pos x="T4" y="T5"/>
                  </a:cxn>
                  <a:cxn ang="0">
                    <a:pos x="T6" y="T7"/>
                  </a:cxn>
                  <a:cxn ang="0">
                    <a:pos x="T8" y="T9"/>
                  </a:cxn>
                </a:cxnLst>
                <a:rect b="b" l="0" r="r" t="0"/>
                <a:pathLst>
                  <a:path h="24" w="20">
                    <a:moveTo>
                      <a:pt x="0" y="0"/>
                    </a:moveTo>
                    <a:lnTo>
                      <a:pt x="20" y="4"/>
                    </a:lnTo>
                    <a:lnTo>
                      <a:pt x="20" y="24"/>
                    </a:lnTo>
                    <a:lnTo>
                      <a:pt x="0" y="2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60" name="Freeform 906"/>
              <p:cNvSpPr/>
              <p:nvPr/>
            </p:nvSpPr>
            <p:spPr bwMode="auto">
              <a:xfrm>
                <a:off x="6174" y="2531"/>
                <a:ext cx="32" cy="24"/>
              </a:xfrm>
              <a:custGeom>
                <a:gdLst>
                  <a:gd fmla="*/ 32 w 32" name="T0"/>
                  <a:gd fmla="*/ 8 h 24" name="T1"/>
                  <a:gd fmla="*/ 32 w 32" name="T2"/>
                  <a:gd fmla="*/ 24 h 24" name="T3"/>
                  <a:gd fmla="*/ 0 w 32" name="T4"/>
                  <a:gd fmla="*/ 18 h 24" name="T5"/>
                  <a:gd fmla="*/ 0 w 32" name="T6"/>
                  <a:gd fmla="*/ 0 h 24" name="T7"/>
                  <a:gd fmla="*/ 32 w 32" name="T8"/>
                  <a:gd fmla="*/ 8 h 24" name="T9"/>
                </a:gdLst>
                <a:cxnLst>
                  <a:cxn ang="0">
                    <a:pos x="T0" y="T1"/>
                  </a:cxn>
                  <a:cxn ang="0">
                    <a:pos x="T2" y="T3"/>
                  </a:cxn>
                  <a:cxn ang="0">
                    <a:pos x="T4" y="T5"/>
                  </a:cxn>
                  <a:cxn ang="0">
                    <a:pos x="T6" y="T7"/>
                  </a:cxn>
                  <a:cxn ang="0">
                    <a:pos x="T8" y="T9"/>
                  </a:cxn>
                </a:cxnLst>
                <a:rect b="b" l="0" r="r" t="0"/>
                <a:pathLst>
                  <a:path h="24" w="32">
                    <a:moveTo>
                      <a:pt x="32" y="8"/>
                    </a:moveTo>
                    <a:lnTo>
                      <a:pt x="32" y="24"/>
                    </a:lnTo>
                    <a:lnTo>
                      <a:pt x="0" y="18"/>
                    </a:lnTo>
                    <a:lnTo>
                      <a:pt x="0" y="0"/>
                    </a:lnTo>
                    <a:lnTo>
                      <a:pt x="32" y="8"/>
                    </a:lnTo>
                    <a:close/>
                  </a:path>
                </a:pathLst>
              </a:custGeom>
              <a:grpFill/>
              <a:ln>
                <a:noFill/>
              </a:ln>
            </p:spPr>
            <p:txBody>
              <a:bodyPr anchor="t" anchorCtr="0" bIns="45720" compatLnSpc="1" lIns="91440" numCol="1" rIns="91440" tIns="45720" vert="horz" wrap="square"/>
              <a:lstStyle/>
              <a:p>
                <a:endParaRPr altLang="en-US" lang="zh-CN"/>
              </a:p>
            </p:txBody>
          </p:sp>
          <p:sp>
            <p:nvSpPr>
              <p:cNvPr id="1061" name="Freeform 907"/>
              <p:cNvSpPr/>
              <p:nvPr/>
            </p:nvSpPr>
            <p:spPr bwMode="auto">
              <a:xfrm>
                <a:off x="6052" y="2555"/>
                <a:ext cx="38" cy="34"/>
              </a:xfrm>
              <a:custGeom>
                <a:gdLst>
                  <a:gd fmla="*/ 0 w 38" name="T0"/>
                  <a:gd fmla="*/ 0 h 34" name="T1"/>
                  <a:gd fmla="*/ 38 w 38" name="T2"/>
                  <a:gd fmla="*/ 6 h 34" name="T3"/>
                  <a:gd fmla="*/ 38 w 38" name="T4"/>
                  <a:gd fmla="*/ 34 h 34" name="T5"/>
                  <a:gd fmla="*/ 0 w 38" name="T6"/>
                  <a:gd fmla="*/ 32 h 34" name="T7"/>
                  <a:gd fmla="*/ 0 w 38" name="T8"/>
                  <a:gd fmla="*/ 0 h 34" name="T9"/>
                </a:gdLst>
                <a:cxnLst>
                  <a:cxn ang="0">
                    <a:pos x="T0" y="T1"/>
                  </a:cxn>
                  <a:cxn ang="0">
                    <a:pos x="T2" y="T3"/>
                  </a:cxn>
                  <a:cxn ang="0">
                    <a:pos x="T4" y="T5"/>
                  </a:cxn>
                  <a:cxn ang="0">
                    <a:pos x="T6" y="T7"/>
                  </a:cxn>
                  <a:cxn ang="0">
                    <a:pos x="T8" y="T9"/>
                  </a:cxn>
                </a:cxnLst>
                <a:rect b="b" l="0" r="r" t="0"/>
                <a:pathLst>
                  <a:path h="34" w="38">
                    <a:moveTo>
                      <a:pt x="0" y="0"/>
                    </a:moveTo>
                    <a:lnTo>
                      <a:pt x="38" y="6"/>
                    </a:lnTo>
                    <a:lnTo>
                      <a:pt x="38" y="34"/>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62" name="Freeform 908"/>
              <p:cNvSpPr/>
              <p:nvPr/>
            </p:nvSpPr>
            <p:spPr bwMode="auto">
              <a:xfrm>
                <a:off x="6156" y="2571"/>
                <a:ext cx="50" cy="22"/>
              </a:xfrm>
              <a:custGeom>
                <a:gdLst>
                  <a:gd fmla="*/ 50 w 50" name="T0"/>
                  <a:gd fmla="*/ 6 h 22" name="T1"/>
                  <a:gd fmla="*/ 50 w 50" name="T2"/>
                  <a:gd fmla="*/ 22 h 22" name="T3"/>
                  <a:gd fmla="*/ 0 w 50" name="T4"/>
                  <a:gd fmla="*/ 20 h 22" name="T5"/>
                  <a:gd fmla="*/ 0 w 50" name="T6"/>
                  <a:gd fmla="*/ 0 h 22" name="T7"/>
                  <a:gd fmla="*/ 50 w 50" name="T8"/>
                  <a:gd fmla="*/ 6 h 22" name="T9"/>
                </a:gdLst>
                <a:cxnLst>
                  <a:cxn ang="0">
                    <a:pos x="T0" y="T1"/>
                  </a:cxn>
                  <a:cxn ang="0">
                    <a:pos x="T2" y="T3"/>
                  </a:cxn>
                  <a:cxn ang="0">
                    <a:pos x="T4" y="T5"/>
                  </a:cxn>
                  <a:cxn ang="0">
                    <a:pos x="T6" y="T7"/>
                  </a:cxn>
                  <a:cxn ang="0">
                    <a:pos x="T8" y="T9"/>
                  </a:cxn>
                </a:cxnLst>
                <a:rect b="b" l="0" r="r" t="0"/>
                <a:pathLst>
                  <a:path h="22" w="50">
                    <a:moveTo>
                      <a:pt x="50" y="6"/>
                    </a:moveTo>
                    <a:lnTo>
                      <a:pt x="50" y="22"/>
                    </a:lnTo>
                    <a:lnTo>
                      <a:pt x="0" y="20"/>
                    </a:lnTo>
                    <a:lnTo>
                      <a:pt x="0" y="0"/>
                    </a:lnTo>
                    <a:lnTo>
                      <a:pt x="50" y="6"/>
                    </a:lnTo>
                    <a:close/>
                  </a:path>
                </a:pathLst>
              </a:custGeom>
              <a:grpFill/>
              <a:ln>
                <a:noFill/>
              </a:ln>
            </p:spPr>
            <p:txBody>
              <a:bodyPr anchor="t" anchorCtr="0" bIns="45720" compatLnSpc="1" lIns="91440" numCol="1" rIns="91440" tIns="45720" vert="horz" wrap="square"/>
              <a:lstStyle/>
              <a:p>
                <a:endParaRPr altLang="en-US" lang="zh-CN"/>
              </a:p>
            </p:txBody>
          </p:sp>
          <p:sp>
            <p:nvSpPr>
              <p:cNvPr id="1063" name="Freeform 909"/>
              <p:cNvSpPr/>
              <p:nvPr/>
            </p:nvSpPr>
            <p:spPr bwMode="auto">
              <a:xfrm>
                <a:off x="6052" y="2611"/>
                <a:ext cx="24" cy="33"/>
              </a:xfrm>
              <a:custGeom>
                <a:gdLst>
                  <a:gd fmla="*/ 0 w 24" name="T0"/>
                  <a:gd fmla="*/ 0 h 33" name="T1"/>
                  <a:gd fmla="*/ 24 w 24" name="T2"/>
                  <a:gd fmla="*/ 2 h 33" name="T3"/>
                  <a:gd fmla="*/ 24 w 24" name="T4"/>
                  <a:gd fmla="*/ 31 h 33" name="T5"/>
                  <a:gd fmla="*/ 0 w 24" name="T6"/>
                  <a:gd fmla="*/ 33 h 33" name="T7"/>
                  <a:gd fmla="*/ 0 w 24" name="T8"/>
                  <a:gd fmla="*/ 0 h 33" name="T9"/>
                </a:gdLst>
                <a:cxnLst>
                  <a:cxn ang="0">
                    <a:pos x="T0" y="T1"/>
                  </a:cxn>
                  <a:cxn ang="0">
                    <a:pos x="T2" y="T3"/>
                  </a:cxn>
                  <a:cxn ang="0">
                    <a:pos x="T4" y="T5"/>
                  </a:cxn>
                  <a:cxn ang="0">
                    <a:pos x="T6" y="T7"/>
                  </a:cxn>
                  <a:cxn ang="0">
                    <a:pos x="T8" y="T9"/>
                  </a:cxn>
                </a:cxnLst>
                <a:rect b="b" l="0" r="r" t="0"/>
                <a:pathLst>
                  <a:path h="33" w="24">
                    <a:moveTo>
                      <a:pt x="0" y="0"/>
                    </a:moveTo>
                    <a:lnTo>
                      <a:pt x="24" y="2"/>
                    </a:lnTo>
                    <a:lnTo>
                      <a:pt x="24" y="31"/>
                    </a:lnTo>
                    <a:lnTo>
                      <a:pt x="0" y="33"/>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64" name="Freeform 910"/>
              <p:cNvSpPr/>
              <p:nvPr/>
            </p:nvSpPr>
            <p:spPr bwMode="auto">
              <a:xfrm>
                <a:off x="6156" y="2613"/>
                <a:ext cx="22" cy="23"/>
              </a:xfrm>
              <a:custGeom>
                <a:gdLst>
                  <a:gd fmla="*/ 0 w 22" name="T0"/>
                  <a:gd fmla="*/ 0 h 23" name="T1"/>
                  <a:gd fmla="*/ 22 w 22" name="T2"/>
                  <a:gd fmla="*/ 0 h 23" name="T3"/>
                  <a:gd fmla="*/ 22 w 22" name="T4"/>
                  <a:gd fmla="*/ 20 h 23" name="T5"/>
                  <a:gd fmla="*/ 0 w 22" name="T6"/>
                  <a:gd fmla="*/ 23 h 23" name="T7"/>
                  <a:gd fmla="*/ 0 w 22" name="T8"/>
                  <a:gd fmla="*/ 0 h 23" name="T9"/>
                </a:gdLst>
                <a:cxnLst>
                  <a:cxn ang="0">
                    <a:pos x="T0" y="T1"/>
                  </a:cxn>
                  <a:cxn ang="0">
                    <a:pos x="T2" y="T3"/>
                  </a:cxn>
                  <a:cxn ang="0">
                    <a:pos x="T4" y="T5"/>
                  </a:cxn>
                  <a:cxn ang="0">
                    <a:pos x="T6" y="T7"/>
                  </a:cxn>
                  <a:cxn ang="0">
                    <a:pos x="T8" y="T9"/>
                  </a:cxn>
                </a:cxnLst>
                <a:rect b="b" l="0" r="r" t="0"/>
                <a:pathLst>
                  <a:path h="23" w="22">
                    <a:moveTo>
                      <a:pt x="0" y="0"/>
                    </a:moveTo>
                    <a:lnTo>
                      <a:pt x="22" y="0"/>
                    </a:lnTo>
                    <a:lnTo>
                      <a:pt x="22" y="20"/>
                    </a:lnTo>
                    <a:lnTo>
                      <a:pt x="0" y="23"/>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65" name="Freeform 911"/>
              <p:cNvSpPr/>
              <p:nvPr/>
            </p:nvSpPr>
            <p:spPr bwMode="auto">
              <a:xfrm>
                <a:off x="6110" y="2658"/>
                <a:ext cx="30" cy="30"/>
              </a:xfrm>
              <a:custGeom>
                <a:gdLst>
                  <a:gd fmla="*/ 30 w 30" name="T0"/>
                  <a:gd fmla="*/ 0 h 30" name="T1"/>
                  <a:gd fmla="*/ 30 w 30" name="T2"/>
                  <a:gd fmla="*/ 22 h 30" name="T3"/>
                  <a:gd fmla="*/ 16 w 30" name="T4"/>
                  <a:gd fmla="*/ 26 h 30" name="T5"/>
                  <a:gd fmla="*/ 0 w 30" name="T6"/>
                  <a:gd fmla="*/ 30 h 30" name="T7"/>
                  <a:gd fmla="*/ 0 w 30" name="T8"/>
                  <a:gd fmla="*/ 4 h 30" name="T9"/>
                  <a:gd fmla="*/ 30 w 30" name="T10"/>
                  <a:gd fmla="*/ 0 h 30" name="T11"/>
                </a:gdLst>
                <a:cxnLst>
                  <a:cxn ang="0">
                    <a:pos x="T0" y="T1"/>
                  </a:cxn>
                  <a:cxn ang="0">
                    <a:pos x="T2" y="T3"/>
                  </a:cxn>
                  <a:cxn ang="0">
                    <a:pos x="T4" y="T5"/>
                  </a:cxn>
                  <a:cxn ang="0">
                    <a:pos x="T6" y="T7"/>
                  </a:cxn>
                  <a:cxn ang="0">
                    <a:pos x="T8" y="T9"/>
                  </a:cxn>
                  <a:cxn ang="0">
                    <a:pos x="T10" y="T11"/>
                  </a:cxn>
                </a:cxnLst>
                <a:rect b="b" l="0" r="r" t="0"/>
                <a:pathLst>
                  <a:path h="30" w="30">
                    <a:moveTo>
                      <a:pt x="30" y="0"/>
                    </a:moveTo>
                    <a:lnTo>
                      <a:pt x="30" y="22"/>
                    </a:lnTo>
                    <a:lnTo>
                      <a:pt x="16" y="26"/>
                    </a:lnTo>
                    <a:lnTo>
                      <a:pt x="0" y="30"/>
                    </a:lnTo>
                    <a:lnTo>
                      <a:pt x="0" y="4"/>
                    </a:lnTo>
                    <a:lnTo>
                      <a:pt x="30" y="0"/>
                    </a:lnTo>
                    <a:close/>
                  </a:path>
                </a:pathLst>
              </a:custGeom>
              <a:grpFill/>
              <a:ln>
                <a:noFill/>
              </a:ln>
            </p:spPr>
            <p:txBody>
              <a:bodyPr anchor="t" anchorCtr="0" bIns="45720" compatLnSpc="1" lIns="91440" numCol="1" rIns="91440" tIns="45720" vert="horz" wrap="square"/>
              <a:lstStyle/>
              <a:p>
                <a:endParaRPr altLang="en-US" lang="zh-CN"/>
              </a:p>
            </p:txBody>
          </p:sp>
          <p:sp>
            <p:nvSpPr>
              <p:cNvPr id="1066" name="Freeform 912"/>
              <p:cNvSpPr/>
              <p:nvPr/>
            </p:nvSpPr>
            <p:spPr bwMode="auto">
              <a:xfrm>
                <a:off x="6154" y="2650"/>
                <a:ext cx="52" cy="28"/>
              </a:xfrm>
              <a:custGeom>
                <a:gdLst>
                  <a:gd fmla="*/ 52 w 52" name="T0"/>
                  <a:gd fmla="*/ 0 h 28" name="T1"/>
                  <a:gd fmla="*/ 52 w 52" name="T2"/>
                  <a:gd fmla="*/ 16 h 28" name="T3"/>
                  <a:gd fmla="*/ 2 w 52" name="T4"/>
                  <a:gd fmla="*/ 28 h 28" name="T5"/>
                  <a:gd fmla="*/ 2 w 52" name="T6"/>
                  <a:gd fmla="*/ 8 h 28" name="T7"/>
                  <a:gd fmla="*/ 0 w 52" name="T8"/>
                  <a:gd fmla="*/ 8 h 28" name="T9"/>
                  <a:gd fmla="*/ 2 w 52" name="T10"/>
                  <a:gd fmla="*/ 6 h 28" name="T11"/>
                  <a:gd fmla="*/ 52 w 52" name="T12"/>
                  <a:gd fmla="*/ 0 h 28" name="T13"/>
                </a:gdLst>
                <a:cxnLst>
                  <a:cxn ang="0">
                    <a:pos x="T0" y="T1"/>
                  </a:cxn>
                  <a:cxn ang="0">
                    <a:pos x="T2" y="T3"/>
                  </a:cxn>
                  <a:cxn ang="0">
                    <a:pos x="T4" y="T5"/>
                  </a:cxn>
                  <a:cxn ang="0">
                    <a:pos x="T6" y="T7"/>
                  </a:cxn>
                  <a:cxn ang="0">
                    <a:pos x="T8" y="T9"/>
                  </a:cxn>
                  <a:cxn ang="0">
                    <a:pos x="T10" y="T11"/>
                  </a:cxn>
                  <a:cxn ang="0">
                    <a:pos x="T12" y="T13"/>
                  </a:cxn>
                </a:cxnLst>
                <a:rect b="b" l="0" r="r" t="0"/>
                <a:pathLst>
                  <a:path h="28" w="52">
                    <a:moveTo>
                      <a:pt x="52" y="0"/>
                    </a:moveTo>
                    <a:lnTo>
                      <a:pt x="52" y="16"/>
                    </a:lnTo>
                    <a:lnTo>
                      <a:pt x="2" y="28"/>
                    </a:lnTo>
                    <a:lnTo>
                      <a:pt x="2" y="8"/>
                    </a:lnTo>
                    <a:lnTo>
                      <a:pt x="0" y="8"/>
                    </a:lnTo>
                    <a:lnTo>
                      <a:pt x="2" y="6"/>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1067" name="Freeform 913"/>
              <p:cNvSpPr/>
              <p:nvPr/>
            </p:nvSpPr>
            <p:spPr bwMode="auto">
              <a:xfrm>
                <a:off x="6052" y="2716"/>
                <a:ext cx="30" cy="38"/>
              </a:xfrm>
              <a:custGeom>
                <a:gdLst>
                  <a:gd fmla="*/ 0 w 30" name="T0"/>
                  <a:gd fmla="*/ 6 h 38" name="T1"/>
                  <a:gd fmla="*/ 30 w 30" name="T2"/>
                  <a:gd fmla="*/ 0 h 38" name="T3"/>
                  <a:gd fmla="*/ 30 w 30" name="T4"/>
                  <a:gd fmla="*/ 28 h 38" name="T5"/>
                  <a:gd fmla="*/ 0 w 30" name="T6"/>
                  <a:gd fmla="*/ 38 h 38" name="T7"/>
                  <a:gd fmla="*/ 0 w 30" name="T8"/>
                  <a:gd fmla="*/ 6 h 38" name="T9"/>
                </a:gdLst>
                <a:cxnLst>
                  <a:cxn ang="0">
                    <a:pos x="T0" y="T1"/>
                  </a:cxn>
                  <a:cxn ang="0">
                    <a:pos x="T2" y="T3"/>
                  </a:cxn>
                  <a:cxn ang="0">
                    <a:pos x="T4" y="T5"/>
                  </a:cxn>
                  <a:cxn ang="0">
                    <a:pos x="T6" y="T7"/>
                  </a:cxn>
                  <a:cxn ang="0">
                    <a:pos x="T8" y="T9"/>
                  </a:cxn>
                </a:cxnLst>
                <a:rect b="b" l="0" r="r" t="0"/>
                <a:pathLst>
                  <a:path h="38" w="30">
                    <a:moveTo>
                      <a:pt x="0" y="6"/>
                    </a:moveTo>
                    <a:lnTo>
                      <a:pt x="30" y="0"/>
                    </a:lnTo>
                    <a:lnTo>
                      <a:pt x="30" y="28"/>
                    </a:lnTo>
                    <a:lnTo>
                      <a:pt x="0" y="38"/>
                    </a:lnTo>
                    <a:lnTo>
                      <a:pt x="0" y="6"/>
                    </a:lnTo>
                    <a:close/>
                  </a:path>
                </a:pathLst>
              </a:custGeom>
              <a:grpFill/>
              <a:ln>
                <a:noFill/>
              </a:ln>
            </p:spPr>
            <p:txBody>
              <a:bodyPr anchor="t" anchorCtr="0" bIns="45720" compatLnSpc="1" lIns="91440" numCol="1" rIns="91440" tIns="45720" vert="horz" wrap="square"/>
              <a:lstStyle/>
              <a:p>
                <a:endParaRPr altLang="en-US" lang="zh-CN"/>
              </a:p>
            </p:txBody>
          </p:sp>
          <p:sp>
            <p:nvSpPr>
              <p:cNvPr id="1068" name="Freeform 914"/>
              <p:cNvSpPr/>
              <p:nvPr/>
            </p:nvSpPr>
            <p:spPr bwMode="auto">
              <a:xfrm>
                <a:off x="6156" y="2696"/>
                <a:ext cx="20" cy="24"/>
              </a:xfrm>
              <a:custGeom>
                <a:gdLst>
                  <a:gd fmla="*/ 0 w 20" name="T0"/>
                  <a:gd fmla="*/ 4 h 24" name="T1"/>
                  <a:gd fmla="*/ 20 w 20" name="T2"/>
                  <a:gd fmla="*/ 0 h 24" name="T3"/>
                  <a:gd fmla="*/ 20 w 20" name="T4"/>
                  <a:gd fmla="*/ 18 h 24" name="T5"/>
                  <a:gd fmla="*/ 0 w 20" name="T6"/>
                  <a:gd fmla="*/ 24 h 24" name="T7"/>
                  <a:gd fmla="*/ 0 w 20" name="T8"/>
                  <a:gd fmla="*/ 4 h 24" name="T9"/>
                  <a:gd fmla="*/ 0 w 20" name="T10"/>
                  <a:gd fmla="*/ 4 h 24" name="T11"/>
                  <a:gd fmla="*/ 0 w 20" name="T12"/>
                  <a:gd fmla="*/ 4 h 24" name="T13"/>
                </a:gdLst>
                <a:cxnLst>
                  <a:cxn ang="0">
                    <a:pos x="T0" y="T1"/>
                  </a:cxn>
                  <a:cxn ang="0">
                    <a:pos x="T2" y="T3"/>
                  </a:cxn>
                  <a:cxn ang="0">
                    <a:pos x="T4" y="T5"/>
                  </a:cxn>
                  <a:cxn ang="0">
                    <a:pos x="T6" y="T7"/>
                  </a:cxn>
                  <a:cxn ang="0">
                    <a:pos x="T8" y="T9"/>
                  </a:cxn>
                  <a:cxn ang="0">
                    <a:pos x="T10" y="T11"/>
                  </a:cxn>
                  <a:cxn ang="0">
                    <a:pos x="T12" y="T13"/>
                  </a:cxn>
                </a:cxnLst>
                <a:rect b="b" l="0" r="r" t="0"/>
                <a:pathLst>
                  <a:path h="24" w="20">
                    <a:moveTo>
                      <a:pt x="0" y="4"/>
                    </a:moveTo>
                    <a:lnTo>
                      <a:pt x="20" y="0"/>
                    </a:lnTo>
                    <a:lnTo>
                      <a:pt x="20" y="18"/>
                    </a:lnTo>
                    <a:lnTo>
                      <a:pt x="0" y="24"/>
                    </a:lnTo>
                    <a:lnTo>
                      <a:pt x="0" y="4"/>
                    </a:lnTo>
                    <a:lnTo>
                      <a:pt x="0" y="4"/>
                    </a:lnTo>
                    <a:lnTo>
                      <a:pt x="0" y="4"/>
                    </a:lnTo>
                    <a:close/>
                  </a:path>
                </a:pathLst>
              </a:custGeom>
              <a:grpFill/>
              <a:ln>
                <a:noFill/>
              </a:ln>
            </p:spPr>
            <p:txBody>
              <a:bodyPr anchor="t" anchorCtr="0" bIns="45720" compatLnSpc="1" lIns="91440" numCol="1" rIns="91440" tIns="45720" vert="horz" wrap="square"/>
              <a:lstStyle/>
              <a:p>
                <a:endParaRPr altLang="en-US" lang="zh-CN"/>
              </a:p>
            </p:txBody>
          </p:sp>
          <p:sp>
            <p:nvSpPr>
              <p:cNvPr id="1069" name="Freeform 915"/>
              <p:cNvSpPr/>
              <p:nvPr/>
            </p:nvSpPr>
            <p:spPr bwMode="auto">
              <a:xfrm>
                <a:off x="6192" y="2690"/>
                <a:ext cx="14" cy="20"/>
              </a:xfrm>
              <a:custGeom>
                <a:gdLst>
                  <a:gd fmla="*/ 14 w 14" name="T0"/>
                  <a:gd fmla="*/ 0 h 20" name="T1"/>
                  <a:gd fmla="*/ 14 w 14" name="T2"/>
                  <a:gd fmla="*/ 16 h 20" name="T3"/>
                  <a:gd fmla="*/ 0 w 14" name="T4"/>
                  <a:gd fmla="*/ 20 h 20" name="T5"/>
                  <a:gd fmla="*/ 0 w 14" name="T6"/>
                  <a:gd fmla="*/ 2 h 20" name="T7"/>
                  <a:gd fmla="*/ 14 w 14" name="T8"/>
                  <a:gd fmla="*/ 0 h 20" name="T9"/>
                </a:gdLst>
                <a:cxnLst>
                  <a:cxn ang="0">
                    <a:pos x="T0" y="T1"/>
                  </a:cxn>
                  <a:cxn ang="0">
                    <a:pos x="T2" y="T3"/>
                  </a:cxn>
                  <a:cxn ang="0">
                    <a:pos x="T4" y="T5"/>
                  </a:cxn>
                  <a:cxn ang="0">
                    <a:pos x="T6" y="T7"/>
                  </a:cxn>
                  <a:cxn ang="0">
                    <a:pos x="T8" y="T9"/>
                  </a:cxn>
                </a:cxnLst>
                <a:rect b="b" l="0" r="r" t="0"/>
                <a:pathLst>
                  <a:path h="20" w="14">
                    <a:moveTo>
                      <a:pt x="14" y="0"/>
                    </a:moveTo>
                    <a:lnTo>
                      <a:pt x="14" y="16"/>
                    </a:lnTo>
                    <a:lnTo>
                      <a:pt x="0" y="20"/>
                    </a:lnTo>
                    <a:lnTo>
                      <a:pt x="0" y="2"/>
                    </a:lnTo>
                    <a:lnTo>
                      <a:pt x="14" y="0"/>
                    </a:lnTo>
                    <a:close/>
                  </a:path>
                </a:pathLst>
              </a:custGeom>
              <a:grpFill/>
              <a:ln>
                <a:noFill/>
              </a:ln>
            </p:spPr>
            <p:txBody>
              <a:bodyPr anchor="t" anchorCtr="0" bIns="45720" compatLnSpc="1" lIns="91440" numCol="1" rIns="91440" tIns="45720" vert="horz" wrap="square"/>
              <a:lstStyle/>
              <a:p>
                <a:endParaRPr altLang="en-US" lang="zh-CN"/>
              </a:p>
            </p:txBody>
          </p:sp>
          <p:sp>
            <p:nvSpPr>
              <p:cNvPr id="1070" name="Freeform 916"/>
              <p:cNvSpPr/>
              <p:nvPr/>
            </p:nvSpPr>
            <p:spPr bwMode="auto">
              <a:xfrm>
                <a:off x="6052" y="2774"/>
                <a:ext cx="22" cy="38"/>
              </a:xfrm>
              <a:custGeom>
                <a:gdLst>
                  <a:gd fmla="*/ 0 w 22" name="T0"/>
                  <a:gd fmla="*/ 8 h 38" name="T1"/>
                  <a:gd fmla="*/ 22 w 22" name="T2"/>
                  <a:gd fmla="*/ 0 h 38" name="T3"/>
                  <a:gd fmla="*/ 22 w 22" name="T4"/>
                  <a:gd fmla="*/ 28 h 38" name="T5"/>
                  <a:gd fmla="*/ 0 w 22" name="T6"/>
                  <a:gd fmla="*/ 38 h 38" name="T7"/>
                  <a:gd fmla="*/ 0 w 22" name="T8"/>
                  <a:gd fmla="*/ 8 h 38" name="T9"/>
                </a:gdLst>
                <a:cxnLst>
                  <a:cxn ang="0">
                    <a:pos x="T0" y="T1"/>
                  </a:cxn>
                  <a:cxn ang="0">
                    <a:pos x="T2" y="T3"/>
                  </a:cxn>
                  <a:cxn ang="0">
                    <a:pos x="T4" y="T5"/>
                  </a:cxn>
                  <a:cxn ang="0">
                    <a:pos x="T6" y="T7"/>
                  </a:cxn>
                  <a:cxn ang="0">
                    <a:pos x="T8" y="T9"/>
                  </a:cxn>
                </a:cxnLst>
                <a:rect b="b" l="0" r="r" t="0"/>
                <a:pathLst>
                  <a:path h="38" w="22">
                    <a:moveTo>
                      <a:pt x="0" y="8"/>
                    </a:moveTo>
                    <a:lnTo>
                      <a:pt x="22" y="0"/>
                    </a:lnTo>
                    <a:lnTo>
                      <a:pt x="22" y="28"/>
                    </a:lnTo>
                    <a:lnTo>
                      <a:pt x="0" y="38"/>
                    </a:lnTo>
                    <a:lnTo>
                      <a:pt x="0" y="8"/>
                    </a:lnTo>
                    <a:close/>
                  </a:path>
                </a:pathLst>
              </a:custGeom>
              <a:grpFill/>
              <a:ln>
                <a:noFill/>
              </a:ln>
            </p:spPr>
            <p:txBody>
              <a:bodyPr anchor="t" anchorCtr="0" bIns="45720" compatLnSpc="1" lIns="91440" numCol="1" rIns="91440" tIns="45720" vert="horz" wrap="square"/>
              <a:lstStyle/>
              <a:p>
                <a:endParaRPr altLang="en-US" lang="zh-CN"/>
              </a:p>
            </p:txBody>
          </p:sp>
          <p:sp>
            <p:nvSpPr>
              <p:cNvPr id="1071" name="Freeform 917"/>
              <p:cNvSpPr/>
              <p:nvPr/>
            </p:nvSpPr>
            <p:spPr bwMode="auto">
              <a:xfrm>
                <a:off x="6090" y="2746"/>
                <a:ext cx="64" cy="50"/>
              </a:xfrm>
              <a:custGeom>
                <a:gdLst>
                  <a:gd fmla="*/ 64 w 64" name="T0"/>
                  <a:gd fmla="*/ 0 h 50" name="T1"/>
                  <a:gd fmla="*/ 64 w 64" name="T2"/>
                  <a:gd fmla="*/ 20 h 50" name="T3"/>
                  <a:gd fmla="*/ 0 w 64" name="T4"/>
                  <a:gd fmla="*/ 50 h 50" name="T5"/>
                  <a:gd fmla="*/ 0 w 64" name="T6"/>
                  <a:gd fmla="*/ 22 h 50" name="T7"/>
                  <a:gd fmla="*/ 64 w 64" name="T8"/>
                  <a:gd fmla="*/ 0 h 50" name="T9"/>
                </a:gdLst>
                <a:cxnLst>
                  <a:cxn ang="0">
                    <a:pos x="T0" y="T1"/>
                  </a:cxn>
                  <a:cxn ang="0">
                    <a:pos x="T2" y="T3"/>
                  </a:cxn>
                  <a:cxn ang="0">
                    <a:pos x="T4" y="T5"/>
                  </a:cxn>
                  <a:cxn ang="0">
                    <a:pos x="T6" y="T7"/>
                  </a:cxn>
                  <a:cxn ang="0">
                    <a:pos x="T8" y="T9"/>
                  </a:cxn>
                </a:cxnLst>
                <a:rect b="b" l="0" r="r" t="0"/>
                <a:pathLst>
                  <a:path h="50" w="64">
                    <a:moveTo>
                      <a:pt x="64" y="0"/>
                    </a:moveTo>
                    <a:lnTo>
                      <a:pt x="64" y="20"/>
                    </a:lnTo>
                    <a:lnTo>
                      <a:pt x="0" y="50"/>
                    </a:lnTo>
                    <a:lnTo>
                      <a:pt x="0" y="22"/>
                    </a:lnTo>
                    <a:lnTo>
                      <a:pt x="64" y="0"/>
                    </a:lnTo>
                    <a:close/>
                  </a:path>
                </a:pathLst>
              </a:custGeom>
              <a:grpFill/>
              <a:ln>
                <a:noFill/>
              </a:ln>
            </p:spPr>
            <p:txBody>
              <a:bodyPr anchor="t" anchorCtr="0" bIns="45720" compatLnSpc="1" lIns="91440" numCol="1" rIns="91440" tIns="45720" vert="horz" wrap="square"/>
              <a:lstStyle/>
              <a:p>
                <a:endParaRPr altLang="en-US" lang="zh-CN"/>
              </a:p>
            </p:txBody>
          </p:sp>
          <p:sp>
            <p:nvSpPr>
              <p:cNvPr id="1072" name="Freeform 918"/>
              <p:cNvSpPr/>
              <p:nvPr/>
            </p:nvSpPr>
            <p:spPr bwMode="auto">
              <a:xfrm>
                <a:off x="6170" y="2728"/>
                <a:ext cx="36" cy="32"/>
              </a:xfrm>
              <a:custGeom>
                <a:gdLst>
                  <a:gd fmla="*/ 36 w 36" name="T0"/>
                  <a:gd fmla="*/ 0 h 32" name="T1"/>
                  <a:gd fmla="*/ 36 w 36" name="T2"/>
                  <a:gd fmla="*/ 16 h 32" name="T3"/>
                  <a:gd fmla="*/ 0 w 36" name="T4"/>
                  <a:gd fmla="*/ 32 h 32" name="T5"/>
                  <a:gd fmla="*/ 0 w 36" name="T6"/>
                  <a:gd fmla="*/ 12 h 32" name="T7"/>
                  <a:gd fmla="*/ 36 w 36" name="T8"/>
                  <a:gd fmla="*/ 0 h 32" name="T9"/>
                </a:gdLst>
                <a:cxnLst>
                  <a:cxn ang="0">
                    <a:pos x="T0" y="T1"/>
                  </a:cxn>
                  <a:cxn ang="0">
                    <a:pos x="T2" y="T3"/>
                  </a:cxn>
                  <a:cxn ang="0">
                    <a:pos x="T4" y="T5"/>
                  </a:cxn>
                  <a:cxn ang="0">
                    <a:pos x="T6" y="T7"/>
                  </a:cxn>
                  <a:cxn ang="0">
                    <a:pos x="T8" y="T9"/>
                  </a:cxn>
                </a:cxnLst>
                <a:rect b="b" l="0" r="r" t="0"/>
                <a:pathLst>
                  <a:path h="32" w="36">
                    <a:moveTo>
                      <a:pt x="36" y="0"/>
                    </a:moveTo>
                    <a:lnTo>
                      <a:pt x="36" y="16"/>
                    </a:lnTo>
                    <a:lnTo>
                      <a:pt x="0" y="32"/>
                    </a:lnTo>
                    <a:lnTo>
                      <a:pt x="0" y="12"/>
                    </a:lnTo>
                    <a:lnTo>
                      <a:pt x="36" y="0"/>
                    </a:lnTo>
                    <a:close/>
                  </a:path>
                </a:pathLst>
              </a:custGeom>
              <a:grpFill/>
              <a:ln>
                <a:noFill/>
              </a:ln>
            </p:spPr>
            <p:txBody>
              <a:bodyPr anchor="t" anchorCtr="0" bIns="45720" compatLnSpc="1" lIns="91440" numCol="1" rIns="91440" tIns="45720" vert="horz" wrap="square"/>
              <a:lstStyle/>
              <a:p>
                <a:endParaRPr altLang="en-US" lang="zh-CN"/>
              </a:p>
            </p:txBody>
          </p:sp>
          <p:sp>
            <p:nvSpPr>
              <p:cNvPr id="1073" name="Freeform 919"/>
              <p:cNvSpPr/>
              <p:nvPr/>
            </p:nvSpPr>
            <p:spPr bwMode="auto">
              <a:xfrm>
                <a:off x="6052" y="2818"/>
                <a:ext cx="42" cy="48"/>
              </a:xfrm>
              <a:custGeom>
                <a:gdLst>
                  <a:gd fmla="*/ 0 w 42" name="T0"/>
                  <a:gd fmla="*/ 18 h 48" name="T1"/>
                  <a:gd fmla="*/ 42 w 42" name="T2"/>
                  <a:gd fmla="*/ 0 h 48" name="T3"/>
                  <a:gd fmla="*/ 42 w 42" name="T4"/>
                  <a:gd fmla="*/ 26 h 48" name="T5"/>
                  <a:gd fmla="*/ 0 w 42" name="T6"/>
                  <a:gd fmla="*/ 48 h 48" name="T7"/>
                  <a:gd fmla="*/ 0 w 42" name="T8"/>
                  <a:gd fmla="*/ 18 h 48" name="T9"/>
                </a:gdLst>
                <a:cxnLst>
                  <a:cxn ang="0">
                    <a:pos x="T0" y="T1"/>
                  </a:cxn>
                  <a:cxn ang="0">
                    <a:pos x="T2" y="T3"/>
                  </a:cxn>
                  <a:cxn ang="0">
                    <a:pos x="T4" y="T5"/>
                  </a:cxn>
                  <a:cxn ang="0">
                    <a:pos x="T6" y="T7"/>
                  </a:cxn>
                  <a:cxn ang="0">
                    <a:pos x="T8" y="T9"/>
                  </a:cxn>
                </a:cxnLst>
                <a:rect b="b" l="0" r="r" t="0"/>
                <a:pathLst>
                  <a:path h="48" w="42">
                    <a:moveTo>
                      <a:pt x="0" y="18"/>
                    </a:moveTo>
                    <a:lnTo>
                      <a:pt x="42" y="0"/>
                    </a:lnTo>
                    <a:lnTo>
                      <a:pt x="42" y="26"/>
                    </a:lnTo>
                    <a:lnTo>
                      <a:pt x="0" y="48"/>
                    </a:lnTo>
                    <a:lnTo>
                      <a:pt x="0" y="18"/>
                    </a:lnTo>
                    <a:close/>
                  </a:path>
                </a:pathLst>
              </a:custGeom>
              <a:grpFill/>
              <a:ln>
                <a:noFill/>
              </a:ln>
            </p:spPr>
            <p:txBody>
              <a:bodyPr anchor="t" anchorCtr="0" bIns="45720" compatLnSpc="1" lIns="91440" numCol="1" rIns="91440" tIns="45720" vert="horz" wrap="square"/>
              <a:lstStyle/>
              <a:p>
                <a:endParaRPr altLang="en-US" lang="zh-CN"/>
              </a:p>
            </p:txBody>
          </p:sp>
          <p:sp>
            <p:nvSpPr>
              <p:cNvPr id="1074" name="Freeform 920"/>
              <p:cNvSpPr/>
              <p:nvPr/>
            </p:nvSpPr>
            <p:spPr bwMode="auto">
              <a:xfrm>
                <a:off x="6126" y="2784"/>
                <a:ext cx="48" cy="44"/>
              </a:xfrm>
              <a:custGeom>
                <a:gdLst>
                  <a:gd fmla="*/ 0 w 48" name="T0"/>
                  <a:gd fmla="*/ 20 h 44" name="T1"/>
                  <a:gd fmla="*/ 48 w 48" name="T2"/>
                  <a:gd fmla="*/ 0 h 44" name="T3"/>
                  <a:gd fmla="*/ 48 w 48" name="T4"/>
                  <a:gd fmla="*/ 18 h 44" name="T5"/>
                  <a:gd fmla="*/ 0 w 48" name="T6"/>
                  <a:gd fmla="*/ 44 h 44" name="T7"/>
                  <a:gd fmla="*/ 0 w 48" name="T8"/>
                  <a:gd fmla="*/ 20 h 44" name="T9"/>
                </a:gdLst>
                <a:cxnLst>
                  <a:cxn ang="0">
                    <a:pos x="T0" y="T1"/>
                  </a:cxn>
                  <a:cxn ang="0">
                    <a:pos x="T2" y="T3"/>
                  </a:cxn>
                  <a:cxn ang="0">
                    <a:pos x="T4" y="T5"/>
                  </a:cxn>
                  <a:cxn ang="0">
                    <a:pos x="T6" y="T7"/>
                  </a:cxn>
                  <a:cxn ang="0">
                    <a:pos x="T8" y="T9"/>
                  </a:cxn>
                </a:cxnLst>
                <a:rect b="b" l="0" r="r" t="0"/>
                <a:pathLst>
                  <a:path h="44" w="48">
                    <a:moveTo>
                      <a:pt x="0" y="20"/>
                    </a:moveTo>
                    <a:lnTo>
                      <a:pt x="48" y="0"/>
                    </a:lnTo>
                    <a:lnTo>
                      <a:pt x="48" y="18"/>
                    </a:lnTo>
                    <a:lnTo>
                      <a:pt x="0" y="44"/>
                    </a:lnTo>
                    <a:lnTo>
                      <a:pt x="0" y="20"/>
                    </a:lnTo>
                    <a:close/>
                  </a:path>
                </a:pathLst>
              </a:custGeom>
              <a:grpFill/>
              <a:ln>
                <a:noFill/>
              </a:ln>
            </p:spPr>
            <p:txBody>
              <a:bodyPr anchor="t" anchorCtr="0" bIns="45720" compatLnSpc="1" lIns="91440" numCol="1" rIns="91440" tIns="45720" vert="horz" wrap="square"/>
              <a:lstStyle/>
              <a:p>
                <a:endParaRPr altLang="en-US" lang="zh-CN"/>
              </a:p>
            </p:txBody>
          </p:sp>
          <p:sp>
            <p:nvSpPr>
              <p:cNvPr id="1075" name="Freeform 921"/>
              <p:cNvSpPr/>
              <p:nvPr/>
            </p:nvSpPr>
            <p:spPr bwMode="auto">
              <a:xfrm>
                <a:off x="6188" y="2770"/>
                <a:ext cx="18" cy="24"/>
              </a:xfrm>
              <a:custGeom>
                <a:gdLst>
                  <a:gd fmla="*/ 18 w 18" name="T0"/>
                  <a:gd fmla="*/ 0 h 24" name="T1"/>
                  <a:gd fmla="*/ 18 w 18" name="T2"/>
                  <a:gd fmla="*/ 16 h 24" name="T3"/>
                  <a:gd fmla="*/ 0 w 18" name="T4"/>
                  <a:gd fmla="*/ 24 h 24" name="T5"/>
                  <a:gd fmla="*/ 0 w 18" name="T6"/>
                  <a:gd fmla="*/ 6 h 24" name="T7"/>
                  <a:gd fmla="*/ 18 w 18" name="T8"/>
                  <a:gd fmla="*/ 0 h 24" name="T9"/>
                </a:gdLst>
                <a:cxnLst>
                  <a:cxn ang="0">
                    <a:pos x="T0" y="T1"/>
                  </a:cxn>
                  <a:cxn ang="0">
                    <a:pos x="T2" y="T3"/>
                  </a:cxn>
                  <a:cxn ang="0">
                    <a:pos x="T4" y="T5"/>
                  </a:cxn>
                  <a:cxn ang="0">
                    <a:pos x="T6" y="T7"/>
                  </a:cxn>
                  <a:cxn ang="0">
                    <a:pos x="T8" y="T9"/>
                  </a:cxn>
                </a:cxnLst>
                <a:rect b="b" l="0" r="r" t="0"/>
                <a:pathLst>
                  <a:path h="24" w="18">
                    <a:moveTo>
                      <a:pt x="18" y="0"/>
                    </a:moveTo>
                    <a:lnTo>
                      <a:pt x="18" y="16"/>
                    </a:lnTo>
                    <a:lnTo>
                      <a:pt x="0" y="24"/>
                    </a:lnTo>
                    <a:lnTo>
                      <a:pt x="0" y="6"/>
                    </a:lnTo>
                    <a:lnTo>
                      <a:pt x="18" y="0"/>
                    </a:lnTo>
                    <a:close/>
                  </a:path>
                </a:pathLst>
              </a:custGeom>
              <a:grpFill/>
              <a:ln>
                <a:noFill/>
              </a:ln>
            </p:spPr>
            <p:txBody>
              <a:bodyPr anchor="t" anchorCtr="0" bIns="45720" compatLnSpc="1" lIns="91440" numCol="1" rIns="91440" tIns="45720" vert="horz" wrap="square"/>
              <a:lstStyle/>
              <a:p>
                <a:endParaRPr altLang="en-US" lang="zh-CN"/>
              </a:p>
            </p:txBody>
          </p:sp>
          <p:sp>
            <p:nvSpPr>
              <p:cNvPr id="1076" name="Freeform 922"/>
              <p:cNvSpPr/>
              <p:nvPr/>
            </p:nvSpPr>
            <p:spPr bwMode="auto">
              <a:xfrm>
                <a:off x="6092" y="2852"/>
                <a:ext cx="34" cy="46"/>
              </a:xfrm>
              <a:custGeom>
                <a:gdLst>
                  <a:gd fmla="*/ 0 w 34" name="T0"/>
                  <a:gd fmla="*/ 18 h 46" name="T1"/>
                  <a:gd fmla="*/ 34 w 34" name="T2"/>
                  <a:gd fmla="*/ 0 h 46" name="T3"/>
                  <a:gd fmla="*/ 34 w 34" name="T4"/>
                  <a:gd fmla="*/ 24 h 46" name="T5"/>
                  <a:gd fmla="*/ 0 w 34" name="T6"/>
                  <a:gd fmla="*/ 46 h 46" name="T7"/>
                  <a:gd fmla="*/ 0 w 34" name="T8"/>
                  <a:gd fmla="*/ 18 h 46" name="T9"/>
                </a:gdLst>
                <a:cxnLst>
                  <a:cxn ang="0">
                    <a:pos x="T0" y="T1"/>
                  </a:cxn>
                  <a:cxn ang="0">
                    <a:pos x="T2" y="T3"/>
                  </a:cxn>
                  <a:cxn ang="0">
                    <a:pos x="T4" y="T5"/>
                  </a:cxn>
                  <a:cxn ang="0">
                    <a:pos x="T6" y="T7"/>
                  </a:cxn>
                  <a:cxn ang="0">
                    <a:pos x="T8" y="T9"/>
                  </a:cxn>
                </a:cxnLst>
                <a:rect b="b" l="0" r="r" t="0"/>
                <a:pathLst>
                  <a:path h="46" w="34">
                    <a:moveTo>
                      <a:pt x="0" y="18"/>
                    </a:moveTo>
                    <a:lnTo>
                      <a:pt x="34" y="0"/>
                    </a:lnTo>
                    <a:lnTo>
                      <a:pt x="34" y="24"/>
                    </a:lnTo>
                    <a:lnTo>
                      <a:pt x="0" y="46"/>
                    </a:lnTo>
                    <a:lnTo>
                      <a:pt x="0" y="18"/>
                    </a:lnTo>
                    <a:close/>
                  </a:path>
                </a:pathLst>
              </a:custGeom>
              <a:grpFill/>
              <a:ln>
                <a:noFill/>
              </a:ln>
            </p:spPr>
            <p:txBody>
              <a:bodyPr anchor="t" anchorCtr="0" bIns="45720" compatLnSpc="1" lIns="91440" numCol="1" rIns="91440" tIns="45720" vert="horz" wrap="square"/>
              <a:lstStyle/>
              <a:p>
                <a:endParaRPr altLang="en-US" lang="zh-CN"/>
              </a:p>
            </p:txBody>
          </p:sp>
          <p:sp>
            <p:nvSpPr>
              <p:cNvPr id="1077" name="Freeform 923"/>
              <p:cNvSpPr/>
              <p:nvPr/>
            </p:nvSpPr>
            <p:spPr bwMode="auto">
              <a:xfrm>
                <a:off x="6152" y="2832"/>
                <a:ext cx="12" cy="28"/>
              </a:xfrm>
              <a:custGeom>
                <a:gdLst>
                  <a:gd fmla="*/ 0 w 12" name="T0"/>
                  <a:gd fmla="*/ 6 h 28" name="T1"/>
                  <a:gd fmla="*/ 12 w 12" name="T2"/>
                  <a:gd fmla="*/ 0 h 28" name="T3"/>
                  <a:gd fmla="*/ 12 w 12" name="T4"/>
                  <a:gd fmla="*/ 20 h 28" name="T5"/>
                  <a:gd fmla="*/ 0 w 12" name="T6"/>
                  <a:gd fmla="*/ 28 h 28" name="T7"/>
                  <a:gd fmla="*/ 0 w 12" name="T8"/>
                  <a:gd fmla="*/ 6 h 28" name="T9"/>
                </a:gdLst>
                <a:cxnLst>
                  <a:cxn ang="0">
                    <a:pos x="T0" y="T1"/>
                  </a:cxn>
                  <a:cxn ang="0">
                    <a:pos x="T2" y="T3"/>
                  </a:cxn>
                  <a:cxn ang="0">
                    <a:pos x="T4" y="T5"/>
                  </a:cxn>
                  <a:cxn ang="0">
                    <a:pos x="T6" y="T7"/>
                  </a:cxn>
                  <a:cxn ang="0">
                    <a:pos x="T8" y="T9"/>
                  </a:cxn>
                </a:cxnLst>
                <a:rect b="b" l="0" r="r" t="0"/>
                <a:pathLst>
                  <a:path h="28" w="12">
                    <a:moveTo>
                      <a:pt x="0" y="6"/>
                    </a:moveTo>
                    <a:lnTo>
                      <a:pt x="12" y="0"/>
                    </a:lnTo>
                    <a:lnTo>
                      <a:pt x="12" y="20"/>
                    </a:lnTo>
                    <a:lnTo>
                      <a:pt x="0" y="28"/>
                    </a:lnTo>
                    <a:lnTo>
                      <a:pt x="0" y="6"/>
                    </a:lnTo>
                    <a:close/>
                  </a:path>
                </a:pathLst>
              </a:custGeom>
              <a:grpFill/>
              <a:ln>
                <a:noFill/>
              </a:ln>
            </p:spPr>
            <p:txBody>
              <a:bodyPr anchor="t" anchorCtr="0" bIns="45720" compatLnSpc="1" lIns="91440" numCol="1" rIns="91440" tIns="45720" vert="horz" wrap="square"/>
              <a:lstStyle/>
              <a:p>
                <a:endParaRPr altLang="en-US" lang="zh-CN"/>
              </a:p>
            </p:txBody>
          </p:sp>
          <p:sp>
            <p:nvSpPr>
              <p:cNvPr id="1078" name="Freeform 924"/>
              <p:cNvSpPr/>
              <p:nvPr/>
            </p:nvSpPr>
            <p:spPr bwMode="auto">
              <a:xfrm>
                <a:off x="6178" y="2810"/>
                <a:ext cx="28" cy="32"/>
              </a:xfrm>
              <a:custGeom>
                <a:gdLst>
                  <a:gd fmla="*/ 28 w 28" name="T0"/>
                  <a:gd fmla="*/ 0 h 32" name="T1"/>
                  <a:gd fmla="*/ 28 w 28" name="T2"/>
                  <a:gd fmla="*/ 16 h 32" name="T3"/>
                  <a:gd fmla="*/ 0 w 28" name="T4"/>
                  <a:gd fmla="*/ 32 h 32" name="T5"/>
                  <a:gd fmla="*/ 0 w 28" name="T6"/>
                  <a:gd fmla="*/ 14 h 32" name="T7"/>
                  <a:gd fmla="*/ 28 w 28" name="T8"/>
                  <a:gd fmla="*/ 0 h 32" name="T9"/>
                </a:gdLst>
                <a:cxnLst>
                  <a:cxn ang="0">
                    <a:pos x="T0" y="T1"/>
                  </a:cxn>
                  <a:cxn ang="0">
                    <a:pos x="T2" y="T3"/>
                  </a:cxn>
                  <a:cxn ang="0">
                    <a:pos x="T4" y="T5"/>
                  </a:cxn>
                  <a:cxn ang="0">
                    <a:pos x="T6" y="T7"/>
                  </a:cxn>
                  <a:cxn ang="0">
                    <a:pos x="T8" y="T9"/>
                  </a:cxn>
                </a:cxnLst>
                <a:rect b="b" l="0" r="r" t="0"/>
                <a:pathLst>
                  <a:path h="32" w="28">
                    <a:moveTo>
                      <a:pt x="28" y="0"/>
                    </a:moveTo>
                    <a:lnTo>
                      <a:pt x="28" y="16"/>
                    </a:lnTo>
                    <a:lnTo>
                      <a:pt x="0" y="32"/>
                    </a:lnTo>
                    <a:lnTo>
                      <a:pt x="0" y="14"/>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1079" name="Freeform 925"/>
              <p:cNvSpPr/>
              <p:nvPr/>
            </p:nvSpPr>
            <p:spPr bwMode="auto">
              <a:xfrm>
                <a:off x="6156" y="2854"/>
                <a:ext cx="50" cy="48"/>
              </a:xfrm>
              <a:custGeom>
                <a:gdLst>
                  <a:gd fmla="*/ 50 w 50" name="T0"/>
                  <a:gd fmla="*/ 0 h 48" name="T1"/>
                  <a:gd fmla="*/ 50 w 50" name="T2"/>
                  <a:gd fmla="*/ 14 h 48" name="T3"/>
                  <a:gd fmla="*/ 0 w 50" name="T4"/>
                  <a:gd fmla="*/ 48 h 48" name="T5"/>
                  <a:gd fmla="*/ 0 w 50" name="T6"/>
                  <a:gd fmla="*/ 28 h 48" name="T7"/>
                  <a:gd fmla="*/ 50 w 50" name="T8"/>
                  <a:gd fmla="*/ 0 h 48" name="T9"/>
                </a:gdLst>
                <a:cxnLst>
                  <a:cxn ang="0">
                    <a:pos x="T0" y="T1"/>
                  </a:cxn>
                  <a:cxn ang="0">
                    <a:pos x="T2" y="T3"/>
                  </a:cxn>
                  <a:cxn ang="0">
                    <a:pos x="T4" y="T5"/>
                  </a:cxn>
                  <a:cxn ang="0">
                    <a:pos x="T6" y="T7"/>
                  </a:cxn>
                  <a:cxn ang="0">
                    <a:pos x="T8" y="T9"/>
                  </a:cxn>
                </a:cxnLst>
                <a:rect b="b" l="0" r="r" t="0"/>
                <a:pathLst>
                  <a:path h="48" w="50">
                    <a:moveTo>
                      <a:pt x="50" y="0"/>
                    </a:moveTo>
                    <a:lnTo>
                      <a:pt x="50" y="14"/>
                    </a:lnTo>
                    <a:lnTo>
                      <a:pt x="0" y="48"/>
                    </a:lnTo>
                    <a:lnTo>
                      <a:pt x="0" y="28"/>
                    </a:lnTo>
                    <a:lnTo>
                      <a:pt x="50" y="0"/>
                    </a:lnTo>
                    <a:close/>
                  </a:path>
                </a:pathLst>
              </a:custGeom>
              <a:grpFill/>
              <a:ln>
                <a:noFill/>
              </a:ln>
            </p:spPr>
            <p:txBody>
              <a:bodyPr anchor="t" anchorCtr="0" bIns="45720" compatLnSpc="1" lIns="91440" numCol="1" rIns="91440" tIns="45720" vert="horz" wrap="square"/>
              <a:lstStyle/>
              <a:p>
                <a:endParaRPr altLang="en-US" lang="zh-CN"/>
              </a:p>
            </p:txBody>
          </p:sp>
          <p:sp>
            <p:nvSpPr>
              <p:cNvPr id="1080" name="Freeform 926"/>
              <p:cNvSpPr/>
              <p:nvPr/>
            </p:nvSpPr>
            <p:spPr bwMode="auto">
              <a:xfrm>
                <a:off x="6090" y="2916"/>
                <a:ext cx="82" cy="80"/>
              </a:xfrm>
              <a:custGeom>
                <a:gdLst>
                  <a:gd fmla="*/ 82 w 82" name="T0"/>
                  <a:gd fmla="*/ 0 h 80" name="T1"/>
                  <a:gd fmla="*/ 82 w 82" name="T2"/>
                  <a:gd fmla="*/ 18 h 80" name="T3"/>
                  <a:gd fmla="*/ 0 w 82" name="T4"/>
                  <a:gd fmla="*/ 80 h 80" name="T5"/>
                  <a:gd fmla="*/ 0 w 82" name="T6"/>
                  <a:gd fmla="*/ 54 h 80" name="T7"/>
                  <a:gd fmla="*/ 82 w 82" name="T8"/>
                  <a:gd fmla="*/ 0 h 80" name="T9"/>
                </a:gdLst>
                <a:cxnLst>
                  <a:cxn ang="0">
                    <a:pos x="T0" y="T1"/>
                  </a:cxn>
                  <a:cxn ang="0">
                    <a:pos x="T2" y="T3"/>
                  </a:cxn>
                  <a:cxn ang="0">
                    <a:pos x="T4" y="T5"/>
                  </a:cxn>
                  <a:cxn ang="0">
                    <a:pos x="T6" y="T7"/>
                  </a:cxn>
                  <a:cxn ang="0">
                    <a:pos x="T8" y="T9"/>
                  </a:cxn>
                </a:cxnLst>
                <a:rect b="b" l="0" r="r" t="0"/>
                <a:pathLst>
                  <a:path h="80" w="82">
                    <a:moveTo>
                      <a:pt x="82" y="0"/>
                    </a:moveTo>
                    <a:lnTo>
                      <a:pt x="82" y="18"/>
                    </a:lnTo>
                    <a:lnTo>
                      <a:pt x="0" y="80"/>
                    </a:lnTo>
                    <a:lnTo>
                      <a:pt x="0" y="54"/>
                    </a:lnTo>
                    <a:lnTo>
                      <a:pt x="82" y="0"/>
                    </a:lnTo>
                    <a:close/>
                  </a:path>
                </a:pathLst>
              </a:custGeom>
              <a:grpFill/>
              <a:ln>
                <a:noFill/>
              </a:ln>
            </p:spPr>
            <p:txBody>
              <a:bodyPr anchor="t" anchorCtr="0" bIns="45720" compatLnSpc="1" lIns="91440" numCol="1" rIns="91440" tIns="45720" vert="horz" wrap="square"/>
              <a:lstStyle/>
              <a:p>
                <a:endParaRPr altLang="en-US" lang="zh-CN"/>
              </a:p>
            </p:txBody>
          </p:sp>
          <p:sp>
            <p:nvSpPr>
              <p:cNvPr id="1081" name="Freeform 927"/>
              <p:cNvSpPr/>
              <p:nvPr/>
            </p:nvSpPr>
            <p:spPr bwMode="auto">
              <a:xfrm>
                <a:off x="6186" y="2892"/>
                <a:ext cx="20" cy="30"/>
              </a:xfrm>
              <a:custGeom>
                <a:gdLst>
                  <a:gd fmla="*/ 20 w 20" name="T0"/>
                  <a:gd fmla="*/ 0 h 30" name="T1"/>
                  <a:gd fmla="*/ 20 w 20" name="T2"/>
                  <a:gd fmla="*/ 16 h 30" name="T3"/>
                  <a:gd fmla="*/ 0 w 20" name="T4"/>
                  <a:gd fmla="*/ 30 h 30" name="T5"/>
                  <a:gd fmla="*/ 0 w 20" name="T6"/>
                  <a:gd fmla="*/ 14 h 30" name="T7"/>
                  <a:gd fmla="*/ 20 w 20" name="T8"/>
                  <a:gd fmla="*/ 0 h 30" name="T9"/>
                </a:gdLst>
                <a:cxnLst>
                  <a:cxn ang="0">
                    <a:pos x="T0" y="T1"/>
                  </a:cxn>
                  <a:cxn ang="0">
                    <a:pos x="T2" y="T3"/>
                  </a:cxn>
                  <a:cxn ang="0">
                    <a:pos x="T4" y="T5"/>
                  </a:cxn>
                  <a:cxn ang="0">
                    <a:pos x="T6" y="T7"/>
                  </a:cxn>
                  <a:cxn ang="0">
                    <a:pos x="T8" y="T9"/>
                  </a:cxn>
                </a:cxnLst>
                <a:rect b="b" l="0" r="r" t="0"/>
                <a:pathLst>
                  <a:path h="30" w="20">
                    <a:moveTo>
                      <a:pt x="20" y="0"/>
                    </a:moveTo>
                    <a:lnTo>
                      <a:pt x="20" y="16"/>
                    </a:lnTo>
                    <a:lnTo>
                      <a:pt x="0" y="30"/>
                    </a:lnTo>
                    <a:lnTo>
                      <a:pt x="0" y="14"/>
                    </a:lnTo>
                    <a:lnTo>
                      <a:pt x="20" y="0"/>
                    </a:lnTo>
                    <a:close/>
                  </a:path>
                </a:pathLst>
              </a:custGeom>
              <a:grpFill/>
              <a:ln>
                <a:noFill/>
              </a:ln>
            </p:spPr>
            <p:txBody>
              <a:bodyPr anchor="t" anchorCtr="0" bIns="45720" compatLnSpc="1" lIns="91440" numCol="1" rIns="91440" tIns="45720" vert="horz" wrap="square"/>
              <a:lstStyle/>
              <a:p>
                <a:endParaRPr altLang="en-US" lang="zh-CN"/>
              </a:p>
            </p:txBody>
          </p:sp>
          <p:sp>
            <p:nvSpPr>
              <p:cNvPr id="1082" name="Freeform 928"/>
              <p:cNvSpPr/>
              <p:nvPr/>
            </p:nvSpPr>
            <p:spPr bwMode="auto">
              <a:xfrm>
                <a:off x="6052" y="3002"/>
                <a:ext cx="58" cy="72"/>
              </a:xfrm>
              <a:custGeom>
                <a:gdLst>
                  <a:gd fmla="*/ 0 w 58" name="T0"/>
                  <a:gd fmla="*/ 42 h 72" name="T1"/>
                  <a:gd fmla="*/ 58 w 58" name="T2"/>
                  <a:gd fmla="*/ 0 h 72" name="T3"/>
                  <a:gd fmla="*/ 58 w 58" name="T4"/>
                  <a:gd fmla="*/ 26 h 72" name="T5"/>
                  <a:gd fmla="*/ 0 w 58" name="T6"/>
                  <a:gd fmla="*/ 72 h 72" name="T7"/>
                  <a:gd fmla="*/ 0 w 58" name="T8"/>
                  <a:gd fmla="*/ 42 h 72" name="T9"/>
                </a:gdLst>
                <a:cxnLst>
                  <a:cxn ang="0">
                    <a:pos x="T0" y="T1"/>
                  </a:cxn>
                  <a:cxn ang="0">
                    <a:pos x="T2" y="T3"/>
                  </a:cxn>
                  <a:cxn ang="0">
                    <a:pos x="T4" y="T5"/>
                  </a:cxn>
                  <a:cxn ang="0">
                    <a:pos x="T6" y="T7"/>
                  </a:cxn>
                  <a:cxn ang="0">
                    <a:pos x="T8" y="T9"/>
                  </a:cxn>
                </a:cxnLst>
                <a:rect b="b" l="0" r="r" t="0"/>
                <a:pathLst>
                  <a:path h="72" w="57">
                    <a:moveTo>
                      <a:pt x="0" y="42"/>
                    </a:moveTo>
                    <a:lnTo>
                      <a:pt x="58" y="0"/>
                    </a:lnTo>
                    <a:lnTo>
                      <a:pt x="58" y="26"/>
                    </a:lnTo>
                    <a:lnTo>
                      <a:pt x="0" y="72"/>
                    </a:lnTo>
                    <a:lnTo>
                      <a:pt x="0" y="42"/>
                    </a:lnTo>
                    <a:close/>
                  </a:path>
                </a:pathLst>
              </a:custGeom>
              <a:grpFill/>
              <a:ln>
                <a:noFill/>
              </a:ln>
            </p:spPr>
            <p:txBody>
              <a:bodyPr anchor="t" anchorCtr="0" bIns="45720" compatLnSpc="1" lIns="91440" numCol="1" rIns="91440" tIns="45720" vert="horz" wrap="square"/>
              <a:lstStyle/>
              <a:p>
                <a:endParaRPr altLang="en-US" lang="zh-CN"/>
              </a:p>
            </p:txBody>
          </p:sp>
          <p:sp>
            <p:nvSpPr>
              <p:cNvPr id="1083" name="Freeform 929"/>
              <p:cNvSpPr/>
              <p:nvPr/>
            </p:nvSpPr>
            <p:spPr bwMode="auto">
              <a:xfrm>
                <a:off x="6126" y="2978"/>
                <a:ext cx="18" cy="38"/>
              </a:xfrm>
              <a:custGeom>
                <a:gdLst>
                  <a:gd fmla="*/ 0 w 18" name="T0"/>
                  <a:gd fmla="*/ 14 h 38" name="T1"/>
                  <a:gd fmla="*/ 18 w 18" name="T2"/>
                  <a:gd fmla="*/ 0 h 38" name="T3"/>
                  <a:gd fmla="*/ 18 w 18" name="T4"/>
                  <a:gd fmla="*/ 22 h 38" name="T5"/>
                  <a:gd fmla="*/ 0 w 18" name="T6"/>
                  <a:gd fmla="*/ 38 h 38" name="T7"/>
                  <a:gd fmla="*/ 0 w 18" name="T8"/>
                  <a:gd fmla="*/ 14 h 38" name="T9"/>
                </a:gdLst>
                <a:cxnLst>
                  <a:cxn ang="0">
                    <a:pos x="T0" y="T1"/>
                  </a:cxn>
                  <a:cxn ang="0">
                    <a:pos x="T2" y="T3"/>
                  </a:cxn>
                  <a:cxn ang="0">
                    <a:pos x="T4" y="T5"/>
                  </a:cxn>
                  <a:cxn ang="0">
                    <a:pos x="T6" y="T7"/>
                  </a:cxn>
                  <a:cxn ang="0">
                    <a:pos x="T8" y="T9"/>
                  </a:cxn>
                </a:cxnLst>
                <a:rect b="b" l="0" r="r" t="0"/>
                <a:pathLst>
                  <a:path h="38" w="18">
                    <a:moveTo>
                      <a:pt x="0" y="14"/>
                    </a:moveTo>
                    <a:lnTo>
                      <a:pt x="18" y="0"/>
                    </a:lnTo>
                    <a:lnTo>
                      <a:pt x="18" y="22"/>
                    </a:lnTo>
                    <a:lnTo>
                      <a:pt x="0" y="38"/>
                    </a:lnTo>
                    <a:lnTo>
                      <a:pt x="0" y="14"/>
                    </a:lnTo>
                    <a:close/>
                  </a:path>
                </a:pathLst>
              </a:custGeom>
              <a:grpFill/>
              <a:ln>
                <a:noFill/>
              </a:ln>
            </p:spPr>
            <p:txBody>
              <a:bodyPr anchor="t" anchorCtr="0" bIns="45720" compatLnSpc="1" lIns="91440" numCol="1" rIns="91440" tIns="45720" vert="horz" wrap="square"/>
              <a:lstStyle/>
              <a:p>
                <a:endParaRPr altLang="en-US" lang="zh-CN"/>
              </a:p>
            </p:txBody>
          </p:sp>
          <p:sp>
            <p:nvSpPr>
              <p:cNvPr id="1084" name="Freeform 930"/>
              <p:cNvSpPr/>
              <p:nvPr/>
            </p:nvSpPr>
            <p:spPr bwMode="auto">
              <a:xfrm>
                <a:off x="6186" y="2934"/>
                <a:ext cx="20" cy="32"/>
              </a:xfrm>
              <a:custGeom>
                <a:gdLst>
                  <a:gd fmla="*/ 20 w 20" name="T0"/>
                  <a:gd fmla="*/ 0 h 32" name="T1"/>
                  <a:gd fmla="*/ 20 w 20" name="T2"/>
                  <a:gd fmla="*/ 16 h 32" name="T3"/>
                  <a:gd fmla="*/ 0 w 20" name="T4"/>
                  <a:gd fmla="*/ 32 h 32" name="T5"/>
                  <a:gd fmla="*/ 0 w 20" name="T6"/>
                  <a:gd fmla="*/ 14 h 32" name="T7"/>
                  <a:gd fmla="*/ 20 w 20" name="T8"/>
                  <a:gd fmla="*/ 0 h 32" name="T9"/>
                </a:gdLst>
                <a:cxnLst>
                  <a:cxn ang="0">
                    <a:pos x="T0" y="T1"/>
                  </a:cxn>
                  <a:cxn ang="0">
                    <a:pos x="T2" y="T3"/>
                  </a:cxn>
                  <a:cxn ang="0">
                    <a:pos x="T4" y="T5"/>
                  </a:cxn>
                  <a:cxn ang="0">
                    <a:pos x="T6" y="T7"/>
                  </a:cxn>
                  <a:cxn ang="0">
                    <a:pos x="T8" y="T9"/>
                  </a:cxn>
                </a:cxnLst>
                <a:rect b="b" l="0" r="r" t="0"/>
                <a:pathLst>
                  <a:path h="32" w="20">
                    <a:moveTo>
                      <a:pt x="20" y="0"/>
                    </a:moveTo>
                    <a:lnTo>
                      <a:pt x="20" y="16"/>
                    </a:lnTo>
                    <a:lnTo>
                      <a:pt x="0" y="32"/>
                    </a:lnTo>
                    <a:lnTo>
                      <a:pt x="0" y="14"/>
                    </a:lnTo>
                    <a:lnTo>
                      <a:pt x="20" y="0"/>
                    </a:lnTo>
                    <a:close/>
                  </a:path>
                </a:pathLst>
              </a:custGeom>
              <a:grpFill/>
              <a:ln>
                <a:noFill/>
              </a:ln>
            </p:spPr>
            <p:txBody>
              <a:bodyPr anchor="t" anchorCtr="0" bIns="45720" compatLnSpc="1" lIns="91440" numCol="1" rIns="91440" tIns="45720" vert="horz" wrap="square"/>
              <a:lstStyle/>
              <a:p>
                <a:endParaRPr altLang="en-US" lang="zh-CN"/>
              </a:p>
            </p:txBody>
          </p:sp>
          <p:sp>
            <p:nvSpPr>
              <p:cNvPr id="1085" name="Freeform 931"/>
              <p:cNvSpPr/>
              <p:nvPr/>
            </p:nvSpPr>
            <p:spPr bwMode="auto">
              <a:xfrm>
                <a:off x="6100" y="3012"/>
                <a:ext cx="56" cy="72"/>
              </a:xfrm>
              <a:custGeom>
                <a:gdLst>
                  <a:gd fmla="*/ 56 w 56" name="T0"/>
                  <a:gd fmla="*/ 0 h 72" name="T1"/>
                  <a:gd fmla="*/ 56 w 56" name="T2"/>
                  <a:gd fmla="*/ 22 h 72" name="T3"/>
                  <a:gd fmla="*/ 0 w 56" name="T4"/>
                  <a:gd fmla="*/ 72 h 72" name="T5"/>
                  <a:gd fmla="*/ 0 w 56" name="T6"/>
                  <a:gd fmla="*/ 44 h 72" name="T7"/>
                  <a:gd fmla="*/ 56 w 56" name="T8"/>
                  <a:gd fmla="*/ 0 h 72" name="T9"/>
                </a:gdLst>
                <a:cxnLst>
                  <a:cxn ang="0">
                    <a:pos x="T0" y="T1"/>
                  </a:cxn>
                  <a:cxn ang="0">
                    <a:pos x="T2" y="T3"/>
                  </a:cxn>
                  <a:cxn ang="0">
                    <a:pos x="T4" y="T5"/>
                  </a:cxn>
                  <a:cxn ang="0">
                    <a:pos x="T6" y="T7"/>
                  </a:cxn>
                  <a:cxn ang="0">
                    <a:pos x="T8" y="T9"/>
                  </a:cxn>
                </a:cxnLst>
                <a:rect b="b" l="0" r="r" t="0"/>
                <a:pathLst>
                  <a:path h="72" w="56">
                    <a:moveTo>
                      <a:pt x="56" y="0"/>
                    </a:moveTo>
                    <a:lnTo>
                      <a:pt x="56" y="22"/>
                    </a:lnTo>
                    <a:lnTo>
                      <a:pt x="0" y="72"/>
                    </a:lnTo>
                    <a:lnTo>
                      <a:pt x="0" y="44"/>
                    </a:lnTo>
                    <a:lnTo>
                      <a:pt x="56" y="0"/>
                    </a:lnTo>
                    <a:close/>
                  </a:path>
                </a:pathLst>
              </a:custGeom>
              <a:grpFill/>
              <a:ln>
                <a:noFill/>
              </a:ln>
            </p:spPr>
            <p:txBody>
              <a:bodyPr anchor="t" anchorCtr="0" bIns="45720" compatLnSpc="1" lIns="91440" numCol="1" rIns="91440" tIns="45720" vert="horz" wrap="square"/>
              <a:lstStyle/>
              <a:p>
                <a:endParaRPr altLang="en-US" lang="zh-CN"/>
              </a:p>
            </p:txBody>
          </p:sp>
          <p:sp>
            <p:nvSpPr>
              <p:cNvPr id="1086" name="Freeform 932"/>
              <p:cNvSpPr/>
              <p:nvPr/>
            </p:nvSpPr>
            <p:spPr bwMode="auto">
              <a:xfrm>
                <a:off x="6172" y="2974"/>
                <a:ext cx="34" cy="46"/>
              </a:xfrm>
              <a:custGeom>
                <a:gdLst>
                  <a:gd fmla="*/ 34 w 34" name="T0"/>
                  <a:gd fmla="*/ 0 h 46" name="T1"/>
                  <a:gd fmla="*/ 34 w 34" name="T2"/>
                  <a:gd fmla="*/ 16 h 46" name="T3"/>
                  <a:gd fmla="*/ 0 w 34" name="T4"/>
                  <a:gd fmla="*/ 46 h 46" name="T5"/>
                  <a:gd fmla="*/ 0 w 34" name="T6"/>
                  <a:gd fmla="*/ 26 h 46" name="T7"/>
                  <a:gd fmla="*/ 34 w 34" name="T8"/>
                  <a:gd fmla="*/ 0 h 46" name="T9"/>
                </a:gdLst>
                <a:cxnLst>
                  <a:cxn ang="0">
                    <a:pos x="T0" y="T1"/>
                  </a:cxn>
                  <a:cxn ang="0">
                    <a:pos x="T2" y="T3"/>
                  </a:cxn>
                  <a:cxn ang="0">
                    <a:pos x="T4" y="T5"/>
                  </a:cxn>
                  <a:cxn ang="0">
                    <a:pos x="T6" y="T7"/>
                  </a:cxn>
                  <a:cxn ang="0">
                    <a:pos x="T8" y="T9"/>
                  </a:cxn>
                </a:cxnLst>
                <a:rect b="b" l="0" r="r" t="0"/>
                <a:pathLst>
                  <a:path h="46" w="34">
                    <a:moveTo>
                      <a:pt x="34" y="0"/>
                    </a:moveTo>
                    <a:lnTo>
                      <a:pt x="34" y="16"/>
                    </a:lnTo>
                    <a:lnTo>
                      <a:pt x="0" y="46"/>
                    </a:lnTo>
                    <a:lnTo>
                      <a:pt x="0" y="26"/>
                    </a:lnTo>
                    <a:lnTo>
                      <a:pt x="34" y="0"/>
                    </a:lnTo>
                    <a:close/>
                  </a:path>
                </a:pathLst>
              </a:custGeom>
              <a:grpFill/>
              <a:ln>
                <a:noFill/>
              </a:ln>
            </p:spPr>
            <p:txBody>
              <a:bodyPr anchor="t" anchorCtr="0" bIns="45720" compatLnSpc="1" lIns="91440" numCol="1" rIns="91440" tIns="45720" vert="horz" wrap="square"/>
              <a:lstStyle/>
              <a:p>
                <a:endParaRPr altLang="en-US" lang="zh-CN"/>
              </a:p>
            </p:txBody>
          </p:sp>
          <p:sp>
            <p:nvSpPr>
              <p:cNvPr id="1087" name="Freeform 933"/>
              <p:cNvSpPr/>
              <p:nvPr/>
            </p:nvSpPr>
            <p:spPr bwMode="auto">
              <a:xfrm>
                <a:off x="6052" y="3130"/>
                <a:ext cx="16" cy="44"/>
              </a:xfrm>
              <a:custGeom>
                <a:gdLst>
                  <a:gd fmla="*/ 0 w 16" name="T0"/>
                  <a:gd fmla="*/ 14 h 44" name="T1"/>
                  <a:gd fmla="*/ 16 w 16" name="T2"/>
                  <a:gd fmla="*/ 0 h 44" name="T3"/>
                  <a:gd fmla="*/ 16 w 16" name="T4"/>
                  <a:gd fmla="*/ 28 h 44" name="T5"/>
                  <a:gd fmla="*/ 0 w 16" name="T6"/>
                  <a:gd fmla="*/ 44 h 44" name="T7"/>
                  <a:gd fmla="*/ 0 w 16" name="T8"/>
                  <a:gd fmla="*/ 14 h 44" name="T9"/>
                </a:gdLst>
                <a:cxnLst>
                  <a:cxn ang="0">
                    <a:pos x="T0" y="T1"/>
                  </a:cxn>
                  <a:cxn ang="0">
                    <a:pos x="T2" y="T3"/>
                  </a:cxn>
                  <a:cxn ang="0">
                    <a:pos x="T4" y="T5"/>
                  </a:cxn>
                  <a:cxn ang="0">
                    <a:pos x="T6" y="T7"/>
                  </a:cxn>
                  <a:cxn ang="0">
                    <a:pos x="T8" y="T9"/>
                  </a:cxn>
                </a:cxnLst>
                <a:rect b="b" l="0" r="r" t="0"/>
                <a:pathLst>
                  <a:path h="44" w="16">
                    <a:moveTo>
                      <a:pt x="0" y="14"/>
                    </a:moveTo>
                    <a:lnTo>
                      <a:pt x="16" y="0"/>
                    </a:lnTo>
                    <a:lnTo>
                      <a:pt x="16" y="28"/>
                    </a:lnTo>
                    <a:lnTo>
                      <a:pt x="0" y="44"/>
                    </a:lnTo>
                    <a:lnTo>
                      <a:pt x="0" y="14"/>
                    </a:lnTo>
                    <a:close/>
                  </a:path>
                </a:pathLst>
              </a:custGeom>
              <a:grpFill/>
              <a:ln>
                <a:noFill/>
              </a:ln>
            </p:spPr>
            <p:txBody>
              <a:bodyPr anchor="t" anchorCtr="0" bIns="45720" compatLnSpc="1" lIns="91440" numCol="1" rIns="91440" tIns="45720" vert="horz" wrap="square"/>
              <a:lstStyle/>
              <a:p>
                <a:endParaRPr altLang="en-US" lang="zh-CN"/>
              </a:p>
            </p:txBody>
          </p:sp>
          <p:sp>
            <p:nvSpPr>
              <p:cNvPr id="1088" name="Freeform 934"/>
              <p:cNvSpPr/>
              <p:nvPr/>
            </p:nvSpPr>
            <p:spPr bwMode="auto">
              <a:xfrm>
                <a:off x="6084" y="3070"/>
                <a:ext cx="54" cy="74"/>
              </a:xfrm>
              <a:custGeom>
                <a:gdLst>
                  <a:gd fmla="*/ 54 w 54" name="T0"/>
                  <a:gd fmla="*/ 0 h 74" name="T1"/>
                  <a:gd fmla="*/ 54 w 54" name="T2"/>
                  <a:gd fmla="*/ 24 h 74" name="T3"/>
                  <a:gd fmla="*/ 0 w 54" name="T4"/>
                  <a:gd fmla="*/ 74 h 74" name="T5"/>
                  <a:gd fmla="*/ 0 w 54" name="T6"/>
                  <a:gd fmla="*/ 46 h 74" name="T7"/>
                  <a:gd fmla="*/ 54 w 54" name="T8"/>
                  <a:gd fmla="*/ 0 h 74" name="T9"/>
                </a:gdLst>
                <a:cxnLst>
                  <a:cxn ang="0">
                    <a:pos x="T0" y="T1"/>
                  </a:cxn>
                  <a:cxn ang="0">
                    <a:pos x="T2" y="T3"/>
                  </a:cxn>
                  <a:cxn ang="0">
                    <a:pos x="T4" y="T5"/>
                  </a:cxn>
                  <a:cxn ang="0">
                    <a:pos x="T6" y="T7"/>
                  </a:cxn>
                  <a:cxn ang="0">
                    <a:pos x="T8" y="T9"/>
                  </a:cxn>
                </a:cxnLst>
                <a:rect b="b" l="0" r="r" t="0"/>
                <a:pathLst>
                  <a:path h="74" w="54">
                    <a:moveTo>
                      <a:pt x="54" y="0"/>
                    </a:moveTo>
                    <a:lnTo>
                      <a:pt x="54" y="24"/>
                    </a:lnTo>
                    <a:lnTo>
                      <a:pt x="0" y="74"/>
                    </a:lnTo>
                    <a:lnTo>
                      <a:pt x="0" y="46"/>
                    </a:lnTo>
                    <a:lnTo>
                      <a:pt x="54" y="0"/>
                    </a:lnTo>
                    <a:close/>
                  </a:path>
                </a:pathLst>
              </a:custGeom>
              <a:grpFill/>
              <a:ln>
                <a:noFill/>
              </a:ln>
            </p:spPr>
            <p:txBody>
              <a:bodyPr anchor="t" anchorCtr="0" bIns="45720" compatLnSpc="1" lIns="91440" numCol="1" rIns="91440" tIns="45720" vert="horz" wrap="square"/>
              <a:lstStyle/>
              <a:p>
                <a:endParaRPr altLang="en-US" lang="zh-CN"/>
              </a:p>
            </p:txBody>
          </p:sp>
          <p:sp>
            <p:nvSpPr>
              <p:cNvPr id="1089" name="Freeform 935"/>
              <p:cNvSpPr/>
              <p:nvPr/>
            </p:nvSpPr>
            <p:spPr bwMode="auto">
              <a:xfrm>
                <a:off x="6154" y="3014"/>
                <a:ext cx="52" cy="64"/>
              </a:xfrm>
              <a:custGeom>
                <a:gdLst>
                  <a:gd fmla="*/ 52 w 52" name="T0"/>
                  <a:gd fmla="*/ 0 h 64" name="T1"/>
                  <a:gd fmla="*/ 52 w 52" name="T2"/>
                  <a:gd fmla="*/ 16 h 64" name="T3"/>
                  <a:gd fmla="*/ 0 w 52" name="T4"/>
                  <a:gd fmla="*/ 64 h 64" name="T5"/>
                  <a:gd fmla="*/ 0 w 52" name="T6"/>
                  <a:gd fmla="*/ 44 h 64" name="T7"/>
                  <a:gd fmla="*/ 52 w 52" name="T8"/>
                  <a:gd fmla="*/ 0 h 64" name="T9"/>
                </a:gdLst>
                <a:cxnLst>
                  <a:cxn ang="0">
                    <a:pos x="T0" y="T1"/>
                  </a:cxn>
                  <a:cxn ang="0">
                    <a:pos x="T2" y="T3"/>
                  </a:cxn>
                  <a:cxn ang="0">
                    <a:pos x="T4" y="T5"/>
                  </a:cxn>
                  <a:cxn ang="0">
                    <a:pos x="T6" y="T7"/>
                  </a:cxn>
                  <a:cxn ang="0">
                    <a:pos x="T8" y="T9"/>
                  </a:cxn>
                </a:cxnLst>
                <a:rect b="b" l="0" r="r" t="0"/>
                <a:pathLst>
                  <a:path h="64" w="52">
                    <a:moveTo>
                      <a:pt x="52" y="0"/>
                    </a:moveTo>
                    <a:lnTo>
                      <a:pt x="52" y="16"/>
                    </a:lnTo>
                    <a:lnTo>
                      <a:pt x="0" y="64"/>
                    </a:lnTo>
                    <a:lnTo>
                      <a:pt x="0" y="44"/>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1090" name="Freeform 936"/>
              <p:cNvSpPr/>
              <p:nvPr/>
            </p:nvSpPr>
            <p:spPr bwMode="auto">
              <a:xfrm>
                <a:off x="6052" y="3162"/>
                <a:ext cx="38" cy="66"/>
              </a:xfrm>
              <a:custGeom>
                <a:gdLst>
                  <a:gd fmla="*/ 0 w 38" name="T0"/>
                  <a:gd fmla="*/ 34 h 66" name="T1"/>
                  <a:gd fmla="*/ 38 w 38" name="T2"/>
                  <a:gd fmla="*/ 0 h 66" name="T3"/>
                  <a:gd fmla="*/ 38 w 38" name="T4"/>
                  <a:gd fmla="*/ 28 h 66" name="T5"/>
                  <a:gd fmla="*/ 0 w 38" name="T6"/>
                  <a:gd fmla="*/ 66 h 66" name="T7"/>
                  <a:gd fmla="*/ 0 w 38" name="T8"/>
                  <a:gd fmla="*/ 34 h 66" name="T9"/>
                </a:gdLst>
                <a:cxnLst>
                  <a:cxn ang="0">
                    <a:pos x="T0" y="T1"/>
                  </a:cxn>
                  <a:cxn ang="0">
                    <a:pos x="T2" y="T3"/>
                  </a:cxn>
                  <a:cxn ang="0">
                    <a:pos x="T4" y="T5"/>
                  </a:cxn>
                  <a:cxn ang="0">
                    <a:pos x="T6" y="T7"/>
                  </a:cxn>
                  <a:cxn ang="0">
                    <a:pos x="T8" y="T9"/>
                  </a:cxn>
                </a:cxnLst>
                <a:rect b="b" l="0" r="r" t="0"/>
                <a:pathLst>
                  <a:path h="66" w="38">
                    <a:moveTo>
                      <a:pt x="0" y="34"/>
                    </a:moveTo>
                    <a:lnTo>
                      <a:pt x="38" y="0"/>
                    </a:lnTo>
                    <a:lnTo>
                      <a:pt x="38" y="28"/>
                    </a:lnTo>
                    <a:lnTo>
                      <a:pt x="0" y="66"/>
                    </a:lnTo>
                    <a:lnTo>
                      <a:pt x="0" y="34"/>
                    </a:lnTo>
                    <a:close/>
                  </a:path>
                </a:pathLst>
              </a:custGeom>
              <a:grpFill/>
              <a:ln>
                <a:noFill/>
              </a:ln>
            </p:spPr>
            <p:txBody>
              <a:bodyPr anchor="t" anchorCtr="0" bIns="45720" compatLnSpc="1" lIns="91440" numCol="1" rIns="91440" tIns="45720" vert="horz" wrap="square"/>
              <a:lstStyle/>
              <a:p>
                <a:endParaRPr altLang="en-US" lang="zh-CN"/>
              </a:p>
            </p:txBody>
          </p:sp>
          <p:sp>
            <p:nvSpPr>
              <p:cNvPr id="1091" name="Freeform 937"/>
              <p:cNvSpPr/>
              <p:nvPr/>
            </p:nvSpPr>
            <p:spPr bwMode="auto">
              <a:xfrm>
                <a:off x="6134" y="3094"/>
                <a:ext cx="30" cy="50"/>
              </a:xfrm>
              <a:custGeom>
                <a:gdLst>
                  <a:gd fmla="*/ 30 w 30" name="T0"/>
                  <a:gd fmla="*/ 0 h 50" name="T1"/>
                  <a:gd fmla="*/ 30 w 30" name="T2"/>
                  <a:gd fmla="*/ 20 h 50" name="T3"/>
                  <a:gd fmla="*/ 0 w 30" name="T4"/>
                  <a:gd fmla="*/ 50 h 50" name="T5"/>
                  <a:gd fmla="*/ 0 w 30" name="T6"/>
                  <a:gd fmla="*/ 28 h 50" name="T7"/>
                  <a:gd fmla="*/ 30 w 30" name="T8"/>
                  <a:gd fmla="*/ 0 h 50" name="T9"/>
                </a:gdLst>
                <a:cxnLst>
                  <a:cxn ang="0">
                    <a:pos x="T0" y="T1"/>
                  </a:cxn>
                  <a:cxn ang="0">
                    <a:pos x="T2" y="T3"/>
                  </a:cxn>
                  <a:cxn ang="0">
                    <a:pos x="T4" y="T5"/>
                  </a:cxn>
                  <a:cxn ang="0">
                    <a:pos x="T6" y="T7"/>
                  </a:cxn>
                  <a:cxn ang="0">
                    <a:pos x="T8" y="T9"/>
                  </a:cxn>
                </a:cxnLst>
                <a:rect b="b" l="0" r="r" t="0"/>
                <a:pathLst>
                  <a:path h="50" w="30">
                    <a:moveTo>
                      <a:pt x="30" y="0"/>
                    </a:moveTo>
                    <a:lnTo>
                      <a:pt x="30" y="20"/>
                    </a:lnTo>
                    <a:lnTo>
                      <a:pt x="0" y="50"/>
                    </a:lnTo>
                    <a:lnTo>
                      <a:pt x="0" y="28"/>
                    </a:lnTo>
                    <a:lnTo>
                      <a:pt x="30" y="0"/>
                    </a:lnTo>
                    <a:close/>
                  </a:path>
                </a:pathLst>
              </a:custGeom>
              <a:grpFill/>
              <a:ln>
                <a:noFill/>
              </a:ln>
            </p:spPr>
            <p:txBody>
              <a:bodyPr anchor="t" anchorCtr="0" bIns="45720" compatLnSpc="1" lIns="91440" numCol="1" rIns="91440" tIns="45720" vert="horz" wrap="square"/>
              <a:lstStyle/>
              <a:p>
                <a:endParaRPr altLang="en-US" lang="zh-CN"/>
              </a:p>
            </p:txBody>
          </p:sp>
          <p:sp>
            <p:nvSpPr>
              <p:cNvPr id="1092" name="Freeform 938"/>
              <p:cNvSpPr/>
              <p:nvPr/>
            </p:nvSpPr>
            <p:spPr bwMode="auto">
              <a:xfrm>
                <a:off x="6178" y="3056"/>
                <a:ext cx="28" cy="44"/>
              </a:xfrm>
              <a:custGeom>
                <a:gdLst>
                  <a:gd fmla="*/ 28 w 28" name="T0"/>
                  <a:gd fmla="*/ 0 h 44" name="T1"/>
                  <a:gd fmla="*/ 28 w 28" name="T2"/>
                  <a:gd fmla="*/ 16 h 44" name="T3"/>
                  <a:gd fmla="*/ 0 w 28" name="T4"/>
                  <a:gd fmla="*/ 44 h 44" name="T5"/>
                  <a:gd fmla="*/ 0 w 28" name="T6"/>
                  <a:gd fmla="*/ 26 h 44" name="T7"/>
                  <a:gd fmla="*/ 28 w 28" name="T8"/>
                  <a:gd fmla="*/ 0 h 44" name="T9"/>
                </a:gdLst>
                <a:cxnLst>
                  <a:cxn ang="0">
                    <a:pos x="T0" y="T1"/>
                  </a:cxn>
                  <a:cxn ang="0">
                    <a:pos x="T2" y="T3"/>
                  </a:cxn>
                  <a:cxn ang="0">
                    <a:pos x="T4" y="T5"/>
                  </a:cxn>
                  <a:cxn ang="0">
                    <a:pos x="T6" y="T7"/>
                  </a:cxn>
                  <a:cxn ang="0">
                    <a:pos x="T8" y="T9"/>
                  </a:cxn>
                </a:cxnLst>
                <a:rect b="b" l="0" r="r" t="0"/>
                <a:pathLst>
                  <a:path h="44" w="28">
                    <a:moveTo>
                      <a:pt x="28" y="0"/>
                    </a:moveTo>
                    <a:lnTo>
                      <a:pt x="28" y="16"/>
                    </a:lnTo>
                    <a:lnTo>
                      <a:pt x="0" y="44"/>
                    </a:lnTo>
                    <a:lnTo>
                      <a:pt x="0" y="26"/>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1093" name="Freeform 939"/>
              <p:cNvSpPr/>
              <p:nvPr/>
            </p:nvSpPr>
            <p:spPr bwMode="auto">
              <a:xfrm>
                <a:off x="6094" y="3148"/>
                <a:ext cx="58" cy="84"/>
              </a:xfrm>
              <a:custGeom>
                <a:gdLst>
                  <a:gd fmla="*/ 0 w 58" name="T0"/>
                  <a:gd fmla="*/ 56 h 84" name="T1"/>
                  <a:gd fmla="*/ 58 w 58" name="T2"/>
                  <a:gd fmla="*/ 0 h 84" name="T3"/>
                  <a:gd fmla="*/ 58 w 58" name="T4"/>
                  <a:gd fmla="*/ 22 h 84" name="T5"/>
                  <a:gd fmla="*/ 0 w 58" name="T6"/>
                  <a:gd fmla="*/ 84 h 84" name="T7"/>
                  <a:gd fmla="*/ 0 w 58" name="T8"/>
                  <a:gd fmla="*/ 56 h 84" name="T9"/>
                </a:gdLst>
                <a:cxnLst>
                  <a:cxn ang="0">
                    <a:pos x="T0" y="T1"/>
                  </a:cxn>
                  <a:cxn ang="0">
                    <a:pos x="T2" y="T3"/>
                  </a:cxn>
                  <a:cxn ang="0">
                    <a:pos x="T4" y="T5"/>
                  </a:cxn>
                  <a:cxn ang="0">
                    <a:pos x="T6" y="T7"/>
                  </a:cxn>
                  <a:cxn ang="0">
                    <a:pos x="T8" y="T9"/>
                  </a:cxn>
                </a:cxnLst>
                <a:rect b="b" l="0" r="r" t="0"/>
                <a:pathLst>
                  <a:path h="84" w="57">
                    <a:moveTo>
                      <a:pt x="0" y="56"/>
                    </a:moveTo>
                    <a:lnTo>
                      <a:pt x="58" y="0"/>
                    </a:lnTo>
                    <a:lnTo>
                      <a:pt x="58" y="22"/>
                    </a:lnTo>
                    <a:lnTo>
                      <a:pt x="0" y="84"/>
                    </a:lnTo>
                    <a:lnTo>
                      <a:pt x="0" y="56"/>
                    </a:lnTo>
                    <a:close/>
                  </a:path>
                </a:pathLst>
              </a:custGeom>
              <a:grpFill/>
              <a:ln>
                <a:noFill/>
              </a:ln>
            </p:spPr>
            <p:txBody>
              <a:bodyPr anchor="t" anchorCtr="0" bIns="45720" compatLnSpc="1" lIns="91440" numCol="1" rIns="91440" tIns="45720" vert="horz" wrap="square"/>
              <a:lstStyle/>
              <a:p>
                <a:endParaRPr altLang="en-US" lang="zh-CN"/>
              </a:p>
            </p:txBody>
          </p:sp>
          <p:sp>
            <p:nvSpPr>
              <p:cNvPr id="1094" name="Freeform 940"/>
              <p:cNvSpPr/>
              <p:nvPr/>
            </p:nvSpPr>
            <p:spPr bwMode="auto">
              <a:xfrm>
                <a:off x="6166" y="3096"/>
                <a:ext cx="40" cy="58"/>
              </a:xfrm>
              <a:custGeom>
                <a:gdLst>
                  <a:gd fmla="*/ 40 w 40" name="T0"/>
                  <a:gd fmla="*/ 0 h 58" name="T1"/>
                  <a:gd fmla="*/ 40 w 40" name="T2"/>
                  <a:gd fmla="*/ 14 h 58" name="T3"/>
                  <a:gd fmla="*/ 0 w 40" name="T4"/>
                  <a:gd fmla="*/ 58 h 58" name="T5"/>
                  <a:gd fmla="*/ 0 w 40" name="T6"/>
                  <a:gd fmla="*/ 38 h 58" name="T7"/>
                  <a:gd fmla="*/ 40 w 40" name="T8"/>
                  <a:gd fmla="*/ 0 h 58" name="T9"/>
                </a:gdLst>
                <a:cxnLst>
                  <a:cxn ang="0">
                    <a:pos x="T0" y="T1"/>
                  </a:cxn>
                  <a:cxn ang="0">
                    <a:pos x="T2" y="T3"/>
                  </a:cxn>
                  <a:cxn ang="0">
                    <a:pos x="T4" y="T5"/>
                  </a:cxn>
                  <a:cxn ang="0">
                    <a:pos x="T6" y="T7"/>
                  </a:cxn>
                  <a:cxn ang="0">
                    <a:pos x="T8" y="T9"/>
                  </a:cxn>
                </a:cxnLst>
                <a:rect b="b" l="0" r="r" t="0"/>
                <a:pathLst>
                  <a:path h="57" w="40">
                    <a:moveTo>
                      <a:pt x="40" y="0"/>
                    </a:moveTo>
                    <a:lnTo>
                      <a:pt x="40" y="14"/>
                    </a:lnTo>
                    <a:lnTo>
                      <a:pt x="0" y="58"/>
                    </a:lnTo>
                    <a:lnTo>
                      <a:pt x="0" y="38"/>
                    </a:lnTo>
                    <a:lnTo>
                      <a:pt x="40" y="0"/>
                    </a:lnTo>
                    <a:close/>
                  </a:path>
                </a:pathLst>
              </a:custGeom>
              <a:grpFill/>
              <a:ln>
                <a:noFill/>
              </a:ln>
            </p:spPr>
            <p:txBody>
              <a:bodyPr anchor="t" anchorCtr="0" bIns="45720" compatLnSpc="1" lIns="91440" numCol="1" rIns="91440" tIns="45720" vert="horz" wrap="square"/>
              <a:lstStyle/>
              <a:p>
                <a:endParaRPr altLang="en-US" lang="zh-CN"/>
              </a:p>
            </p:txBody>
          </p:sp>
          <p:sp>
            <p:nvSpPr>
              <p:cNvPr id="1095" name="Freeform 941"/>
              <p:cNvSpPr/>
              <p:nvPr/>
            </p:nvSpPr>
            <p:spPr bwMode="auto">
              <a:xfrm>
                <a:off x="6052" y="3208"/>
                <a:ext cx="84" cy="119"/>
              </a:xfrm>
              <a:custGeom>
                <a:gdLst>
                  <a:gd fmla="*/ 0 w 84" name="T0"/>
                  <a:gd fmla="*/ 86 h 119" name="T1"/>
                  <a:gd fmla="*/ 84 w 84" name="T2"/>
                  <a:gd fmla="*/ 0 h 119" name="T3"/>
                  <a:gd fmla="*/ 84 w 84" name="T4"/>
                  <a:gd fmla="*/ 24 h 119" name="T5"/>
                  <a:gd fmla="*/ 0 w 84" name="T6"/>
                  <a:gd fmla="*/ 119 h 119" name="T7"/>
                  <a:gd fmla="*/ 0 w 84" name="T8"/>
                  <a:gd fmla="*/ 86 h 119" name="T9"/>
                </a:gdLst>
                <a:cxnLst>
                  <a:cxn ang="0">
                    <a:pos x="T0" y="T1"/>
                  </a:cxn>
                  <a:cxn ang="0">
                    <a:pos x="T2" y="T3"/>
                  </a:cxn>
                  <a:cxn ang="0">
                    <a:pos x="T4" y="T5"/>
                  </a:cxn>
                  <a:cxn ang="0">
                    <a:pos x="T6" y="T7"/>
                  </a:cxn>
                  <a:cxn ang="0">
                    <a:pos x="T8" y="T9"/>
                  </a:cxn>
                </a:cxnLst>
                <a:rect b="b" l="0" r="r" t="0"/>
                <a:pathLst>
                  <a:path h="119" w="84">
                    <a:moveTo>
                      <a:pt x="0" y="86"/>
                    </a:moveTo>
                    <a:lnTo>
                      <a:pt x="84" y="0"/>
                    </a:lnTo>
                    <a:lnTo>
                      <a:pt x="84" y="24"/>
                    </a:lnTo>
                    <a:lnTo>
                      <a:pt x="0" y="119"/>
                    </a:lnTo>
                    <a:lnTo>
                      <a:pt x="0" y="86"/>
                    </a:lnTo>
                    <a:close/>
                  </a:path>
                </a:pathLst>
              </a:custGeom>
              <a:grpFill/>
              <a:ln>
                <a:noFill/>
              </a:ln>
            </p:spPr>
            <p:txBody>
              <a:bodyPr anchor="t" anchorCtr="0" bIns="45720" compatLnSpc="1" lIns="91440" numCol="1" rIns="91440" tIns="45720" vert="horz" wrap="square"/>
              <a:lstStyle/>
              <a:p>
                <a:endParaRPr altLang="en-US" lang="zh-CN"/>
              </a:p>
            </p:txBody>
          </p:sp>
          <p:sp>
            <p:nvSpPr>
              <p:cNvPr id="1096" name="Freeform 942"/>
              <p:cNvSpPr/>
              <p:nvPr/>
            </p:nvSpPr>
            <p:spPr bwMode="auto">
              <a:xfrm>
                <a:off x="6194" y="3138"/>
                <a:ext cx="12" cy="28"/>
              </a:xfrm>
              <a:custGeom>
                <a:gdLst>
                  <a:gd fmla="*/ 12 w 12" name="T0"/>
                  <a:gd fmla="*/ 0 h 28" name="T1"/>
                  <a:gd fmla="*/ 12 w 12" name="T2"/>
                  <a:gd fmla="*/ 16 h 28" name="T3"/>
                  <a:gd fmla="*/ 0 w 12" name="T4"/>
                  <a:gd fmla="*/ 28 h 28" name="T5"/>
                  <a:gd fmla="*/ 0 w 12" name="T6"/>
                  <a:gd fmla="*/ 12 h 28" name="T7"/>
                  <a:gd fmla="*/ 12 w 12" name="T8"/>
                  <a:gd fmla="*/ 0 h 28" name="T9"/>
                </a:gdLst>
                <a:cxnLst>
                  <a:cxn ang="0">
                    <a:pos x="T0" y="T1"/>
                  </a:cxn>
                  <a:cxn ang="0">
                    <a:pos x="T2" y="T3"/>
                  </a:cxn>
                  <a:cxn ang="0">
                    <a:pos x="T4" y="T5"/>
                  </a:cxn>
                  <a:cxn ang="0">
                    <a:pos x="T6" y="T7"/>
                  </a:cxn>
                  <a:cxn ang="0">
                    <a:pos x="T8" y="T9"/>
                  </a:cxn>
                </a:cxnLst>
                <a:rect b="b" l="0" r="r" t="0"/>
                <a:pathLst>
                  <a:path h="28" w="12">
                    <a:moveTo>
                      <a:pt x="12" y="0"/>
                    </a:moveTo>
                    <a:lnTo>
                      <a:pt x="12" y="16"/>
                    </a:lnTo>
                    <a:lnTo>
                      <a:pt x="0" y="28"/>
                    </a:lnTo>
                    <a:lnTo>
                      <a:pt x="0" y="12"/>
                    </a:lnTo>
                    <a:lnTo>
                      <a:pt x="12" y="0"/>
                    </a:lnTo>
                    <a:close/>
                  </a:path>
                </a:pathLst>
              </a:custGeom>
              <a:grpFill/>
              <a:ln>
                <a:noFill/>
              </a:ln>
            </p:spPr>
            <p:txBody>
              <a:bodyPr anchor="t" anchorCtr="0" bIns="45720" compatLnSpc="1" lIns="91440" numCol="1" rIns="91440" tIns="45720" vert="horz" wrap="square"/>
              <a:lstStyle/>
              <a:p>
                <a:endParaRPr altLang="en-US" lang="zh-CN"/>
              </a:p>
            </p:txBody>
          </p:sp>
          <p:sp>
            <p:nvSpPr>
              <p:cNvPr id="1097" name="Freeform 943"/>
              <p:cNvSpPr/>
              <p:nvPr/>
            </p:nvSpPr>
            <p:spPr bwMode="auto">
              <a:xfrm>
                <a:off x="6082" y="3286"/>
                <a:ext cx="22" cy="55"/>
              </a:xfrm>
              <a:custGeom>
                <a:gdLst>
                  <a:gd fmla="*/ 0 w 22" name="T0"/>
                  <a:gd fmla="*/ 27 h 55" name="T1"/>
                  <a:gd fmla="*/ 22 w 22" name="T2"/>
                  <a:gd fmla="*/ 0 h 55" name="T3"/>
                  <a:gd fmla="*/ 22 w 22" name="T4"/>
                  <a:gd fmla="*/ 27 h 55" name="T5"/>
                  <a:gd fmla="*/ 0 w 22" name="T6"/>
                  <a:gd fmla="*/ 55 h 55" name="T7"/>
                  <a:gd fmla="*/ 0 w 22" name="T8"/>
                  <a:gd fmla="*/ 27 h 55" name="T9"/>
                </a:gdLst>
                <a:cxnLst>
                  <a:cxn ang="0">
                    <a:pos x="T0" y="T1"/>
                  </a:cxn>
                  <a:cxn ang="0">
                    <a:pos x="T2" y="T3"/>
                  </a:cxn>
                  <a:cxn ang="0">
                    <a:pos x="T4" y="T5"/>
                  </a:cxn>
                  <a:cxn ang="0">
                    <a:pos x="T6" y="T7"/>
                  </a:cxn>
                  <a:cxn ang="0">
                    <a:pos x="T8" y="T9"/>
                  </a:cxn>
                </a:cxnLst>
                <a:rect b="b" l="0" r="r" t="0"/>
                <a:pathLst>
                  <a:path h="55" w="22">
                    <a:moveTo>
                      <a:pt x="0" y="27"/>
                    </a:moveTo>
                    <a:lnTo>
                      <a:pt x="22" y="0"/>
                    </a:lnTo>
                    <a:lnTo>
                      <a:pt x="22" y="27"/>
                    </a:lnTo>
                    <a:lnTo>
                      <a:pt x="0" y="55"/>
                    </a:lnTo>
                    <a:lnTo>
                      <a:pt x="0" y="27"/>
                    </a:lnTo>
                    <a:close/>
                  </a:path>
                </a:pathLst>
              </a:custGeom>
              <a:grpFill/>
              <a:ln>
                <a:noFill/>
              </a:ln>
            </p:spPr>
            <p:txBody>
              <a:bodyPr anchor="t" anchorCtr="0" bIns="45720" compatLnSpc="1" lIns="91440" numCol="1" rIns="91440" tIns="45720" vert="horz" wrap="square"/>
              <a:lstStyle/>
              <a:p>
                <a:endParaRPr altLang="en-US" lang="zh-CN"/>
              </a:p>
            </p:txBody>
          </p:sp>
          <p:sp>
            <p:nvSpPr>
              <p:cNvPr id="1098" name="Freeform 944"/>
              <p:cNvSpPr/>
              <p:nvPr/>
            </p:nvSpPr>
            <p:spPr bwMode="auto">
              <a:xfrm>
                <a:off x="6120" y="3176"/>
                <a:ext cx="86" cy="118"/>
              </a:xfrm>
              <a:custGeom>
                <a:gdLst>
                  <a:gd fmla="*/ 86 w 86" name="T0"/>
                  <a:gd fmla="*/ 0 h 118" name="T1"/>
                  <a:gd fmla="*/ 86 w 86" name="T2"/>
                  <a:gd fmla="*/ 16 h 118" name="T3"/>
                  <a:gd fmla="*/ 0 w 86" name="T4"/>
                  <a:gd fmla="*/ 118 h 118" name="T5"/>
                  <a:gd fmla="*/ 0 w 86" name="T6"/>
                  <a:gd fmla="*/ 94 h 118" name="T7"/>
                  <a:gd fmla="*/ 86 w 86" name="T8"/>
                  <a:gd fmla="*/ 0 h 118" name="T9"/>
                </a:gdLst>
                <a:cxnLst>
                  <a:cxn ang="0">
                    <a:pos x="T0" y="T1"/>
                  </a:cxn>
                  <a:cxn ang="0">
                    <a:pos x="T2" y="T3"/>
                  </a:cxn>
                  <a:cxn ang="0">
                    <a:pos x="T4" y="T5"/>
                  </a:cxn>
                  <a:cxn ang="0">
                    <a:pos x="T6" y="T7"/>
                  </a:cxn>
                  <a:cxn ang="0">
                    <a:pos x="T8" y="T9"/>
                  </a:cxn>
                </a:cxnLst>
                <a:rect b="b" l="0" r="r" t="0"/>
                <a:pathLst>
                  <a:path h="118" w="86">
                    <a:moveTo>
                      <a:pt x="86" y="0"/>
                    </a:moveTo>
                    <a:lnTo>
                      <a:pt x="86" y="16"/>
                    </a:lnTo>
                    <a:lnTo>
                      <a:pt x="0" y="118"/>
                    </a:lnTo>
                    <a:lnTo>
                      <a:pt x="0" y="94"/>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1099" name="Freeform 945"/>
              <p:cNvSpPr/>
              <p:nvPr/>
            </p:nvSpPr>
            <p:spPr bwMode="auto">
              <a:xfrm>
                <a:off x="6154" y="3218"/>
                <a:ext cx="52" cy="80"/>
              </a:xfrm>
              <a:custGeom>
                <a:gdLst>
                  <a:gd fmla="*/ 52 w 52" name="T0"/>
                  <a:gd fmla="*/ 0 h 80" name="T1"/>
                  <a:gd fmla="*/ 52 w 52" name="T2"/>
                  <a:gd fmla="*/ 16 h 80" name="T3"/>
                  <a:gd fmla="*/ 0 w 52" name="T4"/>
                  <a:gd fmla="*/ 80 h 80" name="T5"/>
                  <a:gd fmla="*/ 0 w 52" name="T6"/>
                  <a:gd fmla="*/ 60 h 80" name="T7"/>
                  <a:gd fmla="*/ 52 w 52" name="T8"/>
                  <a:gd fmla="*/ 0 h 80" name="T9"/>
                </a:gdLst>
                <a:cxnLst>
                  <a:cxn ang="0">
                    <a:pos x="T0" y="T1"/>
                  </a:cxn>
                  <a:cxn ang="0">
                    <a:pos x="T2" y="T3"/>
                  </a:cxn>
                  <a:cxn ang="0">
                    <a:pos x="T4" y="T5"/>
                  </a:cxn>
                  <a:cxn ang="0">
                    <a:pos x="T6" y="T7"/>
                  </a:cxn>
                  <a:cxn ang="0">
                    <a:pos x="T8" y="T9"/>
                  </a:cxn>
                </a:cxnLst>
                <a:rect b="b" l="0" r="r" t="0"/>
                <a:pathLst>
                  <a:path h="80" w="52">
                    <a:moveTo>
                      <a:pt x="52" y="0"/>
                    </a:moveTo>
                    <a:lnTo>
                      <a:pt x="52" y="16"/>
                    </a:lnTo>
                    <a:lnTo>
                      <a:pt x="0" y="80"/>
                    </a:lnTo>
                    <a:lnTo>
                      <a:pt x="0" y="60"/>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1100" name="Freeform 946"/>
              <p:cNvSpPr/>
              <p:nvPr/>
            </p:nvSpPr>
            <p:spPr bwMode="auto">
              <a:xfrm>
                <a:off x="6154" y="2656"/>
                <a:ext cx="2" cy="2"/>
              </a:xfrm>
              <a:custGeom>
                <a:gdLst>
                  <a:gd fmla="*/ 0 w 2" name="T0"/>
                  <a:gd fmla="*/ 2 h 2" name="T1"/>
                  <a:gd fmla="*/ 2 w 2" name="T2"/>
                  <a:gd fmla="*/ 0 h 2" name="T3"/>
                  <a:gd fmla="*/ 2 w 2" name="T4"/>
                  <a:gd fmla="*/ 2 h 2" name="T5"/>
                  <a:gd fmla="*/ 0 w 2" name="T6"/>
                  <a:gd fmla="*/ 2 h 2" name="T7"/>
                </a:gdLst>
                <a:cxnLst>
                  <a:cxn ang="0">
                    <a:pos x="T0" y="T1"/>
                  </a:cxn>
                  <a:cxn ang="0">
                    <a:pos x="T2" y="T3"/>
                  </a:cxn>
                  <a:cxn ang="0">
                    <a:pos x="T4" y="T5"/>
                  </a:cxn>
                  <a:cxn ang="0">
                    <a:pos x="T6" y="T7"/>
                  </a:cxn>
                </a:cxnLst>
                <a:rect b="b" l="0" r="r" t="0"/>
                <a:pathLst>
                  <a:path h="2" w="2">
                    <a:moveTo>
                      <a:pt x="0" y="2"/>
                    </a:moveTo>
                    <a:lnTo>
                      <a:pt x="2" y="0"/>
                    </a:lnTo>
                    <a:lnTo>
                      <a:pt x="2" y="2"/>
                    </a:lnTo>
                    <a:lnTo>
                      <a:pt x="0" y="2"/>
                    </a:lnTo>
                    <a:close/>
                  </a:path>
                </a:pathLst>
              </a:custGeom>
              <a:grpFill/>
              <a:ln>
                <a:noFill/>
              </a:ln>
            </p:spPr>
            <p:txBody>
              <a:bodyPr anchor="t" anchorCtr="0" bIns="45720" compatLnSpc="1" lIns="91440" numCol="1" rIns="91440" tIns="45720" vert="horz" wrap="square"/>
              <a:lstStyle/>
              <a:p>
                <a:endParaRPr altLang="en-US" lang="zh-CN"/>
              </a:p>
            </p:txBody>
          </p:sp>
          <p:sp>
            <p:nvSpPr>
              <p:cNvPr id="1101" name="Freeform 947"/>
              <p:cNvSpPr/>
              <p:nvPr/>
            </p:nvSpPr>
            <p:spPr bwMode="auto">
              <a:xfrm>
                <a:off x="6110" y="2660"/>
                <a:ext cx="16" cy="28"/>
              </a:xfrm>
              <a:custGeom>
                <a:gdLst>
                  <a:gd fmla="*/ 16 w 16" name="T0"/>
                  <a:gd fmla="*/ 0 h 28" name="T1"/>
                  <a:gd fmla="*/ 16 w 16" name="T2"/>
                  <a:gd fmla="*/ 24 h 28" name="T3"/>
                  <a:gd fmla="*/ 0 w 16" name="T4"/>
                  <a:gd fmla="*/ 28 h 28" name="T5"/>
                  <a:gd fmla="*/ 0 w 16" name="T6"/>
                  <a:gd fmla="*/ 2 h 28" name="T7"/>
                  <a:gd fmla="*/ 16 w 16" name="T8"/>
                  <a:gd fmla="*/ 0 h 28" name="T9"/>
                </a:gdLst>
                <a:cxnLst>
                  <a:cxn ang="0">
                    <a:pos x="T0" y="T1"/>
                  </a:cxn>
                  <a:cxn ang="0">
                    <a:pos x="T2" y="T3"/>
                  </a:cxn>
                  <a:cxn ang="0">
                    <a:pos x="T4" y="T5"/>
                  </a:cxn>
                  <a:cxn ang="0">
                    <a:pos x="T6" y="T7"/>
                  </a:cxn>
                  <a:cxn ang="0">
                    <a:pos x="T8" y="T9"/>
                  </a:cxn>
                </a:cxnLst>
                <a:rect b="b" l="0" r="r" t="0"/>
                <a:pathLst>
                  <a:path h="28" w="16">
                    <a:moveTo>
                      <a:pt x="16" y="0"/>
                    </a:moveTo>
                    <a:lnTo>
                      <a:pt x="16" y="24"/>
                    </a:lnTo>
                    <a:lnTo>
                      <a:pt x="0" y="28"/>
                    </a:lnTo>
                    <a:lnTo>
                      <a:pt x="0" y="2"/>
                    </a:lnTo>
                    <a:lnTo>
                      <a:pt x="16" y="0"/>
                    </a:lnTo>
                    <a:close/>
                  </a:path>
                </a:pathLst>
              </a:custGeom>
              <a:grpFill/>
              <a:ln>
                <a:noFill/>
              </a:ln>
            </p:spPr>
            <p:txBody>
              <a:bodyPr anchor="t" anchorCtr="0" bIns="45720" compatLnSpc="1" lIns="91440" numCol="1" rIns="91440" tIns="45720" vert="horz" wrap="square"/>
              <a:lstStyle/>
              <a:p>
                <a:endParaRPr altLang="en-US" lang="zh-CN"/>
              </a:p>
            </p:txBody>
          </p:sp>
          <p:sp>
            <p:nvSpPr>
              <p:cNvPr id="1102" name="Freeform 948"/>
              <p:cNvSpPr/>
              <p:nvPr/>
            </p:nvSpPr>
            <p:spPr bwMode="auto">
              <a:xfrm>
                <a:off x="6154" y="2656"/>
                <a:ext cx="2" cy="2"/>
              </a:xfrm>
              <a:custGeom>
                <a:gdLst>
                  <a:gd fmla="*/ 2 w 2" name="T0"/>
                  <a:gd fmla="*/ 0 h 2" name="T1"/>
                  <a:gd fmla="*/ 2 w 2" name="T2"/>
                  <a:gd fmla="*/ 2 h 2" name="T3"/>
                  <a:gd fmla="*/ 0 w 2" name="T4"/>
                  <a:gd fmla="*/ 2 h 2" name="T5"/>
                  <a:gd fmla="*/ 2 w 2" name="T6"/>
                  <a:gd fmla="*/ 0 h 2" name="T7"/>
                </a:gdLst>
                <a:cxnLst>
                  <a:cxn ang="0">
                    <a:pos x="T0" y="T1"/>
                  </a:cxn>
                  <a:cxn ang="0">
                    <a:pos x="T2" y="T3"/>
                  </a:cxn>
                  <a:cxn ang="0">
                    <a:pos x="T4" y="T5"/>
                  </a:cxn>
                  <a:cxn ang="0">
                    <a:pos x="T6" y="T7"/>
                  </a:cxn>
                </a:cxnLst>
                <a:rect b="b" l="0" r="r" t="0"/>
                <a:pathLst>
                  <a:path h="2" w="2">
                    <a:moveTo>
                      <a:pt x="2" y="0"/>
                    </a:moveTo>
                    <a:lnTo>
                      <a:pt x="2" y="2"/>
                    </a:lnTo>
                    <a:lnTo>
                      <a:pt x="0" y="2"/>
                    </a:lnTo>
                    <a:lnTo>
                      <a:pt x="2" y="0"/>
                    </a:lnTo>
                    <a:close/>
                  </a:path>
                </a:pathLst>
              </a:custGeom>
              <a:grpFill/>
              <a:ln>
                <a:noFill/>
              </a:ln>
            </p:spPr>
            <p:txBody>
              <a:bodyPr anchor="t" anchorCtr="0" bIns="45720" compatLnSpc="1" lIns="91440" numCol="1" rIns="91440" tIns="45720" vert="horz" wrap="square"/>
              <a:lstStyle/>
              <a:p>
                <a:endParaRPr altLang="en-US" lang="zh-CN"/>
              </a:p>
            </p:txBody>
          </p:sp>
          <p:sp>
            <p:nvSpPr>
              <p:cNvPr id="1103" name="Rectangle 949"/>
              <p:cNvSpPr>
                <a:spLocks noChangeArrowheads="1"/>
              </p:cNvSpPr>
              <p:nvPr/>
            </p:nvSpPr>
            <p:spPr bwMode="auto">
              <a:xfrm>
                <a:off x="6156" y="2700"/>
                <a:ext cx="1" cy="1"/>
              </a:xfrm>
              <a:prstGeom prst="rect">
                <a:avLst/>
              </a:prstGeom>
              <a:grpFill/>
              <a:ln>
                <a:noFill/>
              </a:ln>
            </p:spPr>
            <p:txBody>
              <a:bodyPr anchor="t" anchorCtr="0" bIns="45720" compatLnSpc="1" lIns="91440" numCol="1" rIns="91440" tIns="45720" vert="horz" wrap="square"/>
              <a:lstStyle/>
              <a:p>
                <a:endParaRPr altLang="en-US" lang="zh-CN"/>
              </a:p>
            </p:txBody>
          </p:sp>
          <p:sp>
            <p:nvSpPr>
              <p:cNvPr id="1104" name="Freeform 950"/>
              <p:cNvSpPr/>
              <p:nvPr/>
            </p:nvSpPr>
            <p:spPr bwMode="auto">
              <a:xfrm>
                <a:off x="6082" y="3439"/>
                <a:ext cx="22" cy="54"/>
              </a:xfrm>
              <a:custGeom>
                <a:gdLst>
                  <a:gd fmla="*/ 0 w 22" name="T0"/>
                  <a:gd fmla="*/ 26 h 54" name="T1"/>
                  <a:gd fmla="*/ 22 w 22" name="T2"/>
                  <a:gd fmla="*/ 0 h 54" name="T3"/>
                  <a:gd fmla="*/ 22 w 22" name="T4"/>
                  <a:gd fmla="*/ 26 h 54" name="T5"/>
                  <a:gd fmla="*/ 0 w 22" name="T6"/>
                  <a:gd fmla="*/ 54 h 54" name="T7"/>
                  <a:gd fmla="*/ 0 w 22" name="T8"/>
                  <a:gd fmla="*/ 26 h 54" name="T9"/>
                </a:gdLst>
                <a:cxnLst>
                  <a:cxn ang="0">
                    <a:pos x="T0" y="T1"/>
                  </a:cxn>
                  <a:cxn ang="0">
                    <a:pos x="T2" y="T3"/>
                  </a:cxn>
                  <a:cxn ang="0">
                    <a:pos x="T4" y="T5"/>
                  </a:cxn>
                  <a:cxn ang="0">
                    <a:pos x="T6" y="T7"/>
                  </a:cxn>
                  <a:cxn ang="0">
                    <a:pos x="T8" y="T9"/>
                  </a:cxn>
                </a:cxnLst>
                <a:rect b="b" l="0" r="r" t="0"/>
                <a:pathLst>
                  <a:path h="54" w="22">
                    <a:moveTo>
                      <a:pt x="0" y="26"/>
                    </a:moveTo>
                    <a:lnTo>
                      <a:pt x="22" y="0"/>
                    </a:lnTo>
                    <a:lnTo>
                      <a:pt x="22" y="26"/>
                    </a:lnTo>
                    <a:lnTo>
                      <a:pt x="0" y="54"/>
                    </a:lnTo>
                    <a:lnTo>
                      <a:pt x="0" y="26"/>
                    </a:lnTo>
                    <a:close/>
                  </a:path>
                </a:pathLst>
              </a:custGeom>
              <a:grpFill/>
              <a:ln>
                <a:noFill/>
              </a:ln>
            </p:spPr>
            <p:txBody>
              <a:bodyPr anchor="t" anchorCtr="0" bIns="45720" compatLnSpc="1" lIns="91440" numCol="1" rIns="91440" tIns="45720" vert="horz" wrap="square"/>
              <a:lstStyle/>
              <a:p>
                <a:endParaRPr altLang="en-US" lang="zh-CN"/>
              </a:p>
            </p:txBody>
          </p:sp>
          <p:sp>
            <p:nvSpPr>
              <p:cNvPr id="1105" name="Freeform 951"/>
              <p:cNvSpPr/>
              <p:nvPr/>
            </p:nvSpPr>
            <p:spPr bwMode="auto">
              <a:xfrm>
                <a:off x="6120" y="3317"/>
                <a:ext cx="86" cy="128"/>
              </a:xfrm>
              <a:custGeom>
                <a:gdLst>
                  <a:gd fmla="*/ 86 w 86" name="T0"/>
                  <a:gd fmla="*/ 0 h 128" name="T1"/>
                  <a:gd fmla="*/ 86 w 86" name="T2"/>
                  <a:gd fmla="*/ 16 h 128" name="T3"/>
                  <a:gd fmla="*/ 0 w 86" name="T4"/>
                  <a:gd fmla="*/ 128 h 128" name="T5"/>
                  <a:gd fmla="*/ 0 w 86" name="T6"/>
                  <a:gd fmla="*/ 104 h 128" name="T7"/>
                  <a:gd fmla="*/ 86 w 86" name="T8"/>
                  <a:gd fmla="*/ 0 h 128" name="T9"/>
                </a:gdLst>
                <a:cxnLst>
                  <a:cxn ang="0">
                    <a:pos x="T0" y="T1"/>
                  </a:cxn>
                  <a:cxn ang="0">
                    <a:pos x="T2" y="T3"/>
                  </a:cxn>
                  <a:cxn ang="0">
                    <a:pos x="T4" y="T5"/>
                  </a:cxn>
                  <a:cxn ang="0">
                    <a:pos x="T6" y="T7"/>
                  </a:cxn>
                  <a:cxn ang="0">
                    <a:pos x="T8" y="T9"/>
                  </a:cxn>
                </a:cxnLst>
                <a:rect b="b" l="0" r="r" t="0"/>
                <a:pathLst>
                  <a:path h="128" w="86">
                    <a:moveTo>
                      <a:pt x="86" y="0"/>
                    </a:moveTo>
                    <a:lnTo>
                      <a:pt x="86" y="16"/>
                    </a:lnTo>
                    <a:lnTo>
                      <a:pt x="0" y="128"/>
                    </a:lnTo>
                    <a:lnTo>
                      <a:pt x="0" y="104"/>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1106" name="Freeform 952"/>
              <p:cNvSpPr/>
              <p:nvPr/>
            </p:nvSpPr>
            <p:spPr bwMode="auto">
              <a:xfrm>
                <a:off x="6120" y="3365"/>
                <a:ext cx="86" cy="134"/>
              </a:xfrm>
              <a:custGeom>
                <a:gdLst>
                  <a:gd fmla="*/ 86 w 86" name="T0"/>
                  <a:gd fmla="*/ 0 h 134" name="T1"/>
                  <a:gd fmla="*/ 86 w 86" name="T2"/>
                  <a:gd fmla="*/ 16 h 134" name="T3"/>
                  <a:gd fmla="*/ 0 w 86" name="T4"/>
                  <a:gd fmla="*/ 134 h 134" name="T5"/>
                  <a:gd fmla="*/ 0 w 86" name="T6"/>
                  <a:gd fmla="*/ 110 h 134" name="T7"/>
                  <a:gd fmla="*/ 86 w 86" name="T8"/>
                  <a:gd fmla="*/ 0 h 134" name="T9"/>
                </a:gdLst>
                <a:cxnLst>
                  <a:cxn ang="0">
                    <a:pos x="T0" y="T1"/>
                  </a:cxn>
                  <a:cxn ang="0">
                    <a:pos x="T2" y="T3"/>
                  </a:cxn>
                  <a:cxn ang="0">
                    <a:pos x="T4" y="T5"/>
                  </a:cxn>
                  <a:cxn ang="0">
                    <a:pos x="T6" y="T7"/>
                  </a:cxn>
                  <a:cxn ang="0">
                    <a:pos x="T8" y="T9"/>
                  </a:cxn>
                </a:cxnLst>
                <a:rect b="b" l="0" r="r" t="0"/>
                <a:pathLst>
                  <a:path h="134" w="86">
                    <a:moveTo>
                      <a:pt x="86" y="0"/>
                    </a:moveTo>
                    <a:lnTo>
                      <a:pt x="86" y="16"/>
                    </a:lnTo>
                    <a:lnTo>
                      <a:pt x="0" y="134"/>
                    </a:lnTo>
                    <a:lnTo>
                      <a:pt x="0" y="110"/>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1107" name="Freeform 953"/>
              <p:cNvSpPr/>
              <p:nvPr/>
            </p:nvSpPr>
            <p:spPr bwMode="auto">
              <a:xfrm>
                <a:off x="6154" y="3270"/>
                <a:ext cx="52" cy="81"/>
              </a:xfrm>
              <a:custGeom>
                <a:gdLst>
                  <a:gd fmla="*/ 52 w 52" name="T0"/>
                  <a:gd fmla="*/ 0 h 81" name="T1"/>
                  <a:gd fmla="*/ 52 w 52" name="T2"/>
                  <a:gd fmla="*/ 16 h 81" name="T3"/>
                  <a:gd fmla="*/ 0 w 52" name="T4"/>
                  <a:gd fmla="*/ 81 h 81" name="T5"/>
                  <a:gd fmla="*/ 0 w 52" name="T6"/>
                  <a:gd fmla="*/ 61 h 81" name="T7"/>
                  <a:gd fmla="*/ 52 w 52" name="T8"/>
                  <a:gd fmla="*/ 0 h 81" name="T9"/>
                </a:gdLst>
                <a:cxnLst>
                  <a:cxn ang="0">
                    <a:pos x="T0" y="T1"/>
                  </a:cxn>
                  <a:cxn ang="0">
                    <a:pos x="T2" y="T3"/>
                  </a:cxn>
                  <a:cxn ang="0">
                    <a:pos x="T4" y="T5"/>
                  </a:cxn>
                  <a:cxn ang="0">
                    <a:pos x="T6" y="T7"/>
                  </a:cxn>
                  <a:cxn ang="0">
                    <a:pos x="T8" y="T9"/>
                  </a:cxn>
                </a:cxnLst>
                <a:rect b="b" l="0" r="r" t="0"/>
                <a:pathLst>
                  <a:path h="81" w="52">
                    <a:moveTo>
                      <a:pt x="52" y="0"/>
                    </a:moveTo>
                    <a:lnTo>
                      <a:pt x="52" y="16"/>
                    </a:lnTo>
                    <a:lnTo>
                      <a:pt x="0" y="81"/>
                    </a:lnTo>
                    <a:lnTo>
                      <a:pt x="0" y="61"/>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1108" name="Rectangle 954"/>
              <p:cNvSpPr>
                <a:spLocks noChangeArrowheads="1"/>
              </p:cNvSpPr>
              <p:nvPr/>
            </p:nvSpPr>
            <p:spPr bwMode="auto">
              <a:xfrm>
                <a:off x="6156" y="2700"/>
                <a:ext cx="1" cy="1"/>
              </a:xfrm>
              <a:prstGeom prst="rect">
                <a:avLst/>
              </a:prstGeom>
              <a:grpFill/>
              <a:ln>
                <a:noFill/>
              </a:ln>
            </p:spPr>
            <p:txBody>
              <a:bodyPr anchor="t" anchorCtr="0" bIns="45720" compatLnSpc="1" lIns="91440" numCol="1" rIns="91440" tIns="45720" vert="horz" wrap="square"/>
              <a:lstStyle/>
              <a:p>
                <a:endParaRPr altLang="en-US" lang="zh-CN"/>
              </a:p>
            </p:txBody>
          </p:sp>
          <p:sp>
            <p:nvSpPr>
              <p:cNvPr id="1109" name="Freeform 955"/>
              <p:cNvSpPr/>
              <p:nvPr/>
            </p:nvSpPr>
            <p:spPr bwMode="auto">
              <a:xfrm>
                <a:off x="6168" y="2407"/>
                <a:ext cx="16" cy="28"/>
              </a:xfrm>
              <a:custGeom>
                <a:gdLst>
                  <a:gd fmla="*/ 16 w 16" name="T0"/>
                  <a:gd fmla="*/ 10 h 28" name="T1"/>
                  <a:gd fmla="*/ 16 w 16" name="T2"/>
                  <a:gd fmla="*/ 28 h 28" name="T3"/>
                  <a:gd fmla="*/ 0 w 16" name="T4"/>
                  <a:gd fmla="*/ 18 h 28" name="T5"/>
                  <a:gd fmla="*/ 0 w 16" name="T6"/>
                  <a:gd fmla="*/ 0 h 28" name="T7"/>
                  <a:gd fmla="*/ 16 w 16" name="T8"/>
                  <a:gd fmla="*/ 10 h 28" name="T9"/>
                </a:gdLst>
                <a:cxnLst>
                  <a:cxn ang="0">
                    <a:pos x="T0" y="T1"/>
                  </a:cxn>
                  <a:cxn ang="0">
                    <a:pos x="T2" y="T3"/>
                  </a:cxn>
                  <a:cxn ang="0">
                    <a:pos x="T4" y="T5"/>
                  </a:cxn>
                  <a:cxn ang="0">
                    <a:pos x="T6" y="T7"/>
                  </a:cxn>
                  <a:cxn ang="0">
                    <a:pos x="T8" y="T9"/>
                  </a:cxn>
                </a:cxnLst>
                <a:rect b="b" l="0" r="r" t="0"/>
                <a:pathLst>
                  <a:path h="28" w="16">
                    <a:moveTo>
                      <a:pt x="16" y="10"/>
                    </a:moveTo>
                    <a:lnTo>
                      <a:pt x="16" y="28"/>
                    </a:lnTo>
                    <a:lnTo>
                      <a:pt x="0" y="18"/>
                    </a:lnTo>
                    <a:lnTo>
                      <a:pt x="0" y="0"/>
                    </a:lnTo>
                    <a:lnTo>
                      <a:pt x="16" y="10"/>
                    </a:lnTo>
                    <a:close/>
                  </a:path>
                </a:pathLst>
              </a:custGeom>
              <a:grpFill/>
              <a:ln>
                <a:noFill/>
              </a:ln>
            </p:spPr>
            <p:txBody>
              <a:bodyPr anchor="t" anchorCtr="0" bIns="45720" compatLnSpc="1" lIns="91440" numCol="1" rIns="91440" tIns="45720" vert="horz" wrap="square"/>
              <a:lstStyle/>
              <a:p>
                <a:endParaRPr altLang="en-US" lang="zh-CN"/>
              </a:p>
            </p:txBody>
          </p:sp>
          <p:sp>
            <p:nvSpPr>
              <p:cNvPr id="1110" name="Rectangle 956"/>
              <p:cNvSpPr>
                <a:spLocks noChangeArrowheads="1"/>
              </p:cNvSpPr>
              <p:nvPr/>
            </p:nvSpPr>
            <p:spPr bwMode="auto">
              <a:xfrm>
                <a:off x="4814"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1" name="Rectangle 957"/>
              <p:cNvSpPr>
                <a:spLocks noChangeArrowheads="1"/>
              </p:cNvSpPr>
              <p:nvPr/>
            </p:nvSpPr>
            <p:spPr bwMode="auto">
              <a:xfrm>
                <a:off x="4834"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2" name="Rectangle 958"/>
              <p:cNvSpPr>
                <a:spLocks noChangeArrowheads="1"/>
              </p:cNvSpPr>
              <p:nvPr/>
            </p:nvSpPr>
            <p:spPr bwMode="auto">
              <a:xfrm>
                <a:off x="4856"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3" name="Rectangle 959"/>
              <p:cNvSpPr>
                <a:spLocks noChangeArrowheads="1"/>
              </p:cNvSpPr>
              <p:nvPr/>
            </p:nvSpPr>
            <p:spPr bwMode="auto">
              <a:xfrm>
                <a:off x="4900"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4" name="Rectangle 960"/>
              <p:cNvSpPr>
                <a:spLocks noChangeArrowheads="1"/>
              </p:cNvSpPr>
              <p:nvPr/>
            </p:nvSpPr>
            <p:spPr bwMode="auto">
              <a:xfrm>
                <a:off x="4920"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5" name="Rectangle 961"/>
              <p:cNvSpPr>
                <a:spLocks noChangeArrowheads="1"/>
              </p:cNvSpPr>
              <p:nvPr/>
            </p:nvSpPr>
            <p:spPr bwMode="auto">
              <a:xfrm>
                <a:off x="4814" y="99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6" name="Rectangle 962"/>
              <p:cNvSpPr>
                <a:spLocks noChangeArrowheads="1"/>
              </p:cNvSpPr>
              <p:nvPr/>
            </p:nvSpPr>
            <p:spPr bwMode="auto">
              <a:xfrm>
                <a:off x="4834" y="991"/>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7" name="Rectangle 963"/>
              <p:cNvSpPr>
                <a:spLocks noChangeArrowheads="1"/>
              </p:cNvSpPr>
              <p:nvPr/>
            </p:nvSpPr>
            <p:spPr bwMode="auto">
              <a:xfrm>
                <a:off x="4814" y="104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8" name="Rectangle 964"/>
              <p:cNvSpPr>
                <a:spLocks noChangeArrowheads="1"/>
              </p:cNvSpPr>
              <p:nvPr/>
            </p:nvSpPr>
            <p:spPr bwMode="auto">
              <a:xfrm>
                <a:off x="4856" y="1047"/>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9" name="Rectangle 965"/>
              <p:cNvSpPr>
                <a:spLocks noChangeArrowheads="1"/>
              </p:cNvSpPr>
              <p:nvPr/>
            </p:nvSpPr>
            <p:spPr bwMode="auto">
              <a:xfrm>
                <a:off x="4920" y="1047"/>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20" name="Rectangle 966"/>
              <p:cNvSpPr>
                <a:spLocks noChangeArrowheads="1"/>
              </p:cNvSpPr>
              <p:nvPr/>
            </p:nvSpPr>
            <p:spPr bwMode="auto">
              <a:xfrm>
                <a:off x="4814" y="110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21" name="Rectangle 967"/>
              <p:cNvSpPr>
                <a:spLocks noChangeArrowheads="1"/>
              </p:cNvSpPr>
              <p:nvPr/>
            </p:nvSpPr>
            <p:spPr bwMode="auto">
              <a:xfrm>
                <a:off x="4834" y="110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22" name="Rectangle 968"/>
              <p:cNvSpPr>
                <a:spLocks noChangeArrowheads="1"/>
              </p:cNvSpPr>
              <p:nvPr/>
            </p:nvSpPr>
            <p:spPr bwMode="auto">
              <a:xfrm>
                <a:off x="4878" y="1103"/>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1123" name="Rectangle 969"/>
              <p:cNvSpPr>
                <a:spLocks noChangeArrowheads="1"/>
              </p:cNvSpPr>
              <p:nvPr/>
            </p:nvSpPr>
            <p:spPr bwMode="auto">
              <a:xfrm>
                <a:off x="4834" y="1161"/>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124" name="Rectangle 970"/>
              <p:cNvSpPr>
                <a:spLocks noChangeArrowheads="1"/>
              </p:cNvSpPr>
              <p:nvPr/>
            </p:nvSpPr>
            <p:spPr bwMode="auto">
              <a:xfrm>
                <a:off x="4856"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25" name="Rectangle 971"/>
              <p:cNvSpPr>
                <a:spLocks noChangeArrowheads="1"/>
              </p:cNvSpPr>
              <p:nvPr/>
            </p:nvSpPr>
            <p:spPr bwMode="auto">
              <a:xfrm>
                <a:off x="4920" y="1161"/>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126" name="Rectangle 972"/>
              <p:cNvSpPr>
                <a:spLocks noChangeArrowheads="1"/>
              </p:cNvSpPr>
              <p:nvPr/>
            </p:nvSpPr>
            <p:spPr bwMode="auto">
              <a:xfrm>
                <a:off x="4814" y="121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27" name="Rectangle 973"/>
              <p:cNvSpPr>
                <a:spLocks noChangeArrowheads="1"/>
              </p:cNvSpPr>
              <p:nvPr/>
            </p:nvSpPr>
            <p:spPr bwMode="auto">
              <a:xfrm>
                <a:off x="4856" y="121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28" name="Rectangle 974"/>
              <p:cNvSpPr>
                <a:spLocks noChangeArrowheads="1"/>
              </p:cNvSpPr>
              <p:nvPr/>
            </p:nvSpPr>
            <p:spPr bwMode="auto">
              <a:xfrm>
                <a:off x="4834" y="1273"/>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1129" name="Rectangle 975"/>
              <p:cNvSpPr>
                <a:spLocks noChangeArrowheads="1"/>
              </p:cNvSpPr>
              <p:nvPr/>
            </p:nvSpPr>
            <p:spPr bwMode="auto">
              <a:xfrm>
                <a:off x="4878" y="1273"/>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1130" name="Rectangle 976"/>
              <p:cNvSpPr>
                <a:spLocks noChangeArrowheads="1"/>
              </p:cNvSpPr>
              <p:nvPr/>
            </p:nvSpPr>
            <p:spPr bwMode="auto">
              <a:xfrm>
                <a:off x="4920" y="1273"/>
                <a:ext cx="36" cy="31"/>
              </a:xfrm>
              <a:prstGeom prst="rect">
                <a:avLst/>
              </a:prstGeom>
              <a:grpFill/>
              <a:ln>
                <a:noFill/>
              </a:ln>
            </p:spPr>
            <p:txBody>
              <a:bodyPr anchor="t" anchorCtr="0" bIns="45720" compatLnSpc="1" lIns="91440" numCol="1" rIns="91440" tIns="45720" vert="horz" wrap="square"/>
              <a:lstStyle/>
              <a:p>
                <a:endParaRPr altLang="en-US" lang="zh-CN"/>
              </a:p>
            </p:txBody>
          </p:sp>
          <p:sp>
            <p:nvSpPr>
              <p:cNvPr id="1131" name="Rectangle 977"/>
              <p:cNvSpPr>
                <a:spLocks noChangeArrowheads="1"/>
              </p:cNvSpPr>
              <p:nvPr/>
            </p:nvSpPr>
            <p:spPr bwMode="auto">
              <a:xfrm>
                <a:off x="4814" y="133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32" name="Rectangle 978"/>
              <p:cNvSpPr>
                <a:spLocks noChangeArrowheads="1"/>
              </p:cNvSpPr>
              <p:nvPr/>
            </p:nvSpPr>
            <p:spPr bwMode="auto">
              <a:xfrm>
                <a:off x="4856" y="1330"/>
                <a:ext cx="56" cy="30"/>
              </a:xfrm>
              <a:prstGeom prst="rect">
                <a:avLst/>
              </a:prstGeom>
              <a:grpFill/>
              <a:ln>
                <a:noFill/>
              </a:ln>
            </p:spPr>
            <p:txBody>
              <a:bodyPr anchor="t" anchorCtr="0" bIns="45720" compatLnSpc="1" lIns="91440" numCol="1" rIns="91440" tIns="45720" vert="horz" wrap="square"/>
              <a:lstStyle/>
              <a:p>
                <a:endParaRPr altLang="en-US" lang="zh-CN"/>
              </a:p>
            </p:txBody>
          </p:sp>
          <p:sp>
            <p:nvSpPr>
              <p:cNvPr id="1133" name="Rectangle 979"/>
              <p:cNvSpPr>
                <a:spLocks noChangeArrowheads="1"/>
              </p:cNvSpPr>
              <p:nvPr/>
            </p:nvSpPr>
            <p:spPr bwMode="auto">
              <a:xfrm>
                <a:off x="4834" y="138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34" name="Rectangle 980"/>
              <p:cNvSpPr>
                <a:spLocks noChangeArrowheads="1"/>
              </p:cNvSpPr>
              <p:nvPr/>
            </p:nvSpPr>
            <p:spPr bwMode="auto">
              <a:xfrm>
                <a:off x="4900" y="13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35" name="Rectangle 981"/>
              <p:cNvSpPr>
                <a:spLocks noChangeArrowheads="1"/>
              </p:cNvSpPr>
              <p:nvPr/>
            </p:nvSpPr>
            <p:spPr bwMode="auto">
              <a:xfrm>
                <a:off x="4834" y="144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36" name="Rectangle 982"/>
              <p:cNvSpPr>
                <a:spLocks noChangeArrowheads="1"/>
              </p:cNvSpPr>
              <p:nvPr/>
            </p:nvSpPr>
            <p:spPr bwMode="auto">
              <a:xfrm>
                <a:off x="4878" y="14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37" name="Rectangle 983"/>
              <p:cNvSpPr>
                <a:spLocks noChangeArrowheads="1"/>
              </p:cNvSpPr>
              <p:nvPr/>
            </p:nvSpPr>
            <p:spPr bwMode="auto">
              <a:xfrm>
                <a:off x="4814" y="149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38" name="Rectangle 984"/>
              <p:cNvSpPr>
                <a:spLocks noChangeArrowheads="1"/>
              </p:cNvSpPr>
              <p:nvPr/>
            </p:nvSpPr>
            <p:spPr bwMode="auto">
              <a:xfrm>
                <a:off x="4856" y="149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39" name="Rectangle 985"/>
              <p:cNvSpPr>
                <a:spLocks noChangeArrowheads="1"/>
              </p:cNvSpPr>
              <p:nvPr/>
            </p:nvSpPr>
            <p:spPr bwMode="auto">
              <a:xfrm>
                <a:off x="4920" y="1498"/>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0" name="Rectangle 986"/>
              <p:cNvSpPr>
                <a:spLocks noChangeArrowheads="1"/>
              </p:cNvSpPr>
              <p:nvPr/>
            </p:nvSpPr>
            <p:spPr bwMode="auto">
              <a:xfrm>
                <a:off x="4814" y="15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1" name="Rectangle 987"/>
              <p:cNvSpPr>
                <a:spLocks noChangeArrowheads="1"/>
              </p:cNvSpPr>
              <p:nvPr/>
            </p:nvSpPr>
            <p:spPr bwMode="auto">
              <a:xfrm>
                <a:off x="4834" y="15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2" name="Rectangle 988"/>
              <p:cNvSpPr>
                <a:spLocks noChangeArrowheads="1"/>
              </p:cNvSpPr>
              <p:nvPr/>
            </p:nvSpPr>
            <p:spPr bwMode="auto">
              <a:xfrm>
                <a:off x="4814" y="161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3" name="Rectangle 989"/>
              <p:cNvSpPr>
                <a:spLocks noChangeArrowheads="1"/>
              </p:cNvSpPr>
              <p:nvPr/>
            </p:nvSpPr>
            <p:spPr bwMode="auto">
              <a:xfrm>
                <a:off x="4856" y="1610"/>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4" name="Rectangle 990"/>
              <p:cNvSpPr>
                <a:spLocks noChangeArrowheads="1"/>
              </p:cNvSpPr>
              <p:nvPr/>
            </p:nvSpPr>
            <p:spPr bwMode="auto">
              <a:xfrm>
                <a:off x="4920" y="161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5" name="Rectangle 991"/>
              <p:cNvSpPr>
                <a:spLocks noChangeArrowheads="1"/>
              </p:cNvSpPr>
              <p:nvPr/>
            </p:nvSpPr>
            <p:spPr bwMode="auto">
              <a:xfrm>
                <a:off x="4834" y="166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6" name="Rectangle 992"/>
              <p:cNvSpPr>
                <a:spLocks noChangeArrowheads="1"/>
              </p:cNvSpPr>
              <p:nvPr/>
            </p:nvSpPr>
            <p:spPr bwMode="auto">
              <a:xfrm>
                <a:off x="4834" y="172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7" name="Rectangle 993"/>
              <p:cNvSpPr>
                <a:spLocks noChangeArrowheads="1"/>
              </p:cNvSpPr>
              <p:nvPr/>
            </p:nvSpPr>
            <p:spPr bwMode="auto">
              <a:xfrm>
                <a:off x="4878" y="172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8" name="Rectangle 994"/>
              <p:cNvSpPr>
                <a:spLocks noChangeArrowheads="1"/>
              </p:cNvSpPr>
              <p:nvPr/>
            </p:nvSpPr>
            <p:spPr bwMode="auto">
              <a:xfrm>
                <a:off x="4920" y="172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9" name="Rectangle 995"/>
              <p:cNvSpPr>
                <a:spLocks noChangeArrowheads="1"/>
              </p:cNvSpPr>
              <p:nvPr/>
            </p:nvSpPr>
            <p:spPr bwMode="auto">
              <a:xfrm>
                <a:off x="4814" y="178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0" name="Rectangle 996"/>
              <p:cNvSpPr>
                <a:spLocks noChangeArrowheads="1"/>
              </p:cNvSpPr>
              <p:nvPr/>
            </p:nvSpPr>
            <p:spPr bwMode="auto">
              <a:xfrm>
                <a:off x="4856" y="178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1" name="Rectangle 997"/>
              <p:cNvSpPr>
                <a:spLocks noChangeArrowheads="1"/>
              </p:cNvSpPr>
              <p:nvPr/>
            </p:nvSpPr>
            <p:spPr bwMode="auto">
              <a:xfrm>
                <a:off x="4900" y="1780"/>
                <a:ext cx="34"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2" name="Rectangle 998"/>
              <p:cNvSpPr>
                <a:spLocks noChangeArrowheads="1"/>
              </p:cNvSpPr>
              <p:nvPr/>
            </p:nvSpPr>
            <p:spPr bwMode="auto">
              <a:xfrm>
                <a:off x="4814" y="1836"/>
                <a:ext cx="34"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3" name="Rectangle 999"/>
              <p:cNvSpPr>
                <a:spLocks noChangeArrowheads="1"/>
              </p:cNvSpPr>
              <p:nvPr/>
            </p:nvSpPr>
            <p:spPr bwMode="auto">
              <a:xfrm>
                <a:off x="4878" y="1836"/>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4" name="Rectangle 1000"/>
              <p:cNvSpPr>
                <a:spLocks noChangeArrowheads="1"/>
              </p:cNvSpPr>
              <p:nvPr/>
            </p:nvSpPr>
            <p:spPr bwMode="auto">
              <a:xfrm>
                <a:off x="4856"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5" name="Rectangle 1001"/>
              <p:cNvSpPr>
                <a:spLocks noChangeArrowheads="1"/>
              </p:cNvSpPr>
              <p:nvPr/>
            </p:nvSpPr>
            <p:spPr bwMode="auto">
              <a:xfrm>
                <a:off x="4900"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6" name="Rectangle 1002"/>
              <p:cNvSpPr>
                <a:spLocks noChangeArrowheads="1"/>
              </p:cNvSpPr>
              <p:nvPr/>
            </p:nvSpPr>
            <p:spPr bwMode="auto">
              <a:xfrm>
                <a:off x="4920" y="1892"/>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7" name="Rectangle 1003"/>
              <p:cNvSpPr>
                <a:spLocks noChangeArrowheads="1"/>
              </p:cNvSpPr>
              <p:nvPr/>
            </p:nvSpPr>
            <p:spPr bwMode="auto">
              <a:xfrm>
                <a:off x="4814"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1158" name="Rectangle 1004"/>
              <p:cNvSpPr>
                <a:spLocks noChangeArrowheads="1"/>
              </p:cNvSpPr>
              <p:nvPr/>
            </p:nvSpPr>
            <p:spPr bwMode="auto">
              <a:xfrm>
                <a:off x="4834" y="1948"/>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1159" name="Rectangle 1005"/>
              <p:cNvSpPr>
                <a:spLocks noChangeArrowheads="1"/>
              </p:cNvSpPr>
              <p:nvPr/>
            </p:nvSpPr>
            <p:spPr bwMode="auto">
              <a:xfrm>
                <a:off x="4856"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1160" name="Rectangle 1006"/>
              <p:cNvSpPr>
                <a:spLocks noChangeArrowheads="1"/>
              </p:cNvSpPr>
              <p:nvPr/>
            </p:nvSpPr>
            <p:spPr bwMode="auto">
              <a:xfrm>
                <a:off x="4920" y="1948"/>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1161" name="Rectangle 1007"/>
              <p:cNvSpPr>
                <a:spLocks noChangeArrowheads="1"/>
              </p:cNvSpPr>
              <p:nvPr/>
            </p:nvSpPr>
            <p:spPr bwMode="auto">
              <a:xfrm>
                <a:off x="4814" y="20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62" name="Rectangle 1008"/>
              <p:cNvSpPr>
                <a:spLocks noChangeArrowheads="1"/>
              </p:cNvSpPr>
              <p:nvPr/>
            </p:nvSpPr>
            <p:spPr bwMode="auto">
              <a:xfrm>
                <a:off x="4856" y="20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63" name="Rectangle 1009"/>
              <p:cNvSpPr>
                <a:spLocks noChangeArrowheads="1"/>
              </p:cNvSpPr>
              <p:nvPr/>
            </p:nvSpPr>
            <p:spPr bwMode="auto">
              <a:xfrm>
                <a:off x="4834" y="206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64" name="Rectangle 1010"/>
              <p:cNvSpPr>
                <a:spLocks noChangeArrowheads="1"/>
              </p:cNvSpPr>
              <p:nvPr/>
            </p:nvSpPr>
            <p:spPr bwMode="auto">
              <a:xfrm>
                <a:off x="4878"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65" name="Rectangle 1011"/>
              <p:cNvSpPr>
                <a:spLocks noChangeArrowheads="1"/>
              </p:cNvSpPr>
              <p:nvPr/>
            </p:nvSpPr>
            <p:spPr bwMode="auto">
              <a:xfrm>
                <a:off x="4814" y="2117"/>
                <a:ext cx="12" cy="32"/>
              </a:xfrm>
              <a:prstGeom prst="rect">
                <a:avLst/>
              </a:prstGeom>
              <a:grpFill/>
              <a:ln>
                <a:noFill/>
              </a:ln>
            </p:spPr>
            <p:txBody>
              <a:bodyPr anchor="t" anchorCtr="0" bIns="45720" compatLnSpc="1" lIns="91440" numCol="1" rIns="91440" tIns="45720" vert="horz" wrap="square"/>
              <a:lstStyle/>
              <a:p>
                <a:endParaRPr altLang="en-US" lang="zh-CN"/>
              </a:p>
            </p:txBody>
          </p:sp>
        </p:grpSp>
        <p:grpSp>
          <p:nvGrpSpPr>
            <p:cNvPr id="372" name="Group 1213"/>
            <p:cNvGrpSpPr/>
            <p:nvPr/>
          </p:nvGrpSpPr>
          <p:grpSpPr>
            <a:xfrm>
              <a:off x="-3900818" y="-1035049"/>
              <a:ext cx="768377" cy="3255963"/>
              <a:chOff x="4814" y="935"/>
              <a:chExt cx="484" cy="2051"/>
            </a:xfrm>
            <a:grpFill/>
          </p:grpSpPr>
          <p:sp>
            <p:nvSpPr>
              <p:cNvPr id="766" name="Rectangle 1013"/>
              <p:cNvSpPr>
                <a:spLocks noChangeArrowheads="1"/>
              </p:cNvSpPr>
              <p:nvPr/>
            </p:nvSpPr>
            <p:spPr bwMode="auto">
              <a:xfrm>
                <a:off x="4856" y="211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67" name="Rectangle 1014"/>
              <p:cNvSpPr>
                <a:spLocks noChangeArrowheads="1"/>
              </p:cNvSpPr>
              <p:nvPr/>
            </p:nvSpPr>
            <p:spPr bwMode="auto">
              <a:xfrm>
                <a:off x="4944"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68" name="Rectangle 1015"/>
              <p:cNvSpPr>
                <a:spLocks noChangeArrowheads="1"/>
              </p:cNvSpPr>
              <p:nvPr/>
            </p:nvSpPr>
            <p:spPr bwMode="auto">
              <a:xfrm>
                <a:off x="4964"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769" name="Rectangle 1016"/>
              <p:cNvSpPr>
                <a:spLocks noChangeArrowheads="1"/>
              </p:cNvSpPr>
              <p:nvPr/>
            </p:nvSpPr>
            <p:spPr bwMode="auto">
              <a:xfrm>
                <a:off x="5008"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70" name="Rectangle 1017"/>
              <p:cNvSpPr>
                <a:spLocks noChangeArrowheads="1"/>
              </p:cNvSpPr>
              <p:nvPr/>
            </p:nvSpPr>
            <p:spPr bwMode="auto">
              <a:xfrm>
                <a:off x="5030"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71" name="Rectangle 1018"/>
              <p:cNvSpPr>
                <a:spLocks noChangeArrowheads="1"/>
              </p:cNvSpPr>
              <p:nvPr/>
            </p:nvSpPr>
            <p:spPr bwMode="auto">
              <a:xfrm>
                <a:off x="5050"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772" name="Rectangle 1019"/>
              <p:cNvSpPr>
                <a:spLocks noChangeArrowheads="1"/>
              </p:cNvSpPr>
              <p:nvPr/>
            </p:nvSpPr>
            <p:spPr bwMode="auto">
              <a:xfrm>
                <a:off x="4944" y="99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73" name="Rectangle 1020"/>
              <p:cNvSpPr>
                <a:spLocks noChangeArrowheads="1"/>
              </p:cNvSpPr>
              <p:nvPr/>
            </p:nvSpPr>
            <p:spPr bwMode="auto">
              <a:xfrm>
                <a:off x="4986" y="99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74" name="Rectangle 1021"/>
              <p:cNvSpPr>
                <a:spLocks noChangeArrowheads="1"/>
              </p:cNvSpPr>
              <p:nvPr/>
            </p:nvSpPr>
            <p:spPr bwMode="auto">
              <a:xfrm>
                <a:off x="5030" y="99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75" name="Rectangle 1022"/>
              <p:cNvSpPr>
                <a:spLocks noChangeArrowheads="1"/>
              </p:cNvSpPr>
              <p:nvPr/>
            </p:nvSpPr>
            <p:spPr bwMode="auto">
              <a:xfrm>
                <a:off x="4964" y="1047"/>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776" name="Rectangle 1023"/>
              <p:cNvSpPr>
                <a:spLocks noChangeArrowheads="1"/>
              </p:cNvSpPr>
              <p:nvPr/>
            </p:nvSpPr>
            <p:spPr bwMode="auto">
              <a:xfrm>
                <a:off x="5050" y="1047"/>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777" name="Rectangle 1024"/>
              <p:cNvSpPr>
                <a:spLocks noChangeArrowheads="1"/>
              </p:cNvSpPr>
              <p:nvPr/>
            </p:nvSpPr>
            <p:spPr bwMode="auto">
              <a:xfrm>
                <a:off x="4944" y="110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78" name="Rectangle 1025"/>
              <p:cNvSpPr>
                <a:spLocks noChangeArrowheads="1"/>
              </p:cNvSpPr>
              <p:nvPr/>
            </p:nvSpPr>
            <p:spPr bwMode="auto">
              <a:xfrm>
                <a:off x="5008" y="1103"/>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779" name="Rectangle 1026"/>
              <p:cNvSpPr>
                <a:spLocks noChangeArrowheads="1"/>
              </p:cNvSpPr>
              <p:nvPr/>
            </p:nvSpPr>
            <p:spPr bwMode="auto">
              <a:xfrm>
                <a:off x="5050" y="110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780" name="Rectangle 1027"/>
              <p:cNvSpPr>
                <a:spLocks noChangeArrowheads="1"/>
              </p:cNvSpPr>
              <p:nvPr/>
            </p:nvSpPr>
            <p:spPr bwMode="auto">
              <a:xfrm>
                <a:off x="4944"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781" name="Rectangle 1028"/>
              <p:cNvSpPr>
                <a:spLocks noChangeArrowheads="1"/>
              </p:cNvSpPr>
              <p:nvPr/>
            </p:nvSpPr>
            <p:spPr bwMode="auto">
              <a:xfrm>
                <a:off x="4964" y="1161"/>
                <a:ext cx="34" cy="30"/>
              </a:xfrm>
              <a:prstGeom prst="rect">
                <a:avLst/>
              </a:prstGeom>
              <a:grpFill/>
              <a:ln>
                <a:noFill/>
              </a:ln>
            </p:spPr>
            <p:txBody>
              <a:bodyPr anchor="t" anchorCtr="0" bIns="45720" compatLnSpc="1" lIns="91440" numCol="1" rIns="91440" tIns="45720" vert="horz" wrap="square"/>
              <a:lstStyle/>
              <a:p>
                <a:endParaRPr altLang="en-US" lang="zh-CN"/>
              </a:p>
            </p:txBody>
          </p:sp>
          <p:sp>
            <p:nvSpPr>
              <p:cNvPr id="782" name="Rectangle 1029"/>
              <p:cNvSpPr>
                <a:spLocks noChangeArrowheads="1"/>
              </p:cNvSpPr>
              <p:nvPr/>
            </p:nvSpPr>
            <p:spPr bwMode="auto">
              <a:xfrm>
                <a:off x="5008"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783" name="Rectangle 1030"/>
              <p:cNvSpPr>
                <a:spLocks noChangeArrowheads="1"/>
              </p:cNvSpPr>
              <p:nvPr/>
            </p:nvSpPr>
            <p:spPr bwMode="auto">
              <a:xfrm>
                <a:off x="5050" y="1161"/>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784" name="Rectangle 1031"/>
              <p:cNvSpPr>
                <a:spLocks noChangeArrowheads="1"/>
              </p:cNvSpPr>
              <p:nvPr/>
            </p:nvSpPr>
            <p:spPr bwMode="auto">
              <a:xfrm>
                <a:off x="4944" y="121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785" name="Rectangle 1032"/>
              <p:cNvSpPr>
                <a:spLocks noChangeArrowheads="1"/>
              </p:cNvSpPr>
              <p:nvPr/>
            </p:nvSpPr>
            <p:spPr bwMode="auto">
              <a:xfrm>
                <a:off x="4986" y="121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786" name="Rectangle 1033"/>
              <p:cNvSpPr>
                <a:spLocks noChangeArrowheads="1"/>
              </p:cNvSpPr>
              <p:nvPr/>
            </p:nvSpPr>
            <p:spPr bwMode="auto">
              <a:xfrm>
                <a:off x="4964" y="1273"/>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787" name="Rectangle 1034"/>
              <p:cNvSpPr>
                <a:spLocks noChangeArrowheads="1"/>
              </p:cNvSpPr>
              <p:nvPr/>
            </p:nvSpPr>
            <p:spPr bwMode="auto">
              <a:xfrm>
                <a:off x="5030" y="1273"/>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788" name="Rectangle 1035"/>
              <p:cNvSpPr>
                <a:spLocks noChangeArrowheads="1"/>
              </p:cNvSpPr>
              <p:nvPr/>
            </p:nvSpPr>
            <p:spPr bwMode="auto">
              <a:xfrm>
                <a:off x="4944" y="133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789" name="Rectangle 1036"/>
              <p:cNvSpPr>
                <a:spLocks noChangeArrowheads="1"/>
              </p:cNvSpPr>
              <p:nvPr/>
            </p:nvSpPr>
            <p:spPr bwMode="auto">
              <a:xfrm>
                <a:off x="4986" y="133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790" name="Rectangle 1037"/>
              <p:cNvSpPr>
                <a:spLocks noChangeArrowheads="1"/>
              </p:cNvSpPr>
              <p:nvPr/>
            </p:nvSpPr>
            <p:spPr bwMode="auto">
              <a:xfrm>
                <a:off x="5008" y="133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791" name="Rectangle 1038"/>
              <p:cNvSpPr>
                <a:spLocks noChangeArrowheads="1"/>
              </p:cNvSpPr>
              <p:nvPr/>
            </p:nvSpPr>
            <p:spPr bwMode="auto">
              <a:xfrm>
                <a:off x="5050" y="1330"/>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792" name="Rectangle 1039"/>
              <p:cNvSpPr>
                <a:spLocks noChangeArrowheads="1"/>
              </p:cNvSpPr>
              <p:nvPr/>
            </p:nvSpPr>
            <p:spPr bwMode="auto">
              <a:xfrm>
                <a:off x="4964" y="138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793" name="Rectangle 1040"/>
              <p:cNvSpPr>
                <a:spLocks noChangeArrowheads="1"/>
              </p:cNvSpPr>
              <p:nvPr/>
            </p:nvSpPr>
            <p:spPr bwMode="auto">
              <a:xfrm>
                <a:off x="5008" y="13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94" name="Rectangle 1041"/>
              <p:cNvSpPr>
                <a:spLocks noChangeArrowheads="1"/>
              </p:cNvSpPr>
              <p:nvPr/>
            </p:nvSpPr>
            <p:spPr bwMode="auto">
              <a:xfrm>
                <a:off x="4944" y="1442"/>
                <a:ext cx="54" cy="32"/>
              </a:xfrm>
              <a:prstGeom prst="rect">
                <a:avLst/>
              </a:prstGeom>
              <a:grpFill/>
              <a:ln>
                <a:noFill/>
              </a:ln>
            </p:spPr>
            <p:txBody>
              <a:bodyPr anchor="t" anchorCtr="0" bIns="45720" compatLnSpc="1" lIns="91440" numCol="1" rIns="91440" tIns="45720" vert="horz" wrap="square"/>
              <a:lstStyle/>
              <a:p>
                <a:endParaRPr altLang="en-US" lang="zh-CN"/>
              </a:p>
            </p:txBody>
          </p:sp>
          <p:sp>
            <p:nvSpPr>
              <p:cNvPr id="795" name="Rectangle 1042"/>
              <p:cNvSpPr>
                <a:spLocks noChangeArrowheads="1"/>
              </p:cNvSpPr>
              <p:nvPr/>
            </p:nvSpPr>
            <p:spPr bwMode="auto">
              <a:xfrm>
                <a:off x="5008" y="14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96" name="Rectangle 1043"/>
              <p:cNvSpPr>
                <a:spLocks noChangeArrowheads="1"/>
              </p:cNvSpPr>
              <p:nvPr/>
            </p:nvSpPr>
            <p:spPr bwMode="auto">
              <a:xfrm>
                <a:off x="5008" y="1498"/>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797" name="Rectangle 1044"/>
              <p:cNvSpPr>
                <a:spLocks noChangeArrowheads="1"/>
              </p:cNvSpPr>
              <p:nvPr/>
            </p:nvSpPr>
            <p:spPr bwMode="auto">
              <a:xfrm>
                <a:off x="5050" y="1498"/>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798" name="Rectangle 1045"/>
              <p:cNvSpPr>
                <a:spLocks noChangeArrowheads="1"/>
              </p:cNvSpPr>
              <p:nvPr/>
            </p:nvSpPr>
            <p:spPr bwMode="auto">
              <a:xfrm>
                <a:off x="4900" y="1554"/>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799" name="Rectangle 1046"/>
              <p:cNvSpPr>
                <a:spLocks noChangeArrowheads="1"/>
              </p:cNvSpPr>
              <p:nvPr/>
            </p:nvSpPr>
            <p:spPr bwMode="auto">
              <a:xfrm>
                <a:off x="5008" y="15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00" name="Rectangle 1047"/>
              <p:cNvSpPr>
                <a:spLocks noChangeArrowheads="1"/>
              </p:cNvSpPr>
              <p:nvPr/>
            </p:nvSpPr>
            <p:spPr bwMode="auto">
              <a:xfrm>
                <a:off x="5050" y="15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01" name="Rectangle 1048"/>
              <p:cNvSpPr>
                <a:spLocks noChangeArrowheads="1"/>
              </p:cNvSpPr>
              <p:nvPr/>
            </p:nvSpPr>
            <p:spPr bwMode="auto">
              <a:xfrm>
                <a:off x="4964" y="161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02" name="Rectangle 1049"/>
              <p:cNvSpPr>
                <a:spLocks noChangeArrowheads="1"/>
              </p:cNvSpPr>
              <p:nvPr/>
            </p:nvSpPr>
            <p:spPr bwMode="auto">
              <a:xfrm>
                <a:off x="4986" y="161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03" name="Rectangle 1050"/>
              <p:cNvSpPr>
                <a:spLocks noChangeArrowheads="1"/>
              </p:cNvSpPr>
              <p:nvPr/>
            </p:nvSpPr>
            <p:spPr bwMode="auto">
              <a:xfrm>
                <a:off x="5030" y="1610"/>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804" name="Rectangle 1051"/>
              <p:cNvSpPr>
                <a:spLocks noChangeArrowheads="1"/>
              </p:cNvSpPr>
              <p:nvPr/>
            </p:nvSpPr>
            <p:spPr bwMode="auto">
              <a:xfrm>
                <a:off x="4964" y="166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05" name="Rectangle 1052"/>
              <p:cNvSpPr>
                <a:spLocks noChangeArrowheads="1"/>
              </p:cNvSpPr>
              <p:nvPr/>
            </p:nvSpPr>
            <p:spPr bwMode="auto">
              <a:xfrm>
                <a:off x="5008" y="166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06" name="Rectangle 1053"/>
              <p:cNvSpPr>
                <a:spLocks noChangeArrowheads="1"/>
              </p:cNvSpPr>
              <p:nvPr/>
            </p:nvSpPr>
            <p:spPr bwMode="auto">
              <a:xfrm>
                <a:off x="5050" y="166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07" name="Rectangle 1054"/>
              <p:cNvSpPr>
                <a:spLocks noChangeArrowheads="1"/>
              </p:cNvSpPr>
              <p:nvPr/>
            </p:nvSpPr>
            <p:spPr bwMode="auto">
              <a:xfrm>
                <a:off x="4964" y="1722"/>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808" name="Rectangle 1055"/>
              <p:cNvSpPr>
                <a:spLocks noChangeArrowheads="1"/>
              </p:cNvSpPr>
              <p:nvPr/>
            </p:nvSpPr>
            <p:spPr bwMode="auto">
              <a:xfrm>
                <a:off x="5050" y="172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09" name="Rectangle 1056"/>
              <p:cNvSpPr>
                <a:spLocks noChangeArrowheads="1"/>
              </p:cNvSpPr>
              <p:nvPr/>
            </p:nvSpPr>
            <p:spPr bwMode="auto">
              <a:xfrm>
                <a:off x="4944" y="178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10" name="Rectangle 1057"/>
              <p:cNvSpPr>
                <a:spLocks noChangeArrowheads="1"/>
              </p:cNvSpPr>
              <p:nvPr/>
            </p:nvSpPr>
            <p:spPr bwMode="auto">
              <a:xfrm>
                <a:off x="5050" y="1780"/>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811" name="Rectangle 1058"/>
              <p:cNvSpPr>
                <a:spLocks noChangeArrowheads="1"/>
              </p:cNvSpPr>
              <p:nvPr/>
            </p:nvSpPr>
            <p:spPr bwMode="auto">
              <a:xfrm>
                <a:off x="4944" y="1836"/>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12" name="Rectangle 1059"/>
              <p:cNvSpPr>
                <a:spLocks noChangeArrowheads="1"/>
              </p:cNvSpPr>
              <p:nvPr/>
            </p:nvSpPr>
            <p:spPr bwMode="auto">
              <a:xfrm>
                <a:off x="4964" y="1836"/>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813" name="Rectangle 1060"/>
              <p:cNvSpPr>
                <a:spLocks noChangeArrowheads="1"/>
              </p:cNvSpPr>
              <p:nvPr/>
            </p:nvSpPr>
            <p:spPr bwMode="auto">
              <a:xfrm>
                <a:off x="5008" y="1836"/>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14" name="Rectangle 1061"/>
              <p:cNvSpPr>
                <a:spLocks noChangeArrowheads="1"/>
              </p:cNvSpPr>
              <p:nvPr/>
            </p:nvSpPr>
            <p:spPr bwMode="auto">
              <a:xfrm>
                <a:off x="5030" y="1836"/>
                <a:ext cx="34" cy="30"/>
              </a:xfrm>
              <a:prstGeom prst="rect">
                <a:avLst/>
              </a:prstGeom>
              <a:grpFill/>
              <a:ln>
                <a:noFill/>
              </a:ln>
            </p:spPr>
            <p:txBody>
              <a:bodyPr anchor="t" anchorCtr="0" bIns="45720" compatLnSpc="1" lIns="91440" numCol="1" rIns="91440" tIns="45720" vert="horz" wrap="square"/>
              <a:lstStyle/>
              <a:p>
                <a:endParaRPr altLang="en-US" lang="zh-CN"/>
              </a:p>
            </p:txBody>
          </p:sp>
          <p:sp>
            <p:nvSpPr>
              <p:cNvPr id="815" name="Rectangle 1062"/>
              <p:cNvSpPr>
                <a:spLocks noChangeArrowheads="1"/>
              </p:cNvSpPr>
              <p:nvPr/>
            </p:nvSpPr>
            <p:spPr bwMode="auto">
              <a:xfrm>
                <a:off x="4986"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16" name="Rectangle 1063"/>
              <p:cNvSpPr>
                <a:spLocks noChangeArrowheads="1"/>
              </p:cNvSpPr>
              <p:nvPr/>
            </p:nvSpPr>
            <p:spPr bwMode="auto">
              <a:xfrm>
                <a:off x="5030"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17" name="Rectangle 1064"/>
              <p:cNvSpPr>
                <a:spLocks noChangeArrowheads="1"/>
              </p:cNvSpPr>
              <p:nvPr/>
            </p:nvSpPr>
            <p:spPr bwMode="auto">
              <a:xfrm>
                <a:off x="5050" y="1892"/>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818" name="Rectangle 1065"/>
              <p:cNvSpPr>
                <a:spLocks noChangeArrowheads="1"/>
              </p:cNvSpPr>
              <p:nvPr/>
            </p:nvSpPr>
            <p:spPr bwMode="auto">
              <a:xfrm>
                <a:off x="4964" y="1948"/>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819" name="Rectangle 1066"/>
              <p:cNvSpPr>
                <a:spLocks noChangeArrowheads="1"/>
              </p:cNvSpPr>
              <p:nvPr/>
            </p:nvSpPr>
            <p:spPr bwMode="auto">
              <a:xfrm>
                <a:off x="4986"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820" name="Rectangle 1067"/>
              <p:cNvSpPr>
                <a:spLocks noChangeArrowheads="1"/>
              </p:cNvSpPr>
              <p:nvPr/>
            </p:nvSpPr>
            <p:spPr bwMode="auto">
              <a:xfrm>
                <a:off x="5050" y="1948"/>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821" name="Rectangle 1068"/>
              <p:cNvSpPr>
                <a:spLocks noChangeArrowheads="1"/>
              </p:cNvSpPr>
              <p:nvPr/>
            </p:nvSpPr>
            <p:spPr bwMode="auto">
              <a:xfrm>
                <a:off x="4944" y="20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22" name="Rectangle 1069"/>
              <p:cNvSpPr>
                <a:spLocks noChangeArrowheads="1"/>
              </p:cNvSpPr>
              <p:nvPr/>
            </p:nvSpPr>
            <p:spPr bwMode="auto">
              <a:xfrm>
                <a:off x="4986" y="20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23" name="Rectangle 1070"/>
              <p:cNvSpPr>
                <a:spLocks noChangeArrowheads="1"/>
              </p:cNvSpPr>
              <p:nvPr/>
            </p:nvSpPr>
            <p:spPr bwMode="auto">
              <a:xfrm>
                <a:off x="5030" y="20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24" name="Rectangle 1071"/>
              <p:cNvSpPr>
                <a:spLocks noChangeArrowheads="1"/>
              </p:cNvSpPr>
              <p:nvPr/>
            </p:nvSpPr>
            <p:spPr bwMode="auto">
              <a:xfrm>
                <a:off x="4964" y="206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25" name="Rectangle 1072"/>
              <p:cNvSpPr>
                <a:spLocks noChangeArrowheads="1"/>
              </p:cNvSpPr>
              <p:nvPr/>
            </p:nvSpPr>
            <p:spPr bwMode="auto">
              <a:xfrm>
                <a:off x="5008"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26" name="Rectangle 1073"/>
              <p:cNvSpPr>
                <a:spLocks noChangeArrowheads="1"/>
              </p:cNvSpPr>
              <p:nvPr/>
            </p:nvSpPr>
            <p:spPr bwMode="auto">
              <a:xfrm>
                <a:off x="5050" y="206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27" name="Rectangle 1074"/>
              <p:cNvSpPr>
                <a:spLocks noChangeArrowheads="1"/>
              </p:cNvSpPr>
              <p:nvPr/>
            </p:nvSpPr>
            <p:spPr bwMode="auto">
              <a:xfrm>
                <a:off x="4944" y="211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28" name="Rectangle 1075"/>
              <p:cNvSpPr>
                <a:spLocks noChangeArrowheads="1"/>
              </p:cNvSpPr>
              <p:nvPr/>
            </p:nvSpPr>
            <p:spPr bwMode="auto">
              <a:xfrm>
                <a:off x="4986" y="211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29" name="Rectangle 1076"/>
              <p:cNvSpPr>
                <a:spLocks noChangeArrowheads="1"/>
              </p:cNvSpPr>
              <p:nvPr/>
            </p:nvSpPr>
            <p:spPr bwMode="auto">
              <a:xfrm>
                <a:off x="5050" y="2117"/>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30" name="Rectangle 1077"/>
              <p:cNvSpPr>
                <a:spLocks noChangeArrowheads="1"/>
              </p:cNvSpPr>
              <p:nvPr/>
            </p:nvSpPr>
            <p:spPr bwMode="auto">
              <a:xfrm>
                <a:off x="4856" y="217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31" name="Rectangle 1078"/>
              <p:cNvSpPr>
                <a:spLocks noChangeArrowheads="1"/>
              </p:cNvSpPr>
              <p:nvPr/>
            </p:nvSpPr>
            <p:spPr bwMode="auto">
              <a:xfrm>
                <a:off x="4920" y="217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32" name="Rectangle 1079"/>
              <p:cNvSpPr>
                <a:spLocks noChangeArrowheads="1"/>
              </p:cNvSpPr>
              <p:nvPr/>
            </p:nvSpPr>
            <p:spPr bwMode="auto">
              <a:xfrm>
                <a:off x="4944" y="217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33" name="Rectangle 1080"/>
              <p:cNvSpPr>
                <a:spLocks noChangeArrowheads="1"/>
              </p:cNvSpPr>
              <p:nvPr/>
            </p:nvSpPr>
            <p:spPr bwMode="auto">
              <a:xfrm>
                <a:off x="4986" y="217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34" name="Rectangle 1081"/>
              <p:cNvSpPr>
                <a:spLocks noChangeArrowheads="1"/>
              </p:cNvSpPr>
              <p:nvPr/>
            </p:nvSpPr>
            <p:spPr bwMode="auto">
              <a:xfrm>
                <a:off x="4814" y="22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35" name="Rectangle 1082"/>
              <p:cNvSpPr>
                <a:spLocks noChangeArrowheads="1"/>
              </p:cNvSpPr>
              <p:nvPr/>
            </p:nvSpPr>
            <p:spPr bwMode="auto">
              <a:xfrm>
                <a:off x="4834" y="22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36" name="Rectangle 1083"/>
              <p:cNvSpPr>
                <a:spLocks noChangeArrowheads="1"/>
              </p:cNvSpPr>
              <p:nvPr/>
            </p:nvSpPr>
            <p:spPr bwMode="auto">
              <a:xfrm>
                <a:off x="4900" y="22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37" name="Rectangle 1084"/>
              <p:cNvSpPr>
                <a:spLocks noChangeArrowheads="1"/>
              </p:cNvSpPr>
              <p:nvPr/>
            </p:nvSpPr>
            <p:spPr bwMode="auto">
              <a:xfrm>
                <a:off x="4944" y="22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38" name="Rectangle 1085"/>
              <p:cNvSpPr>
                <a:spLocks noChangeArrowheads="1"/>
              </p:cNvSpPr>
              <p:nvPr/>
            </p:nvSpPr>
            <p:spPr bwMode="auto">
              <a:xfrm>
                <a:off x="5050" y="22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39" name="Rectangle 1086"/>
              <p:cNvSpPr>
                <a:spLocks noChangeArrowheads="1"/>
              </p:cNvSpPr>
              <p:nvPr/>
            </p:nvSpPr>
            <p:spPr bwMode="auto">
              <a:xfrm>
                <a:off x="4920" y="22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40" name="Rectangle 1087"/>
              <p:cNvSpPr>
                <a:spLocks noChangeArrowheads="1"/>
              </p:cNvSpPr>
              <p:nvPr/>
            </p:nvSpPr>
            <p:spPr bwMode="auto">
              <a:xfrm>
                <a:off x="4878"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41" name="Rectangle 1088"/>
              <p:cNvSpPr>
                <a:spLocks noChangeArrowheads="1"/>
              </p:cNvSpPr>
              <p:nvPr/>
            </p:nvSpPr>
            <p:spPr bwMode="auto">
              <a:xfrm>
                <a:off x="5030"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42" name="Rectangle 1089"/>
              <p:cNvSpPr>
                <a:spLocks noChangeArrowheads="1"/>
              </p:cNvSpPr>
              <p:nvPr/>
            </p:nvSpPr>
            <p:spPr bwMode="auto">
              <a:xfrm>
                <a:off x="5050" y="22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43" name="Rectangle 1090"/>
              <p:cNvSpPr>
                <a:spLocks noChangeArrowheads="1"/>
              </p:cNvSpPr>
              <p:nvPr/>
            </p:nvSpPr>
            <p:spPr bwMode="auto">
              <a:xfrm>
                <a:off x="4814" y="23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44" name="Rectangle 1091"/>
              <p:cNvSpPr>
                <a:spLocks noChangeArrowheads="1"/>
              </p:cNvSpPr>
              <p:nvPr/>
            </p:nvSpPr>
            <p:spPr bwMode="auto">
              <a:xfrm>
                <a:off x="4964" y="23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45" name="Rectangle 1092"/>
              <p:cNvSpPr>
                <a:spLocks noChangeArrowheads="1"/>
              </p:cNvSpPr>
              <p:nvPr/>
            </p:nvSpPr>
            <p:spPr bwMode="auto">
              <a:xfrm>
                <a:off x="4856" y="23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46" name="Rectangle 1093"/>
              <p:cNvSpPr>
                <a:spLocks noChangeArrowheads="1"/>
              </p:cNvSpPr>
              <p:nvPr/>
            </p:nvSpPr>
            <p:spPr bwMode="auto">
              <a:xfrm>
                <a:off x="5008" y="23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47" name="Rectangle 1094"/>
              <p:cNvSpPr>
                <a:spLocks noChangeArrowheads="1"/>
              </p:cNvSpPr>
              <p:nvPr/>
            </p:nvSpPr>
            <p:spPr bwMode="auto">
              <a:xfrm>
                <a:off x="5050" y="23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48" name="Rectangle 1095"/>
              <p:cNvSpPr>
                <a:spLocks noChangeArrowheads="1"/>
              </p:cNvSpPr>
              <p:nvPr/>
            </p:nvSpPr>
            <p:spPr bwMode="auto">
              <a:xfrm>
                <a:off x="4814"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49" name="Rectangle 1096"/>
              <p:cNvSpPr>
                <a:spLocks noChangeArrowheads="1"/>
              </p:cNvSpPr>
              <p:nvPr/>
            </p:nvSpPr>
            <p:spPr bwMode="auto">
              <a:xfrm>
                <a:off x="4878"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50" name="Rectangle 1097"/>
              <p:cNvSpPr>
                <a:spLocks noChangeArrowheads="1"/>
              </p:cNvSpPr>
              <p:nvPr/>
            </p:nvSpPr>
            <p:spPr bwMode="auto">
              <a:xfrm>
                <a:off x="4834" y="23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51" name="Rectangle 1098"/>
              <p:cNvSpPr>
                <a:spLocks noChangeArrowheads="1"/>
              </p:cNvSpPr>
              <p:nvPr/>
            </p:nvSpPr>
            <p:spPr bwMode="auto">
              <a:xfrm>
                <a:off x="4986"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52" name="Rectangle 1099"/>
              <p:cNvSpPr>
                <a:spLocks noChangeArrowheads="1"/>
              </p:cNvSpPr>
              <p:nvPr/>
            </p:nvSpPr>
            <p:spPr bwMode="auto">
              <a:xfrm>
                <a:off x="5008"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53" name="Rectangle 1100"/>
              <p:cNvSpPr>
                <a:spLocks noChangeArrowheads="1"/>
              </p:cNvSpPr>
              <p:nvPr/>
            </p:nvSpPr>
            <p:spPr bwMode="auto">
              <a:xfrm>
                <a:off x="4814" y="24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54" name="Rectangle 1101"/>
              <p:cNvSpPr>
                <a:spLocks noChangeArrowheads="1"/>
              </p:cNvSpPr>
              <p:nvPr/>
            </p:nvSpPr>
            <p:spPr bwMode="auto">
              <a:xfrm>
                <a:off x="4964" y="24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55" name="Rectangle 1102"/>
              <p:cNvSpPr>
                <a:spLocks noChangeArrowheads="1"/>
              </p:cNvSpPr>
              <p:nvPr/>
            </p:nvSpPr>
            <p:spPr bwMode="auto">
              <a:xfrm>
                <a:off x="4878" y="24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56" name="Rectangle 1103"/>
              <p:cNvSpPr>
                <a:spLocks noChangeArrowheads="1"/>
              </p:cNvSpPr>
              <p:nvPr/>
            </p:nvSpPr>
            <p:spPr bwMode="auto">
              <a:xfrm>
                <a:off x="4920" y="24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57" name="Rectangle 1104"/>
              <p:cNvSpPr>
                <a:spLocks noChangeArrowheads="1"/>
              </p:cNvSpPr>
              <p:nvPr/>
            </p:nvSpPr>
            <p:spPr bwMode="auto">
              <a:xfrm>
                <a:off x="5050" y="24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58" name="Rectangle 1105"/>
              <p:cNvSpPr>
                <a:spLocks noChangeArrowheads="1"/>
              </p:cNvSpPr>
              <p:nvPr/>
            </p:nvSpPr>
            <p:spPr bwMode="auto">
              <a:xfrm>
                <a:off x="4814" y="247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59" name="Rectangle 1106"/>
              <p:cNvSpPr>
                <a:spLocks noChangeArrowheads="1"/>
              </p:cNvSpPr>
              <p:nvPr/>
            </p:nvSpPr>
            <p:spPr bwMode="auto">
              <a:xfrm>
                <a:off x="4964" y="247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60" name="Rectangle 1107"/>
              <p:cNvSpPr>
                <a:spLocks noChangeArrowheads="1"/>
              </p:cNvSpPr>
              <p:nvPr/>
            </p:nvSpPr>
            <p:spPr bwMode="auto">
              <a:xfrm>
                <a:off x="4878" y="247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61" name="Rectangle 1108"/>
              <p:cNvSpPr>
                <a:spLocks noChangeArrowheads="1"/>
              </p:cNvSpPr>
              <p:nvPr/>
            </p:nvSpPr>
            <p:spPr bwMode="auto">
              <a:xfrm>
                <a:off x="4944" y="247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62" name="Rectangle 1109"/>
              <p:cNvSpPr>
                <a:spLocks noChangeArrowheads="1"/>
              </p:cNvSpPr>
              <p:nvPr/>
            </p:nvSpPr>
            <p:spPr bwMode="auto">
              <a:xfrm>
                <a:off x="5050" y="247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63" name="Rectangle 1110"/>
              <p:cNvSpPr>
                <a:spLocks noChangeArrowheads="1"/>
              </p:cNvSpPr>
              <p:nvPr/>
            </p:nvSpPr>
            <p:spPr bwMode="auto">
              <a:xfrm>
                <a:off x="4964" y="2525"/>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864" name="Rectangle 1111"/>
              <p:cNvSpPr>
                <a:spLocks noChangeArrowheads="1"/>
              </p:cNvSpPr>
              <p:nvPr/>
            </p:nvSpPr>
            <p:spPr bwMode="auto">
              <a:xfrm>
                <a:off x="4856" y="2525"/>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65" name="Rectangle 1112"/>
              <p:cNvSpPr>
                <a:spLocks noChangeArrowheads="1"/>
              </p:cNvSpPr>
              <p:nvPr/>
            </p:nvSpPr>
            <p:spPr bwMode="auto">
              <a:xfrm>
                <a:off x="4920" y="2525"/>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866" name="Rectangle 1113"/>
              <p:cNvSpPr>
                <a:spLocks noChangeArrowheads="1"/>
              </p:cNvSpPr>
              <p:nvPr/>
            </p:nvSpPr>
            <p:spPr bwMode="auto">
              <a:xfrm>
                <a:off x="4814" y="25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67" name="Rectangle 1114"/>
              <p:cNvSpPr>
                <a:spLocks noChangeArrowheads="1"/>
              </p:cNvSpPr>
              <p:nvPr/>
            </p:nvSpPr>
            <p:spPr bwMode="auto">
              <a:xfrm>
                <a:off x="4920" y="25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68" name="Rectangle 1115"/>
              <p:cNvSpPr>
                <a:spLocks noChangeArrowheads="1"/>
              </p:cNvSpPr>
              <p:nvPr/>
            </p:nvSpPr>
            <p:spPr bwMode="auto">
              <a:xfrm>
                <a:off x="5050" y="25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69" name="Rectangle 1116"/>
              <p:cNvSpPr>
                <a:spLocks noChangeArrowheads="1"/>
              </p:cNvSpPr>
              <p:nvPr/>
            </p:nvSpPr>
            <p:spPr bwMode="auto">
              <a:xfrm>
                <a:off x="4878" y="2623"/>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870" name="Rectangle 1117"/>
              <p:cNvSpPr>
                <a:spLocks noChangeArrowheads="1"/>
              </p:cNvSpPr>
              <p:nvPr/>
            </p:nvSpPr>
            <p:spPr bwMode="auto">
              <a:xfrm>
                <a:off x="4814" y="267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71" name="Rectangle 1118"/>
              <p:cNvSpPr>
                <a:spLocks noChangeArrowheads="1"/>
              </p:cNvSpPr>
              <p:nvPr/>
            </p:nvSpPr>
            <p:spPr bwMode="auto">
              <a:xfrm>
                <a:off x="4920" y="267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72" name="Rectangle 1119"/>
              <p:cNvSpPr>
                <a:spLocks noChangeArrowheads="1"/>
              </p:cNvSpPr>
              <p:nvPr/>
            </p:nvSpPr>
            <p:spPr bwMode="auto">
              <a:xfrm>
                <a:off x="5050" y="267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73" name="Rectangle 1120"/>
              <p:cNvSpPr>
                <a:spLocks noChangeArrowheads="1"/>
              </p:cNvSpPr>
              <p:nvPr/>
            </p:nvSpPr>
            <p:spPr bwMode="auto">
              <a:xfrm>
                <a:off x="4814" y="273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74" name="Rectangle 1121"/>
              <p:cNvSpPr>
                <a:spLocks noChangeArrowheads="1"/>
              </p:cNvSpPr>
              <p:nvPr/>
            </p:nvSpPr>
            <p:spPr bwMode="auto">
              <a:xfrm>
                <a:off x="5050" y="273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75" name="Rectangle 1122"/>
              <p:cNvSpPr>
                <a:spLocks noChangeArrowheads="1"/>
              </p:cNvSpPr>
              <p:nvPr/>
            </p:nvSpPr>
            <p:spPr bwMode="auto">
              <a:xfrm>
                <a:off x="4920" y="278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76" name="Rectangle 1123"/>
              <p:cNvSpPr>
                <a:spLocks noChangeArrowheads="1"/>
              </p:cNvSpPr>
              <p:nvPr/>
            </p:nvSpPr>
            <p:spPr bwMode="auto">
              <a:xfrm>
                <a:off x="5050" y="278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77" name="Rectangle 1124"/>
              <p:cNvSpPr>
                <a:spLocks noChangeArrowheads="1"/>
              </p:cNvSpPr>
              <p:nvPr/>
            </p:nvSpPr>
            <p:spPr bwMode="auto">
              <a:xfrm>
                <a:off x="4814" y="284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78" name="Rectangle 1125"/>
              <p:cNvSpPr>
                <a:spLocks noChangeArrowheads="1"/>
              </p:cNvSpPr>
              <p:nvPr/>
            </p:nvSpPr>
            <p:spPr bwMode="auto">
              <a:xfrm>
                <a:off x="4944" y="284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79" name="Rectangle 1126"/>
              <p:cNvSpPr>
                <a:spLocks noChangeArrowheads="1"/>
              </p:cNvSpPr>
              <p:nvPr/>
            </p:nvSpPr>
            <p:spPr bwMode="auto">
              <a:xfrm>
                <a:off x="4920" y="290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80" name="Rectangle 1127"/>
              <p:cNvSpPr>
                <a:spLocks noChangeArrowheads="1"/>
              </p:cNvSpPr>
              <p:nvPr/>
            </p:nvSpPr>
            <p:spPr bwMode="auto">
              <a:xfrm>
                <a:off x="4920" y="2956"/>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881" name="Rectangle 1128"/>
              <p:cNvSpPr>
                <a:spLocks noChangeArrowheads="1"/>
              </p:cNvSpPr>
              <p:nvPr/>
            </p:nvSpPr>
            <p:spPr bwMode="auto">
              <a:xfrm>
                <a:off x="5050" y="290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82" name="Rectangle 1129"/>
              <p:cNvSpPr>
                <a:spLocks noChangeArrowheads="1"/>
              </p:cNvSpPr>
              <p:nvPr/>
            </p:nvSpPr>
            <p:spPr bwMode="auto">
              <a:xfrm>
                <a:off x="5048"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83" name="Rectangle 1130"/>
              <p:cNvSpPr>
                <a:spLocks noChangeArrowheads="1"/>
              </p:cNvSpPr>
              <p:nvPr/>
            </p:nvSpPr>
            <p:spPr bwMode="auto">
              <a:xfrm>
                <a:off x="5070"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84" name="Rectangle 1131"/>
              <p:cNvSpPr>
                <a:spLocks noChangeArrowheads="1"/>
              </p:cNvSpPr>
              <p:nvPr/>
            </p:nvSpPr>
            <p:spPr bwMode="auto">
              <a:xfrm>
                <a:off x="5092"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85" name="Rectangle 1132"/>
              <p:cNvSpPr>
                <a:spLocks noChangeArrowheads="1"/>
              </p:cNvSpPr>
              <p:nvPr/>
            </p:nvSpPr>
            <p:spPr bwMode="auto">
              <a:xfrm>
                <a:off x="5134"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86" name="Rectangle 1133"/>
              <p:cNvSpPr>
                <a:spLocks noChangeArrowheads="1"/>
              </p:cNvSpPr>
              <p:nvPr/>
            </p:nvSpPr>
            <p:spPr bwMode="auto">
              <a:xfrm>
                <a:off x="5156"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87" name="Rectangle 1134"/>
              <p:cNvSpPr>
                <a:spLocks noChangeArrowheads="1"/>
              </p:cNvSpPr>
              <p:nvPr/>
            </p:nvSpPr>
            <p:spPr bwMode="auto">
              <a:xfrm>
                <a:off x="5048" y="99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88" name="Rectangle 1135"/>
              <p:cNvSpPr>
                <a:spLocks noChangeArrowheads="1"/>
              </p:cNvSpPr>
              <p:nvPr/>
            </p:nvSpPr>
            <p:spPr bwMode="auto">
              <a:xfrm>
                <a:off x="5070" y="991"/>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889" name="Rectangle 1136"/>
              <p:cNvSpPr>
                <a:spLocks noChangeArrowheads="1"/>
              </p:cNvSpPr>
              <p:nvPr/>
            </p:nvSpPr>
            <p:spPr bwMode="auto">
              <a:xfrm>
                <a:off x="5048" y="1047"/>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90" name="Rectangle 1137"/>
              <p:cNvSpPr>
                <a:spLocks noChangeArrowheads="1"/>
              </p:cNvSpPr>
              <p:nvPr/>
            </p:nvSpPr>
            <p:spPr bwMode="auto">
              <a:xfrm>
                <a:off x="5092" y="1047"/>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891" name="Rectangle 1138"/>
              <p:cNvSpPr>
                <a:spLocks noChangeArrowheads="1"/>
              </p:cNvSpPr>
              <p:nvPr/>
            </p:nvSpPr>
            <p:spPr bwMode="auto">
              <a:xfrm>
                <a:off x="5156" y="104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92" name="Rectangle 1139"/>
              <p:cNvSpPr>
                <a:spLocks noChangeArrowheads="1"/>
              </p:cNvSpPr>
              <p:nvPr/>
            </p:nvSpPr>
            <p:spPr bwMode="auto">
              <a:xfrm>
                <a:off x="5048" y="110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93" name="Rectangle 1140"/>
              <p:cNvSpPr>
                <a:spLocks noChangeArrowheads="1"/>
              </p:cNvSpPr>
              <p:nvPr/>
            </p:nvSpPr>
            <p:spPr bwMode="auto">
              <a:xfrm>
                <a:off x="5070" y="110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94" name="Rectangle 1141"/>
              <p:cNvSpPr>
                <a:spLocks noChangeArrowheads="1"/>
              </p:cNvSpPr>
              <p:nvPr/>
            </p:nvSpPr>
            <p:spPr bwMode="auto">
              <a:xfrm>
                <a:off x="5114" y="1103"/>
                <a:ext cx="54" cy="32"/>
              </a:xfrm>
              <a:prstGeom prst="rect">
                <a:avLst/>
              </a:prstGeom>
              <a:grpFill/>
              <a:ln>
                <a:noFill/>
              </a:ln>
            </p:spPr>
            <p:txBody>
              <a:bodyPr anchor="t" anchorCtr="0" bIns="45720" compatLnSpc="1" lIns="91440" numCol="1" rIns="91440" tIns="45720" vert="horz" wrap="square"/>
              <a:lstStyle/>
              <a:p>
                <a:endParaRPr altLang="en-US" lang="zh-CN"/>
              </a:p>
            </p:txBody>
          </p:sp>
          <p:sp>
            <p:nvSpPr>
              <p:cNvPr id="895" name="Rectangle 1142"/>
              <p:cNvSpPr>
                <a:spLocks noChangeArrowheads="1"/>
              </p:cNvSpPr>
              <p:nvPr/>
            </p:nvSpPr>
            <p:spPr bwMode="auto">
              <a:xfrm>
                <a:off x="5070"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96" name="Rectangle 1143"/>
              <p:cNvSpPr>
                <a:spLocks noChangeArrowheads="1"/>
              </p:cNvSpPr>
              <p:nvPr/>
            </p:nvSpPr>
            <p:spPr bwMode="auto">
              <a:xfrm>
                <a:off x="5092"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97" name="Rectangle 1144"/>
              <p:cNvSpPr>
                <a:spLocks noChangeArrowheads="1"/>
              </p:cNvSpPr>
              <p:nvPr/>
            </p:nvSpPr>
            <p:spPr bwMode="auto">
              <a:xfrm>
                <a:off x="5156"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98" name="Rectangle 1145"/>
              <p:cNvSpPr>
                <a:spLocks noChangeArrowheads="1"/>
              </p:cNvSpPr>
              <p:nvPr/>
            </p:nvSpPr>
            <p:spPr bwMode="auto">
              <a:xfrm>
                <a:off x="5048" y="1217"/>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899" name="Rectangle 1146"/>
              <p:cNvSpPr>
                <a:spLocks noChangeArrowheads="1"/>
              </p:cNvSpPr>
              <p:nvPr/>
            </p:nvSpPr>
            <p:spPr bwMode="auto">
              <a:xfrm>
                <a:off x="5092" y="121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00" name="Rectangle 1147"/>
              <p:cNvSpPr>
                <a:spLocks noChangeArrowheads="1"/>
              </p:cNvSpPr>
              <p:nvPr/>
            </p:nvSpPr>
            <p:spPr bwMode="auto">
              <a:xfrm>
                <a:off x="5134" y="1217"/>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901" name="Rectangle 1148"/>
              <p:cNvSpPr>
                <a:spLocks noChangeArrowheads="1"/>
              </p:cNvSpPr>
              <p:nvPr/>
            </p:nvSpPr>
            <p:spPr bwMode="auto">
              <a:xfrm>
                <a:off x="5070" y="1273"/>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902" name="Rectangle 1149"/>
              <p:cNvSpPr>
                <a:spLocks noChangeArrowheads="1"/>
              </p:cNvSpPr>
              <p:nvPr/>
            </p:nvSpPr>
            <p:spPr bwMode="auto">
              <a:xfrm>
                <a:off x="5114" y="1273"/>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903" name="Rectangle 1150"/>
              <p:cNvSpPr>
                <a:spLocks noChangeArrowheads="1"/>
              </p:cNvSpPr>
              <p:nvPr/>
            </p:nvSpPr>
            <p:spPr bwMode="auto">
              <a:xfrm>
                <a:off x="5156" y="1273"/>
                <a:ext cx="36" cy="31"/>
              </a:xfrm>
              <a:prstGeom prst="rect">
                <a:avLst/>
              </a:prstGeom>
              <a:grpFill/>
              <a:ln>
                <a:noFill/>
              </a:ln>
            </p:spPr>
            <p:txBody>
              <a:bodyPr anchor="t" anchorCtr="0" bIns="45720" compatLnSpc="1" lIns="91440" numCol="1" rIns="91440" tIns="45720" vert="horz" wrap="square"/>
              <a:lstStyle/>
              <a:p>
                <a:endParaRPr altLang="en-US" lang="zh-CN"/>
              </a:p>
            </p:txBody>
          </p:sp>
          <p:sp>
            <p:nvSpPr>
              <p:cNvPr id="904" name="Rectangle 1151"/>
              <p:cNvSpPr>
                <a:spLocks noChangeArrowheads="1"/>
              </p:cNvSpPr>
              <p:nvPr/>
            </p:nvSpPr>
            <p:spPr bwMode="auto">
              <a:xfrm>
                <a:off x="5048" y="1330"/>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905" name="Rectangle 1152"/>
              <p:cNvSpPr>
                <a:spLocks noChangeArrowheads="1"/>
              </p:cNvSpPr>
              <p:nvPr/>
            </p:nvSpPr>
            <p:spPr bwMode="auto">
              <a:xfrm>
                <a:off x="5092" y="1330"/>
                <a:ext cx="56" cy="30"/>
              </a:xfrm>
              <a:prstGeom prst="rect">
                <a:avLst/>
              </a:prstGeom>
              <a:grpFill/>
              <a:ln>
                <a:noFill/>
              </a:ln>
            </p:spPr>
            <p:txBody>
              <a:bodyPr anchor="t" anchorCtr="0" bIns="45720" compatLnSpc="1" lIns="91440" numCol="1" rIns="91440" tIns="45720" vert="horz" wrap="square"/>
              <a:lstStyle/>
              <a:p>
                <a:endParaRPr altLang="en-US" lang="zh-CN"/>
              </a:p>
            </p:txBody>
          </p:sp>
          <p:sp>
            <p:nvSpPr>
              <p:cNvPr id="906" name="Rectangle 1153"/>
              <p:cNvSpPr>
                <a:spLocks noChangeArrowheads="1"/>
              </p:cNvSpPr>
              <p:nvPr/>
            </p:nvSpPr>
            <p:spPr bwMode="auto">
              <a:xfrm>
                <a:off x="5070" y="13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07" name="Rectangle 1154"/>
              <p:cNvSpPr>
                <a:spLocks noChangeArrowheads="1"/>
              </p:cNvSpPr>
              <p:nvPr/>
            </p:nvSpPr>
            <p:spPr bwMode="auto">
              <a:xfrm>
                <a:off x="5114" y="13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08" name="Rectangle 1155"/>
              <p:cNvSpPr>
                <a:spLocks noChangeArrowheads="1"/>
              </p:cNvSpPr>
              <p:nvPr/>
            </p:nvSpPr>
            <p:spPr bwMode="auto">
              <a:xfrm>
                <a:off x="5134" y="138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09" name="Rectangle 1156"/>
              <p:cNvSpPr>
                <a:spLocks noChangeArrowheads="1"/>
              </p:cNvSpPr>
              <p:nvPr/>
            </p:nvSpPr>
            <p:spPr bwMode="auto">
              <a:xfrm>
                <a:off x="5070" y="14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10" name="Rectangle 1157"/>
              <p:cNvSpPr>
                <a:spLocks noChangeArrowheads="1"/>
              </p:cNvSpPr>
              <p:nvPr/>
            </p:nvSpPr>
            <p:spPr bwMode="auto">
              <a:xfrm>
                <a:off x="5114" y="14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11" name="Rectangle 1158"/>
              <p:cNvSpPr>
                <a:spLocks noChangeArrowheads="1"/>
              </p:cNvSpPr>
              <p:nvPr/>
            </p:nvSpPr>
            <p:spPr bwMode="auto">
              <a:xfrm>
                <a:off x="5048" y="1498"/>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12" name="Rectangle 1159"/>
              <p:cNvSpPr>
                <a:spLocks noChangeArrowheads="1"/>
              </p:cNvSpPr>
              <p:nvPr/>
            </p:nvSpPr>
            <p:spPr bwMode="auto">
              <a:xfrm>
                <a:off x="5092" y="149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13" name="Rectangle 1160"/>
              <p:cNvSpPr>
                <a:spLocks noChangeArrowheads="1"/>
              </p:cNvSpPr>
              <p:nvPr/>
            </p:nvSpPr>
            <p:spPr bwMode="auto">
              <a:xfrm>
                <a:off x="5156" y="149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14" name="Rectangle 1161"/>
              <p:cNvSpPr>
                <a:spLocks noChangeArrowheads="1"/>
              </p:cNvSpPr>
              <p:nvPr/>
            </p:nvSpPr>
            <p:spPr bwMode="auto">
              <a:xfrm>
                <a:off x="5048" y="15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15" name="Rectangle 1162"/>
              <p:cNvSpPr>
                <a:spLocks noChangeArrowheads="1"/>
              </p:cNvSpPr>
              <p:nvPr/>
            </p:nvSpPr>
            <p:spPr bwMode="auto">
              <a:xfrm>
                <a:off x="5070" y="15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16" name="Rectangle 1163"/>
              <p:cNvSpPr>
                <a:spLocks noChangeArrowheads="1"/>
              </p:cNvSpPr>
              <p:nvPr/>
            </p:nvSpPr>
            <p:spPr bwMode="auto">
              <a:xfrm>
                <a:off x="5048" y="161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17" name="Rectangle 1164"/>
              <p:cNvSpPr>
                <a:spLocks noChangeArrowheads="1"/>
              </p:cNvSpPr>
              <p:nvPr/>
            </p:nvSpPr>
            <p:spPr bwMode="auto">
              <a:xfrm>
                <a:off x="5092" y="1610"/>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918" name="Rectangle 1165"/>
              <p:cNvSpPr>
                <a:spLocks noChangeArrowheads="1"/>
              </p:cNvSpPr>
              <p:nvPr/>
            </p:nvSpPr>
            <p:spPr bwMode="auto">
              <a:xfrm>
                <a:off x="5156" y="161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19" name="Rectangle 1166"/>
              <p:cNvSpPr>
                <a:spLocks noChangeArrowheads="1"/>
              </p:cNvSpPr>
              <p:nvPr/>
            </p:nvSpPr>
            <p:spPr bwMode="auto">
              <a:xfrm>
                <a:off x="5070" y="166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20" name="Rectangle 1167"/>
              <p:cNvSpPr>
                <a:spLocks noChangeArrowheads="1"/>
              </p:cNvSpPr>
              <p:nvPr/>
            </p:nvSpPr>
            <p:spPr bwMode="auto">
              <a:xfrm>
                <a:off x="5070" y="172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21" name="Rectangle 1168"/>
              <p:cNvSpPr>
                <a:spLocks noChangeArrowheads="1"/>
              </p:cNvSpPr>
              <p:nvPr/>
            </p:nvSpPr>
            <p:spPr bwMode="auto">
              <a:xfrm>
                <a:off x="5114" y="172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22" name="Rectangle 1169"/>
              <p:cNvSpPr>
                <a:spLocks noChangeArrowheads="1"/>
              </p:cNvSpPr>
              <p:nvPr/>
            </p:nvSpPr>
            <p:spPr bwMode="auto">
              <a:xfrm>
                <a:off x="5156" y="172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23" name="Rectangle 1170"/>
              <p:cNvSpPr>
                <a:spLocks noChangeArrowheads="1"/>
              </p:cNvSpPr>
              <p:nvPr/>
            </p:nvSpPr>
            <p:spPr bwMode="auto">
              <a:xfrm>
                <a:off x="5048" y="1780"/>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924" name="Rectangle 1171"/>
              <p:cNvSpPr>
                <a:spLocks noChangeArrowheads="1"/>
              </p:cNvSpPr>
              <p:nvPr/>
            </p:nvSpPr>
            <p:spPr bwMode="auto">
              <a:xfrm>
                <a:off x="5092" y="178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25" name="Rectangle 1172"/>
              <p:cNvSpPr>
                <a:spLocks noChangeArrowheads="1"/>
              </p:cNvSpPr>
              <p:nvPr/>
            </p:nvSpPr>
            <p:spPr bwMode="auto">
              <a:xfrm>
                <a:off x="5134" y="1780"/>
                <a:ext cx="34" cy="30"/>
              </a:xfrm>
              <a:prstGeom prst="rect">
                <a:avLst/>
              </a:prstGeom>
              <a:grpFill/>
              <a:ln>
                <a:noFill/>
              </a:ln>
            </p:spPr>
            <p:txBody>
              <a:bodyPr anchor="t" anchorCtr="0" bIns="45720" compatLnSpc="1" lIns="91440" numCol="1" rIns="91440" tIns="45720" vert="horz" wrap="square"/>
              <a:lstStyle/>
              <a:p>
                <a:endParaRPr altLang="en-US" lang="zh-CN"/>
              </a:p>
            </p:txBody>
          </p:sp>
          <p:sp>
            <p:nvSpPr>
              <p:cNvPr id="926" name="Rectangle 1173"/>
              <p:cNvSpPr>
                <a:spLocks noChangeArrowheads="1"/>
              </p:cNvSpPr>
              <p:nvPr/>
            </p:nvSpPr>
            <p:spPr bwMode="auto">
              <a:xfrm>
                <a:off x="5048" y="1836"/>
                <a:ext cx="34" cy="30"/>
              </a:xfrm>
              <a:prstGeom prst="rect">
                <a:avLst/>
              </a:prstGeom>
              <a:grpFill/>
              <a:ln>
                <a:noFill/>
              </a:ln>
            </p:spPr>
            <p:txBody>
              <a:bodyPr anchor="t" anchorCtr="0" bIns="45720" compatLnSpc="1" lIns="91440" numCol="1" rIns="91440" tIns="45720" vert="horz" wrap="square"/>
              <a:lstStyle/>
              <a:p>
                <a:endParaRPr altLang="en-US" lang="zh-CN"/>
              </a:p>
            </p:txBody>
          </p:sp>
          <p:sp>
            <p:nvSpPr>
              <p:cNvPr id="927" name="Rectangle 1174"/>
              <p:cNvSpPr>
                <a:spLocks noChangeArrowheads="1"/>
              </p:cNvSpPr>
              <p:nvPr/>
            </p:nvSpPr>
            <p:spPr bwMode="auto">
              <a:xfrm>
                <a:off x="5114" y="1836"/>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28" name="Rectangle 1175"/>
              <p:cNvSpPr>
                <a:spLocks noChangeArrowheads="1"/>
              </p:cNvSpPr>
              <p:nvPr/>
            </p:nvSpPr>
            <p:spPr bwMode="auto">
              <a:xfrm>
                <a:off x="5092"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29" name="Rectangle 1176"/>
              <p:cNvSpPr>
                <a:spLocks noChangeArrowheads="1"/>
              </p:cNvSpPr>
              <p:nvPr/>
            </p:nvSpPr>
            <p:spPr bwMode="auto">
              <a:xfrm>
                <a:off x="5134" y="1892"/>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930" name="Rectangle 1177"/>
              <p:cNvSpPr>
                <a:spLocks noChangeArrowheads="1"/>
              </p:cNvSpPr>
              <p:nvPr/>
            </p:nvSpPr>
            <p:spPr bwMode="auto">
              <a:xfrm>
                <a:off x="5156"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31" name="Rectangle 1178"/>
              <p:cNvSpPr>
                <a:spLocks noChangeArrowheads="1"/>
              </p:cNvSpPr>
              <p:nvPr/>
            </p:nvSpPr>
            <p:spPr bwMode="auto">
              <a:xfrm>
                <a:off x="5048" y="1948"/>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932" name="Rectangle 1179"/>
              <p:cNvSpPr>
                <a:spLocks noChangeArrowheads="1"/>
              </p:cNvSpPr>
              <p:nvPr/>
            </p:nvSpPr>
            <p:spPr bwMode="auto">
              <a:xfrm>
                <a:off x="5092"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933" name="Rectangle 1180"/>
              <p:cNvSpPr>
                <a:spLocks noChangeArrowheads="1"/>
              </p:cNvSpPr>
              <p:nvPr/>
            </p:nvSpPr>
            <p:spPr bwMode="auto">
              <a:xfrm>
                <a:off x="5156"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934" name="Rectangle 1181"/>
              <p:cNvSpPr>
                <a:spLocks noChangeArrowheads="1"/>
              </p:cNvSpPr>
              <p:nvPr/>
            </p:nvSpPr>
            <p:spPr bwMode="auto">
              <a:xfrm>
                <a:off x="5048" y="200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35" name="Rectangle 1182"/>
              <p:cNvSpPr>
                <a:spLocks noChangeArrowheads="1"/>
              </p:cNvSpPr>
              <p:nvPr/>
            </p:nvSpPr>
            <p:spPr bwMode="auto">
              <a:xfrm>
                <a:off x="5092" y="20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36" name="Rectangle 1183"/>
              <p:cNvSpPr>
                <a:spLocks noChangeArrowheads="1"/>
              </p:cNvSpPr>
              <p:nvPr/>
            </p:nvSpPr>
            <p:spPr bwMode="auto">
              <a:xfrm>
                <a:off x="5134" y="200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37" name="Rectangle 1184"/>
              <p:cNvSpPr>
                <a:spLocks noChangeArrowheads="1"/>
              </p:cNvSpPr>
              <p:nvPr/>
            </p:nvSpPr>
            <p:spPr bwMode="auto">
              <a:xfrm>
                <a:off x="5070"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38" name="Rectangle 1185"/>
              <p:cNvSpPr>
                <a:spLocks noChangeArrowheads="1"/>
              </p:cNvSpPr>
              <p:nvPr/>
            </p:nvSpPr>
            <p:spPr bwMode="auto">
              <a:xfrm>
                <a:off x="5114"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39" name="Rectangle 1186"/>
              <p:cNvSpPr>
                <a:spLocks noChangeArrowheads="1"/>
              </p:cNvSpPr>
              <p:nvPr/>
            </p:nvSpPr>
            <p:spPr bwMode="auto">
              <a:xfrm>
                <a:off x="5156"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40" name="Rectangle 1187"/>
              <p:cNvSpPr>
                <a:spLocks noChangeArrowheads="1"/>
              </p:cNvSpPr>
              <p:nvPr/>
            </p:nvSpPr>
            <p:spPr bwMode="auto">
              <a:xfrm>
                <a:off x="5048" y="2117"/>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41" name="Rectangle 1188"/>
              <p:cNvSpPr>
                <a:spLocks noChangeArrowheads="1"/>
              </p:cNvSpPr>
              <p:nvPr/>
            </p:nvSpPr>
            <p:spPr bwMode="auto">
              <a:xfrm>
                <a:off x="5092" y="211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42" name="Rectangle 1189"/>
              <p:cNvSpPr>
                <a:spLocks noChangeArrowheads="1"/>
              </p:cNvSpPr>
              <p:nvPr/>
            </p:nvSpPr>
            <p:spPr bwMode="auto">
              <a:xfrm>
                <a:off x="5178"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43" name="Rectangle 1190"/>
              <p:cNvSpPr>
                <a:spLocks noChangeArrowheads="1"/>
              </p:cNvSpPr>
              <p:nvPr/>
            </p:nvSpPr>
            <p:spPr bwMode="auto">
              <a:xfrm>
                <a:off x="5200"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44" name="Rectangle 1191"/>
              <p:cNvSpPr>
                <a:spLocks noChangeArrowheads="1"/>
              </p:cNvSpPr>
              <p:nvPr/>
            </p:nvSpPr>
            <p:spPr bwMode="auto">
              <a:xfrm>
                <a:off x="5244"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45" name="Rectangle 1192"/>
              <p:cNvSpPr>
                <a:spLocks noChangeArrowheads="1"/>
              </p:cNvSpPr>
              <p:nvPr/>
            </p:nvSpPr>
            <p:spPr bwMode="auto">
              <a:xfrm>
                <a:off x="5264"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46" name="Rectangle 1193"/>
              <p:cNvSpPr>
                <a:spLocks noChangeArrowheads="1"/>
              </p:cNvSpPr>
              <p:nvPr/>
            </p:nvSpPr>
            <p:spPr bwMode="auto">
              <a:xfrm>
                <a:off x="5286"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47" name="Rectangle 1194"/>
              <p:cNvSpPr>
                <a:spLocks noChangeArrowheads="1"/>
              </p:cNvSpPr>
              <p:nvPr/>
            </p:nvSpPr>
            <p:spPr bwMode="auto">
              <a:xfrm>
                <a:off x="5178" y="99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48" name="Rectangle 1195"/>
              <p:cNvSpPr>
                <a:spLocks noChangeArrowheads="1"/>
              </p:cNvSpPr>
              <p:nvPr/>
            </p:nvSpPr>
            <p:spPr bwMode="auto">
              <a:xfrm>
                <a:off x="5222" y="99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49" name="Rectangle 1196"/>
              <p:cNvSpPr>
                <a:spLocks noChangeArrowheads="1"/>
              </p:cNvSpPr>
              <p:nvPr/>
            </p:nvSpPr>
            <p:spPr bwMode="auto">
              <a:xfrm>
                <a:off x="5264" y="99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50" name="Rectangle 1197"/>
              <p:cNvSpPr>
                <a:spLocks noChangeArrowheads="1"/>
              </p:cNvSpPr>
              <p:nvPr/>
            </p:nvSpPr>
            <p:spPr bwMode="auto">
              <a:xfrm>
                <a:off x="5200" y="1047"/>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951" name="Rectangle 1198"/>
              <p:cNvSpPr>
                <a:spLocks noChangeArrowheads="1"/>
              </p:cNvSpPr>
              <p:nvPr/>
            </p:nvSpPr>
            <p:spPr bwMode="auto">
              <a:xfrm>
                <a:off x="5286" y="104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52" name="Rectangle 1199"/>
              <p:cNvSpPr>
                <a:spLocks noChangeArrowheads="1"/>
              </p:cNvSpPr>
              <p:nvPr/>
            </p:nvSpPr>
            <p:spPr bwMode="auto">
              <a:xfrm>
                <a:off x="5178" y="110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53" name="Rectangle 1200"/>
              <p:cNvSpPr>
                <a:spLocks noChangeArrowheads="1"/>
              </p:cNvSpPr>
              <p:nvPr/>
            </p:nvSpPr>
            <p:spPr bwMode="auto">
              <a:xfrm>
                <a:off x="5244" y="1103"/>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954" name="Rectangle 1201"/>
              <p:cNvSpPr>
                <a:spLocks noChangeArrowheads="1"/>
              </p:cNvSpPr>
              <p:nvPr/>
            </p:nvSpPr>
            <p:spPr bwMode="auto">
              <a:xfrm>
                <a:off x="5286" y="110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55" name="Rectangle 1202"/>
              <p:cNvSpPr>
                <a:spLocks noChangeArrowheads="1"/>
              </p:cNvSpPr>
              <p:nvPr/>
            </p:nvSpPr>
            <p:spPr bwMode="auto">
              <a:xfrm>
                <a:off x="5178" y="1161"/>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956" name="Rectangle 1203"/>
              <p:cNvSpPr>
                <a:spLocks noChangeArrowheads="1"/>
              </p:cNvSpPr>
              <p:nvPr/>
            </p:nvSpPr>
            <p:spPr bwMode="auto">
              <a:xfrm>
                <a:off x="5200" y="1161"/>
                <a:ext cx="34" cy="30"/>
              </a:xfrm>
              <a:prstGeom prst="rect">
                <a:avLst/>
              </a:prstGeom>
              <a:grpFill/>
              <a:ln>
                <a:noFill/>
              </a:ln>
            </p:spPr>
            <p:txBody>
              <a:bodyPr anchor="t" anchorCtr="0" bIns="45720" compatLnSpc="1" lIns="91440" numCol="1" rIns="91440" tIns="45720" vert="horz" wrap="square"/>
              <a:lstStyle/>
              <a:p>
                <a:endParaRPr altLang="en-US" lang="zh-CN"/>
              </a:p>
            </p:txBody>
          </p:sp>
          <p:sp>
            <p:nvSpPr>
              <p:cNvPr id="957" name="Rectangle 1204"/>
              <p:cNvSpPr>
                <a:spLocks noChangeArrowheads="1"/>
              </p:cNvSpPr>
              <p:nvPr/>
            </p:nvSpPr>
            <p:spPr bwMode="auto">
              <a:xfrm>
                <a:off x="5244"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58" name="Rectangle 1205"/>
              <p:cNvSpPr>
                <a:spLocks noChangeArrowheads="1"/>
              </p:cNvSpPr>
              <p:nvPr/>
            </p:nvSpPr>
            <p:spPr bwMode="auto">
              <a:xfrm>
                <a:off x="5286"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59" name="Rectangle 1206"/>
              <p:cNvSpPr>
                <a:spLocks noChangeArrowheads="1"/>
              </p:cNvSpPr>
              <p:nvPr/>
            </p:nvSpPr>
            <p:spPr bwMode="auto">
              <a:xfrm>
                <a:off x="5178" y="1217"/>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960" name="Rectangle 1207"/>
              <p:cNvSpPr>
                <a:spLocks noChangeArrowheads="1"/>
              </p:cNvSpPr>
              <p:nvPr/>
            </p:nvSpPr>
            <p:spPr bwMode="auto">
              <a:xfrm>
                <a:off x="5222" y="121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61" name="Rectangle 1208"/>
              <p:cNvSpPr>
                <a:spLocks noChangeArrowheads="1"/>
              </p:cNvSpPr>
              <p:nvPr/>
            </p:nvSpPr>
            <p:spPr bwMode="auto">
              <a:xfrm>
                <a:off x="5242" y="1217"/>
                <a:ext cx="36" cy="30"/>
              </a:xfrm>
              <a:prstGeom prst="rect">
                <a:avLst/>
              </a:prstGeom>
              <a:grpFill/>
              <a:ln>
                <a:noFill/>
              </a:ln>
            </p:spPr>
            <p:txBody>
              <a:bodyPr anchor="t" anchorCtr="0" bIns="45720" compatLnSpc="1" lIns="91440" numCol="1" rIns="91440" tIns="45720" vert="horz" wrap="square"/>
              <a:lstStyle/>
              <a:p>
                <a:endParaRPr altLang="en-US" lang="zh-CN"/>
              </a:p>
            </p:txBody>
          </p:sp>
          <p:sp>
            <p:nvSpPr>
              <p:cNvPr id="962" name="Rectangle 1209"/>
              <p:cNvSpPr>
                <a:spLocks noChangeArrowheads="1"/>
              </p:cNvSpPr>
              <p:nvPr/>
            </p:nvSpPr>
            <p:spPr bwMode="auto">
              <a:xfrm>
                <a:off x="5200" y="1273"/>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963" name="Rectangle 1210"/>
              <p:cNvSpPr>
                <a:spLocks noChangeArrowheads="1"/>
              </p:cNvSpPr>
              <p:nvPr/>
            </p:nvSpPr>
            <p:spPr bwMode="auto">
              <a:xfrm>
                <a:off x="5264" y="1273"/>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964" name="Rectangle 1211"/>
              <p:cNvSpPr>
                <a:spLocks noChangeArrowheads="1"/>
              </p:cNvSpPr>
              <p:nvPr/>
            </p:nvSpPr>
            <p:spPr bwMode="auto">
              <a:xfrm>
                <a:off x="5286" y="1273"/>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965" name="Rectangle 1212"/>
              <p:cNvSpPr>
                <a:spLocks noChangeArrowheads="1"/>
              </p:cNvSpPr>
              <p:nvPr/>
            </p:nvSpPr>
            <p:spPr bwMode="auto">
              <a:xfrm>
                <a:off x="5178" y="1330"/>
                <a:ext cx="14" cy="30"/>
              </a:xfrm>
              <a:prstGeom prst="rect">
                <a:avLst/>
              </a:prstGeom>
              <a:grpFill/>
              <a:ln>
                <a:noFill/>
              </a:ln>
            </p:spPr>
            <p:txBody>
              <a:bodyPr anchor="t" anchorCtr="0" bIns="45720" compatLnSpc="1" lIns="91440" numCol="1" rIns="91440" tIns="45720" vert="horz" wrap="square"/>
              <a:lstStyle/>
              <a:p>
                <a:endParaRPr altLang="en-US" lang="zh-CN"/>
              </a:p>
            </p:txBody>
          </p:sp>
        </p:grpSp>
        <p:grpSp>
          <p:nvGrpSpPr>
            <p:cNvPr id="373" name="Group 1414"/>
            <p:cNvGrpSpPr/>
            <p:nvPr/>
          </p:nvGrpSpPr>
          <p:grpSpPr>
            <a:xfrm>
              <a:off x="-3529332" y="-1031875"/>
              <a:ext cx="676299" cy="3252788"/>
              <a:chOff x="5048" y="937"/>
              <a:chExt cx="426" cy="2049"/>
            </a:xfrm>
            <a:grpFill/>
          </p:grpSpPr>
          <p:sp>
            <p:nvSpPr>
              <p:cNvPr id="566" name="Rectangle 1214"/>
              <p:cNvSpPr>
                <a:spLocks noChangeArrowheads="1"/>
              </p:cNvSpPr>
              <p:nvPr/>
            </p:nvSpPr>
            <p:spPr bwMode="auto">
              <a:xfrm>
                <a:off x="5222" y="133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567" name="Rectangle 1215"/>
              <p:cNvSpPr>
                <a:spLocks noChangeArrowheads="1"/>
              </p:cNvSpPr>
              <p:nvPr/>
            </p:nvSpPr>
            <p:spPr bwMode="auto">
              <a:xfrm>
                <a:off x="5286" y="133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568" name="Rectangle 1216"/>
              <p:cNvSpPr>
                <a:spLocks noChangeArrowheads="1"/>
              </p:cNvSpPr>
              <p:nvPr/>
            </p:nvSpPr>
            <p:spPr bwMode="auto">
              <a:xfrm>
                <a:off x="5200" y="13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69" name="Rectangle 1217"/>
              <p:cNvSpPr>
                <a:spLocks noChangeArrowheads="1"/>
              </p:cNvSpPr>
              <p:nvPr/>
            </p:nvSpPr>
            <p:spPr bwMode="auto">
              <a:xfrm>
                <a:off x="5264" y="138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570" name="Rectangle 1218"/>
              <p:cNvSpPr>
                <a:spLocks noChangeArrowheads="1"/>
              </p:cNvSpPr>
              <p:nvPr/>
            </p:nvSpPr>
            <p:spPr bwMode="auto">
              <a:xfrm>
                <a:off x="5286" y="13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71" name="Rectangle 1219"/>
              <p:cNvSpPr>
                <a:spLocks noChangeArrowheads="1"/>
              </p:cNvSpPr>
              <p:nvPr/>
            </p:nvSpPr>
            <p:spPr bwMode="auto">
              <a:xfrm>
                <a:off x="5244" y="14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72" name="Rectangle 1220"/>
              <p:cNvSpPr>
                <a:spLocks noChangeArrowheads="1"/>
              </p:cNvSpPr>
              <p:nvPr/>
            </p:nvSpPr>
            <p:spPr bwMode="auto">
              <a:xfrm>
                <a:off x="5286" y="14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73" name="Rectangle 1221"/>
              <p:cNvSpPr>
                <a:spLocks noChangeArrowheads="1"/>
              </p:cNvSpPr>
              <p:nvPr/>
            </p:nvSpPr>
            <p:spPr bwMode="auto">
              <a:xfrm>
                <a:off x="5244" y="1498"/>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574" name="Rectangle 1222"/>
              <p:cNvSpPr>
                <a:spLocks noChangeArrowheads="1"/>
              </p:cNvSpPr>
              <p:nvPr/>
            </p:nvSpPr>
            <p:spPr bwMode="auto">
              <a:xfrm>
                <a:off x="5286" y="149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75" name="Rectangle 1223"/>
              <p:cNvSpPr>
                <a:spLocks noChangeArrowheads="1"/>
              </p:cNvSpPr>
              <p:nvPr/>
            </p:nvSpPr>
            <p:spPr bwMode="auto">
              <a:xfrm>
                <a:off x="5134" y="1554"/>
                <a:ext cx="58" cy="32"/>
              </a:xfrm>
              <a:prstGeom prst="rect">
                <a:avLst/>
              </a:prstGeom>
              <a:grpFill/>
              <a:ln>
                <a:noFill/>
              </a:ln>
            </p:spPr>
            <p:txBody>
              <a:bodyPr anchor="t" anchorCtr="0" bIns="45720" compatLnSpc="1" lIns="91440" numCol="1" rIns="91440" tIns="45720" vert="horz" wrap="square"/>
              <a:lstStyle/>
              <a:p>
                <a:endParaRPr altLang="en-US" lang="zh-CN"/>
              </a:p>
            </p:txBody>
          </p:sp>
          <p:sp>
            <p:nvSpPr>
              <p:cNvPr id="576" name="Rectangle 1224"/>
              <p:cNvSpPr>
                <a:spLocks noChangeArrowheads="1"/>
              </p:cNvSpPr>
              <p:nvPr/>
            </p:nvSpPr>
            <p:spPr bwMode="auto">
              <a:xfrm>
                <a:off x="5244" y="15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77" name="Rectangle 1225"/>
              <p:cNvSpPr>
                <a:spLocks noChangeArrowheads="1"/>
              </p:cNvSpPr>
              <p:nvPr/>
            </p:nvSpPr>
            <p:spPr bwMode="auto">
              <a:xfrm>
                <a:off x="5286" y="15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78" name="Rectangle 1226"/>
              <p:cNvSpPr>
                <a:spLocks noChangeArrowheads="1"/>
              </p:cNvSpPr>
              <p:nvPr/>
            </p:nvSpPr>
            <p:spPr bwMode="auto">
              <a:xfrm>
                <a:off x="5200" y="161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79" name="Rectangle 1227"/>
              <p:cNvSpPr>
                <a:spLocks noChangeArrowheads="1"/>
              </p:cNvSpPr>
              <p:nvPr/>
            </p:nvSpPr>
            <p:spPr bwMode="auto">
              <a:xfrm>
                <a:off x="5222" y="161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80" name="Rectangle 1228"/>
              <p:cNvSpPr>
                <a:spLocks noChangeArrowheads="1"/>
              </p:cNvSpPr>
              <p:nvPr/>
            </p:nvSpPr>
            <p:spPr bwMode="auto">
              <a:xfrm>
                <a:off x="5266" y="1610"/>
                <a:ext cx="32" cy="32"/>
              </a:xfrm>
              <a:prstGeom prst="rect">
                <a:avLst/>
              </a:prstGeom>
              <a:grpFill/>
              <a:ln>
                <a:noFill/>
              </a:ln>
            </p:spPr>
            <p:txBody>
              <a:bodyPr anchor="t" anchorCtr="0" bIns="45720" compatLnSpc="1" lIns="91440" numCol="1" rIns="91440" tIns="45720" vert="horz" wrap="square"/>
              <a:lstStyle/>
              <a:p>
                <a:endParaRPr altLang="en-US" lang="zh-CN"/>
              </a:p>
            </p:txBody>
          </p:sp>
          <p:sp>
            <p:nvSpPr>
              <p:cNvPr id="581" name="Rectangle 1229"/>
              <p:cNvSpPr>
                <a:spLocks noChangeArrowheads="1"/>
              </p:cNvSpPr>
              <p:nvPr/>
            </p:nvSpPr>
            <p:spPr bwMode="auto">
              <a:xfrm>
                <a:off x="5200" y="166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82" name="Rectangle 1230"/>
              <p:cNvSpPr>
                <a:spLocks noChangeArrowheads="1"/>
              </p:cNvSpPr>
              <p:nvPr/>
            </p:nvSpPr>
            <p:spPr bwMode="auto">
              <a:xfrm>
                <a:off x="5244" y="166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83" name="Rectangle 1231"/>
              <p:cNvSpPr>
                <a:spLocks noChangeArrowheads="1"/>
              </p:cNvSpPr>
              <p:nvPr/>
            </p:nvSpPr>
            <p:spPr bwMode="auto">
              <a:xfrm>
                <a:off x="5264" y="166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584" name="Rectangle 1232"/>
              <p:cNvSpPr>
                <a:spLocks noChangeArrowheads="1"/>
              </p:cNvSpPr>
              <p:nvPr/>
            </p:nvSpPr>
            <p:spPr bwMode="auto">
              <a:xfrm>
                <a:off x="5286" y="166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85" name="Rectangle 1233"/>
              <p:cNvSpPr>
                <a:spLocks noChangeArrowheads="1"/>
              </p:cNvSpPr>
              <p:nvPr/>
            </p:nvSpPr>
            <p:spPr bwMode="auto">
              <a:xfrm>
                <a:off x="5200" y="1722"/>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586" name="Rectangle 1234"/>
              <p:cNvSpPr>
                <a:spLocks noChangeArrowheads="1"/>
              </p:cNvSpPr>
              <p:nvPr/>
            </p:nvSpPr>
            <p:spPr bwMode="auto">
              <a:xfrm>
                <a:off x="5286" y="172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87" name="Rectangle 1235"/>
              <p:cNvSpPr>
                <a:spLocks noChangeArrowheads="1"/>
              </p:cNvSpPr>
              <p:nvPr/>
            </p:nvSpPr>
            <p:spPr bwMode="auto">
              <a:xfrm>
                <a:off x="5178" y="1780"/>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588" name="Rectangle 1236"/>
              <p:cNvSpPr>
                <a:spLocks noChangeArrowheads="1"/>
              </p:cNvSpPr>
              <p:nvPr/>
            </p:nvSpPr>
            <p:spPr bwMode="auto">
              <a:xfrm>
                <a:off x="5286" y="178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589" name="Rectangle 1237"/>
              <p:cNvSpPr>
                <a:spLocks noChangeArrowheads="1"/>
              </p:cNvSpPr>
              <p:nvPr/>
            </p:nvSpPr>
            <p:spPr bwMode="auto">
              <a:xfrm>
                <a:off x="5178" y="1836"/>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590" name="Rectangle 1238"/>
              <p:cNvSpPr>
                <a:spLocks noChangeArrowheads="1"/>
              </p:cNvSpPr>
              <p:nvPr/>
            </p:nvSpPr>
            <p:spPr bwMode="auto">
              <a:xfrm>
                <a:off x="5200" y="1836"/>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591" name="Rectangle 1239"/>
              <p:cNvSpPr>
                <a:spLocks noChangeArrowheads="1"/>
              </p:cNvSpPr>
              <p:nvPr/>
            </p:nvSpPr>
            <p:spPr bwMode="auto">
              <a:xfrm>
                <a:off x="5244" y="1836"/>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592" name="Rectangle 1240"/>
              <p:cNvSpPr>
                <a:spLocks noChangeArrowheads="1"/>
              </p:cNvSpPr>
              <p:nvPr/>
            </p:nvSpPr>
            <p:spPr bwMode="auto">
              <a:xfrm>
                <a:off x="5266" y="1836"/>
                <a:ext cx="32" cy="30"/>
              </a:xfrm>
              <a:prstGeom prst="rect">
                <a:avLst/>
              </a:prstGeom>
              <a:grpFill/>
              <a:ln>
                <a:noFill/>
              </a:ln>
            </p:spPr>
            <p:txBody>
              <a:bodyPr anchor="t" anchorCtr="0" bIns="45720" compatLnSpc="1" lIns="91440" numCol="1" rIns="91440" tIns="45720" vert="horz" wrap="square"/>
              <a:lstStyle/>
              <a:p>
                <a:endParaRPr altLang="en-US" lang="zh-CN"/>
              </a:p>
            </p:txBody>
          </p:sp>
          <p:sp>
            <p:nvSpPr>
              <p:cNvPr id="593" name="Rectangle 1241"/>
              <p:cNvSpPr>
                <a:spLocks noChangeArrowheads="1"/>
              </p:cNvSpPr>
              <p:nvPr/>
            </p:nvSpPr>
            <p:spPr bwMode="auto">
              <a:xfrm>
                <a:off x="5222"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594" name="Rectangle 1242"/>
              <p:cNvSpPr>
                <a:spLocks noChangeArrowheads="1"/>
              </p:cNvSpPr>
              <p:nvPr/>
            </p:nvSpPr>
            <p:spPr bwMode="auto">
              <a:xfrm>
                <a:off x="5264" y="1892"/>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595" name="Rectangle 1243"/>
              <p:cNvSpPr>
                <a:spLocks noChangeArrowheads="1"/>
              </p:cNvSpPr>
              <p:nvPr/>
            </p:nvSpPr>
            <p:spPr bwMode="auto">
              <a:xfrm>
                <a:off x="5286"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596" name="Rectangle 1244"/>
              <p:cNvSpPr>
                <a:spLocks noChangeArrowheads="1"/>
              </p:cNvSpPr>
              <p:nvPr/>
            </p:nvSpPr>
            <p:spPr bwMode="auto">
              <a:xfrm>
                <a:off x="5178" y="1948"/>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597" name="Rectangle 1245"/>
              <p:cNvSpPr>
                <a:spLocks noChangeArrowheads="1"/>
              </p:cNvSpPr>
              <p:nvPr/>
            </p:nvSpPr>
            <p:spPr bwMode="auto">
              <a:xfrm>
                <a:off x="5200"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598" name="Rectangle 1246"/>
              <p:cNvSpPr>
                <a:spLocks noChangeArrowheads="1"/>
              </p:cNvSpPr>
              <p:nvPr/>
            </p:nvSpPr>
            <p:spPr bwMode="auto">
              <a:xfrm>
                <a:off x="5222"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599" name="Rectangle 1247"/>
              <p:cNvSpPr>
                <a:spLocks noChangeArrowheads="1"/>
              </p:cNvSpPr>
              <p:nvPr/>
            </p:nvSpPr>
            <p:spPr bwMode="auto">
              <a:xfrm>
                <a:off x="5286"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600" name="Rectangle 1248"/>
              <p:cNvSpPr>
                <a:spLocks noChangeArrowheads="1"/>
              </p:cNvSpPr>
              <p:nvPr/>
            </p:nvSpPr>
            <p:spPr bwMode="auto">
              <a:xfrm>
                <a:off x="5178" y="200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01" name="Rectangle 1249"/>
              <p:cNvSpPr>
                <a:spLocks noChangeArrowheads="1"/>
              </p:cNvSpPr>
              <p:nvPr/>
            </p:nvSpPr>
            <p:spPr bwMode="auto">
              <a:xfrm>
                <a:off x="5222" y="20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02" name="Rectangle 1250"/>
              <p:cNvSpPr>
                <a:spLocks noChangeArrowheads="1"/>
              </p:cNvSpPr>
              <p:nvPr/>
            </p:nvSpPr>
            <p:spPr bwMode="auto">
              <a:xfrm>
                <a:off x="5264" y="200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03" name="Rectangle 1251"/>
              <p:cNvSpPr>
                <a:spLocks noChangeArrowheads="1"/>
              </p:cNvSpPr>
              <p:nvPr/>
            </p:nvSpPr>
            <p:spPr bwMode="auto">
              <a:xfrm>
                <a:off x="5200"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04" name="Rectangle 1252"/>
              <p:cNvSpPr>
                <a:spLocks noChangeArrowheads="1"/>
              </p:cNvSpPr>
              <p:nvPr/>
            </p:nvSpPr>
            <p:spPr bwMode="auto">
              <a:xfrm>
                <a:off x="5244"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05" name="Rectangle 1253"/>
              <p:cNvSpPr>
                <a:spLocks noChangeArrowheads="1"/>
              </p:cNvSpPr>
              <p:nvPr/>
            </p:nvSpPr>
            <p:spPr bwMode="auto">
              <a:xfrm>
                <a:off x="5286"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06" name="Rectangle 1254"/>
              <p:cNvSpPr>
                <a:spLocks noChangeArrowheads="1"/>
              </p:cNvSpPr>
              <p:nvPr/>
            </p:nvSpPr>
            <p:spPr bwMode="auto">
              <a:xfrm>
                <a:off x="5178" y="2117"/>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07" name="Rectangle 1255"/>
              <p:cNvSpPr>
                <a:spLocks noChangeArrowheads="1"/>
              </p:cNvSpPr>
              <p:nvPr/>
            </p:nvSpPr>
            <p:spPr bwMode="auto">
              <a:xfrm>
                <a:off x="5222" y="211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08" name="Rectangle 1256"/>
              <p:cNvSpPr>
                <a:spLocks noChangeArrowheads="1"/>
              </p:cNvSpPr>
              <p:nvPr/>
            </p:nvSpPr>
            <p:spPr bwMode="auto">
              <a:xfrm>
                <a:off x="5286" y="211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09" name="Rectangle 1257"/>
              <p:cNvSpPr>
                <a:spLocks noChangeArrowheads="1"/>
              </p:cNvSpPr>
              <p:nvPr/>
            </p:nvSpPr>
            <p:spPr bwMode="auto">
              <a:xfrm>
                <a:off x="5092" y="217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10" name="Rectangle 1258"/>
              <p:cNvSpPr>
                <a:spLocks noChangeArrowheads="1"/>
              </p:cNvSpPr>
              <p:nvPr/>
            </p:nvSpPr>
            <p:spPr bwMode="auto">
              <a:xfrm>
                <a:off x="5156" y="217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11" name="Rectangle 1259"/>
              <p:cNvSpPr>
                <a:spLocks noChangeArrowheads="1"/>
              </p:cNvSpPr>
              <p:nvPr/>
            </p:nvSpPr>
            <p:spPr bwMode="auto">
              <a:xfrm>
                <a:off x="5178" y="217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12" name="Rectangle 1260"/>
              <p:cNvSpPr>
                <a:spLocks noChangeArrowheads="1"/>
              </p:cNvSpPr>
              <p:nvPr/>
            </p:nvSpPr>
            <p:spPr bwMode="auto">
              <a:xfrm>
                <a:off x="5222" y="217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13" name="Rectangle 1261"/>
              <p:cNvSpPr>
                <a:spLocks noChangeArrowheads="1"/>
              </p:cNvSpPr>
              <p:nvPr/>
            </p:nvSpPr>
            <p:spPr bwMode="auto">
              <a:xfrm>
                <a:off x="5048" y="22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14" name="Rectangle 1262"/>
              <p:cNvSpPr>
                <a:spLocks noChangeArrowheads="1"/>
              </p:cNvSpPr>
              <p:nvPr/>
            </p:nvSpPr>
            <p:spPr bwMode="auto">
              <a:xfrm>
                <a:off x="5070" y="22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15" name="Rectangle 1263"/>
              <p:cNvSpPr>
                <a:spLocks noChangeArrowheads="1"/>
              </p:cNvSpPr>
              <p:nvPr/>
            </p:nvSpPr>
            <p:spPr bwMode="auto">
              <a:xfrm>
                <a:off x="5134" y="22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16" name="Rectangle 1264"/>
              <p:cNvSpPr>
                <a:spLocks noChangeArrowheads="1"/>
              </p:cNvSpPr>
              <p:nvPr/>
            </p:nvSpPr>
            <p:spPr bwMode="auto">
              <a:xfrm>
                <a:off x="5178" y="22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17" name="Rectangle 1265"/>
              <p:cNvSpPr>
                <a:spLocks noChangeArrowheads="1"/>
              </p:cNvSpPr>
              <p:nvPr/>
            </p:nvSpPr>
            <p:spPr bwMode="auto">
              <a:xfrm>
                <a:off x="5286" y="22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18" name="Rectangle 1266"/>
              <p:cNvSpPr>
                <a:spLocks noChangeArrowheads="1"/>
              </p:cNvSpPr>
              <p:nvPr/>
            </p:nvSpPr>
            <p:spPr bwMode="auto">
              <a:xfrm>
                <a:off x="5156"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19" name="Rectangle 1267"/>
              <p:cNvSpPr>
                <a:spLocks noChangeArrowheads="1"/>
              </p:cNvSpPr>
              <p:nvPr/>
            </p:nvSpPr>
            <p:spPr bwMode="auto">
              <a:xfrm>
                <a:off x="5114"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0" name="Rectangle 1268"/>
              <p:cNvSpPr>
                <a:spLocks noChangeArrowheads="1"/>
              </p:cNvSpPr>
              <p:nvPr/>
            </p:nvSpPr>
            <p:spPr bwMode="auto">
              <a:xfrm>
                <a:off x="5264" y="22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21" name="Rectangle 1269"/>
              <p:cNvSpPr>
                <a:spLocks noChangeArrowheads="1"/>
              </p:cNvSpPr>
              <p:nvPr/>
            </p:nvSpPr>
            <p:spPr bwMode="auto">
              <a:xfrm>
                <a:off x="5286"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2" name="Rectangle 1270"/>
              <p:cNvSpPr>
                <a:spLocks noChangeArrowheads="1"/>
              </p:cNvSpPr>
              <p:nvPr/>
            </p:nvSpPr>
            <p:spPr bwMode="auto">
              <a:xfrm>
                <a:off x="5200" y="23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3" name="Rectangle 1271"/>
              <p:cNvSpPr>
                <a:spLocks noChangeArrowheads="1"/>
              </p:cNvSpPr>
              <p:nvPr/>
            </p:nvSpPr>
            <p:spPr bwMode="auto">
              <a:xfrm>
                <a:off x="5092" y="23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4" name="Rectangle 1272"/>
              <p:cNvSpPr>
                <a:spLocks noChangeArrowheads="1"/>
              </p:cNvSpPr>
              <p:nvPr/>
            </p:nvSpPr>
            <p:spPr bwMode="auto">
              <a:xfrm>
                <a:off x="5244" y="23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5" name="Rectangle 1273"/>
              <p:cNvSpPr>
                <a:spLocks noChangeArrowheads="1"/>
              </p:cNvSpPr>
              <p:nvPr/>
            </p:nvSpPr>
            <p:spPr bwMode="auto">
              <a:xfrm>
                <a:off x="5286" y="23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6" name="Rectangle 1274"/>
              <p:cNvSpPr>
                <a:spLocks noChangeArrowheads="1"/>
              </p:cNvSpPr>
              <p:nvPr/>
            </p:nvSpPr>
            <p:spPr bwMode="auto">
              <a:xfrm>
                <a:off x="5048" y="23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27" name="Rectangle 1275"/>
              <p:cNvSpPr>
                <a:spLocks noChangeArrowheads="1"/>
              </p:cNvSpPr>
              <p:nvPr/>
            </p:nvSpPr>
            <p:spPr bwMode="auto">
              <a:xfrm>
                <a:off x="5114"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8" name="Rectangle 1276"/>
              <p:cNvSpPr>
                <a:spLocks noChangeArrowheads="1"/>
              </p:cNvSpPr>
              <p:nvPr/>
            </p:nvSpPr>
            <p:spPr bwMode="auto">
              <a:xfrm>
                <a:off x="5070"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9" name="Rectangle 1277"/>
              <p:cNvSpPr>
                <a:spLocks noChangeArrowheads="1"/>
              </p:cNvSpPr>
              <p:nvPr/>
            </p:nvSpPr>
            <p:spPr bwMode="auto">
              <a:xfrm>
                <a:off x="5222"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0" name="Rectangle 1278"/>
              <p:cNvSpPr>
                <a:spLocks noChangeArrowheads="1"/>
              </p:cNvSpPr>
              <p:nvPr/>
            </p:nvSpPr>
            <p:spPr bwMode="auto">
              <a:xfrm>
                <a:off x="5244"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1" name="Rectangle 1279"/>
              <p:cNvSpPr>
                <a:spLocks noChangeArrowheads="1"/>
              </p:cNvSpPr>
              <p:nvPr/>
            </p:nvSpPr>
            <p:spPr bwMode="auto">
              <a:xfrm>
                <a:off x="5048" y="24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32" name="Rectangle 1280"/>
              <p:cNvSpPr>
                <a:spLocks noChangeArrowheads="1"/>
              </p:cNvSpPr>
              <p:nvPr/>
            </p:nvSpPr>
            <p:spPr bwMode="auto">
              <a:xfrm>
                <a:off x="5200" y="24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3" name="Rectangle 1281"/>
              <p:cNvSpPr>
                <a:spLocks noChangeArrowheads="1"/>
              </p:cNvSpPr>
              <p:nvPr/>
            </p:nvSpPr>
            <p:spPr bwMode="auto">
              <a:xfrm>
                <a:off x="5114" y="24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4" name="Rectangle 1282"/>
              <p:cNvSpPr>
                <a:spLocks noChangeArrowheads="1"/>
              </p:cNvSpPr>
              <p:nvPr/>
            </p:nvSpPr>
            <p:spPr bwMode="auto">
              <a:xfrm>
                <a:off x="5156" y="24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5" name="Rectangle 1283"/>
              <p:cNvSpPr>
                <a:spLocks noChangeArrowheads="1"/>
              </p:cNvSpPr>
              <p:nvPr/>
            </p:nvSpPr>
            <p:spPr bwMode="auto">
              <a:xfrm>
                <a:off x="5286" y="24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6" name="Rectangle 1284"/>
              <p:cNvSpPr>
                <a:spLocks noChangeArrowheads="1"/>
              </p:cNvSpPr>
              <p:nvPr/>
            </p:nvSpPr>
            <p:spPr bwMode="auto">
              <a:xfrm>
                <a:off x="5048" y="247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37" name="Rectangle 1285"/>
              <p:cNvSpPr>
                <a:spLocks noChangeArrowheads="1"/>
              </p:cNvSpPr>
              <p:nvPr/>
            </p:nvSpPr>
            <p:spPr bwMode="auto">
              <a:xfrm>
                <a:off x="5200" y="247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8" name="Rectangle 1286"/>
              <p:cNvSpPr>
                <a:spLocks noChangeArrowheads="1"/>
              </p:cNvSpPr>
              <p:nvPr/>
            </p:nvSpPr>
            <p:spPr bwMode="auto">
              <a:xfrm>
                <a:off x="5114" y="247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9" name="Rectangle 1287"/>
              <p:cNvSpPr>
                <a:spLocks noChangeArrowheads="1"/>
              </p:cNvSpPr>
              <p:nvPr/>
            </p:nvSpPr>
            <p:spPr bwMode="auto">
              <a:xfrm>
                <a:off x="5178" y="247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40" name="Rectangle 1288"/>
              <p:cNvSpPr>
                <a:spLocks noChangeArrowheads="1"/>
              </p:cNvSpPr>
              <p:nvPr/>
            </p:nvSpPr>
            <p:spPr bwMode="auto">
              <a:xfrm>
                <a:off x="5286" y="247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41" name="Rectangle 1289"/>
              <p:cNvSpPr>
                <a:spLocks noChangeArrowheads="1"/>
              </p:cNvSpPr>
              <p:nvPr/>
            </p:nvSpPr>
            <p:spPr bwMode="auto">
              <a:xfrm>
                <a:off x="5200" y="2525"/>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642" name="Rectangle 1290"/>
              <p:cNvSpPr>
                <a:spLocks noChangeArrowheads="1"/>
              </p:cNvSpPr>
              <p:nvPr/>
            </p:nvSpPr>
            <p:spPr bwMode="auto">
              <a:xfrm>
                <a:off x="5092" y="2525"/>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643" name="Rectangle 1291"/>
              <p:cNvSpPr>
                <a:spLocks noChangeArrowheads="1"/>
              </p:cNvSpPr>
              <p:nvPr/>
            </p:nvSpPr>
            <p:spPr bwMode="auto">
              <a:xfrm>
                <a:off x="5156" y="2525"/>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644" name="Rectangle 1292"/>
              <p:cNvSpPr>
                <a:spLocks noChangeArrowheads="1"/>
              </p:cNvSpPr>
              <p:nvPr/>
            </p:nvSpPr>
            <p:spPr bwMode="auto">
              <a:xfrm>
                <a:off x="5048" y="25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45" name="Rectangle 1293"/>
              <p:cNvSpPr>
                <a:spLocks noChangeArrowheads="1"/>
              </p:cNvSpPr>
              <p:nvPr/>
            </p:nvSpPr>
            <p:spPr bwMode="auto">
              <a:xfrm>
                <a:off x="5156" y="25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46" name="Rectangle 1294"/>
              <p:cNvSpPr>
                <a:spLocks noChangeArrowheads="1"/>
              </p:cNvSpPr>
              <p:nvPr/>
            </p:nvSpPr>
            <p:spPr bwMode="auto">
              <a:xfrm>
                <a:off x="5286" y="25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47" name="Rectangle 1295"/>
              <p:cNvSpPr>
                <a:spLocks noChangeArrowheads="1"/>
              </p:cNvSpPr>
              <p:nvPr/>
            </p:nvSpPr>
            <p:spPr bwMode="auto">
              <a:xfrm>
                <a:off x="5200" y="2623"/>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648" name="Rectangle 1296"/>
              <p:cNvSpPr>
                <a:spLocks noChangeArrowheads="1"/>
              </p:cNvSpPr>
              <p:nvPr/>
            </p:nvSpPr>
            <p:spPr bwMode="auto">
              <a:xfrm>
                <a:off x="5114" y="2623"/>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649" name="Rectangle 1297"/>
              <p:cNvSpPr>
                <a:spLocks noChangeArrowheads="1"/>
              </p:cNvSpPr>
              <p:nvPr/>
            </p:nvSpPr>
            <p:spPr bwMode="auto">
              <a:xfrm>
                <a:off x="5048" y="267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50" name="Rectangle 1298"/>
              <p:cNvSpPr>
                <a:spLocks noChangeArrowheads="1"/>
              </p:cNvSpPr>
              <p:nvPr/>
            </p:nvSpPr>
            <p:spPr bwMode="auto">
              <a:xfrm>
                <a:off x="5156" y="267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51" name="Rectangle 1299"/>
              <p:cNvSpPr>
                <a:spLocks noChangeArrowheads="1"/>
              </p:cNvSpPr>
              <p:nvPr/>
            </p:nvSpPr>
            <p:spPr bwMode="auto">
              <a:xfrm>
                <a:off x="5286" y="267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52" name="Rectangle 1300"/>
              <p:cNvSpPr>
                <a:spLocks noChangeArrowheads="1"/>
              </p:cNvSpPr>
              <p:nvPr/>
            </p:nvSpPr>
            <p:spPr bwMode="auto">
              <a:xfrm>
                <a:off x="5048" y="273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53" name="Rectangle 1301"/>
              <p:cNvSpPr>
                <a:spLocks noChangeArrowheads="1"/>
              </p:cNvSpPr>
              <p:nvPr/>
            </p:nvSpPr>
            <p:spPr bwMode="auto">
              <a:xfrm>
                <a:off x="5286" y="273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54" name="Rectangle 1302"/>
              <p:cNvSpPr>
                <a:spLocks noChangeArrowheads="1"/>
              </p:cNvSpPr>
              <p:nvPr/>
            </p:nvSpPr>
            <p:spPr bwMode="auto">
              <a:xfrm>
                <a:off x="5156" y="27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55" name="Rectangle 1303"/>
              <p:cNvSpPr>
                <a:spLocks noChangeArrowheads="1"/>
              </p:cNvSpPr>
              <p:nvPr/>
            </p:nvSpPr>
            <p:spPr bwMode="auto">
              <a:xfrm>
                <a:off x="5286" y="27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56" name="Rectangle 1304"/>
              <p:cNvSpPr>
                <a:spLocks noChangeArrowheads="1"/>
              </p:cNvSpPr>
              <p:nvPr/>
            </p:nvSpPr>
            <p:spPr bwMode="auto">
              <a:xfrm>
                <a:off x="5048" y="284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57" name="Rectangle 1305"/>
              <p:cNvSpPr>
                <a:spLocks noChangeArrowheads="1"/>
              </p:cNvSpPr>
              <p:nvPr/>
            </p:nvSpPr>
            <p:spPr bwMode="auto">
              <a:xfrm>
                <a:off x="5178" y="284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58" name="Rectangle 1306"/>
              <p:cNvSpPr>
                <a:spLocks noChangeArrowheads="1"/>
              </p:cNvSpPr>
              <p:nvPr/>
            </p:nvSpPr>
            <p:spPr bwMode="auto">
              <a:xfrm>
                <a:off x="5156" y="290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59" name="Rectangle 1307"/>
              <p:cNvSpPr>
                <a:spLocks noChangeArrowheads="1"/>
              </p:cNvSpPr>
              <p:nvPr/>
            </p:nvSpPr>
            <p:spPr bwMode="auto">
              <a:xfrm>
                <a:off x="5156" y="2956"/>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660" name="Rectangle 1308"/>
              <p:cNvSpPr>
                <a:spLocks noChangeArrowheads="1"/>
              </p:cNvSpPr>
              <p:nvPr/>
            </p:nvSpPr>
            <p:spPr bwMode="auto">
              <a:xfrm>
                <a:off x="5286" y="290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61" name="Freeform 1309"/>
              <p:cNvSpPr/>
              <p:nvPr/>
            </p:nvSpPr>
            <p:spPr bwMode="auto">
              <a:xfrm>
                <a:off x="5320" y="937"/>
                <a:ext cx="154" cy="348"/>
              </a:xfrm>
              <a:custGeom>
                <a:gdLst>
                  <a:gd fmla="*/ 0 w 154" name="T0"/>
                  <a:gd fmla="*/ 0 h 348" name="T1"/>
                  <a:gd fmla="*/ 0 w 154" name="T2"/>
                  <a:gd fmla="*/ 30 h 348" name="T3"/>
                  <a:gd fmla="*/ 154 w 154" name="T4"/>
                  <a:gd fmla="*/ 348 h 348" name="T5"/>
                  <a:gd fmla="*/ 154 w 154" name="T6"/>
                  <a:gd fmla="*/ 334 h 348" name="T7"/>
                  <a:gd fmla="*/ 0 w 154" name="T8"/>
                  <a:gd fmla="*/ 0 h 348" name="T9"/>
                </a:gdLst>
                <a:cxnLst>
                  <a:cxn ang="0">
                    <a:pos x="T0" y="T1"/>
                  </a:cxn>
                  <a:cxn ang="0">
                    <a:pos x="T2" y="T3"/>
                  </a:cxn>
                  <a:cxn ang="0">
                    <a:pos x="T4" y="T5"/>
                  </a:cxn>
                  <a:cxn ang="0">
                    <a:pos x="T6" y="T7"/>
                  </a:cxn>
                  <a:cxn ang="0">
                    <a:pos x="T8" y="T9"/>
                  </a:cxn>
                </a:cxnLst>
                <a:rect b="b" l="0" r="r" t="0"/>
                <a:pathLst>
                  <a:path h="348" w="154">
                    <a:moveTo>
                      <a:pt x="0" y="0"/>
                    </a:moveTo>
                    <a:lnTo>
                      <a:pt x="0" y="30"/>
                    </a:lnTo>
                    <a:lnTo>
                      <a:pt x="154" y="348"/>
                    </a:lnTo>
                    <a:lnTo>
                      <a:pt x="154" y="33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62" name="Freeform 1310"/>
              <p:cNvSpPr/>
              <p:nvPr/>
            </p:nvSpPr>
            <p:spPr bwMode="auto">
              <a:xfrm>
                <a:off x="5320" y="993"/>
                <a:ext cx="54" cy="136"/>
              </a:xfrm>
              <a:custGeom>
                <a:gdLst>
                  <a:gd fmla="*/ 0 w 54" name="T0"/>
                  <a:gd fmla="*/ 0 h 136" name="T1"/>
                  <a:gd fmla="*/ 54 w 54" name="T2"/>
                  <a:gd fmla="*/ 110 h 136" name="T3"/>
                  <a:gd fmla="*/ 54 w 54" name="T4"/>
                  <a:gd fmla="*/ 136 h 136" name="T5"/>
                  <a:gd fmla="*/ 0 w 54" name="T6"/>
                  <a:gd fmla="*/ 30 h 136" name="T7"/>
                  <a:gd fmla="*/ 0 w 54" name="T8"/>
                  <a:gd fmla="*/ 0 h 136" name="T9"/>
                </a:gdLst>
                <a:cxnLst>
                  <a:cxn ang="0">
                    <a:pos x="T0" y="T1"/>
                  </a:cxn>
                  <a:cxn ang="0">
                    <a:pos x="T2" y="T3"/>
                  </a:cxn>
                  <a:cxn ang="0">
                    <a:pos x="T4" y="T5"/>
                  </a:cxn>
                  <a:cxn ang="0">
                    <a:pos x="T6" y="T7"/>
                  </a:cxn>
                  <a:cxn ang="0">
                    <a:pos x="T8" y="T9"/>
                  </a:cxn>
                </a:cxnLst>
                <a:rect b="b" l="0" r="r" t="0"/>
                <a:pathLst>
                  <a:path h="136" w="54">
                    <a:moveTo>
                      <a:pt x="0" y="0"/>
                    </a:moveTo>
                    <a:lnTo>
                      <a:pt x="54" y="110"/>
                    </a:lnTo>
                    <a:lnTo>
                      <a:pt x="54" y="136"/>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63" name="Freeform 1311"/>
              <p:cNvSpPr/>
              <p:nvPr/>
            </p:nvSpPr>
            <p:spPr bwMode="auto">
              <a:xfrm>
                <a:off x="5390" y="1135"/>
                <a:ext cx="48" cy="118"/>
              </a:xfrm>
              <a:custGeom>
                <a:gdLst>
                  <a:gd fmla="*/ 0 w 48" name="T0"/>
                  <a:gd fmla="*/ 0 h 118" name="T1"/>
                  <a:gd fmla="*/ 48 w 48" name="T2"/>
                  <a:gd fmla="*/ 98 h 118" name="T3"/>
                  <a:gd fmla="*/ 48 w 48" name="T4"/>
                  <a:gd fmla="*/ 118 h 118" name="T5"/>
                  <a:gd fmla="*/ 0 w 48" name="T6"/>
                  <a:gd fmla="*/ 24 h 118" name="T7"/>
                  <a:gd fmla="*/ 0 w 48" name="T8"/>
                  <a:gd fmla="*/ 0 h 118" name="T9"/>
                </a:gdLst>
                <a:cxnLst>
                  <a:cxn ang="0">
                    <a:pos x="T0" y="T1"/>
                  </a:cxn>
                  <a:cxn ang="0">
                    <a:pos x="T2" y="T3"/>
                  </a:cxn>
                  <a:cxn ang="0">
                    <a:pos x="T4" y="T5"/>
                  </a:cxn>
                  <a:cxn ang="0">
                    <a:pos x="T6" y="T7"/>
                  </a:cxn>
                  <a:cxn ang="0">
                    <a:pos x="T8" y="T9"/>
                  </a:cxn>
                </a:cxnLst>
                <a:rect b="b" l="0" r="r" t="0"/>
                <a:pathLst>
                  <a:path h="118" w="48">
                    <a:moveTo>
                      <a:pt x="0" y="0"/>
                    </a:moveTo>
                    <a:lnTo>
                      <a:pt x="48" y="98"/>
                    </a:lnTo>
                    <a:lnTo>
                      <a:pt x="48" y="118"/>
                    </a:lnTo>
                    <a:lnTo>
                      <a:pt x="0"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64" name="Freeform 1312"/>
              <p:cNvSpPr/>
              <p:nvPr/>
            </p:nvSpPr>
            <p:spPr bwMode="auto">
              <a:xfrm>
                <a:off x="5454" y="1265"/>
                <a:ext cx="20" cy="57"/>
              </a:xfrm>
              <a:custGeom>
                <a:gdLst>
                  <a:gd fmla="*/ 20 w 20" name="T0"/>
                  <a:gd fmla="*/ 41 h 57" name="T1"/>
                  <a:gd fmla="*/ 20 w 20" name="T2"/>
                  <a:gd fmla="*/ 57 h 57" name="T3"/>
                  <a:gd fmla="*/ 0 w 20" name="T4"/>
                  <a:gd fmla="*/ 18 h 57" name="T5"/>
                  <a:gd fmla="*/ 0 w 20" name="T6"/>
                  <a:gd fmla="*/ 0 h 57" name="T7"/>
                  <a:gd fmla="*/ 20 w 20" name="T8"/>
                  <a:gd fmla="*/ 41 h 57" name="T9"/>
                </a:gdLst>
                <a:cxnLst>
                  <a:cxn ang="0">
                    <a:pos x="T0" y="T1"/>
                  </a:cxn>
                  <a:cxn ang="0">
                    <a:pos x="T2" y="T3"/>
                  </a:cxn>
                  <a:cxn ang="0">
                    <a:pos x="T4" y="T5"/>
                  </a:cxn>
                  <a:cxn ang="0">
                    <a:pos x="T6" y="T7"/>
                  </a:cxn>
                  <a:cxn ang="0">
                    <a:pos x="T8" y="T9"/>
                  </a:cxn>
                </a:cxnLst>
                <a:rect b="b" l="0" r="r" t="0"/>
                <a:pathLst>
                  <a:path h="57" w="20">
                    <a:moveTo>
                      <a:pt x="20" y="41"/>
                    </a:moveTo>
                    <a:lnTo>
                      <a:pt x="20" y="57"/>
                    </a:lnTo>
                    <a:lnTo>
                      <a:pt x="0" y="18"/>
                    </a:lnTo>
                    <a:lnTo>
                      <a:pt x="0" y="0"/>
                    </a:lnTo>
                    <a:lnTo>
                      <a:pt x="20" y="41"/>
                    </a:lnTo>
                    <a:close/>
                  </a:path>
                </a:pathLst>
              </a:custGeom>
              <a:grpFill/>
              <a:ln>
                <a:noFill/>
              </a:ln>
            </p:spPr>
            <p:txBody>
              <a:bodyPr anchor="t" anchorCtr="0" bIns="45720" compatLnSpc="1" lIns="91440" numCol="1" rIns="91440" tIns="45720" vert="horz" wrap="square"/>
              <a:lstStyle/>
              <a:p>
                <a:endParaRPr altLang="en-US" lang="zh-CN"/>
              </a:p>
            </p:txBody>
          </p:sp>
          <p:sp>
            <p:nvSpPr>
              <p:cNvPr id="665" name="Freeform 1313"/>
              <p:cNvSpPr/>
              <p:nvPr/>
            </p:nvSpPr>
            <p:spPr bwMode="auto">
              <a:xfrm>
                <a:off x="5320" y="1049"/>
                <a:ext cx="154" cy="307"/>
              </a:xfrm>
              <a:custGeom>
                <a:gdLst>
                  <a:gd fmla="*/ 0 w 154" name="T0"/>
                  <a:gd fmla="*/ 0 h 307" name="T1"/>
                  <a:gd fmla="*/ 0 w 154" name="T2"/>
                  <a:gd fmla="*/ 32 h 307" name="T3"/>
                  <a:gd fmla="*/ 154 w 154" name="T4"/>
                  <a:gd fmla="*/ 307 h 307" name="T5"/>
                  <a:gd fmla="*/ 154 w 154" name="T6"/>
                  <a:gd fmla="*/ 291 h 307" name="T7"/>
                  <a:gd fmla="*/ 0 w 154" name="T8"/>
                  <a:gd fmla="*/ 0 h 307" name="T9"/>
                </a:gdLst>
                <a:cxnLst>
                  <a:cxn ang="0">
                    <a:pos x="T0" y="T1"/>
                  </a:cxn>
                  <a:cxn ang="0">
                    <a:pos x="T2" y="T3"/>
                  </a:cxn>
                  <a:cxn ang="0">
                    <a:pos x="T4" y="T5"/>
                  </a:cxn>
                  <a:cxn ang="0">
                    <a:pos x="T6" y="T7"/>
                  </a:cxn>
                  <a:cxn ang="0">
                    <a:pos x="T8" y="T9"/>
                  </a:cxn>
                </a:cxnLst>
                <a:rect b="b" l="0" r="r" t="0"/>
                <a:pathLst>
                  <a:path h="307" w="154">
                    <a:moveTo>
                      <a:pt x="0" y="0"/>
                    </a:moveTo>
                    <a:lnTo>
                      <a:pt x="0" y="32"/>
                    </a:lnTo>
                    <a:lnTo>
                      <a:pt x="154" y="307"/>
                    </a:lnTo>
                    <a:lnTo>
                      <a:pt x="154" y="291"/>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66" name="Freeform 1314"/>
              <p:cNvSpPr/>
              <p:nvPr/>
            </p:nvSpPr>
            <p:spPr bwMode="auto">
              <a:xfrm>
                <a:off x="5320" y="1105"/>
                <a:ext cx="16" cy="60"/>
              </a:xfrm>
              <a:custGeom>
                <a:gdLst>
                  <a:gd fmla="*/ 0 w 16" name="T0"/>
                  <a:gd fmla="*/ 0 h 60" name="T1"/>
                  <a:gd fmla="*/ 16 w 16" name="T2"/>
                  <a:gd fmla="*/ 30 h 60" name="T3"/>
                  <a:gd fmla="*/ 16 w 16" name="T4"/>
                  <a:gd fmla="*/ 60 h 60" name="T5"/>
                  <a:gd fmla="*/ 0 w 16" name="T6"/>
                  <a:gd fmla="*/ 32 h 60" name="T7"/>
                  <a:gd fmla="*/ 0 w 16" name="T8"/>
                  <a:gd fmla="*/ 0 h 60" name="T9"/>
                </a:gdLst>
                <a:cxnLst>
                  <a:cxn ang="0">
                    <a:pos x="T0" y="T1"/>
                  </a:cxn>
                  <a:cxn ang="0">
                    <a:pos x="T2" y="T3"/>
                  </a:cxn>
                  <a:cxn ang="0">
                    <a:pos x="T4" y="T5"/>
                  </a:cxn>
                  <a:cxn ang="0">
                    <a:pos x="T6" y="T7"/>
                  </a:cxn>
                  <a:cxn ang="0">
                    <a:pos x="T8" y="T9"/>
                  </a:cxn>
                </a:cxnLst>
                <a:rect b="b" l="0" r="r" t="0"/>
                <a:pathLst>
                  <a:path h="60" w="16">
                    <a:moveTo>
                      <a:pt x="0" y="0"/>
                    </a:moveTo>
                    <a:lnTo>
                      <a:pt x="16" y="30"/>
                    </a:lnTo>
                    <a:lnTo>
                      <a:pt x="16" y="60"/>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67" name="Freeform 1315"/>
              <p:cNvSpPr/>
              <p:nvPr/>
            </p:nvSpPr>
            <p:spPr bwMode="auto">
              <a:xfrm>
                <a:off x="5352" y="1161"/>
                <a:ext cx="34" cy="86"/>
              </a:xfrm>
              <a:custGeom>
                <a:gdLst>
                  <a:gd fmla="*/ 34 w 34" name="T0"/>
                  <a:gd fmla="*/ 62 h 86" name="T1"/>
                  <a:gd fmla="*/ 34 w 34" name="T2"/>
                  <a:gd fmla="*/ 86 h 86" name="T3"/>
                  <a:gd fmla="*/ 0 w 34" name="T4"/>
                  <a:gd fmla="*/ 28 h 86" name="T5"/>
                  <a:gd fmla="*/ 0 w 34" name="T6"/>
                  <a:gd fmla="*/ 0 h 86" name="T7"/>
                  <a:gd fmla="*/ 34 w 34" name="T8"/>
                  <a:gd fmla="*/ 62 h 86" name="T9"/>
                </a:gdLst>
                <a:cxnLst>
                  <a:cxn ang="0">
                    <a:pos x="T0" y="T1"/>
                  </a:cxn>
                  <a:cxn ang="0">
                    <a:pos x="T2" y="T3"/>
                  </a:cxn>
                  <a:cxn ang="0">
                    <a:pos x="T4" y="T5"/>
                  </a:cxn>
                  <a:cxn ang="0">
                    <a:pos x="T6" y="T7"/>
                  </a:cxn>
                  <a:cxn ang="0">
                    <a:pos x="T8" y="T9"/>
                  </a:cxn>
                </a:cxnLst>
                <a:rect b="b" l="0" r="r" t="0"/>
                <a:pathLst>
                  <a:path h="86" w="34">
                    <a:moveTo>
                      <a:pt x="34" y="62"/>
                    </a:moveTo>
                    <a:lnTo>
                      <a:pt x="34" y="86"/>
                    </a:lnTo>
                    <a:lnTo>
                      <a:pt x="0" y="28"/>
                    </a:lnTo>
                    <a:lnTo>
                      <a:pt x="0" y="0"/>
                    </a:lnTo>
                    <a:lnTo>
                      <a:pt x="34" y="62"/>
                    </a:lnTo>
                    <a:close/>
                  </a:path>
                </a:pathLst>
              </a:custGeom>
              <a:grpFill/>
              <a:ln>
                <a:noFill/>
              </a:ln>
            </p:spPr>
            <p:txBody>
              <a:bodyPr anchor="t" anchorCtr="0" bIns="45720" compatLnSpc="1" lIns="91440" numCol="1" rIns="91440" tIns="45720" vert="horz" wrap="square"/>
              <a:lstStyle/>
              <a:p>
                <a:endParaRPr altLang="en-US" lang="zh-CN"/>
              </a:p>
            </p:txBody>
          </p:sp>
          <p:sp>
            <p:nvSpPr>
              <p:cNvPr id="668" name="Freeform 1316"/>
              <p:cNvSpPr/>
              <p:nvPr/>
            </p:nvSpPr>
            <p:spPr bwMode="auto">
              <a:xfrm>
                <a:off x="5402" y="1249"/>
                <a:ext cx="24" cy="65"/>
              </a:xfrm>
              <a:custGeom>
                <a:gdLst>
                  <a:gd fmla="*/ 24 w 24" name="T0"/>
                  <a:gd fmla="*/ 42 h 65" name="T1"/>
                  <a:gd fmla="*/ 24 w 24" name="T2"/>
                  <a:gd fmla="*/ 65 h 65" name="T3"/>
                  <a:gd fmla="*/ 0 w 24" name="T4"/>
                  <a:gd fmla="*/ 24 h 65" name="T5"/>
                  <a:gd fmla="*/ 0 w 24" name="T6"/>
                  <a:gd fmla="*/ 0 h 65" name="T7"/>
                  <a:gd fmla="*/ 24 w 24" name="T8"/>
                  <a:gd fmla="*/ 42 h 65" name="T9"/>
                </a:gdLst>
                <a:cxnLst>
                  <a:cxn ang="0">
                    <a:pos x="T0" y="T1"/>
                  </a:cxn>
                  <a:cxn ang="0">
                    <a:pos x="T2" y="T3"/>
                  </a:cxn>
                  <a:cxn ang="0">
                    <a:pos x="T4" y="T5"/>
                  </a:cxn>
                  <a:cxn ang="0">
                    <a:pos x="T6" y="T7"/>
                  </a:cxn>
                  <a:cxn ang="0">
                    <a:pos x="T8" y="T9"/>
                  </a:cxn>
                </a:cxnLst>
                <a:rect b="b" l="0" r="r" t="0"/>
                <a:pathLst>
                  <a:path h="65" w="24">
                    <a:moveTo>
                      <a:pt x="24" y="42"/>
                    </a:moveTo>
                    <a:lnTo>
                      <a:pt x="24" y="65"/>
                    </a:lnTo>
                    <a:lnTo>
                      <a:pt x="0" y="24"/>
                    </a:lnTo>
                    <a:lnTo>
                      <a:pt x="0" y="0"/>
                    </a:lnTo>
                    <a:lnTo>
                      <a:pt x="24" y="42"/>
                    </a:lnTo>
                    <a:close/>
                  </a:path>
                </a:pathLst>
              </a:custGeom>
              <a:grpFill/>
              <a:ln>
                <a:noFill/>
              </a:ln>
            </p:spPr>
            <p:txBody>
              <a:bodyPr anchor="t" anchorCtr="0" bIns="45720" compatLnSpc="1" lIns="91440" numCol="1" rIns="91440" tIns="45720" vert="horz" wrap="square"/>
              <a:lstStyle/>
              <a:p>
                <a:endParaRPr altLang="en-US" lang="zh-CN"/>
              </a:p>
            </p:txBody>
          </p:sp>
          <p:sp>
            <p:nvSpPr>
              <p:cNvPr id="669" name="Freeform 1317"/>
              <p:cNvSpPr/>
              <p:nvPr/>
            </p:nvSpPr>
            <p:spPr bwMode="auto">
              <a:xfrm>
                <a:off x="5440" y="1320"/>
                <a:ext cx="10" cy="34"/>
              </a:xfrm>
              <a:custGeom>
                <a:gdLst>
                  <a:gd fmla="*/ 0 w 10" name="T0"/>
                  <a:gd fmla="*/ 0 h 34" name="T1"/>
                  <a:gd fmla="*/ 10 w 10" name="T2"/>
                  <a:gd fmla="*/ 16 h 34" name="T3"/>
                  <a:gd fmla="*/ 10 w 10" name="T4"/>
                  <a:gd fmla="*/ 34 h 34" name="T5"/>
                  <a:gd fmla="*/ 0 w 10" name="T6"/>
                  <a:gd fmla="*/ 18 h 34" name="T7"/>
                  <a:gd fmla="*/ 0 w 10" name="T8"/>
                  <a:gd fmla="*/ 0 h 34" name="T9"/>
                </a:gdLst>
                <a:cxnLst>
                  <a:cxn ang="0">
                    <a:pos x="T0" y="T1"/>
                  </a:cxn>
                  <a:cxn ang="0">
                    <a:pos x="T2" y="T3"/>
                  </a:cxn>
                  <a:cxn ang="0">
                    <a:pos x="T4" y="T5"/>
                  </a:cxn>
                  <a:cxn ang="0">
                    <a:pos x="T6" y="T7"/>
                  </a:cxn>
                  <a:cxn ang="0">
                    <a:pos x="T8" y="T9"/>
                  </a:cxn>
                </a:cxnLst>
                <a:rect b="b" l="0" r="r" t="0"/>
                <a:pathLst>
                  <a:path h="34" w="10">
                    <a:moveTo>
                      <a:pt x="0" y="0"/>
                    </a:moveTo>
                    <a:lnTo>
                      <a:pt x="10" y="16"/>
                    </a:lnTo>
                    <a:lnTo>
                      <a:pt x="10" y="34"/>
                    </a:lnTo>
                    <a:lnTo>
                      <a:pt x="0" y="1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70" name="Freeform 1318"/>
              <p:cNvSpPr/>
              <p:nvPr/>
            </p:nvSpPr>
            <p:spPr bwMode="auto">
              <a:xfrm>
                <a:off x="5466" y="1364"/>
                <a:ext cx="8" cy="30"/>
              </a:xfrm>
              <a:custGeom>
                <a:gdLst>
                  <a:gd fmla="*/ 8 w 8" name="T0"/>
                  <a:gd fmla="*/ 14 h 30" name="T1"/>
                  <a:gd fmla="*/ 8 w 8" name="T2"/>
                  <a:gd fmla="*/ 30 h 30" name="T3"/>
                  <a:gd fmla="*/ 0 w 8" name="T4"/>
                  <a:gd fmla="*/ 16 h 30" name="T5"/>
                  <a:gd fmla="*/ 0 w 8" name="T6"/>
                  <a:gd fmla="*/ 0 h 30" name="T7"/>
                  <a:gd fmla="*/ 8 w 8" name="T8"/>
                  <a:gd fmla="*/ 14 h 30" name="T9"/>
                </a:gdLst>
                <a:cxnLst>
                  <a:cxn ang="0">
                    <a:pos x="T0" y="T1"/>
                  </a:cxn>
                  <a:cxn ang="0">
                    <a:pos x="T2" y="T3"/>
                  </a:cxn>
                  <a:cxn ang="0">
                    <a:pos x="T4" y="T5"/>
                  </a:cxn>
                  <a:cxn ang="0">
                    <a:pos x="T6" y="T7"/>
                  </a:cxn>
                  <a:cxn ang="0">
                    <a:pos x="T8" y="T9"/>
                  </a:cxn>
                </a:cxnLst>
                <a:rect b="b" l="0" r="r" t="0"/>
                <a:pathLst>
                  <a:path h="30" w="8">
                    <a:moveTo>
                      <a:pt x="8" y="14"/>
                    </a:moveTo>
                    <a:lnTo>
                      <a:pt x="8" y="30"/>
                    </a:lnTo>
                    <a:lnTo>
                      <a:pt x="0" y="16"/>
                    </a:lnTo>
                    <a:lnTo>
                      <a:pt x="0" y="0"/>
                    </a:lnTo>
                    <a:lnTo>
                      <a:pt x="8" y="14"/>
                    </a:lnTo>
                    <a:close/>
                  </a:path>
                </a:pathLst>
              </a:custGeom>
              <a:grpFill/>
              <a:ln>
                <a:noFill/>
              </a:ln>
            </p:spPr>
            <p:txBody>
              <a:bodyPr anchor="t" anchorCtr="0" bIns="45720" compatLnSpc="1" lIns="91440" numCol="1" rIns="91440" tIns="45720" vert="horz" wrap="square"/>
              <a:lstStyle/>
              <a:p>
                <a:endParaRPr altLang="en-US" lang="zh-CN"/>
              </a:p>
            </p:txBody>
          </p:sp>
          <p:sp>
            <p:nvSpPr>
              <p:cNvPr id="671" name="Freeform 1319"/>
              <p:cNvSpPr/>
              <p:nvPr/>
            </p:nvSpPr>
            <p:spPr bwMode="auto">
              <a:xfrm>
                <a:off x="5320" y="1161"/>
                <a:ext cx="34" cy="86"/>
              </a:xfrm>
              <a:custGeom>
                <a:gdLst>
                  <a:gd fmla="*/ 0 w 34" name="T0"/>
                  <a:gd fmla="*/ 0 h 86" name="T1"/>
                  <a:gd fmla="*/ 34 w 34" name="T2"/>
                  <a:gd fmla="*/ 58 h 86" name="T3"/>
                  <a:gd fmla="*/ 34 w 34" name="T4"/>
                  <a:gd fmla="*/ 86 h 86" name="T5"/>
                  <a:gd fmla="*/ 0 w 34" name="T6"/>
                  <a:gd fmla="*/ 32 h 86" name="T7"/>
                  <a:gd fmla="*/ 0 w 34" name="T8"/>
                  <a:gd fmla="*/ 0 h 86" name="T9"/>
                </a:gdLst>
                <a:cxnLst>
                  <a:cxn ang="0">
                    <a:pos x="T0" y="T1"/>
                  </a:cxn>
                  <a:cxn ang="0">
                    <a:pos x="T2" y="T3"/>
                  </a:cxn>
                  <a:cxn ang="0">
                    <a:pos x="T4" y="T5"/>
                  </a:cxn>
                  <a:cxn ang="0">
                    <a:pos x="T6" y="T7"/>
                  </a:cxn>
                  <a:cxn ang="0">
                    <a:pos x="T8" y="T9"/>
                  </a:cxn>
                </a:cxnLst>
                <a:rect b="b" l="0" r="r" t="0"/>
                <a:pathLst>
                  <a:path h="86" w="34">
                    <a:moveTo>
                      <a:pt x="0" y="0"/>
                    </a:moveTo>
                    <a:lnTo>
                      <a:pt x="34" y="58"/>
                    </a:lnTo>
                    <a:lnTo>
                      <a:pt x="34" y="86"/>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72" name="Freeform 1320"/>
              <p:cNvSpPr/>
              <p:nvPr/>
            </p:nvSpPr>
            <p:spPr bwMode="auto">
              <a:xfrm>
                <a:off x="5370" y="1245"/>
                <a:ext cx="104" cy="187"/>
              </a:xfrm>
              <a:custGeom>
                <a:gdLst>
                  <a:gd fmla="*/ 104 w 104" name="T0"/>
                  <a:gd fmla="*/ 171 h 187" name="T1"/>
                  <a:gd fmla="*/ 104 w 104" name="T2"/>
                  <a:gd fmla="*/ 187 h 187" name="T3"/>
                  <a:gd fmla="*/ 0 w 104" name="T4"/>
                  <a:gd fmla="*/ 26 h 187" name="T5"/>
                  <a:gd fmla="*/ 0 w 104" name="T6"/>
                  <a:gd fmla="*/ 0 h 187" name="T7"/>
                  <a:gd fmla="*/ 104 w 104" name="T8"/>
                  <a:gd fmla="*/ 171 h 187" name="T9"/>
                </a:gdLst>
                <a:cxnLst>
                  <a:cxn ang="0">
                    <a:pos x="T0" y="T1"/>
                  </a:cxn>
                  <a:cxn ang="0">
                    <a:pos x="T2" y="T3"/>
                  </a:cxn>
                  <a:cxn ang="0">
                    <a:pos x="T4" y="T5"/>
                  </a:cxn>
                  <a:cxn ang="0">
                    <a:pos x="T6" y="T7"/>
                  </a:cxn>
                  <a:cxn ang="0">
                    <a:pos x="T8" y="T9"/>
                  </a:cxn>
                </a:cxnLst>
                <a:rect b="b" l="0" r="r" t="0"/>
                <a:pathLst>
                  <a:path h="187" w="104">
                    <a:moveTo>
                      <a:pt x="104" y="171"/>
                    </a:moveTo>
                    <a:lnTo>
                      <a:pt x="104" y="187"/>
                    </a:lnTo>
                    <a:lnTo>
                      <a:pt x="0" y="26"/>
                    </a:lnTo>
                    <a:lnTo>
                      <a:pt x="0" y="0"/>
                    </a:lnTo>
                    <a:lnTo>
                      <a:pt x="104" y="171"/>
                    </a:lnTo>
                    <a:close/>
                  </a:path>
                </a:pathLst>
              </a:custGeom>
              <a:grpFill/>
              <a:ln>
                <a:noFill/>
              </a:ln>
            </p:spPr>
            <p:txBody>
              <a:bodyPr anchor="t" anchorCtr="0" bIns="45720" compatLnSpc="1" lIns="91440" numCol="1" rIns="91440" tIns="45720" vert="horz" wrap="square"/>
              <a:lstStyle/>
              <a:p>
                <a:endParaRPr altLang="en-US" lang="zh-CN"/>
              </a:p>
            </p:txBody>
          </p:sp>
          <p:sp>
            <p:nvSpPr>
              <p:cNvPr id="673" name="Freeform 1321"/>
              <p:cNvSpPr/>
              <p:nvPr/>
            </p:nvSpPr>
            <p:spPr bwMode="auto">
              <a:xfrm>
                <a:off x="5320" y="1221"/>
                <a:ext cx="58" cy="115"/>
              </a:xfrm>
              <a:custGeom>
                <a:gdLst>
                  <a:gd fmla="*/ 0 w 58" name="T0"/>
                  <a:gd fmla="*/ 0 h 115" name="T1"/>
                  <a:gd fmla="*/ 58 w 58" name="T2"/>
                  <a:gd fmla="*/ 89 h 115" name="T3"/>
                  <a:gd fmla="*/ 58 w 58" name="T4"/>
                  <a:gd fmla="*/ 115 h 115" name="T5"/>
                  <a:gd fmla="*/ 0 w 58" name="T6"/>
                  <a:gd fmla="*/ 30 h 115" name="T7"/>
                  <a:gd fmla="*/ 0 w 58" name="T8"/>
                  <a:gd fmla="*/ 0 h 115" name="T9"/>
                </a:gdLst>
                <a:cxnLst>
                  <a:cxn ang="0">
                    <a:pos x="T0" y="T1"/>
                  </a:cxn>
                  <a:cxn ang="0">
                    <a:pos x="T2" y="T3"/>
                  </a:cxn>
                  <a:cxn ang="0">
                    <a:pos x="T4" y="T5"/>
                  </a:cxn>
                  <a:cxn ang="0">
                    <a:pos x="T6" y="T7"/>
                  </a:cxn>
                  <a:cxn ang="0">
                    <a:pos x="T8" y="T9"/>
                  </a:cxn>
                </a:cxnLst>
                <a:rect b="b" l="0" r="r" t="0"/>
                <a:pathLst>
                  <a:path h="115" w="57">
                    <a:moveTo>
                      <a:pt x="0" y="0"/>
                    </a:moveTo>
                    <a:lnTo>
                      <a:pt x="58" y="89"/>
                    </a:lnTo>
                    <a:lnTo>
                      <a:pt x="58" y="115"/>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74" name="Freeform 1322"/>
              <p:cNvSpPr/>
              <p:nvPr/>
            </p:nvSpPr>
            <p:spPr bwMode="auto">
              <a:xfrm>
                <a:off x="5394" y="1332"/>
                <a:ext cx="28" cy="64"/>
              </a:xfrm>
              <a:custGeom>
                <a:gdLst>
                  <a:gd fmla="*/ 28 w 28" name="T0"/>
                  <a:gd fmla="*/ 42 h 64" name="T1"/>
                  <a:gd fmla="*/ 28 w 28" name="T2"/>
                  <a:gd fmla="*/ 64 h 64" name="T3"/>
                  <a:gd fmla="*/ 0 w 28" name="T4"/>
                  <a:gd fmla="*/ 24 h 64" name="T5"/>
                  <a:gd fmla="*/ 0 w 28" name="T6"/>
                  <a:gd fmla="*/ 0 h 64" name="T7"/>
                  <a:gd fmla="*/ 28 w 28" name="T8"/>
                  <a:gd fmla="*/ 42 h 64" name="T9"/>
                </a:gdLst>
                <a:cxnLst>
                  <a:cxn ang="0">
                    <a:pos x="T0" y="T1"/>
                  </a:cxn>
                  <a:cxn ang="0">
                    <a:pos x="T2" y="T3"/>
                  </a:cxn>
                  <a:cxn ang="0">
                    <a:pos x="T4" y="T5"/>
                  </a:cxn>
                  <a:cxn ang="0">
                    <a:pos x="T6" y="T7"/>
                  </a:cxn>
                  <a:cxn ang="0">
                    <a:pos x="T8" y="T9"/>
                  </a:cxn>
                </a:cxnLst>
                <a:rect b="b" l="0" r="r" t="0"/>
                <a:pathLst>
                  <a:path h="64" w="28">
                    <a:moveTo>
                      <a:pt x="28" y="42"/>
                    </a:moveTo>
                    <a:lnTo>
                      <a:pt x="28" y="64"/>
                    </a:lnTo>
                    <a:lnTo>
                      <a:pt x="0" y="24"/>
                    </a:lnTo>
                    <a:lnTo>
                      <a:pt x="0" y="0"/>
                    </a:lnTo>
                    <a:lnTo>
                      <a:pt x="28" y="42"/>
                    </a:lnTo>
                    <a:close/>
                  </a:path>
                </a:pathLst>
              </a:custGeom>
              <a:grpFill/>
              <a:ln>
                <a:noFill/>
              </a:ln>
            </p:spPr>
            <p:txBody>
              <a:bodyPr anchor="t" anchorCtr="0" bIns="45720" compatLnSpc="1" lIns="91440" numCol="1" rIns="91440" tIns="45720" vert="horz" wrap="square"/>
              <a:lstStyle/>
              <a:p>
                <a:endParaRPr altLang="en-US" lang="zh-CN"/>
              </a:p>
            </p:txBody>
          </p:sp>
          <p:sp>
            <p:nvSpPr>
              <p:cNvPr id="675" name="Freeform 1323"/>
              <p:cNvSpPr/>
              <p:nvPr/>
            </p:nvSpPr>
            <p:spPr bwMode="auto">
              <a:xfrm>
                <a:off x="5436" y="1398"/>
                <a:ext cx="38" cy="70"/>
              </a:xfrm>
              <a:custGeom>
                <a:gdLst>
                  <a:gd fmla="*/ 38 w 38" name="T0"/>
                  <a:gd fmla="*/ 54 h 70" name="T1"/>
                  <a:gd fmla="*/ 38 w 38" name="T2"/>
                  <a:gd fmla="*/ 70 h 70" name="T3"/>
                  <a:gd fmla="*/ 0 w 38" name="T4"/>
                  <a:gd fmla="*/ 18 h 70" name="T5"/>
                  <a:gd fmla="*/ 0 w 38" name="T6"/>
                  <a:gd fmla="*/ 0 h 70" name="T7"/>
                  <a:gd fmla="*/ 38 w 38" name="T8"/>
                  <a:gd fmla="*/ 54 h 70" name="T9"/>
                </a:gdLst>
                <a:cxnLst>
                  <a:cxn ang="0">
                    <a:pos x="T0" y="T1"/>
                  </a:cxn>
                  <a:cxn ang="0">
                    <a:pos x="T2" y="T3"/>
                  </a:cxn>
                  <a:cxn ang="0">
                    <a:pos x="T4" y="T5"/>
                  </a:cxn>
                  <a:cxn ang="0">
                    <a:pos x="T6" y="T7"/>
                  </a:cxn>
                  <a:cxn ang="0">
                    <a:pos x="T8" y="T9"/>
                  </a:cxn>
                </a:cxnLst>
                <a:rect b="b" l="0" r="r" t="0"/>
                <a:pathLst>
                  <a:path h="70" w="38">
                    <a:moveTo>
                      <a:pt x="38" y="54"/>
                    </a:moveTo>
                    <a:lnTo>
                      <a:pt x="38" y="70"/>
                    </a:lnTo>
                    <a:lnTo>
                      <a:pt x="0" y="18"/>
                    </a:lnTo>
                    <a:lnTo>
                      <a:pt x="0" y="0"/>
                    </a:lnTo>
                    <a:lnTo>
                      <a:pt x="38" y="54"/>
                    </a:lnTo>
                    <a:close/>
                  </a:path>
                </a:pathLst>
              </a:custGeom>
              <a:grpFill/>
              <a:ln>
                <a:noFill/>
              </a:ln>
            </p:spPr>
            <p:txBody>
              <a:bodyPr anchor="t" anchorCtr="0" bIns="45720" compatLnSpc="1" lIns="91440" numCol="1" rIns="91440" tIns="45720" vert="horz" wrap="square"/>
              <a:lstStyle/>
              <a:p>
                <a:endParaRPr altLang="en-US" lang="zh-CN"/>
              </a:p>
            </p:txBody>
          </p:sp>
          <p:sp>
            <p:nvSpPr>
              <p:cNvPr id="676" name="Freeform 1324"/>
              <p:cNvSpPr/>
              <p:nvPr/>
            </p:nvSpPr>
            <p:spPr bwMode="auto">
              <a:xfrm>
                <a:off x="5320" y="1273"/>
                <a:ext cx="16" cy="55"/>
              </a:xfrm>
              <a:custGeom>
                <a:gdLst>
                  <a:gd fmla="*/ 0 w 16" name="T0"/>
                  <a:gd fmla="*/ 0 h 55" name="T1"/>
                  <a:gd fmla="*/ 16 w 16" name="T2"/>
                  <a:gd fmla="*/ 25 h 55" name="T3"/>
                  <a:gd fmla="*/ 16 w 16" name="T4"/>
                  <a:gd fmla="*/ 55 h 55" name="T5"/>
                  <a:gd fmla="*/ 0 w 16" name="T6"/>
                  <a:gd fmla="*/ 33 h 55" name="T7"/>
                  <a:gd fmla="*/ 0 w 16" name="T8"/>
                  <a:gd fmla="*/ 0 h 55" name="T9"/>
                </a:gdLst>
                <a:cxnLst>
                  <a:cxn ang="0">
                    <a:pos x="T0" y="T1"/>
                  </a:cxn>
                  <a:cxn ang="0">
                    <a:pos x="T2" y="T3"/>
                  </a:cxn>
                  <a:cxn ang="0">
                    <a:pos x="T4" y="T5"/>
                  </a:cxn>
                  <a:cxn ang="0">
                    <a:pos x="T6" y="T7"/>
                  </a:cxn>
                  <a:cxn ang="0">
                    <a:pos x="T8" y="T9"/>
                  </a:cxn>
                </a:cxnLst>
                <a:rect b="b" l="0" r="r" t="0"/>
                <a:pathLst>
                  <a:path h="55" w="16">
                    <a:moveTo>
                      <a:pt x="0" y="0"/>
                    </a:moveTo>
                    <a:lnTo>
                      <a:pt x="16" y="25"/>
                    </a:lnTo>
                    <a:lnTo>
                      <a:pt x="16" y="55"/>
                    </a:lnTo>
                    <a:lnTo>
                      <a:pt x="0" y="33"/>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77" name="Freeform 1325"/>
              <p:cNvSpPr/>
              <p:nvPr/>
            </p:nvSpPr>
            <p:spPr bwMode="auto">
              <a:xfrm>
                <a:off x="5352" y="1320"/>
                <a:ext cx="56" cy="100"/>
              </a:xfrm>
              <a:custGeom>
                <a:gdLst>
                  <a:gd fmla="*/ 56 w 56" name="T0"/>
                  <a:gd fmla="*/ 78 h 100" name="T1"/>
                  <a:gd fmla="*/ 56 w 56" name="T2"/>
                  <a:gd fmla="*/ 100 h 100" name="T3"/>
                  <a:gd fmla="*/ 0 w 56" name="T4"/>
                  <a:gd fmla="*/ 28 h 100" name="T5"/>
                  <a:gd fmla="*/ 0 w 56" name="T6"/>
                  <a:gd fmla="*/ 0 h 100" name="T7"/>
                  <a:gd fmla="*/ 56 w 56" name="T8"/>
                  <a:gd fmla="*/ 78 h 100" name="T9"/>
                </a:gdLst>
                <a:cxnLst>
                  <a:cxn ang="0">
                    <a:pos x="T0" y="T1"/>
                  </a:cxn>
                  <a:cxn ang="0">
                    <a:pos x="T2" y="T3"/>
                  </a:cxn>
                  <a:cxn ang="0">
                    <a:pos x="T4" y="T5"/>
                  </a:cxn>
                  <a:cxn ang="0">
                    <a:pos x="T6" y="T7"/>
                  </a:cxn>
                  <a:cxn ang="0">
                    <a:pos x="T8" y="T9"/>
                  </a:cxn>
                </a:cxnLst>
                <a:rect b="b" l="0" r="r" t="0"/>
                <a:pathLst>
                  <a:path h="100" w="56">
                    <a:moveTo>
                      <a:pt x="56" y="78"/>
                    </a:moveTo>
                    <a:lnTo>
                      <a:pt x="56" y="100"/>
                    </a:lnTo>
                    <a:lnTo>
                      <a:pt x="0" y="28"/>
                    </a:lnTo>
                    <a:lnTo>
                      <a:pt x="0" y="0"/>
                    </a:lnTo>
                    <a:lnTo>
                      <a:pt x="56" y="78"/>
                    </a:lnTo>
                    <a:close/>
                  </a:path>
                </a:pathLst>
              </a:custGeom>
              <a:grpFill/>
              <a:ln>
                <a:noFill/>
              </a:ln>
            </p:spPr>
            <p:txBody>
              <a:bodyPr anchor="t" anchorCtr="0" bIns="45720" compatLnSpc="1" lIns="91440" numCol="1" rIns="91440" tIns="45720" vert="horz" wrap="square"/>
              <a:lstStyle/>
              <a:p>
                <a:endParaRPr altLang="en-US" lang="zh-CN"/>
              </a:p>
            </p:txBody>
          </p:sp>
          <p:sp>
            <p:nvSpPr>
              <p:cNvPr id="678" name="Freeform 1326"/>
              <p:cNvSpPr/>
              <p:nvPr/>
            </p:nvSpPr>
            <p:spPr bwMode="auto">
              <a:xfrm>
                <a:off x="5424" y="1420"/>
                <a:ext cx="10" cy="32"/>
              </a:xfrm>
              <a:custGeom>
                <a:gdLst>
                  <a:gd fmla="*/ 10 w 10" name="T0"/>
                  <a:gd fmla="*/ 12 h 32" name="T1"/>
                  <a:gd fmla="*/ 10 w 10" name="T2"/>
                  <a:gd fmla="*/ 32 h 32" name="T3"/>
                  <a:gd fmla="*/ 0 w 10" name="T4"/>
                  <a:gd fmla="*/ 20 h 32" name="T5"/>
                  <a:gd fmla="*/ 0 w 10" name="T6"/>
                  <a:gd fmla="*/ 0 h 32" name="T7"/>
                  <a:gd fmla="*/ 10 w 10" name="T8"/>
                  <a:gd fmla="*/ 12 h 32" name="T9"/>
                </a:gdLst>
                <a:cxnLst>
                  <a:cxn ang="0">
                    <a:pos x="T0" y="T1"/>
                  </a:cxn>
                  <a:cxn ang="0">
                    <a:pos x="T2" y="T3"/>
                  </a:cxn>
                  <a:cxn ang="0">
                    <a:pos x="T4" y="T5"/>
                  </a:cxn>
                  <a:cxn ang="0">
                    <a:pos x="T6" y="T7"/>
                  </a:cxn>
                  <a:cxn ang="0">
                    <a:pos x="T8" y="T9"/>
                  </a:cxn>
                </a:cxnLst>
                <a:rect b="b" l="0" r="r" t="0"/>
                <a:pathLst>
                  <a:path h="32" w="10">
                    <a:moveTo>
                      <a:pt x="10" y="12"/>
                    </a:moveTo>
                    <a:lnTo>
                      <a:pt x="10" y="32"/>
                    </a:lnTo>
                    <a:lnTo>
                      <a:pt x="0" y="20"/>
                    </a:lnTo>
                    <a:lnTo>
                      <a:pt x="0" y="0"/>
                    </a:lnTo>
                    <a:lnTo>
                      <a:pt x="10" y="12"/>
                    </a:lnTo>
                    <a:close/>
                  </a:path>
                </a:pathLst>
              </a:custGeom>
              <a:grpFill/>
              <a:ln>
                <a:noFill/>
              </a:ln>
            </p:spPr>
            <p:txBody>
              <a:bodyPr anchor="t" anchorCtr="0" bIns="45720" compatLnSpc="1" lIns="91440" numCol="1" rIns="91440" tIns="45720" vert="horz" wrap="square"/>
              <a:lstStyle/>
              <a:p>
                <a:endParaRPr altLang="en-US" lang="zh-CN"/>
              </a:p>
            </p:txBody>
          </p:sp>
          <p:sp>
            <p:nvSpPr>
              <p:cNvPr id="679" name="Freeform 1327"/>
              <p:cNvSpPr/>
              <p:nvPr/>
            </p:nvSpPr>
            <p:spPr bwMode="auto">
              <a:xfrm>
                <a:off x="5448" y="1454"/>
                <a:ext cx="26" cy="52"/>
              </a:xfrm>
              <a:custGeom>
                <a:gdLst>
                  <a:gd fmla="*/ 26 w 26" name="T0"/>
                  <a:gd fmla="*/ 36 h 52" name="T1"/>
                  <a:gd fmla="*/ 26 w 26" name="T2"/>
                  <a:gd fmla="*/ 52 h 52" name="T3"/>
                  <a:gd fmla="*/ 0 w 26" name="T4"/>
                  <a:gd fmla="*/ 18 h 52" name="T5"/>
                  <a:gd fmla="*/ 0 w 26" name="T6"/>
                  <a:gd fmla="*/ 0 h 52" name="T7"/>
                  <a:gd fmla="*/ 26 w 26" name="T8"/>
                  <a:gd fmla="*/ 36 h 52" name="T9"/>
                </a:gdLst>
                <a:cxnLst>
                  <a:cxn ang="0">
                    <a:pos x="T0" y="T1"/>
                  </a:cxn>
                  <a:cxn ang="0">
                    <a:pos x="T2" y="T3"/>
                  </a:cxn>
                  <a:cxn ang="0">
                    <a:pos x="T4" y="T5"/>
                  </a:cxn>
                  <a:cxn ang="0">
                    <a:pos x="T6" y="T7"/>
                  </a:cxn>
                  <a:cxn ang="0">
                    <a:pos x="T8" y="T9"/>
                  </a:cxn>
                </a:cxnLst>
                <a:rect b="b" l="0" r="r" t="0"/>
                <a:pathLst>
                  <a:path h="52" w="26">
                    <a:moveTo>
                      <a:pt x="26" y="36"/>
                    </a:moveTo>
                    <a:lnTo>
                      <a:pt x="26" y="52"/>
                    </a:lnTo>
                    <a:lnTo>
                      <a:pt x="0" y="18"/>
                    </a:lnTo>
                    <a:lnTo>
                      <a:pt x="0" y="0"/>
                    </a:lnTo>
                    <a:lnTo>
                      <a:pt x="26" y="36"/>
                    </a:lnTo>
                    <a:close/>
                  </a:path>
                </a:pathLst>
              </a:custGeom>
              <a:grpFill/>
              <a:ln>
                <a:noFill/>
              </a:ln>
            </p:spPr>
            <p:txBody>
              <a:bodyPr anchor="t" anchorCtr="0" bIns="45720" compatLnSpc="1" lIns="91440" numCol="1" rIns="91440" tIns="45720" vert="horz" wrap="square"/>
              <a:lstStyle/>
              <a:p>
                <a:endParaRPr altLang="en-US" lang="zh-CN"/>
              </a:p>
            </p:txBody>
          </p:sp>
          <p:sp>
            <p:nvSpPr>
              <p:cNvPr id="680" name="Freeform 1328"/>
              <p:cNvSpPr/>
              <p:nvPr/>
            </p:nvSpPr>
            <p:spPr bwMode="auto">
              <a:xfrm>
                <a:off x="5320" y="1330"/>
                <a:ext cx="48" cy="88"/>
              </a:xfrm>
              <a:custGeom>
                <a:gdLst>
                  <a:gd fmla="*/ 0 w 48" name="T0"/>
                  <a:gd fmla="*/ 0 h 88" name="T1"/>
                  <a:gd fmla="*/ 48 w 48" name="T2"/>
                  <a:gd fmla="*/ 62 h 88" name="T3"/>
                  <a:gd fmla="*/ 48 w 48" name="T4"/>
                  <a:gd fmla="*/ 88 h 88" name="T5"/>
                  <a:gd fmla="*/ 0 w 48" name="T6"/>
                  <a:gd fmla="*/ 32 h 88" name="T7"/>
                  <a:gd fmla="*/ 0 w 48" name="T8"/>
                  <a:gd fmla="*/ 0 h 88" name="T9"/>
                </a:gdLst>
                <a:cxnLst>
                  <a:cxn ang="0">
                    <a:pos x="T0" y="T1"/>
                  </a:cxn>
                  <a:cxn ang="0">
                    <a:pos x="T2" y="T3"/>
                  </a:cxn>
                  <a:cxn ang="0">
                    <a:pos x="T4" y="T5"/>
                  </a:cxn>
                  <a:cxn ang="0">
                    <a:pos x="T6" y="T7"/>
                  </a:cxn>
                  <a:cxn ang="0">
                    <a:pos x="T8" y="T9"/>
                  </a:cxn>
                </a:cxnLst>
                <a:rect b="b" l="0" r="r" t="0"/>
                <a:pathLst>
                  <a:path h="88" w="48">
                    <a:moveTo>
                      <a:pt x="0" y="0"/>
                    </a:moveTo>
                    <a:lnTo>
                      <a:pt x="48" y="62"/>
                    </a:lnTo>
                    <a:lnTo>
                      <a:pt x="48" y="88"/>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81" name="Freeform 1329"/>
              <p:cNvSpPr/>
              <p:nvPr/>
            </p:nvSpPr>
            <p:spPr bwMode="auto">
              <a:xfrm>
                <a:off x="5384" y="1412"/>
                <a:ext cx="10" cy="38"/>
              </a:xfrm>
              <a:custGeom>
                <a:gdLst>
                  <a:gd fmla="*/ 10 w 10" name="T0"/>
                  <a:gd fmla="*/ 38 h 38" name="T1"/>
                  <a:gd fmla="*/ 0 w 10" name="T2"/>
                  <a:gd fmla="*/ 24 h 38" name="T3"/>
                  <a:gd fmla="*/ 0 w 10" name="T4"/>
                  <a:gd fmla="*/ 0 h 38" name="T5"/>
                  <a:gd fmla="*/ 10 w 10" name="T6"/>
                  <a:gd fmla="*/ 12 h 38" name="T7"/>
                  <a:gd fmla="*/ 10 w 10" name="T8"/>
                  <a:gd fmla="*/ 36 h 38" name="T9"/>
                  <a:gd fmla="*/ 10 w 10" name="T10"/>
                  <a:gd fmla="*/ 38 h 38" name="T11"/>
                </a:gdLst>
                <a:cxnLst>
                  <a:cxn ang="0">
                    <a:pos x="T0" y="T1"/>
                  </a:cxn>
                  <a:cxn ang="0">
                    <a:pos x="T2" y="T3"/>
                  </a:cxn>
                  <a:cxn ang="0">
                    <a:pos x="T4" y="T5"/>
                  </a:cxn>
                  <a:cxn ang="0">
                    <a:pos x="T6" y="T7"/>
                  </a:cxn>
                  <a:cxn ang="0">
                    <a:pos x="T8" y="T9"/>
                  </a:cxn>
                  <a:cxn ang="0">
                    <a:pos x="T10" y="T11"/>
                  </a:cxn>
                </a:cxnLst>
                <a:rect b="b" l="0" r="r" t="0"/>
                <a:pathLst>
                  <a:path h="38" w="10">
                    <a:moveTo>
                      <a:pt x="10" y="38"/>
                    </a:moveTo>
                    <a:lnTo>
                      <a:pt x="0" y="24"/>
                    </a:lnTo>
                    <a:lnTo>
                      <a:pt x="0" y="0"/>
                    </a:lnTo>
                    <a:lnTo>
                      <a:pt x="10" y="12"/>
                    </a:lnTo>
                    <a:lnTo>
                      <a:pt x="10" y="36"/>
                    </a:lnTo>
                    <a:lnTo>
                      <a:pt x="10" y="38"/>
                    </a:lnTo>
                    <a:close/>
                  </a:path>
                </a:pathLst>
              </a:custGeom>
              <a:grpFill/>
              <a:ln>
                <a:noFill/>
              </a:ln>
            </p:spPr>
            <p:txBody>
              <a:bodyPr anchor="t" anchorCtr="0" bIns="45720" compatLnSpc="1" lIns="91440" numCol="1" rIns="91440" tIns="45720" vert="horz" wrap="square"/>
              <a:lstStyle/>
              <a:p>
                <a:endParaRPr altLang="en-US" lang="zh-CN"/>
              </a:p>
            </p:txBody>
          </p:sp>
          <p:sp>
            <p:nvSpPr>
              <p:cNvPr id="682" name="Freeform 1330"/>
              <p:cNvSpPr/>
              <p:nvPr/>
            </p:nvSpPr>
            <p:spPr bwMode="auto">
              <a:xfrm>
                <a:off x="5408" y="1444"/>
                <a:ext cx="32" cy="58"/>
              </a:xfrm>
              <a:custGeom>
                <a:gdLst>
                  <a:gd fmla="*/ 32 w 32" name="T0"/>
                  <a:gd fmla="*/ 40 h 58" name="T1"/>
                  <a:gd fmla="*/ 32 w 32" name="T2"/>
                  <a:gd fmla="*/ 58 h 58" name="T3"/>
                  <a:gd fmla="*/ 0 w 32" name="T4"/>
                  <a:gd fmla="*/ 22 h 58" name="T5"/>
                  <a:gd fmla="*/ 0 w 32" name="T6"/>
                  <a:gd fmla="*/ 0 h 58" name="T7"/>
                  <a:gd fmla="*/ 32 w 32" name="T8"/>
                  <a:gd fmla="*/ 40 h 58" name="T9"/>
                </a:gdLst>
                <a:cxnLst>
                  <a:cxn ang="0">
                    <a:pos x="T0" y="T1"/>
                  </a:cxn>
                  <a:cxn ang="0">
                    <a:pos x="T2" y="T3"/>
                  </a:cxn>
                  <a:cxn ang="0">
                    <a:pos x="T4" y="T5"/>
                  </a:cxn>
                  <a:cxn ang="0">
                    <a:pos x="T6" y="T7"/>
                  </a:cxn>
                  <a:cxn ang="0">
                    <a:pos x="T8" y="T9"/>
                  </a:cxn>
                </a:cxnLst>
                <a:rect b="b" l="0" r="r" t="0"/>
                <a:pathLst>
                  <a:path h="57" w="32">
                    <a:moveTo>
                      <a:pt x="32" y="40"/>
                    </a:moveTo>
                    <a:lnTo>
                      <a:pt x="32" y="58"/>
                    </a:lnTo>
                    <a:lnTo>
                      <a:pt x="0" y="22"/>
                    </a:lnTo>
                    <a:lnTo>
                      <a:pt x="0" y="0"/>
                    </a:lnTo>
                    <a:lnTo>
                      <a:pt x="32" y="40"/>
                    </a:lnTo>
                    <a:close/>
                  </a:path>
                </a:pathLst>
              </a:custGeom>
              <a:grpFill/>
              <a:ln>
                <a:noFill/>
              </a:ln>
            </p:spPr>
            <p:txBody>
              <a:bodyPr anchor="t" anchorCtr="0" bIns="45720" compatLnSpc="1" lIns="91440" numCol="1" rIns="91440" tIns="45720" vert="horz" wrap="square"/>
              <a:lstStyle/>
              <a:p>
                <a:endParaRPr altLang="en-US" lang="zh-CN"/>
              </a:p>
            </p:txBody>
          </p:sp>
          <p:sp>
            <p:nvSpPr>
              <p:cNvPr id="683" name="Freeform 1331"/>
              <p:cNvSpPr/>
              <p:nvPr/>
            </p:nvSpPr>
            <p:spPr bwMode="auto">
              <a:xfrm>
                <a:off x="5456" y="1502"/>
                <a:ext cx="18" cy="40"/>
              </a:xfrm>
              <a:custGeom>
                <a:gdLst>
                  <a:gd fmla="*/ 18 w 18" name="T0"/>
                  <a:gd fmla="*/ 24 h 40" name="T1"/>
                  <a:gd fmla="*/ 18 w 18" name="T2"/>
                  <a:gd fmla="*/ 40 h 40" name="T3"/>
                  <a:gd fmla="*/ 0 w 18" name="T4"/>
                  <a:gd fmla="*/ 18 h 40" name="T5"/>
                  <a:gd fmla="*/ 0 w 18" name="T6"/>
                  <a:gd fmla="*/ 0 h 40" name="T7"/>
                  <a:gd fmla="*/ 18 w 18" name="T8"/>
                  <a:gd fmla="*/ 24 h 40" name="T9"/>
                </a:gdLst>
                <a:cxnLst>
                  <a:cxn ang="0">
                    <a:pos x="T0" y="T1"/>
                  </a:cxn>
                  <a:cxn ang="0">
                    <a:pos x="T2" y="T3"/>
                  </a:cxn>
                  <a:cxn ang="0">
                    <a:pos x="T4" y="T5"/>
                  </a:cxn>
                  <a:cxn ang="0">
                    <a:pos x="T6" y="T7"/>
                  </a:cxn>
                  <a:cxn ang="0">
                    <a:pos x="T8" y="T9"/>
                  </a:cxn>
                </a:cxnLst>
                <a:rect b="b" l="0" r="r" t="0"/>
                <a:pathLst>
                  <a:path h="40" w="18">
                    <a:moveTo>
                      <a:pt x="18" y="24"/>
                    </a:moveTo>
                    <a:lnTo>
                      <a:pt x="18" y="40"/>
                    </a:lnTo>
                    <a:lnTo>
                      <a:pt x="0" y="18"/>
                    </a:lnTo>
                    <a:lnTo>
                      <a:pt x="0" y="0"/>
                    </a:lnTo>
                    <a:lnTo>
                      <a:pt x="18" y="24"/>
                    </a:lnTo>
                    <a:close/>
                  </a:path>
                </a:pathLst>
              </a:custGeom>
              <a:grpFill/>
              <a:ln>
                <a:noFill/>
              </a:ln>
            </p:spPr>
            <p:txBody>
              <a:bodyPr anchor="t" anchorCtr="0" bIns="45720" compatLnSpc="1" lIns="91440" numCol="1" rIns="91440" tIns="45720" vert="horz" wrap="square"/>
              <a:lstStyle/>
              <a:p>
                <a:endParaRPr altLang="en-US" lang="zh-CN"/>
              </a:p>
            </p:txBody>
          </p:sp>
          <p:sp>
            <p:nvSpPr>
              <p:cNvPr id="684" name="Freeform 1332"/>
              <p:cNvSpPr/>
              <p:nvPr/>
            </p:nvSpPr>
            <p:spPr bwMode="auto">
              <a:xfrm>
                <a:off x="5320" y="1386"/>
                <a:ext cx="18" cy="52"/>
              </a:xfrm>
              <a:custGeom>
                <a:gdLst>
                  <a:gd fmla="*/ 0 w 18" name="T0"/>
                  <a:gd fmla="*/ 0 h 52" name="T1"/>
                  <a:gd fmla="*/ 18 w 18" name="T2"/>
                  <a:gd fmla="*/ 22 h 52" name="T3"/>
                  <a:gd fmla="*/ 18 w 18" name="T4"/>
                  <a:gd fmla="*/ 52 h 52" name="T5"/>
                  <a:gd fmla="*/ 0 w 18" name="T6"/>
                  <a:gd fmla="*/ 32 h 52" name="T7"/>
                  <a:gd fmla="*/ 0 w 18" name="T8"/>
                  <a:gd fmla="*/ 0 h 52" name="T9"/>
                </a:gdLst>
                <a:cxnLst>
                  <a:cxn ang="0">
                    <a:pos x="T0" y="T1"/>
                  </a:cxn>
                  <a:cxn ang="0">
                    <a:pos x="T2" y="T3"/>
                  </a:cxn>
                  <a:cxn ang="0">
                    <a:pos x="T4" y="T5"/>
                  </a:cxn>
                  <a:cxn ang="0">
                    <a:pos x="T6" y="T7"/>
                  </a:cxn>
                  <a:cxn ang="0">
                    <a:pos x="T8" y="T9"/>
                  </a:cxn>
                </a:cxnLst>
                <a:rect b="b" l="0" r="r" t="0"/>
                <a:pathLst>
                  <a:path h="52" w="18">
                    <a:moveTo>
                      <a:pt x="0" y="0"/>
                    </a:moveTo>
                    <a:lnTo>
                      <a:pt x="18" y="22"/>
                    </a:lnTo>
                    <a:lnTo>
                      <a:pt x="18" y="52"/>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85" name="Freeform 1333"/>
              <p:cNvSpPr/>
              <p:nvPr/>
            </p:nvSpPr>
            <p:spPr bwMode="auto">
              <a:xfrm>
                <a:off x="5352" y="1424"/>
                <a:ext cx="88" cy="120"/>
              </a:xfrm>
              <a:custGeom>
                <a:gdLst>
                  <a:gd fmla="*/ 88 w 88" name="T0"/>
                  <a:gd fmla="*/ 102 h 120" name="T1"/>
                  <a:gd fmla="*/ 88 w 88" name="T2"/>
                  <a:gd fmla="*/ 120 h 120" name="T3"/>
                  <a:gd fmla="*/ 2 w 88" name="T4"/>
                  <a:gd fmla="*/ 30 h 120" name="T5"/>
                  <a:gd fmla="*/ 2 w 88" name="T6"/>
                  <a:gd fmla="*/ 4 h 120" name="T7"/>
                  <a:gd fmla="*/ 0 w 88" name="T8"/>
                  <a:gd fmla="*/ 0 h 120" name="T9"/>
                  <a:gd fmla="*/ 88 w 88" name="T10"/>
                  <a:gd fmla="*/ 102 h 120" name="T11"/>
                </a:gdLst>
                <a:cxnLst>
                  <a:cxn ang="0">
                    <a:pos x="T0" y="T1"/>
                  </a:cxn>
                  <a:cxn ang="0">
                    <a:pos x="T2" y="T3"/>
                  </a:cxn>
                  <a:cxn ang="0">
                    <a:pos x="T4" y="T5"/>
                  </a:cxn>
                  <a:cxn ang="0">
                    <a:pos x="T6" y="T7"/>
                  </a:cxn>
                  <a:cxn ang="0">
                    <a:pos x="T8" y="T9"/>
                  </a:cxn>
                  <a:cxn ang="0">
                    <a:pos x="T10" y="T11"/>
                  </a:cxn>
                </a:cxnLst>
                <a:rect b="b" l="0" r="r" t="0"/>
                <a:pathLst>
                  <a:path h="120" w="88">
                    <a:moveTo>
                      <a:pt x="88" y="102"/>
                    </a:moveTo>
                    <a:lnTo>
                      <a:pt x="88" y="120"/>
                    </a:lnTo>
                    <a:lnTo>
                      <a:pt x="2" y="30"/>
                    </a:lnTo>
                    <a:lnTo>
                      <a:pt x="2" y="4"/>
                    </a:lnTo>
                    <a:lnTo>
                      <a:pt x="0" y="0"/>
                    </a:lnTo>
                    <a:lnTo>
                      <a:pt x="88" y="102"/>
                    </a:lnTo>
                    <a:close/>
                  </a:path>
                </a:pathLst>
              </a:custGeom>
              <a:grpFill/>
              <a:ln>
                <a:noFill/>
              </a:ln>
            </p:spPr>
            <p:txBody>
              <a:bodyPr anchor="t" anchorCtr="0" bIns="45720" compatLnSpc="1" lIns="91440" numCol="1" rIns="91440" tIns="45720" vert="horz" wrap="square"/>
              <a:lstStyle/>
              <a:p>
                <a:endParaRPr altLang="en-US" lang="zh-CN"/>
              </a:p>
            </p:txBody>
          </p:sp>
          <p:sp>
            <p:nvSpPr>
              <p:cNvPr id="686" name="Freeform 1334"/>
              <p:cNvSpPr/>
              <p:nvPr/>
            </p:nvSpPr>
            <p:spPr bwMode="auto">
              <a:xfrm>
                <a:off x="5456" y="1542"/>
                <a:ext cx="18" cy="36"/>
              </a:xfrm>
              <a:custGeom>
                <a:gdLst>
                  <a:gd fmla="*/ 18 w 18" name="T0"/>
                  <a:gd fmla="*/ 22 h 36" name="T1"/>
                  <a:gd fmla="*/ 18 w 18" name="T2"/>
                  <a:gd fmla="*/ 36 h 36" name="T3"/>
                  <a:gd fmla="*/ 0 w 18" name="T4"/>
                  <a:gd fmla="*/ 18 h 36" name="T5"/>
                  <a:gd fmla="*/ 0 w 18" name="T6"/>
                  <a:gd fmla="*/ 0 h 36" name="T7"/>
                  <a:gd fmla="*/ 18 w 18" name="T8"/>
                  <a:gd fmla="*/ 22 h 36" name="T9"/>
                </a:gdLst>
                <a:cxnLst>
                  <a:cxn ang="0">
                    <a:pos x="T0" y="T1"/>
                  </a:cxn>
                  <a:cxn ang="0">
                    <a:pos x="T2" y="T3"/>
                  </a:cxn>
                  <a:cxn ang="0">
                    <a:pos x="T4" y="T5"/>
                  </a:cxn>
                  <a:cxn ang="0">
                    <a:pos x="T6" y="T7"/>
                  </a:cxn>
                  <a:cxn ang="0">
                    <a:pos x="T8" y="T9"/>
                  </a:cxn>
                </a:cxnLst>
                <a:rect b="b" l="0" r="r" t="0"/>
                <a:pathLst>
                  <a:path h="36" w="18">
                    <a:moveTo>
                      <a:pt x="18" y="22"/>
                    </a:moveTo>
                    <a:lnTo>
                      <a:pt x="18" y="36"/>
                    </a:lnTo>
                    <a:lnTo>
                      <a:pt x="0" y="18"/>
                    </a:lnTo>
                    <a:lnTo>
                      <a:pt x="0" y="0"/>
                    </a:lnTo>
                    <a:lnTo>
                      <a:pt x="18" y="22"/>
                    </a:lnTo>
                    <a:close/>
                  </a:path>
                </a:pathLst>
              </a:custGeom>
              <a:grpFill/>
              <a:ln>
                <a:noFill/>
              </a:ln>
            </p:spPr>
            <p:txBody>
              <a:bodyPr anchor="t" anchorCtr="0" bIns="45720" compatLnSpc="1" lIns="91440" numCol="1" rIns="91440" tIns="45720" vert="horz" wrap="square"/>
              <a:lstStyle/>
              <a:p>
                <a:endParaRPr altLang="en-US" lang="zh-CN"/>
              </a:p>
            </p:txBody>
          </p:sp>
          <p:sp>
            <p:nvSpPr>
              <p:cNvPr id="687" name="Freeform 1335"/>
              <p:cNvSpPr/>
              <p:nvPr/>
            </p:nvSpPr>
            <p:spPr bwMode="auto">
              <a:xfrm>
                <a:off x="5320" y="1444"/>
                <a:ext cx="52" cy="78"/>
              </a:xfrm>
              <a:custGeom>
                <a:gdLst>
                  <a:gd fmla="*/ 0 w 52" name="T0"/>
                  <a:gd fmla="*/ 0 h 78" name="T1"/>
                  <a:gd fmla="*/ 52 w 52" name="T2"/>
                  <a:gd fmla="*/ 52 h 78" name="T3"/>
                  <a:gd fmla="*/ 52 w 52" name="T4"/>
                  <a:gd fmla="*/ 78 h 78" name="T5"/>
                  <a:gd fmla="*/ 0 w 52" name="T6"/>
                  <a:gd fmla="*/ 30 h 78" name="T7"/>
                  <a:gd fmla="*/ 0 w 52" name="T8"/>
                  <a:gd fmla="*/ 0 h 78" name="T9"/>
                </a:gdLst>
                <a:cxnLst>
                  <a:cxn ang="0">
                    <a:pos x="T0" y="T1"/>
                  </a:cxn>
                  <a:cxn ang="0">
                    <a:pos x="T2" y="T3"/>
                  </a:cxn>
                  <a:cxn ang="0">
                    <a:pos x="T4" y="T5"/>
                  </a:cxn>
                  <a:cxn ang="0">
                    <a:pos x="T6" y="T7"/>
                  </a:cxn>
                  <a:cxn ang="0">
                    <a:pos x="T8" y="T9"/>
                  </a:cxn>
                </a:cxnLst>
                <a:rect b="b" l="0" r="r" t="0"/>
                <a:pathLst>
                  <a:path h="78" w="52">
                    <a:moveTo>
                      <a:pt x="0" y="0"/>
                    </a:moveTo>
                    <a:lnTo>
                      <a:pt x="52" y="52"/>
                    </a:lnTo>
                    <a:lnTo>
                      <a:pt x="52" y="78"/>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88" name="Freeform 1336"/>
              <p:cNvSpPr/>
              <p:nvPr/>
            </p:nvSpPr>
            <p:spPr bwMode="auto">
              <a:xfrm>
                <a:off x="5386" y="1512"/>
                <a:ext cx="14" cy="38"/>
              </a:xfrm>
              <a:custGeom>
                <a:gdLst>
                  <a:gd fmla="*/ 0 w 14" name="T0"/>
                  <a:gd fmla="*/ 0 h 38" name="T1"/>
                  <a:gd fmla="*/ 14 w 14" name="T2"/>
                  <a:gd fmla="*/ 14 h 38" name="T3"/>
                  <a:gd fmla="*/ 14 w 14" name="T4"/>
                  <a:gd fmla="*/ 38 h 38" name="T5"/>
                  <a:gd fmla="*/ 0 w 14" name="T6"/>
                  <a:gd fmla="*/ 24 h 38" name="T7"/>
                  <a:gd fmla="*/ 0 w 14" name="T8"/>
                  <a:gd fmla="*/ 0 h 38" name="T9"/>
                </a:gdLst>
                <a:cxnLst>
                  <a:cxn ang="0">
                    <a:pos x="T0" y="T1"/>
                  </a:cxn>
                  <a:cxn ang="0">
                    <a:pos x="T2" y="T3"/>
                  </a:cxn>
                  <a:cxn ang="0">
                    <a:pos x="T4" y="T5"/>
                  </a:cxn>
                  <a:cxn ang="0">
                    <a:pos x="T6" y="T7"/>
                  </a:cxn>
                  <a:cxn ang="0">
                    <a:pos x="T8" y="T9"/>
                  </a:cxn>
                </a:cxnLst>
                <a:rect b="b" l="0" r="r" t="0"/>
                <a:pathLst>
                  <a:path h="38" w="14">
                    <a:moveTo>
                      <a:pt x="0" y="0"/>
                    </a:moveTo>
                    <a:lnTo>
                      <a:pt x="14" y="14"/>
                    </a:lnTo>
                    <a:lnTo>
                      <a:pt x="14" y="38"/>
                    </a:lnTo>
                    <a:lnTo>
                      <a:pt x="0"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89" name="Freeform 1337"/>
              <p:cNvSpPr/>
              <p:nvPr/>
            </p:nvSpPr>
            <p:spPr bwMode="auto">
              <a:xfrm>
                <a:off x="5414" y="1542"/>
                <a:ext cx="60" cy="76"/>
              </a:xfrm>
              <a:custGeom>
                <a:gdLst>
                  <a:gd fmla="*/ 60 w 60" name="T0"/>
                  <a:gd fmla="*/ 60 h 76" name="T1"/>
                  <a:gd fmla="*/ 60 w 60" name="T2"/>
                  <a:gd fmla="*/ 76 h 76" name="T3"/>
                  <a:gd fmla="*/ 2 w 60" name="T4"/>
                  <a:gd fmla="*/ 22 h 76" name="T5"/>
                  <a:gd fmla="*/ 2 w 60" name="T6"/>
                  <a:gd fmla="*/ 2 h 76" name="T7"/>
                  <a:gd fmla="*/ 0 w 60" name="T8"/>
                  <a:gd fmla="*/ 0 h 76" name="T9"/>
                  <a:gd fmla="*/ 60 w 60" name="T10"/>
                  <a:gd fmla="*/ 60 h 76" name="T11"/>
                </a:gdLst>
                <a:cxnLst>
                  <a:cxn ang="0">
                    <a:pos x="T0" y="T1"/>
                  </a:cxn>
                  <a:cxn ang="0">
                    <a:pos x="T2" y="T3"/>
                  </a:cxn>
                  <a:cxn ang="0">
                    <a:pos x="T4" y="T5"/>
                  </a:cxn>
                  <a:cxn ang="0">
                    <a:pos x="T6" y="T7"/>
                  </a:cxn>
                  <a:cxn ang="0">
                    <a:pos x="T8" y="T9"/>
                  </a:cxn>
                  <a:cxn ang="0">
                    <a:pos x="T10" y="T11"/>
                  </a:cxn>
                </a:cxnLst>
                <a:rect b="b" l="0" r="r" t="0"/>
                <a:pathLst>
                  <a:path h="76" w="60">
                    <a:moveTo>
                      <a:pt x="60" y="60"/>
                    </a:moveTo>
                    <a:lnTo>
                      <a:pt x="60" y="76"/>
                    </a:lnTo>
                    <a:lnTo>
                      <a:pt x="2" y="22"/>
                    </a:lnTo>
                    <a:lnTo>
                      <a:pt x="2" y="2"/>
                    </a:lnTo>
                    <a:lnTo>
                      <a:pt x="0" y="0"/>
                    </a:lnTo>
                    <a:lnTo>
                      <a:pt x="60" y="60"/>
                    </a:lnTo>
                    <a:close/>
                  </a:path>
                </a:pathLst>
              </a:custGeom>
              <a:grpFill/>
              <a:ln>
                <a:noFill/>
              </a:ln>
            </p:spPr>
            <p:txBody>
              <a:bodyPr anchor="t" anchorCtr="0" bIns="45720" compatLnSpc="1" lIns="91440" numCol="1" rIns="91440" tIns="45720" vert="horz" wrap="square"/>
              <a:lstStyle/>
              <a:p>
                <a:endParaRPr altLang="en-US" lang="zh-CN"/>
              </a:p>
            </p:txBody>
          </p:sp>
          <p:sp>
            <p:nvSpPr>
              <p:cNvPr id="690" name="Freeform 1338"/>
              <p:cNvSpPr/>
              <p:nvPr/>
            </p:nvSpPr>
            <p:spPr bwMode="auto">
              <a:xfrm>
                <a:off x="5320" y="1500"/>
                <a:ext cx="24" cy="50"/>
              </a:xfrm>
              <a:custGeom>
                <a:gdLst>
                  <a:gd fmla="*/ 24 w 24" name="T0"/>
                  <a:gd fmla="*/ 20 h 50" name="T1"/>
                  <a:gd fmla="*/ 24 w 24" name="T2"/>
                  <a:gd fmla="*/ 50 h 50" name="T3"/>
                  <a:gd fmla="*/ 0 w 24" name="T4"/>
                  <a:gd fmla="*/ 30 h 50" name="T5"/>
                  <a:gd fmla="*/ 0 w 24" name="T6"/>
                  <a:gd fmla="*/ 0 h 50" name="T7"/>
                  <a:gd fmla="*/ 24 w 24" name="T8"/>
                  <a:gd fmla="*/ 20 h 50" name="T9"/>
                </a:gdLst>
                <a:cxnLst>
                  <a:cxn ang="0">
                    <a:pos x="T0" y="T1"/>
                  </a:cxn>
                  <a:cxn ang="0">
                    <a:pos x="T2" y="T3"/>
                  </a:cxn>
                  <a:cxn ang="0">
                    <a:pos x="T4" y="T5"/>
                  </a:cxn>
                  <a:cxn ang="0">
                    <a:pos x="T6" y="T7"/>
                  </a:cxn>
                  <a:cxn ang="0">
                    <a:pos x="T8" y="T9"/>
                  </a:cxn>
                </a:cxnLst>
                <a:rect b="b" l="0" r="r" t="0"/>
                <a:pathLst>
                  <a:path h="50" w="24">
                    <a:moveTo>
                      <a:pt x="24" y="20"/>
                    </a:moveTo>
                    <a:lnTo>
                      <a:pt x="24" y="50"/>
                    </a:lnTo>
                    <a:lnTo>
                      <a:pt x="0" y="30"/>
                    </a:lnTo>
                    <a:lnTo>
                      <a:pt x="0" y="0"/>
                    </a:lnTo>
                    <a:lnTo>
                      <a:pt x="24" y="20"/>
                    </a:lnTo>
                    <a:close/>
                  </a:path>
                </a:pathLst>
              </a:custGeom>
              <a:grpFill/>
              <a:ln>
                <a:noFill/>
              </a:ln>
            </p:spPr>
            <p:txBody>
              <a:bodyPr anchor="t" anchorCtr="0" bIns="45720" compatLnSpc="1" lIns="91440" numCol="1" rIns="91440" tIns="45720" vert="horz" wrap="square"/>
              <a:lstStyle/>
              <a:p>
                <a:endParaRPr altLang="en-US" lang="zh-CN"/>
              </a:p>
            </p:txBody>
          </p:sp>
          <p:sp>
            <p:nvSpPr>
              <p:cNvPr id="691" name="Freeform 1339"/>
              <p:cNvSpPr/>
              <p:nvPr/>
            </p:nvSpPr>
            <p:spPr bwMode="auto">
              <a:xfrm>
                <a:off x="5460" y="1626"/>
                <a:ext cx="14" cy="28"/>
              </a:xfrm>
              <a:custGeom>
                <a:gdLst>
                  <a:gd fmla="*/ 14 w 14" name="T0"/>
                  <a:gd fmla="*/ 12 h 28" name="T1"/>
                  <a:gd fmla="*/ 14 w 14" name="T2"/>
                  <a:gd fmla="*/ 28 h 28" name="T3"/>
                  <a:gd fmla="*/ 0 w 14" name="T4"/>
                  <a:gd fmla="*/ 16 h 28" name="T5"/>
                  <a:gd fmla="*/ 0 w 14" name="T6"/>
                  <a:gd fmla="*/ 0 h 28" name="T7"/>
                  <a:gd fmla="*/ 14 w 14" name="T8"/>
                  <a:gd fmla="*/ 12 h 28" name="T9"/>
                </a:gdLst>
                <a:cxnLst>
                  <a:cxn ang="0">
                    <a:pos x="T0" y="T1"/>
                  </a:cxn>
                  <a:cxn ang="0">
                    <a:pos x="T2" y="T3"/>
                  </a:cxn>
                  <a:cxn ang="0">
                    <a:pos x="T4" y="T5"/>
                  </a:cxn>
                  <a:cxn ang="0">
                    <a:pos x="T6" y="T7"/>
                  </a:cxn>
                  <a:cxn ang="0">
                    <a:pos x="T8" y="T9"/>
                  </a:cxn>
                </a:cxnLst>
                <a:rect b="b" l="0" r="r" t="0"/>
                <a:pathLst>
                  <a:path h="28" w="14">
                    <a:moveTo>
                      <a:pt x="14" y="12"/>
                    </a:moveTo>
                    <a:lnTo>
                      <a:pt x="14" y="28"/>
                    </a:lnTo>
                    <a:lnTo>
                      <a:pt x="0" y="16"/>
                    </a:lnTo>
                    <a:lnTo>
                      <a:pt x="0" y="0"/>
                    </a:lnTo>
                    <a:lnTo>
                      <a:pt x="14" y="12"/>
                    </a:lnTo>
                    <a:close/>
                  </a:path>
                </a:pathLst>
              </a:custGeom>
              <a:grpFill/>
              <a:ln>
                <a:noFill/>
              </a:ln>
            </p:spPr>
            <p:txBody>
              <a:bodyPr anchor="t" anchorCtr="0" bIns="45720" compatLnSpc="1" lIns="91440" numCol="1" rIns="91440" tIns="45720" vert="horz" wrap="square"/>
              <a:lstStyle/>
              <a:p>
                <a:endParaRPr altLang="en-US" lang="zh-CN"/>
              </a:p>
            </p:txBody>
          </p:sp>
          <p:sp>
            <p:nvSpPr>
              <p:cNvPr id="692" name="Freeform 1340"/>
              <p:cNvSpPr/>
              <p:nvPr/>
            </p:nvSpPr>
            <p:spPr bwMode="auto">
              <a:xfrm>
                <a:off x="5320" y="1556"/>
                <a:ext cx="58" cy="70"/>
              </a:xfrm>
              <a:custGeom>
                <a:gdLst>
                  <a:gd fmla="*/ 0 w 58" name="T0"/>
                  <a:gd fmla="*/ 0 h 70" name="T1"/>
                  <a:gd fmla="*/ 58 w 58" name="T2"/>
                  <a:gd fmla="*/ 46 h 70" name="T3"/>
                  <a:gd fmla="*/ 58 w 58" name="T4"/>
                  <a:gd fmla="*/ 70 h 70" name="T5"/>
                  <a:gd fmla="*/ 0 w 58" name="T6"/>
                  <a:gd fmla="*/ 30 h 70" name="T7"/>
                  <a:gd fmla="*/ 0 w 58" name="T8"/>
                  <a:gd fmla="*/ 0 h 70" name="T9"/>
                </a:gdLst>
                <a:cxnLst>
                  <a:cxn ang="0">
                    <a:pos x="T0" y="T1"/>
                  </a:cxn>
                  <a:cxn ang="0">
                    <a:pos x="T2" y="T3"/>
                  </a:cxn>
                  <a:cxn ang="0">
                    <a:pos x="T4" y="T5"/>
                  </a:cxn>
                  <a:cxn ang="0">
                    <a:pos x="T6" y="T7"/>
                  </a:cxn>
                  <a:cxn ang="0">
                    <a:pos x="T8" y="T9"/>
                  </a:cxn>
                </a:cxnLst>
                <a:rect b="b" l="0" r="r" t="0"/>
                <a:pathLst>
                  <a:path h="70" w="57">
                    <a:moveTo>
                      <a:pt x="0" y="0"/>
                    </a:moveTo>
                    <a:lnTo>
                      <a:pt x="58" y="46"/>
                    </a:lnTo>
                    <a:lnTo>
                      <a:pt x="58" y="70"/>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93" name="Freeform 1341"/>
              <p:cNvSpPr/>
              <p:nvPr/>
            </p:nvSpPr>
            <p:spPr bwMode="auto">
              <a:xfrm>
                <a:off x="5392" y="1612"/>
                <a:ext cx="18" cy="36"/>
              </a:xfrm>
              <a:custGeom>
                <a:gdLst>
                  <a:gd fmla="*/ 0 w 18" name="T0"/>
                  <a:gd fmla="*/ 0 h 36" name="T1"/>
                  <a:gd fmla="*/ 18 w 18" name="T2"/>
                  <a:gd fmla="*/ 14 h 36" name="T3"/>
                  <a:gd fmla="*/ 18 w 18" name="T4"/>
                  <a:gd fmla="*/ 36 h 36" name="T5"/>
                  <a:gd fmla="*/ 2 w 18" name="T6"/>
                  <a:gd fmla="*/ 24 h 36" name="T7"/>
                  <a:gd fmla="*/ 2 w 18" name="T8"/>
                  <a:gd fmla="*/ 2 h 36" name="T9"/>
                  <a:gd fmla="*/ 0 w 18" name="T10"/>
                  <a:gd fmla="*/ 0 h 36" name="T11"/>
                </a:gdLst>
                <a:cxnLst>
                  <a:cxn ang="0">
                    <a:pos x="T0" y="T1"/>
                  </a:cxn>
                  <a:cxn ang="0">
                    <a:pos x="T2" y="T3"/>
                  </a:cxn>
                  <a:cxn ang="0">
                    <a:pos x="T4" y="T5"/>
                  </a:cxn>
                  <a:cxn ang="0">
                    <a:pos x="T6" y="T7"/>
                  </a:cxn>
                  <a:cxn ang="0">
                    <a:pos x="T8" y="T9"/>
                  </a:cxn>
                  <a:cxn ang="0">
                    <a:pos x="T10" y="T11"/>
                  </a:cxn>
                </a:cxnLst>
                <a:rect b="b" l="0" r="r" t="0"/>
                <a:pathLst>
                  <a:path h="36" w="18">
                    <a:moveTo>
                      <a:pt x="0" y="0"/>
                    </a:moveTo>
                    <a:lnTo>
                      <a:pt x="18" y="14"/>
                    </a:lnTo>
                    <a:lnTo>
                      <a:pt x="18" y="36"/>
                    </a:lnTo>
                    <a:lnTo>
                      <a:pt x="2" y="24"/>
                    </a:lnTo>
                    <a:lnTo>
                      <a:pt x="2" y="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94" name="Freeform 1342"/>
              <p:cNvSpPr/>
              <p:nvPr/>
            </p:nvSpPr>
            <p:spPr bwMode="auto">
              <a:xfrm>
                <a:off x="5426" y="1638"/>
                <a:ext cx="48" cy="54"/>
              </a:xfrm>
              <a:custGeom>
                <a:gdLst>
                  <a:gd fmla="*/ 48 w 48" name="T0"/>
                  <a:gd fmla="*/ 38 h 54" name="T1"/>
                  <a:gd fmla="*/ 48 w 48" name="T2"/>
                  <a:gd fmla="*/ 54 h 54" name="T3"/>
                  <a:gd fmla="*/ 0 w 48" name="T4"/>
                  <a:gd fmla="*/ 20 h 54" name="T5"/>
                  <a:gd fmla="*/ 0 w 48" name="T6"/>
                  <a:gd fmla="*/ 0 h 54" name="T7"/>
                  <a:gd fmla="*/ 48 w 48" name="T8"/>
                  <a:gd fmla="*/ 38 h 54" name="T9"/>
                </a:gdLst>
                <a:cxnLst>
                  <a:cxn ang="0">
                    <a:pos x="T0" y="T1"/>
                  </a:cxn>
                  <a:cxn ang="0">
                    <a:pos x="T2" y="T3"/>
                  </a:cxn>
                  <a:cxn ang="0">
                    <a:pos x="T4" y="T5"/>
                  </a:cxn>
                  <a:cxn ang="0">
                    <a:pos x="T6" y="T7"/>
                  </a:cxn>
                  <a:cxn ang="0">
                    <a:pos x="T8" y="T9"/>
                  </a:cxn>
                </a:cxnLst>
                <a:rect b="b" l="0" r="r" t="0"/>
                <a:pathLst>
                  <a:path h="54" w="48">
                    <a:moveTo>
                      <a:pt x="48" y="38"/>
                    </a:moveTo>
                    <a:lnTo>
                      <a:pt x="48" y="54"/>
                    </a:lnTo>
                    <a:lnTo>
                      <a:pt x="0" y="20"/>
                    </a:lnTo>
                    <a:lnTo>
                      <a:pt x="0" y="0"/>
                    </a:lnTo>
                    <a:lnTo>
                      <a:pt x="48" y="38"/>
                    </a:lnTo>
                    <a:close/>
                  </a:path>
                </a:pathLst>
              </a:custGeom>
              <a:grpFill/>
              <a:ln>
                <a:noFill/>
              </a:ln>
            </p:spPr>
            <p:txBody>
              <a:bodyPr anchor="t" anchorCtr="0" bIns="45720" compatLnSpc="1" lIns="91440" numCol="1" rIns="91440" tIns="45720" vert="horz" wrap="square"/>
              <a:lstStyle/>
              <a:p>
                <a:endParaRPr altLang="en-US" lang="zh-CN"/>
              </a:p>
            </p:txBody>
          </p:sp>
          <p:sp>
            <p:nvSpPr>
              <p:cNvPr id="695" name="Freeform 1343"/>
              <p:cNvSpPr/>
              <p:nvPr/>
            </p:nvSpPr>
            <p:spPr bwMode="auto">
              <a:xfrm>
                <a:off x="5320" y="1612"/>
                <a:ext cx="18" cy="42"/>
              </a:xfrm>
              <a:custGeom>
                <a:gdLst>
                  <a:gd fmla="*/ 0 w 18" name="T0"/>
                  <a:gd fmla="*/ 0 h 42" name="T1"/>
                  <a:gd fmla="*/ 18 w 18" name="T2"/>
                  <a:gd fmla="*/ 12 h 42" name="T3"/>
                  <a:gd fmla="*/ 18 w 18" name="T4"/>
                  <a:gd fmla="*/ 42 h 42" name="T5"/>
                  <a:gd fmla="*/ 0 w 18" name="T6"/>
                  <a:gd fmla="*/ 30 h 42" name="T7"/>
                  <a:gd fmla="*/ 0 w 18" name="T8"/>
                  <a:gd fmla="*/ 0 h 42" name="T9"/>
                </a:gdLst>
                <a:cxnLst>
                  <a:cxn ang="0">
                    <a:pos x="T0" y="T1"/>
                  </a:cxn>
                  <a:cxn ang="0">
                    <a:pos x="T2" y="T3"/>
                  </a:cxn>
                  <a:cxn ang="0">
                    <a:pos x="T4" y="T5"/>
                  </a:cxn>
                  <a:cxn ang="0">
                    <a:pos x="T6" y="T7"/>
                  </a:cxn>
                  <a:cxn ang="0">
                    <a:pos x="T8" y="T9"/>
                  </a:cxn>
                </a:cxnLst>
                <a:rect b="b" l="0" r="r" t="0"/>
                <a:pathLst>
                  <a:path h="42" w="18">
                    <a:moveTo>
                      <a:pt x="0" y="0"/>
                    </a:moveTo>
                    <a:lnTo>
                      <a:pt x="18" y="12"/>
                    </a:lnTo>
                    <a:lnTo>
                      <a:pt x="18" y="42"/>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96" name="Freeform 1344"/>
              <p:cNvSpPr/>
              <p:nvPr/>
            </p:nvSpPr>
            <p:spPr bwMode="auto">
              <a:xfrm>
                <a:off x="5354" y="1634"/>
                <a:ext cx="18" cy="36"/>
              </a:xfrm>
              <a:custGeom>
                <a:gdLst>
                  <a:gd fmla="*/ 18 w 18" name="T0"/>
                  <a:gd fmla="*/ 10 h 36" name="T1"/>
                  <a:gd fmla="*/ 18 w 18" name="T2"/>
                  <a:gd fmla="*/ 36 h 36" name="T3"/>
                  <a:gd fmla="*/ 0 w 18" name="T4"/>
                  <a:gd fmla="*/ 28 h 36" name="T5"/>
                  <a:gd fmla="*/ 0 w 18" name="T6"/>
                  <a:gd fmla="*/ 0 h 36" name="T7"/>
                  <a:gd fmla="*/ 18 w 18" name="T8"/>
                  <a:gd fmla="*/ 10 h 36" name="T9"/>
                </a:gdLst>
                <a:cxnLst>
                  <a:cxn ang="0">
                    <a:pos x="T0" y="T1"/>
                  </a:cxn>
                  <a:cxn ang="0">
                    <a:pos x="T2" y="T3"/>
                  </a:cxn>
                  <a:cxn ang="0">
                    <a:pos x="T4" y="T5"/>
                  </a:cxn>
                  <a:cxn ang="0">
                    <a:pos x="T6" y="T7"/>
                  </a:cxn>
                  <a:cxn ang="0">
                    <a:pos x="T8" y="T9"/>
                  </a:cxn>
                </a:cxnLst>
                <a:rect b="b" l="0" r="r" t="0"/>
                <a:pathLst>
                  <a:path h="36" w="18">
                    <a:moveTo>
                      <a:pt x="18" y="10"/>
                    </a:moveTo>
                    <a:lnTo>
                      <a:pt x="18" y="36"/>
                    </a:lnTo>
                    <a:lnTo>
                      <a:pt x="0" y="28"/>
                    </a:lnTo>
                    <a:lnTo>
                      <a:pt x="0" y="0"/>
                    </a:lnTo>
                    <a:lnTo>
                      <a:pt x="18" y="10"/>
                    </a:lnTo>
                    <a:close/>
                  </a:path>
                </a:pathLst>
              </a:custGeom>
              <a:grpFill/>
              <a:ln>
                <a:noFill/>
              </a:ln>
            </p:spPr>
            <p:txBody>
              <a:bodyPr anchor="t" anchorCtr="0" bIns="45720" compatLnSpc="1" lIns="91440" numCol="1" rIns="91440" tIns="45720" vert="horz" wrap="square"/>
              <a:lstStyle/>
              <a:p>
                <a:endParaRPr altLang="en-US" lang="zh-CN"/>
              </a:p>
            </p:txBody>
          </p:sp>
          <p:sp>
            <p:nvSpPr>
              <p:cNvPr id="697" name="Freeform 1345"/>
              <p:cNvSpPr/>
              <p:nvPr/>
            </p:nvSpPr>
            <p:spPr bwMode="auto">
              <a:xfrm>
                <a:off x="5386" y="1654"/>
                <a:ext cx="50" cy="52"/>
              </a:xfrm>
              <a:custGeom>
                <a:gdLst>
                  <a:gd fmla="*/ 50 w 50" name="T0"/>
                  <a:gd fmla="*/ 34 h 52" name="T1"/>
                  <a:gd fmla="*/ 50 w 50" name="T2"/>
                  <a:gd fmla="*/ 52 h 52" name="T3"/>
                  <a:gd fmla="*/ 0 w 50" name="T4"/>
                  <a:gd fmla="*/ 26 h 52" name="T5"/>
                  <a:gd fmla="*/ 0 w 50" name="T6"/>
                  <a:gd fmla="*/ 0 h 52" name="T7"/>
                  <a:gd fmla="*/ 50 w 50" name="T8"/>
                  <a:gd fmla="*/ 34 h 52" name="T9"/>
                </a:gdLst>
                <a:cxnLst>
                  <a:cxn ang="0">
                    <a:pos x="T0" y="T1"/>
                  </a:cxn>
                  <a:cxn ang="0">
                    <a:pos x="T2" y="T3"/>
                  </a:cxn>
                  <a:cxn ang="0">
                    <a:pos x="T4" y="T5"/>
                  </a:cxn>
                  <a:cxn ang="0">
                    <a:pos x="T6" y="T7"/>
                  </a:cxn>
                  <a:cxn ang="0">
                    <a:pos x="T8" y="T9"/>
                  </a:cxn>
                </a:cxnLst>
                <a:rect b="b" l="0" r="r" t="0"/>
                <a:pathLst>
                  <a:path h="52" w="50">
                    <a:moveTo>
                      <a:pt x="50" y="34"/>
                    </a:moveTo>
                    <a:lnTo>
                      <a:pt x="50" y="52"/>
                    </a:lnTo>
                    <a:lnTo>
                      <a:pt x="0" y="26"/>
                    </a:lnTo>
                    <a:lnTo>
                      <a:pt x="0" y="0"/>
                    </a:lnTo>
                    <a:lnTo>
                      <a:pt x="50" y="34"/>
                    </a:lnTo>
                    <a:close/>
                  </a:path>
                </a:pathLst>
              </a:custGeom>
              <a:grpFill/>
              <a:ln>
                <a:noFill/>
              </a:ln>
            </p:spPr>
            <p:txBody>
              <a:bodyPr anchor="t" anchorCtr="0" bIns="45720" compatLnSpc="1" lIns="91440" numCol="1" rIns="91440" tIns="45720" vert="horz" wrap="square"/>
              <a:lstStyle/>
              <a:p>
                <a:endParaRPr altLang="en-US" lang="zh-CN"/>
              </a:p>
            </p:txBody>
          </p:sp>
          <p:sp>
            <p:nvSpPr>
              <p:cNvPr id="698" name="Freeform 1346"/>
              <p:cNvSpPr/>
              <p:nvPr/>
            </p:nvSpPr>
            <p:spPr bwMode="auto">
              <a:xfrm>
                <a:off x="5452" y="1696"/>
                <a:ext cx="22" cy="30"/>
              </a:xfrm>
              <a:custGeom>
                <a:gdLst>
                  <a:gd fmla="*/ 22 w 22" name="T0"/>
                  <a:gd fmla="*/ 16 h 30" name="T1"/>
                  <a:gd fmla="*/ 22 w 22" name="T2"/>
                  <a:gd fmla="*/ 30 h 30" name="T3"/>
                  <a:gd fmla="*/ 0 w 22" name="T4"/>
                  <a:gd fmla="*/ 18 h 30" name="T5"/>
                  <a:gd fmla="*/ 0 w 22" name="T6"/>
                  <a:gd fmla="*/ 0 h 30" name="T7"/>
                  <a:gd fmla="*/ 22 w 22" name="T8"/>
                  <a:gd fmla="*/ 16 h 30" name="T9"/>
                </a:gdLst>
                <a:cxnLst>
                  <a:cxn ang="0">
                    <a:pos x="T0" y="T1"/>
                  </a:cxn>
                  <a:cxn ang="0">
                    <a:pos x="T2" y="T3"/>
                  </a:cxn>
                  <a:cxn ang="0">
                    <a:pos x="T4" y="T5"/>
                  </a:cxn>
                  <a:cxn ang="0">
                    <a:pos x="T6" y="T7"/>
                  </a:cxn>
                  <a:cxn ang="0">
                    <a:pos x="T8" y="T9"/>
                  </a:cxn>
                </a:cxnLst>
                <a:rect b="b" l="0" r="r" t="0"/>
                <a:pathLst>
                  <a:path h="30" w="22">
                    <a:moveTo>
                      <a:pt x="22" y="16"/>
                    </a:moveTo>
                    <a:lnTo>
                      <a:pt x="22" y="30"/>
                    </a:lnTo>
                    <a:lnTo>
                      <a:pt x="0" y="18"/>
                    </a:lnTo>
                    <a:lnTo>
                      <a:pt x="0" y="0"/>
                    </a:lnTo>
                    <a:lnTo>
                      <a:pt x="22" y="16"/>
                    </a:lnTo>
                    <a:close/>
                  </a:path>
                </a:pathLst>
              </a:custGeom>
              <a:grpFill/>
              <a:ln>
                <a:noFill/>
              </a:ln>
            </p:spPr>
            <p:txBody>
              <a:bodyPr anchor="t" anchorCtr="0" bIns="45720" compatLnSpc="1" lIns="91440" numCol="1" rIns="91440" tIns="45720" vert="horz" wrap="square"/>
              <a:lstStyle/>
              <a:p>
                <a:endParaRPr altLang="en-US" lang="zh-CN"/>
              </a:p>
            </p:txBody>
          </p:sp>
          <p:sp>
            <p:nvSpPr>
              <p:cNvPr id="699" name="Freeform 1347"/>
              <p:cNvSpPr/>
              <p:nvPr/>
            </p:nvSpPr>
            <p:spPr bwMode="auto">
              <a:xfrm>
                <a:off x="5320" y="1668"/>
                <a:ext cx="32" cy="44"/>
              </a:xfrm>
              <a:custGeom>
                <a:gdLst>
                  <a:gd fmla="*/ 0 w 32" name="T0"/>
                  <a:gd fmla="*/ 0 h 44" name="T1"/>
                  <a:gd fmla="*/ 32 w 32" name="T2"/>
                  <a:gd fmla="*/ 16 h 44" name="T3"/>
                  <a:gd fmla="*/ 32 w 32" name="T4"/>
                  <a:gd fmla="*/ 44 h 44" name="T5"/>
                  <a:gd fmla="*/ 0 w 32" name="T6"/>
                  <a:gd fmla="*/ 32 h 44" name="T7"/>
                  <a:gd fmla="*/ 0 w 32" name="T8"/>
                  <a:gd fmla="*/ 0 h 44" name="T9"/>
                </a:gdLst>
                <a:cxnLst>
                  <a:cxn ang="0">
                    <a:pos x="T0" y="T1"/>
                  </a:cxn>
                  <a:cxn ang="0">
                    <a:pos x="T2" y="T3"/>
                  </a:cxn>
                  <a:cxn ang="0">
                    <a:pos x="T4" y="T5"/>
                  </a:cxn>
                  <a:cxn ang="0">
                    <a:pos x="T6" y="T7"/>
                  </a:cxn>
                  <a:cxn ang="0">
                    <a:pos x="T8" y="T9"/>
                  </a:cxn>
                </a:cxnLst>
                <a:rect b="b" l="0" r="r" t="0"/>
                <a:pathLst>
                  <a:path h="44" w="32">
                    <a:moveTo>
                      <a:pt x="0" y="0"/>
                    </a:moveTo>
                    <a:lnTo>
                      <a:pt x="32" y="16"/>
                    </a:lnTo>
                    <a:lnTo>
                      <a:pt x="32" y="44"/>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00" name="Freeform 1348"/>
              <p:cNvSpPr/>
              <p:nvPr/>
            </p:nvSpPr>
            <p:spPr bwMode="auto">
              <a:xfrm>
                <a:off x="5366" y="1692"/>
                <a:ext cx="32" cy="40"/>
              </a:xfrm>
              <a:custGeom>
                <a:gdLst>
                  <a:gd fmla="*/ 0 w 32" name="T0"/>
                  <a:gd fmla="*/ 0 h 40" name="T1"/>
                  <a:gd fmla="*/ 32 w 32" name="T2"/>
                  <a:gd fmla="*/ 16 h 40" name="T3"/>
                  <a:gd fmla="*/ 32 w 32" name="T4"/>
                  <a:gd fmla="*/ 40 h 40" name="T5"/>
                  <a:gd fmla="*/ 0 w 32" name="T6"/>
                  <a:gd fmla="*/ 26 h 40" name="T7"/>
                  <a:gd fmla="*/ 0 w 32" name="T8"/>
                  <a:gd fmla="*/ 0 h 40" name="T9"/>
                </a:gdLst>
                <a:cxnLst>
                  <a:cxn ang="0">
                    <a:pos x="T0" y="T1"/>
                  </a:cxn>
                  <a:cxn ang="0">
                    <a:pos x="T2" y="T3"/>
                  </a:cxn>
                  <a:cxn ang="0">
                    <a:pos x="T4" y="T5"/>
                  </a:cxn>
                  <a:cxn ang="0">
                    <a:pos x="T6" y="T7"/>
                  </a:cxn>
                  <a:cxn ang="0">
                    <a:pos x="T8" y="T9"/>
                  </a:cxn>
                </a:cxnLst>
                <a:rect b="b" l="0" r="r" t="0"/>
                <a:pathLst>
                  <a:path h="40" w="32">
                    <a:moveTo>
                      <a:pt x="0" y="0"/>
                    </a:moveTo>
                    <a:lnTo>
                      <a:pt x="32" y="16"/>
                    </a:lnTo>
                    <a:lnTo>
                      <a:pt x="32" y="40"/>
                    </a:lnTo>
                    <a:lnTo>
                      <a:pt x="0" y="2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01" name="Freeform 1349"/>
              <p:cNvSpPr/>
              <p:nvPr/>
            </p:nvSpPr>
            <p:spPr bwMode="auto">
              <a:xfrm>
                <a:off x="5414" y="1716"/>
                <a:ext cx="60" cy="46"/>
              </a:xfrm>
              <a:custGeom>
                <a:gdLst>
                  <a:gd fmla="*/ 60 w 60" name="T0"/>
                  <a:gd fmla="*/ 32 h 46" name="T1"/>
                  <a:gd fmla="*/ 60 w 60" name="T2"/>
                  <a:gd fmla="*/ 46 h 46" name="T3"/>
                  <a:gd fmla="*/ 0 w 60" name="T4"/>
                  <a:gd fmla="*/ 22 h 46" name="T5"/>
                  <a:gd fmla="*/ 0 w 60" name="T6"/>
                  <a:gd fmla="*/ 0 h 46" name="T7"/>
                  <a:gd fmla="*/ 60 w 60" name="T8"/>
                  <a:gd fmla="*/ 32 h 46" name="T9"/>
                </a:gdLst>
                <a:cxnLst>
                  <a:cxn ang="0">
                    <a:pos x="T0" y="T1"/>
                  </a:cxn>
                  <a:cxn ang="0">
                    <a:pos x="T2" y="T3"/>
                  </a:cxn>
                  <a:cxn ang="0">
                    <a:pos x="T4" y="T5"/>
                  </a:cxn>
                  <a:cxn ang="0">
                    <a:pos x="T6" y="T7"/>
                  </a:cxn>
                  <a:cxn ang="0">
                    <a:pos x="T8" y="T9"/>
                  </a:cxn>
                </a:cxnLst>
                <a:rect b="b" l="0" r="r" t="0"/>
                <a:pathLst>
                  <a:path h="46" w="60">
                    <a:moveTo>
                      <a:pt x="60" y="32"/>
                    </a:moveTo>
                    <a:lnTo>
                      <a:pt x="60" y="46"/>
                    </a:lnTo>
                    <a:lnTo>
                      <a:pt x="0" y="22"/>
                    </a:lnTo>
                    <a:lnTo>
                      <a:pt x="0" y="0"/>
                    </a:lnTo>
                    <a:lnTo>
                      <a:pt x="60" y="32"/>
                    </a:lnTo>
                    <a:close/>
                  </a:path>
                </a:pathLst>
              </a:custGeom>
              <a:grpFill/>
              <a:ln>
                <a:noFill/>
              </a:ln>
            </p:spPr>
            <p:txBody>
              <a:bodyPr anchor="t" anchorCtr="0" bIns="45720" compatLnSpc="1" lIns="91440" numCol="1" rIns="91440" tIns="45720" vert="horz" wrap="square"/>
              <a:lstStyle/>
              <a:p>
                <a:endParaRPr altLang="en-US" lang="zh-CN"/>
              </a:p>
            </p:txBody>
          </p:sp>
          <p:sp>
            <p:nvSpPr>
              <p:cNvPr id="702" name="Freeform 1350"/>
              <p:cNvSpPr/>
              <p:nvPr/>
            </p:nvSpPr>
            <p:spPr bwMode="auto">
              <a:xfrm>
                <a:off x="5320" y="1724"/>
                <a:ext cx="58" cy="48"/>
              </a:xfrm>
              <a:custGeom>
                <a:gdLst>
                  <a:gd fmla="*/ 0 w 58" name="T0"/>
                  <a:gd fmla="*/ 0 h 48" name="T1"/>
                  <a:gd fmla="*/ 58 w 58" name="T2"/>
                  <a:gd fmla="*/ 22 h 48" name="T3"/>
                  <a:gd fmla="*/ 58 w 58" name="T4"/>
                  <a:gd fmla="*/ 48 h 48" name="T5"/>
                  <a:gd fmla="*/ 0 w 58" name="T6"/>
                  <a:gd fmla="*/ 32 h 48" name="T7"/>
                  <a:gd fmla="*/ 0 w 58" name="T8"/>
                  <a:gd fmla="*/ 0 h 48" name="T9"/>
                </a:gdLst>
                <a:cxnLst>
                  <a:cxn ang="0">
                    <a:pos x="T0" y="T1"/>
                  </a:cxn>
                  <a:cxn ang="0">
                    <a:pos x="T2" y="T3"/>
                  </a:cxn>
                  <a:cxn ang="0">
                    <a:pos x="T4" y="T5"/>
                  </a:cxn>
                  <a:cxn ang="0">
                    <a:pos x="T6" y="T7"/>
                  </a:cxn>
                  <a:cxn ang="0">
                    <a:pos x="T8" y="T9"/>
                  </a:cxn>
                </a:cxnLst>
                <a:rect b="b" l="0" r="r" t="0"/>
                <a:pathLst>
                  <a:path h="48" w="57">
                    <a:moveTo>
                      <a:pt x="0" y="0"/>
                    </a:moveTo>
                    <a:lnTo>
                      <a:pt x="58" y="22"/>
                    </a:lnTo>
                    <a:lnTo>
                      <a:pt x="58" y="48"/>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03" name="Freeform 1351"/>
              <p:cNvSpPr/>
              <p:nvPr/>
            </p:nvSpPr>
            <p:spPr bwMode="auto">
              <a:xfrm>
                <a:off x="5394" y="1752"/>
                <a:ext cx="42" cy="36"/>
              </a:xfrm>
              <a:custGeom>
                <a:gdLst>
                  <a:gd fmla="*/ 42 w 42" name="T0"/>
                  <a:gd fmla="*/ 16 h 36" name="T1"/>
                  <a:gd fmla="*/ 42 w 42" name="T2"/>
                  <a:gd fmla="*/ 36 h 36" name="T3"/>
                  <a:gd fmla="*/ 0 w 42" name="T4"/>
                  <a:gd fmla="*/ 24 h 36" name="T5"/>
                  <a:gd fmla="*/ 0 w 42" name="T6"/>
                  <a:gd fmla="*/ 0 h 36" name="T7"/>
                  <a:gd fmla="*/ 42 w 42" name="T8"/>
                  <a:gd fmla="*/ 16 h 36" name="T9"/>
                </a:gdLst>
                <a:cxnLst>
                  <a:cxn ang="0">
                    <a:pos x="T0" y="T1"/>
                  </a:cxn>
                  <a:cxn ang="0">
                    <a:pos x="T2" y="T3"/>
                  </a:cxn>
                  <a:cxn ang="0">
                    <a:pos x="T4" y="T5"/>
                  </a:cxn>
                  <a:cxn ang="0">
                    <a:pos x="T6" y="T7"/>
                  </a:cxn>
                  <a:cxn ang="0">
                    <a:pos x="T8" y="T9"/>
                  </a:cxn>
                </a:cxnLst>
                <a:rect b="b" l="0" r="r" t="0"/>
                <a:pathLst>
                  <a:path h="36" w="42">
                    <a:moveTo>
                      <a:pt x="42" y="16"/>
                    </a:moveTo>
                    <a:lnTo>
                      <a:pt x="42" y="36"/>
                    </a:lnTo>
                    <a:lnTo>
                      <a:pt x="0" y="24"/>
                    </a:lnTo>
                    <a:lnTo>
                      <a:pt x="0" y="0"/>
                    </a:lnTo>
                    <a:lnTo>
                      <a:pt x="42" y="16"/>
                    </a:lnTo>
                    <a:close/>
                  </a:path>
                </a:pathLst>
              </a:custGeom>
              <a:grpFill/>
              <a:ln>
                <a:noFill/>
              </a:ln>
            </p:spPr>
            <p:txBody>
              <a:bodyPr anchor="t" anchorCtr="0" bIns="45720" compatLnSpc="1" lIns="91440" numCol="1" rIns="91440" tIns="45720" vert="horz" wrap="square"/>
              <a:lstStyle/>
              <a:p>
                <a:endParaRPr altLang="en-US" lang="zh-CN"/>
              </a:p>
            </p:txBody>
          </p:sp>
          <p:sp>
            <p:nvSpPr>
              <p:cNvPr id="704" name="Freeform 1352"/>
              <p:cNvSpPr/>
              <p:nvPr/>
            </p:nvSpPr>
            <p:spPr bwMode="auto">
              <a:xfrm>
                <a:off x="5452" y="1774"/>
                <a:ext cx="22" cy="24"/>
              </a:xfrm>
              <a:custGeom>
                <a:gdLst>
                  <a:gd fmla="*/ 22 w 22" name="T0"/>
                  <a:gd fmla="*/ 10 h 24" name="T1"/>
                  <a:gd fmla="*/ 22 w 22" name="T2"/>
                  <a:gd fmla="*/ 24 h 24" name="T3"/>
                  <a:gd fmla="*/ 0 w 22" name="T4"/>
                  <a:gd fmla="*/ 18 h 24" name="T5"/>
                  <a:gd fmla="*/ 0 w 22" name="T6"/>
                  <a:gd fmla="*/ 0 h 24" name="T7"/>
                  <a:gd fmla="*/ 22 w 22" name="T8"/>
                  <a:gd fmla="*/ 10 h 24" name="T9"/>
                </a:gdLst>
                <a:cxnLst>
                  <a:cxn ang="0">
                    <a:pos x="T0" y="T1"/>
                  </a:cxn>
                  <a:cxn ang="0">
                    <a:pos x="T2" y="T3"/>
                  </a:cxn>
                  <a:cxn ang="0">
                    <a:pos x="T4" y="T5"/>
                  </a:cxn>
                  <a:cxn ang="0">
                    <a:pos x="T6" y="T7"/>
                  </a:cxn>
                  <a:cxn ang="0">
                    <a:pos x="T8" y="T9"/>
                  </a:cxn>
                </a:cxnLst>
                <a:rect b="b" l="0" r="r" t="0"/>
                <a:pathLst>
                  <a:path h="24" w="22">
                    <a:moveTo>
                      <a:pt x="22" y="10"/>
                    </a:moveTo>
                    <a:lnTo>
                      <a:pt x="22" y="24"/>
                    </a:lnTo>
                    <a:lnTo>
                      <a:pt x="0" y="18"/>
                    </a:lnTo>
                    <a:lnTo>
                      <a:pt x="0" y="0"/>
                    </a:lnTo>
                    <a:lnTo>
                      <a:pt x="22" y="10"/>
                    </a:lnTo>
                    <a:close/>
                  </a:path>
                </a:pathLst>
              </a:custGeom>
              <a:grpFill/>
              <a:ln>
                <a:noFill/>
              </a:ln>
            </p:spPr>
            <p:txBody>
              <a:bodyPr anchor="t" anchorCtr="0" bIns="45720" compatLnSpc="1" lIns="91440" numCol="1" rIns="91440" tIns="45720" vert="horz" wrap="square"/>
              <a:lstStyle/>
              <a:p>
                <a:endParaRPr altLang="en-US" lang="zh-CN"/>
              </a:p>
            </p:txBody>
          </p:sp>
          <p:sp>
            <p:nvSpPr>
              <p:cNvPr id="705" name="Freeform 1353"/>
              <p:cNvSpPr/>
              <p:nvPr/>
            </p:nvSpPr>
            <p:spPr bwMode="auto">
              <a:xfrm>
                <a:off x="5320" y="1780"/>
                <a:ext cx="24" cy="36"/>
              </a:xfrm>
              <a:custGeom>
                <a:gdLst>
                  <a:gd fmla="*/ 0 w 24" name="T0"/>
                  <a:gd fmla="*/ 0 h 36" name="T1"/>
                  <a:gd fmla="*/ 24 w 24" name="T2"/>
                  <a:gd fmla="*/ 6 h 36" name="T3"/>
                  <a:gd fmla="*/ 24 w 24" name="T4"/>
                  <a:gd fmla="*/ 36 h 36" name="T5"/>
                  <a:gd fmla="*/ 0 w 24" name="T6"/>
                  <a:gd fmla="*/ 32 h 36" name="T7"/>
                  <a:gd fmla="*/ 0 w 24" name="T8"/>
                  <a:gd fmla="*/ 0 h 36" name="T9"/>
                </a:gdLst>
                <a:cxnLst>
                  <a:cxn ang="0">
                    <a:pos x="T0" y="T1"/>
                  </a:cxn>
                  <a:cxn ang="0">
                    <a:pos x="T2" y="T3"/>
                  </a:cxn>
                  <a:cxn ang="0">
                    <a:pos x="T4" y="T5"/>
                  </a:cxn>
                  <a:cxn ang="0">
                    <a:pos x="T6" y="T7"/>
                  </a:cxn>
                  <a:cxn ang="0">
                    <a:pos x="T8" y="T9"/>
                  </a:cxn>
                </a:cxnLst>
                <a:rect b="b" l="0" r="r" t="0"/>
                <a:pathLst>
                  <a:path h="36" w="24">
                    <a:moveTo>
                      <a:pt x="0" y="0"/>
                    </a:moveTo>
                    <a:lnTo>
                      <a:pt x="24" y="6"/>
                    </a:lnTo>
                    <a:lnTo>
                      <a:pt x="24" y="36"/>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06" name="Freeform 1354"/>
              <p:cNvSpPr/>
              <p:nvPr/>
            </p:nvSpPr>
            <p:spPr bwMode="auto">
              <a:xfrm>
                <a:off x="5358" y="1790"/>
                <a:ext cx="36" cy="32"/>
              </a:xfrm>
              <a:custGeom>
                <a:gdLst>
                  <a:gd fmla="*/ 36 w 36" name="T0"/>
                  <a:gd fmla="*/ 8 h 32" name="T1"/>
                  <a:gd fmla="*/ 36 w 36" name="T2"/>
                  <a:gd fmla="*/ 32 h 32" name="T3"/>
                  <a:gd fmla="*/ 0 w 36" name="T4"/>
                  <a:gd fmla="*/ 28 h 32" name="T5"/>
                  <a:gd fmla="*/ 0 w 36" name="T6"/>
                  <a:gd fmla="*/ 0 h 32" name="T7"/>
                  <a:gd fmla="*/ 36 w 36" name="T8"/>
                  <a:gd fmla="*/ 8 h 32" name="T9"/>
                </a:gdLst>
                <a:cxnLst>
                  <a:cxn ang="0">
                    <a:pos x="T0" y="T1"/>
                  </a:cxn>
                  <a:cxn ang="0">
                    <a:pos x="T2" y="T3"/>
                  </a:cxn>
                  <a:cxn ang="0">
                    <a:pos x="T4" y="T5"/>
                  </a:cxn>
                  <a:cxn ang="0">
                    <a:pos x="T6" y="T7"/>
                  </a:cxn>
                  <a:cxn ang="0">
                    <a:pos x="T8" y="T9"/>
                  </a:cxn>
                </a:cxnLst>
                <a:rect b="b" l="0" r="r" t="0"/>
                <a:pathLst>
                  <a:path h="32" w="36">
                    <a:moveTo>
                      <a:pt x="36" y="8"/>
                    </a:moveTo>
                    <a:lnTo>
                      <a:pt x="36" y="32"/>
                    </a:lnTo>
                    <a:lnTo>
                      <a:pt x="0" y="28"/>
                    </a:lnTo>
                    <a:lnTo>
                      <a:pt x="0" y="0"/>
                    </a:lnTo>
                    <a:lnTo>
                      <a:pt x="36" y="8"/>
                    </a:lnTo>
                    <a:close/>
                  </a:path>
                </a:pathLst>
              </a:custGeom>
              <a:grpFill/>
              <a:ln>
                <a:noFill/>
              </a:ln>
            </p:spPr>
            <p:txBody>
              <a:bodyPr anchor="t" anchorCtr="0" bIns="45720" compatLnSpc="1" lIns="91440" numCol="1" rIns="91440" tIns="45720" vert="horz" wrap="square"/>
              <a:lstStyle/>
              <a:p>
                <a:endParaRPr altLang="en-US" lang="zh-CN"/>
              </a:p>
            </p:txBody>
          </p:sp>
          <p:sp>
            <p:nvSpPr>
              <p:cNvPr id="707" name="Freeform 1355"/>
              <p:cNvSpPr/>
              <p:nvPr/>
            </p:nvSpPr>
            <p:spPr bwMode="auto">
              <a:xfrm>
                <a:off x="5408" y="1802"/>
                <a:ext cx="20" cy="26"/>
              </a:xfrm>
              <a:custGeom>
                <a:gdLst>
                  <a:gd fmla="*/ 0 w 20" name="T0"/>
                  <a:gd fmla="*/ 0 h 26" name="T1"/>
                  <a:gd fmla="*/ 20 w 20" name="T2"/>
                  <a:gd fmla="*/ 6 h 26" name="T3"/>
                  <a:gd fmla="*/ 20 w 20" name="T4"/>
                  <a:gd fmla="*/ 26 h 26" name="T5"/>
                  <a:gd fmla="*/ 0 w 20" name="T6"/>
                  <a:gd fmla="*/ 22 h 26" name="T7"/>
                  <a:gd fmla="*/ 0 w 20" name="T8"/>
                  <a:gd fmla="*/ 0 h 26" name="T9"/>
                </a:gdLst>
                <a:cxnLst>
                  <a:cxn ang="0">
                    <a:pos x="T0" y="T1"/>
                  </a:cxn>
                  <a:cxn ang="0">
                    <a:pos x="T2" y="T3"/>
                  </a:cxn>
                  <a:cxn ang="0">
                    <a:pos x="T4" y="T5"/>
                  </a:cxn>
                  <a:cxn ang="0">
                    <a:pos x="T6" y="T7"/>
                  </a:cxn>
                  <a:cxn ang="0">
                    <a:pos x="T8" y="T9"/>
                  </a:cxn>
                </a:cxnLst>
                <a:rect b="b" l="0" r="r" t="0"/>
                <a:pathLst>
                  <a:path h="26" w="20">
                    <a:moveTo>
                      <a:pt x="0" y="0"/>
                    </a:moveTo>
                    <a:lnTo>
                      <a:pt x="20" y="6"/>
                    </a:lnTo>
                    <a:lnTo>
                      <a:pt x="20" y="26"/>
                    </a:lnTo>
                    <a:lnTo>
                      <a:pt x="0" y="2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08" name="Freeform 1356"/>
              <p:cNvSpPr/>
              <p:nvPr/>
            </p:nvSpPr>
            <p:spPr bwMode="auto">
              <a:xfrm>
                <a:off x="5442" y="1812"/>
                <a:ext cx="32" cy="22"/>
              </a:xfrm>
              <a:custGeom>
                <a:gdLst>
                  <a:gd fmla="*/ 32 w 32" name="T0"/>
                  <a:gd fmla="*/ 8 h 22" name="T1"/>
                  <a:gd fmla="*/ 32 w 32" name="T2"/>
                  <a:gd fmla="*/ 22 h 22" name="T3"/>
                  <a:gd fmla="*/ 0 w 32" name="T4"/>
                  <a:gd fmla="*/ 18 h 22" name="T5"/>
                  <a:gd fmla="*/ 0 w 32" name="T6"/>
                  <a:gd fmla="*/ 0 h 22" name="T7"/>
                  <a:gd fmla="*/ 10 w 32" name="T8"/>
                  <a:gd fmla="*/ 2 h 22" name="T9"/>
                  <a:gd fmla="*/ 32 w 32" name="T10"/>
                  <a:gd fmla="*/ 8 h 22" name="T11"/>
                </a:gdLst>
                <a:cxnLst>
                  <a:cxn ang="0">
                    <a:pos x="T0" y="T1"/>
                  </a:cxn>
                  <a:cxn ang="0">
                    <a:pos x="T2" y="T3"/>
                  </a:cxn>
                  <a:cxn ang="0">
                    <a:pos x="T4" y="T5"/>
                  </a:cxn>
                  <a:cxn ang="0">
                    <a:pos x="T6" y="T7"/>
                  </a:cxn>
                  <a:cxn ang="0">
                    <a:pos x="T8" y="T9"/>
                  </a:cxn>
                  <a:cxn ang="0">
                    <a:pos x="T10" y="T11"/>
                  </a:cxn>
                </a:cxnLst>
                <a:rect b="b" l="0" r="r" t="0"/>
                <a:pathLst>
                  <a:path h="22" w="32">
                    <a:moveTo>
                      <a:pt x="32" y="8"/>
                    </a:moveTo>
                    <a:lnTo>
                      <a:pt x="32" y="22"/>
                    </a:lnTo>
                    <a:lnTo>
                      <a:pt x="0" y="18"/>
                    </a:lnTo>
                    <a:lnTo>
                      <a:pt x="0" y="0"/>
                    </a:lnTo>
                    <a:lnTo>
                      <a:pt x="10" y="2"/>
                    </a:lnTo>
                    <a:lnTo>
                      <a:pt x="32" y="8"/>
                    </a:lnTo>
                    <a:close/>
                  </a:path>
                </a:pathLst>
              </a:custGeom>
              <a:grpFill/>
              <a:ln>
                <a:noFill/>
              </a:ln>
            </p:spPr>
            <p:txBody>
              <a:bodyPr anchor="t" anchorCtr="0" bIns="45720" compatLnSpc="1" lIns="91440" numCol="1" rIns="91440" tIns="45720" vert="horz" wrap="square"/>
              <a:lstStyle/>
              <a:p>
                <a:endParaRPr altLang="en-US" lang="zh-CN"/>
              </a:p>
            </p:txBody>
          </p:sp>
          <p:sp>
            <p:nvSpPr>
              <p:cNvPr id="709" name="Freeform 1357"/>
              <p:cNvSpPr/>
              <p:nvPr/>
            </p:nvSpPr>
            <p:spPr bwMode="auto">
              <a:xfrm>
                <a:off x="5320" y="1836"/>
                <a:ext cx="38" cy="34"/>
              </a:xfrm>
              <a:custGeom>
                <a:gdLst>
                  <a:gd fmla="*/ 0 w 38" name="T0"/>
                  <a:gd fmla="*/ 0 h 34" name="T1"/>
                  <a:gd fmla="*/ 38 w 38" name="T2"/>
                  <a:gd fmla="*/ 6 h 34" name="T3"/>
                  <a:gd fmla="*/ 38 w 38" name="T4"/>
                  <a:gd fmla="*/ 34 h 34" name="T5"/>
                  <a:gd fmla="*/ 0 w 38" name="T6"/>
                  <a:gd fmla="*/ 32 h 34" name="T7"/>
                  <a:gd fmla="*/ 0 w 38" name="T8"/>
                  <a:gd fmla="*/ 0 h 34" name="T9"/>
                </a:gdLst>
                <a:cxnLst>
                  <a:cxn ang="0">
                    <a:pos x="T0" y="T1"/>
                  </a:cxn>
                  <a:cxn ang="0">
                    <a:pos x="T2" y="T3"/>
                  </a:cxn>
                  <a:cxn ang="0">
                    <a:pos x="T4" y="T5"/>
                  </a:cxn>
                  <a:cxn ang="0">
                    <a:pos x="T6" y="T7"/>
                  </a:cxn>
                  <a:cxn ang="0">
                    <a:pos x="T8" y="T9"/>
                  </a:cxn>
                </a:cxnLst>
                <a:rect b="b" l="0" r="r" t="0"/>
                <a:pathLst>
                  <a:path h="34" w="38">
                    <a:moveTo>
                      <a:pt x="0" y="0"/>
                    </a:moveTo>
                    <a:lnTo>
                      <a:pt x="38" y="6"/>
                    </a:lnTo>
                    <a:lnTo>
                      <a:pt x="38" y="34"/>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10" name="Freeform 1358"/>
              <p:cNvSpPr/>
              <p:nvPr/>
            </p:nvSpPr>
            <p:spPr bwMode="auto">
              <a:xfrm>
                <a:off x="5390" y="1846"/>
                <a:ext cx="18" cy="26"/>
              </a:xfrm>
              <a:custGeom>
                <a:gdLst>
                  <a:gd fmla="*/ 0 w 18" name="T0"/>
                  <a:gd fmla="*/ 0 h 26" name="T1"/>
                  <a:gd fmla="*/ 18 w 18" name="T2"/>
                  <a:gd fmla="*/ 2 h 26" name="T3"/>
                  <a:gd fmla="*/ 18 w 18" name="T4"/>
                  <a:gd fmla="*/ 26 h 26" name="T5"/>
                  <a:gd fmla="*/ 0 w 18" name="T6"/>
                  <a:gd fmla="*/ 24 h 26" name="T7"/>
                  <a:gd fmla="*/ 0 w 18" name="T8"/>
                  <a:gd fmla="*/ 0 h 26" name="T9"/>
                </a:gdLst>
                <a:cxnLst>
                  <a:cxn ang="0">
                    <a:pos x="T0" y="T1"/>
                  </a:cxn>
                  <a:cxn ang="0">
                    <a:pos x="T2" y="T3"/>
                  </a:cxn>
                  <a:cxn ang="0">
                    <a:pos x="T4" y="T5"/>
                  </a:cxn>
                  <a:cxn ang="0">
                    <a:pos x="T6" y="T7"/>
                  </a:cxn>
                  <a:cxn ang="0">
                    <a:pos x="T8" y="T9"/>
                  </a:cxn>
                </a:cxnLst>
                <a:rect b="b" l="0" r="r" t="0"/>
                <a:pathLst>
                  <a:path h="26" w="18">
                    <a:moveTo>
                      <a:pt x="0" y="0"/>
                    </a:moveTo>
                    <a:lnTo>
                      <a:pt x="18" y="2"/>
                    </a:lnTo>
                    <a:lnTo>
                      <a:pt x="18" y="26"/>
                    </a:lnTo>
                    <a:lnTo>
                      <a:pt x="0"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11" name="Freeform 1359"/>
              <p:cNvSpPr/>
              <p:nvPr/>
            </p:nvSpPr>
            <p:spPr bwMode="auto">
              <a:xfrm>
                <a:off x="5424" y="1850"/>
                <a:ext cx="50" cy="24"/>
              </a:xfrm>
              <a:custGeom>
                <a:gdLst>
                  <a:gd fmla="*/ 50 w 50" name="T0"/>
                  <a:gd fmla="*/ 8 h 24" name="T1"/>
                  <a:gd fmla="*/ 50 w 50" name="T2"/>
                  <a:gd fmla="*/ 24 h 24" name="T3"/>
                  <a:gd fmla="*/ 0 w 50" name="T4"/>
                  <a:gd fmla="*/ 22 h 24" name="T5"/>
                  <a:gd fmla="*/ 0 w 50" name="T6"/>
                  <a:gd fmla="*/ 0 h 24" name="T7"/>
                  <a:gd fmla="*/ 50 w 50" name="T8"/>
                  <a:gd fmla="*/ 8 h 24" name="T9"/>
                </a:gdLst>
                <a:cxnLst>
                  <a:cxn ang="0">
                    <a:pos x="T0" y="T1"/>
                  </a:cxn>
                  <a:cxn ang="0">
                    <a:pos x="T2" y="T3"/>
                  </a:cxn>
                  <a:cxn ang="0">
                    <a:pos x="T4" y="T5"/>
                  </a:cxn>
                  <a:cxn ang="0">
                    <a:pos x="T6" y="T7"/>
                  </a:cxn>
                  <a:cxn ang="0">
                    <a:pos x="T8" y="T9"/>
                  </a:cxn>
                </a:cxnLst>
                <a:rect b="b" l="0" r="r" t="0"/>
                <a:pathLst>
                  <a:path h="24" w="50">
                    <a:moveTo>
                      <a:pt x="50" y="8"/>
                    </a:moveTo>
                    <a:lnTo>
                      <a:pt x="50" y="24"/>
                    </a:lnTo>
                    <a:lnTo>
                      <a:pt x="0" y="22"/>
                    </a:lnTo>
                    <a:lnTo>
                      <a:pt x="0" y="0"/>
                    </a:lnTo>
                    <a:lnTo>
                      <a:pt x="50" y="8"/>
                    </a:lnTo>
                    <a:close/>
                  </a:path>
                </a:pathLst>
              </a:custGeom>
              <a:grpFill/>
              <a:ln>
                <a:noFill/>
              </a:ln>
            </p:spPr>
            <p:txBody>
              <a:bodyPr anchor="t" anchorCtr="0" bIns="45720" compatLnSpc="1" lIns="91440" numCol="1" rIns="91440" tIns="45720" vert="horz" wrap="square"/>
              <a:lstStyle/>
              <a:p>
                <a:endParaRPr altLang="en-US" lang="zh-CN"/>
              </a:p>
            </p:txBody>
          </p:sp>
          <p:sp>
            <p:nvSpPr>
              <p:cNvPr id="712" name="Freeform 1360"/>
              <p:cNvSpPr/>
              <p:nvPr/>
            </p:nvSpPr>
            <p:spPr bwMode="auto">
              <a:xfrm>
                <a:off x="5320" y="1892"/>
                <a:ext cx="24" cy="32"/>
              </a:xfrm>
              <a:custGeom>
                <a:gdLst>
                  <a:gd fmla="*/ 0 w 24" name="T0"/>
                  <a:gd fmla="*/ 0 h 32" name="T1"/>
                  <a:gd fmla="*/ 24 w 24" name="T2"/>
                  <a:gd fmla="*/ 0 h 32" name="T3"/>
                  <a:gd fmla="*/ 24 w 24" name="T4"/>
                  <a:gd fmla="*/ 30 h 32" name="T5"/>
                  <a:gd fmla="*/ 0 w 24" name="T6"/>
                  <a:gd fmla="*/ 32 h 32" name="T7"/>
                  <a:gd fmla="*/ 0 w 24" name="T8"/>
                  <a:gd fmla="*/ 0 h 32" name="T9"/>
                </a:gdLst>
                <a:cxnLst>
                  <a:cxn ang="0">
                    <a:pos x="T0" y="T1"/>
                  </a:cxn>
                  <a:cxn ang="0">
                    <a:pos x="T2" y="T3"/>
                  </a:cxn>
                  <a:cxn ang="0">
                    <a:pos x="T4" y="T5"/>
                  </a:cxn>
                  <a:cxn ang="0">
                    <a:pos x="T6" y="T7"/>
                  </a:cxn>
                  <a:cxn ang="0">
                    <a:pos x="T8" y="T9"/>
                  </a:cxn>
                </a:cxnLst>
                <a:rect b="b" l="0" r="r" t="0"/>
                <a:pathLst>
                  <a:path h="32" w="24">
                    <a:moveTo>
                      <a:pt x="0" y="0"/>
                    </a:moveTo>
                    <a:lnTo>
                      <a:pt x="24" y="0"/>
                    </a:lnTo>
                    <a:lnTo>
                      <a:pt x="24" y="30"/>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13" name="Freeform 1361"/>
              <p:cNvSpPr/>
              <p:nvPr/>
            </p:nvSpPr>
            <p:spPr bwMode="auto">
              <a:xfrm>
                <a:off x="5358" y="1892"/>
                <a:ext cx="36" cy="28"/>
              </a:xfrm>
              <a:custGeom>
                <a:gdLst>
                  <a:gd fmla="*/ 36 w 36" name="T0"/>
                  <a:gd fmla="*/ 2 h 28" name="T1"/>
                  <a:gd fmla="*/ 36 w 36" name="T2"/>
                  <a:gd fmla="*/ 26 h 28" name="T3"/>
                  <a:gd fmla="*/ 0 w 36" name="T4"/>
                  <a:gd fmla="*/ 28 h 28" name="T5"/>
                  <a:gd fmla="*/ 0 w 36" name="T6"/>
                  <a:gd fmla="*/ 0 h 28" name="T7"/>
                  <a:gd fmla="*/ 36 w 36" name="T8"/>
                  <a:gd fmla="*/ 2 h 28" name="T9"/>
                </a:gdLst>
                <a:cxnLst>
                  <a:cxn ang="0">
                    <a:pos x="T0" y="T1"/>
                  </a:cxn>
                  <a:cxn ang="0">
                    <a:pos x="T2" y="T3"/>
                  </a:cxn>
                  <a:cxn ang="0">
                    <a:pos x="T4" y="T5"/>
                  </a:cxn>
                  <a:cxn ang="0">
                    <a:pos x="T6" y="T7"/>
                  </a:cxn>
                  <a:cxn ang="0">
                    <a:pos x="T8" y="T9"/>
                  </a:cxn>
                </a:cxnLst>
                <a:rect b="b" l="0" r="r" t="0"/>
                <a:pathLst>
                  <a:path h="28" w="36">
                    <a:moveTo>
                      <a:pt x="36" y="2"/>
                    </a:moveTo>
                    <a:lnTo>
                      <a:pt x="36" y="26"/>
                    </a:lnTo>
                    <a:lnTo>
                      <a:pt x="0" y="28"/>
                    </a:lnTo>
                    <a:lnTo>
                      <a:pt x="0" y="0"/>
                    </a:lnTo>
                    <a:lnTo>
                      <a:pt x="36" y="2"/>
                    </a:lnTo>
                    <a:close/>
                  </a:path>
                </a:pathLst>
              </a:custGeom>
              <a:grpFill/>
              <a:ln>
                <a:noFill/>
              </a:ln>
            </p:spPr>
            <p:txBody>
              <a:bodyPr anchor="t" anchorCtr="0" bIns="45720" compatLnSpc="1" lIns="91440" numCol="1" rIns="91440" tIns="45720" vert="horz" wrap="square"/>
              <a:lstStyle/>
              <a:p>
                <a:endParaRPr altLang="en-US" lang="zh-CN"/>
              </a:p>
            </p:txBody>
          </p:sp>
          <p:sp>
            <p:nvSpPr>
              <p:cNvPr id="714" name="Freeform 1362"/>
              <p:cNvSpPr/>
              <p:nvPr/>
            </p:nvSpPr>
            <p:spPr bwMode="auto">
              <a:xfrm>
                <a:off x="5424" y="1894"/>
                <a:ext cx="22" cy="20"/>
              </a:xfrm>
              <a:custGeom>
                <a:gdLst>
                  <a:gd fmla="*/ 0 w 22" name="T0"/>
                  <a:gd fmla="*/ 0 h 20" name="T1"/>
                  <a:gd fmla="*/ 22 w 22" name="T2"/>
                  <a:gd fmla="*/ 0 h 20" name="T3"/>
                  <a:gd fmla="*/ 22 w 22" name="T4"/>
                  <a:gd fmla="*/ 18 h 20" name="T5"/>
                  <a:gd fmla="*/ 0 w 22" name="T6"/>
                  <a:gd fmla="*/ 20 h 20" name="T7"/>
                  <a:gd fmla="*/ 0 w 22" name="T8"/>
                  <a:gd fmla="*/ 0 h 20" name="T9"/>
                </a:gdLst>
                <a:cxnLst>
                  <a:cxn ang="0">
                    <a:pos x="T0" y="T1"/>
                  </a:cxn>
                  <a:cxn ang="0">
                    <a:pos x="T2" y="T3"/>
                  </a:cxn>
                  <a:cxn ang="0">
                    <a:pos x="T4" y="T5"/>
                  </a:cxn>
                  <a:cxn ang="0">
                    <a:pos x="T6" y="T7"/>
                  </a:cxn>
                  <a:cxn ang="0">
                    <a:pos x="T8" y="T9"/>
                  </a:cxn>
                </a:cxnLst>
                <a:rect b="b" l="0" r="r" t="0"/>
                <a:pathLst>
                  <a:path h="20" w="22">
                    <a:moveTo>
                      <a:pt x="0" y="0"/>
                    </a:moveTo>
                    <a:lnTo>
                      <a:pt x="22" y="0"/>
                    </a:lnTo>
                    <a:lnTo>
                      <a:pt x="22" y="18"/>
                    </a:lnTo>
                    <a:lnTo>
                      <a:pt x="0" y="2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15" name="Freeform 1363"/>
              <p:cNvSpPr/>
              <p:nvPr/>
            </p:nvSpPr>
            <p:spPr bwMode="auto">
              <a:xfrm>
                <a:off x="5462" y="1894"/>
                <a:ext cx="12" cy="18"/>
              </a:xfrm>
              <a:custGeom>
                <a:gdLst>
                  <a:gd fmla="*/ 12 w 12" name="T0"/>
                  <a:gd fmla="*/ 0 h 18" name="T1"/>
                  <a:gd fmla="*/ 12 w 12" name="T2"/>
                  <a:gd fmla="*/ 16 h 18" name="T3"/>
                  <a:gd fmla="*/ 0 w 12" name="T4"/>
                  <a:gd fmla="*/ 18 h 18" name="T5"/>
                  <a:gd fmla="*/ 0 w 12" name="T6"/>
                  <a:gd fmla="*/ 0 h 18" name="T7"/>
                  <a:gd fmla="*/ 12 w 12" name="T8"/>
                  <a:gd fmla="*/ 0 h 18" name="T9"/>
                </a:gdLst>
                <a:cxnLst>
                  <a:cxn ang="0">
                    <a:pos x="T0" y="T1"/>
                  </a:cxn>
                  <a:cxn ang="0">
                    <a:pos x="T2" y="T3"/>
                  </a:cxn>
                  <a:cxn ang="0">
                    <a:pos x="T4" y="T5"/>
                  </a:cxn>
                  <a:cxn ang="0">
                    <a:pos x="T6" y="T7"/>
                  </a:cxn>
                  <a:cxn ang="0">
                    <a:pos x="T8" y="T9"/>
                  </a:cxn>
                </a:cxnLst>
                <a:rect b="b" l="0" r="r" t="0"/>
                <a:pathLst>
                  <a:path h="18" w="12">
                    <a:moveTo>
                      <a:pt x="12" y="0"/>
                    </a:moveTo>
                    <a:lnTo>
                      <a:pt x="12" y="16"/>
                    </a:lnTo>
                    <a:lnTo>
                      <a:pt x="0" y="18"/>
                    </a:lnTo>
                    <a:lnTo>
                      <a:pt x="0" y="0"/>
                    </a:lnTo>
                    <a:lnTo>
                      <a:pt x="12" y="0"/>
                    </a:lnTo>
                    <a:close/>
                  </a:path>
                </a:pathLst>
              </a:custGeom>
              <a:grpFill/>
              <a:ln>
                <a:noFill/>
              </a:ln>
            </p:spPr>
            <p:txBody>
              <a:bodyPr anchor="t" anchorCtr="0" bIns="45720" compatLnSpc="1" lIns="91440" numCol="1" rIns="91440" tIns="45720" vert="horz" wrap="square"/>
              <a:lstStyle/>
              <a:p>
                <a:endParaRPr altLang="en-US" lang="zh-CN"/>
              </a:p>
            </p:txBody>
          </p:sp>
          <p:sp>
            <p:nvSpPr>
              <p:cNvPr id="716" name="Freeform 1364"/>
              <p:cNvSpPr/>
              <p:nvPr/>
            </p:nvSpPr>
            <p:spPr bwMode="auto">
              <a:xfrm>
                <a:off x="5320" y="1942"/>
                <a:ext cx="58" cy="39"/>
              </a:xfrm>
              <a:custGeom>
                <a:gdLst>
                  <a:gd fmla="*/ 0 w 58" name="T0"/>
                  <a:gd fmla="*/ 6 h 39" name="T1"/>
                  <a:gd fmla="*/ 58 w 58" name="T2"/>
                  <a:gd fmla="*/ 0 h 39" name="T3"/>
                  <a:gd fmla="*/ 58 w 58" name="T4"/>
                  <a:gd fmla="*/ 27 h 39" name="T5"/>
                  <a:gd fmla="*/ 0 w 58" name="T6"/>
                  <a:gd fmla="*/ 39 h 39" name="T7"/>
                  <a:gd fmla="*/ 0 w 58" name="T8"/>
                  <a:gd fmla="*/ 6 h 39" name="T9"/>
                </a:gdLst>
                <a:cxnLst>
                  <a:cxn ang="0">
                    <a:pos x="T0" y="T1"/>
                  </a:cxn>
                  <a:cxn ang="0">
                    <a:pos x="T2" y="T3"/>
                  </a:cxn>
                  <a:cxn ang="0">
                    <a:pos x="T4" y="T5"/>
                  </a:cxn>
                  <a:cxn ang="0">
                    <a:pos x="T6" y="T7"/>
                  </a:cxn>
                  <a:cxn ang="0">
                    <a:pos x="T8" y="T9"/>
                  </a:cxn>
                </a:cxnLst>
                <a:rect b="b" l="0" r="r" t="0"/>
                <a:pathLst>
                  <a:path h="39" w="57">
                    <a:moveTo>
                      <a:pt x="0" y="6"/>
                    </a:moveTo>
                    <a:lnTo>
                      <a:pt x="58" y="0"/>
                    </a:lnTo>
                    <a:lnTo>
                      <a:pt x="58" y="27"/>
                    </a:lnTo>
                    <a:lnTo>
                      <a:pt x="0" y="39"/>
                    </a:lnTo>
                    <a:lnTo>
                      <a:pt x="0" y="6"/>
                    </a:lnTo>
                    <a:close/>
                  </a:path>
                </a:pathLst>
              </a:custGeom>
              <a:grpFill/>
              <a:ln>
                <a:noFill/>
              </a:ln>
            </p:spPr>
            <p:txBody>
              <a:bodyPr anchor="t" anchorCtr="0" bIns="45720" compatLnSpc="1" lIns="91440" numCol="1" rIns="91440" tIns="45720" vert="horz" wrap="square"/>
              <a:lstStyle/>
              <a:p>
                <a:endParaRPr altLang="en-US" lang="zh-CN"/>
              </a:p>
            </p:txBody>
          </p:sp>
          <p:sp>
            <p:nvSpPr>
              <p:cNvPr id="717" name="Freeform 1365"/>
              <p:cNvSpPr/>
              <p:nvPr/>
            </p:nvSpPr>
            <p:spPr bwMode="auto">
              <a:xfrm>
                <a:off x="5394" y="1938"/>
                <a:ext cx="14" cy="27"/>
              </a:xfrm>
              <a:custGeom>
                <a:gdLst>
                  <a:gd fmla="*/ 14 w 14" name="T0"/>
                  <a:gd fmla="*/ 0 h 27" name="T1"/>
                  <a:gd fmla="*/ 14 w 14" name="T2"/>
                  <a:gd fmla="*/ 22 h 27" name="T3"/>
                  <a:gd fmla="*/ 0 w 14" name="T4"/>
                  <a:gd fmla="*/ 27 h 27" name="T5"/>
                  <a:gd fmla="*/ 0 w 14" name="T6"/>
                  <a:gd fmla="*/ 2 h 27" name="T7"/>
                  <a:gd fmla="*/ 14 w 14" name="T8"/>
                  <a:gd fmla="*/ 0 h 27" name="T9"/>
                </a:gdLst>
                <a:cxnLst>
                  <a:cxn ang="0">
                    <a:pos x="T0" y="T1"/>
                  </a:cxn>
                  <a:cxn ang="0">
                    <a:pos x="T2" y="T3"/>
                  </a:cxn>
                  <a:cxn ang="0">
                    <a:pos x="T4" y="T5"/>
                  </a:cxn>
                  <a:cxn ang="0">
                    <a:pos x="T6" y="T7"/>
                  </a:cxn>
                  <a:cxn ang="0">
                    <a:pos x="T8" y="T9"/>
                  </a:cxn>
                </a:cxnLst>
                <a:rect b="b" l="0" r="r" t="0"/>
                <a:pathLst>
                  <a:path h="27" w="14">
                    <a:moveTo>
                      <a:pt x="14" y="0"/>
                    </a:moveTo>
                    <a:lnTo>
                      <a:pt x="14" y="22"/>
                    </a:lnTo>
                    <a:lnTo>
                      <a:pt x="0" y="27"/>
                    </a:lnTo>
                    <a:lnTo>
                      <a:pt x="0" y="2"/>
                    </a:lnTo>
                    <a:lnTo>
                      <a:pt x="14" y="0"/>
                    </a:lnTo>
                    <a:close/>
                  </a:path>
                </a:pathLst>
              </a:custGeom>
              <a:grpFill/>
              <a:ln>
                <a:noFill/>
              </a:ln>
            </p:spPr>
            <p:txBody>
              <a:bodyPr anchor="t" anchorCtr="0" bIns="45720" compatLnSpc="1" lIns="91440" numCol="1" rIns="91440" tIns="45720" vert="horz" wrap="square"/>
              <a:lstStyle/>
              <a:p>
                <a:endParaRPr altLang="en-US" lang="zh-CN"/>
              </a:p>
            </p:txBody>
          </p:sp>
          <p:sp>
            <p:nvSpPr>
              <p:cNvPr id="718" name="Freeform 1366"/>
              <p:cNvSpPr/>
              <p:nvPr/>
            </p:nvSpPr>
            <p:spPr bwMode="auto">
              <a:xfrm>
                <a:off x="5422" y="1930"/>
                <a:ext cx="52" cy="28"/>
              </a:xfrm>
              <a:custGeom>
                <a:gdLst>
                  <a:gd fmla="*/ 52 w 52" name="T0"/>
                  <a:gd fmla="*/ 0 h 28" name="T1"/>
                  <a:gd fmla="*/ 52 w 52" name="T2"/>
                  <a:gd fmla="*/ 16 h 28" name="T3"/>
                  <a:gd fmla="*/ 2 w 52" name="T4"/>
                  <a:gd fmla="*/ 28 h 28" name="T5"/>
                  <a:gd fmla="*/ 2 w 52" name="T6"/>
                  <a:gd fmla="*/ 8 h 28" name="T7"/>
                  <a:gd fmla="*/ 0 w 52" name="T8"/>
                  <a:gd fmla="*/ 6 h 28" name="T9"/>
                  <a:gd fmla="*/ 2 w 52" name="T10"/>
                  <a:gd fmla="*/ 6 h 28" name="T11"/>
                  <a:gd fmla="*/ 52 w 52" name="T12"/>
                  <a:gd fmla="*/ 0 h 28" name="T13"/>
                </a:gdLst>
                <a:cxnLst>
                  <a:cxn ang="0">
                    <a:pos x="T0" y="T1"/>
                  </a:cxn>
                  <a:cxn ang="0">
                    <a:pos x="T2" y="T3"/>
                  </a:cxn>
                  <a:cxn ang="0">
                    <a:pos x="T4" y="T5"/>
                  </a:cxn>
                  <a:cxn ang="0">
                    <a:pos x="T6" y="T7"/>
                  </a:cxn>
                  <a:cxn ang="0">
                    <a:pos x="T8" y="T9"/>
                  </a:cxn>
                  <a:cxn ang="0">
                    <a:pos x="T10" y="T11"/>
                  </a:cxn>
                  <a:cxn ang="0">
                    <a:pos x="T12" y="T13"/>
                  </a:cxn>
                </a:cxnLst>
                <a:rect b="b" l="0" r="r" t="0"/>
                <a:pathLst>
                  <a:path h="28" w="52">
                    <a:moveTo>
                      <a:pt x="52" y="0"/>
                    </a:moveTo>
                    <a:lnTo>
                      <a:pt x="52" y="16"/>
                    </a:lnTo>
                    <a:lnTo>
                      <a:pt x="2" y="28"/>
                    </a:lnTo>
                    <a:lnTo>
                      <a:pt x="2" y="8"/>
                    </a:lnTo>
                    <a:lnTo>
                      <a:pt x="0" y="6"/>
                    </a:lnTo>
                    <a:lnTo>
                      <a:pt x="2" y="6"/>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719" name="Freeform 1367"/>
              <p:cNvSpPr/>
              <p:nvPr/>
            </p:nvSpPr>
            <p:spPr bwMode="auto">
              <a:xfrm>
                <a:off x="5320" y="1997"/>
                <a:ext cx="30" cy="38"/>
              </a:xfrm>
              <a:custGeom>
                <a:gdLst>
                  <a:gd fmla="*/ 0 w 30" name="T0"/>
                  <a:gd fmla="*/ 6 h 38" name="T1"/>
                  <a:gd fmla="*/ 30 w 30" name="T2"/>
                  <a:gd fmla="*/ 0 h 38" name="T3"/>
                  <a:gd fmla="*/ 30 w 30" name="T4"/>
                  <a:gd fmla="*/ 28 h 38" name="T5"/>
                  <a:gd fmla="*/ 0 w 30" name="T6"/>
                  <a:gd fmla="*/ 38 h 38" name="T7"/>
                  <a:gd fmla="*/ 0 w 30" name="T8"/>
                  <a:gd fmla="*/ 6 h 38" name="T9"/>
                </a:gdLst>
                <a:cxnLst>
                  <a:cxn ang="0">
                    <a:pos x="T0" y="T1"/>
                  </a:cxn>
                  <a:cxn ang="0">
                    <a:pos x="T2" y="T3"/>
                  </a:cxn>
                  <a:cxn ang="0">
                    <a:pos x="T4" y="T5"/>
                  </a:cxn>
                  <a:cxn ang="0">
                    <a:pos x="T6" y="T7"/>
                  </a:cxn>
                  <a:cxn ang="0">
                    <a:pos x="T8" y="T9"/>
                  </a:cxn>
                </a:cxnLst>
                <a:rect b="b" l="0" r="r" t="0"/>
                <a:pathLst>
                  <a:path h="38" w="30">
                    <a:moveTo>
                      <a:pt x="0" y="6"/>
                    </a:moveTo>
                    <a:lnTo>
                      <a:pt x="30" y="0"/>
                    </a:lnTo>
                    <a:lnTo>
                      <a:pt x="30" y="28"/>
                    </a:lnTo>
                    <a:lnTo>
                      <a:pt x="0" y="38"/>
                    </a:lnTo>
                    <a:lnTo>
                      <a:pt x="0" y="6"/>
                    </a:lnTo>
                    <a:close/>
                  </a:path>
                </a:pathLst>
              </a:custGeom>
              <a:grpFill/>
              <a:ln>
                <a:noFill/>
              </a:ln>
            </p:spPr>
            <p:txBody>
              <a:bodyPr anchor="t" anchorCtr="0" bIns="45720" compatLnSpc="1" lIns="91440" numCol="1" rIns="91440" tIns="45720" vert="horz" wrap="square"/>
              <a:lstStyle/>
              <a:p>
                <a:endParaRPr altLang="en-US" lang="zh-CN"/>
              </a:p>
            </p:txBody>
          </p:sp>
          <p:sp>
            <p:nvSpPr>
              <p:cNvPr id="720" name="Freeform 1368"/>
              <p:cNvSpPr/>
              <p:nvPr/>
            </p:nvSpPr>
            <p:spPr bwMode="auto">
              <a:xfrm>
                <a:off x="5364" y="1987"/>
                <a:ext cx="30" cy="34"/>
              </a:xfrm>
              <a:custGeom>
                <a:gdLst>
                  <a:gd fmla="*/ 30 w 30" name="T0"/>
                  <a:gd fmla="*/ 0 h 34" name="T1"/>
                  <a:gd fmla="*/ 30 w 30" name="T2"/>
                  <a:gd fmla="*/ 24 h 34" name="T3"/>
                  <a:gd fmla="*/ 0 w 30" name="T4"/>
                  <a:gd fmla="*/ 34 h 34" name="T5"/>
                  <a:gd fmla="*/ 0 w 30" name="T6"/>
                  <a:gd fmla="*/ 6 h 34" name="T7"/>
                  <a:gd fmla="*/ 30 w 30" name="T8"/>
                  <a:gd fmla="*/ 0 h 34" name="T9"/>
                </a:gdLst>
                <a:cxnLst>
                  <a:cxn ang="0">
                    <a:pos x="T0" y="T1"/>
                  </a:cxn>
                  <a:cxn ang="0">
                    <a:pos x="T2" y="T3"/>
                  </a:cxn>
                  <a:cxn ang="0">
                    <a:pos x="T4" y="T5"/>
                  </a:cxn>
                  <a:cxn ang="0">
                    <a:pos x="T6" y="T7"/>
                  </a:cxn>
                  <a:cxn ang="0">
                    <a:pos x="T8" y="T9"/>
                  </a:cxn>
                </a:cxnLst>
                <a:rect b="b" l="0" r="r" t="0"/>
                <a:pathLst>
                  <a:path h="34" w="30">
                    <a:moveTo>
                      <a:pt x="30" y="0"/>
                    </a:moveTo>
                    <a:lnTo>
                      <a:pt x="30" y="24"/>
                    </a:lnTo>
                    <a:lnTo>
                      <a:pt x="0" y="34"/>
                    </a:lnTo>
                    <a:lnTo>
                      <a:pt x="0" y="6"/>
                    </a:lnTo>
                    <a:lnTo>
                      <a:pt x="30" y="0"/>
                    </a:lnTo>
                    <a:close/>
                  </a:path>
                </a:pathLst>
              </a:custGeom>
              <a:grpFill/>
              <a:ln>
                <a:noFill/>
              </a:ln>
            </p:spPr>
            <p:txBody>
              <a:bodyPr anchor="t" anchorCtr="0" bIns="45720" compatLnSpc="1" lIns="91440" numCol="1" rIns="91440" tIns="45720" vert="horz" wrap="square"/>
              <a:lstStyle/>
              <a:p>
                <a:endParaRPr altLang="en-US" lang="zh-CN"/>
              </a:p>
            </p:txBody>
          </p:sp>
          <p:sp>
            <p:nvSpPr>
              <p:cNvPr id="721" name="Freeform 1369"/>
              <p:cNvSpPr/>
              <p:nvPr/>
            </p:nvSpPr>
            <p:spPr bwMode="auto">
              <a:xfrm>
                <a:off x="5424" y="1977"/>
                <a:ext cx="20" cy="24"/>
              </a:xfrm>
              <a:custGeom>
                <a:gdLst>
                  <a:gd fmla="*/ 0 w 20" name="T0"/>
                  <a:gd fmla="*/ 4 h 24" name="T1"/>
                  <a:gd fmla="*/ 20 w 20" name="T2"/>
                  <a:gd fmla="*/ 0 h 24" name="T3"/>
                  <a:gd fmla="*/ 20 w 20" name="T4"/>
                  <a:gd fmla="*/ 18 h 24" name="T5"/>
                  <a:gd fmla="*/ 0 w 20" name="T6"/>
                  <a:gd fmla="*/ 24 h 24" name="T7"/>
                  <a:gd fmla="*/ 0 w 20" name="T8"/>
                  <a:gd fmla="*/ 4 h 24" name="T9"/>
                  <a:gd fmla="*/ 0 w 20" name="T10"/>
                  <a:gd fmla="*/ 4 h 24" name="T11"/>
                  <a:gd fmla="*/ 0 w 20" name="T12"/>
                  <a:gd fmla="*/ 4 h 24" name="T13"/>
                </a:gdLst>
                <a:cxnLst>
                  <a:cxn ang="0">
                    <a:pos x="T0" y="T1"/>
                  </a:cxn>
                  <a:cxn ang="0">
                    <a:pos x="T2" y="T3"/>
                  </a:cxn>
                  <a:cxn ang="0">
                    <a:pos x="T4" y="T5"/>
                  </a:cxn>
                  <a:cxn ang="0">
                    <a:pos x="T6" y="T7"/>
                  </a:cxn>
                  <a:cxn ang="0">
                    <a:pos x="T8" y="T9"/>
                  </a:cxn>
                  <a:cxn ang="0">
                    <a:pos x="T10" y="T11"/>
                  </a:cxn>
                  <a:cxn ang="0">
                    <a:pos x="T12" y="T13"/>
                  </a:cxn>
                </a:cxnLst>
                <a:rect b="b" l="0" r="r" t="0"/>
                <a:pathLst>
                  <a:path h="24" w="20">
                    <a:moveTo>
                      <a:pt x="0" y="4"/>
                    </a:moveTo>
                    <a:lnTo>
                      <a:pt x="20" y="0"/>
                    </a:lnTo>
                    <a:lnTo>
                      <a:pt x="20" y="18"/>
                    </a:lnTo>
                    <a:lnTo>
                      <a:pt x="0" y="24"/>
                    </a:lnTo>
                    <a:lnTo>
                      <a:pt x="0" y="4"/>
                    </a:lnTo>
                    <a:lnTo>
                      <a:pt x="0" y="4"/>
                    </a:lnTo>
                    <a:lnTo>
                      <a:pt x="0" y="4"/>
                    </a:lnTo>
                    <a:close/>
                  </a:path>
                </a:pathLst>
              </a:custGeom>
              <a:grpFill/>
              <a:ln>
                <a:noFill/>
              </a:ln>
            </p:spPr>
            <p:txBody>
              <a:bodyPr anchor="t" anchorCtr="0" bIns="45720" compatLnSpc="1" lIns="91440" numCol="1" rIns="91440" tIns="45720" vert="horz" wrap="square"/>
              <a:lstStyle/>
              <a:p>
                <a:endParaRPr altLang="en-US" lang="zh-CN"/>
              </a:p>
            </p:txBody>
          </p:sp>
          <p:sp>
            <p:nvSpPr>
              <p:cNvPr id="722" name="Freeform 1370"/>
              <p:cNvSpPr/>
              <p:nvPr/>
            </p:nvSpPr>
            <p:spPr bwMode="auto">
              <a:xfrm>
                <a:off x="5460" y="1971"/>
                <a:ext cx="14" cy="20"/>
              </a:xfrm>
              <a:custGeom>
                <a:gdLst>
                  <a:gd fmla="*/ 14 w 14" name="T0"/>
                  <a:gd fmla="*/ 0 h 20" name="T1"/>
                  <a:gd fmla="*/ 14 w 14" name="T2"/>
                  <a:gd fmla="*/ 14 h 20" name="T3"/>
                  <a:gd fmla="*/ 0 w 14" name="T4"/>
                  <a:gd fmla="*/ 20 h 20" name="T5"/>
                  <a:gd fmla="*/ 0 w 14" name="T6"/>
                  <a:gd fmla="*/ 2 h 20" name="T7"/>
                  <a:gd fmla="*/ 14 w 14" name="T8"/>
                  <a:gd fmla="*/ 0 h 20" name="T9"/>
                </a:gdLst>
                <a:cxnLst>
                  <a:cxn ang="0">
                    <a:pos x="T0" y="T1"/>
                  </a:cxn>
                  <a:cxn ang="0">
                    <a:pos x="T2" y="T3"/>
                  </a:cxn>
                  <a:cxn ang="0">
                    <a:pos x="T4" y="T5"/>
                  </a:cxn>
                  <a:cxn ang="0">
                    <a:pos x="T6" y="T7"/>
                  </a:cxn>
                  <a:cxn ang="0">
                    <a:pos x="T8" y="T9"/>
                  </a:cxn>
                </a:cxnLst>
                <a:rect b="b" l="0" r="r" t="0"/>
                <a:pathLst>
                  <a:path h="20" w="14">
                    <a:moveTo>
                      <a:pt x="14" y="0"/>
                    </a:moveTo>
                    <a:lnTo>
                      <a:pt x="14" y="14"/>
                    </a:lnTo>
                    <a:lnTo>
                      <a:pt x="0" y="20"/>
                    </a:lnTo>
                    <a:lnTo>
                      <a:pt x="0" y="2"/>
                    </a:lnTo>
                    <a:lnTo>
                      <a:pt x="14" y="0"/>
                    </a:lnTo>
                    <a:close/>
                  </a:path>
                </a:pathLst>
              </a:custGeom>
              <a:grpFill/>
              <a:ln>
                <a:noFill/>
              </a:ln>
            </p:spPr>
            <p:txBody>
              <a:bodyPr anchor="t" anchorCtr="0" bIns="45720" compatLnSpc="1" lIns="91440" numCol="1" rIns="91440" tIns="45720" vert="horz" wrap="square"/>
              <a:lstStyle/>
              <a:p>
                <a:endParaRPr altLang="en-US" lang="zh-CN"/>
              </a:p>
            </p:txBody>
          </p:sp>
          <p:sp>
            <p:nvSpPr>
              <p:cNvPr id="723" name="Freeform 1371"/>
              <p:cNvSpPr/>
              <p:nvPr/>
            </p:nvSpPr>
            <p:spPr bwMode="auto">
              <a:xfrm>
                <a:off x="5320" y="2055"/>
                <a:ext cx="22" cy="38"/>
              </a:xfrm>
              <a:custGeom>
                <a:gdLst>
                  <a:gd fmla="*/ 0 w 22" name="T0"/>
                  <a:gd fmla="*/ 6 h 38" name="T1"/>
                  <a:gd fmla="*/ 22 w 22" name="T2"/>
                  <a:gd fmla="*/ 0 h 38" name="T3"/>
                  <a:gd fmla="*/ 22 w 22" name="T4"/>
                  <a:gd fmla="*/ 28 h 38" name="T5"/>
                  <a:gd fmla="*/ 0 w 22" name="T6"/>
                  <a:gd fmla="*/ 38 h 38" name="T7"/>
                  <a:gd fmla="*/ 0 w 22" name="T8"/>
                  <a:gd fmla="*/ 6 h 38" name="T9"/>
                </a:gdLst>
                <a:cxnLst>
                  <a:cxn ang="0">
                    <a:pos x="T0" y="T1"/>
                  </a:cxn>
                  <a:cxn ang="0">
                    <a:pos x="T2" y="T3"/>
                  </a:cxn>
                  <a:cxn ang="0">
                    <a:pos x="T4" y="T5"/>
                  </a:cxn>
                  <a:cxn ang="0">
                    <a:pos x="T6" y="T7"/>
                  </a:cxn>
                  <a:cxn ang="0">
                    <a:pos x="T8" y="T9"/>
                  </a:cxn>
                </a:cxnLst>
                <a:rect b="b" l="0" r="r" t="0"/>
                <a:pathLst>
                  <a:path h="38" w="22">
                    <a:moveTo>
                      <a:pt x="0" y="6"/>
                    </a:moveTo>
                    <a:lnTo>
                      <a:pt x="22" y="0"/>
                    </a:lnTo>
                    <a:lnTo>
                      <a:pt x="22" y="28"/>
                    </a:lnTo>
                    <a:lnTo>
                      <a:pt x="0" y="38"/>
                    </a:lnTo>
                    <a:lnTo>
                      <a:pt x="0" y="6"/>
                    </a:lnTo>
                    <a:close/>
                  </a:path>
                </a:pathLst>
              </a:custGeom>
              <a:grpFill/>
              <a:ln>
                <a:noFill/>
              </a:ln>
            </p:spPr>
            <p:txBody>
              <a:bodyPr anchor="t" anchorCtr="0" bIns="45720" compatLnSpc="1" lIns="91440" numCol="1" rIns="91440" tIns="45720" vert="horz" wrap="square"/>
              <a:lstStyle/>
              <a:p>
                <a:endParaRPr altLang="en-US" lang="zh-CN"/>
              </a:p>
            </p:txBody>
          </p:sp>
          <p:sp>
            <p:nvSpPr>
              <p:cNvPr id="724" name="Freeform 1372"/>
              <p:cNvSpPr/>
              <p:nvPr/>
            </p:nvSpPr>
            <p:spPr bwMode="auto">
              <a:xfrm>
                <a:off x="5358" y="2027"/>
                <a:ext cx="64" cy="50"/>
              </a:xfrm>
              <a:custGeom>
                <a:gdLst>
                  <a:gd fmla="*/ 64 w 64" name="T0"/>
                  <a:gd fmla="*/ 0 h 50" name="T1"/>
                  <a:gd fmla="*/ 64 w 64" name="T2"/>
                  <a:gd fmla="*/ 20 h 50" name="T3"/>
                  <a:gd fmla="*/ 0 w 64" name="T4"/>
                  <a:gd fmla="*/ 50 h 50" name="T5"/>
                  <a:gd fmla="*/ 0 w 64" name="T6"/>
                  <a:gd fmla="*/ 22 h 50" name="T7"/>
                  <a:gd fmla="*/ 64 w 64" name="T8"/>
                  <a:gd fmla="*/ 0 h 50" name="T9"/>
                </a:gdLst>
                <a:cxnLst>
                  <a:cxn ang="0">
                    <a:pos x="T0" y="T1"/>
                  </a:cxn>
                  <a:cxn ang="0">
                    <a:pos x="T2" y="T3"/>
                  </a:cxn>
                  <a:cxn ang="0">
                    <a:pos x="T4" y="T5"/>
                  </a:cxn>
                  <a:cxn ang="0">
                    <a:pos x="T6" y="T7"/>
                  </a:cxn>
                  <a:cxn ang="0">
                    <a:pos x="T8" y="T9"/>
                  </a:cxn>
                </a:cxnLst>
                <a:rect b="b" l="0" r="r" t="0"/>
                <a:pathLst>
                  <a:path h="50" w="64">
                    <a:moveTo>
                      <a:pt x="64" y="0"/>
                    </a:moveTo>
                    <a:lnTo>
                      <a:pt x="64" y="20"/>
                    </a:lnTo>
                    <a:lnTo>
                      <a:pt x="0" y="50"/>
                    </a:lnTo>
                    <a:lnTo>
                      <a:pt x="0" y="22"/>
                    </a:lnTo>
                    <a:lnTo>
                      <a:pt x="64" y="0"/>
                    </a:lnTo>
                    <a:close/>
                  </a:path>
                </a:pathLst>
              </a:custGeom>
              <a:grpFill/>
              <a:ln>
                <a:noFill/>
              </a:ln>
            </p:spPr>
            <p:txBody>
              <a:bodyPr anchor="t" anchorCtr="0" bIns="45720" compatLnSpc="1" lIns="91440" numCol="1" rIns="91440" tIns="45720" vert="horz" wrap="square"/>
              <a:lstStyle/>
              <a:p>
                <a:endParaRPr altLang="en-US" lang="zh-CN"/>
              </a:p>
            </p:txBody>
          </p:sp>
          <p:sp>
            <p:nvSpPr>
              <p:cNvPr id="725" name="Freeform 1373"/>
              <p:cNvSpPr/>
              <p:nvPr/>
            </p:nvSpPr>
            <p:spPr bwMode="auto">
              <a:xfrm>
                <a:off x="5436" y="2009"/>
                <a:ext cx="38" cy="32"/>
              </a:xfrm>
              <a:custGeom>
                <a:gdLst>
                  <a:gd fmla="*/ 38 w 38" name="T0"/>
                  <a:gd fmla="*/ 0 h 32" name="T1"/>
                  <a:gd fmla="*/ 38 w 38" name="T2"/>
                  <a:gd fmla="*/ 16 h 32" name="T3"/>
                  <a:gd fmla="*/ 0 w 38" name="T4"/>
                  <a:gd fmla="*/ 32 h 32" name="T5"/>
                  <a:gd fmla="*/ 0 w 38" name="T6"/>
                  <a:gd fmla="*/ 12 h 32" name="T7"/>
                  <a:gd fmla="*/ 38 w 38" name="T8"/>
                  <a:gd fmla="*/ 0 h 32" name="T9"/>
                </a:gdLst>
                <a:cxnLst>
                  <a:cxn ang="0">
                    <a:pos x="T0" y="T1"/>
                  </a:cxn>
                  <a:cxn ang="0">
                    <a:pos x="T2" y="T3"/>
                  </a:cxn>
                  <a:cxn ang="0">
                    <a:pos x="T4" y="T5"/>
                  </a:cxn>
                  <a:cxn ang="0">
                    <a:pos x="T6" y="T7"/>
                  </a:cxn>
                  <a:cxn ang="0">
                    <a:pos x="T8" y="T9"/>
                  </a:cxn>
                </a:cxnLst>
                <a:rect b="b" l="0" r="r" t="0"/>
                <a:pathLst>
                  <a:path h="32" w="38">
                    <a:moveTo>
                      <a:pt x="38" y="0"/>
                    </a:moveTo>
                    <a:lnTo>
                      <a:pt x="38" y="16"/>
                    </a:lnTo>
                    <a:lnTo>
                      <a:pt x="0" y="32"/>
                    </a:lnTo>
                    <a:lnTo>
                      <a:pt x="0" y="12"/>
                    </a:lnTo>
                    <a:lnTo>
                      <a:pt x="38" y="0"/>
                    </a:lnTo>
                    <a:close/>
                  </a:path>
                </a:pathLst>
              </a:custGeom>
              <a:grpFill/>
              <a:ln>
                <a:noFill/>
              </a:ln>
            </p:spPr>
            <p:txBody>
              <a:bodyPr anchor="t" anchorCtr="0" bIns="45720" compatLnSpc="1" lIns="91440" numCol="1" rIns="91440" tIns="45720" vert="horz" wrap="square"/>
              <a:lstStyle/>
              <a:p>
                <a:endParaRPr altLang="en-US" lang="zh-CN"/>
              </a:p>
            </p:txBody>
          </p:sp>
          <p:sp>
            <p:nvSpPr>
              <p:cNvPr id="726" name="Freeform 1374"/>
              <p:cNvSpPr/>
              <p:nvPr/>
            </p:nvSpPr>
            <p:spPr bwMode="auto">
              <a:xfrm>
                <a:off x="5320" y="2097"/>
                <a:ext cx="42" cy="50"/>
              </a:xfrm>
              <a:custGeom>
                <a:gdLst>
                  <a:gd fmla="*/ 0 w 42" name="T0"/>
                  <a:gd fmla="*/ 20 h 50" name="T1"/>
                  <a:gd fmla="*/ 42 w 42" name="T2"/>
                  <a:gd fmla="*/ 0 h 50" name="T3"/>
                  <a:gd fmla="*/ 42 w 42" name="T4"/>
                  <a:gd fmla="*/ 28 h 50" name="T5"/>
                  <a:gd fmla="*/ 0 w 42" name="T6"/>
                  <a:gd fmla="*/ 50 h 50" name="T7"/>
                  <a:gd fmla="*/ 0 w 42" name="T8"/>
                  <a:gd fmla="*/ 20 h 50" name="T9"/>
                </a:gdLst>
                <a:cxnLst>
                  <a:cxn ang="0">
                    <a:pos x="T0" y="T1"/>
                  </a:cxn>
                  <a:cxn ang="0">
                    <a:pos x="T2" y="T3"/>
                  </a:cxn>
                  <a:cxn ang="0">
                    <a:pos x="T4" y="T5"/>
                  </a:cxn>
                  <a:cxn ang="0">
                    <a:pos x="T6" y="T7"/>
                  </a:cxn>
                  <a:cxn ang="0">
                    <a:pos x="T8" y="T9"/>
                  </a:cxn>
                </a:cxnLst>
                <a:rect b="b" l="0" r="r" t="0"/>
                <a:pathLst>
                  <a:path h="50" w="42">
                    <a:moveTo>
                      <a:pt x="0" y="20"/>
                    </a:moveTo>
                    <a:lnTo>
                      <a:pt x="42" y="0"/>
                    </a:lnTo>
                    <a:lnTo>
                      <a:pt x="42" y="28"/>
                    </a:lnTo>
                    <a:lnTo>
                      <a:pt x="0" y="50"/>
                    </a:lnTo>
                    <a:lnTo>
                      <a:pt x="0" y="20"/>
                    </a:lnTo>
                    <a:close/>
                  </a:path>
                </a:pathLst>
              </a:custGeom>
              <a:grpFill/>
              <a:ln>
                <a:noFill/>
              </a:ln>
            </p:spPr>
            <p:txBody>
              <a:bodyPr anchor="t" anchorCtr="0" bIns="45720" compatLnSpc="1" lIns="91440" numCol="1" rIns="91440" tIns="45720" vert="horz" wrap="square"/>
              <a:lstStyle/>
              <a:p>
                <a:endParaRPr altLang="en-US" lang="zh-CN"/>
              </a:p>
            </p:txBody>
          </p:sp>
          <p:sp>
            <p:nvSpPr>
              <p:cNvPr id="727" name="Freeform 1375"/>
              <p:cNvSpPr/>
              <p:nvPr/>
            </p:nvSpPr>
            <p:spPr bwMode="auto">
              <a:xfrm>
                <a:off x="5392" y="2063"/>
                <a:ext cx="50" cy="46"/>
              </a:xfrm>
              <a:custGeom>
                <a:gdLst>
                  <a:gd fmla="*/ 0 w 50" name="T0"/>
                  <a:gd fmla="*/ 22 h 46" name="T1"/>
                  <a:gd fmla="*/ 50 w 50" name="T2"/>
                  <a:gd fmla="*/ 0 h 46" name="T3"/>
                  <a:gd fmla="*/ 50 w 50" name="T4"/>
                  <a:gd fmla="*/ 20 h 46" name="T5"/>
                  <a:gd fmla="*/ 0 w 50" name="T6"/>
                  <a:gd fmla="*/ 46 h 46" name="T7"/>
                  <a:gd fmla="*/ 0 w 50" name="T8"/>
                  <a:gd fmla="*/ 22 h 46" name="T9"/>
                </a:gdLst>
                <a:cxnLst>
                  <a:cxn ang="0">
                    <a:pos x="T0" y="T1"/>
                  </a:cxn>
                  <a:cxn ang="0">
                    <a:pos x="T2" y="T3"/>
                  </a:cxn>
                  <a:cxn ang="0">
                    <a:pos x="T4" y="T5"/>
                  </a:cxn>
                  <a:cxn ang="0">
                    <a:pos x="T6" y="T7"/>
                  </a:cxn>
                  <a:cxn ang="0">
                    <a:pos x="T8" y="T9"/>
                  </a:cxn>
                </a:cxnLst>
                <a:rect b="b" l="0" r="r" t="0"/>
                <a:pathLst>
                  <a:path h="46" w="50">
                    <a:moveTo>
                      <a:pt x="0" y="22"/>
                    </a:moveTo>
                    <a:lnTo>
                      <a:pt x="50" y="0"/>
                    </a:lnTo>
                    <a:lnTo>
                      <a:pt x="50" y="20"/>
                    </a:lnTo>
                    <a:lnTo>
                      <a:pt x="0" y="46"/>
                    </a:lnTo>
                    <a:lnTo>
                      <a:pt x="0" y="22"/>
                    </a:lnTo>
                    <a:close/>
                  </a:path>
                </a:pathLst>
              </a:custGeom>
              <a:grpFill/>
              <a:ln>
                <a:noFill/>
              </a:ln>
            </p:spPr>
            <p:txBody>
              <a:bodyPr anchor="t" anchorCtr="0" bIns="45720" compatLnSpc="1" lIns="91440" numCol="1" rIns="91440" tIns="45720" vert="horz" wrap="square"/>
              <a:lstStyle/>
              <a:p>
                <a:endParaRPr altLang="en-US" lang="zh-CN"/>
              </a:p>
            </p:txBody>
          </p:sp>
          <p:sp>
            <p:nvSpPr>
              <p:cNvPr id="728" name="Freeform 1376"/>
              <p:cNvSpPr/>
              <p:nvPr/>
            </p:nvSpPr>
            <p:spPr bwMode="auto">
              <a:xfrm>
                <a:off x="5456" y="2049"/>
                <a:ext cx="18" cy="26"/>
              </a:xfrm>
              <a:custGeom>
                <a:gdLst>
                  <a:gd fmla="*/ 18 w 18" name="T0"/>
                  <a:gd fmla="*/ 0 h 26" name="T1"/>
                  <a:gd fmla="*/ 18 w 18" name="T2"/>
                  <a:gd fmla="*/ 16 h 26" name="T3"/>
                  <a:gd fmla="*/ 0 w 18" name="T4"/>
                  <a:gd fmla="*/ 26 h 26" name="T5"/>
                  <a:gd fmla="*/ 0 w 18" name="T6"/>
                  <a:gd fmla="*/ 8 h 26" name="T7"/>
                  <a:gd fmla="*/ 18 w 18" name="T8"/>
                  <a:gd fmla="*/ 0 h 26" name="T9"/>
                </a:gdLst>
                <a:cxnLst>
                  <a:cxn ang="0">
                    <a:pos x="T0" y="T1"/>
                  </a:cxn>
                  <a:cxn ang="0">
                    <a:pos x="T2" y="T3"/>
                  </a:cxn>
                  <a:cxn ang="0">
                    <a:pos x="T4" y="T5"/>
                  </a:cxn>
                  <a:cxn ang="0">
                    <a:pos x="T6" y="T7"/>
                  </a:cxn>
                  <a:cxn ang="0">
                    <a:pos x="T8" y="T9"/>
                  </a:cxn>
                </a:cxnLst>
                <a:rect b="b" l="0" r="r" t="0"/>
                <a:pathLst>
                  <a:path h="26" w="18">
                    <a:moveTo>
                      <a:pt x="18" y="0"/>
                    </a:moveTo>
                    <a:lnTo>
                      <a:pt x="18" y="16"/>
                    </a:lnTo>
                    <a:lnTo>
                      <a:pt x="0" y="26"/>
                    </a:lnTo>
                    <a:lnTo>
                      <a:pt x="0" y="8"/>
                    </a:lnTo>
                    <a:lnTo>
                      <a:pt x="18" y="0"/>
                    </a:lnTo>
                    <a:close/>
                  </a:path>
                </a:pathLst>
              </a:custGeom>
              <a:grpFill/>
              <a:ln>
                <a:noFill/>
              </a:ln>
            </p:spPr>
            <p:txBody>
              <a:bodyPr anchor="t" anchorCtr="0" bIns="45720" compatLnSpc="1" lIns="91440" numCol="1" rIns="91440" tIns="45720" vert="horz" wrap="square"/>
              <a:lstStyle/>
              <a:p>
                <a:endParaRPr altLang="en-US" lang="zh-CN"/>
              </a:p>
            </p:txBody>
          </p:sp>
          <p:sp>
            <p:nvSpPr>
              <p:cNvPr id="729" name="Freeform 1377"/>
              <p:cNvSpPr/>
              <p:nvPr/>
            </p:nvSpPr>
            <p:spPr bwMode="auto">
              <a:xfrm>
                <a:off x="5320" y="2159"/>
                <a:ext cx="24" cy="44"/>
              </a:xfrm>
              <a:custGeom>
                <a:gdLst>
                  <a:gd fmla="*/ 0 w 24" name="T0"/>
                  <a:gd fmla="*/ 14 h 44" name="T1"/>
                  <a:gd fmla="*/ 24 w 24" name="T2"/>
                  <a:gd fmla="*/ 0 h 44" name="T3"/>
                  <a:gd fmla="*/ 24 w 24" name="T4"/>
                  <a:gd fmla="*/ 30 h 44" name="T5"/>
                  <a:gd fmla="*/ 0 w 24" name="T6"/>
                  <a:gd fmla="*/ 44 h 44" name="T7"/>
                  <a:gd fmla="*/ 0 w 24" name="T8"/>
                  <a:gd fmla="*/ 14 h 44" name="T9"/>
                </a:gdLst>
                <a:cxnLst>
                  <a:cxn ang="0">
                    <a:pos x="T0" y="T1"/>
                  </a:cxn>
                  <a:cxn ang="0">
                    <a:pos x="T2" y="T3"/>
                  </a:cxn>
                  <a:cxn ang="0">
                    <a:pos x="T4" y="T5"/>
                  </a:cxn>
                  <a:cxn ang="0">
                    <a:pos x="T6" y="T7"/>
                  </a:cxn>
                  <a:cxn ang="0">
                    <a:pos x="T8" y="T9"/>
                  </a:cxn>
                </a:cxnLst>
                <a:rect b="b" l="0" r="r" t="0"/>
                <a:pathLst>
                  <a:path h="44" w="24">
                    <a:moveTo>
                      <a:pt x="0" y="14"/>
                    </a:moveTo>
                    <a:lnTo>
                      <a:pt x="24" y="0"/>
                    </a:lnTo>
                    <a:lnTo>
                      <a:pt x="24" y="30"/>
                    </a:lnTo>
                    <a:lnTo>
                      <a:pt x="0" y="44"/>
                    </a:lnTo>
                    <a:lnTo>
                      <a:pt x="0" y="14"/>
                    </a:lnTo>
                    <a:close/>
                  </a:path>
                </a:pathLst>
              </a:custGeom>
              <a:grpFill/>
              <a:ln>
                <a:noFill/>
              </a:ln>
            </p:spPr>
            <p:txBody>
              <a:bodyPr anchor="t" anchorCtr="0" bIns="45720" compatLnSpc="1" lIns="91440" numCol="1" rIns="91440" tIns="45720" vert="horz" wrap="square"/>
              <a:lstStyle/>
              <a:p>
                <a:endParaRPr altLang="en-US" lang="zh-CN"/>
              </a:p>
            </p:txBody>
          </p:sp>
          <p:sp>
            <p:nvSpPr>
              <p:cNvPr id="730" name="Freeform 1378"/>
              <p:cNvSpPr/>
              <p:nvPr/>
            </p:nvSpPr>
            <p:spPr bwMode="auto">
              <a:xfrm>
                <a:off x="5360" y="2133"/>
                <a:ext cx="34" cy="46"/>
              </a:xfrm>
              <a:custGeom>
                <a:gdLst>
                  <a:gd fmla="*/ 34 w 34" name="T0"/>
                  <a:gd fmla="*/ 0 h 46" name="T1"/>
                  <a:gd fmla="*/ 34 w 34" name="T2"/>
                  <a:gd fmla="*/ 24 h 46" name="T3"/>
                  <a:gd fmla="*/ 0 w 34" name="T4"/>
                  <a:gd fmla="*/ 46 h 46" name="T5"/>
                  <a:gd fmla="*/ 0 w 34" name="T6"/>
                  <a:gd fmla="*/ 18 h 46" name="T7"/>
                  <a:gd fmla="*/ 34 w 34" name="T8"/>
                  <a:gd fmla="*/ 0 h 46" name="T9"/>
                </a:gdLst>
                <a:cxnLst>
                  <a:cxn ang="0">
                    <a:pos x="T0" y="T1"/>
                  </a:cxn>
                  <a:cxn ang="0">
                    <a:pos x="T2" y="T3"/>
                  </a:cxn>
                  <a:cxn ang="0">
                    <a:pos x="T4" y="T5"/>
                  </a:cxn>
                  <a:cxn ang="0">
                    <a:pos x="T6" y="T7"/>
                  </a:cxn>
                  <a:cxn ang="0">
                    <a:pos x="T8" y="T9"/>
                  </a:cxn>
                </a:cxnLst>
                <a:rect b="b" l="0" r="r" t="0"/>
                <a:pathLst>
                  <a:path h="46" w="34">
                    <a:moveTo>
                      <a:pt x="34" y="0"/>
                    </a:moveTo>
                    <a:lnTo>
                      <a:pt x="34" y="24"/>
                    </a:lnTo>
                    <a:lnTo>
                      <a:pt x="0" y="46"/>
                    </a:lnTo>
                    <a:lnTo>
                      <a:pt x="0" y="18"/>
                    </a:lnTo>
                    <a:lnTo>
                      <a:pt x="34" y="0"/>
                    </a:lnTo>
                    <a:close/>
                  </a:path>
                </a:pathLst>
              </a:custGeom>
              <a:grpFill/>
              <a:ln>
                <a:noFill/>
              </a:ln>
            </p:spPr>
            <p:txBody>
              <a:bodyPr anchor="t" anchorCtr="0" bIns="45720" compatLnSpc="1" lIns="91440" numCol="1" rIns="91440" tIns="45720" vert="horz" wrap="square"/>
              <a:lstStyle/>
              <a:p>
                <a:endParaRPr altLang="en-US" lang="zh-CN"/>
              </a:p>
            </p:txBody>
          </p:sp>
          <p:sp>
            <p:nvSpPr>
              <p:cNvPr id="731" name="Freeform 1379"/>
              <p:cNvSpPr/>
              <p:nvPr/>
            </p:nvSpPr>
            <p:spPr bwMode="auto">
              <a:xfrm>
                <a:off x="5420" y="2113"/>
                <a:ext cx="12" cy="28"/>
              </a:xfrm>
              <a:custGeom>
                <a:gdLst>
                  <a:gd fmla="*/ 0 w 12" name="T0"/>
                  <a:gd fmla="*/ 6 h 28" name="T1"/>
                  <a:gd fmla="*/ 12 w 12" name="T2"/>
                  <a:gd fmla="*/ 0 h 28" name="T3"/>
                  <a:gd fmla="*/ 12 w 12" name="T4"/>
                  <a:gd fmla="*/ 20 h 28" name="T5"/>
                  <a:gd fmla="*/ 0 w 12" name="T6"/>
                  <a:gd fmla="*/ 28 h 28" name="T7"/>
                  <a:gd fmla="*/ 0 w 12" name="T8"/>
                  <a:gd fmla="*/ 6 h 28" name="T9"/>
                </a:gdLst>
                <a:cxnLst>
                  <a:cxn ang="0">
                    <a:pos x="T0" y="T1"/>
                  </a:cxn>
                  <a:cxn ang="0">
                    <a:pos x="T2" y="T3"/>
                  </a:cxn>
                  <a:cxn ang="0">
                    <a:pos x="T4" y="T5"/>
                  </a:cxn>
                  <a:cxn ang="0">
                    <a:pos x="T6" y="T7"/>
                  </a:cxn>
                  <a:cxn ang="0">
                    <a:pos x="T8" y="T9"/>
                  </a:cxn>
                </a:cxnLst>
                <a:rect b="b" l="0" r="r" t="0"/>
                <a:pathLst>
                  <a:path h="28" w="12">
                    <a:moveTo>
                      <a:pt x="0" y="6"/>
                    </a:moveTo>
                    <a:lnTo>
                      <a:pt x="12" y="0"/>
                    </a:lnTo>
                    <a:lnTo>
                      <a:pt x="12" y="20"/>
                    </a:lnTo>
                    <a:lnTo>
                      <a:pt x="0" y="28"/>
                    </a:lnTo>
                    <a:lnTo>
                      <a:pt x="0" y="6"/>
                    </a:lnTo>
                    <a:close/>
                  </a:path>
                </a:pathLst>
              </a:custGeom>
              <a:grpFill/>
              <a:ln>
                <a:noFill/>
              </a:ln>
            </p:spPr>
            <p:txBody>
              <a:bodyPr anchor="t" anchorCtr="0" bIns="45720" compatLnSpc="1" lIns="91440" numCol="1" rIns="91440" tIns="45720" vert="horz" wrap="square"/>
              <a:lstStyle/>
              <a:p>
                <a:endParaRPr altLang="en-US" lang="zh-CN"/>
              </a:p>
            </p:txBody>
          </p:sp>
          <p:sp>
            <p:nvSpPr>
              <p:cNvPr id="732" name="Freeform 1380"/>
              <p:cNvSpPr/>
              <p:nvPr/>
            </p:nvSpPr>
            <p:spPr bwMode="auto">
              <a:xfrm>
                <a:off x="5446" y="2091"/>
                <a:ext cx="28" cy="32"/>
              </a:xfrm>
              <a:custGeom>
                <a:gdLst>
                  <a:gd fmla="*/ 28 w 28" name="T0"/>
                  <a:gd fmla="*/ 0 h 32" name="T1"/>
                  <a:gd fmla="*/ 28 w 28" name="T2"/>
                  <a:gd fmla="*/ 16 h 32" name="T3"/>
                  <a:gd fmla="*/ 0 w 28" name="T4"/>
                  <a:gd fmla="*/ 32 h 32" name="T5"/>
                  <a:gd fmla="*/ 0 w 28" name="T6"/>
                  <a:gd fmla="*/ 14 h 32" name="T7"/>
                  <a:gd fmla="*/ 28 w 28" name="T8"/>
                  <a:gd fmla="*/ 0 h 32" name="T9"/>
                </a:gdLst>
                <a:cxnLst>
                  <a:cxn ang="0">
                    <a:pos x="T0" y="T1"/>
                  </a:cxn>
                  <a:cxn ang="0">
                    <a:pos x="T2" y="T3"/>
                  </a:cxn>
                  <a:cxn ang="0">
                    <a:pos x="T4" y="T5"/>
                  </a:cxn>
                  <a:cxn ang="0">
                    <a:pos x="T6" y="T7"/>
                  </a:cxn>
                  <a:cxn ang="0">
                    <a:pos x="T8" y="T9"/>
                  </a:cxn>
                </a:cxnLst>
                <a:rect b="b" l="0" r="r" t="0"/>
                <a:pathLst>
                  <a:path h="32" w="28">
                    <a:moveTo>
                      <a:pt x="28" y="0"/>
                    </a:moveTo>
                    <a:lnTo>
                      <a:pt x="28" y="16"/>
                    </a:lnTo>
                    <a:lnTo>
                      <a:pt x="0" y="32"/>
                    </a:lnTo>
                    <a:lnTo>
                      <a:pt x="0" y="14"/>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733" name="Freeform 1381"/>
              <p:cNvSpPr/>
              <p:nvPr/>
            </p:nvSpPr>
            <p:spPr bwMode="auto">
              <a:xfrm>
                <a:off x="5320" y="2201"/>
                <a:ext cx="40" cy="54"/>
              </a:xfrm>
              <a:custGeom>
                <a:gdLst>
                  <a:gd fmla="*/ 0 w 40" name="T0"/>
                  <a:gd fmla="*/ 22 h 54" name="T1"/>
                  <a:gd fmla="*/ 40 w 40" name="T2"/>
                  <a:gd fmla="*/ 0 h 54" name="T3"/>
                  <a:gd fmla="*/ 40 w 40" name="T4"/>
                  <a:gd fmla="*/ 26 h 54" name="T5"/>
                  <a:gd fmla="*/ 0 w 40" name="T6"/>
                  <a:gd fmla="*/ 54 h 54" name="T7"/>
                  <a:gd fmla="*/ 0 w 40" name="T8"/>
                  <a:gd fmla="*/ 22 h 54" name="T9"/>
                </a:gdLst>
                <a:cxnLst>
                  <a:cxn ang="0">
                    <a:pos x="T0" y="T1"/>
                  </a:cxn>
                  <a:cxn ang="0">
                    <a:pos x="T2" y="T3"/>
                  </a:cxn>
                  <a:cxn ang="0">
                    <a:pos x="T4" y="T5"/>
                  </a:cxn>
                  <a:cxn ang="0">
                    <a:pos x="T6" y="T7"/>
                  </a:cxn>
                  <a:cxn ang="0">
                    <a:pos x="T8" y="T9"/>
                  </a:cxn>
                </a:cxnLst>
                <a:rect b="b" l="0" r="r" t="0"/>
                <a:pathLst>
                  <a:path h="54" w="40">
                    <a:moveTo>
                      <a:pt x="0" y="22"/>
                    </a:moveTo>
                    <a:lnTo>
                      <a:pt x="40" y="0"/>
                    </a:lnTo>
                    <a:lnTo>
                      <a:pt x="40" y="26"/>
                    </a:lnTo>
                    <a:lnTo>
                      <a:pt x="0" y="54"/>
                    </a:lnTo>
                    <a:lnTo>
                      <a:pt x="0" y="22"/>
                    </a:lnTo>
                    <a:close/>
                  </a:path>
                </a:pathLst>
              </a:custGeom>
              <a:grpFill/>
              <a:ln>
                <a:noFill/>
              </a:ln>
            </p:spPr>
            <p:txBody>
              <a:bodyPr anchor="t" anchorCtr="0" bIns="45720" compatLnSpc="1" lIns="91440" numCol="1" rIns="91440" tIns="45720" vert="horz" wrap="square"/>
              <a:lstStyle/>
              <a:p>
                <a:endParaRPr altLang="en-US" lang="zh-CN"/>
              </a:p>
            </p:txBody>
          </p:sp>
          <p:sp>
            <p:nvSpPr>
              <p:cNvPr id="734" name="Freeform 1382"/>
              <p:cNvSpPr/>
              <p:nvPr/>
            </p:nvSpPr>
            <p:spPr bwMode="auto">
              <a:xfrm>
                <a:off x="5374" y="2171"/>
                <a:ext cx="34" cy="46"/>
              </a:xfrm>
              <a:custGeom>
                <a:gdLst>
                  <a:gd fmla="*/ 34 w 34" name="T0"/>
                  <a:gd fmla="*/ 0 h 46" name="T1"/>
                  <a:gd fmla="*/ 34 w 34" name="T2"/>
                  <a:gd fmla="*/ 22 h 46" name="T3"/>
                  <a:gd fmla="*/ 0 w 34" name="T4"/>
                  <a:gd fmla="*/ 46 h 46" name="T5"/>
                  <a:gd fmla="*/ 0 w 34" name="T6"/>
                  <a:gd fmla="*/ 20 h 46" name="T7"/>
                  <a:gd fmla="*/ 34 w 34" name="T8"/>
                  <a:gd fmla="*/ 0 h 46" name="T9"/>
                </a:gdLst>
                <a:cxnLst>
                  <a:cxn ang="0">
                    <a:pos x="T0" y="T1"/>
                  </a:cxn>
                  <a:cxn ang="0">
                    <a:pos x="T2" y="T3"/>
                  </a:cxn>
                  <a:cxn ang="0">
                    <a:pos x="T4" y="T5"/>
                  </a:cxn>
                  <a:cxn ang="0">
                    <a:pos x="T6" y="T7"/>
                  </a:cxn>
                  <a:cxn ang="0">
                    <a:pos x="T8" y="T9"/>
                  </a:cxn>
                </a:cxnLst>
                <a:rect b="b" l="0" r="r" t="0"/>
                <a:pathLst>
                  <a:path h="46" w="34">
                    <a:moveTo>
                      <a:pt x="34" y="0"/>
                    </a:moveTo>
                    <a:lnTo>
                      <a:pt x="34" y="22"/>
                    </a:lnTo>
                    <a:lnTo>
                      <a:pt x="0" y="46"/>
                    </a:lnTo>
                    <a:lnTo>
                      <a:pt x="0" y="20"/>
                    </a:lnTo>
                    <a:lnTo>
                      <a:pt x="34" y="0"/>
                    </a:lnTo>
                    <a:close/>
                  </a:path>
                </a:pathLst>
              </a:custGeom>
              <a:grpFill/>
              <a:ln>
                <a:noFill/>
              </a:ln>
            </p:spPr>
            <p:txBody>
              <a:bodyPr anchor="t" anchorCtr="0" bIns="45720" compatLnSpc="1" lIns="91440" numCol="1" rIns="91440" tIns="45720" vert="horz" wrap="square"/>
              <a:lstStyle/>
              <a:p>
                <a:endParaRPr altLang="en-US" lang="zh-CN"/>
              </a:p>
            </p:txBody>
          </p:sp>
          <p:sp>
            <p:nvSpPr>
              <p:cNvPr id="735" name="Freeform 1383"/>
              <p:cNvSpPr/>
              <p:nvPr/>
            </p:nvSpPr>
            <p:spPr bwMode="auto">
              <a:xfrm>
                <a:off x="5424" y="2133"/>
                <a:ext cx="50" cy="50"/>
              </a:xfrm>
              <a:custGeom>
                <a:gdLst>
                  <a:gd fmla="*/ 50 w 50" name="T0"/>
                  <a:gd fmla="*/ 0 h 50" name="T1"/>
                  <a:gd fmla="*/ 50 w 50" name="T2"/>
                  <a:gd fmla="*/ 16 h 50" name="T3"/>
                  <a:gd fmla="*/ 0 w 50" name="T4"/>
                  <a:gd fmla="*/ 50 h 50" name="T5"/>
                  <a:gd fmla="*/ 0 w 50" name="T6"/>
                  <a:gd fmla="*/ 30 h 50" name="T7"/>
                  <a:gd fmla="*/ 50 w 50" name="T8"/>
                  <a:gd fmla="*/ 0 h 50" name="T9"/>
                </a:gdLst>
                <a:cxnLst>
                  <a:cxn ang="0">
                    <a:pos x="T0" y="T1"/>
                  </a:cxn>
                  <a:cxn ang="0">
                    <a:pos x="T2" y="T3"/>
                  </a:cxn>
                  <a:cxn ang="0">
                    <a:pos x="T4" y="T5"/>
                  </a:cxn>
                  <a:cxn ang="0">
                    <a:pos x="T6" y="T7"/>
                  </a:cxn>
                  <a:cxn ang="0">
                    <a:pos x="T8" y="T9"/>
                  </a:cxn>
                </a:cxnLst>
                <a:rect b="b" l="0" r="r" t="0"/>
                <a:pathLst>
                  <a:path h="50" w="50">
                    <a:moveTo>
                      <a:pt x="50" y="0"/>
                    </a:moveTo>
                    <a:lnTo>
                      <a:pt x="50" y="16"/>
                    </a:lnTo>
                    <a:lnTo>
                      <a:pt x="0" y="50"/>
                    </a:lnTo>
                    <a:lnTo>
                      <a:pt x="0" y="30"/>
                    </a:lnTo>
                    <a:lnTo>
                      <a:pt x="50" y="0"/>
                    </a:lnTo>
                    <a:close/>
                  </a:path>
                </a:pathLst>
              </a:custGeom>
              <a:grpFill/>
              <a:ln>
                <a:noFill/>
              </a:ln>
            </p:spPr>
            <p:txBody>
              <a:bodyPr anchor="t" anchorCtr="0" bIns="45720" compatLnSpc="1" lIns="91440" numCol="1" rIns="91440" tIns="45720" vert="horz" wrap="square"/>
              <a:lstStyle/>
              <a:p>
                <a:endParaRPr altLang="en-US" lang="zh-CN"/>
              </a:p>
            </p:txBody>
          </p:sp>
          <p:sp>
            <p:nvSpPr>
              <p:cNvPr id="736" name="Freeform 1384"/>
              <p:cNvSpPr/>
              <p:nvPr/>
            </p:nvSpPr>
            <p:spPr bwMode="auto">
              <a:xfrm>
                <a:off x="5320" y="2259"/>
                <a:ext cx="22" cy="46"/>
              </a:xfrm>
              <a:custGeom>
                <a:gdLst>
                  <a:gd fmla="*/ 0 w 22" name="T0"/>
                  <a:gd fmla="*/ 16 h 46" name="T1"/>
                  <a:gd fmla="*/ 22 w 22" name="T2"/>
                  <a:gd fmla="*/ 0 h 46" name="T3"/>
                  <a:gd fmla="*/ 22 w 22" name="T4"/>
                  <a:gd fmla="*/ 30 h 46" name="T5"/>
                  <a:gd fmla="*/ 0 w 22" name="T6"/>
                  <a:gd fmla="*/ 46 h 46" name="T7"/>
                  <a:gd fmla="*/ 0 w 22" name="T8"/>
                  <a:gd fmla="*/ 16 h 46" name="T9"/>
                </a:gdLst>
                <a:cxnLst>
                  <a:cxn ang="0">
                    <a:pos x="T0" y="T1"/>
                  </a:cxn>
                  <a:cxn ang="0">
                    <a:pos x="T2" y="T3"/>
                  </a:cxn>
                  <a:cxn ang="0">
                    <a:pos x="T4" y="T5"/>
                  </a:cxn>
                  <a:cxn ang="0">
                    <a:pos x="T6" y="T7"/>
                  </a:cxn>
                  <a:cxn ang="0">
                    <a:pos x="T8" y="T9"/>
                  </a:cxn>
                </a:cxnLst>
                <a:rect b="b" l="0" r="r" t="0"/>
                <a:pathLst>
                  <a:path h="46" w="22">
                    <a:moveTo>
                      <a:pt x="0" y="16"/>
                    </a:moveTo>
                    <a:lnTo>
                      <a:pt x="22" y="0"/>
                    </a:lnTo>
                    <a:lnTo>
                      <a:pt x="22" y="30"/>
                    </a:lnTo>
                    <a:lnTo>
                      <a:pt x="0" y="46"/>
                    </a:lnTo>
                    <a:lnTo>
                      <a:pt x="0" y="16"/>
                    </a:lnTo>
                    <a:close/>
                  </a:path>
                </a:pathLst>
              </a:custGeom>
              <a:grpFill/>
              <a:ln>
                <a:noFill/>
              </a:ln>
            </p:spPr>
            <p:txBody>
              <a:bodyPr anchor="t" anchorCtr="0" bIns="45720" compatLnSpc="1" lIns="91440" numCol="1" rIns="91440" tIns="45720" vert="horz" wrap="square"/>
              <a:lstStyle/>
              <a:p>
                <a:endParaRPr altLang="en-US" lang="zh-CN"/>
              </a:p>
            </p:txBody>
          </p:sp>
          <p:sp>
            <p:nvSpPr>
              <p:cNvPr id="737" name="Freeform 1385"/>
              <p:cNvSpPr/>
              <p:nvPr/>
            </p:nvSpPr>
            <p:spPr bwMode="auto">
              <a:xfrm>
                <a:off x="5358" y="2195"/>
                <a:ext cx="82" cy="82"/>
              </a:xfrm>
              <a:custGeom>
                <a:gdLst>
                  <a:gd fmla="*/ 82 w 82" name="T0"/>
                  <a:gd fmla="*/ 0 h 82" name="T1"/>
                  <a:gd fmla="*/ 82 w 82" name="T2"/>
                  <a:gd fmla="*/ 20 h 82" name="T3"/>
                  <a:gd fmla="*/ 0 w 82" name="T4"/>
                  <a:gd fmla="*/ 82 h 82" name="T5"/>
                  <a:gd fmla="*/ 0 w 82" name="T6"/>
                  <a:gd fmla="*/ 54 h 82" name="T7"/>
                  <a:gd fmla="*/ 82 w 82" name="T8"/>
                  <a:gd fmla="*/ 0 h 82" name="T9"/>
                </a:gdLst>
                <a:cxnLst>
                  <a:cxn ang="0">
                    <a:pos x="T0" y="T1"/>
                  </a:cxn>
                  <a:cxn ang="0">
                    <a:pos x="T2" y="T3"/>
                  </a:cxn>
                  <a:cxn ang="0">
                    <a:pos x="T4" y="T5"/>
                  </a:cxn>
                  <a:cxn ang="0">
                    <a:pos x="T6" y="T7"/>
                  </a:cxn>
                  <a:cxn ang="0">
                    <a:pos x="T8" y="T9"/>
                  </a:cxn>
                </a:cxnLst>
                <a:rect b="b" l="0" r="r" t="0"/>
                <a:pathLst>
                  <a:path h="82" w="82">
                    <a:moveTo>
                      <a:pt x="82" y="0"/>
                    </a:moveTo>
                    <a:lnTo>
                      <a:pt x="82" y="20"/>
                    </a:lnTo>
                    <a:lnTo>
                      <a:pt x="0" y="82"/>
                    </a:lnTo>
                    <a:lnTo>
                      <a:pt x="0" y="54"/>
                    </a:lnTo>
                    <a:lnTo>
                      <a:pt x="82" y="0"/>
                    </a:lnTo>
                    <a:close/>
                  </a:path>
                </a:pathLst>
              </a:custGeom>
              <a:grpFill/>
              <a:ln>
                <a:noFill/>
              </a:ln>
            </p:spPr>
            <p:txBody>
              <a:bodyPr anchor="t" anchorCtr="0" bIns="45720" compatLnSpc="1" lIns="91440" numCol="1" rIns="91440" tIns="45720" vert="horz" wrap="square"/>
              <a:lstStyle/>
              <a:p>
                <a:endParaRPr altLang="en-US" lang="zh-CN"/>
              </a:p>
            </p:txBody>
          </p:sp>
          <p:sp>
            <p:nvSpPr>
              <p:cNvPr id="738" name="Freeform 1386"/>
              <p:cNvSpPr/>
              <p:nvPr/>
            </p:nvSpPr>
            <p:spPr bwMode="auto">
              <a:xfrm>
                <a:off x="5454" y="2173"/>
                <a:ext cx="20" cy="30"/>
              </a:xfrm>
              <a:custGeom>
                <a:gdLst>
                  <a:gd fmla="*/ 20 w 20" name="T0"/>
                  <a:gd fmla="*/ 0 h 30" name="T1"/>
                  <a:gd fmla="*/ 20 w 20" name="T2"/>
                  <a:gd fmla="*/ 16 h 30" name="T3"/>
                  <a:gd fmla="*/ 0 w 20" name="T4"/>
                  <a:gd fmla="*/ 30 h 30" name="T5"/>
                  <a:gd fmla="*/ 0 w 20" name="T6"/>
                  <a:gd fmla="*/ 12 h 30" name="T7"/>
                  <a:gd fmla="*/ 20 w 20" name="T8"/>
                  <a:gd fmla="*/ 0 h 30" name="T9"/>
                </a:gdLst>
                <a:cxnLst>
                  <a:cxn ang="0">
                    <a:pos x="T0" y="T1"/>
                  </a:cxn>
                  <a:cxn ang="0">
                    <a:pos x="T2" y="T3"/>
                  </a:cxn>
                  <a:cxn ang="0">
                    <a:pos x="T4" y="T5"/>
                  </a:cxn>
                  <a:cxn ang="0">
                    <a:pos x="T6" y="T7"/>
                  </a:cxn>
                  <a:cxn ang="0">
                    <a:pos x="T8" y="T9"/>
                  </a:cxn>
                </a:cxnLst>
                <a:rect b="b" l="0" r="r" t="0"/>
                <a:pathLst>
                  <a:path h="30" w="20">
                    <a:moveTo>
                      <a:pt x="20" y="0"/>
                    </a:moveTo>
                    <a:lnTo>
                      <a:pt x="20" y="16"/>
                    </a:lnTo>
                    <a:lnTo>
                      <a:pt x="0" y="30"/>
                    </a:lnTo>
                    <a:lnTo>
                      <a:pt x="0" y="12"/>
                    </a:lnTo>
                    <a:lnTo>
                      <a:pt x="20" y="0"/>
                    </a:lnTo>
                    <a:close/>
                  </a:path>
                </a:pathLst>
              </a:custGeom>
              <a:grpFill/>
              <a:ln>
                <a:noFill/>
              </a:ln>
            </p:spPr>
            <p:txBody>
              <a:bodyPr anchor="t" anchorCtr="0" bIns="45720" compatLnSpc="1" lIns="91440" numCol="1" rIns="91440" tIns="45720" vert="horz" wrap="square"/>
              <a:lstStyle/>
              <a:p>
                <a:endParaRPr altLang="en-US" lang="zh-CN"/>
              </a:p>
            </p:txBody>
          </p:sp>
          <p:sp>
            <p:nvSpPr>
              <p:cNvPr id="739" name="Freeform 1387"/>
              <p:cNvSpPr/>
              <p:nvPr/>
            </p:nvSpPr>
            <p:spPr bwMode="auto">
              <a:xfrm>
                <a:off x="5392" y="2259"/>
                <a:ext cx="20" cy="38"/>
              </a:xfrm>
              <a:custGeom>
                <a:gdLst>
                  <a:gd fmla="*/ 20 w 20" name="T0"/>
                  <a:gd fmla="*/ 0 h 38" name="T1"/>
                  <a:gd fmla="*/ 20 w 20" name="T2"/>
                  <a:gd fmla="*/ 22 h 38" name="T3"/>
                  <a:gd fmla="*/ 0 w 20" name="T4"/>
                  <a:gd fmla="*/ 38 h 38" name="T5"/>
                  <a:gd fmla="*/ 0 w 20" name="T6"/>
                  <a:gd fmla="*/ 14 h 38" name="T7"/>
                  <a:gd fmla="*/ 20 w 20" name="T8"/>
                  <a:gd fmla="*/ 0 h 38" name="T9"/>
                </a:gdLst>
                <a:cxnLst>
                  <a:cxn ang="0">
                    <a:pos x="T0" y="T1"/>
                  </a:cxn>
                  <a:cxn ang="0">
                    <a:pos x="T2" y="T3"/>
                  </a:cxn>
                  <a:cxn ang="0">
                    <a:pos x="T4" y="T5"/>
                  </a:cxn>
                  <a:cxn ang="0">
                    <a:pos x="T6" y="T7"/>
                  </a:cxn>
                  <a:cxn ang="0">
                    <a:pos x="T8" y="T9"/>
                  </a:cxn>
                </a:cxnLst>
                <a:rect b="b" l="0" r="r" t="0"/>
                <a:pathLst>
                  <a:path h="38" w="20">
                    <a:moveTo>
                      <a:pt x="20" y="0"/>
                    </a:moveTo>
                    <a:lnTo>
                      <a:pt x="20" y="22"/>
                    </a:lnTo>
                    <a:lnTo>
                      <a:pt x="0" y="38"/>
                    </a:lnTo>
                    <a:lnTo>
                      <a:pt x="0" y="14"/>
                    </a:lnTo>
                    <a:lnTo>
                      <a:pt x="20" y="0"/>
                    </a:lnTo>
                    <a:close/>
                  </a:path>
                </a:pathLst>
              </a:custGeom>
              <a:grpFill/>
              <a:ln>
                <a:noFill/>
              </a:ln>
            </p:spPr>
            <p:txBody>
              <a:bodyPr anchor="t" anchorCtr="0" bIns="45720" compatLnSpc="1" lIns="91440" numCol="1" rIns="91440" tIns="45720" vert="horz" wrap="square"/>
              <a:lstStyle/>
              <a:p>
                <a:endParaRPr altLang="en-US" lang="zh-CN"/>
              </a:p>
            </p:txBody>
          </p:sp>
          <p:sp>
            <p:nvSpPr>
              <p:cNvPr id="740" name="Freeform 1388"/>
              <p:cNvSpPr/>
              <p:nvPr/>
            </p:nvSpPr>
            <p:spPr bwMode="auto">
              <a:xfrm>
                <a:off x="5454" y="2215"/>
                <a:ext cx="20" cy="32"/>
              </a:xfrm>
              <a:custGeom>
                <a:gdLst>
                  <a:gd fmla="*/ 20 w 20" name="T0"/>
                  <a:gd fmla="*/ 0 h 32" name="T1"/>
                  <a:gd fmla="*/ 20 w 20" name="T2"/>
                  <a:gd fmla="*/ 16 h 32" name="T3"/>
                  <a:gd fmla="*/ 0 w 20" name="T4"/>
                  <a:gd fmla="*/ 32 h 32" name="T5"/>
                  <a:gd fmla="*/ 0 w 20" name="T6"/>
                  <a:gd fmla="*/ 14 h 32" name="T7"/>
                  <a:gd fmla="*/ 20 w 20" name="T8"/>
                  <a:gd fmla="*/ 0 h 32" name="T9"/>
                </a:gdLst>
                <a:cxnLst>
                  <a:cxn ang="0">
                    <a:pos x="T0" y="T1"/>
                  </a:cxn>
                  <a:cxn ang="0">
                    <a:pos x="T2" y="T3"/>
                  </a:cxn>
                  <a:cxn ang="0">
                    <a:pos x="T4" y="T5"/>
                  </a:cxn>
                  <a:cxn ang="0">
                    <a:pos x="T6" y="T7"/>
                  </a:cxn>
                  <a:cxn ang="0">
                    <a:pos x="T8" y="T9"/>
                  </a:cxn>
                </a:cxnLst>
                <a:rect b="b" l="0" r="r" t="0"/>
                <a:pathLst>
                  <a:path h="32" w="20">
                    <a:moveTo>
                      <a:pt x="20" y="0"/>
                    </a:moveTo>
                    <a:lnTo>
                      <a:pt x="20" y="16"/>
                    </a:lnTo>
                    <a:lnTo>
                      <a:pt x="0" y="32"/>
                    </a:lnTo>
                    <a:lnTo>
                      <a:pt x="0" y="14"/>
                    </a:lnTo>
                    <a:lnTo>
                      <a:pt x="20" y="0"/>
                    </a:lnTo>
                    <a:close/>
                  </a:path>
                </a:pathLst>
              </a:custGeom>
              <a:grpFill/>
              <a:ln>
                <a:noFill/>
              </a:ln>
            </p:spPr>
            <p:txBody>
              <a:bodyPr anchor="t" anchorCtr="0" bIns="45720" compatLnSpc="1" lIns="91440" numCol="1" rIns="91440" tIns="45720" vert="horz" wrap="square"/>
              <a:lstStyle/>
              <a:p>
                <a:endParaRPr altLang="en-US" lang="zh-CN"/>
              </a:p>
            </p:txBody>
          </p:sp>
          <p:sp>
            <p:nvSpPr>
              <p:cNvPr id="741" name="Freeform 1389"/>
              <p:cNvSpPr/>
              <p:nvPr/>
            </p:nvSpPr>
            <p:spPr bwMode="auto">
              <a:xfrm>
                <a:off x="5320" y="2349"/>
                <a:ext cx="32" cy="56"/>
              </a:xfrm>
              <a:custGeom>
                <a:gdLst>
                  <a:gd fmla="*/ 0 w 32" name="T0"/>
                  <a:gd fmla="*/ 26 h 56" name="T1"/>
                  <a:gd fmla="*/ 32 w 32" name="T2"/>
                  <a:gd fmla="*/ 0 h 56" name="T3"/>
                  <a:gd fmla="*/ 32 w 32" name="T4"/>
                  <a:gd fmla="*/ 28 h 56" name="T5"/>
                  <a:gd fmla="*/ 0 w 32" name="T6"/>
                  <a:gd fmla="*/ 56 h 56" name="T7"/>
                  <a:gd fmla="*/ 0 w 32" name="T8"/>
                  <a:gd fmla="*/ 26 h 56" name="T9"/>
                </a:gdLst>
                <a:cxnLst>
                  <a:cxn ang="0">
                    <a:pos x="T0" y="T1"/>
                  </a:cxn>
                  <a:cxn ang="0">
                    <a:pos x="T2" y="T3"/>
                  </a:cxn>
                  <a:cxn ang="0">
                    <a:pos x="T4" y="T5"/>
                  </a:cxn>
                  <a:cxn ang="0">
                    <a:pos x="T6" y="T7"/>
                  </a:cxn>
                  <a:cxn ang="0">
                    <a:pos x="T8" y="T9"/>
                  </a:cxn>
                </a:cxnLst>
                <a:rect b="b" l="0" r="r" t="0"/>
                <a:pathLst>
                  <a:path h="56" w="32">
                    <a:moveTo>
                      <a:pt x="0" y="26"/>
                    </a:moveTo>
                    <a:lnTo>
                      <a:pt x="32" y="0"/>
                    </a:lnTo>
                    <a:lnTo>
                      <a:pt x="32" y="28"/>
                    </a:lnTo>
                    <a:lnTo>
                      <a:pt x="0" y="56"/>
                    </a:lnTo>
                    <a:lnTo>
                      <a:pt x="0" y="26"/>
                    </a:lnTo>
                    <a:close/>
                  </a:path>
                </a:pathLst>
              </a:custGeom>
              <a:grpFill/>
              <a:ln>
                <a:noFill/>
              </a:ln>
            </p:spPr>
            <p:txBody>
              <a:bodyPr anchor="t" anchorCtr="0" bIns="45720" compatLnSpc="1" lIns="91440" numCol="1" rIns="91440" tIns="45720" vert="horz" wrap="square"/>
              <a:lstStyle/>
              <a:p>
                <a:endParaRPr altLang="en-US" lang="zh-CN"/>
              </a:p>
            </p:txBody>
          </p:sp>
          <p:sp>
            <p:nvSpPr>
              <p:cNvPr id="742" name="Freeform 1390"/>
              <p:cNvSpPr/>
              <p:nvPr/>
            </p:nvSpPr>
            <p:spPr bwMode="auto">
              <a:xfrm>
                <a:off x="5366" y="2293"/>
                <a:ext cx="58" cy="70"/>
              </a:xfrm>
              <a:custGeom>
                <a:gdLst>
                  <a:gd fmla="*/ 58 w 58" name="T0"/>
                  <a:gd fmla="*/ 0 h 70" name="T1"/>
                  <a:gd fmla="*/ 58 w 58" name="T2"/>
                  <a:gd fmla="*/ 20 h 70" name="T3"/>
                  <a:gd fmla="*/ 0 w 58" name="T4"/>
                  <a:gd fmla="*/ 70 h 70" name="T5"/>
                  <a:gd fmla="*/ 0 w 58" name="T6"/>
                  <a:gd fmla="*/ 44 h 70" name="T7"/>
                  <a:gd fmla="*/ 58 w 58" name="T8"/>
                  <a:gd fmla="*/ 0 h 70" name="T9"/>
                </a:gdLst>
                <a:cxnLst>
                  <a:cxn ang="0">
                    <a:pos x="T0" y="T1"/>
                  </a:cxn>
                  <a:cxn ang="0">
                    <a:pos x="T2" y="T3"/>
                  </a:cxn>
                  <a:cxn ang="0">
                    <a:pos x="T4" y="T5"/>
                  </a:cxn>
                  <a:cxn ang="0">
                    <a:pos x="T6" y="T7"/>
                  </a:cxn>
                  <a:cxn ang="0">
                    <a:pos x="T8" y="T9"/>
                  </a:cxn>
                </a:cxnLst>
                <a:rect b="b" l="0" r="r" t="0"/>
                <a:pathLst>
                  <a:path h="70" w="57">
                    <a:moveTo>
                      <a:pt x="58" y="0"/>
                    </a:moveTo>
                    <a:lnTo>
                      <a:pt x="58" y="20"/>
                    </a:lnTo>
                    <a:lnTo>
                      <a:pt x="0" y="70"/>
                    </a:lnTo>
                    <a:lnTo>
                      <a:pt x="0" y="44"/>
                    </a:lnTo>
                    <a:lnTo>
                      <a:pt x="58" y="0"/>
                    </a:lnTo>
                    <a:close/>
                  </a:path>
                </a:pathLst>
              </a:custGeom>
              <a:grpFill/>
              <a:ln>
                <a:noFill/>
              </a:ln>
            </p:spPr>
            <p:txBody>
              <a:bodyPr anchor="t" anchorCtr="0" bIns="45720" compatLnSpc="1" lIns="91440" numCol="1" rIns="91440" tIns="45720" vert="horz" wrap="square"/>
              <a:lstStyle/>
              <a:p>
                <a:endParaRPr altLang="en-US" lang="zh-CN"/>
              </a:p>
            </p:txBody>
          </p:sp>
          <p:sp>
            <p:nvSpPr>
              <p:cNvPr id="743" name="Freeform 1391"/>
              <p:cNvSpPr/>
              <p:nvPr/>
            </p:nvSpPr>
            <p:spPr bwMode="auto">
              <a:xfrm>
                <a:off x="5440" y="2255"/>
                <a:ext cx="34" cy="46"/>
              </a:xfrm>
              <a:custGeom>
                <a:gdLst>
                  <a:gd fmla="*/ 34 w 34" name="T0"/>
                  <a:gd fmla="*/ 0 h 46" name="T1"/>
                  <a:gd fmla="*/ 34 w 34" name="T2"/>
                  <a:gd fmla="*/ 14 h 46" name="T3"/>
                  <a:gd fmla="*/ 0 w 34" name="T4"/>
                  <a:gd fmla="*/ 46 h 46" name="T5"/>
                  <a:gd fmla="*/ 0 w 34" name="T6"/>
                  <a:gd fmla="*/ 26 h 46" name="T7"/>
                  <a:gd fmla="*/ 34 w 34" name="T8"/>
                  <a:gd fmla="*/ 0 h 46" name="T9"/>
                </a:gdLst>
                <a:cxnLst>
                  <a:cxn ang="0">
                    <a:pos x="T0" y="T1"/>
                  </a:cxn>
                  <a:cxn ang="0">
                    <a:pos x="T2" y="T3"/>
                  </a:cxn>
                  <a:cxn ang="0">
                    <a:pos x="T4" y="T5"/>
                  </a:cxn>
                  <a:cxn ang="0">
                    <a:pos x="T6" y="T7"/>
                  </a:cxn>
                  <a:cxn ang="0">
                    <a:pos x="T8" y="T9"/>
                  </a:cxn>
                </a:cxnLst>
                <a:rect b="b" l="0" r="r" t="0"/>
                <a:pathLst>
                  <a:path h="46" w="34">
                    <a:moveTo>
                      <a:pt x="34" y="0"/>
                    </a:moveTo>
                    <a:lnTo>
                      <a:pt x="34" y="14"/>
                    </a:lnTo>
                    <a:lnTo>
                      <a:pt x="0" y="46"/>
                    </a:lnTo>
                    <a:lnTo>
                      <a:pt x="0" y="26"/>
                    </a:lnTo>
                    <a:lnTo>
                      <a:pt x="34" y="0"/>
                    </a:lnTo>
                    <a:close/>
                  </a:path>
                </a:pathLst>
              </a:custGeom>
              <a:grpFill/>
              <a:ln>
                <a:noFill/>
              </a:ln>
            </p:spPr>
            <p:txBody>
              <a:bodyPr anchor="t" anchorCtr="0" bIns="45720" compatLnSpc="1" lIns="91440" numCol="1" rIns="91440" tIns="45720" vert="horz" wrap="square"/>
              <a:lstStyle/>
              <a:p>
                <a:endParaRPr altLang="en-US" lang="zh-CN"/>
              </a:p>
            </p:txBody>
          </p:sp>
          <p:sp>
            <p:nvSpPr>
              <p:cNvPr id="744" name="Freeform 1392"/>
              <p:cNvSpPr/>
              <p:nvPr/>
            </p:nvSpPr>
            <p:spPr bwMode="auto">
              <a:xfrm>
                <a:off x="5320" y="2409"/>
                <a:ext cx="16" cy="46"/>
              </a:xfrm>
              <a:custGeom>
                <a:gdLst>
                  <a:gd fmla="*/ 0 w 16" name="T0"/>
                  <a:gd fmla="*/ 14 h 46" name="T1"/>
                  <a:gd fmla="*/ 16 w 16" name="T2"/>
                  <a:gd fmla="*/ 0 h 46" name="T3"/>
                  <a:gd fmla="*/ 16 w 16" name="T4"/>
                  <a:gd fmla="*/ 30 h 46" name="T5"/>
                  <a:gd fmla="*/ 0 w 16" name="T6"/>
                  <a:gd fmla="*/ 46 h 46" name="T7"/>
                  <a:gd fmla="*/ 0 w 16" name="T8"/>
                  <a:gd fmla="*/ 14 h 46" name="T9"/>
                </a:gdLst>
                <a:cxnLst>
                  <a:cxn ang="0">
                    <a:pos x="T0" y="T1"/>
                  </a:cxn>
                  <a:cxn ang="0">
                    <a:pos x="T2" y="T3"/>
                  </a:cxn>
                  <a:cxn ang="0">
                    <a:pos x="T4" y="T5"/>
                  </a:cxn>
                  <a:cxn ang="0">
                    <a:pos x="T6" y="T7"/>
                  </a:cxn>
                  <a:cxn ang="0">
                    <a:pos x="T8" y="T9"/>
                  </a:cxn>
                </a:cxnLst>
                <a:rect b="b" l="0" r="r" t="0"/>
                <a:pathLst>
                  <a:path h="46" w="16">
                    <a:moveTo>
                      <a:pt x="0" y="14"/>
                    </a:moveTo>
                    <a:lnTo>
                      <a:pt x="16" y="0"/>
                    </a:lnTo>
                    <a:lnTo>
                      <a:pt x="16" y="30"/>
                    </a:lnTo>
                    <a:lnTo>
                      <a:pt x="0" y="46"/>
                    </a:lnTo>
                    <a:lnTo>
                      <a:pt x="0" y="14"/>
                    </a:lnTo>
                    <a:close/>
                  </a:path>
                </a:pathLst>
              </a:custGeom>
              <a:grpFill/>
              <a:ln>
                <a:noFill/>
              </a:ln>
            </p:spPr>
            <p:txBody>
              <a:bodyPr anchor="t" anchorCtr="0" bIns="45720" compatLnSpc="1" lIns="91440" numCol="1" rIns="91440" tIns="45720" vert="horz" wrap="square"/>
              <a:lstStyle/>
              <a:p>
                <a:endParaRPr altLang="en-US" lang="zh-CN"/>
              </a:p>
            </p:txBody>
          </p:sp>
          <p:sp>
            <p:nvSpPr>
              <p:cNvPr id="745" name="Freeform 1393"/>
              <p:cNvSpPr/>
              <p:nvPr/>
            </p:nvSpPr>
            <p:spPr bwMode="auto">
              <a:xfrm>
                <a:off x="5352" y="2351"/>
                <a:ext cx="54" cy="74"/>
              </a:xfrm>
              <a:custGeom>
                <a:gdLst>
                  <a:gd fmla="*/ 54 w 54" name="T0"/>
                  <a:gd fmla="*/ 0 h 74" name="T1"/>
                  <a:gd fmla="*/ 54 w 54" name="T2"/>
                  <a:gd fmla="*/ 22 h 74" name="T3"/>
                  <a:gd fmla="*/ 0 w 54" name="T4"/>
                  <a:gd fmla="*/ 74 h 74" name="T5"/>
                  <a:gd fmla="*/ 0 w 54" name="T6"/>
                  <a:gd fmla="*/ 46 h 74" name="T7"/>
                  <a:gd fmla="*/ 54 w 54" name="T8"/>
                  <a:gd fmla="*/ 0 h 74" name="T9"/>
                </a:gdLst>
                <a:cxnLst>
                  <a:cxn ang="0">
                    <a:pos x="T0" y="T1"/>
                  </a:cxn>
                  <a:cxn ang="0">
                    <a:pos x="T2" y="T3"/>
                  </a:cxn>
                  <a:cxn ang="0">
                    <a:pos x="T4" y="T5"/>
                  </a:cxn>
                  <a:cxn ang="0">
                    <a:pos x="T6" y="T7"/>
                  </a:cxn>
                  <a:cxn ang="0">
                    <a:pos x="T8" y="T9"/>
                  </a:cxn>
                </a:cxnLst>
                <a:rect b="b" l="0" r="r" t="0"/>
                <a:pathLst>
                  <a:path h="74" w="54">
                    <a:moveTo>
                      <a:pt x="54" y="0"/>
                    </a:moveTo>
                    <a:lnTo>
                      <a:pt x="54" y="22"/>
                    </a:lnTo>
                    <a:lnTo>
                      <a:pt x="0" y="74"/>
                    </a:lnTo>
                    <a:lnTo>
                      <a:pt x="0" y="46"/>
                    </a:lnTo>
                    <a:lnTo>
                      <a:pt x="54" y="0"/>
                    </a:lnTo>
                    <a:close/>
                  </a:path>
                </a:pathLst>
              </a:custGeom>
              <a:grpFill/>
              <a:ln>
                <a:noFill/>
              </a:ln>
            </p:spPr>
            <p:txBody>
              <a:bodyPr anchor="t" anchorCtr="0" bIns="45720" compatLnSpc="1" lIns="91440" numCol="1" rIns="91440" tIns="45720" vert="horz" wrap="square"/>
              <a:lstStyle/>
              <a:p>
                <a:endParaRPr altLang="en-US" lang="zh-CN"/>
              </a:p>
            </p:txBody>
          </p:sp>
          <p:sp>
            <p:nvSpPr>
              <p:cNvPr id="746" name="Freeform 1394"/>
              <p:cNvSpPr/>
              <p:nvPr/>
            </p:nvSpPr>
            <p:spPr bwMode="auto">
              <a:xfrm>
                <a:off x="5422" y="2295"/>
                <a:ext cx="52" cy="64"/>
              </a:xfrm>
              <a:custGeom>
                <a:gdLst>
                  <a:gd fmla="*/ 52 w 52" name="T0"/>
                  <a:gd fmla="*/ 0 h 64" name="T1"/>
                  <a:gd fmla="*/ 52 w 52" name="T2"/>
                  <a:gd fmla="*/ 16 h 64" name="T3"/>
                  <a:gd fmla="*/ 0 w 52" name="T4"/>
                  <a:gd fmla="*/ 64 h 64" name="T5"/>
                  <a:gd fmla="*/ 0 w 52" name="T6"/>
                  <a:gd fmla="*/ 44 h 64" name="T7"/>
                  <a:gd fmla="*/ 52 w 52" name="T8"/>
                  <a:gd fmla="*/ 0 h 64" name="T9"/>
                </a:gdLst>
                <a:cxnLst>
                  <a:cxn ang="0">
                    <a:pos x="T0" y="T1"/>
                  </a:cxn>
                  <a:cxn ang="0">
                    <a:pos x="T2" y="T3"/>
                  </a:cxn>
                  <a:cxn ang="0">
                    <a:pos x="T4" y="T5"/>
                  </a:cxn>
                  <a:cxn ang="0">
                    <a:pos x="T6" y="T7"/>
                  </a:cxn>
                  <a:cxn ang="0">
                    <a:pos x="T8" y="T9"/>
                  </a:cxn>
                </a:cxnLst>
                <a:rect b="b" l="0" r="r" t="0"/>
                <a:pathLst>
                  <a:path h="64" w="52">
                    <a:moveTo>
                      <a:pt x="52" y="0"/>
                    </a:moveTo>
                    <a:lnTo>
                      <a:pt x="52" y="16"/>
                    </a:lnTo>
                    <a:lnTo>
                      <a:pt x="0" y="64"/>
                    </a:lnTo>
                    <a:lnTo>
                      <a:pt x="0" y="44"/>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747" name="Freeform 1395"/>
              <p:cNvSpPr/>
              <p:nvPr/>
            </p:nvSpPr>
            <p:spPr bwMode="auto">
              <a:xfrm>
                <a:off x="5320" y="2443"/>
                <a:ext cx="38" cy="64"/>
              </a:xfrm>
              <a:custGeom>
                <a:gdLst>
                  <a:gd fmla="*/ 0 w 38" name="T0"/>
                  <a:gd fmla="*/ 34 h 64" name="T1"/>
                  <a:gd fmla="*/ 38 w 38" name="T2"/>
                  <a:gd fmla="*/ 0 h 64" name="T3"/>
                  <a:gd fmla="*/ 38 w 38" name="T4"/>
                  <a:gd fmla="*/ 28 h 64" name="T5"/>
                  <a:gd fmla="*/ 0 w 38" name="T6"/>
                  <a:gd fmla="*/ 64 h 64" name="T7"/>
                  <a:gd fmla="*/ 0 w 38" name="T8"/>
                  <a:gd fmla="*/ 34 h 64" name="T9"/>
                </a:gdLst>
                <a:cxnLst>
                  <a:cxn ang="0">
                    <a:pos x="T0" y="T1"/>
                  </a:cxn>
                  <a:cxn ang="0">
                    <a:pos x="T2" y="T3"/>
                  </a:cxn>
                  <a:cxn ang="0">
                    <a:pos x="T4" y="T5"/>
                  </a:cxn>
                  <a:cxn ang="0">
                    <a:pos x="T6" y="T7"/>
                  </a:cxn>
                  <a:cxn ang="0">
                    <a:pos x="T8" y="T9"/>
                  </a:cxn>
                </a:cxnLst>
                <a:rect b="b" l="0" r="r" t="0"/>
                <a:pathLst>
                  <a:path h="64" w="38">
                    <a:moveTo>
                      <a:pt x="0" y="34"/>
                    </a:moveTo>
                    <a:lnTo>
                      <a:pt x="38" y="0"/>
                    </a:lnTo>
                    <a:lnTo>
                      <a:pt x="38" y="28"/>
                    </a:lnTo>
                    <a:lnTo>
                      <a:pt x="0" y="64"/>
                    </a:lnTo>
                    <a:lnTo>
                      <a:pt x="0" y="34"/>
                    </a:lnTo>
                    <a:close/>
                  </a:path>
                </a:pathLst>
              </a:custGeom>
              <a:grpFill/>
              <a:ln>
                <a:noFill/>
              </a:ln>
            </p:spPr>
            <p:txBody>
              <a:bodyPr anchor="t" anchorCtr="0" bIns="45720" compatLnSpc="1" lIns="91440" numCol="1" rIns="91440" tIns="45720" vert="horz" wrap="square"/>
              <a:lstStyle/>
              <a:p>
                <a:endParaRPr altLang="en-US" lang="zh-CN"/>
              </a:p>
            </p:txBody>
          </p:sp>
          <p:sp>
            <p:nvSpPr>
              <p:cNvPr id="748" name="Freeform 1396"/>
              <p:cNvSpPr/>
              <p:nvPr/>
            </p:nvSpPr>
            <p:spPr bwMode="auto">
              <a:xfrm>
                <a:off x="5372" y="2415"/>
                <a:ext cx="16" cy="40"/>
              </a:xfrm>
              <a:custGeom>
                <a:gdLst>
                  <a:gd fmla="*/ 0 w 16" name="T0"/>
                  <a:gd fmla="*/ 14 h 40" name="T1"/>
                  <a:gd fmla="*/ 16 w 16" name="T2"/>
                  <a:gd fmla="*/ 0 h 40" name="T3"/>
                  <a:gd fmla="*/ 16 w 16" name="T4"/>
                  <a:gd fmla="*/ 24 h 40" name="T5"/>
                  <a:gd fmla="*/ 0 w 16" name="T6"/>
                  <a:gd fmla="*/ 40 h 40" name="T7"/>
                  <a:gd fmla="*/ 0 w 16" name="T8"/>
                  <a:gd fmla="*/ 14 h 40" name="T9"/>
                </a:gdLst>
                <a:cxnLst>
                  <a:cxn ang="0">
                    <a:pos x="T0" y="T1"/>
                  </a:cxn>
                  <a:cxn ang="0">
                    <a:pos x="T2" y="T3"/>
                  </a:cxn>
                  <a:cxn ang="0">
                    <a:pos x="T4" y="T5"/>
                  </a:cxn>
                  <a:cxn ang="0">
                    <a:pos x="T6" y="T7"/>
                  </a:cxn>
                  <a:cxn ang="0">
                    <a:pos x="T8" y="T9"/>
                  </a:cxn>
                </a:cxnLst>
                <a:rect b="b" l="0" r="r" t="0"/>
                <a:pathLst>
                  <a:path h="40" w="16">
                    <a:moveTo>
                      <a:pt x="0" y="14"/>
                    </a:moveTo>
                    <a:lnTo>
                      <a:pt x="16" y="0"/>
                    </a:lnTo>
                    <a:lnTo>
                      <a:pt x="16" y="24"/>
                    </a:lnTo>
                    <a:lnTo>
                      <a:pt x="0" y="40"/>
                    </a:lnTo>
                    <a:lnTo>
                      <a:pt x="0" y="14"/>
                    </a:lnTo>
                    <a:close/>
                  </a:path>
                </a:pathLst>
              </a:custGeom>
              <a:grpFill/>
              <a:ln>
                <a:noFill/>
              </a:ln>
            </p:spPr>
            <p:txBody>
              <a:bodyPr anchor="t" anchorCtr="0" bIns="45720" compatLnSpc="1" lIns="91440" numCol="1" rIns="91440" tIns="45720" vert="horz" wrap="square"/>
              <a:lstStyle/>
              <a:p>
                <a:endParaRPr altLang="en-US" lang="zh-CN"/>
              </a:p>
            </p:txBody>
          </p:sp>
          <p:sp>
            <p:nvSpPr>
              <p:cNvPr id="749" name="Freeform 1397"/>
              <p:cNvSpPr/>
              <p:nvPr/>
            </p:nvSpPr>
            <p:spPr bwMode="auto">
              <a:xfrm>
                <a:off x="5402" y="2375"/>
                <a:ext cx="30" cy="50"/>
              </a:xfrm>
              <a:custGeom>
                <a:gdLst>
                  <a:gd fmla="*/ 30 w 30" name="T0"/>
                  <a:gd fmla="*/ 0 h 50" name="T1"/>
                  <a:gd fmla="*/ 30 w 30" name="T2"/>
                  <a:gd fmla="*/ 20 h 50" name="T3"/>
                  <a:gd fmla="*/ 0 w 30" name="T4"/>
                  <a:gd fmla="*/ 50 h 50" name="T5"/>
                  <a:gd fmla="*/ 0 w 30" name="T6"/>
                  <a:gd fmla="*/ 26 h 50" name="T7"/>
                  <a:gd fmla="*/ 30 w 30" name="T8"/>
                  <a:gd fmla="*/ 0 h 50" name="T9"/>
                </a:gdLst>
                <a:cxnLst>
                  <a:cxn ang="0">
                    <a:pos x="T0" y="T1"/>
                  </a:cxn>
                  <a:cxn ang="0">
                    <a:pos x="T2" y="T3"/>
                  </a:cxn>
                  <a:cxn ang="0">
                    <a:pos x="T4" y="T5"/>
                  </a:cxn>
                  <a:cxn ang="0">
                    <a:pos x="T6" y="T7"/>
                  </a:cxn>
                  <a:cxn ang="0">
                    <a:pos x="T8" y="T9"/>
                  </a:cxn>
                </a:cxnLst>
                <a:rect b="b" l="0" r="r" t="0"/>
                <a:pathLst>
                  <a:path h="50" w="30">
                    <a:moveTo>
                      <a:pt x="30" y="0"/>
                    </a:moveTo>
                    <a:lnTo>
                      <a:pt x="30" y="20"/>
                    </a:lnTo>
                    <a:lnTo>
                      <a:pt x="0" y="50"/>
                    </a:lnTo>
                    <a:lnTo>
                      <a:pt x="0" y="26"/>
                    </a:lnTo>
                    <a:lnTo>
                      <a:pt x="30" y="0"/>
                    </a:lnTo>
                    <a:close/>
                  </a:path>
                </a:pathLst>
              </a:custGeom>
              <a:grpFill/>
              <a:ln>
                <a:noFill/>
              </a:ln>
            </p:spPr>
            <p:txBody>
              <a:bodyPr anchor="t" anchorCtr="0" bIns="45720" compatLnSpc="1" lIns="91440" numCol="1" rIns="91440" tIns="45720" vert="horz" wrap="square"/>
              <a:lstStyle/>
              <a:p>
                <a:endParaRPr altLang="en-US" lang="zh-CN"/>
              </a:p>
            </p:txBody>
          </p:sp>
          <p:sp>
            <p:nvSpPr>
              <p:cNvPr id="750" name="Freeform 1398"/>
              <p:cNvSpPr/>
              <p:nvPr/>
            </p:nvSpPr>
            <p:spPr bwMode="auto">
              <a:xfrm>
                <a:off x="5446" y="2337"/>
                <a:ext cx="28" cy="44"/>
              </a:xfrm>
              <a:custGeom>
                <a:gdLst>
                  <a:gd fmla="*/ 28 w 28" name="T0"/>
                  <a:gd fmla="*/ 0 h 44" name="T1"/>
                  <a:gd fmla="*/ 28 w 28" name="T2"/>
                  <a:gd fmla="*/ 16 h 44" name="T3"/>
                  <a:gd fmla="*/ 0 w 28" name="T4"/>
                  <a:gd fmla="*/ 44 h 44" name="T5"/>
                  <a:gd fmla="*/ 0 w 28" name="T6"/>
                  <a:gd fmla="*/ 24 h 44" name="T7"/>
                  <a:gd fmla="*/ 28 w 28" name="T8"/>
                  <a:gd fmla="*/ 0 h 44" name="T9"/>
                </a:gdLst>
                <a:cxnLst>
                  <a:cxn ang="0">
                    <a:pos x="T0" y="T1"/>
                  </a:cxn>
                  <a:cxn ang="0">
                    <a:pos x="T2" y="T3"/>
                  </a:cxn>
                  <a:cxn ang="0">
                    <a:pos x="T4" y="T5"/>
                  </a:cxn>
                  <a:cxn ang="0">
                    <a:pos x="T6" y="T7"/>
                  </a:cxn>
                  <a:cxn ang="0">
                    <a:pos x="T8" y="T9"/>
                  </a:cxn>
                </a:cxnLst>
                <a:rect b="b" l="0" r="r" t="0"/>
                <a:pathLst>
                  <a:path h="44" w="28">
                    <a:moveTo>
                      <a:pt x="28" y="0"/>
                    </a:moveTo>
                    <a:lnTo>
                      <a:pt x="28" y="16"/>
                    </a:lnTo>
                    <a:lnTo>
                      <a:pt x="0" y="44"/>
                    </a:lnTo>
                    <a:lnTo>
                      <a:pt x="0" y="24"/>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751" name="Freeform 1399"/>
              <p:cNvSpPr/>
              <p:nvPr/>
            </p:nvSpPr>
            <p:spPr bwMode="auto">
              <a:xfrm>
                <a:off x="5320" y="2499"/>
                <a:ext cx="26" cy="58"/>
              </a:xfrm>
              <a:custGeom>
                <a:gdLst>
                  <a:gd fmla="*/ 0 w 26" name="T0"/>
                  <a:gd fmla="*/ 26 h 58" name="T1"/>
                  <a:gd fmla="*/ 26 w 26" name="T2"/>
                  <a:gd fmla="*/ 0 h 58" name="T3"/>
                  <a:gd fmla="*/ 26 w 26" name="T4"/>
                  <a:gd fmla="*/ 30 h 58" name="T5"/>
                  <a:gd fmla="*/ 0 w 26" name="T6"/>
                  <a:gd fmla="*/ 58 h 58" name="T7"/>
                  <a:gd fmla="*/ 0 w 26" name="T8"/>
                  <a:gd fmla="*/ 26 h 58" name="T9"/>
                </a:gdLst>
                <a:cxnLst>
                  <a:cxn ang="0">
                    <a:pos x="T0" y="T1"/>
                  </a:cxn>
                  <a:cxn ang="0">
                    <a:pos x="T2" y="T3"/>
                  </a:cxn>
                  <a:cxn ang="0">
                    <a:pos x="T4" y="T5"/>
                  </a:cxn>
                  <a:cxn ang="0">
                    <a:pos x="T6" y="T7"/>
                  </a:cxn>
                  <a:cxn ang="0">
                    <a:pos x="T8" y="T9"/>
                  </a:cxn>
                </a:cxnLst>
                <a:rect b="b" l="0" r="r" t="0"/>
                <a:pathLst>
                  <a:path h="57" w="26">
                    <a:moveTo>
                      <a:pt x="0" y="26"/>
                    </a:moveTo>
                    <a:lnTo>
                      <a:pt x="26" y="0"/>
                    </a:lnTo>
                    <a:lnTo>
                      <a:pt x="26" y="30"/>
                    </a:lnTo>
                    <a:lnTo>
                      <a:pt x="0" y="58"/>
                    </a:lnTo>
                    <a:lnTo>
                      <a:pt x="0" y="26"/>
                    </a:lnTo>
                    <a:close/>
                  </a:path>
                </a:pathLst>
              </a:custGeom>
              <a:grpFill/>
              <a:ln>
                <a:noFill/>
              </a:ln>
            </p:spPr>
            <p:txBody>
              <a:bodyPr anchor="t" anchorCtr="0" bIns="45720" compatLnSpc="1" lIns="91440" numCol="1" rIns="91440" tIns="45720" vert="horz" wrap="square"/>
              <a:lstStyle/>
              <a:p>
                <a:endParaRPr altLang="en-US" lang="zh-CN"/>
              </a:p>
            </p:txBody>
          </p:sp>
          <p:sp>
            <p:nvSpPr>
              <p:cNvPr id="752" name="Freeform 1400"/>
              <p:cNvSpPr/>
              <p:nvPr/>
            </p:nvSpPr>
            <p:spPr bwMode="auto">
              <a:xfrm>
                <a:off x="5362" y="2429"/>
                <a:ext cx="56" cy="82"/>
              </a:xfrm>
              <a:custGeom>
                <a:gdLst>
                  <a:gd fmla="*/ 56 w 56" name="T0"/>
                  <a:gd fmla="*/ 0 h 82" name="T1"/>
                  <a:gd fmla="*/ 56 w 56" name="T2"/>
                  <a:gd fmla="*/ 22 h 82" name="T3"/>
                  <a:gd fmla="*/ 0 w 56" name="T4"/>
                  <a:gd fmla="*/ 82 h 82" name="T5"/>
                  <a:gd fmla="*/ 0 w 56" name="T6"/>
                  <a:gd fmla="*/ 56 h 82" name="T7"/>
                  <a:gd fmla="*/ 56 w 56" name="T8"/>
                  <a:gd fmla="*/ 0 h 82" name="T9"/>
                </a:gdLst>
                <a:cxnLst>
                  <a:cxn ang="0">
                    <a:pos x="T0" y="T1"/>
                  </a:cxn>
                  <a:cxn ang="0">
                    <a:pos x="T2" y="T3"/>
                  </a:cxn>
                  <a:cxn ang="0">
                    <a:pos x="T4" y="T5"/>
                  </a:cxn>
                  <a:cxn ang="0">
                    <a:pos x="T6" y="T7"/>
                  </a:cxn>
                  <a:cxn ang="0">
                    <a:pos x="T8" y="T9"/>
                  </a:cxn>
                </a:cxnLst>
                <a:rect b="b" l="0" r="r" t="0"/>
                <a:pathLst>
                  <a:path h="82" w="56">
                    <a:moveTo>
                      <a:pt x="56" y="0"/>
                    </a:moveTo>
                    <a:lnTo>
                      <a:pt x="56" y="22"/>
                    </a:lnTo>
                    <a:lnTo>
                      <a:pt x="0" y="82"/>
                    </a:lnTo>
                    <a:lnTo>
                      <a:pt x="0" y="56"/>
                    </a:lnTo>
                    <a:lnTo>
                      <a:pt x="56" y="0"/>
                    </a:lnTo>
                    <a:close/>
                  </a:path>
                </a:pathLst>
              </a:custGeom>
              <a:grpFill/>
              <a:ln>
                <a:noFill/>
              </a:ln>
            </p:spPr>
            <p:txBody>
              <a:bodyPr anchor="t" anchorCtr="0" bIns="45720" compatLnSpc="1" lIns="91440" numCol="1" rIns="91440" tIns="45720" vert="horz" wrap="square"/>
              <a:lstStyle/>
              <a:p>
                <a:endParaRPr altLang="en-US" lang="zh-CN"/>
              </a:p>
            </p:txBody>
          </p:sp>
          <p:sp>
            <p:nvSpPr>
              <p:cNvPr id="753" name="Freeform 1401"/>
              <p:cNvSpPr/>
              <p:nvPr/>
            </p:nvSpPr>
            <p:spPr bwMode="auto">
              <a:xfrm>
                <a:off x="5434" y="2375"/>
                <a:ext cx="40" cy="60"/>
              </a:xfrm>
              <a:custGeom>
                <a:gdLst>
                  <a:gd fmla="*/ 40 w 40" name="T0"/>
                  <a:gd fmla="*/ 0 h 60" name="T1"/>
                  <a:gd fmla="*/ 40 w 40" name="T2"/>
                  <a:gd fmla="*/ 16 h 60" name="T3"/>
                  <a:gd fmla="*/ 0 w 40" name="T4"/>
                  <a:gd fmla="*/ 60 h 60" name="T5"/>
                  <a:gd fmla="*/ 0 w 40" name="T6"/>
                  <a:gd fmla="*/ 40 h 60" name="T7"/>
                  <a:gd fmla="*/ 40 w 40" name="T8"/>
                  <a:gd fmla="*/ 0 h 60" name="T9"/>
                </a:gdLst>
                <a:cxnLst>
                  <a:cxn ang="0">
                    <a:pos x="T0" y="T1"/>
                  </a:cxn>
                  <a:cxn ang="0">
                    <a:pos x="T2" y="T3"/>
                  </a:cxn>
                  <a:cxn ang="0">
                    <a:pos x="T4" y="T5"/>
                  </a:cxn>
                  <a:cxn ang="0">
                    <a:pos x="T6" y="T7"/>
                  </a:cxn>
                  <a:cxn ang="0">
                    <a:pos x="T8" y="T9"/>
                  </a:cxn>
                </a:cxnLst>
                <a:rect b="b" l="0" r="r" t="0"/>
                <a:pathLst>
                  <a:path h="60" w="40">
                    <a:moveTo>
                      <a:pt x="40" y="0"/>
                    </a:moveTo>
                    <a:lnTo>
                      <a:pt x="40" y="16"/>
                    </a:lnTo>
                    <a:lnTo>
                      <a:pt x="0" y="60"/>
                    </a:lnTo>
                    <a:lnTo>
                      <a:pt x="0" y="40"/>
                    </a:lnTo>
                    <a:lnTo>
                      <a:pt x="40" y="0"/>
                    </a:lnTo>
                    <a:close/>
                  </a:path>
                </a:pathLst>
              </a:custGeom>
              <a:grpFill/>
              <a:ln>
                <a:noFill/>
              </a:ln>
            </p:spPr>
            <p:txBody>
              <a:bodyPr anchor="t" anchorCtr="0" bIns="45720" compatLnSpc="1" lIns="91440" numCol="1" rIns="91440" tIns="45720" vert="horz" wrap="square"/>
              <a:lstStyle/>
              <a:p>
                <a:endParaRPr altLang="en-US" lang="zh-CN"/>
              </a:p>
            </p:txBody>
          </p:sp>
          <p:sp>
            <p:nvSpPr>
              <p:cNvPr id="754" name="Freeform 1402"/>
              <p:cNvSpPr/>
              <p:nvPr/>
            </p:nvSpPr>
            <p:spPr bwMode="auto">
              <a:xfrm>
                <a:off x="5320" y="2489"/>
                <a:ext cx="84" cy="118"/>
              </a:xfrm>
              <a:custGeom>
                <a:gdLst>
                  <a:gd fmla="*/ 0 w 84" name="T0"/>
                  <a:gd fmla="*/ 86 h 118" name="T1"/>
                  <a:gd fmla="*/ 84 w 84" name="T2"/>
                  <a:gd fmla="*/ 0 h 118" name="T3"/>
                  <a:gd fmla="*/ 84 w 84" name="T4"/>
                  <a:gd fmla="*/ 22 h 118" name="T5"/>
                  <a:gd fmla="*/ 0 w 84" name="T6"/>
                  <a:gd fmla="*/ 118 h 118" name="T7"/>
                  <a:gd fmla="*/ 0 w 84" name="T8"/>
                  <a:gd fmla="*/ 86 h 118" name="T9"/>
                </a:gdLst>
                <a:cxnLst>
                  <a:cxn ang="0">
                    <a:pos x="T0" y="T1"/>
                  </a:cxn>
                  <a:cxn ang="0">
                    <a:pos x="T2" y="T3"/>
                  </a:cxn>
                  <a:cxn ang="0">
                    <a:pos x="T4" y="T5"/>
                  </a:cxn>
                  <a:cxn ang="0">
                    <a:pos x="T6" y="T7"/>
                  </a:cxn>
                  <a:cxn ang="0">
                    <a:pos x="T8" y="T9"/>
                  </a:cxn>
                </a:cxnLst>
                <a:rect b="b" l="0" r="r" t="0"/>
                <a:pathLst>
                  <a:path h="118" w="84">
                    <a:moveTo>
                      <a:pt x="0" y="86"/>
                    </a:moveTo>
                    <a:lnTo>
                      <a:pt x="84" y="0"/>
                    </a:lnTo>
                    <a:lnTo>
                      <a:pt x="84" y="22"/>
                    </a:lnTo>
                    <a:lnTo>
                      <a:pt x="0" y="118"/>
                    </a:lnTo>
                    <a:lnTo>
                      <a:pt x="0" y="86"/>
                    </a:lnTo>
                    <a:close/>
                  </a:path>
                </a:pathLst>
              </a:custGeom>
              <a:grpFill/>
              <a:ln>
                <a:noFill/>
              </a:ln>
            </p:spPr>
            <p:txBody>
              <a:bodyPr anchor="t" anchorCtr="0" bIns="45720" compatLnSpc="1" lIns="91440" numCol="1" rIns="91440" tIns="45720" vert="horz" wrap="square"/>
              <a:lstStyle/>
              <a:p>
                <a:endParaRPr altLang="en-US" lang="zh-CN"/>
              </a:p>
            </p:txBody>
          </p:sp>
          <p:sp>
            <p:nvSpPr>
              <p:cNvPr id="755" name="Freeform 1403"/>
              <p:cNvSpPr/>
              <p:nvPr/>
            </p:nvSpPr>
            <p:spPr bwMode="auto">
              <a:xfrm>
                <a:off x="5418" y="2445"/>
                <a:ext cx="28" cy="50"/>
              </a:xfrm>
              <a:custGeom>
                <a:gdLst>
                  <a:gd fmla="*/ 0 w 28" name="T0"/>
                  <a:gd fmla="*/ 28 h 50" name="T1"/>
                  <a:gd fmla="*/ 28 w 28" name="T2"/>
                  <a:gd fmla="*/ 0 h 50" name="T3"/>
                  <a:gd fmla="*/ 28 w 28" name="T4"/>
                  <a:gd fmla="*/ 18 h 50" name="T5"/>
                  <a:gd fmla="*/ 0 w 28" name="T6"/>
                  <a:gd fmla="*/ 50 h 50" name="T7"/>
                  <a:gd fmla="*/ 0 w 28" name="T8"/>
                  <a:gd fmla="*/ 28 h 50" name="T9"/>
                </a:gdLst>
                <a:cxnLst>
                  <a:cxn ang="0">
                    <a:pos x="T0" y="T1"/>
                  </a:cxn>
                  <a:cxn ang="0">
                    <a:pos x="T2" y="T3"/>
                  </a:cxn>
                  <a:cxn ang="0">
                    <a:pos x="T4" y="T5"/>
                  </a:cxn>
                  <a:cxn ang="0">
                    <a:pos x="T6" y="T7"/>
                  </a:cxn>
                  <a:cxn ang="0">
                    <a:pos x="T8" y="T9"/>
                  </a:cxn>
                </a:cxnLst>
                <a:rect b="b" l="0" r="r" t="0"/>
                <a:pathLst>
                  <a:path h="50" w="28">
                    <a:moveTo>
                      <a:pt x="0" y="28"/>
                    </a:moveTo>
                    <a:lnTo>
                      <a:pt x="28" y="0"/>
                    </a:lnTo>
                    <a:lnTo>
                      <a:pt x="28" y="18"/>
                    </a:lnTo>
                    <a:lnTo>
                      <a:pt x="0" y="50"/>
                    </a:lnTo>
                    <a:lnTo>
                      <a:pt x="0" y="28"/>
                    </a:lnTo>
                    <a:close/>
                  </a:path>
                </a:pathLst>
              </a:custGeom>
              <a:grpFill/>
              <a:ln>
                <a:noFill/>
              </a:ln>
            </p:spPr>
            <p:txBody>
              <a:bodyPr anchor="t" anchorCtr="0" bIns="45720" compatLnSpc="1" lIns="91440" numCol="1" rIns="91440" tIns="45720" vert="horz" wrap="square"/>
              <a:lstStyle/>
              <a:p>
                <a:endParaRPr altLang="en-US" lang="zh-CN"/>
              </a:p>
            </p:txBody>
          </p:sp>
          <p:sp>
            <p:nvSpPr>
              <p:cNvPr id="756" name="Freeform 1404"/>
              <p:cNvSpPr/>
              <p:nvPr/>
            </p:nvSpPr>
            <p:spPr bwMode="auto">
              <a:xfrm>
                <a:off x="5462" y="2417"/>
                <a:ext cx="12" cy="30"/>
              </a:xfrm>
              <a:custGeom>
                <a:gdLst>
                  <a:gd fmla="*/ 12 w 12" name="T0"/>
                  <a:gd fmla="*/ 0 h 30" name="T1"/>
                  <a:gd fmla="*/ 12 w 12" name="T2"/>
                  <a:gd fmla="*/ 16 h 30" name="T3"/>
                  <a:gd fmla="*/ 0 w 12" name="T4"/>
                  <a:gd fmla="*/ 30 h 30" name="T5"/>
                  <a:gd fmla="*/ 0 w 12" name="T6"/>
                  <a:gd fmla="*/ 12 h 30" name="T7"/>
                  <a:gd fmla="*/ 12 w 12" name="T8"/>
                  <a:gd fmla="*/ 0 h 30" name="T9"/>
                </a:gdLst>
                <a:cxnLst>
                  <a:cxn ang="0">
                    <a:pos x="T0" y="T1"/>
                  </a:cxn>
                  <a:cxn ang="0">
                    <a:pos x="T2" y="T3"/>
                  </a:cxn>
                  <a:cxn ang="0">
                    <a:pos x="T4" y="T5"/>
                  </a:cxn>
                  <a:cxn ang="0">
                    <a:pos x="T6" y="T7"/>
                  </a:cxn>
                  <a:cxn ang="0">
                    <a:pos x="T8" y="T9"/>
                  </a:cxn>
                </a:cxnLst>
                <a:rect b="b" l="0" r="r" t="0"/>
                <a:pathLst>
                  <a:path h="30" w="12">
                    <a:moveTo>
                      <a:pt x="12" y="0"/>
                    </a:moveTo>
                    <a:lnTo>
                      <a:pt x="12" y="16"/>
                    </a:lnTo>
                    <a:lnTo>
                      <a:pt x="0" y="30"/>
                    </a:lnTo>
                    <a:lnTo>
                      <a:pt x="0" y="12"/>
                    </a:lnTo>
                    <a:lnTo>
                      <a:pt x="12" y="0"/>
                    </a:lnTo>
                    <a:close/>
                  </a:path>
                </a:pathLst>
              </a:custGeom>
              <a:grpFill/>
              <a:ln>
                <a:noFill/>
              </a:ln>
            </p:spPr>
            <p:txBody>
              <a:bodyPr anchor="t" anchorCtr="0" bIns="45720" compatLnSpc="1" lIns="91440" numCol="1" rIns="91440" tIns="45720" vert="horz" wrap="square"/>
              <a:lstStyle/>
              <a:p>
                <a:endParaRPr altLang="en-US" lang="zh-CN"/>
              </a:p>
            </p:txBody>
          </p:sp>
          <p:sp>
            <p:nvSpPr>
              <p:cNvPr id="757" name="Freeform 1405"/>
              <p:cNvSpPr/>
              <p:nvPr/>
            </p:nvSpPr>
            <p:spPr bwMode="auto">
              <a:xfrm>
                <a:off x="5350" y="2567"/>
                <a:ext cx="22" cy="54"/>
              </a:xfrm>
              <a:custGeom>
                <a:gdLst>
                  <a:gd fmla="*/ 0 w 22" name="T0"/>
                  <a:gd fmla="*/ 24 h 54" name="T1"/>
                  <a:gd fmla="*/ 22 w 22" name="T2"/>
                  <a:gd fmla="*/ 0 h 54" name="T3"/>
                  <a:gd fmla="*/ 22 w 22" name="T4"/>
                  <a:gd fmla="*/ 26 h 54" name="T5"/>
                  <a:gd fmla="*/ 0 w 22" name="T6"/>
                  <a:gd fmla="*/ 54 h 54" name="T7"/>
                  <a:gd fmla="*/ 0 w 22" name="T8"/>
                  <a:gd fmla="*/ 24 h 54" name="T9"/>
                </a:gdLst>
                <a:cxnLst>
                  <a:cxn ang="0">
                    <a:pos x="T0" y="T1"/>
                  </a:cxn>
                  <a:cxn ang="0">
                    <a:pos x="T2" y="T3"/>
                  </a:cxn>
                  <a:cxn ang="0">
                    <a:pos x="T4" y="T5"/>
                  </a:cxn>
                  <a:cxn ang="0">
                    <a:pos x="T6" y="T7"/>
                  </a:cxn>
                  <a:cxn ang="0">
                    <a:pos x="T8" y="T9"/>
                  </a:cxn>
                </a:cxnLst>
                <a:rect b="b" l="0" r="r" t="0"/>
                <a:pathLst>
                  <a:path h="54" w="22">
                    <a:moveTo>
                      <a:pt x="0" y="24"/>
                    </a:moveTo>
                    <a:lnTo>
                      <a:pt x="22" y="0"/>
                    </a:lnTo>
                    <a:lnTo>
                      <a:pt x="22" y="26"/>
                    </a:lnTo>
                    <a:lnTo>
                      <a:pt x="0" y="54"/>
                    </a:lnTo>
                    <a:lnTo>
                      <a:pt x="0" y="24"/>
                    </a:lnTo>
                    <a:close/>
                  </a:path>
                </a:pathLst>
              </a:custGeom>
              <a:grpFill/>
              <a:ln>
                <a:noFill/>
              </a:ln>
            </p:spPr>
            <p:txBody>
              <a:bodyPr anchor="t" anchorCtr="0" bIns="45720" compatLnSpc="1" lIns="91440" numCol="1" rIns="91440" tIns="45720" vert="horz" wrap="square"/>
              <a:lstStyle/>
              <a:p>
                <a:endParaRPr altLang="en-US" lang="zh-CN"/>
              </a:p>
            </p:txBody>
          </p:sp>
          <p:sp>
            <p:nvSpPr>
              <p:cNvPr id="758" name="Freeform 1406"/>
              <p:cNvSpPr/>
              <p:nvPr/>
            </p:nvSpPr>
            <p:spPr bwMode="auto">
              <a:xfrm>
                <a:off x="5388" y="2457"/>
                <a:ext cx="86" cy="118"/>
              </a:xfrm>
              <a:custGeom>
                <a:gdLst>
                  <a:gd fmla="*/ 86 w 86" name="T0"/>
                  <a:gd fmla="*/ 0 h 118" name="T1"/>
                  <a:gd fmla="*/ 86 w 86" name="T2"/>
                  <a:gd fmla="*/ 16 h 118" name="T3"/>
                  <a:gd fmla="*/ 0 w 86" name="T4"/>
                  <a:gd fmla="*/ 118 h 118" name="T5"/>
                  <a:gd fmla="*/ 0 w 86" name="T6"/>
                  <a:gd fmla="*/ 94 h 118" name="T7"/>
                  <a:gd fmla="*/ 86 w 86" name="T8"/>
                  <a:gd fmla="*/ 0 h 118" name="T9"/>
                </a:gdLst>
                <a:cxnLst>
                  <a:cxn ang="0">
                    <a:pos x="T0" y="T1"/>
                  </a:cxn>
                  <a:cxn ang="0">
                    <a:pos x="T2" y="T3"/>
                  </a:cxn>
                  <a:cxn ang="0">
                    <a:pos x="T4" y="T5"/>
                  </a:cxn>
                  <a:cxn ang="0">
                    <a:pos x="T6" y="T7"/>
                  </a:cxn>
                  <a:cxn ang="0">
                    <a:pos x="T8" y="T9"/>
                  </a:cxn>
                </a:cxnLst>
                <a:rect b="b" l="0" r="r" t="0"/>
                <a:pathLst>
                  <a:path h="118" w="86">
                    <a:moveTo>
                      <a:pt x="86" y="0"/>
                    </a:moveTo>
                    <a:lnTo>
                      <a:pt x="86" y="16"/>
                    </a:lnTo>
                    <a:lnTo>
                      <a:pt x="0" y="118"/>
                    </a:lnTo>
                    <a:lnTo>
                      <a:pt x="0" y="94"/>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759" name="Freeform 1407"/>
              <p:cNvSpPr/>
              <p:nvPr/>
            </p:nvSpPr>
            <p:spPr bwMode="auto">
              <a:xfrm>
                <a:off x="5422" y="2499"/>
                <a:ext cx="52" cy="80"/>
              </a:xfrm>
              <a:custGeom>
                <a:gdLst>
                  <a:gd fmla="*/ 52 w 52" name="T0"/>
                  <a:gd fmla="*/ 0 h 80" name="T1"/>
                  <a:gd fmla="*/ 52 w 52" name="T2"/>
                  <a:gd fmla="*/ 16 h 80" name="T3"/>
                  <a:gd fmla="*/ 0 w 52" name="T4"/>
                  <a:gd fmla="*/ 80 h 80" name="T5"/>
                  <a:gd fmla="*/ 0 w 52" name="T6"/>
                  <a:gd fmla="*/ 60 h 80" name="T7"/>
                  <a:gd fmla="*/ 52 w 52" name="T8"/>
                  <a:gd fmla="*/ 0 h 80" name="T9"/>
                </a:gdLst>
                <a:cxnLst>
                  <a:cxn ang="0">
                    <a:pos x="T0" y="T1"/>
                  </a:cxn>
                  <a:cxn ang="0">
                    <a:pos x="T2" y="T3"/>
                  </a:cxn>
                  <a:cxn ang="0">
                    <a:pos x="T4" y="T5"/>
                  </a:cxn>
                  <a:cxn ang="0">
                    <a:pos x="T6" y="T7"/>
                  </a:cxn>
                  <a:cxn ang="0">
                    <a:pos x="T8" y="T9"/>
                  </a:cxn>
                </a:cxnLst>
                <a:rect b="b" l="0" r="r" t="0"/>
                <a:pathLst>
                  <a:path h="80" w="52">
                    <a:moveTo>
                      <a:pt x="52" y="0"/>
                    </a:moveTo>
                    <a:lnTo>
                      <a:pt x="52" y="16"/>
                    </a:lnTo>
                    <a:lnTo>
                      <a:pt x="0" y="80"/>
                    </a:lnTo>
                    <a:lnTo>
                      <a:pt x="0" y="60"/>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760" name="Rectangle 1408"/>
              <p:cNvSpPr>
                <a:spLocks noChangeArrowheads="1"/>
              </p:cNvSpPr>
              <p:nvPr/>
            </p:nvSpPr>
            <p:spPr bwMode="auto">
              <a:xfrm>
                <a:off x="5424" y="1890"/>
                <a:ext cx="1" cy="1"/>
              </a:xfrm>
              <a:prstGeom prst="rect">
                <a:avLst/>
              </a:prstGeom>
              <a:grpFill/>
              <a:ln>
                <a:noFill/>
              </a:ln>
            </p:spPr>
            <p:txBody>
              <a:bodyPr anchor="t" anchorCtr="0" bIns="45720" compatLnSpc="1" lIns="91440" numCol="1" rIns="91440" tIns="45720" vert="horz" wrap="square"/>
              <a:lstStyle/>
              <a:p>
                <a:endParaRPr altLang="en-US" lang="zh-CN"/>
              </a:p>
            </p:txBody>
          </p:sp>
          <p:sp>
            <p:nvSpPr>
              <p:cNvPr id="761" name="Rectangle 1409"/>
              <p:cNvSpPr>
                <a:spLocks noChangeArrowheads="1"/>
              </p:cNvSpPr>
              <p:nvPr/>
            </p:nvSpPr>
            <p:spPr bwMode="auto">
              <a:xfrm>
                <a:off x="5424" y="1890"/>
                <a:ext cx="1" cy="1"/>
              </a:xfrm>
              <a:prstGeom prst="rect">
                <a:avLst/>
              </a:prstGeom>
              <a:grpFill/>
              <a:ln>
                <a:noFill/>
              </a:ln>
            </p:spPr>
            <p:txBody>
              <a:bodyPr anchor="t" anchorCtr="0" bIns="45720" compatLnSpc="1" lIns="91440" numCol="1" rIns="91440" tIns="45720" vert="horz" wrap="square"/>
              <a:lstStyle/>
              <a:p>
                <a:endParaRPr altLang="en-US" lang="zh-CN"/>
              </a:p>
            </p:txBody>
          </p:sp>
          <p:sp>
            <p:nvSpPr>
              <p:cNvPr id="762" name="Freeform 1410"/>
              <p:cNvSpPr/>
              <p:nvPr/>
            </p:nvSpPr>
            <p:spPr bwMode="auto">
              <a:xfrm>
                <a:off x="5422" y="1936"/>
                <a:ext cx="2" cy="2"/>
              </a:xfrm>
              <a:custGeom>
                <a:gdLst>
                  <a:gd fmla="*/ 2 w 2" name="T0"/>
                  <a:gd fmla="*/ 0 h 2" name="T1"/>
                  <a:gd fmla="*/ 2 w 2" name="T2"/>
                  <a:gd fmla="*/ 2 h 2" name="T3"/>
                  <a:gd fmla="*/ 0 w 2" name="T4"/>
                  <a:gd fmla="*/ 0 h 2" name="T5"/>
                  <a:gd fmla="*/ 2 w 2" name="T6"/>
                  <a:gd fmla="*/ 0 h 2" name="T7"/>
                </a:gdLst>
                <a:cxnLst>
                  <a:cxn ang="0">
                    <a:pos x="T0" y="T1"/>
                  </a:cxn>
                  <a:cxn ang="0">
                    <a:pos x="T2" y="T3"/>
                  </a:cxn>
                  <a:cxn ang="0">
                    <a:pos x="T4" y="T5"/>
                  </a:cxn>
                  <a:cxn ang="0">
                    <a:pos x="T6" y="T7"/>
                  </a:cxn>
                </a:cxnLst>
                <a:rect b="b" l="0" r="r" t="0"/>
                <a:pathLst>
                  <a:path h="2" w="2">
                    <a:moveTo>
                      <a:pt x="2" y="0"/>
                    </a:moveTo>
                    <a:lnTo>
                      <a:pt x="2" y="2"/>
                    </a:lnTo>
                    <a:lnTo>
                      <a:pt x="0" y="0"/>
                    </a:lnTo>
                    <a:lnTo>
                      <a:pt x="2" y="0"/>
                    </a:lnTo>
                    <a:close/>
                  </a:path>
                </a:pathLst>
              </a:custGeom>
              <a:grpFill/>
              <a:ln>
                <a:noFill/>
              </a:ln>
            </p:spPr>
            <p:txBody>
              <a:bodyPr anchor="t" anchorCtr="0" bIns="45720" compatLnSpc="1" lIns="91440" numCol="1" rIns="91440" tIns="45720" vert="horz" wrap="square"/>
              <a:lstStyle/>
              <a:p>
                <a:endParaRPr altLang="en-US" lang="zh-CN"/>
              </a:p>
            </p:txBody>
          </p:sp>
          <p:sp>
            <p:nvSpPr>
              <p:cNvPr id="763" name="Freeform 1411"/>
              <p:cNvSpPr/>
              <p:nvPr/>
            </p:nvSpPr>
            <p:spPr bwMode="auto">
              <a:xfrm>
                <a:off x="5422" y="1936"/>
                <a:ext cx="2" cy="2"/>
              </a:xfrm>
              <a:custGeom>
                <a:gdLst>
                  <a:gd fmla="*/ 2 w 2" name="T0"/>
                  <a:gd fmla="*/ 0 h 2" name="T1"/>
                  <a:gd fmla="*/ 2 w 2" name="T2"/>
                  <a:gd fmla="*/ 2 h 2" name="T3"/>
                  <a:gd fmla="*/ 0 w 2" name="T4"/>
                  <a:gd fmla="*/ 0 h 2" name="T5"/>
                  <a:gd fmla="*/ 2 w 2" name="T6"/>
                  <a:gd fmla="*/ 0 h 2" name="T7"/>
                </a:gdLst>
                <a:cxnLst>
                  <a:cxn ang="0">
                    <a:pos x="T0" y="T1"/>
                  </a:cxn>
                  <a:cxn ang="0">
                    <a:pos x="T2" y="T3"/>
                  </a:cxn>
                  <a:cxn ang="0">
                    <a:pos x="T4" y="T5"/>
                  </a:cxn>
                  <a:cxn ang="0">
                    <a:pos x="T6" y="T7"/>
                  </a:cxn>
                </a:cxnLst>
                <a:rect b="b" l="0" r="r" t="0"/>
                <a:pathLst>
                  <a:path h="2" w="2">
                    <a:moveTo>
                      <a:pt x="2" y="0"/>
                    </a:moveTo>
                    <a:lnTo>
                      <a:pt x="2" y="2"/>
                    </a:lnTo>
                    <a:lnTo>
                      <a:pt x="0" y="0"/>
                    </a:lnTo>
                    <a:lnTo>
                      <a:pt x="2" y="0"/>
                    </a:lnTo>
                    <a:close/>
                  </a:path>
                </a:pathLst>
              </a:custGeom>
              <a:grpFill/>
              <a:ln>
                <a:noFill/>
              </a:ln>
            </p:spPr>
            <p:txBody>
              <a:bodyPr anchor="t" anchorCtr="0" bIns="45720" compatLnSpc="1" lIns="91440" numCol="1" rIns="91440" tIns="45720" vert="horz" wrap="square"/>
              <a:lstStyle/>
              <a:p>
                <a:endParaRPr altLang="en-US" lang="zh-CN"/>
              </a:p>
            </p:txBody>
          </p:sp>
          <p:sp>
            <p:nvSpPr>
              <p:cNvPr id="764" name="Rectangle 1412"/>
              <p:cNvSpPr>
                <a:spLocks noChangeArrowheads="1"/>
              </p:cNvSpPr>
              <p:nvPr/>
            </p:nvSpPr>
            <p:spPr bwMode="auto">
              <a:xfrm>
                <a:off x="5424" y="1981"/>
                <a:ext cx="1" cy="1"/>
              </a:xfrm>
              <a:prstGeom prst="rect">
                <a:avLst/>
              </a:prstGeom>
              <a:grpFill/>
              <a:ln>
                <a:noFill/>
              </a:ln>
            </p:spPr>
            <p:txBody>
              <a:bodyPr anchor="t" anchorCtr="0" bIns="45720" compatLnSpc="1" lIns="91440" numCol="1" rIns="91440" tIns="45720" vert="horz" wrap="square"/>
              <a:lstStyle/>
              <a:p>
                <a:endParaRPr altLang="en-US" lang="zh-CN"/>
              </a:p>
            </p:txBody>
          </p:sp>
          <p:sp>
            <p:nvSpPr>
              <p:cNvPr id="765" name="Freeform 1413"/>
              <p:cNvSpPr/>
              <p:nvPr/>
            </p:nvSpPr>
            <p:spPr bwMode="auto">
              <a:xfrm>
                <a:off x="5350" y="2718"/>
                <a:ext cx="22" cy="56"/>
              </a:xfrm>
              <a:custGeom>
                <a:gdLst>
                  <a:gd fmla="*/ 0 w 22" name="T0"/>
                  <a:gd fmla="*/ 28 h 56" name="T1"/>
                  <a:gd fmla="*/ 22 w 22" name="T2"/>
                  <a:gd fmla="*/ 0 h 56" name="T3"/>
                  <a:gd fmla="*/ 22 w 22" name="T4"/>
                  <a:gd fmla="*/ 26 h 56" name="T5"/>
                  <a:gd fmla="*/ 0 w 22" name="T6"/>
                  <a:gd fmla="*/ 56 h 56" name="T7"/>
                  <a:gd fmla="*/ 0 w 22" name="T8"/>
                  <a:gd fmla="*/ 28 h 56" name="T9"/>
                </a:gdLst>
                <a:cxnLst>
                  <a:cxn ang="0">
                    <a:pos x="T0" y="T1"/>
                  </a:cxn>
                  <a:cxn ang="0">
                    <a:pos x="T2" y="T3"/>
                  </a:cxn>
                  <a:cxn ang="0">
                    <a:pos x="T4" y="T5"/>
                  </a:cxn>
                  <a:cxn ang="0">
                    <a:pos x="T6" y="T7"/>
                  </a:cxn>
                  <a:cxn ang="0">
                    <a:pos x="T8" y="T9"/>
                  </a:cxn>
                </a:cxnLst>
                <a:rect b="b" l="0" r="r" t="0"/>
                <a:pathLst>
                  <a:path h="56" w="22">
                    <a:moveTo>
                      <a:pt x="0" y="28"/>
                    </a:moveTo>
                    <a:lnTo>
                      <a:pt x="22" y="0"/>
                    </a:lnTo>
                    <a:lnTo>
                      <a:pt x="22" y="26"/>
                    </a:lnTo>
                    <a:lnTo>
                      <a:pt x="0" y="56"/>
                    </a:lnTo>
                    <a:lnTo>
                      <a:pt x="0" y="28"/>
                    </a:lnTo>
                    <a:close/>
                  </a:path>
                </a:pathLst>
              </a:custGeom>
              <a:grpFill/>
              <a:ln>
                <a:noFill/>
              </a:ln>
            </p:spPr>
            <p:txBody>
              <a:bodyPr anchor="t" anchorCtr="0" bIns="45720" compatLnSpc="1" lIns="91440" numCol="1" rIns="91440" tIns="45720" vert="horz" wrap="square"/>
              <a:lstStyle/>
              <a:p>
                <a:endParaRPr altLang="en-US" lang="zh-CN"/>
              </a:p>
            </p:txBody>
          </p:sp>
        </p:grpSp>
        <p:sp>
          <p:nvSpPr>
            <p:cNvPr id="374" name="Freeform 1415"/>
            <p:cNvSpPr/>
            <p:nvPr/>
          </p:nvSpPr>
          <p:spPr bwMode="auto">
            <a:xfrm>
              <a:off x="-2989564" y="1603377"/>
              <a:ext cx="136529" cy="204788"/>
            </a:xfrm>
            <a:custGeom>
              <a:gdLst>
                <a:gd fmla="*/ 86 w 86" name="T0"/>
                <a:gd fmla="*/ 0 h 129" name="T1"/>
                <a:gd fmla="*/ 86 w 86" name="T2"/>
                <a:gd fmla="*/ 16 h 129" name="T3"/>
                <a:gd fmla="*/ 0 w 86" name="T4"/>
                <a:gd fmla="*/ 129 h 129" name="T5"/>
                <a:gd fmla="*/ 0 w 86" name="T6"/>
                <a:gd fmla="*/ 103 h 129" name="T7"/>
                <a:gd fmla="*/ 86 w 86" name="T8"/>
                <a:gd fmla="*/ 0 h 129" name="T9"/>
              </a:gdLst>
              <a:cxnLst>
                <a:cxn ang="0">
                  <a:pos x="T0" y="T1"/>
                </a:cxn>
                <a:cxn ang="0">
                  <a:pos x="T2" y="T3"/>
                </a:cxn>
                <a:cxn ang="0">
                  <a:pos x="T4" y="T5"/>
                </a:cxn>
                <a:cxn ang="0">
                  <a:pos x="T6" y="T7"/>
                </a:cxn>
                <a:cxn ang="0">
                  <a:pos x="T8" y="T9"/>
                </a:cxn>
              </a:cxnLst>
              <a:rect b="b" l="0" r="r" t="0"/>
              <a:pathLst>
                <a:path h="129" w="86">
                  <a:moveTo>
                    <a:pt x="86" y="0"/>
                  </a:moveTo>
                  <a:lnTo>
                    <a:pt x="86" y="16"/>
                  </a:lnTo>
                  <a:lnTo>
                    <a:pt x="0" y="129"/>
                  </a:lnTo>
                  <a:lnTo>
                    <a:pt x="0" y="103"/>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375" name="Freeform 1416"/>
            <p:cNvSpPr/>
            <p:nvPr/>
          </p:nvSpPr>
          <p:spPr bwMode="auto">
            <a:xfrm>
              <a:off x="-3049890" y="1884363"/>
              <a:ext cx="34927" cy="92075"/>
            </a:xfrm>
            <a:custGeom>
              <a:gdLst>
                <a:gd fmla="*/ 0 w 22" name="T0"/>
                <a:gd fmla="*/ 28 h 58" name="T1"/>
                <a:gd fmla="*/ 22 w 22" name="T2"/>
                <a:gd fmla="*/ 0 h 58" name="T3"/>
                <a:gd fmla="*/ 22 w 22" name="T4"/>
                <a:gd fmla="*/ 26 h 58" name="T5"/>
                <a:gd fmla="*/ 0 w 22" name="T6"/>
                <a:gd fmla="*/ 58 h 58" name="T7"/>
                <a:gd fmla="*/ 0 w 22" name="T8"/>
                <a:gd fmla="*/ 28 h 58" name="T9"/>
              </a:gdLst>
              <a:cxnLst>
                <a:cxn ang="0">
                  <a:pos x="T0" y="T1"/>
                </a:cxn>
                <a:cxn ang="0">
                  <a:pos x="T2" y="T3"/>
                </a:cxn>
                <a:cxn ang="0">
                  <a:pos x="T4" y="T5"/>
                </a:cxn>
                <a:cxn ang="0">
                  <a:pos x="T6" y="T7"/>
                </a:cxn>
                <a:cxn ang="0">
                  <a:pos x="T8" y="T9"/>
                </a:cxn>
              </a:cxnLst>
              <a:rect b="b" l="0" r="r" t="0"/>
              <a:pathLst>
                <a:path h="57" w="22">
                  <a:moveTo>
                    <a:pt x="0" y="28"/>
                  </a:moveTo>
                  <a:lnTo>
                    <a:pt x="22" y="0"/>
                  </a:lnTo>
                  <a:lnTo>
                    <a:pt x="22" y="26"/>
                  </a:lnTo>
                  <a:lnTo>
                    <a:pt x="0" y="58"/>
                  </a:lnTo>
                  <a:lnTo>
                    <a:pt x="0" y="28"/>
                  </a:lnTo>
                  <a:close/>
                </a:path>
              </a:pathLst>
            </a:custGeom>
            <a:grpFill/>
            <a:ln>
              <a:noFill/>
            </a:ln>
          </p:spPr>
          <p:txBody>
            <a:bodyPr anchor="t" anchorCtr="0" bIns="45720" compatLnSpc="1" lIns="91440" numCol="1" rIns="91440" tIns="45720" vert="horz" wrap="square"/>
            <a:lstStyle/>
            <a:p>
              <a:endParaRPr altLang="en-US" lang="zh-CN"/>
            </a:p>
          </p:txBody>
        </p:sp>
        <p:sp>
          <p:nvSpPr>
            <p:cNvPr id="376" name="Freeform 1417"/>
            <p:cNvSpPr/>
            <p:nvPr/>
          </p:nvSpPr>
          <p:spPr bwMode="auto">
            <a:xfrm>
              <a:off x="-2989564" y="1681162"/>
              <a:ext cx="136529" cy="212724"/>
            </a:xfrm>
            <a:custGeom>
              <a:gdLst>
                <a:gd fmla="*/ 86 w 86" name="T0"/>
                <a:gd fmla="*/ 0 h 134" name="T1"/>
                <a:gd fmla="*/ 86 w 86" name="T2"/>
                <a:gd fmla="*/ 16 h 134" name="T3"/>
                <a:gd fmla="*/ 0 w 86" name="T4"/>
                <a:gd fmla="*/ 134 h 134" name="T5"/>
                <a:gd fmla="*/ 0 w 86" name="T6"/>
                <a:gd fmla="*/ 110 h 134" name="T7"/>
                <a:gd fmla="*/ 86 w 86" name="T8"/>
                <a:gd fmla="*/ 0 h 134" name="T9"/>
              </a:gdLst>
              <a:cxnLst>
                <a:cxn ang="0">
                  <a:pos x="T0" y="T1"/>
                </a:cxn>
                <a:cxn ang="0">
                  <a:pos x="T2" y="T3"/>
                </a:cxn>
                <a:cxn ang="0">
                  <a:pos x="T4" y="T5"/>
                </a:cxn>
                <a:cxn ang="0">
                  <a:pos x="T6" y="T7"/>
                </a:cxn>
                <a:cxn ang="0">
                  <a:pos x="T8" y="T9"/>
                </a:cxn>
              </a:cxnLst>
              <a:rect b="b" l="0" r="r" t="0"/>
              <a:pathLst>
                <a:path h="134" w="86">
                  <a:moveTo>
                    <a:pt x="86" y="0"/>
                  </a:moveTo>
                  <a:lnTo>
                    <a:pt x="86" y="16"/>
                  </a:lnTo>
                  <a:lnTo>
                    <a:pt x="0" y="134"/>
                  </a:lnTo>
                  <a:lnTo>
                    <a:pt x="0" y="110"/>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377" name="Freeform 1418"/>
            <p:cNvSpPr/>
            <p:nvPr/>
          </p:nvSpPr>
          <p:spPr bwMode="auto">
            <a:xfrm>
              <a:off x="-2935585" y="1530351"/>
              <a:ext cx="82552" cy="127001"/>
            </a:xfrm>
            <a:custGeom>
              <a:gdLst>
                <a:gd fmla="*/ 52 w 52" name="T0"/>
                <a:gd fmla="*/ 0 h 80" name="T1"/>
                <a:gd fmla="*/ 52 w 52" name="T2"/>
                <a:gd fmla="*/ 16 h 80" name="T3"/>
                <a:gd fmla="*/ 0 w 52" name="T4"/>
                <a:gd fmla="*/ 80 h 80" name="T5"/>
                <a:gd fmla="*/ 0 w 52" name="T6"/>
                <a:gd fmla="*/ 58 h 80" name="T7"/>
                <a:gd fmla="*/ 52 w 52" name="T8"/>
                <a:gd fmla="*/ 0 h 80" name="T9"/>
              </a:gdLst>
              <a:cxnLst>
                <a:cxn ang="0">
                  <a:pos x="T0" y="T1"/>
                </a:cxn>
                <a:cxn ang="0">
                  <a:pos x="T2" y="T3"/>
                </a:cxn>
                <a:cxn ang="0">
                  <a:pos x="T4" y="T5"/>
                </a:cxn>
                <a:cxn ang="0">
                  <a:pos x="T6" y="T7"/>
                </a:cxn>
                <a:cxn ang="0">
                  <a:pos x="T8" y="T9"/>
                </a:cxn>
              </a:cxnLst>
              <a:rect b="b" l="0" r="r" t="0"/>
              <a:pathLst>
                <a:path h="80" w="52">
                  <a:moveTo>
                    <a:pt x="52" y="0"/>
                  </a:moveTo>
                  <a:lnTo>
                    <a:pt x="52" y="16"/>
                  </a:lnTo>
                  <a:lnTo>
                    <a:pt x="0" y="80"/>
                  </a:lnTo>
                  <a:lnTo>
                    <a:pt x="0" y="58"/>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378" name="Rectangle 1419"/>
            <p:cNvSpPr>
              <a:spLocks noChangeArrowheads="1"/>
            </p:cNvSpPr>
            <p:nvPr/>
          </p:nvSpPr>
          <p:spPr bwMode="auto">
            <a:xfrm>
              <a:off x="-2932410" y="625474"/>
              <a:ext cx="1587" cy="1587"/>
            </a:xfrm>
            <a:prstGeom prst="rect">
              <a:avLst/>
            </a:prstGeom>
            <a:grpFill/>
            <a:ln>
              <a:noFill/>
            </a:ln>
          </p:spPr>
          <p:txBody>
            <a:bodyPr anchor="t" anchorCtr="0" bIns="45720" compatLnSpc="1" lIns="91440" numCol="1" rIns="91440" tIns="45720" vert="horz" wrap="square"/>
            <a:lstStyle/>
            <a:p>
              <a:endParaRPr altLang="en-US" lang="zh-CN"/>
            </a:p>
          </p:txBody>
        </p:sp>
        <p:sp>
          <p:nvSpPr>
            <p:cNvPr id="379" name="Rectangle 1420"/>
            <p:cNvSpPr>
              <a:spLocks noChangeArrowheads="1"/>
            </p:cNvSpPr>
            <p:nvPr/>
          </p:nvSpPr>
          <p:spPr bwMode="auto">
            <a:xfrm>
              <a:off x="-7296599" y="-2873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0" name="Rectangle 1421"/>
            <p:cNvSpPr>
              <a:spLocks noChangeArrowheads="1"/>
            </p:cNvSpPr>
            <p:nvPr/>
          </p:nvSpPr>
          <p:spPr bwMode="auto">
            <a:xfrm>
              <a:off x="-7207695" y="-2873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1" name="Rectangle 1422"/>
            <p:cNvSpPr>
              <a:spLocks noChangeArrowheads="1"/>
            </p:cNvSpPr>
            <p:nvPr/>
          </p:nvSpPr>
          <p:spPr bwMode="auto">
            <a:xfrm>
              <a:off x="-7121969" y="-2873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2" name="Rectangle 1423"/>
            <p:cNvSpPr>
              <a:spLocks noChangeArrowheads="1"/>
            </p:cNvSpPr>
            <p:nvPr/>
          </p:nvSpPr>
          <p:spPr bwMode="auto">
            <a:xfrm>
              <a:off x="-6947336" y="-2873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3" name="Rectangle 1424"/>
            <p:cNvSpPr>
              <a:spLocks noChangeArrowheads="1"/>
            </p:cNvSpPr>
            <p:nvPr/>
          </p:nvSpPr>
          <p:spPr bwMode="auto">
            <a:xfrm>
              <a:off x="-6861610" y="-2873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4" name="Rectangle 1425"/>
            <p:cNvSpPr>
              <a:spLocks noChangeArrowheads="1"/>
            </p:cNvSpPr>
            <p:nvPr/>
          </p:nvSpPr>
          <p:spPr bwMode="auto">
            <a:xfrm>
              <a:off x="-7296599" y="-1984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5" name="Rectangle 1426"/>
            <p:cNvSpPr>
              <a:spLocks noChangeArrowheads="1"/>
            </p:cNvSpPr>
            <p:nvPr/>
          </p:nvSpPr>
          <p:spPr bwMode="auto">
            <a:xfrm>
              <a:off x="-7207695" y="-198438"/>
              <a:ext cx="136529"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6" name="Rectangle 1427"/>
            <p:cNvSpPr>
              <a:spLocks noChangeArrowheads="1"/>
            </p:cNvSpPr>
            <p:nvPr/>
          </p:nvSpPr>
          <p:spPr bwMode="auto">
            <a:xfrm>
              <a:off x="-7296599" y="-1095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7" name="Rectangle 1428"/>
            <p:cNvSpPr>
              <a:spLocks noChangeArrowheads="1"/>
            </p:cNvSpPr>
            <p:nvPr/>
          </p:nvSpPr>
          <p:spPr bwMode="auto">
            <a:xfrm>
              <a:off x="-7121969" y="-109537"/>
              <a:ext cx="222258"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8" name="Rectangle 1429"/>
            <p:cNvSpPr>
              <a:spLocks noChangeArrowheads="1"/>
            </p:cNvSpPr>
            <p:nvPr/>
          </p:nvSpPr>
          <p:spPr bwMode="auto">
            <a:xfrm>
              <a:off x="-6861610" y="-1095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9" name="Rectangle 1430"/>
            <p:cNvSpPr>
              <a:spLocks noChangeArrowheads="1"/>
            </p:cNvSpPr>
            <p:nvPr/>
          </p:nvSpPr>
          <p:spPr bwMode="auto">
            <a:xfrm>
              <a:off x="-7296599" y="-206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0" name="Rectangle 1431"/>
            <p:cNvSpPr>
              <a:spLocks noChangeArrowheads="1"/>
            </p:cNvSpPr>
            <p:nvPr/>
          </p:nvSpPr>
          <p:spPr bwMode="auto">
            <a:xfrm>
              <a:off x="-7207695" y="-20637"/>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1" name="Rectangle 1432"/>
            <p:cNvSpPr>
              <a:spLocks noChangeArrowheads="1"/>
            </p:cNvSpPr>
            <p:nvPr/>
          </p:nvSpPr>
          <p:spPr bwMode="auto">
            <a:xfrm>
              <a:off x="-7036240" y="-20637"/>
              <a:ext cx="22543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2" name="Rectangle 1433"/>
            <p:cNvSpPr>
              <a:spLocks noChangeArrowheads="1"/>
            </p:cNvSpPr>
            <p:nvPr/>
          </p:nvSpPr>
          <p:spPr bwMode="auto">
            <a:xfrm>
              <a:off x="-7207695" y="68264"/>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3" name="Rectangle 1434"/>
            <p:cNvSpPr>
              <a:spLocks noChangeArrowheads="1"/>
            </p:cNvSpPr>
            <p:nvPr/>
          </p:nvSpPr>
          <p:spPr bwMode="auto">
            <a:xfrm>
              <a:off x="-7121969" y="6826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4" name="Rectangle 1435"/>
            <p:cNvSpPr>
              <a:spLocks noChangeArrowheads="1"/>
            </p:cNvSpPr>
            <p:nvPr/>
          </p:nvSpPr>
          <p:spPr bwMode="auto">
            <a:xfrm>
              <a:off x="-6861610" y="6826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5" name="Rectangle 1436"/>
            <p:cNvSpPr>
              <a:spLocks noChangeArrowheads="1"/>
            </p:cNvSpPr>
            <p:nvPr/>
          </p:nvSpPr>
          <p:spPr bwMode="auto">
            <a:xfrm>
              <a:off x="-7296599" y="1571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6" name="Rectangle 1437"/>
            <p:cNvSpPr>
              <a:spLocks noChangeArrowheads="1"/>
            </p:cNvSpPr>
            <p:nvPr/>
          </p:nvSpPr>
          <p:spPr bwMode="auto">
            <a:xfrm>
              <a:off x="-7121969" y="1571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7" name="Rectangle 1438"/>
            <p:cNvSpPr>
              <a:spLocks noChangeArrowheads="1"/>
            </p:cNvSpPr>
            <p:nvPr/>
          </p:nvSpPr>
          <p:spPr bwMode="auto">
            <a:xfrm>
              <a:off x="-6947336" y="1571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8" name="Rectangle 1439"/>
            <p:cNvSpPr>
              <a:spLocks noChangeArrowheads="1"/>
            </p:cNvSpPr>
            <p:nvPr/>
          </p:nvSpPr>
          <p:spPr bwMode="auto">
            <a:xfrm>
              <a:off x="-7207695" y="249237"/>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99" name="Rectangle 1440"/>
            <p:cNvSpPr>
              <a:spLocks noChangeArrowheads="1"/>
            </p:cNvSpPr>
            <p:nvPr/>
          </p:nvSpPr>
          <p:spPr bwMode="auto">
            <a:xfrm>
              <a:off x="-7036240" y="2492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00" name="Rectangle 1441"/>
            <p:cNvSpPr>
              <a:spLocks noChangeArrowheads="1"/>
            </p:cNvSpPr>
            <p:nvPr/>
          </p:nvSpPr>
          <p:spPr bwMode="auto">
            <a:xfrm>
              <a:off x="-6861610" y="249237"/>
              <a:ext cx="139705"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01" name="Rectangle 1442"/>
            <p:cNvSpPr>
              <a:spLocks noChangeArrowheads="1"/>
            </p:cNvSpPr>
            <p:nvPr/>
          </p:nvSpPr>
          <p:spPr bwMode="auto">
            <a:xfrm>
              <a:off x="-7296599" y="3381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02" name="Rectangle 1443"/>
            <p:cNvSpPr>
              <a:spLocks noChangeArrowheads="1"/>
            </p:cNvSpPr>
            <p:nvPr/>
          </p:nvSpPr>
          <p:spPr bwMode="auto">
            <a:xfrm>
              <a:off x="-7121969" y="338137"/>
              <a:ext cx="222258"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03" name="Rectangle 1444"/>
            <p:cNvSpPr>
              <a:spLocks noChangeArrowheads="1"/>
            </p:cNvSpPr>
            <p:nvPr/>
          </p:nvSpPr>
          <p:spPr bwMode="auto">
            <a:xfrm>
              <a:off x="-7207695" y="427037"/>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04" name="Rectangle 1445"/>
            <p:cNvSpPr>
              <a:spLocks noChangeArrowheads="1"/>
            </p:cNvSpPr>
            <p:nvPr/>
          </p:nvSpPr>
          <p:spPr bwMode="auto">
            <a:xfrm>
              <a:off x="-7036240" y="4270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05" name="Rectangle 1446"/>
            <p:cNvSpPr>
              <a:spLocks noChangeArrowheads="1"/>
            </p:cNvSpPr>
            <p:nvPr/>
          </p:nvSpPr>
          <p:spPr bwMode="auto">
            <a:xfrm>
              <a:off x="-6947336" y="427037"/>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06" name="Rectangle 1447"/>
            <p:cNvSpPr>
              <a:spLocks noChangeArrowheads="1"/>
            </p:cNvSpPr>
            <p:nvPr/>
          </p:nvSpPr>
          <p:spPr bwMode="auto">
            <a:xfrm>
              <a:off x="-7207695" y="5159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07" name="Rectangle 1448"/>
            <p:cNvSpPr>
              <a:spLocks noChangeArrowheads="1"/>
            </p:cNvSpPr>
            <p:nvPr/>
          </p:nvSpPr>
          <p:spPr bwMode="auto">
            <a:xfrm>
              <a:off x="-7036240" y="5159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08" name="Rectangle 1449"/>
            <p:cNvSpPr>
              <a:spLocks noChangeArrowheads="1"/>
            </p:cNvSpPr>
            <p:nvPr/>
          </p:nvSpPr>
          <p:spPr bwMode="auto">
            <a:xfrm>
              <a:off x="-7296599" y="6064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09" name="Rectangle 1450"/>
            <p:cNvSpPr>
              <a:spLocks noChangeArrowheads="1"/>
            </p:cNvSpPr>
            <p:nvPr/>
          </p:nvSpPr>
          <p:spPr bwMode="auto">
            <a:xfrm>
              <a:off x="-7121969" y="6064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0" name="Rectangle 1451"/>
            <p:cNvSpPr>
              <a:spLocks noChangeArrowheads="1"/>
            </p:cNvSpPr>
            <p:nvPr/>
          </p:nvSpPr>
          <p:spPr bwMode="auto">
            <a:xfrm>
              <a:off x="-6861610" y="6064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1" name="Rectangle 1452"/>
            <p:cNvSpPr>
              <a:spLocks noChangeArrowheads="1"/>
            </p:cNvSpPr>
            <p:nvPr/>
          </p:nvSpPr>
          <p:spPr bwMode="auto">
            <a:xfrm>
              <a:off x="-7296599" y="6953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2" name="Rectangle 1453"/>
            <p:cNvSpPr>
              <a:spLocks noChangeArrowheads="1"/>
            </p:cNvSpPr>
            <p:nvPr/>
          </p:nvSpPr>
          <p:spPr bwMode="auto">
            <a:xfrm>
              <a:off x="-7207695" y="6953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3" name="Rectangle 1454"/>
            <p:cNvSpPr>
              <a:spLocks noChangeArrowheads="1"/>
            </p:cNvSpPr>
            <p:nvPr/>
          </p:nvSpPr>
          <p:spPr bwMode="auto">
            <a:xfrm>
              <a:off x="-7296599" y="78422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4" name="Rectangle 1455"/>
            <p:cNvSpPr>
              <a:spLocks noChangeArrowheads="1"/>
            </p:cNvSpPr>
            <p:nvPr/>
          </p:nvSpPr>
          <p:spPr bwMode="auto">
            <a:xfrm>
              <a:off x="-7121969" y="784224"/>
              <a:ext cx="222258"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5" name="Rectangle 1456"/>
            <p:cNvSpPr>
              <a:spLocks noChangeArrowheads="1"/>
            </p:cNvSpPr>
            <p:nvPr/>
          </p:nvSpPr>
          <p:spPr bwMode="auto">
            <a:xfrm>
              <a:off x="-6861610" y="78422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6" name="Rectangle 1457"/>
            <p:cNvSpPr>
              <a:spLocks noChangeArrowheads="1"/>
            </p:cNvSpPr>
            <p:nvPr/>
          </p:nvSpPr>
          <p:spPr bwMode="auto">
            <a:xfrm>
              <a:off x="-7207695" y="873124"/>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7" name="Rectangle 1458"/>
            <p:cNvSpPr>
              <a:spLocks noChangeArrowheads="1"/>
            </p:cNvSpPr>
            <p:nvPr/>
          </p:nvSpPr>
          <p:spPr bwMode="auto">
            <a:xfrm>
              <a:off x="-7207695" y="962025"/>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8" name="Rectangle 1459"/>
            <p:cNvSpPr>
              <a:spLocks noChangeArrowheads="1"/>
            </p:cNvSpPr>
            <p:nvPr/>
          </p:nvSpPr>
          <p:spPr bwMode="auto">
            <a:xfrm>
              <a:off x="-7036240" y="9620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9" name="Rectangle 1460"/>
            <p:cNvSpPr>
              <a:spLocks noChangeArrowheads="1"/>
            </p:cNvSpPr>
            <p:nvPr/>
          </p:nvSpPr>
          <p:spPr bwMode="auto">
            <a:xfrm>
              <a:off x="-6861610" y="9620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20" name="Rectangle 1461"/>
            <p:cNvSpPr>
              <a:spLocks noChangeArrowheads="1"/>
            </p:cNvSpPr>
            <p:nvPr/>
          </p:nvSpPr>
          <p:spPr bwMode="auto">
            <a:xfrm>
              <a:off x="-7296599" y="10509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21" name="Rectangle 1462"/>
            <p:cNvSpPr>
              <a:spLocks noChangeArrowheads="1"/>
            </p:cNvSpPr>
            <p:nvPr/>
          </p:nvSpPr>
          <p:spPr bwMode="auto">
            <a:xfrm>
              <a:off x="-7121969" y="10509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22" name="Rectangle 1463"/>
            <p:cNvSpPr>
              <a:spLocks noChangeArrowheads="1"/>
            </p:cNvSpPr>
            <p:nvPr/>
          </p:nvSpPr>
          <p:spPr bwMode="auto">
            <a:xfrm>
              <a:off x="-6947336" y="1050925"/>
              <a:ext cx="136529"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23" name="Rectangle 1464"/>
            <p:cNvSpPr>
              <a:spLocks noChangeArrowheads="1"/>
            </p:cNvSpPr>
            <p:nvPr/>
          </p:nvSpPr>
          <p:spPr bwMode="auto">
            <a:xfrm>
              <a:off x="-7296599" y="1139826"/>
              <a:ext cx="136529"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24" name="Rectangle 1465"/>
            <p:cNvSpPr>
              <a:spLocks noChangeArrowheads="1"/>
            </p:cNvSpPr>
            <p:nvPr/>
          </p:nvSpPr>
          <p:spPr bwMode="auto">
            <a:xfrm>
              <a:off x="-7036240" y="11398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25" name="Rectangle 1466"/>
            <p:cNvSpPr>
              <a:spLocks noChangeArrowheads="1"/>
            </p:cNvSpPr>
            <p:nvPr/>
          </p:nvSpPr>
          <p:spPr bwMode="auto">
            <a:xfrm>
              <a:off x="-7121969" y="12319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26" name="Rectangle 1467"/>
            <p:cNvSpPr>
              <a:spLocks noChangeArrowheads="1"/>
            </p:cNvSpPr>
            <p:nvPr/>
          </p:nvSpPr>
          <p:spPr bwMode="auto">
            <a:xfrm>
              <a:off x="-6947336" y="1231900"/>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27" name="Rectangle 1468"/>
            <p:cNvSpPr>
              <a:spLocks noChangeArrowheads="1"/>
            </p:cNvSpPr>
            <p:nvPr/>
          </p:nvSpPr>
          <p:spPr bwMode="auto">
            <a:xfrm>
              <a:off x="-6861610" y="12319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28" name="Rectangle 1469"/>
            <p:cNvSpPr>
              <a:spLocks noChangeArrowheads="1"/>
            </p:cNvSpPr>
            <p:nvPr/>
          </p:nvSpPr>
          <p:spPr bwMode="auto">
            <a:xfrm>
              <a:off x="-7296599" y="13208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29" name="Rectangle 1470"/>
            <p:cNvSpPr>
              <a:spLocks noChangeArrowheads="1"/>
            </p:cNvSpPr>
            <p:nvPr/>
          </p:nvSpPr>
          <p:spPr bwMode="auto">
            <a:xfrm>
              <a:off x="-7207695" y="1320801"/>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0" name="Rectangle 1471"/>
            <p:cNvSpPr>
              <a:spLocks noChangeArrowheads="1"/>
            </p:cNvSpPr>
            <p:nvPr/>
          </p:nvSpPr>
          <p:spPr bwMode="auto">
            <a:xfrm>
              <a:off x="-7121969" y="13208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1" name="Rectangle 1472"/>
            <p:cNvSpPr>
              <a:spLocks noChangeArrowheads="1"/>
            </p:cNvSpPr>
            <p:nvPr/>
          </p:nvSpPr>
          <p:spPr bwMode="auto">
            <a:xfrm>
              <a:off x="-6861610" y="13208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2" name="Rectangle 1473"/>
            <p:cNvSpPr>
              <a:spLocks noChangeArrowheads="1"/>
            </p:cNvSpPr>
            <p:nvPr/>
          </p:nvSpPr>
          <p:spPr bwMode="auto">
            <a:xfrm>
              <a:off x="-7296599" y="14097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3" name="Rectangle 1474"/>
            <p:cNvSpPr>
              <a:spLocks noChangeArrowheads="1"/>
            </p:cNvSpPr>
            <p:nvPr/>
          </p:nvSpPr>
          <p:spPr bwMode="auto">
            <a:xfrm>
              <a:off x="-7121969" y="14097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4" name="Rectangle 1475"/>
            <p:cNvSpPr>
              <a:spLocks noChangeArrowheads="1"/>
            </p:cNvSpPr>
            <p:nvPr/>
          </p:nvSpPr>
          <p:spPr bwMode="auto">
            <a:xfrm>
              <a:off x="-6947336" y="1409701"/>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5" name="Rectangle 1476"/>
            <p:cNvSpPr>
              <a:spLocks noChangeArrowheads="1"/>
            </p:cNvSpPr>
            <p:nvPr/>
          </p:nvSpPr>
          <p:spPr bwMode="auto">
            <a:xfrm>
              <a:off x="-7207695" y="1498602"/>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6" name="Rectangle 1477"/>
            <p:cNvSpPr>
              <a:spLocks noChangeArrowheads="1"/>
            </p:cNvSpPr>
            <p:nvPr/>
          </p:nvSpPr>
          <p:spPr bwMode="auto">
            <a:xfrm>
              <a:off x="-7036240" y="14986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7" name="Rectangle 1478"/>
            <p:cNvSpPr>
              <a:spLocks noChangeArrowheads="1"/>
            </p:cNvSpPr>
            <p:nvPr/>
          </p:nvSpPr>
          <p:spPr bwMode="auto">
            <a:xfrm>
              <a:off x="-6861610" y="14986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8" name="Rectangle 1479"/>
            <p:cNvSpPr>
              <a:spLocks noChangeArrowheads="1"/>
            </p:cNvSpPr>
            <p:nvPr/>
          </p:nvSpPr>
          <p:spPr bwMode="auto">
            <a:xfrm>
              <a:off x="-7296599" y="1587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39" name="Rectangle 1480"/>
            <p:cNvSpPr>
              <a:spLocks noChangeArrowheads="1"/>
            </p:cNvSpPr>
            <p:nvPr/>
          </p:nvSpPr>
          <p:spPr bwMode="auto">
            <a:xfrm>
              <a:off x="-7121969" y="1587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0" name="Rectangle 1481"/>
            <p:cNvSpPr>
              <a:spLocks noChangeArrowheads="1"/>
            </p:cNvSpPr>
            <p:nvPr/>
          </p:nvSpPr>
          <p:spPr bwMode="auto">
            <a:xfrm>
              <a:off x="-6769532" y="-2873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1" name="Rectangle 1482"/>
            <p:cNvSpPr>
              <a:spLocks noChangeArrowheads="1"/>
            </p:cNvSpPr>
            <p:nvPr/>
          </p:nvSpPr>
          <p:spPr bwMode="auto">
            <a:xfrm>
              <a:off x="-6683803" y="-2873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2" name="Rectangle 1483"/>
            <p:cNvSpPr>
              <a:spLocks noChangeArrowheads="1"/>
            </p:cNvSpPr>
            <p:nvPr/>
          </p:nvSpPr>
          <p:spPr bwMode="auto">
            <a:xfrm>
              <a:off x="-6509172" y="-2873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3" name="Rectangle 1484"/>
            <p:cNvSpPr>
              <a:spLocks noChangeArrowheads="1"/>
            </p:cNvSpPr>
            <p:nvPr/>
          </p:nvSpPr>
          <p:spPr bwMode="auto">
            <a:xfrm>
              <a:off x="-6423444" y="-2873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4" name="Rectangle 1485"/>
            <p:cNvSpPr>
              <a:spLocks noChangeArrowheads="1"/>
            </p:cNvSpPr>
            <p:nvPr/>
          </p:nvSpPr>
          <p:spPr bwMode="auto">
            <a:xfrm>
              <a:off x="-6337717" y="-2873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5" name="Rectangle 1486"/>
            <p:cNvSpPr>
              <a:spLocks noChangeArrowheads="1"/>
            </p:cNvSpPr>
            <p:nvPr/>
          </p:nvSpPr>
          <p:spPr bwMode="auto">
            <a:xfrm>
              <a:off x="-6769532" y="-1984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6" name="Rectangle 1487"/>
            <p:cNvSpPr>
              <a:spLocks noChangeArrowheads="1"/>
            </p:cNvSpPr>
            <p:nvPr/>
          </p:nvSpPr>
          <p:spPr bwMode="auto">
            <a:xfrm>
              <a:off x="-6598076" y="-1984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7" name="Rectangle 1488"/>
            <p:cNvSpPr>
              <a:spLocks noChangeArrowheads="1"/>
            </p:cNvSpPr>
            <p:nvPr/>
          </p:nvSpPr>
          <p:spPr bwMode="auto">
            <a:xfrm>
              <a:off x="-6423444" y="-1984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8" name="Rectangle 1489"/>
            <p:cNvSpPr>
              <a:spLocks noChangeArrowheads="1"/>
            </p:cNvSpPr>
            <p:nvPr/>
          </p:nvSpPr>
          <p:spPr bwMode="auto">
            <a:xfrm>
              <a:off x="-6683803" y="-109537"/>
              <a:ext cx="222258"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9" name="Rectangle 1490"/>
            <p:cNvSpPr>
              <a:spLocks noChangeArrowheads="1"/>
            </p:cNvSpPr>
            <p:nvPr/>
          </p:nvSpPr>
          <p:spPr bwMode="auto">
            <a:xfrm>
              <a:off x="-6337717" y="-1095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0" name="Rectangle 1491"/>
            <p:cNvSpPr>
              <a:spLocks noChangeArrowheads="1"/>
            </p:cNvSpPr>
            <p:nvPr/>
          </p:nvSpPr>
          <p:spPr bwMode="auto">
            <a:xfrm>
              <a:off x="-6769532" y="-20637"/>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1" name="Rectangle 1492"/>
            <p:cNvSpPr>
              <a:spLocks noChangeArrowheads="1"/>
            </p:cNvSpPr>
            <p:nvPr/>
          </p:nvSpPr>
          <p:spPr bwMode="auto">
            <a:xfrm>
              <a:off x="-6509172" y="-20637"/>
              <a:ext cx="136529"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2" name="Rectangle 1493"/>
            <p:cNvSpPr>
              <a:spLocks noChangeArrowheads="1"/>
            </p:cNvSpPr>
            <p:nvPr/>
          </p:nvSpPr>
          <p:spPr bwMode="auto">
            <a:xfrm>
              <a:off x="-6337717" y="-206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3" name="Rectangle 1494"/>
            <p:cNvSpPr>
              <a:spLocks noChangeArrowheads="1"/>
            </p:cNvSpPr>
            <p:nvPr/>
          </p:nvSpPr>
          <p:spPr bwMode="auto">
            <a:xfrm>
              <a:off x="-6769532" y="68264"/>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4" name="Rectangle 1495"/>
            <p:cNvSpPr>
              <a:spLocks noChangeArrowheads="1"/>
            </p:cNvSpPr>
            <p:nvPr/>
          </p:nvSpPr>
          <p:spPr bwMode="auto">
            <a:xfrm>
              <a:off x="-6683803" y="68264"/>
              <a:ext cx="136529"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5" name="Rectangle 1496"/>
            <p:cNvSpPr>
              <a:spLocks noChangeArrowheads="1"/>
            </p:cNvSpPr>
            <p:nvPr/>
          </p:nvSpPr>
          <p:spPr bwMode="auto">
            <a:xfrm>
              <a:off x="-6509172" y="68264"/>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6" name="Rectangle 1497"/>
            <p:cNvSpPr>
              <a:spLocks noChangeArrowheads="1"/>
            </p:cNvSpPr>
            <p:nvPr/>
          </p:nvSpPr>
          <p:spPr bwMode="auto">
            <a:xfrm>
              <a:off x="-6337717" y="6826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7" name="Rectangle 1498"/>
            <p:cNvSpPr>
              <a:spLocks noChangeArrowheads="1"/>
            </p:cNvSpPr>
            <p:nvPr/>
          </p:nvSpPr>
          <p:spPr bwMode="auto">
            <a:xfrm>
              <a:off x="-6769532" y="1571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8" name="Rectangle 1499"/>
            <p:cNvSpPr>
              <a:spLocks noChangeArrowheads="1"/>
            </p:cNvSpPr>
            <p:nvPr/>
          </p:nvSpPr>
          <p:spPr bwMode="auto">
            <a:xfrm>
              <a:off x="-6598076" y="1571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9" name="Rectangle 1500"/>
            <p:cNvSpPr>
              <a:spLocks noChangeArrowheads="1"/>
            </p:cNvSpPr>
            <p:nvPr/>
          </p:nvSpPr>
          <p:spPr bwMode="auto">
            <a:xfrm>
              <a:off x="-6515522" y="157162"/>
              <a:ext cx="142880"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60" name="Rectangle 1501"/>
            <p:cNvSpPr>
              <a:spLocks noChangeArrowheads="1"/>
            </p:cNvSpPr>
            <p:nvPr/>
          </p:nvSpPr>
          <p:spPr bwMode="auto">
            <a:xfrm>
              <a:off x="-6683803" y="249236"/>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1" name="Rectangle 1502"/>
            <p:cNvSpPr>
              <a:spLocks noChangeArrowheads="1"/>
            </p:cNvSpPr>
            <p:nvPr/>
          </p:nvSpPr>
          <p:spPr bwMode="auto">
            <a:xfrm>
              <a:off x="-6423444" y="249236"/>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2" name="Rectangle 1503"/>
            <p:cNvSpPr>
              <a:spLocks noChangeArrowheads="1"/>
            </p:cNvSpPr>
            <p:nvPr/>
          </p:nvSpPr>
          <p:spPr bwMode="auto">
            <a:xfrm>
              <a:off x="-6337717" y="249236"/>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3" name="Rectangle 1504"/>
            <p:cNvSpPr>
              <a:spLocks noChangeArrowheads="1"/>
            </p:cNvSpPr>
            <p:nvPr/>
          </p:nvSpPr>
          <p:spPr bwMode="auto">
            <a:xfrm>
              <a:off x="-6769532" y="338137"/>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4" name="Rectangle 1505"/>
            <p:cNvSpPr>
              <a:spLocks noChangeArrowheads="1"/>
            </p:cNvSpPr>
            <p:nvPr/>
          </p:nvSpPr>
          <p:spPr bwMode="auto">
            <a:xfrm>
              <a:off x="-6598076" y="3381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5" name="Rectangle 1506"/>
            <p:cNvSpPr>
              <a:spLocks noChangeArrowheads="1"/>
            </p:cNvSpPr>
            <p:nvPr/>
          </p:nvSpPr>
          <p:spPr bwMode="auto">
            <a:xfrm>
              <a:off x="-6509172" y="338137"/>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6" name="Rectangle 1507"/>
            <p:cNvSpPr>
              <a:spLocks noChangeArrowheads="1"/>
            </p:cNvSpPr>
            <p:nvPr/>
          </p:nvSpPr>
          <p:spPr bwMode="auto">
            <a:xfrm>
              <a:off x="-6337717" y="3381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7" name="Rectangle 1508"/>
            <p:cNvSpPr>
              <a:spLocks noChangeArrowheads="1"/>
            </p:cNvSpPr>
            <p:nvPr/>
          </p:nvSpPr>
          <p:spPr bwMode="auto">
            <a:xfrm>
              <a:off x="-6683803" y="4270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8" name="Rectangle 1509"/>
            <p:cNvSpPr>
              <a:spLocks noChangeArrowheads="1"/>
            </p:cNvSpPr>
            <p:nvPr/>
          </p:nvSpPr>
          <p:spPr bwMode="auto">
            <a:xfrm>
              <a:off x="-6509172" y="427037"/>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9" name="Rectangle 1510"/>
            <p:cNvSpPr>
              <a:spLocks noChangeArrowheads="1"/>
            </p:cNvSpPr>
            <p:nvPr/>
          </p:nvSpPr>
          <p:spPr bwMode="auto">
            <a:xfrm>
              <a:off x="-6423444" y="4270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70" name="Rectangle 1511"/>
            <p:cNvSpPr>
              <a:spLocks noChangeArrowheads="1"/>
            </p:cNvSpPr>
            <p:nvPr/>
          </p:nvSpPr>
          <p:spPr bwMode="auto">
            <a:xfrm>
              <a:off x="-6337717" y="4270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71" name="Rectangle 1512"/>
            <p:cNvSpPr>
              <a:spLocks noChangeArrowheads="1"/>
            </p:cNvSpPr>
            <p:nvPr/>
          </p:nvSpPr>
          <p:spPr bwMode="auto">
            <a:xfrm>
              <a:off x="-6769532" y="515938"/>
              <a:ext cx="222258"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2" name="Rectangle 1513"/>
            <p:cNvSpPr>
              <a:spLocks noChangeArrowheads="1"/>
            </p:cNvSpPr>
            <p:nvPr/>
          </p:nvSpPr>
          <p:spPr bwMode="auto">
            <a:xfrm>
              <a:off x="-6509172" y="5159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3" name="Rectangle 1514"/>
            <p:cNvSpPr>
              <a:spLocks noChangeArrowheads="1"/>
            </p:cNvSpPr>
            <p:nvPr/>
          </p:nvSpPr>
          <p:spPr bwMode="auto">
            <a:xfrm>
              <a:off x="-6337717" y="5159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4" name="Rectangle 1515"/>
            <p:cNvSpPr>
              <a:spLocks noChangeArrowheads="1"/>
            </p:cNvSpPr>
            <p:nvPr/>
          </p:nvSpPr>
          <p:spPr bwMode="auto">
            <a:xfrm>
              <a:off x="-6509172" y="606425"/>
              <a:ext cx="136529"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5" name="Rectangle 1516"/>
            <p:cNvSpPr>
              <a:spLocks noChangeArrowheads="1"/>
            </p:cNvSpPr>
            <p:nvPr/>
          </p:nvSpPr>
          <p:spPr bwMode="auto">
            <a:xfrm>
              <a:off x="-6337717" y="6064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6" name="Rectangle 1517"/>
            <p:cNvSpPr>
              <a:spLocks noChangeArrowheads="1"/>
            </p:cNvSpPr>
            <p:nvPr/>
          </p:nvSpPr>
          <p:spPr bwMode="auto">
            <a:xfrm>
              <a:off x="-6947336" y="695326"/>
              <a:ext cx="22543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7" name="Rectangle 1518"/>
            <p:cNvSpPr>
              <a:spLocks noChangeArrowheads="1"/>
            </p:cNvSpPr>
            <p:nvPr/>
          </p:nvSpPr>
          <p:spPr bwMode="auto">
            <a:xfrm>
              <a:off x="-6509172" y="6953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8" name="Rectangle 1519"/>
            <p:cNvSpPr>
              <a:spLocks noChangeArrowheads="1"/>
            </p:cNvSpPr>
            <p:nvPr/>
          </p:nvSpPr>
          <p:spPr bwMode="auto">
            <a:xfrm>
              <a:off x="-6337717" y="6953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9" name="Rectangle 1520"/>
            <p:cNvSpPr>
              <a:spLocks noChangeArrowheads="1"/>
            </p:cNvSpPr>
            <p:nvPr/>
          </p:nvSpPr>
          <p:spPr bwMode="auto">
            <a:xfrm>
              <a:off x="-6683803" y="78422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0" name="Rectangle 1521"/>
            <p:cNvSpPr>
              <a:spLocks noChangeArrowheads="1"/>
            </p:cNvSpPr>
            <p:nvPr/>
          </p:nvSpPr>
          <p:spPr bwMode="auto">
            <a:xfrm>
              <a:off x="-6598076" y="78422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1" name="Rectangle 1522"/>
            <p:cNvSpPr>
              <a:spLocks noChangeArrowheads="1"/>
            </p:cNvSpPr>
            <p:nvPr/>
          </p:nvSpPr>
          <p:spPr bwMode="auto">
            <a:xfrm>
              <a:off x="-6420269" y="784224"/>
              <a:ext cx="133354"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2" name="Rectangle 1523"/>
            <p:cNvSpPr>
              <a:spLocks noChangeArrowheads="1"/>
            </p:cNvSpPr>
            <p:nvPr/>
          </p:nvSpPr>
          <p:spPr bwMode="auto">
            <a:xfrm>
              <a:off x="-6683803" y="87312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3" name="Rectangle 1524"/>
            <p:cNvSpPr>
              <a:spLocks noChangeArrowheads="1"/>
            </p:cNvSpPr>
            <p:nvPr/>
          </p:nvSpPr>
          <p:spPr bwMode="auto">
            <a:xfrm>
              <a:off x="-6509172" y="873124"/>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4" name="Rectangle 1525"/>
            <p:cNvSpPr>
              <a:spLocks noChangeArrowheads="1"/>
            </p:cNvSpPr>
            <p:nvPr/>
          </p:nvSpPr>
          <p:spPr bwMode="auto">
            <a:xfrm>
              <a:off x="-6423444" y="87312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5" name="Rectangle 1526"/>
            <p:cNvSpPr>
              <a:spLocks noChangeArrowheads="1"/>
            </p:cNvSpPr>
            <p:nvPr/>
          </p:nvSpPr>
          <p:spPr bwMode="auto">
            <a:xfrm>
              <a:off x="-6337717" y="87312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6" name="Rectangle 1527"/>
            <p:cNvSpPr>
              <a:spLocks noChangeArrowheads="1"/>
            </p:cNvSpPr>
            <p:nvPr/>
          </p:nvSpPr>
          <p:spPr bwMode="auto">
            <a:xfrm>
              <a:off x="-6683803" y="962025"/>
              <a:ext cx="222258"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7" name="Rectangle 1528"/>
            <p:cNvSpPr>
              <a:spLocks noChangeArrowheads="1"/>
            </p:cNvSpPr>
            <p:nvPr/>
          </p:nvSpPr>
          <p:spPr bwMode="auto">
            <a:xfrm>
              <a:off x="-6337717" y="9620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8" name="Rectangle 1529"/>
            <p:cNvSpPr>
              <a:spLocks noChangeArrowheads="1"/>
            </p:cNvSpPr>
            <p:nvPr/>
          </p:nvSpPr>
          <p:spPr bwMode="auto">
            <a:xfrm>
              <a:off x="-6769532" y="1050925"/>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9" name="Rectangle 1530"/>
            <p:cNvSpPr>
              <a:spLocks noChangeArrowheads="1"/>
            </p:cNvSpPr>
            <p:nvPr/>
          </p:nvSpPr>
          <p:spPr bwMode="auto">
            <a:xfrm>
              <a:off x="-6337717" y="10509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90" name="Rectangle 1531"/>
            <p:cNvSpPr>
              <a:spLocks noChangeArrowheads="1"/>
            </p:cNvSpPr>
            <p:nvPr/>
          </p:nvSpPr>
          <p:spPr bwMode="auto">
            <a:xfrm>
              <a:off x="-6769532" y="1139825"/>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91" name="Rectangle 1532"/>
            <p:cNvSpPr>
              <a:spLocks noChangeArrowheads="1"/>
            </p:cNvSpPr>
            <p:nvPr/>
          </p:nvSpPr>
          <p:spPr bwMode="auto">
            <a:xfrm>
              <a:off x="-6683803" y="11398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92" name="Rectangle 1533"/>
            <p:cNvSpPr>
              <a:spLocks noChangeArrowheads="1"/>
            </p:cNvSpPr>
            <p:nvPr/>
          </p:nvSpPr>
          <p:spPr bwMode="auto">
            <a:xfrm>
              <a:off x="-6509172" y="1139825"/>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93" name="Rectangle 1534"/>
            <p:cNvSpPr>
              <a:spLocks noChangeArrowheads="1"/>
            </p:cNvSpPr>
            <p:nvPr/>
          </p:nvSpPr>
          <p:spPr bwMode="auto">
            <a:xfrm>
              <a:off x="-6420269" y="1139825"/>
              <a:ext cx="133354"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94" name="Rectangle 1535"/>
            <p:cNvSpPr>
              <a:spLocks noChangeArrowheads="1"/>
            </p:cNvSpPr>
            <p:nvPr/>
          </p:nvSpPr>
          <p:spPr bwMode="auto">
            <a:xfrm>
              <a:off x="-6598076" y="12319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95" name="Rectangle 1536"/>
            <p:cNvSpPr>
              <a:spLocks noChangeArrowheads="1"/>
            </p:cNvSpPr>
            <p:nvPr/>
          </p:nvSpPr>
          <p:spPr bwMode="auto">
            <a:xfrm>
              <a:off x="-6423444" y="12319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96" name="Rectangle 1537"/>
            <p:cNvSpPr>
              <a:spLocks noChangeArrowheads="1"/>
            </p:cNvSpPr>
            <p:nvPr/>
          </p:nvSpPr>
          <p:spPr bwMode="auto">
            <a:xfrm>
              <a:off x="-6337717" y="12319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97" name="Rectangle 1538"/>
            <p:cNvSpPr>
              <a:spLocks noChangeArrowheads="1"/>
            </p:cNvSpPr>
            <p:nvPr/>
          </p:nvSpPr>
          <p:spPr bwMode="auto">
            <a:xfrm>
              <a:off x="-6769532" y="1320801"/>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98" name="Rectangle 1539"/>
            <p:cNvSpPr>
              <a:spLocks noChangeArrowheads="1"/>
            </p:cNvSpPr>
            <p:nvPr/>
          </p:nvSpPr>
          <p:spPr bwMode="auto">
            <a:xfrm>
              <a:off x="-6683803" y="13208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99" name="Rectangle 1540"/>
            <p:cNvSpPr>
              <a:spLocks noChangeArrowheads="1"/>
            </p:cNvSpPr>
            <p:nvPr/>
          </p:nvSpPr>
          <p:spPr bwMode="auto">
            <a:xfrm>
              <a:off x="-6598076" y="13208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0" name="Rectangle 1541"/>
            <p:cNvSpPr>
              <a:spLocks noChangeArrowheads="1"/>
            </p:cNvSpPr>
            <p:nvPr/>
          </p:nvSpPr>
          <p:spPr bwMode="auto">
            <a:xfrm>
              <a:off x="-6337717" y="13208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1" name="Rectangle 1542"/>
            <p:cNvSpPr>
              <a:spLocks noChangeArrowheads="1"/>
            </p:cNvSpPr>
            <p:nvPr/>
          </p:nvSpPr>
          <p:spPr bwMode="auto">
            <a:xfrm>
              <a:off x="-6769532" y="1409701"/>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2" name="Rectangle 1543"/>
            <p:cNvSpPr>
              <a:spLocks noChangeArrowheads="1"/>
            </p:cNvSpPr>
            <p:nvPr/>
          </p:nvSpPr>
          <p:spPr bwMode="auto">
            <a:xfrm>
              <a:off x="-6598076" y="14097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3" name="Rectangle 1544"/>
            <p:cNvSpPr>
              <a:spLocks noChangeArrowheads="1"/>
            </p:cNvSpPr>
            <p:nvPr/>
          </p:nvSpPr>
          <p:spPr bwMode="auto">
            <a:xfrm>
              <a:off x="-6423444" y="14097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4" name="Rectangle 1545"/>
            <p:cNvSpPr>
              <a:spLocks noChangeArrowheads="1"/>
            </p:cNvSpPr>
            <p:nvPr/>
          </p:nvSpPr>
          <p:spPr bwMode="auto">
            <a:xfrm>
              <a:off x="-6683803" y="14986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5" name="Rectangle 1546"/>
            <p:cNvSpPr>
              <a:spLocks noChangeArrowheads="1"/>
            </p:cNvSpPr>
            <p:nvPr/>
          </p:nvSpPr>
          <p:spPr bwMode="auto">
            <a:xfrm>
              <a:off x="-6509172" y="1498602"/>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6" name="Rectangle 1547"/>
            <p:cNvSpPr>
              <a:spLocks noChangeArrowheads="1"/>
            </p:cNvSpPr>
            <p:nvPr/>
          </p:nvSpPr>
          <p:spPr bwMode="auto">
            <a:xfrm>
              <a:off x="-6337717" y="14986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7" name="Rectangle 1548"/>
            <p:cNvSpPr>
              <a:spLocks noChangeArrowheads="1"/>
            </p:cNvSpPr>
            <p:nvPr/>
          </p:nvSpPr>
          <p:spPr bwMode="auto">
            <a:xfrm>
              <a:off x="-6769532" y="158750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08" name="Rectangle 1549"/>
            <p:cNvSpPr>
              <a:spLocks noChangeArrowheads="1"/>
            </p:cNvSpPr>
            <p:nvPr/>
          </p:nvSpPr>
          <p:spPr bwMode="auto">
            <a:xfrm>
              <a:off x="-6598076" y="1587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09" name="Rectangle 1550"/>
            <p:cNvSpPr>
              <a:spLocks noChangeArrowheads="1"/>
            </p:cNvSpPr>
            <p:nvPr/>
          </p:nvSpPr>
          <p:spPr bwMode="auto">
            <a:xfrm>
              <a:off x="-6337717" y="1587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0" name="Rectangle 1551"/>
            <p:cNvSpPr>
              <a:spLocks noChangeArrowheads="1"/>
            </p:cNvSpPr>
            <p:nvPr/>
          </p:nvSpPr>
          <p:spPr bwMode="auto">
            <a:xfrm>
              <a:off x="-7121969" y="167481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1" name="Rectangle 1552"/>
            <p:cNvSpPr>
              <a:spLocks noChangeArrowheads="1"/>
            </p:cNvSpPr>
            <p:nvPr/>
          </p:nvSpPr>
          <p:spPr bwMode="auto">
            <a:xfrm>
              <a:off x="-6861610" y="167481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2" name="Rectangle 1553"/>
            <p:cNvSpPr>
              <a:spLocks noChangeArrowheads="1"/>
            </p:cNvSpPr>
            <p:nvPr/>
          </p:nvSpPr>
          <p:spPr bwMode="auto">
            <a:xfrm>
              <a:off x="-6769532" y="1674813"/>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3" name="Rectangle 1554"/>
            <p:cNvSpPr>
              <a:spLocks noChangeArrowheads="1"/>
            </p:cNvSpPr>
            <p:nvPr/>
          </p:nvSpPr>
          <p:spPr bwMode="auto">
            <a:xfrm>
              <a:off x="-6598076" y="167481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4" name="Rectangle 1555"/>
            <p:cNvSpPr>
              <a:spLocks noChangeArrowheads="1"/>
            </p:cNvSpPr>
            <p:nvPr/>
          </p:nvSpPr>
          <p:spPr bwMode="auto">
            <a:xfrm>
              <a:off x="-7296599" y="17573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5" name="Rectangle 1556"/>
            <p:cNvSpPr>
              <a:spLocks noChangeArrowheads="1"/>
            </p:cNvSpPr>
            <p:nvPr/>
          </p:nvSpPr>
          <p:spPr bwMode="auto">
            <a:xfrm>
              <a:off x="-7207695" y="17573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6" name="Rectangle 1557"/>
            <p:cNvSpPr>
              <a:spLocks noChangeArrowheads="1"/>
            </p:cNvSpPr>
            <p:nvPr/>
          </p:nvSpPr>
          <p:spPr bwMode="auto">
            <a:xfrm>
              <a:off x="-6947336" y="17573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7" name="Rectangle 1558"/>
            <p:cNvSpPr>
              <a:spLocks noChangeArrowheads="1"/>
            </p:cNvSpPr>
            <p:nvPr/>
          </p:nvSpPr>
          <p:spPr bwMode="auto">
            <a:xfrm>
              <a:off x="-6769532" y="17573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8" name="Rectangle 1559"/>
            <p:cNvSpPr>
              <a:spLocks noChangeArrowheads="1"/>
            </p:cNvSpPr>
            <p:nvPr/>
          </p:nvSpPr>
          <p:spPr bwMode="auto">
            <a:xfrm>
              <a:off x="-6337717" y="17573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9" name="Rectangle 1560"/>
            <p:cNvSpPr>
              <a:spLocks noChangeArrowheads="1"/>
            </p:cNvSpPr>
            <p:nvPr/>
          </p:nvSpPr>
          <p:spPr bwMode="auto">
            <a:xfrm>
              <a:off x="-6861610" y="18367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0" name="Rectangle 1561"/>
            <p:cNvSpPr>
              <a:spLocks noChangeArrowheads="1"/>
            </p:cNvSpPr>
            <p:nvPr/>
          </p:nvSpPr>
          <p:spPr bwMode="auto">
            <a:xfrm>
              <a:off x="-7036240" y="18367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1" name="Rectangle 1562"/>
            <p:cNvSpPr>
              <a:spLocks noChangeArrowheads="1"/>
            </p:cNvSpPr>
            <p:nvPr/>
          </p:nvSpPr>
          <p:spPr bwMode="auto">
            <a:xfrm>
              <a:off x="-6423444" y="18367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2" name="Rectangle 1563"/>
            <p:cNvSpPr>
              <a:spLocks noChangeArrowheads="1"/>
            </p:cNvSpPr>
            <p:nvPr/>
          </p:nvSpPr>
          <p:spPr bwMode="auto">
            <a:xfrm>
              <a:off x="-6337717" y="18367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3" name="Rectangle 1564"/>
            <p:cNvSpPr>
              <a:spLocks noChangeArrowheads="1"/>
            </p:cNvSpPr>
            <p:nvPr/>
          </p:nvSpPr>
          <p:spPr bwMode="auto">
            <a:xfrm>
              <a:off x="-7296599" y="191611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4" name="Rectangle 1565"/>
            <p:cNvSpPr>
              <a:spLocks noChangeArrowheads="1"/>
            </p:cNvSpPr>
            <p:nvPr/>
          </p:nvSpPr>
          <p:spPr bwMode="auto">
            <a:xfrm>
              <a:off x="-6683803" y="191611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5" name="Rectangle 1566"/>
            <p:cNvSpPr>
              <a:spLocks noChangeArrowheads="1"/>
            </p:cNvSpPr>
            <p:nvPr/>
          </p:nvSpPr>
          <p:spPr bwMode="auto">
            <a:xfrm>
              <a:off x="-7121969" y="191611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6" name="Rectangle 1567"/>
            <p:cNvSpPr>
              <a:spLocks noChangeArrowheads="1"/>
            </p:cNvSpPr>
            <p:nvPr/>
          </p:nvSpPr>
          <p:spPr bwMode="auto">
            <a:xfrm>
              <a:off x="-6509172" y="191611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7" name="Rectangle 1568"/>
            <p:cNvSpPr>
              <a:spLocks noChangeArrowheads="1"/>
            </p:cNvSpPr>
            <p:nvPr/>
          </p:nvSpPr>
          <p:spPr bwMode="auto">
            <a:xfrm>
              <a:off x="-6337717" y="191611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8" name="Rectangle 1569"/>
            <p:cNvSpPr>
              <a:spLocks noChangeArrowheads="1"/>
            </p:cNvSpPr>
            <p:nvPr/>
          </p:nvSpPr>
          <p:spPr bwMode="auto">
            <a:xfrm>
              <a:off x="-7296599" y="1995489"/>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29" name="Rectangle 1570"/>
            <p:cNvSpPr>
              <a:spLocks noChangeArrowheads="1"/>
            </p:cNvSpPr>
            <p:nvPr/>
          </p:nvSpPr>
          <p:spPr bwMode="auto">
            <a:xfrm>
              <a:off x="-7036240" y="1995489"/>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0" name="Rectangle 1571"/>
            <p:cNvSpPr>
              <a:spLocks noChangeArrowheads="1"/>
            </p:cNvSpPr>
            <p:nvPr/>
          </p:nvSpPr>
          <p:spPr bwMode="auto">
            <a:xfrm>
              <a:off x="-7207695" y="1995489"/>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1" name="Rectangle 1572"/>
            <p:cNvSpPr>
              <a:spLocks noChangeArrowheads="1"/>
            </p:cNvSpPr>
            <p:nvPr/>
          </p:nvSpPr>
          <p:spPr bwMode="auto">
            <a:xfrm>
              <a:off x="-6598076" y="1995489"/>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2" name="Rectangle 1573"/>
            <p:cNvSpPr>
              <a:spLocks noChangeArrowheads="1"/>
            </p:cNvSpPr>
            <p:nvPr/>
          </p:nvSpPr>
          <p:spPr bwMode="auto">
            <a:xfrm>
              <a:off x="-6509172" y="1995489"/>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3" name="Rectangle 1574"/>
            <p:cNvSpPr>
              <a:spLocks noChangeArrowheads="1"/>
            </p:cNvSpPr>
            <p:nvPr/>
          </p:nvSpPr>
          <p:spPr bwMode="auto">
            <a:xfrm>
              <a:off x="-7296599" y="20748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4" name="Rectangle 1575"/>
            <p:cNvSpPr>
              <a:spLocks noChangeArrowheads="1"/>
            </p:cNvSpPr>
            <p:nvPr/>
          </p:nvSpPr>
          <p:spPr bwMode="auto">
            <a:xfrm>
              <a:off x="-6683803" y="20748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5" name="Rectangle 1576"/>
            <p:cNvSpPr>
              <a:spLocks noChangeArrowheads="1"/>
            </p:cNvSpPr>
            <p:nvPr/>
          </p:nvSpPr>
          <p:spPr bwMode="auto">
            <a:xfrm>
              <a:off x="-7036240" y="20748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6" name="Rectangle 1577"/>
            <p:cNvSpPr>
              <a:spLocks noChangeArrowheads="1"/>
            </p:cNvSpPr>
            <p:nvPr/>
          </p:nvSpPr>
          <p:spPr bwMode="auto">
            <a:xfrm>
              <a:off x="-6861610" y="20748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7" name="Rectangle 1578"/>
            <p:cNvSpPr>
              <a:spLocks noChangeArrowheads="1"/>
            </p:cNvSpPr>
            <p:nvPr/>
          </p:nvSpPr>
          <p:spPr bwMode="auto">
            <a:xfrm>
              <a:off x="-6337717" y="20748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8" name="Rectangle 1579"/>
            <p:cNvSpPr>
              <a:spLocks noChangeArrowheads="1"/>
            </p:cNvSpPr>
            <p:nvPr/>
          </p:nvSpPr>
          <p:spPr bwMode="auto">
            <a:xfrm>
              <a:off x="-7296599" y="215741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39" name="Rectangle 1580"/>
            <p:cNvSpPr>
              <a:spLocks noChangeArrowheads="1"/>
            </p:cNvSpPr>
            <p:nvPr/>
          </p:nvSpPr>
          <p:spPr bwMode="auto">
            <a:xfrm>
              <a:off x="-6683803" y="215741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40" name="Rectangle 1581"/>
            <p:cNvSpPr>
              <a:spLocks noChangeArrowheads="1"/>
            </p:cNvSpPr>
            <p:nvPr/>
          </p:nvSpPr>
          <p:spPr bwMode="auto">
            <a:xfrm>
              <a:off x="-7036240" y="215741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41" name="Rectangle 1582"/>
            <p:cNvSpPr>
              <a:spLocks noChangeArrowheads="1"/>
            </p:cNvSpPr>
            <p:nvPr/>
          </p:nvSpPr>
          <p:spPr bwMode="auto">
            <a:xfrm>
              <a:off x="-6769532" y="2157413"/>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42" name="Rectangle 1583"/>
            <p:cNvSpPr>
              <a:spLocks noChangeArrowheads="1"/>
            </p:cNvSpPr>
            <p:nvPr/>
          </p:nvSpPr>
          <p:spPr bwMode="auto">
            <a:xfrm>
              <a:off x="-6337717" y="215741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43" name="Rectangle 1584"/>
            <p:cNvSpPr>
              <a:spLocks noChangeArrowheads="1"/>
            </p:cNvSpPr>
            <p:nvPr/>
          </p:nvSpPr>
          <p:spPr bwMode="auto">
            <a:xfrm>
              <a:off x="-6683803" y="2236788"/>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44" name="Rectangle 1585"/>
            <p:cNvSpPr>
              <a:spLocks noChangeArrowheads="1"/>
            </p:cNvSpPr>
            <p:nvPr/>
          </p:nvSpPr>
          <p:spPr bwMode="auto">
            <a:xfrm>
              <a:off x="-7121969" y="2236788"/>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45" name="Rectangle 1586"/>
            <p:cNvSpPr>
              <a:spLocks noChangeArrowheads="1"/>
            </p:cNvSpPr>
            <p:nvPr/>
          </p:nvSpPr>
          <p:spPr bwMode="auto">
            <a:xfrm>
              <a:off x="-6861610" y="2236788"/>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46" name="Rectangle 1587"/>
            <p:cNvSpPr>
              <a:spLocks noChangeArrowheads="1"/>
            </p:cNvSpPr>
            <p:nvPr/>
          </p:nvSpPr>
          <p:spPr bwMode="auto">
            <a:xfrm>
              <a:off x="-7296599" y="23129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47" name="Rectangle 1588"/>
            <p:cNvSpPr>
              <a:spLocks noChangeArrowheads="1"/>
            </p:cNvSpPr>
            <p:nvPr/>
          </p:nvSpPr>
          <p:spPr bwMode="auto">
            <a:xfrm>
              <a:off x="-6861610" y="23129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48" name="Rectangle 1589"/>
            <p:cNvSpPr>
              <a:spLocks noChangeArrowheads="1"/>
            </p:cNvSpPr>
            <p:nvPr/>
          </p:nvSpPr>
          <p:spPr bwMode="auto">
            <a:xfrm>
              <a:off x="-6337717" y="23129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49" name="Rectangle 1590"/>
            <p:cNvSpPr>
              <a:spLocks noChangeArrowheads="1"/>
            </p:cNvSpPr>
            <p:nvPr/>
          </p:nvSpPr>
          <p:spPr bwMode="auto">
            <a:xfrm>
              <a:off x="-6683803" y="2392363"/>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50" name="Rectangle 1591"/>
            <p:cNvSpPr>
              <a:spLocks noChangeArrowheads="1"/>
            </p:cNvSpPr>
            <p:nvPr/>
          </p:nvSpPr>
          <p:spPr bwMode="auto">
            <a:xfrm>
              <a:off x="-7036240" y="2392363"/>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51" name="Rectangle 1592"/>
            <p:cNvSpPr>
              <a:spLocks noChangeArrowheads="1"/>
            </p:cNvSpPr>
            <p:nvPr/>
          </p:nvSpPr>
          <p:spPr bwMode="auto">
            <a:xfrm>
              <a:off x="-7296599" y="246856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52" name="Rectangle 1593"/>
            <p:cNvSpPr>
              <a:spLocks noChangeArrowheads="1"/>
            </p:cNvSpPr>
            <p:nvPr/>
          </p:nvSpPr>
          <p:spPr bwMode="auto">
            <a:xfrm>
              <a:off x="-6861610" y="246856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53" name="Rectangle 1594"/>
            <p:cNvSpPr>
              <a:spLocks noChangeArrowheads="1"/>
            </p:cNvSpPr>
            <p:nvPr/>
          </p:nvSpPr>
          <p:spPr bwMode="auto">
            <a:xfrm>
              <a:off x="-6337717" y="246856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54" name="Rectangle 1595"/>
            <p:cNvSpPr>
              <a:spLocks noChangeArrowheads="1"/>
            </p:cNvSpPr>
            <p:nvPr/>
          </p:nvSpPr>
          <p:spPr bwMode="auto">
            <a:xfrm>
              <a:off x="-7296599" y="2560638"/>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55" name="Rectangle 1596"/>
            <p:cNvSpPr>
              <a:spLocks noChangeArrowheads="1"/>
            </p:cNvSpPr>
            <p:nvPr/>
          </p:nvSpPr>
          <p:spPr bwMode="auto">
            <a:xfrm>
              <a:off x="-6337717" y="2560638"/>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56" name="Rectangle 1597"/>
            <p:cNvSpPr>
              <a:spLocks noChangeArrowheads="1"/>
            </p:cNvSpPr>
            <p:nvPr/>
          </p:nvSpPr>
          <p:spPr bwMode="auto">
            <a:xfrm>
              <a:off x="-6861610" y="2649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57" name="Rectangle 1598"/>
            <p:cNvSpPr>
              <a:spLocks noChangeArrowheads="1"/>
            </p:cNvSpPr>
            <p:nvPr/>
          </p:nvSpPr>
          <p:spPr bwMode="auto">
            <a:xfrm>
              <a:off x="-6337717" y="2649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58" name="Rectangle 1599"/>
            <p:cNvSpPr>
              <a:spLocks noChangeArrowheads="1"/>
            </p:cNvSpPr>
            <p:nvPr/>
          </p:nvSpPr>
          <p:spPr bwMode="auto">
            <a:xfrm>
              <a:off x="-7296601" y="27432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59" name="Rectangle 1600"/>
            <p:cNvSpPr>
              <a:spLocks noChangeArrowheads="1"/>
            </p:cNvSpPr>
            <p:nvPr/>
          </p:nvSpPr>
          <p:spPr bwMode="auto">
            <a:xfrm>
              <a:off x="-6769534" y="2743200"/>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60" name="Rectangle 1601"/>
            <p:cNvSpPr>
              <a:spLocks noChangeArrowheads="1"/>
            </p:cNvSpPr>
            <p:nvPr/>
          </p:nvSpPr>
          <p:spPr bwMode="auto">
            <a:xfrm>
              <a:off x="-6861612" y="283210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61" name="Rectangle 1602"/>
            <p:cNvSpPr>
              <a:spLocks noChangeArrowheads="1"/>
            </p:cNvSpPr>
            <p:nvPr/>
          </p:nvSpPr>
          <p:spPr bwMode="auto">
            <a:xfrm>
              <a:off x="-6861612" y="291782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62" name="Rectangle 1603"/>
            <p:cNvSpPr>
              <a:spLocks noChangeArrowheads="1"/>
            </p:cNvSpPr>
            <p:nvPr/>
          </p:nvSpPr>
          <p:spPr bwMode="auto">
            <a:xfrm>
              <a:off x="-6337717" y="283210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63" name="Freeform 1604"/>
            <p:cNvSpPr/>
            <p:nvPr/>
          </p:nvSpPr>
          <p:spPr bwMode="auto">
            <a:xfrm>
              <a:off x="-6245623" y="-261938"/>
              <a:ext cx="31750" cy="3230563"/>
            </a:xfrm>
            <a:custGeom>
              <a:gdLst>
                <a:gd fmla="*/ 20 w 20" name="T0"/>
                <a:gd fmla="*/ 2035 h 2035" name="T1"/>
                <a:gd fmla="*/ 0 w 20" name="T2"/>
                <a:gd fmla="*/ 2035 h 2035" name="T3"/>
                <a:gd fmla="*/ 0 w 20" name="T4"/>
                <a:gd fmla="*/ 0 h 2035" name="T5"/>
                <a:gd fmla="*/ 20 w 20" name="T6"/>
                <a:gd fmla="*/ 32 h 2035" name="T7"/>
                <a:gd fmla="*/ 20 w 20" name="T8"/>
                <a:gd fmla="*/ 2035 h 2035" name="T9"/>
              </a:gdLst>
              <a:cxnLst>
                <a:cxn ang="0">
                  <a:pos x="T0" y="T1"/>
                </a:cxn>
                <a:cxn ang="0">
                  <a:pos x="T2" y="T3"/>
                </a:cxn>
                <a:cxn ang="0">
                  <a:pos x="T4" y="T5"/>
                </a:cxn>
                <a:cxn ang="0">
                  <a:pos x="T6" y="T7"/>
                </a:cxn>
                <a:cxn ang="0">
                  <a:pos x="T8" y="T9"/>
                </a:cxn>
              </a:cxnLst>
              <a:rect b="b" l="0" r="r" t="0"/>
              <a:pathLst>
                <a:path h="2034" w="20">
                  <a:moveTo>
                    <a:pt x="20" y="2035"/>
                  </a:moveTo>
                  <a:lnTo>
                    <a:pt x="0" y="2035"/>
                  </a:lnTo>
                  <a:lnTo>
                    <a:pt x="0" y="0"/>
                  </a:lnTo>
                  <a:lnTo>
                    <a:pt x="20" y="32"/>
                  </a:lnTo>
                  <a:lnTo>
                    <a:pt x="20" y="2035"/>
                  </a:lnTo>
                  <a:close/>
                </a:path>
              </a:pathLst>
            </a:custGeom>
            <a:grpFill/>
            <a:ln>
              <a:noFill/>
            </a:ln>
          </p:spPr>
          <p:txBody>
            <a:bodyPr anchor="t" anchorCtr="0" bIns="45720" compatLnSpc="1" lIns="91440" numCol="1" rIns="91440" tIns="45720" vert="horz" wrap="square"/>
            <a:lstStyle/>
            <a:p>
              <a:endParaRPr altLang="en-US" lang="zh-CN"/>
            </a:p>
          </p:txBody>
        </p:sp>
        <p:sp>
          <p:nvSpPr>
            <p:cNvPr id="564" name="Freeform 1605"/>
            <p:cNvSpPr/>
            <p:nvPr/>
          </p:nvSpPr>
          <p:spPr bwMode="auto">
            <a:xfrm>
              <a:off x="-6178939" y="-182563"/>
              <a:ext cx="25401" cy="2574926"/>
            </a:xfrm>
            <a:custGeom>
              <a:gdLst>
                <a:gd fmla="*/ 16 w 16" name="T0"/>
                <a:gd fmla="*/ 1622 h 1622" name="T1"/>
                <a:gd fmla="*/ 0 w 16" name="T2"/>
                <a:gd fmla="*/ 1622 h 1622" name="T3"/>
                <a:gd fmla="*/ 0 w 16" name="T4"/>
                <a:gd fmla="*/ 0 h 1622" name="T5"/>
                <a:gd fmla="*/ 16 w 16" name="T6"/>
                <a:gd fmla="*/ 34 h 1622" name="T7"/>
                <a:gd fmla="*/ 16 w 16" name="T8"/>
                <a:gd fmla="*/ 1622 h 1622" name="T9"/>
              </a:gdLst>
              <a:cxnLst>
                <a:cxn ang="0">
                  <a:pos x="T0" y="T1"/>
                </a:cxn>
                <a:cxn ang="0">
                  <a:pos x="T2" y="T3"/>
                </a:cxn>
                <a:cxn ang="0">
                  <a:pos x="T4" y="T5"/>
                </a:cxn>
                <a:cxn ang="0">
                  <a:pos x="T6" y="T7"/>
                </a:cxn>
                <a:cxn ang="0">
                  <a:pos x="T8" y="T9"/>
                </a:cxn>
              </a:cxnLst>
              <a:rect b="b" l="0" r="r" t="0"/>
              <a:pathLst>
                <a:path h="1622" w="16">
                  <a:moveTo>
                    <a:pt x="16" y="1622"/>
                  </a:moveTo>
                  <a:lnTo>
                    <a:pt x="0" y="1622"/>
                  </a:lnTo>
                  <a:lnTo>
                    <a:pt x="0" y="0"/>
                  </a:lnTo>
                  <a:lnTo>
                    <a:pt x="16" y="34"/>
                  </a:lnTo>
                  <a:lnTo>
                    <a:pt x="16" y="1622"/>
                  </a:lnTo>
                  <a:close/>
                </a:path>
              </a:pathLst>
            </a:custGeom>
            <a:grpFill/>
            <a:ln>
              <a:noFill/>
            </a:ln>
          </p:spPr>
          <p:txBody>
            <a:bodyPr anchor="t" anchorCtr="0" bIns="45720" compatLnSpc="1" lIns="91440" numCol="1" rIns="91440" tIns="45720" vert="horz" wrap="square"/>
            <a:lstStyle/>
            <a:p>
              <a:endParaRPr altLang="en-US" lang="zh-CN"/>
            </a:p>
          </p:txBody>
        </p:sp>
        <p:sp>
          <p:nvSpPr>
            <p:cNvPr id="565" name="Freeform 1606"/>
            <p:cNvSpPr/>
            <p:nvPr/>
          </p:nvSpPr>
          <p:spPr bwMode="auto">
            <a:xfrm>
              <a:off x="-6118423" y="-93663"/>
              <a:ext cx="15875" cy="2241550"/>
            </a:xfrm>
            <a:custGeom>
              <a:gdLst>
                <a:gd fmla="*/ 10 w 10" name="T0"/>
                <a:gd fmla="*/ 1412 h 1412" name="T1"/>
                <a:gd fmla="*/ 0 w 10" name="T2"/>
                <a:gd fmla="*/ 1412 h 1412" name="T3"/>
                <a:gd fmla="*/ 0 w 10" name="T4"/>
                <a:gd fmla="*/ 0 h 1412" name="T5"/>
                <a:gd fmla="*/ 10 w 10" name="T6"/>
                <a:gd fmla="*/ 32 h 1412" name="T7"/>
                <a:gd fmla="*/ 10 w 10" name="T8"/>
                <a:gd fmla="*/ 1412 h 1412" name="T9"/>
              </a:gdLst>
              <a:cxnLst>
                <a:cxn ang="0">
                  <a:pos x="T0" y="T1"/>
                </a:cxn>
                <a:cxn ang="0">
                  <a:pos x="T2" y="T3"/>
                </a:cxn>
                <a:cxn ang="0">
                  <a:pos x="T4" y="T5"/>
                </a:cxn>
                <a:cxn ang="0">
                  <a:pos x="T6" y="T7"/>
                </a:cxn>
                <a:cxn ang="0">
                  <a:pos x="T8" y="T9"/>
                </a:cxn>
              </a:cxnLst>
              <a:rect b="b" l="0" r="r" t="0"/>
              <a:pathLst>
                <a:path h="1412" w="10">
                  <a:moveTo>
                    <a:pt x="10" y="1412"/>
                  </a:moveTo>
                  <a:lnTo>
                    <a:pt x="0" y="1412"/>
                  </a:lnTo>
                  <a:lnTo>
                    <a:pt x="0" y="0"/>
                  </a:lnTo>
                  <a:lnTo>
                    <a:pt x="10" y="32"/>
                  </a:lnTo>
                  <a:lnTo>
                    <a:pt x="10" y="1412"/>
                  </a:lnTo>
                  <a:close/>
                </a:path>
              </a:pathLst>
            </a:custGeom>
            <a:grpFill/>
            <a:ln>
              <a:noFill/>
            </a:ln>
          </p:spPr>
          <p:txBody>
            <a:bodyPr anchor="t" anchorCtr="0" bIns="45720" compatLnSpc="1" lIns="91440" numCol="1" rIns="91440" tIns="45720" vert="horz" wrap="square"/>
            <a:lstStyle/>
            <a:p>
              <a:endParaRPr altLang="en-US" lang="zh-CN"/>
            </a:p>
          </p:txBody>
        </p:sp>
      </p:grpSp>
      <p:sp>
        <p:nvSpPr>
          <p:cNvPr id="4" name="文本框 3"/>
          <p:cNvSpPr txBox="1"/>
          <p:nvPr/>
        </p:nvSpPr>
        <p:spPr>
          <a:xfrm>
            <a:off x="2611590" y="2845884"/>
            <a:ext cx="2944659" cy="1737360"/>
          </a:xfrm>
          <a:prstGeom prst="rect">
            <a:avLst/>
          </a:prstGeom>
          <a:noFill/>
        </p:spPr>
        <p:txBody>
          <a:bodyPr rtlCol="0" wrap="square">
            <a:spAutoFit/>
          </a:bodyPr>
          <a:lstStyle/>
          <a:p>
            <a:pPr>
              <a:lnSpc>
                <a:spcPct val="150000"/>
              </a:lnSpc>
            </a:pPr>
            <a:r>
              <a:rPr altLang="zh-CN" lang="en-US" smtClean="0" sz="2400">
                <a:solidFill>
                  <a:schemeClr val="bg1"/>
                </a:solidFill>
              </a:rPr>
              <a:t>1.选题研究结果</a:t>
            </a:r>
          </a:p>
          <a:p>
            <a:pPr>
              <a:lnSpc>
                <a:spcPct val="150000"/>
              </a:lnSpc>
            </a:pPr>
            <a:r>
              <a:rPr altLang="zh-CN" lang="en-US" smtClean="0" sz="2400">
                <a:solidFill>
                  <a:schemeClr val="bg1"/>
                </a:solidFill>
              </a:rPr>
              <a:t>2.选题实践验证</a:t>
            </a:r>
          </a:p>
          <a:p>
            <a:pPr>
              <a:lnSpc>
                <a:spcPct val="150000"/>
              </a:lnSpc>
            </a:pPr>
            <a:r>
              <a:rPr altLang="zh-CN" lang="en-US" smtClean="0" sz="2400">
                <a:solidFill>
                  <a:schemeClr val="bg1"/>
                </a:solidFill>
              </a:rPr>
              <a:t>3.整体过程总结</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dkDnDiag">
          <a:fgClr>
            <a:schemeClr val="bg1">
              <a:lumMod val="95000"/>
            </a:schemeClr>
          </a:fgClr>
          <a:bgClr>
            <a:schemeClr val="bg1"/>
          </a:bgClr>
        </a:pattFill>
        <a:effectLst/>
      </p:bgPr>
    </p:bg>
    <p:spTree>
      <p:nvGrpSpPr>
        <p:cNvPr id="1" name=""/>
        <p:cNvGrpSpPr/>
        <p:nvPr/>
      </p:nvGrpSpPr>
      <p:grpSpPr>
        <a:xfrm>
          <a:off x="0" y="0"/>
          <a:ext cx="0" cy="0"/>
        </a:xfrm>
      </p:grpSpPr>
      <p:sp>
        <p:nvSpPr>
          <p:cNvPr id="1777" name="椭圆 3"/>
          <p:cNvSpPr/>
          <p:nvPr/>
        </p:nvSpPr>
        <p:spPr>
          <a:xfrm>
            <a:off x="3587861" y="2614543"/>
            <a:ext cx="1641789" cy="3005207"/>
          </a:xfrm>
          <a:custGeom>
            <a:gdLst>
              <a:gd fmla="*/ 361788 w 580233" name="connsiteX0"/>
              <a:gd fmla="*/ 0 h 1412237" name="connsiteY0"/>
              <a:gd fmla="*/ 580233 w 580233" name="connsiteX1"/>
              <a:gd fmla="*/ 578349 h 1412237" name="connsiteY1"/>
              <a:gd fmla="*/ 0 w 580233" name="connsiteX2"/>
              <a:gd fmla="*/ 1412237 h 1412237" name="connsiteY2"/>
              <a:gd fmla="*/ 227807 w 580233" name="connsiteX3"/>
              <a:gd fmla="*/ 538785 h 1412237" name="connsiteY3"/>
              <a:gd fmla="*/ 361788 w 580233" name="connsiteX4"/>
              <a:gd fmla="*/ 0 h 1412237" name="connsiteY4"/>
              <a:gd fmla="*/ 553081 w 771526" name="connsiteX0-1"/>
              <a:gd fmla="*/ 0 h 1412237" name="connsiteY0-2"/>
              <a:gd fmla="*/ 771526 w 771526" name="connsiteX1-3"/>
              <a:gd fmla="*/ 578349 h 1412237" name="connsiteY1-4"/>
              <a:gd fmla="*/ 191293 w 771526" name="connsiteX2-5"/>
              <a:gd fmla="*/ 1412237 h 1412237" name="connsiteY2-6"/>
              <a:gd fmla="*/ 0 w 771526" name="connsiteX3-7"/>
              <a:gd fmla="*/ 205410 h 1412237" name="connsiteY3-8"/>
              <a:gd fmla="*/ 553081 w 771526" name="connsiteX4-9"/>
              <a:gd fmla="*/ 0 h 1412237" name="connsiteY4-10"/>
              <a:gd fmla="*/ 553081 w 771526" name="connsiteX0-11"/>
              <a:gd fmla="*/ 0 h 1412237" name="connsiteY0-12"/>
              <a:gd fmla="*/ 771526 w 771526" name="connsiteX1-13"/>
              <a:gd fmla="*/ 578349 h 1412237" name="connsiteY1-14"/>
              <a:gd fmla="*/ 191293 w 771526" name="connsiteX2-15"/>
              <a:gd fmla="*/ 1412237 h 1412237" name="connsiteY2-16"/>
              <a:gd fmla="*/ 0 w 771526" name="connsiteX3-17"/>
              <a:gd fmla="*/ 205410 h 1412237" name="connsiteY3-18"/>
              <a:gd fmla="*/ 553081 w 771526" name="connsiteX4-19"/>
              <a:gd fmla="*/ 0 h 1412237" name="connsiteY4-20"/>
              <a:gd fmla="*/ 553081 w 771526" name="connsiteX0-21"/>
              <a:gd fmla="*/ 0 h 1412237" name="connsiteY0-22"/>
              <a:gd fmla="*/ 771526 w 771526" name="connsiteX1-23"/>
              <a:gd fmla="*/ 578349 h 1412237" name="connsiteY1-24"/>
              <a:gd fmla="*/ 191293 w 771526" name="connsiteX2-25"/>
              <a:gd fmla="*/ 1412237 h 1412237" name="connsiteY2-26"/>
              <a:gd fmla="*/ 0 w 771526" name="connsiteX3-27"/>
              <a:gd fmla="*/ 205410 h 1412237" name="connsiteY3-28"/>
              <a:gd fmla="*/ 553081 w 771526" name="connsiteX4-29"/>
              <a:gd fmla="*/ 0 h 1412237" name="connsiteY4-30"/>
              <a:gd fmla="*/ 553081 w 771526" name="connsiteX0-31"/>
              <a:gd fmla="*/ 0 h 1412237" name="connsiteY0-32"/>
              <a:gd fmla="*/ 771526 w 771526" name="connsiteX1-33"/>
              <a:gd fmla="*/ 578349 h 1412237" name="connsiteY1-34"/>
              <a:gd fmla="*/ 191293 w 771526" name="connsiteX2-35"/>
              <a:gd fmla="*/ 1412237 h 1412237" name="connsiteY2-36"/>
              <a:gd fmla="*/ 0 w 771526" name="connsiteX3-37"/>
              <a:gd fmla="*/ 205410 h 1412237" name="connsiteY3-38"/>
              <a:gd fmla="*/ 553081 w 771526" name="connsiteX4-39"/>
              <a:gd fmla="*/ 0 h 1412237" name="connsiteY4-40"/>
              <a:gd fmla="*/ 553081 w 771526" name="connsiteX0-41"/>
              <a:gd fmla="*/ 0 h 1412237" name="connsiteY0-42"/>
              <a:gd fmla="*/ 771526 w 771526" name="connsiteX1-43"/>
              <a:gd fmla="*/ 578349 h 1412237" name="connsiteY1-44"/>
              <a:gd fmla="*/ 191293 w 771526" name="connsiteX2-45"/>
              <a:gd fmla="*/ 1412237 h 1412237" name="connsiteY2-46"/>
              <a:gd fmla="*/ 0 w 771526" name="connsiteX3-47"/>
              <a:gd fmla="*/ 205410 h 1412237" name="connsiteY3-48"/>
              <a:gd fmla="*/ 553081 w 771526" name="connsiteX4-49"/>
              <a:gd fmla="*/ 0 h 1412237" name="connsiteY4-50"/>
              <a:gd fmla="*/ 553081 w 771526" name="connsiteX0-51"/>
              <a:gd fmla="*/ 0 h 1412237" name="connsiteY0-52"/>
              <a:gd fmla="*/ 771526 w 771526" name="connsiteX1-53"/>
              <a:gd fmla="*/ 578349 h 1412237" name="connsiteY1-54"/>
              <a:gd fmla="*/ 191293 w 771526" name="connsiteX2-55"/>
              <a:gd fmla="*/ 1412237 h 1412237" name="connsiteY2-56"/>
              <a:gd fmla="*/ 0 w 771526" name="connsiteX3-57"/>
              <a:gd fmla="*/ 205410 h 1412237" name="connsiteY3-58"/>
              <a:gd fmla="*/ 553081 w 771526" name="connsiteX4-59"/>
              <a:gd fmla="*/ 0 h 1412237" name="connsiteY4-60"/>
              <a:gd fmla="*/ 553081 w 771526" name="connsiteX0-61"/>
              <a:gd fmla="*/ 0 h 1412237" name="connsiteY0-62"/>
              <a:gd fmla="*/ 771526 w 771526" name="connsiteX1-63"/>
              <a:gd fmla="*/ 578349 h 1412237" name="connsiteY1-64"/>
              <a:gd fmla="*/ 191293 w 771526" name="connsiteX2-65"/>
              <a:gd fmla="*/ 1412237 h 1412237" name="connsiteY2-66"/>
              <a:gd fmla="*/ 0 w 771526" name="connsiteX3-67"/>
              <a:gd fmla="*/ 205410 h 1412237" name="connsiteY3-68"/>
              <a:gd fmla="*/ 553081 w 771526" name="connsiteX4-69"/>
              <a:gd fmla="*/ 0 h 1412237" name="connsiteY4-70"/>
              <a:gd fmla="*/ 553081 w 771526" name="connsiteX0-71"/>
              <a:gd fmla="*/ 0 h 1412237" name="connsiteY0-72"/>
              <a:gd fmla="*/ 771526 w 771526" name="connsiteX1-73"/>
              <a:gd fmla="*/ 578349 h 1412237" name="connsiteY1-74"/>
              <a:gd fmla="*/ 191293 w 771526" name="connsiteX2-75"/>
              <a:gd fmla="*/ 1412237 h 1412237" name="connsiteY2-76"/>
              <a:gd fmla="*/ 0 w 771526" name="connsiteX3-77"/>
              <a:gd fmla="*/ 205410 h 1412237" name="connsiteY3-78"/>
              <a:gd fmla="*/ 553081 w 771526" name="connsiteX4-79"/>
              <a:gd fmla="*/ 0 h 1412237" name="connsiteY4-80"/>
              <a:gd fmla="*/ 553081 w 771526" name="connsiteX0-81"/>
              <a:gd fmla="*/ 0 h 1412237" name="connsiteY0-82"/>
              <a:gd fmla="*/ 771526 w 771526" name="connsiteX1-83"/>
              <a:gd fmla="*/ 578349 h 1412237" name="connsiteY1-84"/>
              <a:gd fmla="*/ 191293 w 771526" name="connsiteX2-85"/>
              <a:gd fmla="*/ 1412237 h 1412237" name="connsiteY2-86"/>
              <a:gd fmla="*/ 0 w 771526" name="connsiteX3-87"/>
              <a:gd fmla="*/ 205410 h 1412237" name="connsiteY3-88"/>
              <a:gd fmla="*/ 553081 w 771526" name="connsiteX4-89"/>
              <a:gd fmla="*/ 0 h 1412237" name="connsiteY4-90"/>
              <a:gd fmla="*/ 553081 w 771526" name="connsiteX0-91"/>
              <a:gd fmla="*/ 0 h 1412237" name="connsiteY0-92"/>
              <a:gd fmla="*/ 771526 w 771526" name="connsiteX1-93"/>
              <a:gd fmla="*/ 578349 h 1412237" name="connsiteY1-94"/>
              <a:gd fmla="*/ 191293 w 771526" name="connsiteX2-95"/>
              <a:gd fmla="*/ 1412237 h 1412237" name="connsiteY2-96"/>
              <a:gd fmla="*/ 0 w 771526" name="connsiteX3-97"/>
              <a:gd fmla="*/ 205410 h 1412237" name="connsiteY3-98"/>
              <a:gd fmla="*/ 553081 w 771526" name="connsiteX4-99"/>
              <a:gd fmla="*/ 0 h 1412237" name="connsiteY4-100"/>
              <a:gd fmla="*/ 553081 w 771526" name="connsiteX0-101"/>
              <a:gd fmla="*/ 0 h 1412237" name="connsiteY0-102"/>
              <a:gd fmla="*/ 771526 w 771526" name="connsiteX1-103"/>
              <a:gd fmla="*/ 578349 h 1412237" name="connsiteY1-104"/>
              <a:gd fmla="*/ 191293 w 771526" name="connsiteX2-105"/>
              <a:gd fmla="*/ 1412237 h 1412237" name="connsiteY2-106"/>
              <a:gd fmla="*/ 0 w 771526" name="connsiteX3-107"/>
              <a:gd fmla="*/ 205410 h 1412237" name="connsiteY3-108"/>
              <a:gd fmla="*/ 553081 w 771526" name="connsiteX4-109"/>
              <a:gd fmla="*/ 0 h 1412237" name="connsiteY4-110"/>
              <a:gd fmla="*/ 553081 w 771526" name="connsiteX0-111"/>
              <a:gd fmla="*/ 0 h 1412237" name="connsiteY0-112"/>
              <a:gd fmla="*/ 771526 w 771526" name="connsiteX1-113"/>
              <a:gd fmla="*/ 578349 h 1412237" name="connsiteY1-114"/>
              <a:gd fmla="*/ 191293 w 771526" name="connsiteX2-115"/>
              <a:gd fmla="*/ 1412237 h 1412237" name="connsiteY2-116"/>
              <a:gd fmla="*/ 0 w 771526" name="connsiteX3-117"/>
              <a:gd fmla="*/ 205410 h 1412237" name="connsiteY3-118"/>
              <a:gd fmla="*/ 553081 w 771526" name="connsiteX4-119"/>
              <a:gd fmla="*/ 0 h 1412237" name="connsiteY4-120"/>
              <a:gd fmla="*/ 553081 w 771526" name="connsiteX0-121"/>
              <a:gd fmla="*/ 0 h 1412237" name="connsiteY0-122"/>
              <a:gd fmla="*/ 771526 w 771526" name="connsiteX1-123"/>
              <a:gd fmla="*/ 578349 h 1412237" name="connsiteY1-124"/>
              <a:gd fmla="*/ 191293 w 771526" name="connsiteX2-125"/>
              <a:gd fmla="*/ 1412237 h 1412237" name="connsiteY2-126"/>
              <a:gd fmla="*/ 0 w 771526" name="connsiteX3-127"/>
              <a:gd fmla="*/ 205410 h 1412237" name="connsiteY3-128"/>
              <a:gd fmla="*/ 553081 w 771526" name="connsiteX4-129"/>
              <a:gd fmla="*/ 0 h 1412237" name="connsiteY4-130"/>
            </a:gdLst>
            <a:cxnLst>
              <a:cxn ang="0">
                <a:pos x="connsiteX0-121" y="connsiteY0-122"/>
              </a:cxn>
              <a:cxn ang="0">
                <a:pos x="connsiteX1-123" y="connsiteY1-124"/>
              </a:cxn>
              <a:cxn ang="0">
                <a:pos x="connsiteX2-125" y="connsiteY2-126"/>
              </a:cxn>
              <a:cxn ang="0">
                <a:pos x="connsiteX3-127" y="connsiteY3-128"/>
              </a:cxn>
              <a:cxn ang="0">
                <a:pos x="connsiteX4-129" y="connsiteY4-130"/>
              </a:cxn>
            </a:cxnLst>
            <a:rect b="b" l="l" r="r" t="t"/>
            <a:pathLst>
              <a:path h="1412237" w="771526">
                <a:moveTo>
                  <a:pt x="553081" y="0"/>
                </a:moveTo>
                <a:cubicBezTo>
                  <a:pt x="690333" y="153407"/>
                  <a:pt x="771526" y="356396"/>
                  <a:pt x="771526" y="578349"/>
                </a:cubicBezTo>
                <a:cubicBezTo>
                  <a:pt x="771526" y="960917"/>
                  <a:pt x="530305" y="1287144"/>
                  <a:pt x="191293" y="1412237"/>
                </a:cubicBezTo>
                <a:cubicBezTo>
                  <a:pt x="422804" y="1105211"/>
                  <a:pt x="454289" y="541011"/>
                  <a:pt x="0" y="205410"/>
                </a:cubicBezTo>
                <a:cubicBezTo>
                  <a:pt x="270085" y="298865"/>
                  <a:pt x="587796" y="420895"/>
                  <a:pt x="553081" y="0"/>
                </a:cubicBezTo>
                <a:close/>
              </a:path>
            </a:pathLst>
          </a:cu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ltLang="en-US" lang="zh-CN">
              <a:solidFill>
                <a:prstClr val="white"/>
              </a:solidFill>
            </a:endParaRPr>
          </a:p>
        </p:txBody>
      </p:sp>
      <p:sp>
        <p:nvSpPr>
          <p:cNvPr id="1778" name="椭圆 3"/>
          <p:cNvSpPr/>
          <p:nvPr/>
        </p:nvSpPr>
        <p:spPr>
          <a:xfrm rot="14205549">
            <a:off x="2184680" y="1325182"/>
            <a:ext cx="1641790" cy="3005209"/>
          </a:xfrm>
          <a:custGeom>
            <a:gdLst>
              <a:gd fmla="*/ 361788 w 580233" name="connsiteX0"/>
              <a:gd fmla="*/ 0 h 1412237" name="connsiteY0"/>
              <a:gd fmla="*/ 580233 w 580233" name="connsiteX1"/>
              <a:gd fmla="*/ 578349 h 1412237" name="connsiteY1"/>
              <a:gd fmla="*/ 0 w 580233" name="connsiteX2"/>
              <a:gd fmla="*/ 1412237 h 1412237" name="connsiteY2"/>
              <a:gd fmla="*/ 227807 w 580233" name="connsiteX3"/>
              <a:gd fmla="*/ 538785 h 1412237" name="connsiteY3"/>
              <a:gd fmla="*/ 361788 w 580233" name="connsiteX4"/>
              <a:gd fmla="*/ 0 h 1412237" name="connsiteY4"/>
              <a:gd fmla="*/ 553081 w 771526" name="connsiteX0-1"/>
              <a:gd fmla="*/ 0 h 1412237" name="connsiteY0-2"/>
              <a:gd fmla="*/ 771526 w 771526" name="connsiteX1-3"/>
              <a:gd fmla="*/ 578349 h 1412237" name="connsiteY1-4"/>
              <a:gd fmla="*/ 191293 w 771526" name="connsiteX2-5"/>
              <a:gd fmla="*/ 1412237 h 1412237" name="connsiteY2-6"/>
              <a:gd fmla="*/ 0 w 771526" name="connsiteX3-7"/>
              <a:gd fmla="*/ 205410 h 1412237" name="connsiteY3-8"/>
              <a:gd fmla="*/ 553081 w 771526" name="connsiteX4-9"/>
              <a:gd fmla="*/ 0 h 1412237" name="connsiteY4-10"/>
              <a:gd fmla="*/ 553081 w 771526" name="connsiteX0-11"/>
              <a:gd fmla="*/ 0 h 1412237" name="connsiteY0-12"/>
              <a:gd fmla="*/ 771526 w 771526" name="connsiteX1-13"/>
              <a:gd fmla="*/ 578349 h 1412237" name="connsiteY1-14"/>
              <a:gd fmla="*/ 191293 w 771526" name="connsiteX2-15"/>
              <a:gd fmla="*/ 1412237 h 1412237" name="connsiteY2-16"/>
              <a:gd fmla="*/ 0 w 771526" name="connsiteX3-17"/>
              <a:gd fmla="*/ 205410 h 1412237" name="connsiteY3-18"/>
              <a:gd fmla="*/ 553081 w 771526" name="connsiteX4-19"/>
              <a:gd fmla="*/ 0 h 1412237" name="connsiteY4-20"/>
              <a:gd fmla="*/ 553081 w 771526" name="connsiteX0-21"/>
              <a:gd fmla="*/ 0 h 1412237" name="connsiteY0-22"/>
              <a:gd fmla="*/ 771526 w 771526" name="connsiteX1-23"/>
              <a:gd fmla="*/ 578349 h 1412237" name="connsiteY1-24"/>
              <a:gd fmla="*/ 191293 w 771526" name="connsiteX2-25"/>
              <a:gd fmla="*/ 1412237 h 1412237" name="connsiteY2-26"/>
              <a:gd fmla="*/ 0 w 771526" name="connsiteX3-27"/>
              <a:gd fmla="*/ 205410 h 1412237" name="connsiteY3-28"/>
              <a:gd fmla="*/ 553081 w 771526" name="connsiteX4-29"/>
              <a:gd fmla="*/ 0 h 1412237" name="connsiteY4-30"/>
              <a:gd fmla="*/ 553081 w 771526" name="connsiteX0-31"/>
              <a:gd fmla="*/ 0 h 1412237" name="connsiteY0-32"/>
              <a:gd fmla="*/ 771526 w 771526" name="connsiteX1-33"/>
              <a:gd fmla="*/ 578349 h 1412237" name="connsiteY1-34"/>
              <a:gd fmla="*/ 191293 w 771526" name="connsiteX2-35"/>
              <a:gd fmla="*/ 1412237 h 1412237" name="connsiteY2-36"/>
              <a:gd fmla="*/ 0 w 771526" name="connsiteX3-37"/>
              <a:gd fmla="*/ 205410 h 1412237" name="connsiteY3-38"/>
              <a:gd fmla="*/ 553081 w 771526" name="connsiteX4-39"/>
              <a:gd fmla="*/ 0 h 1412237" name="connsiteY4-40"/>
              <a:gd fmla="*/ 553081 w 771526" name="connsiteX0-41"/>
              <a:gd fmla="*/ 0 h 1412237" name="connsiteY0-42"/>
              <a:gd fmla="*/ 771526 w 771526" name="connsiteX1-43"/>
              <a:gd fmla="*/ 578349 h 1412237" name="connsiteY1-44"/>
              <a:gd fmla="*/ 191293 w 771526" name="connsiteX2-45"/>
              <a:gd fmla="*/ 1412237 h 1412237" name="connsiteY2-46"/>
              <a:gd fmla="*/ 0 w 771526" name="connsiteX3-47"/>
              <a:gd fmla="*/ 205410 h 1412237" name="connsiteY3-48"/>
              <a:gd fmla="*/ 553081 w 771526" name="connsiteX4-49"/>
              <a:gd fmla="*/ 0 h 1412237" name="connsiteY4-50"/>
              <a:gd fmla="*/ 553081 w 771526" name="connsiteX0-51"/>
              <a:gd fmla="*/ 0 h 1412237" name="connsiteY0-52"/>
              <a:gd fmla="*/ 771526 w 771526" name="connsiteX1-53"/>
              <a:gd fmla="*/ 578349 h 1412237" name="connsiteY1-54"/>
              <a:gd fmla="*/ 191293 w 771526" name="connsiteX2-55"/>
              <a:gd fmla="*/ 1412237 h 1412237" name="connsiteY2-56"/>
              <a:gd fmla="*/ 0 w 771526" name="connsiteX3-57"/>
              <a:gd fmla="*/ 205410 h 1412237" name="connsiteY3-58"/>
              <a:gd fmla="*/ 553081 w 771526" name="connsiteX4-59"/>
              <a:gd fmla="*/ 0 h 1412237" name="connsiteY4-60"/>
              <a:gd fmla="*/ 553081 w 771526" name="connsiteX0-61"/>
              <a:gd fmla="*/ 0 h 1412237" name="connsiteY0-62"/>
              <a:gd fmla="*/ 771526 w 771526" name="connsiteX1-63"/>
              <a:gd fmla="*/ 578349 h 1412237" name="connsiteY1-64"/>
              <a:gd fmla="*/ 191293 w 771526" name="connsiteX2-65"/>
              <a:gd fmla="*/ 1412237 h 1412237" name="connsiteY2-66"/>
              <a:gd fmla="*/ 0 w 771526" name="connsiteX3-67"/>
              <a:gd fmla="*/ 205410 h 1412237" name="connsiteY3-68"/>
              <a:gd fmla="*/ 553081 w 771526" name="connsiteX4-69"/>
              <a:gd fmla="*/ 0 h 1412237" name="connsiteY4-70"/>
              <a:gd fmla="*/ 553081 w 771526" name="connsiteX0-71"/>
              <a:gd fmla="*/ 0 h 1412237" name="connsiteY0-72"/>
              <a:gd fmla="*/ 771526 w 771526" name="connsiteX1-73"/>
              <a:gd fmla="*/ 578349 h 1412237" name="connsiteY1-74"/>
              <a:gd fmla="*/ 191293 w 771526" name="connsiteX2-75"/>
              <a:gd fmla="*/ 1412237 h 1412237" name="connsiteY2-76"/>
              <a:gd fmla="*/ 0 w 771526" name="connsiteX3-77"/>
              <a:gd fmla="*/ 205410 h 1412237" name="connsiteY3-78"/>
              <a:gd fmla="*/ 553081 w 771526" name="connsiteX4-79"/>
              <a:gd fmla="*/ 0 h 1412237" name="connsiteY4-80"/>
              <a:gd fmla="*/ 553081 w 771526" name="connsiteX0-81"/>
              <a:gd fmla="*/ 0 h 1412237" name="connsiteY0-82"/>
              <a:gd fmla="*/ 771526 w 771526" name="connsiteX1-83"/>
              <a:gd fmla="*/ 578349 h 1412237" name="connsiteY1-84"/>
              <a:gd fmla="*/ 191293 w 771526" name="connsiteX2-85"/>
              <a:gd fmla="*/ 1412237 h 1412237" name="connsiteY2-86"/>
              <a:gd fmla="*/ 0 w 771526" name="connsiteX3-87"/>
              <a:gd fmla="*/ 205410 h 1412237" name="connsiteY3-88"/>
              <a:gd fmla="*/ 553081 w 771526" name="connsiteX4-89"/>
              <a:gd fmla="*/ 0 h 1412237" name="connsiteY4-90"/>
              <a:gd fmla="*/ 553081 w 771526" name="connsiteX0-91"/>
              <a:gd fmla="*/ 0 h 1412237" name="connsiteY0-92"/>
              <a:gd fmla="*/ 771526 w 771526" name="connsiteX1-93"/>
              <a:gd fmla="*/ 578349 h 1412237" name="connsiteY1-94"/>
              <a:gd fmla="*/ 191293 w 771526" name="connsiteX2-95"/>
              <a:gd fmla="*/ 1412237 h 1412237" name="connsiteY2-96"/>
              <a:gd fmla="*/ 0 w 771526" name="connsiteX3-97"/>
              <a:gd fmla="*/ 205410 h 1412237" name="connsiteY3-98"/>
              <a:gd fmla="*/ 553081 w 771526" name="connsiteX4-99"/>
              <a:gd fmla="*/ 0 h 1412237" name="connsiteY4-100"/>
              <a:gd fmla="*/ 553081 w 771526" name="connsiteX0-101"/>
              <a:gd fmla="*/ 0 h 1412237" name="connsiteY0-102"/>
              <a:gd fmla="*/ 771526 w 771526" name="connsiteX1-103"/>
              <a:gd fmla="*/ 578349 h 1412237" name="connsiteY1-104"/>
              <a:gd fmla="*/ 191293 w 771526" name="connsiteX2-105"/>
              <a:gd fmla="*/ 1412237 h 1412237" name="connsiteY2-106"/>
              <a:gd fmla="*/ 0 w 771526" name="connsiteX3-107"/>
              <a:gd fmla="*/ 205410 h 1412237" name="connsiteY3-108"/>
              <a:gd fmla="*/ 553081 w 771526" name="connsiteX4-109"/>
              <a:gd fmla="*/ 0 h 1412237" name="connsiteY4-110"/>
              <a:gd fmla="*/ 553081 w 771526" name="connsiteX0-111"/>
              <a:gd fmla="*/ 0 h 1412237" name="connsiteY0-112"/>
              <a:gd fmla="*/ 771526 w 771526" name="connsiteX1-113"/>
              <a:gd fmla="*/ 578349 h 1412237" name="connsiteY1-114"/>
              <a:gd fmla="*/ 191293 w 771526" name="connsiteX2-115"/>
              <a:gd fmla="*/ 1412237 h 1412237" name="connsiteY2-116"/>
              <a:gd fmla="*/ 0 w 771526" name="connsiteX3-117"/>
              <a:gd fmla="*/ 205410 h 1412237" name="connsiteY3-118"/>
              <a:gd fmla="*/ 553081 w 771526" name="connsiteX4-119"/>
              <a:gd fmla="*/ 0 h 1412237" name="connsiteY4-120"/>
              <a:gd fmla="*/ 553081 w 771526" name="connsiteX0-121"/>
              <a:gd fmla="*/ 0 h 1412237" name="connsiteY0-122"/>
              <a:gd fmla="*/ 771526 w 771526" name="connsiteX1-123"/>
              <a:gd fmla="*/ 578349 h 1412237" name="connsiteY1-124"/>
              <a:gd fmla="*/ 191293 w 771526" name="connsiteX2-125"/>
              <a:gd fmla="*/ 1412237 h 1412237" name="connsiteY2-126"/>
              <a:gd fmla="*/ 0 w 771526" name="connsiteX3-127"/>
              <a:gd fmla="*/ 205410 h 1412237" name="connsiteY3-128"/>
              <a:gd fmla="*/ 553081 w 771526" name="connsiteX4-129"/>
              <a:gd fmla="*/ 0 h 1412237" name="connsiteY4-130"/>
            </a:gdLst>
            <a:cxnLst>
              <a:cxn ang="0">
                <a:pos x="connsiteX0-121" y="connsiteY0-122"/>
              </a:cxn>
              <a:cxn ang="0">
                <a:pos x="connsiteX1-123" y="connsiteY1-124"/>
              </a:cxn>
              <a:cxn ang="0">
                <a:pos x="connsiteX2-125" y="connsiteY2-126"/>
              </a:cxn>
              <a:cxn ang="0">
                <a:pos x="connsiteX3-127" y="connsiteY3-128"/>
              </a:cxn>
              <a:cxn ang="0">
                <a:pos x="connsiteX4-129" y="connsiteY4-130"/>
              </a:cxn>
            </a:cxnLst>
            <a:rect b="b" l="l" r="r" t="t"/>
            <a:pathLst>
              <a:path h="1412237" w="771526">
                <a:moveTo>
                  <a:pt x="553081" y="0"/>
                </a:moveTo>
                <a:cubicBezTo>
                  <a:pt x="690333" y="153407"/>
                  <a:pt x="771526" y="356396"/>
                  <a:pt x="771526" y="578349"/>
                </a:cubicBezTo>
                <a:cubicBezTo>
                  <a:pt x="771526" y="960917"/>
                  <a:pt x="530305" y="1287144"/>
                  <a:pt x="191293" y="1412237"/>
                </a:cubicBezTo>
                <a:cubicBezTo>
                  <a:pt x="422804" y="1105211"/>
                  <a:pt x="454289" y="541011"/>
                  <a:pt x="0" y="205410"/>
                </a:cubicBezTo>
                <a:cubicBezTo>
                  <a:pt x="270085" y="298865"/>
                  <a:pt x="587796" y="420895"/>
                  <a:pt x="553081" y="0"/>
                </a:cubicBezTo>
                <a:close/>
              </a:path>
            </a:pathLst>
          </a:cu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ltLang="en-US" lang="zh-CN">
              <a:solidFill>
                <a:prstClr val="white"/>
              </a:solidFill>
            </a:endParaRPr>
          </a:p>
        </p:txBody>
      </p:sp>
      <p:sp>
        <p:nvSpPr>
          <p:cNvPr id="1779" name="椭圆 3"/>
          <p:cNvSpPr/>
          <p:nvPr/>
        </p:nvSpPr>
        <p:spPr>
          <a:xfrm rot="7186905">
            <a:off x="1766203" y="3147060"/>
            <a:ext cx="1641790" cy="3005209"/>
          </a:xfrm>
          <a:custGeom>
            <a:gdLst>
              <a:gd fmla="*/ 361788 w 580233" name="connsiteX0"/>
              <a:gd fmla="*/ 0 h 1412237" name="connsiteY0"/>
              <a:gd fmla="*/ 580233 w 580233" name="connsiteX1"/>
              <a:gd fmla="*/ 578349 h 1412237" name="connsiteY1"/>
              <a:gd fmla="*/ 0 w 580233" name="connsiteX2"/>
              <a:gd fmla="*/ 1412237 h 1412237" name="connsiteY2"/>
              <a:gd fmla="*/ 227807 w 580233" name="connsiteX3"/>
              <a:gd fmla="*/ 538785 h 1412237" name="connsiteY3"/>
              <a:gd fmla="*/ 361788 w 580233" name="connsiteX4"/>
              <a:gd fmla="*/ 0 h 1412237" name="connsiteY4"/>
              <a:gd fmla="*/ 553081 w 771526" name="connsiteX0-1"/>
              <a:gd fmla="*/ 0 h 1412237" name="connsiteY0-2"/>
              <a:gd fmla="*/ 771526 w 771526" name="connsiteX1-3"/>
              <a:gd fmla="*/ 578349 h 1412237" name="connsiteY1-4"/>
              <a:gd fmla="*/ 191293 w 771526" name="connsiteX2-5"/>
              <a:gd fmla="*/ 1412237 h 1412237" name="connsiteY2-6"/>
              <a:gd fmla="*/ 0 w 771526" name="connsiteX3-7"/>
              <a:gd fmla="*/ 205410 h 1412237" name="connsiteY3-8"/>
              <a:gd fmla="*/ 553081 w 771526" name="connsiteX4-9"/>
              <a:gd fmla="*/ 0 h 1412237" name="connsiteY4-10"/>
              <a:gd fmla="*/ 553081 w 771526" name="connsiteX0-11"/>
              <a:gd fmla="*/ 0 h 1412237" name="connsiteY0-12"/>
              <a:gd fmla="*/ 771526 w 771526" name="connsiteX1-13"/>
              <a:gd fmla="*/ 578349 h 1412237" name="connsiteY1-14"/>
              <a:gd fmla="*/ 191293 w 771526" name="connsiteX2-15"/>
              <a:gd fmla="*/ 1412237 h 1412237" name="connsiteY2-16"/>
              <a:gd fmla="*/ 0 w 771526" name="connsiteX3-17"/>
              <a:gd fmla="*/ 205410 h 1412237" name="connsiteY3-18"/>
              <a:gd fmla="*/ 553081 w 771526" name="connsiteX4-19"/>
              <a:gd fmla="*/ 0 h 1412237" name="connsiteY4-20"/>
              <a:gd fmla="*/ 553081 w 771526" name="connsiteX0-21"/>
              <a:gd fmla="*/ 0 h 1412237" name="connsiteY0-22"/>
              <a:gd fmla="*/ 771526 w 771526" name="connsiteX1-23"/>
              <a:gd fmla="*/ 578349 h 1412237" name="connsiteY1-24"/>
              <a:gd fmla="*/ 191293 w 771526" name="connsiteX2-25"/>
              <a:gd fmla="*/ 1412237 h 1412237" name="connsiteY2-26"/>
              <a:gd fmla="*/ 0 w 771526" name="connsiteX3-27"/>
              <a:gd fmla="*/ 205410 h 1412237" name="connsiteY3-28"/>
              <a:gd fmla="*/ 553081 w 771526" name="connsiteX4-29"/>
              <a:gd fmla="*/ 0 h 1412237" name="connsiteY4-30"/>
              <a:gd fmla="*/ 553081 w 771526" name="connsiteX0-31"/>
              <a:gd fmla="*/ 0 h 1412237" name="connsiteY0-32"/>
              <a:gd fmla="*/ 771526 w 771526" name="connsiteX1-33"/>
              <a:gd fmla="*/ 578349 h 1412237" name="connsiteY1-34"/>
              <a:gd fmla="*/ 191293 w 771526" name="connsiteX2-35"/>
              <a:gd fmla="*/ 1412237 h 1412237" name="connsiteY2-36"/>
              <a:gd fmla="*/ 0 w 771526" name="connsiteX3-37"/>
              <a:gd fmla="*/ 205410 h 1412237" name="connsiteY3-38"/>
              <a:gd fmla="*/ 553081 w 771526" name="connsiteX4-39"/>
              <a:gd fmla="*/ 0 h 1412237" name="connsiteY4-40"/>
              <a:gd fmla="*/ 553081 w 771526" name="connsiteX0-41"/>
              <a:gd fmla="*/ 0 h 1412237" name="connsiteY0-42"/>
              <a:gd fmla="*/ 771526 w 771526" name="connsiteX1-43"/>
              <a:gd fmla="*/ 578349 h 1412237" name="connsiteY1-44"/>
              <a:gd fmla="*/ 191293 w 771526" name="connsiteX2-45"/>
              <a:gd fmla="*/ 1412237 h 1412237" name="connsiteY2-46"/>
              <a:gd fmla="*/ 0 w 771526" name="connsiteX3-47"/>
              <a:gd fmla="*/ 205410 h 1412237" name="connsiteY3-48"/>
              <a:gd fmla="*/ 553081 w 771526" name="connsiteX4-49"/>
              <a:gd fmla="*/ 0 h 1412237" name="connsiteY4-50"/>
              <a:gd fmla="*/ 553081 w 771526" name="connsiteX0-51"/>
              <a:gd fmla="*/ 0 h 1412237" name="connsiteY0-52"/>
              <a:gd fmla="*/ 771526 w 771526" name="connsiteX1-53"/>
              <a:gd fmla="*/ 578349 h 1412237" name="connsiteY1-54"/>
              <a:gd fmla="*/ 191293 w 771526" name="connsiteX2-55"/>
              <a:gd fmla="*/ 1412237 h 1412237" name="connsiteY2-56"/>
              <a:gd fmla="*/ 0 w 771526" name="connsiteX3-57"/>
              <a:gd fmla="*/ 205410 h 1412237" name="connsiteY3-58"/>
              <a:gd fmla="*/ 553081 w 771526" name="connsiteX4-59"/>
              <a:gd fmla="*/ 0 h 1412237" name="connsiteY4-60"/>
              <a:gd fmla="*/ 553081 w 771526" name="connsiteX0-61"/>
              <a:gd fmla="*/ 0 h 1412237" name="connsiteY0-62"/>
              <a:gd fmla="*/ 771526 w 771526" name="connsiteX1-63"/>
              <a:gd fmla="*/ 578349 h 1412237" name="connsiteY1-64"/>
              <a:gd fmla="*/ 191293 w 771526" name="connsiteX2-65"/>
              <a:gd fmla="*/ 1412237 h 1412237" name="connsiteY2-66"/>
              <a:gd fmla="*/ 0 w 771526" name="connsiteX3-67"/>
              <a:gd fmla="*/ 205410 h 1412237" name="connsiteY3-68"/>
              <a:gd fmla="*/ 553081 w 771526" name="connsiteX4-69"/>
              <a:gd fmla="*/ 0 h 1412237" name="connsiteY4-70"/>
              <a:gd fmla="*/ 553081 w 771526" name="connsiteX0-71"/>
              <a:gd fmla="*/ 0 h 1412237" name="connsiteY0-72"/>
              <a:gd fmla="*/ 771526 w 771526" name="connsiteX1-73"/>
              <a:gd fmla="*/ 578349 h 1412237" name="connsiteY1-74"/>
              <a:gd fmla="*/ 191293 w 771526" name="connsiteX2-75"/>
              <a:gd fmla="*/ 1412237 h 1412237" name="connsiteY2-76"/>
              <a:gd fmla="*/ 0 w 771526" name="connsiteX3-77"/>
              <a:gd fmla="*/ 205410 h 1412237" name="connsiteY3-78"/>
              <a:gd fmla="*/ 553081 w 771526" name="connsiteX4-79"/>
              <a:gd fmla="*/ 0 h 1412237" name="connsiteY4-80"/>
              <a:gd fmla="*/ 553081 w 771526" name="connsiteX0-81"/>
              <a:gd fmla="*/ 0 h 1412237" name="connsiteY0-82"/>
              <a:gd fmla="*/ 771526 w 771526" name="connsiteX1-83"/>
              <a:gd fmla="*/ 578349 h 1412237" name="connsiteY1-84"/>
              <a:gd fmla="*/ 191293 w 771526" name="connsiteX2-85"/>
              <a:gd fmla="*/ 1412237 h 1412237" name="connsiteY2-86"/>
              <a:gd fmla="*/ 0 w 771526" name="connsiteX3-87"/>
              <a:gd fmla="*/ 205410 h 1412237" name="connsiteY3-88"/>
              <a:gd fmla="*/ 553081 w 771526" name="connsiteX4-89"/>
              <a:gd fmla="*/ 0 h 1412237" name="connsiteY4-90"/>
              <a:gd fmla="*/ 553081 w 771526" name="connsiteX0-91"/>
              <a:gd fmla="*/ 0 h 1412237" name="connsiteY0-92"/>
              <a:gd fmla="*/ 771526 w 771526" name="connsiteX1-93"/>
              <a:gd fmla="*/ 578349 h 1412237" name="connsiteY1-94"/>
              <a:gd fmla="*/ 191293 w 771526" name="connsiteX2-95"/>
              <a:gd fmla="*/ 1412237 h 1412237" name="connsiteY2-96"/>
              <a:gd fmla="*/ 0 w 771526" name="connsiteX3-97"/>
              <a:gd fmla="*/ 205410 h 1412237" name="connsiteY3-98"/>
              <a:gd fmla="*/ 553081 w 771526" name="connsiteX4-99"/>
              <a:gd fmla="*/ 0 h 1412237" name="connsiteY4-100"/>
              <a:gd fmla="*/ 553081 w 771526" name="connsiteX0-101"/>
              <a:gd fmla="*/ 0 h 1412237" name="connsiteY0-102"/>
              <a:gd fmla="*/ 771526 w 771526" name="connsiteX1-103"/>
              <a:gd fmla="*/ 578349 h 1412237" name="connsiteY1-104"/>
              <a:gd fmla="*/ 191293 w 771526" name="connsiteX2-105"/>
              <a:gd fmla="*/ 1412237 h 1412237" name="connsiteY2-106"/>
              <a:gd fmla="*/ 0 w 771526" name="connsiteX3-107"/>
              <a:gd fmla="*/ 205410 h 1412237" name="connsiteY3-108"/>
              <a:gd fmla="*/ 553081 w 771526" name="connsiteX4-109"/>
              <a:gd fmla="*/ 0 h 1412237" name="connsiteY4-110"/>
              <a:gd fmla="*/ 553081 w 771526" name="connsiteX0-111"/>
              <a:gd fmla="*/ 0 h 1412237" name="connsiteY0-112"/>
              <a:gd fmla="*/ 771526 w 771526" name="connsiteX1-113"/>
              <a:gd fmla="*/ 578349 h 1412237" name="connsiteY1-114"/>
              <a:gd fmla="*/ 191293 w 771526" name="connsiteX2-115"/>
              <a:gd fmla="*/ 1412237 h 1412237" name="connsiteY2-116"/>
              <a:gd fmla="*/ 0 w 771526" name="connsiteX3-117"/>
              <a:gd fmla="*/ 205410 h 1412237" name="connsiteY3-118"/>
              <a:gd fmla="*/ 553081 w 771526" name="connsiteX4-119"/>
              <a:gd fmla="*/ 0 h 1412237" name="connsiteY4-120"/>
              <a:gd fmla="*/ 553081 w 771526" name="connsiteX0-121"/>
              <a:gd fmla="*/ 0 h 1412237" name="connsiteY0-122"/>
              <a:gd fmla="*/ 771526 w 771526" name="connsiteX1-123"/>
              <a:gd fmla="*/ 578349 h 1412237" name="connsiteY1-124"/>
              <a:gd fmla="*/ 191293 w 771526" name="connsiteX2-125"/>
              <a:gd fmla="*/ 1412237 h 1412237" name="connsiteY2-126"/>
              <a:gd fmla="*/ 0 w 771526" name="connsiteX3-127"/>
              <a:gd fmla="*/ 205410 h 1412237" name="connsiteY3-128"/>
              <a:gd fmla="*/ 553081 w 771526" name="connsiteX4-129"/>
              <a:gd fmla="*/ 0 h 1412237" name="connsiteY4-130"/>
            </a:gdLst>
            <a:cxnLst>
              <a:cxn ang="0">
                <a:pos x="connsiteX0-121" y="connsiteY0-122"/>
              </a:cxn>
              <a:cxn ang="0">
                <a:pos x="connsiteX1-123" y="connsiteY1-124"/>
              </a:cxn>
              <a:cxn ang="0">
                <a:pos x="connsiteX2-125" y="connsiteY2-126"/>
              </a:cxn>
              <a:cxn ang="0">
                <a:pos x="connsiteX3-127" y="connsiteY3-128"/>
              </a:cxn>
              <a:cxn ang="0">
                <a:pos x="connsiteX4-129" y="connsiteY4-130"/>
              </a:cxn>
            </a:cxnLst>
            <a:rect b="b" l="l" r="r" t="t"/>
            <a:pathLst>
              <a:path h="1412237" w="771526">
                <a:moveTo>
                  <a:pt x="553081" y="0"/>
                </a:moveTo>
                <a:cubicBezTo>
                  <a:pt x="690333" y="153407"/>
                  <a:pt x="771526" y="356396"/>
                  <a:pt x="771526" y="578349"/>
                </a:cubicBezTo>
                <a:cubicBezTo>
                  <a:pt x="771526" y="960917"/>
                  <a:pt x="530305" y="1287144"/>
                  <a:pt x="191293" y="1412237"/>
                </a:cubicBezTo>
                <a:cubicBezTo>
                  <a:pt x="422804" y="1105211"/>
                  <a:pt x="454289" y="541011"/>
                  <a:pt x="0" y="205410"/>
                </a:cubicBezTo>
                <a:cubicBezTo>
                  <a:pt x="270085" y="298865"/>
                  <a:pt x="587796" y="420895"/>
                  <a:pt x="553081" y="0"/>
                </a:cubicBezTo>
                <a:close/>
              </a:path>
            </a:pathLst>
          </a:cu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ltLang="en-US" lang="zh-CN">
              <a:solidFill>
                <a:prstClr val="white"/>
              </a:solidFill>
            </a:endParaRPr>
          </a:p>
        </p:txBody>
      </p:sp>
      <p:sp>
        <p:nvSpPr>
          <p:cNvPr id="1780" name="矩形 7"/>
          <p:cNvSpPr>
            <a:spLocks noChangeArrowheads="1"/>
          </p:cNvSpPr>
          <p:nvPr/>
        </p:nvSpPr>
        <p:spPr bwMode="auto">
          <a:xfrm flipH="1" rot="19636388">
            <a:off x="2078737" y="2393825"/>
            <a:ext cx="1221105"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914400"/>
            <a:r>
              <a:rPr altLang="zh-CN" b="1" lang="en-US" smtClean="0" sz="3200">
                <a:solidFill>
                  <a:srgbClr val="EAE7D4"/>
                </a:solidFill>
                <a:latin charset="0" pitchFamily="34" typeface="Century Gothic"/>
              </a:rPr>
              <a:t>TEXT</a:t>
            </a:r>
          </a:p>
        </p:txBody>
      </p:sp>
      <p:sp>
        <p:nvSpPr>
          <p:cNvPr id="1781" name="矩形 7"/>
          <p:cNvSpPr>
            <a:spLocks noChangeArrowheads="1"/>
          </p:cNvSpPr>
          <p:nvPr/>
        </p:nvSpPr>
        <p:spPr bwMode="auto">
          <a:xfrm flipH="1" rot="1567712">
            <a:off x="1720163" y="4539104"/>
            <a:ext cx="1221105"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914400"/>
            <a:r>
              <a:rPr altLang="zh-CN" b="1" lang="en-US" smtClean="0" sz="3200">
                <a:solidFill>
                  <a:srgbClr val="EAE7D4"/>
                </a:solidFill>
                <a:latin charset="0" pitchFamily="34" typeface="Century Gothic"/>
              </a:rPr>
              <a:t>TEXT</a:t>
            </a:r>
          </a:p>
        </p:txBody>
      </p:sp>
      <p:sp>
        <p:nvSpPr>
          <p:cNvPr id="1782" name="矩形 7"/>
          <p:cNvSpPr>
            <a:spLocks noChangeArrowheads="1"/>
          </p:cNvSpPr>
          <p:nvPr/>
        </p:nvSpPr>
        <p:spPr bwMode="auto">
          <a:xfrm flipH="1" rot="16565490">
            <a:off x="4158533" y="3837432"/>
            <a:ext cx="1221105"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914400"/>
            <a:r>
              <a:rPr altLang="zh-CN" b="1" lang="en-US" smtClean="0" sz="3200">
                <a:solidFill>
                  <a:srgbClr val="EAE7D4"/>
                </a:solidFill>
                <a:latin charset="0" pitchFamily="34" typeface="Century Gothic"/>
              </a:rPr>
              <a:t>TEXT</a:t>
            </a:r>
          </a:p>
        </p:txBody>
      </p:sp>
      <p:sp>
        <p:nvSpPr>
          <p:cNvPr id="1783" name="矩形 1782"/>
          <p:cNvSpPr/>
          <p:nvPr/>
        </p:nvSpPr>
        <p:spPr>
          <a:xfrm>
            <a:off x="6075172" y="1964446"/>
            <a:ext cx="2331820" cy="516747"/>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800">
                <a:latin charset="-122" panose="02000000000000000000" pitchFamily="2" typeface="方正清刻本悦宋简体"/>
                <a:ea charset="-122" panose="02000000000000000000" pitchFamily="2" typeface="方正清刻本悦宋简体"/>
              </a:rPr>
              <a:t>研究结果1</a:t>
            </a:r>
          </a:p>
        </p:txBody>
      </p:sp>
      <p:sp>
        <p:nvSpPr>
          <p:cNvPr id="1784" name="TextBox 18"/>
          <p:cNvSpPr txBox="1"/>
          <p:nvPr/>
        </p:nvSpPr>
        <p:spPr>
          <a:xfrm>
            <a:off x="5948630" y="2538364"/>
            <a:ext cx="5314818" cy="646176"/>
          </a:xfrm>
          <a:prstGeom prst="rect">
            <a:avLst/>
          </a:prstGeom>
          <a:noFill/>
        </p:spPr>
        <p:txBody>
          <a:bodyPr rtlCol="0" wrap="square">
            <a:spAutoFit/>
          </a:bodyPr>
          <a:lstStyle/>
          <a:p>
            <a:pPr defTabSz="914400">
              <a:lnSpc>
                <a:spcPct val="130000"/>
              </a:lnSpc>
            </a:pPr>
            <a:r>
              <a:rPr altLang="en-US" lang="zh-CN" sz="1400">
                <a:solidFill>
                  <a:schemeClr val="tx1">
                    <a:lumMod val="75000"/>
                    <a:lumOff val="25000"/>
                  </a:schemeClr>
                </a:solidFill>
                <a:latin charset="-122" pitchFamily="34" typeface="微软雅黑"/>
                <a:ea charset="-122" pitchFamily="34" typeface="微软雅黑"/>
                <a:cs charset="-79" pitchFamily="2" typeface="Levenim MT"/>
              </a:rPr>
              <a:t>标题数字等都可以通过点击和重新输入进行更改，顶部“开始”面板中可以对字体、字号、颜色、行距等进行修改。</a:t>
            </a:r>
          </a:p>
        </p:txBody>
      </p:sp>
      <p:sp>
        <p:nvSpPr>
          <p:cNvPr id="1785" name="矩形 1784"/>
          <p:cNvSpPr/>
          <p:nvPr/>
        </p:nvSpPr>
        <p:spPr>
          <a:xfrm>
            <a:off x="6075172" y="3326853"/>
            <a:ext cx="2331820" cy="516747"/>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800">
                <a:latin charset="-122" panose="02000000000000000000" pitchFamily="2" typeface="方正清刻本悦宋简体"/>
                <a:ea charset="-122" panose="02000000000000000000" pitchFamily="2" typeface="方正清刻本悦宋简体"/>
              </a:rPr>
              <a:t>研究结果2</a:t>
            </a:r>
          </a:p>
        </p:txBody>
      </p:sp>
      <p:sp>
        <p:nvSpPr>
          <p:cNvPr id="1786" name="TextBox 18"/>
          <p:cNvSpPr txBox="1"/>
          <p:nvPr/>
        </p:nvSpPr>
        <p:spPr>
          <a:xfrm>
            <a:off x="5948630" y="3900771"/>
            <a:ext cx="5314818" cy="646176"/>
          </a:xfrm>
          <a:prstGeom prst="rect">
            <a:avLst/>
          </a:prstGeom>
          <a:noFill/>
        </p:spPr>
        <p:txBody>
          <a:bodyPr rtlCol="0" wrap="square">
            <a:spAutoFit/>
          </a:bodyPr>
          <a:lstStyle/>
          <a:p>
            <a:pPr defTabSz="914400">
              <a:lnSpc>
                <a:spcPct val="130000"/>
              </a:lnSpc>
            </a:pPr>
            <a:r>
              <a:rPr altLang="en-US" lang="zh-CN" sz="1400">
                <a:solidFill>
                  <a:schemeClr val="tx1">
                    <a:lumMod val="75000"/>
                    <a:lumOff val="25000"/>
                  </a:schemeClr>
                </a:solidFill>
                <a:latin charset="-122" pitchFamily="34" typeface="微软雅黑"/>
                <a:ea charset="-122" pitchFamily="34" typeface="微软雅黑"/>
                <a:cs charset="-79" pitchFamily="2" typeface="Levenim MT"/>
              </a:rPr>
              <a:t>标题数字等都可以通过点击和重新输入进行更改，顶部“开始”面板中可以对字体、字号、颜色、行距等进行修改。</a:t>
            </a:r>
          </a:p>
        </p:txBody>
      </p:sp>
      <p:sp>
        <p:nvSpPr>
          <p:cNvPr id="1787" name="矩形 1786"/>
          <p:cNvSpPr/>
          <p:nvPr/>
        </p:nvSpPr>
        <p:spPr>
          <a:xfrm>
            <a:off x="6075172" y="4664781"/>
            <a:ext cx="2331820" cy="516747"/>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800">
                <a:latin charset="-122" panose="02000000000000000000" pitchFamily="2" typeface="方正清刻本悦宋简体"/>
                <a:ea charset="-122" panose="02000000000000000000" pitchFamily="2" typeface="方正清刻本悦宋简体"/>
              </a:rPr>
              <a:t>研究结果3</a:t>
            </a:r>
          </a:p>
        </p:txBody>
      </p:sp>
      <p:sp>
        <p:nvSpPr>
          <p:cNvPr id="1788" name="TextBox 18"/>
          <p:cNvSpPr txBox="1"/>
          <p:nvPr/>
        </p:nvSpPr>
        <p:spPr>
          <a:xfrm>
            <a:off x="5948630" y="5238698"/>
            <a:ext cx="5314818" cy="646176"/>
          </a:xfrm>
          <a:prstGeom prst="rect">
            <a:avLst/>
          </a:prstGeom>
          <a:noFill/>
        </p:spPr>
        <p:txBody>
          <a:bodyPr rtlCol="0" wrap="square">
            <a:spAutoFit/>
          </a:bodyPr>
          <a:lstStyle/>
          <a:p>
            <a:pPr defTabSz="914400">
              <a:lnSpc>
                <a:spcPct val="130000"/>
              </a:lnSpc>
            </a:pPr>
            <a:r>
              <a:rPr altLang="en-US" lang="zh-CN" sz="1400">
                <a:solidFill>
                  <a:schemeClr val="tx1">
                    <a:lumMod val="75000"/>
                    <a:lumOff val="25000"/>
                  </a:schemeClr>
                </a:solidFill>
                <a:latin charset="-122" pitchFamily="34" typeface="微软雅黑"/>
                <a:ea charset="-122" pitchFamily="34" typeface="微软雅黑"/>
                <a:cs charset="-79" pitchFamily="2" typeface="Levenim MT"/>
              </a:rPr>
              <a:t>标题数字等都可以通过点击和重新输入进行更改，顶部“开始”面板中可以对字体、字号、颜色、行距等进行修改。</a:t>
            </a:r>
          </a:p>
        </p:txBody>
      </p:sp>
      <p:sp>
        <p:nvSpPr>
          <p:cNvPr id="1789" name="矩形 1788"/>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algn="t" blurRad="393700" dir="5820000" dist="76200" rotWithShape="0" sx="99000" sy="9900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8" lIns="91436" rIns="91436" rtlCol="0" tIns="45718"/>
          <a:lstStyle/>
          <a:p>
            <a:pPr algn="ctr"/>
            <a:endParaRPr altLang="en-US" lang="zh-CN"/>
          </a:p>
        </p:txBody>
      </p:sp>
      <p:sp>
        <p:nvSpPr>
          <p:cNvPr id="1790" name="圆角矩形 1789"/>
          <p:cNvSpPr/>
          <p:nvPr/>
        </p:nvSpPr>
        <p:spPr>
          <a:xfrm flipV="1" rot="10800000">
            <a:off x="-5664" y="249441"/>
            <a:ext cx="484287" cy="491115"/>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8" lIns="91436" rIns="91436" rtlCol="0" tIns="45718"/>
          <a:lstStyle/>
          <a:p>
            <a:pPr algn="ctr"/>
            <a:r>
              <a:rPr altLang="zh-CN" lang="en-US" sz="3600"/>
              <a:t>4</a:t>
            </a:r>
          </a:p>
        </p:txBody>
      </p:sp>
      <p:sp>
        <p:nvSpPr>
          <p:cNvPr id="1791" name="矩形 1790"/>
          <p:cNvSpPr/>
          <p:nvPr/>
        </p:nvSpPr>
        <p:spPr>
          <a:xfrm>
            <a:off x="3531880" y="310334"/>
            <a:ext cx="2248209" cy="365756"/>
          </a:xfrm>
          <a:prstGeom prst="rect">
            <a:avLst/>
          </a:prstGeom>
        </p:spPr>
        <p:txBody>
          <a:bodyPr bIns="45718" lIns="91436" rIns="91436" tIns="45718" wrap="none">
            <a:spAutoFit/>
          </a:bodyPr>
          <a:lstStyle/>
          <a:p>
            <a:pPr algn="ctr"/>
            <a:r>
              <a:rPr altLang="zh-CN" lang="en-US" smtClean="0">
                <a:solidFill>
                  <a:schemeClr val="bg1"/>
                </a:solidFill>
                <a:latin charset="-122" pitchFamily="34" typeface="微软雅黑"/>
                <a:ea charset="-122" pitchFamily="34" typeface="微软雅黑"/>
              </a:rPr>
              <a:t>RESEARCH RESULT</a:t>
            </a:r>
          </a:p>
        </p:txBody>
      </p:sp>
      <p:sp>
        <p:nvSpPr>
          <p:cNvPr id="1792" name="圆角矩形 1791"/>
          <p:cNvSpPr/>
          <p:nvPr/>
        </p:nvSpPr>
        <p:spPr>
          <a:xfrm flipV="1" rot="16200000">
            <a:off x="11457520" y="249444"/>
            <a:ext cx="484287" cy="491115"/>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93" name="Freeform 96"/>
          <p:cNvSpPr/>
          <p:nvPr/>
        </p:nvSpPr>
        <p:spPr bwMode="auto">
          <a:xfrm>
            <a:off x="11559368" y="359659"/>
            <a:ext cx="280590" cy="270687"/>
          </a:xfrm>
          <a:custGeom>
            <a:gdLst>
              <a:gd fmla="*/ 184 w 216" name="T0"/>
              <a:gd fmla="*/ 0 h 208" name="T1"/>
              <a:gd fmla="*/ 152 w 216" name="T2"/>
              <a:gd fmla="*/ 32 h 208" name="T3"/>
              <a:gd fmla="*/ 154 w 216" name="T4"/>
              <a:gd fmla="*/ 41 h 208" name="T5"/>
              <a:gd fmla="*/ 60 w 216" name="T6"/>
              <a:gd fmla="*/ 80 h 208" name="T7"/>
              <a:gd fmla="*/ 32 w 216" name="T8"/>
              <a:gd fmla="*/ 64 h 208" name="T9"/>
              <a:gd fmla="*/ 0 w 216" name="T10"/>
              <a:gd fmla="*/ 96 h 208" name="T11"/>
              <a:gd fmla="*/ 32 w 216" name="T12"/>
              <a:gd fmla="*/ 128 h 208" name="T13"/>
              <a:gd fmla="*/ 56 w 216" name="T14"/>
              <a:gd fmla="*/ 118 h 208" name="T15"/>
              <a:gd fmla="*/ 116 w 216" name="T16"/>
              <a:gd fmla="*/ 161 h 208" name="T17"/>
              <a:gd fmla="*/ 112 w 216" name="T18"/>
              <a:gd fmla="*/ 176 h 208" name="T19"/>
              <a:gd fmla="*/ 144 w 216" name="T20"/>
              <a:gd fmla="*/ 208 h 208" name="T21"/>
              <a:gd fmla="*/ 176 w 216" name="T22"/>
              <a:gd fmla="*/ 176 h 208" name="T23"/>
              <a:gd fmla="*/ 144 w 216" name="T24"/>
              <a:gd fmla="*/ 144 h 208" name="T25"/>
              <a:gd fmla="*/ 121 w 216" name="T26"/>
              <a:gd fmla="*/ 154 h 208" name="T27"/>
              <a:gd fmla="*/ 61 w 216" name="T28"/>
              <a:gd fmla="*/ 111 h 208" name="T29"/>
              <a:gd fmla="*/ 64 w 216" name="T30"/>
              <a:gd fmla="*/ 96 h 208" name="T31"/>
              <a:gd fmla="*/ 63 w 216" name="T32"/>
              <a:gd fmla="*/ 87 h 208" name="T33"/>
              <a:gd fmla="*/ 157 w 216" name="T34"/>
              <a:gd fmla="*/ 48 h 208" name="T35"/>
              <a:gd fmla="*/ 184 w 216" name="T36"/>
              <a:gd fmla="*/ 64 h 208" name="T37"/>
              <a:gd fmla="*/ 216 w 216" name="T38"/>
              <a:gd fmla="*/ 32 h 208" name="T39"/>
              <a:gd fmla="*/ 184 w 216" name="T40"/>
              <a:gd fmla="*/ 0 h 20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08" w="216">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anchor="t" anchorCtr="0" bIns="45720" compatLnSpc="1" lIns="91440" numCol="1" rIns="91440" tIns="45720" vert="horz" wrap="square"/>
          <a:lstStyle/>
          <a:p>
            <a:endParaRPr altLang="en-US" lang="zh-CN">
              <a:solidFill>
                <a:srgbClr val="AD1C21"/>
              </a:solidFill>
            </a:endParaRPr>
          </a:p>
        </p:txBody>
      </p:sp>
      <p:sp>
        <p:nvSpPr>
          <p:cNvPr id="1794" name="矩形 1793"/>
          <p:cNvSpPr/>
          <p:nvPr/>
        </p:nvSpPr>
        <p:spPr>
          <a:xfrm>
            <a:off x="633077" y="125666"/>
            <a:ext cx="2494280" cy="731520"/>
          </a:xfrm>
          <a:prstGeom prst="rect">
            <a:avLst/>
          </a:prstGeom>
        </p:spPr>
        <p:txBody>
          <a:bodyPr wrap="none">
            <a:spAutoFit/>
          </a:bodyPr>
          <a:lstStyle/>
          <a:p>
            <a:pPr>
              <a:lnSpc>
                <a:spcPct val="150000"/>
              </a:lnSpc>
            </a:pPr>
            <a:r>
              <a:rPr altLang="zh-CN" lang="en-US" smtClean="0" sz="2800">
                <a:solidFill>
                  <a:srgbClr val="157E9F"/>
                </a:solidFill>
                <a:latin charset="-122" panose="02000000000000000000" pitchFamily="2" typeface="方正清刻本悦宋简体"/>
                <a:ea charset="-122" panose="02000000000000000000" pitchFamily="2" typeface="方正清刻本悦宋简体"/>
              </a:rPr>
              <a:t> 选题运行过程</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dkDnDiag">
          <a:fgClr>
            <a:schemeClr val="bg1">
              <a:lumMod val="95000"/>
            </a:schemeClr>
          </a:fgClr>
          <a:bgClr>
            <a:schemeClr val="bg1"/>
          </a:bgClr>
        </a:pattFill>
        <a:effectLst/>
      </p:bgPr>
    </p:bg>
    <p:spTree>
      <p:nvGrpSpPr>
        <p:cNvPr id="1" name=""/>
        <p:cNvGrpSpPr/>
        <p:nvPr/>
      </p:nvGrpSpPr>
      <p:grpSpPr>
        <a:xfrm>
          <a:off x="0" y="0"/>
          <a:ext cx="0" cy="0"/>
        </a:xfrm>
      </p:grpSpPr>
      <p:sp>
        <p:nvSpPr>
          <p:cNvPr id="1789" name="矩形 1788"/>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algn="t" blurRad="393700" dir="5820000" dist="76200" rotWithShape="0" sx="99000" sy="9900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8" lIns="91436" rIns="91436" rtlCol="0" tIns="45718"/>
          <a:lstStyle/>
          <a:p>
            <a:pPr algn="ctr"/>
            <a:endParaRPr altLang="en-US" lang="zh-CN"/>
          </a:p>
        </p:txBody>
      </p:sp>
      <p:sp>
        <p:nvSpPr>
          <p:cNvPr id="1790" name="圆角矩形 1789"/>
          <p:cNvSpPr/>
          <p:nvPr/>
        </p:nvSpPr>
        <p:spPr>
          <a:xfrm flipV="1" rot="10800000">
            <a:off x="-5664" y="249441"/>
            <a:ext cx="484287" cy="491115"/>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8" lIns="91436" rIns="91436" rtlCol="0" tIns="45718"/>
          <a:lstStyle/>
          <a:p>
            <a:pPr algn="ctr"/>
            <a:r>
              <a:rPr altLang="zh-CN" lang="en-US" sz="3600"/>
              <a:t>4</a:t>
            </a:r>
          </a:p>
        </p:txBody>
      </p:sp>
      <p:sp>
        <p:nvSpPr>
          <p:cNvPr id="1791" name="矩形 1790"/>
          <p:cNvSpPr/>
          <p:nvPr/>
        </p:nvSpPr>
        <p:spPr>
          <a:xfrm>
            <a:off x="3531880" y="310334"/>
            <a:ext cx="2248209" cy="365756"/>
          </a:xfrm>
          <a:prstGeom prst="rect">
            <a:avLst/>
          </a:prstGeom>
        </p:spPr>
        <p:txBody>
          <a:bodyPr bIns="45718" lIns="91436" rIns="91436" tIns="45718" wrap="none">
            <a:spAutoFit/>
          </a:bodyPr>
          <a:lstStyle/>
          <a:p>
            <a:pPr algn="ctr"/>
            <a:r>
              <a:rPr altLang="zh-CN" lang="en-US" smtClean="0">
                <a:solidFill>
                  <a:schemeClr val="bg1"/>
                </a:solidFill>
                <a:latin charset="-122" pitchFamily="34" typeface="微软雅黑"/>
                <a:ea charset="-122" pitchFamily="34" typeface="微软雅黑"/>
              </a:rPr>
              <a:t>RESEARCH RESULT</a:t>
            </a:r>
          </a:p>
        </p:txBody>
      </p:sp>
      <p:sp>
        <p:nvSpPr>
          <p:cNvPr id="1792" name="圆角矩形 1791"/>
          <p:cNvSpPr/>
          <p:nvPr/>
        </p:nvSpPr>
        <p:spPr>
          <a:xfrm flipV="1" rot="16200000">
            <a:off x="11457520" y="249444"/>
            <a:ext cx="484287" cy="491115"/>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93" name="Freeform 96"/>
          <p:cNvSpPr/>
          <p:nvPr/>
        </p:nvSpPr>
        <p:spPr bwMode="auto">
          <a:xfrm>
            <a:off x="11559368" y="359659"/>
            <a:ext cx="280590" cy="270687"/>
          </a:xfrm>
          <a:custGeom>
            <a:gdLst>
              <a:gd fmla="*/ 184 w 216" name="T0"/>
              <a:gd fmla="*/ 0 h 208" name="T1"/>
              <a:gd fmla="*/ 152 w 216" name="T2"/>
              <a:gd fmla="*/ 32 h 208" name="T3"/>
              <a:gd fmla="*/ 154 w 216" name="T4"/>
              <a:gd fmla="*/ 41 h 208" name="T5"/>
              <a:gd fmla="*/ 60 w 216" name="T6"/>
              <a:gd fmla="*/ 80 h 208" name="T7"/>
              <a:gd fmla="*/ 32 w 216" name="T8"/>
              <a:gd fmla="*/ 64 h 208" name="T9"/>
              <a:gd fmla="*/ 0 w 216" name="T10"/>
              <a:gd fmla="*/ 96 h 208" name="T11"/>
              <a:gd fmla="*/ 32 w 216" name="T12"/>
              <a:gd fmla="*/ 128 h 208" name="T13"/>
              <a:gd fmla="*/ 56 w 216" name="T14"/>
              <a:gd fmla="*/ 118 h 208" name="T15"/>
              <a:gd fmla="*/ 116 w 216" name="T16"/>
              <a:gd fmla="*/ 161 h 208" name="T17"/>
              <a:gd fmla="*/ 112 w 216" name="T18"/>
              <a:gd fmla="*/ 176 h 208" name="T19"/>
              <a:gd fmla="*/ 144 w 216" name="T20"/>
              <a:gd fmla="*/ 208 h 208" name="T21"/>
              <a:gd fmla="*/ 176 w 216" name="T22"/>
              <a:gd fmla="*/ 176 h 208" name="T23"/>
              <a:gd fmla="*/ 144 w 216" name="T24"/>
              <a:gd fmla="*/ 144 h 208" name="T25"/>
              <a:gd fmla="*/ 121 w 216" name="T26"/>
              <a:gd fmla="*/ 154 h 208" name="T27"/>
              <a:gd fmla="*/ 61 w 216" name="T28"/>
              <a:gd fmla="*/ 111 h 208" name="T29"/>
              <a:gd fmla="*/ 64 w 216" name="T30"/>
              <a:gd fmla="*/ 96 h 208" name="T31"/>
              <a:gd fmla="*/ 63 w 216" name="T32"/>
              <a:gd fmla="*/ 87 h 208" name="T33"/>
              <a:gd fmla="*/ 157 w 216" name="T34"/>
              <a:gd fmla="*/ 48 h 208" name="T35"/>
              <a:gd fmla="*/ 184 w 216" name="T36"/>
              <a:gd fmla="*/ 64 h 208" name="T37"/>
              <a:gd fmla="*/ 216 w 216" name="T38"/>
              <a:gd fmla="*/ 32 h 208" name="T39"/>
              <a:gd fmla="*/ 184 w 216" name="T40"/>
              <a:gd fmla="*/ 0 h 20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08" w="216">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anchor="t" anchorCtr="0" bIns="45720" compatLnSpc="1" lIns="91440" numCol="1" rIns="91440" tIns="45720" vert="horz" wrap="square"/>
          <a:lstStyle/>
          <a:p>
            <a:endParaRPr altLang="en-US" lang="zh-CN">
              <a:solidFill>
                <a:srgbClr val="AD1C21"/>
              </a:solidFill>
            </a:endParaRPr>
          </a:p>
        </p:txBody>
      </p:sp>
      <p:sp>
        <p:nvSpPr>
          <p:cNvPr id="1794" name="矩形 1793"/>
          <p:cNvSpPr/>
          <p:nvPr/>
        </p:nvSpPr>
        <p:spPr>
          <a:xfrm>
            <a:off x="633077" y="125666"/>
            <a:ext cx="2494280" cy="731520"/>
          </a:xfrm>
          <a:prstGeom prst="rect">
            <a:avLst/>
          </a:prstGeom>
        </p:spPr>
        <p:txBody>
          <a:bodyPr wrap="none">
            <a:spAutoFit/>
          </a:bodyPr>
          <a:lstStyle/>
          <a:p>
            <a:pPr>
              <a:lnSpc>
                <a:spcPct val="150000"/>
              </a:lnSpc>
            </a:pPr>
            <a:r>
              <a:rPr altLang="zh-CN" lang="en-US" smtClean="0" sz="2800">
                <a:solidFill>
                  <a:srgbClr val="157E9F"/>
                </a:solidFill>
                <a:latin charset="-122" panose="02000000000000000000" pitchFamily="2" typeface="方正清刻本悦宋简体"/>
                <a:ea charset="-122" panose="02000000000000000000" pitchFamily="2" typeface="方正清刻本悦宋简体"/>
              </a:rPr>
              <a:t> 选题实践验证</a:t>
            </a:r>
          </a:p>
        </p:txBody>
      </p:sp>
      <p:pic>
        <p:nvPicPr>
          <p:cNvPr descr="F:\无版权图片\526.jpg" id="20" name="Picture 5"/>
          <p:cNvPicPr>
            <a:picLocks noChangeArrowheads="1" noChangeAspect="1"/>
          </p:cNvPicPr>
          <p:nvPr/>
        </p:nvPicPr>
        <p:blipFill>
          <a:blip r:embed="rId2">
            <a:extLst>
              <a:ext uri="{28A0092B-C50C-407E-A947-70E740481C1C}">
                <a14:useLocalDpi val="0"/>
              </a:ext>
            </a:extLst>
          </a:blip>
          <a:srcRect b="14017" l="4451" r="6740" t="17273"/>
          <a:stretch>
            <a:fillRect/>
          </a:stretch>
        </p:blipFill>
        <p:spPr bwMode="auto">
          <a:xfrm>
            <a:off x="1178015" y="2378302"/>
            <a:ext cx="3153059" cy="16118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F:\无版权图片\522.jpg" id="21" name="Picture 6"/>
          <p:cNvPicPr>
            <a:picLocks noChangeArrowheads="1" noChangeAspect="1"/>
          </p:cNvPicPr>
          <p:nvPr/>
        </p:nvPicPr>
        <p:blipFill>
          <a:blip r:embed="rId3">
            <a:extLst>
              <a:ext uri="{28A0092B-C50C-407E-A947-70E740481C1C}">
                <a14:useLocalDpi val="0"/>
              </a:ext>
            </a:extLst>
          </a:blip>
          <a:srcRect b="7860" l="1360" r="1360" t="11745"/>
          <a:stretch>
            <a:fillRect/>
          </a:stretch>
        </p:blipFill>
        <p:spPr bwMode="auto">
          <a:xfrm>
            <a:off x="4545381" y="2378302"/>
            <a:ext cx="3155340" cy="16118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F:\无版权图片\525.jpg" id="22" name="Picture 7"/>
          <p:cNvPicPr>
            <a:picLocks noChangeArrowheads="1" noChangeAspect="1"/>
          </p:cNvPicPr>
          <p:nvPr/>
        </p:nvPicPr>
        <p:blipFill>
          <a:blip r:embed="rId4">
            <a:extLst>
              <a:ext uri="{28A0092B-C50C-407E-A947-70E740481C1C}">
                <a14:useLocalDpi val="0"/>
              </a:ext>
            </a:extLst>
          </a:blip>
          <a:srcRect b="12978" l="1860" r="2933" t="14394"/>
          <a:stretch>
            <a:fillRect/>
          </a:stretch>
        </p:blipFill>
        <p:spPr bwMode="auto">
          <a:xfrm>
            <a:off x="7915029" y="2378302"/>
            <a:ext cx="3153060" cy="16118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3" name="椭圆 45"/>
          <p:cNvSpPr>
            <a:spLocks noChangeArrowheads="1"/>
          </p:cNvSpPr>
          <p:nvPr/>
        </p:nvSpPr>
        <p:spPr bwMode="auto">
          <a:xfrm>
            <a:off x="2185717" y="2615408"/>
            <a:ext cx="1137654" cy="1137654"/>
          </a:xfrm>
          <a:prstGeom prst="ellipse">
            <a:avLst/>
          </a:prstGeom>
          <a:solidFill>
            <a:srgbClr val="157E9F">
              <a:alpha val="80000"/>
            </a:srgbClr>
          </a:solidFill>
          <a:ln>
            <a:noFill/>
          </a:ln>
          <a:extLst>
            <a:ext uri="{91240B29-F687-4F45-9708-019B960494DF}">
              <a14:hiddenLine w="25400">
                <a:solidFill>
                  <a:srgbClr val="395E8A"/>
                </a:solidFill>
                <a:bevel/>
              </a14:hiddenLine>
            </a:ext>
          </a:extLst>
        </p:spPr>
        <p:txBody>
          <a:bodyPr anchor="ctr"/>
          <a:lstStyle>
            <a:lvl1pPr>
              <a:spcBef>
                <a:spcPct val="20000"/>
              </a:spcBef>
              <a:buFont charset="0"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algn="ctr" eaLnBrk="1" hangingPunct="1">
              <a:spcBef>
                <a:spcPct val="0"/>
              </a:spcBef>
              <a:buFont charset="0" pitchFamily="34" typeface="Arial"/>
              <a:buNone/>
            </a:pPr>
            <a:endParaRPr altLang="zh-CN" lang="zh-CN" sz="1800">
              <a:solidFill>
                <a:srgbClr val="FFFFFF"/>
              </a:solidFill>
              <a:latin charset="-122" pitchFamily="2" typeface="宋体"/>
              <a:sym charset="-122" pitchFamily="2" typeface="宋体"/>
            </a:endParaRPr>
          </a:p>
        </p:txBody>
      </p:sp>
      <p:grpSp>
        <p:nvGrpSpPr>
          <p:cNvPr id="24" name="组合 46"/>
          <p:cNvGrpSpPr/>
          <p:nvPr/>
        </p:nvGrpSpPr>
        <p:grpSpPr>
          <a:xfrm>
            <a:off x="2493499" y="2875314"/>
            <a:ext cx="524370" cy="615565"/>
            <a:chExt cx="365125" cy="428626"/>
          </a:xfrm>
        </p:grpSpPr>
        <p:sp>
          <p:nvSpPr>
            <p:cNvPr id="25" name="Freeform 21"/>
            <p:cNvSpPr>
              <a:spLocks noChangeArrowheads="1" noEditPoints="1"/>
            </p:cNvSpPr>
            <p:nvPr/>
          </p:nvSpPr>
          <p:spPr bwMode="auto">
            <a:xfrm>
              <a:off x="4763" y="0"/>
              <a:ext cx="355600" cy="306388"/>
            </a:xfrm>
            <a:custGeom>
              <a:gdLst>
                <a:gd fmla="*/ 2147483646 w 674" name="T0"/>
                <a:gd fmla="*/ 0 h 579" name="T1"/>
                <a:gd fmla="*/ 2147483646 w 674" name="T2"/>
                <a:gd fmla="*/ 2147483646 h 579" name="T3"/>
                <a:gd fmla="*/ 2147483646 w 674" name="T4"/>
                <a:gd fmla="*/ 2147483646 h 579" name="T5"/>
                <a:gd fmla="*/ 0 w 674" name="T6"/>
                <a:gd fmla="*/ 2147483646 h 579" name="T7"/>
                <a:gd fmla="*/ 0 w 674" name="T8"/>
                <a:gd fmla="*/ 2147483646 h 579" name="T9"/>
                <a:gd fmla="*/ 2147483646 w 674" name="T10"/>
                <a:gd fmla="*/ 2147483646 h 579" name="T11"/>
                <a:gd fmla="*/ 2147483646 w 674" name="T12"/>
                <a:gd fmla="*/ 2147483646 h 579" name="T13"/>
                <a:gd fmla="*/ 2147483646 w 674" name="T14"/>
                <a:gd fmla="*/ 2147483646 h 579" name="T15"/>
                <a:gd fmla="*/ 2147483646 w 674" name="T16"/>
                <a:gd fmla="*/ 2147483646 h 579" name="T17"/>
                <a:gd fmla="*/ 2147483646 w 674" name="T18"/>
                <a:gd fmla="*/ 2147483646 h 579" name="T19"/>
                <a:gd fmla="*/ 2147483646 w 674" name="T20"/>
                <a:gd fmla="*/ 2147483646 h 579" name="T21"/>
                <a:gd fmla="*/ 2147483646 w 674" name="T22"/>
                <a:gd fmla="*/ 2147483646 h 579" name="T23"/>
                <a:gd fmla="*/ 2147483646 w 674" name="T24"/>
                <a:gd fmla="*/ 2147483646 h 579" name="T25"/>
                <a:gd fmla="*/ 2147483646 w 674" name="T26"/>
                <a:gd fmla="*/ 2147483646 h 579" name="T27"/>
                <a:gd fmla="*/ 2147483646 w 674" name="T28"/>
                <a:gd fmla="*/ 2147483646 h 579" name="T29"/>
                <a:gd fmla="*/ 2147483646 w 674" name="T30"/>
                <a:gd fmla="*/ 2147483646 h 579" name="T31"/>
                <a:gd fmla="*/ 2147483646 w 674" name="T32"/>
                <a:gd fmla="*/ 2147483646 h 579" name="T33"/>
                <a:gd fmla="*/ 2147483646 w 674" name="T34"/>
                <a:gd fmla="*/ 2147483646 h 579" name="T35"/>
                <a:gd fmla="*/ 2147483646 w 674" name="T36"/>
                <a:gd fmla="*/ 2147483646 h 579" name="T37"/>
                <a:gd fmla="*/ 2147483646 w 674" name="T38"/>
                <a:gd fmla="*/ 2147483646 h 579" name="T39"/>
                <a:gd fmla="*/ 2147483646 w 674" name="T40"/>
                <a:gd fmla="*/ 2147483646 h 579" name="T41"/>
                <a:gd fmla="*/ 2147483646 w 674" name="T42"/>
                <a:gd fmla="*/ 2147483646 h 579" name="T43"/>
                <a:gd fmla="*/ 2147483646 w 674" name="T44"/>
                <a:gd fmla="*/ 2147483646 h 579" name="T45"/>
                <a:gd fmla="*/ 2147483646 w 674" name="T46"/>
                <a:gd fmla="*/ 2147483646 h 579" name="T47"/>
                <a:gd fmla="*/ 2147483646 w 674" name="T48"/>
                <a:gd fmla="*/ 2147483646 h 579" name="T49"/>
                <a:gd fmla="*/ 2147483646 w 674" name="T50"/>
                <a:gd fmla="*/ 2147483646 h 579" name="T51"/>
                <a:gd fmla="*/ 2147483646 w 674" name="T52"/>
                <a:gd fmla="*/ 2147483646 h 579" name="T53"/>
                <a:gd fmla="*/ 2147483646 w 674" name="T54"/>
                <a:gd fmla="*/ 2147483646 h 579" name="T55"/>
                <a:gd fmla="*/ 2147483646 w 674" name="T56"/>
                <a:gd fmla="*/ 2147483646 h 579" name="T57"/>
                <a:gd fmla="*/ 2147483646 w 674" name="T58"/>
                <a:gd fmla="*/ 2147483646 h 579" name="T59"/>
                <a:gd fmla="*/ 2147483646 w 674" name="T60"/>
                <a:gd fmla="*/ 2147483646 h 579" name="T61"/>
                <a:gd fmla="*/ 2147483646 w 674" name="T62"/>
                <a:gd fmla="*/ 2147483646 h 579" name="T63"/>
                <a:gd fmla="*/ 2147483646 w 674" name="T64"/>
                <a:gd fmla="*/ 2147483646 h 579" name="T65"/>
                <a:gd fmla="*/ 2147483646 w 674" name="T66"/>
                <a:gd fmla="*/ 2147483646 h 579" name="T67"/>
                <a:gd fmla="*/ 2147483646 w 674" name="T68"/>
                <a:gd fmla="*/ 2147483646 h 579" name="T69"/>
                <a:gd fmla="*/ 2147483646 w 674" name="T70"/>
                <a:gd fmla="*/ 2147483646 h 579" name="T71"/>
                <a:gd fmla="*/ 2147483646 w 674" name="T72"/>
                <a:gd fmla="*/ 2147483646 h 579" name="T73"/>
                <a:gd fmla="*/ 2147483646 w 674" name="T74"/>
                <a:gd fmla="*/ 2147483646 h 579" name="T75"/>
                <a:gd fmla="*/ 2147483646 w 674" name="T76"/>
                <a:gd fmla="*/ 2147483646 h 579" name="T77"/>
                <a:gd fmla="*/ 2147483646 w 674" name="T78"/>
                <a:gd fmla="*/ 2147483646 h 579" name="T79"/>
                <a:gd fmla="*/ 2147483646 w 674" name="T80"/>
                <a:gd fmla="*/ 2147483646 h 579" name="T81"/>
                <a:gd fmla="*/ 2147483646 w 674" name="T82"/>
                <a:gd fmla="*/ 2147483646 h 579" name="T83"/>
                <a:gd fmla="*/ 2147483646 w 674" name="T84"/>
                <a:gd fmla="*/ 2147483646 h 579" name="T85"/>
                <a:gd fmla="*/ 2147483646 w 674" name="T86"/>
                <a:gd fmla="*/ 2147483646 h 579" name="T87"/>
                <a:gd fmla="*/ 2147483646 w 674" name="T88"/>
                <a:gd fmla="*/ 2147483646 h 579" name="T89"/>
                <a:gd fmla="*/ 2147483646 w 674" name="T90"/>
                <a:gd fmla="*/ 2147483646 h 579" name="T91"/>
                <a:gd fmla="*/ 2147483646 w 674" name="T92"/>
                <a:gd fmla="*/ 2147483646 h 579" name="T93"/>
                <a:gd fmla="*/ 2147483646 w 674" name="T94"/>
                <a:gd fmla="*/ 2147483646 h 579" name="T95"/>
                <a:gd fmla="*/ 2147483646 w 674" name="T96"/>
                <a:gd fmla="*/ 2147483646 h 579" name="T97"/>
                <a:gd fmla="*/ 2147483646 w 674" name="T98"/>
                <a:gd fmla="*/ 2147483646 h 579" name="T99"/>
                <a:gd fmla="*/ 2147483646 w 674" name="T100"/>
                <a:gd fmla="*/ 2147483646 h 579" name="T101"/>
                <a:gd fmla="*/ 2147483646 w 674" name="T102"/>
                <a:gd fmla="*/ 2147483646 h 579" name="T103"/>
                <a:gd fmla="*/ 2147483646 w 674" name="T104"/>
                <a:gd fmla="*/ 2147483646 h 579" name="T105"/>
                <a:gd fmla="*/ 2147483646 w 674" name="T106"/>
                <a:gd fmla="*/ 2147483646 h 579" name="T107"/>
                <a:gd fmla="*/ 2147483646 w 674" name="T108"/>
                <a:gd fmla="*/ 2147483646 h 579"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674" name="T165"/>
                <a:gd fmla="*/ 0 h 579" name="T166"/>
                <a:gd fmla="*/ 674 w 674" name="T167"/>
                <a:gd fmla="*/ 579 h 579"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579" w="674">
                  <a:moveTo>
                    <a:pt x="589" y="0"/>
                  </a:moveTo>
                  <a:lnTo>
                    <a:pt x="84" y="0"/>
                  </a:lnTo>
                  <a:lnTo>
                    <a:pt x="76" y="1"/>
                  </a:lnTo>
                  <a:lnTo>
                    <a:pt x="67" y="3"/>
                  </a:lnTo>
                  <a:lnTo>
                    <a:pt x="52" y="7"/>
                  </a:lnTo>
                  <a:lnTo>
                    <a:pt x="36" y="15"/>
                  </a:lnTo>
                  <a:lnTo>
                    <a:pt x="24" y="25"/>
                  </a:lnTo>
                  <a:lnTo>
                    <a:pt x="14" y="38"/>
                  </a:lnTo>
                  <a:lnTo>
                    <a:pt x="7" y="52"/>
                  </a:lnTo>
                  <a:lnTo>
                    <a:pt x="1" y="69"/>
                  </a:lnTo>
                  <a:lnTo>
                    <a:pt x="0" y="77"/>
                  </a:lnTo>
                  <a:lnTo>
                    <a:pt x="0" y="85"/>
                  </a:lnTo>
                  <a:lnTo>
                    <a:pt x="0" y="493"/>
                  </a:lnTo>
                  <a:lnTo>
                    <a:pt x="0" y="502"/>
                  </a:lnTo>
                  <a:lnTo>
                    <a:pt x="1" y="510"/>
                  </a:lnTo>
                  <a:lnTo>
                    <a:pt x="7" y="527"/>
                  </a:lnTo>
                  <a:lnTo>
                    <a:pt x="14" y="541"/>
                  </a:lnTo>
                  <a:lnTo>
                    <a:pt x="24" y="553"/>
                  </a:lnTo>
                  <a:lnTo>
                    <a:pt x="36" y="563"/>
                  </a:lnTo>
                  <a:lnTo>
                    <a:pt x="52" y="572"/>
                  </a:lnTo>
                  <a:lnTo>
                    <a:pt x="67" y="576"/>
                  </a:lnTo>
                  <a:lnTo>
                    <a:pt x="76" y="577"/>
                  </a:lnTo>
                  <a:lnTo>
                    <a:pt x="84" y="579"/>
                  </a:lnTo>
                  <a:lnTo>
                    <a:pt x="589" y="579"/>
                  </a:lnTo>
                  <a:lnTo>
                    <a:pt x="598" y="577"/>
                  </a:lnTo>
                  <a:lnTo>
                    <a:pt x="607" y="576"/>
                  </a:lnTo>
                  <a:lnTo>
                    <a:pt x="622" y="572"/>
                  </a:lnTo>
                  <a:lnTo>
                    <a:pt x="636" y="563"/>
                  </a:lnTo>
                  <a:lnTo>
                    <a:pt x="649" y="553"/>
                  </a:lnTo>
                  <a:lnTo>
                    <a:pt x="659" y="541"/>
                  </a:lnTo>
                  <a:lnTo>
                    <a:pt x="667" y="527"/>
                  </a:lnTo>
                  <a:lnTo>
                    <a:pt x="671" y="510"/>
                  </a:lnTo>
                  <a:lnTo>
                    <a:pt x="673" y="502"/>
                  </a:lnTo>
                  <a:lnTo>
                    <a:pt x="674" y="493"/>
                  </a:lnTo>
                  <a:lnTo>
                    <a:pt x="674" y="85"/>
                  </a:lnTo>
                  <a:lnTo>
                    <a:pt x="673" y="77"/>
                  </a:lnTo>
                  <a:lnTo>
                    <a:pt x="671" y="69"/>
                  </a:lnTo>
                  <a:lnTo>
                    <a:pt x="667" y="52"/>
                  </a:lnTo>
                  <a:lnTo>
                    <a:pt x="659" y="38"/>
                  </a:lnTo>
                  <a:lnTo>
                    <a:pt x="649" y="25"/>
                  </a:lnTo>
                  <a:lnTo>
                    <a:pt x="636" y="15"/>
                  </a:lnTo>
                  <a:lnTo>
                    <a:pt x="622" y="7"/>
                  </a:lnTo>
                  <a:lnTo>
                    <a:pt x="607" y="3"/>
                  </a:lnTo>
                  <a:lnTo>
                    <a:pt x="598" y="1"/>
                  </a:lnTo>
                  <a:lnTo>
                    <a:pt x="589" y="0"/>
                  </a:lnTo>
                  <a:close/>
                  <a:moveTo>
                    <a:pt x="137" y="492"/>
                  </a:moveTo>
                  <a:lnTo>
                    <a:pt x="137" y="492"/>
                  </a:lnTo>
                  <a:lnTo>
                    <a:pt x="126" y="490"/>
                  </a:lnTo>
                  <a:lnTo>
                    <a:pt x="115" y="488"/>
                  </a:lnTo>
                  <a:lnTo>
                    <a:pt x="107" y="482"/>
                  </a:lnTo>
                  <a:lnTo>
                    <a:pt x="98" y="475"/>
                  </a:lnTo>
                  <a:lnTo>
                    <a:pt x="91" y="468"/>
                  </a:lnTo>
                  <a:lnTo>
                    <a:pt x="86" y="458"/>
                  </a:lnTo>
                  <a:lnTo>
                    <a:pt x="83" y="447"/>
                  </a:lnTo>
                  <a:lnTo>
                    <a:pt x="81" y="437"/>
                  </a:lnTo>
                  <a:lnTo>
                    <a:pt x="83" y="426"/>
                  </a:lnTo>
                  <a:lnTo>
                    <a:pt x="86" y="415"/>
                  </a:lnTo>
                  <a:lnTo>
                    <a:pt x="91" y="406"/>
                  </a:lnTo>
                  <a:lnTo>
                    <a:pt x="98" y="398"/>
                  </a:lnTo>
                  <a:lnTo>
                    <a:pt x="107" y="391"/>
                  </a:lnTo>
                  <a:lnTo>
                    <a:pt x="115" y="385"/>
                  </a:lnTo>
                  <a:lnTo>
                    <a:pt x="126" y="383"/>
                  </a:lnTo>
                  <a:lnTo>
                    <a:pt x="137" y="381"/>
                  </a:lnTo>
                  <a:lnTo>
                    <a:pt x="149" y="383"/>
                  </a:lnTo>
                  <a:lnTo>
                    <a:pt x="158" y="385"/>
                  </a:lnTo>
                  <a:lnTo>
                    <a:pt x="168" y="391"/>
                  </a:lnTo>
                  <a:lnTo>
                    <a:pt x="177" y="398"/>
                  </a:lnTo>
                  <a:lnTo>
                    <a:pt x="182" y="406"/>
                  </a:lnTo>
                  <a:lnTo>
                    <a:pt x="188" y="415"/>
                  </a:lnTo>
                  <a:lnTo>
                    <a:pt x="191" y="426"/>
                  </a:lnTo>
                  <a:lnTo>
                    <a:pt x="192" y="437"/>
                  </a:lnTo>
                  <a:lnTo>
                    <a:pt x="191" y="447"/>
                  </a:lnTo>
                  <a:lnTo>
                    <a:pt x="188" y="458"/>
                  </a:lnTo>
                  <a:lnTo>
                    <a:pt x="182" y="468"/>
                  </a:lnTo>
                  <a:lnTo>
                    <a:pt x="177" y="475"/>
                  </a:lnTo>
                  <a:lnTo>
                    <a:pt x="168" y="482"/>
                  </a:lnTo>
                  <a:lnTo>
                    <a:pt x="158" y="488"/>
                  </a:lnTo>
                  <a:lnTo>
                    <a:pt x="149" y="490"/>
                  </a:lnTo>
                  <a:lnTo>
                    <a:pt x="137" y="492"/>
                  </a:lnTo>
                  <a:close/>
                  <a:moveTo>
                    <a:pt x="558" y="492"/>
                  </a:moveTo>
                  <a:lnTo>
                    <a:pt x="558" y="492"/>
                  </a:lnTo>
                  <a:lnTo>
                    <a:pt x="547" y="490"/>
                  </a:lnTo>
                  <a:lnTo>
                    <a:pt x="535" y="488"/>
                  </a:lnTo>
                  <a:lnTo>
                    <a:pt x="527" y="482"/>
                  </a:lnTo>
                  <a:lnTo>
                    <a:pt x="518" y="475"/>
                  </a:lnTo>
                  <a:lnTo>
                    <a:pt x="511" y="468"/>
                  </a:lnTo>
                  <a:lnTo>
                    <a:pt x="506" y="458"/>
                  </a:lnTo>
                  <a:lnTo>
                    <a:pt x="503" y="447"/>
                  </a:lnTo>
                  <a:lnTo>
                    <a:pt x="502" y="437"/>
                  </a:lnTo>
                  <a:lnTo>
                    <a:pt x="503" y="426"/>
                  </a:lnTo>
                  <a:lnTo>
                    <a:pt x="506" y="415"/>
                  </a:lnTo>
                  <a:lnTo>
                    <a:pt x="511" y="406"/>
                  </a:lnTo>
                  <a:lnTo>
                    <a:pt x="518" y="398"/>
                  </a:lnTo>
                  <a:lnTo>
                    <a:pt x="527" y="391"/>
                  </a:lnTo>
                  <a:lnTo>
                    <a:pt x="535" y="385"/>
                  </a:lnTo>
                  <a:lnTo>
                    <a:pt x="547" y="383"/>
                  </a:lnTo>
                  <a:lnTo>
                    <a:pt x="558" y="381"/>
                  </a:lnTo>
                  <a:lnTo>
                    <a:pt x="569" y="383"/>
                  </a:lnTo>
                  <a:lnTo>
                    <a:pt x="579" y="385"/>
                  </a:lnTo>
                  <a:lnTo>
                    <a:pt x="589" y="391"/>
                  </a:lnTo>
                  <a:lnTo>
                    <a:pt x="597" y="398"/>
                  </a:lnTo>
                  <a:lnTo>
                    <a:pt x="603" y="406"/>
                  </a:lnTo>
                  <a:lnTo>
                    <a:pt x="608" y="415"/>
                  </a:lnTo>
                  <a:lnTo>
                    <a:pt x="611" y="426"/>
                  </a:lnTo>
                  <a:lnTo>
                    <a:pt x="612" y="437"/>
                  </a:lnTo>
                  <a:lnTo>
                    <a:pt x="611" y="447"/>
                  </a:lnTo>
                  <a:lnTo>
                    <a:pt x="608" y="458"/>
                  </a:lnTo>
                  <a:lnTo>
                    <a:pt x="603" y="468"/>
                  </a:lnTo>
                  <a:lnTo>
                    <a:pt x="597" y="475"/>
                  </a:lnTo>
                  <a:lnTo>
                    <a:pt x="589" y="482"/>
                  </a:lnTo>
                  <a:lnTo>
                    <a:pt x="579" y="488"/>
                  </a:lnTo>
                  <a:lnTo>
                    <a:pt x="569" y="490"/>
                  </a:lnTo>
                  <a:lnTo>
                    <a:pt x="558" y="492"/>
                  </a:lnTo>
                  <a:close/>
                  <a:moveTo>
                    <a:pt x="619" y="273"/>
                  </a:moveTo>
                  <a:lnTo>
                    <a:pt x="619" y="273"/>
                  </a:lnTo>
                  <a:lnTo>
                    <a:pt x="618" y="284"/>
                  </a:lnTo>
                  <a:lnTo>
                    <a:pt x="615" y="294"/>
                  </a:lnTo>
                  <a:lnTo>
                    <a:pt x="611" y="303"/>
                  </a:lnTo>
                  <a:lnTo>
                    <a:pt x="604" y="310"/>
                  </a:lnTo>
                  <a:lnTo>
                    <a:pt x="597" y="315"/>
                  </a:lnTo>
                  <a:lnTo>
                    <a:pt x="589" y="321"/>
                  </a:lnTo>
                  <a:lnTo>
                    <a:pt x="579" y="324"/>
                  </a:lnTo>
                  <a:lnTo>
                    <a:pt x="569" y="325"/>
                  </a:lnTo>
                  <a:lnTo>
                    <a:pt x="105" y="325"/>
                  </a:lnTo>
                  <a:lnTo>
                    <a:pt x="95" y="324"/>
                  </a:lnTo>
                  <a:lnTo>
                    <a:pt x="86" y="321"/>
                  </a:lnTo>
                  <a:lnTo>
                    <a:pt x="77" y="315"/>
                  </a:lnTo>
                  <a:lnTo>
                    <a:pt x="69" y="310"/>
                  </a:lnTo>
                  <a:lnTo>
                    <a:pt x="63" y="303"/>
                  </a:lnTo>
                  <a:lnTo>
                    <a:pt x="59" y="294"/>
                  </a:lnTo>
                  <a:lnTo>
                    <a:pt x="56" y="284"/>
                  </a:lnTo>
                  <a:lnTo>
                    <a:pt x="55" y="273"/>
                  </a:lnTo>
                  <a:lnTo>
                    <a:pt x="55" y="111"/>
                  </a:lnTo>
                  <a:lnTo>
                    <a:pt x="56" y="101"/>
                  </a:lnTo>
                  <a:lnTo>
                    <a:pt x="59" y="91"/>
                  </a:lnTo>
                  <a:lnTo>
                    <a:pt x="63" y="83"/>
                  </a:lnTo>
                  <a:lnTo>
                    <a:pt x="69" y="76"/>
                  </a:lnTo>
                  <a:lnTo>
                    <a:pt x="77" y="69"/>
                  </a:lnTo>
                  <a:lnTo>
                    <a:pt x="86" y="64"/>
                  </a:lnTo>
                  <a:lnTo>
                    <a:pt x="95" y="62"/>
                  </a:lnTo>
                  <a:lnTo>
                    <a:pt x="105" y="60"/>
                  </a:lnTo>
                  <a:lnTo>
                    <a:pt x="569" y="60"/>
                  </a:lnTo>
                  <a:lnTo>
                    <a:pt x="579" y="62"/>
                  </a:lnTo>
                  <a:lnTo>
                    <a:pt x="589" y="64"/>
                  </a:lnTo>
                  <a:lnTo>
                    <a:pt x="597" y="69"/>
                  </a:lnTo>
                  <a:lnTo>
                    <a:pt x="604" y="76"/>
                  </a:lnTo>
                  <a:lnTo>
                    <a:pt x="611" y="83"/>
                  </a:lnTo>
                  <a:lnTo>
                    <a:pt x="615" y="91"/>
                  </a:lnTo>
                  <a:lnTo>
                    <a:pt x="618" y="101"/>
                  </a:lnTo>
                  <a:lnTo>
                    <a:pt x="619" y="111"/>
                  </a:lnTo>
                  <a:lnTo>
                    <a:pt x="619" y="273"/>
                  </a:lnTo>
                  <a:close/>
                </a:path>
              </a:pathLst>
            </a:custGeom>
            <a:solidFill>
              <a:srgbClr val="27272F"/>
            </a:solidFill>
            <a:ln>
              <a:noFill/>
            </a:ln>
            <a:extLst>
              <a:ext uri="{91240B29-F687-4F45-9708-019B960494DF}">
                <a14:hiddenLine w="9525">
                  <a:solidFill>
                    <a:srgbClr val="000000"/>
                  </a:solidFill>
                  <a:bevel/>
                </a14:hiddenLine>
              </a:ext>
            </a:extLst>
          </p:spPr>
          <p:txBody>
            <a:bodyPr/>
            <a:lstStyle/>
            <a:p>
              <a:endParaRPr altLang="en-US" lang="zh-CN"/>
            </a:p>
          </p:txBody>
        </p:sp>
        <p:sp>
          <p:nvSpPr>
            <p:cNvPr id="26" name="Freeform 22"/>
            <p:cNvSpPr>
              <a:spLocks noChangeArrowheads="1" noEditPoints="1"/>
            </p:cNvSpPr>
            <p:nvPr/>
          </p:nvSpPr>
          <p:spPr bwMode="auto">
            <a:xfrm>
              <a:off x="74613" y="333375"/>
              <a:ext cx="215900" cy="82550"/>
            </a:xfrm>
            <a:custGeom>
              <a:gdLst>
                <a:gd fmla="*/ 2147483646 w 407" name="T0"/>
                <a:gd fmla="*/ 2147483646 h 156" name="T1"/>
                <a:gd fmla="*/ 2147483646 w 407" name="T2"/>
                <a:gd fmla="*/ 2147483646 h 156" name="T3"/>
                <a:gd fmla="*/ 2147483646 w 407" name="T4"/>
                <a:gd fmla="*/ 2147483646 h 156" name="T5"/>
                <a:gd fmla="*/ 2147483646 w 407" name="T6"/>
                <a:gd fmla="*/ 2147483646 h 156" name="T7"/>
                <a:gd fmla="*/ 2147483646 w 407" name="T8"/>
                <a:gd fmla="*/ 2147483646 h 156" name="T9"/>
                <a:gd fmla="*/ 2147483646 w 407" name="T10"/>
                <a:gd fmla="*/ 0 h 156" name="T11"/>
                <a:gd fmla="*/ 2147483646 w 407" name="T12"/>
                <a:gd fmla="*/ 0 h 156" name="T13"/>
                <a:gd fmla="*/ 2147483646 w 407" name="T14"/>
                <a:gd fmla="*/ 2147483646 h 156" name="T15"/>
                <a:gd fmla="*/ 2147483646 w 407" name="T16"/>
                <a:gd fmla="*/ 2147483646 h 156" name="T17"/>
                <a:gd fmla="*/ 2147483646 w 407" name="T18"/>
                <a:gd fmla="*/ 0 h 156" name="T19"/>
                <a:gd fmla="*/ 2147483646 w 407" name="T20"/>
                <a:gd fmla="*/ 0 h 156" name="T21"/>
                <a:gd fmla="*/ 2147483646 w 407" name="T22"/>
                <a:gd fmla="*/ 0 h 156" name="T23"/>
                <a:gd fmla="*/ 2147483646 w 407" name="T24"/>
                <a:gd fmla="*/ 2147483646 h 156" name="T25"/>
                <a:gd fmla="*/ 2147483646 w 407" name="T26"/>
                <a:gd fmla="*/ 0 h 156" name="T27"/>
                <a:gd fmla="*/ 2147483646 w 407" name="T28"/>
                <a:gd fmla="*/ 2147483646 h 156" name="T29"/>
                <a:gd fmla="*/ 2147483646 w 407" name="T30"/>
                <a:gd fmla="*/ 2147483646 h 156" name="T31"/>
                <a:gd fmla="*/ 0 w 407" name="T32"/>
                <a:gd fmla="*/ 2147483646 h 156" name="T33"/>
                <a:gd fmla="*/ 2147483646 w 407" name="T34"/>
                <a:gd fmla="*/ 2147483646 h 156" name="T35"/>
                <a:gd fmla="*/ 2147483646 w 407" name="T36"/>
                <a:gd fmla="*/ 2147483646 h 15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407" name="T57"/>
                <a:gd fmla="*/ 0 h 156" name="T58"/>
                <a:gd fmla="*/ 407 w 407" name="T59"/>
                <a:gd fmla="*/ 156 h 156"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156" w="407">
                  <a:moveTo>
                    <a:pt x="349" y="62"/>
                  </a:moveTo>
                  <a:lnTo>
                    <a:pt x="59" y="62"/>
                  </a:lnTo>
                  <a:lnTo>
                    <a:pt x="38" y="95"/>
                  </a:lnTo>
                  <a:lnTo>
                    <a:pt x="369" y="95"/>
                  </a:lnTo>
                  <a:lnTo>
                    <a:pt x="349" y="62"/>
                  </a:lnTo>
                  <a:close/>
                  <a:moveTo>
                    <a:pt x="310" y="0"/>
                  </a:moveTo>
                  <a:lnTo>
                    <a:pt x="97" y="0"/>
                  </a:lnTo>
                  <a:lnTo>
                    <a:pt x="76" y="34"/>
                  </a:lnTo>
                  <a:lnTo>
                    <a:pt x="331" y="34"/>
                  </a:lnTo>
                  <a:lnTo>
                    <a:pt x="310" y="0"/>
                  </a:lnTo>
                  <a:close/>
                  <a:moveTo>
                    <a:pt x="384" y="0"/>
                  </a:moveTo>
                  <a:lnTo>
                    <a:pt x="383" y="0"/>
                  </a:lnTo>
                  <a:lnTo>
                    <a:pt x="384" y="3"/>
                  </a:lnTo>
                  <a:lnTo>
                    <a:pt x="384" y="0"/>
                  </a:lnTo>
                  <a:close/>
                  <a:moveTo>
                    <a:pt x="387" y="122"/>
                  </a:moveTo>
                  <a:lnTo>
                    <a:pt x="21" y="122"/>
                  </a:lnTo>
                  <a:lnTo>
                    <a:pt x="0" y="156"/>
                  </a:lnTo>
                  <a:lnTo>
                    <a:pt x="407" y="156"/>
                  </a:lnTo>
                  <a:lnTo>
                    <a:pt x="387" y="122"/>
                  </a:lnTo>
                  <a:close/>
                </a:path>
              </a:pathLst>
            </a:custGeom>
            <a:solidFill>
              <a:srgbClr val="27272F"/>
            </a:solidFill>
            <a:ln>
              <a:noFill/>
            </a:ln>
            <a:extLst>
              <a:ext uri="{91240B29-F687-4F45-9708-019B960494DF}">
                <a14:hiddenLine w="9525">
                  <a:solidFill>
                    <a:srgbClr val="000000"/>
                  </a:solidFill>
                  <a:bevel/>
                </a14:hiddenLine>
              </a:ext>
            </a:extLst>
          </p:spPr>
          <p:txBody>
            <a:bodyPr/>
            <a:lstStyle/>
            <a:p>
              <a:endParaRPr altLang="en-US" lang="zh-CN"/>
            </a:p>
          </p:txBody>
        </p:sp>
        <p:sp>
          <p:nvSpPr>
            <p:cNvPr id="27" name="Freeform 23"/>
            <p:cNvSpPr>
              <a:spLocks noChangeArrowheads="1" noEditPoints="1"/>
            </p:cNvSpPr>
            <p:nvPr/>
          </p:nvSpPr>
          <p:spPr bwMode="auto">
            <a:xfrm>
              <a:off x="0" y="325438"/>
              <a:ext cx="365125" cy="103188"/>
            </a:xfrm>
            <a:custGeom>
              <a:gdLst>
                <a:gd fmla="*/ 2147483646 w 690" name="T0"/>
                <a:gd fmla="*/ 0 h 197" name="T1"/>
                <a:gd fmla="*/ 2147483646 w 690" name="T2"/>
                <a:gd fmla="*/ 0 h 197" name="T3"/>
                <a:gd fmla="*/ 2147483646 w 690" name="T4"/>
                <a:gd fmla="*/ 2147483646 h 197" name="T5"/>
                <a:gd fmla="*/ 2147483646 w 690" name="T6"/>
                <a:gd fmla="*/ 2147483646 h 197" name="T7"/>
                <a:gd fmla="*/ 2147483646 w 690" name="T8"/>
                <a:gd fmla="*/ 0 h 197" name="T9"/>
                <a:gd fmla="*/ 0 w 690" name="T10"/>
                <a:gd fmla="*/ 2147483646 h 197" name="T11"/>
                <a:gd fmla="*/ 2147483646 w 690" name="T12"/>
                <a:gd fmla="*/ 2147483646 h 197" name="T13"/>
                <a:gd fmla="*/ 2147483646 w 690" name="T14"/>
                <a:gd fmla="*/ 0 h 197" name="T15"/>
                <a:gd fmla="*/ 2147483646 w 690" name="T16"/>
                <a:gd fmla="*/ 0 h 197" name="T17"/>
                <a:gd fmla="*/ 0 w 690" name="T18"/>
                <a:gd fmla="*/ 2147483646 h 197"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690" name="T30"/>
                <a:gd fmla="*/ 0 h 197" name="T31"/>
                <a:gd fmla="*/ 690 w 690" name="T32"/>
                <a:gd fmla="*/ 197 h 197"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97" w="690">
                  <a:moveTo>
                    <a:pt x="567" y="0"/>
                  </a:moveTo>
                  <a:lnTo>
                    <a:pt x="480" y="0"/>
                  </a:lnTo>
                  <a:lnTo>
                    <a:pt x="602" y="197"/>
                  </a:lnTo>
                  <a:lnTo>
                    <a:pt x="690" y="197"/>
                  </a:lnTo>
                  <a:lnTo>
                    <a:pt x="567" y="0"/>
                  </a:lnTo>
                  <a:close/>
                  <a:moveTo>
                    <a:pt x="0" y="197"/>
                  </a:moveTo>
                  <a:lnTo>
                    <a:pt x="88" y="197"/>
                  </a:lnTo>
                  <a:lnTo>
                    <a:pt x="210" y="0"/>
                  </a:lnTo>
                  <a:lnTo>
                    <a:pt x="122" y="0"/>
                  </a:lnTo>
                  <a:lnTo>
                    <a:pt x="0" y="197"/>
                  </a:lnTo>
                  <a:close/>
                </a:path>
              </a:pathLst>
            </a:custGeom>
            <a:solidFill>
              <a:srgbClr val="27272F"/>
            </a:solidFill>
            <a:ln>
              <a:noFill/>
            </a:ln>
            <a:extLst>
              <a:ext uri="{91240B29-F687-4F45-9708-019B960494DF}">
                <a14:hiddenLine w="9525">
                  <a:solidFill>
                    <a:srgbClr val="000000"/>
                  </a:solidFill>
                  <a:bevel/>
                </a14:hiddenLine>
              </a:ext>
            </a:extLst>
          </p:spPr>
          <p:txBody>
            <a:bodyPr/>
            <a:lstStyle/>
            <a:p>
              <a:endParaRPr altLang="en-US" lang="zh-CN"/>
            </a:p>
          </p:txBody>
        </p:sp>
      </p:grpSp>
      <p:sp>
        <p:nvSpPr>
          <p:cNvPr id="28" name="椭圆 50"/>
          <p:cNvSpPr>
            <a:spLocks noChangeArrowheads="1"/>
          </p:cNvSpPr>
          <p:nvPr/>
        </p:nvSpPr>
        <p:spPr bwMode="auto">
          <a:xfrm>
            <a:off x="5566763" y="2615408"/>
            <a:ext cx="1137656" cy="1137654"/>
          </a:xfrm>
          <a:prstGeom prst="ellipse">
            <a:avLst/>
          </a:prstGeom>
          <a:solidFill>
            <a:srgbClr val="157E9F">
              <a:alpha val="80000"/>
            </a:srgbClr>
          </a:solidFill>
          <a:ln>
            <a:noFill/>
          </a:ln>
          <a:extLst>
            <a:ext uri="{91240B29-F687-4F45-9708-019B960494DF}">
              <a14:hiddenLine w="25400">
                <a:solidFill>
                  <a:srgbClr val="395E8A"/>
                </a:solidFill>
                <a:bevel/>
              </a14:hiddenLine>
            </a:ext>
          </a:extLst>
        </p:spPr>
        <p:txBody>
          <a:bodyPr anchor="ctr"/>
          <a:lstStyle>
            <a:lvl1pPr>
              <a:spcBef>
                <a:spcPct val="20000"/>
              </a:spcBef>
              <a:buFont charset="0"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algn="ctr" eaLnBrk="1" hangingPunct="1">
              <a:spcBef>
                <a:spcPct val="0"/>
              </a:spcBef>
              <a:buFont charset="0" pitchFamily="34" typeface="Arial"/>
              <a:buNone/>
            </a:pPr>
            <a:endParaRPr altLang="zh-CN" lang="zh-CN" sz="1800">
              <a:solidFill>
                <a:srgbClr val="FFFFFF"/>
              </a:solidFill>
              <a:latin charset="-122" pitchFamily="2" typeface="宋体"/>
              <a:sym charset="-122" pitchFamily="2" typeface="宋体"/>
            </a:endParaRPr>
          </a:p>
        </p:txBody>
      </p:sp>
      <p:grpSp>
        <p:nvGrpSpPr>
          <p:cNvPr id="29" name="组合 51"/>
          <p:cNvGrpSpPr/>
          <p:nvPr/>
        </p:nvGrpSpPr>
        <p:grpSpPr>
          <a:xfrm>
            <a:off x="5742314" y="2941429"/>
            <a:ext cx="811634" cy="446854"/>
            <a:chExt cx="565150" cy="311151"/>
          </a:xfrm>
        </p:grpSpPr>
        <p:sp>
          <p:nvSpPr>
            <p:cNvPr id="30" name="Freeform 28"/>
            <p:cNvSpPr>
              <a:spLocks noChangeArrowheads="1" noEditPoints="1"/>
            </p:cNvSpPr>
            <p:nvPr/>
          </p:nvSpPr>
          <p:spPr bwMode="auto">
            <a:xfrm>
              <a:off x="0" y="0"/>
              <a:ext cx="565150" cy="282575"/>
            </a:xfrm>
            <a:custGeom>
              <a:gdLst>
                <a:gd fmla="*/ 2147483646 w 1068" name="T0"/>
                <a:gd fmla="*/ 2147483646 h 534" name="T1"/>
                <a:gd fmla="*/ 2147483646 w 1068" name="T2"/>
                <a:gd fmla="*/ 2147483646 h 534" name="T3"/>
                <a:gd fmla="*/ 2147483646 w 1068" name="T4"/>
                <a:gd fmla="*/ 2147483646 h 534" name="T5"/>
                <a:gd fmla="*/ 2147483646 w 1068" name="T6"/>
                <a:gd fmla="*/ 2147483646 h 534" name="T7"/>
                <a:gd fmla="*/ 2147483646 w 1068" name="T8"/>
                <a:gd fmla="*/ 2147483646 h 534" name="T9"/>
                <a:gd fmla="*/ 2147483646 w 1068" name="T10"/>
                <a:gd fmla="*/ 2147483646 h 534" name="T11"/>
                <a:gd fmla="*/ 2147483646 w 1068" name="T12"/>
                <a:gd fmla="*/ 2147483646 h 534" name="T13"/>
                <a:gd fmla="*/ 2147483646 w 1068" name="T14"/>
                <a:gd fmla="*/ 2147483646 h 534" name="T15"/>
                <a:gd fmla="*/ 2147483646 w 1068" name="T16"/>
                <a:gd fmla="*/ 2147483646 h 534" name="T17"/>
                <a:gd fmla="*/ 2147483646 w 1068" name="T18"/>
                <a:gd fmla="*/ 2147483646 h 534" name="T19"/>
                <a:gd fmla="*/ 2147483646 w 1068" name="T20"/>
                <a:gd fmla="*/ 2147483646 h 534" name="T21"/>
                <a:gd fmla="*/ 2147483646 w 1068" name="T22"/>
                <a:gd fmla="*/ 2147483646 h 534" name="T23"/>
                <a:gd fmla="*/ 2147483646 w 1068" name="T24"/>
                <a:gd fmla="*/ 2147483646 h 534" name="T25"/>
                <a:gd fmla="*/ 2147483646 w 1068" name="T26"/>
                <a:gd fmla="*/ 2147483646 h 534" name="T27"/>
                <a:gd fmla="*/ 2147483646 w 1068" name="T28"/>
                <a:gd fmla="*/ 2147483646 h 534" name="T29"/>
                <a:gd fmla="*/ 2147483646 w 1068" name="T30"/>
                <a:gd fmla="*/ 2147483646 h 534" name="T31"/>
                <a:gd fmla="*/ 2147483646 w 1068" name="T32"/>
                <a:gd fmla="*/ 2147483646 h 534" name="T33"/>
                <a:gd fmla="*/ 2147483646 w 1068" name="T34"/>
                <a:gd fmla="*/ 2147483646 h 534" name="T35"/>
                <a:gd fmla="*/ 2147483646 w 1068" name="T36"/>
                <a:gd fmla="*/ 2147483646 h 534" name="T37"/>
                <a:gd fmla="*/ 0 w 1068" name="T38"/>
                <a:gd fmla="*/ 2147483646 h 534" name="T39"/>
                <a:gd fmla="*/ 2147483646 w 1068" name="T40"/>
                <a:gd fmla="*/ 2147483646 h 534" name="T41"/>
                <a:gd fmla="*/ 2147483646 w 1068" name="T42"/>
                <a:gd fmla="*/ 2147483646 h 534" name="T43"/>
                <a:gd fmla="*/ 2147483646 w 1068" name="T44"/>
                <a:gd fmla="*/ 2147483646 h 534" name="T45"/>
                <a:gd fmla="*/ 2147483646 w 1068" name="T46"/>
                <a:gd fmla="*/ 2147483646 h 534" name="T47"/>
                <a:gd fmla="*/ 2147483646 w 1068" name="T48"/>
                <a:gd fmla="*/ 2147483646 h 534" name="T49"/>
                <a:gd fmla="*/ 2147483646 w 1068" name="T50"/>
                <a:gd fmla="*/ 2147483646 h 534" name="T51"/>
                <a:gd fmla="*/ 2147483646 w 1068" name="T52"/>
                <a:gd fmla="*/ 2147483646 h 534" name="T53"/>
                <a:gd fmla="*/ 2147483646 w 1068" name="T54"/>
                <a:gd fmla="*/ 2147483646 h 534" name="T55"/>
                <a:gd fmla="*/ 2147483646 w 1068" name="T56"/>
                <a:gd fmla="*/ 2147483646 h 534" name="T57"/>
                <a:gd fmla="*/ 2147483646 w 1068" name="T58"/>
                <a:gd fmla="*/ 2147483646 h 534" name="T59"/>
                <a:gd fmla="*/ 2147483646 w 1068" name="T60"/>
                <a:gd fmla="*/ 2147483646 h 534" name="T61"/>
                <a:gd fmla="*/ 2147483646 w 1068" name="T62"/>
                <a:gd fmla="*/ 2147483646 h 534" name="T63"/>
                <a:gd fmla="*/ 2147483646 w 1068" name="T64"/>
                <a:gd fmla="*/ 2147483646 h 534" name="T65"/>
                <a:gd fmla="*/ 2147483646 w 1068" name="T66"/>
                <a:gd fmla="*/ 2147483646 h 534" name="T67"/>
                <a:gd fmla="*/ 2147483646 w 1068" name="T68"/>
                <a:gd fmla="*/ 2147483646 h 534" name="T69"/>
                <a:gd fmla="*/ 2147483646 w 1068" name="T70"/>
                <a:gd fmla="*/ 2147483646 h 534" name="T71"/>
                <a:gd fmla="*/ 2147483646 w 1068" name="T72"/>
                <a:gd fmla="*/ 2147483646 h 534" name="T73"/>
                <a:gd fmla="*/ 2147483646 w 1068" name="T74"/>
                <a:gd fmla="*/ 2147483646 h 534" name="T75"/>
                <a:gd fmla="*/ 2147483646 w 1068" name="T76"/>
                <a:gd fmla="*/ 2147483646 h 534" name="T77"/>
                <a:gd fmla="*/ 2147483646 w 1068" name="T78"/>
                <a:gd fmla="*/ 2147483646 h 534" name="T79"/>
                <a:gd fmla="*/ 2147483646 w 1068" name="T80"/>
                <a:gd fmla="*/ 2147483646 h 534" name="T81"/>
                <a:gd fmla="*/ 2147483646 w 1068" name="T82"/>
                <a:gd fmla="*/ 2147483646 h 534" name="T83"/>
                <a:gd fmla="*/ 2147483646 w 1068" name="T84"/>
                <a:gd fmla="*/ 2147483646 h 534" name="T85"/>
                <a:gd fmla="*/ 2147483646 w 1068" name="T86"/>
                <a:gd fmla="*/ 2147483646 h 534" name="T87"/>
                <a:gd fmla="*/ 2147483646 w 1068" name="T88"/>
                <a:gd fmla="*/ 2147483646 h 534" name="T89"/>
                <a:gd fmla="*/ 2147483646 w 1068" name="T90"/>
                <a:gd fmla="*/ 2147483646 h 534" name="T91"/>
                <a:gd fmla="*/ 2147483646 w 1068" name="T92"/>
                <a:gd fmla="*/ 2147483646 h 534" name="T93"/>
                <a:gd fmla="*/ 2147483646 w 1068" name="T94"/>
                <a:gd fmla="*/ 2147483646 h 534" name="T95"/>
                <a:gd fmla="*/ 2147483646 w 1068" name="T96"/>
                <a:gd fmla="*/ 2147483646 h 534" name="T97"/>
                <a:gd fmla="*/ 2147483646 w 1068" name="T98"/>
                <a:gd fmla="*/ 2147483646 h 534" name="T99"/>
                <a:gd fmla="*/ 2147483646 w 1068" name="T100"/>
                <a:gd fmla="*/ 2147483646 h 534" name="T101"/>
                <a:gd fmla="*/ 2147483646 w 1068" name="T102"/>
                <a:gd fmla="*/ 2147483646 h 534" name="T103"/>
                <a:gd fmla="*/ 2147483646 w 1068" name="T104"/>
                <a:gd fmla="*/ 2147483646 h 534" name="T105"/>
                <a:gd fmla="*/ 2147483646 w 1068" name="T106"/>
                <a:gd fmla="*/ 2147483646 h 534" name="T107"/>
                <a:gd fmla="*/ 2147483646 w 1068" name="T108"/>
                <a:gd fmla="*/ 2147483646 h 534" name="T109"/>
                <a:gd fmla="*/ 2147483646 w 1068" name="T110"/>
                <a:gd fmla="*/ 2147483646 h 534" name="T111"/>
                <a:gd fmla="*/ 2147483646 w 1068" name="T112"/>
                <a:gd fmla="*/ 2147483646 h 534"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1068" name="T171"/>
                <a:gd fmla="*/ 0 h 534" name="T172"/>
                <a:gd fmla="*/ 1068 w 1068" name="T173"/>
                <a:gd fmla="*/ 534 h 534"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534" w="1068">
                  <a:moveTo>
                    <a:pt x="1068" y="464"/>
                  </a:moveTo>
                  <a:lnTo>
                    <a:pt x="1068" y="464"/>
                  </a:lnTo>
                  <a:lnTo>
                    <a:pt x="1067" y="451"/>
                  </a:lnTo>
                  <a:lnTo>
                    <a:pt x="1064" y="441"/>
                  </a:lnTo>
                  <a:lnTo>
                    <a:pt x="1058" y="434"/>
                  </a:lnTo>
                  <a:lnTo>
                    <a:pt x="1053" y="430"/>
                  </a:lnTo>
                  <a:lnTo>
                    <a:pt x="1047" y="427"/>
                  </a:lnTo>
                  <a:lnTo>
                    <a:pt x="1043" y="426"/>
                  </a:lnTo>
                  <a:lnTo>
                    <a:pt x="1037" y="426"/>
                  </a:lnTo>
                  <a:lnTo>
                    <a:pt x="1036" y="426"/>
                  </a:lnTo>
                  <a:lnTo>
                    <a:pt x="1029" y="394"/>
                  </a:lnTo>
                  <a:lnTo>
                    <a:pt x="1019" y="361"/>
                  </a:lnTo>
                  <a:lnTo>
                    <a:pt x="1012" y="346"/>
                  </a:lnTo>
                  <a:lnTo>
                    <a:pt x="1005" y="332"/>
                  </a:lnTo>
                  <a:lnTo>
                    <a:pt x="998" y="318"/>
                  </a:lnTo>
                  <a:lnTo>
                    <a:pt x="990" y="304"/>
                  </a:lnTo>
                  <a:lnTo>
                    <a:pt x="980" y="290"/>
                  </a:lnTo>
                  <a:lnTo>
                    <a:pt x="970" y="279"/>
                  </a:lnTo>
                  <a:lnTo>
                    <a:pt x="959" y="266"/>
                  </a:lnTo>
                  <a:lnTo>
                    <a:pt x="946" y="256"/>
                  </a:lnTo>
                  <a:lnTo>
                    <a:pt x="934" y="246"/>
                  </a:lnTo>
                  <a:lnTo>
                    <a:pt x="918" y="237"/>
                  </a:lnTo>
                  <a:lnTo>
                    <a:pt x="904" y="228"/>
                  </a:lnTo>
                  <a:lnTo>
                    <a:pt x="887" y="223"/>
                  </a:lnTo>
                  <a:lnTo>
                    <a:pt x="875" y="195"/>
                  </a:lnTo>
                  <a:lnTo>
                    <a:pt x="861" y="168"/>
                  </a:lnTo>
                  <a:lnTo>
                    <a:pt x="844" y="144"/>
                  </a:lnTo>
                  <a:lnTo>
                    <a:pt x="827" y="122"/>
                  </a:lnTo>
                  <a:lnTo>
                    <a:pt x="807" y="102"/>
                  </a:lnTo>
                  <a:lnTo>
                    <a:pt x="788" y="82"/>
                  </a:lnTo>
                  <a:lnTo>
                    <a:pt x="768" y="67"/>
                  </a:lnTo>
                  <a:lnTo>
                    <a:pt x="746" y="52"/>
                  </a:lnTo>
                  <a:lnTo>
                    <a:pt x="723" y="39"/>
                  </a:lnTo>
                  <a:lnTo>
                    <a:pt x="700" y="28"/>
                  </a:lnTo>
                  <a:lnTo>
                    <a:pt x="676" y="19"/>
                  </a:lnTo>
                  <a:lnTo>
                    <a:pt x="651" y="11"/>
                  </a:lnTo>
                  <a:lnTo>
                    <a:pt x="627" y="5"/>
                  </a:lnTo>
                  <a:lnTo>
                    <a:pt x="602" y="3"/>
                  </a:lnTo>
                  <a:lnTo>
                    <a:pt x="575" y="0"/>
                  </a:lnTo>
                  <a:lnTo>
                    <a:pt x="550" y="0"/>
                  </a:lnTo>
                  <a:lnTo>
                    <a:pt x="524" y="1"/>
                  </a:lnTo>
                  <a:lnTo>
                    <a:pt x="498" y="5"/>
                  </a:lnTo>
                  <a:lnTo>
                    <a:pt x="473" y="10"/>
                  </a:lnTo>
                  <a:lnTo>
                    <a:pt x="447" y="17"/>
                  </a:lnTo>
                  <a:lnTo>
                    <a:pt x="424" y="26"/>
                  </a:lnTo>
                  <a:lnTo>
                    <a:pt x="398" y="36"/>
                  </a:lnTo>
                  <a:lnTo>
                    <a:pt x="376" y="49"/>
                  </a:lnTo>
                  <a:lnTo>
                    <a:pt x="352" y="61"/>
                  </a:lnTo>
                  <a:lnTo>
                    <a:pt x="331" y="78"/>
                  </a:lnTo>
                  <a:lnTo>
                    <a:pt x="310" y="95"/>
                  </a:lnTo>
                  <a:lnTo>
                    <a:pt x="289" y="113"/>
                  </a:lnTo>
                  <a:lnTo>
                    <a:pt x="271" y="134"/>
                  </a:lnTo>
                  <a:lnTo>
                    <a:pt x="253" y="157"/>
                  </a:lnTo>
                  <a:lnTo>
                    <a:pt x="236" y="181"/>
                  </a:lnTo>
                  <a:lnTo>
                    <a:pt x="222" y="207"/>
                  </a:lnTo>
                  <a:lnTo>
                    <a:pt x="208" y="234"/>
                  </a:lnTo>
                  <a:lnTo>
                    <a:pt x="192" y="234"/>
                  </a:lnTo>
                  <a:lnTo>
                    <a:pt x="178" y="235"/>
                  </a:lnTo>
                  <a:lnTo>
                    <a:pt x="164" y="238"/>
                  </a:lnTo>
                  <a:lnTo>
                    <a:pt x="152" y="241"/>
                  </a:lnTo>
                  <a:lnTo>
                    <a:pt x="139" y="245"/>
                  </a:lnTo>
                  <a:lnTo>
                    <a:pt x="126" y="251"/>
                  </a:lnTo>
                  <a:lnTo>
                    <a:pt x="115" y="256"/>
                  </a:lnTo>
                  <a:lnTo>
                    <a:pt x="105" y="262"/>
                  </a:lnTo>
                  <a:lnTo>
                    <a:pt x="96" y="269"/>
                  </a:lnTo>
                  <a:lnTo>
                    <a:pt x="86" y="277"/>
                  </a:lnTo>
                  <a:lnTo>
                    <a:pt x="69" y="294"/>
                  </a:lnTo>
                  <a:lnTo>
                    <a:pt x="54" y="312"/>
                  </a:lnTo>
                  <a:lnTo>
                    <a:pt x="41" y="333"/>
                  </a:lnTo>
                  <a:lnTo>
                    <a:pt x="30" y="357"/>
                  </a:lnTo>
                  <a:lnTo>
                    <a:pt x="21" y="381"/>
                  </a:lnTo>
                  <a:lnTo>
                    <a:pt x="14" y="405"/>
                  </a:lnTo>
                  <a:lnTo>
                    <a:pt x="9" y="431"/>
                  </a:lnTo>
                  <a:lnTo>
                    <a:pt x="5" y="457"/>
                  </a:lnTo>
                  <a:lnTo>
                    <a:pt x="2" y="483"/>
                  </a:lnTo>
                  <a:lnTo>
                    <a:pt x="0" y="508"/>
                  </a:lnTo>
                  <a:lnTo>
                    <a:pt x="0" y="534"/>
                  </a:lnTo>
                  <a:lnTo>
                    <a:pt x="141" y="534"/>
                  </a:lnTo>
                  <a:lnTo>
                    <a:pt x="135" y="521"/>
                  </a:lnTo>
                  <a:lnTo>
                    <a:pt x="131" y="507"/>
                  </a:lnTo>
                  <a:lnTo>
                    <a:pt x="128" y="492"/>
                  </a:lnTo>
                  <a:lnTo>
                    <a:pt x="126" y="478"/>
                  </a:lnTo>
                  <a:lnTo>
                    <a:pt x="128" y="464"/>
                  </a:lnTo>
                  <a:lnTo>
                    <a:pt x="129" y="451"/>
                  </a:lnTo>
                  <a:lnTo>
                    <a:pt x="134" y="438"/>
                  </a:lnTo>
                  <a:lnTo>
                    <a:pt x="138" y="426"/>
                  </a:lnTo>
                  <a:lnTo>
                    <a:pt x="143" y="415"/>
                  </a:lnTo>
                  <a:lnTo>
                    <a:pt x="150" y="405"/>
                  </a:lnTo>
                  <a:lnTo>
                    <a:pt x="157" y="394"/>
                  </a:lnTo>
                  <a:lnTo>
                    <a:pt x="167" y="385"/>
                  </a:lnTo>
                  <a:lnTo>
                    <a:pt x="177" y="377"/>
                  </a:lnTo>
                  <a:lnTo>
                    <a:pt x="187" y="368"/>
                  </a:lnTo>
                  <a:lnTo>
                    <a:pt x="198" y="363"/>
                  </a:lnTo>
                  <a:lnTo>
                    <a:pt x="211" y="357"/>
                  </a:lnTo>
                  <a:lnTo>
                    <a:pt x="223" y="353"/>
                  </a:lnTo>
                  <a:lnTo>
                    <a:pt x="236" y="349"/>
                  </a:lnTo>
                  <a:lnTo>
                    <a:pt x="250" y="347"/>
                  </a:lnTo>
                  <a:lnTo>
                    <a:pt x="262" y="347"/>
                  </a:lnTo>
                  <a:lnTo>
                    <a:pt x="276" y="347"/>
                  </a:lnTo>
                  <a:lnTo>
                    <a:pt x="290" y="349"/>
                  </a:lnTo>
                  <a:lnTo>
                    <a:pt x="303" y="353"/>
                  </a:lnTo>
                  <a:lnTo>
                    <a:pt x="316" y="357"/>
                  </a:lnTo>
                  <a:lnTo>
                    <a:pt x="328" y="363"/>
                  </a:lnTo>
                  <a:lnTo>
                    <a:pt x="339" y="368"/>
                  </a:lnTo>
                  <a:lnTo>
                    <a:pt x="349" y="377"/>
                  </a:lnTo>
                  <a:lnTo>
                    <a:pt x="359" y="385"/>
                  </a:lnTo>
                  <a:lnTo>
                    <a:pt x="369" y="394"/>
                  </a:lnTo>
                  <a:lnTo>
                    <a:pt x="376" y="405"/>
                  </a:lnTo>
                  <a:lnTo>
                    <a:pt x="383" y="415"/>
                  </a:lnTo>
                  <a:lnTo>
                    <a:pt x="389" y="426"/>
                  </a:lnTo>
                  <a:lnTo>
                    <a:pt x="393" y="438"/>
                  </a:lnTo>
                  <a:lnTo>
                    <a:pt x="397" y="451"/>
                  </a:lnTo>
                  <a:lnTo>
                    <a:pt x="398" y="464"/>
                  </a:lnTo>
                  <a:lnTo>
                    <a:pt x="400" y="478"/>
                  </a:lnTo>
                  <a:lnTo>
                    <a:pt x="398" y="492"/>
                  </a:lnTo>
                  <a:lnTo>
                    <a:pt x="396" y="507"/>
                  </a:lnTo>
                  <a:lnTo>
                    <a:pt x="391" y="521"/>
                  </a:lnTo>
                  <a:lnTo>
                    <a:pt x="386" y="534"/>
                  </a:lnTo>
                  <a:lnTo>
                    <a:pt x="722" y="534"/>
                  </a:lnTo>
                  <a:lnTo>
                    <a:pt x="716" y="521"/>
                  </a:lnTo>
                  <a:lnTo>
                    <a:pt x="712" y="507"/>
                  </a:lnTo>
                  <a:lnTo>
                    <a:pt x="709" y="492"/>
                  </a:lnTo>
                  <a:lnTo>
                    <a:pt x="708" y="478"/>
                  </a:lnTo>
                  <a:lnTo>
                    <a:pt x="709" y="464"/>
                  </a:lnTo>
                  <a:lnTo>
                    <a:pt x="711" y="451"/>
                  </a:lnTo>
                  <a:lnTo>
                    <a:pt x="715" y="438"/>
                  </a:lnTo>
                  <a:lnTo>
                    <a:pt x="719" y="426"/>
                  </a:lnTo>
                  <a:lnTo>
                    <a:pt x="725" y="415"/>
                  </a:lnTo>
                  <a:lnTo>
                    <a:pt x="732" y="405"/>
                  </a:lnTo>
                  <a:lnTo>
                    <a:pt x="739" y="394"/>
                  </a:lnTo>
                  <a:lnTo>
                    <a:pt x="749" y="385"/>
                  </a:lnTo>
                  <a:lnTo>
                    <a:pt x="758" y="377"/>
                  </a:lnTo>
                  <a:lnTo>
                    <a:pt x="768" y="368"/>
                  </a:lnTo>
                  <a:lnTo>
                    <a:pt x="779" y="363"/>
                  </a:lnTo>
                  <a:lnTo>
                    <a:pt x="792" y="357"/>
                  </a:lnTo>
                  <a:lnTo>
                    <a:pt x="805" y="353"/>
                  </a:lnTo>
                  <a:lnTo>
                    <a:pt x="817" y="349"/>
                  </a:lnTo>
                  <a:lnTo>
                    <a:pt x="831" y="347"/>
                  </a:lnTo>
                  <a:lnTo>
                    <a:pt x="844" y="347"/>
                  </a:lnTo>
                  <a:lnTo>
                    <a:pt x="858" y="347"/>
                  </a:lnTo>
                  <a:lnTo>
                    <a:pt x="871" y="349"/>
                  </a:lnTo>
                  <a:lnTo>
                    <a:pt x="883" y="351"/>
                  </a:lnTo>
                  <a:lnTo>
                    <a:pt x="894" y="356"/>
                  </a:lnTo>
                  <a:lnTo>
                    <a:pt x="907" y="361"/>
                  </a:lnTo>
                  <a:lnTo>
                    <a:pt x="917" y="367"/>
                  </a:lnTo>
                  <a:lnTo>
                    <a:pt x="928" y="374"/>
                  </a:lnTo>
                  <a:lnTo>
                    <a:pt x="936" y="381"/>
                  </a:lnTo>
                  <a:lnTo>
                    <a:pt x="946" y="389"/>
                  </a:lnTo>
                  <a:lnTo>
                    <a:pt x="953" y="399"/>
                  </a:lnTo>
                  <a:lnTo>
                    <a:pt x="960" y="409"/>
                  </a:lnTo>
                  <a:lnTo>
                    <a:pt x="967" y="419"/>
                  </a:lnTo>
                  <a:lnTo>
                    <a:pt x="971" y="430"/>
                  </a:lnTo>
                  <a:lnTo>
                    <a:pt x="976" y="441"/>
                  </a:lnTo>
                  <a:lnTo>
                    <a:pt x="978" y="454"/>
                  </a:lnTo>
                  <a:lnTo>
                    <a:pt x="980" y="465"/>
                  </a:lnTo>
                  <a:lnTo>
                    <a:pt x="981" y="476"/>
                  </a:lnTo>
                  <a:lnTo>
                    <a:pt x="981" y="478"/>
                  </a:lnTo>
                  <a:lnTo>
                    <a:pt x="980" y="492"/>
                  </a:lnTo>
                  <a:lnTo>
                    <a:pt x="977" y="507"/>
                  </a:lnTo>
                  <a:lnTo>
                    <a:pt x="973" y="521"/>
                  </a:lnTo>
                  <a:lnTo>
                    <a:pt x="967" y="534"/>
                  </a:lnTo>
                  <a:lnTo>
                    <a:pt x="1040" y="534"/>
                  </a:lnTo>
                  <a:lnTo>
                    <a:pt x="1041" y="521"/>
                  </a:lnTo>
                  <a:lnTo>
                    <a:pt x="1050" y="518"/>
                  </a:lnTo>
                  <a:lnTo>
                    <a:pt x="1055" y="515"/>
                  </a:lnTo>
                  <a:lnTo>
                    <a:pt x="1061" y="510"/>
                  </a:lnTo>
                  <a:lnTo>
                    <a:pt x="1064" y="503"/>
                  </a:lnTo>
                  <a:lnTo>
                    <a:pt x="1067" y="496"/>
                  </a:lnTo>
                  <a:lnTo>
                    <a:pt x="1068" y="486"/>
                  </a:lnTo>
                  <a:lnTo>
                    <a:pt x="1068" y="464"/>
                  </a:lnTo>
                  <a:close/>
                  <a:moveTo>
                    <a:pt x="530" y="258"/>
                  </a:moveTo>
                  <a:lnTo>
                    <a:pt x="288" y="258"/>
                  </a:lnTo>
                  <a:lnTo>
                    <a:pt x="286" y="255"/>
                  </a:lnTo>
                  <a:lnTo>
                    <a:pt x="288" y="239"/>
                  </a:lnTo>
                  <a:lnTo>
                    <a:pt x="292" y="224"/>
                  </a:lnTo>
                  <a:lnTo>
                    <a:pt x="297" y="209"/>
                  </a:lnTo>
                  <a:lnTo>
                    <a:pt x="306" y="195"/>
                  </a:lnTo>
                  <a:lnTo>
                    <a:pt x="316" y="179"/>
                  </a:lnTo>
                  <a:lnTo>
                    <a:pt x="327" y="165"/>
                  </a:lnTo>
                  <a:lnTo>
                    <a:pt x="341" y="151"/>
                  </a:lnTo>
                  <a:lnTo>
                    <a:pt x="356" y="137"/>
                  </a:lnTo>
                  <a:lnTo>
                    <a:pt x="373" y="124"/>
                  </a:lnTo>
                  <a:lnTo>
                    <a:pt x="391" y="113"/>
                  </a:lnTo>
                  <a:lnTo>
                    <a:pt x="412" y="103"/>
                  </a:lnTo>
                  <a:lnTo>
                    <a:pt x="433" y="94"/>
                  </a:lnTo>
                  <a:lnTo>
                    <a:pt x="456" y="85"/>
                  </a:lnTo>
                  <a:lnTo>
                    <a:pt x="480" y="80"/>
                  </a:lnTo>
                  <a:lnTo>
                    <a:pt x="505" y="75"/>
                  </a:lnTo>
                  <a:lnTo>
                    <a:pt x="530" y="73"/>
                  </a:lnTo>
                  <a:lnTo>
                    <a:pt x="530" y="258"/>
                  </a:lnTo>
                  <a:close/>
                  <a:moveTo>
                    <a:pt x="589" y="258"/>
                  </a:moveTo>
                  <a:lnTo>
                    <a:pt x="589" y="74"/>
                  </a:lnTo>
                  <a:lnTo>
                    <a:pt x="614" y="77"/>
                  </a:lnTo>
                  <a:lnTo>
                    <a:pt x="637" y="82"/>
                  </a:lnTo>
                  <a:lnTo>
                    <a:pt x="659" y="89"/>
                  </a:lnTo>
                  <a:lnTo>
                    <a:pt x="679" y="98"/>
                  </a:lnTo>
                  <a:lnTo>
                    <a:pt x="698" y="108"/>
                  </a:lnTo>
                  <a:lnTo>
                    <a:pt x="718" y="117"/>
                  </a:lnTo>
                  <a:lnTo>
                    <a:pt x="735" y="130"/>
                  </a:lnTo>
                  <a:lnTo>
                    <a:pt x="750" y="143"/>
                  </a:lnTo>
                  <a:lnTo>
                    <a:pt x="764" y="155"/>
                  </a:lnTo>
                  <a:lnTo>
                    <a:pt x="777" y="169"/>
                  </a:lnTo>
                  <a:lnTo>
                    <a:pt x="788" y="183"/>
                  </a:lnTo>
                  <a:lnTo>
                    <a:pt x="796" y="199"/>
                  </a:lnTo>
                  <a:lnTo>
                    <a:pt x="805" y="213"/>
                  </a:lnTo>
                  <a:lnTo>
                    <a:pt x="810" y="228"/>
                  </a:lnTo>
                  <a:lnTo>
                    <a:pt x="814" y="242"/>
                  </a:lnTo>
                  <a:lnTo>
                    <a:pt x="816" y="258"/>
                  </a:lnTo>
                  <a:lnTo>
                    <a:pt x="589" y="258"/>
                  </a:lnTo>
                  <a:close/>
                </a:path>
              </a:pathLst>
            </a:custGeom>
            <a:solidFill>
              <a:srgbClr val="27272F"/>
            </a:solidFill>
            <a:ln>
              <a:noFill/>
            </a:ln>
            <a:extLst>
              <a:ext uri="{91240B29-F687-4F45-9708-019B960494DF}">
                <a14:hiddenLine w="9525">
                  <a:solidFill>
                    <a:srgbClr val="000000"/>
                  </a:solidFill>
                  <a:bevel/>
                </a14:hiddenLine>
              </a:ext>
            </a:extLst>
          </p:spPr>
          <p:txBody>
            <a:bodyPr/>
            <a:lstStyle/>
            <a:p>
              <a:endParaRPr altLang="en-US" lang="zh-CN"/>
            </a:p>
          </p:txBody>
        </p:sp>
        <p:sp>
          <p:nvSpPr>
            <p:cNvPr id="31" name="Freeform 29"/>
            <p:cNvSpPr>
              <a:spLocks noChangeArrowheads="1" noEditPoints="1"/>
            </p:cNvSpPr>
            <p:nvPr/>
          </p:nvSpPr>
          <p:spPr bwMode="auto">
            <a:xfrm>
              <a:off x="385763" y="195263"/>
              <a:ext cx="122238" cy="115888"/>
            </a:xfrm>
            <a:custGeom>
              <a:gdLst>
                <a:gd fmla="*/ 2147483646 w 231" name="T0"/>
                <a:gd fmla="*/ 0 h 221" name="T1"/>
                <a:gd fmla="*/ 2147483646 w 231" name="T2"/>
                <a:gd fmla="*/ 2147483646 h 221" name="T3"/>
                <a:gd fmla="*/ 2147483646 w 231" name="T4"/>
                <a:gd fmla="*/ 2147483646 h 221" name="T5"/>
                <a:gd fmla="*/ 2147483646 w 231" name="T6"/>
                <a:gd fmla="*/ 2147483646 h 221" name="T7"/>
                <a:gd fmla="*/ 2147483646 w 231" name="T8"/>
                <a:gd fmla="*/ 2147483646 h 221" name="T9"/>
                <a:gd fmla="*/ 2147483646 w 231" name="T10"/>
                <a:gd fmla="*/ 2147483646 h 221" name="T11"/>
                <a:gd fmla="*/ 2147483646 w 231" name="T12"/>
                <a:gd fmla="*/ 2147483646 h 221" name="T13"/>
                <a:gd fmla="*/ 2147483646 w 231" name="T14"/>
                <a:gd fmla="*/ 2147483646 h 221" name="T15"/>
                <a:gd fmla="*/ 0 w 231" name="T16"/>
                <a:gd fmla="*/ 2147483646 h 221" name="T17"/>
                <a:gd fmla="*/ 0 w 231" name="T18"/>
                <a:gd fmla="*/ 2147483646 h 221" name="T19"/>
                <a:gd fmla="*/ 2147483646 w 231" name="T20"/>
                <a:gd fmla="*/ 2147483646 h 221" name="T21"/>
                <a:gd fmla="*/ 2147483646 w 231" name="T22"/>
                <a:gd fmla="*/ 2147483646 h 221" name="T23"/>
                <a:gd fmla="*/ 2147483646 w 231" name="T24"/>
                <a:gd fmla="*/ 2147483646 h 221" name="T25"/>
                <a:gd fmla="*/ 2147483646 w 231" name="T26"/>
                <a:gd fmla="*/ 2147483646 h 221" name="T27"/>
                <a:gd fmla="*/ 2147483646 w 231" name="T28"/>
                <a:gd fmla="*/ 2147483646 h 221" name="T29"/>
                <a:gd fmla="*/ 2147483646 w 231" name="T30"/>
                <a:gd fmla="*/ 2147483646 h 221" name="T31"/>
                <a:gd fmla="*/ 2147483646 w 231" name="T32"/>
                <a:gd fmla="*/ 2147483646 h 221" name="T33"/>
                <a:gd fmla="*/ 2147483646 w 231" name="T34"/>
                <a:gd fmla="*/ 2147483646 h 221" name="T35"/>
                <a:gd fmla="*/ 2147483646 w 231" name="T36"/>
                <a:gd fmla="*/ 2147483646 h 221" name="T37"/>
                <a:gd fmla="*/ 2147483646 w 231" name="T38"/>
                <a:gd fmla="*/ 2147483646 h 221" name="T39"/>
                <a:gd fmla="*/ 2147483646 w 231" name="T40"/>
                <a:gd fmla="*/ 2147483646 h 221" name="T41"/>
                <a:gd fmla="*/ 2147483646 w 231" name="T42"/>
                <a:gd fmla="*/ 2147483646 h 221" name="T43"/>
                <a:gd fmla="*/ 2147483646 w 231" name="T44"/>
                <a:gd fmla="*/ 2147483646 h 221" name="T45"/>
                <a:gd fmla="*/ 2147483646 w 231" name="T46"/>
                <a:gd fmla="*/ 2147483646 h 221" name="T47"/>
                <a:gd fmla="*/ 2147483646 w 231" name="T48"/>
                <a:gd fmla="*/ 2147483646 h 221" name="T49"/>
                <a:gd fmla="*/ 2147483646 w 231" name="T50"/>
                <a:gd fmla="*/ 2147483646 h 221" name="T51"/>
                <a:gd fmla="*/ 2147483646 w 231" name="T52"/>
                <a:gd fmla="*/ 2147483646 h 221" name="T53"/>
                <a:gd fmla="*/ 2147483646 w 231" name="T54"/>
                <a:gd fmla="*/ 2147483646 h 221" name="T55"/>
                <a:gd fmla="*/ 2147483646 w 231" name="T56"/>
                <a:gd fmla="*/ 2147483646 h 221" name="T57"/>
                <a:gd fmla="*/ 2147483646 w 231" name="T58"/>
                <a:gd fmla="*/ 2147483646 h 221" name="T59"/>
                <a:gd fmla="*/ 2147483646 w 231" name="T60"/>
                <a:gd fmla="*/ 2147483646 h 221" name="T61"/>
                <a:gd fmla="*/ 2147483646 w 231" name="T62"/>
                <a:gd fmla="*/ 2147483646 h 221" name="T63"/>
                <a:gd fmla="*/ 2147483646 w 231" name="T64"/>
                <a:gd fmla="*/ 2147483646 h 221" name="T65"/>
                <a:gd fmla="*/ 2147483646 w 231" name="T66"/>
                <a:gd fmla="*/ 0 h 221" name="T67"/>
                <a:gd fmla="*/ 2147483646 w 231" name="T68"/>
                <a:gd fmla="*/ 0 h 221" name="T69"/>
                <a:gd fmla="*/ 2147483646 w 231" name="T70"/>
                <a:gd fmla="*/ 2147483646 h 221" name="T71"/>
                <a:gd fmla="*/ 2147483646 w 231" name="T72"/>
                <a:gd fmla="*/ 2147483646 h 221" name="T73"/>
                <a:gd fmla="*/ 2147483646 w 231" name="T74"/>
                <a:gd fmla="*/ 2147483646 h 221" name="T75"/>
                <a:gd fmla="*/ 2147483646 w 231" name="T76"/>
                <a:gd fmla="*/ 2147483646 h 221" name="T77"/>
                <a:gd fmla="*/ 2147483646 w 231" name="T78"/>
                <a:gd fmla="*/ 2147483646 h 221" name="T79"/>
                <a:gd fmla="*/ 2147483646 w 231" name="T80"/>
                <a:gd fmla="*/ 2147483646 h 221" name="T81"/>
                <a:gd fmla="*/ 2147483646 w 231" name="T82"/>
                <a:gd fmla="*/ 2147483646 h 221" name="T83"/>
                <a:gd fmla="*/ 2147483646 w 231" name="T84"/>
                <a:gd fmla="*/ 2147483646 h 221" name="T85"/>
                <a:gd fmla="*/ 2147483646 w 231" name="T86"/>
                <a:gd fmla="*/ 2147483646 h 221" name="T87"/>
                <a:gd fmla="*/ 2147483646 w 231" name="T88"/>
                <a:gd fmla="*/ 2147483646 h 221" name="T89"/>
                <a:gd fmla="*/ 2147483646 w 231" name="T90"/>
                <a:gd fmla="*/ 2147483646 h 221" name="T91"/>
                <a:gd fmla="*/ 2147483646 w 231" name="T92"/>
                <a:gd fmla="*/ 2147483646 h 221" name="T93"/>
                <a:gd fmla="*/ 2147483646 w 231" name="T94"/>
                <a:gd fmla="*/ 2147483646 h 221" name="T95"/>
                <a:gd fmla="*/ 2147483646 w 231" name="T96"/>
                <a:gd fmla="*/ 2147483646 h 221" name="T97"/>
                <a:gd fmla="*/ 2147483646 w 231" name="T98"/>
                <a:gd fmla="*/ 2147483646 h 221" name="T99"/>
                <a:gd fmla="*/ 2147483646 w 231" name="T100"/>
                <a:gd fmla="*/ 2147483646 h 221" name="T101"/>
                <a:gd fmla="*/ 2147483646 w 231" name="T102"/>
                <a:gd fmla="*/ 2147483646 h 221" name="T103"/>
                <a:gd fmla="*/ 2147483646 w 231" name="T104"/>
                <a:gd fmla="*/ 2147483646 h 221" name="T105"/>
                <a:gd fmla="*/ 2147483646 w 231" name="T106"/>
                <a:gd fmla="*/ 2147483646 h 221"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231" name="T162"/>
                <a:gd fmla="*/ 0 h 221" name="T163"/>
                <a:gd fmla="*/ 231 w 231" name="T164"/>
                <a:gd fmla="*/ 221 h 221"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221" w="231">
                  <a:moveTo>
                    <a:pt x="115" y="0"/>
                  </a:moveTo>
                  <a:lnTo>
                    <a:pt x="115" y="0"/>
                  </a:lnTo>
                  <a:lnTo>
                    <a:pt x="104" y="0"/>
                  </a:lnTo>
                  <a:lnTo>
                    <a:pt x="92" y="1"/>
                  </a:lnTo>
                  <a:lnTo>
                    <a:pt x="81" y="4"/>
                  </a:lnTo>
                  <a:lnTo>
                    <a:pt x="70" y="8"/>
                  </a:lnTo>
                  <a:lnTo>
                    <a:pt x="60" y="13"/>
                  </a:lnTo>
                  <a:lnTo>
                    <a:pt x="50" y="18"/>
                  </a:lnTo>
                  <a:lnTo>
                    <a:pt x="42" y="25"/>
                  </a:lnTo>
                  <a:lnTo>
                    <a:pt x="34" y="32"/>
                  </a:lnTo>
                  <a:lnTo>
                    <a:pt x="27" y="39"/>
                  </a:lnTo>
                  <a:lnTo>
                    <a:pt x="20" y="48"/>
                  </a:lnTo>
                  <a:lnTo>
                    <a:pt x="14" y="57"/>
                  </a:lnTo>
                  <a:lnTo>
                    <a:pt x="8" y="67"/>
                  </a:lnTo>
                  <a:lnTo>
                    <a:pt x="4" y="77"/>
                  </a:lnTo>
                  <a:lnTo>
                    <a:pt x="1" y="88"/>
                  </a:lnTo>
                  <a:lnTo>
                    <a:pt x="0" y="98"/>
                  </a:lnTo>
                  <a:lnTo>
                    <a:pt x="0" y="111"/>
                  </a:lnTo>
                  <a:lnTo>
                    <a:pt x="0" y="122"/>
                  </a:lnTo>
                  <a:lnTo>
                    <a:pt x="1" y="132"/>
                  </a:lnTo>
                  <a:lnTo>
                    <a:pt x="4" y="143"/>
                  </a:lnTo>
                  <a:lnTo>
                    <a:pt x="8" y="153"/>
                  </a:lnTo>
                  <a:lnTo>
                    <a:pt x="14" y="162"/>
                  </a:lnTo>
                  <a:lnTo>
                    <a:pt x="20" y="172"/>
                  </a:lnTo>
                  <a:lnTo>
                    <a:pt x="27" y="181"/>
                  </a:lnTo>
                  <a:lnTo>
                    <a:pt x="34" y="188"/>
                  </a:lnTo>
                  <a:lnTo>
                    <a:pt x="42" y="195"/>
                  </a:lnTo>
                  <a:lnTo>
                    <a:pt x="50" y="202"/>
                  </a:lnTo>
                  <a:lnTo>
                    <a:pt x="60" y="207"/>
                  </a:lnTo>
                  <a:lnTo>
                    <a:pt x="70" y="211"/>
                  </a:lnTo>
                  <a:lnTo>
                    <a:pt x="81" y="216"/>
                  </a:lnTo>
                  <a:lnTo>
                    <a:pt x="92" y="218"/>
                  </a:lnTo>
                  <a:lnTo>
                    <a:pt x="104" y="220"/>
                  </a:lnTo>
                  <a:lnTo>
                    <a:pt x="115" y="221"/>
                  </a:lnTo>
                  <a:lnTo>
                    <a:pt x="128" y="220"/>
                  </a:lnTo>
                  <a:lnTo>
                    <a:pt x="139" y="218"/>
                  </a:lnTo>
                  <a:lnTo>
                    <a:pt x="150" y="216"/>
                  </a:lnTo>
                  <a:lnTo>
                    <a:pt x="161" y="211"/>
                  </a:lnTo>
                  <a:lnTo>
                    <a:pt x="171" y="207"/>
                  </a:lnTo>
                  <a:lnTo>
                    <a:pt x="181" y="202"/>
                  </a:lnTo>
                  <a:lnTo>
                    <a:pt x="189" y="195"/>
                  </a:lnTo>
                  <a:lnTo>
                    <a:pt x="198" y="188"/>
                  </a:lnTo>
                  <a:lnTo>
                    <a:pt x="205" y="181"/>
                  </a:lnTo>
                  <a:lnTo>
                    <a:pt x="212" y="172"/>
                  </a:lnTo>
                  <a:lnTo>
                    <a:pt x="217" y="162"/>
                  </a:lnTo>
                  <a:lnTo>
                    <a:pt x="223" y="153"/>
                  </a:lnTo>
                  <a:lnTo>
                    <a:pt x="226" y="143"/>
                  </a:lnTo>
                  <a:lnTo>
                    <a:pt x="228" y="132"/>
                  </a:lnTo>
                  <a:lnTo>
                    <a:pt x="231" y="122"/>
                  </a:lnTo>
                  <a:lnTo>
                    <a:pt x="231" y="111"/>
                  </a:lnTo>
                  <a:lnTo>
                    <a:pt x="231" y="98"/>
                  </a:lnTo>
                  <a:lnTo>
                    <a:pt x="228" y="88"/>
                  </a:lnTo>
                  <a:lnTo>
                    <a:pt x="226" y="77"/>
                  </a:lnTo>
                  <a:lnTo>
                    <a:pt x="223" y="67"/>
                  </a:lnTo>
                  <a:lnTo>
                    <a:pt x="217" y="57"/>
                  </a:lnTo>
                  <a:lnTo>
                    <a:pt x="212" y="48"/>
                  </a:lnTo>
                  <a:lnTo>
                    <a:pt x="205" y="39"/>
                  </a:lnTo>
                  <a:lnTo>
                    <a:pt x="198" y="32"/>
                  </a:lnTo>
                  <a:lnTo>
                    <a:pt x="189" y="25"/>
                  </a:lnTo>
                  <a:lnTo>
                    <a:pt x="181" y="18"/>
                  </a:lnTo>
                  <a:lnTo>
                    <a:pt x="171" y="13"/>
                  </a:lnTo>
                  <a:lnTo>
                    <a:pt x="161" y="8"/>
                  </a:lnTo>
                  <a:lnTo>
                    <a:pt x="150" y="4"/>
                  </a:lnTo>
                  <a:lnTo>
                    <a:pt x="139" y="1"/>
                  </a:lnTo>
                  <a:lnTo>
                    <a:pt x="128" y="0"/>
                  </a:lnTo>
                  <a:lnTo>
                    <a:pt x="115" y="0"/>
                  </a:lnTo>
                  <a:close/>
                  <a:moveTo>
                    <a:pt x="116" y="153"/>
                  </a:moveTo>
                  <a:lnTo>
                    <a:pt x="116" y="153"/>
                  </a:lnTo>
                  <a:lnTo>
                    <a:pt x="107" y="151"/>
                  </a:lnTo>
                  <a:lnTo>
                    <a:pt x="98" y="148"/>
                  </a:lnTo>
                  <a:lnTo>
                    <a:pt x="91" y="144"/>
                  </a:lnTo>
                  <a:lnTo>
                    <a:pt x="84" y="139"/>
                  </a:lnTo>
                  <a:lnTo>
                    <a:pt x="78" y="132"/>
                  </a:lnTo>
                  <a:lnTo>
                    <a:pt x="74" y="125"/>
                  </a:lnTo>
                  <a:lnTo>
                    <a:pt x="71" y="116"/>
                  </a:lnTo>
                  <a:lnTo>
                    <a:pt x="71" y="108"/>
                  </a:lnTo>
                  <a:lnTo>
                    <a:pt x="71" y="98"/>
                  </a:lnTo>
                  <a:lnTo>
                    <a:pt x="74" y="90"/>
                  </a:lnTo>
                  <a:lnTo>
                    <a:pt x="78" y="83"/>
                  </a:lnTo>
                  <a:lnTo>
                    <a:pt x="84" y="76"/>
                  </a:lnTo>
                  <a:lnTo>
                    <a:pt x="91" y="70"/>
                  </a:lnTo>
                  <a:lnTo>
                    <a:pt x="98" y="66"/>
                  </a:lnTo>
                  <a:lnTo>
                    <a:pt x="107" y="63"/>
                  </a:lnTo>
                  <a:lnTo>
                    <a:pt x="116" y="62"/>
                  </a:lnTo>
                  <a:lnTo>
                    <a:pt x="125" y="63"/>
                  </a:lnTo>
                  <a:lnTo>
                    <a:pt x="133" y="66"/>
                  </a:lnTo>
                  <a:lnTo>
                    <a:pt x="142" y="70"/>
                  </a:lnTo>
                  <a:lnTo>
                    <a:pt x="147" y="76"/>
                  </a:lnTo>
                  <a:lnTo>
                    <a:pt x="153" y="83"/>
                  </a:lnTo>
                  <a:lnTo>
                    <a:pt x="157" y="90"/>
                  </a:lnTo>
                  <a:lnTo>
                    <a:pt x="160" y="98"/>
                  </a:lnTo>
                  <a:lnTo>
                    <a:pt x="161" y="108"/>
                  </a:lnTo>
                  <a:lnTo>
                    <a:pt x="160" y="116"/>
                  </a:lnTo>
                  <a:lnTo>
                    <a:pt x="157" y="125"/>
                  </a:lnTo>
                  <a:lnTo>
                    <a:pt x="153" y="132"/>
                  </a:lnTo>
                  <a:lnTo>
                    <a:pt x="147" y="139"/>
                  </a:lnTo>
                  <a:lnTo>
                    <a:pt x="142" y="144"/>
                  </a:lnTo>
                  <a:lnTo>
                    <a:pt x="133" y="148"/>
                  </a:lnTo>
                  <a:lnTo>
                    <a:pt x="125" y="151"/>
                  </a:lnTo>
                  <a:lnTo>
                    <a:pt x="116" y="153"/>
                  </a:lnTo>
                  <a:close/>
                </a:path>
              </a:pathLst>
            </a:custGeom>
            <a:solidFill>
              <a:srgbClr val="27272F"/>
            </a:solidFill>
            <a:ln>
              <a:noFill/>
            </a:ln>
            <a:extLst>
              <a:ext uri="{91240B29-F687-4F45-9708-019B960494DF}">
                <a14:hiddenLine w="9525">
                  <a:solidFill>
                    <a:srgbClr val="000000"/>
                  </a:solidFill>
                  <a:bevel/>
                </a14:hiddenLine>
              </a:ext>
            </a:extLst>
          </p:spPr>
          <p:txBody>
            <a:bodyPr/>
            <a:lstStyle/>
            <a:p>
              <a:endParaRPr altLang="en-US" lang="zh-CN"/>
            </a:p>
          </p:txBody>
        </p:sp>
        <p:sp>
          <p:nvSpPr>
            <p:cNvPr id="32" name="Freeform 30"/>
            <p:cNvSpPr>
              <a:spLocks noChangeArrowheads="1" noEditPoints="1"/>
            </p:cNvSpPr>
            <p:nvPr/>
          </p:nvSpPr>
          <p:spPr bwMode="auto">
            <a:xfrm>
              <a:off x="77788" y="195263"/>
              <a:ext cx="122238" cy="115888"/>
            </a:xfrm>
            <a:custGeom>
              <a:gdLst>
                <a:gd fmla="*/ 2147483646 w 231" name="T0"/>
                <a:gd fmla="*/ 0 h 221" name="T1"/>
                <a:gd fmla="*/ 2147483646 w 231" name="T2"/>
                <a:gd fmla="*/ 2147483646 h 221" name="T3"/>
                <a:gd fmla="*/ 2147483646 w 231" name="T4"/>
                <a:gd fmla="*/ 2147483646 h 221" name="T5"/>
                <a:gd fmla="*/ 2147483646 w 231" name="T6"/>
                <a:gd fmla="*/ 2147483646 h 221" name="T7"/>
                <a:gd fmla="*/ 2147483646 w 231" name="T8"/>
                <a:gd fmla="*/ 2147483646 h 221" name="T9"/>
                <a:gd fmla="*/ 2147483646 w 231" name="T10"/>
                <a:gd fmla="*/ 2147483646 h 221" name="T11"/>
                <a:gd fmla="*/ 2147483646 w 231" name="T12"/>
                <a:gd fmla="*/ 2147483646 h 221" name="T13"/>
                <a:gd fmla="*/ 2147483646 w 231" name="T14"/>
                <a:gd fmla="*/ 2147483646 h 221" name="T15"/>
                <a:gd fmla="*/ 0 w 231" name="T16"/>
                <a:gd fmla="*/ 2147483646 h 221" name="T17"/>
                <a:gd fmla="*/ 0 w 231" name="T18"/>
                <a:gd fmla="*/ 2147483646 h 221" name="T19"/>
                <a:gd fmla="*/ 2147483646 w 231" name="T20"/>
                <a:gd fmla="*/ 2147483646 h 221" name="T21"/>
                <a:gd fmla="*/ 2147483646 w 231" name="T22"/>
                <a:gd fmla="*/ 2147483646 h 221" name="T23"/>
                <a:gd fmla="*/ 2147483646 w 231" name="T24"/>
                <a:gd fmla="*/ 2147483646 h 221" name="T25"/>
                <a:gd fmla="*/ 2147483646 w 231" name="T26"/>
                <a:gd fmla="*/ 2147483646 h 221" name="T27"/>
                <a:gd fmla="*/ 2147483646 w 231" name="T28"/>
                <a:gd fmla="*/ 2147483646 h 221" name="T29"/>
                <a:gd fmla="*/ 2147483646 w 231" name="T30"/>
                <a:gd fmla="*/ 2147483646 h 221" name="T31"/>
                <a:gd fmla="*/ 2147483646 w 231" name="T32"/>
                <a:gd fmla="*/ 2147483646 h 221" name="T33"/>
                <a:gd fmla="*/ 2147483646 w 231" name="T34"/>
                <a:gd fmla="*/ 2147483646 h 221" name="T35"/>
                <a:gd fmla="*/ 2147483646 w 231" name="T36"/>
                <a:gd fmla="*/ 2147483646 h 221" name="T37"/>
                <a:gd fmla="*/ 2147483646 w 231" name="T38"/>
                <a:gd fmla="*/ 2147483646 h 221" name="T39"/>
                <a:gd fmla="*/ 2147483646 w 231" name="T40"/>
                <a:gd fmla="*/ 2147483646 h 221" name="T41"/>
                <a:gd fmla="*/ 2147483646 w 231" name="T42"/>
                <a:gd fmla="*/ 2147483646 h 221" name="T43"/>
                <a:gd fmla="*/ 2147483646 w 231" name="T44"/>
                <a:gd fmla="*/ 2147483646 h 221" name="T45"/>
                <a:gd fmla="*/ 2147483646 w 231" name="T46"/>
                <a:gd fmla="*/ 2147483646 h 221" name="T47"/>
                <a:gd fmla="*/ 2147483646 w 231" name="T48"/>
                <a:gd fmla="*/ 2147483646 h 221" name="T49"/>
                <a:gd fmla="*/ 2147483646 w 231" name="T50"/>
                <a:gd fmla="*/ 2147483646 h 221" name="T51"/>
                <a:gd fmla="*/ 2147483646 w 231" name="T52"/>
                <a:gd fmla="*/ 2147483646 h 221" name="T53"/>
                <a:gd fmla="*/ 2147483646 w 231" name="T54"/>
                <a:gd fmla="*/ 2147483646 h 221" name="T55"/>
                <a:gd fmla="*/ 2147483646 w 231" name="T56"/>
                <a:gd fmla="*/ 2147483646 h 221" name="T57"/>
                <a:gd fmla="*/ 2147483646 w 231" name="T58"/>
                <a:gd fmla="*/ 2147483646 h 221" name="T59"/>
                <a:gd fmla="*/ 2147483646 w 231" name="T60"/>
                <a:gd fmla="*/ 2147483646 h 221" name="T61"/>
                <a:gd fmla="*/ 2147483646 w 231" name="T62"/>
                <a:gd fmla="*/ 2147483646 h 221" name="T63"/>
                <a:gd fmla="*/ 2147483646 w 231" name="T64"/>
                <a:gd fmla="*/ 2147483646 h 221" name="T65"/>
                <a:gd fmla="*/ 2147483646 w 231" name="T66"/>
                <a:gd fmla="*/ 0 h 221" name="T67"/>
                <a:gd fmla="*/ 2147483646 w 231" name="T68"/>
                <a:gd fmla="*/ 0 h 221" name="T69"/>
                <a:gd fmla="*/ 2147483646 w 231" name="T70"/>
                <a:gd fmla="*/ 2147483646 h 221" name="T71"/>
                <a:gd fmla="*/ 2147483646 w 231" name="T72"/>
                <a:gd fmla="*/ 2147483646 h 221" name="T73"/>
                <a:gd fmla="*/ 2147483646 w 231" name="T74"/>
                <a:gd fmla="*/ 2147483646 h 221" name="T75"/>
                <a:gd fmla="*/ 2147483646 w 231" name="T76"/>
                <a:gd fmla="*/ 2147483646 h 221" name="T77"/>
                <a:gd fmla="*/ 2147483646 w 231" name="T78"/>
                <a:gd fmla="*/ 2147483646 h 221" name="T79"/>
                <a:gd fmla="*/ 2147483646 w 231" name="T80"/>
                <a:gd fmla="*/ 2147483646 h 221" name="T81"/>
                <a:gd fmla="*/ 2147483646 w 231" name="T82"/>
                <a:gd fmla="*/ 2147483646 h 221" name="T83"/>
                <a:gd fmla="*/ 2147483646 w 231" name="T84"/>
                <a:gd fmla="*/ 2147483646 h 221" name="T85"/>
                <a:gd fmla="*/ 2147483646 w 231" name="T86"/>
                <a:gd fmla="*/ 2147483646 h 221" name="T87"/>
                <a:gd fmla="*/ 2147483646 w 231" name="T88"/>
                <a:gd fmla="*/ 2147483646 h 221" name="T89"/>
                <a:gd fmla="*/ 2147483646 w 231" name="T90"/>
                <a:gd fmla="*/ 2147483646 h 221" name="T91"/>
                <a:gd fmla="*/ 2147483646 w 231" name="T92"/>
                <a:gd fmla="*/ 2147483646 h 221" name="T93"/>
                <a:gd fmla="*/ 2147483646 w 231" name="T94"/>
                <a:gd fmla="*/ 2147483646 h 221" name="T95"/>
                <a:gd fmla="*/ 2147483646 w 231" name="T96"/>
                <a:gd fmla="*/ 2147483646 h 221" name="T97"/>
                <a:gd fmla="*/ 2147483646 w 231" name="T98"/>
                <a:gd fmla="*/ 2147483646 h 221" name="T99"/>
                <a:gd fmla="*/ 2147483646 w 231" name="T100"/>
                <a:gd fmla="*/ 2147483646 h 221" name="T101"/>
                <a:gd fmla="*/ 2147483646 w 231" name="T102"/>
                <a:gd fmla="*/ 2147483646 h 221" name="T103"/>
                <a:gd fmla="*/ 2147483646 w 231" name="T104"/>
                <a:gd fmla="*/ 2147483646 h 221" name="T105"/>
                <a:gd fmla="*/ 2147483646 w 231" name="T106"/>
                <a:gd fmla="*/ 2147483646 h 221"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231" name="T162"/>
                <a:gd fmla="*/ 0 h 221" name="T163"/>
                <a:gd fmla="*/ 231 w 231" name="T164"/>
                <a:gd fmla="*/ 221 h 221"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221" w="231">
                  <a:moveTo>
                    <a:pt x="114" y="0"/>
                  </a:moveTo>
                  <a:lnTo>
                    <a:pt x="114" y="0"/>
                  </a:lnTo>
                  <a:lnTo>
                    <a:pt x="103" y="0"/>
                  </a:lnTo>
                  <a:lnTo>
                    <a:pt x="92" y="1"/>
                  </a:lnTo>
                  <a:lnTo>
                    <a:pt x="81" y="4"/>
                  </a:lnTo>
                  <a:lnTo>
                    <a:pt x="70" y="8"/>
                  </a:lnTo>
                  <a:lnTo>
                    <a:pt x="60" y="13"/>
                  </a:lnTo>
                  <a:lnTo>
                    <a:pt x="50" y="18"/>
                  </a:lnTo>
                  <a:lnTo>
                    <a:pt x="42" y="25"/>
                  </a:lnTo>
                  <a:lnTo>
                    <a:pt x="33" y="32"/>
                  </a:lnTo>
                  <a:lnTo>
                    <a:pt x="26" y="39"/>
                  </a:lnTo>
                  <a:lnTo>
                    <a:pt x="19" y="48"/>
                  </a:lnTo>
                  <a:lnTo>
                    <a:pt x="14" y="57"/>
                  </a:lnTo>
                  <a:lnTo>
                    <a:pt x="8" y="67"/>
                  </a:lnTo>
                  <a:lnTo>
                    <a:pt x="5" y="77"/>
                  </a:lnTo>
                  <a:lnTo>
                    <a:pt x="1" y="88"/>
                  </a:lnTo>
                  <a:lnTo>
                    <a:pt x="0" y="98"/>
                  </a:lnTo>
                  <a:lnTo>
                    <a:pt x="0" y="111"/>
                  </a:lnTo>
                  <a:lnTo>
                    <a:pt x="0" y="122"/>
                  </a:lnTo>
                  <a:lnTo>
                    <a:pt x="1" y="132"/>
                  </a:lnTo>
                  <a:lnTo>
                    <a:pt x="5" y="143"/>
                  </a:lnTo>
                  <a:lnTo>
                    <a:pt x="8" y="153"/>
                  </a:lnTo>
                  <a:lnTo>
                    <a:pt x="14" y="162"/>
                  </a:lnTo>
                  <a:lnTo>
                    <a:pt x="19" y="172"/>
                  </a:lnTo>
                  <a:lnTo>
                    <a:pt x="26" y="181"/>
                  </a:lnTo>
                  <a:lnTo>
                    <a:pt x="33" y="188"/>
                  </a:lnTo>
                  <a:lnTo>
                    <a:pt x="42" y="195"/>
                  </a:lnTo>
                  <a:lnTo>
                    <a:pt x="50" y="202"/>
                  </a:lnTo>
                  <a:lnTo>
                    <a:pt x="60" y="207"/>
                  </a:lnTo>
                  <a:lnTo>
                    <a:pt x="70" y="211"/>
                  </a:lnTo>
                  <a:lnTo>
                    <a:pt x="81" y="216"/>
                  </a:lnTo>
                  <a:lnTo>
                    <a:pt x="92" y="218"/>
                  </a:lnTo>
                  <a:lnTo>
                    <a:pt x="103" y="220"/>
                  </a:lnTo>
                  <a:lnTo>
                    <a:pt x="114" y="221"/>
                  </a:lnTo>
                  <a:lnTo>
                    <a:pt x="127" y="220"/>
                  </a:lnTo>
                  <a:lnTo>
                    <a:pt x="138" y="218"/>
                  </a:lnTo>
                  <a:lnTo>
                    <a:pt x="149" y="216"/>
                  </a:lnTo>
                  <a:lnTo>
                    <a:pt x="161" y="211"/>
                  </a:lnTo>
                  <a:lnTo>
                    <a:pt x="170" y="207"/>
                  </a:lnTo>
                  <a:lnTo>
                    <a:pt x="180" y="202"/>
                  </a:lnTo>
                  <a:lnTo>
                    <a:pt x="189" y="195"/>
                  </a:lnTo>
                  <a:lnTo>
                    <a:pt x="197" y="188"/>
                  </a:lnTo>
                  <a:lnTo>
                    <a:pt x="204" y="181"/>
                  </a:lnTo>
                  <a:lnTo>
                    <a:pt x="211" y="172"/>
                  </a:lnTo>
                  <a:lnTo>
                    <a:pt x="217" y="162"/>
                  </a:lnTo>
                  <a:lnTo>
                    <a:pt x="222" y="153"/>
                  </a:lnTo>
                  <a:lnTo>
                    <a:pt x="225" y="143"/>
                  </a:lnTo>
                  <a:lnTo>
                    <a:pt x="229" y="132"/>
                  </a:lnTo>
                  <a:lnTo>
                    <a:pt x="231" y="122"/>
                  </a:lnTo>
                  <a:lnTo>
                    <a:pt x="231" y="111"/>
                  </a:lnTo>
                  <a:lnTo>
                    <a:pt x="231" y="98"/>
                  </a:lnTo>
                  <a:lnTo>
                    <a:pt x="229" y="88"/>
                  </a:lnTo>
                  <a:lnTo>
                    <a:pt x="225" y="77"/>
                  </a:lnTo>
                  <a:lnTo>
                    <a:pt x="222" y="67"/>
                  </a:lnTo>
                  <a:lnTo>
                    <a:pt x="217" y="57"/>
                  </a:lnTo>
                  <a:lnTo>
                    <a:pt x="211" y="48"/>
                  </a:lnTo>
                  <a:lnTo>
                    <a:pt x="204" y="39"/>
                  </a:lnTo>
                  <a:lnTo>
                    <a:pt x="197" y="32"/>
                  </a:lnTo>
                  <a:lnTo>
                    <a:pt x="189" y="25"/>
                  </a:lnTo>
                  <a:lnTo>
                    <a:pt x="180" y="18"/>
                  </a:lnTo>
                  <a:lnTo>
                    <a:pt x="170" y="13"/>
                  </a:lnTo>
                  <a:lnTo>
                    <a:pt x="161" y="8"/>
                  </a:lnTo>
                  <a:lnTo>
                    <a:pt x="149" y="4"/>
                  </a:lnTo>
                  <a:lnTo>
                    <a:pt x="138" y="1"/>
                  </a:lnTo>
                  <a:lnTo>
                    <a:pt x="127" y="0"/>
                  </a:lnTo>
                  <a:lnTo>
                    <a:pt x="114" y="0"/>
                  </a:lnTo>
                  <a:close/>
                  <a:moveTo>
                    <a:pt x="110" y="153"/>
                  </a:moveTo>
                  <a:lnTo>
                    <a:pt x="110" y="153"/>
                  </a:lnTo>
                  <a:lnTo>
                    <a:pt x="100" y="151"/>
                  </a:lnTo>
                  <a:lnTo>
                    <a:pt x="92" y="148"/>
                  </a:lnTo>
                  <a:lnTo>
                    <a:pt x="85" y="144"/>
                  </a:lnTo>
                  <a:lnTo>
                    <a:pt x="78" y="139"/>
                  </a:lnTo>
                  <a:lnTo>
                    <a:pt x="72" y="132"/>
                  </a:lnTo>
                  <a:lnTo>
                    <a:pt x="68" y="125"/>
                  </a:lnTo>
                  <a:lnTo>
                    <a:pt x="65" y="116"/>
                  </a:lnTo>
                  <a:lnTo>
                    <a:pt x="65" y="108"/>
                  </a:lnTo>
                  <a:lnTo>
                    <a:pt x="65" y="98"/>
                  </a:lnTo>
                  <a:lnTo>
                    <a:pt x="68" y="90"/>
                  </a:lnTo>
                  <a:lnTo>
                    <a:pt x="72" y="83"/>
                  </a:lnTo>
                  <a:lnTo>
                    <a:pt x="78" y="76"/>
                  </a:lnTo>
                  <a:lnTo>
                    <a:pt x="85" y="70"/>
                  </a:lnTo>
                  <a:lnTo>
                    <a:pt x="92" y="66"/>
                  </a:lnTo>
                  <a:lnTo>
                    <a:pt x="100" y="63"/>
                  </a:lnTo>
                  <a:lnTo>
                    <a:pt x="110" y="62"/>
                  </a:lnTo>
                  <a:lnTo>
                    <a:pt x="119" y="63"/>
                  </a:lnTo>
                  <a:lnTo>
                    <a:pt x="127" y="66"/>
                  </a:lnTo>
                  <a:lnTo>
                    <a:pt x="135" y="70"/>
                  </a:lnTo>
                  <a:lnTo>
                    <a:pt x="142" y="76"/>
                  </a:lnTo>
                  <a:lnTo>
                    <a:pt x="148" y="83"/>
                  </a:lnTo>
                  <a:lnTo>
                    <a:pt x="152" y="90"/>
                  </a:lnTo>
                  <a:lnTo>
                    <a:pt x="154" y="98"/>
                  </a:lnTo>
                  <a:lnTo>
                    <a:pt x="155" y="108"/>
                  </a:lnTo>
                  <a:lnTo>
                    <a:pt x="154" y="116"/>
                  </a:lnTo>
                  <a:lnTo>
                    <a:pt x="152" y="125"/>
                  </a:lnTo>
                  <a:lnTo>
                    <a:pt x="148" y="132"/>
                  </a:lnTo>
                  <a:lnTo>
                    <a:pt x="142" y="139"/>
                  </a:lnTo>
                  <a:lnTo>
                    <a:pt x="135" y="144"/>
                  </a:lnTo>
                  <a:lnTo>
                    <a:pt x="127" y="148"/>
                  </a:lnTo>
                  <a:lnTo>
                    <a:pt x="119" y="151"/>
                  </a:lnTo>
                  <a:lnTo>
                    <a:pt x="110" y="153"/>
                  </a:lnTo>
                  <a:close/>
                </a:path>
              </a:pathLst>
            </a:custGeom>
            <a:solidFill>
              <a:srgbClr val="27272F"/>
            </a:solidFill>
            <a:ln>
              <a:noFill/>
            </a:ln>
            <a:extLst>
              <a:ext uri="{91240B29-F687-4F45-9708-019B960494DF}">
                <a14:hiddenLine w="9525">
                  <a:solidFill>
                    <a:srgbClr val="000000"/>
                  </a:solidFill>
                  <a:bevel/>
                </a14:hiddenLine>
              </a:ext>
            </a:extLst>
          </p:spPr>
          <p:txBody>
            <a:bodyPr/>
            <a:lstStyle/>
            <a:p>
              <a:endParaRPr altLang="en-US" lang="zh-CN"/>
            </a:p>
          </p:txBody>
        </p:sp>
      </p:grpSp>
      <p:sp>
        <p:nvSpPr>
          <p:cNvPr id="33" name="椭圆 55"/>
          <p:cNvSpPr>
            <a:spLocks noChangeArrowheads="1"/>
          </p:cNvSpPr>
          <p:nvPr/>
        </p:nvSpPr>
        <p:spPr bwMode="auto">
          <a:xfrm>
            <a:off x="8922731" y="2615408"/>
            <a:ext cx="1137656" cy="1137654"/>
          </a:xfrm>
          <a:prstGeom prst="ellipse">
            <a:avLst/>
          </a:prstGeom>
          <a:solidFill>
            <a:srgbClr val="157E9F">
              <a:alpha val="80000"/>
            </a:srgbClr>
          </a:solidFill>
          <a:ln>
            <a:noFill/>
          </a:ln>
          <a:extLst>
            <a:ext uri="{91240B29-F687-4F45-9708-019B960494DF}">
              <a14:hiddenLine w="25400">
                <a:solidFill>
                  <a:srgbClr val="395E8A"/>
                </a:solidFill>
                <a:bevel/>
              </a14:hiddenLine>
            </a:ext>
          </a:extLst>
        </p:spPr>
        <p:txBody>
          <a:bodyPr anchor="ctr"/>
          <a:lstStyle>
            <a:lvl1pPr>
              <a:spcBef>
                <a:spcPct val="20000"/>
              </a:spcBef>
              <a:buFont charset="0"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algn="ctr" eaLnBrk="1" hangingPunct="1">
              <a:spcBef>
                <a:spcPct val="0"/>
              </a:spcBef>
              <a:buFont charset="0" pitchFamily="34" typeface="Arial"/>
              <a:buNone/>
            </a:pPr>
            <a:endParaRPr altLang="zh-CN" lang="zh-CN" sz="1800">
              <a:solidFill>
                <a:srgbClr val="FFFFFF"/>
              </a:solidFill>
              <a:latin charset="-122" pitchFamily="2" typeface="宋体"/>
              <a:sym charset="-122" pitchFamily="2" typeface="宋体"/>
            </a:endParaRPr>
          </a:p>
        </p:txBody>
      </p:sp>
      <p:grpSp>
        <p:nvGrpSpPr>
          <p:cNvPr id="34" name="组合 56"/>
          <p:cNvGrpSpPr/>
          <p:nvPr/>
        </p:nvGrpSpPr>
        <p:grpSpPr>
          <a:xfrm>
            <a:off x="9098282" y="2971068"/>
            <a:ext cx="786554" cy="458253"/>
            <a:chExt cx="547688" cy="319088"/>
          </a:xfrm>
        </p:grpSpPr>
        <p:sp>
          <p:nvSpPr>
            <p:cNvPr id="35" name="Freeform 3843"/>
            <p:cNvSpPr>
              <a:spLocks noChangeArrowheads="1"/>
            </p:cNvSpPr>
            <p:nvPr/>
          </p:nvSpPr>
          <p:spPr bwMode="auto">
            <a:xfrm>
              <a:off x="303213" y="33338"/>
              <a:ext cx="104775" cy="150813"/>
            </a:xfrm>
            <a:custGeom>
              <a:gdLst>
                <a:gd fmla="*/ 2147483646 w 28" name="T0"/>
                <a:gd fmla="*/ 2147483646 h 40" name="T1"/>
                <a:gd fmla="*/ 2147483646 w 28" name="T2"/>
                <a:gd fmla="*/ 2147483646 h 40" name="T3"/>
                <a:gd fmla="*/ 2147483646 w 28" name="T4"/>
                <a:gd fmla="*/ 2147483646 h 40" name="T5"/>
                <a:gd fmla="*/ 2147483646 w 28" name="T6"/>
                <a:gd fmla="*/ 2147483646 h 40" name="T7"/>
                <a:gd fmla="*/ 2147483646 w 28" name="T8"/>
                <a:gd fmla="*/ 2147483646 h 40" name="T9"/>
                <a:gd fmla="*/ 2147483646 w 28" name="T10"/>
                <a:gd fmla="*/ 2147483646 h 40" name="T11"/>
                <a:gd fmla="*/ 2147483646 w 28" name="T12"/>
                <a:gd fmla="*/ 2147483646 h 40" name="T13"/>
                <a:gd fmla="*/ 2147483646 w 28" name="T14"/>
                <a:gd fmla="*/ 2147483646 h 40" name="T15"/>
                <a:gd fmla="*/ 0 60000 65536" name="T16"/>
                <a:gd fmla="*/ 0 60000 65536" name="T17"/>
                <a:gd fmla="*/ 0 60000 65536" name="T18"/>
                <a:gd fmla="*/ 0 60000 65536" name="T19"/>
                <a:gd fmla="*/ 0 60000 65536" name="T20"/>
                <a:gd fmla="*/ 0 60000 65536" name="T21"/>
                <a:gd fmla="*/ 0 60000 65536" name="T22"/>
                <a:gd fmla="*/ 0 60000 65536" name="T23"/>
                <a:gd fmla="*/ 0 w 28" name="T24"/>
                <a:gd fmla="*/ 0 h 40" name="T25"/>
                <a:gd fmla="*/ 28 w 28" name="T26"/>
                <a:gd fmla="*/ 40 h 40"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0" w="28">
                  <a:moveTo>
                    <a:pt x="4" y="40"/>
                  </a:moveTo>
                  <a:cubicBezTo>
                    <a:pt x="4" y="40"/>
                    <a:pt x="3" y="40"/>
                    <a:pt x="2" y="40"/>
                  </a:cubicBezTo>
                  <a:cubicBezTo>
                    <a:pt x="1" y="39"/>
                    <a:pt x="0" y="37"/>
                    <a:pt x="1" y="35"/>
                  </a:cubicBezTo>
                  <a:cubicBezTo>
                    <a:pt x="21" y="2"/>
                    <a:pt x="21" y="2"/>
                    <a:pt x="21" y="2"/>
                  </a:cubicBezTo>
                  <a:cubicBezTo>
                    <a:pt x="22" y="0"/>
                    <a:pt x="24" y="0"/>
                    <a:pt x="26" y="1"/>
                  </a:cubicBezTo>
                  <a:cubicBezTo>
                    <a:pt x="28" y="2"/>
                    <a:pt x="28" y="4"/>
                    <a:pt x="27" y="5"/>
                  </a:cubicBezTo>
                  <a:cubicBezTo>
                    <a:pt x="7" y="39"/>
                    <a:pt x="7" y="39"/>
                    <a:pt x="7" y="39"/>
                  </a:cubicBezTo>
                  <a:cubicBezTo>
                    <a:pt x="6" y="40"/>
                    <a:pt x="5" y="40"/>
                    <a:pt x="4" y="40"/>
                  </a:cubicBezTo>
                  <a:close/>
                </a:path>
              </a:pathLst>
            </a:custGeom>
            <a:solidFill>
              <a:srgbClr val="27272F"/>
            </a:solidFill>
            <a:ln>
              <a:noFill/>
            </a:ln>
            <a:extLst>
              <a:ext uri="{91240B29-F687-4F45-9708-019B960494DF}">
                <a14:hiddenLine w="9525">
                  <a:solidFill>
                    <a:srgbClr val="000000"/>
                  </a:solidFill>
                  <a:bevel/>
                </a14:hiddenLine>
              </a:ext>
            </a:extLst>
          </p:spPr>
          <p:txBody>
            <a:bodyPr/>
            <a:lstStyle/>
            <a:p>
              <a:endParaRPr altLang="en-US" lang="zh-CN"/>
            </a:p>
          </p:txBody>
        </p:sp>
        <p:sp>
          <p:nvSpPr>
            <p:cNvPr id="36" name="Freeform 3844"/>
            <p:cNvSpPr>
              <a:spLocks noChangeArrowheads="1"/>
            </p:cNvSpPr>
            <p:nvPr/>
          </p:nvSpPr>
          <p:spPr bwMode="auto">
            <a:xfrm>
              <a:off x="333375" y="26988"/>
              <a:ext cx="109538" cy="25400"/>
            </a:xfrm>
            <a:custGeom>
              <a:gdLst>
                <a:gd fmla="*/ 2147483646 w 29" name="T0"/>
                <a:gd fmla="*/ 2147483646 h 7" name="T1"/>
                <a:gd fmla="*/ 2147483646 w 29" name="T2"/>
                <a:gd fmla="*/ 2147483646 h 7" name="T3"/>
                <a:gd fmla="*/ 0 w 29" name="T4"/>
                <a:gd fmla="*/ 2147483646 h 7" name="T5"/>
                <a:gd fmla="*/ 2147483646 w 29" name="T6"/>
                <a:gd fmla="*/ 0 h 7" name="T7"/>
                <a:gd fmla="*/ 2147483646 w 29" name="T8"/>
                <a:gd fmla="*/ 0 h 7" name="T9"/>
                <a:gd fmla="*/ 2147483646 w 29" name="T10"/>
                <a:gd fmla="*/ 2147483646 h 7" name="T11"/>
                <a:gd fmla="*/ 2147483646 w 29" name="T12"/>
                <a:gd fmla="*/ 2147483646 h 7" name="T13"/>
                <a:gd fmla="*/ 0 60000 65536" name="T14"/>
                <a:gd fmla="*/ 0 60000 65536" name="T15"/>
                <a:gd fmla="*/ 0 60000 65536" name="T16"/>
                <a:gd fmla="*/ 0 60000 65536" name="T17"/>
                <a:gd fmla="*/ 0 60000 65536" name="T18"/>
                <a:gd fmla="*/ 0 60000 65536" name="T19"/>
                <a:gd fmla="*/ 0 60000 65536" name="T20"/>
                <a:gd fmla="*/ 0 w 29" name="T21"/>
                <a:gd fmla="*/ 0 h 7" name="T22"/>
                <a:gd fmla="*/ 29 w 29" name="T23"/>
                <a:gd fmla="*/ 7 h 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7" w="28">
                  <a:moveTo>
                    <a:pt x="26" y="7"/>
                  </a:moveTo>
                  <a:cubicBezTo>
                    <a:pt x="4" y="7"/>
                    <a:pt x="4" y="7"/>
                    <a:pt x="4" y="7"/>
                  </a:cubicBezTo>
                  <a:cubicBezTo>
                    <a:pt x="2" y="7"/>
                    <a:pt x="0" y="5"/>
                    <a:pt x="0" y="4"/>
                  </a:cubicBezTo>
                  <a:cubicBezTo>
                    <a:pt x="0" y="2"/>
                    <a:pt x="2" y="0"/>
                    <a:pt x="4" y="0"/>
                  </a:cubicBezTo>
                  <a:cubicBezTo>
                    <a:pt x="26" y="0"/>
                    <a:pt x="26" y="0"/>
                    <a:pt x="26" y="0"/>
                  </a:cubicBezTo>
                  <a:cubicBezTo>
                    <a:pt x="28" y="0"/>
                    <a:pt x="29" y="2"/>
                    <a:pt x="29" y="4"/>
                  </a:cubicBezTo>
                  <a:cubicBezTo>
                    <a:pt x="29" y="5"/>
                    <a:pt x="28" y="7"/>
                    <a:pt x="26" y="7"/>
                  </a:cubicBezTo>
                  <a:close/>
                </a:path>
              </a:pathLst>
            </a:custGeom>
            <a:solidFill>
              <a:srgbClr val="27272F"/>
            </a:solidFill>
            <a:ln>
              <a:noFill/>
            </a:ln>
            <a:extLst>
              <a:ext uri="{91240B29-F687-4F45-9708-019B960494DF}">
                <a14:hiddenLine w="9525">
                  <a:solidFill>
                    <a:srgbClr val="000000"/>
                  </a:solidFill>
                  <a:bevel/>
                </a14:hiddenLine>
              </a:ext>
            </a:extLst>
          </p:spPr>
          <p:txBody>
            <a:bodyPr/>
            <a:lstStyle/>
            <a:p>
              <a:endParaRPr altLang="en-US" lang="zh-CN"/>
            </a:p>
          </p:txBody>
        </p:sp>
        <p:sp>
          <p:nvSpPr>
            <p:cNvPr id="37" name="Freeform 3845"/>
            <p:cNvSpPr>
              <a:spLocks noChangeArrowheads="1"/>
            </p:cNvSpPr>
            <p:nvPr/>
          </p:nvSpPr>
          <p:spPr bwMode="auto">
            <a:xfrm>
              <a:off x="146050" y="0"/>
              <a:ext cx="101600" cy="90488"/>
            </a:xfrm>
            <a:custGeom>
              <a:gdLst>
                <a:gd fmla="*/ 2147483646 w 27" name="T0"/>
                <a:gd fmla="*/ 2147483646 h 24" name="T1"/>
                <a:gd fmla="*/ 2147483646 w 27" name="T2"/>
                <a:gd fmla="*/ 2147483646 h 24" name="T3"/>
                <a:gd fmla="*/ 2147483646 w 27" name="T4"/>
                <a:gd fmla="*/ 2147483646 h 24" name="T5"/>
                <a:gd fmla="*/ 2147483646 w 27" name="T6"/>
                <a:gd fmla="*/ 2147483646 h 24" name="T7"/>
                <a:gd fmla="*/ 2147483646 w 27" name="T8"/>
                <a:gd fmla="*/ 2147483646 h 24" name="T9"/>
                <a:gd fmla="*/ 2147483646 w 27" name="T10"/>
                <a:gd fmla="*/ 2147483646 h 24" name="T11"/>
                <a:gd fmla="*/ 2147483646 w 27" name="T12"/>
                <a:gd fmla="*/ 2147483646 h 24" name="T13"/>
                <a:gd fmla="*/ 2147483646 w 27" name="T14"/>
                <a:gd fmla="*/ 2147483646 h 24" name="T15"/>
                <a:gd fmla="*/ 2147483646 w 27" name="T16"/>
                <a:gd fmla="*/ 2147483646 h 24" name="T17"/>
                <a:gd fmla="*/ 2147483646 w 27" name="T18"/>
                <a:gd fmla="*/ 2147483646 h 24" name="T19"/>
                <a:gd fmla="*/ 2147483646 w 27" name="T20"/>
                <a:gd fmla="*/ 2147483646 h 24" name="T21"/>
                <a:gd fmla="*/ 2147483646 w 27" name="T22"/>
                <a:gd fmla="*/ 2147483646 h 24"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27" name="T36"/>
                <a:gd fmla="*/ 0 h 24" name="T37"/>
                <a:gd fmla="*/ 27 w 27" name="T38"/>
                <a:gd fmla="*/ 24 h 24"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24" w="27">
                  <a:moveTo>
                    <a:pt x="10" y="24"/>
                  </a:moveTo>
                  <a:cubicBezTo>
                    <a:pt x="8" y="24"/>
                    <a:pt x="7" y="23"/>
                    <a:pt x="7" y="22"/>
                  </a:cubicBezTo>
                  <a:cubicBezTo>
                    <a:pt x="1" y="9"/>
                    <a:pt x="1" y="9"/>
                    <a:pt x="1" y="9"/>
                  </a:cubicBezTo>
                  <a:cubicBezTo>
                    <a:pt x="0" y="8"/>
                    <a:pt x="0" y="7"/>
                    <a:pt x="1" y="6"/>
                  </a:cubicBezTo>
                  <a:cubicBezTo>
                    <a:pt x="1" y="5"/>
                    <a:pt x="2" y="5"/>
                    <a:pt x="3" y="4"/>
                  </a:cubicBezTo>
                  <a:cubicBezTo>
                    <a:pt x="22" y="1"/>
                    <a:pt x="22" y="1"/>
                    <a:pt x="22" y="1"/>
                  </a:cubicBezTo>
                  <a:cubicBezTo>
                    <a:pt x="24" y="0"/>
                    <a:pt x="26" y="1"/>
                    <a:pt x="26" y="3"/>
                  </a:cubicBezTo>
                  <a:cubicBezTo>
                    <a:pt x="27" y="5"/>
                    <a:pt x="26" y="7"/>
                    <a:pt x="24" y="7"/>
                  </a:cubicBezTo>
                  <a:cubicBezTo>
                    <a:pt x="9" y="10"/>
                    <a:pt x="9" y="10"/>
                    <a:pt x="9" y="10"/>
                  </a:cubicBezTo>
                  <a:cubicBezTo>
                    <a:pt x="13" y="19"/>
                    <a:pt x="13" y="19"/>
                    <a:pt x="13" y="19"/>
                  </a:cubicBezTo>
                  <a:cubicBezTo>
                    <a:pt x="13" y="20"/>
                    <a:pt x="13" y="22"/>
                    <a:pt x="11" y="23"/>
                  </a:cubicBezTo>
                  <a:cubicBezTo>
                    <a:pt x="11" y="23"/>
                    <a:pt x="10" y="24"/>
                    <a:pt x="10" y="24"/>
                  </a:cubicBezTo>
                  <a:close/>
                </a:path>
              </a:pathLst>
            </a:custGeom>
            <a:solidFill>
              <a:srgbClr val="27272F"/>
            </a:solidFill>
            <a:ln>
              <a:noFill/>
            </a:ln>
            <a:extLst>
              <a:ext uri="{91240B29-F687-4F45-9708-019B960494DF}">
                <a14:hiddenLine w="9525">
                  <a:solidFill>
                    <a:srgbClr val="000000"/>
                  </a:solidFill>
                  <a:bevel/>
                </a14:hiddenLine>
              </a:ext>
            </a:extLst>
          </p:spPr>
          <p:txBody>
            <a:bodyPr/>
            <a:lstStyle/>
            <a:p>
              <a:endParaRPr altLang="en-US" lang="zh-CN"/>
            </a:p>
          </p:txBody>
        </p:sp>
        <p:sp>
          <p:nvSpPr>
            <p:cNvPr id="38" name="Freeform 3846"/>
            <p:cNvSpPr>
              <a:spLocks noChangeArrowheads="1" noEditPoints="1"/>
            </p:cNvSpPr>
            <p:nvPr/>
          </p:nvSpPr>
          <p:spPr bwMode="auto">
            <a:xfrm>
              <a:off x="355600" y="127000"/>
              <a:ext cx="192088" cy="192088"/>
            </a:xfrm>
            <a:custGeom>
              <a:gdLst>
                <a:gd fmla="*/ 2147483646 w 51" name="T0"/>
                <a:gd fmla="*/ 2147483646 h 51" name="T1"/>
                <a:gd fmla="*/ 0 w 51" name="T2"/>
                <a:gd fmla="*/ 2147483646 h 51" name="T3"/>
                <a:gd fmla="*/ 2147483646 w 51" name="T4"/>
                <a:gd fmla="*/ 0 h 51" name="T5"/>
                <a:gd fmla="*/ 2147483646 w 51" name="T6"/>
                <a:gd fmla="*/ 2147483646 h 51" name="T7"/>
                <a:gd fmla="*/ 2147483646 w 51" name="T8"/>
                <a:gd fmla="*/ 2147483646 h 51" name="T9"/>
                <a:gd fmla="*/ 2147483646 w 51" name="T10"/>
                <a:gd fmla="*/ 2147483646 h 51" name="T11"/>
                <a:gd fmla="*/ 2147483646 w 51" name="T12"/>
                <a:gd fmla="*/ 2147483646 h 51" name="T13"/>
                <a:gd fmla="*/ 2147483646 w 51" name="T14"/>
                <a:gd fmla="*/ 2147483646 h 51" name="T15"/>
                <a:gd fmla="*/ 2147483646 w 51" name="T16"/>
                <a:gd fmla="*/ 2147483646 h 51" name="T17"/>
                <a:gd fmla="*/ 2147483646 w 51" name="T18"/>
                <a:gd fmla="*/ 2147483646 h 5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51" name="T30"/>
                <a:gd fmla="*/ 0 h 51" name="T31"/>
                <a:gd fmla="*/ 51 w 51" name="T32"/>
                <a:gd fmla="*/ 51 h 51"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51" w="51">
                  <a:moveTo>
                    <a:pt x="26" y="51"/>
                  </a:moveTo>
                  <a:cubicBezTo>
                    <a:pt x="12" y="51"/>
                    <a:pt x="0" y="40"/>
                    <a:pt x="0" y="26"/>
                  </a:cubicBezTo>
                  <a:cubicBezTo>
                    <a:pt x="0" y="12"/>
                    <a:pt x="12" y="0"/>
                    <a:pt x="26" y="0"/>
                  </a:cubicBezTo>
                  <a:cubicBezTo>
                    <a:pt x="40" y="0"/>
                    <a:pt x="51" y="12"/>
                    <a:pt x="51" y="26"/>
                  </a:cubicBezTo>
                  <a:cubicBezTo>
                    <a:pt x="51" y="40"/>
                    <a:pt x="40" y="51"/>
                    <a:pt x="26" y="51"/>
                  </a:cubicBezTo>
                  <a:close/>
                  <a:moveTo>
                    <a:pt x="26" y="7"/>
                  </a:moveTo>
                  <a:cubicBezTo>
                    <a:pt x="15" y="7"/>
                    <a:pt x="7" y="15"/>
                    <a:pt x="7" y="26"/>
                  </a:cubicBezTo>
                  <a:cubicBezTo>
                    <a:pt x="7" y="36"/>
                    <a:pt x="15" y="44"/>
                    <a:pt x="26" y="44"/>
                  </a:cubicBezTo>
                  <a:cubicBezTo>
                    <a:pt x="36" y="44"/>
                    <a:pt x="44" y="36"/>
                    <a:pt x="44" y="26"/>
                  </a:cubicBezTo>
                  <a:cubicBezTo>
                    <a:pt x="44" y="15"/>
                    <a:pt x="36" y="7"/>
                    <a:pt x="26" y="7"/>
                  </a:cubicBezTo>
                  <a:close/>
                </a:path>
              </a:pathLst>
            </a:custGeom>
            <a:solidFill>
              <a:srgbClr val="27272F"/>
            </a:solidFill>
            <a:ln>
              <a:noFill/>
            </a:ln>
            <a:extLst>
              <a:ext uri="{91240B29-F687-4F45-9708-019B960494DF}">
                <a14:hiddenLine w="9525">
                  <a:solidFill>
                    <a:srgbClr val="000000"/>
                  </a:solidFill>
                  <a:bevel/>
                </a14:hiddenLine>
              </a:ext>
            </a:extLst>
          </p:spPr>
          <p:txBody>
            <a:bodyPr/>
            <a:lstStyle/>
            <a:p>
              <a:endParaRPr altLang="en-US" lang="zh-CN"/>
            </a:p>
          </p:txBody>
        </p:sp>
        <p:sp>
          <p:nvSpPr>
            <p:cNvPr id="39" name="Freeform 3847"/>
            <p:cNvSpPr>
              <a:spLocks noChangeArrowheads="1" noEditPoints="1"/>
            </p:cNvSpPr>
            <p:nvPr/>
          </p:nvSpPr>
          <p:spPr bwMode="auto">
            <a:xfrm>
              <a:off x="0" y="127000"/>
              <a:ext cx="190500" cy="192088"/>
            </a:xfrm>
            <a:custGeom>
              <a:gdLst>
                <a:gd fmla="*/ 2147483646 w 51" name="T0"/>
                <a:gd fmla="*/ 2147483646 h 51" name="T1"/>
                <a:gd fmla="*/ 0 w 51" name="T2"/>
                <a:gd fmla="*/ 2147483646 h 51" name="T3"/>
                <a:gd fmla="*/ 2147483646 w 51" name="T4"/>
                <a:gd fmla="*/ 0 h 51" name="T5"/>
                <a:gd fmla="*/ 2147483646 w 51" name="T6"/>
                <a:gd fmla="*/ 2147483646 h 51" name="T7"/>
                <a:gd fmla="*/ 2147483646 w 51" name="T8"/>
                <a:gd fmla="*/ 2147483646 h 51" name="T9"/>
                <a:gd fmla="*/ 2147483646 w 51" name="T10"/>
                <a:gd fmla="*/ 2147483646 h 51" name="T11"/>
                <a:gd fmla="*/ 2147483646 w 51" name="T12"/>
                <a:gd fmla="*/ 2147483646 h 51" name="T13"/>
                <a:gd fmla="*/ 2147483646 w 51" name="T14"/>
                <a:gd fmla="*/ 2147483646 h 51" name="T15"/>
                <a:gd fmla="*/ 2147483646 w 51" name="T16"/>
                <a:gd fmla="*/ 2147483646 h 51" name="T17"/>
                <a:gd fmla="*/ 2147483646 w 51" name="T18"/>
                <a:gd fmla="*/ 2147483646 h 5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51" name="T30"/>
                <a:gd fmla="*/ 0 h 51" name="T31"/>
                <a:gd fmla="*/ 51 w 51" name="T32"/>
                <a:gd fmla="*/ 51 h 51"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51" w="51">
                  <a:moveTo>
                    <a:pt x="26" y="51"/>
                  </a:moveTo>
                  <a:cubicBezTo>
                    <a:pt x="12" y="51"/>
                    <a:pt x="0" y="40"/>
                    <a:pt x="0" y="26"/>
                  </a:cubicBezTo>
                  <a:cubicBezTo>
                    <a:pt x="0" y="12"/>
                    <a:pt x="12" y="0"/>
                    <a:pt x="26" y="0"/>
                  </a:cubicBezTo>
                  <a:cubicBezTo>
                    <a:pt x="40" y="0"/>
                    <a:pt x="51" y="12"/>
                    <a:pt x="51" y="26"/>
                  </a:cubicBezTo>
                  <a:cubicBezTo>
                    <a:pt x="51" y="40"/>
                    <a:pt x="40" y="51"/>
                    <a:pt x="26" y="51"/>
                  </a:cubicBezTo>
                  <a:close/>
                  <a:moveTo>
                    <a:pt x="26" y="7"/>
                  </a:moveTo>
                  <a:cubicBezTo>
                    <a:pt x="15" y="7"/>
                    <a:pt x="7" y="15"/>
                    <a:pt x="7" y="26"/>
                  </a:cubicBezTo>
                  <a:cubicBezTo>
                    <a:pt x="7" y="36"/>
                    <a:pt x="15" y="44"/>
                    <a:pt x="26" y="44"/>
                  </a:cubicBezTo>
                  <a:cubicBezTo>
                    <a:pt x="36" y="44"/>
                    <a:pt x="44" y="36"/>
                    <a:pt x="44" y="26"/>
                  </a:cubicBezTo>
                  <a:cubicBezTo>
                    <a:pt x="44" y="15"/>
                    <a:pt x="36" y="7"/>
                    <a:pt x="26" y="7"/>
                  </a:cubicBezTo>
                  <a:close/>
                </a:path>
              </a:pathLst>
            </a:custGeom>
            <a:solidFill>
              <a:srgbClr val="27272F"/>
            </a:solidFill>
            <a:ln>
              <a:noFill/>
            </a:ln>
            <a:extLst>
              <a:ext uri="{91240B29-F687-4F45-9708-019B960494DF}">
                <a14:hiddenLine w="9525">
                  <a:solidFill>
                    <a:srgbClr val="000000"/>
                  </a:solidFill>
                  <a:bevel/>
                </a14:hiddenLine>
              </a:ext>
            </a:extLst>
          </p:spPr>
          <p:txBody>
            <a:bodyPr/>
            <a:lstStyle/>
            <a:p>
              <a:endParaRPr altLang="en-US" lang="zh-CN"/>
            </a:p>
          </p:txBody>
        </p:sp>
        <p:sp>
          <p:nvSpPr>
            <p:cNvPr id="40" name="Freeform 3848"/>
            <p:cNvSpPr>
              <a:spLocks noChangeArrowheads="1"/>
            </p:cNvSpPr>
            <p:nvPr/>
          </p:nvSpPr>
          <p:spPr bwMode="auto">
            <a:xfrm>
              <a:off x="82550" y="63500"/>
              <a:ext cx="385763" cy="176213"/>
            </a:xfrm>
            <a:custGeom>
              <a:gdLst>
                <a:gd fmla="*/ 2147483646 w 103" name="T0"/>
                <a:gd fmla="*/ 2147483646 h 47" name="T1"/>
                <a:gd fmla="*/ 2147483646 w 103" name="T2"/>
                <a:gd fmla="*/ 2147483646 h 47" name="T3"/>
                <a:gd fmla="*/ 2147483646 w 103" name="T4"/>
                <a:gd fmla="*/ 2147483646 h 47" name="T5"/>
                <a:gd fmla="*/ 2147483646 w 103" name="T6"/>
                <a:gd fmla="*/ 2147483646 h 47" name="T7"/>
                <a:gd fmla="*/ 2147483646 w 103" name="T8"/>
                <a:gd fmla="*/ 0 h 47" name="T9"/>
                <a:gd fmla="*/ 2147483646 w 103" name="T10"/>
                <a:gd fmla="*/ 0 h 47" name="T11"/>
                <a:gd fmla="*/ 2147483646 w 103" name="T12"/>
                <a:gd fmla="*/ 2147483646 h 47" name="T13"/>
                <a:gd fmla="*/ 2147483646 w 103" name="T14"/>
                <a:gd fmla="*/ 2147483646 h 47" name="T15"/>
                <a:gd fmla="*/ 2147483646 w 103" name="T16"/>
                <a:gd fmla="*/ 2147483646 h 47" name="T17"/>
                <a:gd fmla="*/ 2147483646 w 103" name="T18"/>
                <a:gd fmla="*/ 2147483646 h 47" name="T19"/>
                <a:gd fmla="*/ 2147483646 w 103" name="T20"/>
                <a:gd fmla="*/ 2147483646 h 47" name="T21"/>
                <a:gd fmla="*/ 2147483646 w 103" name="T22"/>
                <a:gd fmla="*/ 2147483646 h 47" name="T23"/>
                <a:gd fmla="*/ 2147483646 w 103" name="T24"/>
                <a:gd fmla="*/ 2147483646 h 47" name="T25"/>
                <a:gd fmla="*/ 2147483646 w 103" name="T26"/>
                <a:gd fmla="*/ 2147483646 h 47" name="T27"/>
                <a:gd fmla="*/ 2147483646 w 103" name="T28"/>
                <a:gd fmla="*/ 2147483646 h 47" name="T29"/>
                <a:gd fmla="*/ 2147483646 w 103" name="T30"/>
                <a:gd fmla="*/ 2147483646 h 47" name="T31"/>
                <a:gd fmla="*/ 2147483646 w 103" name="T32"/>
                <a:gd fmla="*/ 2147483646 h 47" name="T33"/>
                <a:gd fmla="*/ 2147483646 w 103" name="T34"/>
                <a:gd fmla="*/ 2147483646 h 47"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03" name="T54"/>
                <a:gd fmla="*/ 0 h 47" name="T55"/>
                <a:gd fmla="*/ 103 w 103" name="T56"/>
                <a:gd fmla="*/ 47 h 47"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47" w="103">
                  <a:moveTo>
                    <a:pt x="4" y="47"/>
                  </a:moveTo>
                  <a:cubicBezTo>
                    <a:pt x="3" y="47"/>
                    <a:pt x="2" y="47"/>
                    <a:pt x="2" y="46"/>
                  </a:cubicBezTo>
                  <a:cubicBezTo>
                    <a:pt x="0" y="45"/>
                    <a:pt x="0" y="43"/>
                    <a:pt x="1" y="42"/>
                  </a:cubicBezTo>
                  <a:cubicBezTo>
                    <a:pt x="24" y="2"/>
                    <a:pt x="24" y="2"/>
                    <a:pt x="24" y="2"/>
                  </a:cubicBezTo>
                  <a:cubicBezTo>
                    <a:pt x="24" y="0"/>
                    <a:pt x="25" y="0"/>
                    <a:pt x="27" y="0"/>
                  </a:cubicBezTo>
                  <a:cubicBezTo>
                    <a:pt x="80" y="0"/>
                    <a:pt x="80" y="0"/>
                    <a:pt x="80" y="0"/>
                  </a:cubicBezTo>
                  <a:cubicBezTo>
                    <a:pt x="82" y="0"/>
                    <a:pt x="83" y="1"/>
                    <a:pt x="83" y="2"/>
                  </a:cubicBezTo>
                  <a:cubicBezTo>
                    <a:pt x="103" y="42"/>
                    <a:pt x="103" y="42"/>
                    <a:pt x="103" y="42"/>
                  </a:cubicBezTo>
                  <a:cubicBezTo>
                    <a:pt x="103" y="43"/>
                    <a:pt x="103" y="44"/>
                    <a:pt x="102" y="45"/>
                  </a:cubicBezTo>
                  <a:cubicBezTo>
                    <a:pt x="102" y="46"/>
                    <a:pt x="101" y="47"/>
                    <a:pt x="100" y="47"/>
                  </a:cubicBezTo>
                  <a:cubicBezTo>
                    <a:pt x="67" y="47"/>
                    <a:pt x="67" y="47"/>
                    <a:pt x="67" y="47"/>
                  </a:cubicBezTo>
                  <a:cubicBezTo>
                    <a:pt x="65" y="47"/>
                    <a:pt x="64" y="45"/>
                    <a:pt x="64" y="44"/>
                  </a:cubicBezTo>
                  <a:cubicBezTo>
                    <a:pt x="64" y="42"/>
                    <a:pt x="65" y="40"/>
                    <a:pt x="67" y="40"/>
                  </a:cubicBezTo>
                  <a:cubicBezTo>
                    <a:pt x="94" y="40"/>
                    <a:pt x="94" y="40"/>
                    <a:pt x="94" y="40"/>
                  </a:cubicBezTo>
                  <a:cubicBezTo>
                    <a:pt x="78" y="7"/>
                    <a:pt x="78" y="7"/>
                    <a:pt x="78" y="7"/>
                  </a:cubicBezTo>
                  <a:cubicBezTo>
                    <a:pt x="29" y="7"/>
                    <a:pt x="29" y="7"/>
                    <a:pt x="29" y="7"/>
                  </a:cubicBezTo>
                  <a:cubicBezTo>
                    <a:pt x="7" y="45"/>
                    <a:pt x="7" y="45"/>
                    <a:pt x="7" y="45"/>
                  </a:cubicBezTo>
                  <a:cubicBezTo>
                    <a:pt x="6" y="46"/>
                    <a:pt x="5" y="47"/>
                    <a:pt x="4" y="47"/>
                  </a:cubicBezTo>
                  <a:close/>
                </a:path>
              </a:pathLst>
            </a:custGeom>
            <a:solidFill>
              <a:srgbClr val="27272F"/>
            </a:solidFill>
            <a:ln>
              <a:noFill/>
            </a:ln>
            <a:extLst>
              <a:ext uri="{91240B29-F687-4F45-9708-019B960494DF}">
                <a14:hiddenLine w="9525">
                  <a:solidFill>
                    <a:srgbClr val="000000"/>
                  </a:solidFill>
                  <a:bevel/>
                </a14:hiddenLine>
              </a:ext>
            </a:extLst>
          </p:spPr>
          <p:txBody>
            <a:bodyPr/>
            <a:lstStyle/>
            <a:p>
              <a:endParaRPr altLang="en-US" lang="zh-CN"/>
            </a:p>
          </p:txBody>
        </p:sp>
        <p:sp>
          <p:nvSpPr>
            <p:cNvPr id="41" name="Freeform 3849"/>
            <p:cNvSpPr>
              <a:spLocks noChangeArrowheads="1"/>
            </p:cNvSpPr>
            <p:nvPr/>
          </p:nvSpPr>
          <p:spPr bwMode="auto">
            <a:xfrm>
              <a:off x="149225" y="112713"/>
              <a:ext cx="112713" cy="90488"/>
            </a:xfrm>
            <a:custGeom>
              <a:gdLst>
                <a:gd fmla="*/ 2147483646 w 30" name="T0"/>
                <a:gd fmla="*/ 2147483646 h 24" name="T1"/>
                <a:gd fmla="*/ 2147483646 w 30" name="T2"/>
                <a:gd fmla="*/ 2147483646 h 24" name="T3"/>
                <a:gd fmla="*/ 2147483646 w 30" name="T4"/>
                <a:gd fmla="*/ 2147483646 h 24" name="T5"/>
                <a:gd fmla="*/ 2147483646 w 30" name="T6"/>
                <a:gd fmla="*/ 2147483646 h 24" name="T7"/>
                <a:gd fmla="*/ 2147483646 w 30" name="T8"/>
                <a:gd fmla="*/ 2147483646 h 24" name="T9"/>
                <a:gd fmla="*/ 2147483646 w 30" name="T10"/>
                <a:gd fmla="*/ 2147483646 h 24" name="T11"/>
                <a:gd fmla="*/ 2147483646 w 30" name="T12"/>
                <a:gd fmla="*/ 2147483646 h 24" name="T13"/>
                <a:gd fmla="*/ 2147483646 w 30" name="T14"/>
                <a:gd fmla="*/ 2147483646 h 24" name="T15"/>
                <a:gd fmla="*/ 0 60000 65536" name="T16"/>
                <a:gd fmla="*/ 0 60000 65536" name="T17"/>
                <a:gd fmla="*/ 0 60000 65536" name="T18"/>
                <a:gd fmla="*/ 0 60000 65536" name="T19"/>
                <a:gd fmla="*/ 0 60000 65536" name="T20"/>
                <a:gd fmla="*/ 0 60000 65536" name="T21"/>
                <a:gd fmla="*/ 0 60000 65536" name="T22"/>
                <a:gd fmla="*/ 0 60000 65536" name="T23"/>
                <a:gd fmla="*/ 0 w 30" name="T24"/>
                <a:gd fmla="*/ 0 h 24" name="T25"/>
                <a:gd fmla="*/ 30 w 30" name="T26"/>
                <a:gd fmla="*/ 24 h 24"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24" w="30">
                  <a:moveTo>
                    <a:pt x="26" y="24"/>
                  </a:moveTo>
                  <a:cubicBezTo>
                    <a:pt x="25" y="24"/>
                    <a:pt x="25" y="24"/>
                    <a:pt x="24" y="23"/>
                  </a:cubicBezTo>
                  <a:cubicBezTo>
                    <a:pt x="2" y="6"/>
                    <a:pt x="2" y="6"/>
                    <a:pt x="2" y="6"/>
                  </a:cubicBezTo>
                  <a:cubicBezTo>
                    <a:pt x="0" y="5"/>
                    <a:pt x="0" y="3"/>
                    <a:pt x="1" y="2"/>
                  </a:cubicBezTo>
                  <a:cubicBezTo>
                    <a:pt x="2" y="0"/>
                    <a:pt x="4" y="0"/>
                    <a:pt x="6" y="1"/>
                  </a:cubicBezTo>
                  <a:cubicBezTo>
                    <a:pt x="28" y="18"/>
                    <a:pt x="28" y="18"/>
                    <a:pt x="28" y="18"/>
                  </a:cubicBezTo>
                  <a:cubicBezTo>
                    <a:pt x="30" y="19"/>
                    <a:pt x="30" y="21"/>
                    <a:pt x="29" y="23"/>
                  </a:cubicBezTo>
                  <a:cubicBezTo>
                    <a:pt x="28" y="24"/>
                    <a:pt x="27" y="24"/>
                    <a:pt x="26" y="24"/>
                  </a:cubicBezTo>
                  <a:close/>
                </a:path>
              </a:pathLst>
            </a:custGeom>
            <a:solidFill>
              <a:srgbClr val="27272F"/>
            </a:solidFill>
            <a:ln>
              <a:noFill/>
            </a:ln>
            <a:extLst>
              <a:ext uri="{91240B29-F687-4F45-9708-019B960494DF}">
                <a14:hiddenLine w="9525">
                  <a:solidFill>
                    <a:srgbClr val="000000"/>
                  </a:solidFill>
                  <a:bevel/>
                </a14:hiddenLine>
              </a:ext>
            </a:extLst>
          </p:spPr>
          <p:txBody>
            <a:bodyPr/>
            <a:lstStyle/>
            <a:p>
              <a:endParaRPr altLang="en-US" lang="zh-CN"/>
            </a:p>
          </p:txBody>
        </p:sp>
        <p:sp>
          <p:nvSpPr>
            <p:cNvPr id="42" name="Freeform 3850"/>
            <p:cNvSpPr>
              <a:spLocks noChangeArrowheads="1" noEditPoints="1"/>
            </p:cNvSpPr>
            <p:nvPr/>
          </p:nvSpPr>
          <p:spPr bwMode="auto">
            <a:xfrm>
              <a:off x="236538" y="157163"/>
              <a:ext cx="104775" cy="109538"/>
            </a:xfrm>
            <a:custGeom>
              <a:gdLst>
                <a:gd fmla="*/ 2147483646 w 28" name="T0"/>
                <a:gd fmla="*/ 2147483646 h 29" name="T1"/>
                <a:gd fmla="*/ 0 w 28" name="T2"/>
                <a:gd fmla="*/ 2147483646 h 29" name="T3"/>
                <a:gd fmla="*/ 2147483646 w 28" name="T4"/>
                <a:gd fmla="*/ 0 h 29" name="T5"/>
                <a:gd fmla="*/ 2147483646 w 28" name="T6"/>
                <a:gd fmla="*/ 2147483646 h 29" name="T7"/>
                <a:gd fmla="*/ 2147483646 w 28" name="T8"/>
                <a:gd fmla="*/ 2147483646 h 29" name="T9"/>
                <a:gd fmla="*/ 2147483646 w 28" name="T10"/>
                <a:gd fmla="*/ 2147483646 h 29" name="T11"/>
                <a:gd fmla="*/ 2147483646 w 28" name="T12"/>
                <a:gd fmla="*/ 2147483646 h 29" name="T13"/>
                <a:gd fmla="*/ 2147483646 w 28" name="T14"/>
                <a:gd fmla="*/ 2147483646 h 29" name="T15"/>
                <a:gd fmla="*/ 2147483646 w 28" name="T16"/>
                <a:gd fmla="*/ 2147483646 h 29" name="T17"/>
                <a:gd fmla="*/ 2147483646 w 28" name="T18"/>
                <a:gd fmla="*/ 2147483646 h 29"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8" name="T30"/>
                <a:gd fmla="*/ 0 h 29" name="T31"/>
                <a:gd fmla="*/ 28 w 28" name="T32"/>
                <a:gd fmla="*/ 29 h 29"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8" w="28">
                  <a:moveTo>
                    <a:pt x="14" y="29"/>
                  </a:moveTo>
                  <a:cubicBezTo>
                    <a:pt x="6" y="29"/>
                    <a:pt x="0" y="22"/>
                    <a:pt x="0" y="14"/>
                  </a:cubicBezTo>
                  <a:cubicBezTo>
                    <a:pt x="0" y="6"/>
                    <a:pt x="6" y="0"/>
                    <a:pt x="14" y="0"/>
                  </a:cubicBezTo>
                  <a:cubicBezTo>
                    <a:pt x="22" y="0"/>
                    <a:pt x="28" y="6"/>
                    <a:pt x="28" y="14"/>
                  </a:cubicBezTo>
                  <a:cubicBezTo>
                    <a:pt x="28" y="22"/>
                    <a:pt x="22" y="29"/>
                    <a:pt x="14" y="29"/>
                  </a:cubicBezTo>
                  <a:close/>
                  <a:moveTo>
                    <a:pt x="14" y="7"/>
                  </a:moveTo>
                  <a:cubicBezTo>
                    <a:pt x="10" y="7"/>
                    <a:pt x="6" y="10"/>
                    <a:pt x="6" y="14"/>
                  </a:cubicBezTo>
                  <a:cubicBezTo>
                    <a:pt x="6" y="18"/>
                    <a:pt x="10" y="22"/>
                    <a:pt x="14" y="22"/>
                  </a:cubicBezTo>
                  <a:cubicBezTo>
                    <a:pt x="18" y="22"/>
                    <a:pt x="22" y="18"/>
                    <a:pt x="22" y="14"/>
                  </a:cubicBezTo>
                  <a:cubicBezTo>
                    <a:pt x="22" y="10"/>
                    <a:pt x="18" y="7"/>
                    <a:pt x="14" y="7"/>
                  </a:cubicBezTo>
                  <a:close/>
                </a:path>
              </a:pathLst>
            </a:custGeom>
            <a:solidFill>
              <a:srgbClr val="27272F"/>
            </a:solidFill>
            <a:ln>
              <a:noFill/>
            </a:ln>
            <a:extLst>
              <a:ext uri="{91240B29-F687-4F45-9708-019B960494DF}">
                <a14:hiddenLine w="9525">
                  <a:solidFill>
                    <a:srgbClr val="000000"/>
                  </a:solidFill>
                  <a:bevel/>
                </a14:hiddenLine>
              </a:ext>
            </a:extLst>
          </p:spPr>
          <p:txBody>
            <a:bodyPr/>
            <a:lstStyle/>
            <a:p>
              <a:endParaRPr altLang="en-US" lang="zh-CN"/>
            </a:p>
          </p:txBody>
        </p:sp>
      </p:grpSp>
      <p:sp>
        <p:nvSpPr>
          <p:cNvPr id="43" name="文本框 1"/>
          <p:cNvSpPr txBox="1">
            <a:spLocks noChangeArrowheads="1"/>
          </p:cNvSpPr>
          <p:nvPr/>
        </p:nvSpPr>
        <p:spPr bwMode="auto">
          <a:xfrm>
            <a:off x="1032103" y="4218156"/>
            <a:ext cx="2685686"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charset="0"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a:spcBef>
                <a:spcPct val="0"/>
              </a:spcBef>
              <a:buFontTx/>
              <a:buNone/>
            </a:pPr>
            <a:r>
              <a:rPr altLang="en-US" b="1" lang="zh-CN" smtClean="0" sz="2400">
                <a:solidFill>
                  <a:srgbClr val="157E9F"/>
                </a:solidFill>
                <a:latin charset="-122" panose="02000000000000000000" pitchFamily="2" typeface="方正清刻本悦宋简体"/>
                <a:ea charset="-122" panose="02000000000000000000" pitchFamily="2" typeface="方正清刻本悦宋简体"/>
              </a:rPr>
              <a:t>实践验证1</a:t>
            </a:r>
          </a:p>
        </p:txBody>
      </p:sp>
      <p:sp>
        <p:nvSpPr>
          <p:cNvPr id="44" name="文本框 47"/>
          <p:cNvSpPr txBox="1">
            <a:spLocks noChangeArrowheads="1"/>
          </p:cNvSpPr>
          <p:nvPr/>
        </p:nvSpPr>
        <p:spPr bwMode="auto">
          <a:xfrm>
            <a:off x="1032103" y="4758486"/>
            <a:ext cx="3036786"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charset="0"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a:spcBef>
                <a:spcPct val="0"/>
              </a:spcBef>
              <a:buFontTx/>
              <a:buNone/>
            </a:pPr>
            <a:r>
              <a:rPr altLang="en-US" lang="zh-CN" sz="1600">
                <a:solidFill>
                  <a:schemeClr val="tx1">
                    <a:lumMod val="75000"/>
                    <a:lumOff val="25000"/>
                  </a:schemeClr>
                </a:solidFill>
                <a:latin charset="-122" pitchFamily="34" typeface="微软雅黑"/>
                <a:ea charset="-122" pitchFamily="34" typeface="微软雅黑"/>
              </a:rPr>
              <a:t>请在此处添加文本请在此处添加文本请在此处添加文本</a:t>
            </a:r>
          </a:p>
          <a:p>
            <a:pPr>
              <a:spcBef>
                <a:spcPct val="0"/>
              </a:spcBef>
              <a:buFontTx/>
              <a:buNone/>
            </a:pPr>
            <a:r>
              <a:rPr altLang="en-US" lang="zh-CN" sz="1600">
                <a:solidFill>
                  <a:schemeClr val="tx1">
                    <a:lumMod val="75000"/>
                    <a:lumOff val="25000"/>
                  </a:schemeClr>
                </a:solidFill>
                <a:latin charset="-122" pitchFamily="34" typeface="微软雅黑"/>
                <a:ea charset="-122" pitchFamily="34" typeface="微软雅黑"/>
              </a:rPr>
              <a:t>请在此处添加文本</a:t>
            </a:r>
          </a:p>
        </p:txBody>
      </p:sp>
      <p:sp>
        <p:nvSpPr>
          <p:cNvPr id="46" name="文本框 49"/>
          <p:cNvSpPr txBox="1">
            <a:spLocks noChangeArrowheads="1"/>
          </p:cNvSpPr>
          <p:nvPr/>
        </p:nvSpPr>
        <p:spPr bwMode="auto">
          <a:xfrm>
            <a:off x="4399470" y="4728846"/>
            <a:ext cx="3036786"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charset="0"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a:spcBef>
                <a:spcPct val="0"/>
              </a:spcBef>
              <a:buFontTx/>
              <a:buNone/>
            </a:pPr>
            <a:r>
              <a:rPr altLang="en-US" lang="zh-CN" sz="1600">
                <a:solidFill>
                  <a:schemeClr val="tx1">
                    <a:lumMod val="75000"/>
                    <a:lumOff val="25000"/>
                  </a:schemeClr>
                </a:solidFill>
                <a:latin charset="-122" pitchFamily="34" typeface="微软雅黑"/>
                <a:ea charset="-122" pitchFamily="34" typeface="微软雅黑"/>
              </a:rPr>
              <a:t>请在此处添加文本请在此处添加文本请在此处添加文本</a:t>
            </a:r>
          </a:p>
          <a:p>
            <a:pPr>
              <a:spcBef>
                <a:spcPct val="0"/>
              </a:spcBef>
              <a:buFontTx/>
              <a:buNone/>
            </a:pPr>
            <a:r>
              <a:rPr altLang="en-US" lang="zh-CN" sz="1600">
                <a:solidFill>
                  <a:schemeClr val="tx1">
                    <a:lumMod val="75000"/>
                    <a:lumOff val="25000"/>
                  </a:schemeClr>
                </a:solidFill>
                <a:latin charset="-122" pitchFamily="34" typeface="微软雅黑"/>
                <a:ea charset="-122" pitchFamily="34" typeface="微软雅黑"/>
              </a:rPr>
              <a:t>请在此处添加文本</a:t>
            </a:r>
          </a:p>
        </p:txBody>
      </p:sp>
      <p:sp>
        <p:nvSpPr>
          <p:cNvPr id="48" name="文本框 51"/>
          <p:cNvSpPr txBox="1">
            <a:spLocks noChangeArrowheads="1"/>
          </p:cNvSpPr>
          <p:nvPr/>
        </p:nvSpPr>
        <p:spPr bwMode="auto">
          <a:xfrm>
            <a:off x="7782796" y="4728846"/>
            <a:ext cx="3036786"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charset="0"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a:spcBef>
                <a:spcPct val="0"/>
              </a:spcBef>
              <a:buFontTx/>
              <a:buNone/>
            </a:pPr>
            <a:r>
              <a:rPr altLang="en-US" lang="zh-CN" sz="1600">
                <a:solidFill>
                  <a:schemeClr val="tx1">
                    <a:lumMod val="75000"/>
                    <a:lumOff val="25000"/>
                  </a:schemeClr>
                </a:solidFill>
                <a:latin charset="-122" pitchFamily="34" typeface="微软雅黑"/>
                <a:ea charset="-122" pitchFamily="34" typeface="微软雅黑"/>
              </a:rPr>
              <a:t>请在此处添加文本请在此处添加文本请在此处添加文本</a:t>
            </a:r>
          </a:p>
          <a:p>
            <a:pPr>
              <a:spcBef>
                <a:spcPct val="0"/>
              </a:spcBef>
              <a:buFontTx/>
              <a:buNone/>
            </a:pPr>
            <a:r>
              <a:rPr altLang="en-US" lang="zh-CN" sz="1600">
                <a:solidFill>
                  <a:schemeClr val="tx1">
                    <a:lumMod val="75000"/>
                    <a:lumOff val="25000"/>
                  </a:schemeClr>
                </a:solidFill>
                <a:latin charset="-122" pitchFamily="34" typeface="微软雅黑"/>
                <a:ea charset="-122" pitchFamily="34" typeface="微软雅黑"/>
              </a:rPr>
              <a:t>请在此处添加文本</a:t>
            </a:r>
          </a:p>
        </p:txBody>
      </p:sp>
      <p:sp>
        <p:nvSpPr>
          <p:cNvPr id="50" name="文本框 1"/>
          <p:cNvSpPr txBox="1">
            <a:spLocks noChangeArrowheads="1"/>
          </p:cNvSpPr>
          <p:nvPr/>
        </p:nvSpPr>
        <p:spPr bwMode="auto">
          <a:xfrm>
            <a:off x="4331074" y="4223683"/>
            <a:ext cx="2685686"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charset="0"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a:spcBef>
                <a:spcPct val="0"/>
              </a:spcBef>
              <a:buFontTx/>
              <a:buNone/>
            </a:pPr>
            <a:r>
              <a:rPr altLang="en-US" b="1" lang="zh-CN" smtClean="0" sz="2400">
                <a:solidFill>
                  <a:srgbClr val="157E9F"/>
                </a:solidFill>
                <a:latin charset="-122" panose="02000000000000000000" pitchFamily="2" typeface="方正清刻本悦宋简体"/>
                <a:ea charset="-122" panose="02000000000000000000" pitchFamily="2" typeface="方正清刻本悦宋简体"/>
              </a:rPr>
              <a:t>实践验证2</a:t>
            </a:r>
          </a:p>
        </p:txBody>
      </p:sp>
      <p:sp>
        <p:nvSpPr>
          <p:cNvPr id="51" name="文本框 1"/>
          <p:cNvSpPr txBox="1">
            <a:spLocks noChangeArrowheads="1"/>
          </p:cNvSpPr>
          <p:nvPr/>
        </p:nvSpPr>
        <p:spPr bwMode="auto">
          <a:xfrm>
            <a:off x="7782795" y="4199917"/>
            <a:ext cx="2685686"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charset="0"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a:spcBef>
                <a:spcPct val="0"/>
              </a:spcBef>
              <a:buFontTx/>
              <a:buNone/>
            </a:pPr>
            <a:r>
              <a:rPr altLang="en-US" b="1" lang="zh-CN" smtClean="0" sz="2400">
                <a:solidFill>
                  <a:srgbClr val="157E9F"/>
                </a:solidFill>
                <a:latin charset="-122" panose="02000000000000000000" pitchFamily="2" typeface="方正清刻本悦宋简体"/>
                <a:ea charset="-122" panose="02000000000000000000" pitchFamily="2" typeface="方正清刻本悦宋简体"/>
              </a:rPr>
              <a:t>实践验证3</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dkDnDiag">
          <a:fgClr>
            <a:schemeClr val="bg1">
              <a:lumMod val="95000"/>
            </a:schemeClr>
          </a:fgClr>
          <a:bgClr>
            <a:schemeClr val="bg1"/>
          </a:bgClr>
        </a:pattFill>
        <a:effectLst/>
      </p:bgPr>
    </p:bg>
    <p:spTree>
      <p:nvGrpSpPr>
        <p:cNvPr id="1" name=""/>
        <p:cNvGrpSpPr/>
        <p:nvPr/>
      </p:nvGrpSpPr>
      <p:grpSpPr>
        <a:xfrm>
          <a:off x="0" y="0"/>
          <a:ext cx="0" cy="0"/>
        </a:xfrm>
      </p:grpSpPr>
      <p:sp>
        <p:nvSpPr>
          <p:cNvPr id="1789" name="矩形 1788"/>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algn="t" blurRad="393700" dir="5820000" dist="76200" rotWithShape="0" sx="99000" sy="9900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8" lIns="91436" rIns="91436" rtlCol="0" tIns="45718"/>
          <a:lstStyle/>
          <a:p>
            <a:pPr algn="ctr"/>
            <a:endParaRPr altLang="en-US" lang="zh-CN"/>
          </a:p>
        </p:txBody>
      </p:sp>
      <p:sp>
        <p:nvSpPr>
          <p:cNvPr id="1790" name="圆角矩形 1789"/>
          <p:cNvSpPr/>
          <p:nvPr/>
        </p:nvSpPr>
        <p:spPr>
          <a:xfrm flipV="1" rot="10800000">
            <a:off x="-5664" y="249441"/>
            <a:ext cx="484287" cy="491115"/>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8" lIns="91436" rIns="91436" rtlCol="0" tIns="45718"/>
          <a:lstStyle/>
          <a:p>
            <a:pPr algn="ctr"/>
            <a:r>
              <a:rPr altLang="zh-CN" lang="en-US" sz="3600"/>
              <a:t>4</a:t>
            </a:r>
          </a:p>
        </p:txBody>
      </p:sp>
      <p:sp>
        <p:nvSpPr>
          <p:cNvPr id="1791" name="矩形 1790"/>
          <p:cNvSpPr/>
          <p:nvPr/>
        </p:nvSpPr>
        <p:spPr>
          <a:xfrm>
            <a:off x="3531880" y="310334"/>
            <a:ext cx="2248209" cy="365756"/>
          </a:xfrm>
          <a:prstGeom prst="rect">
            <a:avLst/>
          </a:prstGeom>
        </p:spPr>
        <p:txBody>
          <a:bodyPr bIns="45718" lIns="91436" rIns="91436" tIns="45718" wrap="none">
            <a:spAutoFit/>
          </a:bodyPr>
          <a:lstStyle/>
          <a:p>
            <a:pPr algn="ctr"/>
            <a:r>
              <a:rPr altLang="zh-CN" lang="en-US" smtClean="0">
                <a:solidFill>
                  <a:schemeClr val="bg1"/>
                </a:solidFill>
                <a:latin charset="-122" pitchFamily="34" typeface="微软雅黑"/>
                <a:ea charset="-122" pitchFamily="34" typeface="微软雅黑"/>
              </a:rPr>
              <a:t>RESEARCH RESULT</a:t>
            </a:r>
          </a:p>
        </p:txBody>
      </p:sp>
      <p:sp>
        <p:nvSpPr>
          <p:cNvPr id="1792" name="圆角矩形 1791"/>
          <p:cNvSpPr/>
          <p:nvPr/>
        </p:nvSpPr>
        <p:spPr>
          <a:xfrm flipV="1" rot="16200000">
            <a:off x="11457520" y="249444"/>
            <a:ext cx="484287" cy="491115"/>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93" name="Freeform 96"/>
          <p:cNvSpPr/>
          <p:nvPr/>
        </p:nvSpPr>
        <p:spPr bwMode="auto">
          <a:xfrm>
            <a:off x="11559368" y="359659"/>
            <a:ext cx="280590" cy="270687"/>
          </a:xfrm>
          <a:custGeom>
            <a:gdLst>
              <a:gd fmla="*/ 184 w 216" name="T0"/>
              <a:gd fmla="*/ 0 h 208" name="T1"/>
              <a:gd fmla="*/ 152 w 216" name="T2"/>
              <a:gd fmla="*/ 32 h 208" name="T3"/>
              <a:gd fmla="*/ 154 w 216" name="T4"/>
              <a:gd fmla="*/ 41 h 208" name="T5"/>
              <a:gd fmla="*/ 60 w 216" name="T6"/>
              <a:gd fmla="*/ 80 h 208" name="T7"/>
              <a:gd fmla="*/ 32 w 216" name="T8"/>
              <a:gd fmla="*/ 64 h 208" name="T9"/>
              <a:gd fmla="*/ 0 w 216" name="T10"/>
              <a:gd fmla="*/ 96 h 208" name="T11"/>
              <a:gd fmla="*/ 32 w 216" name="T12"/>
              <a:gd fmla="*/ 128 h 208" name="T13"/>
              <a:gd fmla="*/ 56 w 216" name="T14"/>
              <a:gd fmla="*/ 118 h 208" name="T15"/>
              <a:gd fmla="*/ 116 w 216" name="T16"/>
              <a:gd fmla="*/ 161 h 208" name="T17"/>
              <a:gd fmla="*/ 112 w 216" name="T18"/>
              <a:gd fmla="*/ 176 h 208" name="T19"/>
              <a:gd fmla="*/ 144 w 216" name="T20"/>
              <a:gd fmla="*/ 208 h 208" name="T21"/>
              <a:gd fmla="*/ 176 w 216" name="T22"/>
              <a:gd fmla="*/ 176 h 208" name="T23"/>
              <a:gd fmla="*/ 144 w 216" name="T24"/>
              <a:gd fmla="*/ 144 h 208" name="T25"/>
              <a:gd fmla="*/ 121 w 216" name="T26"/>
              <a:gd fmla="*/ 154 h 208" name="T27"/>
              <a:gd fmla="*/ 61 w 216" name="T28"/>
              <a:gd fmla="*/ 111 h 208" name="T29"/>
              <a:gd fmla="*/ 64 w 216" name="T30"/>
              <a:gd fmla="*/ 96 h 208" name="T31"/>
              <a:gd fmla="*/ 63 w 216" name="T32"/>
              <a:gd fmla="*/ 87 h 208" name="T33"/>
              <a:gd fmla="*/ 157 w 216" name="T34"/>
              <a:gd fmla="*/ 48 h 208" name="T35"/>
              <a:gd fmla="*/ 184 w 216" name="T36"/>
              <a:gd fmla="*/ 64 h 208" name="T37"/>
              <a:gd fmla="*/ 216 w 216" name="T38"/>
              <a:gd fmla="*/ 32 h 208" name="T39"/>
              <a:gd fmla="*/ 184 w 216" name="T40"/>
              <a:gd fmla="*/ 0 h 20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08" w="216">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anchor="t" anchorCtr="0" bIns="45720" compatLnSpc="1" lIns="91440" numCol="1" rIns="91440" tIns="45720" vert="horz" wrap="square"/>
          <a:lstStyle/>
          <a:p>
            <a:endParaRPr altLang="en-US" lang="zh-CN">
              <a:solidFill>
                <a:srgbClr val="AD1C21"/>
              </a:solidFill>
            </a:endParaRPr>
          </a:p>
        </p:txBody>
      </p:sp>
      <p:sp>
        <p:nvSpPr>
          <p:cNvPr id="1794" name="矩形 1793"/>
          <p:cNvSpPr/>
          <p:nvPr/>
        </p:nvSpPr>
        <p:spPr>
          <a:xfrm>
            <a:off x="633077" y="125666"/>
            <a:ext cx="2494280" cy="731520"/>
          </a:xfrm>
          <a:prstGeom prst="rect">
            <a:avLst/>
          </a:prstGeom>
        </p:spPr>
        <p:txBody>
          <a:bodyPr wrap="none">
            <a:spAutoFit/>
          </a:bodyPr>
          <a:lstStyle/>
          <a:p>
            <a:pPr>
              <a:lnSpc>
                <a:spcPct val="150000"/>
              </a:lnSpc>
            </a:pPr>
            <a:r>
              <a:rPr altLang="zh-CN" lang="en-US" smtClean="0" sz="2800">
                <a:solidFill>
                  <a:srgbClr val="157E9F"/>
                </a:solidFill>
                <a:latin charset="-122" panose="02000000000000000000" pitchFamily="2" typeface="方正清刻本悦宋简体"/>
                <a:ea charset="-122" panose="02000000000000000000" pitchFamily="2" typeface="方正清刻本悦宋简体"/>
              </a:rPr>
              <a:t> 整体过程总结</a:t>
            </a:r>
          </a:p>
        </p:txBody>
      </p:sp>
      <p:sp>
        <p:nvSpPr>
          <p:cNvPr id="45" name="L 形 44"/>
          <p:cNvSpPr/>
          <p:nvPr/>
        </p:nvSpPr>
        <p:spPr>
          <a:xfrm rot="2686645">
            <a:off x="4605409" y="2412321"/>
            <a:ext cx="1430064" cy="1443667"/>
          </a:xfrm>
          <a:prstGeom prst="corner">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lnSpc>
                <a:spcPct val="130000"/>
              </a:lnSpc>
            </a:pPr>
            <a:endParaRPr altLang="en-US" lang="zh-CN" sz="3600"/>
          </a:p>
        </p:txBody>
      </p:sp>
      <p:sp>
        <p:nvSpPr>
          <p:cNvPr id="47" name="L 形 46"/>
          <p:cNvSpPr/>
          <p:nvPr/>
        </p:nvSpPr>
        <p:spPr>
          <a:xfrm rot="8086645">
            <a:off x="5819106" y="2416548"/>
            <a:ext cx="1420689" cy="1392304"/>
          </a:xfrm>
          <a:prstGeom prst="corner">
            <a:avLst/>
          </a:prstGeom>
          <a:solidFill>
            <a:srgbClr val="157E9F">
              <a:alpha val="60000"/>
            </a:srgbClr>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lnSpc>
                <a:spcPct val="130000"/>
              </a:lnSpc>
            </a:pPr>
            <a:endParaRPr altLang="en-US" lang="zh-CN" sz="3600"/>
          </a:p>
        </p:txBody>
      </p:sp>
      <p:sp>
        <p:nvSpPr>
          <p:cNvPr id="49" name="L 形 48"/>
          <p:cNvSpPr/>
          <p:nvPr/>
        </p:nvSpPr>
        <p:spPr>
          <a:xfrm rot="13486645">
            <a:off x="5830864" y="3610563"/>
            <a:ext cx="1428819" cy="1428819"/>
          </a:xfrm>
          <a:prstGeom prst="corner">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lnSpc>
                <a:spcPct val="130000"/>
              </a:lnSpc>
            </a:pPr>
            <a:endParaRPr altLang="en-US" lang="zh-CN" sz="3600"/>
          </a:p>
        </p:txBody>
      </p:sp>
      <p:sp>
        <p:nvSpPr>
          <p:cNvPr id="52" name="L 形 51"/>
          <p:cNvSpPr/>
          <p:nvPr/>
        </p:nvSpPr>
        <p:spPr>
          <a:xfrm rot="18886644">
            <a:off x="4630661" y="3640515"/>
            <a:ext cx="1428819" cy="1428819"/>
          </a:xfrm>
          <a:prstGeom prst="corner">
            <a:avLst/>
          </a:prstGeom>
          <a:solidFill>
            <a:srgbClr val="157E9F">
              <a:alpha val="60000"/>
            </a:srgbClr>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lnSpc>
                <a:spcPct val="130000"/>
              </a:lnSpc>
            </a:pPr>
            <a:endParaRPr altLang="en-US" lang="zh-CN" sz="3600"/>
          </a:p>
        </p:txBody>
      </p:sp>
      <p:sp>
        <p:nvSpPr>
          <p:cNvPr id="53" name="文本框 52"/>
          <p:cNvSpPr txBox="1"/>
          <p:nvPr/>
        </p:nvSpPr>
        <p:spPr>
          <a:xfrm>
            <a:off x="4632668" y="2471944"/>
            <a:ext cx="540648" cy="1181096"/>
          </a:xfrm>
          <a:prstGeom prst="rect">
            <a:avLst/>
          </a:prstGeom>
          <a:noFill/>
        </p:spPr>
        <p:txBody>
          <a:bodyPr bIns="45718" lIns="91436" rIns="91436" rtlCol="0" tIns="45718" wrap="square">
            <a:spAutoFit/>
          </a:bodyPr>
          <a:lstStyle/>
          <a:p>
            <a:pPr>
              <a:lnSpc>
                <a:spcPct val="130000"/>
              </a:lnSpc>
            </a:pPr>
            <a:r>
              <a:rPr altLang="zh-CN" lang="en-US" sz="5500">
                <a:solidFill>
                  <a:schemeClr val="bg1"/>
                </a:solidFill>
                <a:latin charset="0" panose="020b0402030504020804" pitchFamily="34" typeface="Eras Light ITC"/>
              </a:rPr>
              <a:t>S</a:t>
            </a:r>
          </a:p>
        </p:txBody>
      </p:sp>
      <p:sp>
        <p:nvSpPr>
          <p:cNvPr id="54" name="文本框 53"/>
          <p:cNvSpPr txBox="1"/>
          <p:nvPr/>
        </p:nvSpPr>
        <p:spPr>
          <a:xfrm>
            <a:off x="6133494" y="1960488"/>
            <a:ext cx="540648" cy="1181096"/>
          </a:xfrm>
          <a:prstGeom prst="rect">
            <a:avLst/>
          </a:prstGeom>
          <a:noFill/>
        </p:spPr>
        <p:txBody>
          <a:bodyPr bIns="45718" lIns="91436" rIns="91436" rtlCol="0" tIns="45718" wrap="square">
            <a:spAutoFit/>
          </a:bodyPr>
          <a:lstStyle/>
          <a:p>
            <a:pPr>
              <a:lnSpc>
                <a:spcPct val="130000"/>
              </a:lnSpc>
            </a:pPr>
            <a:r>
              <a:rPr altLang="zh-CN" lang="en-US" sz="5500">
                <a:solidFill>
                  <a:schemeClr val="bg1"/>
                </a:solidFill>
                <a:latin charset="0" panose="020b0402030504020804" pitchFamily="34" typeface="Eras Light ITC"/>
              </a:rPr>
              <a:t>w</a:t>
            </a:r>
          </a:p>
        </p:txBody>
      </p:sp>
      <p:sp>
        <p:nvSpPr>
          <p:cNvPr id="55" name="文本框 54"/>
          <p:cNvSpPr txBox="1"/>
          <p:nvPr/>
        </p:nvSpPr>
        <p:spPr>
          <a:xfrm>
            <a:off x="6683607" y="3692716"/>
            <a:ext cx="540648" cy="1181096"/>
          </a:xfrm>
          <a:prstGeom prst="rect">
            <a:avLst/>
          </a:prstGeom>
          <a:noFill/>
        </p:spPr>
        <p:txBody>
          <a:bodyPr bIns="45718" lIns="91436" rIns="91436" rtlCol="0" tIns="45718" wrap="square">
            <a:spAutoFit/>
          </a:bodyPr>
          <a:lstStyle/>
          <a:p>
            <a:pPr>
              <a:lnSpc>
                <a:spcPct val="130000"/>
              </a:lnSpc>
            </a:pPr>
            <a:r>
              <a:rPr altLang="zh-CN" lang="en-US" sz="5500">
                <a:solidFill>
                  <a:schemeClr val="bg1"/>
                </a:solidFill>
                <a:latin charset="0" panose="020b0402030504020804" pitchFamily="34" typeface="Eras Light ITC"/>
              </a:rPr>
              <a:t>T</a:t>
            </a:r>
          </a:p>
        </p:txBody>
      </p:sp>
      <p:sp>
        <p:nvSpPr>
          <p:cNvPr id="56" name="文本框 55"/>
          <p:cNvSpPr txBox="1"/>
          <p:nvPr/>
        </p:nvSpPr>
        <p:spPr>
          <a:xfrm>
            <a:off x="5033408" y="4096144"/>
            <a:ext cx="540648" cy="1181096"/>
          </a:xfrm>
          <a:prstGeom prst="rect">
            <a:avLst/>
          </a:prstGeom>
          <a:noFill/>
        </p:spPr>
        <p:txBody>
          <a:bodyPr bIns="45718" lIns="91436" rIns="91436" rtlCol="0" tIns="45718" wrap="square">
            <a:spAutoFit/>
          </a:bodyPr>
          <a:lstStyle/>
          <a:p>
            <a:pPr>
              <a:lnSpc>
                <a:spcPct val="130000"/>
              </a:lnSpc>
            </a:pPr>
            <a:r>
              <a:rPr altLang="zh-CN" lang="en-US" sz="5500">
                <a:solidFill>
                  <a:schemeClr val="bg1"/>
                </a:solidFill>
                <a:latin charset="0" panose="020b0402030504020804" pitchFamily="34" typeface="Eras Light ITC"/>
              </a:rPr>
              <a:t>o</a:t>
            </a:r>
          </a:p>
        </p:txBody>
      </p:sp>
      <p:sp>
        <p:nvSpPr>
          <p:cNvPr id="57" name="圆角矩形 56"/>
          <p:cNvSpPr/>
          <p:nvPr/>
        </p:nvSpPr>
        <p:spPr>
          <a:xfrm flipV="1" rot="10800000">
            <a:off x="3395960" y="2180807"/>
            <a:ext cx="272237" cy="276076"/>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lnSpc>
                <a:spcPct val="130000"/>
              </a:lnSpc>
            </a:pPr>
            <a:endParaRPr altLang="en-US" lang="zh-CN" sz="3600"/>
          </a:p>
        </p:txBody>
      </p:sp>
      <p:sp>
        <p:nvSpPr>
          <p:cNvPr id="58" name="文本框 57"/>
          <p:cNvSpPr txBox="1"/>
          <p:nvPr/>
        </p:nvSpPr>
        <p:spPr>
          <a:xfrm>
            <a:off x="1600762" y="2030490"/>
            <a:ext cx="1960876" cy="487678"/>
          </a:xfrm>
          <a:prstGeom prst="rect">
            <a:avLst/>
          </a:prstGeom>
          <a:noFill/>
        </p:spPr>
        <p:txBody>
          <a:bodyPr bIns="45719" lIns="91438" rIns="91438" rtlCol="0" tIns="45719" wrap="none">
            <a:spAutoFit/>
          </a:bodyPr>
          <a:lstStyle/>
          <a:p>
            <a:pPr>
              <a:lnSpc>
                <a:spcPct val="130000"/>
              </a:lnSpc>
            </a:pPr>
            <a:r>
              <a:rPr altLang="en-US" lang="zh-CN" smtClean="0" sz="2000">
                <a:solidFill>
                  <a:srgbClr val="157E9F"/>
                </a:solidFill>
                <a:latin charset="-122" panose="02000000000000000000" pitchFamily="2" typeface="方正清刻本悦宋简体"/>
                <a:ea charset="-122" panose="02000000000000000000" pitchFamily="2" typeface="方正清刻本悦宋简体"/>
              </a:rPr>
              <a:t>优势 Strengths</a:t>
            </a:r>
          </a:p>
        </p:txBody>
      </p:sp>
      <p:cxnSp>
        <p:nvCxnSpPr>
          <p:cNvPr id="59" name="直接连接符 58"/>
          <p:cNvCxnSpPr/>
          <p:nvPr/>
        </p:nvCxnSpPr>
        <p:spPr>
          <a:xfrm>
            <a:off x="919593" y="2456884"/>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835717" y="2534770"/>
            <a:ext cx="2397219" cy="1280158"/>
          </a:xfrm>
          <a:prstGeom prst="rect">
            <a:avLst/>
          </a:prstGeom>
        </p:spPr>
        <p:txBody>
          <a:bodyPr bIns="45719" lIns="91438" rIns="91438" tIns="45719" wrap="square">
            <a:spAutoFit/>
          </a:bodyPr>
          <a:lstStyle/>
          <a:p>
            <a:pPr>
              <a:lnSpc>
                <a:spcPct val="130000"/>
              </a:lnSpc>
            </a:pPr>
            <a:r>
              <a:rPr altLang="en-US" lang="zh-CN" sz="1200">
                <a:solidFill>
                  <a:schemeClr val="bg2">
                    <a:lumMod val="50000"/>
                  </a:schemeClr>
                </a:solidFill>
                <a:latin charset="-122" pitchFamily="34" typeface="微软雅黑"/>
                <a:ea charset="-122" pitchFamily="34" typeface="微软雅黑"/>
              </a:rPr>
              <a:t>论文就是用来进行科学研究和描述科研成果的文章，简称之为论文。它既是探讨问题进行科学研究的一种手段，又是描述科研成果进行学术交流的一种工具。</a:t>
            </a:r>
          </a:p>
        </p:txBody>
      </p:sp>
      <p:sp>
        <p:nvSpPr>
          <p:cNvPr id="61" name="圆角矩形 60"/>
          <p:cNvSpPr/>
          <p:nvPr/>
        </p:nvSpPr>
        <p:spPr>
          <a:xfrm flipV="1" rot="10800000">
            <a:off x="8289986" y="2195434"/>
            <a:ext cx="272237" cy="276076"/>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lnSpc>
                <a:spcPct val="130000"/>
              </a:lnSpc>
            </a:pPr>
            <a:endParaRPr altLang="en-US" lang="zh-CN" sz="3600"/>
          </a:p>
        </p:txBody>
      </p:sp>
      <p:sp>
        <p:nvSpPr>
          <p:cNvPr id="62" name="文本框 61"/>
          <p:cNvSpPr txBox="1"/>
          <p:nvPr/>
        </p:nvSpPr>
        <p:spPr>
          <a:xfrm>
            <a:off x="8721116" y="2106784"/>
            <a:ext cx="2087876" cy="487678"/>
          </a:xfrm>
          <a:prstGeom prst="rect">
            <a:avLst/>
          </a:prstGeom>
          <a:noFill/>
        </p:spPr>
        <p:txBody>
          <a:bodyPr bIns="45719" lIns="91438" rIns="91438" rtlCol="0" tIns="45719" wrap="none">
            <a:spAutoFit/>
          </a:bodyPr>
          <a:lstStyle/>
          <a:p>
            <a:pPr>
              <a:lnSpc>
                <a:spcPct val="130000"/>
              </a:lnSpc>
            </a:pPr>
            <a:r>
              <a:rPr altLang="en-US" lang="zh-CN" smtClean="0" sz="2000">
                <a:solidFill>
                  <a:srgbClr val="157E9F"/>
                </a:solidFill>
                <a:latin charset="-122" panose="02000000000000000000" pitchFamily="2" typeface="方正清刻本悦宋简体"/>
                <a:ea charset="-122" panose="02000000000000000000" pitchFamily="2" typeface="方正清刻本悦宋简体"/>
              </a:rPr>
              <a:t>劣势 Weaknesses</a:t>
            </a:r>
          </a:p>
        </p:txBody>
      </p:sp>
      <p:cxnSp>
        <p:nvCxnSpPr>
          <p:cNvPr id="63" name="直接连接符 62"/>
          <p:cNvCxnSpPr/>
          <p:nvPr/>
        </p:nvCxnSpPr>
        <p:spPr>
          <a:xfrm>
            <a:off x="8802721" y="2518551"/>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8718845" y="2596438"/>
            <a:ext cx="2397219" cy="1280158"/>
          </a:xfrm>
          <a:prstGeom prst="rect">
            <a:avLst/>
          </a:prstGeom>
        </p:spPr>
        <p:txBody>
          <a:bodyPr bIns="45719" lIns="91438" rIns="91438" tIns="45719" wrap="square">
            <a:spAutoFit/>
          </a:bodyPr>
          <a:lstStyle/>
          <a:p>
            <a:pPr>
              <a:lnSpc>
                <a:spcPct val="130000"/>
              </a:lnSpc>
            </a:pPr>
            <a:r>
              <a:rPr altLang="en-US" lang="zh-CN" sz="1200">
                <a:solidFill>
                  <a:schemeClr val="bg2">
                    <a:lumMod val="50000"/>
                  </a:schemeClr>
                </a:solidFill>
                <a:latin charset="-122" pitchFamily="34" typeface="微软雅黑"/>
                <a:ea charset="-122" pitchFamily="34" typeface="微软雅黑"/>
              </a:rPr>
              <a:t>论文就是用来进行科学研究和描述科研成果的文章，简称之为论文。它既是探讨问题进行科学研究的一种手段，又是描述科研成果进行学术交流的一种工具。</a:t>
            </a:r>
          </a:p>
        </p:txBody>
      </p:sp>
      <p:sp>
        <p:nvSpPr>
          <p:cNvPr id="65" name="圆角矩形 64"/>
          <p:cNvSpPr/>
          <p:nvPr/>
        </p:nvSpPr>
        <p:spPr>
          <a:xfrm flipV="1" rot="10800000">
            <a:off x="3389691" y="4245523"/>
            <a:ext cx="272237" cy="276076"/>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lnSpc>
                <a:spcPct val="130000"/>
              </a:lnSpc>
            </a:pPr>
            <a:endParaRPr altLang="en-US" lang="zh-CN" sz="3600"/>
          </a:p>
        </p:txBody>
      </p:sp>
      <p:sp>
        <p:nvSpPr>
          <p:cNvPr id="66" name="文本框 65"/>
          <p:cNvSpPr txBox="1"/>
          <p:nvPr/>
        </p:nvSpPr>
        <p:spPr>
          <a:xfrm>
            <a:off x="1385318" y="4107140"/>
            <a:ext cx="2214876" cy="487678"/>
          </a:xfrm>
          <a:prstGeom prst="rect">
            <a:avLst/>
          </a:prstGeom>
          <a:noFill/>
        </p:spPr>
        <p:txBody>
          <a:bodyPr bIns="45719" lIns="91438" rIns="91438" rtlCol="0" tIns="45719" wrap="none">
            <a:spAutoFit/>
          </a:bodyPr>
          <a:lstStyle/>
          <a:p>
            <a:pPr>
              <a:lnSpc>
                <a:spcPct val="130000"/>
              </a:lnSpc>
            </a:pPr>
            <a:r>
              <a:rPr altLang="en-US" lang="zh-CN" sz="2000">
                <a:solidFill>
                  <a:srgbClr val="157E9F"/>
                </a:solidFill>
                <a:latin charset="-122" panose="02000000000000000000" pitchFamily="2" typeface="方正清刻本悦宋简体"/>
                <a:ea charset="-122" panose="02000000000000000000" pitchFamily="2" typeface="方正清刻本悦宋简体"/>
              </a:rPr>
              <a:t>机遇 Opportunity</a:t>
            </a:r>
          </a:p>
        </p:txBody>
      </p:sp>
      <p:cxnSp>
        <p:nvCxnSpPr>
          <p:cNvPr id="67" name="直接连接符 66"/>
          <p:cNvCxnSpPr/>
          <p:nvPr/>
        </p:nvCxnSpPr>
        <p:spPr>
          <a:xfrm>
            <a:off x="919595" y="4519515"/>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68" name="矩形 67"/>
          <p:cNvSpPr/>
          <p:nvPr/>
        </p:nvSpPr>
        <p:spPr>
          <a:xfrm>
            <a:off x="835717" y="4597402"/>
            <a:ext cx="2397219" cy="1280158"/>
          </a:xfrm>
          <a:prstGeom prst="rect">
            <a:avLst/>
          </a:prstGeom>
        </p:spPr>
        <p:txBody>
          <a:bodyPr bIns="45719" lIns="91438" rIns="91438" tIns="45719" wrap="square">
            <a:spAutoFit/>
          </a:bodyPr>
          <a:lstStyle/>
          <a:p>
            <a:pPr>
              <a:lnSpc>
                <a:spcPct val="130000"/>
              </a:lnSpc>
            </a:pPr>
            <a:r>
              <a:rPr altLang="en-US" lang="zh-CN" sz="1200">
                <a:solidFill>
                  <a:schemeClr val="bg2">
                    <a:lumMod val="50000"/>
                  </a:schemeClr>
                </a:solidFill>
                <a:latin charset="-122" pitchFamily="34" typeface="微软雅黑"/>
                <a:ea charset="-122" pitchFamily="34" typeface="微软雅黑"/>
              </a:rPr>
              <a:t>论文就是用来进行科学研究和描述科研成果的文章，简称之为论文。它既是探讨问题进行科学研究的一种手段，又是描述科研成果进行学术交流的一种工具。</a:t>
            </a:r>
          </a:p>
        </p:txBody>
      </p:sp>
      <p:sp>
        <p:nvSpPr>
          <p:cNvPr id="69" name="圆角矩形 68"/>
          <p:cNvSpPr/>
          <p:nvPr/>
        </p:nvSpPr>
        <p:spPr>
          <a:xfrm flipV="1" rot="10800000">
            <a:off x="8289983" y="4280285"/>
            <a:ext cx="272237" cy="276076"/>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lnSpc>
                <a:spcPct val="130000"/>
              </a:lnSpc>
            </a:pPr>
            <a:endParaRPr altLang="en-US" lang="zh-CN" sz="3600"/>
          </a:p>
        </p:txBody>
      </p:sp>
      <p:sp>
        <p:nvSpPr>
          <p:cNvPr id="70" name="文本框 69"/>
          <p:cNvSpPr txBox="1"/>
          <p:nvPr/>
        </p:nvSpPr>
        <p:spPr>
          <a:xfrm>
            <a:off x="8721112" y="4190615"/>
            <a:ext cx="1706876" cy="487678"/>
          </a:xfrm>
          <a:prstGeom prst="rect">
            <a:avLst/>
          </a:prstGeom>
          <a:noFill/>
        </p:spPr>
        <p:txBody>
          <a:bodyPr bIns="45719" lIns="91438" rIns="91438" rtlCol="0" tIns="45719" wrap="none">
            <a:spAutoFit/>
          </a:bodyPr>
          <a:lstStyle/>
          <a:p>
            <a:pPr>
              <a:lnSpc>
                <a:spcPct val="130000"/>
              </a:lnSpc>
            </a:pPr>
            <a:r>
              <a:rPr altLang="en-US" lang="zh-CN" sz="2000">
                <a:solidFill>
                  <a:srgbClr val="157E9F"/>
                </a:solidFill>
                <a:latin charset="-122" panose="02000000000000000000" pitchFamily="2" typeface="方正清刻本悦宋简体"/>
                <a:ea charset="-122" panose="02000000000000000000" pitchFamily="2" typeface="方正清刻本悦宋简体"/>
              </a:rPr>
              <a:t>威胁 Threats</a:t>
            </a:r>
          </a:p>
        </p:txBody>
      </p:sp>
      <p:cxnSp>
        <p:nvCxnSpPr>
          <p:cNvPr id="71" name="直接连接符 70"/>
          <p:cNvCxnSpPr/>
          <p:nvPr/>
        </p:nvCxnSpPr>
        <p:spPr>
          <a:xfrm>
            <a:off x="8802720" y="4602381"/>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72" name="矩形 71"/>
          <p:cNvSpPr/>
          <p:nvPr/>
        </p:nvSpPr>
        <p:spPr>
          <a:xfrm>
            <a:off x="8718843" y="4680270"/>
            <a:ext cx="2397220" cy="1280158"/>
          </a:xfrm>
          <a:prstGeom prst="rect">
            <a:avLst/>
          </a:prstGeom>
        </p:spPr>
        <p:txBody>
          <a:bodyPr bIns="45719" lIns="91438" rIns="91438" tIns="45719" wrap="square">
            <a:spAutoFit/>
          </a:bodyPr>
          <a:lstStyle/>
          <a:p>
            <a:pPr>
              <a:lnSpc>
                <a:spcPct val="130000"/>
              </a:lnSpc>
            </a:pPr>
            <a:r>
              <a:rPr altLang="en-US" lang="zh-CN" sz="1200">
                <a:solidFill>
                  <a:schemeClr val="bg2">
                    <a:lumMod val="50000"/>
                  </a:schemeClr>
                </a:solidFill>
                <a:latin charset="-122" pitchFamily="34" typeface="微软雅黑"/>
                <a:ea charset="-122" pitchFamily="34" typeface="微软雅黑"/>
              </a:rPr>
              <a:t>论文就是用来进行科学研究和描述科研成果的文章，简称之为论文。它既是探讨问题进行科学研究的一种手段，又是描述科研成果进行学术交流的一种工具。</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dkDnDiag">
          <a:fgClr>
            <a:schemeClr val="bg1">
              <a:lumMod val="95000"/>
            </a:schemeClr>
          </a:fgClr>
          <a:bgClr>
            <a:schemeClr val="bg1"/>
          </a:bgClr>
        </a:pattFill>
        <a:effectLst/>
      </p:bgPr>
    </p:bg>
    <p:spTree>
      <p:nvGrpSpPr>
        <p:cNvPr id="1" name=""/>
        <p:cNvGrpSpPr/>
        <p:nvPr/>
      </p:nvGrpSpPr>
      <p:grpSpPr>
        <a:xfrm>
          <a:off x="0" y="0"/>
          <a:ext cx="0" cy="0"/>
        </a:xfrm>
      </p:grpSpPr>
      <p:sp>
        <p:nvSpPr>
          <p:cNvPr id="3" name="矩形 2"/>
          <p:cNvSpPr/>
          <p:nvPr/>
        </p:nvSpPr>
        <p:spPr>
          <a:xfrm>
            <a:off x="1669145" y="1227919"/>
            <a:ext cx="8998856" cy="4476196"/>
          </a:xfrm>
          <a:prstGeom prst="rect">
            <a:avLst/>
          </a:prstGeom>
          <a:solidFill>
            <a:srgbClr val="157E9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0" name="文本框 199"/>
          <p:cNvSpPr txBox="1"/>
          <p:nvPr/>
        </p:nvSpPr>
        <p:spPr>
          <a:xfrm>
            <a:off x="2611590" y="1895018"/>
            <a:ext cx="2421883" cy="640080"/>
          </a:xfrm>
          <a:prstGeom prst="rect">
            <a:avLst/>
          </a:prstGeom>
          <a:noFill/>
        </p:spPr>
        <p:txBody>
          <a:bodyPr rtlCol="0" wrap="square">
            <a:spAutoFit/>
          </a:bodyPr>
          <a:lstStyle/>
          <a:p>
            <a:r>
              <a:rPr altLang="en-US" b="1" lang="zh-CN" smtClean="0" sz="3600">
                <a:solidFill>
                  <a:schemeClr val="bg1"/>
                </a:solidFill>
                <a:latin charset="-122" panose="02000000000000000000" pitchFamily="2" typeface="方正清刻本悦宋简体"/>
                <a:ea charset="-122" panose="02000000000000000000" pitchFamily="2" typeface="方正清刻本悦宋简体"/>
              </a:rPr>
              <a:t>分析讨论</a:t>
            </a:r>
          </a:p>
        </p:txBody>
      </p:sp>
      <p:grpSp>
        <p:nvGrpSpPr>
          <p:cNvPr id="201" name="组合 200"/>
          <p:cNvGrpSpPr/>
          <p:nvPr/>
        </p:nvGrpSpPr>
        <p:grpSpPr>
          <a:xfrm>
            <a:off x="7228116" y="2324903"/>
            <a:ext cx="3081236" cy="3107841"/>
            <a:chOff x="-8677773" y="-3051174"/>
            <a:chExt cx="6986830" cy="7046911"/>
          </a:xfrm>
          <a:solidFill>
            <a:schemeClr val="bg1"/>
          </a:solidFill>
        </p:grpSpPr>
        <p:sp>
          <p:nvSpPr>
            <p:cNvPr id="202" name="Rectangle 42"/>
            <p:cNvSpPr>
              <a:spLocks noChangeArrowheads="1"/>
            </p:cNvSpPr>
            <p:nvPr/>
          </p:nvSpPr>
          <p:spPr bwMode="auto">
            <a:xfrm>
              <a:off x="-8677773" y="4905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03" name="Rectangle 43"/>
            <p:cNvSpPr>
              <a:spLocks noChangeArrowheads="1"/>
            </p:cNvSpPr>
            <p:nvPr/>
          </p:nvSpPr>
          <p:spPr bwMode="auto">
            <a:xfrm>
              <a:off x="-8592044" y="490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04" name="Rectangle 44"/>
            <p:cNvSpPr>
              <a:spLocks noChangeArrowheads="1"/>
            </p:cNvSpPr>
            <p:nvPr/>
          </p:nvSpPr>
          <p:spPr bwMode="auto">
            <a:xfrm>
              <a:off x="-8417414" y="4905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05" name="Rectangle 45"/>
            <p:cNvSpPr>
              <a:spLocks noChangeArrowheads="1"/>
            </p:cNvSpPr>
            <p:nvPr/>
          </p:nvSpPr>
          <p:spPr bwMode="auto">
            <a:xfrm>
              <a:off x="-8331685" y="490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06" name="Rectangle 46"/>
            <p:cNvSpPr>
              <a:spLocks noChangeArrowheads="1"/>
            </p:cNvSpPr>
            <p:nvPr/>
          </p:nvSpPr>
          <p:spPr bwMode="auto">
            <a:xfrm>
              <a:off x="-8506317" y="579438"/>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207" name="Rectangle 47"/>
            <p:cNvSpPr>
              <a:spLocks noChangeArrowheads="1"/>
            </p:cNvSpPr>
            <p:nvPr/>
          </p:nvSpPr>
          <p:spPr bwMode="auto">
            <a:xfrm>
              <a:off x="-8331685" y="579438"/>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208" name="Rectangle 48"/>
            <p:cNvSpPr>
              <a:spLocks noChangeArrowheads="1"/>
            </p:cNvSpPr>
            <p:nvPr/>
          </p:nvSpPr>
          <p:spPr bwMode="auto">
            <a:xfrm>
              <a:off x="-8677773" y="6699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09" name="Rectangle 49"/>
            <p:cNvSpPr>
              <a:spLocks noChangeArrowheads="1"/>
            </p:cNvSpPr>
            <p:nvPr/>
          </p:nvSpPr>
          <p:spPr bwMode="auto">
            <a:xfrm>
              <a:off x="-8506317" y="6699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0" name="Rectangle 50"/>
            <p:cNvSpPr>
              <a:spLocks noChangeArrowheads="1"/>
            </p:cNvSpPr>
            <p:nvPr/>
          </p:nvSpPr>
          <p:spPr bwMode="auto">
            <a:xfrm>
              <a:off x="-8245958" y="6699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1" name="Rectangle 51"/>
            <p:cNvSpPr>
              <a:spLocks noChangeArrowheads="1"/>
            </p:cNvSpPr>
            <p:nvPr/>
          </p:nvSpPr>
          <p:spPr bwMode="auto">
            <a:xfrm>
              <a:off x="-8677773" y="7588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2" name="Rectangle 52"/>
            <p:cNvSpPr>
              <a:spLocks noChangeArrowheads="1"/>
            </p:cNvSpPr>
            <p:nvPr/>
          </p:nvSpPr>
          <p:spPr bwMode="auto">
            <a:xfrm>
              <a:off x="-8592044" y="7588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3" name="Rectangle 53"/>
            <p:cNvSpPr>
              <a:spLocks noChangeArrowheads="1"/>
            </p:cNvSpPr>
            <p:nvPr/>
          </p:nvSpPr>
          <p:spPr bwMode="auto">
            <a:xfrm>
              <a:off x="-8417414" y="7588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4" name="Rectangle 54"/>
            <p:cNvSpPr>
              <a:spLocks noChangeArrowheads="1"/>
            </p:cNvSpPr>
            <p:nvPr/>
          </p:nvSpPr>
          <p:spPr bwMode="auto">
            <a:xfrm>
              <a:off x="-8245958" y="7588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5" name="Rectangle 55"/>
            <p:cNvSpPr>
              <a:spLocks noChangeArrowheads="1"/>
            </p:cNvSpPr>
            <p:nvPr/>
          </p:nvSpPr>
          <p:spPr bwMode="auto">
            <a:xfrm>
              <a:off x="-8592044" y="84772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6" name="Rectangle 56"/>
            <p:cNvSpPr>
              <a:spLocks noChangeArrowheads="1"/>
            </p:cNvSpPr>
            <p:nvPr/>
          </p:nvSpPr>
          <p:spPr bwMode="auto">
            <a:xfrm>
              <a:off x="-8506317" y="84772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7" name="Rectangle 57"/>
            <p:cNvSpPr>
              <a:spLocks noChangeArrowheads="1"/>
            </p:cNvSpPr>
            <p:nvPr/>
          </p:nvSpPr>
          <p:spPr bwMode="auto">
            <a:xfrm>
              <a:off x="-8245958" y="84772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8" name="Rectangle 58"/>
            <p:cNvSpPr>
              <a:spLocks noChangeArrowheads="1"/>
            </p:cNvSpPr>
            <p:nvPr/>
          </p:nvSpPr>
          <p:spPr bwMode="auto">
            <a:xfrm>
              <a:off x="-8677773" y="939802"/>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19" name="Rectangle 59"/>
            <p:cNvSpPr>
              <a:spLocks noChangeArrowheads="1"/>
            </p:cNvSpPr>
            <p:nvPr/>
          </p:nvSpPr>
          <p:spPr bwMode="auto">
            <a:xfrm>
              <a:off x="-8506317" y="9398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0" name="Rectangle 60"/>
            <p:cNvSpPr>
              <a:spLocks noChangeArrowheads="1"/>
            </p:cNvSpPr>
            <p:nvPr/>
          </p:nvSpPr>
          <p:spPr bwMode="auto">
            <a:xfrm>
              <a:off x="-8677773" y="1028702"/>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1" name="Rectangle 61"/>
            <p:cNvSpPr>
              <a:spLocks noChangeArrowheads="1"/>
            </p:cNvSpPr>
            <p:nvPr/>
          </p:nvSpPr>
          <p:spPr bwMode="auto">
            <a:xfrm>
              <a:off x="-8592044" y="10287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2" name="Rectangle 62"/>
            <p:cNvSpPr>
              <a:spLocks noChangeArrowheads="1"/>
            </p:cNvSpPr>
            <p:nvPr/>
          </p:nvSpPr>
          <p:spPr bwMode="auto">
            <a:xfrm>
              <a:off x="-8417414" y="1028702"/>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3" name="Rectangle 63"/>
            <p:cNvSpPr>
              <a:spLocks noChangeArrowheads="1"/>
            </p:cNvSpPr>
            <p:nvPr/>
          </p:nvSpPr>
          <p:spPr bwMode="auto">
            <a:xfrm>
              <a:off x="-8331685" y="10287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4" name="Rectangle 64"/>
            <p:cNvSpPr>
              <a:spLocks noChangeArrowheads="1"/>
            </p:cNvSpPr>
            <p:nvPr/>
          </p:nvSpPr>
          <p:spPr bwMode="auto">
            <a:xfrm>
              <a:off x="-8677773" y="1117600"/>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5" name="Rectangle 65"/>
            <p:cNvSpPr>
              <a:spLocks noChangeArrowheads="1"/>
            </p:cNvSpPr>
            <p:nvPr/>
          </p:nvSpPr>
          <p:spPr bwMode="auto">
            <a:xfrm>
              <a:off x="-8506317" y="11176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6" name="Rectangle 66"/>
            <p:cNvSpPr>
              <a:spLocks noChangeArrowheads="1"/>
            </p:cNvSpPr>
            <p:nvPr/>
          </p:nvSpPr>
          <p:spPr bwMode="auto">
            <a:xfrm>
              <a:off x="-8245958" y="11176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7" name="Rectangle 67"/>
            <p:cNvSpPr>
              <a:spLocks noChangeArrowheads="1"/>
            </p:cNvSpPr>
            <p:nvPr/>
          </p:nvSpPr>
          <p:spPr bwMode="auto">
            <a:xfrm>
              <a:off x="-8592044" y="1206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28" name="Rectangle 68"/>
            <p:cNvSpPr>
              <a:spLocks noChangeArrowheads="1"/>
            </p:cNvSpPr>
            <p:nvPr/>
          </p:nvSpPr>
          <p:spPr bwMode="auto">
            <a:xfrm>
              <a:off x="-8417414" y="120650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29" name="Rectangle 69"/>
            <p:cNvSpPr>
              <a:spLocks noChangeArrowheads="1"/>
            </p:cNvSpPr>
            <p:nvPr/>
          </p:nvSpPr>
          <p:spPr bwMode="auto">
            <a:xfrm>
              <a:off x="-8592044" y="129540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0" name="Rectangle 70"/>
            <p:cNvSpPr>
              <a:spLocks noChangeArrowheads="1"/>
            </p:cNvSpPr>
            <p:nvPr/>
          </p:nvSpPr>
          <p:spPr bwMode="auto">
            <a:xfrm>
              <a:off x="-8245958" y="129540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1" name="Rectangle 71"/>
            <p:cNvSpPr>
              <a:spLocks noChangeArrowheads="1"/>
            </p:cNvSpPr>
            <p:nvPr/>
          </p:nvSpPr>
          <p:spPr bwMode="auto">
            <a:xfrm>
              <a:off x="-8677773" y="1384301"/>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2" name="Rectangle 72"/>
            <p:cNvSpPr>
              <a:spLocks noChangeArrowheads="1"/>
            </p:cNvSpPr>
            <p:nvPr/>
          </p:nvSpPr>
          <p:spPr bwMode="auto">
            <a:xfrm>
              <a:off x="-8506317" y="138430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3" name="Rectangle 73"/>
            <p:cNvSpPr>
              <a:spLocks noChangeArrowheads="1"/>
            </p:cNvSpPr>
            <p:nvPr/>
          </p:nvSpPr>
          <p:spPr bwMode="auto">
            <a:xfrm>
              <a:off x="-8417414" y="1384301"/>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4" name="Rectangle 74"/>
            <p:cNvSpPr>
              <a:spLocks noChangeArrowheads="1"/>
            </p:cNvSpPr>
            <p:nvPr/>
          </p:nvSpPr>
          <p:spPr bwMode="auto">
            <a:xfrm>
              <a:off x="-8245958" y="138430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5" name="Rectangle 75"/>
            <p:cNvSpPr>
              <a:spLocks noChangeArrowheads="1"/>
            </p:cNvSpPr>
            <p:nvPr/>
          </p:nvSpPr>
          <p:spPr bwMode="auto">
            <a:xfrm>
              <a:off x="-8677773" y="147320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6" name="Rectangle 76"/>
            <p:cNvSpPr>
              <a:spLocks noChangeArrowheads="1"/>
            </p:cNvSpPr>
            <p:nvPr/>
          </p:nvSpPr>
          <p:spPr bwMode="auto">
            <a:xfrm>
              <a:off x="-8592044" y="147320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7" name="Rectangle 77"/>
            <p:cNvSpPr>
              <a:spLocks noChangeArrowheads="1"/>
            </p:cNvSpPr>
            <p:nvPr/>
          </p:nvSpPr>
          <p:spPr bwMode="auto">
            <a:xfrm>
              <a:off x="-8677773" y="156210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8" name="Rectangle 78"/>
            <p:cNvSpPr>
              <a:spLocks noChangeArrowheads="1"/>
            </p:cNvSpPr>
            <p:nvPr/>
          </p:nvSpPr>
          <p:spPr bwMode="auto">
            <a:xfrm>
              <a:off x="-8506317" y="15621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9" name="Rectangle 79"/>
            <p:cNvSpPr>
              <a:spLocks noChangeArrowheads="1"/>
            </p:cNvSpPr>
            <p:nvPr/>
          </p:nvSpPr>
          <p:spPr bwMode="auto">
            <a:xfrm>
              <a:off x="-8331685" y="15621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40" name="Rectangle 80"/>
            <p:cNvSpPr>
              <a:spLocks noChangeArrowheads="1"/>
            </p:cNvSpPr>
            <p:nvPr/>
          </p:nvSpPr>
          <p:spPr bwMode="auto">
            <a:xfrm>
              <a:off x="-8245958" y="15621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41" name="Rectangle 81"/>
            <p:cNvSpPr>
              <a:spLocks noChangeArrowheads="1"/>
            </p:cNvSpPr>
            <p:nvPr/>
          </p:nvSpPr>
          <p:spPr bwMode="auto">
            <a:xfrm>
              <a:off x="-8592044" y="1651000"/>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242" name="Rectangle 82"/>
            <p:cNvSpPr>
              <a:spLocks noChangeArrowheads="1"/>
            </p:cNvSpPr>
            <p:nvPr/>
          </p:nvSpPr>
          <p:spPr bwMode="auto">
            <a:xfrm>
              <a:off x="-8331685" y="1651000"/>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243" name="Rectangle 83"/>
            <p:cNvSpPr>
              <a:spLocks noChangeArrowheads="1"/>
            </p:cNvSpPr>
            <p:nvPr/>
          </p:nvSpPr>
          <p:spPr bwMode="auto">
            <a:xfrm>
              <a:off x="-8592044" y="17414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44" name="Rectangle 84"/>
            <p:cNvSpPr>
              <a:spLocks noChangeArrowheads="1"/>
            </p:cNvSpPr>
            <p:nvPr/>
          </p:nvSpPr>
          <p:spPr bwMode="auto">
            <a:xfrm>
              <a:off x="-8417414" y="174148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45" name="Rectangle 85"/>
            <p:cNvSpPr>
              <a:spLocks noChangeArrowheads="1"/>
            </p:cNvSpPr>
            <p:nvPr/>
          </p:nvSpPr>
          <p:spPr bwMode="auto">
            <a:xfrm>
              <a:off x="-8417414" y="183038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46" name="Rectangle 86"/>
            <p:cNvSpPr>
              <a:spLocks noChangeArrowheads="1"/>
            </p:cNvSpPr>
            <p:nvPr/>
          </p:nvSpPr>
          <p:spPr bwMode="auto">
            <a:xfrm>
              <a:off x="-8245958" y="18303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47" name="Rectangle 87"/>
            <p:cNvSpPr>
              <a:spLocks noChangeArrowheads="1"/>
            </p:cNvSpPr>
            <p:nvPr/>
          </p:nvSpPr>
          <p:spPr bwMode="auto">
            <a:xfrm>
              <a:off x="-8677773" y="1922463"/>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48" name="Rectangle 88"/>
            <p:cNvSpPr>
              <a:spLocks noChangeArrowheads="1"/>
            </p:cNvSpPr>
            <p:nvPr/>
          </p:nvSpPr>
          <p:spPr bwMode="auto">
            <a:xfrm>
              <a:off x="-8592044" y="1922463"/>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49" name="Rectangle 89"/>
            <p:cNvSpPr>
              <a:spLocks noChangeArrowheads="1"/>
            </p:cNvSpPr>
            <p:nvPr/>
          </p:nvSpPr>
          <p:spPr bwMode="auto">
            <a:xfrm>
              <a:off x="-8417414" y="1922463"/>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50" name="Rectangle 90"/>
            <p:cNvSpPr>
              <a:spLocks noChangeArrowheads="1"/>
            </p:cNvSpPr>
            <p:nvPr/>
          </p:nvSpPr>
          <p:spPr bwMode="auto">
            <a:xfrm>
              <a:off x="-8245958" y="2011363"/>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51" name="Rectangle 91"/>
            <p:cNvSpPr>
              <a:spLocks noChangeArrowheads="1"/>
            </p:cNvSpPr>
            <p:nvPr/>
          </p:nvSpPr>
          <p:spPr bwMode="auto">
            <a:xfrm>
              <a:off x="-8677773" y="2100264"/>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52" name="Rectangle 92"/>
            <p:cNvSpPr>
              <a:spLocks noChangeArrowheads="1"/>
            </p:cNvSpPr>
            <p:nvPr/>
          </p:nvSpPr>
          <p:spPr bwMode="auto">
            <a:xfrm>
              <a:off x="-8506317" y="21002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53" name="Rectangle 93"/>
            <p:cNvSpPr>
              <a:spLocks noChangeArrowheads="1"/>
            </p:cNvSpPr>
            <p:nvPr/>
          </p:nvSpPr>
          <p:spPr bwMode="auto">
            <a:xfrm>
              <a:off x="-8245958" y="21002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54" name="Rectangle 94"/>
            <p:cNvSpPr>
              <a:spLocks noChangeArrowheads="1"/>
            </p:cNvSpPr>
            <p:nvPr/>
          </p:nvSpPr>
          <p:spPr bwMode="auto">
            <a:xfrm>
              <a:off x="-8677773" y="21891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55" name="Rectangle 95"/>
            <p:cNvSpPr>
              <a:spLocks noChangeArrowheads="1"/>
            </p:cNvSpPr>
            <p:nvPr/>
          </p:nvSpPr>
          <p:spPr bwMode="auto">
            <a:xfrm>
              <a:off x="-8506317" y="21891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56" name="Rectangle 96"/>
            <p:cNvSpPr>
              <a:spLocks noChangeArrowheads="1"/>
            </p:cNvSpPr>
            <p:nvPr/>
          </p:nvSpPr>
          <p:spPr bwMode="auto">
            <a:xfrm>
              <a:off x="-8331685" y="21891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57" name="Rectangle 97"/>
            <p:cNvSpPr>
              <a:spLocks noChangeArrowheads="1"/>
            </p:cNvSpPr>
            <p:nvPr/>
          </p:nvSpPr>
          <p:spPr bwMode="auto">
            <a:xfrm>
              <a:off x="-8592044" y="22780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58" name="Rectangle 98"/>
            <p:cNvSpPr>
              <a:spLocks noChangeArrowheads="1"/>
            </p:cNvSpPr>
            <p:nvPr/>
          </p:nvSpPr>
          <p:spPr bwMode="auto">
            <a:xfrm>
              <a:off x="-8417414" y="22780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59" name="Rectangle 99"/>
            <p:cNvSpPr>
              <a:spLocks noChangeArrowheads="1"/>
            </p:cNvSpPr>
            <p:nvPr/>
          </p:nvSpPr>
          <p:spPr bwMode="auto">
            <a:xfrm>
              <a:off x="-8245958" y="22780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60" name="Rectangle 100"/>
            <p:cNvSpPr>
              <a:spLocks noChangeArrowheads="1"/>
            </p:cNvSpPr>
            <p:nvPr/>
          </p:nvSpPr>
          <p:spPr bwMode="auto">
            <a:xfrm>
              <a:off x="-8506317" y="23669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61" name="Rectangle 101"/>
            <p:cNvSpPr>
              <a:spLocks noChangeArrowheads="1"/>
            </p:cNvSpPr>
            <p:nvPr/>
          </p:nvSpPr>
          <p:spPr bwMode="auto">
            <a:xfrm>
              <a:off x="-8153880" y="490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62" name="Rectangle 102"/>
            <p:cNvSpPr>
              <a:spLocks noChangeArrowheads="1"/>
            </p:cNvSpPr>
            <p:nvPr/>
          </p:nvSpPr>
          <p:spPr bwMode="auto">
            <a:xfrm>
              <a:off x="-8068151" y="490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63" name="Rectangle 103"/>
            <p:cNvSpPr>
              <a:spLocks noChangeArrowheads="1"/>
            </p:cNvSpPr>
            <p:nvPr/>
          </p:nvSpPr>
          <p:spPr bwMode="auto">
            <a:xfrm>
              <a:off x="-7893521" y="490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64" name="Rectangle 104"/>
            <p:cNvSpPr>
              <a:spLocks noChangeArrowheads="1"/>
            </p:cNvSpPr>
            <p:nvPr/>
          </p:nvSpPr>
          <p:spPr bwMode="auto">
            <a:xfrm>
              <a:off x="-7807792" y="490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65" name="Rectangle 105"/>
            <p:cNvSpPr>
              <a:spLocks noChangeArrowheads="1"/>
            </p:cNvSpPr>
            <p:nvPr/>
          </p:nvSpPr>
          <p:spPr bwMode="auto">
            <a:xfrm>
              <a:off x="-7718889" y="4905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66" name="Rectangle 106"/>
            <p:cNvSpPr>
              <a:spLocks noChangeArrowheads="1"/>
            </p:cNvSpPr>
            <p:nvPr/>
          </p:nvSpPr>
          <p:spPr bwMode="auto">
            <a:xfrm>
              <a:off x="-8153880" y="579438"/>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267" name="Rectangle 107"/>
            <p:cNvSpPr>
              <a:spLocks noChangeArrowheads="1"/>
            </p:cNvSpPr>
            <p:nvPr/>
          </p:nvSpPr>
          <p:spPr bwMode="auto">
            <a:xfrm>
              <a:off x="-7979248" y="579438"/>
              <a:ext cx="47627"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268" name="Rectangle 108"/>
            <p:cNvSpPr>
              <a:spLocks noChangeArrowheads="1"/>
            </p:cNvSpPr>
            <p:nvPr/>
          </p:nvSpPr>
          <p:spPr bwMode="auto">
            <a:xfrm>
              <a:off x="-7807792" y="579438"/>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269" name="Rectangle 109"/>
            <p:cNvSpPr>
              <a:spLocks noChangeArrowheads="1"/>
            </p:cNvSpPr>
            <p:nvPr/>
          </p:nvSpPr>
          <p:spPr bwMode="auto">
            <a:xfrm>
              <a:off x="-8153880" y="6699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0" name="Rectangle 110"/>
            <p:cNvSpPr>
              <a:spLocks noChangeArrowheads="1"/>
            </p:cNvSpPr>
            <p:nvPr/>
          </p:nvSpPr>
          <p:spPr bwMode="auto">
            <a:xfrm>
              <a:off x="-8068151" y="6699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1" name="Rectangle 111"/>
            <p:cNvSpPr>
              <a:spLocks noChangeArrowheads="1"/>
            </p:cNvSpPr>
            <p:nvPr/>
          </p:nvSpPr>
          <p:spPr bwMode="auto">
            <a:xfrm>
              <a:off x="-7718889" y="6699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2" name="Rectangle 112"/>
            <p:cNvSpPr>
              <a:spLocks noChangeArrowheads="1"/>
            </p:cNvSpPr>
            <p:nvPr/>
          </p:nvSpPr>
          <p:spPr bwMode="auto">
            <a:xfrm>
              <a:off x="-7893521" y="7588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3" name="Rectangle 113"/>
            <p:cNvSpPr>
              <a:spLocks noChangeArrowheads="1"/>
            </p:cNvSpPr>
            <p:nvPr/>
          </p:nvSpPr>
          <p:spPr bwMode="auto">
            <a:xfrm>
              <a:off x="-7807792" y="7588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4" name="Rectangle 114"/>
            <p:cNvSpPr>
              <a:spLocks noChangeArrowheads="1"/>
            </p:cNvSpPr>
            <p:nvPr/>
          </p:nvSpPr>
          <p:spPr bwMode="auto">
            <a:xfrm>
              <a:off x="-7718889" y="7588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5" name="Rectangle 115"/>
            <p:cNvSpPr>
              <a:spLocks noChangeArrowheads="1"/>
            </p:cNvSpPr>
            <p:nvPr/>
          </p:nvSpPr>
          <p:spPr bwMode="auto">
            <a:xfrm>
              <a:off x="-8068151" y="84772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6" name="Rectangle 116"/>
            <p:cNvSpPr>
              <a:spLocks noChangeArrowheads="1"/>
            </p:cNvSpPr>
            <p:nvPr/>
          </p:nvSpPr>
          <p:spPr bwMode="auto">
            <a:xfrm>
              <a:off x="-7979248" y="847727"/>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7" name="Rectangle 117"/>
            <p:cNvSpPr>
              <a:spLocks noChangeArrowheads="1"/>
            </p:cNvSpPr>
            <p:nvPr/>
          </p:nvSpPr>
          <p:spPr bwMode="auto">
            <a:xfrm>
              <a:off x="-7718889" y="847727"/>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8" name="Rectangle 118"/>
            <p:cNvSpPr>
              <a:spLocks noChangeArrowheads="1"/>
            </p:cNvSpPr>
            <p:nvPr/>
          </p:nvSpPr>
          <p:spPr bwMode="auto">
            <a:xfrm>
              <a:off x="-8153880" y="9398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79" name="Rectangle 119"/>
            <p:cNvSpPr>
              <a:spLocks noChangeArrowheads="1"/>
            </p:cNvSpPr>
            <p:nvPr/>
          </p:nvSpPr>
          <p:spPr bwMode="auto">
            <a:xfrm>
              <a:off x="-7979248" y="939802"/>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0" name="Rectangle 120"/>
            <p:cNvSpPr>
              <a:spLocks noChangeArrowheads="1"/>
            </p:cNvSpPr>
            <p:nvPr/>
          </p:nvSpPr>
          <p:spPr bwMode="auto">
            <a:xfrm>
              <a:off x="-7893521" y="9398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1" name="Rectangle 121"/>
            <p:cNvSpPr>
              <a:spLocks noChangeArrowheads="1"/>
            </p:cNvSpPr>
            <p:nvPr/>
          </p:nvSpPr>
          <p:spPr bwMode="auto">
            <a:xfrm>
              <a:off x="-7807792" y="9398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2" name="Rectangle 122"/>
            <p:cNvSpPr>
              <a:spLocks noChangeArrowheads="1"/>
            </p:cNvSpPr>
            <p:nvPr/>
          </p:nvSpPr>
          <p:spPr bwMode="auto">
            <a:xfrm>
              <a:off x="-8153880" y="10287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3" name="Rectangle 123"/>
            <p:cNvSpPr>
              <a:spLocks noChangeArrowheads="1"/>
            </p:cNvSpPr>
            <p:nvPr/>
          </p:nvSpPr>
          <p:spPr bwMode="auto">
            <a:xfrm>
              <a:off x="-7807792" y="10287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4" name="Rectangle 124"/>
            <p:cNvSpPr>
              <a:spLocks noChangeArrowheads="1"/>
            </p:cNvSpPr>
            <p:nvPr/>
          </p:nvSpPr>
          <p:spPr bwMode="auto">
            <a:xfrm>
              <a:off x="-7718889" y="1028702"/>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5" name="Rectangle 125"/>
            <p:cNvSpPr>
              <a:spLocks noChangeArrowheads="1"/>
            </p:cNvSpPr>
            <p:nvPr/>
          </p:nvSpPr>
          <p:spPr bwMode="auto">
            <a:xfrm>
              <a:off x="-8153880" y="11176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6" name="Rectangle 126"/>
            <p:cNvSpPr>
              <a:spLocks noChangeArrowheads="1"/>
            </p:cNvSpPr>
            <p:nvPr/>
          </p:nvSpPr>
          <p:spPr bwMode="auto">
            <a:xfrm>
              <a:off x="-7979248" y="1117600"/>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7" name="Rectangle 127"/>
            <p:cNvSpPr>
              <a:spLocks noChangeArrowheads="1"/>
            </p:cNvSpPr>
            <p:nvPr/>
          </p:nvSpPr>
          <p:spPr bwMode="auto">
            <a:xfrm>
              <a:off x="-7718889" y="1117600"/>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8" name="Rectangle 128"/>
            <p:cNvSpPr>
              <a:spLocks noChangeArrowheads="1"/>
            </p:cNvSpPr>
            <p:nvPr/>
          </p:nvSpPr>
          <p:spPr bwMode="auto">
            <a:xfrm>
              <a:off x="-8068151" y="1206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89" name="Rectangle 129"/>
            <p:cNvSpPr>
              <a:spLocks noChangeArrowheads="1"/>
            </p:cNvSpPr>
            <p:nvPr/>
          </p:nvSpPr>
          <p:spPr bwMode="auto">
            <a:xfrm>
              <a:off x="-7893521" y="1206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0" name="Rectangle 130"/>
            <p:cNvSpPr>
              <a:spLocks noChangeArrowheads="1"/>
            </p:cNvSpPr>
            <p:nvPr/>
          </p:nvSpPr>
          <p:spPr bwMode="auto">
            <a:xfrm>
              <a:off x="-7807792" y="1206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1" name="Rectangle 131"/>
            <p:cNvSpPr>
              <a:spLocks noChangeArrowheads="1"/>
            </p:cNvSpPr>
            <p:nvPr/>
          </p:nvSpPr>
          <p:spPr bwMode="auto">
            <a:xfrm>
              <a:off x="-7718889" y="120650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2" name="Rectangle 132"/>
            <p:cNvSpPr>
              <a:spLocks noChangeArrowheads="1"/>
            </p:cNvSpPr>
            <p:nvPr/>
          </p:nvSpPr>
          <p:spPr bwMode="auto">
            <a:xfrm>
              <a:off x="-8068151" y="129540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3" name="Rectangle 133"/>
            <p:cNvSpPr>
              <a:spLocks noChangeArrowheads="1"/>
            </p:cNvSpPr>
            <p:nvPr/>
          </p:nvSpPr>
          <p:spPr bwMode="auto">
            <a:xfrm>
              <a:off x="-7979248" y="1295401"/>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4" name="Rectangle 134"/>
            <p:cNvSpPr>
              <a:spLocks noChangeArrowheads="1"/>
            </p:cNvSpPr>
            <p:nvPr/>
          </p:nvSpPr>
          <p:spPr bwMode="auto">
            <a:xfrm>
              <a:off x="-7718889" y="1295401"/>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5" name="Rectangle 135"/>
            <p:cNvSpPr>
              <a:spLocks noChangeArrowheads="1"/>
            </p:cNvSpPr>
            <p:nvPr/>
          </p:nvSpPr>
          <p:spPr bwMode="auto">
            <a:xfrm>
              <a:off x="-8153880" y="147320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6" name="Rectangle 136"/>
            <p:cNvSpPr>
              <a:spLocks noChangeArrowheads="1"/>
            </p:cNvSpPr>
            <p:nvPr/>
          </p:nvSpPr>
          <p:spPr bwMode="auto">
            <a:xfrm>
              <a:off x="-7979248" y="147320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7" name="Rectangle 137"/>
            <p:cNvSpPr>
              <a:spLocks noChangeArrowheads="1"/>
            </p:cNvSpPr>
            <p:nvPr/>
          </p:nvSpPr>
          <p:spPr bwMode="auto">
            <a:xfrm>
              <a:off x="-7893521" y="147320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8" name="Rectangle 138"/>
            <p:cNvSpPr>
              <a:spLocks noChangeArrowheads="1"/>
            </p:cNvSpPr>
            <p:nvPr/>
          </p:nvSpPr>
          <p:spPr bwMode="auto">
            <a:xfrm>
              <a:off x="-7979248" y="156210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9" name="Rectangle 139"/>
            <p:cNvSpPr>
              <a:spLocks noChangeArrowheads="1"/>
            </p:cNvSpPr>
            <p:nvPr/>
          </p:nvSpPr>
          <p:spPr bwMode="auto">
            <a:xfrm>
              <a:off x="-7718889" y="156210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00" name="Rectangle 140"/>
            <p:cNvSpPr>
              <a:spLocks noChangeArrowheads="1"/>
            </p:cNvSpPr>
            <p:nvPr/>
          </p:nvSpPr>
          <p:spPr bwMode="auto">
            <a:xfrm>
              <a:off x="-8068151" y="1651000"/>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301" name="Rectangle 141"/>
            <p:cNvSpPr>
              <a:spLocks noChangeArrowheads="1"/>
            </p:cNvSpPr>
            <p:nvPr/>
          </p:nvSpPr>
          <p:spPr bwMode="auto">
            <a:xfrm>
              <a:off x="-7893521" y="1651000"/>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302" name="Rectangle 142"/>
            <p:cNvSpPr>
              <a:spLocks noChangeArrowheads="1"/>
            </p:cNvSpPr>
            <p:nvPr/>
          </p:nvSpPr>
          <p:spPr bwMode="auto">
            <a:xfrm>
              <a:off x="-7807792" y="1651000"/>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303" name="Rectangle 143"/>
            <p:cNvSpPr>
              <a:spLocks noChangeArrowheads="1"/>
            </p:cNvSpPr>
            <p:nvPr/>
          </p:nvSpPr>
          <p:spPr bwMode="auto">
            <a:xfrm>
              <a:off x="-8153880" y="17414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04" name="Rectangle 144"/>
            <p:cNvSpPr>
              <a:spLocks noChangeArrowheads="1"/>
            </p:cNvSpPr>
            <p:nvPr/>
          </p:nvSpPr>
          <p:spPr bwMode="auto">
            <a:xfrm>
              <a:off x="-8068151" y="17414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05" name="Rectangle 145"/>
            <p:cNvSpPr>
              <a:spLocks noChangeArrowheads="1"/>
            </p:cNvSpPr>
            <p:nvPr/>
          </p:nvSpPr>
          <p:spPr bwMode="auto">
            <a:xfrm>
              <a:off x="-7979248" y="174148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06" name="Rectangle 146"/>
            <p:cNvSpPr>
              <a:spLocks noChangeArrowheads="1"/>
            </p:cNvSpPr>
            <p:nvPr/>
          </p:nvSpPr>
          <p:spPr bwMode="auto">
            <a:xfrm>
              <a:off x="-7718889" y="174148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07" name="Rectangle 147"/>
            <p:cNvSpPr>
              <a:spLocks noChangeArrowheads="1"/>
            </p:cNvSpPr>
            <p:nvPr/>
          </p:nvSpPr>
          <p:spPr bwMode="auto">
            <a:xfrm>
              <a:off x="-7979248" y="183038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08" name="Rectangle 148"/>
            <p:cNvSpPr>
              <a:spLocks noChangeArrowheads="1"/>
            </p:cNvSpPr>
            <p:nvPr/>
          </p:nvSpPr>
          <p:spPr bwMode="auto">
            <a:xfrm>
              <a:off x="-7893521" y="18303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09" name="Rectangle 149"/>
            <p:cNvSpPr>
              <a:spLocks noChangeArrowheads="1"/>
            </p:cNvSpPr>
            <p:nvPr/>
          </p:nvSpPr>
          <p:spPr bwMode="auto">
            <a:xfrm>
              <a:off x="-7807792" y="18303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10" name="Rectangle 150"/>
            <p:cNvSpPr>
              <a:spLocks noChangeArrowheads="1"/>
            </p:cNvSpPr>
            <p:nvPr/>
          </p:nvSpPr>
          <p:spPr bwMode="auto">
            <a:xfrm>
              <a:off x="-8068151" y="1922463"/>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11" name="Rectangle 151"/>
            <p:cNvSpPr>
              <a:spLocks noChangeArrowheads="1"/>
            </p:cNvSpPr>
            <p:nvPr/>
          </p:nvSpPr>
          <p:spPr bwMode="auto">
            <a:xfrm>
              <a:off x="-7893521" y="1922463"/>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12" name="Rectangle 152"/>
            <p:cNvSpPr>
              <a:spLocks noChangeArrowheads="1"/>
            </p:cNvSpPr>
            <p:nvPr/>
          </p:nvSpPr>
          <p:spPr bwMode="auto">
            <a:xfrm>
              <a:off x="-7979248" y="2011363"/>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13" name="Rectangle 153"/>
            <p:cNvSpPr>
              <a:spLocks noChangeArrowheads="1"/>
            </p:cNvSpPr>
            <p:nvPr/>
          </p:nvSpPr>
          <p:spPr bwMode="auto">
            <a:xfrm>
              <a:off x="-7807792" y="2011363"/>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14" name="Rectangle 154"/>
            <p:cNvSpPr>
              <a:spLocks noChangeArrowheads="1"/>
            </p:cNvSpPr>
            <p:nvPr/>
          </p:nvSpPr>
          <p:spPr bwMode="auto">
            <a:xfrm>
              <a:off x="-8153880" y="21002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15" name="Rectangle 155"/>
            <p:cNvSpPr>
              <a:spLocks noChangeArrowheads="1"/>
            </p:cNvSpPr>
            <p:nvPr/>
          </p:nvSpPr>
          <p:spPr bwMode="auto">
            <a:xfrm>
              <a:off x="-7979248" y="2100264"/>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16" name="Rectangle 156"/>
            <p:cNvSpPr>
              <a:spLocks noChangeArrowheads="1"/>
            </p:cNvSpPr>
            <p:nvPr/>
          </p:nvSpPr>
          <p:spPr bwMode="auto">
            <a:xfrm>
              <a:off x="-7718889" y="2100264"/>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17" name="Rectangle 157"/>
            <p:cNvSpPr>
              <a:spLocks noChangeArrowheads="1"/>
            </p:cNvSpPr>
            <p:nvPr/>
          </p:nvSpPr>
          <p:spPr bwMode="auto">
            <a:xfrm>
              <a:off x="-8153880" y="21891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18" name="Rectangle 158"/>
            <p:cNvSpPr>
              <a:spLocks noChangeArrowheads="1"/>
            </p:cNvSpPr>
            <p:nvPr/>
          </p:nvSpPr>
          <p:spPr bwMode="auto">
            <a:xfrm>
              <a:off x="-7979248" y="21891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19" name="Rectangle 159"/>
            <p:cNvSpPr>
              <a:spLocks noChangeArrowheads="1"/>
            </p:cNvSpPr>
            <p:nvPr/>
          </p:nvSpPr>
          <p:spPr bwMode="auto">
            <a:xfrm>
              <a:off x="-7807792" y="21891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0" name="Rectangle 160"/>
            <p:cNvSpPr>
              <a:spLocks noChangeArrowheads="1"/>
            </p:cNvSpPr>
            <p:nvPr/>
          </p:nvSpPr>
          <p:spPr bwMode="auto">
            <a:xfrm>
              <a:off x="-8068151" y="22780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1" name="Rectangle 161"/>
            <p:cNvSpPr>
              <a:spLocks noChangeArrowheads="1"/>
            </p:cNvSpPr>
            <p:nvPr/>
          </p:nvSpPr>
          <p:spPr bwMode="auto">
            <a:xfrm>
              <a:off x="-7893521" y="22780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2" name="Rectangle 162"/>
            <p:cNvSpPr>
              <a:spLocks noChangeArrowheads="1"/>
            </p:cNvSpPr>
            <p:nvPr/>
          </p:nvSpPr>
          <p:spPr bwMode="auto">
            <a:xfrm>
              <a:off x="-7718889" y="22780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3" name="Rectangle 163"/>
            <p:cNvSpPr>
              <a:spLocks noChangeArrowheads="1"/>
            </p:cNvSpPr>
            <p:nvPr/>
          </p:nvSpPr>
          <p:spPr bwMode="auto">
            <a:xfrm>
              <a:off x="-8153880" y="23669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4" name="Rectangle 164"/>
            <p:cNvSpPr>
              <a:spLocks noChangeArrowheads="1"/>
            </p:cNvSpPr>
            <p:nvPr/>
          </p:nvSpPr>
          <p:spPr bwMode="auto">
            <a:xfrm>
              <a:off x="-7979248" y="23669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5" name="Rectangle 165"/>
            <p:cNvSpPr>
              <a:spLocks noChangeArrowheads="1"/>
            </p:cNvSpPr>
            <p:nvPr/>
          </p:nvSpPr>
          <p:spPr bwMode="auto">
            <a:xfrm>
              <a:off x="-7718889" y="23669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6" name="Rectangle 166"/>
            <p:cNvSpPr>
              <a:spLocks noChangeArrowheads="1"/>
            </p:cNvSpPr>
            <p:nvPr/>
          </p:nvSpPr>
          <p:spPr bwMode="auto">
            <a:xfrm>
              <a:off x="-8245958" y="24526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7" name="Rectangle 167"/>
            <p:cNvSpPr>
              <a:spLocks noChangeArrowheads="1"/>
            </p:cNvSpPr>
            <p:nvPr/>
          </p:nvSpPr>
          <p:spPr bwMode="auto">
            <a:xfrm>
              <a:off x="-8677773" y="25352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8" name="Rectangle 168"/>
            <p:cNvSpPr>
              <a:spLocks noChangeArrowheads="1"/>
            </p:cNvSpPr>
            <p:nvPr/>
          </p:nvSpPr>
          <p:spPr bwMode="auto">
            <a:xfrm>
              <a:off x="-8331685" y="25352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9" name="Rectangle 169"/>
            <p:cNvSpPr>
              <a:spLocks noChangeArrowheads="1"/>
            </p:cNvSpPr>
            <p:nvPr/>
          </p:nvSpPr>
          <p:spPr bwMode="auto">
            <a:xfrm>
              <a:off x="-7718889" y="25352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30" name="Rectangle 170"/>
            <p:cNvSpPr>
              <a:spLocks noChangeArrowheads="1"/>
            </p:cNvSpPr>
            <p:nvPr/>
          </p:nvSpPr>
          <p:spPr bwMode="auto">
            <a:xfrm>
              <a:off x="-8245958" y="261461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31" name="Rectangle 171"/>
            <p:cNvSpPr>
              <a:spLocks noChangeArrowheads="1"/>
            </p:cNvSpPr>
            <p:nvPr/>
          </p:nvSpPr>
          <p:spPr bwMode="auto">
            <a:xfrm>
              <a:off x="-8417414" y="261461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32" name="Rectangle 172"/>
            <p:cNvSpPr>
              <a:spLocks noChangeArrowheads="1"/>
            </p:cNvSpPr>
            <p:nvPr/>
          </p:nvSpPr>
          <p:spPr bwMode="auto">
            <a:xfrm>
              <a:off x="-7807792" y="261461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33" name="Rectangle 173"/>
            <p:cNvSpPr>
              <a:spLocks noChangeArrowheads="1"/>
            </p:cNvSpPr>
            <p:nvPr/>
          </p:nvSpPr>
          <p:spPr bwMode="auto">
            <a:xfrm>
              <a:off x="-8677773" y="2693987"/>
              <a:ext cx="47627"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334" name="Rectangle 174"/>
            <p:cNvSpPr>
              <a:spLocks noChangeArrowheads="1"/>
            </p:cNvSpPr>
            <p:nvPr/>
          </p:nvSpPr>
          <p:spPr bwMode="auto">
            <a:xfrm>
              <a:off x="-8068151" y="2693987"/>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335" name="Rectangle 175"/>
            <p:cNvSpPr>
              <a:spLocks noChangeArrowheads="1"/>
            </p:cNvSpPr>
            <p:nvPr/>
          </p:nvSpPr>
          <p:spPr bwMode="auto">
            <a:xfrm>
              <a:off x="-7893521" y="2693987"/>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336" name="Rectangle 176"/>
            <p:cNvSpPr>
              <a:spLocks noChangeArrowheads="1"/>
            </p:cNvSpPr>
            <p:nvPr/>
          </p:nvSpPr>
          <p:spPr bwMode="auto">
            <a:xfrm>
              <a:off x="-7718889" y="2693987"/>
              <a:ext cx="47627"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337" name="Rectangle 177"/>
            <p:cNvSpPr>
              <a:spLocks noChangeArrowheads="1"/>
            </p:cNvSpPr>
            <p:nvPr/>
          </p:nvSpPr>
          <p:spPr bwMode="auto">
            <a:xfrm>
              <a:off x="-8417414" y="2774951"/>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38" name="Rectangle 178"/>
            <p:cNvSpPr>
              <a:spLocks noChangeArrowheads="1"/>
            </p:cNvSpPr>
            <p:nvPr/>
          </p:nvSpPr>
          <p:spPr bwMode="auto">
            <a:xfrm>
              <a:off x="-8592044" y="277495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39" name="Rectangle 179"/>
            <p:cNvSpPr>
              <a:spLocks noChangeArrowheads="1"/>
            </p:cNvSpPr>
            <p:nvPr/>
          </p:nvSpPr>
          <p:spPr bwMode="auto">
            <a:xfrm>
              <a:off x="-7979248" y="2774951"/>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0" name="Rectangle 180"/>
            <p:cNvSpPr>
              <a:spLocks noChangeArrowheads="1"/>
            </p:cNvSpPr>
            <p:nvPr/>
          </p:nvSpPr>
          <p:spPr bwMode="auto">
            <a:xfrm>
              <a:off x="-8068151" y="28543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1" name="Rectangle 181"/>
            <p:cNvSpPr>
              <a:spLocks noChangeArrowheads="1"/>
            </p:cNvSpPr>
            <p:nvPr/>
          </p:nvSpPr>
          <p:spPr bwMode="auto">
            <a:xfrm>
              <a:off x="-7718889" y="28543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2" name="Rectangle 182"/>
            <p:cNvSpPr>
              <a:spLocks noChangeArrowheads="1"/>
            </p:cNvSpPr>
            <p:nvPr/>
          </p:nvSpPr>
          <p:spPr bwMode="auto">
            <a:xfrm>
              <a:off x="-8417414" y="2936875"/>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3" name="Rectangle 183"/>
            <p:cNvSpPr>
              <a:spLocks noChangeArrowheads="1"/>
            </p:cNvSpPr>
            <p:nvPr/>
          </p:nvSpPr>
          <p:spPr bwMode="auto">
            <a:xfrm>
              <a:off x="-8153880" y="293687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4" name="Rectangle 184"/>
            <p:cNvSpPr>
              <a:spLocks noChangeArrowheads="1"/>
            </p:cNvSpPr>
            <p:nvPr/>
          </p:nvSpPr>
          <p:spPr bwMode="auto">
            <a:xfrm>
              <a:off x="-7718889" y="2936875"/>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5" name="Rectangle 185"/>
            <p:cNvSpPr>
              <a:spLocks noChangeArrowheads="1"/>
            </p:cNvSpPr>
            <p:nvPr/>
          </p:nvSpPr>
          <p:spPr bwMode="auto">
            <a:xfrm>
              <a:off x="-8068151" y="301625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46" name="Rectangle 186"/>
            <p:cNvSpPr>
              <a:spLocks noChangeArrowheads="1"/>
            </p:cNvSpPr>
            <p:nvPr/>
          </p:nvSpPr>
          <p:spPr bwMode="auto">
            <a:xfrm>
              <a:off x="-8506317" y="301625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47" name="Rectangle 187"/>
            <p:cNvSpPr>
              <a:spLocks noChangeArrowheads="1"/>
            </p:cNvSpPr>
            <p:nvPr/>
          </p:nvSpPr>
          <p:spPr bwMode="auto">
            <a:xfrm>
              <a:off x="-8506317" y="32480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8" name="Rectangle 188"/>
            <p:cNvSpPr>
              <a:spLocks noChangeArrowheads="1"/>
            </p:cNvSpPr>
            <p:nvPr/>
          </p:nvSpPr>
          <p:spPr bwMode="auto">
            <a:xfrm>
              <a:off x="-8506317" y="347345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9" name="Rectangle 189"/>
            <p:cNvSpPr>
              <a:spLocks noChangeArrowheads="1"/>
            </p:cNvSpPr>
            <p:nvPr/>
          </p:nvSpPr>
          <p:spPr bwMode="auto">
            <a:xfrm>
              <a:off x="-8592044" y="362585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50" name="Rectangle 190"/>
            <p:cNvSpPr>
              <a:spLocks noChangeArrowheads="1"/>
            </p:cNvSpPr>
            <p:nvPr/>
          </p:nvSpPr>
          <p:spPr bwMode="auto">
            <a:xfrm>
              <a:off x="-7718889" y="3625850"/>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51" name="Rectangle 191"/>
            <p:cNvSpPr>
              <a:spLocks noChangeArrowheads="1"/>
            </p:cNvSpPr>
            <p:nvPr/>
          </p:nvSpPr>
          <p:spPr bwMode="auto">
            <a:xfrm>
              <a:off x="-8331685" y="347345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52" name="Rectangle 192"/>
            <p:cNvSpPr>
              <a:spLocks noChangeArrowheads="1"/>
            </p:cNvSpPr>
            <p:nvPr/>
          </p:nvSpPr>
          <p:spPr bwMode="auto">
            <a:xfrm>
              <a:off x="-8331685" y="372745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53" name="Rectangle 193"/>
            <p:cNvSpPr>
              <a:spLocks noChangeArrowheads="1"/>
            </p:cNvSpPr>
            <p:nvPr/>
          </p:nvSpPr>
          <p:spPr bwMode="auto">
            <a:xfrm>
              <a:off x="-7979248" y="3727451"/>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54" name="Rectangle 194"/>
            <p:cNvSpPr>
              <a:spLocks noChangeArrowheads="1"/>
            </p:cNvSpPr>
            <p:nvPr/>
          </p:nvSpPr>
          <p:spPr bwMode="auto">
            <a:xfrm>
              <a:off x="-8068151" y="39449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55" name="Rectangle 195"/>
            <p:cNvSpPr>
              <a:spLocks noChangeArrowheads="1"/>
            </p:cNvSpPr>
            <p:nvPr/>
          </p:nvSpPr>
          <p:spPr bwMode="auto">
            <a:xfrm>
              <a:off x="-8245958" y="301625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56" name="Rectangle 196"/>
            <p:cNvSpPr>
              <a:spLocks noChangeArrowheads="1"/>
            </p:cNvSpPr>
            <p:nvPr/>
          </p:nvSpPr>
          <p:spPr bwMode="auto">
            <a:xfrm>
              <a:off x="-8677773" y="309245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57" name="Rectangle 197"/>
            <p:cNvSpPr>
              <a:spLocks noChangeArrowheads="1"/>
            </p:cNvSpPr>
            <p:nvPr/>
          </p:nvSpPr>
          <p:spPr bwMode="auto">
            <a:xfrm>
              <a:off x="-7718889" y="309245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58" name="Rectangle 198"/>
            <p:cNvSpPr>
              <a:spLocks noChangeArrowheads="1"/>
            </p:cNvSpPr>
            <p:nvPr/>
          </p:nvSpPr>
          <p:spPr bwMode="auto">
            <a:xfrm>
              <a:off x="-8068151" y="31718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59" name="Rectangle 199"/>
            <p:cNvSpPr>
              <a:spLocks noChangeArrowheads="1"/>
            </p:cNvSpPr>
            <p:nvPr/>
          </p:nvSpPr>
          <p:spPr bwMode="auto">
            <a:xfrm>
              <a:off x="-8068151" y="362585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60" name="Rectangle 200"/>
            <p:cNvSpPr>
              <a:spLocks noChangeArrowheads="1"/>
            </p:cNvSpPr>
            <p:nvPr/>
          </p:nvSpPr>
          <p:spPr bwMode="auto">
            <a:xfrm>
              <a:off x="-8417414" y="3171825"/>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61" name="Rectangle 201"/>
            <p:cNvSpPr>
              <a:spLocks noChangeArrowheads="1"/>
            </p:cNvSpPr>
            <p:nvPr/>
          </p:nvSpPr>
          <p:spPr bwMode="auto">
            <a:xfrm>
              <a:off x="-8677773" y="32480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62" name="Rectangle 202"/>
            <p:cNvSpPr>
              <a:spLocks noChangeArrowheads="1"/>
            </p:cNvSpPr>
            <p:nvPr/>
          </p:nvSpPr>
          <p:spPr bwMode="auto">
            <a:xfrm>
              <a:off x="-8677773" y="33623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63" name="Rectangle 203"/>
            <p:cNvSpPr>
              <a:spLocks noChangeArrowheads="1"/>
            </p:cNvSpPr>
            <p:nvPr/>
          </p:nvSpPr>
          <p:spPr bwMode="auto">
            <a:xfrm>
              <a:off x="-8677773" y="347345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64" name="Rectangle 204"/>
            <p:cNvSpPr>
              <a:spLocks noChangeArrowheads="1"/>
            </p:cNvSpPr>
            <p:nvPr/>
          </p:nvSpPr>
          <p:spPr bwMode="auto">
            <a:xfrm>
              <a:off x="-8245958" y="32480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65" name="Rectangle 205"/>
            <p:cNvSpPr>
              <a:spLocks noChangeArrowheads="1"/>
            </p:cNvSpPr>
            <p:nvPr/>
          </p:nvSpPr>
          <p:spPr bwMode="auto">
            <a:xfrm>
              <a:off x="-7718888" y="32480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66" name="Freeform 206"/>
            <p:cNvSpPr/>
            <p:nvPr/>
          </p:nvSpPr>
          <p:spPr bwMode="auto">
            <a:xfrm>
              <a:off x="-7639510" y="490538"/>
              <a:ext cx="244484" cy="557213"/>
            </a:xfrm>
            <a:custGeom>
              <a:gdLst>
                <a:gd fmla="*/ 0 w 154" name="T0"/>
                <a:gd fmla="*/ 0 h 351" name="T1"/>
                <a:gd fmla="*/ 0 w 154" name="T2"/>
                <a:gd fmla="*/ 32 h 351" name="T3"/>
                <a:gd fmla="*/ 154 w 154" name="T4"/>
                <a:gd fmla="*/ 351 h 351" name="T5"/>
                <a:gd fmla="*/ 154 w 154" name="T6"/>
                <a:gd fmla="*/ 335 h 351" name="T7"/>
                <a:gd fmla="*/ 0 w 154" name="T8"/>
                <a:gd fmla="*/ 0 h 351" name="T9"/>
              </a:gdLst>
              <a:cxnLst>
                <a:cxn ang="0">
                  <a:pos x="T0" y="T1"/>
                </a:cxn>
                <a:cxn ang="0">
                  <a:pos x="T2" y="T3"/>
                </a:cxn>
                <a:cxn ang="0">
                  <a:pos x="T4" y="T5"/>
                </a:cxn>
                <a:cxn ang="0">
                  <a:pos x="T6" y="T7"/>
                </a:cxn>
                <a:cxn ang="0">
                  <a:pos x="T8" y="T9"/>
                </a:cxn>
              </a:cxnLst>
              <a:rect b="b" l="0" r="r" t="0"/>
              <a:pathLst>
                <a:path h="351" w="154">
                  <a:moveTo>
                    <a:pt x="0" y="0"/>
                  </a:moveTo>
                  <a:lnTo>
                    <a:pt x="0" y="32"/>
                  </a:lnTo>
                  <a:lnTo>
                    <a:pt x="154" y="351"/>
                  </a:lnTo>
                  <a:lnTo>
                    <a:pt x="154" y="335"/>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367" name="Freeform 207"/>
            <p:cNvSpPr/>
            <p:nvPr/>
          </p:nvSpPr>
          <p:spPr bwMode="auto">
            <a:xfrm>
              <a:off x="-7528382" y="806450"/>
              <a:ext cx="76203" cy="187324"/>
            </a:xfrm>
            <a:custGeom>
              <a:gdLst>
                <a:gd fmla="*/ 48 w 48" name="T0"/>
                <a:gd fmla="*/ 100 h 118" name="T1"/>
                <a:gd fmla="*/ 48 w 48" name="T2"/>
                <a:gd fmla="*/ 118 h 118" name="T3"/>
                <a:gd fmla="*/ 0 w 48" name="T4"/>
                <a:gd fmla="*/ 24 h 118" name="T5"/>
                <a:gd fmla="*/ 0 w 48" name="T6"/>
                <a:gd fmla="*/ 0 h 118" name="T7"/>
                <a:gd fmla="*/ 48 w 48" name="T8"/>
                <a:gd fmla="*/ 100 h 118" name="T9"/>
              </a:gdLst>
              <a:cxnLst>
                <a:cxn ang="0">
                  <a:pos x="T0" y="T1"/>
                </a:cxn>
                <a:cxn ang="0">
                  <a:pos x="T2" y="T3"/>
                </a:cxn>
                <a:cxn ang="0">
                  <a:pos x="T4" y="T5"/>
                </a:cxn>
                <a:cxn ang="0">
                  <a:pos x="T6" y="T7"/>
                </a:cxn>
                <a:cxn ang="0">
                  <a:pos x="T8" y="T9"/>
                </a:cxn>
              </a:cxnLst>
              <a:rect b="b" l="0" r="r" t="0"/>
              <a:pathLst>
                <a:path h="118" w="48">
                  <a:moveTo>
                    <a:pt x="48" y="100"/>
                  </a:moveTo>
                  <a:lnTo>
                    <a:pt x="48" y="118"/>
                  </a:lnTo>
                  <a:lnTo>
                    <a:pt x="0" y="24"/>
                  </a:lnTo>
                  <a:lnTo>
                    <a:pt x="0" y="0"/>
                  </a:lnTo>
                  <a:lnTo>
                    <a:pt x="48" y="100"/>
                  </a:lnTo>
                  <a:close/>
                </a:path>
              </a:pathLst>
            </a:custGeom>
            <a:grpFill/>
            <a:ln>
              <a:noFill/>
            </a:ln>
          </p:spPr>
          <p:txBody>
            <a:bodyPr anchor="t" anchorCtr="0" bIns="45720" compatLnSpc="1" lIns="91440" numCol="1" rIns="91440" tIns="45720" vert="horz" wrap="square"/>
            <a:lstStyle/>
            <a:p>
              <a:endParaRPr altLang="en-US" lang="zh-CN"/>
            </a:p>
          </p:txBody>
        </p:sp>
        <p:grpSp>
          <p:nvGrpSpPr>
            <p:cNvPr id="368" name="Group 409"/>
            <p:cNvGrpSpPr/>
            <p:nvPr/>
          </p:nvGrpSpPr>
          <p:grpSpPr>
            <a:xfrm>
              <a:off x="-7639510" y="-3051174"/>
              <a:ext cx="3211625" cy="6216650"/>
              <a:chOff x="2459" y="-335"/>
              <a:chExt cx="2023" cy="3916"/>
            </a:xfrm>
            <a:grpFill/>
          </p:grpSpPr>
          <p:sp>
            <p:nvSpPr>
              <p:cNvPr id="1566" name="Freeform 209"/>
              <p:cNvSpPr/>
              <p:nvPr/>
            </p:nvSpPr>
            <p:spPr bwMode="auto">
              <a:xfrm>
                <a:off x="2593" y="2225"/>
                <a:ext cx="20" cy="56"/>
              </a:xfrm>
              <a:custGeom>
                <a:gdLst>
                  <a:gd fmla="*/ 20 w 20" name="T0"/>
                  <a:gd fmla="*/ 40 h 56" name="T1"/>
                  <a:gd fmla="*/ 20 w 20" name="T2"/>
                  <a:gd fmla="*/ 56 h 56" name="T3"/>
                  <a:gd fmla="*/ 0 w 20" name="T4"/>
                  <a:gd fmla="*/ 18 h 56" name="T5"/>
                  <a:gd fmla="*/ 0 w 20" name="T6"/>
                  <a:gd fmla="*/ 0 h 56" name="T7"/>
                  <a:gd fmla="*/ 20 w 20" name="T8"/>
                  <a:gd fmla="*/ 40 h 56" name="T9"/>
                </a:gdLst>
                <a:cxnLst>
                  <a:cxn ang="0">
                    <a:pos x="T0" y="T1"/>
                  </a:cxn>
                  <a:cxn ang="0">
                    <a:pos x="T2" y="T3"/>
                  </a:cxn>
                  <a:cxn ang="0">
                    <a:pos x="T4" y="T5"/>
                  </a:cxn>
                  <a:cxn ang="0">
                    <a:pos x="T6" y="T7"/>
                  </a:cxn>
                  <a:cxn ang="0">
                    <a:pos x="T8" y="T9"/>
                  </a:cxn>
                </a:cxnLst>
                <a:rect b="b" l="0" r="r" t="0"/>
                <a:pathLst>
                  <a:path h="56" w="20">
                    <a:moveTo>
                      <a:pt x="20" y="40"/>
                    </a:moveTo>
                    <a:lnTo>
                      <a:pt x="20" y="56"/>
                    </a:lnTo>
                    <a:lnTo>
                      <a:pt x="0" y="18"/>
                    </a:lnTo>
                    <a:lnTo>
                      <a:pt x="0" y="0"/>
                    </a:lnTo>
                    <a:lnTo>
                      <a:pt x="20" y="40"/>
                    </a:lnTo>
                    <a:close/>
                  </a:path>
                </a:pathLst>
              </a:custGeom>
              <a:grpFill/>
              <a:ln>
                <a:noFill/>
              </a:ln>
            </p:spPr>
            <p:txBody>
              <a:bodyPr anchor="t" anchorCtr="0" bIns="45720" compatLnSpc="1" lIns="91440" numCol="1" rIns="91440" tIns="45720" vert="horz" wrap="square"/>
              <a:lstStyle/>
              <a:p>
                <a:endParaRPr altLang="en-US" lang="zh-CN"/>
              </a:p>
            </p:txBody>
          </p:sp>
          <p:sp>
            <p:nvSpPr>
              <p:cNvPr id="1567" name="Freeform 210"/>
              <p:cNvSpPr/>
              <p:nvPr/>
            </p:nvSpPr>
            <p:spPr bwMode="auto">
              <a:xfrm>
                <a:off x="2459" y="2009"/>
                <a:ext cx="154" cy="306"/>
              </a:xfrm>
              <a:custGeom>
                <a:gdLst>
                  <a:gd fmla="*/ 0 w 154" name="T0"/>
                  <a:gd fmla="*/ 0 h 306" name="T1"/>
                  <a:gd fmla="*/ 0 w 154" name="T2"/>
                  <a:gd fmla="*/ 32 h 306" name="T3"/>
                  <a:gd fmla="*/ 154 w 154" name="T4"/>
                  <a:gd fmla="*/ 306 h 306" name="T5"/>
                  <a:gd fmla="*/ 154 w 154" name="T6"/>
                  <a:gd fmla="*/ 290 h 306" name="T7"/>
                  <a:gd fmla="*/ 0 w 154" name="T8"/>
                  <a:gd fmla="*/ 0 h 306" name="T9"/>
                </a:gdLst>
                <a:cxnLst>
                  <a:cxn ang="0">
                    <a:pos x="T0" y="T1"/>
                  </a:cxn>
                  <a:cxn ang="0">
                    <a:pos x="T2" y="T3"/>
                  </a:cxn>
                  <a:cxn ang="0">
                    <a:pos x="T4" y="T5"/>
                  </a:cxn>
                  <a:cxn ang="0">
                    <a:pos x="T6" y="T7"/>
                  </a:cxn>
                  <a:cxn ang="0">
                    <a:pos x="T8" y="T9"/>
                  </a:cxn>
                </a:cxnLst>
                <a:rect b="b" l="0" r="r" t="0"/>
                <a:pathLst>
                  <a:path h="306" w="154">
                    <a:moveTo>
                      <a:pt x="0" y="0"/>
                    </a:moveTo>
                    <a:lnTo>
                      <a:pt x="0" y="32"/>
                    </a:lnTo>
                    <a:lnTo>
                      <a:pt x="154" y="306"/>
                    </a:lnTo>
                    <a:lnTo>
                      <a:pt x="154" y="29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68" name="Freeform 211"/>
              <p:cNvSpPr/>
              <p:nvPr/>
            </p:nvSpPr>
            <p:spPr bwMode="auto">
              <a:xfrm>
                <a:off x="2459" y="2065"/>
                <a:ext cx="16" cy="60"/>
              </a:xfrm>
              <a:custGeom>
                <a:gdLst>
                  <a:gd fmla="*/ 0 w 16" name="T0"/>
                  <a:gd fmla="*/ 0 h 60" name="T1"/>
                  <a:gd fmla="*/ 16 w 16" name="T2"/>
                  <a:gd fmla="*/ 30 h 60" name="T3"/>
                  <a:gd fmla="*/ 16 w 16" name="T4"/>
                  <a:gd fmla="*/ 60 h 60" name="T5"/>
                  <a:gd fmla="*/ 0 w 16" name="T6"/>
                  <a:gd fmla="*/ 32 h 60" name="T7"/>
                  <a:gd fmla="*/ 0 w 16" name="T8"/>
                  <a:gd fmla="*/ 0 h 60" name="T9"/>
                </a:gdLst>
                <a:cxnLst>
                  <a:cxn ang="0">
                    <a:pos x="T0" y="T1"/>
                  </a:cxn>
                  <a:cxn ang="0">
                    <a:pos x="T2" y="T3"/>
                  </a:cxn>
                  <a:cxn ang="0">
                    <a:pos x="T4" y="T5"/>
                  </a:cxn>
                  <a:cxn ang="0">
                    <a:pos x="T6" y="T7"/>
                  </a:cxn>
                  <a:cxn ang="0">
                    <a:pos x="T8" y="T9"/>
                  </a:cxn>
                </a:cxnLst>
                <a:rect b="b" l="0" r="r" t="0"/>
                <a:pathLst>
                  <a:path h="60" w="16">
                    <a:moveTo>
                      <a:pt x="0" y="0"/>
                    </a:moveTo>
                    <a:lnTo>
                      <a:pt x="16" y="30"/>
                    </a:lnTo>
                    <a:lnTo>
                      <a:pt x="16" y="60"/>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69" name="Freeform 212"/>
              <p:cNvSpPr/>
              <p:nvPr/>
            </p:nvSpPr>
            <p:spPr bwMode="auto">
              <a:xfrm>
                <a:off x="2541" y="2209"/>
                <a:ext cx="24" cy="64"/>
              </a:xfrm>
              <a:custGeom>
                <a:gdLst>
                  <a:gd fmla="*/ 24 w 24" name="T0"/>
                  <a:gd fmla="*/ 44 h 64" name="T1"/>
                  <a:gd fmla="*/ 24 w 24" name="T2"/>
                  <a:gd fmla="*/ 64 h 64" name="T3"/>
                  <a:gd fmla="*/ 0 w 24" name="T4"/>
                  <a:gd fmla="*/ 24 h 64" name="T5"/>
                  <a:gd fmla="*/ 0 w 24" name="T6"/>
                  <a:gd fmla="*/ 0 h 64" name="T7"/>
                  <a:gd fmla="*/ 24 w 24" name="T8"/>
                  <a:gd fmla="*/ 44 h 64" name="T9"/>
                </a:gdLst>
                <a:cxnLst>
                  <a:cxn ang="0">
                    <a:pos x="T0" y="T1"/>
                  </a:cxn>
                  <a:cxn ang="0">
                    <a:pos x="T2" y="T3"/>
                  </a:cxn>
                  <a:cxn ang="0">
                    <a:pos x="T4" y="T5"/>
                  </a:cxn>
                  <a:cxn ang="0">
                    <a:pos x="T6" y="T7"/>
                  </a:cxn>
                  <a:cxn ang="0">
                    <a:pos x="T8" y="T9"/>
                  </a:cxn>
                </a:cxnLst>
                <a:rect b="b" l="0" r="r" t="0"/>
                <a:pathLst>
                  <a:path h="64" w="24">
                    <a:moveTo>
                      <a:pt x="24" y="44"/>
                    </a:moveTo>
                    <a:lnTo>
                      <a:pt x="24" y="64"/>
                    </a:lnTo>
                    <a:lnTo>
                      <a:pt x="0" y="24"/>
                    </a:lnTo>
                    <a:lnTo>
                      <a:pt x="0" y="0"/>
                    </a:lnTo>
                    <a:lnTo>
                      <a:pt x="24" y="44"/>
                    </a:lnTo>
                    <a:close/>
                  </a:path>
                </a:pathLst>
              </a:custGeom>
              <a:grpFill/>
              <a:ln>
                <a:noFill/>
              </a:ln>
            </p:spPr>
            <p:txBody>
              <a:bodyPr anchor="t" anchorCtr="0" bIns="45720" compatLnSpc="1" lIns="91440" numCol="1" rIns="91440" tIns="45720" vert="horz" wrap="square"/>
              <a:lstStyle/>
              <a:p>
                <a:endParaRPr altLang="en-US" lang="zh-CN"/>
              </a:p>
            </p:txBody>
          </p:sp>
          <p:sp>
            <p:nvSpPr>
              <p:cNvPr id="1570" name="Freeform 213"/>
              <p:cNvSpPr/>
              <p:nvPr/>
            </p:nvSpPr>
            <p:spPr bwMode="auto">
              <a:xfrm>
                <a:off x="2579" y="2279"/>
                <a:ext cx="10" cy="36"/>
              </a:xfrm>
              <a:custGeom>
                <a:gdLst>
                  <a:gd fmla="*/ 0 w 10" name="T0"/>
                  <a:gd fmla="*/ 0 h 36" name="T1"/>
                  <a:gd fmla="*/ 10 w 10" name="T2"/>
                  <a:gd fmla="*/ 18 h 36" name="T3"/>
                  <a:gd fmla="*/ 10 w 10" name="T4"/>
                  <a:gd fmla="*/ 36 h 36" name="T5"/>
                  <a:gd fmla="*/ 0 w 10" name="T6"/>
                  <a:gd fmla="*/ 20 h 36" name="T7"/>
                  <a:gd fmla="*/ 0 w 10" name="T8"/>
                  <a:gd fmla="*/ 0 h 36" name="T9"/>
                </a:gdLst>
                <a:cxnLst>
                  <a:cxn ang="0">
                    <a:pos x="T0" y="T1"/>
                  </a:cxn>
                  <a:cxn ang="0">
                    <a:pos x="T2" y="T3"/>
                  </a:cxn>
                  <a:cxn ang="0">
                    <a:pos x="T4" y="T5"/>
                  </a:cxn>
                  <a:cxn ang="0">
                    <a:pos x="T6" y="T7"/>
                  </a:cxn>
                  <a:cxn ang="0">
                    <a:pos x="T8" y="T9"/>
                  </a:cxn>
                </a:cxnLst>
                <a:rect b="b" l="0" r="r" t="0"/>
                <a:pathLst>
                  <a:path h="36" w="10">
                    <a:moveTo>
                      <a:pt x="0" y="0"/>
                    </a:moveTo>
                    <a:lnTo>
                      <a:pt x="10" y="18"/>
                    </a:lnTo>
                    <a:lnTo>
                      <a:pt x="10" y="36"/>
                    </a:lnTo>
                    <a:lnTo>
                      <a:pt x="0" y="2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71" name="Freeform 214"/>
              <p:cNvSpPr/>
              <p:nvPr/>
            </p:nvSpPr>
            <p:spPr bwMode="auto">
              <a:xfrm>
                <a:off x="2605" y="2323"/>
                <a:ext cx="8" cy="30"/>
              </a:xfrm>
              <a:custGeom>
                <a:gdLst>
                  <a:gd fmla="*/ 8 w 8" name="T0"/>
                  <a:gd fmla="*/ 14 h 30" name="T1"/>
                  <a:gd fmla="*/ 8 w 8" name="T2"/>
                  <a:gd fmla="*/ 30 h 30" name="T3"/>
                  <a:gd fmla="*/ 0 w 8" name="T4"/>
                  <a:gd fmla="*/ 16 h 30" name="T5"/>
                  <a:gd fmla="*/ 0 w 8" name="T6"/>
                  <a:gd fmla="*/ 0 h 30" name="T7"/>
                  <a:gd fmla="*/ 8 w 8" name="T8"/>
                  <a:gd fmla="*/ 14 h 30" name="T9"/>
                </a:gdLst>
                <a:cxnLst>
                  <a:cxn ang="0">
                    <a:pos x="T0" y="T1"/>
                  </a:cxn>
                  <a:cxn ang="0">
                    <a:pos x="T2" y="T3"/>
                  </a:cxn>
                  <a:cxn ang="0">
                    <a:pos x="T4" y="T5"/>
                  </a:cxn>
                  <a:cxn ang="0">
                    <a:pos x="T6" y="T7"/>
                  </a:cxn>
                  <a:cxn ang="0">
                    <a:pos x="T8" y="T9"/>
                  </a:cxn>
                </a:cxnLst>
                <a:rect b="b" l="0" r="r" t="0"/>
                <a:pathLst>
                  <a:path h="30" w="8">
                    <a:moveTo>
                      <a:pt x="8" y="14"/>
                    </a:moveTo>
                    <a:lnTo>
                      <a:pt x="8" y="30"/>
                    </a:lnTo>
                    <a:lnTo>
                      <a:pt x="0" y="16"/>
                    </a:lnTo>
                    <a:lnTo>
                      <a:pt x="0" y="0"/>
                    </a:lnTo>
                    <a:lnTo>
                      <a:pt x="8" y="14"/>
                    </a:lnTo>
                    <a:close/>
                  </a:path>
                </a:pathLst>
              </a:custGeom>
              <a:grpFill/>
              <a:ln>
                <a:noFill/>
              </a:ln>
            </p:spPr>
            <p:txBody>
              <a:bodyPr anchor="t" anchorCtr="0" bIns="45720" compatLnSpc="1" lIns="91440" numCol="1" rIns="91440" tIns="45720" vert="horz" wrap="square"/>
              <a:lstStyle/>
              <a:p>
                <a:endParaRPr altLang="en-US" lang="zh-CN"/>
              </a:p>
            </p:txBody>
          </p:sp>
          <p:sp>
            <p:nvSpPr>
              <p:cNvPr id="1572" name="Freeform 215"/>
              <p:cNvSpPr/>
              <p:nvPr/>
            </p:nvSpPr>
            <p:spPr bwMode="auto">
              <a:xfrm>
                <a:off x="2459" y="2121"/>
                <a:ext cx="34" cy="86"/>
              </a:xfrm>
              <a:custGeom>
                <a:gdLst>
                  <a:gd fmla="*/ 0 w 34" name="T0"/>
                  <a:gd fmla="*/ 0 h 86" name="T1"/>
                  <a:gd fmla="*/ 34 w 34" name="T2"/>
                  <a:gd fmla="*/ 58 h 86" name="T3"/>
                  <a:gd fmla="*/ 34 w 34" name="T4"/>
                  <a:gd fmla="*/ 86 h 86" name="T5"/>
                  <a:gd fmla="*/ 0 w 34" name="T6"/>
                  <a:gd fmla="*/ 32 h 86" name="T7"/>
                  <a:gd fmla="*/ 0 w 34" name="T8"/>
                  <a:gd fmla="*/ 0 h 86" name="T9"/>
                </a:gdLst>
                <a:cxnLst>
                  <a:cxn ang="0">
                    <a:pos x="T0" y="T1"/>
                  </a:cxn>
                  <a:cxn ang="0">
                    <a:pos x="T2" y="T3"/>
                  </a:cxn>
                  <a:cxn ang="0">
                    <a:pos x="T4" y="T5"/>
                  </a:cxn>
                  <a:cxn ang="0">
                    <a:pos x="T6" y="T7"/>
                  </a:cxn>
                  <a:cxn ang="0">
                    <a:pos x="T8" y="T9"/>
                  </a:cxn>
                </a:cxnLst>
                <a:rect b="b" l="0" r="r" t="0"/>
                <a:pathLst>
                  <a:path h="86" w="34">
                    <a:moveTo>
                      <a:pt x="0" y="0"/>
                    </a:moveTo>
                    <a:lnTo>
                      <a:pt x="34" y="58"/>
                    </a:lnTo>
                    <a:lnTo>
                      <a:pt x="34" y="86"/>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73" name="Freeform 216"/>
              <p:cNvSpPr/>
              <p:nvPr/>
            </p:nvSpPr>
            <p:spPr bwMode="auto">
              <a:xfrm>
                <a:off x="2509" y="2205"/>
                <a:ext cx="104" cy="186"/>
              </a:xfrm>
              <a:custGeom>
                <a:gdLst>
                  <a:gd fmla="*/ 104 w 104" name="T0"/>
                  <a:gd fmla="*/ 170 h 186" name="T1"/>
                  <a:gd fmla="*/ 104 w 104" name="T2"/>
                  <a:gd fmla="*/ 186 h 186" name="T3"/>
                  <a:gd fmla="*/ 0 w 104" name="T4"/>
                  <a:gd fmla="*/ 26 h 186" name="T5"/>
                  <a:gd fmla="*/ 0 w 104" name="T6"/>
                  <a:gd fmla="*/ 0 h 186" name="T7"/>
                  <a:gd fmla="*/ 104 w 104" name="T8"/>
                  <a:gd fmla="*/ 170 h 186" name="T9"/>
                </a:gdLst>
                <a:cxnLst>
                  <a:cxn ang="0">
                    <a:pos x="T0" y="T1"/>
                  </a:cxn>
                  <a:cxn ang="0">
                    <a:pos x="T2" y="T3"/>
                  </a:cxn>
                  <a:cxn ang="0">
                    <a:pos x="T4" y="T5"/>
                  </a:cxn>
                  <a:cxn ang="0">
                    <a:pos x="T6" y="T7"/>
                  </a:cxn>
                  <a:cxn ang="0">
                    <a:pos x="T8" y="T9"/>
                  </a:cxn>
                </a:cxnLst>
                <a:rect b="b" l="0" r="r" t="0"/>
                <a:pathLst>
                  <a:path h="186" w="104">
                    <a:moveTo>
                      <a:pt x="104" y="170"/>
                    </a:moveTo>
                    <a:lnTo>
                      <a:pt x="104" y="186"/>
                    </a:lnTo>
                    <a:lnTo>
                      <a:pt x="0" y="26"/>
                    </a:lnTo>
                    <a:lnTo>
                      <a:pt x="0" y="0"/>
                    </a:lnTo>
                    <a:lnTo>
                      <a:pt x="104" y="170"/>
                    </a:lnTo>
                    <a:close/>
                  </a:path>
                </a:pathLst>
              </a:custGeom>
              <a:grpFill/>
              <a:ln>
                <a:noFill/>
              </a:ln>
            </p:spPr>
            <p:txBody>
              <a:bodyPr anchor="t" anchorCtr="0" bIns="45720" compatLnSpc="1" lIns="91440" numCol="1" rIns="91440" tIns="45720" vert="horz" wrap="square"/>
              <a:lstStyle/>
              <a:p>
                <a:endParaRPr altLang="en-US" lang="zh-CN"/>
              </a:p>
            </p:txBody>
          </p:sp>
          <p:sp>
            <p:nvSpPr>
              <p:cNvPr id="1574" name="Freeform 217"/>
              <p:cNvSpPr/>
              <p:nvPr/>
            </p:nvSpPr>
            <p:spPr bwMode="auto">
              <a:xfrm>
                <a:off x="2459" y="2181"/>
                <a:ext cx="58" cy="114"/>
              </a:xfrm>
              <a:custGeom>
                <a:gdLst>
                  <a:gd fmla="*/ 0 w 58" name="T0"/>
                  <a:gd fmla="*/ 0 h 114" name="T1"/>
                  <a:gd fmla="*/ 58 w 58" name="T2"/>
                  <a:gd fmla="*/ 88 h 114" name="T3"/>
                  <a:gd fmla="*/ 58 w 58" name="T4"/>
                  <a:gd fmla="*/ 114 h 114" name="T5"/>
                  <a:gd fmla="*/ 0 w 58" name="T6"/>
                  <a:gd fmla="*/ 32 h 114" name="T7"/>
                  <a:gd fmla="*/ 0 w 58" name="T8"/>
                  <a:gd fmla="*/ 0 h 114" name="T9"/>
                </a:gdLst>
                <a:cxnLst>
                  <a:cxn ang="0">
                    <a:pos x="T0" y="T1"/>
                  </a:cxn>
                  <a:cxn ang="0">
                    <a:pos x="T2" y="T3"/>
                  </a:cxn>
                  <a:cxn ang="0">
                    <a:pos x="T4" y="T5"/>
                  </a:cxn>
                  <a:cxn ang="0">
                    <a:pos x="T6" y="T7"/>
                  </a:cxn>
                  <a:cxn ang="0">
                    <a:pos x="T8" y="T9"/>
                  </a:cxn>
                </a:cxnLst>
                <a:rect b="b" l="0" r="r" t="0"/>
                <a:pathLst>
                  <a:path h="114" w="57">
                    <a:moveTo>
                      <a:pt x="0" y="0"/>
                    </a:moveTo>
                    <a:lnTo>
                      <a:pt x="58" y="88"/>
                    </a:lnTo>
                    <a:lnTo>
                      <a:pt x="58" y="114"/>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75" name="Freeform 218"/>
              <p:cNvSpPr/>
              <p:nvPr/>
            </p:nvSpPr>
            <p:spPr bwMode="auto">
              <a:xfrm>
                <a:off x="2575" y="2357"/>
                <a:ext cx="38" cy="72"/>
              </a:xfrm>
              <a:custGeom>
                <a:gdLst>
                  <a:gd fmla="*/ 38 w 38" name="T0"/>
                  <a:gd fmla="*/ 56 h 72" name="T1"/>
                  <a:gd fmla="*/ 38 w 38" name="T2"/>
                  <a:gd fmla="*/ 72 h 72" name="T3"/>
                  <a:gd fmla="*/ 0 w 38" name="T4"/>
                  <a:gd fmla="*/ 20 h 72" name="T5"/>
                  <a:gd fmla="*/ 0 w 38" name="T6"/>
                  <a:gd fmla="*/ 0 h 72" name="T7"/>
                  <a:gd fmla="*/ 38 w 38" name="T8"/>
                  <a:gd fmla="*/ 56 h 72" name="T9"/>
                </a:gdLst>
                <a:cxnLst>
                  <a:cxn ang="0">
                    <a:pos x="T0" y="T1"/>
                  </a:cxn>
                  <a:cxn ang="0">
                    <a:pos x="T2" y="T3"/>
                  </a:cxn>
                  <a:cxn ang="0">
                    <a:pos x="T4" y="T5"/>
                  </a:cxn>
                  <a:cxn ang="0">
                    <a:pos x="T6" y="T7"/>
                  </a:cxn>
                  <a:cxn ang="0">
                    <a:pos x="T8" y="T9"/>
                  </a:cxn>
                </a:cxnLst>
                <a:rect b="b" l="0" r="r" t="0"/>
                <a:pathLst>
                  <a:path h="72" w="38">
                    <a:moveTo>
                      <a:pt x="38" y="56"/>
                    </a:moveTo>
                    <a:lnTo>
                      <a:pt x="38" y="72"/>
                    </a:lnTo>
                    <a:lnTo>
                      <a:pt x="0" y="20"/>
                    </a:lnTo>
                    <a:lnTo>
                      <a:pt x="0" y="0"/>
                    </a:lnTo>
                    <a:lnTo>
                      <a:pt x="38" y="56"/>
                    </a:lnTo>
                    <a:close/>
                  </a:path>
                </a:pathLst>
              </a:custGeom>
              <a:grpFill/>
              <a:ln>
                <a:noFill/>
              </a:ln>
            </p:spPr>
            <p:txBody>
              <a:bodyPr anchor="t" anchorCtr="0" bIns="45720" compatLnSpc="1" lIns="91440" numCol="1" rIns="91440" tIns="45720" vert="horz" wrap="square"/>
              <a:lstStyle/>
              <a:p>
                <a:endParaRPr altLang="en-US" lang="zh-CN"/>
              </a:p>
            </p:txBody>
          </p:sp>
          <p:sp>
            <p:nvSpPr>
              <p:cNvPr id="1576" name="Freeform 219"/>
              <p:cNvSpPr/>
              <p:nvPr/>
            </p:nvSpPr>
            <p:spPr bwMode="auto">
              <a:xfrm>
                <a:off x="2459" y="2235"/>
                <a:ext cx="16" cy="52"/>
              </a:xfrm>
              <a:custGeom>
                <a:gdLst>
                  <a:gd fmla="*/ 0 w 16" name="T0"/>
                  <a:gd fmla="*/ 0 h 52" name="T1"/>
                  <a:gd fmla="*/ 16 w 16" name="T2"/>
                  <a:gd fmla="*/ 24 h 52" name="T3"/>
                  <a:gd fmla="*/ 16 w 16" name="T4"/>
                  <a:gd fmla="*/ 52 h 52" name="T5"/>
                  <a:gd fmla="*/ 0 w 16" name="T6"/>
                  <a:gd fmla="*/ 30 h 52" name="T7"/>
                  <a:gd fmla="*/ 0 w 16" name="T8"/>
                  <a:gd fmla="*/ 0 h 52" name="T9"/>
                </a:gdLst>
                <a:cxnLst>
                  <a:cxn ang="0">
                    <a:pos x="T0" y="T1"/>
                  </a:cxn>
                  <a:cxn ang="0">
                    <a:pos x="T2" y="T3"/>
                  </a:cxn>
                  <a:cxn ang="0">
                    <a:pos x="T4" y="T5"/>
                  </a:cxn>
                  <a:cxn ang="0">
                    <a:pos x="T6" y="T7"/>
                  </a:cxn>
                  <a:cxn ang="0">
                    <a:pos x="T8" y="T9"/>
                  </a:cxn>
                </a:cxnLst>
                <a:rect b="b" l="0" r="r" t="0"/>
                <a:pathLst>
                  <a:path h="52" w="16">
                    <a:moveTo>
                      <a:pt x="0" y="0"/>
                    </a:moveTo>
                    <a:lnTo>
                      <a:pt x="16" y="24"/>
                    </a:lnTo>
                    <a:lnTo>
                      <a:pt x="16" y="52"/>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77" name="Freeform 220"/>
              <p:cNvSpPr/>
              <p:nvPr/>
            </p:nvSpPr>
            <p:spPr bwMode="auto">
              <a:xfrm>
                <a:off x="2491" y="2279"/>
                <a:ext cx="56" cy="102"/>
              </a:xfrm>
              <a:custGeom>
                <a:gdLst>
                  <a:gd fmla="*/ 56 w 56" name="T0"/>
                  <a:gd fmla="*/ 80 h 102" name="T1"/>
                  <a:gd fmla="*/ 56 w 56" name="T2"/>
                  <a:gd fmla="*/ 102 h 102" name="T3"/>
                  <a:gd fmla="*/ 0 w 56" name="T4"/>
                  <a:gd fmla="*/ 28 h 102" name="T5"/>
                  <a:gd fmla="*/ 0 w 56" name="T6"/>
                  <a:gd fmla="*/ 0 h 102" name="T7"/>
                  <a:gd fmla="*/ 56 w 56" name="T8"/>
                  <a:gd fmla="*/ 80 h 102" name="T9"/>
                </a:gdLst>
                <a:cxnLst>
                  <a:cxn ang="0">
                    <a:pos x="T0" y="T1"/>
                  </a:cxn>
                  <a:cxn ang="0">
                    <a:pos x="T2" y="T3"/>
                  </a:cxn>
                  <a:cxn ang="0">
                    <a:pos x="T4" y="T5"/>
                  </a:cxn>
                  <a:cxn ang="0">
                    <a:pos x="T6" y="T7"/>
                  </a:cxn>
                  <a:cxn ang="0">
                    <a:pos x="T8" y="T9"/>
                  </a:cxn>
                </a:cxnLst>
                <a:rect b="b" l="0" r="r" t="0"/>
                <a:pathLst>
                  <a:path h="102" w="56">
                    <a:moveTo>
                      <a:pt x="56" y="80"/>
                    </a:moveTo>
                    <a:lnTo>
                      <a:pt x="56" y="102"/>
                    </a:lnTo>
                    <a:lnTo>
                      <a:pt x="0" y="28"/>
                    </a:lnTo>
                    <a:lnTo>
                      <a:pt x="0" y="0"/>
                    </a:lnTo>
                    <a:lnTo>
                      <a:pt x="56" y="80"/>
                    </a:lnTo>
                    <a:close/>
                  </a:path>
                </a:pathLst>
              </a:custGeom>
              <a:grpFill/>
              <a:ln>
                <a:noFill/>
              </a:ln>
            </p:spPr>
            <p:txBody>
              <a:bodyPr anchor="t" anchorCtr="0" bIns="45720" compatLnSpc="1" lIns="91440" numCol="1" rIns="91440" tIns="45720" vert="horz" wrap="square"/>
              <a:lstStyle/>
              <a:p>
                <a:endParaRPr altLang="en-US" lang="zh-CN"/>
              </a:p>
            </p:txBody>
          </p:sp>
          <p:sp>
            <p:nvSpPr>
              <p:cNvPr id="1578" name="Freeform 221"/>
              <p:cNvSpPr/>
              <p:nvPr/>
            </p:nvSpPr>
            <p:spPr bwMode="auto">
              <a:xfrm>
                <a:off x="2563" y="2379"/>
                <a:ext cx="8" cy="34"/>
              </a:xfrm>
              <a:custGeom>
                <a:gdLst>
                  <a:gd fmla="*/ 8 w 8" name="T0"/>
                  <a:gd fmla="*/ 14 h 34" name="T1"/>
                  <a:gd fmla="*/ 8 w 8" name="T2"/>
                  <a:gd fmla="*/ 34 h 34" name="T3"/>
                  <a:gd fmla="*/ 0 w 8" name="T4"/>
                  <a:gd fmla="*/ 22 h 34" name="T5"/>
                  <a:gd fmla="*/ 0 w 8" name="T6"/>
                  <a:gd fmla="*/ 0 h 34" name="T7"/>
                  <a:gd fmla="*/ 8 w 8" name="T8"/>
                  <a:gd fmla="*/ 14 h 34" name="T9"/>
                </a:gdLst>
                <a:cxnLst>
                  <a:cxn ang="0">
                    <a:pos x="T0" y="T1"/>
                  </a:cxn>
                  <a:cxn ang="0">
                    <a:pos x="T2" y="T3"/>
                  </a:cxn>
                  <a:cxn ang="0">
                    <a:pos x="T4" y="T5"/>
                  </a:cxn>
                  <a:cxn ang="0">
                    <a:pos x="T6" y="T7"/>
                  </a:cxn>
                  <a:cxn ang="0">
                    <a:pos x="T8" y="T9"/>
                  </a:cxn>
                </a:cxnLst>
                <a:rect b="b" l="0" r="r" t="0"/>
                <a:pathLst>
                  <a:path h="34" w="8">
                    <a:moveTo>
                      <a:pt x="8" y="14"/>
                    </a:moveTo>
                    <a:lnTo>
                      <a:pt x="8" y="34"/>
                    </a:lnTo>
                    <a:lnTo>
                      <a:pt x="0" y="22"/>
                    </a:lnTo>
                    <a:lnTo>
                      <a:pt x="0" y="0"/>
                    </a:lnTo>
                    <a:lnTo>
                      <a:pt x="8" y="14"/>
                    </a:lnTo>
                    <a:close/>
                  </a:path>
                </a:pathLst>
              </a:custGeom>
              <a:grpFill/>
              <a:ln>
                <a:noFill/>
              </a:ln>
            </p:spPr>
            <p:txBody>
              <a:bodyPr anchor="t" anchorCtr="0" bIns="45720" compatLnSpc="1" lIns="91440" numCol="1" rIns="91440" tIns="45720" vert="horz" wrap="square"/>
              <a:lstStyle/>
              <a:p>
                <a:endParaRPr altLang="en-US" lang="zh-CN"/>
              </a:p>
            </p:txBody>
          </p:sp>
          <p:sp>
            <p:nvSpPr>
              <p:cNvPr id="1579" name="Freeform 222"/>
              <p:cNvSpPr/>
              <p:nvPr/>
            </p:nvSpPr>
            <p:spPr bwMode="auto">
              <a:xfrm>
                <a:off x="2587" y="2413"/>
                <a:ext cx="26" cy="52"/>
              </a:xfrm>
              <a:custGeom>
                <a:gdLst>
                  <a:gd fmla="*/ 26 w 26" name="T0"/>
                  <a:gd fmla="*/ 36 h 52" name="T1"/>
                  <a:gd fmla="*/ 26 w 26" name="T2"/>
                  <a:gd fmla="*/ 52 h 52" name="T3"/>
                  <a:gd fmla="*/ 0 w 26" name="T4"/>
                  <a:gd fmla="*/ 20 h 52" name="T5"/>
                  <a:gd fmla="*/ 0 w 26" name="T6"/>
                  <a:gd fmla="*/ 0 h 52" name="T7"/>
                  <a:gd fmla="*/ 26 w 26" name="T8"/>
                  <a:gd fmla="*/ 36 h 52" name="T9"/>
                </a:gdLst>
                <a:cxnLst>
                  <a:cxn ang="0">
                    <a:pos x="T0" y="T1"/>
                  </a:cxn>
                  <a:cxn ang="0">
                    <a:pos x="T2" y="T3"/>
                  </a:cxn>
                  <a:cxn ang="0">
                    <a:pos x="T4" y="T5"/>
                  </a:cxn>
                  <a:cxn ang="0">
                    <a:pos x="T6" y="T7"/>
                  </a:cxn>
                  <a:cxn ang="0">
                    <a:pos x="T8" y="T9"/>
                  </a:cxn>
                </a:cxnLst>
                <a:rect b="b" l="0" r="r" t="0"/>
                <a:pathLst>
                  <a:path h="52" w="26">
                    <a:moveTo>
                      <a:pt x="26" y="36"/>
                    </a:moveTo>
                    <a:lnTo>
                      <a:pt x="26" y="52"/>
                    </a:lnTo>
                    <a:lnTo>
                      <a:pt x="0" y="20"/>
                    </a:lnTo>
                    <a:lnTo>
                      <a:pt x="0" y="0"/>
                    </a:lnTo>
                    <a:lnTo>
                      <a:pt x="26" y="36"/>
                    </a:lnTo>
                    <a:close/>
                  </a:path>
                </a:pathLst>
              </a:custGeom>
              <a:grpFill/>
              <a:ln>
                <a:noFill/>
              </a:ln>
            </p:spPr>
            <p:txBody>
              <a:bodyPr anchor="t" anchorCtr="0" bIns="45720" compatLnSpc="1" lIns="91440" numCol="1" rIns="91440" tIns="45720" vert="horz" wrap="square"/>
              <a:lstStyle/>
              <a:p>
                <a:endParaRPr altLang="en-US" lang="zh-CN"/>
              </a:p>
            </p:txBody>
          </p:sp>
          <p:sp>
            <p:nvSpPr>
              <p:cNvPr id="1580" name="Freeform 223"/>
              <p:cNvSpPr/>
              <p:nvPr/>
            </p:nvSpPr>
            <p:spPr bwMode="auto">
              <a:xfrm>
                <a:off x="2459" y="2291"/>
                <a:ext cx="48" cy="88"/>
              </a:xfrm>
              <a:custGeom>
                <a:gdLst>
                  <a:gd fmla="*/ 0 w 48" name="T0"/>
                  <a:gd fmla="*/ 0 h 88" name="T1"/>
                  <a:gd fmla="*/ 48 w 48" name="T2"/>
                  <a:gd fmla="*/ 62 h 88" name="T3"/>
                  <a:gd fmla="*/ 48 w 48" name="T4"/>
                  <a:gd fmla="*/ 88 h 88" name="T5"/>
                  <a:gd fmla="*/ 0 w 48" name="T6"/>
                  <a:gd fmla="*/ 30 h 88" name="T7"/>
                  <a:gd fmla="*/ 0 w 48" name="T8"/>
                  <a:gd fmla="*/ 0 h 88" name="T9"/>
                </a:gdLst>
                <a:cxnLst>
                  <a:cxn ang="0">
                    <a:pos x="T0" y="T1"/>
                  </a:cxn>
                  <a:cxn ang="0">
                    <a:pos x="T2" y="T3"/>
                  </a:cxn>
                  <a:cxn ang="0">
                    <a:pos x="T4" y="T5"/>
                  </a:cxn>
                  <a:cxn ang="0">
                    <a:pos x="T6" y="T7"/>
                  </a:cxn>
                  <a:cxn ang="0">
                    <a:pos x="T8" y="T9"/>
                  </a:cxn>
                </a:cxnLst>
                <a:rect b="b" l="0" r="r" t="0"/>
                <a:pathLst>
                  <a:path h="88" w="48">
                    <a:moveTo>
                      <a:pt x="0" y="0"/>
                    </a:moveTo>
                    <a:lnTo>
                      <a:pt x="48" y="62"/>
                    </a:lnTo>
                    <a:lnTo>
                      <a:pt x="48" y="88"/>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81" name="Freeform 224"/>
              <p:cNvSpPr/>
              <p:nvPr/>
            </p:nvSpPr>
            <p:spPr bwMode="auto">
              <a:xfrm>
                <a:off x="2523" y="2371"/>
                <a:ext cx="10" cy="38"/>
              </a:xfrm>
              <a:custGeom>
                <a:gdLst>
                  <a:gd fmla="*/ 10 w 10" name="T0"/>
                  <a:gd fmla="*/ 38 h 38" name="T1"/>
                  <a:gd fmla="*/ 0 w 10" name="T2"/>
                  <a:gd fmla="*/ 26 h 38" name="T3"/>
                  <a:gd fmla="*/ 0 w 10" name="T4"/>
                  <a:gd fmla="*/ 0 h 38" name="T5"/>
                  <a:gd fmla="*/ 10 w 10" name="T6"/>
                  <a:gd fmla="*/ 14 h 38" name="T7"/>
                  <a:gd fmla="*/ 10 w 10" name="T8"/>
                  <a:gd fmla="*/ 36 h 38" name="T9"/>
                  <a:gd fmla="*/ 10 w 10" name="T10"/>
                  <a:gd fmla="*/ 38 h 38" name="T11"/>
                </a:gdLst>
                <a:cxnLst>
                  <a:cxn ang="0">
                    <a:pos x="T0" y="T1"/>
                  </a:cxn>
                  <a:cxn ang="0">
                    <a:pos x="T2" y="T3"/>
                  </a:cxn>
                  <a:cxn ang="0">
                    <a:pos x="T4" y="T5"/>
                  </a:cxn>
                  <a:cxn ang="0">
                    <a:pos x="T6" y="T7"/>
                  </a:cxn>
                  <a:cxn ang="0">
                    <a:pos x="T8" y="T9"/>
                  </a:cxn>
                  <a:cxn ang="0">
                    <a:pos x="T10" y="T11"/>
                  </a:cxn>
                </a:cxnLst>
                <a:rect b="b" l="0" r="r" t="0"/>
                <a:pathLst>
                  <a:path h="38" w="10">
                    <a:moveTo>
                      <a:pt x="10" y="38"/>
                    </a:moveTo>
                    <a:lnTo>
                      <a:pt x="0" y="26"/>
                    </a:lnTo>
                    <a:lnTo>
                      <a:pt x="0" y="0"/>
                    </a:lnTo>
                    <a:lnTo>
                      <a:pt x="10" y="14"/>
                    </a:lnTo>
                    <a:lnTo>
                      <a:pt x="10" y="36"/>
                    </a:lnTo>
                    <a:lnTo>
                      <a:pt x="10" y="38"/>
                    </a:lnTo>
                    <a:close/>
                  </a:path>
                </a:pathLst>
              </a:custGeom>
              <a:grpFill/>
              <a:ln>
                <a:noFill/>
              </a:ln>
            </p:spPr>
            <p:txBody>
              <a:bodyPr anchor="t" anchorCtr="0" bIns="45720" compatLnSpc="1" lIns="91440" numCol="1" rIns="91440" tIns="45720" vert="horz" wrap="square"/>
              <a:lstStyle/>
              <a:p>
                <a:endParaRPr altLang="en-US" lang="zh-CN"/>
              </a:p>
            </p:txBody>
          </p:sp>
          <p:sp>
            <p:nvSpPr>
              <p:cNvPr id="1582" name="Freeform 225"/>
              <p:cNvSpPr/>
              <p:nvPr/>
            </p:nvSpPr>
            <p:spPr bwMode="auto">
              <a:xfrm>
                <a:off x="2547" y="2403"/>
                <a:ext cx="32" cy="60"/>
              </a:xfrm>
              <a:custGeom>
                <a:gdLst>
                  <a:gd fmla="*/ 32 w 32" name="T0"/>
                  <a:gd fmla="*/ 40 h 60" name="T1"/>
                  <a:gd fmla="*/ 32 w 32" name="T2"/>
                  <a:gd fmla="*/ 60 h 60" name="T3"/>
                  <a:gd fmla="*/ 0 w 32" name="T4"/>
                  <a:gd fmla="*/ 22 h 60" name="T5"/>
                  <a:gd fmla="*/ 0 w 32" name="T6"/>
                  <a:gd fmla="*/ 0 h 60" name="T7"/>
                  <a:gd fmla="*/ 32 w 32" name="T8"/>
                  <a:gd fmla="*/ 40 h 60" name="T9"/>
                </a:gdLst>
                <a:cxnLst>
                  <a:cxn ang="0">
                    <a:pos x="T0" y="T1"/>
                  </a:cxn>
                  <a:cxn ang="0">
                    <a:pos x="T2" y="T3"/>
                  </a:cxn>
                  <a:cxn ang="0">
                    <a:pos x="T4" y="T5"/>
                  </a:cxn>
                  <a:cxn ang="0">
                    <a:pos x="T6" y="T7"/>
                  </a:cxn>
                  <a:cxn ang="0">
                    <a:pos x="T8" y="T9"/>
                  </a:cxn>
                </a:cxnLst>
                <a:rect b="b" l="0" r="r" t="0"/>
                <a:pathLst>
                  <a:path h="60" w="32">
                    <a:moveTo>
                      <a:pt x="32" y="40"/>
                    </a:moveTo>
                    <a:lnTo>
                      <a:pt x="32" y="60"/>
                    </a:lnTo>
                    <a:lnTo>
                      <a:pt x="0" y="22"/>
                    </a:lnTo>
                    <a:lnTo>
                      <a:pt x="0" y="0"/>
                    </a:lnTo>
                    <a:lnTo>
                      <a:pt x="32" y="40"/>
                    </a:lnTo>
                    <a:close/>
                  </a:path>
                </a:pathLst>
              </a:custGeom>
              <a:grpFill/>
              <a:ln>
                <a:noFill/>
              </a:ln>
            </p:spPr>
            <p:txBody>
              <a:bodyPr anchor="t" anchorCtr="0" bIns="45720" compatLnSpc="1" lIns="91440" numCol="1" rIns="91440" tIns="45720" vert="horz" wrap="square"/>
              <a:lstStyle/>
              <a:p>
                <a:endParaRPr altLang="en-US" lang="zh-CN"/>
              </a:p>
            </p:txBody>
          </p:sp>
          <p:sp>
            <p:nvSpPr>
              <p:cNvPr id="1583" name="Freeform 226"/>
              <p:cNvSpPr/>
              <p:nvPr/>
            </p:nvSpPr>
            <p:spPr bwMode="auto">
              <a:xfrm>
                <a:off x="2595" y="2463"/>
                <a:ext cx="18" cy="38"/>
              </a:xfrm>
              <a:custGeom>
                <a:gdLst>
                  <a:gd fmla="*/ 18 w 18" name="T0"/>
                  <a:gd fmla="*/ 22 h 38" name="T1"/>
                  <a:gd fmla="*/ 18 w 18" name="T2"/>
                  <a:gd fmla="*/ 38 h 38" name="T3"/>
                  <a:gd fmla="*/ 0 w 18" name="T4"/>
                  <a:gd fmla="*/ 18 h 38" name="T5"/>
                  <a:gd fmla="*/ 0 w 18" name="T6"/>
                  <a:gd fmla="*/ 0 h 38" name="T7"/>
                  <a:gd fmla="*/ 18 w 18" name="T8"/>
                  <a:gd fmla="*/ 22 h 38" name="T9"/>
                </a:gdLst>
                <a:cxnLst>
                  <a:cxn ang="0">
                    <a:pos x="T0" y="T1"/>
                  </a:cxn>
                  <a:cxn ang="0">
                    <a:pos x="T2" y="T3"/>
                  </a:cxn>
                  <a:cxn ang="0">
                    <a:pos x="T4" y="T5"/>
                  </a:cxn>
                  <a:cxn ang="0">
                    <a:pos x="T6" y="T7"/>
                  </a:cxn>
                  <a:cxn ang="0">
                    <a:pos x="T8" y="T9"/>
                  </a:cxn>
                </a:cxnLst>
                <a:rect b="b" l="0" r="r" t="0"/>
                <a:pathLst>
                  <a:path h="38" w="18">
                    <a:moveTo>
                      <a:pt x="18" y="22"/>
                    </a:moveTo>
                    <a:lnTo>
                      <a:pt x="18" y="38"/>
                    </a:lnTo>
                    <a:lnTo>
                      <a:pt x="0" y="18"/>
                    </a:lnTo>
                    <a:lnTo>
                      <a:pt x="0" y="0"/>
                    </a:lnTo>
                    <a:lnTo>
                      <a:pt x="18" y="22"/>
                    </a:lnTo>
                    <a:close/>
                  </a:path>
                </a:pathLst>
              </a:custGeom>
              <a:grpFill/>
              <a:ln>
                <a:noFill/>
              </a:ln>
            </p:spPr>
            <p:txBody>
              <a:bodyPr anchor="t" anchorCtr="0" bIns="45720" compatLnSpc="1" lIns="91440" numCol="1" rIns="91440" tIns="45720" vert="horz" wrap="square"/>
              <a:lstStyle/>
              <a:p>
                <a:endParaRPr altLang="en-US" lang="zh-CN"/>
              </a:p>
            </p:txBody>
          </p:sp>
          <p:sp>
            <p:nvSpPr>
              <p:cNvPr id="1584" name="Freeform 227"/>
              <p:cNvSpPr/>
              <p:nvPr/>
            </p:nvSpPr>
            <p:spPr bwMode="auto">
              <a:xfrm>
                <a:off x="2595" y="2503"/>
                <a:ext cx="18" cy="36"/>
              </a:xfrm>
              <a:custGeom>
                <a:gdLst>
                  <a:gd fmla="*/ 18 w 18" name="T0"/>
                  <a:gd fmla="*/ 20 h 36" name="T1"/>
                  <a:gd fmla="*/ 18 w 18" name="T2"/>
                  <a:gd fmla="*/ 36 h 36" name="T3"/>
                  <a:gd fmla="*/ 0 w 18" name="T4"/>
                  <a:gd fmla="*/ 16 h 36" name="T5"/>
                  <a:gd fmla="*/ 0 w 18" name="T6"/>
                  <a:gd fmla="*/ 0 h 36" name="T7"/>
                  <a:gd fmla="*/ 18 w 18" name="T8"/>
                  <a:gd fmla="*/ 20 h 36" name="T9"/>
                </a:gdLst>
                <a:cxnLst>
                  <a:cxn ang="0">
                    <a:pos x="T0" y="T1"/>
                  </a:cxn>
                  <a:cxn ang="0">
                    <a:pos x="T2" y="T3"/>
                  </a:cxn>
                  <a:cxn ang="0">
                    <a:pos x="T4" y="T5"/>
                  </a:cxn>
                  <a:cxn ang="0">
                    <a:pos x="T6" y="T7"/>
                  </a:cxn>
                  <a:cxn ang="0">
                    <a:pos x="T8" y="T9"/>
                  </a:cxn>
                </a:cxnLst>
                <a:rect b="b" l="0" r="r" t="0"/>
                <a:pathLst>
                  <a:path h="36" w="18">
                    <a:moveTo>
                      <a:pt x="18" y="20"/>
                    </a:moveTo>
                    <a:lnTo>
                      <a:pt x="18" y="36"/>
                    </a:lnTo>
                    <a:lnTo>
                      <a:pt x="0" y="16"/>
                    </a:lnTo>
                    <a:lnTo>
                      <a:pt x="0" y="0"/>
                    </a:lnTo>
                    <a:lnTo>
                      <a:pt x="18" y="20"/>
                    </a:lnTo>
                    <a:close/>
                  </a:path>
                </a:pathLst>
              </a:custGeom>
              <a:grpFill/>
              <a:ln>
                <a:noFill/>
              </a:ln>
            </p:spPr>
            <p:txBody>
              <a:bodyPr anchor="t" anchorCtr="0" bIns="45720" compatLnSpc="1" lIns="91440" numCol="1" rIns="91440" tIns="45720" vert="horz" wrap="square"/>
              <a:lstStyle/>
              <a:p>
                <a:endParaRPr altLang="en-US" lang="zh-CN"/>
              </a:p>
            </p:txBody>
          </p:sp>
          <p:sp>
            <p:nvSpPr>
              <p:cNvPr id="1585" name="Freeform 228"/>
              <p:cNvSpPr/>
              <p:nvPr/>
            </p:nvSpPr>
            <p:spPr bwMode="auto">
              <a:xfrm>
                <a:off x="2459" y="2403"/>
                <a:ext cx="50" cy="80"/>
              </a:xfrm>
              <a:custGeom>
                <a:gdLst>
                  <a:gd fmla="*/ 0 w 50" name="T0"/>
                  <a:gd fmla="*/ 0 h 80" name="T1"/>
                  <a:gd fmla="*/ 50 w 50" name="T2"/>
                  <a:gd fmla="*/ 54 h 80" name="T3"/>
                  <a:gd fmla="*/ 50 w 50" name="T4"/>
                  <a:gd fmla="*/ 80 h 80" name="T5"/>
                  <a:gd fmla="*/ 0 w 50" name="T6"/>
                  <a:gd fmla="*/ 32 h 80" name="T7"/>
                  <a:gd fmla="*/ 0 w 50" name="T8"/>
                  <a:gd fmla="*/ 0 h 80" name="T9"/>
                </a:gdLst>
                <a:cxnLst>
                  <a:cxn ang="0">
                    <a:pos x="T0" y="T1"/>
                  </a:cxn>
                  <a:cxn ang="0">
                    <a:pos x="T2" y="T3"/>
                  </a:cxn>
                  <a:cxn ang="0">
                    <a:pos x="T4" y="T5"/>
                  </a:cxn>
                  <a:cxn ang="0">
                    <a:pos x="T6" y="T7"/>
                  </a:cxn>
                  <a:cxn ang="0">
                    <a:pos x="T8" y="T9"/>
                  </a:cxn>
                </a:cxnLst>
                <a:rect b="b" l="0" r="r" t="0"/>
                <a:pathLst>
                  <a:path h="80" w="50">
                    <a:moveTo>
                      <a:pt x="0" y="0"/>
                    </a:moveTo>
                    <a:lnTo>
                      <a:pt x="50" y="54"/>
                    </a:lnTo>
                    <a:lnTo>
                      <a:pt x="50" y="80"/>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86" name="Freeform 229"/>
              <p:cNvSpPr/>
              <p:nvPr/>
            </p:nvSpPr>
            <p:spPr bwMode="auto">
              <a:xfrm>
                <a:off x="2525" y="2471"/>
                <a:ext cx="14" cy="38"/>
              </a:xfrm>
              <a:custGeom>
                <a:gdLst>
                  <a:gd fmla="*/ 0 w 14" name="T0"/>
                  <a:gd fmla="*/ 0 h 38" name="T1"/>
                  <a:gd fmla="*/ 14 w 14" name="T2"/>
                  <a:gd fmla="*/ 16 h 38" name="T3"/>
                  <a:gd fmla="*/ 14 w 14" name="T4"/>
                  <a:gd fmla="*/ 38 h 38" name="T5"/>
                  <a:gd fmla="*/ 0 w 14" name="T6"/>
                  <a:gd fmla="*/ 26 h 38" name="T7"/>
                  <a:gd fmla="*/ 0 w 14" name="T8"/>
                  <a:gd fmla="*/ 0 h 38" name="T9"/>
                </a:gdLst>
                <a:cxnLst>
                  <a:cxn ang="0">
                    <a:pos x="T0" y="T1"/>
                  </a:cxn>
                  <a:cxn ang="0">
                    <a:pos x="T2" y="T3"/>
                  </a:cxn>
                  <a:cxn ang="0">
                    <a:pos x="T4" y="T5"/>
                  </a:cxn>
                  <a:cxn ang="0">
                    <a:pos x="T6" y="T7"/>
                  </a:cxn>
                  <a:cxn ang="0">
                    <a:pos x="T8" y="T9"/>
                  </a:cxn>
                </a:cxnLst>
                <a:rect b="b" l="0" r="r" t="0"/>
                <a:pathLst>
                  <a:path h="38" w="14">
                    <a:moveTo>
                      <a:pt x="0" y="0"/>
                    </a:moveTo>
                    <a:lnTo>
                      <a:pt x="14" y="16"/>
                    </a:lnTo>
                    <a:lnTo>
                      <a:pt x="14" y="38"/>
                    </a:lnTo>
                    <a:lnTo>
                      <a:pt x="0" y="2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87" name="Freeform 230"/>
              <p:cNvSpPr/>
              <p:nvPr/>
            </p:nvSpPr>
            <p:spPr bwMode="auto">
              <a:xfrm>
                <a:off x="2553" y="2501"/>
                <a:ext cx="60" cy="76"/>
              </a:xfrm>
              <a:custGeom>
                <a:gdLst>
                  <a:gd fmla="*/ 60 w 60" name="T0"/>
                  <a:gd fmla="*/ 62 h 76" name="T1"/>
                  <a:gd fmla="*/ 60 w 60" name="T2"/>
                  <a:gd fmla="*/ 76 h 76" name="T3"/>
                  <a:gd fmla="*/ 2 w 60" name="T4"/>
                  <a:gd fmla="*/ 22 h 76" name="T5"/>
                  <a:gd fmla="*/ 2 w 60" name="T6"/>
                  <a:gd fmla="*/ 2 h 76" name="T7"/>
                  <a:gd fmla="*/ 0 w 60" name="T8"/>
                  <a:gd fmla="*/ 0 h 76" name="T9"/>
                  <a:gd fmla="*/ 60 w 60" name="T10"/>
                  <a:gd fmla="*/ 62 h 76" name="T11"/>
                </a:gdLst>
                <a:cxnLst>
                  <a:cxn ang="0">
                    <a:pos x="T0" y="T1"/>
                  </a:cxn>
                  <a:cxn ang="0">
                    <a:pos x="T2" y="T3"/>
                  </a:cxn>
                  <a:cxn ang="0">
                    <a:pos x="T4" y="T5"/>
                  </a:cxn>
                  <a:cxn ang="0">
                    <a:pos x="T6" y="T7"/>
                  </a:cxn>
                  <a:cxn ang="0">
                    <a:pos x="T8" y="T9"/>
                  </a:cxn>
                  <a:cxn ang="0">
                    <a:pos x="T10" y="T11"/>
                  </a:cxn>
                </a:cxnLst>
                <a:rect b="b" l="0" r="r" t="0"/>
                <a:pathLst>
                  <a:path h="76" w="60">
                    <a:moveTo>
                      <a:pt x="60" y="62"/>
                    </a:moveTo>
                    <a:lnTo>
                      <a:pt x="60" y="76"/>
                    </a:lnTo>
                    <a:lnTo>
                      <a:pt x="2" y="22"/>
                    </a:lnTo>
                    <a:lnTo>
                      <a:pt x="2" y="2"/>
                    </a:lnTo>
                    <a:lnTo>
                      <a:pt x="0" y="0"/>
                    </a:lnTo>
                    <a:lnTo>
                      <a:pt x="60" y="62"/>
                    </a:lnTo>
                    <a:close/>
                  </a:path>
                </a:pathLst>
              </a:custGeom>
              <a:grpFill/>
              <a:ln>
                <a:noFill/>
              </a:ln>
            </p:spPr>
            <p:txBody>
              <a:bodyPr anchor="t" anchorCtr="0" bIns="45720" compatLnSpc="1" lIns="91440" numCol="1" rIns="91440" tIns="45720" vert="horz" wrap="square"/>
              <a:lstStyle/>
              <a:p>
                <a:endParaRPr altLang="en-US" lang="zh-CN"/>
              </a:p>
            </p:txBody>
          </p:sp>
          <p:sp>
            <p:nvSpPr>
              <p:cNvPr id="1588" name="Freeform 231"/>
              <p:cNvSpPr/>
              <p:nvPr/>
            </p:nvSpPr>
            <p:spPr bwMode="auto">
              <a:xfrm>
                <a:off x="2459" y="2459"/>
                <a:ext cx="24" cy="50"/>
              </a:xfrm>
              <a:custGeom>
                <a:gdLst>
                  <a:gd fmla="*/ 0 w 24" name="T0"/>
                  <a:gd fmla="*/ 0 h 50" name="T1"/>
                  <a:gd fmla="*/ 24 w 24" name="T2"/>
                  <a:gd fmla="*/ 22 h 50" name="T3"/>
                  <a:gd fmla="*/ 24 w 24" name="T4"/>
                  <a:gd fmla="*/ 50 h 50" name="T5"/>
                  <a:gd fmla="*/ 0 w 24" name="T6"/>
                  <a:gd fmla="*/ 32 h 50" name="T7"/>
                  <a:gd fmla="*/ 0 w 24" name="T8"/>
                  <a:gd fmla="*/ 0 h 50" name="T9"/>
                </a:gdLst>
                <a:cxnLst>
                  <a:cxn ang="0">
                    <a:pos x="T0" y="T1"/>
                  </a:cxn>
                  <a:cxn ang="0">
                    <a:pos x="T2" y="T3"/>
                  </a:cxn>
                  <a:cxn ang="0">
                    <a:pos x="T4" y="T5"/>
                  </a:cxn>
                  <a:cxn ang="0">
                    <a:pos x="T6" y="T7"/>
                  </a:cxn>
                  <a:cxn ang="0">
                    <a:pos x="T8" y="T9"/>
                  </a:cxn>
                </a:cxnLst>
                <a:rect b="b" l="0" r="r" t="0"/>
                <a:pathLst>
                  <a:path h="50" w="24">
                    <a:moveTo>
                      <a:pt x="0" y="0"/>
                    </a:moveTo>
                    <a:lnTo>
                      <a:pt x="24" y="22"/>
                    </a:lnTo>
                    <a:lnTo>
                      <a:pt x="24" y="50"/>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89" name="Freeform 232"/>
              <p:cNvSpPr/>
              <p:nvPr/>
            </p:nvSpPr>
            <p:spPr bwMode="auto">
              <a:xfrm>
                <a:off x="2597" y="2585"/>
                <a:ext cx="16" cy="30"/>
              </a:xfrm>
              <a:custGeom>
                <a:gdLst>
                  <a:gd fmla="*/ 16 w 16" name="T0"/>
                  <a:gd fmla="*/ 14 h 30" name="T1"/>
                  <a:gd fmla="*/ 16 w 16" name="T2"/>
                  <a:gd fmla="*/ 30 h 30" name="T3"/>
                  <a:gd fmla="*/ 0 w 16" name="T4"/>
                  <a:gd fmla="*/ 18 h 30" name="T5"/>
                  <a:gd fmla="*/ 0 w 16" name="T6"/>
                  <a:gd fmla="*/ 0 h 30" name="T7"/>
                  <a:gd fmla="*/ 16 w 16" name="T8"/>
                  <a:gd fmla="*/ 14 h 30" name="T9"/>
                </a:gdLst>
                <a:cxnLst>
                  <a:cxn ang="0">
                    <a:pos x="T0" y="T1"/>
                  </a:cxn>
                  <a:cxn ang="0">
                    <a:pos x="T2" y="T3"/>
                  </a:cxn>
                  <a:cxn ang="0">
                    <a:pos x="T4" y="T5"/>
                  </a:cxn>
                  <a:cxn ang="0">
                    <a:pos x="T6" y="T7"/>
                  </a:cxn>
                  <a:cxn ang="0">
                    <a:pos x="T8" y="T9"/>
                  </a:cxn>
                </a:cxnLst>
                <a:rect b="b" l="0" r="r" t="0"/>
                <a:pathLst>
                  <a:path h="30" w="16">
                    <a:moveTo>
                      <a:pt x="16" y="14"/>
                    </a:moveTo>
                    <a:lnTo>
                      <a:pt x="16" y="30"/>
                    </a:lnTo>
                    <a:lnTo>
                      <a:pt x="0" y="18"/>
                    </a:lnTo>
                    <a:lnTo>
                      <a:pt x="0" y="0"/>
                    </a:lnTo>
                    <a:lnTo>
                      <a:pt x="16" y="14"/>
                    </a:lnTo>
                    <a:close/>
                  </a:path>
                </a:pathLst>
              </a:custGeom>
              <a:grpFill/>
              <a:ln>
                <a:noFill/>
              </a:ln>
            </p:spPr>
            <p:txBody>
              <a:bodyPr anchor="t" anchorCtr="0" bIns="45720" compatLnSpc="1" lIns="91440" numCol="1" rIns="91440" tIns="45720" vert="horz" wrap="square"/>
              <a:lstStyle/>
              <a:p>
                <a:endParaRPr altLang="en-US" lang="zh-CN"/>
              </a:p>
            </p:txBody>
          </p:sp>
          <p:sp>
            <p:nvSpPr>
              <p:cNvPr id="1590" name="Freeform 233"/>
              <p:cNvSpPr/>
              <p:nvPr/>
            </p:nvSpPr>
            <p:spPr bwMode="auto">
              <a:xfrm>
                <a:off x="2459" y="2515"/>
                <a:ext cx="58" cy="72"/>
              </a:xfrm>
              <a:custGeom>
                <a:gdLst>
                  <a:gd fmla="*/ 0 w 58" name="T0"/>
                  <a:gd fmla="*/ 0 h 72" name="T1"/>
                  <a:gd fmla="*/ 58 w 58" name="T2"/>
                  <a:gd fmla="*/ 46 h 72" name="T3"/>
                  <a:gd fmla="*/ 58 w 58" name="T4"/>
                  <a:gd fmla="*/ 72 h 72" name="T5"/>
                  <a:gd fmla="*/ 0 w 58" name="T6"/>
                  <a:gd fmla="*/ 32 h 72" name="T7"/>
                  <a:gd fmla="*/ 0 w 58" name="T8"/>
                  <a:gd fmla="*/ 0 h 72" name="T9"/>
                </a:gdLst>
                <a:cxnLst>
                  <a:cxn ang="0">
                    <a:pos x="T0" y="T1"/>
                  </a:cxn>
                  <a:cxn ang="0">
                    <a:pos x="T2" y="T3"/>
                  </a:cxn>
                  <a:cxn ang="0">
                    <a:pos x="T4" y="T5"/>
                  </a:cxn>
                  <a:cxn ang="0">
                    <a:pos x="T6" y="T7"/>
                  </a:cxn>
                  <a:cxn ang="0">
                    <a:pos x="T8" y="T9"/>
                  </a:cxn>
                </a:cxnLst>
                <a:rect b="b" l="0" r="r" t="0"/>
                <a:pathLst>
                  <a:path h="72" w="57">
                    <a:moveTo>
                      <a:pt x="0" y="0"/>
                    </a:moveTo>
                    <a:lnTo>
                      <a:pt x="58" y="46"/>
                    </a:lnTo>
                    <a:lnTo>
                      <a:pt x="58" y="72"/>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91" name="Freeform 234"/>
              <p:cNvSpPr/>
              <p:nvPr/>
            </p:nvSpPr>
            <p:spPr bwMode="auto">
              <a:xfrm>
                <a:off x="2531" y="2573"/>
                <a:ext cx="18" cy="36"/>
              </a:xfrm>
              <a:custGeom>
                <a:gdLst>
                  <a:gd fmla="*/ 18 w 18" name="T0"/>
                  <a:gd fmla="*/ 12 h 36" name="T1"/>
                  <a:gd fmla="*/ 18 w 18" name="T2"/>
                  <a:gd fmla="*/ 36 h 36" name="T3"/>
                  <a:gd fmla="*/ 2 w 18" name="T4"/>
                  <a:gd fmla="*/ 24 h 36" name="T5"/>
                  <a:gd fmla="*/ 2 w 18" name="T6"/>
                  <a:gd fmla="*/ 2 h 36" name="T7"/>
                  <a:gd fmla="*/ 0 w 18" name="T8"/>
                  <a:gd fmla="*/ 0 h 36" name="T9"/>
                  <a:gd fmla="*/ 18 w 18" name="T10"/>
                  <a:gd fmla="*/ 12 h 36" name="T11"/>
                </a:gdLst>
                <a:cxnLst>
                  <a:cxn ang="0">
                    <a:pos x="T0" y="T1"/>
                  </a:cxn>
                  <a:cxn ang="0">
                    <a:pos x="T2" y="T3"/>
                  </a:cxn>
                  <a:cxn ang="0">
                    <a:pos x="T4" y="T5"/>
                  </a:cxn>
                  <a:cxn ang="0">
                    <a:pos x="T6" y="T7"/>
                  </a:cxn>
                  <a:cxn ang="0">
                    <a:pos x="T8" y="T9"/>
                  </a:cxn>
                  <a:cxn ang="0">
                    <a:pos x="T10" y="T11"/>
                  </a:cxn>
                </a:cxnLst>
                <a:rect b="b" l="0" r="r" t="0"/>
                <a:pathLst>
                  <a:path h="36" w="18">
                    <a:moveTo>
                      <a:pt x="18" y="12"/>
                    </a:moveTo>
                    <a:lnTo>
                      <a:pt x="18" y="36"/>
                    </a:lnTo>
                    <a:lnTo>
                      <a:pt x="2" y="24"/>
                    </a:lnTo>
                    <a:lnTo>
                      <a:pt x="2" y="2"/>
                    </a:lnTo>
                    <a:lnTo>
                      <a:pt x="0" y="0"/>
                    </a:lnTo>
                    <a:lnTo>
                      <a:pt x="18" y="12"/>
                    </a:lnTo>
                    <a:close/>
                  </a:path>
                </a:pathLst>
              </a:custGeom>
              <a:grpFill/>
              <a:ln>
                <a:noFill/>
              </a:ln>
            </p:spPr>
            <p:txBody>
              <a:bodyPr anchor="t" anchorCtr="0" bIns="45720" compatLnSpc="1" lIns="91440" numCol="1" rIns="91440" tIns="45720" vert="horz" wrap="square"/>
              <a:lstStyle/>
              <a:p>
                <a:endParaRPr altLang="en-US" lang="zh-CN"/>
              </a:p>
            </p:txBody>
          </p:sp>
          <p:sp>
            <p:nvSpPr>
              <p:cNvPr id="1592" name="Freeform 235"/>
              <p:cNvSpPr/>
              <p:nvPr/>
            </p:nvSpPr>
            <p:spPr bwMode="auto">
              <a:xfrm>
                <a:off x="2565" y="2597"/>
                <a:ext cx="48" cy="55"/>
              </a:xfrm>
              <a:custGeom>
                <a:gdLst>
                  <a:gd fmla="*/ 48 w 48" name="T0"/>
                  <a:gd fmla="*/ 39 h 55" name="T1"/>
                  <a:gd fmla="*/ 48 w 48" name="T2"/>
                  <a:gd fmla="*/ 55 h 55" name="T3"/>
                  <a:gd fmla="*/ 0 w 48" name="T4"/>
                  <a:gd fmla="*/ 22 h 55" name="T5"/>
                  <a:gd fmla="*/ 0 w 48" name="T6"/>
                  <a:gd fmla="*/ 0 h 55" name="T7"/>
                  <a:gd fmla="*/ 48 w 48" name="T8"/>
                  <a:gd fmla="*/ 39 h 55" name="T9"/>
                </a:gdLst>
                <a:cxnLst>
                  <a:cxn ang="0">
                    <a:pos x="T0" y="T1"/>
                  </a:cxn>
                  <a:cxn ang="0">
                    <a:pos x="T2" y="T3"/>
                  </a:cxn>
                  <a:cxn ang="0">
                    <a:pos x="T4" y="T5"/>
                  </a:cxn>
                  <a:cxn ang="0">
                    <a:pos x="T6" y="T7"/>
                  </a:cxn>
                  <a:cxn ang="0">
                    <a:pos x="T8" y="T9"/>
                  </a:cxn>
                </a:cxnLst>
                <a:rect b="b" l="0" r="r" t="0"/>
                <a:pathLst>
                  <a:path h="55" w="48">
                    <a:moveTo>
                      <a:pt x="48" y="39"/>
                    </a:moveTo>
                    <a:lnTo>
                      <a:pt x="48" y="55"/>
                    </a:lnTo>
                    <a:lnTo>
                      <a:pt x="0" y="22"/>
                    </a:lnTo>
                    <a:lnTo>
                      <a:pt x="0" y="0"/>
                    </a:lnTo>
                    <a:lnTo>
                      <a:pt x="48" y="39"/>
                    </a:lnTo>
                    <a:close/>
                  </a:path>
                </a:pathLst>
              </a:custGeom>
              <a:grpFill/>
              <a:ln>
                <a:noFill/>
              </a:ln>
            </p:spPr>
            <p:txBody>
              <a:bodyPr anchor="t" anchorCtr="0" bIns="45720" compatLnSpc="1" lIns="91440" numCol="1" rIns="91440" tIns="45720" vert="horz" wrap="square"/>
              <a:lstStyle/>
              <a:p>
                <a:endParaRPr altLang="en-US" lang="zh-CN"/>
              </a:p>
            </p:txBody>
          </p:sp>
          <p:sp>
            <p:nvSpPr>
              <p:cNvPr id="1593" name="Freeform 236"/>
              <p:cNvSpPr/>
              <p:nvPr/>
            </p:nvSpPr>
            <p:spPr bwMode="auto">
              <a:xfrm>
                <a:off x="2459" y="2571"/>
                <a:ext cx="18" cy="42"/>
              </a:xfrm>
              <a:custGeom>
                <a:gdLst>
                  <a:gd fmla="*/ 0 w 18" name="T0"/>
                  <a:gd fmla="*/ 0 h 42" name="T1"/>
                  <a:gd fmla="*/ 18 w 18" name="T2"/>
                  <a:gd fmla="*/ 12 h 42" name="T3"/>
                  <a:gd fmla="*/ 18 w 18" name="T4"/>
                  <a:gd fmla="*/ 42 h 42" name="T5"/>
                  <a:gd fmla="*/ 0 w 18" name="T6"/>
                  <a:gd fmla="*/ 32 h 42" name="T7"/>
                  <a:gd fmla="*/ 0 w 18" name="T8"/>
                  <a:gd fmla="*/ 0 h 42" name="T9"/>
                </a:gdLst>
                <a:cxnLst>
                  <a:cxn ang="0">
                    <a:pos x="T0" y="T1"/>
                  </a:cxn>
                  <a:cxn ang="0">
                    <a:pos x="T2" y="T3"/>
                  </a:cxn>
                  <a:cxn ang="0">
                    <a:pos x="T4" y="T5"/>
                  </a:cxn>
                  <a:cxn ang="0">
                    <a:pos x="T6" y="T7"/>
                  </a:cxn>
                  <a:cxn ang="0">
                    <a:pos x="T8" y="T9"/>
                  </a:cxn>
                </a:cxnLst>
                <a:rect b="b" l="0" r="r" t="0"/>
                <a:pathLst>
                  <a:path h="42" w="18">
                    <a:moveTo>
                      <a:pt x="0" y="0"/>
                    </a:moveTo>
                    <a:lnTo>
                      <a:pt x="18" y="12"/>
                    </a:lnTo>
                    <a:lnTo>
                      <a:pt x="18" y="42"/>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94" name="Freeform 237"/>
              <p:cNvSpPr/>
              <p:nvPr/>
            </p:nvSpPr>
            <p:spPr bwMode="auto">
              <a:xfrm>
                <a:off x="2493" y="2593"/>
                <a:ext cx="16" cy="38"/>
              </a:xfrm>
              <a:custGeom>
                <a:gdLst>
                  <a:gd fmla="*/ 16 w 16" name="T0"/>
                  <a:gd fmla="*/ 12 h 38" name="T1"/>
                  <a:gd fmla="*/ 16 w 16" name="T2"/>
                  <a:gd fmla="*/ 38 h 38" name="T3"/>
                  <a:gd fmla="*/ 0 w 16" name="T4"/>
                  <a:gd fmla="*/ 28 h 38" name="T5"/>
                  <a:gd fmla="*/ 0 w 16" name="T6"/>
                  <a:gd fmla="*/ 0 h 38" name="T7"/>
                  <a:gd fmla="*/ 16 w 16" name="T8"/>
                  <a:gd fmla="*/ 12 h 38" name="T9"/>
                </a:gdLst>
                <a:cxnLst>
                  <a:cxn ang="0">
                    <a:pos x="T0" y="T1"/>
                  </a:cxn>
                  <a:cxn ang="0">
                    <a:pos x="T2" y="T3"/>
                  </a:cxn>
                  <a:cxn ang="0">
                    <a:pos x="T4" y="T5"/>
                  </a:cxn>
                  <a:cxn ang="0">
                    <a:pos x="T6" y="T7"/>
                  </a:cxn>
                  <a:cxn ang="0">
                    <a:pos x="T8" y="T9"/>
                  </a:cxn>
                </a:cxnLst>
                <a:rect b="b" l="0" r="r" t="0"/>
                <a:pathLst>
                  <a:path h="38" w="16">
                    <a:moveTo>
                      <a:pt x="16" y="12"/>
                    </a:moveTo>
                    <a:lnTo>
                      <a:pt x="16" y="38"/>
                    </a:lnTo>
                    <a:lnTo>
                      <a:pt x="0" y="28"/>
                    </a:lnTo>
                    <a:lnTo>
                      <a:pt x="0" y="0"/>
                    </a:lnTo>
                    <a:lnTo>
                      <a:pt x="16" y="12"/>
                    </a:lnTo>
                    <a:close/>
                  </a:path>
                </a:pathLst>
              </a:custGeom>
              <a:grpFill/>
              <a:ln>
                <a:noFill/>
              </a:ln>
            </p:spPr>
            <p:txBody>
              <a:bodyPr anchor="t" anchorCtr="0" bIns="45720" compatLnSpc="1" lIns="91440" numCol="1" rIns="91440" tIns="45720" vert="horz" wrap="square"/>
              <a:lstStyle/>
              <a:p>
                <a:endParaRPr altLang="en-US" lang="zh-CN"/>
              </a:p>
            </p:txBody>
          </p:sp>
          <p:sp>
            <p:nvSpPr>
              <p:cNvPr id="1595" name="Freeform 238"/>
              <p:cNvSpPr/>
              <p:nvPr/>
            </p:nvSpPr>
            <p:spPr bwMode="auto">
              <a:xfrm>
                <a:off x="2525" y="2615"/>
                <a:ext cx="50" cy="53"/>
              </a:xfrm>
              <a:custGeom>
                <a:gdLst>
                  <a:gd fmla="*/ 50 w 50" name="T0"/>
                  <a:gd fmla="*/ 33 h 53" name="T1"/>
                  <a:gd fmla="*/ 50 w 50" name="T2"/>
                  <a:gd fmla="*/ 53 h 53" name="T3"/>
                  <a:gd fmla="*/ 0 w 50" name="T4"/>
                  <a:gd fmla="*/ 25 h 53" name="T5"/>
                  <a:gd fmla="*/ 0 w 50" name="T6"/>
                  <a:gd fmla="*/ 0 h 53" name="T7"/>
                  <a:gd fmla="*/ 50 w 50" name="T8"/>
                  <a:gd fmla="*/ 33 h 53" name="T9"/>
                </a:gdLst>
                <a:cxnLst>
                  <a:cxn ang="0">
                    <a:pos x="T0" y="T1"/>
                  </a:cxn>
                  <a:cxn ang="0">
                    <a:pos x="T2" y="T3"/>
                  </a:cxn>
                  <a:cxn ang="0">
                    <a:pos x="T4" y="T5"/>
                  </a:cxn>
                  <a:cxn ang="0">
                    <a:pos x="T6" y="T7"/>
                  </a:cxn>
                  <a:cxn ang="0">
                    <a:pos x="T8" y="T9"/>
                  </a:cxn>
                </a:cxnLst>
                <a:rect b="b" l="0" r="r" t="0"/>
                <a:pathLst>
                  <a:path h="52" w="50">
                    <a:moveTo>
                      <a:pt x="50" y="33"/>
                    </a:moveTo>
                    <a:lnTo>
                      <a:pt x="50" y="53"/>
                    </a:lnTo>
                    <a:lnTo>
                      <a:pt x="0" y="25"/>
                    </a:lnTo>
                    <a:lnTo>
                      <a:pt x="0" y="0"/>
                    </a:lnTo>
                    <a:lnTo>
                      <a:pt x="50" y="33"/>
                    </a:lnTo>
                    <a:close/>
                  </a:path>
                </a:pathLst>
              </a:custGeom>
              <a:grpFill/>
              <a:ln>
                <a:noFill/>
              </a:ln>
            </p:spPr>
            <p:txBody>
              <a:bodyPr anchor="t" anchorCtr="0" bIns="45720" compatLnSpc="1" lIns="91440" numCol="1" rIns="91440" tIns="45720" vert="horz" wrap="square"/>
              <a:lstStyle/>
              <a:p>
                <a:endParaRPr altLang="en-US" lang="zh-CN"/>
              </a:p>
            </p:txBody>
          </p:sp>
          <p:sp>
            <p:nvSpPr>
              <p:cNvPr id="1596" name="Freeform 239"/>
              <p:cNvSpPr/>
              <p:nvPr/>
            </p:nvSpPr>
            <p:spPr bwMode="auto">
              <a:xfrm>
                <a:off x="2459" y="2627"/>
                <a:ext cx="30" cy="45"/>
              </a:xfrm>
              <a:custGeom>
                <a:gdLst>
                  <a:gd fmla="*/ 0 w 30" name="T0"/>
                  <a:gd fmla="*/ 0 h 45" name="T1"/>
                  <a:gd fmla="*/ 30 w 30" name="T2"/>
                  <a:gd fmla="*/ 17 h 45" name="T3"/>
                  <a:gd fmla="*/ 30 w 30" name="T4"/>
                  <a:gd fmla="*/ 45 h 45" name="T5"/>
                  <a:gd fmla="*/ 0 w 30" name="T6"/>
                  <a:gd fmla="*/ 33 h 45" name="T7"/>
                  <a:gd fmla="*/ 0 w 30" name="T8"/>
                  <a:gd fmla="*/ 0 h 45" name="T9"/>
                </a:gdLst>
                <a:cxnLst>
                  <a:cxn ang="0">
                    <a:pos x="T0" y="T1"/>
                  </a:cxn>
                  <a:cxn ang="0">
                    <a:pos x="T2" y="T3"/>
                  </a:cxn>
                  <a:cxn ang="0">
                    <a:pos x="T4" y="T5"/>
                  </a:cxn>
                  <a:cxn ang="0">
                    <a:pos x="T6" y="T7"/>
                  </a:cxn>
                  <a:cxn ang="0">
                    <a:pos x="T8" y="T9"/>
                  </a:cxn>
                </a:cxnLst>
                <a:rect b="b" l="0" r="r" t="0"/>
                <a:pathLst>
                  <a:path h="45" w="30">
                    <a:moveTo>
                      <a:pt x="0" y="0"/>
                    </a:moveTo>
                    <a:lnTo>
                      <a:pt x="30" y="17"/>
                    </a:lnTo>
                    <a:lnTo>
                      <a:pt x="30" y="45"/>
                    </a:lnTo>
                    <a:lnTo>
                      <a:pt x="0" y="33"/>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97" name="Freeform 240"/>
              <p:cNvSpPr/>
              <p:nvPr/>
            </p:nvSpPr>
            <p:spPr bwMode="auto">
              <a:xfrm>
                <a:off x="2553" y="2678"/>
                <a:ext cx="60" cy="46"/>
              </a:xfrm>
              <a:custGeom>
                <a:gdLst>
                  <a:gd fmla="*/ 60 w 60" name="T0"/>
                  <a:gd fmla="*/ 30 h 46" name="T1"/>
                  <a:gd fmla="*/ 60 w 60" name="T2"/>
                  <a:gd fmla="*/ 46 h 46" name="T3"/>
                  <a:gd fmla="*/ 0 w 60" name="T4"/>
                  <a:gd fmla="*/ 20 h 46" name="T5"/>
                  <a:gd fmla="*/ 0 w 60" name="T6"/>
                  <a:gd fmla="*/ 0 h 46" name="T7"/>
                  <a:gd fmla="*/ 60 w 60" name="T8"/>
                  <a:gd fmla="*/ 30 h 46" name="T9"/>
                </a:gdLst>
                <a:cxnLst>
                  <a:cxn ang="0">
                    <a:pos x="T0" y="T1"/>
                  </a:cxn>
                  <a:cxn ang="0">
                    <a:pos x="T2" y="T3"/>
                  </a:cxn>
                  <a:cxn ang="0">
                    <a:pos x="T4" y="T5"/>
                  </a:cxn>
                  <a:cxn ang="0">
                    <a:pos x="T6" y="T7"/>
                  </a:cxn>
                  <a:cxn ang="0">
                    <a:pos x="T8" y="T9"/>
                  </a:cxn>
                </a:cxnLst>
                <a:rect b="b" l="0" r="r" t="0"/>
                <a:pathLst>
                  <a:path h="46" w="60">
                    <a:moveTo>
                      <a:pt x="60" y="30"/>
                    </a:moveTo>
                    <a:lnTo>
                      <a:pt x="60" y="46"/>
                    </a:lnTo>
                    <a:lnTo>
                      <a:pt x="0" y="20"/>
                    </a:lnTo>
                    <a:lnTo>
                      <a:pt x="0" y="0"/>
                    </a:lnTo>
                    <a:lnTo>
                      <a:pt x="60" y="30"/>
                    </a:lnTo>
                    <a:close/>
                  </a:path>
                </a:pathLst>
              </a:custGeom>
              <a:grpFill/>
              <a:ln>
                <a:noFill/>
              </a:ln>
            </p:spPr>
            <p:txBody>
              <a:bodyPr anchor="t" anchorCtr="0" bIns="45720" compatLnSpc="1" lIns="91440" numCol="1" rIns="91440" tIns="45720" vert="horz" wrap="square"/>
              <a:lstStyle/>
              <a:p>
                <a:endParaRPr altLang="en-US" lang="zh-CN"/>
              </a:p>
            </p:txBody>
          </p:sp>
          <p:sp>
            <p:nvSpPr>
              <p:cNvPr id="1598" name="Freeform 241"/>
              <p:cNvSpPr/>
              <p:nvPr/>
            </p:nvSpPr>
            <p:spPr bwMode="auto">
              <a:xfrm>
                <a:off x="2459" y="2684"/>
                <a:ext cx="58" cy="48"/>
              </a:xfrm>
              <a:custGeom>
                <a:gdLst>
                  <a:gd fmla="*/ 0 w 58" name="T0"/>
                  <a:gd fmla="*/ 0 h 48" name="T1"/>
                  <a:gd fmla="*/ 58 w 58" name="T2"/>
                  <a:gd fmla="*/ 24 h 48" name="T3"/>
                  <a:gd fmla="*/ 58 w 58" name="T4"/>
                  <a:gd fmla="*/ 48 h 48" name="T5"/>
                  <a:gd fmla="*/ 0 w 58" name="T6"/>
                  <a:gd fmla="*/ 32 h 48" name="T7"/>
                  <a:gd fmla="*/ 0 w 58" name="T8"/>
                  <a:gd fmla="*/ 0 h 48" name="T9"/>
                </a:gdLst>
                <a:cxnLst>
                  <a:cxn ang="0">
                    <a:pos x="T0" y="T1"/>
                  </a:cxn>
                  <a:cxn ang="0">
                    <a:pos x="T2" y="T3"/>
                  </a:cxn>
                  <a:cxn ang="0">
                    <a:pos x="T4" y="T5"/>
                  </a:cxn>
                  <a:cxn ang="0">
                    <a:pos x="T6" y="T7"/>
                  </a:cxn>
                  <a:cxn ang="0">
                    <a:pos x="T8" y="T9"/>
                  </a:cxn>
                </a:cxnLst>
                <a:rect b="b" l="0" r="r" t="0"/>
                <a:pathLst>
                  <a:path h="48" w="57">
                    <a:moveTo>
                      <a:pt x="0" y="0"/>
                    </a:moveTo>
                    <a:lnTo>
                      <a:pt x="58" y="24"/>
                    </a:lnTo>
                    <a:lnTo>
                      <a:pt x="58" y="48"/>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99" name="Freeform 242"/>
              <p:cNvSpPr/>
              <p:nvPr/>
            </p:nvSpPr>
            <p:spPr bwMode="auto">
              <a:xfrm>
                <a:off x="2533" y="2714"/>
                <a:ext cx="42" cy="36"/>
              </a:xfrm>
              <a:custGeom>
                <a:gdLst>
                  <a:gd fmla="*/ 0 w 42" name="T0"/>
                  <a:gd fmla="*/ 0 h 36" name="T1"/>
                  <a:gd fmla="*/ 42 w 42" name="T2"/>
                  <a:gd fmla="*/ 16 h 36" name="T3"/>
                  <a:gd fmla="*/ 42 w 42" name="T4"/>
                  <a:gd fmla="*/ 36 h 36" name="T5"/>
                  <a:gd fmla="*/ 0 w 42" name="T6"/>
                  <a:gd fmla="*/ 24 h 36" name="T7"/>
                  <a:gd fmla="*/ 0 w 42" name="T8"/>
                  <a:gd fmla="*/ 0 h 36" name="T9"/>
                </a:gdLst>
                <a:cxnLst>
                  <a:cxn ang="0">
                    <a:pos x="T0" y="T1"/>
                  </a:cxn>
                  <a:cxn ang="0">
                    <a:pos x="T2" y="T3"/>
                  </a:cxn>
                  <a:cxn ang="0">
                    <a:pos x="T4" y="T5"/>
                  </a:cxn>
                  <a:cxn ang="0">
                    <a:pos x="T6" y="T7"/>
                  </a:cxn>
                  <a:cxn ang="0">
                    <a:pos x="T8" y="T9"/>
                  </a:cxn>
                </a:cxnLst>
                <a:rect b="b" l="0" r="r" t="0"/>
                <a:pathLst>
                  <a:path h="36" w="42">
                    <a:moveTo>
                      <a:pt x="0" y="0"/>
                    </a:moveTo>
                    <a:lnTo>
                      <a:pt x="42" y="16"/>
                    </a:lnTo>
                    <a:lnTo>
                      <a:pt x="42" y="36"/>
                    </a:lnTo>
                    <a:lnTo>
                      <a:pt x="0"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600" name="Freeform 243"/>
              <p:cNvSpPr/>
              <p:nvPr/>
            </p:nvSpPr>
            <p:spPr bwMode="auto">
              <a:xfrm>
                <a:off x="2497" y="2750"/>
                <a:ext cx="36" cy="34"/>
              </a:xfrm>
              <a:custGeom>
                <a:gdLst>
                  <a:gd fmla="*/ 36 w 36" name="T0"/>
                  <a:gd fmla="*/ 10 h 34" name="T1"/>
                  <a:gd fmla="*/ 36 w 36" name="T2"/>
                  <a:gd fmla="*/ 34 h 34" name="T3"/>
                  <a:gd fmla="*/ 0 w 36" name="T4"/>
                  <a:gd fmla="*/ 28 h 34" name="T5"/>
                  <a:gd fmla="*/ 0 w 36" name="T6"/>
                  <a:gd fmla="*/ 0 h 34" name="T7"/>
                  <a:gd fmla="*/ 36 w 36" name="T8"/>
                  <a:gd fmla="*/ 10 h 34" name="T9"/>
                </a:gdLst>
                <a:cxnLst>
                  <a:cxn ang="0">
                    <a:pos x="T0" y="T1"/>
                  </a:cxn>
                  <a:cxn ang="0">
                    <a:pos x="T2" y="T3"/>
                  </a:cxn>
                  <a:cxn ang="0">
                    <a:pos x="T4" y="T5"/>
                  </a:cxn>
                  <a:cxn ang="0">
                    <a:pos x="T6" y="T7"/>
                  </a:cxn>
                  <a:cxn ang="0">
                    <a:pos x="T8" y="T9"/>
                  </a:cxn>
                </a:cxnLst>
                <a:rect b="b" l="0" r="r" t="0"/>
                <a:pathLst>
                  <a:path h="34" w="36">
                    <a:moveTo>
                      <a:pt x="36" y="10"/>
                    </a:moveTo>
                    <a:lnTo>
                      <a:pt x="36" y="34"/>
                    </a:lnTo>
                    <a:lnTo>
                      <a:pt x="0" y="28"/>
                    </a:lnTo>
                    <a:lnTo>
                      <a:pt x="0" y="0"/>
                    </a:lnTo>
                    <a:lnTo>
                      <a:pt x="36" y="10"/>
                    </a:lnTo>
                    <a:close/>
                  </a:path>
                </a:pathLst>
              </a:custGeom>
              <a:grpFill/>
              <a:ln>
                <a:noFill/>
              </a:ln>
            </p:spPr>
            <p:txBody>
              <a:bodyPr anchor="t" anchorCtr="0" bIns="45720" compatLnSpc="1" lIns="91440" numCol="1" rIns="91440" tIns="45720" vert="horz" wrap="square"/>
              <a:lstStyle/>
              <a:p>
                <a:endParaRPr altLang="en-US" lang="zh-CN"/>
              </a:p>
            </p:txBody>
          </p:sp>
          <p:sp>
            <p:nvSpPr>
              <p:cNvPr id="1601" name="Freeform 244"/>
              <p:cNvSpPr/>
              <p:nvPr/>
            </p:nvSpPr>
            <p:spPr bwMode="auto">
              <a:xfrm>
                <a:off x="2581" y="2772"/>
                <a:ext cx="32" cy="24"/>
              </a:xfrm>
              <a:custGeom>
                <a:gdLst>
                  <a:gd fmla="*/ 32 w 32" name="T0"/>
                  <a:gd fmla="*/ 8 h 24" name="T1"/>
                  <a:gd fmla="*/ 32 w 32" name="T2"/>
                  <a:gd fmla="*/ 24 h 24" name="T3"/>
                  <a:gd fmla="*/ 0 w 32" name="T4"/>
                  <a:gd fmla="*/ 18 h 24" name="T5"/>
                  <a:gd fmla="*/ 0 w 32" name="T6"/>
                  <a:gd fmla="*/ 0 h 24" name="T7"/>
                  <a:gd fmla="*/ 10 w 32" name="T8"/>
                  <a:gd fmla="*/ 2 h 24" name="T9"/>
                  <a:gd fmla="*/ 32 w 32" name="T10"/>
                  <a:gd fmla="*/ 8 h 24" name="T11"/>
                </a:gdLst>
                <a:cxnLst>
                  <a:cxn ang="0">
                    <a:pos x="T0" y="T1"/>
                  </a:cxn>
                  <a:cxn ang="0">
                    <a:pos x="T2" y="T3"/>
                  </a:cxn>
                  <a:cxn ang="0">
                    <a:pos x="T4" y="T5"/>
                  </a:cxn>
                  <a:cxn ang="0">
                    <a:pos x="T6" y="T7"/>
                  </a:cxn>
                  <a:cxn ang="0">
                    <a:pos x="T8" y="T9"/>
                  </a:cxn>
                  <a:cxn ang="0">
                    <a:pos x="T10" y="T11"/>
                  </a:cxn>
                </a:cxnLst>
                <a:rect b="b" l="0" r="r" t="0"/>
                <a:pathLst>
                  <a:path h="24" w="32">
                    <a:moveTo>
                      <a:pt x="32" y="8"/>
                    </a:moveTo>
                    <a:lnTo>
                      <a:pt x="32" y="24"/>
                    </a:lnTo>
                    <a:lnTo>
                      <a:pt x="0" y="18"/>
                    </a:lnTo>
                    <a:lnTo>
                      <a:pt x="0" y="0"/>
                    </a:lnTo>
                    <a:lnTo>
                      <a:pt x="10" y="2"/>
                    </a:lnTo>
                    <a:lnTo>
                      <a:pt x="32" y="8"/>
                    </a:lnTo>
                    <a:close/>
                  </a:path>
                </a:pathLst>
              </a:custGeom>
              <a:grpFill/>
              <a:ln>
                <a:noFill/>
              </a:ln>
            </p:spPr>
            <p:txBody>
              <a:bodyPr anchor="t" anchorCtr="0" bIns="45720" compatLnSpc="1" lIns="91440" numCol="1" rIns="91440" tIns="45720" vert="horz" wrap="square"/>
              <a:lstStyle/>
              <a:p>
                <a:endParaRPr altLang="en-US" lang="zh-CN"/>
              </a:p>
            </p:txBody>
          </p:sp>
          <p:sp>
            <p:nvSpPr>
              <p:cNvPr id="1602" name="Freeform 245"/>
              <p:cNvSpPr/>
              <p:nvPr/>
            </p:nvSpPr>
            <p:spPr bwMode="auto">
              <a:xfrm>
                <a:off x="2459" y="2798"/>
                <a:ext cx="54" cy="32"/>
              </a:xfrm>
              <a:custGeom>
                <a:gdLst>
                  <a:gd fmla="*/ 0 w 54" name="T0"/>
                  <a:gd fmla="*/ 0 h 32" name="T1"/>
                  <a:gd fmla="*/ 54 w 54" name="T2"/>
                  <a:gd fmla="*/ 6 h 32" name="T3"/>
                  <a:gd fmla="*/ 54 w 54" name="T4"/>
                  <a:gd fmla="*/ 32 h 32" name="T5"/>
                  <a:gd fmla="*/ 0 w 54" name="T6"/>
                  <a:gd fmla="*/ 30 h 32" name="T7"/>
                  <a:gd fmla="*/ 0 w 54" name="T8"/>
                  <a:gd fmla="*/ 0 h 32" name="T9"/>
                </a:gdLst>
                <a:cxnLst>
                  <a:cxn ang="0">
                    <a:pos x="T0" y="T1"/>
                  </a:cxn>
                  <a:cxn ang="0">
                    <a:pos x="T2" y="T3"/>
                  </a:cxn>
                  <a:cxn ang="0">
                    <a:pos x="T4" y="T5"/>
                  </a:cxn>
                  <a:cxn ang="0">
                    <a:pos x="T6" y="T7"/>
                  </a:cxn>
                  <a:cxn ang="0">
                    <a:pos x="T8" y="T9"/>
                  </a:cxn>
                </a:cxnLst>
                <a:rect b="b" l="0" r="r" t="0"/>
                <a:pathLst>
                  <a:path h="32" w="54">
                    <a:moveTo>
                      <a:pt x="0" y="0"/>
                    </a:moveTo>
                    <a:lnTo>
                      <a:pt x="54" y="6"/>
                    </a:lnTo>
                    <a:lnTo>
                      <a:pt x="54" y="32"/>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603" name="Freeform 246"/>
              <p:cNvSpPr/>
              <p:nvPr/>
            </p:nvSpPr>
            <p:spPr bwMode="auto">
              <a:xfrm>
                <a:off x="2529" y="2806"/>
                <a:ext cx="18" cy="26"/>
              </a:xfrm>
              <a:custGeom>
                <a:gdLst>
                  <a:gd fmla="*/ 18 w 18" name="T0"/>
                  <a:gd fmla="*/ 4 h 26" name="T1"/>
                  <a:gd fmla="*/ 18 w 18" name="T2"/>
                  <a:gd fmla="*/ 26 h 26" name="T3"/>
                  <a:gd fmla="*/ 0 w 18" name="T4"/>
                  <a:gd fmla="*/ 26 h 26" name="T5"/>
                  <a:gd fmla="*/ 0 w 18" name="T6"/>
                  <a:gd fmla="*/ 0 h 26" name="T7"/>
                  <a:gd fmla="*/ 18 w 18" name="T8"/>
                  <a:gd fmla="*/ 4 h 26" name="T9"/>
                </a:gdLst>
                <a:cxnLst>
                  <a:cxn ang="0">
                    <a:pos x="T0" y="T1"/>
                  </a:cxn>
                  <a:cxn ang="0">
                    <a:pos x="T2" y="T3"/>
                  </a:cxn>
                  <a:cxn ang="0">
                    <a:pos x="T4" y="T5"/>
                  </a:cxn>
                  <a:cxn ang="0">
                    <a:pos x="T6" y="T7"/>
                  </a:cxn>
                  <a:cxn ang="0">
                    <a:pos x="T8" y="T9"/>
                  </a:cxn>
                </a:cxnLst>
                <a:rect b="b" l="0" r="r" t="0"/>
                <a:pathLst>
                  <a:path h="26" w="18">
                    <a:moveTo>
                      <a:pt x="18" y="4"/>
                    </a:moveTo>
                    <a:lnTo>
                      <a:pt x="18" y="26"/>
                    </a:lnTo>
                    <a:lnTo>
                      <a:pt x="0" y="26"/>
                    </a:lnTo>
                    <a:lnTo>
                      <a:pt x="0" y="0"/>
                    </a:lnTo>
                    <a:lnTo>
                      <a:pt x="18" y="4"/>
                    </a:lnTo>
                    <a:close/>
                  </a:path>
                </a:pathLst>
              </a:custGeom>
              <a:grpFill/>
              <a:ln>
                <a:noFill/>
              </a:ln>
            </p:spPr>
            <p:txBody>
              <a:bodyPr anchor="t" anchorCtr="0" bIns="45720" compatLnSpc="1" lIns="91440" numCol="1" rIns="91440" tIns="45720" vert="horz" wrap="square"/>
              <a:lstStyle/>
              <a:p>
                <a:endParaRPr altLang="en-US" lang="zh-CN"/>
              </a:p>
            </p:txBody>
          </p:sp>
          <p:sp>
            <p:nvSpPr>
              <p:cNvPr id="1604" name="Freeform 247"/>
              <p:cNvSpPr/>
              <p:nvPr/>
            </p:nvSpPr>
            <p:spPr bwMode="auto">
              <a:xfrm>
                <a:off x="2563" y="2812"/>
                <a:ext cx="50" cy="22"/>
              </a:xfrm>
              <a:custGeom>
                <a:gdLst>
                  <a:gd fmla="*/ 50 w 50" name="T0"/>
                  <a:gd fmla="*/ 6 h 22" name="T1"/>
                  <a:gd fmla="*/ 50 w 50" name="T2"/>
                  <a:gd fmla="*/ 22 h 22" name="T3"/>
                  <a:gd fmla="*/ 0 w 50" name="T4"/>
                  <a:gd fmla="*/ 20 h 22" name="T5"/>
                  <a:gd fmla="*/ 0 w 50" name="T6"/>
                  <a:gd fmla="*/ 0 h 22" name="T7"/>
                  <a:gd fmla="*/ 50 w 50" name="T8"/>
                  <a:gd fmla="*/ 6 h 22" name="T9"/>
                </a:gdLst>
                <a:cxnLst>
                  <a:cxn ang="0">
                    <a:pos x="T0" y="T1"/>
                  </a:cxn>
                  <a:cxn ang="0">
                    <a:pos x="T2" y="T3"/>
                  </a:cxn>
                  <a:cxn ang="0">
                    <a:pos x="T4" y="T5"/>
                  </a:cxn>
                  <a:cxn ang="0">
                    <a:pos x="T6" y="T7"/>
                  </a:cxn>
                  <a:cxn ang="0">
                    <a:pos x="T8" y="T9"/>
                  </a:cxn>
                </a:cxnLst>
                <a:rect b="b" l="0" r="r" t="0"/>
                <a:pathLst>
                  <a:path h="22" w="50">
                    <a:moveTo>
                      <a:pt x="50" y="6"/>
                    </a:moveTo>
                    <a:lnTo>
                      <a:pt x="50" y="22"/>
                    </a:lnTo>
                    <a:lnTo>
                      <a:pt x="0" y="20"/>
                    </a:lnTo>
                    <a:lnTo>
                      <a:pt x="0" y="0"/>
                    </a:lnTo>
                    <a:lnTo>
                      <a:pt x="50" y="6"/>
                    </a:lnTo>
                    <a:close/>
                  </a:path>
                </a:pathLst>
              </a:custGeom>
              <a:grpFill/>
              <a:ln>
                <a:noFill/>
              </a:ln>
            </p:spPr>
            <p:txBody>
              <a:bodyPr anchor="t" anchorCtr="0" bIns="45720" compatLnSpc="1" lIns="91440" numCol="1" rIns="91440" tIns="45720" vert="horz" wrap="square"/>
              <a:lstStyle/>
              <a:p>
                <a:endParaRPr altLang="en-US" lang="zh-CN"/>
              </a:p>
            </p:txBody>
          </p:sp>
          <p:sp>
            <p:nvSpPr>
              <p:cNvPr id="1605" name="Freeform 248"/>
              <p:cNvSpPr/>
              <p:nvPr/>
            </p:nvSpPr>
            <p:spPr bwMode="auto">
              <a:xfrm>
                <a:off x="2459" y="2854"/>
                <a:ext cx="24" cy="30"/>
              </a:xfrm>
              <a:custGeom>
                <a:gdLst>
                  <a:gd fmla="*/ 0 w 24" name="T0"/>
                  <a:gd fmla="*/ 0 h 30" name="T1"/>
                  <a:gd fmla="*/ 24 w 24" name="T2"/>
                  <a:gd fmla="*/ 0 h 30" name="T3"/>
                  <a:gd fmla="*/ 24 w 24" name="T4"/>
                  <a:gd fmla="*/ 28 h 30" name="T5"/>
                  <a:gd fmla="*/ 0 w 24" name="T6"/>
                  <a:gd fmla="*/ 30 h 30" name="T7"/>
                  <a:gd fmla="*/ 0 w 24" name="T8"/>
                  <a:gd fmla="*/ 0 h 30" name="T9"/>
                </a:gdLst>
                <a:cxnLst>
                  <a:cxn ang="0">
                    <a:pos x="T0" y="T1"/>
                  </a:cxn>
                  <a:cxn ang="0">
                    <a:pos x="T2" y="T3"/>
                  </a:cxn>
                  <a:cxn ang="0">
                    <a:pos x="T4" y="T5"/>
                  </a:cxn>
                  <a:cxn ang="0">
                    <a:pos x="T6" y="T7"/>
                  </a:cxn>
                  <a:cxn ang="0">
                    <a:pos x="T8" y="T9"/>
                  </a:cxn>
                </a:cxnLst>
                <a:rect b="b" l="0" r="r" t="0"/>
                <a:pathLst>
                  <a:path h="30" w="24">
                    <a:moveTo>
                      <a:pt x="0" y="0"/>
                    </a:moveTo>
                    <a:lnTo>
                      <a:pt x="24" y="0"/>
                    </a:lnTo>
                    <a:lnTo>
                      <a:pt x="24" y="28"/>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606" name="Freeform 249"/>
              <p:cNvSpPr/>
              <p:nvPr/>
            </p:nvSpPr>
            <p:spPr bwMode="auto">
              <a:xfrm>
                <a:off x="2547" y="2854"/>
                <a:ext cx="38" cy="22"/>
              </a:xfrm>
              <a:custGeom>
                <a:gdLst>
                  <a:gd fmla="*/ 38 w 38" name="T0"/>
                  <a:gd fmla="*/ 2 h 22" name="T1"/>
                  <a:gd fmla="*/ 38 w 38" name="T2"/>
                  <a:gd fmla="*/ 20 h 22" name="T3"/>
                  <a:gd fmla="*/ 0 w 38" name="T4"/>
                  <a:gd fmla="*/ 22 h 22" name="T5"/>
                  <a:gd fmla="*/ 0 w 38" name="T6"/>
                  <a:gd fmla="*/ 0 h 22" name="T7"/>
                  <a:gd fmla="*/ 38 w 38" name="T8"/>
                  <a:gd fmla="*/ 2 h 22" name="T9"/>
                </a:gdLst>
                <a:cxnLst>
                  <a:cxn ang="0">
                    <a:pos x="T0" y="T1"/>
                  </a:cxn>
                  <a:cxn ang="0">
                    <a:pos x="T2" y="T3"/>
                  </a:cxn>
                  <a:cxn ang="0">
                    <a:pos x="T4" y="T5"/>
                  </a:cxn>
                  <a:cxn ang="0">
                    <a:pos x="T6" y="T7"/>
                  </a:cxn>
                  <a:cxn ang="0">
                    <a:pos x="T8" y="T9"/>
                  </a:cxn>
                </a:cxnLst>
                <a:rect b="b" l="0" r="r" t="0"/>
                <a:pathLst>
                  <a:path h="22" w="38">
                    <a:moveTo>
                      <a:pt x="38" y="2"/>
                    </a:moveTo>
                    <a:lnTo>
                      <a:pt x="38" y="20"/>
                    </a:lnTo>
                    <a:lnTo>
                      <a:pt x="0" y="22"/>
                    </a:lnTo>
                    <a:lnTo>
                      <a:pt x="0" y="0"/>
                    </a:lnTo>
                    <a:lnTo>
                      <a:pt x="38" y="2"/>
                    </a:lnTo>
                    <a:close/>
                  </a:path>
                </a:pathLst>
              </a:custGeom>
              <a:grpFill/>
              <a:ln>
                <a:noFill/>
              </a:ln>
            </p:spPr>
            <p:txBody>
              <a:bodyPr anchor="t" anchorCtr="0" bIns="45720" compatLnSpc="1" lIns="91440" numCol="1" rIns="91440" tIns="45720" vert="horz" wrap="square"/>
              <a:lstStyle/>
              <a:p>
                <a:endParaRPr altLang="en-US" lang="zh-CN"/>
              </a:p>
            </p:txBody>
          </p:sp>
          <p:sp>
            <p:nvSpPr>
              <p:cNvPr id="1607" name="Rectangle 250"/>
              <p:cNvSpPr>
                <a:spLocks noChangeArrowheads="1"/>
              </p:cNvSpPr>
              <p:nvPr/>
            </p:nvSpPr>
            <p:spPr bwMode="auto">
              <a:xfrm>
                <a:off x="2599" y="2856"/>
                <a:ext cx="14" cy="16"/>
              </a:xfrm>
              <a:prstGeom prst="rect">
                <a:avLst/>
              </a:prstGeom>
              <a:grpFill/>
              <a:ln>
                <a:noFill/>
              </a:ln>
            </p:spPr>
            <p:txBody>
              <a:bodyPr anchor="t" anchorCtr="0" bIns="45720" compatLnSpc="1" lIns="91440" numCol="1" rIns="91440" tIns="45720" vert="horz" wrap="square"/>
              <a:lstStyle/>
              <a:p>
                <a:endParaRPr altLang="en-US" lang="zh-CN"/>
              </a:p>
            </p:txBody>
          </p:sp>
          <p:sp>
            <p:nvSpPr>
              <p:cNvPr id="1608" name="Freeform 251"/>
              <p:cNvSpPr/>
              <p:nvPr/>
            </p:nvSpPr>
            <p:spPr bwMode="auto">
              <a:xfrm>
                <a:off x="2459" y="2902"/>
                <a:ext cx="58" cy="38"/>
              </a:xfrm>
              <a:custGeom>
                <a:gdLst>
                  <a:gd fmla="*/ 0 w 58" name="T0"/>
                  <a:gd fmla="*/ 8 h 38" name="T1"/>
                  <a:gd fmla="*/ 58 w 58" name="T2"/>
                  <a:gd fmla="*/ 0 h 38" name="T3"/>
                  <a:gd fmla="*/ 58 w 58" name="T4"/>
                  <a:gd fmla="*/ 26 h 38" name="T5"/>
                  <a:gd fmla="*/ 0 w 58" name="T6"/>
                  <a:gd fmla="*/ 38 h 38" name="T7"/>
                  <a:gd fmla="*/ 0 w 58" name="T8"/>
                  <a:gd fmla="*/ 8 h 38" name="T9"/>
                </a:gdLst>
                <a:cxnLst>
                  <a:cxn ang="0">
                    <a:pos x="T0" y="T1"/>
                  </a:cxn>
                  <a:cxn ang="0">
                    <a:pos x="T2" y="T3"/>
                  </a:cxn>
                  <a:cxn ang="0">
                    <a:pos x="T4" y="T5"/>
                  </a:cxn>
                  <a:cxn ang="0">
                    <a:pos x="T6" y="T7"/>
                  </a:cxn>
                  <a:cxn ang="0">
                    <a:pos x="T8" y="T9"/>
                  </a:cxn>
                </a:cxnLst>
                <a:rect b="b" l="0" r="r" t="0"/>
                <a:pathLst>
                  <a:path h="38" w="57">
                    <a:moveTo>
                      <a:pt x="0" y="8"/>
                    </a:moveTo>
                    <a:lnTo>
                      <a:pt x="58" y="0"/>
                    </a:lnTo>
                    <a:lnTo>
                      <a:pt x="58" y="26"/>
                    </a:lnTo>
                    <a:lnTo>
                      <a:pt x="0" y="38"/>
                    </a:lnTo>
                    <a:lnTo>
                      <a:pt x="0" y="8"/>
                    </a:lnTo>
                    <a:close/>
                  </a:path>
                </a:pathLst>
              </a:custGeom>
              <a:grpFill/>
              <a:ln>
                <a:noFill/>
              </a:ln>
            </p:spPr>
            <p:txBody>
              <a:bodyPr anchor="t" anchorCtr="0" bIns="45720" compatLnSpc="1" lIns="91440" numCol="1" rIns="91440" tIns="45720" vert="horz" wrap="square"/>
              <a:lstStyle/>
              <a:p>
                <a:endParaRPr altLang="en-US" lang="zh-CN"/>
              </a:p>
            </p:txBody>
          </p:sp>
          <p:sp>
            <p:nvSpPr>
              <p:cNvPr id="1609" name="Freeform 252"/>
              <p:cNvSpPr/>
              <p:nvPr/>
            </p:nvSpPr>
            <p:spPr bwMode="auto">
              <a:xfrm>
                <a:off x="2533" y="2900"/>
                <a:ext cx="14" cy="24"/>
              </a:xfrm>
              <a:custGeom>
                <a:gdLst>
                  <a:gd fmla="*/ 14 w 14" name="T0"/>
                  <a:gd fmla="*/ 0 h 24" name="T1"/>
                  <a:gd fmla="*/ 14 w 14" name="T2"/>
                  <a:gd fmla="*/ 22 h 24" name="T3"/>
                  <a:gd fmla="*/ 0 w 14" name="T4"/>
                  <a:gd fmla="*/ 24 h 24" name="T5"/>
                  <a:gd fmla="*/ 0 w 14" name="T6"/>
                  <a:gd fmla="*/ 0 h 24" name="T7"/>
                  <a:gd fmla="*/ 14 w 14" name="T8"/>
                  <a:gd fmla="*/ 0 h 24" name="T9"/>
                </a:gdLst>
                <a:cxnLst>
                  <a:cxn ang="0">
                    <a:pos x="T0" y="T1"/>
                  </a:cxn>
                  <a:cxn ang="0">
                    <a:pos x="T2" y="T3"/>
                  </a:cxn>
                  <a:cxn ang="0">
                    <a:pos x="T4" y="T5"/>
                  </a:cxn>
                  <a:cxn ang="0">
                    <a:pos x="T6" y="T7"/>
                  </a:cxn>
                  <a:cxn ang="0">
                    <a:pos x="T8" y="T9"/>
                  </a:cxn>
                </a:cxnLst>
                <a:rect b="b" l="0" r="r" t="0"/>
                <a:pathLst>
                  <a:path h="24" w="14">
                    <a:moveTo>
                      <a:pt x="14" y="0"/>
                    </a:moveTo>
                    <a:lnTo>
                      <a:pt x="14" y="22"/>
                    </a:lnTo>
                    <a:lnTo>
                      <a:pt x="0" y="24"/>
                    </a:lnTo>
                    <a:lnTo>
                      <a:pt x="0" y="0"/>
                    </a:lnTo>
                    <a:lnTo>
                      <a:pt x="14" y="0"/>
                    </a:lnTo>
                    <a:close/>
                  </a:path>
                </a:pathLst>
              </a:custGeom>
              <a:grpFill/>
              <a:ln>
                <a:noFill/>
              </a:ln>
            </p:spPr>
            <p:txBody>
              <a:bodyPr anchor="t" anchorCtr="0" bIns="45720" compatLnSpc="1" lIns="91440" numCol="1" rIns="91440" tIns="45720" vert="horz" wrap="square"/>
              <a:lstStyle/>
              <a:p>
                <a:endParaRPr altLang="en-US" lang="zh-CN"/>
              </a:p>
            </p:txBody>
          </p:sp>
          <p:sp>
            <p:nvSpPr>
              <p:cNvPr id="1610" name="Freeform 253"/>
              <p:cNvSpPr/>
              <p:nvPr/>
            </p:nvSpPr>
            <p:spPr bwMode="auto">
              <a:xfrm>
                <a:off x="2503" y="2948"/>
                <a:ext cx="30" cy="32"/>
              </a:xfrm>
              <a:custGeom>
                <a:gdLst>
                  <a:gd fmla="*/ 30 w 30" name="T0"/>
                  <a:gd fmla="*/ 0 h 32" name="T1"/>
                  <a:gd fmla="*/ 30 w 30" name="T2"/>
                  <a:gd fmla="*/ 22 h 32" name="T3"/>
                  <a:gd fmla="*/ 0 w 30" name="T4"/>
                  <a:gd fmla="*/ 32 h 32" name="T5"/>
                  <a:gd fmla="*/ 0 w 30" name="T6"/>
                  <a:gd fmla="*/ 6 h 32" name="T7"/>
                  <a:gd fmla="*/ 30 w 30" name="T8"/>
                  <a:gd fmla="*/ 0 h 32" name="T9"/>
                </a:gdLst>
                <a:cxnLst>
                  <a:cxn ang="0">
                    <a:pos x="T0" y="T1"/>
                  </a:cxn>
                  <a:cxn ang="0">
                    <a:pos x="T2" y="T3"/>
                  </a:cxn>
                  <a:cxn ang="0">
                    <a:pos x="T4" y="T5"/>
                  </a:cxn>
                  <a:cxn ang="0">
                    <a:pos x="T6" y="T7"/>
                  </a:cxn>
                  <a:cxn ang="0">
                    <a:pos x="T8" y="T9"/>
                  </a:cxn>
                </a:cxnLst>
                <a:rect b="b" l="0" r="r" t="0"/>
                <a:pathLst>
                  <a:path h="32" w="30">
                    <a:moveTo>
                      <a:pt x="30" y="0"/>
                    </a:moveTo>
                    <a:lnTo>
                      <a:pt x="30" y="22"/>
                    </a:lnTo>
                    <a:lnTo>
                      <a:pt x="0" y="32"/>
                    </a:lnTo>
                    <a:lnTo>
                      <a:pt x="0" y="6"/>
                    </a:lnTo>
                    <a:lnTo>
                      <a:pt x="30" y="0"/>
                    </a:lnTo>
                    <a:close/>
                  </a:path>
                </a:pathLst>
              </a:custGeom>
              <a:grpFill/>
              <a:ln>
                <a:noFill/>
              </a:ln>
            </p:spPr>
            <p:txBody>
              <a:bodyPr anchor="t" anchorCtr="0" bIns="45720" compatLnSpc="1" lIns="91440" numCol="1" rIns="91440" tIns="45720" vert="horz" wrap="square"/>
              <a:lstStyle/>
              <a:p>
                <a:endParaRPr altLang="en-US" lang="zh-CN"/>
              </a:p>
            </p:txBody>
          </p:sp>
          <p:sp>
            <p:nvSpPr>
              <p:cNvPr id="1611" name="Freeform 254"/>
              <p:cNvSpPr/>
              <p:nvPr/>
            </p:nvSpPr>
            <p:spPr bwMode="auto">
              <a:xfrm>
                <a:off x="2547" y="2936"/>
                <a:ext cx="36" cy="30"/>
              </a:xfrm>
              <a:custGeom>
                <a:gdLst>
                  <a:gd fmla="*/ 36 w 36" name="T0"/>
                  <a:gd fmla="*/ 0 h 30" name="T1"/>
                  <a:gd fmla="*/ 36 w 36" name="T2"/>
                  <a:gd fmla="*/ 20 h 30" name="T3"/>
                  <a:gd fmla="*/ 0 w 36" name="T4"/>
                  <a:gd fmla="*/ 30 h 30" name="T5"/>
                  <a:gd fmla="*/ 0 w 36" name="T6"/>
                  <a:gd fmla="*/ 8 h 30" name="T7"/>
                  <a:gd fmla="*/ 16 w 36" name="T8"/>
                  <a:gd fmla="*/ 4 h 30" name="T9"/>
                  <a:gd fmla="*/ 16 w 36" name="T10"/>
                  <a:gd fmla="*/ 4 h 30" name="T11"/>
                  <a:gd fmla="*/ 36 w 36" name="T12"/>
                  <a:gd fmla="*/ 0 h 30" name="T13"/>
                </a:gdLst>
                <a:cxnLst>
                  <a:cxn ang="0">
                    <a:pos x="T0" y="T1"/>
                  </a:cxn>
                  <a:cxn ang="0">
                    <a:pos x="T2" y="T3"/>
                  </a:cxn>
                  <a:cxn ang="0">
                    <a:pos x="T4" y="T5"/>
                  </a:cxn>
                  <a:cxn ang="0">
                    <a:pos x="T6" y="T7"/>
                  </a:cxn>
                  <a:cxn ang="0">
                    <a:pos x="T8" y="T9"/>
                  </a:cxn>
                  <a:cxn ang="0">
                    <a:pos x="T10" y="T11"/>
                  </a:cxn>
                  <a:cxn ang="0">
                    <a:pos x="T12" y="T13"/>
                  </a:cxn>
                </a:cxnLst>
                <a:rect b="b" l="0" r="r" t="0"/>
                <a:pathLst>
                  <a:path h="30" w="36">
                    <a:moveTo>
                      <a:pt x="36" y="0"/>
                    </a:moveTo>
                    <a:lnTo>
                      <a:pt x="36" y="20"/>
                    </a:lnTo>
                    <a:lnTo>
                      <a:pt x="0" y="30"/>
                    </a:lnTo>
                    <a:lnTo>
                      <a:pt x="0" y="8"/>
                    </a:lnTo>
                    <a:lnTo>
                      <a:pt x="16" y="4"/>
                    </a:lnTo>
                    <a:lnTo>
                      <a:pt x="16" y="4"/>
                    </a:lnTo>
                    <a:lnTo>
                      <a:pt x="36" y="0"/>
                    </a:lnTo>
                    <a:close/>
                  </a:path>
                </a:pathLst>
              </a:custGeom>
              <a:grpFill/>
              <a:ln>
                <a:noFill/>
              </a:ln>
            </p:spPr>
            <p:txBody>
              <a:bodyPr anchor="t" anchorCtr="0" bIns="45720" compatLnSpc="1" lIns="91440" numCol="1" rIns="91440" tIns="45720" vert="horz" wrap="square"/>
              <a:lstStyle/>
              <a:p>
                <a:endParaRPr altLang="en-US" lang="zh-CN"/>
              </a:p>
            </p:txBody>
          </p:sp>
          <p:sp>
            <p:nvSpPr>
              <p:cNvPr id="1612" name="Freeform 255"/>
              <p:cNvSpPr/>
              <p:nvPr/>
            </p:nvSpPr>
            <p:spPr bwMode="auto">
              <a:xfrm>
                <a:off x="2597" y="2930"/>
                <a:ext cx="16" cy="20"/>
              </a:xfrm>
              <a:custGeom>
                <a:gdLst>
                  <a:gd fmla="*/ 16 w 16" name="T0"/>
                  <a:gd fmla="*/ 0 h 20" name="T1"/>
                  <a:gd fmla="*/ 16 w 16" name="T2"/>
                  <a:gd fmla="*/ 16 h 20" name="T3"/>
                  <a:gd fmla="*/ 0 w 16" name="T4"/>
                  <a:gd fmla="*/ 20 h 20" name="T5"/>
                  <a:gd fmla="*/ 0 w 16" name="T6"/>
                  <a:gd fmla="*/ 4 h 20" name="T7"/>
                  <a:gd fmla="*/ 16 w 16" name="T8"/>
                  <a:gd fmla="*/ 0 h 20" name="T9"/>
                </a:gdLst>
                <a:cxnLst>
                  <a:cxn ang="0">
                    <a:pos x="T0" y="T1"/>
                  </a:cxn>
                  <a:cxn ang="0">
                    <a:pos x="T2" y="T3"/>
                  </a:cxn>
                  <a:cxn ang="0">
                    <a:pos x="T4" y="T5"/>
                  </a:cxn>
                  <a:cxn ang="0">
                    <a:pos x="T6" y="T7"/>
                  </a:cxn>
                  <a:cxn ang="0">
                    <a:pos x="T8" y="T9"/>
                  </a:cxn>
                </a:cxnLst>
                <a:rect b="b" l="0" r="r" t="0"/>
                <a:pathLst>
                  <a:path h="20" w="16">
                    <a:moveTo>
                      <a:pt x="16" y="0"/>
                    </a:moveTo>
                    <a:lnTo>
                      <a:pt x="16" y="16"/>
                    </a:lnTo>
                    <a:lnTo>
                      <a:pt x="0" y="20"/>
                    </a:lnTo>
                    <a:lnTo>
                      <a:pt x="0" y="4"/>
                    </a:lnTo>
                    <a:lnTo>
                      <a:pt x="16" y="0"/>
                    </a:lnTo>
                    <a:close/>
                  </a:path>
                </a:pathLst>
              </a:custGeom>
              <a:grpFill/>
              <a:ln>
                <a:noFill/>
              </a:ln>
            </p:spPr>
            <p:txBody>
              <a:bodyPr anchor="t" anchorCtr="0" bIns="45720" compatLnSpc="1" lIns="91440" numCol="1" rIns="91440" tIns="45720" vert="horz" wrap="square"/>
              <a:lstStyle/>
              <a:p>
                <a:endParaRPr altLang="en-US" lang="zh-CN"/>
              </a:p>
            </p:txBody>
          </p:sp>
          <p:sp>
            <p:nvSpPr>
              <p:cNvPr id="1613" name="Freeform 256"/>
              <p:cNvSpPr/>
              <p:nvPr/>
            </p:nvSpPr>
            <p:spPr bwMode="auto">
              <a:xfrm>
                <a:off x="2495" y="2986"/>
                <a:ext cx="66" cy="50"/>
              </a:xfrm>
              <a:custGeom>
                <a:gdLst>
                  <a:gd fmla="*/ 66 w 66" name="T0"/>
                  <a:gd fmla="*/ 0 h 50" name="T1"/>
                  <a:gd fmla="*/ 66 w 66" name="T2"/>
                  <a:gd fmla="*/ 22 h 50" name="T3"/>
                  <a:gd fmla="*/ 0 w 66" name="T4"/>
                  <a:gd fmla="*/ 50 h 50" name="T5"/>
                  <a:gd fmla="*/ 0 w 66" name="T6"/>
                  <a:gd fmla="*/ 22 h 50" name="T7"/>
                  <a:gd fmla="*/ 66 w 66" name="T8"/>
                  <a:gd fmla="*/ 0 h 50" name="T9"/>
                </a:gdLst>
                <a:cxnLst>
                  <a:cxn ang="0">
                    <a:pos x="T0" y="T1"/>
                  </a:cxn>
                  <a:cxn ang="0">
                    <a:pos x="T2" y="T3"/>
                  </a:cxn>
                  <a:cxn ang="0">
                    <a:pos x="T4" y="T5"/>
                  </a:cxn>
                  <a:cxn ang="0">
                    <a:pos x="T6" y="T7"/>
                  </a:cxn>
                  <a:cxn ang="0">
                    <a:pos x="T8" y="T9"/>
                  </a:cxn>
                </a:cxnLst>
                <a:rect b="b" l="0" r="r" t="0"/>
                <a:pathLst>
                  <a:path h="50" w="66">
                    <a:moveTo>
                      <a:pt x="66" y="0"/>
                    </a:moveTo>
                    <a:lnTo>
                      <a:pt x="66" y="22"/>
                    </a:lnTo>
                    <a:lnTo>
                      <a:pt x="0" y="50"/>
                    </a:lnTo>
                    <a:lnTo>
                      <a:pt x="0" y="22"/>
                    </a:lnTo>
                    <a:lnTo>
                      <a:pt x="66" y="0"/>
                    </a:lnTo>
                    <a:close/>
                  </a:path>
                </a:pathLst>
              </a:custGeom>
              <a:grpFill/>
              <a:ln>
                <a:noFill/>
              </a:ln>
            </p:spPr>
            <p:txBody>
              <a:bodyPr anchor="t" anchorCtr="0" bIns="45720" compatLnSpc="1" lIns="91440" numCol="1" rIns="91440" tIns="45720" vert="horz" wrap="square"/>
              <a:lstStyle/>
              <a:p>
                <a:endParaRPr altLang="en-US" lang="zh-CN"/>
              </a:p>
            </p:txBody>
          </p:sp>
          <p:sp>
            <p:nvSpPr>
              <p:cNvPr id="1614" name="Freeform 257"/>
              <p:cNvSpPr/>
              <p:nvPr/>
            </p:nvSpPr>
            <p:spPr bwMode="auto">
              <a:xfrm>
                <a:off x="2575" y="2968"/>
                <a:ext cx="38" cy="32"/>
              </a:xfrm>
              <a:custGeom>
                <a:gdLst>
                  <a:gd fmla="*/ 38 w 38" name="T0"/>
                  <a:gd fmla="*/ 0 h 32" name="T1"/>
                  <a:gd fmla="*/ 38 w 38" name="T2"/>
                  <a:gd fmla="*/ 16 h 32" name="T3"/>
                  <a:gd fmla="*/ 0 w 38" name="T4"/>
                  <a:gd fmla="*/ 32 h 32" name="T5"/>
                  <a:gd fmla="*/ 0 w 38" name="T6"/>
                  <a:gd fmla="*/ 14 h 32" name="T7"/>
                  <a:gd fmla="*/ 38 w 38" name="T8"/>
                  <a:gd fmla="*/ 0 h 32" name="T9"/>
                </a:gdLst>
                <a:cxnLst>
                  <a:cxn ang="0">
                    <a:pos x="T0" y="T1"/>
                  </a:cxn>
                  <a:cxn ang="0">
                    <a:pos x="T2" y="T3"/>
                  </a:cxn>
                  <a:cxn ang="0">
                    <a:pos x="T4" y="T5"/>
                  </a:cxn>
                  <a:cxn ang="0">
                    <a:pos x="T6" y="T7"/>
                  </a:cxn>
                  <a:cxn ang="0">
                    <a:pos x="T8" y="T9"/>
                  </a:cxn>
                </a:cxnLst>
                <a:rect b="b" l="0" r="r" t="0"/>
                <a:pathLst>
                  <a:path h="32" w="38">
                    <a:moveTo>
                      <a:pt x="38" y="0"/>
                    </a:moveTo>
                    <a:lnTo>
                      <a:pt x="38" y="16"/>
                    </a:lnTo>
                    <a:lnTo>
                      <a:pt x="0" y="32"/>
                    </a:lnTo>
                    <a:lnTo>
                      <a:pt x="0" y="14"/>
                    </a:lnTo>
                    <a:lnTo>
                      <a:pt x="38" y="0"/>
                    </a:lnTo>
                    <a:close/>
                  </a:path>
                </a:pathLst>
              </a:custGeom>
              <a:grpFill/>
              <a:ln>
                <a:noFill/>
              </a:ln>
            </p:spPr>
            <p:txBody>
              <a:bodyPr anchor="t" anchorCtr="0" bIns="45720" compatLnSpc="1" lIns="91440" numCol="1" rIns="91440" tIns="45720" vert="horz" wrap="square"/>
              <a:lstStyle/>
              <a:p>
                <a:endParaRPr altLang="en-US" lang="zh-CN"/>
              </a:p>
            </p:txBody>
          </p:sp>
          <p:sp>
            <p:nvSpPr>
              <p:cNvPr id="1615" name="Freeform 258"/>
              <p:cNvSpPr/>
              <p:nvPr/>
            </p:nvSpPr>
            <p:spPr bwMode="auto">
              <a:xfrm>
                <a:off x="2459" y="3050"/>
                <a:ext cx="58" cy="58"/>
              </a:xfrm>
              <a:custGeom>
                <a:gdLst>
                  <a:gd fmla="*/ 0 w 58" name="T0"/>
                  <a:gd fmla="*/ 26 h 58" name="T1"/>
                  <a:gd fmla="*/ 58 w 58" name="T2"/>
                  <a:gd fmla="*/ 0 h 58" name="T3"/>
                  <a:gd fmla="*/ 58 w 58" name="T4"/>
                  <a:gd fmla="*/ 26 h 58" name="T5"/>
                  <a:gd fmla="*/ 0 w 58" name="T6"/>
                  <a:gd fmla="*/ 58 h 58" name="T7"/>
                  <a:gd fmla="*/ 0 w 58" name="T8"/>
                  <a:gd fmla="*/ 26 h 58" name="T9"/>
                </a:gdLst>
                <a:cxnLst>
                  <a:cxn ang="0">
                    <a:pos x="T0" y="T1"/>
                  </a:cxn>
                  <a:cxn ang="0">
                    <a:pos x="T2" y="T3"/>
                  </a:cxn>
                  <a:cxn ang="0">
                    <a:pos x="T4" y="T5"/>
                  </a:cxn>
                  <a:cxn ang="0">
                    <a:pos x="T6" y="T7"/>
                  </a:cxn>
                  <a:cxn ang="0">
                    <a:pos x="T8" y="T9"/>
                  </a:cxn>
                </a:cxnLst>
                <a:rect b="b" l="0" r="r" t="0"/>
                <a:pathLst>
                  <a:path h="57" w="57">
                    <a:moveTo>
                      <a:pt x="0" y="26"/>
                    </a:moveTo>
                    <a:lnTo>
                      <a:pt x="58" y="0"/>
                    </a:lnTo>
                    <a:lnTo>
                      <a:pt x="58" y="26"/>
                    </a:lnTo>
                    <a:lnTo>
                      <a:pt x="0" y="58"/>
                    </a:lnTo>
                    <a:lnTo>
                      <a:pt x="0" y="26"/>
                    </a:lnTo>
                    <a:close/>
                  </a:path>
                </a:pathLst>
              </a:custGeom>
              <a:grpFill/>
              <a:ln>
                <a:noFill/>
              </a:ln>
            </p:spPr>
            <p:txBody>
              <a:bodyPr anchor="t" anchorCtr="0" bIns="45720" compatLnSpc="1" lIns="91440" numCol="1" rIns="91440" tIns="45720" vert="horz" wrap="square"/>
              <a:lstStyle/>
              <a:p>
                <a:endParaRPr altLang="en-US" lang="zh-CN"/>
              </a:p>
            </p:txBody>
          </p:sp>
          <p:sp>
            <p:nvSpPr>
              <p:cNvPr id="1616" name="Freeform 259"/>
              <p:cNvSpPr/>
              <p:nvPr/>
            </p:nvSpPr>
            <p:spPr bwMode="auto">
              <a:xfrm>
                <a:off x="2533" y="3024"/>
                <a:ext cx="48" cy="44"/>
              </a:xfrm>
              <a:custGeom>
                <a:gdLst>
                  <a:gd fmla="*/ 0 w 48" name="T0"/>
                  <a:gd fmla="*/ 20 h 44" name="T1"/>
                  <a:gd fmla="*/ 48 w 48" name="T2"/>
                  <a:gd fmla="*/ 0 h 44" name="T3"/>
                  <a:gd fmla="*/ 48 w 48" name="T4"/>
                  <a:gd fmla="*/ 18 h 44" name="T5"/>
                  <a:gd fmla="*/ 0 w 48" name="T6"/>
                  <a:gd fmla="*/ 44 h 44" name="T7"/>
                  <a:gd fmla="*/ 0 w 48" name="T8"/>
                  <a:gd fmla="*/ 20 h 44" name="T9"/>
                </a:gdLst>
                <a:cxnLst>
                  <a:cxn ang="0">
                    <a:pos x="T0" y="T1"/>
                  </a:cxn>
                  <a:cxn ang="0">
                    <a:pos x="T2" y="T3"/>
                  </a:cxn>
                  <a:cxn ang="0">
                    <a:pos x="T4" y="T5"/>
                  </a:cxn>
                  <a:cxn ang="0">
                    <a:pos x="T6" y="T7"/>
                  </a:cxn>
                  <a:cxn ang="0">
                    <a:pos x="T8" y="T9"/>
                  </a:cxn>
                </a:cxnLst>
                <a:rect b="b" l="0" r="r" t="0"/>
                <a:pathLst>
                  <a:path h="44" w="48">
                    <a:moveTo>
                      <a:pt x="0" y="20"/>
                    </a:moveTo>
                    <a:lnTo>
                      <a:pt x="48" y="0"/>
                    </a:lnTo>
                    <a:lnTo>
                      <a:pt x="48" y="18"/>
                    </a:lnTo>
                    <a:lnTo>
                      <a:pt x="0" y="44"/>
                    </a:lnTo>
                    <a:lnTo>
                      <a:pt x="0" y="20"/>
                    </a:lnTo>
                    <a:close/>
                  </a:path>
                </a:pathLst>
              </a:custGeom>
              <a:grpFill/>
              <a:ln>
                <a:noFill/>
              </a:ln>
            </p:spPr>
            <p:txBody>
              <a:bodyPr anchor="t" anchorCtr="0" bIns="45720" compatLnSpc="1" lIns="91440" numCol="1" rIns="91440" tIns="45720" vert="horz" wrap="square"/>
              <a:lstStyle/>
              <a:p>
                <a:endParaRPr altLang="en-US" lang="zh-CN"/>
              </a:p>
            </p:txBody>
          </p:sp>
          <p:sp>
            <p:nvSpPr>
              <p:cNvPr id="1617" name="Freeform 260"/>
              <p:cNvSpPr/>
              <p:nvPr/>
            </p:nvSpPr>
            <p:spPr bwMode="auto">
              <a:xfrm>
                <a:off x="2499" y="3094"/>
                <a:ext cx="34" cy="44"/>
              </a:xfrm>
              <a:custGeom>
                <a:gdLst>
                  <a:gd fmla="*/ 34 w 34" name="T0"/>
                  <a:gd fmla="*/ 0 h 44" name="T1"/>
                  <a:gd fmla="*/ 34 w 34" name="T2"/>
                  <a:gd fmla="*/ 24 h 44" name="T3"/>
                  <a:gd fmla="*/ 0 w 34" name="T4"/>
                  <a:gd fmla="*/ 44 h 44" name="T5"/>
                  <a:gd fmla="*/ 0 w 34" name="T6"/>
                  <a:gd fmla="*/ 18 h 44" name="T7"/>
                  <a:gd fmla="*/ 34 w 34" name="T8"/>
                  <a:gd fmla="*/ 0 h 44" name="T9"/>
                </a:gdLst>
                <a:cxnLst>
                  <a:cxn ang="0">
                    <a:pos x="T0" y="T1"/>
                  </a:cxn>
                  <a:cxn ang="0">
                    <a:pos x="T2" y="T3"/>
                  </a:cxn>
                  <a:cxn ang="0">
                    <a:pos x="T4" y="T5"/>
                  </a:cxn>
                  <a:cxn ang="0">
                    <a:pos x="T6" y="T7"/>
                  </a:cxn>
                  <a:cxn ang="0">
                    <a:pos x="T8" y="T9"/>
                  </a:cxn>
                </a:cxnLst>
                <a:rect b="b" l="0" r="r" t="0"/>
                <a:pathLst>
                  <a:path h="44" w="34">
                    <a:moveTo>
                      <a:pt x="34" y="0"/>
                    </a:moveTo>
                    <a:lnTo>
                      <a:pt x="34" y="24"/>
                    </a:lnTo>
                    <a:lnTo>
                      <a:pt x="0" y="44"/>
                    </a:lnTo>
                    <a:lnTo>
                      <a:pt x="0" y="18"/>
                    </a:lnTo>
                    <a:lnTo>
                      <a:pt x="34" y="0"/>
                    </a:lnTo>
                    <a:close/>
                  </a:path>
                </a:pathLst>
              </a:custGeom>
              <a:grpFill/>
              <a:ln>
                <a:noFill/>
              </a:ln>
            </p:spPr>
            <p:txBody>
              <a:bodyPr anchor="t" anchorCtr="0" bIns="45720" compatLnSpc="1" lIns="91440" numCol="1" rIns="91440" tIns="45720" vert="horz" wrap="square"/>
              <a:lstStyle/>
              <a:p>
                <a:endParaRPr altLang="en-US" lang="zh-CN"/>
              </a:p>
            </p:txBody>
          </p:sp>
          <p:sp>
            <p:nvSpPr>
              <p:cNvPr id="1618" name="Freeform 261"/>
              <p:cNvSpPr/>
              <p:nvPr/>
            </p:nvSpPr>
            <p:spPr bwMode="auto">
              <a:xfrm>
                <a:off x="2585" y="3050"/>
                <a:ext cx="28" cy="34"/>
              </a:xfrm>
              <a:custGeom>
                <a:gdLst>
                  <a:gd fmla="*/ 28 w 28" name="T0"/>
                  <a:gd fmla="*/ 0 h 34" name="T1"/>
                  <a:gd fmla="*/ 28 w 28" name="T2"/>
                  <a:gd fmla="*/ 16 h 34" name="T3"/>
                  <a:gd fmla="*/ 0 w 28" name="T4"/>
                  <a:gd fmla="*/ 34 h 34" name="T5"/>
                  <a:gd fmla="*/ 0 w 28" name="T6"/>
                  <a:gd fmla="*/ 14 h 34" name="T7"/>
                  <a:gd fmla="*/ 28 w 28" name="T8"/>
                  <a:gd fmla="*/ 0 h 34" name="T9"/>
                </a:gdLst>
                <a:cxnLst>
                  <a:cxn ang="0">
                    <a:pos x="T0" y="T1"/>
                  </a:cxn>
                  <a:cxn ang="0">
                    <a:pos x="T2" y="T3"/>
                  </a:cxn>
                  <a:cxn ang="0">
                    <a:pos x="T4" y="T5"/>
                  </a:cxn>
                  <a:cxn ang="0">
                    <a:pos x="T6" y="T7"/>
                  </a:cxn>
                  <a:cxn ang="0">
                    <a:pos x="T8" y="T9"/>
                  </a:cxn>
                </a:cxnLst>
                <a:rect b="b" l="0" r="r" t="0"/>
                <a:pathLst>
                  <a:path h="34" w="28">
                    <a:moveTo>
                      <a:pt x="28" y="0"/>
                    </a:moveTo>
                    <a:lnTo>
                      <a:pt x="28" y="16"/>
                    </a:lnTo>
                    <a:lnTo>
                      <a:pt x="0" y="34"/>
                    </a:lnTo>
                    <a:lnTo>
                      <a:pt x="0" y="14"/>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1619" name="Freeform 262"/>
              <p:cNvSpPr/>
              <p:nvPr/>
            </p:nvSpPr>
            <p:spPr bwMode="auto">
              <a:xfrm>
                <a:off x="2459" y="3160"/>
                <a:ext cx="40" cy="54"/>
              </a:xfrm>
              <a:custGeom>
                <a:gdLst>
                  <a:gd fmla="*/ 0 w 40" name="T0"/>
                  <a:gd fmla="*/ 24 h 54" name="T1"/>
                  <a:gd fmla="*/ 40 w 40" name="T2"/>
                  <a:gd fmla="*/ 0 h 54" name="T3"/>
                  <a:gd fmla="*/ 40 w 40" name="T4"/>
                  <a:gd fmla="*/ 28 h 54" name="T5"/>
                  <a:gd fmla="*/ 0 w 40" name="T6"/>
                  <a:gd fmla="*/ 54 h 54" name="T7"/>
                  <a:gd fmla="*/ 0 w 40" name="T8"/>
                  <a:gd fmla="*/ 24 h 54" name="T9"/>
                </a:gdLst>
                <a:cxnLst>
                  <a:cxn ang="0">
                    <a:pos x="T0" y="T1"/>
                  </a:cxn>
                  <a:cxn ang="0">
                    <a:pos x="T2" y="T3"/>
                  </a:cxn>
                  <a:cxn ang="0">
                    <a:pos x="T4" y="T5"/>
                  </a:cxn>
                  <a:cxn ang="0">
                    <a:pos x="T6" y="T7"/>
                  </a:cxn>
                  <a:cxn ang="0">
                    <a:pos x="T8" y="T9"/>
                  </a:cxn>
                </a:cxnLst>
                <a:rect b="b" l="0" r="r" t="0"/>
                <a:pathLst>
                  <a:path h="54" w="40">
                    <a:moveTo>
                      <a:pt x="0" y="24"/>
                    </a:moveTo>
                    <a:lnTo>
                      <a:pt x="40" y="0"/>
                    </a:lnTo>
                    <a:lnTo>
                      <a:pt x="40" y="28"/>
                    </a:lnTo>
                    <a:lnTo>
                      <a:pt x="0" y="54"/>
                    </a:lnTo>
                    <a:lnTo>
                      <a:pt x="0" y="24"/>
                    </a:lnTo>
                    <a:close/>
                  </a:path>
                </a:pathLst>
              </a:custGeom>
              <a:grpFill/>
              <a:ln>
                <a:noFill/>
              </a:ln>
            </p:spPr>
            <p:txBody>
              <a:bodyPr anchor="t" anchorCtr="0" bIns="45720" compatLnSpc="1" lIns="91440" numCol="1" rIns="91440" tIns="45720" vert="horz" wrap="square"/>
              <a:lstStyle/>
              <a:p>
                <a:endParaRPr altLang="en-US" lang="zh-CN"/>
              </a:p>
            </p:txBody>
          </p:sp>
          <p:sp>
            <p:nvSpPr>
              <p:cNvPr id="1620" name="Freeform 263"/>
              <p:cNvSpPr/>
              <p:nvPr/>
            </p:nvSpPr>
            <p:spPr bwMode="auto">
              <a:xfrm>
                <a:off x="2563" y="3094"/>
                <a:ext cx="50" cy="50"/>
              </a:xfrm>
              <a:custGeom>
                <a:gdLst>
                  <a:gd fmla="*/ 50 w 50" name="T0"/>
                  <a:gd fmla="*/ 0 h 50" name="T1"/>
                  <a:gd fmla="*/ 50 w 50" name="T2"/>
                  <a:gd fmla="*/ 16 h 50" name="T3"/>
                  <a:gd fmla="*/ 0 w 50" name="T4"/>
                  <a:gd fmla="*/ 50 h 50" name="T5"/>
                  <a:gd fmla="*/ 0 w 50" name="T6"/>
                  <a:gd fmla="*/ 28 h 50" name="T7"/>
                  <a:gd fmla="*/ 50 w 50" name="T8"/>
                  <a:gd fmla="*/ 0 h 50" name="T9"/>
                </a:gdLst>
                <a:cxnLst>
                  <a:cxn ang="0">
                    <a:pos x="T0" y="T1"/>
                  </a:cxn>
                  <a:cxn ang="0">
                    <a:pos x="T2" y="T3"/>
                  </a:cxn>
                  <a:cxn ang="0">
                    <a:pos x="T4" y="T5"/>
                  </a:cxn>
                  <a:cxn ang="0">
                    <a:pos x="T6" y="T7"/>
                  </a:cxn>
                  <a:cxn ang="0">
                    <a:pos x="T8" y="T9"/>
                  </a:cxn>
                </a:cxnLst>
                <a:rect b="b" l="0" r="r" t="0"/>
                <a:pathLst>
                  <a:path h="50" w="50">
                    <a:moveTo>
                      <a:pt x="50" y="0"/>
                    </a:moveTo>
                    <a:lnTo>
                      <a:pt x="50" y="16"/>
                    </a:lnTo>
                    <a:lnTo>
                      <a:pt x="0" y="50"/>
                    </a:lnTo>
                    <a:lnTo>
                      <a:pt x="0" y="28"/>
                    </a:lnTo>
                    <a:lnTo>
                      <a:pt x="50" y="0"/>
                    </a:lnTo>
                    <a:close/>
                  </a:path>
                </a:pathLst>
              </a:custGeom>
              <a:grpFill/>
              <a:ln>
                <a:noFill/>
              </a:ln>
            </p:spPr>
            <p:txBody>
              <a:bodyPr anchor="t" anchorCtr="0" bIns="45720" compatLnSpc="1" lIns="91440" numCol="1" rIns="91440" tIns="45720" vert="horz" wrap="square"/>
              <a:lstStyle/>
              <a:p>
                <a:endParaRPr altLang="en-US" lang="zh-CN"/>
              </a:p>
            </p:txBody>
          </p:sp>
          <p:sp>
            <p:nvSpPr>
              <p:cNvPr id="1621" name="Freeform 264"/>
              <p:cNvSpPr/>
              <p:nvPr/>
            </p:nvSpPr>
            <p:spPr bwMode="auto">
              <a:xfrm>
                <a:off x="2495" y="3156"/>
                <a:ext cx="84" cy="82"/>
              </a:xfrm>
              <a:custGeom>
                <a:gdLst>
                  <a:gd fmla="*/ 0 w 84" name="T0"/>
                  <a:gd fmla="*/ 54 h 82" name="T1"/>
                  <a:gd fmla="*/ 84 w 84" name="T2"/>
                  <a:gd fmla="*/ 0 h 82" name="T3"/>
                  <a:gd fmla="*/ 84 w 84" name="T4"/>
                  <a:gd fmla="*/ 18 h 82" name="T5"/>
                  <a:gd fmla="*/ 0 w 84" name="T6"/>
                  <a:gd fmla="*/ 82 h 82" name="T7"/>
                  <a:gd fmla="*/ 0 w 84" name="T8"/>
                  <a:gd fmla="*/ 54 h 82" name="T9"/>
                </a:gdLst>
                <a:cxnLst>
                  <a:cxn ang="0">
                    <a:pos x="T0" y="T1"/>
                  </a:cxn>
                  <a:cxn ang="0">
                    <a:pos x="T2" y="T3"/>
                  </a:cxn>
                  <a:cxn ang="0">
                    <a:pos x="T4" y="T5"/>
                  </a:cxn>
                  <a:cxn ang="0">
                    <a:pos x="T6" y="T7"/>
                  </a:cxn>
                  <a:cxn ang="0">
                    <a:pos x="T8" y="T9"/>
                  </a:cxn>
                </a:cxnLst>
                <a:rect b="b" l="0" r="r" t="0"/>
                <a:pathLst>
                  <a:path h="82" w="84">
                    <a:moveTo>
                      <a:pt x="0" y="54"/>
                    </a:moveTo>
                    <a:lnTo>
                      <a:pt x="84" y="0"/>
                    </a:lnTo>
                    <a:lnTo>
                      <a:pt x="84" y="18"/>
                    </a:lnTo>
                    <a:lnTo>
                      <a:pt x="0" y="82"/>
                    </a:lnTo>
                    <a:lnTo>
                      <a:pt x="0" y="54"/>
                    </a:lnTo>
                    <a:close/>
                  </a:path>
                </a:pathLst>
              </a:custGeom>
              <a:grpFill/>
              <a:ln>
                <a:noFill/>
              </a:ln>
            </p:spPr>
            <p:txBody>
              <a:bodyPr anchor="t" anchorCtr="0" bIns="45720" compatLnSpc="1" lIns="91440" numCol="1" rIns="91440" tIns="45720" vert="horz" wrap="square"/>
              <a:lstStyle/>
              <a:p>
                <a:endParaRPr altLang="en-US" lang="zh-CN"/>
              </a:p>
            </p:txBody>
          </p:sp>
          <p:sp>
            <p:nvSpPr>
              <p:cNvPr id="1622" name="Freeform 265"/>
              <p:cNvSpPr/>
              <p:nvPr/>
            </p:nvSpPr>
            <p:spPr bwMode="auto">
              <a:xfrm>
                <a:off x="2593" y="3132"/>
                <a:ext cx="20" cy="32"/>
              </a:xfrm>
              <a:custGeom>
                <a:gdLst>
                  <a:gd fmla="*/ 20 w 20" name="T0"/>
                  <a:gd fmla="*/ 0 h 32" name="T1"/>
                  <a:gd fmla="*/ 20 w 20" name="T2"/>
                  <a:gd fmla="*/ 16 h 32" name="T3"/>
                  <a:gd fmla="*/ 0 w 20" name="T4"/>
                  <a:gd fmla="*/ 32 h 32" name="T5"/>
                  <a:gd fmla="*/ 0 w 20" name="T6"/>
                  <a:gd fmla="*/ 14 h 32" name="T7"/>
                  <a:gd fmla="*/ 20 w 20" name="T8"/>
                  <a:gd fmla="*/ 0 h 32" name="T9"/>
                </a:gdLst>
                <a:cxnLst>
                  <a:cxn ang="0">
                    <a:pos x="T0" y="T1"/>
                  </a:cxn>
                  <a:cxn ang="0">
                    <a:pos x="T2" y="T3"/>
                  </a:cxn>
                  <a:cxn ang="0">
                    <a:pos x="T4" y="T5"/>
                  </a:cxn>
                  <a:cxn ang="0">
                    <a:pos x="T6" y="T7"/>
                  </a:cxn>
                  <a:cxn ang="0">
                    <a:pos x="T8" y="T9"/>
                  </a:cxn>
                </a:cxnLst>
                <a:rect b="b" l="0" r="r" t="0"/>
                <a:pathLst>
                  <a:path h="32" w="20">
                    <a:moveTo>
                      <a:pt x="20" y="0"/>
                    </a:moveTo>
                    <a:lnTo>
                      <a:pt x="20" y="16"/>
                    </a:lnTo>
                    <a:lnTo>
                      <a:pt x="0" y="32"/>
                    </a:lnTo>
                    <a:lnTo>
                      <a:pt x="0" y="14"/>
                    </a:lnTo>
                    <a:lnTo>
                      <a:pt x="20" y="0"/>
                    </a:lnTo>
                    <a:close/>
                  </a:path>
                </a:pathLst>
              </a:custGeom>
              <a:grpFill/>
              <a:ln>
                <a:noFill/>
              </a:ln>
            </p:spPr>
            <p:txBody>
              <a:bodyPr anchor="t" anchorCtr="0" bIns="45720" compatLnSpc="1" lIns="91440" numCol="1" rIns="91440" tIns="45720" vert="horz" wrap="square"/>
              <a:lstStyle/>
              <a:p>
                <a:endParaRPr altLang="en-US" lang="zh-CN"/>
              </a:p>
            </p:txBody>
          </p:sp>
          <p:sp>
            <p:nvSpPr>
              <p:cNvPr id="1623" name="Freeform 266"/>
              <p:cNvSpPr/>
              <p:nvPr/>
            </p:nvSpPr>
            <p:spPr bwMode="auto">
              <a:xfrm>
                <a:off x="2459" y="3242"/>
                <a:ext cx="58" cy="75"/>
              </a:xfrm>
              <a:custGeom>
                <a:gdLst>
                  <a:gd fmla="*/ 0 w 58" name="T0"/>
                  <a:gd fmla="*/ 42 h 75" name="T1"/>
                  <a:gd fmla="*/ 58 w 58" name="T2"/>
                  <a:gd fmla="*/ 0 h 75" name="T3"/>
                  <a:gd fmla="*/ 58 w 58" name="T4"/>
                  <a:gd fmla="*/ 26 h 75" name="T5"/>
                  <a:gd fmla="*/ 0 w 58" name="T6"/>
                  <a:gd fmla="*/ 75 h 75" name="T7"/>
                  <a:gd fmla="*/ 0 w 58" name="T8"/>
                  <a:gd fmla="*/ 42 h 75" name="T9"/>
                </a:gdLst>
                <a:cxnLst>
                  <a:cxn ang="0">
                    <a:pos x="T0" y="T1"/>
                  </a:cxn>
                  <a:cxn ang="0">
                    <a:pos x="T2" y="T3"/>
                  </a:cxn>
                  <a:cxn ang="0">
                    <a:pos x="T4" y="T5"/>
                  </a:cxn>
                  <a:cxn ang="0">
                    <a:pos x="T6" y="T7"/>
                  </a:cxn>
                  <a:cxn ang="0">
                    <a:pos x="T8" y="T9"/>
                  </a:cxn>
                </a:cxnLst>
                <a:rect b="b" l="0" r="r" t="0"/>
                <a:pathLst>
                  <a:path h="75" w="57">
                    <a:moveTo>
                      <a:pt x="0" y="42"/>
                    </a:moveTo>
                    <a:lnTo>
                      <a:pt x="58" y="0"/>
                    </a:lnTo>
                    <a:lnTo>
                      <a:pt x="58" y="26"/>
                    </a:lnTo>
                    <a:lnTo>
                      <a:pt x="0" y="75"/>
                    </a:lnTo>
                    <a:lnTo>
                      <a:pt x="0" y="42"/>
                    </a:lnTo>
                    <a:close/>
                  </a:path>
                </a:pathLst>
              </a:custGeom>
              <a:grpFill/>
              <a:ln>
                <a:noFill/>
              </a:ln>
            </p:spPr>
            <p:txBody>
              <a:bodyPr anchor="t" anchorCtr="0" bIns="45720" compatLnSpc="1" lIns="91440" numCol="1" rIns="91440" tIns="45720" vert="horz" wrap="square"/>
              <a:lstStyle/>
              <a:p>
                <a:endParaRPr altLang="en-US" lang="zh-CN"/>
              </a:p>
            </p:txBody>
          </p:sp>
          <p:sp>
            <p:nvSpPr>
              <p:cNvPr id="1624" name="Freeform 267"/>
              <p:cNvSpPr/>
              <p:nvPr/>
            </p:nvSpPr>
            <p:spPr bwMode="auto">
              <a:xfrm>
                <a:off x="2565" y="3174"/>
                <a:ext cx="48" cy="54"/>
              </a:xfrm>
              <a:custGeom>
                <a:gdLst>
                  <a:gd fmla="*/ 48 w 48" name="T0"/>
                  <a:gd fmla="*/ 0 h 54" name="T1"/>
                  <a:gd fmla="*/ 48 w 48" name="T2"/>
                  <a:gd fmla="*/ 16 h 54" name="T3"/>
                  <a:gd fmla="*/ 0 w 48" name="T4"/>
                  <a:gd fmla="*/ 54 h 54" name="T5"/>
                  <a:gd fmla="*/ 0 w 48" name="T6"/>
                  <a:gd fmla="*/ 34 h 54" name="T7"/>
                  <a:gd fmla="*/ 48 w 48" name="T8"/>
                  <a:gd fmla="*/ 0 h 54" name="T9"/>
                </a:gdLst>
                <a:cxnLst>
                  <a:cxn ang="0">
                    <a:pos x="T0" y="T1"/>
                  </a:cxn>
                  <a:cxn ang="0">
                    <a:pos x="T2" y="T3"/>
                  </a:cxn>
                  <a:cxn ang="0">
                    <a:pos x="T4" y="T5"/>
                  </a:cxn>
                  <a:cxn ang="0">
                    <a:pos x="T6" y="T7"/>
                  </a:cxn>
                  <a:cxn ang="0">
                    <a:pos x="T8" y="T9"/>
                  </a:cxn>
                </a:cxnLst>
                <a:rect b="b" l="0" r="r" t="0"/>
                <a:pathLst>
                  <a:path h="54" w="48">
                    <a:moveTo>
                      <a:pt x="48" y="0"/>
                    </a:moveTo>
                    <a:lnTo>
                      <a:pt x="48" y="16"/>
                    </a:lnTo>
                    <a:lnTo>
                      <a:pt x="0" y="54"/>
                    </a:lnTo>
                    <a:lnTo>
                      <a:pt x="0" y="34"/>
                    </a:lnTo>
                    <a:lnTo>
                      <a:pt x="48" y="0"/>
                    </a:lnTo>
                    <a:close/>
                  </a:path>
                </a:pathLst>
              </a:custGeom>
              <a:grpFill/>
              <a:ln>
                <a:noFill/>
              </a:ln>
            </p:spPr>
            <p:txBody>
              <a:bodyPr anchor="t" anchorCtr="0" bIns="45720" compatLnSpc="1" lIns="91440" numCol="1" rIns="91440" tIns="45720" vert="horz" wrap="square"/>
              <a:lstStyle/>
              <a:p>
                <a:endParaRPr altLang="en-US" lang="zh-CN"/>
              </a:p>
            </p:txBody>
          </p:sp>
          <p:sp>
            <p:nvSpPr>
              <p:cNvPr id="1625" name="Freeform 268"/>
              <p:cNvSpPr/>
              <p:nvPr/>
            </p:nvSpPr>
            <p:spPr bwMode="auto">
              <a:xfrm>
                <a:off x="2505" y="3252"/>
                <a:ext cx="58" cy="73"/>
              </a:xfrm>
              <a:custGeom>
                <a:gdLst>
                  <a:gd fmla="*/ 58 w 58" name="T0"/>
                  <a:gd fmla="*/ 0 h 73" name="T1"/>
                  <a:gd fmla="*/ 58 w 58" name="T2"/>
                  <a:gd fmla="*/ 22 h 73" name="T3"/>
                  <a:gd fmla="*/ 0 w 58" name="T4"/>
                  <a:gd fmla="*/ 73 h 73" name="T5"/>
                  <a:gd fmla="*/ 0 w 58" name="T6"/>
                  <a:gd fmla="*/ 46 h 73" name="T7"/>
                  <a:gd fmla="*/ 58 w 58" name="T8"/>
                  <a:gd fmla="*/ 0 h 73" name="T9"/>
                </a:gdLst>
                <a:cxnLst>
                  <a:cxn ang="0">
                    <a:pos x="T0" y="T1"/>
                  </a:cxn>
                  <a:cxn ang="0">
                    <a:pos x="T2" y="T3"/>
                  </a:cxn>
                  <a:cxn ang="0">
                    <a:pos x="T4" y="T5"/>
                  </a:cxn>
                  <a:cxn ang="0">
                    <a:pos x="T6" y="T7"/>
                  </a:cxn>
                  <a:cxn ang="0">
                    <a:pos x="T8" y="T9"/>
                  </a:cxn>
                </a:cxnLst>
                <a:rect b="b" l="0" r="r" t="0"/>
                <a:pathLst>
                  <a:path h="73" w="57">
                    <a:moveTo>
                      <a:pt x="58" y="0"/>
                    </a:moveTo>
                    <a:lnTo>
                      <a:pt x="58" y="22"/>
                    </a:lnTo>
                    <a:lnTo>
                      <a:pt x="0" y="73"/>
                    </a:lnTo>
                    <a:lnTo>
                      <a:pt x="0" y="46"/>
                    </a:lnTo>
                    <a:lnTo>
                      <a:pt x="58" y="0"/>
                    </a:lnTo>
                    <a:close/>
                  </a:path>
                </a:pathLst>
              </a:custGeom>
              <a:grpFill/>
              <a:ln>
                <a:noFill/>
              </a:ln>
            </p:spPr>
            <p:txBody>
              <a:bodyPr anchor="t" anchorCtr="0" bIns="45720" compatLnSpc="1" lIns="91440" numCol="1" rIns="91440" tIns="45720" vert="horz" wrap="square"/>
              <a:lstStyle/>
              <a:p>
                <a:endParaRPr altLang="en-US" lang="zh-CN"/>
              </a:p>
            </p:txBody>
          </p:sp>
          <p:sp>
            <p:nvSpPr>
              <p:cNvPr id="1626" name="Freeform 269"/>
              <p:cNvSpPr/>
              <p:nvPr/>
            </p:nvSpPr>
            <p:spPr bwMode="auto">
              <a:xfrm>
                <a:off x="2577" y="3214"/>
                <a:ext cx="36" cy="46"/>
              </a:xfrm>
              <a:custGeom>
                <a:gdLst>
                  <a:gd fmla="*/ 36 w 36" name="T0"/>
                  <a:gd fmla="*/ 0 h 46" name="T1"/>
                  <a:gd fmla="*/ 36 w 36" name="T2"/>
                  <a:gd fmla="*/ 16 h 46" name="T3"/>
                  <a:gd fmla="*/ 0 w 36" name="T4"/>
                  <a:gd fmla="*/ 46 h 46" name="T5"/>
                  <a:gd fmla="*/ 0 w 36" name="T6"/>
                  <a:gd fmla="*/ 28 h 46" name="T7"/>
                  <a:gd fmla="*/ 36 w 36" name="T8"/>
                  <a:gd fmla="*/ 0 h 46" name="T9"/>
                </a:gdLst>
                <a:cxnLst>
                  <a:cxn ang="0">
                    <a:pos x="T0" y="T1"/>
                  </a:cxn>
                  <a:cxn ang="0">
                    <a:pos x="T2" y="T3"/>
                  </a:cxn>
                  <a:cxn ang="0">
                    <a:pos x="T4" y="T5"/>
                  </a:cxn>
                  <a:cxn ang="0">
                    <a:pos x="T6" y="T7"/>
                  </a:cxn>
                  <a:cxn ang="0">
                    <a:pos x="T8" y="T9"/>
                  </a:cxn>
                </a:cxnLst>
                <a:rect b="b" l="0" r="r" t="0"/>
                <a:pathLst>
                  <a:path h="46" w="36">
                    <a:moveTo>
                      <a:pt x="36" y="0"/>
                    </a:moveTo>
                    <a:lnTo>
                      <a:pt x="36" y="16"/>
                    </a:lnTo>
                    <a:lnTo>
                      <a:pt x="0" y="46"/>
                    </a:lnTo>
                    <a:lnTo>
                      <a:pt x="0" y="28"/>
                    </a:lnTo>
                    <a:lnTo>
                      <a:pt x="36" y="0"/>
                    </a:lnTo>
                    <a:close/>
                  </a:path>
                </a:pathLst>
              </a:custGeom>
              <a:grpFill/>
              <a:ln>
                <a:noFill/>
              </a:ln>
            </p:spPr>
            <p:txBody>
              <a:bodyPr anchor="t" anchorCtr="0" bIns="45720" compatLnSpc="1" lIns="91440" numCol="1" rIns="91440" tIns="45720" vert="horz" wrap="square"/>
              <a:lstStyle/>
              <a:p>
                <a:endParaRPr altLang="en-US" lang="zh-CN"/>
              </a:p>
            </p:txBody>
          </p:sp>
          <p:sp>
            <p:nvSpPr>
              <p:cNvPr id="1627" name="Freeform 270"/>
              <p:cNvSpPr/>
              <p:nvPr/>
            </p:nvSpPr>
            <p:spPr bwMode="auto">
              <a:xfrm>
                <a:off x="2459" y="3371"/>
                <a:ext cx="16" cy="46"/>
              </a:xfrm>
              <a:custGeom>
                <a:gdLst>
                  <a:gd fmla="*/ 0 w 16" name="T0"/>
                  <a:gd fmla="*/ 14 h 46" name="T1"/>
                  <a:gd fmla="*/ 16 w 16" name="T2"/>
                  <a:gd fmla="*/ 0 h 46" name="T3"/>
                  <a:gd fmla="*/ 16 w 16" name="T4"/>
                  <a:gd fmla="*/ 30 h 46" name="T5"/>
                  <a:gd fmla="*/ 0 w 16" name="T6"/>
                  <a:gd fmla="*/ 46 h 46" name="T7"/>
                  <a:gd fmla="*/ 0 w 16" name="T8"/>
                  <a:gd fmla="*/ 14 h 46" name="T9"/>
                </a:gdLst>
                <a:cxnLst>
                  <a:cxn ang="0">
                    <a:pos x="T0" y="T1"/>
                  </a:cxn>
                  <a:cxn ang="0">
                    <a:pos x="T2" y="T3"/>
                  </a:cxn>
                  <a:cxn ang="0">
                    <a:pos x="T4" y="T5"/>
                  </a:cxn>
                  <a:cxn ang="0">
                    <a:pos x="T6" y="T7"/>
                  </a:cxn>
                  <a:cxn ang="0">
                    <a:pos x="T8" y="T9"/>
                  </a:cxn>
                </a:cxnLst>
                <a:rect b="b" l="0" r="r" t="0"/>
                <a:pathLst>
                  <a:path h="46" w="16">
                    <a:moveTo>
                      <a:pt x="0" y="14"/>
                    </a:moveTo>
                    <a:lnTo>
                      <a:pt x="16" y="0"/>
                    </a:lnTo>
                    <a:lnTo>
                      <a:pt x="16" y="30"/>
                    </a:lnTo>
                    <a:lnTo>
                      <a:pt x="0" y="46"/>
                    </a:lnTo>
                    <a:lnTo>
                      <a:pt x="0" y="14"/>
                    </a:lnTo>
                    <a:close/>
                  </a:path>
                </a:pathLst>
              </a:custGeom>
              <a:grpFill/>
              <a:ln>
                <a:noFill/>
              </a:ln>
            </p:spPr>
            <p:txBody>
              <a:bodyPr anchor="t" anchorCtr="0" bIns="45720" compatLnSpc="1" lIns="91440" numCol="1" rIns="91440" tIns="45720" vert="horz" wrap="square"/>
              <a:lstStyle/>
              <a:p>
                <a:endParaRPr altLang="en-US" lang="zh-CN"/>
              </a:p>
            </p:txBody>
          </p:sp>
          <p:sp>
            <p:nvSpPr>
              <p:cNvPr id="1628" name="Freeform 271"/>
              <p:cNvSpPr/>
              <p:nvPr/>
            </p:nvSpPr>
            <p:spPr bwMode="auto">
              <a:xfrm>
                <a:off x="2491" y="3313"/>
                <a:ext cx="54" cy="72"/>
              </a:xfrm>
              <a:custGeom>
                <a:gdLst>
                  <a:gd fmla="*/ 0 w 54" name="T0"/>
                  <a:gd fmla="*/ 44 h 72" name="T1"/>
                  <a:gd fmla="*/ 54 w 54" name="T2"/>
                  <a:gd fmla="*/ 0 h 72" name="T3"/>
                  <a:gd fmla="*/ 54 w 54" name="T4"/>
                  <a:gd fmla="*/ 22 h 72" name="T5"/>
                  <a:gd fmla="*/ 0 w 54" name="T6"/>
                  <a:gd fmla="*/ 72 h 72" name="T7"/>
                  <a:gd fmla="*/ 0 w 54" name="T8"/>
                  <a:gd fmla="*/ 44 h 72" name="T9"/>
                </a:gdLst>
                <a:cxnLst>
                  <a:cxn ang="0">
                    <a:pos x="T0" y="T1"/>
                  </a:cxn>
                  <a:cxn ang="0">
                    <a:pos x="T2" y="T3"/>
                  </a:cxn>
                  <a:cxn ang="0">
                    <a:pos x="T4" y="T5"/>
                  </a:cxn>
                  <a:cxn ang="0">
                    <a:pos x="T6" y="T7"/>
                  </a:cxn>
                  <a:cxn ang="0">
                    <a:pos x="T8" y="T9"/>
                  </a:cxn>
                </a:cxnLst>
                <a:rect b="b" l="0" r="r" t="0"/>
                <a:pathLst>
                  <a:path h="72" w="54">
                    <a:moveTo>
                      <a:pt x="0" y="44"/>
                    </a:moveTo>
                    <a:lnTo>
                      <a:pt x="54" y="0"/>
                    </a:lnTo>
                    <a:lnTo>
                      <a:pt x="54" y="22"/>
                    </a:lnTo>
                    <a:lnTo>
                      <a:pt x="0" y="72"/>
                    </a:lnTo>
                    <a:lnTo>
                      <a:pt x="0" y="44"/>
                    </a:lnTo>
                    <a:close/>
                  </a:path>
                </a:pathLst>
              </a:custGeom>
              <a:grpFill/>
              <a:ln>
                <a:noFill/>
              </a:ln>
            </p:spPr>
            <p:txBody>
              <a:bodyPr anchor="t" anchorCtr="0" bIns="45720" compatLnSpc="1" lIns="91440" numCol="1" rIns="91440" tIns="45720" vert="horz" wrap="square"/>
              <a:lstStyle/>
              <a:p>
                <a:endParaRPr altLang="en-US" lang="zh-CN"/>
              </a:p>
            </p:txBody>
          </p:sp>
          <p:sp>
            <p:nvSpPr>
              <p:cNvPr id="1629" name="Freeform 272"/>
              <p:cNvSpPr/>
              <p:nvPr/>
            </p:nvSpPr>
            <p:spPr bwMode="auto">
              <a:xfrm>
                <a:off x="2561" y="3254"/>
                <a:ext cx="52" cy="67"/>
              </a:xfrm>
              <a:custGeom>
                <a:gdLst>
                  <a:gd fmla="*/ 52 w 52" name="T0"/>
                  <a:gd fmla="*/ 0 h 67" name="T1"/>
                  <a:gd fmla="*/ 52 w 52" name="T2"/>
                  <a:gd fmla="*/ 16 h 67" name="T3"/>
                  <a:gd fmla="*/ 0 w 52" name="T4"/>
                  <a:gd fmla="*/ 67 h 67" name="T5"/>
                  <a:gd fmla="*/ 0 w 52" name="T6"/>
                  <a:gd fmla="*/ 44 h 67" name="T7"/>
                  <a:gd fmla="*/ 52 w 52" name="T8"/>
                  <a:gd fmla="*/ 0 h 67" name="T9"/>
                </a:gdLst>
                <a:cxnLst>
                  <a:cxn ang="0">
                    <a:pos x="T0" y="T1"/>
                  </a:cxn>
                  <a:cxn ang="0">
                    <a:pos x="T2" y="T3"/>
                  </a:cxn>
                  <a:cxn ang="0">
                    <a:pos x="T4" y="T5"/>
                  </a:cxn>
                  <a:cxn ang="0">
                    <a:pos x="T6" y="T7"/>
                  </a:cxn>
                  <a:cxn ang="0">
                    <a:pos x="T8" y="T9"/>
                  </a:cxn>
                </a:cxnLst>
                <a:rect b="b" l="0" r="r" t="0"/>
                <a:pathLst>
                  <a:path h="67" w="52">
                    <a:moveTo>
                      <a:pt x="52" y="0"/>
                    </a:moveTo>
                    <a:lnTo>
                      <a:pt x="52" y="16"/>
                    </a:lnTo>
                    <a:lnTo>
                      <a:pt x="0" y="67"/>
                    </a:lnTo>
                    <a:lnTo>
                      <a:pt x="0" y="44"/>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1630" name="Freeform 273"/>
              <p:cNvSpPr/>
              <p:nvPr/>
            </p:nvSpPr>
            <p:spPr bwMode="auto">
              <a:xfrm>
                <a:off x="2459" y="3403"/>
                <a:ext cx="36" cy="66"/>
              </a:xfrm>
              <a:custGeom>
                <a:gdLst>
                  <a:gd fmla="*/ 0 w 36" name="T0"/>
                  <a:gd fmla="*/ 34 h 66" name="T1"/>
                  <a:gd fmla="*/ 36 w 36" name="T2"/>
                  <a:gd fmla="*/ 0 h 66" name="T3"/>
                  <a:gd fmla="*/ 36 w 36" name="T4"/>
                  <a:gd fmla="*/ 28 h 66" name="T5"/>
                  <a:gd fmla="*/ 0 w 36" name="T6"/>
                  <a:gd fmla="*/ 66 h 66" name="T7"/>
                  <a:gd fmla="*/ 0 w 36" name="T8"/>
                  <a:gd fmla="*/ 34 h 66" name="T9"/>
                </a:gdLst>
                <a:cxnLst>
                  <a:cxn ang="0">
                    <a:pos x="T0" y="T1"/>
                  </a:cxn>
                  <a:cxn ang="0">
                    <a:pos x="T2" y="T3"/>
                  </a:cxn>
                  <a:cxn ang="0">
                    <a:pos x="T4" y="T5"/>
                  </a:cxn>
                  <a:cxn ang="0">
                    <a:pos x="T6" y="T7"/>
                  </a:cxn>
                  <a:cxn ang="0">
                    <a:pos x="T8" y="T9"/>
                  </a:cxn>
                </a:cxnLst>
                <a:rect b="b" l="0" r="r" t="0"/>
                <a:pathLst>
                  <a:path h="66" w="36">
                    <a:moveTo>
                      <a:pt x="0" y="34"/>
                    </a:moveTo>
                    <a:lnTo>
                      <a:pt x="36" y="0"/>
                    </a:lnTo>
                    <a:lnTo>
                      <a:pt x="36" y="28"/>
                    </a:lnTo>
                    <a:lnTo>
                      <a:pt x="0" y="66"/>
                    </a:lnTo>
                    <a:lnTo>
                      <a:pt x="0" y="34"/>
                    </a:lnTo>
                    <a:close/>
                  </a:path>
                </a:pathLst>
              </a:custGeom>
              <a:grpFill/>
              <a:ln>
                <a:noFill/>
              </a:ln>
            </p:spPr>
            <p:txBody>
              <a:bodyPr anchor="t" anchorCtr="0" bIns="45720" compatLnSpc="1" lIns="91440" numCol="1" rIns="91440" tIns="45720" vert="horz" wrap="square"/>
              <a:lstStyle/>
              <a:p>
                <a:endParaRPr altLang="en-US" lang="zh-CN"/>
              </a:p>
            </p:txBody>
          </p:sp>
          <p:sp>
            <p:nvSpPr>
              <p:cNvPr id="1631" name="Freeform 274"/>
              <p:cNvSpPr/>
              <p:nvPr/>
            </p:nvSpPr>
            <p:spPr bwMode="auto">
              <a:xfrm>
                <a:off x="2541" y="3337"/>
                <a:ext cx="30" cy="48"/>
              </a:xfrm>
              <a:custGeom>
                <a:gdLst>
                  <a:gd fmla="*/ 30 w 30" name="T0"/>
                  <a:gd fmla="*/ 0 h 48" name="T1"/>
                  <a:gd fmla="*/ 30 w 30" name="T2"/>
                  <a:gd fmla="*/ 20 h 48" name="T3"/>
                  <a:gd fmla="*/ 0 w 30" name="T4"/>
                  <a:gd fmla="*/ 48 h 48" name="T5"/>
                  <a:gd fmla="*/ 0 w 30" name="T6"/>
                  <a:gd fmla="*/ 26 h 48" name="T7"/>
                  <a:gd fmla="*/ 30 w 30" name="T8"/>
                  <a:gd fmla="*/ 0 h 48" name="T9"/>
                </a:gdLst>
                <a:cxnLst>
                  <a:cxn ang="0">
                    <a:pos x="T0" y="T1"/>
                  </a:cxn>
                  <a:cxn ang="0">
                    <a:pos x="T2" y="T3"/>
                  </a:cxn>
                  <a:cxn ang="0">
                    <a:pos x="T4" y="T5"/>
                  </a:cxn>
                  <a:cxn ang="0">
                    <a:pos x="T6" y="T7"/>
                  </a:cxn>
                  <a:cxn ang="0">
                    <a:pos x="T8" y="T9"/>
                  </a:cxn>
                </a:cxnLst>
                <a:rect b="b" l="0" r="r" t="0"/>
                <a:pathLst>
                  <a:path h="48" w="30">
                    <a:moveTo>
                      <a:pt x="30" y="0"/>
                    </a:moveTo>
                    <a:lnTo>
                      <a:pt x="30" y="20"/>
                    </a:lnTo>
                    <a:lnTo>
                      <a:pt x="0" y="48"/>
                    </a:lnTo>
                    <a:lnTo>
                      <a:pt x="0" y="26"/>
                    </a:lnTo>
                    <a:lnTo>
                      <a:pt x="30" y="0"/>
                    </a:lnTo>
                    <a:close/>
                  </a:path>
                </a:pathLst>
              </a:custGeom>
              <a:grpFill/>
              <a:ln>
                <a:noFill/>
              </a:ln>
            </p:spPr>
            <p:txBody>
              <a:bodyPr anchor="t" anchorCtr="0" bIns="45720" compatLnSpc="1" lIns="91440" numCol="1" rIns="91440" tIns="45720" vert="horz" wrap="square"/>
              <a:lstStyle/>
              <a:p>
                <a:endParaRPr altLang="en-US" lang="zh-CN"/>
              </a:p>
            </p:txBody>
          </p:sp>
          <p:sp>
            <p:nvSpPr>
              <p:cNvPr id="1632" name="Freeform 275"/>
              <p:cNvSpPr/>
              <p:nvPr/>
            </p:nvSpPr>
            <p:spPr bwMode="auto">
              <a:xfrm>
                <a:off x="2585" y="3298"/>
                <a:ext cx="28" cy="43"/>
              </a:xfrm>
              <a:custGeom>
                <a:gdLst>
                  <a:gd fmla="*/ 28 w 28" name="T0"/>
                  <a:gd fmla="*/ 0 h 43" name="T1"/>
                  <a:gd fmla="*/ 28 w 28" name="T2"/>
                  <a:gd fmla="*/ 15 h 43" name="T3"/>
                  <a:gd fmla="*/ 0 w 28" name="T4"/>
                  <a:gd fmla="*/ 43 h 43" name="T5"/>
                  <a:gd fmla="*/ 0 w 28" name="T6"/>
                  <a:gd fmla="*/ 25 h 43" name="T7"/>
                  <a:gd fmla="*/ 28 w 28" name="T8"/>
                  <a:gd fmla="*/ 0 h 43" name="T9"/>
                </a:gdLst>
                <a:cxnLst>
                  <a:cxn ang="0">
                    <a:pos x="T0" y="T1"/>
                  </a:cxn>
                  <a:cxn ang="0">
                    <a:pos x="T2" y="T3"/>
                  </a:cxn>
                  <a:cxn ang="0">
                    <a:pos x="T4" y="T5"/>
                  </a:cxn>
                  <a:cxn ang="0">
                    <a:pos x="T6" y="T7"/>
                  </a:cxn>
                  <a:cxn ang="0">
                    <a:pos x="T8" y="T9"/>
                  </a:cxn>
                </a:cxnLst>
                <a:rect b="b" l="0" r="r" t="0"/>
                <a:pathLst>
                  <a:path h="43" w="28">
                    <a:moveTo>
                      <a:pt x="28" y="0"/>
                    </a:moveTo>
                    <a:lnTo>
                      <a:pt x="28" y="15"/>
                    </a:lnTo>
                    <a:lnTo>
                      <a:pt x="0" y="43"/>
                    </a:lnTo>
                    <a:lnTo>
                      <a:pt x="0" y="25"/>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1633" name="Freeform 276"/>
              <p:cNvSpPr/>
              <p:nvPr/>
            </p:nvSpPr>
            <p:spPr bwMode="auto">
              <a:xfrm>
                <a:off x="2459" y="3461"/>
                <a:ext cx="26" cy="56"/>
              </a:xfrm>
              <a:custGeom>
                <a:gdLst>
                  <a:gd fmla="*/ 0 w 26" name="T0"/>
                  <a:gd fmla="*/ 26 h 56" name="T1"/>
                  <a:gd fmla="*/ 26 w 26" name="T2"/>
                  <a:gd fmla="*/ 0 h 56" name="T3"/>
                  <a:gd fmla="*/ 26 w 26" name="T4"/>
                  <a:gd fmla="*/ 28 h 56" name="T5"/>
                  <a:gd fmla="*/ 0 w 26" name="T6"/>
                  <a:gd fmla="*/ 56 h 56" name="T7"/>
                  <a:gd fmla="*/ 0 w 26" name="T8"/>
                  <a:gd fmla="*/ 26 h 56" name="T9"/>
                </a:gdLst>
                <a:cxnLst>
                  <a:cxn ang="0">
                    <a:pos x="T0" y="T1"/>
                  </a:cxn>
                  <a:cxn ang="0">
                    <a:pos x="T2" y="T3"/>
                  </a:cxn>
                  <a:cxn ang="0">
                    <a:pos x="T4" y="T5"/>
                  </a:cxn>
                  <a:cxn ang="0">
                    <a:pos x="T6" y="T7"/>
                  </a:cxn>
                  <a:cxn ang="0">
                    <a:pos x="T8" y="T9"/>
                  </a:cxn>
                </a:cxnLst>
                <a:rect b="b" l="0" r="r" t="0"/>
                <a:pathLst>
                  <a:path h="56" w="26">
                    <a:moveTo>
                      <a:pt x="0" y="26"/>
                    </a:moveTo>
                    <a:lnTo>
                      <a:pt x="26" y="0"/>
                    </a:lnTo>
                    <a:lnTo>
                      <a:pt x="26" y="28"/>
                    </a:lnTo>
                    <a:lnTo>
                      <a:pt x="0" y="56"/>
                    </a:lnTo>
                    <a:lnTo>
                      <a:pt x="0" y="26"/>
                    </a:lnTo>
                    <a:close/>
                  </a:path>
                </a:pathLst>
              </a:custGeom>
              <a:grpFill/>
              <a:ln>
                <a:noFill/>
              </a:ln>
            </p:spPr>
            <p:txBody>
              <a:bodyPr anchor="t" anchorCtr="0" bIns="45720" compatLnSpc="1" lIns="91440" numCol="1" rIns="91440" tIns="45720" vert="horz" wrap="square"/>
              <a:lstStyle/>
              <a:p>
                <a:endParaRPr altLang="en-US" lang="zh-CN"/>
              </a:p>
            </p:txBody>
          </p:sp>
          <p:sp>
            <p:nvSpPr>
              <p:cNvPr id="1634" name="Freeform 277"/>
              <p:cNvSpPr/>
              <p:nvPr/>
            </p:nvSpPr>
            <p:spPr bwMode="auto">
              <a:xfrm>
                <a:off x="2501" y="3389"/>
                <a:ext cx="56" cy="84"/>
              </a:xfrm>
              <a:custGeom>
                <a:gdLst>
                  <a:gd fmla="*/ 56 w 56" name="T0"/>
                  <a:gd fmla="*/ 0 h 84" name="T1"/>
                  <a:gd fmla="*/ 56 w 56" name="T2"/>
                  <a:gd fmla="*/ 22 h 84" name="T3"/>
                  <a:gd fmla="*/ 0 w 56" name="T4"/>
                  <a:gd fmla="*/ 84 h 84" name="T5"/>
                  <a:gd fmla="*/ 0 w 56" name="T6"/>
                  <a:gd fmla="*/ 56 h 84" name="T7"/>
                  <a:gd fmla="*/ 56 w 56" name="T8"/>
                  <a:gd fmla="*/ 0 h 84" name="T9"/>
                </a:gdLst>
                <a:cxnLst>
                  <a:cxn ang="0">
                    <a:pos x="T0" y="T1"/>
                  </a:cxn>
                  <a:cxn ang="0">
                    <a:pos x="T2" y="T3"/>
                  </a:cxn>
                  <a:cxn ang="0">
                    <a:pos x="T4" y="T5"/>
                  </a:cxn>
                  <a:cxn ang="0">
                    <a:pos x="T6" y="T7"/>
                  </a:cxn>
                  <a:cxn ang="0">
                    <a:pos x="T8" y="T9"/>
                  </a:cxn>
                </a:cxnLst>
                <a:rect b="b" l="0" r="r" t="0"/>
                <a:pathLst>
                  <a:path h="84" w="56">
                    <a:moveTo>
                      <a:pt x="56" y="0"/>
                    </a:moveTo>
                    <a:lnTo>
                      <a:pt x="56" y="22"/>
                    </a:lnTo>
                    <a:lnTo>
                      <a:pt x="0" y="84"/>
                    </a:lnTo>
                    <a:lnTo>
                      <a:pt x="0" y="56"/>
                    </a:lnTo>
                    <a:lnTo>
                      <a:pt x="56" y="0"/>
                    </a:lnTo>
                    <a:close/>
                  </a:path>
                </a:pathLst>
              </a:custGeom>
              <a:grpFill/>
              <a:ln>
                <a:noFill/>
              </a:ln>
            </p:spPr>
            <p:txBody>
              <a:bodyPr anchor="t" anchorCtr="0" bIns="45720" compatLnSpc="1" lIns="91440" numCol="1" rIns="91440" tIns="45720" vert="horz" wrap="square"/>
              <a:lstStyle/>
              <a:p>
                <a:endParaRPr altLang="en-US" lang="zh-CN"/>
              </a:p>
            </p:txBody>
          </p:sp>
          <p:sp>
            <p:nvSpPr>
              <p:cNvPr id="1635" name="Freeform 278"/>
              <p:cNvSpPr/>
              <p:nvPr/>
            </p:nvSpPr>
            <p:spPr bwMode="auto">
              <a:xfrm>
                <a:off x="2573" y="3337"/>
                <a:ext cx="40" cy="58"/>
              </a:xfrm>
              <a:custGeom>
                <a:gdLst>
                  <a:gd fmla="*/ 40 w 40" name="T0"/>
                  <a:gd fmla="*/ 0 h 58" name="T1"/>
                  <a:gd fmla="*/ 40 w 40" name="T2"/>
                  <a:gd fmla="*/ 16 h 58" name="T3"/>
                  <a:gd fmla="*/ 0 w 40" name="T4"/>
                  <a:gd fmla="*/ 58 h 58" name="T5"/>
                  <a:gd fmla="*/ 0 w 40" name="T6"/>
                  <a:gd fmla="*/ 38 h 58" name="T7"/>
                  <a:gd fmla="*/ 40 w 40" name="T8"/>
                  <a:gd fmla="*/ 0 h 58" name="T9"/>
                </a:gdLst>
                <a:cxnLst>
                  <a:cxn ang="0">
                    <a:pos x="T0" y="T1"/>
                  </a:cxn>
                  <a:cxn ang="0">
                    <a:pos x="T2" y="T3"/>
                  </a:cxn>
                  <a:cxn ang="0">
                    <a:pos x="T4" y="T5"/>
                  </a:cxn>
                  <a:cxn ang="0">
                    <a:pos x="T6" y="T7"/>
                  </a:cxn>
                  <a:cxn ang="0">
                    <a:pos x="T8" y="T9"/>
                  </a:cxn>
                </a:cxnLst>
                <a:rect b="b" l="0" r="r" t="0"/>
                <a:pathLst>
                  <a:path h="57" w="40">
                    <a:moveTo>
                      <a:pt x="40" y="0"/>
                    </a:moveTo>
                    <a:lnTo>
                      <a:pt x="40" y="16"/>
                    </a:lnTo>
                    <a:lnTo>
                      <a:pt x="0" y="58"/>
                    </a:lnTo>
                    <a:lnTo>
                      <a:pt x="0" y="38"/>
                    </a:lnTo>
                    <a:lnTo>
                      <a:pt x="40" y="0"/>
                    </a:lnTo>
                    <a:close/>
                  </a:path>
                </a:pathLst>
              </a:custGeom>
              <a:grpFill/>
              <a:ln>
                <a:noFill/>
              </a:ln>
            </p:spPr>
            <p:txBody>
              <a:bodyPr anchor="t" anchorCtr="0" bIns="45720" compatLnSpc="1" lIns="91440" numCol="1" rIns="91440" tIns="45720" vert="horz" wrap="square"/>
              <a:lstStyle/>
              <a:p>
                <a:endParaRPr altLang="en-US" lang="zh-CN"/>
              </a:p>
            </p:txBody>
          </p:sp>
          <p:sp>
            <p:nvSpPr>
              <p:cNvPr id="1636" name="Freeform 279"/>
              <p:cNvSpPr/>
              <p:nvPr/>
            </p:nvSpPr>
            <p:spPr bwMode="auto">
              <a:xfrm>
                <a:off x="2601" y="3379"/>
                <a:ext cx="12" cy="28"/>
              </a:xfrm>
              <a:custGeom>
                <a:gdLst>
                  <a:gd fmla="*/ 12 w 12" name="T0"/>
                  <a:gd fmla="*/ 0 h 28" name="T1"/>
                  <a:gd fmla="*/ 12 w 12" name="T2"/>
                  <a:gd fmla="*/ 16 h 28" name="T3"/>
                  <a:gd fmla="*/ 0 w 12" name="T4"/>
                  <a:gd fmla="*/ 28 h 28" name="T5"/>
                  <a:gd fmla="*/ 0 w 12" name="T6"/>
                  <a:gd fmla="*/ 12 h 28" name="T7"/>
                  <a:gd fmla="*/ 12 w 12" name="T8"/>
                  <a:gd fmla="*/ 0 h 28" name="T9"/>
                </a:gdLst>
                <a:cxnLst>
                  <a:cxn ang="0">
                    <a:pos x="T0" y="T1"/>
                  </a:cxn>
                  <a:cxn ang="0">
                    <a:pos x="T2" y="T3"/>
                  </a:cxn>
                  <a:cxn ang="0">
                    <a:pos x="T4" y="T5"/>
                  </a:cxn>
                  <a:cxn ang="0">
                    <a:pos x="T6" y="T7"/>
                  </a:cxn>
                  <a:cxn ang="0">
                    <a:pos x="T8" y="T9"/>
                  </a:cxn>
                </a:cxnLst>
                <a:rect b="b" l="0" r="r" t="0"/>
                <a:pathLst>
                  <a:path h="28" w="12">
                    <a:moveTo>
                      <a:pt x="12" y="0"/>
                    </a:moveTo>
                    <a:lnTo>
                      <a:pt x="12" y="16"/>
                    </a:lnTo>
                    <a:lnTo>
                      <a:pt x="0" y="28"/>
                    </a:lnTo>
                    <a:lnTo>
                      <a:pt x="0" y="12"/>
                    </a:lnTo>
                    <a:lnTo>
                      <a:pt x="12" y="0"/>
                    </a:lnTo>
                    <a:close/>
                  </a:path>
                </a:pathLst>
              </a:custGeom>
              <a:grpFill/>
              <a:ln>
                <a:noFill/>
              </a:ln>
            </p:spPr>
            <p:txBody>
              <a:bodyPr anchor="t" anchorCtr="0" bIns="45720" compatLnSpc="1" lIns="91440" numCol="1" rIns="91440" tIns="45720" vert="horz" wrap="square"/>
              <a:lstStyle/>
              <a:p>
                <a:endParaRPr altLang="en-US" lang="zh-CN"/>
              </a:p>
            </p:txBody>
          </p:sp>
          <p:sp>
            <p:nvSpPr>
              <p:cNvPr id="1637" name="Freeform 280"/>
              <p:cNvSpPr/>
              <p:nvPr/>
            </p:nvSpPr>
            <p:spPr bwMode="auto">
              <a:xfrm>
                <a:off x="2489" y="3529"/>
                <a:ext cx="22" cy="52"/>
              </a:xfrm>
              <a:custGeom>
                <a:gdLst>
                  <a:gd fmla="*/ 22 w 22" name="T0"/>
                  <a:gd fmla="*/ 0 h 52" name="T1"/>
                  <a:gd fmla="*/ 22 w 22" name="T2"/>
                  <a:gd fmla="*/ 26 h 52" name="T3"/>
                  <a:gd fmla="*/ 0 w 22" name="T4"/>
                  <a:gd fmla="*/ 52 h 52" name="T5"/>
                  <a:gd fmla="*/ 0 w 22" name="T6"/>
                  <a:gd fmla="*/ 24 h 52" name="T7"/>
                  <a:gd fmla="*/ 22 w 22" name="T8"/>
                  <a:gd fmla="*/ 0 h 52" name="T9"/>
                </a:gdLst>
                <a:cxnLst>
                  <a:cxn ang="0">
                    <a:pos x="T0" y="T1"/>
                  </a:cxn>
                  <a:cxn ang="0">
                    <a:pos x="T2" y="T3"/>
                  </a:cxn>
                  <a:cxn ang="0">
                    <a:pos x="T4" y="T5"/>
                  </a:cxn>
                  <a:cxn ang="0">
                    <a:pos x="T6" y="T7"/>
                  </a:cxn>
                  <a:cxn ang="0">
                    <a:pos x="T8" y="T9"/>
                  </a:cxn>
                </a:cxnLst>
                <a:rect b="b" l="0" r="r" t="0"/>
                <a:pathLst>
                  <a:path h="52" w="22">
                    <a:moveTo>
                      <a:pt x="22" y="0"/>
                    </a:moveTo>
                    <a:lnTo>
                      <a:pt x="22" y="26"/>
                    </a:lnTo>
                    <a:lnTo>
                      <a:pt x="0" y="52"/>
                    </a:lnTo>
                    <a:lnTo>
                      <a:pt x="0" y="24"/>
                    </a:lnTo>
                    <a:lnTo>
                      <a:pt x="22" y="0"/>
                    </a:lnTo>
                    <a:close/>
                  </a:path>
                </a:pathLst>
              </a:custGeom>
              <a:grpFill/>
              <a:ln>
                <a:noFill/>
              </a:ln>
            </p:spPr>
            <p:txBody>
              <a:bodyPr anchor="t" anchorCtr="0" bIns="45720" compatLnSpc="1" lIns="91440" numCol="1" rIns="91440" tIns="45720" vert="horz" wrap="square"/>
              <a:lstStyle/>
              <a:p>
                <a:endParaRPr altLang="en-US" lang="zh-CN"/>
              </a:p>
            </p:txBody>
          </p:sp>
          <p:sp>
            <p:nvSpPr>
              <p:cNvPr id="1638" name="Freeform 281"/>
              <p:cNvSpPr/>
              <p:nvPr/>
            </p:nvSpPr>
            <p:spPr bwMode="auto">
              <a:xfrm>
                <a:off x="2527" y="3419"/>
                <a:ext cx="86" cy="118"/>
              </a:xfrm>
              <a:custGeom>
                <a:gdLst>
                  <a:gd fmla="*/ 86 w 86" name="T0"/>
                  <a:gd fmla="*/ 0 h 118" name="T1"/>
                  <a:gd fmla="*/ 86 w 86" name="T2"/>
                  <a:gd fmla="*/ 14 h 118" name="T3"/>
                  <a:gd fmla="*/ 0 w 86" name="T4"/>
                  <a:gd fmla="*/ 118 h 118" name="T5"/>
                  <a:gd fmla="*/ 0 w 86" name="T6"/>
                  <a:gd fmla="*/ 92 h 118" name="T7"/>
                  <a:gd fmla="*/ 86 w 86" name="T8"/>
                  <a:gd fmla="*/ 0 h 118" name="T9"/>
                </a:gdLst>
                <a:cxnLst>
                  <a:cxn ang="0">
                    <a:pos x="T0" y="T1"/>
                  </a:cxn>
                  <a:cxn ang="0">
                    <a:pos x="T2" y="T3"/>
                  </a:cxn>
                  <a:cxn ang="0">
                    <a:pos x="T4" y="T5"/>
                  </a:cxn>
                  <a:cxn ang="0">
                    <a:pos x="T6" y="T7"/>
                  </a:cxn>
                  <a:cxn ang="0">
                    <a:pos x="T8" y="T9"/>
                  </a:cxn>
                </a:cxnLst>
                <a:rect b="b" l="0" r="r" t="0"/>
                <a:pathLst>
                  <a:path h="118" w="86">
                    <a:moveTo>
                      <a:pt x="86" y="0"/>
                    </a:moveTo>
                    <a:lnTo>
                      <a:pt x="86" y="14"/>
                    </a:lnTo>
                    <a:lnTo>
                      <a:pt x="0" y="118"/>
                    </a:lnTo>
                    <a:lnTo>
                      <a:pt x="0" y="92"/>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1639" name="Freeform 282"/>
              <p:cNvSpPr/>
              <p:nvPr/>
            </p:nvSpPr>
            <p:spPr bwMode="auto">
              <a:xfrm>
                <a:off x="2561" y="3461"/>
                <a:ext cx="52" cy="78"/>
              </a:xfrm>
              <a:custGeom>
                <a:gdLst>
                  <a:gd fmla="*/ 52 w 52" name="T0"/>
                  <a:gd fmla="*/ 0 h 78" name="T1"/>
                  <a:gd fmla="*/ 52 w 52" name="T2"/>
                  <a:gd fmla="*/ 14 h 78" name="T3"/>
                  <a:gd fmla="*/ 0 w 52" name="T4"/>
                  <a:gd fmla="*/ 78 h 78" name="T5"/>
                  <a:gd fmla="*/ 0 w 52" name="T6"/>
                  <a:gd fmla="*/ 58 h 78" name="T7"/>
                  <a:gd fmla="*/ 52 w 52" name="T8"/>
                  <a:gd fmla="*/ 0 h 78" name="T9"/>
                </a:gdLst>
                <a:cxnLst>
                  <a:cxn ang="0">
                    <a:pos x="T0" y="T1"/>
                  </a:cxn>
                  <a:cxn ang="0">
                    <a:pos x="T2" y="T3"/>
                  </a:cxn>
                  <a:cxn ang="0">
                    <a:pos x="T4" y="T5"/>
                  </a:cxn>
                  <a:cxn ang="0">
                    <a:pos x="T6" y="T7"/>
                  </a:cxn>
                  <a:cxn ang="0">
                    <a:pos x="T8" y="T9"/>
                  </a:cxn>
                </a:cxnLst>
                <a:rect b="b" l="0" r="r" t="0"/>
                <a:pathLst>
                  <a:path h="78" w="52">
                    <a:moveTo>
                      <a:pt x="52" y="0"/>
                    </a:moveTo>
                    <a:lnTo>
                      <a:pt x="52" y="14"/>
                    </a:lnTo>
                    <a:lnTo>
                      <a:pt x="0" y="78"/>
                    </a:lnTo>
                    <a:lnTo>
                      <a:pt x="0" y="58"/>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1640" name="Rectangle 283"/>
              <p:cNvSpPr>
                <a:spLocks noChangeArrowheads="1"/>
              </p:cNvSpPr>
              <p:nvPr/>
            </p:nvSpPr>
            <p:spPr bwMode="auto">
              <a:xfrm>
                <a:off x="2563" y="2940"/>
                <a:ext cx="1" cy="1"/>
              </a:xfrm>
              <a:prstGeom prst="rect">
                <a:avLst/>
              </a:prstGeom>
              <a:grpFill/>
              <a:ln>
                <a:noFill/>
              </a:ln>
            </p:spPr>
            <p:txBody>
              <a:bodyPr anchor="t" anchorCtr="0" bIns="45720" compatLnSpc="1" lIns="91440" numCol="1" rIns="91440" tIns="45720" vert="horz" wrap="square"/>
              <a:lstStyle/>
              <a:p>
                <a:endParaRPr altLang="en-US" lang="zh-CN"/>
              </a:p>
            </p:txBody>
          </p:sp>
          <p:sp>
            <p:nvSpPr>
              <p:cNvPr id="1641" name="Rectangle 284"/>
              <p:cNvSpPr>
                <a:spLocks noChangeArrowheads="1"/>
              </p:cNvSpPr>
              <p:nvPr/>
            </p:nvSpPr>
            <p:spPr bwMode="auto">
              <a:xfrm>
                <a:off x="3511" y="-33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2" name="Rectangle 285"/>
              <p:cNvSpPr>
                <a:spLocks noChangeArrowheads="1"/>
              </p:cNvSpPr>
              <p:nvPr/>
            </p:nvSpPr>
            <p:spPr bwMode="auto">
              <a:xfrm>
                <a:off x="3613" y="-33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3" name="Rectangle 286"/>
              <p:cNvSpPr>
                <a:spLocks noChangeArrowheads="1"/>
              </p:cNvSpPr>
              <p:nvPr/>
            </p:nvSpPr>
            <p:spPr bwMode="auto">
              <a:xfrm>
                <a:off x="3713" y="-33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4" name="Rectangle 287"/>
              <p:cNvSpPr>
                <a:spLocks noChangeArrowheads="1"/>
              </p:cNvSpPr>
              <p:nvPr/>
            </p:nvSpPr>
            <p:spPr bwMode="auto">
              <a:xfrm>
                <a:off x="3815" y="-33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5" name="Rectangle 288"/>
              <p:cNvSpPr>
                <a:spLocks noChangeArrowheads="1"/>
              </p:cNvSpPr>
              <p:nvPr/>
            </p:nvSpPr>
            <p:spPr bwMode="auto">
              <a:xfrm>
                <a:off x="3918" y="-33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6" name="Rectangle 289"/>
              <p:cNvSpPr>
                <a:spLocks noChangeArrowheads="1"/>
              </p:cNvSpPr>
              <p:nvPr/>
            </p:nvSpPr>
            <p:spPr bwMode="auto">
              <a:xfrm>
                <a:off x="3511" y="-233"/>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7" name="Rectangle 290"/>
              <p:cNvSpPr>
                <a:spLocks noChangeArrowheads="1"/>
              </p:cNvSpPr>
              <p:nvPr/>
            </p:nvSpPr>
            <p:spPr bwMode="auto">
              <a:xfrm>
                <a:off x="3613" y="-233"/>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8" name="Rectangle 291"/>
              <p:cNvSpPr>
                <a:spLocks noChangeArrowheads="1"/>
              </p:cNvSpPr>
              <p:nvPr/>
            </p:nvSpPr>
            <p:spPr bwMode="auto">
              <a:xfrm>
                <a:off x="3713" y="-233"/>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9" name="Rectangle 292"/>
              <p:cNvSpPr>
                <a:spLocks noChangeArrowheads="1"/>
              </p:cNvSpPr>
              <p:nvPr/>
            </p:nvSpPr>
            <p:spPr bwMode="auto">
              <a:xfrm>
                <a:off x="3815" y="-233"/>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50" name="Rectangle 293"/>
              <p:cNvSpPr>
                <a:spLocks noChangeArrowheads="1"/>
              </p:cNvSpPr>
              <p:nvPr/>
            </p:nvSpPr>
            <p:spPr bwMode="auto">
              <a:xfrm>
                <a:off x="3511" y="-131"/>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51" name="Rectangle 294"/>
              <p:cNvSpPr>
                <a:spLocks noChangeArrowheads="1"/>
              </p:cNvSpPr>
              <p:nvPr/>
            </p:nvSpPr>
            <p:spPr bwMode="auto">
              <a:xfrm>
                <a:off x="3713" y="-131"/>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52" name="Rectangle 295"/>
              <p:cNvSpPr>
                <a:spLocks noChangeArrowheads="1"/>
              </p:cNvSpPr>
              <p:nvPr/>
            </p:nvSpPr>
            <p:spPr bwMode="auto">
              <a:xfrm>
                <a:off x="3815" y="-131"/>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53" name="Rectangle 296"/>
              <p:cNvSpPr>
                <a:spLocks noChangeArrowheads="1"/>
              </p:cNvSpPr>
              <p:nvPr/>
            </p:nvSpPr>
            <p:spPr bwMode="auto">
              <a:xfrm>
                <a:off x="3918" y="-131"/>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54" name="Rectangle 297"/>
              <p:cNvSpPr>
                <a:spLocks noChangeArrowheads="1"/>
              </p:cNvSpPr>
              <p:nvPr/>
            </p:nvSpPr>
            <p:spPr bwMode="auto">
              <a:xfrm>
                <a:off x="3511" y="-28"/>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55" name="Rectangle 298"/>
              <p:cNvSpPr>
                <a:spLocks noChangeArrowheads="1"/>
              </p:cNvSpPr>
              <p:nvPr/>
            </p:nvSpPr>
            <p:spPr bwMode="auto">
              <a:xfrm>
                <a:off x="3613" y="-28"/>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56" name="Rectangle 299"/>
              <p:cNvSpPr>
                <a:spLocks noChangeArrowheads="1"/>
              </p:cNvSpPr>
              <p:nvPr/>
            </p:nvSpPr>
            <p:spPr bwMode="auto">
              <a:xfrm>
                <a:off x="3713" y="-2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57" name="Rectangle 300"/>
              <p:cNvSpPr>
                <a:spLocks noChangeArrowheads="1"/>
              </p:cNvSpPr>
              <p:nvPr/>
            </p:nvSpPr>
            <p:spPr bwMode="auto">
              <a:xfrm>
                <a:off x="3815" y="-2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58" name="Rectangle 301"/>
              <p:cNvSpPr>
                <a:spLocks noChangeArrowheads="1"/>
              </p:cNvSpPr>
              <p:nvPr/>
            </p:nvSpPr>
            <p:spPr bwMode="auto">
              <a:xfrm>
                <a:off x="3918" y="-2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59" name="Rectangle 302"/>
              <p:cNvSpPr>
                <a:spLocks noChangeArrowheads="1"/>
              </p:cNvSpPr>
              <p:nvPr/>
            </p:nvSpPr>
            <p:spPr bwMode="auto">
              <a:xfrm>
                <a:off x="3511" y="74"/>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0" name="Rectangle 303"/>
              <p:cNvSpPr>
                <a:spLocks noChangeArrowheads="1"/>
              </p:cNvSpPr>
              <p:nvPr/>
            </p:nvSpPr>
            <p:spPr bwMode="auto">
              <a:xfrm>
                <a:off x="3613" y="74"/>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1" name="Rectangle 304"/>
              <p:cNvSpPr>
                <a:spLocks noChangeArrowheads="1"/>
              </p:cNvSpPr>
              <p:nvPr/>
            </p:nvSpPr>
            <p:spPr bwMode="auto">
              <a:xfrm>
                <a:off x="3713" y="74"/>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2" name="Rectangle 305"/>
              <p:cNvSpPr>
                <a:spLocks noChangeArrowheads="1"/>
              </p:cNvSpPr>
              <p:nvPr/>
            </p:nvSpPr>
            <p:spPr bwMode="auto">
              <a:xfrm>
                <a:off x="3815" y="74"/>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3" name="Rectangle 306"/>
              <p:cNvSpPr>
                <a:spLocks noChangeArrowheads="1"/>
              </p:cNvSpPr>
              <p:nvPr/>
            </p:nvSpPr>
            <p:spPr bwMode="auto">
              <a:xfrm>
                <a:off x="3918" y="74"/>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4" name="Rectangle 307"/>
              <p:cNvSpPr>
                <a:spLocks noChangeArrowheads="1"/>
              </p:cNvSpPr>
              <p:nvPr/>
            </p:nvSpPr>
            <p:spPr bwMode="auto">
              <a:xfrm>
                <a:off x="3511" y="176"/>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5" name="Rectangle 308"/>
              <p:cNvSpPr>
                <a:spLocks noChangeArrowheads="1"/>
              </p:cNvSpPr>
              <p:nvPr/>
            </p:nvSpPr>
            <p:spPr bwMode="auto">
              <a:xfrm>
                <a:off x="3613" y="176"/>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6" name="Rectangle 309"/>
              <p:cNvSpPr>
                <a:spLocks noChangeArrowheads="1"/>
              </p:cNvSpPr>
              <p:nvPr/>
            </p:nvSpPr>
            <p:spPr bwMode="auto">
              <a:xfrm>
                <a:off x="3713" y="17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7" name="Rectangle 310"/>
              <p:cNvSpPr>
                <a:spLocks noChangeArrowheads="1"/>
              </p:cNvSpPr>
              <p:nvPr/>
            </p:nvSpPr>
            <p:spPr bwMode="auto">
              <a:xfrm>
                <a:off x="3918" y="17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8" name="Rectangle 311"/>
              <p:cNvSpPr>
                <a:spLocks noChangeArrowheads="1"/>
              </p:cNvSpPr>
              <p:nvPr/>
            </p:nvSpPr>
            <p:spPr bwMode="auto">
              <a:xfrm>
                <a:off x="3511" y="278"/>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9" name="Rectangle 312"/>
              <p:cNvSpPr>
                <a:spLocks noChangeArrowheads="1"/>
              </p:cNvSpPr>
              <p:nvPr/>
            </p:nvSpPr>
            <p:spPr bwMode="auto">
              <a:xfrm>
                <a:off x="3713" y="2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0" name="Rectangle 313"/>
              <p:cNvSpPr>
                <a:spLocks noChangeArrowheads="1"/>
              </p:cNvSpPr>
              <p:nvPr/>
            </p:nvSpPr>
            <p:spPr bwMode="auto">
              <a:xfrm>
                <a:off x="3815" y="2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1" name="Rectangle 314"/>
              <p:cNvSpPr>
                <a:spLocks noChangeArrowheads="1"/>
              </p:cNvSpPr>
              <p:nvPr/>
            </p:nvSpPr>
            <p:spPr bwMode="auto">
              <a:xfrm>
                <a:off x="3918" y="2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2" name="Rectangle 315"/>
              <p:cNvSpPr>
                <a:spLocks noChangeArrowheads="1"/>
              </p:cNvSpPr>
              <p:nvPr/>
            </p:nvSpPr>
            <p:spPr bwMode="auto">
              <a:xfrm>
                <a:off x="3511" y="380"/>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3" name="Rectangle 316"/>
              <p:cNvSpPr>
                <a:spLocks noChangeArrowheads="1"/>
              </p:cNvSpPr>
              <p:nvPr/>
            </p:nvSpPr>
            <p:spPr bwMode="auto">
              <a:xfrm>
                <a:off x="3613" y="380"/>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4" name="Rectangle 317"/>
              <p:cNvSpPr>
                <a:spLocks noChangeArrowheads="1"/>
              </p:cNvSpPr>
              <p:nvPr/>
            </p:nvSpPr>
            <p:spPr bwMode="auto">
              <a:xfrm>
                <a:off x="3713" y="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5" name="Rectangle 318"/>
              <p:cNvSpPr>
                <a:spLocks noChangeArrowheads="1"/>
              </p:cNvSpPr>
              <p:nvPr/>
            </p:nvSpPr>
            <p:spPr bwMode="auto">
              <a:xfrm>
                <a:off x="3815" y="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6" name="Rectangle 319"/>
              <p:cNvSpPr>
                <a:spLocks noChangeArrowheads="1"/>
              </p:cNvSpPr>
              <p:nvPr/>
            </p:nvSpPr>
            <p:spPr bwMode="auto">
              <a:xfrm>
                <a:off x="3918" y="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7" name="Rectangle 320"/>
              <p:cNvSpPr>
                <a:spLocks noChangeArrowheads="1"/>
              </p:cNvSpPr>
              <p:nvPr/>
            </p:nvSpPr>
            <p:spPr bwMode="auto">
              <a:xfrm>
                <a:off x="3511" y="480"/>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78" name="Rectangle 321"/>
              <p:cNvSpPr>
                <a:spLocks noChangeArrowheads="1"/>
              </p:cNvSpPr>
              <p:nvPr/>
            </p:nvSpPr>
            <p:spPr bwMode="auto">
              <a:xfrm>
                <a:off x="3613" y="480"/>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79" name="Rectangle 322"/>
              <p:cNvSpPr>
                <a:spLocks noChangeArrowheads="1"/>
              </p:cNvSpPr>
              <p:nvPr/>
            </p:nvSpPr>
            <p:spPr bwMode="auto">
              <a:xfrm>
                <a:off x="3713" y="480"/>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80" name="Rectangle 323"/>
              <p:cNvSpPr>
                <a:spLocks noChangeArrowheads="1"/>
              </p:cNvSpPr>
              <p:nvPr/>
            </p:nvSpPr>
            <p:spPr bwMode="auto">
              <a:xfrm>
                <a:off x="3815" y="480"/>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81" name="Rectangle 324"/>
              <p:cNvSpPr>
                <a:spLocks noChangeArrowheads="1"/>
              </p:cNvSpPr>
              <p:nvPr/>
            </p:nvSpPr>
            <p:spPr bwMode="auto">
              <a:xfrm>
                <a:off x="3918" y="480"/>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82" name="Rectangle 325"/>
              <p:cNvSpPr>
                <a:spLocks noChangeArrowheads="1"/>
              </p:cNvSpPr>
              <p:nvPr/>
            </p:nvSpPr>
            <p:spPr bwMode="auto">
              <a:xfrm>
                <a:off x="3511" y="582"/>
                <a:ext cx="56" cy="59"/>
              </a:xfrm>
              <a:prstGeom prst="rect">
                <a:avLst/>
              </a:prstGeom>
              <a:grpFill/>
              <a:ln>
                <a:noFill/>
              </a:ln>
            </p:spPr>
            <p:txBody>
              <a:bodyPr anchor="t" anchorCtr="0" bIns="45720" compatLnSpc="1" lIns="91440" numCol="1" rIns="91440" tIns="45720" vert="horz" wrap="square"/>
              <a:lstStyle/>
              <a:p>
                <a:endParaRPr altLang="en-US" lang="zh-CN"/>
              </a:p>
            </p:txBody>
          </p:sp>
          <p:sp>
            <p:nvSpPr>
              <p:cNvPr id="1683" name="Rectangle 326"/>
              <p:cNvSpPr>
                <a:spLocks noChangeArrowheads="1"/>
              </p:cNvSpPr>
              <p:nvPr/>
            </p:nvSpPr>
            <p:spPr bwMode="auto">
              <a:xfrm>
                <a:off x="3613" y="582"/>
                <a:ext cx="56" cy="59"/>
              </a:xfrm>
              <a:prstGeom prst="rect">
                <a:avLst/>
              </a:prstGeom>
              <a:grpFill/>
              <a:ln>
                <a:noFill/>
              </a:ln>
            </p:spPr>
            <p:txBody>
              <a:bodyPr anchor="t" anchorCtr="0" bIns="45720" compatLnSpc="1" lIns="91440" numCol="1" rIns="91440" tIns="45720" vert="horz" wrap="square"/>
              <a:lstStyle/>
              <a:p>
                <a:endParaRPr altLang="en-US" lang="zh-CN"/>
              </a:p>
            </p:txBody>
          </p:sp>
          <p:sp>
            <p:nvSpPr>
              <p:cNvPr id="1684" name="Rectangle 327"/>
              <p:cNvSpPr>
                <a:spLocks noChangeArrowheads="1"/>
              </p:cNvSpPr>
              <p:nvPr/>
            </p:nvSpPr>
            <p:spPr bwMode="auto">
              <a:xfrm>
                <a:off x="3815" y="58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685" name="Rectangle 328"/>
              <p:cNvSpPr>
                <a:spLocks noChangeArrowheads="1"/>
              </p:cNvSpPr>
              <p:nvPr/>
            </p:nvSpPr>
            <p:spPr bwMode="auto">
              <a:xfrm>
                <a:off x="3918" y="58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686" name="Rectangle 329"/>
              <p:cNvSpPr>
                <a:spLocks noChangeArrowheads="1"/>
              </p:cNvSpPr>
              <p:nvPr/>
            </p:nvSpPr>
            <p:spPr bwMode="auto">
              <a:xfrm>
                <a:off x="3511" y="68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87" name="Rectangle 330"/>
              <p:cNvSpPr>
                <a:spLocks noChangeArrowheads="1"/>
              </p:cNvSpPr>
              <p:nvPr/>
            </p:nvSpPr>
            <p:spPr bwMode="auto">
              <a:xfrm>
                <a:off x="3613" y="68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88" name="Rectangle 331"/>
              <p:cNvSpPr>
                <a:spLocks noChangeArrowheads="1"/>
              </p:cNvSpPr>
              <p:nvPr/>
            </p:nvSpPr>
            <p:spPr bwMode="auto">
              <a:xfrm>
                <a:off x="3713" y="68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89" name="Rectangle 332"/>
              <p:cNvSpPr>
                <a:spLocks noChangeArrowheads="1"/>
              </p:cNvSpPr>
              <p:nvPr/>
            </p:nvSpPr>
            <p:spPr bwMode="auto">
              <a:xfrm>
                <a:off x="3815" y="68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90" name="Rectangle 333"/>
              <p:cNvSpPr>
                <a:spLocks noChangeArrowheads="1"/>
              </p:cNvSpPr>
              <p:nvPr/>
            </p:nvSpPr>
            <p:spPr bwMode="auto">
              <a:xfrm>
                <a:off x="3918" y="68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91" name="Rectangle 334"/>
              <p:cNvSpPr>
                <a:spLocks noChangeArrowheads="1"/>
              </p:cNvSpPr>
              <p:nvPr/>
            </p:nvSpPr>
            <p:spPr bwMode="auto">
              <a:xfrm>
                <a:off x="3511" y="787"/>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92" name="Rectangle 335"/>
              <p:cNvSpPr>
                <a:spLocks noChangeArrowheads="1"/>
              </p:cNvSpPr>
              <p:nvPr/>
            </p:nvSpPr>
            <p:spPr bwMode="auto">
              <a:xfrm>
                <a:off x="3613" y="787"/>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93" name="Rectangle 336"/>
              <p:cNvSpPr>
                <a:spLocks noChangeArrowheads="1"/>
              </p:cNvSpPr>
              <p:nvPr/>
            </p:nvSpPr>
            <p:spPr bwMode="auto">
              <a:xfrm>
                <a:off x="3713" y="7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94" name="Rectangle 337"/>
              <p:cNvSpPr>
                <a:spLocks noChangeArrowheads="1"/>
              </p:cNvSpPr>
              <p:nvPr/>
            </p:nvSpPr>
            <p:spPr bwMode="auto">
              <a:xfrm>
                <a:off x="3815" y="7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95" name="Rectangle 338"/>
              <p:cNvSpPr>
                <a:spLocks noChangeArrowheads="1"/>
              </p:cNvSpPr>
              <p:nvPr/>
            </p:nvSpPr>
            <p:spPr bwMode="auto">
              <a:xfrm>
                <a:off x="3511" y="889"/>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96" name="Rectangle 339"/>
              <p:cNvSpPr>
                <a:spLocks noChangeArrowheads="1"/>
              </p:cNvSpPr>
              <p:nvPr/>
            </p:nvSpPr>
            <p:spPr bwMode="auto">
              <a:xfrm>
                <a:off x="3613" y="889"/>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97" name="Rectangle 340"/>
              <p:cNvSpPr>
                <a:spLocks noChangeArrowheads="1"/>
              </p:cNvSpPr>
              <p:nvPr/>
            </p:nvSpPr>
            <p:spPr bwMode="auto">
              <a:xfrm>
                <a:off x="3815" y="889"/>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98" name="Rectangle 341"/>
              <p:cNvSpPr>
                <a:spLocks noChangeArrowheads="1"/>
              </p:cNvSpPr>
              <p:nvPr/>
            </p:nvSpPr>
            <p:spPr bwMode="auto">
              <a:xfrm>
                <a:off x="3918" y="889"/>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99" name="Rectangle 342"/>
              <p:cNvSpPr>
                <a:spLocks noChangeArrowheads="1"/>
              </p:cNvSpPr>
              <p:nvPr/>
            </p:nvSpPr>
            <p:spPr bwMode="auto">
              <a:xfrm>
                <a:off x="3511" y="991"/>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700" name="Rectangle 343"/>
              <p:cNvSpPr>
                <a:spLocks noChangeArrowheads="1"/>
              </p:cNvSpPr>
              <p:nvPr/>
            </p:nvSpPr>
            <p:spPr bwMode="auto">
              <a:xfrm>
                <a:off x="3713" y="99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01" name="Rectangle 344"/>
              <p:cNvSpPr>
                <a:spLocks noChangeArrowheads="1"/>
              </p:cNvSpPr>
              <p:nvPr/>
            </p:nvSpPr>
            <p:spPr bwMode="auto">
              <a:xfrm>
                <a:off x="3815" y="99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02" name="Rectangle 345"/>
              <p:cNvSpPr>
                <a:spLocks noChangeArrowheads="1"/>
              </p:cNvSpPr>
              <p:nvPr/>
            </p:nvSpPr>
            <p:spPr bwMode="auto">
              <a:xfrm>
                <a:off x="3918" y="99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03" name="Rectangle 346"/>
              <p:cNvSpPr>
                <a:spLocks noChangeArrowheads="1"/>
              </p:cNvSpPr>
              <p:nvPr/>
            </p:nvSpPr>
            <p:spPr bwMode="auto">
              <a:xfrm>
                <a:off x="4018" y="-33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04" name="Rectangle 347"/>
              <p:cNvSpPr>
                <a:spLocks noChangeArrowheads="1"/>
              </p:cNvSpPr>
              <p:nvPr/>
            </p:nvSpPr>
            <p:spPr bwMode="auto">
              <a:xfrm>
                <a:off x="4120" y="-33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05" name="Rectangle 348"/>
              <p:cNvSpPr>
                <a:spLocks noChangeArrowheads="1"/>
              </p:cNvSpPr>
              <p:nvPr/>
            </p:nvSpPr>
            <p:spPr bwMode="auto">
              <a:xfrm>
                <a:off x="4222" y="-33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06" name="Rectangle 349"/>
              <p:cNvSpPr>
                <a:spLocks noChangeArrowheads="1"/>
              </p:cNvSpPr>
              <p:nvPr/>
            </p:nvSpPr>
            <p:spPr bwMode="auto">
              <a:xfrm>
                <a:off x="4324" y="-33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07" name="Rectangle 350"/>
              <p:cNvSpPr>
                <a:spLocks noChangeArrowheads="1"/>
              </p:cNvSpPr>
              <p:nvPr/>
            </p:nvSpPr>
            <p:spPr bwMode="auto">
              <a:xfrm>
                <a:off x="4426" y="-33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08" name="Rectangle 351"/>
              <p:cNvSpPr>
                <a:spLocks noChangeArrowheads="1"/>
              </p:cNvSpPr>
              <p:nvPr/>
            </p:nvSpPr>
            <p:spPr bwMode="auto">
              <a:xfrm>
                <a:off x="4426" y="-33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09" name="Rectangle 352"/>
              <p:cNvSpPr>
                <a:spLocks noChangeArrowheads="1"/>
              </p:cNvSpPr>
              <p:nvPr/>
            </p:nvSpPr>
            <p:spPr bwMode="auto">
              <a:xfrm>
                <a:off x="4018" y="-233"/>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0" name="Rectangle 353"/>
              <p:cNvSpPr>
                <a:spLocks noChangeArrowheads="1"/>
              </p:cNvSpPr>
              <p:nvPr/>
            </p:nvSpPr>
            <p:spPr bwMode="auto">
              <a:xfrm>
                <a:off x="4120" y="-233"/>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1" name="Rectangle 354"/>
              <p:cNvSpPr>
                <a:spLocks noChangeArrowheads="1"/>
              </p:cNvSpPr>
              <p:nvPr/>
            </p:nvSpPr>
            <p:spPr bwMode="auto">
              <a:xfrm>
                <a:off x="4222" y="-233"/>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2" name="Rectangle 355"/>
              <p:cNvSpPr>
                <a:spLocks noChangeArrowheads="1"/>
              </p:cNvSpPr>
              <p:nvPr/>
            </p:nvSpPr>
            <p:spPr bwMode="auto">
              <a:xfrm>
                <a:off x="4324" y="-233"/>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3" name="Rectangle 356"/>
              <p:cNvSpPr>
                <a:spLocks noChangeArrowheads="1"/>
              </p:cNvSpPr>
              <p:nvPr/>
            </p:nvSpPr>
            <p:spPr bwMode="auto">
              <a:xfrm>
                <a:off x="4426" y="-233"/>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4" name="Rectangle 357"/>
              <p:cNvSpPr>
                <a:spLocks noChangeArrowheads="1"/>
              </p:cNvSpPr>
              <p:nvPr/>
            </p:nvSpPr>
            <p:spPr bwMode="auto">
              <a:xfrm>
                <a:off x="4120" y="-131"/>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5" name="Rectangle 358"/>
              <p:cNvSpPr>
                <a:spLocks noChangeArrowheads="1"/>
              </p:cNvSpPr>
              <p:nvPr/>
            </p:nvSpPr>
            <p:spPr bwMode="auto">
              <a:xfrm>
                <a:off x="4222" y="-131"/>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6" name="Rectangle 359"/>
              <p:cNvSpPr>
                <a:spLocks noChangeArrowheads="1"/>
              </p:cNvSpPr>
              <p:nvPr/>
            </p:nvSpPr>
            <p:spPr bwMode="auto">
              <a:xfrm>
                <a:off x="4426" y="-131"/>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7" name="Rectangle 360"/>
              <p:cNvSpPr>
                <a:spLocks noChangeArrowheads="1"/>
              </p:cNvSpPr>
              <p:nvPr/>
            </p:nvSpPr>
            <p:spPr bwMode="auto">
              <a:xfrm>
                <a:off x="4018" y="-2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18" name="Rectangle 361"/>
              <p:cNvSpPr>
                <a:spLocks noChangeArrowheads="1"/>
              </p:cNvSpPr>
              <p:nvPr/>
            </p:nvSpPr>
            <p:spPr bwMode="auto">
              <a:xfrm>
                <a:off x="4120" y="-2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19" name="Rectangle 362"/>
              <p:cNvSpPr>
                <a:spLocks noChangeArrowheads="1"/>
              </p:cNvSpPr>
              <p:nvPr/>
            </p:nvSpPr>
            <p:spPr bwMode="auto">
              <a:xfrm>
                <a:off x="4222" y="-2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0" name="Rectangle 363"/>
              <p:cNvSpPr>
                <a:spLocks noChangeArrowheads="1"/>
              </p:cNvSpPr>
              <p:nvPr/>
            </p:nvSpPr>
            <p:spPr bwMode="auto">
              <a:xfrm>
                <a:off x="4324" y="-2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1" name="Rectangle 364"/>
              <p:cNvSpPr>
                <a:spLocks noChangeArrowheads="1"/>
              </p:cNvSpPr>
              <p:nvPr/>
            </p:nvSpPr>
            <p:spPr bwMode="auto">
              <a:xfrm>
                <a:off x="4426" y="-28"/>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2" name="Rectangle 365"/>
              <p:cNvSpPr>
                <a:spLocks noChangeArrowheads="1"/>
              </p:cNvSpPr>
              <p:nvPr/>
            </p:nvSpPr>
            <p:spPr bwMode="auto">
              <a:xfrm>
                <a:off x="4018" y="74"/>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3" name="Rectangle 366"/>
              <p:cNvSpPr>
                <a:spLocks noChangeArrowheads="1"/>
              </p:cNvSpPr>
              <p:nvPr/>
            </p:nvSpPr>
            <p:spPr bwMode="auto">
              <a:xfrm>
                <a:off x="4222" y="74"/>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4" name="Rectangle 367"/>
              <p:cNvSpPr>
                <a:spLocks noChangeArrowheads="1"/>
              </p:cNvSpPr>
              <p:nvPr/>
            </p:nvSpPr>
            <p:spPr bwMode="auto">
              <a:xfrm>
                <a:off x="4324" y="74"/>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5" name="Rectangle 368"/>
              <p:cNvSpPr>
                <a:spLocks noChangeArrowheads="1"/>
              </p:cNvSpPr>
              <p:nvPr/>
            </p:nvSpPr>
            <p:spPr bwMode="auto">
              <a:xfrm>
                <a:off x="4018" y="17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6" name="Rectangle 369"/>
              <p:cNvSpPr>
                <a:spLocks noChangeArrowheads="1"/>
              </p:cNvSpPr>
              <p:nvPr/>
            </p:nvSpPr>
            <p:spPr bwMode="auto">
              <a:xfrm>
                <a:off x="4120" y="17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7" name="Rectangle 370"/>
              <p:cNvSpPr>
                <a:spLocks noChangeArrowheads="1"/>
              </p:cNvSpPr>
              <p:nvPr/>
            </p:nvSpPr>
            <p:spPr bwMode="auto">
              <a:xfrm>
                <a:off x="4222" y="17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8" name="Rectangle 371"/>
              <p:cNvSpPr>
                <a:spLocks noChangeArrowheads="1"/>
              </p:cNvSpPr>
              <p:nvPr/>
            </p:nvSpPr>
            <p:spPr bwMode="auto">
              <a:xfrm>
                <a:off x="4324" y="17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9" name="Rectangle 372"/>
              <p:cNvSpPr>
                <a:spLocks noChangeArrowheads="1"/>
              </p:cNvSpPr>
              <p:nvPr/>
            </p:nvSpPr>
            <p:spPr bwMode="auto">
              <a:xfrm>
                <a:off x="4426" y="176"/>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0" name="Rectangle 373"/>
              <p:cNvSpPr>
                <a:spLocks noChangeArrowheads="1"/>
              </p:cNvSpPr>
              <p:nvPr/>
            </p:nvSpPr>
            <p:spPr bwMode="auto">
              <a:xfrm>
                <a:off x="4018" y="2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1" name="Rectangle 374"/>
              <p:cNvSpPr>
                <a:spLocks noChangeArrowheads="1"/>
              </p:cNvSpPr>
              <p:nvPr/>
            </p:nvSpPr>
            <p:spPr bwMode="auto">
              <a:xfrm>
                <a:off x="4120" y="2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2" name="Rectangle 375"/>
              <p:cNvSpPr>
                <a:spLocks noChangeArrowheads="1"/>
              </p:cNvSpPr>
              <p:nvPr/>
            </p:nvSpPr>
            <p:spPr bwMode="auto">
              <a:xfrm>
                <a:off x="4222" y="2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3" name="Rectangle 376"/>
              <p:cNvSpPr>
                <a:spLocks noChangeArrowheads="1"/>
              </p:cNvSpPr>
              <p:nvPr/>
            </p:nvSpPr>
            <p:spPr bwMode="auto">
              <a:xfrm>
                <a:off x="4426" y="278"/>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4" name="Rectangle 377"/>
              <p:cNvSpPr>
                <a:spLocks noChangeArrowheads="1"/>
              </p:cNvSpPr>
              <p:nvPr/>
            </p:nvSpPr>
            <p:spPr bwMode="auto">
              <a:xfrm>
                <a:off x="4018" y="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5" name="Rectangle 378"/>
              <p:cNvSpPr>
                <a:spLocks noChangeArrowheads="1"/>
              </p:cNvSpPr>
              <p:nvPr/>
            </p:nvSpPr>
            <p:spPr bwMode="auto">
              <a:xfrm>
                <a:off x="4120" y="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6" name="Rectangle 379"/>
              <p:cNvSpPr>
                <a:spLocks noChangeArrowheads="1"/>
              </p:cNvSpPr>
              <p:nvPr/>
            </p:nvSpPr>
            <p:spPr bwMode="auto">
              <a:xfrm>
                <a:off x="4222" y="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7" name="Rectangle 380"/>
              <p:cNvSpPr>
                <a:spLocks noChangeArrowheads="1"/>
              </p:cNvSpPr>
              <p:nvPr/>
            </p:nvSpPr>
            <p:spPr bwMode="auto">
              <a:xfrm>
                <a:off x="4324" y="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8" name="Rectangle 381"/>
              <p:cNvSpPr>
                <a:spLocks noChangeArrowheads="1"/>
              </p:cNvSpPr>
              <p:nvPr/>
            </p:nvSpPr>
            <p:spPr bwMode="auto">
              <a:xfrm>
                <a:off x="4426" y="380"/>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9" name="Rectangle 382"/>
              <p:cNvSpPr>
                <a:spLocks noChangeArrowheads="1"/>
              </p:cNvSpPr>
              <p:nvPr/>
            </p:nvSpPr>
            <p:spPr bwMode="auto">
              <a:xfrm>
                <a:off x="4120" y="480"/>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40" name="Rectangle 383"/>
              <p:cNvSpPr>
                <a:spLocks noChangeArrowheads="1"/>
              </p:cNvSpPr>
              <p:nvPr/>
            </p:nvSpPr>
            <p:spPr bwMode="auto">
              <a:xfrm>
                <a:off x="4222" y="480"/>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41" name="Rectangle 384"/>
              <p:cNvSpPr>
                <a:spLocks noChangeArrowheads="1"/>
              </p:cNvSpPr>
              <p:nvPr/>
            </p:nvSpPr>
            <p:spPr bwMode="auto">
              <a:xfrm>
                <a:off x="4324" y="480"/>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42" name="Rectangle 385"/>
              <p:cNvSpPr>
                <a:spLocks noChangeArrowheads="1"/>
              </p:cNvSpPr>
              <p:nvPr/>
            </p:nvSpPr>
            <p:spPr bwMode="auto">
              <a:xfrm>
                <a:off x="4426" y="480"/>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43" name="Rectangle 386"/>
              <p:cNvSpPr>
                <a:spLocks noChangeArrowheads="1"/>
              </p:cNvSpPr>
              <p:nvPr/>
            </p:nvSpPr>
            <p:spPr bwMode="auto">
              <a:xfrm>
                <a:off x="4018" y="58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744" name="Rectangle 387"/>
              <p:cNvSpPr>
                <a:spLocks noChangeArrowheads="1"/>
              </p:cNvSpPr>
              <p:nvPr/>
            </p:nvSpPr>
            <p:spPr bwMode="auto">
              <a:xfrm>
                <a:off x="4120" y="58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745" name="Rectangle 388"/>
              <p:cNvSpPr>
                <a:spLocks noChangeArrowheads="1"/>
              </p:cNvSpPr>
              <p:nvPr/>
            </p:nvSpPr>
            <p:spPr bwMode="auto">
              <a:xfrm>
                <a:off x="4222" y="58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746" name="Rectangle 389"/>
              <p:cNvSpPr>
                <a:spLocks noChangeArrowheads="1"/>
              </p:cNvSpPr>
              <p:nvPr/>
            </p:nvSpPr>
            <p:spPr bwMode="auto">
              <a:xfrm>
                <a:off x="4324" y="58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747" name="Rectangle 390"/>
              <p:cNvSpPr>
                <a:spLocks noChangeArrowheads="1"/>
              </p:cNvSpPr>
              <p:nvPr/>
            </p:nvSpPr>
            <p:spPr bwMode="auto">
              <a:xfrm>
                <a:off x="4426" y="582"/>
                <a:ext cx="56" cy="59"/>
              </a:xfrm>
              <a:prstGeom prst="rect">
                <a:avLst/>
              </a:prstGeom>
              <a:grpFill/>
              <a:ln>
                <a:noFill/>
              </a:ln>
            </p:spPr>
            <p:txBody>
              <a:bodyPr anchor="t" anchorCtr="0" bIns="45720" compatLnSpc="1" lIns="91440" numCol="1" rIns="91440" tIns="45720" vert="horz" wrap="square"/>
              <a:lstStyle/>
              <a:p>
                <a:endParaRPr altLang="en-US" lang="zh-CN"/>
              </a:p>
            </p:txBody>
          </p:sp>
          <p:sp>
            <p:nvSpPr>
              <p:cNvPr id="1748" name="Rectangle 391"/>
              <p:cNvSpPr>
                <a:spLocks noChangeArrowheads="1"/>
              </p:cNvSpPr>
              <p:nvPr/>
            </p:nvSpPr>
            <p:spPr bwMode="auto">
              <a:xfrm>
                <a:off x="4018" y="68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49" name="Rectangle 392"/>
              <p:cNvSpPr>
                <a:spLocks noChangeArrowheads="1"/>
              </p:cNvSpPr>
              <p:nvPr/>
            </p:nvSpPr>
            <p:spPr bwMode="auto">
              <a:xfrm>
                <a:off x="4120" y="68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50" name="Rectangle 393"/>
              <p:cNvSpPr>
                <a:spLocks noChangeArrowheads="1"/>
              </p:cNvSpPr>
              <p:nvPr/>
            </p:nvSpPr>
            <p:spPr bwMode="auto">
              <a:xfrm>
                <a:off x="4324" y="68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51" name="Rectangle 394"/>
              <p:cNvSpPr>
                <a:spLocks noChangeArrowheads="1"/>
              </p:cNvSpPr>
              <p:nvPr/>
            </p:nvSpPr>
            <p:spPr bwMode="auto">
              <a:xfrm>
                <a:off x="4426" y="68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52" name="Rectangle 395"/>
              <p:cNvSpPr>
                <a:spLocks noChangeArrowheads="1"/>
              </p:cNvSpPr>
              <p:nvPr/>
            </p:nvSpPr>
            <p:spPr bwMode="auto">
              <a:xfrm>
                <a:off x="4018" y="7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53" name="Rectangle 396"/>
              <p:cNvSpPr>
                <a:spLocks noChangeArrowheads="1"/>
              </p:cNvSpPr>
              <p:nvPr/>
            </p:nvSpPr>
            <p:spPr bwMode="auto">
              <a:xfrm>
                <a:off x="4222" y="7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54" name="Rectangle 397"/>
              <p:cNvSpPr>
                <a:spLocks noChangeArrowheads="1"/>
              </p:cNvSpPr>
              <p:nvPr/>
            </p:nvSpPr>
            <p:spPr bwMode="auto">
              <a:xfrm>
                <a:off x="4324" y="7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55" name="Rectangle 398"/>
              <p:cNvSpPr>
                <a:spLocks noChangeArrowheads="1"/>
              </p:cNvSpPr>
              <p:nvPr/>
            </p:nvSpPr>
            <p:spPr bwMode="auto">
              <a:xfrm>
                <a:off x="4426" y="787"/>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56" name="Rectangle 399"/>
              <p:cNvSpPr>
                <a:spLocks noChangeArrowheads="1"/>
              </p:cNvSpPr>
              <p:nvPr/>
            </p:nvSpPr>
            <p:spPr bwMode="auto">
              <a:xfrm>
                <a:off x="4018" y="889"/>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57" name="Rectangle 400"/>
              <p:cNvSpPr>
                <a:spLocks noChangeArrowheads="1"/>
              </p:cNvSpPr>
              <p:nvPr/>
            </p:nvSpPr>
            <p:spPr bwMode="auto">
              <a:xfrm>
                <a:off x="4120" y="889"/>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58" name="Rectangle 401"/>
              <p:cNvSpPr>
                <a:spLocks noChangeArrowheads="1"/>
              </p:cNvSpPr>
              <p:nvPr/>
            </p:nvSpPr>
            <p:spPr bwMode="auto">
              <a:xfrm>
                <a:off x="4324" y="889"/>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59" name="Rectangle 402"/>
              <p:cNvSpPr>
                <a:spLocks noChangeArrowheads="1"/>
              </p:cNvSpPr>
              <p:nvPr/>
            </p:nvSpPr>
            <p:spPr bwMode="auto">
              <a:xfrm>
                <a:off x="4426" y="889"/>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760" name="Rectangle 403"/>
              <p:cNvSpPr>
                <a:spLocks noChangeArrowheads="1"/>
              </p:cNvSpPr>
              <p:nvPr/>
            </p:nvSpPr>
            <p:spPr bwMode="auto">
              <a:xfrm>
                <a:off x="4018" y="99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61" name="Rectangle 404"/>
              <p:cNvSpPr>
                <a:spLocks noChangeArrowheads="1"/>
              </p:cNvSpPr>
              <p:nvPr/>
            </p:nvSpPr>
            <p:spPr bwMode="auto">
              <a:xfrm>
                <a:off x="4120" y="99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62" name="Rectangle 405"/>
              <p:cNvSpPr>
                <a:spLocks noChangeArrowheads="1"/>
              </p:cNvSpPr>
              <p:nvPr/>
            </p:nvSpPr>
            <p:spPr bwMode="auto">
              <a:xfrm>
                <a:off x="4222" y="99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63" name="Rectangle 406"/>
              <p:cNvSpPr>
                <a:spLocks noChangeArrowheads="1"/>
              </p:cNvSpPr>
              <p:nvPr/>
            </p:nvSpPr>
            <p:spPr bwMode="auto">
              <a:xfrm>
                <a:off x="4426" y="991"/>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764" name="Rectangle 407"/>
              <p:cNvSpPr>
                <a:spLocks noChangeArrowheads="1"/>
              </p:cNvSpPr>
              <p:nvPr/>
            </p:nvSpPr>
            <p:spPr bwMode="auto">
              <a:xfrm>
                <a:off x="3511" y="1087"/>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65" name="Rectangle 408"/>
              <p:cNvSpPr>
                <a:spLocks noChangeArrowheads="1"/>
              </p:cNvSpPr>
              <p:nvPr/>
            </p:nvSpPr>
            <p:spPr bwMode="auto">
              <a:xfrm>
                <a:off x="3613" y="1087"/>
                <a:ext cx="56" cy="58"/>
              </a:xfrm>
              <a:prstGeom prst="rect">
                <a:avLst/>
              </a:prstGeom>
              <a:grpFill/>
              <a:ln>
                <a:noFill/>
              </a:ln>
            </p:spPr>
            <p:txBody>
              <a:bodyPr anchor="t" anchorCtr="0" bIns="45720" compatLnSpc="1" lIns="91440" numCol="1" rIns="91440" tIns="45720" vert="horz" wrap="square"/>
              <a:lstStyle/>
              <a:p>
                <a:endParaRPr altLang="en-US" lang="zh-CN"/>
              </a:p>
            </p:txBody>
          </p:sp>
        </p:grpSp>
        <p:grpSp>
          <p:nvGrpSpPr>
            <p:cNvPr id="369" name="Group 610"/>
            <p:cNvGrpSpPr/>
            <p:nvPr/>
          </p:nvGrpSpPr>
          <p:grpSpPr>
            <a:xfrm>
              <a:off x="-5969403" y="-3051174"/>
              <a:ext cx="1986032" cy="4760913"/>
              <a:chOff x="3511" y="-335"/>
              <a:chExt cx="1251" cy="2999"/>
            </a:xfrm>
            <a:grpFill/>
          </p:grpSpPr>
          <p:sp>
            <p:nvSpPr>
              <p:cNvPr id="1366" name="Rectangle 410"/>
              <p:cNvSpPr>
                <a:spLocks noChangeArrowheads="1"/>
              </p:cNvSpPr>
              <p:nvPr/>
            </p:nvSpPr>
            <p:spPr bwMode="auto">
              <a:xfrm>
                <a:off x="3713" y="10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367" name="Rectangle 411"/>
              <p:cNvSpPr>
                <a:spLocks noChangeArrowheads="1"/>
              </p:cNvSpPr>
              <p:nvPr/>
            </p:nvSpPr>
            <p:spPr bwMode="auto">
              <a:xfrm>
                <a:off x="3918" y="10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368" name="Rectangle 412"/>
              <p:cNvSpPr>
                <a:spLocks noChangeArrowheads="1"/>
              </p:cNvSpPr>
              <p:nvPr/>
            </p:nvSpPr>
            <p:spPr bwMode="auto">
              <a:xfrm>
                <a:off x="4018" y="10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369" name="Rectangle 413"/>
              <p:cNvSpPr>
                <a:spLocks noChangeArrowheads="1"/>
              </p:cNvSpPr>
              <p:nvPr/>
            </p:nvSpPr>
            <p:spPr bwMode="auto">
              <a:xfrm>
                <a:off x="4222" y="10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370" name="Rectangle 414"/>
              <p:cNvSpPr>
                <a:spLocks noChangeArrowheads="1"/>
              </p:cNvSpPr>
              <p:nvPr/>
            </p:nvSpPr>
            <p:spPr bwMode="auto">
              <a:xfrm>
                <a:off x="4324" y="10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371" name="Rectangle 415"/>
              <p:cNvSpPr>
                <a:spLocks noChangeArrowheads="1"/>
              </p:cNvSpPr>
              <p:nvPr/>
            </p:nvSpPr>
            <p:spPr bwMode="auto">
              <a:xfrm>
                <a:off x="4426" y="1087"/>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372" name="Rectangle 416"/>
              <p:cNvSpPr>
                <a:spLocks noChangeArrowheads="1"/>
              </p:cNvSpPr>
              <p:nvPr/>
            </p:nvSpPr>
            <p:spPr bwMode="auto">
              <a:xfrm>
                <a:off x="3613" y="1185"/>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373" name="Rectangle 417"/>
              <p:cNvSpPr>
                <a:spLocks noChangeArrowheads="1"/>
              </p:cNvSpPr>
              <p:nvPr/>
            </p:nvSpPr>
            <p:spPr bwMode="auto">
              <a:xfrm>
                <a:off x="3713" y="118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74" name="Rectangle 418"/>
              <p:cNvSpPr>
                <a:spLocks noChangeArrowheads="1"/>
              </p:cNvSpPr>
              <p:nvPr/>
            </p:nvSpPr>
            <p:spPr bwMode="auto">
              <a:xfrm>
                <a:off x="3815" y="118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75" name="Rectangle 419"/>
              <p:cNvSpPr>
                <a:spLocks noChangeArrowheads="1"/>
              </p:cNvSpPr>
              <p:nvPr/>
            </p:nvSpPr>
            <p:spPr bwMode="auto">
              <a:xfrm>
                <a:off x="4018" y="118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76" name="Rectangle 420"/>
              <p:cNvSpPr>
                <a:spLocks noChangeArrowheads="1"/>
              </p:cNvSpPr>
              <p:nvPr/>
            </p:nvSpPr>
            <p:spPr bwMode="auto">
              <a:xfrm>
                <a:off x="4120" y="118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77" name="Rectangle 421"/>
              <p:cNvSpPr>
                <a:spLocks noChangeArrowheads="1"/>
              </p:cNvSpPr>
              <p:nvPr/>
            </p:nvSpPr>
            <p:spPr bwMode="auto">
              <a:xfrm>
                <a:off x="4222" y="118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78" name="Rectangle 422"/>
              <p:cNvSpPr>
                <a:spLocks noChangeArrowheads="1"/>
              </p:cNvSpPr>
              <p:nvPr/>
            </p:nvSpPr>
            <p:spPr bwMode="auto">
              <a:xfrm>
                <a:off x="4324" y="118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79" name="Rectangle 423"/>
              <p:cNvSpPr>
                <a:spLocks noChangeArrowheads="1"/>
              </p:cNvSpPr>
              <p:nvPr/>
            </p:nvSpPr>
            <p:spPr bwMode="auto">
              <a:xfrm>
                <a:off x="4426" y="1185"/>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380" name="Rectangle 424"/>
              <p:cNvSpPr>
                <a:spLocks noChangeArrowheads="1"/>
              </p:cNvSpPr>
              <p:nvPr/>
            </p:nvSpPr>
            <p:spPr bwMode="auto">
              <a:xfrm>
                <a:off x="3511" y="1283"/>
                <a:ext cx="56"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1" name="Rectangle 425"/>
              <p:cNvSpPr>
                <a:spLocks noChangeArrowheads="1"/>
              </p:cNvSpPr>
              <p:nvPr/>
            </p:nvSpPr>
            <p:spPr bwMode="auto">
              <a:xfrm>
                <a:off x="3613" y="1283"/>
                <a:ext cx="56"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2" name="Rectangle 426"/>
              <p:cNvSpPr>
                <a:spLocks noChangeArrowheads="1"/>
              </p:cNvSpPr>
              <p:nvPr/>
            </p:nvSpPr>
            <p:spPr bwMode="auto">
              <a:xfrm>
                <a:off x="3815" y="1283"/>
                <a:ext cx="58"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3" name="Rectangle 427"/>
              <p:cNvSpPr>
                <a:spLocks noChangeArrowheads="1"/>
              </p:cNvSpPr>
              <p:nvPr/>
            </p:nvSpPr>
            <p:spPr bwMode="auto">
              <a:xfrm>
                <a:off x="3918" y="1283"/>
                <a:ext cx="58"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4" name="Rectangle 428"/>
              <p:cNvSpPr>
                <a:spLocks noChangeArrowheads="1"/>
              </p:cNvSpPr>
              <p:nvPr/>
            </p:nvSpPr>
            <p:spPr bwMode="auto">
              <a:xfrm>
                <a:off x="4018" y="1283"/>
                <a:ext cx="58"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5" name="Rectangle 429"/>
              <p:cNvSpPr>
                <a:spLocks noChangeArrowheads="1"/>
              </p:cNvSpPr>
              <p:nvPr/>
            </p:nvSpPr>
            <p:spPr bwMode="auto">
              <a:xfrm>
                <a:off x="4120" y="1283"/>
                <a:ext cx="58"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6" name="Rectangle 430"/>
              <p:cNvSpPr>
                <a:spLocks noChangeArrowheads="1"/>
              </p:cNvSpPr>
              <p:nvPr/>
            </p:nvSpPr>
            <p:spPr bwMode="auto">
              <a:xfrm>
                <a:off x="4324" y="1283"/>
                <a:ext cx="58"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7" name="Rectangle 431"/>
              <p:cNvSpPr>
                <a:spLocks noChangeArrowheads="1"/>
              </p:cNvSpPr>
              <p:nvPr/>
            </p:nvSpPr>
            <p:spPr bwMode="auto">
              <a:xfrm>
                <a:off x="4426" y="1283"/>
                <a:ext cx="56"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8" name="Rectangle 432"/>
              <p:cNvSpPr>
                <a:spLocks noChangeArrowheads="1"/>
              </p:cNvSpPr>
              <p:nvPr/>
            </p:nvSpPr>
            <p:spPr bwMode="auto">
              <a:xfrm>
                <a:off x="3511" y="1380"/>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389" name="Rectangle 433"/>
              <p:cNvSpPr>
                <a:spLocks noChangeArrowheads="1"/>
              </p:cNvSpPr>
              <p:nvPr/>
            </p:nvSpPr>
            <p:spPr bwMode="auto">
              <a:xfrm>
                <a:off x="3713" y="1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0" name="Rectangle 434"/>
              <p:cNvSpPr>
                <a:spLocks noChangeArrowheads="1"/>
              </p:cNvSpPr>
              <p:nvPr/>
            </p:nvSpPr>
            <p:spPr bwMode="auto">
              <a:xfrm>
                <a:off x="3815" y="1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1" name="Rectangle 435"/>
              <p:cNvSpPr>
                <a:spLocks noChangeArrowheads="1"/>
              </p:cNvSpPr>
              <p:nvPr/>
            </p:nvSpPr>
            <p:spPr bwMode="auto">
              <a:xfrm>
                <a:off x="3918" y="1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2" name="Rectangle 436"/>
              <p:cNvSpPr>
                <a:spLocks noChangeArrowheads="1"/>
              </p:cNvSpPr>
              <p:nvPr/>
            </p:nvSpPr>
            <p:spPr bwMode="auto">
              <a:xfrm>
                <a:off x="4120" y="1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3" name="Rectangle 437"/>
              <p:cNvSpPr>
                <a:spLocks noChangeArrowheads="1"/>
              </p:cNvSpPr>
              <p:nvPr/>
            </p:nvSpPr>
            <p:spPr bwMode="auto">
              <a:xfrm>
                <a:off x="4222" y="1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4" name="Rectangle 438"/>
              <p:cNvSpPr>
                <a:spLocks noChangeArrowheads="1"/>
              </p:cNvSpPr>
              <p:nvPr/>
            </p:nvSpPr>
            <p:spPr bwMode="auto">
              <a:xfrm>
                <a:off x="3613" y="1478"/>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5" name="Rectangle 439"/>
              <p:cNvSpPr>
                <a:spLocks noChangeArrowheads="1"/>
              </p:cNvSpPr>
              <p:nvPr/>
            </p:nvSpPr>
            <p:spPr bwMode="auto">
              <a:xfrm>
                <a:off x="3713" y="14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6" name="Rectangle 440"/>
              <p:cNvSpPr>
                <a:spLocks noChangeArrowheads="1"/>
              </p:cNvSpPr>
              <p:nvPr/>
            </p:nvSpPr>
            <p:spPr bwMode="auto">
              <a:xfrm>
                <a:off x="3918" y="14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7" name="Rectangle 441"/>
              <p:cNvSpPr>
                <a:spLocks noChangeArrowheads="1"/>
              </p:cNvSpPr>
              <p:nvPr/>
            </p:nvSpPr>
            <p:spPr bwMode="auto">
              <a:xfrm>
                <a:off x="4018" y="14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8" name="Rectangle 442"/>
              <p:cNvSpPr>
                <a:spLocks noChangeArrowheads="1"/>
              </p:cNvSpPr>
              <p:nvPr/>
            </p:nvSpPr>
            <p:spPr bwMode="auto">
              <a:xfrm>
                <a:off x="4222" y="14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9" name="Rectangle 443"/>
              <p:cNvSpPr>
                <a:spLocks noChangeArrowheads="1"/>
              </p:cNvSpPr>
              <p:nvPr/>
            </p:nvSpPr>
            <p:spPr bwMode="auto">
              <a:xfrm>
                <a:off x="4324" y="14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00" name="Rectangle 444"/>
              <p:cNvSpPr>
                <a:spLocks noChangeArrowheads="1"/>
              </p:cNvSpPr>
              <p:nvPr/>
            </p:nvSpPr>
            <p:spPr bwMode="auto">
              <a:xfrm>
                <a:off x="4426" y="1478"/>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01" name="Rectangle 445"/>
              <p:cNvSpPr>
                <a:spLocks noChangeArrowheads="1"/>
              </p:cNvSpPr>
              <p:nvPr/>
            </p:nvSpPr>
            <p:spPr bwMode="auto">
              <a:xfrm>
                <a:off x="3511" y="1574"/>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02" name="Rectangle 446"/>
              <p:cNvSpPr>
                <a:spLocks noChangeArrowheads="1"/>
              </p:cNvSpPr>
              <p:nvPr/>
            </p:nvSpPr>
            <p:spPr bwMode="auto">
              <a:xfrm>
                <a:off x="3613" y="1574"/>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03" name="Rectangle 447"/>
              <p:cNvSpPr>
                <a:spLocks noChangeArrowheads="1"/>
              </p:cNvSpPr>
              <p:nvPr/>
            </p:nvSpPr>
            <p:spPr bwMode="auto">
              <a:xfrm>
                <a:off x="3815" y="1574"/>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04" name="Rectangle 448"/>
              <p:cNvSpPr>
                <a:spLocks noChangeArrowheads="1"/>
              </p:cNvSpPr>
              <p:nvPr/>
            </p:nvSpPr>
            <p:spPr bwMode="auto">
              <a:xfrm>
                <a:off x="4018" y="1574"/>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05" name="Rectangle 449"/>
              <p:cNvSpPr>
                <a:spLocks noChangeArrowheads="1"/>
              </p:cNvSpPr>
              <p:nvPr/>
            </p:nvSpPr>
            <p:spPr bwMode="auto">
              <a:xfrm>
                <a:off x="4120" y="1574"/>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06" name="Rectangle 450"/>
              <p:cNvSpPr>
                <a:spLocks noChangeArrowheads="1"/>
              </p:cNvSpPr>
              <p:nvPr/>
            </p:nvSpPr>
            <p:spPr bwMode="auto">
              <a:xfrm>
                <a:off x="4324" y="1574"/>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07" name="Rectangle 451"/>
              <p:cNvSpPr>
                <a:spLocks noChangeArrowheads="1"/>
              </p:cNvSpPr>
              <p:nvPr/>
            </p:nvSpPr>
            <p:spPr bwMode="auto">
              <a:xfrm>
                <a:off x="3511" y="1672"/>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08" name="Rectangle 452"/>
              <p:cNvSpPr>
                <a:spLocks noChangeArrowheads="1"/>
              </p:cNvSpPr>
              <p:nvPr/>
            </p:nvSpPr>
            <p:spPr bwMode="auto">
              <a:xfrm>
                <a:off x="3713" y="1672"/>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09" name="Rectangle 453"/>
              <p:cNvSpPr>
                <a:spLocks noChangeArrowheads="1"/>
              </p:cNvSpPr>
              <p:nvPr/>
            </p:nvSpPr>
            <p:spPr bwMode="auto">
              <a:xfrm>
                <a:off x="3918" y="1672"/>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10" name="Rectangle 454"/>
              <p:cNvSpPr>
                <a:spLocks noChangeArrowheads="1"/>
              </p:cNvSpPr>
              <p:nvPr/>
            </p:nvSpPr>
            <p:spPr bwMode="auto">
              <a:xfrm>
                <a:off x="4018" y="1672"/>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11" name="Rectangle 455"/>
              <p:cNvSpPr>
                <a:spLocks noChangeArrowheads="1"/>
              </p:cNvSpPr>
              <p:nvPr/>
            </p:nvSpPr>
            <p:spPr bwMode="auto">
              <a:xfrm>
                <a:off x="4222" y="1672"/>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12" name="Rectangle 456"/>
              <p:cNvSpPr>
                <a:spLocks noChangeArrowheads="1"/>
              </p:cNvSpPr>
              <p:nvPr/>
            </p:nvSpPr>
            <p:spPr bwMode="auto">
              <a:xfrm>
                <a:off x="4426" y="1672"/>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13" name="Rectangle 457"/>
              <p:cNvSpPr>
                <a:spLocks noChangeArrowheads="1"/>
              </p:cNvSpPr>
              <p:nvPr/>
            </p:nvSpPr>
            <p:spPr bwMode="auto">
              <a:xfrm>
                <a:off x="3613" y="1768"/>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14" name="Rectangle 458"/>
              <p:cNvSpPr>
                <a:spLocks noChangeArrowheads="1"/>
              </p:cNvSpPr>
              <p:nvPr/>
            </p:nvSpPr>
            <p:spPr bwMode="auto">
              <a:xfrm>
                <a:off x="3815" y="1768"/>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15" name="Rectangle 459"/>
              <p:cNvSpPr>
                <a:spLocks noChangeArrowheads="1"/>
              </p:cNvSpPr>
              <p:nvPr/>
            </p:nvSpPr>
            <p:spPr bwMode="auto">
              <a:xfrm>
                <a:off x="3918" y="1768"/>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16" name="Rectangle 460"/>
              <p:cNvSpPr>
                <a:spLocks noChangeArrowheads="1"/>
              </p:cNvSpPr>
              <p:nvPr/>
            </p:nvSpPr>
            <p:spPr bwMode="auto">
              <a:xfrm>
                <a:off x="4120" y="1768"/>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17" name="Rectangle 461"/>
              <p:cNvSpPr>
                <a:spLocks noChangeArrowheads="1"/>
              </p:cNvSpPr>
              <p:nvPr/>
            </p:nvSpPr>
            <p:spPr bwMode="auto">
              <a:xfrm>
                <a:off x="4324" y="1768"/>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18" name="Rectangle 462"/>
              <p:cNvSpPr>
                <a:spLocks noChangeArrowheads="1"/>
              </p:cNvSpPr>
              <p:nvPr/>
            </p:nvSpPr>
            <p:spPr bwMode="auto">
              <a:xfrm>
                <a:off x="4426" y="1768"/>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19" name="Rectangle 463"/>
              <p:cNvSpPr>
                <a:spLocks noChangeArrowheads="1"/>
              </p:cNvSpPr>
              <p:nvPr/>
            </p:nvSpPr>
            <p:spPr bwMode="auto">
              <a:xfrm>
                <a:off x="3511" y="1866"/>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20" name="Rectangle 464"/>
              <p:cNvSpPr>
                <a:spLocks noChangeArrowheads="1"/>
              </p:cNvSpPr>
              <p:nvPr/>
            </p:nvSpPr>
            <p:spPr bwMode="auto">
              <a:xfrm>
                <a:off x="3613" y="1866"/>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21" name="Rectangle 465"/>
              <p:cNvSpPr>
                <a:spLocks noChangeArrowheads="1"/>
              </p:cNvSpPr>
              <p:nvPr/>
            </p:nvSpPr>
            <p:spPr bwMode="auto">
              <a:xfrm>
                <a:off x="3815" y="186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22" name="Rectangle 466"/>
              <p:cNvSpPr>
                <a:spLocks noChangeArrowheads="1"/>
              </p:cNvSpPr>
              <p:nvPr/>
            </p:nvSpPr>
            <p:spPr bwMode="auto">
              <a:xfrm>
                <a:off x="4018" y="186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23" name="Rectangle 467"/>
              <p:cNvSpPr>
                <a:spLocks noChangeArrowheads="1"/>
              </p:cNvSpPr>
              <p:nvPr/>
            </p:nvSpPr>
            <p:spPr bwMode="auto">
              <a:xfrm>
                <a:off x="4120" y="186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24" name="Rectangle 468"/>
              <p:cNvSpPr>
                <a:spLocks noChangeArrowheads="1"/>
              </p:cNvSpPr>
              <p:nvPr/>
            </p:nvSpPr>
            <p:spPr bwMode="auto">
              <a:xfrm>
                <a:off x="4324" y="186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25" name="Rectangle 469"/>
              <p:cNvSpPr>
                <a:spLocks noChangeArrowheads="1"/>
              </p:cNvSpPr>
              <p:nvPr/>
            </p:nvSpPr>
            <p:spPr bwMode="auto">
              <a:xfrm>
                <a:off x="3713" y="196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426" name="Rectangle 470"/>
              <p:cNvSpPr>
                <a:spLocks noChangeArrowheads="1"/>
              </p:cNvSpPr>
              <p:nvPr/>
            </p:nvSpPr>
            <p:spPr bwMode="auto">
              <a:xfrm>
                <a:off x="3918" y="196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427" name="Rectangle 471"/>
              <p:cNvSpPr>
                <a:spLocks noChangeArrowheads="1"/>
              </p:cNvSpPr>
              <p:nvPr/>
            </p:nvSpPr>
            <p:spPr bwMode="auto">
              <a:xfrm>
                <a:off x="4018" y="196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428" name="Rectangle 472"/>
              <p:cNvSpPr>
                <a:spLocks noChangeArrowheads="1"/>
              </p:cNvSpPr>
              <p:nvPr/>
            </p:nvSpPr>
            <p:spPr bwMode="auto">
              <a:xfrm>
                <a:off x="4222" y="196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429" name="Rectangle 473"/>
              <p:cNvSpPr>
                <a:spLocks noChangeArrowheads="1"/>
              </p:cNvSpPr>
              <p:nvPr/>
            </p:nvSpPr>
            <p:spPr bwMode="auto">
              <a:xfrm>
                <a:off x="4426" y="1962"/>
                <a:ext cx="56" cy="59"/>
              </a:xfrm>
              <a:prstGeom prst="rect">
                <a:avLst/>
              </a:prstGeom>
              <a:grpFill/>
              <a:ln>
                <a:noFill/>
              </a:ln>
            </p:spPr>
            <p:txBody>
              <a:bodyPr anchor="t" anchorCtr="0" bIns="45720" compatLnSpc="1" lIns="91440" numCol="1" rIns="91440" tIns="45720" vert="horz" wrap="square"/>
              <a:lstStyle/>
              <a:p>
                <a:endParaRPr altLang="en-US" lang="zh-CN"/>
              </a:p>
            </p:txBody>
          </p:sp>
          <p:sp>
            <p:nvSpPr>
              <p:cNvPr id="1430" name="Rectangle 474"/>
              <p:cNvSpPr>
                <a:spLocks noChangeArrowheads="1"/>
              </p:cNvSpPr>
              <p:nvPr/>
            </p:nvSpPr>
            <p:spPr bwMode="auto">
              <a:xfrm>
                <a:off x="3713" y="206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31" name="Rectangle 475"/>
              <p:cNvSpPr>
                <a:spLocks noChangeArrowheads="1"/>
              </p:cNvSpPr>
              <p:nvPr/>
            </p:nvSpPr>
            <p:spPr bwMode="auto">
              <a:xfrm>
                <a:off x="3918" y="206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32" name="Rectangle 476"/>
              <p:cNvSpPr>
                <a:spLocks noChangeArrowheads="1"/>
              </p:cNvSpPr>
              <p:nvPr/>
            </p:nvSpPr>
            <p:spPr bwMode="auto">
              <a:xfrm>
                <a:off x="4222" y="206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33" name="Rectangle 477"/>
              <p:cNvSpPr>
                <a:spLocks noChangeArrowheads="1"/>
              </p:cNvSpPr>
              <p:nvPr/>
            </p:nvSpPr>
            <p:spPr bwMode="auto">
              <a:xfrm>
                <a:off x="3815" y="216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34" name="Rectangle 478"/>
              <p:cNvSpPr>
                <a:spLocks noChangeArrowheads="1"/>
              </p:cNvSpPr>
              <p:nvPr/>
            </p:nvSpPr>
            <p:spPr bwMode="auto">
              <a:xfrm>
                <a:off x="3613" y="2161"/>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35" name="Rectangle 479"/>
              <p:cNvSpPr>
                <a:spLocks noChangeArrowheads="1"/>
              </p:cNvSpPr>
              <p:nvPr/>
            </p:nvSpPr>
            <p:spPr bwMode="auto">
              <a:xfrm>
                <a:off x="3613" y="2401"/>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36" name="Rectangle 480"/>
              <p:cNvSpPr>
                <a:spLocks noChangeArrowheads="1"/>
              </p:cNvSpPr>
              <p:nvPr/>
            </p:nvSpPr>
            <p:spPr bwMode="auto">
              <a:xfrm>
                <a:off x="3511" y="227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37" name="Rectangle 481"/>
              <p:cNvSpPr>
                <a:spLocks noChangeArrowheads="1"/>
              </p:cNvSpPr>
              <p:nvPr/>
            </p:nvSpPr>
            <p:spPr bwMode="auto">
              <a:xfrm>
                <a:off x="4426" y="227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38" name="Rectangle 482"/>
              <p:cNvSpPr>
                <a:spLocks noChangeArrowheads="1"/>
              </p:cNvSpPr>
              <p:nvPr/>
            </p:nvSpPr>
            <p:spPr bwMode="auto">
              <a:xfrm>
                <a:off x="4020" y="2161"/>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39" name="Rectangle 483"/>
              <p:cNvSpPr>
                <a:spLocks noChangeArrowheads="1"/>
              </p:cNvSpPr>
              <p:nvPr/>
            </p:nvSpPr>
            <p:spPr bwMode="auto">
              <a:xfrm>
                <a:off x="3918" y="227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40" name="Rectangle 484"/>
              <p:cNvSpPr>
                <a:spLocks noChangeArrowheads="1"/>
              </p:cNvSpPr>
              <p:nvPr/>
            </p:nvSpPr>
            <p:spPr bwMode="auto">
              <a:xfrm>
                <a:off x="4122" y="227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41" name="Rectangle 485"/>
              <p:cNvSpPr>
                <a:spLocks noChangeArrowheads="1"/>
              </p:cNvSpPr>
              <p:nvPr/>
            </p:nvSpPr>
            <p:spPr bwMode="auto">
              <a:xfrm>
                <a:off x="4020" y="2481"/>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42" name="Rectangle 486"/>
              <p:cNvSpPr>
                <a:spLocks noChangeArrowheads="1"/>
              </p:cNvSpPr>
              <p:nvPr/>
            </p:nvSpPr>
            <p:spPr bwMode="auto">
              <a:xfrm>
                <a:off x="4120" y="2605"/>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443" name="Rectangle 487"/>
              <p:cNvSpPr>
                <a:spLocks noChangeArrowheads="1"/>
              </p:cNvSpPr>
              <p:nvPr/>
            </p:nvSpPr>
            <p:spPr bwMode="auto">
              <a:xfrm>
                <a:off x="4324" y="216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44" name="Rectangle 488"/>
              <p:cNvSpPr>
                <a:spLocks noChangeArrowheads="1"/>
              </p:cNvSpPr>
              <p:nvPr/>
            </p:nvSpPr>
            <p:spPr bwMode="auto">
              <a:xfrm>
                <a:off x="4426" y="-33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45" name="Rectangle 489"/>
              <p:cNvSpPr>
                <a:spLocks noChangeArrowheads="1"/>
              </p:cNvSpPr>
              <p:nvPr/>
            </p:nvSpPr>
            <p:spPr bwMode="auto">
              <a:xfrm>
                <a:off x="4426" y="-33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46" name="Freeform 490"/>
              <p:cNvSpPr/>
              <p:nvPr/>
            </p:nvSpPr>
            <p:spPr bwMode="auto">
              <a:xfrm>
                <a:off x="4516" y="-335"/>
                <a:ext cx="246" cy="559"/>
              </a:xfrm>
              <a:custGeom>
                <a:gdLst>
                  <a:gd fmla="*/ 0 w 246" name="T0"/>
                  <a:gd fmla="*/ 0 h 559" name="T1"/>
                  <a:gd fmla="*/ 0 w 246" name="T2"/>
                  <a:gd fmla="*/ 0 h 559" name="T3"/>
                  <a:gd fmla="*/ 0 w 246" name="T4"/>
                  <a:gd fmla="*/ 50 h 559" name="T5"/>
                  <a:gd fmla="*/ 246 w 246" name="T6"/>
                  <a:gd fmla="*/ 559 h 559" name="T7"/>
                  <a:gd fmla="*/ 246 w 246" name="T8"/>
                  <a:gd fmla="*/ 533 h 559" name="T9"/>
                  <a:gd fmla="*/ 0 w 246" name="T10"/>
                  <a:gd fmla="*/ 0 h 559" name="T11"/>
                </a:gdLst>
                <a:cxnLst>
                  <a:cxn ang="0">
                    <a:pos x="T0" y="T1"/>
                  </a:cxn>
                  <a:cxn ang="0">
                    <a:pos x="T2" y="T3"/>
                  </a:cxn>
                  <a:cxn ang="0">
                    <a:pos x="T4" y="T5"/>
                  </a:cxn>
                  <a:cxn ang="0">
                    <a:pos x="T6" y="T7"/>
                  </a:cxn>
                  <a:cxn ang="0">
                    <a:pos x="T8" y="T9"/>
                  </a:cxn>
                  <a:cxn ang="0">
                    <a:pos x="T10" y="T11"/>
                  </a:cxn>
                </a:cxnLst>
                <a:rect b="b" l="0" r="r" t="0"/>
                <a:pathLst>
                  <a:path h="559" w="246">
                    <a:moveTo>
                      <a:pt x="0" y="0"/>
                    </a:moveTo>
                    <a:lnTo>
                      <a:pt x="0" y="0"/>
                    </a:lnTo>
                    <a:lnTo>
                      <a:pt x="0" y="50"/>
                    </a:lnTo>
                    <a:lnTo>
                      <a:pt x="246" y="559"/>
                    </a:lnTo>
                    <a:lnTo>
                      <a:pt x="246" y="533"/>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47" name="Freeform 491"/>
              <p:cNvSpPr/>
              <p:nvPr/>
            </p:nvSpPr>
            <p:spPr bwMode="auto">
              <a:xfrm>
                <a:off x="4516" y="-335"/>
                <a:ext cx="246" cy="559"/>
              </a:xfrm>
              <a:custGeom>
                <a:gdLst>
                  <a:gd fmla="*/ 0 w 246" name="T0"/>
                  <a:gd fmla="*/ 0 h 559" name="T1"/>
                  <a:gd fmla="*/ 0 w 246" name="T2"/>
                  <a:gd fmla="*/ 0 h 559" name="T3"/>
                  <a:gd fmla="*/ 0 w 246" name="T4"/>
                  <a:gd fmla="*/ 50 h 559" name="T5"/>
                  <a:gd fmla="*/ 246 w 246" name="T6"/>
                  <a:gd fmla="*/ 559 h 559" name="T7"/>
                  <a:gd fmla="*/ 246 w 246" name="T8"/>
                  <a:gd fmla="*/ 533 h 559" name="T9"/>
                  <a:gd fmla="*/ 0 w 246" name="T10"/>
                  <a:gd fmla="*/ 0 h 559" name="T11"/>
                </a:gdLst>
                <a:cxnLst>
                  <a:cxn ang="0">
                    <a:pos x="T0" y="T1"/>
                  </a:cxn>
                  <a:cxn ang="0">
                    <a:pos x="T2" y="T3"/>
                  </a:cxn>
                  <a:cxn ang="0">
                    <a:pos x="T4" y="T5"/>
                  </a:cxn>
                  <a:cxn ang="0">
                    <a:pos x="T6" y="T7"/>
                  </a:cxn>
                  <a:cxn ang="0">
                    <a:pos x="T8" y="T9"/>
                  </a:cxn>
                  <a:cxn ang="0">
                    <a:pos x="T10" y="T11"/>
                  </a:cxn>
                </a:cxnLst>
                <a:rect b="b" l="0" r="r" t="0"/>
                <a:pathLst>
                  <a:path h="559" w="246">
                    <a:moveTo>
                      <a:pt x="0" y="0"/>
                    </a:moveTo>
                    <a:lnTo>
                      <a:pt x="0" y="0"/>
                    </a:lnTo>
                    <a:lnTo>
                      <a:pt x="0" y="50"/>
                    </a:lnTo>
                    <a:lnTo>
                      <a:pt x="246" y="559"/>
                    </a:lnTo>
                    <a:lnTo>
                      <a:pt x="246" y="533"/>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48" name="Freeform 492"/>
              <p:cNvSpPr/>
              <p:nvPr/>
            </p:nvSpPr>
            <p:spPr bwMode="auto">
              <a:xfrm>
                <a:off x="4516" y="-245"/>
                <a:ext cx="88" cy="219"/>
              </a:xfrm>
              <a:custGeom>
                <a:gdLst>
                  <a:gd fmla="*/ 0 w 88" name="T0"/>
                  <a:gd fmla="*/ 0 h 219" name="T1"/>
                  <a:gd fmla="*/ 0 w 88" name="T2"/>
                  <a:gd fmla="*/ 0 h 219" name="T3"/>
                  <a:gd fmla="*/ 0 w 88" name="T4"/>
                  <a:gd fmla="*/ 50 h 219" name="T5"/>
                  <a:gd fmla="*/ 88 w 88" name="T6"/>
                  <a:gd fmla="*/ 219 h 219" name="T7"/>
                  <a:gd fmla="*/ 88 w 88" name="T8"/>
                  <a:gd fmla="*/ 178 h 219" name="T9"/>
                  <a:gd fmla="*/ 0 w 88" name="T10"/>
                  <a:gd fmla="*/ 0 h 219" name="T11"/>
                </a:gdLst>
                <a:cxnLst>
                  <a:cxn ang="0">
                    <a:pos x="T0" y="T1"/>
                  </a:cxn>
                  <a:cxn ang="0">
                    <a:pos x="T2" y="T3"/>
                  </a:cxn>
                  <a:cxn ang="0">
                    <a:pos x="T4" y="T5"/>
                  </a:cxn>
                  <a:cxn ang="0">
                    <a:pos x="T6" y="T7"/>
                  </a:cxn>
                  <a:cxn ang="0">
                    <a:pos x="T8" y="T9"/>
                  </a:cxn>
                  <a:cxn ang="0">
                    <a:pos x="T10" y="T11"/>
                  </a:cxn>
                </a:cxnLst>
                <a:rect b="b" l="0" r="r" t="0"/>
                <a:pathLst>
                  <a:path h="219" w="88">
                    <a:moveTo>
                      <a:pt x="0" y="0"/>
                    </a:moveTo>
                    <a:lnTo>
                      <a:pt x="0" y="0"/>
                    </a:lnTo>
                    <a:lnTo>
                      <a:pt x="0" y="50"/>
                    </a:lnTo>
                    <a:lnTo>
                      <a:pt x="88" y="219"/>
                    </a:lnTo>
                    <a:lnTo>
                      <a:pt x="88" y="17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49" name="Freeform 493"/>
              <p:cNvSpPr/>
              <p:nvPr/>
            </p:nvSpPr>
            <p:spPr bwMode="auto">
              <a:xfrm>
                <a:off x="4516" y="-245"/>
                <a:ext cx="88" cy="219"/>
              </a:xfrm>
              <a:custGeom>
                <a:gdLst>
                  <a:gd fmla="*/ 0 w 88" name="T0"/>
                  <a:gd fmla="*/ 0 h 219" name="T1"/>
                  <a:gd fmla="*/ 0 w 88" name="T2"/>
                  <a:gd fmla="*/ 0 h 219" name="T3"/>
                  <a:gd fmla="*/ 0 w 88" name="T4"/>
                  <a:gd fmla="*/ 50 h 219" name="T5"/>
                  <a:gd fmla="*/ 88 w 88" name="T6"/>
                  <a:gd fmla="*/ 219 h 219" name="T7"/>
                  <a:gd fmla="*/ 88 w 88" name="T8"/>
                  <a:gd fmla="*/ 178 h 219" name="T9"/>
                  <a:gd fmla="*/ 0 w 88" name="T10"/>
                  <a:gd fmla="*/ 0 h 219" name="T11"/>
                </a:gdLst>
                <a:cxnLst>
                  <a:cxn ang="0">
                    <a:pos x="T0" y="T1"/>
                  </a:cxn>
                  <a:cxn ang="0">
                    <a:pos x="T2" y="T3"/>
                  </a:cxn>
                  <a:cxn ang="0">
                    <a:pos x="T4" y="T5"/>
                  </a:cxn>
                  <a:cxn ang="0">
                    <a:pos x="T6" y="T7"/>
                  </a:cxn>
                  <a:cxn ang="0">
                    <a:pos x="T8" y="T9"/>
                  </a:cxn>
                  <a:cxn ang="0">
                    <a:pos x="T10" y="T11"/>
                  </a:cxn>
                </a:cxnLst>
                <a:rect b="b" l="0" r="r" t="0"/>
                <a:pathLst>
                  <a:path h="219" w="88">
                    <a:moveTo>
                      <a:pt x="0" y="0"/>
                    </a:moveTo>
                    <a:lnTo>
                      <a:pt x="0" y="0"/>
                    </a:lnTo>
                    <a:lnTo>
                      <a:pt x="0" y="50"/>
                    </a:lnTo>
                    <a:lnTo>
                      <a:pt x="88" y="219"/>
                    </a:lnTo>
                    <a:lnTo>
                      <a:pt x="88" y="17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50" name="Freeform 494"/>
              <p:cNvSpPr/>
              <p:nvPr/>
            </p:nvSpPr>
            <p:spPr bwMode="auto">
              <a:xfrm>
                <a:off x="4628" y="-18"/>
                <a:ext cx="78" cy="190"/>
              </a:xfrm>
              <a:custGeom>
                <a:gdLst>
                  <a:gd fmla="*/ 0 w 78" name="T0"/>
                  <a:gd fmla="*/ 0 h 190" name="T1"/>
                  <a:gd fmla="*/ 0 w 78" name="T2"/>
                  <a:gd fmla="*/ 0 h 190" name="T3"/>
                  <a:gd fmla="*/ 0 w 78" name="T4"/>
                  <a:gd fmla="*/ 38 h 190" name="T5"/>
                  <a:gd fmla="*/ 78 w 78" name="T6"/>
                  <a:gd fmla="*/ 190 h 190" name="T7"/>
                  <a:gd fmla="*/ 78 w 78" name="T8"/>
                  <a:gd fmla="*/ 190 h 190" name="T9"/>
                  <a:gd fmla="*/ 78 w 78" name="T10"/>
                  <a:gd fmla="*/ 158 h 190" name="T11"/>
                  <a:gd fmla="*/ 0 w 78" name="T12"/>
                  <a:gd fmla="*/ 0 h 190" name="T13"/>
                </a:gdLst>
                <a:cxnLst>
                  <a:cxn ang="0">
                    <a:pos x="T0" y="T1"/>
                  </a:cxn>
                  <a:cxn ang="0">
                    <a:pos x="T2" y="T3"/>
                  </a:cxn>
                  <a:cxn ang="0">
                    <a:pos x="T4" y="T5"/>
                  </a:cxn>
                  <a:cxn ang="0">
                    <a:pos x="T6" y="T7"/>
                  </a:cxn>
                  <a:cxn ang="0">
                    <a:pos x="T8" y="T9"/>
                  </a:cxn>
                  <a:cxn ang="0">
                    <a:pos x="T10" y="T11"/>
                  </a:cxn>
                  <a:cxn ang="0">
                    <a:pos x="T12" y="T13"/>
                  </a:cxn>
                </a:cxnLst>
                <a:rect b="b" l="0" r="r" t="0"/>
                <a:pathLst>
                  <a:path h="190" w="78">
                    <a:moveTo>
                      <a:pt x="0" y="0"/>
                    </a:moveTo>
                    <a:lnTo>
                      <a:pt x="0" y="0"/>
                    </a:lnTo>
                    <a:lnTo>
                      <a:pt x="0" y="38"/>
                    </a:lnTo>
                    <a:lnTo>
                      <a:pt x="78" y="190"/>
                    </a:lnTo>
                    <a:lnTo>
                      <a:pt x="78" y="190"/>
                    </a:lnTo>
                    <a:lnTo>
                      <a:pt x="78" y="15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51" name="Freeform 495"/>
              <p:cNvSpPr/>
              <p:nvPr/>
            </p:nvSpPr>
            <p:spPr bwMode="auto">
              <a:xfrm>
                <a:off x="4628" y="-18"/>
                <a:ext cx="78" cy="190"/>
              </a:xfrm>
              <a:custGeom>
                <a:gdLst>
                  <a:gd fmla="*/ 0 w 78" name="T0"/>
                  <a:gd fmla="*/ 0 h 190" name="T1"/>
                  <a:gd fmla="*/ 0 w 78" name="T2"/>
                  <a:gd fmla="*/ 0 h 190" name="T3"/>
                  <a:gd fmla="*/ 0 w 78" name="T4"/>
                  <a:gd fmla="*/ 38 h 190" name="T5"/>
                  <a:gd fmla="*/ 78 w 78" name="T6"/>
                  <a:gd fmla="*/ 190 h 190" name="T7"/>
                  <a:gd fmla="*/ 78 w 78" name="T8"/>
                  <a:gd fmla="*/ 190 h 190" name="T9"/>
                  <a:gd fmla="*/ 78 w 78" name="T10"/>
                  <a:gd fmla="*/ 158 h 190" name="T11"/>
                  <a:gd fmla="*/ 0 w 78" name="T12"/>
                  <a:gd fmla="*/ 0 h 190" name="T13"/>
                </a:gdLst>
                <a:cxnLst>
                  <a:cxn ang="0">
                    <a:pos x="T0" y="T1"/>
                  </a:cxn>
                  <a:cxn ang="0">
                    <a:pos x="T2" y="T3"/>
                  </a:cxn>
                  <a:cxn ang="0">
                    <a:pos x="T4" y="T5"/>
                  </a:cxn>
                  <a:cxn ang="0">
                    <a:pos x="T6" y="T7"/>
                  </a:cxn>
                  <a:cxn ang="0">
                    <a:pos x="T8" y="T9"/>
                  </a:cxn>
                  <a:cxn ang="0">
                    <a:pos x="T10" y="T11"/>
                  </a:cxn>
                  <a:cxn ang="0">
                    <a:pos x="T12" y="T13"/>
                  </a:cxn>
                </a:cxnLst>
                <a:rect b="b" l="0" r="r" t="0"/>
                <a:pathLst>
                  <a:path h="190" w="78">
                    <a:moveTo>
                      <a:pt x="0" y="0"/>
                    </a:moveTo>
                    <a:lnTo>
                      <a:pt x="0" y="0"/>
                    </a:lnTo>
                    <a:lnTo>
                      <a:pt x="0" y="38"/>
                    </a:lnTo>
                    <a:lnTo>
                      <a:pt x="78" y="190"/>
                    </a:lnTo>
                    <a:lnTo>
                      <a:pt x="78" y="190"/>
                    </a:lnTo>
                    <a:lnTo>
                      <a:pt x="78" y="15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52" name="Freeform 496"/>
              <p:cNvSpPr/>
              <p:nvPr/>
            </p:nvSpPr>
            <p:spPr bwMode="auto">
              <a:xfrm>
                <a:off x="4730" y="190"/>
                <a:ext cx="32" cy="88"/>
              </a:xfrm>
              <a:custGeom>
                <a:gdLst>
                  <a:gd fmla="*/ 0 w 32" name="T0"/>
                  <a:gd fmla="*/ 0 h 88" name="T1"/>
                  <a:gd fmla="*/ 0 w 32" name="T2"/>
                  <a:gd fmla="*/ 28 h 88" name="T3"/>
                  <a:gd fmla="*/ 32 w 32" name="T4"/>
                  <a:gd fmla="*/ 88 h 88" name="T5"/>
                  <a:gd fmla="*/ 32 w 32" name="T6"/>
                  <a:gd fmla="*/ 64 h 88" name="T7"/>
                  <a:gd fmla="*/ 0 w 32" name="T8"/>
                  <a:gd fmla="*/ 0 h 88" name="T9"/>
                </a:gdLst>
                <a:cxnLst>
                  <a:cxn ang="0">
                    <a:pos x="T0" y="T1"/>
                  </a:cxn>
                  <a:cxn ang="0">
                    <a:pos x="T2" y="T3"/>
                  </a:cxn>
                  <a:cxn ang="0">
                    <a:pos x="T4" y="T5"/>
                  </a:cxn>
                  <a:cxn ang="0">
                    <a:pos x="T6" y="T7"/>
                  </a:cxn>
                  <a:cxn ang="0">
                    <a:pos x="T8" y="T9"/>
                  </a:cxn>
                </a:cxnLst>
                <a:rect b="b" l="0" r="r" t="0"/>
                <a:pathLst>
                  <a:path h="88" w="32">
                    <a:moveTo>
                      <a:pt x="0" y="0"/>
                    </a:moveTo>
                    <a:lnTo>
                      <a:pt x="0" y="28"/>
                    </a:lnTo>
                    <a:lnTo>
                      <a:pt x="32" y="88"/>
                    </a:lnTo>
                    <a:lnTo>
                      <a:pt x="32" y="6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53" name="Freeform 497"/>
              <p:cNvSpPr/>
              <p:nvPr/>
            </p:nvSpPr>
            <p:spPr bwMode="auto">
              <a:xfrm>
                <a:off x="4730" y="190"/>
                <a:ext cx="32" cy="88"/>
              </a:xfrm>
              <a:custGeom>
                <a:gdLst>
                  <a:gd fmla="*/ 0 w 32" name="T0"/>
                  <a:gd fmla="*/ 0 h 88" name="T1"/>
                  <a:gd fmla="*/ 0 w 32" name="T2"/>
                  <a:gd fmla="*/ 28 h 88" name="T3"/>
                  <a:gd fmla="*/ 32 w 32" name="T4"/>
                  <a:gd fmla="*/ 88 h 88" name="T5"/>
                  <a:gd fmla="*/ 32 w 32" name="T6"/>
                  <a:gd fmla="*/ 64 h 88" name="T7"/>
                  <a:gd fmla="*/ 0 w 32" name="T8"/>
                  <a:gd fmla="*/ 0 h 88" name="T9"/>
                </a:gdLst>
                <a:cxnLst>
                  <a:cxn ang="0">
                    <a:pos x="T0" y="T1"/>
                  </a:cxn>
                  <a:cxn ang="0">
                    <a:pos x="T2" y="T3"/>
                  </a:cxn>
                  <a:cxn ang="0">
                    <a:pos x="T4" y="T5"/>
                  </a:cxn>
                  <a:cxn ang="0">
                    <a:pos x="T6" y="T7"/>
                  </a:cxn>
                  <a:cxn ang="0">
                    <a:pos x="T8" y="T9"/>
                  </a:cxn>
                </a:cxnLst>
                <a:rect b="b" l="0" r="r" t="0"/>
                <a:pathLst>
                  <a:path h="88" w="32">
                    <a:moveTo>
                      <a:pt x="0" y="0"/>
                    </a:moveTo>
                    <a:lnTo>
                      <a:pt x="0" y="28"/>
                    </a:lnTo>
                    <a:lnTo>
                      <a:pt x="32" y="88"/>
                    </a:lnTo>
                    <a:lnTo>
                      <a:pt x="32" y="6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54" name="Freeform 498"/>
              <p:cNvSpPr/>
              <p:nvPr/>
            </p:nvSpPr>
            <p:spPr bwMode="auto">
              <a:xfrm>
                <a:off x="4516" y="-155"/>
                <a:ext cx="246" cy="489"/>
              </a:xfrm>
              <a:custGeom>
                <a:gdLst>
                  <a:gd fmla="*/ 0 w 246" name="T0"/>
                  <a:gd fmla="*/ 0 h 489" name="T1"/>
                  <a:gd fmla="*/ 0 w 246" name="T2"/>
                  <a:gd fmla="*/ 0 h 489" name="T3"/>
                  <a:gd fmla="*/ 0 w 246" name="T4"/>
                  <a:gd fmla="*/ 50 h 489" name="T5"/>
                  <a:gd fmla="*/ 246 w 246" name="T6"/>
                  <a:gd fmla="*/ 489 h 489" name="T7"/>
                  <a:gd fmla="*/ 246 w 246" name="T8"/>
                  <a:gd fmla="*/ 489 h 489" name="T9"/>
                  <a:gd fmla="*/ 246 w 246" name="T10"/>
                  <a:gd fmla="*/ 463 h 489" name="T11"/>
                  <a:gd fmla="*/ 0 w 246" name="T12"/>
                  <a:gd fmla="*/ 0 h 489" name="T13"/>
                </a:gdLst>
                <a:cxnLst>
                  <a:cxn ang="0">
                    <a:pos x="T0" y="T1"/>
                  </a:cxn>
                  <a:cxn ang="0">
                    <a:pos x="T2" y="T3"/>
                  </a:cxn>
                  <a:cxn ang="0">
                    <a:pos x="T4" y="T5"/>
                  </a:cxn>
                  <a:cxn ang="0">
                    <a:pos x="T6" y="T7"/>
                  </a:cxn>
                  <a:cxn ang="0">
                    <a:pos x="T8" y="T9"/>
                  </a:cxn>
                  <a:cxn ang="0">
                    <a:pos x="T10" y="T11"/>
                  </a:cxn>
                  <a:cxn ang="0">
                    <a:pos x="T12" y="T13"/>
                  </a:cxn>
                </a:cxnLst>
                <a:rect b="b" l="0" r="r" t="0"/>
                <a:pathLst>
                  <a:path h="489" w="246">
                    <a:moveTo>
                      <a:pt x="0" y="0"/>
                    </a:moveTo>
                    <a:lnTo>
                      <a:pt x="0" y="0"/>
                    </a:lnTo>
                    <a:lnTo>
                      <a:pt x="0" y="50"/>
                    </a:lnTo>
                    <a:lnTo>
                      <a:pt x="246" y="489"/>
                    </a:lnTo>
                    <a:lnTo>
                      <a:pt x="246" y="489"/>
                    </a:lnTo>
                    <a:lnTo>
                      <a:pt x="246" y="463"/>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55" name="Freeform 499"/>
              <p:cNvSpPr/>
              <p:nvPr/>
            </p:nvSpPr>
            <p:spPr bwMode="auto">
              <a:xfrm>
                <a:off x="4516" y="-155"/>
                <a:ext cx="246" cy="489"/>
              </a:xfrm>
              <a:custGeom>
                <a:gdLst>
                  <a:gd fmla="*/ 0 w 246" name="T0"/>
                  <a:gd fmla="*/ 0 h 489" name="T1"/>
                  <a:gd fmla="*/ 0 w 246" name="T2"/>
                  <a:gd fmla="*/ 0 h 489" name="T3"/>
                  <a:gd fmla="*/ 0 w 246" name="T4"/>
                  <a:gd fmla="*/ 50 h 489" name="T5"/>
                  <a:gd fmla="*/ 246 w 246" name="T6"/>
                  <a:gd fmla="*/ 489 h 489" name="T7"/>
                  <a:gd fmla="*/ 246 w 246" name="T8"/>
                  <a:gd fmla="*/ 489 h 489" name="T9"/>
                  <a:gd fmla="*/ 246 w 246" name="T10"/>
                  <a:gd fmla="*/ 463 h 489" name="T11"/>
                  <a:gd fmla="*/ 0 w 246" name="T12"/>
                  <a:gd fmla="*/ 0 h 489" name="T13"/>
                </a:gdLst>
                <a:cxnLst>
                  <a:cxn ang="0">
                    <a:pos x="T0" y="T1"/>
                  </a:cxn>
                  <a:cxn ang="0">
                    <a:pos x="T2" y="T3"/>
                  </a:cxn>
                  <a:cxn ang="0">
                    <a:pos x="T4" y="T5"/>
                  </a:cxn>
                  <a:cxn ang="0">
                    <a:pos x="T6" y="T7"/>
                  </a:cxn>
                  <a:cxn ang="0">
                    <a:pos x="T8" y="T9"/>
                  </a:cxn>
                  <a:cxn ang="0">
                    <a:pos x="T10" y="T11"/>
                  </a:cxn>
                  <a:cxn ang="0">
                    <a:pos x="T12" y="T13"/>
                  </a:cxn>
                </a:cxnLst>
                <a:rect b="b" l="0" r="r" t="0"/>
                <a:pathLst>
                  <a:path h="489" w="246">
                    <a:moveTo>
                      <a:pt x="0" y="0"/>
                    </a:moveTo>
                    <a:lnTo>
                      <a:pt x="0" y="0"/>
                    </a:lnTo>
                    <a:lnTo>
                      <a:pt x="0" y="50"/>
                    </a:lnTo>
                    <a:lnTo>
                      <a:pt x="246" y="489"/>
                    </a:lnTo>
                    <a:lnTo>
                      <a:pt x="246" y="489"/>
                    </a:lnTo>
                    <a:lnTo>
                      <a:pt x="246" y="463"/>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56" name="Freeform 500"/>
              <p:cNvSpPr/>
              <p:nvPr/>
            </p:nvSpPr>
            <p:spPr bwMode="auto">
              <a:xfrm>
                <a:off x="4516" y="-65"/>
                <a:ext cx="28" cy="95"/>
              </a:xfrm>
              <a:custGeom>
                <a:gdLst>
                  <a:gd fmla="*/ 0 w 28" name="T0"/>
                  <a:gd fmla="*/ 0 h 95" name="T1"/>
                  <a:gd fmla="*/ 0 w 28" name="T2"/>
                  <a:gd fmla="*/ 0 h 95" name="T3"/>
                  <a:gd fmla="*/ 0 w 28" name="T4"/>
                  <a:gd fmla="*/ 51 h 95" name="T5"/>
                  <a:gd fmla="*/ 28 w 28" name="T6"/>
                  <a:gd fmla="*/ 95 h 95" name="T7"/>
                  <a:gd fmla="*/ 28 w 28" name="T8"/>
                  <a:gd fmla="*/ 49 h 95" name="T9"/>
                  <a:gd fmla="*/ 0 w 28" name="T10"/>
                  <a:gd fmla="*/ 0 h 95" name="T11"/>
                </a:gdLst>
                <a:cxnLst>
                  <a:cxn ang="0">
                    <a:pos x="T0" y="T1"/>
                  </a:cxn>
                  <a:cxn ang="0">
                    <a:pos x="T2" y="T3"/>
                  </a:cxn>
                  <a:cxn ang="0">
                    <a:pos x="T4" y="T5"/>
                  </a:cxn>
                  <a:cxn ang="0">
                    <a:pos x="T6" y="T7"/>
                  </a:cxn>
                  <a:cxn ang="0">
                    <a:pos x="T8" y="T9"/>
                  </a:cxn>
                  <a:cxn ang="0">
                    <a:pos x="T10" y="T11"/>
                  </a:cxn>
                </a:cxnLst>
                <a:rect b="b" l="0" r="r" t="0"/>
                <a:pathLst>
                  <a:path h="95" w="28">
                    <a:moveTo>
                      <a:pt x="0" y="0"/>
                    </a:moveTo>
                    <a:lnTo>
                      <a:pt x="0" y="0"/>
                    </a:lnTo>
                    <a:lnTo>
                      <a:pt x="0" y="51"/>
                    </a:lnTo>
                    <a:lnTo>
                      <a:pt x="28" y="95"/>
                    </a:lnTo>
                    <a:lnTo>
                      <a:pt x="28" y="49"/>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57" name="Freeform 501"/>
              <p:cNvSpPr/>
              <p:nvPr/>
            </p:nvSpPr>
            <p:spPr bwMode="auto">
              <a:xfrm>
                <a:off x="4516" y="-65"/>
                <a:ext cx="28" cy="95"/>
              </a:xfrm>
              <a:custGeom>
                <a:gdLst>
                  <a:gd fmla="*/ 0 w 28" name="T0"/>
                  <a:gd fmla="*/ 0 h 95" name="T1"/>
                  <a:gd fmla="*/ 0 w 28" name="T2"/>
                  <a:gd fmla="*/ 0 h 95" name="T3"/>
                  <a:gd fmla="*/ 0 w 28" name="T4"/>
                  <a:gd fmla="*/ 51 h 95" name="T5"/>
                  <a:gd fmla="*/ 28 w 28" name="T6"/>
                  <a:gd fmla="*/ 95 h 95" name="T7"/>
                  <a:gd fmla="*/ 28 w 28" name="T8"/>
                  <a:gd fmla="*/ 49 h 95" name="T9"/>
                  <a:gd fmla="*/ 0 w 28" name="T10"/>
                  <a:gd fmla="*/ 0 h 95" name="T11"/>
                </a:gdLst>
                <a:cxnLst>
                  <a:cxn ang="0">
                    <a:pos x="T0" y="T1"/>
                  </a:cxn>
                  <a:cxn ang="0">
                    <a:pos x="T2" y="T3"/>
                  </a:cxn>
                  <a:cxn ang="0">
                    <a:pos x="T4" y="T5"/>
                  </a:cxn>
                  <a:cxn ang="0">
                    <a:pos x="T6" y="T7"/>
                  </a:cxn>
                  <a:cxn ang="0">
                    <a:pos x="T8" y="T9"/>
                  </a:cxn>
                  <a:cxn ang="0">
                    <a:pos x="T10" y="T11"/>
                  </a:cxn>
                </a:cxnLst>
                <a:rect b="b" l="0" r="r" t="0"/>
                <a:pathLst>
                  <a:path h="95" w="28">
                    <a:moveTo>
                      <a:pt x="0" y="0"/>
                    </a:moveTo>
                    <a:lnTo>
                      <a:pt x="0" y="0"/>
                    </a:lnTo>
                    <a:lnTo>
                      <a:pt x="0" y="51"/>
                    </a:lnTo>
                    <a:lnTo>
                      <a:pt x="28" y="95"/>
                    </a:lnTo>
                    <a:lnTo>
                      <a:pt x="28" y="49"/>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58" name="Freeform 502"/>
              <p:cNvSpPr/>
              <p:nvPr/>
            </p:nvSpPr>
            <p:spPr bwMode="auto">
              <a:xfrm>
                <a:off x="4568" y="26"/>
                <a:ext cx="54" cy="136"/>
              </a:xfrm>
              <a:custGeom>
                <a:gdLst>
                  <a:gd fmla="*/ 0 w 54" name="T0"/>
                  <a:gd fmla="*/ 0 h 136" name="T1"/>
                  <a:gd fmla="*/ 0 w 54" name="T2"/>
                  <a:gd fmla="*/ 0 h 136" name="T3"/>
                  <a:gd fmla="*/ 0 w 54" name="T4"/>
                  <a:gd fmla="*/ 44 h 136" name="T5"/>
                  <a:gd fmla="*/ 54 w 54" name="T6"/>
                  <a:gd fmla="*/ 136 h 136" name="T7"/>
                  <a:gd fmla="*/ 54 w 54" name="T8"/>
                  <a:gd fmla="*/ 96 h 136" name="T9"/>
                  <a:gd fmla="*/ 0 w 54" name="T10"/>
                  <a:gd fmla="*/ 0 h 136" name="T11"/>
                </a:gdLst>
                <a:cxnLst>
                  <a:cxn ang="0">
                    <a:pos x="T0" y="T1"/>
                  </a:cxn>
                  <a:cxn ang="0">
                    <a:pos x="T2" y="T3"/>
                  </a:cxn>
                  <a:cxn ang="0">
                    <a:pos x="T4" y="T5"/>
                  </a:cxn>
                  <a:cxn ang="0">
                    <a:pos x="T6" y="T7"/>
                  </a:cxn>
                  <a:cxn ang="0">
                    <a:pos x="T8" y="T9"/>
                  </a:cxn>
                  <a:cxn ang="0">
                    <a:pos x="T10" y="T11"/>
                  </a:cxn>
                </a:cxnLst>
                <a:rect b="b" l="0" r="r" t="0"/>
                <a:pathLst>
                  <a:path h="136" w="54">
                    <a:moveTo>
                      <a:pt x="0" y="0"/>
                    </a:moveTo>
                    <a:lnTo>
                      <a:pt x="0" y="0"/>
                    </a:lnTo>
                    <a:lnTo>
                      <a:pt x="0" y="44"/>
                    </a:lnTo>
                    <a:lnTo>
                      <a:pt x="54" y="136"/>
                    </a:lnTo>
                    <a:lnTo>
                      <a:pt x="54" y="9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59" name="Freeform 503"/>
              <p:cNvSpPr/>
              <p:nvPr/>
            </p:nvSpPr>
            <p:spPr bwMode="auto">
              <a:xfrm>
                <a:off x="4568" y="26"/>
                <a:ext cx="54" cy="136"/>
              </a:xfrm>
              <a:custGeom>
                <a:gdLst>
                  <a:gd fmla="*/ 0 w 54" name="T0"/>
                  <a:gd fmla="*/ 0 h 136" name="T1"/>
                  <a:gd fmla="*/ 0 w 54" name="T2"/>
                  <a:gd fmla="*/ 0 h 136" name="T3"/>
                  <a:gd fmla="*/ 0 w 54" name="T4"/>
                  <a:gd fmla="*/ 44 h 136" name="T5"/>
                  <a:gd fmla="*/ 54 w 54" name="T6"/>
                  <a:gd fmla="*/ 136 h 136" name="T7"/>
                  <a:gd fmla="*/ 54 w 54" name="T8"/>
                  <a:gd fmla="*/ 96 h 136" name="T9"/>
                  <a:gd fmla="*/ 0 w 54" name="T10"/>
                  <a:gd fmla="*/ 0 h 136" name="T11"/>
                </a:gdLst>
                <a:cxnLst>
                  <a:cxn ang="0">
                    <a:pos x="T0" y="T1"/>
                  </a:cxn>
                  <a:cxn ang="0">
                    <a:pos x="T2" y="T3"/>
                  </a:cxn>
                  <a:cxn ang="0">
                    <a:pos x="T4" y="T5"/>
                  </a:cxn>
                  <a:cxn ang="0">
                    <a:pos x="T6" y="T7"/>
                  </a:cxn>
                  <a:cxn ang="0">
                    <a:pos x="T8" y="T9"/>
                  </a:cxn>
                  <a:cxn ang="0">
                    <a:pos x="T10" y="T11"/>
                  </a:cxn>
                </a:cxnLst>
                <a:rect b="b" l="0" r="r" t="0"/>
                <a:pathLst>
                  <a:path h="136" w="54">
                    <a:moveTo>
                      <a:pt x="0" y="0"/>
                    </a:moveTo>
                    <a:lnTo>
                      <a:pt x="0" y="0"/>
                    </a:lnTo>
                    <a:lnTo>
                      <a:pt x="0" y="44"/>
                    </a:lnTo>
                    <a:lnTo>
                      <a:pt x="54" y="136"/>
                    </a:lnTo>
                    <a:lnTo>
                      <a:pt x="54" y="9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60" name="Freeform 504"/>
              <p:cNvSpPr/>
              <p:nvPr/>
            </p:nvSpPr>
            <p:spPr bwMode="auto">
              <a:xfrm>
                <a:off x="4646" y="166"/>
                <a:ext cx="38" cy="100"/>
              </a:xfrm>
              <a:custGeom>
                <a:gdLst>
                  <a:gd fmla="*/ 0 w 38" name="T0"/>
                  <a:gd fmla="*/ 0 h 100" name="T1"/>
                  <a:gd fmla="*/ 0 w 38" name="T2"/>
                  <a:gd fmla="*/ 0 h 100" name="T3"/>
                  <a:gd fmla="*/ 0 w 38" name="T4"/>
                  <a:gd fmla="*/ 36 h 100" name="T5"/>
                  <a:gd fmla="*/ 38 w 38" name="T6"/>
                  <a:gd fmla="*/ 100 h 100" name="T7"/>
                  <a:gd fmla="*/ 38 w 38" name="T8"/>
                  <a:gd fmla="*/ 68 h 100" name="T9"/>
                  <a:gd fmla="*/ 0 w 38" name="T10"/>
                  <a:gd fmla="*/ 0 h 100" name="T11"/>
                </a:gdLst>
                <a:cxnLst>
                  <a:cxn ang="0">
                    <a:pos x="T0" y="T1"/>
                  </a:cxn>
                  <a:cxn ang="0">
                    <a:pos x="T2" y="T3"/>
                  </a:cxn>
                  <a:cxn ang="0">
                    <a:pos x="T4" y="T5"/>
                  </a:cxn>
                  <a:cxn ang="0">
                    <a:pos x="T6" y="T7"/>
                  </a:cxn>
                  <a:cxn ang="0">
                    <a:pos x="T8" y="T9"/>
                  </a:cxn>
                  <a:cxn ang="0">
                    <a:pos x="T10" y="T11"/>
                  </a:cxn>
                </a:cxnLst>
                <a:rect b="b" l="0" r="r" t="0"/>
                <a:pathLst>
                  <a:path h="100" w="38">
                    <a:moveTo>
                      <a:pt x="0" y="0"/>
                    </a:moveTo>
                    <a:lnTo>
                      <a:pt x="0" y="0"/>
                    </a:lnTo>
                    <a:lnTo>
                      <a:pt x="0" y="36"/>
                    </a:lnTo>
                    <a:lnTo>
                      <a:pt x="38" y="100"/>
                    </a:lnTo>
                    <a:lnTo>
                      <a:pt x="38" y="6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61" name="Freeform 505"/>
              <p:cNvSpPr/>
              <p:nvPr/>
            </p:nvSpPr>
            <p:spPr bwMode="auto">
              <a:xfrm>
                <a:off x="4646" y="166"/>
                <a:ext cx="38" cy="100"/>
              </a:xfrm>
              <a:custGeom>
                <a:gdLst>
                  <a:gd fmla="*/ 0 w 38" name="T0"/>
                  <a:gd fmla="*/ 0 h 100" name="T1"/>
                  <a:gd fmla="*/ 0 w 38" name="T2"/>
                  <a:gd fmla="*/ 0 h 100" name="T3"/>
                  <a:gd fmla="*/ 0 w 38" name="T4"/>
                  <a:gd fmla="*/ 36 h 100" name="T5"/>
                  <a:gd fmla="*/ 38 w 38" name="T6"/>
                  <a:gd fmla="*/ 100 h 100" name="T7"/>
                  <a:gd fmla="*/ 38 w 38" name="T8"/>
                  <a:gd fmla="*/ 68 h 100" name="T9"/>
                  <a:gd fmla="*/ 0 w 38" name="T10"/>
                  <a:gd fmla="*/ 0 h 100" name="T11"/>
                </a:gdLst>
                <a:cxnLst>
                  <a:cxn ang="0">
                    <a:pos x="T0" y="T1"/>
                  </a:cxn>
                  <a:cxn ang="0">
                    <a:pos x="T2" y="T3"/>
                  </a:cxn>
                  <a:cxn ang="0">
                    <a:pos x="T4" y="T5"/>
                  </a:cxn>
                  <a:cxn ang="0">
                    <a:pos x="T6" y="T7"/>
                  </a:cxn>
                  <a:cxn ang="0">
                    <a:pos x="T8" y="T9"/>
                  </a:cxn>
                  <a:cxn ang="0">
                    <a:pos x="T10" y="T11"/>
                  </a:cxn>
                </a:cxnLst>
                <a:rect b="b" l="0" r="r" t="0"/>
                <a:pathLst>
                  <a:path h="100" w="38">
                    <a:moveTo>
                      <a:pt x="0" y="0"/>
                    </a:moveTo>
                    <a:lnTo>
                      <a:pt x="0" y="0"/>
                    </a:lnTo>
                    <a:lnTo>
                      <a:pt x="0" y="36"/>
                    </a:lnTo>
                    <a:lnTo>
                      <a:pt x="38" y="100"/>
                    </a:lnTo>
                    <a:lnTo>
                      <a:pt x="38" y="6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62" name="Freeform 506"/>
              <p:cNvSpPr/>
              <p:nvPr/>
            </p:nvSpPr>
            <p:spPr bwMode="auto">
              <a:xfrm>
                <a:off x="4708" y="276"/>
                <a:ext cx="16" cy="56"/>
              </a:xfrm>
              <a:custGeom>
                <a:gdLst>
                  <a:gd fmla="*/ 0 w 16" name="T0"/>
                  <a:gd fmla="*/ 0 h 56" name="T1"/>
                  <a:gd fmla="*/ 0 w 16" name="T2"/>
                  <a:gd fmla="*/ 30 h 56" name="T3"/>
                  <a:gd fmla="*/ 16 w 16" name="T4"/>
                  <a:gd fmla="*/ 56 h 56" name="T5"/>
                  <a:gd fmla="*/ 16 w 16" name="T6"/>
                  <a:gd fmla="*/ 56 h 56" name="T7"/>
                  <a:gd fmla="*/ 16 w 16" name="T8"/>
                  <a:gd fmla="*/ 28 h 56" name="T9"/>
                  <a:gd fmla="*/ 0 w 16" name="T10"/>
                  <a:gd fmla="*/ 0 h 56" name="T11"/>
                </a:gdLst>
                <a:cxnLst>
                  <a:cxn ang="0">
                    <a:pos x="T0" y="T1"/>
                  </a:cxn>
                  <a:cxn ang="0">
                    <a:pos x="T2" y="T3"/>
                  </a:cxn>
                  <a:cxn ang="0">
                    <a:pos x="T4" y="T5"/>
                  </a:cxn>
                  <a:cxn ang="0">
                    <a:pos x="T6" y="T7"/>
                  </a:cxn>
                  <a:cxn ang="0">
                    <a:pos x="T8" y="T9"/>
                  </a:cxn>
                  <a:cxn ang="0">
                    <a:pos x="T10" y="T11"/>
                  </a:cxn>
                </a:cxnLst>
                <a:rect b="b" l="0" r="r" t="0"/>
                <a:pathLst>
                  <a:path h="56" w="16">
                    <a:moveTo>
                      <a:pt x="0" y="0"/>
                    </a:moveTo>
                    <a:lnTo>
                      <a:pt x="0" y="30"/>
                    </a:lnTo>
                    <a:lnTo>
                      <a:pt x="16" y="56"/>
                    </a:lnTo>
                    <a:lnTo>
                      <a:pt x="16" y="56"/>
                    </a:lnTo>
                    <a:lnTo>
                      <a:pt x="16" y="2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63" name="Freeform 507"/>
              <p:cNvSpPr/>
              <p:nvPr/>
            </p:nvSpPr>
            <p:spPr bwMode="auto">
              <a:xfrm>
                <a:off x="4708" y="276"/>
                <a:ext cx="16" cy="56"/>
              </a:xfrm>
              <a:custGeom>
                <a:gdLst>
                  <a:gd fmla="*/ 0 w 16" name="T0"/>
                  <a:gd fmla="*/ 0 h 56" name="T1"/>
                  <a:gd fmla="*/ 0 w 16" name="T2"/>
                  <a:gd fmla="*/ 30 h 56" name="T3"/>
                  <a:gd fmla="*/ 16 w 16" name="T4"/>
                  <a:gd fmla="*/ 56 h 56" name="T5"/>
                  <a:gd fmla="*/ 16 w 16" name="T6"/>
                  <a:gd fmla="*/ 56 h 56" name="T7"/>
                  <a:gd fmla="*/ 16 w 16" name="T8"/>
                  <a:gd fmla="*/ 28 h 56" name="T9"/>
                  <a:gd fmla="*/ 0 w 16" name="T10"/>
                  <a:gd fmla="*/ 0 h 56" name="T11"/>
                </a:gdLst>
                <a:cxnLst>
                  <a:cxn ang="0">
                    <a:pos x="T0" y="T1"/>
                  </a:cxn>
                  <a:cxn ang="0">
                    <a:pos x="T2" y="T3"/>
                  </a:cxn>
                  <a:cxn ang="0">
                    <a:pos x="T4" y="T5"/>
                  </a:cxn>
                  <a:cxn ang="0">
                    <a:pos x="T6" y="T7"/>
                  </a:cxn>
                  <a:cxn ang="0">
                    <a:pos x="T8" y="T9"/>
                  </a:cxn>
                  <a:cxn ang="0">
                    <a:pos x="T10" y="T11"/>
                  </a:cxn>
                </a:cxnLst>
                <a:rect b="b" l="0" r="r" t="0"/>
                <a:pathLst>
                  <a:path h="56" w="16">
                    <a:moveTo>
                      <a:pt x="0" y="0"/>
                    </a:moveTo>
                    <a:lnTo>
                      <a:pt x="0" y="30"/>
                    </a:lnTo>
                    <a:lnTo>
                      <a:pt x="16" y="56"/>
                    </a:lnTo>
                    <a:lnTo>
                      <a:pt x="16" y="56"/>
                    </a:lnTo>
                    <a:lnTo>
                      <a:pt x="16" y="2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64" name="Freeform 508"/>
              <p:cNvSpPr/>
              <p:nvPr/>
            </p:nvSpPr>
            <p:spPr bwMode="auto">
              <a:xfrm>
                <a:off x="4748" y="346"/>
                <a:ext cx="14" cy="48"/>
              </a:xfrm>
              <a:custGeom>
                <a:gdLst>
                  <a:gd fmla="*/ 0 w 14" name="T0"/>
                  <a:gd fmla="*/ 0 h 48" name="T1"/>
                  <a:gd fmla="*/ 0 w 14" name="T2"/>
                  <a:gd fmla="*/ 26 h 48" name="T3"/>
                  <a:gd fmla="*/ 14 w 14" name="T4"/>
                  <a:gd fmla="*/ 48 h 48" name="T5"/>
                  <a:gd fmla="*/ 14 w 14" name="T6"/>
                  <a:gd fmla="*/ 24 h 48" name="T7"/>
                  <a:gd fmla="*/ 0 w 14" name="T8"/>
                  <a:gd fmla="*/ 0 h 48" name="T9"/>
                </a:gdLst>
                <a:cxnLst>
                  <a:cxn ang="0">
                    <a:pos x="T0" y="T1"/>
                  </a:cxn>
                  <a:cxn ang="0">
                    <a:pos x="T2" y="T3"/>
                  </a:cxn>
                  <a:cxn ang="0">
                    <a:pos x="T4" y="T5"/>
                  </a:cxn>
                  <a:cxn ang="0">
                    <a:pos x="T6" y="T7"/>
                  </a:cxn>
                  <a:cxn ang="0">
                    <a:pos x="T8" y="T9"/>
                  </a:cxn>
                </a:cxnLst>
                <a:rect b="b" l="0" r="r" t="0"/>
                <a:pathLst>
                  <a:path h="48" w="14">
                    <a:moveTo>
                      <a:pt x="0" y="0"/>
                    </a:moveTo>
                    <a:lnTo>
                      <a:pt x="0" y="26"/>
                    </a:lnTo>
                    <a:lnTo>
                      <a:pt x="14" y="48"/>
                    </a:lnTo>
                    <a:lnTo>
                      <a:pt x="14"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65" name="Freeform 509"/>
              <p:cNvSpPr/>
              <p:nvPr/>
            </p:nvSpPr>
            <p:spPr bwMode="auto">
              <a:xfrm>
                <a:off x="4748" y="346"/>
                <a:ext cx="14" cy="48"/>
              </a:xfrm>
              <a:custGeom>
                <a:gdLst>
                  <a:gd fmla="*/ 0 w 14" name="T0"/>
                  <a:gd fmla="*/ 0 h 48" name="T1"/>
                  <a:gd fmla="*/ 0 w 14" name="T2"/>
                  <a:gd fmla="*/ 26 h 48" name="T3"/>
                  <a:gd fmla="*/ 14 w 14" name="T4"/>
                  <a:gd fmla="*/ 48 h 48" name="T5"/>
                  <a:gd fmla="*/ 14 w 14" name="T6"/>
                  <a:gd fmla="*/ 24 h 48" name="T7"/>
                  <a:gd fmla="*/ 0 w 14" name="T8"/>
                  <a:gd fmla="*/ 0 h 48" name="T9"/>
                </a:gdLst>
                <a:cxnLst>
                  <a:cxn ang="0">
                    <a:pos x="T0" y="T1"/>
                  </a:cxn>
                  <a:cxn ang="0">
                    <a:pos x="T2" y="T3"/>
                  </a:cxn>
                  <a:cxn ang="0">
                    <a:pos x="T4" y="T5"/>
                  </a:cxn>
                  <a:cxn ang="0">
                    <a:pos x="T6" y="T7"/>
                  </a:cxn>
                  <a:cxn ang="0">
                    <a:pos x="T8" y="T9"/>
                  </a:cxn>
                </a:cxnLst>
                <a:rect b="b" l="0" r="r" t="0"/>
                <a:pathLst>
                  <a:path h="48" w="14">
                    <a:moveTo>
                      <a:pt x="0" y="0"/>
                    </a:moveTo>
                    <a:lnTo>
                      <a:pt x="0" y="26"/>
                    </a:lnTo>
                    <a:lnTo>
                      <a:pt x="14" y="48"/>
                    </a:lnTo>
                    <a:lnTo>
                      <a:pt x="14" y="2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66" name="Freeform 510"/>
              <p:cNvSpPr/>
              <p:nvPr/>
            </p:nvSpPr>
            <p:spPr bwMode="auto">
              <a:xfrm>
                <a:off x="4516" y="26"/>
                <a:ext cx="56" cy="136"/>
              </a:xfrm>
              <a:custGeom>
                <a:gdLst>
                  <a:gd fmla="*/ 0 w 56" name="T0"/>
                  <a:gd fmla="*/ 0 h 136" name="T1"/>
                  <a:gd fmla="*/ 0 w 56" name="T2"/>
                  <a:gd fmla="*/ 0 h 136" name="T3"/>
                  <a:gd fmla="*/ 0 w 56" name="T4"/>
                  <a:gd fmla="*/ 50 h 136" name="T5"/>
                  <a:gd fmla="*/ 56 w 56" name="T6"/>
                  <a:gd fmla="*/ 136 h 136" name="T7"/>
                  <a:gd fmla="*/ 56 w 56" name="T8"/>
                  <a:gd fmla="*/ 92 h 136" name="T9"/>
                  <a:gd fmla="*/ 0 w 56" name="T10"/>
                  <a:gd fmla="*/ 0 h 136" name="T11"/>
                </a:gdLst>
                <a:cxnLst>
                  <a:cxn ang="0">
                    <a:pos x="T0" y="T1"/>
                  </a:cxn>
                  <a:cxn ang="0">
                    <a:pos x="T2" y="T3"/>
                  </a:cxn>
                  <a:cxn ang="0">
                    <a:pos x="T4" y="T5"/>
                  </a:cxn>
                  <a:cxn ang="0">
                    <a:pos x="T6" y="T7"/>
                  </a:cxn>
                  <a:cxn ang="0">
                    <a:pos x="T8" y="T9"/>
                  </a:cxn>
                  <a:cxn ang="0">
                    <a:pos x="T10" y="T11"/>
                  </a:cxn>
                </a:cxnLst>
                <a:rect b="b" l="0" r="r" t="0"/>
                <a:pathLst>
                  <a:path h="136" w="56">
                    <a:moveTo>
                      <a:pt x="0" y="0"/>
                    </a:moveTo>
                    <a:lnTo>
                      <a:pt x="0" y="0"/>
                    </a:lnTo>
                    <a:lnTo>
                      <a:pt x="0" y="50"/>
                    </a:lnTo>
                    <a:lnTo>
                      <a:pt x="56" y="136"/>
                    </a:lnTo>
                    <a:lnTo>
                      <a:pt x="56" y="9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67" name="Freeform 511"/>
              <p:cNvSpPr/>
              <p:nvPr/>
            </p:nvSpPr>
            <p:spPr bwMode="auto">
              <a:xfrm>
                <a:off x="4516" y="26"/>
                <a:ext cx="56" cy="136"/>
              </a:xfrm>
              <a:custGeom>
                <a:gdLst>
                  <a:gd fmla="*/ 0 w 56" name="T0"/>
                  <a:gd fmla="*/ 0 h 136" name="T1"/>
                  <a:gd fmla="*/ 0 w 56" name="T2"/>
                  <a:gd fmla="*/ 0 h 136" name="T3"/>
                  <a:gd fmla="*/ 0 w 56" name="T4"/>
                  <a:gd fmla="*/ 50 h 136" name="T5"/>
                  <a:gd fmla="*/ 56 w 56" name="T6"/>
                  <a:gd fmla="*/ 136 h 136" name="T7"/>
                  <a:gd fmla="*/ 56 w 56" name="T8"/>
                  <a:gd fmla="*/ 92 h 136" name="T9"/>
                  <a:gd fmla="*/ 0 w 56" name="T10"/>
                  <a:gd fmla="*/ 0 h 136" name="T11"/>
                </a:gdLst>
                <a:cxnLst>
                  <a:cxn ang="0">
                    <a:pos x="T0" y="T1"/>
                  </a:cxn>
                  <a:cxn ang="0">
                    <a:pos x="T2" y="T3"/>
                  </a:cxn>
                  <a:cxn ang="0">
                    <a:pos x="T4" y="T5"/>
                  </a:cxn>
                  <a:cxn ang="0">
                    <a:pos x="T6" y="T7"/>
                  </a:cxn>
                  <a:cxn ang="0">
                    <a:pos x="T8" y="T9"/>
                  </a:cxn>
                  <a:cxn ang="0">
                    <a:pos x="T10" y="T11"/>
                  </a:cxn>
                </a:cxnLst>
                <a:rect b="b" l="0" r="r" t="0"/>
                <a:pathLst>
                  <a:path h="136" w="56">
                    <a:moveTo>
                      <a:pt x="0" y="0"/>
                    </a:moveTo>
                    <a:lnTo>
                      <a:pt x="0" y="0"/>
                    </a:lnTo>
                    <a:lnTo>
                      <a:pt x="0" y="50"/>
                    </a:lnTo>
                    <a:lnTo>
                      <a:pt x="56" y="136"/>
                    </a:lnTo>
                    <a:lnTo>
                      <a:pt x="56" y="9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68" name="Freeform 512"/>
              <p:cNvSpPr/>
              <p:nvPr/>
            </p:nvSpPr>
            <p:spPr bwMode="auto">
              <a:xfrm>
                <a:off x="4596" y="158"/>
                <a:ext cx="166" cy="298"/>
              </a:xfrm>
              <a:custGeom>
                <a:gdLst>
                  <a:gd fmla="*/ 0 w 166" name="T0"/>
                  <a:gd fmla="*/ 0 h 298" name="T1"/>
                  <a:gd fmla="*/ 0 w 166" name="T2"/>
                  <a:gd fmla="*/ 42 h 298" name="T3"/>
                  <a:gd fmla="*/ 166 w 166" name="T4"/>
                  <a:gd fmla="*/ 298 h 298" name="T5"/>
                  <a:gd fmla="*/ 166 w 166" name="T6"/>
                  <a:gd fmla="*/ 272 h 298" name="T7"/>
                  <a:gd fmla="*/ 0 w 166" name="T8"/>
                  <a:gd fmla="*/ 0 h 298" name="T9"/>
                </a:gdLst>
                <a:cxnLst>
                  <a:cxn ang="0">
                    <a:pos x="T0" y="T1"/>
                  </a:cxn>
                  <a:cxn ang="0">
                    <a:pos x="T2" y="T3"/>
                  </a:cxn>
                  <a:cxn ang="0">
                    <a:pos x="T4" y="T5"/>
                  </a:cxn>
                  <a:cxn ang="0">
                    <a:pos x="T6" y="T7"/>
                  </a:cxn>
                  <a:cxn ang="0">
                    <a:pos x="T8" y="T9"/>
                  </a:cxn>
                </a:cxnLst>
                <a:rect b="b" l="0" r="r" t="0"/>
                <a:pathLst>
                  <a:path h="298" w="166">
                    <a:moveTo>
                      <a:pt x="0" y="0"/>
                    </a:moveTo>
                    <a:lnTo>
                      <a:pt x="0" y="42"/>
                    </a:lnTo>
                    <a:lnTo>
                      <a:pt x="166" y="298"/>
                    </a:lnTo>
                    <a:lnTo>
                      <a:pt x="166" y="27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69" name="Freeform 513"/>
              <p:cNvSpPr/>
              <p:nvPr/>
            </p:nvSpPr>
            <p:spPr bwMode="auto">
              <a:xfrm>
                <a:off x="4596" y="158"/>
                <a:ext cx="166" cy="298"/>
              </a:xfrm>
              <a:custGeom>
                <a:gdLst>
                  <a:gd fmla="*/ 0 w 166" name="T0"/>
                  <a:gd fmla="*/ 0 h 298" name="T1"/>
                  <a:gd fmla="*/ 0 w 166" name="T2"/>
                  <a:gd fmla="*/ 42 h 298" name="T3"/>
                  <a:gd fmla="*/ 166 w 166" name="T4"/>
                  <a:gd fmla="*/ 298 h 298" name="T5"/>
                  <a:gd fmla="*/ 166 w 166" name="T6"/>
                  <a:gd fmla="*/ 272 h 298" name="T7"/>
                  <a:gd fmla="*/ 0 w 166" name="T8"/>
                  <a:gd fmla="*/ 0 h 298" name="T9"/>
                </a:gdLst>
                <a:cxnLst>
                  <a:cxn ang="0">
                    <a:pos x="T0" y="T1"/>
                  </a:cxn>
                  <a:cxn ang="0">
                    <a:pos x="T2" y="T3"/>
                  </a:cxn>
                  <a:cxn ang="0">
                    <a:pos x="T4" y="T5"/>
                  </a:cxn>
                  <a:cxn ang="0">
                    <a:pos x="T6" y="T7"/>
                  </a:cxn>
                  <a:cxn ang="0">
                    <a:pos x="T8" y="T9"/>
                  </a:cxn>
                </a:cxnLst>
                <a:rect b="b" l="0" r="r" t="0"/>
                <a:pathLst>
                  <a:path h="298" w="166">
                    <a:moveTo>
                      <a:pt x="0" y="0"/>
                    </a:moveTo>
                    <a:lnTo>
                      <a:pt x="0" y="42"/>
                    </a:lnTo>
                    <a:lnTo>
                      <a:pt x="166" y="298"/>
                    </a:lnTo>
                    <a:lnTo>
                      <a:pt x="166" y="27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70" name="Freeform 514"/>
              <p:cNvSpPr/>
              <p:nvPr/>
            </p:nvSpPr>
            <p:spPr bwMode="auto">
              <a:xfrm>
                <a:off x="4516" y="120"/>
                <a:ext cx="94" cy="182"/>
              </a:xfrm>
              <a:custGeom>
                <a:gdLst>
                  <a:gd fmla="*/ 0 w 94" name="T0"/>
                  <a:gd fmla="*/ 0 h 182" name="T1"/>
                  <a:gd fmla="*/ 0 w 94" name="T2"/>
                  <a:gd fmla="*/ 0 h 182" name="T3"/>
                  <a:gd fmla="*/ 0 w 94" name="T4"/>
                  <a:gd fmla="*/ 50 h 182" name="T5"/>
                  <a:gd fmla="*/ 94 w 94" name="T6"/>
                  <a:gd fmla="*/ 182 h 182" name="T7"/>
                  <a:gd fmla="*/ 94 w 94" name="T8"/>
                  <a:gd fmla="*/ 140 h 182" name="T9"/>
                  <a:gd fmla="*/ 0 w 94" name="T10"/>
                  <a:gd fmla="*/ 0 h 182" name="T11"/>
                </a:gdLst>
                <a:cxnLst>
                  <a:cxn ang="0">
                    <a:pos x="T0" y="T1"/>
                  </a:cxn>
                  <a:cxn ang="0">
                    <a:pos x="T2" y="T3"/>
                  </a:cxn>
                  <a:cxn ang="0">
                    <a:pos x="T4" y="T5"/>
                  </a:cxn>
                  <a:cxn ang="0">
                    <a:pos x="T6" y="T7"/>
                  </a:cxn>
                  <a:cxn ang="0">
                    <a:pos x="T8" y="T9"/>
                  </a:cxn>
                  <a:cxn ang="0">
                    <a:pos x="T10" y="T11"/>
                  </a:cxn>
                </a:cxnLst>
                <a:rect b="b" l="0" r="r" t="0"/>
                <a:pathLst>
                  <a:path h="182" w="94">
                    <a:moveTo>
                      <a:pt x="0" y="0"/>
                    </a:moveTo>
                    <a:lnTo>
                      <a:pt x="0" y="0"/>
                    </a:lnTo>
                    <a:lnTo>
                      <a:pt x="0" y="50"/>
                    </a:lnTo>
                    <a:lnTo>
                      <a:pt x="94" y="182"/>
                    </a:lnTo>
                    <a:lnTo>
                      <a:pt x="94" y="14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71" name="Freeform 515"/>
              <p:cNvSpPr/>
              <p:nvPr/>
            </p:nvSpPr>
            <p:spPr bwMode="auto">
              <a:xfrm>
                <a:off x="4516" y="120"/>
                <a:ext cx="94" cy="182"/>
              </a:xfrm>
              <a:custGeom>
                <a:gdLst>
                  <a:gd fmla="*/ 0 w 94" name="T0"/>
                  <a:gd fmla="*/ 0 h 182" name="T1"/>
                  <a:gd fmla="*/ 0 w 94" name="T2"/>
                  <a:gd fmla="*/ 0 h 182" name="T3"/>
                  <a:gd fmla="*/ 0 w 94" name="T4"/>
                  <a:gd fmla="*/ 50 h 182" name="T5"/>
                  <a:gd fmla="*/ 94 w 94" name="T6"/>
                  <a:gd fmla="*/ 182 h 182" name="T7"/>
                  <a:gd fmla="*/ 94 w 94" name="T8"/>
                  <a:gd fmla="*/ 140 h 182" name="T9"/>
                  <a:gd fmla="*/ 0 w 94" name="T10"/>
                  <a:gd fmla="*/ 0 h 182" name="T11"/>
                </a:gdLst>
                <a:cxnLst>
                  <a:cxn ang="0">
                    <a:pos x="T0" y="T1"/>
                  </a:cxn>
                  <a:cxn ang="0">
                    <a:pos x="T2" y="T3"/>
                  </a:cxn>
                  <a:cxn ang="0">
                    <a:pos x="T4" y="T5"/>
                  </a:cxn>
                  <a:cxn ang="0">
                    <a:pos x="T6" y="T7"/>
                  </a:cxn>
                  <a:cxn ang="0">
                    <a:pos x="T8" y="T9"/>
                  </a:cxn>
                  <a:cxn ang="0">
                    <a:pos x="T10" y="T11"/>
                  </a:cxn>
                </a:cxnLst>
                <a:rect b="b" l="0" r="r" t="0"/>
                <a:pathLst>
                  <a:path h="182" w="94">
                    <a:moveTo>
                      <a:pt x="0" y="0"/>
                    </a:moveTo>
                    <a:lnTo>
                      <a:pt x="0" y="0"/>
                    </a:lnTo>
                    <a:lnTo>
                      <a:pt x="0" y="50"/>
                    </a:lnTo>
                    <a:lnTo>
                      <a:pt x="94" y="182"/>
                    </a:lnTo>
                    <a:lnTo>
                      <a:pt x="94" y="14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72" name="Freeform 516"/>
              <p:cNvSpPr/>
              <p:nvPr/>
            </p:nvSpPr>
            <p:spPr bwMode="auto">
              <a:xfrm>
                <a:off x="4634" y="296"/>
                <a:ext cx="44" cy="102"/>
              </a:xfrm>
              <a:custGeom>
                <a:gdLst>
                  <a:gd fmla="*/ 0 w 44" name="T0"/>
                  <a:gd fmla="*/ 0 h 102" name="T1"/>
                  <a:gd fmla="*/ 0 w 44" name="T2"/>
                  <a:gd fmla="*/ 38 h 102" name="T3"/>
                  <a:gd fmla="*/ 44 w 44" name="T4"/>
                  <a:gd fmla="*/ 102 h 102" name="T5"/>
                  <a:gd fmla="*/ 44 w 44" name="T6"/>
                  <a:gd fmla="*/ 102 h 102" name="T7"/>
                  <a:gd fmla="*/ 44 w 44" name="T8"/>
                  <a:gd fmla="*/ 68 h 102" name="T9"/>
                  <a:gd fmla="*/ 0 w 44" name="T10"/>
                  <a:gd fmla="*/ 0 h 102" name="T11"/>
                </a:gdLst>
                <a:cxnLst>
                  <a:cxn ang="0">
                    <a:pos x="T0" y="T1"/>
                  </a:cxn>
                  <a:cxn ang="0">
                    <a:pos x="T2" y="T3"/>
                  </a:cxn>
                  <a:cxn ang="0">
                    <a:pos x="T4" y="T5"/>
                  </a:cxn>
                  <a:cxn ang="0">
                    <a:pos x="T6" y="T7"/>
                  </a:cxn>
                  <a:cxn ang="0">
                    <a:pos x="T8" y="T9"/>
                  </a:cxn>
                  <a:cxn ang="0">
                    <a:pos x="T10" y="T11"/>
                  </a:cxn>
                </a:cxnLst>
                <a:rect b="b" l="0" r="r" t="0"/>
                <a:pathLst>
                  <a:path h="102" w="44">
                    <a:moveTo>
                      <a:pt x="0" y="0"/>
                    </a:moveTo>
                    <a:lnTo>
                      <a:pt x="0" y="38"/>
                    </a:lnTo>
                    <a:lnTo>
                      <a:pt x="44" y="102"/>
                    </a:lnTo>
                    <a:lnTo>
                      <a:pt x="44" y="102"/>
                    </a:lnTo>
                    <a:lnTo>
                      <a:pt x="44" y="6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73" name="Freeform 517"/>
              <p:cNvSpPr/>
              <p:nvPr/>
            </p:nvSpPr>
            <p:spPr bwMode="auto">
              <a:xfrm>
                <a:off x="4634" y="296"/>
                <a:ext cx="44" cy="102"/>
              </a:xfrm>
              <a:custGeom>
                <a:gdLst>
                  <a:gd fmla="*/ 0 w 44" name="T0"/>
                  <a:gd fmla="*/ 0 h 102" name="T1"/>
                  <a:gd fmla="*/ 0 w 44" name="T2"/>
                  <a:gd fmla="*/ 38 h 102" name="T3"/>
                  <a:gd fmla="*/ 44 w 44" name="T4"/>
                  <a:gd fmla="*/ 102 h 102" name="T5"/>
                  <a:gd fmla="*/ 44 w 44" name="T6"/>
                  <a:gd fmla="*/ 102 h 102" name="T7"/>
                  <a:gd fmla="*/ 44 w 44" name="T8"/>
                  <a:gd fmla="*/ 68 h 102" name="T9"/>
                  <a:gd fmla="*/ 0 w 44" name="T10"/>
                  <a:gd fmla="*/ 0 h 102" name="T11"/>
                </a:gdLst>
                <a:cxnLst>
                  <a:cxn ang="0">
                    <a:pos x="T0" y="T1"/>
                  </a:cxn>
                  <a:cxn ang="0">
                    <a:pos x="T2" y="T3"/>
                  </a:cxn>
                  <a:cxn ang="0">
                    <a:pos x="T4" y="T5"/>
                  </a:cxn>
                  <a:cxn ang="0">
                    <a:pos x="T6" y="T7"/>
                  </a:cxn>
                  <a:cxn ang="0">
                    <a:pos x="T8" y="T9"/>
                  </a:cxn>
                  <a:cxn ang="0">
                    <a:pos x="T10" y="T11"/>
                  </a:cxn>
                </a:cxnLst>
                <a:rect b="b" l="0" r="r" t="0"/>
                <a:pathLst>
                  <a:path h="102" w="44">
                    <a:moveTo>
                      <a:pt x="0" y="0"/>
                    </a:moveTo>
                    <a:lnTo>
                      <a:pt x="0" y="38"/>
                    </a:lnTo>
                    <a:lnTo>
                      <a:pt x="44" y="102"/>
                    </a:lnTo>
                    <a:lnTo>
                      <a:pt x="44" y="102"/>
                    </a:lnTo>
                    <a:lnTo>
                      <a:pt x="44" y="6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74" name="Freeform 518"/>
              <p:cNvSpPr/>
              <p:nvPr/>
            </p:nvSpPr>
            <p:spPr bwMode="auto">
              <a:xfrm>
                <a:off x="4702" y="400"/>
                <a:ext cx="60" cy="114"/>
              </a:xfrm>
              <a:custGeom>
                <a:gdLst>
                  <a:gd fmla="*/ 0 w 60" name="T0"/>
                  <a:gd fmla="*/ 0 h 114" name="T1"/>
                  <a:gd fmla="*/ 0 w 60" name="T2"/>
                  <a:gd fmla="*/ 0 h 114" name="T3"/>
                  <a:gd fmla="*/ 0 w 60" name="T4"/>
                  <a:gd fmla="*/ 32 h 114" name="T5"/>
                  <a:gd fmla="*/ 60 w 60" name="T6"/>
                  <a:gd fmla="*/ 114 h 114" name="T7"/>
                  <a:gd fmla="*/ 60 w 60" name="T8"/>
                  <a:gd fmla="*/ 88 h 114" name="T9"/>
                  <a:gd fmla="*/ 0 w 60" name="T10"/>
                  <a:gd fmla="*/ 0 h 114" name="T11"/>
                </a:gdLst>
                <a:cxnLst>
                  <a:cxn ang="0">
                    <a:pos x="T0" y="T1"/>
                  </a:cxn>
                  <a:cxn ang="0">
                    <a:pos x="T2" y="T3"/>
                  </a:cxn>
                  <a:cxn ang="0">
                    <a:pos x="T4" y="T5"/>
                  </a:cxn>
                  <a:cxn ang="0">
                    <a:pos x="T6" y="T7"/>
                  </a:cxn>
                  <a:cxn ang="0">
                    <a:pos x="T8" y="T9"/>
                  </a:cxn>
                  <a:cxn ang="0">
                    <a:pos x="T10" y="T11"/>
                  </a:cxn>
                </a:cxnLst>
                <a:rect b="b" l="0" r="r" t="0"/>
                <a:pathLst>
                  <a:path h="114" w="60">
                    <a:moveTo>
                      <a:pt x="0" y="0"/>
                    </a:moveTo>
                    <a:lnTo>
                      <a:pt x="0" y="0"/>
                    </a:lnTo>
                    <a:lnTo>
                      <a:pt x="0" y="32"/>
                    </a:lnTo>
                    <a:lnTo>
                      <a:pt x="60" y="114"/>
                    </a:lnTo>
                    <a:lnTo>
                      <a:pt x="60" y="8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75" name="Freeform 519"/>
              <p:cNvSpPr/>
              <p:nvPr/>
            </p:nvSpPr>
            <p:spPr bwMode="auto">
              <a:xfrm>
                <a:off x="4702" y="400"/>
                <a:ext cx="60" cy="114"/>
              </a:xfrm>
              <a:custGeom>
                <a:gdLst>
                  <a:gd fmla="*/ 0 w 60" name="T0"/>
                  <a:gd fmla="*/ 0 h 114" name="T1"/>
                  <a:gd fmla="*/ 0 w 60" name="T2"/>
                  <a:gd fmla="*/ 0 h 114" name="T3"/>
                  <a:gd fmla="*/ 0 w 60" name="T4"/>
                  <a:gd fmla="*/ 32 h 114" name="T5"/>
                  <a:gd fmla="*/ 60 w 60" name="T6"/>
                  <a:gd fmla="*/ 114 h 114" name="T7"/>
                  <a:gd fmla="*/ 60 w 60" name="T8"/>
                  <a:gd fmla="*/ 88 h 114" name="T9"/>
                  <a:gd fmla="*/ 0 w 60" name="T10"/>
                  <a:gd fmla="*/ 0 h 114" name="T11"/>
                </a:gdLst>
                <a:cxnLst>
                  <a:cxn ang="0">
                    <a:pos x="T0" y="T1"/>
                  </a:cxn>
                  <a:cxn ang="0">
                    <a:pos x="T2" y="T3"/>
                  </a:cxn>
                  <a:cxn ang="0">
                    <a:pos x="T4" y="T5"/>
                  </a:cxn>
                  <a:cxn ang="0">
                    <a:pos x="T6" y="T7"/>
                  </a:cxn>
                  <a:cxn ang="0">
                    <a:pos x="T8" y="T9"/>
                  </a:cxn>
                  <a:cxn ang="0">
                    <a:pos x="T10" y="T11"/>
                  </a:cxn>
                </a:cxnLst>
                <a:rect b="b" l="0" r="r" t="0"/>
                <a:pathLst>
                  <a:path h="114" w="60">
                    <a:moveTo>
                      <a:pt x="0" y="0"/>
                    </a:moveTo>
                    <a:lnTo>
                      <a:pt x="0" y="0"/>
                    </a:lnTo>
                    <a:lnTo>
                      <a:pt x="0" y="32"/>
                    </a:lnTo>
                    <a:lnTo>
                      <a:pt x="60" y="114"/>
                    </a:lnTo>
                    <a:lnTo>
                      <a:pt x="60" y="8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76" name="Freeform 520"/>
              <p:cNvSpPr/>
              <p:nvPr/>
            </p:nvSpPr>
            <p:spPr bwMode="auto">
              <a:xfrm>
                <a:off x="4516" y="204"/>
                <a:ext cx="28" cy="86"/>
              </a:xfrm>
              <a:custGeom>
                <a:gdLst>
                  <a:gd fmla="*/ 0 w 28" name="T0"/>
                  <a:gd fmla="*/ 0 h 86" name="T1"/>
                  <a:gd fmla="*/ 0 w 28" name="T2"/>
                  <a:gd fmla="*/ 0 h 86" name="T3"/>
                  <a:gd fmla="*/ 0 w 28" name="T4"/>
                  <a:gd fmla="*/ 50 h 86" name="T5"/>
                  <a:gd fmla="*/ 28 w 28" name="T6"/>
                  <a:gd fmla="*/ 86 h 86" name="T7"/>
                  <a:gd fmla="*/ 28 w 28" name="T8"/>
                  <a:gd fmla="*/ 38 h 86" name="T9"/>
                  <a:gd fmla="*/ 0 w 28" name="T10"/>
                  <a:gd fmla="*/ 0 h 86" name="T11"/>
                </a:gdLst>
                <a:cxnLst>
                  <a:cxn ang="0">
                    <a:pos x="T0" y="T1"/>
                  </a:cxn>
                  <a:cxn ang="0">
                    <a:pos x="T2" y="T3"/>
                  </a:cxn>
                  <a:cxn ang="0">
                    <a:pos x="T4" y="T5"/>
                  </a:cxn>
                  <a:cxn ang="0">
                    <a:pos x="T6" y="T7"/>
                  </a:cxn>
                  <a:cxn ang="0">
                    <a:pos x="T8" y="T9"/>
                  </a:cxn>
                  <a:cxn ang="0">
                    <a:pos x="T10" y="T11"/>
                  </a:cxn>
                </a:cxnLst>
                <a:rect b="b" l="0" r="r" t="0"/>
                <a:pathLst>
                  <a:path h="86" w="28">
                    <a:moveTo>
                      <a:pt x="0" y="0"/>
                    </a:moveTo>
                    <a:lnTo>
                      <a:pt x="0" y="0"/>
                    </a:lnTo>
                    <a:lnTo>
                      <a:pt x="0" y="50"/>
                    </a:lnTo>
                    <a:lnTo>
                      <a:pt x="28" y="86"/>
                    </a:lnTo>
                    <a:lnTo>
                      <a:pt x="28" y="3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77" name="Freeform 521"/>
              <p:cNvSpPr/>
              <p:nvPr/>
            </p:nvSpPr>
            <p:spPr bwMode="auto">
              <a:xfrm>
                <a:off x="4516" y="204"/>
                <a:ext cx="28" cy="86"/>
              </a:xfrm>
              <a:custGeom>
                <a:gdLst>
                  <a:gd fmla="*/ 0 w 28" name="T0"/>
                  <a:gd fmla="*/ 0 h 86" name="T1"/>
                  <a:gd fmla="*/ 0 w 28" name="T2"/>
                  <a:gd fmla="*/ 0 h 86" name="T3"/>
                  <a:gd fmla="*/ 0 w 28" name="T4"/>
                  <a:gd fmla="*/ 50 h 86" name="T5"/>
                  <a:gd fmla="*/ 28 w 28" name="T6"/>
                  <a:gd fmla="*/ 86 h 86" name="T7"/>
                  <a:gd fmla="*/ 28 w 28" name="T8"/>
                  <a:gd fmla="*/ 38 h 86" name="T9"/>
                  <a:gd fmla="*/ 0 w 28" name="T10"/>
                  <a:gd fmla="*/ 0 h 86" name="T11"/>
                </a:gdLst>
                <a:cxnLst>
                  <a:cxn ang="0">
                    <a:pos x="T0" y="T1"/>
                  </a:cxn>
                  <a:cxn ang="0">
                    <a:pos x="T2" y="T3"/>
                  </a:cxn>
                  <a:cxn ang="0">
                    <a:pos x="T4" y="T5"/>
                  </a:cxn>
                  <a:cxn ang="0">
                    <a:pos x="T6" y="T7"/>
                  </a:cxn>
                  <a:cxn ang="0">
                    <a:pos x="T8" y="T9"/>
                  </a:cxn>
                  <a:cxn ang="0">
                    <a:pos x="T10" y="T11"/>
                  </a:cxn>
                </a:cxnLst>
                <a:rect b="b" l="0" r="r" t="0"/>
                <a:pathLst>
                  <a:path h="86" w="28">
                    <a:moveTo>
                      <a:pt x="0" y="0"/>
                    </a:moveTo>
                    <a:lnTo>
                      <a:pt x="0" y="0"/>
                    </a:lnTo>
                    <a:lnTo>
                      <a:pt x="0" y="50"/>
                    </a:lnTo>
                    <a:lnTo>
                      <a:pt x="28" y="86"/>
                    </a:lnTo>
                    <a:lnTo>
                      <a:pt x="28" y="3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78" name="Freeform 522"/>
              <p:cNvSpPr/>
              <p:nvPr/>
            </p:nvSpPr>
            <p:spPr bwMode="auto">
              <a:xfrm>
                <a:off x="4568" y="276"/>
                <a:ext cx="90" cy="162"/>
              </a:xfrm>
              <a:custGeom>
                <a:gdLst>
                  <a:gd fmla="*/ 0 w 90" name="T0"/>
                  <a:gd fmla="*/ 0 h 162" name="T1"/>
                  <a:gd fmla="*/ 0 w 90" name="T2"/>
                  <a:gd fmla="*/ 0 h 162" name="T3"/>
                  <a:gd fmla="*/ 0 w 90" name="T4"/>
                  <a:gd fmla="*/ 44 h 162" name="T5"/>
                  <a:gd fmla="*/ 90 w 90" name="T6"/>
                  <a:gd fmla="*/ 162 h 162" name="T7"/>
                  <a:gd fmla="*/ 90 w 90" name="T8"/>
                  <a:gd fmla="*/ 126 h 162" name="T9"/>
                  <a:gd fmla="*/ 0 w 90" name="T10"/>
                  <a:gd fmla="*/ 0 h 162" name="T11"/>
                </a:gdLst>
                <a:cxnLst>
                  <a:cxn ang="0">
                    <a:pos x="T0" y="T1"/>
                  </a:cxn>
                  <a:cxn ang="0">
                    <a:pos x="T2" y="T3"/>
                  </a:cxn>
                  <a:cxn ang="0">
                    <a:pos x="T4" y="T5"/>
                  </a:cxn>
                  <a:cxn ang="0">
                    <a:pos x="T6" y="T7"/>
                  </a:cxn>
                  <a:cxn ang="0">
                    <a:pos x="T8" y="T9"/>
                  </a:cxn>
                  <a:cxn ang="0">
                    <a:pos x="T10" y="T11"/>
                  </a:cxn>
                </a:cxnLst>
                <a:rect b="b" l="0" r="r" t="0"/>
                <a:pathLst>
                  <a:path h="162" w="90">
                    <a:moveTo>
                      <a:pt x="0" y="0"/>
                    </a:moveTo>
                    <a:lnTo>
                      <a:pt x="0" y="0"/>
                    </a:lnTo>
                    <a:lnTo>
                      <a:pt x="0" y="44"/>
                    </a:lnTo>
                    <a:lnTo>
                      <a:pt x="90" y="162"/>
                    </a:lnTo>
                    <a:lnTo>
                      <a:pt x="90" y="12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79" name="Freeform 523"/>
              <p:cNvSpPr/>
              <p:nvPr/>
            </p:nvSpPr>
            <p:spPr bwMode="auto">
              <a:xfrm>
                <a:off x="4568" y="276"/>
                <a:ext cx="90" cy="162"/>
              </a:xfrm>
              <a:custGeom>
                <a:gdLst>
                  <a:gd fmla="*/ 0 w 90" name="T0"/>
                  <a:gd fmla="*/ 0 h 162" name="T1"/>
                  <a:gd fmla="*/ 0 w 90" name="T2"/>
                  <a:gd fmla="*/ 0 h 162" name="T3"/>
                  <a:gd fmla="*/ 0 w 90" name="T4"/>
                  <a:gd fmla="*/ 44 h 162" name="T5"/>
                  <a:gd fmla="*/ 90 w 90" name="T6"/>
                  <a:gd fmla="*/ 162 h 162" name="T7"/>
                  <a:gd fmla="*/ 90 w 90" name="T8"/>
                  <a:gd fmla="*/ 126 h 162" name="T9"/>
                  <a:gd fmla="*/ 0 w 90" name="T10"/>
                  <a:gd fmla="*/ 0 h 162" name="T11"/>
                </a:gdLst>
                <a:cxnLst>
                  <a:cxn ang="0">
                    <a:pos x="T0" y="T1"/>
                  </a:cxn>
                  <a:cxn ang="0">
                    <a:pos x="T2" y="T3"/>
                  </a:cxn>
                  <a:cxn ang="0">
                    <a:pos x="T4" y="T5"/>
                  </a:cxn>
                  <a:cxn ang="0">
                    <a:pos x="T6" y="T7"/>
                  </a:cxn>
                  <a:cxn ang="0">
                    <a:pos x="T8" y="T9"/>
                  </a:cxn>
                  <a:cxn ang="0">
                    <a:pos x="T10" y="T11"/>
                  </a:cxn>
                </a:cxnLst>
                <a:rect b="b" l="0" r="r" t="0"/>
                <a:pathLst>
                  <a:path h="162" w="90">
                    <a:moveTo>
                      <a:pt x="0" y="0"/>
                    </a:moveTo>
                    <a:lnTo>
                      <a:pt x="0" y="0"/>
                    </a:lnTo>
                    <a:lnTo>
                      <a:pt x="0" y="44"/>
                    </a:lnTo>
                    <a:lnTo>
                      <a:pt x="90" y="162"/>
                    </a:lnTo>
                    <a:lnTo>
                      <a:pt x="90" y="12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80" name="Freeform 524"/>
              <p:cNvSpPr/>
              <p:nvPr/>
            </p:nvSpPr>
            <p:spPr bwMode="auto">
              <a:xfrm>
                <a:off x="4682" y="436"/>
                <a:ext cx="14" cy="52"/>
              </a:xfrm>
              <a:custGeom>
                <a:gdLst>
                  <a:gd fmla="*/ 0 w 14" name="T0"/>
                  <a:gd fmla="*/ 0 h 52" name="T1"/>
                  <a:gd fmla="*/ 0 w 14" name="T2"/>
                  <a:gd fmla="*/ 0 h 52" name="T3"/>
                  <a:gd fmla="*/ 0 w 14" name="T4"/>
                  <a:gd fmla="*/ 32 h 52" name="T5"/>
                  <a:gd fmla="*/ 14 w 14" name="T6"/>
                  <a:gd fmla="*/ 52 h 52" name="T7"/>
                  <a:gd fmla="*/ 14 w 14" name="T8"/>
                  <a:gd fmla="*/ 52 h 52" name="T9"/>
                  <a:gd fmla="*/ 14 w 14" name="T10"/>
                  <a:gd fmla="*/ 20 h 52" name="T11"/>
                  <a:gd fmla="*/ 0 w 14" name="T12"/>
                  <a:gd fmla="*/ 0 h 52" name="T13"/>
                </a:gdLst>
                <a:cxnLst>
                  <a:cxn ang="0">
                    <a:pos x="T0" y="T1"/>
                  </a:cxn>
                  <a:cxn ang="0">
                    <a:pos x="T2" y="T3"/>
                  </a:cxn>
                  <a:cxn ang="0">
                    <a:pos x="T4" y="T5"/>
                  </a:cxn>
                  <a:cxn ang="0">
                    <a:pos x="T6" y="T7"/>
                  </a:cxn>
                  <a:cxn ang="0">
                    <a:pos x="T8" y="T9"/>
                  </a:cxn>
                  <a:cxn ang="0">
                    <a:pos x="T10" y="T11"/>
                  </a:cxn>
                  <a:cxn ang="0">
                    <a:pos x="T12" y="T13"/>
                  </a:cxn>
                </a:cxnLst>
                <a:rect b="b" l="0" r="r" t="0"/>
                <a:pathLst>
                  <a:path h="52" w="14">
                    <a:moveTo>
                      <a:pt x="0" y="0"/>
                    </a:moveTo>
                    <a:lnTo>
                      <a:pt x="0" y="0"/>
                    </a:lnTo>
                    <a:lnTo>
                      <a:pt x="0" y="32"/>
                    </a:lnTo>
                    <a:lnTo>
                      <a:pt x="14" y="52"/>
                    </a:lnTo>
                    <a:lnTo>
                      <a:pt x="14" y="52"/>
                    </a:lnTo>
                    <a:lnTo>
                      <a:pt x="14" y="2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81" name="Freeform 525"/>
              <p:cNvSpPr/>
              <p:nvPr/>
            </p:nvSpPr>
            <p:spPr bwMode="auto">
              <a:xfrm>
                <a:off x="4682" y="436"/>
                <a:ext cx="14" cy="52"/>
              </a:xfrm>
              <a:custGeom>
                <a:gdLst>
                  <a:gd fmla="*/ 0 w 14" name="T0"/>
                  <a:gd fmla="*/ 0 h 52" name="T1"/>
                  <a:gd fmla="*/ 0 w 14" name="T2"/>
                  <a:gd fmla="*/ 0 h 52" name="T3"/>
                  <a:gd fmla="*/ 0 w 14" name="T4"/>
                  <a:gd fmla="*/ 32 h 52" name="T5"/>
                  <a:gd fmla="*/ 14 w 14" name="T6"/>
                  <a:gd fmla="*/ 52 h 52" name="T7"/>
                  <a:gd fmla="*/ 14 w 14" name="T8"/>
                  <a:gd fmla="*/ 52 h 52" name="T9"/>
                  <a:gd fmla="*/ 14 w 14" name="T10"/>
                  <a:gd fmla="*/ 20 h 52" name="T11"/>
                  <a:gd fmla="*/ 0 w 14" name="T12"/>
                  <a:gd fmla="*/ 0 h 52" name="T13"/>
                </a:gdLst>
                <a:cxnLst>
                  <a:cxn ang="0">
                    <a:pos x="T0" y="T1"/>
                  </a:cxn>
                  <a:cxn ang="0">
                    <a:pos x="T2" y="T3"/>
                  </a:cxn>
                  <a:cxn ang="0">
                    <a:pos x="T4" y="T5"/>
                  </a:cxn>
                  <a:cxn ang="0">
                    <a:pos x="T6" y="T7"/>
                  </a:cxn>
                  <a:cxn ang="0">
                    <a:pos x="T8" y="T9"/>
                  </a:cxn>
                  <a:cxn ang="0">
                    <a:pos x="T10" y="T11"/>
                  </a:cxn>
                  <a:cxn ang="0">
                    <a:pos x="T12" y="T13"/>
                  </a:cxn>
                </a:cxnLst>
                <a:rect b="b" l="0" r="r" t="0"/>
                <a:pathLst>
                  <a:path h="52" w="14">
                    <a:moveTo>
                      <a:pt x="0" y="0"/>
                    </a:moveTo>
                    <a:lnTo>
                      <a:pt x="0" y="0"/>
                    </a:lnTo>
                    <a:lnTo>
                      <a:pt x="0" y="32"/>
                    </a:lnTo>
                    <a:lnTo>
                      <a:pt x="14" y="52"/>
                    </a:lnTo>
                    <a:lnTo>
                      <a:pt x="14" y="52"/>
                    </a:lnTo>
                    <a:lnTo>
                      <a:pt x="14" y="2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82" name="Freeform 526"/>
              <p:cNvSpPr/>
              <p:nvPr/>
            </p:nvSpPr>
            <p:spPr bwMode="auto">
              <a:xfrm>
                <a:off x="4720" y="490"/>
                <a:ext cx="42" cy="82"/>
              </a:xfrm>
              <a:custGeom>
                <a:gdLst>
                  <a:gd fmla="*/ 0 w 42" name="T0"/>
                  <a:gd fmla="*/ 0 h 82" name="T1"/>
                  <a:gd fmla="*/ 0 w 42" name="T2"/>
                  <a:gd fmla="*/ 30 h 82" name="T3"/>
                  <a:gd fmla="*/ 42 w 42" name="T4"/>
                  <a:gd fmla="*/ 82 h 82" name="T5"/>
                  <a:gd fmla="*/ 42 w 42" name="T6"/>
                  <a:gd fmla="*/ 82 h 82" name="T7"/>
                  <a:gd fmla="*/ 42 w 42" name="T8"/>
                  <a:gd fmla="*/ 58 h 82" name="T9"/>
                  <a:gd fmla="*/ 0 w 42" name="T10"/>
                  <a:gd fmla="*/ 0 h 82" name="T11"/>
                </a:gdLst>
                <a:cxnLst>
                  <a:cxn ang="0">
                    <a:pos x="T0" y="T1"/>
                  </a:cxn>
                  <a:cxn ang="0">
                    <a:pos x="T2" y="T3"/>
                  </a:cxn>
                  <a:cxn ang="0">
                    <a:pos x="T4" y="T5"/>
                  </a:cxn>
                  <a:cxn ang="0">
                    <a:pos x="T6" y="T7"/>
                  </a:cxn>
                  <a:cxn ang="0">
                    <a:pos x="T8" y="T9"/>
                  </a:cxn>
                  <a:cxn ang="0">
                    <a:pos x="T10" y="T11"/>
                  </a:cxn>
                </a:cxnLst>
                <a:rect b="b" l="0" r="r" t="0"/>
                <a:pathLst>
                  <a:path h="82" w="42">
                    <a:moveTo>
                      <a:pt x="0" y="0"/>
                    </a:moveTo>
                    <a:lnTo>
                      <a:pt x="0" y="30"/>
                    </a:lnTo>
                    <a:lnTo>
                      <a:pt x="42" y="82"/>
                    </a:lnTo>
                    <a:lnTo>
                      <a:pt x="42" y="82"/>
                    </a:lnTo>
                    <a:lnTo>
                      <a:pt x="42" y="5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83" name="Freeform 527"/>
              <p:cNvSpPr/>
              <p:nvPr/>
            </p:nvSpPr>
            <p:spPr bwMode="auto">
              <a:xfrm>
                <a:off x="4720" y="490"/>
                <a:ext cx="42" cy="82"/>
              </a:xfrm>
              <a:custGeom>
                <a:gdLst>
                  <a:gd fmla="*/ 0 w 42" name="T0"/>
                  <a:gd fmla="*/ 0 h 82" name="T1"/>
                  <a:gd fmla="*/ 0 w 42" name="T2"/>
                  <a:gd fmla="*/ 30 h 82" name="T3"/>
                  <a:gd fmla="*/ 42 w 42" name="T4"/>
                  <a:gd fmla="*/ 82 h 82" name="T5"/>
                  <a:gd fmla="*/ 42 w 42" name="T6"/>
                  <a:gd fmla="*/ 82 h 82" name="T7"/>
                  <a:gd fmla="*/ 42 w 42" name="T8"/>
                  <a:gd fmla="*/ 58 h 82" name="T9"/>
                  <a:gd fmla="*/ 0 w 42" name="T10"/>
                  <a:gd fmla="*/ 0 h 82" name="T11"/>
                </a:gdLst>
                <a:cxnLst>
                  <a:cxn ang="0">
                    <a:pos x="T0" y="T1"/>
                  </a:cxn>
                  <a:cxn ang="0">
                    <a:pos x="T2" y="T3"/>
                  </a:cxn>
                  <a:cxn ang="0">
                    <a:pos x="T4" y="T5"/>
                  </a:cxn>
                  <a:cxn ang="0">
                    <a:pos x="T6" y="T7"/>
                  </a:cxn>
                  <a:cxn ang="0">
                    <a:pos x="T8" y="T9"/>
                  </a:cxn>
                  <a:cxn ang="0">
                    <a:pos x="T10" y="T11"/>
                  </a:cxn>
                </a:cxnLst>
                <a:rect b="b" l="0" r="r" t="0"/>
                <a:pathLst>
                  <a:path h="82" w="42">
                    <a:moveTo>
                      <a:pt x="0" y="0"/>
                    </a:moveTo>
                    <a:lnTo>
                      <a:pt x="0" y="30"/>
                    </a:lnTo>
                    <a:lnTo>
                      <a:pt x="42" y="82"/>
                    </a:lnTo>
                    <a:lnTo>
                      <a:pt x="42" y="82"/>
                    </a:lnTo>
                    <a:lnTo>
                      <a:pt x="42" y="5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84" name="Freeform 528"/>
              <p:cNvSpPr/>
              <p:nvPr/>
            </p:nvSpPr>
            <p:spPr bwMode="auto">
              <a:xfrm>
                <a:off x="4516" y="294"/>
                <a:ext cx="78" cy="140"/>
              </a:xfrm>
              <a:custGeom>
                <a:gdLst>
                  <a:gd fmla="*/ 0 w 78" name="T0"/>
                  <a:gd fmla="*/ 0 h 140" name="T1"/>
                  <a:gd fmla="*/ 0 w 78" name="T2"/>
                  <a:gd fmla="*/ 0 h 140" name="T3"/>
                  <a:gd fmla="*/ 0 w 78" name="T4"/>
                  <a:gd fmla="*/ 50 h 140" name="T5"/>
                  <a:gd fmla="*/ 78 w 78" name="T6"/>
                  <a:gd fmla="*/ 140 h 140" name="T7"/>
                  <a:gd fmla="*/ 78 w 78" name="T8"/>
                  <a:gd fmla="*/ 98 h 140" name="T9"/>
                  <a:gd fmla="*/ 0 w 78" name="T10"/>
                  <a:gd fmla="*/ 0 h 140" name="T11"/>
                </a:gdLst>
                <a:cxnLst>
                  <a:cxn ang="0">
                    <a:pos x="T0" y="T1"/>
                  </a:cxn>
                  <a:cxn ang="0">
                    <a:pos x="T2" y="T3"/>
                  </a:cxn>
                  <a:cxn ang="0">
                    <a:pos x="T4" y="T5"/>
                  </a:cxn>
                  <a:cxn ang="0">
                    <a:pos x="T6" y="T7"/>
                  </a:cxn>
                  <a:cxn ang="0">
                    <a:pos x="T8" y="T9"/>
                  </a:cxn>
                  <a:cxn ang="0">
                    <a:pos x="T10" y="T11"/>
                  </a:cxn>
                </a:cxnLst>
                <a:rect b="b" l="0" r="r" t="0"/>
                <a:pathLst>
                  <a:path h="140" w="78">
                    <a:moveTo>
                      <a:pt x="0" y="0"/>
                    </a:moveTo>
                    <a:lnTo>
                      <a:pt x="0" y="0"/>
                    </a:lnTo>
                    <a:lnTo>
                      <a:pt x="0" y="50"/>
                    </a:lnTo>
                    <a:lnTo>
                      <a:pt x="78" y="140"/>
                    </a:lnTo>
                    <a:lnTo>
                      <a:pt x="78" y="9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85" name="Freeform 529"/>
              <p:cNvSpPr/>
              <p:nvPr/>
            </p:nvSpPr>
            <p:spPr bwMode="auto">
              <a:xfrm>
                <a:off x="4516" y="294"/>
                <a:ext cx="78" cy="140"/>
              </a:xfrm>
              <a:custGeom>
                <a:gdLst>
                  <a:gd fmla="*/ 0 w 78" name="T0"/>
                  <a:gd fmla="*/ 0 h 140" name="T1"/>
                  <a:gd fmla="*/ 0 w 78" name="T2"/>
                  <a:gd fmla="*/ 0 h 140" name="T3"/>
                  <a:gd fmla="*/ 0 w 78" name="T4"/>
                  <a:gd fmla="*/ 50 h 140" name="T5"/>
                  <a:gd fmla="*/ 78 w 78" name="T6"/>
                  <a:gd fmla="*/ 140 h 140" name="T7"/>
                  <a:gd fmla="*/ 78 w 78" name="T8"/>
                  <a:gd fmla="*/ 98 h 140" name="T9"/>
                  <a:gd fmla="*/ 0 w 78" name="T10"/>
                  <a:gd fmla="*/ 0 h 140" name="T11"/>
                </a:gdLst>
                <a:cxnLst>
                  <a:cxn ang="0">
                    <a:pos x="T0" y="T1"/>
                  </a:cxn>
                  <a:cxn ang="0">
                    <a:pos x="T2" y="T3"/>
                  </a:cxn>
                  <a:cxn ang="0">
                    <a:pos x="T4" y="T5"/>
                  </a:cxn>
                  <a:cxn ang="0">
                    <a:pos x="T6" y="T7"/>
                  </a:cxn>
                  <a:cxn ang="0">
                    <a:pos x="T8" y="T9"/>
                  </a:cxn>
                  <a:cxn ang="0">
                    <a:pos x="T10" y="T11"/>
                  </a:cxn>
                </a:cxnLst>
                <a:rect b="b" l="0" r="r" t="0"/>
                <a:pathLst>
                  <a:path h="140" w="78">
                    <a:moveTo>
                      <a:pt x="0" y="0"/>
                    </a:moveTo>
                    <a:lnTo>
                      <a:pt x="0" y="0"/>
                    </a:lnTo>
                    <a:lnTo>
                      <a:pt x="0" y="50"/>
                    </a:lnTo>
                    <a:lnTo>
                      <a:pt x="78" y="140"/>
                    </a:lnTo>
                    <a:lnTo>
                      <a:pt x="78" y="9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86" name="Freeform 530"/>
              <p:cNvSpPr/>
              <p:nvPr/>
            </p:nvSpPr>
            <p:spPr bwMode="auto">
              <a:xfrm>
                <a:off x="4618" y="422"/>
                <a:ext cx="18" cy="62"/>
              </a:xfrm>
              <a:custGeom>
                <a:gdLst>
                  <a:gd fmla="*/ 0 w 18" name="T0"/>
                  <a:gd fmla="*/ 0 h 62" name="T1"/>
                  <a:gd fmla="*/ 0 w 18" name="T2"/>
                  <a:gd fmla="*/ 40 h 62" name="T3"/>
                  <a:gd fmla="*/ 18 w 18" name="T4"/>
                  <a:gd fmla="*/ 62 h 62" name="T5"/>
                  <a:gd fmla="*/ 18 w 18" name="T6"/>
                  <a:gd fmla="*/ 62 h 62" name="T7"/>
                  <a:gd fmla="*/ 16 w 18" name="T8"/>
                  <a:gd fmla="*/ 58 h 62" name="T9"/>
                  <a:gd fmla="*/ 16 w 18" name="T10"/>
                  <a:gd fmla="*/ 22 h 62" name="T11"/>
                  <a:gd fmla="*/ 0 w 18" name="T12"/>
                  <a:gd fmla="*/ 0 h 62" name="T13"/>
                </a:gdLst>
                <a:cxnLst>
                  <a:cxn ang="0">
                    <a:pos x="T0" y="T1"/>
                  </a:cxn>
                  <a:cxn ang="0">
                    <a:pos x="T2" y="T3"/>
                  </a:cxn>
                  <a:cxn ang="0">
                    <a:pos x="T4" y="T5"/>
                  </a:cxn>
                  <a:cxn ang="0">
                    <a:pos x="T6" y="T7"/>
                  </a:cxn>
                  <a:cxn ang="0">
                    <a:pos x="T8" y="T9"/>
                  </a:cxn>
                  <a:cxn ang="0">
                    <a:pos x="T10" y="T11"/>
                  </a:cxn>
                  <a:cxn ang="0">
                    <a:pos x="T12" y="T13"/>
                  </a:cxn>
                </a:cxnLst>
                <a:rect b="b" l="0" r="r" t="0"/>
                <a:pathLst>
                  <a:path h="62" w="18">
                    <a:moveTo>
                      <a:pt x="0" y="0"/>
                    </a:moveTo>
                    <a:lnTo>
                      <a:pt x="0" y="40"/>
                    </a:lnTo>
                    <a:lnTo>
                      <a:pt x="18" y="62"/>
                    </a:lnTo>
                    <a:lnTo>
                      <a:pt x="18" y="62"/>
                    </a:lnTo>
                    <a:lnTo>
                      <a:pt x="16" y="58"/>
                    </a:lnTo>
                    <a:lnTo>
                      <a:pt x="16" y="2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87" name="Freeform 531"/>
              <p:cNvSpPr/>
              <p:nvPr/>
            </p:nvSpPr>
            <p:spPr bwMode="auto">
              <a:xfrm>
                <a:off x="4618" y="422"/>
                <a:ext cx="18" cy="62"/>
              </a:xfrm>
              <a:custGeom>
                <a:gdLst>
                  <a:gd fmla="*/ 0 w 18" name="T0"/>
                  <a:gd fmla="*/ 0 h 62" name="T1"/>
                  <a:gd fmla="*/ 0 w 18" name="T2"/>
                  <a:gd fmla="*/ 40 h 62" name="T3"/>
                  <a:gd fmla="*/ 18 w 18" name="T4"/>
                  <a:gd fmla="*/ 62 h 62" name="T5"/>
                  <a:gd fmla="*/ 18 w 18" name="T6"/>
                  <a:gd fmla="*/ 62 h 62" name="T7"/>
                  <a:gd fmla="*/ 16 w 18" name="T8"/>
                  <a:gd fmla="*/ 58 h 62" name="T9"/>
                  <a:gd fmla="*/ 16 w 18" name="T10"/>
                  <a:gd fmla="*/ 22 h 62" name="T11"/>
                  <a:gd fmla="*/ 0 w 18" name="T12"/>
                  <a:gd fmla="*/ 0 h 62" name="T13"/>
                </a:gdLst>
                <a:cxnLst>
                  <a:cxn ang="0">
                    <a:pos x="T0" y="T1"/>
                  </a:cxn>
                  <a:cxn ang="0">
                    <a:pos x="T2" y="T3"/>
                  </a:cxn>
                  <a:cxn ang="0">
                    <a:pos x="T4" y="T5"/>
                  </a:cxn>
                  <a:cxn ang="0">
                    <a:pos x="T6" y="T7"/>
                  </a:cxn>
                  <a:cxn ang="0">
                    <a:pos x="T8" y="T9"/>
                  </a:cxn>
                  <a:cxn ang="0">
                    <a:pos x="T10" y="T11"/>
                  </a:cxn>
                  <a:cxn ang="0">
                    <a:pos x="T12" y="T13"/>
                  </a:cxn>
                </a:cxnLst>
                <a:rect b="b" l="0" r="r" t="0"/>
                <a:pathLst>
                  <a:path h="62" w="18">
                    <a:moveTo>
                      <a:pt x="0" y="0"/>
                    </a:moveTo>
                    <a:lnTo>
                      <a:pt x="0" y="40"/>
                    </a:lnTo>
                    <a:lnTo>
                      <a:pt x="18" y="62"/>
                    </a:lnTo>
                    <a:lnTo>
                      <a:pt x="18" y="62"/>
                    </a:lnTo>
                    <a:lnTo>
                      <a:pt x="16" y="58"/>
                    </a:lnTo>
                    <a:lnTo>
                      <a:pt x="16" y="2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88" name="Freeform 532"/>
              <p:cNvSpPr/>
              <p:nvPr/>
            </p:nvSpPr>
            <p:spPr bwMode="auto">
              <a:xfrm>
                <a:off x="4658" y="474"/>
                <a:ext cx="50" cy="94"/>
              </a:xfrm>
              <a:custGeom>
                <a:gdLst>
                  <a:gd fmla="*/ 0 w 50" name="T0"/>
                  <a:gd fmla="*/ 0 h 94" name="T1"/>
                  <a:gd fmla="*/ 0 w 50" name="T2"/>
                  <a:gd fmla="*/ 36 h 94" name="T3"/>
                  <a:gd fmla="*/ 50 w 50" name="T4"/>
                  <a:gd fmla="*/ 94 h 94" name="T5"/>
                  <a:gd fmla="*/ 50 w 50" name="T6"/>
                  <a:gd fmla="*/ 94 h 94" name="T7"/>
                  <a:gd fmla="*/ 50 w 50" name="T8"/>
                  <a:gd fmla="*/ 64 h 94" name="T9"/>
                  <a:gd fmla="*/ 0 w 50" name="T10"/>
                  <a:gd fmla="*/ 0 h 94" name="T11"/>
                </a:gdLst>
                <a:cxnLst>
                  <a:cxn ang="0">
                    <a:pos x="T0" y="T1"/>
                  </a:cxn>
                  <a:cxn ang="0">
                    <a:pos x="T2" y="T3"/>
                  </a:cxn>
                  <a:cxn ang="0">
                    <a:pos x="T4" y="T5"/>
                  </a:cxn>
                  <a:cxn ang="0">
                    <a:pos x="T6" y="T7"/>
                  </a:cxn>
                  <a:cxn ang="0">
                    <a:pos x="T8" y="T9"/>
                  </a:cxn>
                  <a:cxn ang="0">
                    <a:pos x="T10" y="T11"/>
                  </a:cxn>
                </a:cxnLst>
                <a:rect b="b" l="0" r="r" t="0"/>
                <a:pathLst>
                  <a:path h="94" w="50">
                    <a:moveTo>
                      <a:pt x="0" y="0"/>
                    </a:moveTo>
                    <a:lnTo>
                      <a:pt x="0" y="36"/>
                    </a:lnTo>
                    <a:lnTo>
                      <a:pt x="50" y="94"/>
                    </a:lnTo>
                    <a:lnTo>
                      <a:pt x="50" y="94"/>
                    </a:lnTo>
                    <a:lnTo>
                      <a:pt x="50" y="6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89" name="Freeform 533"/>
              <p:cNvSpPr/>
              <p:nvPr/>
            </p:nvSpPr>
            <p:spPr bwMode="auto">
              <a:xfrm>
                <a:off x="4658" y="474"/>
                <a:ext cx="50" cy="94"/>
              </a:xfrm>
              <a:custGeom>
                <a:gdLst>
                  <a:gd fmla="*/ 0 w 50" name="T0"/>
                  <a:gd fmla="*/ 0 h 94" name="T1"/>
                  <a:gd fmla="*/ 0 w 50" name="T2"/>
                  <a:gd fmla="*/ 36 h 94" name="T3"/>
                  <a:gd fmla="*/ 50 w 50" name="T4"/>
                  <a:gd fmla="*/ 94 h 94" name="T5"/>
                  <a:gd fmla="*/ 50 w 50" name="T6"/>
                  <a:gd fmla="*/ 94 h 94" name="T7"/>
                  <a:gd fmla="*/ 50 w 50" name="T8"/>
                  <a:gd fmla="*/ 64 h 94" name="T9"/>
                  <a:gd fmla="*/ 0 w 50" name="T10"/>
                  <a:gd fmla="*/ 0 h 94" name="T11"/>
                </a:gdLst>
                <a:cxnLst>
                  <a:cxn ang="0">
                    <a:pos x="T0" y="T1"/>
                  </a:cxn>
                  <a:cxn ang="0">
                    <a:pos x="T2" y="T3"/>
                  </a:cxn>
                  <a:cxn ang="0">
                    <a:pos x="T4" y="T5"/>
                  </a:cxn>
                  <a:cxn ang="0">
                    <a:pos x="T6" y="T7"/>
                  </a:cxn>
                  <a:cxn ang="0">
                    <a:pos x="T8" y="T9"/>
                  </a:cxn>
                  <a:cxn ang="0">
                    <a:pos x="T10" y="T11"/>
                  </a:cxn>
                </a:cxnLst>
                <a:rect b="b" l="0" r="r" t="0"/>
                <a:pathLst>
                  <a:path h="94" w="50">
                    <a:moveTo>
                      <a:pt x="0" y="0"/>
                    </a:moveTo>
                    <a:lnTo>
                      <a:pt x="0" y="36"/>
                    </a:lnTo>
                    <a:lnTo>
                      <a:pt x="50" y="94"/>
                    </a:lnTo>
                    <a:lnTo>
                      <a:pt x="50" y="94"/>
                    </a:lnTo>
                    <a:lnTo>
                      <a:pt x="50" y="6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90" name="Freeform 534"/>
              <p:cNvSpPr/>
              <p:nvPr/>
            </p:nvSpPr>
            <p:spPr bwMode="auto">
              <a:xfrm>
                <a:off x="4608" y="480"/>
                <a:ext cx="50" cy="96"/>
              </a:xfrm>
              <a:custGeom>
                <a:gdLst>
                  <a:gd fmla="*/ 0 w 50" name="T0"/>
                  <a:gd fmla="*/ 0 h 96" name="T1"/>
                  <a:gd fmla="*/ 0 w 50" name="T2"/>
                  <a:gd fmla="*/ 36 h 96" name="T3"/>
                  <a:gd fmla="*/ 50 w 50" name="T4"/>
                  <a:gd fmla="*/ 96 h 96" name="T5"/>
                  <a:gd fmla="*/ 50 w 50" name="T6"/>
                  <a:gd fmla="*/ 66 h 96" name="T7"/>
                  <a:gd fmla="*/ 0 w 50" name="T8"/>
                  <a:gd fmla="*/ 0 h 96" name="T9"/>
                </a:gdLst>
                <a:cxnLst>
                  <a:cxn ang="0">
                    <a:pos x="T0" y="T1"/>
                  </a:cxn>
                  <a:cxn ang="0">
                    <a:pos x="T2" y="T3"/>
                  </a:cxn>
                  <a:cxn ang="0">
                    <a:pos x="T4" y="T5"/>
                  </a:cxn>
                  <a:cxn ang="0">
                    <a:pos x="T6" y="T7"/>
                  </a:cxn>
                  <a:cxn ang="0">
                    <a:pos x="T8" y="T9"/>
                  </a:cxn>
                </a:cxnLst>
                <a:rect b="b" l="0" r="r" t="0"/>
                <a:pathLst>
                  <a:path h="96" w="50">
                    <a:moveTo>
                      <a:pt x="0" y="0"/>
                    </a:moveTo>
                    <a:lnTo>
                      <a:pt x="0" y="36"/>
                    </a:lnTo>
                    <a:lnTo>
                      <a:pt x="50" y="96"/>
                    </a:lnTo>
                    <a:lnTo>
                      <a:pt x="50" y="6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91" name="Freeform 535"/>
              <p:cNvSpPr/>
              <p:nvPr/>
            </p:nvSpPr>
            <p:spPr bwMode="auto">
              <a:xfrm>
                <a:off x="4608" y="480"/>
                <a:ext cx="50" cy="96"/>
              </a:xfrm>
              <a:custGeom>
                <a:gdLst>
                  <a:gd fmla="*/ 0 w 50" name="T0"/>
                  <a:gd fmla="*/ 0 h 96" name="T1"/>
                  <a:gd fmla="*/ 0 w 50" name="T2"/>
                  <a:gd fmla="*/ 36 h 96" name="T3"/>
                  <a:gd fmla="*/ 50 w 50" name="T4"/>
                  <a:gd fmla="*/ 96 h 96" name="T5"/>
                  <a:gd fmla="*/ 50 w 50" name="T6"/>
                  <a:gd fmla="*/ 66 h 96" name="T7"/>
                  <a:gd fmla="*/ 0 w 50" name="T8"/>
                  <a:gd fmla="*/ 0 h 96" name="T9"/>
                </a:gdLst>
                <a:cxnLst>
                  <a:cxn ang="0">
                    <a:pos x="T0" y="T1"/>
                  </a:cxn>
                  <a:cxn ang="0">
                    <a:pos x="T2" y="T3"/>
                  </a:cxn>
                  <a:cxn ang="0">
                    <a:pos x="T4" y="T5"/>
                  </a:cxn>
                  <a:cxn ang="0">
                    <a:pos x="T6" y="T7"/>
                  </a:cxn>
                  <a:cxn ang="0">
                    <a:pos x="T8" y="T9"/>
                  </a:cxn>
                </a:cxnLst>
                <a:rect b="b" l="0" r="r" t="0"/>
                <a:pathLst>
                  <a:path h="96" w="50">
                    <a:moveTo>
                      <a:pt x="0" y="0"/>
                    </a:moveTo>
                    <a:lnTo>
                      <a:pt x="0" y="36"/>
                    </a:lnTo>
                    <a:lnTo>
                      <a:pt x="50" y="96"/>
                    </a:lnTo>
                    <a:lnTo>
                      <a:pt x="50" y="6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92" name="Freeform 536"/>
              <p:cNvSpPr/>
              <p:nvPr/>
            </p:nvSpPr>
            <p:spPr bwMode="auto">
              <a:xfrm>
                <a:off x="4732" y="568"/>
                <a:ext cx="30" cy="63"/>
              </a:xfrm>
              <a:custGeom>
                <a:gdLst>
                  <a:gd fmla="*/ 0 w 30" name="T0"/>
                  <a:gd fmla="*/ 0 h 63" name="T1"/>
                  <a:gd fmla="*/ 0 w 30" name="T2"/>
                  <a:gd fmla="*/ 0 h 63" name="T3"/>
                  <a:gd fmla="*/ 0 w 30" name="T4"/>
                  <a:gd fmla="*/ 28 h 63" name="T5"/>
                  <a:gd fmla="*/ 30 w 30" name="T6"/>
                  <a:gd fmla="*/ 63 h 63" name="T7"/>
                  <a:gd fmla="*/ 30 w 30" name="T8"/>
                  <a:gd fmla="*/ 63 h 63" name="T9"/>
                  <a:gd fmla="*/ 30 w 30" name="T10"/>
                  <a:gd fmla="*/ 38 h 63" name="T11"/>
                  <a:gd fmla="*/ 0 w 30" name="T12"/>
                  <a:gd fmla="*/ 0 h 63" name="T13"/>
                </a:gdLst>
                <a:cxnLst>
                  <a:cxn ang="0">
                    <a:pos x="T0" y="T1"/>
                  </a:cxn>
                  <a:cxn ang="0">
                    <a:pos x="T2" y="T3"/>
                  </a:cxn>
                  <a:cxn ang="0">
                    <a:pos x="T4" y="T5"/>
                  </a:cxn>
                  <a:cxn ang="0">
                    <a:pos x="T6" y="T7"/>
                  </a:cxn>
                  <a:cxn ang="0">
                    <a:pos x="T8" y="T9"/>
                  </a:cxn>
                  <a:cxn ang="0">
                    <a:pos x="T10" y="T11"/>
                  </a:cxn>
                  <a:cxn ang="0">
                    <a:pos x="T12" y="T13"/>
                  </a:cxn>
                </a:cxnLst>
                <a:rect b="b" l="0" r="r" t="0"/>
                <a:pathLst>
                  <a:path h="62" w="30">
                    <a:moveTo>
                      <a:pt x="0" y="0"/>
                    </a:moveTo>
                    <a:lnTo>
                      <a:pt x="0" y="0"/>
                    </a:lnTo>
                    <a:lnTo>
                      <a:pt x="0" y="28"/>
                    </a:lnTo>
                    <a:lnTo>
                      <a:pt x="30" y="63"/>
                    </a:lnTo>
                    <a:lnTo>
                      <a:pt x="30" y="63"/>
                    </a:lnTo>
                    <a:lnTo>
                      <a:pt x="30" y="3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93" name="Freeform 537"/>
              <p:cNvSpPr/>
              <p:nvPr/>
            </p:nvSpPr>
            <p:spPr bwMode="auto">
              <a:xfrm>
                <a:off x="4732" y="568"/>
                <a:ext cx="30" cy="63"/>
              </a:xfrm>
              <a:custGeom>
                <a:gdLst>
                  <a:gd fmla="*/ 0 w 30" name="T0"/>
                  <a:gd fmla="*/ 0 h 63" name="T1"/>
                  <a:gd fmla="*/ 0 w 30" name="T2"/>
                  <a:gd fmla="*/ 0 h 63" name="T3"/>
                  <a:gd fmla="*/ 0 w 30" name="T4"/>
                  <a:gd fmla="*/ 28 h 63" name="T5"/>
                  <a:gd fmla="*/ 30 w 30" name="T6"/>
                  <a:gd fmla="*/ 63 h 63" name="T7"/>
                  <a:gd fmla="*/ 30 w 30" name="T8"/>
                  <a:gd fmla="*/ 63 h 63" name="T9"/>
                  <a:gd fmla="*/ 30 w 30" name="T10"/>
                  <a:gd fmla="*/ 38 h 63" name="T11"/>
                  <a:gd fmla="*/ 0 w 30" name="T12"/>
                  <a:gd fmla="*/ 0 h 63" name="T13"/>
                </a:gdLst>
                <a:cxnLst>
                  <a:cxn ang="0">
                    <a:pos x="T0" y="T1"/>
                  </a:cxn>
                  <a:cxn ang="0">
                    <a:pos x="T2" y="T3"/>
                  </a:cxn>
                  <a:cxn ang="0">
                    <a:pos x="T4" y="T5"/>
                  </a:cxn>
                  <a:cxn ang="0">
                    <a:pos x="T6" y="T7"/>
                  </a:cxn>
                  <a:cxn ang="0">
                    <a:pos x="T8" y="T9"/>
                  </a:cxn>
                  <a:cxn ang="0">
                    <a:pos x="T10" y="T11"/>
                  </a:cxn>
                  <a:cxn ang="0">
                    <a:pos x="T12" y="T13"/>
                  </a:cxn>
                </a:cxnLst>
                <a:rect b="b" l="0" r="r" t="0"/>
                <a:pathLst>
                  <a:path h="62" w="30">
                    <a:moveTo>
                      <a:pt x="0" y="0"/>
                    </a:moveTo>
                    <a:lnTo>
                      <a:pt x="0" y="0"/>
                    </a:lnTo>
                    <a:lnTo>
                      <a:pt x="0" y="28"/>
                    </a:lnTo>
                    <a:lnTo>
                      <a:pt x="30" y="63"/>
                    </a:lnTo>
                    <a:lnTo>
                      <a:pt x="30" y="63"/>
                    </a:lnTo>
                    <a:lnTo>
                      <a:pt x="30" y="3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94" name="Freeform 538"/>
              <p:cNvSpPr/>
              <p:nvPr/>
            </p:nvSpPr>
            <p:spPr bwMode="auto">
              <a:xfrm>
                <a:off x="4516" y="384"/>
                <a:ext cx="30" cy="82"/>
              </a:xfrm>
              <a:custGeom>
                <a:gdLst>
                  <a:gd fmla="*/ 0 w 30" name="T0"/>
                  <a:gd fmla="*/ 0 h 82" name="T1"/>
                  <a:gd fmla="*/ 0 w 30" name="T2"/>
                  <a:gd fmla="*/ 0 h 82" name="T3"/>
                  <a:gd fmla="*/ 0 w 30" name="T4"/>
                  <a:gd fmla="*/ 50 h 82" name="T5"/>
                  <a:gd fmla="*/ 30 w 30" name="T6"/>
                  <a:gd fmla="*/ 82 h 82" name="T7"/>
                  <a:gd fmla="*/ 30 w 30" name="T8"/>
                  <a:gd fmla="*/ 82 h 82" name="T9"/>
                  <a:gd fmla="*/ 30 w 30" name="T10"/>
                  <a:gd fmla="*/ 34 h 82" name="T11"/>
                  <a:gd fmla="*/ 0 w 30" name="T12"/>
                  <a:gd fmla="*/ 0 h 82" name="T13"/>
                </a:gdLst>
                <a:cxnLst>
                  <a:cxn ang="0">
                    <a:pos x="T0" y="T1"/>
                  </a:cxn>
                  <a:cxn ang="0">
                    <a:pos x="T2" y="T3"/>
                  </a:cxn>
                  <a:cxn ang="0">
                    <a:pos x="T4" y="T5"/>
                  </a:cxn>
                  <a:cxn ang="0">
                    <a:pos x="T6" y="T7"/>
                  </a:cxn>
                  <a:cxn ang="0">
                    <a:pos x="T8" y="T9"/>
                  </a:cxn>
                  <a:cxn ang="0">
                    <a:pos x="T10" y="T11"/>
                  </a:cxn>
                  <a:cxn ang="0">
                    <a:pos x="T12" y="T13"/>
                  </a:cxn>
                </a:cxnLst>
                <a:rect b="b" l="0" r="r" t="0"/>
                <a:pathLst>
                  <a:path h="82" w="30">
                    <a:moveTo>
                      <a:pt x="0" y="0"/>
                    </a:moveTo>
                    <a:lnTo>
                      <a:pt x="0" y="0"/>
                    </a:lnTo>
                    <a:lnTo>
                      <a:pt x="0" y="50"/>
                    </a:lnTo>
                    <a:lnTo>
                      <a:pt x="30" y="82"/>
                    </a:lnTo>
                    <a:lnTo>
                      <a:pt x="30" y="82"/>
                    </a:lnTo>
                    <a:lnTo>
                      <a:pt x="30" y="3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95" name="Freeform 539"/>
              <p:cNvSpPr/>
              <p:nvPr/>
            </p:nvSpPr>
            <p:spPr bwMode="auto">
              <a:xfrm>
                <a:off x="4516" y="384"/>
                <a:ext cx="30" cy="82"/>
              </a:xfrm>
              <a:custGeom>
                <a:gdLst>
                  <a:gd fmla="*/ 0 w 30" name="T0"/>
                  <a:gd fmla="*/ 0 h 82" name="T1"/>
                  <a:gd fmla="*/ 0 w 30" name="T2"/>
                  <a:gd fmla="*/ 0 h 82" name="T3"/>
                  <a:gd fmla="*/ 0 w 30" name="T4"/>
                  <a:gd fmla="*/ 50 h 82" name="T5"/>
                  <a:gd fmla="*/ 30 w 30" name="T6"/>
                  <a:gd fmla="*/ 82 h 82" name="T7"/>
                  <a:gd fmla="*/ 30 w 30" name="T8"/>
                  <a:gd fmla="*/ 82 h 82" name="T9"/>
                  <a:gd fmla="*/ 30 w 30" name="T10"/>
                  <a:gd fmla="*/ 34 h 82" name="T11"/>
                  <a:gd fmla="*/ 0 w 30" name="T12"/>
                  <a:gd fmla="*/ 0 h 82" name="T13"/>
                </a:gdLst>
                <a:cxnLst>
                  <a:cxn ang="0">
                    <a:pos x="T0" y="T1"/>
                  </a:cxn>
                  <a:cxn ang="0">
                    <a:pos x="T2" y="T3"/>
                  </a:cxn>
                  <a:cxn ang="0">
                    <a:pos x="T4" y="T5"/>
                  </a:cxn>
                  <a:cxn ang="0">
                    <a:pos x="T6" y="T7"/>
                  </a:cxn>
                  <a:cxn ang="0">
                    <a:pos x="T8" y="T9"/>
                  </a:cxn>
                  <a:cxn ang="0">
                    <a:pos x="T10" y="T11"/>
                  </a:cxn>
                  <a:cxn ang="0">
                    <a:pos x="T12" y="T13"/>
                  </a:cxn>
                </a:cxnLst>
                <a:rect b="b" l="0" r="r" t="0"/>
                <a:pathLst>
                  <a:path h="82" w="30">
                    <a:moveTo>
                      <a:pt x="0" y="0"/>
                    </a:moveTo>
                    <a:lnTo>
                      <a:pt x="0" y="0"/>
                    </a:lnTo>
                    <a:lnTo>
                      <a:pt x="0" y="50"/>
                    </a:lnTo>
                    <a:lnTo>
                      <a:pt x="30" y="82"/>
                    </a:lnTo>
                    <a:lnTo>
                      <a:pt x="30" y="82"/>
                    </a:lnTo>
                    <a:lnTo>
                      <a:pt x="30" y="3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96" name="Freeform 540"/>
              <p:cNvSpPr/>
              <p:nvPr/>
            </p:nvSpPr>
            <p:spPr bwMode="auto">
              <a:xfrm>
                <a:off x="4732" y="633"/>
                <a:ext cx="30" cy="58"/>
              </a:xfrm>
              <a:custGeom>
                <a:gdLst>
                  <a:gd fmla="*/ 0 w 30" name="T0"/>
                  <a:gd fmla="*/ 0 h 58" name="T1"/>
                  <a:gd fmla="*/ 0 w 30" name="T2"/>
                  <a:gd fmla="*/ 0 h 58" name="T3"/>
                  <a:gd fmla="*/ 0 w 30" name="T4"/>
                  <a:gd fmla="*/ 28 h 58" name="T5"/>
                  <a:gd fmla="*/ 30 w 30" name="T6"/>
                  <a:gd fmla="*/ 58 h 58" name="T7"/>
                  <a:gd fmla="*/ 30 w 30" name="T8"/>
                  <a:gd fmla="*/ 58 h 58" name="T9"/>
                  <a:gd fmla="*/ 30 w 30" name="T10"/>
                  <a:gd fmla="*/ 32 h 58" name="T11"/>
                  <a:gd fmla="*/ 0 w 30" name="T12"/>
                  <a:gd fmla="*/ 0 h 58" name="T13"/>
                </a:gdLst>
                <a:cxnLst>
                  <a:cxn ang="0">
                    <a:pos x="T0" y="T1"/>
                  </a:cxn>
                  <a:cxn ang="0">
                    <a:pos x="T2" y="T3"/>
                  </a:cxn>
                  <a:cxn ang="0">
                    <a:pos x="T4" y="T5"/>
                  </a:cxn>
                  <a:cxn ang="0">
                    <a:pos x="T6" y="T7"/>
                  </a:cxn>
                  <a:cxn ang="0">
                    <a:pos x="T8" y="T9"/>
                  </a:cxn>
                  <a:cxn ang="0">
                    <a:pos x="T10" y="T11"/>
                  </a:cxn>
                  <a:cxn ang="0">
                    <a:pos x="T12" y="T13"/>
                  </a:cxn>
                </a:cxnLst>
                <a:rect b="b" l="0" r="r" t="0"/>
                <a:pathLst>
                  <a:path h="57" w="30">
                    <a:moveTo>
                      <a:pt x="0" y="0"/>
                    </a:moveTo>
                    <a:lnTo>
                      <a:pt x="0" y="0"/>
                    </a:lnTo>
                    <a:lnTo>
                      <a:pt x="0" y="28"/>
                    </a:lnTo>
                    <a:lnTo>
                      <a:pt x="30" y="58"/>
                    </a:lnTo>
                    <a:lnTo>
                      <a:pt x="30" y="58"/>
                    </a:lnTo>
                    <a:lnTo>
                      <a:pt x="3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97" name="Freeform 541"/>
              <p:cNvSpPr/>
              <p:nvPr/>
            </p:nvSpPr>
            <p:spPr bwMode="auto">
              <a:xfrm>
                <a:off x="4732" y="633"/>
                <a:ext cx="30" cy="58"/>
              </a:xfrm>
              <a:custGeom>
                <a:gdLst>
                  <a:gd fmla="*/ 0 w 30" name="T0"/>
                  <a:gd fmla="*/ 0 h 58" name="T1"/>
                  <a:gd fmla="*/ 0 w 30" name="T2"/>
                  <a:gd fmla="*/ 0 h 58" name="T3"/>
                  <a:gd fmla="*/ 0 w 30" name="T4"/>
                  <a:gd fmla="*/ 28 h 58" name="T5"/>
                  <a:gd fmla="*/ 30 w 30" name="T6"/>
                  <a:gd fmla="*/ 58 h 58" name="T7"/>
                  <a:gd fmla="*/ 30 w 30" name="T8"/>
                  <a:gd fmla="*/ 58 h 58" name="T9"/>
                  <a:gd fmla="*/ 30 w 30" name="T10"/>
                  <a:gd fmla="*/ 32 h 58" name="T11"/>
                  <a:gd fmla="*/ 0 w 30" name="T12"/>
                  <a:gd fmla="*/ 0 h 58" name="T13"/>
                </a:gdLst>
                <a:cxnLst>
                  <a:cxn ang="0">
                    <a:pos x="T0" y="T1"/>
                  </a:cxn>
                  <a:cxn ang="0">
                    <a:pos x="T2" y="T3"/>
                  </a:cxn>
                  <a:cxn ang="0">
                    <a:pos x="T4" y="T5"/>
                  </a:cxn>
                  <a:cxn ang="0">
                    <a:pos x="T6" y="T7"/>
                  </a:cxn>
                  <a:cxn ang="0">
                    <a:pos x="T8" y="T9"/>
                  </a:cxn>
                  <a:cxn ang="0">
                    <a:pos x="T10" y="T11"/>
                  </a:cxn>
                  <a:cxn ang="0">
                    <a:pos x="T12" y="T13"/>
                  </a:cxn>
                </a:cxnLst>
                <a:rect b="b" l="0" r="r" t="0"/>
                <a:pathLst>
                  <a:path h="57" w="30">
                    <a:moveTo>
                      <a:pt x="0" y="0"/>
                    </a:moveTo>
                    <a:lnTo>
                      <a:pt x="0" y="0"/>
                    </a:lnTo>
                    <a:lnTo>
                      <a:pt x="0" y="28"/>
                    </a:lnTo>
                    <a:lnTo>
                      <a:pt x="30" y="58"/>
                    </a:lnTo>
                    <a:lnTo>
                      <a:pt x="30" y="58"/>
                    </a:lnTo>
                    <a:lnTo>
                      <a:pt x="30" y="3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98" name="Freeform 542"/>
              <p:cNvSpPr/>
              <p:nvPr/>
            </p:nvSpPr>
            <p:spPr bwMode="auto">
              <a:xfrm>
                <a:off x="4622" y="582"/>
                <a:ext cx="24" cy="63"/>
              </a:xfrm>
              <a:custGeom>
                <a:gdLst>
                  <a:gd fmla="*/ 0 w 24" name="T0"/>
                  <a:gd fmla="*/ 0 h 63" name="T1"/>
                  <a:gd fmla="*/ 0 w 24" name="T2"/>
                  <a:gd fmla="*/ 0 h 63" name="T3"/>
                  <a:gd fmla="*/ 0 w 24" name="T4"/>
                  <a:gd fmla="*/ 41 h 63" name="T5"/>
                  <a:gd fmla="*/ 24 w 24" name="T6"/>
                  <a:gd fmla="*/ 63 h 63" name="T7"/>
                  <a:gd fmla="*/ 24 w 24" name="T8"/>
                  <a:gd fmla="*/ 24 h 63" name="T9"/>
                  <a:gd fmla="*/ 0 w 24" name="T10"/>
                  <a:gd fmla="*/ 0 h 63" name="T11"/>
                </a:gdLst>
                <a:cxnLst>
                  <a:cxn ang="0">
                    <a:pos x="T0" y="T1"/>
                  </a:cxn>
                  <a:cxn ang="0">
                    <a:pos x="T2" y="T3"/>
                  </a:cxn>
                  <a:cxn ang="0">
                    <a:pos x="T4" y="T5"/>
                  </a:cxn>
                  <a:cxn ang="0">
                    <a:pos x="T6" y="T7"/>
                  </a:cxn>
                  <a:cxn ang="0">
                    <a:pos x="T8" y="T9"/>
                  </a:cxn>
                  <a:cxn ang="0">
                    <a:pos x="T10" y="T11"/>
                  </a:cxn>
                </a:cxnLst>
                <a:rect b="b" l="0" r="r" t="0"/>
                <a:pathLst>
                  <a:path h="62" w="24">
                    <a:moveTo>
                      <a:pt x="0" y="0"/>
                    </a:moveTo>
                    <a:lnTo>
                      <a:pt x="0" y="0"/>
                    </a:lnTo>
                    <a:lnTo>
                      <a:pt x="0" y="41"/>
                    </a:lnTo>
                    <a:lnTo>
                      <a:pt x="24" y="63"/>
                    </a:lnTo>
                    <a:lnTo>
                      <a:pt x="24"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99" name="Freeform 543"/>
              <p:cNvSpPr/>
              <p:nvPr/>
            </p:nvSpPr>
            <p:spPr bwMode="auto">
              <a:xfrm>
                <a:off x="4622" y="582"/>
                <a:ext cx="24" cy="63"/>
              </a:xfrm>
              <a:custGeom>
                <a:gdLst>
                  <a:gd fmla="*/ 0 w 24" name="T0"/>
                  <a:gd fmla="*/ 0 h 63" name="T1"/>
                  <a:gd fmla="*/ 0 w 24" name="T2"/>
                  <a:gd fmla="*/ 0 h 63" name="T3"/>
                  <a:gd fmla="*/ 0 w 24" name="T4"/>
                  <a:gd fmla="*/ 41 h 63" name="T5"/>
                  <a:gd fmla="*/ 24 w 24" name="T6"/>
                  <a:gd fmla="*/ 63 h 63" name="T7"/>
                  <a:gd fmla="*/ 24 w 24" name="T8"/>
                  <a:gd fmla="*/ 24 h 63" name="T9"/>
                  <a:gd fmla="*/ 0 w 24" name="T10"/>
                  <a:gd fmla="*/ 0 h 63" name="T11"/>
                </a:gdLst>
                <a:cxnLst>
                  <a:cxn ang="0">
                    <a:pos x="T0" y="T1"/>
                  </a:cxn>
                  <a:cxn ang="0">
                    <a:pos x="T2" y="T3"/>
                  </a:cxn>
                  <a:cxn ang="0">
                    <a:pos x="T4" y="T5"/>
                  </a:cxn>
                  <a:cxn ang="0">
                    <a:pos x="T6" y="T7"/>
                  </a:cxn>
                  <a:cxn ang="0">
                    <a:pos x="T8" y="T9"/>
                  </a:cxn>
                  <a:cxn ang="0">
                    <a:pos x="T10" y="T11"/>
                  </a:cxn>
                </a:cxnLst>
                <a:rect b="b" l="0" r="r" t="0"/>
                <a:pathLst>
                  <a:path h="62" w="24">
                    <a:moveTo>
                      <a:pt x="0" y="0"/>
                    </a:moveTo>
                    <a:lnTo>
                      <a:pt x="0" y="0"/>
                    </a:lnTo>
                    <a:lnTo>
                      <a:pt x="0" y="41"/>
                    </a:lnTo>
                    <a:lnTo>
                      <a:pt x="24" y="63"/>
                    </a:lnTo>
                    <a:lnTo>
                      <a:pt x="24" y="2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00" name="Freeform 544"/>
              <p:cNvSpPr/>
              <p:nvPr/>
            </p:nvSpPr>
            <p:spPr bwMode="auto">
              <a:xfrm>
                <a:off x="4668" y="631"/>
                <a:ext cx="94" cy="122"/>
              </a:xfrm>
              <a:custGeom>
                <a:gdLst>
                  <a:gd fmla="*/ 0 w 94" name="T0"/>
                  <a:gd fmla="*/ 0 h 122" name="T1"/>
                  <a:gd fmla="*/ 0 w 94" name="T2"/>
                  <a:gd fmla="*/ 0 h 122" name="T3"/>
                  <a:gd fmla="*/ 2 w 94" name="T4"/>
                  <a:gd fmla="*/ 4 h 122" name="T5"/>
                  <a:gd fmla="*/ 2 w 94" name="T6"/>
                  <a:gd fmla="*/ 36 h 122" name="T7"/>
                  <a:gd fmla="*/ 94 w 94" name="T8"/>
                  <a:gd fmla="*/ 122 h 122" name="T9"/>
                  <a:gd fmla="*/ 94 w 94" name="T10"/>
                  <a:gd fmla="*/ 98 h 122" name="T11"/>
                  <a:gd fmla="*/ 0 w 94" name="T12"/>
                  <a:gd fmla="*/ 0 h 122" name="T13"/>
                </a:gdLst>
                <a:cxnLst>
                  <a:cxn ang="0">
                    <a:pos x="T0" y="T1"/>
                  </a:cxn>
                  <a:cxn ang="0">
                    <a:pos x="T2" y="T3"/>
                  </a:cxn>
                  <a:cxn ang="0">
                    <a:pos x="T4" y="T5"/>
                  </a:cxn>
                  <a:cxn ang="0">
                    <a:pos x="T6" y="T7"/>
                  </a:cxn>
                  <a:cxn ang="0">
                    <a:pos x="T8" y="T9"/>
                  </a:cxn>
                  <a:cxn ang="0">
                    <a:pos x="T10" y="T11"/>
                  </a:cxn>
                  <a:cxn ang="0">
                    <a:pos x="T12" y="T13"/>
                  </a:cxn>
                </a:cxnLst>
                <a:rect b="b" l="0" r="r" t="0"/>
                <a:pathLst>
                  <a:path h="122" w="94">
                    <a:moveTo>
                      <a:pt x="0" y="0"/>
                    </a:moveTo>
                    <a:lnTo>
                      <a:pt x="0" y="0"/>
                    </a:lnTo>
                    <a:lnTo>
                      <a:pt x="2" y="4"/>
                    </a:lnTo>
                    <a:lnTo>
                      <a:pt x="2" y="36"/>
                    </a:lnTo>
                    <a:lnTo>
                      <a:pt x="94" y="122"/>
                    </a:lnTo>
                    <a:lnTo>
                      <a:pt x="94" y="9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01" name="Freeform 545"/>
              <p:cNvSpPr/>
              <p:nvPr/>
            </p:nvSpPr>
            <p:spPr bwMode="auto">
              <a:xfrm>
                <a:off x="4668" y="631"/>
                <a:ext cx="94" cy="122"/>
              </a:xfrm>
              <a:custGeom>
                <a:gdLst>
                  <a:gd fmla="*/ 0 w 94" name="T0"/>
                  <a:gd fmla="*/ 0 h 122" name="T1"/>
                  <a:gd fmla="*/ 0 w 94" name="T2"/>
                  <a:gd fmla="*/ 0 h 122" name="T3"/>
                  <a:gd fmla="*/ 2 w 94" name="T4"/>
                  <a:gd fmla="*/ 4 h 122" name="T5"/>
                  <a:gd fmla="*/ 2 w 94" name="T6"/>
                  <a:gd fmla="*/ 36 h 122" name="T7"/>
                  <a:gd fmla="*/ 94 w 94" name="T8"/>
                  <a:gd fmla="*/ 122 h 122" name="T9"/>
                  <a:gd fmla="*/ 94 w 94" name="T10"/>
                  <a:gd fmla="*/ 98 h 122" name="T11"/>
                  <a:gd fmla="*/ 0 w 94" name="T12"/>
                  <a:gd fmla="*/ 0 h 122" name="T13"/>
                </a:gdLst>
                <a:cxnLst>
                  <a:cxn ang="0">
                    <a:pos x="T0" y="T1"/>
                  </a:cxn>
                  <a:cxn ang="0">
                    <a:pos x="T2" y="T3"/>
                  </a:cxn>
                  <a:cxn ang="0">
                    <a:pos x="T4" y="T5"/>
                  </a:cxn>
                  <a:cxn ang="0">
                    <a:pos x="T6" y="T7"/>
                  </a:cxn>
                  <a:cxn ang="0">
                    <a:pos x="T8" y="T9"/>
                  </a:cxn>
                  <a:cxn ang="0">
                    <a:pos x="T10" y="T11"/>
                  </a:cxn>
                  <a:cxn ang="0">
                    <a:pos x="T12" y="T13"/>
                  </a:cxn>
                </a:cxnLst>
                <a:rect b="b" l="0" r="r" t="0"/>
                <a:pathLst>
                  <a:path h="122" w="94">
                    <a:moveTo>
                      <a:pt x="0" y="0"/>
                    </a:moveTo>
                    <a:lnTo>
                      <a:pt x="0" y="0"/>
                    </a:lnTo>
                    <a:lnTo>
                      <a:pt x="2" y="4"/>
                    </a:lnTo>
                    <a:lnTo>
                      <a:pt x="2" y="36"/>
                    </a:lnTo>
                    <a:lnTo>
                      <a:pt x="94" y="122"/>
                    </a:lnTo>
                    <a:lnTo>
                      <a:pt x="94" y="9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02" name="Freeform 546"/>
              <p:cNvSpPr/>
              <p:nvPr/>
            </p:nvSpPr>
            <p:spPr bwMode="auto">
              <a:xfrm>
                <a:off x="4516" y="562"/>
                <a:ext cx="38" cy="83"/>
              </a:xfrm>
              <a:custGeom>
                <a:gdLst>
                  <a:gd fmla="*/ 0 w 38" name="T0"/>
                  <a:gd fmla="*/ 0 h 83" name="T1"/>
                  <a:gd fmla="*/ 0 w 38" name="T2"/>
                  <a:gd fmla="*/ 50 h 83" name="T3"/>
                  <a:gd fmla="*/ 38 w 38" name="T4"/>
                  <a:gd fmla="*/ 83 h 83" name="T5"/>
                  <a:gd fmla="*/ 38 w 38" name="T6"/>
                  <a:gd fmla="*/ 36 h 83" name="T7"/>
                  <a:gd fmla="*/ 0 w 38" name="T8"/>
                  <a:gd fmla="*/ 0 h 83" name="T9"/>
                </a:gdLst>
                <a:cxnLst>
                  <a:cxn ang="0">
                    <a:pos x="T0" y="T1"/>
                  </a:cxn>
                  <a:cxn ang="0">
                    <a:pos x="T2" y="T3"/>
                  </a:cxn>
                  <a:cxn ang="0">
                    <a:pos x="T4" y="T5"/>
                  </a:cxn>
                  <a:cxn ang="0">
                    <a:pos x="T6" y="T7"/>
                  </a:cxn>
                  <a:cxn ang="0">
                    <a:pos x="T8" y="T9"/>
                  </a:cxn>
                </a:cxnLst>
                <a:rect b="b" l="0" r="r" t="0"/>
                <a:pathLst>
                  <a:path h="83" w="38">
                    <a:moveTo>
                      <a:pt x="0" y="0"/>
                    </a:moveTo>
                    <a:lnTo>
                      <a:pt x="0" y="50"/>
                    </a:lnTo>
                    <a:lnTo>
                      <a:pt x="38" y="83"/>
                    </a:lnTo>
                    <a:lnTo>
                      <a:pt x="38" y="3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03" name="Freeform 547"/>
              <p:cNvSpPr/>
              <p:nvPr/>
            </p:nvSpPr>
            <p:spPr bwMode="auto">
              <a:xfrm>
                <a:off x="4516" y="562"/>
                <a:ext cx="38" cy="83"/>
              </a:xfrm>
              <a:custGeom>
                <a:gdLst>
                  <a:gd fmla="*/ 0 w 38" name="T0"/>
                  <a:gd fmla="*/ 0 h 83" name="T1"/>
                  <a:gd fmla="*/ 0 w 38" name="T2"/>
                  <a:gd fmla="*/ 50 h 83" name="T3"/>
                  <a:gd fmla="*/ 38 w 38" name="T4"/>
                  <a:gd fmla="*/ 83 h 83" name="T5"/>
                  <a:gd fmla="*/ 38 w 38" name="T6"/>
                  <a:gd fmla="*/ 36 h 83" name="T7"/>
                  <a:gd fmla="*/ 0 w 38" name="T8"/>
                  <a:gd fmla="*/ 0 h 83" name="T9"/>
                </a:gdLst>
                <a:cxnLst>
                  <a:cxn ang="0">
                    <a:pos x="T0" y="T1"/>
                  </a:cxn>
                  <a:cxn ang="0">
                    <a:pos x="T2" y="T3"/>
                  </a:cxn>
                  <a:cxn ang="0">
                    <a:pos x="T4" y="T5"/>
                  </a:cxn>
                  <a:cxn ang="0">
                    <a:pos x="T6" y="T7"/>
                  </a:cxn>
                  <a:cxn ang="0">
                    <a:pos x="T8" y="T9"/>
                  </a:cxn>
                </a:cxnLst>
                <a:rect b="b" l="0" r="r" t="0"/>
                <a:pathLst>
                  <a:path h="83" w="38">
                    <a:moveTo>
                      <a:pt x="0" y="0"/>
                    </a:moveTo>
                    <a:lnTo>
                      <a:pt x="0" y="50"/>
                    </a:lnTo>
                    <a:lnTo>
                      <a:pt x="38" y="83"/>
                    </a:lnTo>
                    <a:lnTo>
                      <a:pt x="38" y="3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04" name="Freeform 548"/>
              <p:cNvSpPr/>
              <p:nvPr/>
            </p:nvSpPr>
            <p:spPr bwMode="auto">
              <a:xfrm>
                <a:off x="4738" y="765"/>
                <a:ext cx="24" cy="46"/>
              </a:xfrm>
              <a:custGeom>
                <a:gdLst>
                  <a:gd fmla="*/ 0 w 24" name="T0"/>
                  <a:gd fmla="*/ 0 h 46" name="T1"/>
                  <a:gd fmla="*/ 0 w 24" name="T2"/>
                  <a:gd fmla="*/ 28 h 46" name="T3"/>
                  <a:gd fmla="*/ 24 w 24" name="T4"/>
                  <a:gd fmla="*/ 46 h 46" name="T5"/>
                  <a:gd fmla="*/ 24 w 24" name="T6"/>
                  <a:gd fmla="*/ 46 h 46" name="T7"/>
                  <a:gd fmla="*/ 24 w 24" name="T8"/>
                  <a:gd fmla="*/ 22 h 46" name="T9"/>
                  <a:gd fmla="*/ 0 w 24" name="T10"/>
                  <a:gd fmla="*/ 0 h 46" name="T11"/>
                </a:gdLst>
                <a:cxnLst>
                  <a:cxn ang="0">
                    <a:pos x="T0" y="T1"/>
                  </a:cxn>
                  <a:cxn ang="0">
                    <a:pos x="T2" y="T3"/>
                  </a:cxn>
                  <a:cxn ang="0">
                    <a:pos x="T4" y="T5"/>
                  </a:cxn>
                  <a:cxn ang="0">
                    <a:pos x="T6" y="T7"/>
                  </a:cxn>
                  <a:cxn ang="0">
                    <a:pos x="T8" y="T9"/>
                  </a:cxn>
                  <a:cxn ang="0">
                    <a:pos x="T10" y="T11"/>
                  </a:cxn>
                </a:cxnLst>
                <a:rect b="b" l="0" r="r" t="0"/>
                <a:pathLst>
                  <a:path h="46" w="24">
                    <a:moveTo>
                      <a:pt x="0" y="0"/>
                    </a:moveTo>
                    <a:lnTo>
                      <a:pt x="0" y="28"/>
                    </a:lnTo>
                    <a:lnTo>
                      <a:pt x="24" y="46"/>
                    </a:lnTo>
                    <a:lnTo>
                      <a:pt x="24" y="46"/>
                    </a:lnTo>
                    <a:lnTo>
                      <a:pt x="24" y="2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05" name="Freeform 549"/>
              <p:cNvSpPr/>
              <p:nvPr/>
            </p:nvSpPr>
            <p:spPr bwMode="auto">
              <a:xfrm>
                <a:off x="4738" y="765"/>
                <a:ext cx="24" cy="46"/>
              </a:xfrm>
              <a:custGeom>
                <a:gdLst>
                  <a:gd fmla="*/ 0 w 24" name="T0"/>
                  <a:gd fmla="*/ 0 h 46" name="T1"/>
                  <a:gd fmla="*/ 0 w 24" name="T2"/>
                  <a:gd fmla="*/ 28 h 46" name="T3"/>
                  <a:gd fmla="*/ 24 w 24" name="T4"/>
                  <a:gd fmla="*/ 46 h 46" name="T5"/>
                  <a:gd fmla="*/ 24 w 24" name="T6"/>
                  <a:gd fmla="*/ 46 h 46" name="T7"/>
                  <a:gd fmla="*/ 24 w 24" name="T8"/>
                  <a:gd fmla="*/ 22 h 46" name="T9"/>
                  <a:gd fmla="*/ 0 w 24" name="T10"/>
                  <a:gd fmla="*/ 0 h 46" name="T11"/>
                </a:gdLst>
                <a:cxnLst>
                  <a:cxn ang="0">
                    <a:pos x="T0" y="T1"/>
                  </a:cxn>
                  <a:cxn ang="0">
                    <a:pos x="T2" y="T3"/>
                  </a:cxn>
                  <a:cxn ang="0">
                    <a:pos x="T4" y="T5"/>
                  </a:cxn>
                  <a:cxn ang="0">
                    <a:pos x="T6" y="T7"/>
                  </a:cxn>
                  <a:cxn ang="0">
                    <a:pos x="T8" y="T9"/>
                  </a:cxn>
                  <a:cxn ang="0">
                    <a:pos x="T10" y="T11"/>
                  </a:cxn>
                </a:cxnLst>
                <a:rect b="b" l="0" r="r" t="0"/>
                <a:pathLst>
                  <a:path h="46" w="24">
                    <a:moveTo>
                      <a:pt x="0" y="0"/>
                    </a:moveTo>
                    <a:lnTo>
                      <a:pt x="0" y="28"/>
                    </a:lnTo>
                    <a:lnTo>
                      <a:pt x="24" y="46"/>
                    </a:lnTo>
                    <a:lnTo>
                      <a:pt x="24" y="46"/>
                    </a:lnTo>
                    <a:lnTo>
                      <a:pt x="24" y="2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06" name="Freeform 550"/>
              <p:cNvSpPr/>
              <p:nvPr/>
            </p:nvSpPr>
            <p:spPr bwMode="auto">
              <a:xfrm>
                <a:off x="4516" y="653"/>
                <a:ext cx="94" cy="114"/>
              </a:xfrm>
              <a:custGeom>
                <a:gdLst>
                  <a:gd fmla="*/ 0 w 94" name="T0"/>
                  <a:gd fmla="*/ 0 h 114" name="T1"/>
                  <a:gd fmla="*/ 0 w 94" name="T2"/>
                  <a:gd fmla="*/ 50 h 114" name="T3"/>
                  <a:gd fmla="*/ 94 w 94" name="T4"/>
                  <a:gd fmla="*/ 114 h 114" name="T5"/>
                  <a:gd fmla="*/ 94 w 94" name="T6"/>
                  <a:gd fmla="*/ 74 h 114" name="T7"/>
                  <a:gd fmla="*/ 0 w 94" name="T8"/>
                  <a:gd fmla="*/ 0 h 114" name="T9"/>
                </a:gdLst>
                <a:cxnLst>
                  <a:cxn ang="0">
                    <a:pos x="T0" y="T1"/>
                  </a:cxn>
                  <a:cxn ang="0">
                    <a:pos x="T2" y="T3"/>
                  </a:cxn>
                  <a:cxn ang="0">
                    <a:pos x="T4" y="T5"/>
                  </a:cxn>
                  <a:cxn ang="0">
                    <a:pos x="T6" y="T7"/>
                  </a:cxn>
                  <a:cxn ang="0">
                    <a:pos x="T8" y="T9"/>
                  </a:cxn>
                </a:cxnLst>
                <a:rect b="b" l="0" r="r" t="0"/>
                <a:pathLst>
                  <a:path h="114" w="94">
                    <a:moveTo>
                      <a:pt x="0" y="0"/>
                    </a:moveTo>
                    <a:lnTo>
                      <a:pt x="0" y="50"/>
                    </a:lnTo>
                    <a:lnTo>
                      <a:pt x="94" y="114"/>
                    </a:lnTo>
                    <a:lnTo>
                      <a:pt x="94" y="7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07" name="Freeform 551"/>
              <p:cNvSpPr/>
              <p:nvPr/>
            </p:nvSpPr>
            <p:spPr bwMode="auto">
              <a:xfrm>
                <a:off x="4516" y="653"/>
                <a:ext cx="94" cy="114"/>
              </a:xfrm>
              <a:custGeom>
                <a:gdLst>
                  <a:gd fmla="*/ 0 w 94" name="T0"/>
                  <a:gd fmla="*/ 0 h 114" name="T1"/>
                  <a:gd fmla="*/ 0 w 94" name="T2"/>
                  <a:gd fmla="*/ 50 h 114" name="T3"/>
                  <a:gd fmla="*/ 94 w 94" name="T4"/>
                  <a:gd fmla="*/ 114 h 114" name="T5"/>
                  <a:gd fmla="*/ 94 w 94" name="T6"/>
                  <a:gd fmla="*/ 74 h 114" name="T7"/>
                  <a:gd fmla="*/ 0 w 94" name="T8"/>
                  <a:gd fmla="*/ 0 h 114" name="T9"/>
                </a:gdLst>
                <a:cxnLst>
                  <a:cxn ang="0">
                    <a:pos x="T0" y="T1"/>
                  </a:cxn>
                  <a:cxn ang="0">
                    <a:pos x="T2" y="T3"/>
                  </a:cxn>
                  <a:cxn ang="0">
                    <a:pos x="T4" y="T5"/>
                  </a:cxn>
                  <a:cxn ang="0">
                    <a:pos x="T6" y="T7"/>
                  </a:cxn>
                  <a:cxn ang="0">
                    <a:pos x="T8" y="T9"/>
                  </a:cxn>
                </a:cxnLst>
                <a:rect b="b" l="0" r="r" t="0"/>
                <a:pathLst>
                  <a:path h="114" w="94">
                    <a:moveTo>
                      <a:pt x="0" y="0"/>
                    </a:moveTo>
                    <a:lnTo>
                      <a:pt x="0" y="50"/>
                    </a:lnTo>
                    <a:lnTo>
                      <a:pt x="94" y="114"/>
                    </a:lnTo>
                    <a:lnTo>
                      <a:pt x="94" y="7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08" name="Freeform 552"/>
              <p:cNvSpPr/>
              <p:nvPr/>
            </p:nvSpPr>
            <p:spPr bwMode="auto">
              <a:xfrm>
                <a:off x="4632" y="745"/>
                <a:ext cx="28" cy="56"/>
              </a:xfrm>
              <a:custGeom>
                <a:gdLst>
                  <a:gd fmla="*/ 0 w 28" name="T0"/>
                  <a:gd fmla="*/ 0 h 56" name="T1"/>
                  <a:gd fmla="*/ 2 w 28" name="T2"/>
                  <a:gd fmla="*/ 2 h 56" name="T3"/>
                  <a:gd fmla="*/ 2 w 28" name="T4"/>
                  <a:gd fmla="*/ 38 h 56" name="T5"/>
                  <a:gd fmla="*/ 28 w 28" name="T6"/>
                  <a:gd fmla="*/ 56 h 56" name="T7"/>
                  <a:gd fmla="*/ 28 w 28" name="T8"/>
                  <a:gd fmla="*/ 20 h 56" name="T9"/>
                  <a:gd fmla="*/ 0 w 28" name="T10"/>
                  <a:gd fmla="*/ 0 h 56" name="T11"/>
                </a:gdLst>
                <a:cxnLst>
                  <a:cxn ang="0">
                    <a:pos x="T0" y="T1"/>
                  </a:cxn>
                  <a:cxn ang="0">
                    <a:pos x="T2" y="T3"/>
                  </a:cxn>
                  <a:cxn ang="0">
                    <a:pos x="T4" y="T5"/>
                  </a:cxn>
                  <a:cxn ang="0">
                    <a:pos x="T6" y="T7"/>
                  </a:cxn>
                  <a:cxn ang="0">
                    <a:pos x="T8" y="T9"/>
                  </a:cxn>
                  <a:cxn ang="0">
                    <a:pos x="T10" y="T11"/>
                  </a:cxn>
                </a:cxnLst>
                <a:rect b="b" l="0" r="r" t="0"/>
                <a:pathLst>
                  <a:path h="56" w="28">
                    <a:moveTo>
                      <a:pt x="0" y="0"/>
                    </a:moveTo>
                    <a:lnTo>
                      <a:pt x="2" y="2"/>
                    </a:lnTo>
                    <a:lnTo>
                      <a:pt x="2" y="38"/>
                    </a:lnTo>
                    <a:lnTo>
                      <a:pt x="28" y="56"/>
                    </a:lnTo>
                    <a:lnTo>
                      <a:pt x="28" y="2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09" name="Freeform 553"/>
              <p:cNvSpPr/>
              <p:nvPr/>
            </p:nvSpPr>
            <p:spPr bwMode="auto">
              <a:xfrm>
                <a:off x="4632" y="745"/>
                <a:ext cx="28" cy="56"/>
              </a:xfrm>
              <a:custGeom>
                <a:gdLst>
                  <a:gd fmla="*/ 0 w 28" name="T0"/>
                  <a:gd fmla="*/ 0 h 56" name="T1"/>
                  <a:gd fmla="*/ 2 w 28" name="T2"/>
                  <a:gd fmla="*/ 2 h 56" name="T3"/>
                  <a:gd fmla="*/ 2 w 28" name="T4"/>
                  <a:gd fmla="*/ 38 h 56" name="T5"/>
                  <a:gd fmla="*/ 28 w 28" name="T6"/>
                  <a:gd fmla="*/ 56 h 56" name="T7"/>
                  <a:gd fmla="*/ 28 w 28" name="T8"/>
                  <a:gd fmla="*/ 20 h 56" name="T9"/>
                  <a:gd fmla="*/ 0 w 28" name="T10"/>
                  <a:gd fmla="*/ 0 h 56" name="T11"/>
                </a:gdLst>
                <a:cxnLst>
                  <a:cxn ang="0">
                    <a:pos x="T0" y="T1"/>
                  </a:cxn>
                  <a:cxn ang="0">
                    <a:pos x="T2" y="T3"/>
                  </a:cxn>
                  <a:cxn ang="0">
                    <a:pos x="T4" y="T5"/>
                  </a:cxn>
                  <a:cxn ang="0">
                    <a:pos x="T6" y="T7"/>
                  </a:cxn>
                  <a:cxn ang="0">
                    <a:pos x="T8" y="T9"/>
                  </a:cxn>
                  <a:cxn ang="0">
                    <a:pos x="T10" y="T11"/>
                  </a:cxn>
                </a:cxnLst>
                <a:rect b="b" l="0" r="r" t="0"/>
                <a:pathLst>
                  <a:path h="56" w="28">
                    <a:moveTo>
                      <a:pt x="0" y="0"/>
                    </a:moveTo>
                    <a:lnTo>
                      <a:pt x="2" y="2"/>
                    </a:lnTo>
                    <a:lnTo>
                      <a:pt x="2" y="38"/>
                    </a:lnTo>
                    <a:lnTo>
                      <a:pt x="28" y="56"/>
                    </a:lnTo>
                    <a:lnTo>
                      <a:pt x="28" y="2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10" name="Freeform 554"/>
              <p:cNvSpPr/>
              <p:nvPr/>
            </p:nvSpPr>
            <p:spPr bwMode="auto">
              <a:xfrm>
                <a:off x="4684" y="785"/>
                <a:ext cx="78" cy="84"/>
              </a:xfrm>
              <a:custGeom>
                <a:gdLst>
                  <a:gd fmla="*/ 0 w 78" name="T0"/>
                  <a:gd fmla="*/ 0 h 84" name="T1"/>
                  <a:gd fmla="*/ 0 w 78" name="T2"/>
                  <a:gd fmla="*/ 0 h 84" name="T3"/>
                  <a:gd fmla="*/ 0 w 78" name="T4"/>
                  <a:gd fmla="*/ 32 h 84" name="T5"/>
                  <a:gd fmla="*/ 78 w 78" name="T6"/>
                  <a:gd fmla="*/ 84 h 84" name="T7"/>
                  <a:gd fmla="*/ 78 w 78" name="T8"/>
                  <a:gd fmla="*/ 84 h 84" name="T9"/>
                  <a:gd fmla="*/ 78 w 78" name="T10"/>
                  <a:gd fmla="*/ 60 h 84" name="T11"/>
                  <a:gd fmla="*/ 0 w 78" name="T12"/>
                  <a:gd fmla="*/ 0 h 84" name="T13"/>
                </a:gdLst>
                <a:cxnLst>
                  <a:cxn ang="0">
                    <a:pos x="T0" y="T1"/>
                  </a:cxn>
                  <a:cxn ang="0">
                    <a:pos x="T2" y="T3"/>
                  </a:cxn>
                  <a:cxn ang="0">
                    <a:pos x="T4" y="T5"/>
                  </a:cxn>
                  <a:cxn ang="0">
                    <a:pos x="T6" y="T7"/>
                  </a:cxn>
                  <a:cxn ang="0">
                    <a:pos x="T8" y="T9"/>
                  </a:cxn>
                  <a:cxn ang="0">
                    <a:pos x="T10" y="T11"/>
                  </a:cxn>
                  <a:cxn ang="0">
                    <a:pos x="T12" y="T13"/>
                  </a:cxn>
                </a:cxnLst>
                <a:rect b="b" l="0" r="r" t="0"/>
                <a:pathLst>
                  <a:path h="84" w="78">
                    <a:moveTo>
                      <a:pt x="0" y="0"/>
                    </a:moveTo>
                    <a:lnTo>
                      <a:pt x="0" y="0"/>
                    </a:lnTo>
                    <a:lnTo>
                      <a:pt x="0" y="32"/>
                    </a:lnTo>
                    <a:lnTo>
                      <a:pt x="78" y="84"/>
                    </a:lnTo>
                    <a:lnTo>
                      <a:pt x="78" y="84"/>
                    </a:lnTo>
                    <a:lnTo>
                      <a:pt x="78" y="6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11" name="Freeform 555"/>
              <p:cNvSpPr/>
              <p:nvPr/>
            </p:nvSpPr>
            <p:spPr bwMode="auto">
              <a:xfrm>
                <a:off x="4684" y="785"/>
                <a:ext cx="78" cy="84"/>
              </a:xfrm>
              <a:custGeom>
                <a:gdLst>
                  <a:gd fmla="*/ 0 w 78" name="T0"/>
                  <a:gd fmla="*/ 0 h 84" name="T1"/>
                  <a:gd fmla="*/ 0 w 78" name="T2"/>
                  <a:gd fmla="*/ 0 h 84" name="T3"/>
                  <a:gd fmla="*/ 0 w 78" name="T4"/>
                  <a:gd fmla="*/ 32 h 84" name="T5"/>
                  <a:gd fmla="*/ 78 w 78" name="T6"/>
                  <a:gd fmla="*/ 84 h 84" name="T7"/>
                  <a:gd fmla="*/ 78 w 78" name="T8"/>
                  <a:gd fmla="*/ 84 h 84" name="T9"/>
                  <a:gd fmla="*/ 78 w 78" name="T10"/>
                  <a:gd fmla="*/ 60 h 84" name="T11"/>
                  <a:gd fmla="*/ 0 w 78" name="T12"/>
                  <a:gd fmla="*/ 0 h 84" name="T13"/>
                </a:gdLst>
                <a:cxnLst>
                  <a:cxn ang="0">
                    <a:pos x="T0" y="T1"/>
                  </a:cxn>
                  <a:cxn ang="0">
                    <a:pos x="T2" y="T3"/>
                  </a:cxn>
                  <a:cxn ang="0">
                    <a:pos x="T4" y="T5"/>
                  </a:cxn>
                  <a:cxn ang="0">
                    <a:pos x="T6" y="T7"/>
                  </a:cxn>
                  <a:cxn ang="0">
                    <a:pos x="T8" y="T9"/>
                  </a:cxn>
                  <a:cxn ang="0">
                    <a:pos x="T10" y="T11"/>
                  </a:cxn>
                  <a:cxn ang="0">
                    <a:pos x="T12" y="T13"/>
                  </a:cxn>
                </a:cxnLst>
                <a:rect b="b" l="0" r="r" t="0"/>
                <a:pathLst>
                  <a:path h="84" w="78">
                    <a:moveTo>
                      <a:pt x="0" y="0"/>
                    </a:moveTo>
                    <a:lnTo>
                      <a:pt x="0" y="0"/>
                    </a:lnTo>
                    <a:lnTo>
                      <a:pt x="0" y="32"/>
                    </a:lnTo>
                    <a:lnTo>
                      <a:pt x="78" y="84"/>
                    </a:lnTo>
                    <a:lnTo>
                      <a:pt x="78" y="84"/>
                    </a:lnTo>
                    <a:lnTo>
                      <a:pt x="78" y="6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12" name="Freeform 556"/>
              <p:cNvSpPr/>
              <p:nvPr/>
            </p:nvSpPr>
            <p:spPr bwMode="auto">
              <a:xfrm>
                <a:off x="4516" y="743"/>
                <a:ext cx="30" cy="66"/>
              </a:xfrm>
              <a:custGeom>
                <a:gdLst>
                  <a:gd fmla="*/ 0 w 30" name="T0"/>
                  <a:gd fmla="*/ 0 h 66" name="T1"/>
                  <a:gd fmla="*/ 0 w 30" name="T2"/>
                  <a:gd fmla="*/ 0 h 66" name="T3"/>
                  <a:gd fmla="*/ 0 w 30" name="T4"/>
                  <a:gd fmla="*/ 50 h 66" name="T5"/>
                  <a:gd fmla="*/ 30 w 30" name="T6"/>
                  <a:gd fmla="*/ 66 h 66" name="T7"/>
                  <a:gd fmla="*/ 30 w 30" name="T8"/>
                  <a:gd fmla="*/ 66 h 66" name="T9"/>
                  <a:gd fmla="*/ 30 w 30" name="T10"/>
                  <a:gd fmla="*/ 20 h 66" name="T11"/>
                  <a:gd fmla="*/ 0 w 30" name="T12"/>
                  <a:gd fmla="*/ 0 h 66" name="T13"/>
                </a:gdLst>
                <a:cxnLst>
                  <a:cxn ang="0">
                    <a:pos x="T0" y="T1"/>
                  </a:cxn>
                  <a:cxn ang="0">
                    <a:pos x="T2" y="T3"/>
                  </a:cxn>
                  <a:cxn ang="0">
                    <a:pos x="T4" y="T5"/>
                  </a:cxn>
                  <a:cxn ang="0">
                    <a:pos x="T6" y="T7"/>
                  </a:cxn>
                  <a:cxn ang="0">
                    <a:pos x="T8" y="T9"/>
                  </a:cxn>
                  <a:cxn ang="0">
                    <a:pos x="T10" y="T11"/>
                  </a:cxn>
                  <a:cxn ang="0">
                    <a:pos x="T12" y="T13"/>
                  </a:cxn>
                </a:cxnLst>
                <a:rect b="b" l="0" r="r" t="0"/>
                <a:pathLst>
                  <a:path h="66" w="30">
                    <a:moveTo>
                      <a:pt x="0" y="0"/>
                    </a:moveTo>
                    <a:lnTo>
                      <a:pt x="0" y="0"/>
                    </a:lnTo>
                    <a:lnTo>
                      <a:pt x="0" y="50"/>
                    </a:lnTo>
                    <a:lnTo>
                      <a:pt x="30" y="66"/>
                    </a:lnTo>
                    <a:lnTo>
                      <a:pt x="30" y="66"/>
                    </a:lnTo>
                    <a:lnTo>
                      <a:pt x="30" y="2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13" name="Freeform 557"/>
              <p:cNvSpPr/>
              <p:nvPr/>
            </p:nvSpPr>
            <p:spPr bwMode="auto">
              <a:xfrm>
                <a:off x="4516" y="743"/>
                <a:ext cx="30" cy="66"/>
              </a:xfrm>
              <a:custGeom>
                <a:gdLst>
                  <a:gd fmla="*/ 0 w 30" name="T0"/>
                  <a:gd fmla="*/ 0 h 66" name="T1"/>
                  <a:gd fmla="*/ 0 w 30" name="T2"/>
                  <a:gd fmla="*/ 0 h 66" name="T3"/>
                  <a:gd fmla="*/ 0 w 30" name="T4"/>
                  <a:gd fmla="*/ 50 h 66" name="T5"/>
                  <a:gd fmla="*/ 30 w 30" name="T6"/>
                  <a:gd fmla="*/ 66 h 66" name="T7"/>
                  <a:gd fmla="*/ 30 w 30" name="T8"/>
                  <a:gd fmla="*/ 66 h 66" name="T9"/>
                  <a:gd fmla="*/ 30 w 30" name="T10"/>
                  <a:gd fmla="*/ 20 h 66" name="T11"/>
                  <a:gd fmla="*/ 0 w 30" name="T12"/>
                  <a:gd fmla="*/ 0 h 66" name="T13"/>
                </a:gdLst>
                <a:cxnLst>
                  <a:cxn ang="0">
                    <a:pos x="T0" y="T1"/>
                  </a:cxn>
                  <a:cxn ang="0">
                    <a:pos x="T2" y="T3"/>
                  </a:cxn>
                  <a:cxn ang="0">
                    <a:pos x="T4" y="T5"/>
                  </a:cxn>
                  <a:cxn ang="0">
                    <a:pos x="T6" y="T7"/>
                  </a:cxn>
                  <a:cxn ang="0">
                    <a:pos x="T8" y="T9"/>
                  </a:cxn>
                  <a:cxn ang="0">
                    <a:pos x="T10" y="T11"/>
                  </a:cxn>
                  <a:cxn ang="0">
                    <a:pos x="T12" y="T13"/>
                  </a:cxn>
                </a:cxnLst>
                <a:rect b="b" l="0" r="r" t="0"/>
                <a:pathLst>
                  <a:path h="66" w="30">
                    <a:moveTo>
                      <a:pt x="0" y="0"/>
                    </a:moveTo>
                    <a:lnTo>
                      <a:pt x="0" y="0"/>
                    </a:lnTo>
                    <a:lnTo>
                      <a:pt x="0" y="50"/>
                    </a:lnTo>
                    <a:lnTo>
                      <a:pt x="30" y="66"/>
                    </a:lnTo>
                    <a:lnTo>
                      <a:pt x="30" y="66"/>
                    </a:lnTo>
                    <a:lnTo>
                      <a:pt x="30" y="2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14" name="Freeform 558"/>
              <p:cNvSpPr/>
              <p:nvPr/>
            </p:nvSpPr>
            <p:spPr bwMode="auto">
              <a:xfrm>
                <a:off x="4570" y="779"/>
                <a:ext cx="28" cy="58"/>
              </a:xfrm>
              <a:custGeom>
                <a:gdLst>
                  <a:gd fmla="*/ 0 w 28" name="T0"/>
                  <a:gd fmla="*/ 0 h 58" name="T1"/>
                  <a:gd fmla="*/ 0 w 28" name="T2"/>
                  <a:gd fmla="*/ 0 h 58" name="T3"/>
                  <a:gd fmla="*/ 0 w 28" name="T4"/>
                  <a:gd fmla="*/ 44 h 58" name="T5"/>
                  <a:gd fmla="*/ 28 w 28" name="T6"/>
                  <a:gd fmla="*/ 58 h 58" name="T7"/>
                  <a:gd fmla="*/ 28 w 28" name="T8"/>
                  <a:gd fmla="*/ 16 h 58" name="T9"/>
                  <a:gd fmla="*/ 0 w 28" name="T10"/>
                  <a:gd fmla="*/ 0 h 58" name="T11"/>
                </a:gdLst>
                <a:cxnLst>
                  <a:cxn ang="0">
                    <a:pos x="T0" y="T1"/>
                  </a:cxn>
                  <a:cxn ang="0">
                    <a:pos x="T2" y="T3"/>
                  </a:cxn>
                  <a:cxn ang="0">
                    <a:pos x="T4" y="T5"/>
                  </a:cxn>
                  <a:cxn ang="0">
                    <a:pos x="T6" y="T7"/>
                  </a:cxn>
                  <a:cxn ang="0">
                    <a:pos x="T8" y="T9"/>
                  </a:cxn>
                  <a:cxn ang="0">
                    <a:pos x="T10" y="T11"/>
                  </a:cxn>
                </a:cxnLst>
                <a:rect b="b" l="0" r="r" t="0"/>
                <a:pathLst>
                  <a:path h="57" w="28">
                    <a:moveTo>
                      <a:pt x="0" y="0"/>
                    </a:moveTo>
                    <a:lnTo>
                      <a:pt x="0" y="0"/>
                    </a:lnTo>
                    <a:lnTo>
                      <a:pt x="0" y="44"/>
                    </a:lnTo>
                    <a:lnTo>
                      <a:pt x="28" y="58"/>
                    </a:lnTo>
                    <a:lnTo>
                      <a:pt x="28" y="1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15" name="Freeform 559"/>
              <p:cNvSpPr/>
              <p:nvPr/>
            </p:nvSpPr>
            <p:spPr bwMode="auto">
              <a:xfrm>
                <a:off x="4570" y="779"/>
                <a:ext cx="28" cy="58"/>
              </a:xfrm>
              <a:custGeom>
                <a:gdLst>
                  <a:gd fmla="*/ 0 w 28" name="T0"/>
                  <a:gd fmla="*/ 0 h 58" name="T1"/>
                  <a:gd fmla="*/ 0 w 28" name="T2"/>
                  <a:gd fmla="*/ 0 h 58" name="T3"/>
                  <a:gd fmla="*/ 0 w 28" name="T4"/>
                  <a:gd fmla="*/ 44 h 58" name="T5"/>
                  <a:gd fmla="*/ 28 w 28" name="T6"/>
                  <a:gd fmla="*/ 58 h 58" name="T7"/>
                  <a:gd fmla="*/ 28 w 28" name="T8"/>
                  <a:gd fmla="*/ 16 h 58" name="T9"/>
                  <a:gd fmla="*/ 0 w 28" name="T10"/>
                  <a:gd fmla="*/ 0 h 58" name="T11"/>
                </a:gdLst>
                <a:cxnLst>
                  <a:cxn ang="0">
                    <a:pos x="T0" y="T1"/>
                  </a:cxn>
                  <a:cxn ang="0">
                    <a:pos x="T2" y="T3"/>
                  </a:cxn>
                  <a:cxn ang="0">
                    <a:pos x="T4" y="T5"/>
                  </a:cxn>
                  <a:cxn ang="0">
                    <a:pos x="T6" y="T7"/>
                  </a:cxn>
                  <a:cxn ang="0">
                    <a:pos x="T8" y="T9"/>
                  </a:cxn>
                  <a:cxn ang="0">
                    <a:pos x="T10" y="T11"/>
                  </a:cxn>
                </a:cxnLst>
                <a:rect b="b" l="0" r="r" t="0"/>
                <a:pathLst>
                  <a:path h="57" w="28">
                    <a:moveTo>
                      <a:pt x="0" y="0"/>
                    </a:moveTo>
                    <a:lnTo>
                      <a:pt x="0" y="0"/>
                    </a:lnTo>
                    <a:lnTo>
                      <a:pt x="0" y="44"/>
                    </a:lnTo>
                    <a:lnTo>
                      <a:pt x="28" y="58"/>
                    </a:lnTo>
                    <a:lnTo>
                      <a:pt x="28" y="1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16" name="Freeform 560"/>
              <p:cNvSpPr/>
              <p:nvPr/>
            </p:nvSpPr>
            <p:spPr bwMode="auto">
              <a:xfrm>
                <a:off x="4622" y="811"/>
                <a:ext cx="80" cy="84"/>
              </a:xfrm>
              <a:custGeom>
                <a:gdLst>
                  <a:gd fmla="*/ 0 w 80" name="T0"/>
                  <a:gd fmla="*/ 0 h 84" name="T1"/>
                  <a:gd fmla="*/ 0 w 80" name="T2"/>
                  <a:gd fmla="*/ 40 h 84" name="T3"/>
                  <a:gd fmla="*/ 80 w 80" name="T4"/>
                  <a:gd fmla="*/ 84 h 84" name="T5"/>
                  <a:gd fmla="*/ 80 w 80" name="T6"/>
                  <a:gd fmla="*/ 52 h 84" name="T7"/>
                  <a:gd fmla="*/ 0 w 80" name="T8"/>
                  <a:gd fmla="*/ 0 h 84" name="T9"/>
                </a:gdLst>
                <a:cxnLst>
                  <a:cxn ang="0">
                    <a:pos x="T0" y="T1"/>
                  </a:cxn>
                  <a:cxn ang="0">
                    <a:pos x="T2" y="T3"/>
                  </a:cxn>
                  <a:cxn ang="0">
                    <a:pos x="T4" y="T5"/>
                  </a:cxn>
                  <a:cxn ang="0">
                    <a:pos x="T6" y="T7"/>
                  </a:cxn>
                  <a:cxn ang="0">
                    <a:pos x="T8" y="T9"/>
                  </a:cxn>
                </a:cxnLst>
                <a:rect b="b" l="0" r="r" t="0"/>
                <a:pathLst>
                  <a:path h="84" w="80">
                    <a:moveTo>
                      <a:pt x="0" y="0"/>
                    </a:moveTo>
                    <a:lnTo>
                      <a:pt x="0" y="40"/>
                    </a:lnTo>
                    <a:lnTo>
                      <a:pt x="80" y="84"/>
                    </a:lnTo>
                    <a:lnTo>
                      <a:pt x="80" y="5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17" name="Freeform 561"/>
              <p:cNvSpPr/>
              <p:nvPr/>
            </p:nvSpPr>
            <p:spPr bwMode="auto">
              <a:xfrm>
                <a:off x="4622" y="811"/>
                <a:ext cx="80" cy="84"/>
              </a:xfrm>
              <a:custGeom>
                <a:gdLst>
                  <a:gd fmla="*/ 0 w 80" name="T0"/>
                  <a:gd fmla="*/ 0 h 84" name="T1"/>
                  <a:gd fmla="*/ 0 w 80" name="T2"/>
                  <a:gd fmla="*/ 40 h 84" name="T3"/>
                  <a:gd fmla="*/ 80 w 80" name="T4"/>
                  <a:gd fmla="*/ 84 h 84" name="T5"/>
                  <a:gd fmla="*/ 80 w 80" name="T6"/>
                  <a:gd fmla="*/ 52 h 84" name="T7"/>
                  <a:gd fmla="*/ 0 w 80" name="T8"/>
                  <a:gd fmla="*/ 0 h 84" name="T9"/>
                </a:gdLst>
                <a:cxnLst>
                  <a:cxn ang="0">
                    <a:pos x="T0" y="T1"/>
                  </a:cxn>
                  <a:cxn ang="0">
                    <a:pos x="T2" y="T3"/>
                  </a:cxn>
                  <a:cxn ang="0">
                    <a:pos x="T4" y="T5"/>
                  </a:cxn>
                  <a:cxn ang="0">
                    <a:pos x="T6" y="T7"/>
                  </a:cxn>
                  <a:cxn ang="0">
                    <a:pos x="T8" y="T9"/>
                  </a:cxn>
                </a:cxnLst>
                <a:rect b="b" l="0" r="r" t="0"/>
                <a:pathLst>
                  <a:path h="84" w="80">
                    <a:moveTo>
                      <a:pt x="0" y="0"/>
                    </a:moveTo>
                    <a:lnTo>
                      <a:pt x="0" y="40"/>
                    </a:lnTo>
                    <a:lnTo>
                      <a:pt x="80" y="84"/>
                    </a:lnTo>
                    <a:lnTo>
                      <a:pt x="80" y="5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18" name="Freeform 562"/>
              <p:cNvSpPr/>
              <p:nvPr/>
            </p:nvSpPr>
            <p:spPr bwMode="auto">
              <a:xfrm>
                <a:off x="4726" y="879"/>
                <a:ext cx="36" cy="48"/>
              </a:xfrm>
              <a:custGeom>
                <a:gdLst>
                  <a:gd fmla="*/ 0 w 36" name="T0"/>
                  <a:gd fmla="*/ 0 h 48" name="T1"/>
                  <a:gd fmla="*/ 0 w 36" name="T2"/>
                  <a:gd fmla="*/ 0 h 48" name="T3"/>
                  <a:gd fmla="*/ 0 w 36" name="T4"/>
                  <a:gd fmla="*/ 28 h 48" name="T5"/>
                  <a:gd fmla="*/ 36 w 36" name="T6"/>
                  <a:gd fmla="*/ 48 h 48" name="T7"/>
                  <a:gd fmla="*/ 36 w 36" name="T8"/>
                  <a:gd fmla="*/ 48 h 48" name="T9"/>
                  <a:gd fmla="*/ 36 w 36" name="T10"/>
                  <a:gd fmla="*/ 22 h 48" name="T11"/>
                  <a:gd fmla="*/ 0 w 36" name="T12"/>
                  <a:gd fmla="*/ 0 h 48" name="T13"/>
                </a:gdLst>
                <a:cxnLst>
                  <a:cxn ang="0">
                    <a:pos x="T0" y="T1"/>
                  </a:cxn>
                  <a:cxn ang="0">
                    <a:pos x="T2" y="T3"/>
                  </a:cxn>
                  <a:cxn ang="0">
                    <a:pos x="T4" y="T5"/>
                  </a:cxn>
                  <a:cxn ang="0">
                    <a:pos x="T6" y="T7"/>
                  </a:cxn>
                  <a:cxn ang="0">
                    <a:pos x="T8" y="T9"/>
                  </a:cxn>
                  <a:cxn ang="0">
                    <a:pos x="T10" y="T11"/>
                  </a:cxn>
                  <a:cxn ang="0">
                    <a:pos x="T12" y="T13"/>
                  </a:cxn>
                </a:cxnLst>
                <a:rect b="b" l="0" r="r" t="0"/>
                <a:pathLst>
                  <a:path h="48" w="36">
                    <a:moveTo>
                      <a:pt x="0" y="0"/>
                    </a:moveTo>
                    <a:lnTo>
                      <a:pt x="0" y="0"/>
                    </a:lnTo>
                    <a:lnTo>
                      <a:pt x="0" y="28"/>
                    </a:lnTo>
                    <a:lnTo>
                      <a:pt x="36" y="48"/>
                    </a:lnTo>
                    <a:lnTo>
                      <a:pt x="36" y="48"/>
                    </a:lnTo>
                    <a:lnTo>
                      <a:pt x="36" y="2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19" name="Freeform 563"/>
              <p:cNvSpPr/>
              <p:nvPr/>
            </p:nvSpPr>
            <p:spPr bwMode="auto">
              <a:xfrm>
                <a:off x="4726" y="879"/>
                <a:ext cx="36" cy="48"/>
              </a:xfrm>
              <a:custGeom>
                <a:gdLst>
                  <a:gd fmla="*/ 0 w 36" name="T0"/>
                  <a:gd fmla="*/ 0 h 48" name="T1"/>
                  <a:gd fmla="*/ 0 w 36" name="T2"/>
                  <a:gd fmla="*/ 0 h 48" name="T3"/>
                  <a:gd fmla="*/ 0 w 36" name="T4"/>
                  <a:gd fmla="*/ 28 h 48" name="T5"/>
                  <a:gd fmla="*/ 36 w 36" name="T6"/>
                  <a:gd fmla="*/ 48 h 48" name="T7"/>
                  <a:gd fmla="*/ 36 w 36" name="T8"/>
                  <a:gd fmla="*/ 48 h 48" name="T9"/>
                  <a:gd fmla="*/ 36 w 36" name="T10"/>
                  <a:gd fmla="*/ 22 h 48" name="T11"/>
                  <a:gd fmla="*/ 0 w 36" name="T12"/>
                  <a:gd fmla="*/ 0 h 48" name="T13"/>
                </a:gdLst>
                <a:cxnLst>
                  <a:cxn ang="0">
                    <a:pos x="T0" y="T1"/>
                  </a:cxn>
                  <a:cxn ang="0">
                    <a:pos x="T2" y="T3"/>
                  </a:cxn>
                  <a:cxn ang="0">
                    <a:pos x="T4" y="T5"/>
                  </a:cxn>
                  <a:cxn ang="0">
                    <a:pos x="T6" y="T7"/>
                  </a:cxn>
                  <a:cxn ang="0">
                    <a:pos x="T8" y="T9"/>
                  </a:cxn>
                  <a:cxn ang="0">
                    <a:pos x="T10" y="T11"/>
                  </a:cxn>
                  <a:cxn ang="0">
                    <a:pos x="T12" y="T13"/>
                  </a:cxn>
                </a:cxnLst>
                <a:rect b="b" l="0" r="r" t="0"/>
                <a:pathLst>
                  <a:path h="48" w="36">
                    <a:moveTo>
                      <a:pt x="0" y="0"/>
                    </a:moveTo>
                    <a:lnTo>
                      <a:pt x="0" y="0"/>
                    </a:lnTo>
                    <a:lnTo>
                      <a:pt x="0" y="28"/>
                    </a:lnTo>
                    <a:lnTo>
                      <a:pt x="36" y="48"/>
                    </a:lnTo>
                    <a:lnTo>
                      <a:pt x="36" y="48"/>
                    </a:lnTo>
                    <a:lnTo>
                      <a:pt x="36" y="2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20" name="Freeform 564"/>
              <p:cNvSpPr/>
              <p:nvPr/>
            </p:nvSpPr>
            <p:spPr bwMode="auto">
              <a:xfrm>
                <a:off x="4516" y="833"/>
                <a:ext cx="50" cy="70"/>
              </a:xfrm>
              <a:custGeom>
                <a:gdLst>
                  <a:gd fmla="*/ 0 w 50" name="T0"/>
                  <a:gd fmla="*/ 0 h 70" name="T1"/>
                  <a:gd fmla="*/ 0 w 50" name="T2"/>
                  <a:gd fmla="*/ 50 h 70" name="T3"/>
                  <a:gd fmla="*/ 50 w 50" name="T4"/>
                  <a:gd fmla="*/ 70 h 70" name="T5"/>
                  <a:gd fmla="*/ 50 w 50" name="T6"/>
                  <a:gd fmla="*/ 26 h 70" name="T7"/>
                  <a:gd fmla="*/ 0 w 50" name="T8"/>
                  <a:gd fmla="*/ 0 h 70" name="T9"/>
                </a:gdLst>
                <a:cxnLst>
                  <a:cxn ang="0">
                    <a:pos x="T0" y="T1"/>
                  </a:cxn>
                  <a:cxn ang="0">
                    <a:pos x="T2" y="T3"/>
                  </a:cxn>
                  <a:cxn ang="0">
                    <a:pos x="T4" y="T5"/>
                  </a:cxn>
                  <a:cxn ang="0">
                    <a:pos x="T6" y="T7"/>
                  </a:cxn>
                  <a:cxn ang="0">
                    <a:pos x="T8" y="T9"/>
                  </a:cxn>
                </a:cxnLst>
                <a:rect b="b" l="0" r="r" t="0"/>
                <a:pathLst>
                  <a:path h="70" w="50">
                    <a:moveTo>
                      <a:pt x="0" y="0"/>
                    </a:moveTo>
                    <a:lnTo>
                      <a:pt x="0" y="50"/>
                    </a:lnTo>
                    <a:lnTo>
                      <a:pt x="50" y="70"/>
                    </a:lnTo>
                    <a:lnTo>
                      <a:pt x="50" y="2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21" name="Freeform 565"/>
              <p:cNvSpPr/>
              <p:nvPr/>
            </p:nvSpPr>
            <p:spPr bwMode="auto">
              <a:xfrm>
                <a:off x="4516" y="833"/>
                <a:ext cx="50" cy="70"/>
              </a:xfrm>
              <a:custGeom>
                <a:gdLst>
                  <a:gd fmla="*/ 0 w 50" name="T0"/>
                  <a:gd fmla="*/ 0 h 70" name="T1"/>
                  <a:gd fmla="*/ 0 w 50" name="T2"/>
                  <a:gd fmla="*/ 50 h 70" name="T3"/>
                  <a:gd fmla="*/ 50 w 50" name="T4"/>
                  <a:gd fmla="*/ 70 h 70" name="T5"/>
                  <a:gd fmla="*/ 50 w 50" name="T6"/>
                  <a:gd fmla="*/ 26 h 70" name="T7"/>
                  <a:gd fmla="*/ 0 w 50" name="T8"/>
                  <a:gd fmla="*/ 0 h 70" name="T9"/>
                </a:gdLst>
                <a:cxnLst>
                  <a:cxn ang="0">
                    <a:pos x="T0" y="T1"/>
                  </a:cxn>
                  <a:cxn ang="0">
                    <a:pos x="T2" y="T3"/>
                  </a:cxn>
                  <a:cxn ang="0">
                    <a:pos x="T4" y="T5"/>
                  </a:cxn>
                  <a:cxn ang="0">
                    <a:pos x="T6" y="T7"/>
                  </a:cxn>
                  <a:cxn ang="0">
                    <a:pos x="T8" y="T9"/>
                  </a:cxn>
                </a:cxnLst>
                <a:rect b="b" l="0" r="r" t="0"/>
                <a:pathLst>
                  <a:path h="70" w="50">
                    <a:moveTo>
                      <a:pt x="0" y="0"/>
                    </a:moveTo>
                    <a:lnTo>
                      <a:pt x="0" y="50"/>
                    </a:lnTo>
                    <a:lnTo>
                      <a:pt x="50" y="70"/>
                    </a:lnTo>
                    <a:lnTo>
                      <a:pt x="50" y="2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22" name="Freeform 566"/>
              <p:cNvSpPr/>
              <p:nvPr/>
            </p:nvSpPr>
            <p:spPr bwMode="auto">
              <a:xfrm>
                <a:off x="4590" y="871"/>
                <a:ext cx="52" cy="64"/>
              </a:xfrm>
              <a:custGeom>
                <a:gdLst>
                  <a:gd fmla="*/ 0 w 52" name="T0"/>
                  <a:gd fmla="*/ 0 h 64" name="T1"/>
                  <a:gd fmla="*/ 0 w 52" name="T2"/>
                  <a:gd fmla="*/ 0 h 64" name="T3"/>
                  <a:gd fmla="*/ 0 w 52" name="T4"/>
                  <a:gd fmla="*/ 42 h 64" name="T5"/>
                  <a:gd fmla="*/ 52 w 52" name="T6"/>
                  <a:gd fmla="*/ 64 h 64" name="T7"/>
                  <a:gd fmla="*/ 52 w 52" name="T8"/>
                  <a:gd fmla="*/ 26 h 64" name="T9"/>
                  <a:gd fmla="*/ 0 w 52" name="T10"/>
                  <a:gd fmla="*/ 0 h 64" name="T11"/>
                </a:gdLst>
                <a:cxnLst>
                  <a:cxn ang="0">
                    <a:pos x="T0" y="T1"/>
                  </a:cxn>
                  <a:cxn ang="0">
                    <a:pos x="T2" y="T3"/>
                  </a:cxn>
                  <a:cxn ang="0">
                    <a:pos x="T4" y="T5"/>
                  </a:cxn>
                  <a:cxn ang="0">
                    <a:pos x="T6" y="T7"/>
                  </a:cxn>
                  <a:cxn ang="0">
                    <a:pos x="T8" y="T9"/>
                  </a:cxn>
                  <a:cxn ang="0">
                    <a:pos x="T10" y="T11"/>
                  </a:cxn>
                </a:cxnLst>
                <a:rect b="b" l="0" r="r" t="0"/>
                <a:pathLst>
                  <a:path h="64" w="52">
                    <a:moveTo>
                      <a:pt x="0" y="0"/>
                    </a:moveTo>
                    <a:lnTo>
                      <a:pt x="0" y="0"/>
                    </a:lnTo>
                    <a:lnTo>
                      <a:pt x="0" y="42"/>
                    </a:lnTo>
                    <a:lnTo>
                      <a:pt x="52" y="64"/>
                    </a:lnTo>
                    <a:lnTo>
                      <a:pt x="52" y="2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23" name="Freeform 567"/>
              <p:cNvSpPr/>
              <p:nvPr/>
            </p:nvSpPr>
            <p:spPr bwMode="auto">
              <a:xfrm>
                <a:off x="4590" y="871"/>
                <a:ext cx="52" cy="64"/>
              </a:xfrm>
              <a:custGeom>
                <a:gdLst>
                  <a:gd fmla="*/ 0 w 52" name="T0"/>
                  <a:gd fmla="*/ 0 h 64" name="T1"/>
                  <a:gd fmla="*/ 0 w 52" name="T2"/>
                  <a:gd fmla="*/ 0 h 64" name="T3"/>
                  <a:gd fmla="*/ 0 w 52" name="T4"/>
                  <a:gd fmla="*/ 42 h 64" name="T5"/>
                  <a:gd fmla="*/ 52 w 52" name="T6"/>
                  <a:gd fmla="*/ 64 h 64" name="T7"/>
                  <a:gd fmla="*/ 52 w 52" name="T8"/>
                  <a:gd fmla="*/ 26 h 64" name="T9"/>
                  <a:gd fmla="*/ 0 w 52" name="T10"/>
                  <a:gd fmla="*/ 0 h 64" name="T11"/>
                </a:gdLst>
                <a:cxnLst>
                  <a:cxn ang="0">
                    <a:pos x="T0" y="T1"/>
                  </a:cxn>
                  <a:cxn ang="0">
                    <a:pos x="T2" y="T3"/>
                  </a:cxn>
                  <a:cxn ang="0">
                    <a:pos x="T4" y="T5"/>
                  </a:cxn>
                  <a:cxn ang="0">
                    <a:pos x="T6" y="T7"/>
                  </a:cxn>
                  <a:cxn ang="0">
                    <a:pos x="T8" y="T9"/>
                  </a:cxn>
                  <a:cxn ang="0">
                    <a:pos x="T10" y="T11"/>
                  </a:cxn>
                </a:cxnLst>
                <a:rect b="b" l="0" r="r" t="0"/>
                <a:pathLst>
                  <a:path h="64" w="52">
                    <a:moveTo>
                      <a:pt x="0" y="0"/>
                    </a:moveTo>
                    <a:lnTo>
                      <a:pt x="0" y="0"/>
                    </a:lnTo>
                    <a:lnTo>
                      <a:pt x="0" y="42"/>
                    </a:lnTo>
                    <a:lnTo>
                      <a:pt x="52" y="64"/>
                    </a:lnTo>
                    <a:lnTo>
                      <a:pt x="52" y="2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24" name="Freeform 568"/>
              <p:cNvSpPr/>
              <p:nvPr/>
            </p:nvSpPr>
            <p:spPr bwMode="auto">
              <a:xfrm>
                <a:off x="4666" y="909"/>
                <a:ext cx="96" cy="76"/>
              </a:xfrm>
              <a:custGeom>
                <a:gdLst>
                  <a:gd fmla="*/ 0 w 96" name="T0"/>
                  <a:gd fmla="*/ 0 h 76" name="T1"/>
                  <a:gd fmla="*/ 0 w 96" name="T2"/>
                  <a:gd fmla="*/ 0 h 76" name="T3"/>
                  <a:gd fmla="*/ 0 w 96" name="T4"/>
                  <a:gd fmla="*/ 36 h 76" name="T5"/>
                  <a:gd fmla="*/ 96 w 96" name="T6"/>
                  <a:gd fmla="*/ 76 h 76" name="T7"/>
                  <a:gd fmla="*/ 96 w 96" name="T8"/>
                  <a:gd fmla="*/ 50 h 76" name="T9"/>
                  <a:gd fmla="*/ 0 w 96" name="T10"/>
                  <a:gd fmla="*/ 0 h 76" name="T11"/>
                </a:gdLst>
                <a:cxnLst>
                  <a:cxn ang="0">
                    <a:pos x="T0" y="T1"/>
                  </a:cxn>
                  <a:cxn ang="0">
                    <a:pos x="T2" y="T3"/>
                  </a:cxn>
                  <a:cxn ang="0">
                    <a:pos x="T4" y="T5"/>
                  </a:cxn>
                  <a:cxn ang="0">
                    <a:pos x="T6" y="T7"/>
                  </a:cxn>
                  <a:cxn ang="0">
                    <a:pos x="T8" y="T9"/>
                  </a:cxn>
                  <a:cxn ang="0">
                    <a:pos x="T10" y="T11"/>
                  </a:cxn>
                </a:cxnLst>
                <a:rect b="b" l="0" r="r" t="0"/>
                <a:pathLst>
                  <a:path h="76" w="96">
                    <a:moveTo>
                      <a:pt x="0" y="0"/>
                    </a:moveTo>
                    <a:lnTo>
                      <a:pt x="0" y="0"/>
                    </a:lnTo>
                    <a:lnTo>
                      <a:pt x="0" y="36"/>
                    </a:lnTo>
                    <a:lnTo>
                      <a:pt x="96" y="76"/>
                    </a:lnTo>
                    <a:lnTo>
                      <a:pt x="96" y="5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25" name="Freeform 569"/>
              <p:cNvSpPr/>
              <p:nvPr/>
            </p:nvSpPr>
            <p:spPr bwMode="auto">
              <a:xfrm>
                <a:off x="4666" y="909"/>
                <a:ext cx="96" cy="76"/>
              </a:xfrm>
              <a:custGeom>
                <a:gdLst>
                  <a:gd fmla="*/ 0 w 96" name="T0"/>
                  <a:gd fmla="*/ 0 h 76" name="T1"/>
                  <a:gd fmla="*/ 0 w 96" name="T2"/>
                  <a:gd fmla="*/ 0 h 76" name="T3"/>
                  <a:gd fmla="*/ 0 w 96" name="T4"/>
                  <a:gd fmla="*/ 36 h 76" name="T5"/>
                  <a:gd fmla="*/ 96 w 96" name="T6"/>
                  <a:gd fmla="*/ 76 h 76" name="T7"/>
                  <a:gd fmla="*/ 96 w 96" name="T8"/>
                  <a:gd fmla="*/ 50 h 76" name="T9"/>
                  <a:gd fmla="*/ 0 w 96" name="T10"/>
                  <a:gd fmla="*/ 0 h 76" name="T11"/>
                </a:gdLst>
                <a:cxnLst>
                  <a:cxn ang="0">
                    <a:pos x="T0" y="T1"/>
                  </a:cxn>
                  <a:cxn ang="0">
                    <a:pos x="T2" y="T3"/>
                  </a:cxn>
                  <a:cxn ang="0">
                    <a:pos x="T4" y="T5"/>
                  </a:cxn>
                  <a:cxn ang="0">
                    <a:pos x="T6" y="T7"/>
                  </a:cxn>
                  <a:cxn ang="0">
                    <a:pos x="T8" y="T9"/>
                  </a:cxn>
                  <a:cxn ang="0">
                    <a:pos x="T10" y="T11"/>
                  </a:cxn>
                </a:cxnLst>
                <a:rect b="b" l="0" r="r" t="0"/>
                <a:pathLst>
                  <a:path h="76" w="96">
                    <a:moveTo>
                      <a:pt x="0" y="0"/>
                    </a:moveTo>
                    <a:lnTo>
                      <a:pt x="0" y="0"/>
                    </a:lnTo>
                    <a:lnTo>
                      <a:pt x="0" y="36"/>
                    </a:lnTo>
                    <a:lnTo>
                      <a:pt x="96" y="76"/>
                    </a:lnTo>
                    <a:lnTo>
                      <a:pt x="96" y="5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26" name="Freeform 570"/>
              <p:cNvSpPr/>
              <p:nvPr/>
            </p:nvSpPr>
            <p:spPr bwMode="auto">
              <a:xfrm>
                <a:off x="4516" y="923"/>
                <a:ext cx="94" cy="76"/>
              </a:xfrm>
              <a:custGeom>
                <a:gdLst>
                  <a:gd fmla="*/ 0 w 94" name="T0"/>
                  <a:gd fmla="*/ 0 h 76" name="T1"/>
                  <a:gd fmla="*/ 0 w 94" name="T2"/>
                  <a:gd fmla="*/ 0 h 76" name="T3"/>
                  <a:gd fmla="*/ 0 w 94" name="T4"/>
                  <a:gd fmla="*/ 50 h 76" name="T5"/>
                  <a:gd fmla="*/ 94 w 94" name="T6"/>
                  <a:gd fmla="*/ 76 h 76" name="T7"/>
                  <a:gd fmla="*/ 94 w 94" name="T8"/>
                  <a:gd fmla="*/ 36 h 76" name="T9"/>
                  <a:gd fmla="*/ 0 w 94" name="T10"/>
                  <a:gd fmla="*/ 0 h 76" name="T11"/>
                </a:gdLst>
                <a:cxnLst>
                  <a:cxn ang="0">
                    <a:pos x="T0" y="T1"/>
                  </a:cxn>
                  <a:cxn ang="0">
                    <a:pos x="T2" y="T3"/>
                  </a:cxn>
                  <a:cxn ang="0">
                    <a:pos x="T4" y="T5"/>
                  </a:cxn>
                  <a:cxn ang="0">
                    <a:pos x="T6" y="T7"/>
                  </a:cxn>
                  <a:cxn ang="0">
                    <a:pos x="T8" y="T9"/>
                  </a:cxn>
                  <a:cxn ang="0">
                    <a:pos x="T10" y="T11"/>
                  </a:cxn>
                </a:cxnLst>
                <a:rect b="b" l="0" r="r" t="0"/>
                <a:pathLst>
                  <a:path h="76" w="94">
                    <a:moveTo>
                      <a:pt x="0" y="0"/>
                    </a:moveTo>
                    <a:lnTo>
                      <a:pt x="0" y="0"/>
                    </a:lnTo>
                    <a:lnTo>
                      <a:pt x="0" y="50"/>
                    </a:lnTo>
                    <a:lnTo>
                      <a:pt x="94" y="76"/>
                    </a:lnTo>
                    <a:lnTo>
                      <a:pt x="94" y="3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27" name="Freeform 571"/>
              <p:cNvSpPr/>
              <p:nvPr/>
            </p:nvSpPr>
            <p:spPr bwMode="auto">
              <a:xfrm>
                <a:off x="4516" y="923"/>
                <a:ext cx="94" cy="76"/>
              </a:xfrm>
              <a:custGeom>
                <a:gdLst>
                  <a:gd fmla="*/ 0 w 94" name="T0"/>
                  <a:gd fmla="*/ 0 h 76" name="T1"/>
                  <a:gd fmla="*/ 0 w 94" name="T2"/>
                  <a:gd fmla="*/ 0 h 76" name="T3"/>
                  <a:gd fmla="*/ 0 w 94" name="T4"/>
                  <a:gd fmla="*/ 50 h 76" name="T5"/>
                  <a:gd fmla="*/ 94 w 94" name="T6"/>
                  <a:gd fmla="*/ 76 h 76" name="T7"/>
                  <a:gd fmla="*/ 94 w 94" name="T8"/>
                  <a:gd fmla="*/ 36 h 76" name="T9"/>
                  <a:gd fmla="*/ 0 w 94" name="T10"/>
                  <a:gd fmla="*/ 0 h 76" name="T11"/>
                </a:gdLst>
                <a:cxnLst>
                  <a:cxn ang="0">
                    <a:pos x="T0" y="T1"/>
                  </a:cxn>
                  <a:cxn ang="0">
                    <a:pos x="T2" y="T3"/>
                  </a:cxn>
                  <a:cxn ang="0">
                    <a:pos x="T4" y="T5"/>
                  </a:cxn>
                  <a:cxn ang="0">
                    <a:pos x="T6" y="T7"/>
                  </a:cxn>
                  <a:cxn ang="0">
                    <a:pos x="T8" y="T9"/>
                  </a:cxn>
                  <a:cxn ang="0">
                    <a:pos x="T10" y="T11"/>
                  </a:cxn>
                </a:cxnLst>
                <a:rect b="b" l="0" r="r" t="0"/>
                <a:pathLst>
                  <a:path h="76" w="94">
                    <a:moveTo>
                      <a:pt x="0" y="0"/>
                    </a:moveTo>
                    <a:lnTo>
                      <a:pt x="0" y="0"/>
                    </a:lnTo>
                    <a:lnTo>
                      <a:pt x="0" y="50"/>
                    </a:lnTo>
                    <a:lnTo>
                      <a:pt x="94" y="76"/>
                    </a:lnTo>
                    <a:lnTo>
                      <a:pt x="94" y="3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28" name="Freeform 572"/>
              <p:cNvSpPr/>
              <p:nvPr/>
            </p:nvSpPr>
            <p:spPr bwMode="auto">
              <a:xfrm>
                <a:off x="4634" y="967"/>
                <a:ext cx="68" cy="58"/>
              </a:xfrm>
              <a:custGeom>
                <a:gdLst>
                  <a:gd fmla="*/ 0 w 68" name="T0"/>
                  <a:gd fmla="*/ 0 h 58" name="T1"/>
                  <a:gd fmla="*/ 0 w 68" name="T2"/>
                  <a:gd fmla="*/ 38 h 58" name="T3"/>
                  <a:gd fmla="*/ 68 w 68" name="T4"/>
                  <a:gd fmla="*/ 58 h 58" name="T5"/>
                  <a:gd fmla="*/ 68 w 68" name="T6"/>
                  <a:gd fmla="*/ 26 h 58" name="T7"/>
                  <a:gd fmla="*/ 0 w 68" name="T8"/>
                  <a:gd fmla="*/ 0 h 58" name="T9"/>
                </a:gdLst>
                <a:cxnLst>
                  <a:cxn ang="0">
                    <a:pos x="T0" y="T1"/>
                  </a:cxn>
                  <a:cxn ang="0">
                    <a:pos x="T2" y="T3"/>
                  </a:cxn>
                  <a:cxn ang="0">
                    <a:pos x="T4" y="T5"/>
                  </a:cxn>
                  <a:cxn ang="0">
                    <a:pos x="T6" y="T7"/>
                  </a:cxn>
                  <a:cxn ang="0">
                    <a:pos x="T8" y="T9"/>
                  </a:cxn>
                </a:cxnLst>
                <a:rect b="b" l="0" r="r" t="0"/>
                <a:pathLst>
                  <a:path h="57" w="68">
                    <a:moveTo>
                      <a:pt x="0" y="0"/>
                    </a:moveTo>
                    <a:lnTo>
                      <a:pt x="0" y="38"/>
                    </a:lnTo>
                    <a:lnTo>
                      <a:pt x="68" y="58"/>
                    </a:lnTo>
                    <a:lnTo>
                      <a:pt x="68" y="2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29" name="Freeform 573"/>
              <p:cNvSpPr/>
              <p:nvPr/>
            </p:nvSpPr>
            <p:spPr bwMode="auto">
              <a:xfrm>
                <a:off x="4634" y="967"/>
                <a:ext cx="68" cy="58"/>
              </a:xfrm>
              <a:custGeom>
                <a:gdLst>
                  <a:gd fmla="*/ 0 w 68" name="T0"/>
                  <a:gd fmla="*/ 0 h 58" name="T1"/>
                  <a:gd fmla="*/ 0 w 68" name="T2"/>
                  <a:gd fmla="*/ 38 h 58" name="T3"/>
                  <a:gd fmla="*/ 68 w 68" name="T4"/>
                  <a:gd fmla="*/ 58 h 58" name="T5"/>
                  <a:gd fmla="*/ 68 w 68" name="T6"/>
                  <a:gd fmla="*/ 26 h 58" name="T7"/>
                  <a:gd fmla="*/ 0 w 68" name="T8"/>
                  <a:gd fmla="*/ 0 h 58" name="T9"/>
                </a:gdLst>
                <a:cxnLst>
                  <a:cxn ang="0">
                    <a:pos x="T0" y="T1"/>
                  </a:cxn>
                  <a:cxn ang="0">
                    <a:pos x="T2" y="T3"/>
                  </a:cxn>
                  <a:cxn ang="0">
                    <a:pos x="T4" y="T5"/>
                  </a:cxn>
                  <a:cxn ang="0">
                    <a:pos x="T6" y="T7"/>
                  </a:cxn>
                  <a:cxn ang="0">
                    <a:pos x="T8" y="T9"/>
                  </a:cxn>
                </a:cxnLst>
                <a:rect b="b" l="0" r="r" t="0"/>
                <a:pathLst>
                  <a:path h="57" w="68">
                    <a:moveTo>
                      <a:pt x="0" y="0"/>
                    </a:moveTo>
                    <a:lnTo>
                      <a:pt x="0" y="38"/>
                    </a:lnTo>
                    <a:lnTo>
                      <a:pt x="68" y="58"/>
                    </a:lnTo>
                    <a:lnTo>
                      <a:pt x="68" y="2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30" name="Freeform 574"/>
              <p:cNvSpPr/>
              <p:nvPr/>
            </p:nvSpPr>
            <p:spPr bwMode="auto">
              <a:xfrm>
                <a:off x="4726" y="1003"/>
                <a:ext cx="36" cy="38"/>
              </a:xfrm>
              <a:custGeom>
                <a:gdLst>
                  <a:gd fmla="*/ 0 w 36" name="T0"/>
                  <a:gd fmla="*/ 0 h 38" name="T1"/>
                  <a:gd fmla="*/ 0 w 36" name="T2"/>
                  <a:gd fmla="*/ 28 h 38" name="T3"/>
                  <a:gd fmla="*/ 36 w 36" name="T4"/>
                  <a:gd fmla="*/ 38 h 38" name="T5"/>
                  <a:gd fmla="*/ 36 w 36" name="T6"/>
                  <a:gd fmla="*/ 38 h 38" name="T7"/>
                  <a:gd fmla="*/ 36 w 36" name="T8"/>
                  <a:gd fmla="*/ 14 h 38" name="T9"/>
                  <a:gd fmla="*/ 0 w 36" name="T10"/>
                  <a:gd fmla="*/ 0 h 38" name="T11"/>
                </a:gdLst>
                <a:cxnLst>
                  <a:cxn ang="0">
                    <a:pos x="T0" y="T1"/>
                  </a:cxn>
                  <a:cxn ang="0">
                    <a:pos x="T2" y="T3"/>
                  </a:cxn>
                  <a:cxn ang="0">
                    <a:pos x="T4" y="T5"/>
                  </a:cxn>
                  <a:cxn ang="0">
                    <a:pos x="T6" y="T7"/>
                  </a:cxn>
                  <a:cxn ang="0">
                    <a:pos x="T8" y="T9"/>
                  </a:cxn>
                  <a:cxn ang="0">
                    <a:pos x="T10" y="T11"/>
                  </a:cxn>
                </a:cxnLst>
                <a:rect b="b" l="0" r="r" t="0"/>
                <a:pathLst>
                  <a:path h="38" w="36">
                    <a:moveTo>
                      <a:pt x="0" y="0"/>
                    </a:moveTo>
                    <a:lnTo>
                      <a:pt x="0" y="28"/>
                    </a:lnTo>
                    <a:lnTo>
                      <a:pt x="36" y="38"/>
                    </a:lnTo>
                    <a:lnTo>
                      <a:pt x="36" y="38"/>
                    </a:lnTo>
                    <a:lnTo>
                      <a:pt x="36" y="1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31" name="Freeform 575"/>
              <p:cNvSpPr/>
              <p:nvPr/>
            </p:nvSpPr>
            <p:spPr bwMode="auto">
              <a:xfrm>
                <a:off x="4726" y="1003"/>
                <a:ext cx="36" cy="38"/>
              </a:xfrm>
              <a:custGeom>
                <a:gdLst>
                  <a:gd fmla="*/ 0 w 36" name="T0"/>
                  <a:gd fmla="*/ 0 h 38" name="T1"/>
                  <a:gd fmla="*/ 0 w 36" name="T2"/>
                  <a:gd fmla="*/ 28 h 38" name="T3"/>
                  <a:gd fmla="*/ 36 w 36" name="T4"/>
                  <a:gd fmla="*/ 38 h 38" name="T5"/>
                  <a:gd fmla="*/ 36 w 36" name="T6"/>
                  <a:gd fmla="*/ 38 h 38" name="T7"/>
                  <a:gd fmla="*/ 36 w 36" name="T8"/>
                  <a:gd fmla="*/ 14 h 38" name="T9"/>
                  <a:gd fmla="*/ 0 w 36" name="T10"/>
                  <a:gd fmla="*/ 0 h 38" name="T11"/>
                </a:gdLst>
                <a:cxnLst>
                  <a:cxn ang="0">
                    <a:pos x="T0" y="T1"/>
                  </a:cxn>
                  <a:cxn ang="0">
                    <a:pos x="T2" y="T3"/>
                  </a:cxn>
                  <a:cxn ang="0">
                    <a:pos x="T4" y="T5"/>
                  </a:cxn>
                  <a:cxn ang="0">
                    <a:pos x="T6" y="T7"/>
                  </a:cxn>
                  <a:cxn ang="0">
                    <a:pos x="T8" y="T9"/>
                  </a:cxn>
                  <a:cxn ang="0">
                    <a:pos x="T10" y="T11"/>
                  </a:cxn>
                </a:cxnLst>
                <a:rect b="b" l="0" r="r" t="0"/>
                <a:pathLst>
                  <a:path h="38" w="36">
                    <a:moveTo>
                      <a:pt x="0" y="0"/>
                    </a:moveTo>
                    <a:lnTo>
                      <a:pt x="0" y="28"/>
                    </a:lnTo>
                    <a:lnTo>
                      <a:pt x="36" y="38"/>
                    </a:lnTo>
                    <a:lnTo>
                      <a:pt x="36" y="38"/>
                    </a:lnTo>
                    <a:lnTo>
                      <a:pt x="36" y="1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32" name="Freeform 576"/>
              <p:cNvSpPr/>
              <p:nvPr/>
            </p:nvSpPr>
            <p:spPr bwMode="auto">
              <a:xfrm>
                <a:off x="4516" y="1011"/>
                <a:ext cx="38" cy="56"/>
              </a:xfrm>
              <a:custGeom>
                <a:gdLst>
                  <a:gd fmla="*/ 0 w 38" name="T0"/>
                  <a:gd fmla="*/ 0 h 56" name="T1"/>
                  <a:gd fmla="*/ 0 w 38" name="T2"/>
                  <a:gd fmla="*/ 0 h 56" name="T3"/>
                  <a:gd fmla="*/ 0 w 38" name="T4"/>
                  <a:gd fmla="*/ 50 h 56" name="T5"/>
                  <a:gd fmla="*/ 38 w 38" name="T6"/>
                  <a:gd fmla="*/ 56 h 56" name="T7"/>
                  <a:gd fmla="*/ 38 w 38" name="T8"/>
                  <a:gd fmla="*/ 10 h 56" name="T9"/>
                  <a:gd fmla="*/ 0 w 38" name="T10"/>
                  <a:gd fmla="*/ 0 h 56" name="T11"/>
                </a:gdLst>
                <a:cxnLst>
                  <a:cxn ang="0">
                    <a:pos x="T0" y="T1"/>
                  </a:cxn>
                  <a:cxn ang="0">
                    <a:pos x="T2" y="T3"/>
                  </a:cxn>
                  <a:cxn ang="0">
                    <a:pos x="T4" y="T5"/>
                  </a:cxn>
                  <a:cxn ang="0">
                    <a:pos x="T6" y="T7"/>
                  </a:cxn>
                  <a:cxn ang="0">
                    <a:pos x="T8" y="T9"/>
                  </a:cxn>
                  <a:cxn ang="0">
                    <a:pos x="T10" y="T11"/>
                  </a:cxn>
                </a:cxnLst>
                <a:rect b="b" l="0" r="r" t="0"/>
                <a:pathLst>
                  <a:path h="56" w="38">
                    <a:moveTo>
                      <a:pt x="0" y="0"/>
                    </a:moveTo>
                    <a:lnTo>
                      <a:pt x="0" y="0"/>
                    </a:lnTo>
                    <a:lnTo>
                      <a:pt x="0" y="50"/>
                    </a:lnTo>
                    <a:lnTo>
                      <a:pt x="38" y="56"/>
                    </a:lnTo>
                    <a:lnTo>
                      <a:pt x="38" y="1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33" name="Freeform 577"/>
              <p:cNvSpPr/>
              <p:nvPr/>
            </p:nvSpPr>
            <p:spPr bwMode="auto">
              <a:xfrm>
                <a:off x="4516" y="1011"/>
                <a:ext cx="38" cy="56"/>
              </a:xfrm>
              <a:custGeom>
                <a:gdLst>
                  <a:gd fmla="*/ 0 w 38" name="T0"/>
                  <a:gd fmla="*/ 0 h 56" name="T1"/>
                  <a:gd fmla="*/ 0 w 38" name="T2"/>
                  <a:gd fmla="*/ 0 h 56" name="T3"/>
                  <a:gd fmla="*/ 0 w 38" name="T4"/>
                  <a:gd fmla="*/ 50 h 56" name="T5"/>
                  <a:gd fmla="*/ 38 w 38" name="T6"/>
                  <a:gd fmla="*/ 56 h 56" name="T7"/>
                  <a:gd fmla="*/ 38 w 38" name="T8"/>
                  <a:gd fmla="*/ 10 h 56" name="T9"/>
                  <a:gd fmla="*/ 0 w 38" name="T10"/>
                  <a:gd fmla="*/ 0 h 56" name="T11"/>
                </a:gdLst>
                <a:cxnLst>
                  <a:cxn ang="0">
                    <a:pos x="T0" y="T1"/>
                  </a:cxn>
                  <a:cxn ang="0">
                    <a:pos x="T2" y="T3"/>
                  </a:cxn>
                  <a:cxn ang="0">
                    <a:pos x="T4" y="T5"/>
                  </a:cxn>
                  <a:cxn ang="0">
                    <a:pos x="T6" y="T7"/>
                  </a:cxn>
                  <a:cxn ang="0">
                    <a:pos x="T8" y="T9"/>
                  </a:cxn>
                  <a:cxn ang="0">
                    <a:pos x="T10" y="T11"/>
                  </a:cxn>
                </a:cxnLst>
                <a:rect b="b" l="0" r="r" t="0"/>
                <a:pathLst>
                  <a:path h="56" w="38">
                    <a:moveTo>
                      <a:pt x="0" y="0"/>
                    </a:moveTo>
                    <a:lnTo>
                      <a:pt x="0" y="0"/>
                    </a:lnTo>
                    <a:lnTo>
                      <a:pt x="0" y="50"/>
                    </a:lnTo>
                    <a:lnTo>
                      <a:pt x="38" y="56"/>
                    </a:lnTo>
                    <a:lnTo>
                      <a:pt x="38" y="1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34" name="Freeform 578"/>
              <p:cNvSpPr/>
              <p:nvPr/>
            </p:nvSpPr>
            <p:spPr bwMode="auto">
              <a:xfrm>
                <a:off x="4578" y="1027"/>
                <a:ext cx="56" cy="52"/>
              </a:xfrm>
              <a:custGeom>
                <a:gdLst>
                  <a:gd fmla="*/ 0 w 56" name="T0"/>
                  <a:gd fmla="*/ 0 h 52" name="T1"/>
                  <a:gd fmla="*/ 0 w 56" name="T2"/>
                  <a:gd fmla="*/ 44 h 52" name="T3"/>
                  <a:gd fmla="*/ 56 w 56" name="T4"/>
                  <a:gd fmla="*/ 52 h 52" name="T5"/>
                  <a:gd fmla="*/ 56 w 56" name="T6"/>
                  <a:gd fmla="*/ 14 h 52" name="T7"/>
                  <a:gd fmla="*/ 0 w 56" name="T8"/>
                  <a:gd fmla="*/ 0 h 52" name="T9"/>
                </a:gdLst>
                <a:cxnLst>
                  <a:cxn ang="0">
                    <a:pos x="T0" y="T1"/>
                  </a:cxn>
                  <a:cxn ang="0">
                    <a:pos x="T2" y="T3"/>
                  </a:cxn>
                  <a:cxn ang="0">
                    <a:pos x="T4" y="T5"/>
                  </a:cxn>
                  <a:cxn ang="0">
                    <a:pos x="T6" y="T7"/>
                  </a:cxn>
                  <a:cxn ang="0">
                    <a:pos x="T8" y="T9"/>
                  </a:cxn>
                </a:cxnLst>
                <a:rect b="b" l="0" r="r" t="0"/>
                <a:pathLst>
                  <a:path h="52" w="56">
                    <a:moveTo>
                      <a:pt x="0" y="0"/>
                    </a:moveTo>
                    <a:lnTo>
                      <a:pt x="0" y="44"/>
                    </a:lnTo>
                    <a:lnTo>
                      <a:pt x="56" y="52"/>
                    </a:lnTo>
                    <a:lnTo>
                      <a:pt x="56" y="1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35" name="Freeform 579"/>
              <p:cNvSpPr/>
              <p:nvPr/>
            </p:nvSpPr>
            <p:spPr bwMode="auto">
              <a:xfrm>
                <a:off x="4578" y="1027"/>
                <a:ext cx="56" cy="52"/>
              </a:xfrm>
              <a:custGeom>
                <a:gdLst>
                  <a:gd fmla="*/ 0 w 56" name="T0"/>
                  <a:gd fmla="*/ 0 h 52" name="T1"/>
                  <a:gd fmla="*/ 0 w 56" name="T2"/>
                  <a:gd fmla="*/ 44 h 52" name="T3"/>
                  <a:gd fmla="*/ 56 w 56" name="T4"/>
                  <a:gd fmla="*/ 52 h 52" name="T5"/>
                  <a:gd fmla="*/ 56 w 56" name="T6"/>
                  <a:gd fmla="*/ 14 h 52" name="T7"/>
                  <a:gd fmla="*/ 0 w 56" name="T8"/>
                  <a:gd fmla="*/ 0 h 52" name="T9"/>
                </a:gdLst>
                <a:cxnLst>
                  <a:cxn ang="0">
                    <a:pos x="T0" y="T1"/>
                  </a:cxn>
                  <a:cxn ang="0">
                    <a:pos x="T2" y="T3"/>
                  </a:cxn>
                  <a:cxn ang="0">
                    <a:pos x="T4" y="T5"/>
                  </a:cxn>
                  <a:cxn ang="0">
                    <a:pos x="T6" y="T7"/>
                  </a:cxn>
                  <a:cxn ang="0">
                    <a:pos x="T8" y="T9"/>
                  </a:cxn>
                </a:cxnLst>
                <a:rect b="b" l="0" r="r" t="0"/>
                <a:pathLst>
                  <a:path h="52" w="56">
                    <a:moveTo>
                      <a:pt x="0" y="0"/>
                    </a:moveTo>
                    <a:lnTo>
                      <a:pt x="0" y="44"/>
                    </a:lnTo>
                    <a:lnTo>
                      <a:pt x="56" y="52"/>
                    </a:lnTo>
                    <a:lnTo>
                      <a:pt x="56" y="1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36" name="Freeform 580"/>
              <p:cNvSpPr/>
              <p:nvPr/>
            </p:nvSpPr>
            <p:spPr bwMode="auto">
              <a:xfrm>
                <a:off x="4658" y="1047"/>
                <a:ext cx="30" cy="40"/>
              </a:xfrm>
              <a:custGeom>
                <a:gdLst>
                  <a:gd fmla="*/ 0 w 30" name="T0"/>
                  <a:gd fmla="*/ 0 h 40" name="T1"/>
                  <a:gd fmla="*/ 0 w 30" name="T2"/>
                  <a:gd fmla="*/ 36 h 40" name="T3"/>
                  <a:gd fmla="*/ 30 w 30" name="T4"/>
                  <a:gd fmla="*/ 40 h 40" name="T5"/>
                  <a:gd fmla="*/ 30 w 30" name="T6"/>
                  <a:gd fmla="*/ 8 h 40" name="T7"/>
                  <a:gd fmla="*/ 0 w 30" name="T8"/>
                  <a:gd fmla="*/ 0 h 40" name="T9"/>
                </a:gdLst>
                <a:cxnLst>
                  <a:cxn ang="0">
                    <a:pos x="T0" y="T1"/>
                  </a:cxn>
                  <a:cxn ang="0">
                    <a:pos x="T2" y="T3"/>
                  </a:cxn>
                  <a:cxn ang="0">
                    <a:pos x="T4" y="T5"/>
                  </a:cxn>
                  <a:cxn ang="0">
                    <a:pos x="T6" y="T7"/>
                  </a:cxn>
                  <a:cxn ang="0">
                    <a:pos x="T8" y="T9"/>
                  </a:cxn>
                </a:cxnLst>
                <a:rect b="b" l="0" r="r" t="0"/>
                <a:pathLst>
                  <a:path h="40" w="30">
                    <a:moveTo>
                      <a:pt x="0" y="0"/>
                    </a:moveTo>
                    <a:lnTo>
                      <a:pt x="0" y="36"/>
                    </a:lnTo>
                    <a:lnTo>
                      <a:pt x="30" y="40"/>
                    </a:lnTo>
                    <a:lnTo>
                      <a:pt x="30" y="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37" name="Freeform 581"/>
              <p:cNvSpPr/>
              <p:nvPr/>
            </p:nvSpPr>
            <p:spPr bwMode="auto">
              <a:xfrm>
                <a:off x="4658" y="1047"/>
                <a:ext cx="30" cy="40"/>
              </a:xfrm>
              <a:custGeom>
                <a:gdLst>
                  <a:gd fmla="*/ 0 w 30" name="T0"/>
                  <a:gd fmla="*/ 0 h 40" name="T1"/>
                  <a:gd fmla="*/ 0 w 30" name="T2"/>
                  <a:gd fmla="*/ 36 h 40" name="T3"/>
                  <a:gd fmla="*/ 30 w 30" name="T4"/>
                  <a:gd fmla="*/ 40 h 40" name="T5"/>
                  <a:gd fmla="*/ 30 w 30" name="T6"/>
                  <a:gd fmla="*/ 8 h 40" name="T7"/>
                  <a:gd fmla="*/ 0 w 30" name="T8"/>
                  <a:gd fmla="*/ 0 h 40" name="T9"/>
                </a:gdLst>
                <a:cxnLst>
                  <a:cxn ang="0">
                    <a:pos x="T0" y="T1"/>
                  </a:cxn>
                  <a:cxn ang="0">
                    <a:pos x="T2" y="T3"/>
                  </a:cxn>
                  <a:cxn ang="0">
                    <a:pos x="T4" y="T5"/>
                  </a:cxn>
                  <a:cxn ang="0">
                    <a:pos x="T6" y="T7"/>
                  </a:cxn>
                  <a:cxn ang="0">
                    <a:pos x="T8" y="T9"/>
                  </a:cxn>
                </a:cxnLst>
                <a:rect b="b" l="0" r="r" t="0"/>
                <a:pathLst>
                  <a:path h="40" w="30">
                    <a:moveTo>
                      <a:pt x="0" y="0"/>
                    </a:moveTo>
                    <a:lnTo>
                      <a:pt x="0" y="36"/>
                    </a:lnTo>
                    <a:lnTo>
                      <a:pt x="30" y="40"/>
                    </a:lnTo>
                    <a:lnTo>
                      <a:pt x="30" y="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38" name="Freeform 582"/>
              <p:cNvSpPr/>
              <p:nvPr/>
            </p:nvSpPr>
            <p:spPr bwMode="auto">
              <a:xfrm>
                <a:off x="4712" y="1061"/>
                <a:ext cx="50" cy="38"/>
              </a:xfrm>
              <a:custGeom>
                <a:gdLst>
                  <a:gd fmla="*/ 0 w 50" name="T0"/>
                  <a:gd fmla="*/ 0 h 38" name="T1"/>
                  <a:gd fmla="*/ 0 w 50" name="T2"/>
                  <a:gd fmla="*/ 0 h 38" name="T3"/>
                  <a:gd fmla="*/ 0 w 50" name="T4"/>
                  <a:gd fmla="*/ 30 h 38" name="T5"/>
                  <a:gd fmla="*/ 50 w 50" name="T6"/>
                  <a:gd fmla="*/ 38 h 38" name="T7"/>
                  <a:gd fmla="*/ 50 w 50" name="T8"/>
                  <a:gd fmla="*/ 14 h 38" name="T9"/>
                  <a:gd fmla="*/ 0 w 50" name="T10"/>
                  <a:gd fmla="*/ 0 h 38" name="T11"/>
                </a:gdLst>
                <a:cxnLst>
                  <a:cxn ang="0">
                    <a:pos x="T0" y="T1"/>
                  </a:cxn>
                  <a:cxn ang="0">
                    <a:pos x="T2" y="T3"/>
                  </a:cxn>
                  <a:cxn ang="0">
                    <a:pos x="T4" y="T5"/>
                  </a:cxn>
                  <a:cxn ang="0">
                    <a:pos x="T6" y="T7"/>
                  </a:cxn>
                  <a:cxn ang="0">
                    <a:pos x="T8" y="T9"/>
                  </a:cxn>
                  <a:cxn ang="0">
                    <a:pos x="T10" y="T11"/>
                  </a:cxn>
                </a:cxnLst>
                <a:rect b="b" l="0" r="r" t="0"/>
                <a:pathLst>
                  <a:path h="38" w="50">
                    <a:moveTo>
                      <a:pt x="0" y="0"/>
                    </a:moveTo>
                    <a:lnTo>
                      <a:pt x="0" y="0"/>
                    </a:lnTo>
                    <a:lnTo>
                      <a:pt x="0" y="30"/>
                    </a:lnTo>
                    <a:lnTo>
                      <a:pt x="50" y="38"/>
                    </a:lnTo>
                    <a:lnTo>
                      <a:pt x="50" y="1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39" name="Freeform 583"/>
              <p:cNvSpPr/>
              <p:nvPr/>
            </p:nvSpPr>
            <p:spPr bwMode="auto">
              <a:xfrm>
                <a:off x="4712" y="1061"/>
                <a:ext cx="50" cy="38"/>
              </a:xfrm>
              <a:custGeom>
                <a:gdLst>
                  <a:gd fmla="*/ 0 w 50" name="T0"/>
                  <a:gd fmla="*/ 0 h 38" name="T1"/>
                  <a:gd fmla="*/ 0 w 50" name="T2"/>
                  <a:gd fmla="*/ 0 h 38" name="T3"/>
                  <a:gd fmla="*/ 0 w 50" name="T4"/>
                  <a:gd fmla="*/ 30 h 38" name="T5"/>
                  <a:gd fmla="*/ 50 w 50" name="T6"/>
                  <a:gd fmla="*/ 38 h 38" name="T7"/>
                  <a:gd fmla="*/ 50 w 50" name="T8"/>
                  <a:gd fmla="*/ 14 h 38" name="T9"/>
                  <a:gd fmla="*/ 0 w 50" name="T10"/>
                  <a:gd fmla="*/ 0 h 38" name="T11"/>
                </a:gdLst>
                <a:cxnLst>
                  <a:cxn ang="0">
                    <a:pos x="T0" y="T1"/>
                  </a:cxn>
                  <a:cxn ang="0">
                    <a:pos x="T2" y="T3"/>
                  </a:cxn>
                  <a:cxn ang="0">
                    <a:pos x="T4" y="T5"/>
                  </a:cxn>
                  <a:cxn ang="0">
                    <a:pos x="T6" y="T7"/>
                  </a:cxn>
                  <a:cxn ang="0">
                    <a:pos x="T8" y="T9"/>
                  </a:cxn>
                  <a:cxn ang="0">
                    <a:pos x="T10" y="T11"/>
                  </a:cxn>
                </a:cxnLst>
                <a:rect b="b" l="0" r="r" t="0"/>
                <a:pathLst>
                  <a:path h="38" w="50">
                    <a:moveTo>
                      <a:pt x="0" y="0"/>
                    </a:moveTo>
                    <a:lnTo>
                      <a:pt x="0" y="0"/>
                    </a:lnTo>
                    <a:lnTo>
                      <a:pt x="0" y="30"/>
                    </a:lnTo>
                    <a:lnTo>
                      <a:pt x="50" y="38"/>
                    </a:lnTo>
                    <a:lnTo>
                      <a:pt x="50" y="1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40" name="Freeform 584"/>
              <p:cNvSpPr/>
              <p:nvPr/>
            </p:nvSpPr>
            <p:spPr bwMode="auto">
              <a:xfrm>
                <a:off x="4628" y="1117"/>
                <a:ext cx="30" cy="40"/>
              </a:xfrm>
              <a:custGeom>
                <a:gdLst>
                  <a:gd fmla="*/ 0 w 30" name="T0"/>
                  <a:gd fmla="*/ 0 h 40" name="T1"/>
                  <a:gd fmla="*/ 0 w 30" name="T2"/>
                  <a:gd fmla="*/ 0 h 40" name="T3"/>
                  <a:gd fmla="*/ 0 w 30" name="T4"/>
                  <a:gd fmla="*/ 38 h 40" name="T5"/>
                  <a:gd fmla="*/ 30 w 30" name="T6"/>
                  <a:gd fmla="*/ 40 h 40" name="T7"/>
                  <a:gd fmla="*/ 30 w 30" name="T8"/>
                  <a:gd fmla="*/ 4 h 40" name="T9"/>
                  <a:gd fmla="*/ 0 w 30" name="T10"/>
                  <a:gd fmla="*/ 0 h 40" name="T11"/>
                </a:gdLst>
                <a:cxnLst>
                  <a:cxn ang="0">
                    <a:pos x="T0" y="T1"/>
                  </a:cxn>
                  <a:cxn ang="0">
                    <a:pos x="T2" y="T3"/>
                  </a:cxn>
                  <a:cxn ang="0">
                    <a:pos x="T4" y="T5"/>
                  </a:cxn>
                  <a:cxn ang="0">
                    <a:pos x="T6" y="T7"/>
                  </a:cxn>
                  <a:cxn ang="0">
                    <a:pos x="T8" y="T9"/>
                  </a:cxn>
                  <a:cxn ang="0">
                    <a:pos x="T10" y="T11"/>
                  </a:cxn>
                </a:cxnLst>
                <a:rect b="b" l="0" r="r" t="0"/>
                <a:pathLst>
                  <a:path h="40" w="30">
                    <a:moveTo>
                      <a:pt x="0" y="0"/>
                    </a:moveTo>
                    <a:lnTo>
                      <a:pt x="0" y="0"/>
                    </a:lnTo>
                    <a:lnTo>
                      <a:pt x="0" y="38"/>
                    </a:lnTo>
                    <a:lnTo>
                      <a:pt x="30" y="40"/>
                    </a:lnTo>
                    <a:lnTo>
                      <a:pt x="30" y="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41" name="Freeform 585"/>
              <p:cNvSpPr/>
              <p:nvPr/>
            </p:nvSpPr>
            <p:spPr bwMode="auto">
              <a:xfrm>
                <a:off x="4628" y="1117"/>
                <a:ext cx="30" cy="40"/>
              </a:xfrm>
              <a:custGeom>
                <a:gdLst>
                  <a:gd fmla="*/ 0 w 30" name="T0"/>
                  <a:gd fmla="*/ 0 h 40" name="T1"/>
                  <a:gd fmla="*/ 0 w 30" name="T2"/>
                  <a:gd fmla="*/ 0 h 40" name="T3"/>
                  <a:gd fmla="*/ 0 w 30" name="T4"/>
                  <a:gd fmla="*/ 38 h 40" name="T5"/>
                  <a:gd fmla="*/ 30 w 30" name="T6"/>
                  <a:gd fmla="*/ 40 h 40" name="T7"/>
                  <a:gd fmla="*/ 30 w 30" name="T8"/>
                  <a:gd fmla="*/ 4 h 40" name="T9"/>
                  <a:gd fmla="*/ 0 w 30" name="T10"/>
                  <a:gd fmla="*/ 0 h 40" name="T11"/>
                </a:gdLst>
                <a:cxnLst>
                  <a:cxn ang="0">
                    <a:pos x="T0" y="T1"/>
                  </a:cxn>
                  <a:cxn ang="0">
                    <a:pos x="T2" y="T3"/>
                  </a:cxn>
                  <a:cxn ang="0">
                    <a:pos x="T4" y="T5"/>
                  </a:cxn>
                  <a:cxn ang="0">
                    <a:pos x="T6" y="T7"/>
                  </a:cxn>
                  <a:cxn ang="0">
                    <a:pos x="T8" y="T9"/>
                  </a:cxn>
                  <a:cxn ang="0">
                    <a:pos x="T10" y="T11"/>
                  </a:cxn>
                </a:cxnLst>
                <a:rect b="b" l="0" r="r" t="0"/>
                <a:pathLst>
                  <a:path h="40" w="30">
                    <a:moveTo>
                      <a:pt x="0" y="0"/>
                    </a:moveTo>
                    <a:lnTo>
                      <a:pt x="0" y="0"/>
                    </a:lnTo>
                    <a:lnTo>
                      <a:pt x="0" y="38"/>
                    </a:lnTo>
                    <a:lnTo>
                      <a:pt x="30" y="40"/>
                    </a:lnTo>
                    <a:lnTo>
                      <a:pt x="30" y="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42" name="Freeform 586"/>
              <p:cNvSpPr/>
              <p:nvPr/>
            </p:nvSpPr>
            <p:spPr bwMode="auto">
              <a:xfrm>
                <a:off x="4682" y="1125"/>
                <a:ext cx="80" cy="36"/>
              </a:xfrm>
              <a:custGeom>
                <a:gdLst>
                  <a:gd fmla="*/ 0 w 80" name="T0"/>
                  <a:gd fmla="*/ 0 h 36" name="T1"/>
                  <a:gd fmla="*/ 0 w 80" name="T2"/>
                  <a:gd fmla="*/ 32 h 36" name="T3"/>
                  <a:gd fmla="*/ 80 w 80" name="T4"/>
                  <a:gd fmla="*/ 36 h 36" name="T5"/>
                  <a:gd fmla="*/ 80 w 80" name="T6"/>
                  <a:gd fmla="*/ 36 h 36" name="T7"/>
                  <a:gd fmla="*/ 80 w 80" name="T8"/>
                  <a:gd fmla="*/ 10 h 36" name="T9"/>
                  <a:gd fmla="*/ 0 w 80" name="T10"/>
                  <a:gd fmla="*/ 0 h 36" name="T11"/>
                </a:gdLst>
                <a:cxnLst>
                  <a:cxn ang="0">
                    <a:pos x="T0" y="T1"/>
                  </a:cxn>
                  <a:cxn ang="0">
                    <a:pos x="T2" y="T3"/>
                  </a:cxn>
                  <a:cxn ang="0">
                    <a:pos x="T4" y="T5"/>
                  </a:cxn>
                  <a:cxn ang="0">
                    <a:pos x="T6" y="T7"/>
                  </a:cxn>
                  <a:cxn ang="0">
                    <a:pos x="T8" y="T9"/>
                  </a:cxn>
                  <a:cxn ang="0">
                    <a:pos x="T10" y="T11"/>
                  </a:cxn>
                </a:cxnLst>
                <a:rect b="b" l="0" r="r" t="0"/>
                <a:pathLst>
                  <a:path h="36" w="80">
                    <a:moveTo>
                      <a:pt x="0" y="0"/>
                    </a:moveTo>
                    <a:lnTo>
                      <a:pt x="0" y="32"/>
                    </a:lnTo>
                    <a:lnTo>
                      <a:pt x="80" y="36"/>
                    </a:lnTo>
                    <a:lnTo>
                      <a:pt x="80" y="36"/>
                    </a:lnTo>
                    <a:lnTo>
                      <a:pt x="80" y="1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43" name="Freeform 587"/>
              <p:cNvSpPr/>
              <p:nvPr/>
            </p:nvSpPr>
            <p:spPr bwMode="auto">
              <a:xfrm>
                <a:off x="4682" y="1125"/>
                <a:ext cx="80" cy="36"/>
              </a:xfrm>
              <a:custGeom>
                <a:gdLst>
                  <a:gd fmla="*/ 0 w 80" name="T0"/>
                  <a:gd fmla="*/ 0 h 36" name="T1"/>
                  <a:gd fmla="*/ 0 w 80" name="T2"/>
                  <a:gd fmla="*/ 32 h 36" name="T3"/>
                  <a:gd fmla="*/ 80 w 80" name="T4"/>
                  <a:gd fmla="*/ 36 h 36" name="T5"/>
                  <a:gd fmla="*/ 80 w 80" name="T6"/>
                  <a:gd fmla="*/ 36 h 36" name="T7"/>
                  <a:gd fmla="*/ 80 w 80" name="T8"/>
                  <a:gd fmla="*/ 10 h 36" name="T9"/>
                  <a:gd fmla="*/ 0 w 80" name="T10"/>
                  <a:gd fmla="*/ 0 h 36" name="T11"/>
                </a:gdLst>
                <a:cxnLst>
                  <a:cxn ang="0">
                    <a:pos x="T0" y="T1"/>
                  </a:cxn>
                  <a:cxn ang="0">
                    <a:pos x="T2" y="T3"/>
                  </a:cxn>
                  <a:cxn ang="0">
                    <a:pos x="T4" y="T5"/>
                  </a:cxn>
                  <a:cxn ang="0">
                    <a:pos x="T6" y="T7"/>
                  </a:cxn>
                  <a:cxn ang="0">
                    <a:pos x="T8" y="T9"/>
                  </a:cxn>
                  <a:cxn ang="0">
                    <a:pos x="T10" y="T11"/>
                  </a:cxn>
                </a:cxnLst>
                <a:rect b="b" l="0" r="r" t="0"/>
                <a:pathLst>
                  <a:path h="36" w="80">
                    <a:moveTo>
                      <a:pt x="0" y="0"/>
                    </a:moveTo>
                    <a:lnTo>
                      <a:pt x="0" y="32"/>
                    </a:lnTo>
                    <a:lnTo>
                      <a:pt x="80" y="36"/>
                    </a:lnTo>
                    <a:lnTo>
                      <a:pt x="80" y="36"/>
                    </a:lnTo>
                    <a:lnTo>
                      <a:pt x="80" y="1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44" name="Freeform 588"/>
              <p:cNvSpPr/>
              <p:nvPr/>
            </p:nvSpPr>
            <p:spPr bwMode="auto">
              <a:xfrm>
                <a:off x="4516" y="1191"/>
                <a:ext cx="38" cy="50"/>
              </a:xfrm>
              <a:custGeom>
                <a:gdLst>
                  <a:gd fmla="*/ 0 w 38" name="T0"/>
                  <a:gd fmla="*/ 0 h 50" name="T1"/>
                  <a:gd fmla="*/ 0 w 38" name="T2"/>
                  <a:gd fmla="*/ 0 h 50" name="T3"/>
                  <a:gd fmla="*/ 0 w 38" name="T4"/>
                  <a:gd fmla="*/ 50 h 50" name="T5"/>
                  <a:gd fmla="*/ 0 w 38" name="T6"/>
                  <a:gd fmla="*/ 50 h 50" name="T7"/>
                  <a:gd fmla="*/ 38 w 38" name="T8"/>
                  <a:gd fmla="*/ 46 h 50" name="T9"/>
                  <a:gd fmla="*/ 38 w 38" name="T10"/>
                  <a:gd fmla="*/ 0 h 50" name="T11"/>
                  <a:gd fmla="*/ 0 w 38" name="T12"/>
                  <a:gd fmla="*/ 0 h 50" name="T13"/>
                </a:gdLst>
                <a:cxnLst>
                  <a:cxn ang="0">
                    <a:pos x="T0" y="T1"/>
                  </a:cxn>
                  <a:cxn ang="0">
                    <a:pos x="T2" y="T3"/>
                  </a:cxn>
                  <a:cxn ang="0">
                    <a:pos x="T4" y="T5"/>
                  </a:cxn>
                  <a:cxn ang="0">
                    <a:pos x="T6" y="T7"/>
                  </a:cxn>
                  <a:cxn ang="0">
                    <a:pos x="T8" y="T9"/>
                  </a:cxn>
                  <a:cxn ang="0">
                    <a:pos x="T10" y="T11"/>
                  </a:cxn>
                  <a:cxn ang="0">
                    <a:pos x="T12" y="T13"/>
                  </a:cxn>
                </a:cxnLst>
                <a:rect b="b" l="0" r="r" t="0"/>
                <a:pathLst>
                  <a:path h="50" w="38">
                    <a:moveTo>
                      <a:pt x="0" y="0"/>
                    </a:moveTo>
                    <a:lnTo>
                      <a:pt x="0" y="0"/>
                    </a:lnTo>
                    <a:lnTo>
                      <a:pt x="0" y="50"/>
                    </a:lnTo>
                    <a:lnTo>
                      <a:pt x="0" y="50"/>
                    </a:lnTo>
                    <a:lnTo>
                      <a:pt x="38" y="46"/>
                    </a:lnTo>
                    <a:lnTo>
                      <a:pt x="38" y="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45" name="Freeform 589"/>
              <p:cNvSpPr/>
              <p:nvPr/>
            </p:nvSpPr>
            <p:spPr bwMode="auto">
              <a:xfrm>
                <a:off x="4516" y="1191"/>
                <a:ext cx="38" cy="50"/>
              </a:xfrm>
              <a:custGeom>
                <a:gdLst>
                  <a:gd fmla="*/ 0 w 38" name="T0"/>
                  <a:gd fmla="*/ 0 h 50" name="T1"/>
                  <a:gd fmla="*/ 0 w 38" name="T2"/>
                  <a:gd fmla="*/ 0 h 50" name="T3"/>
                  <a:gd fmla="*/ 0 w 38" name="T4"/>
                  <a:gd fmla="*/ 50 h 50" name="T5"/>
                  <a:gd fmla="*/ 0 w 38" name="T6"/>
                  <a:gd fmla="*/ 50 h 50" name="T7"/>
                  <a:gd fmla="*/ 38 w 38" name="T8"/>
                  <a:gd fmla="*/ 46 h 50" name="T9"/>
                  <a:gd fmla="*/ 38 w 38" name="T10"/>
                  <a:gd fmla="*/ 0 h 50" name="T11"/>
                  <a:gd fmla="*/ 0 w 38" name="T12"/>
                  <a:gd fmla="*/ 0 h 50" name="T13"/>
                </a:gdLst>
                <a:cxnLst>
                  <a:cxn ang="0">
                    <a:pos x="T0" y="T1"/>
                  </a:cxn>
                  <a:cxn ang="0">
                    <a:pos x="T2" y="T3"/>
                  </a:cxn>
                  <a:cxn ang="0">
                    <a:pos x="T4" y="T5"/>
                  </a:cxn>
                  <a:cxn ang="0">
                    <a:pos x="T6" y="T7"/>
                  </a:cxn>
                  <a:cxn ang="0">
                    <a:pos x="T8" y="T9"/>
                  </a:cxn>
                  <a:cxn ang="0">
                    <a:pos x="T10" y="T11"/>
                  </a:cxn>
                  <a:cxn ang="0">
                    <a:pos x="T12" y="T13"/>
                  </a:cxn>
                </a:cxnLst>
                <a:rect b="b" l="0" r="r" t="0"/>
                <a:pathLst>
                  <a:path h="50" w="38">
                    <a:moveTo>
                      <a:pt x="0" y="0"/>
                    </a:moveTo>
                    <a:lnTo>
                      <a:pt x="0" y="0"/>
                    </a:lnTo>
                    <a:lnTo>
                      <a:pt x="0" y="50"/>
                    </a:lnTo>
                    <a:lnTo>
                      <a:pt x="0" y="50"/>
                    </a:lnTo>
                    <a:lnTo>
                      <a:pt x="38" y="46"/>
                    </a:lnTo>
                    <a:lnTo>
                      <a:pt x="38" y="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46" name="Freeform 590"/>
              <p:cNvSpPr/>
              <p:nvPr/>
            </p:nvSpPr>
            <p:spPr bwMode="auto">
              <a:xfrm>
                <a:off x="4578" y="1191"/>
                <a:ext cx="56" cy="44"/>
              </a:xfrm>
              <a:custGeom>
                <a:gdLst>
                  <a:gd fmla="*/ 0 w 56" name="T0"/>
                  <a:gd fmla="*/ 0 h 44" name="T1"/>
                  <a:gd fmla="*/ 0 w 56" name="T2"/>
                  <a:gd fmla="*/ 44 h 44" name="T3"/>
                  <a:gd fmla="*/ 56 w 56" name="T4"/>
                  <a:gd fmla="*/ 40 h 44" name="T5"/>
                  <a:gd fmla="*/ 56 w 56" name="T6"/>
                  <a:gd fmla="*/ 2 h 44" name="T7"/>
                  <a:gd fmla="*/ 0 w 56" name="T8"/>
                  <a:gd fmla="*/ 0 h 44" name="T9"/>
                </a:gdLst>
                <a:cxnLst>
                  <a:cxn ang="0">
                    <a:pos x="T0" y="T1"/>
                  </a:cxn>
                  <a:cxn ang="0">
                    <a:pos x="T2" y="T3"/>
                  </a:cxn>
                  <a:cxn ang="0">
                    <a:pos x="T4" y="T5"/>
                  </a:cxn>
                  <a:cxn ang="0">
                    <a:pos x="T6" y="T7"/>
                  </a:cxn>
                  <a:cxn ang="0">
                    <a:pos x="T8" y="T9"/>
                  </a:cxn>
                </a:cxnLst>
                <a:rect b="b" l="0" r="r" t="0"/>
                <a:pathLst>
                  <a:path h="44" w="56">
                    <a:moveTo>
                      <a:pt x="0" y="0"/>
                    </a:moveTo>
                    <a:lnTo>
                      <a:pt x="0" y="44"/>
                    </a:lnTo>
                    <a:lnTo>
                      <a:pt x="56" y="40"/>
                    </a:lnTo>
                    <a:lnTo>
                      <a:pt x="56" y="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47" name="Freeform 591"/>
              <p:cNvSpPr/>
              <p:nvPr/>
            </p:nvSpPr>
            <p:spPr bwMode="auto">
              <a:xfrm>
                <a:off x="4578" y="1191"/>
                <a:ext cx="56" cy="44"/>
              </a:xfrm>
              <a:custGeom>
                <a:gdLst>
                  <a:gd fmla="*/ 0 w 56" name="T0"/>
                  <a:gd fmla="*/ 0 h 44" name="T1"/>
                  <a:gd fmla="*/ 0 w 56" name="T2"/>
                  <a:gd fmla="*/ 44 h 44" name="T3"/>
                  <a:gd fmla="*/ 56 w 56" name="T4"/>
                  <a:gd fmla="*/ 40 h 44" name="T5"/>
                  <a:gd fmla="*/ 56 w 56" name="T6"/>
                  <a:gd fmla="*/ 2 h 44" name="T7"/>
                  <a:gd fmla="*/ 0 w 56" name="T8"/>
                  <a:gd fmla="*/ 0 h 44" name="T9"/>
                </a:gdLst>
                <a:cxnLst>
                  <a:cxn ang="0">
                    <a:pos x="T0" y="T1"/>
                  </a:cxn>
                  <a:cxn ang="0">
                    <a:pos x="T2" y="T3"/>
                  </a:cxn>
                  <a:cxn ang="0">
                    <a:pos x="T4" y="T5"/>
                  </a:cxn>
                  <a:cxn ang="0">
                    <a:pos x="T6" y="T7"/>
                  </a:cxn>
                  <a:cxn ang="0">
                    <a:pos x="T8" y="T9"/>
                  </a:cxn>
                </a:cxnLst>
                <a:rect b="b" l="0" r="r" t="0"/>
                <a:pathLst>
                  <a:path h="44" w="56">
                    <a:moveTo>
                      <a:pt x="0" y="0"/>
                    </a:moveTo>
                    <a:lnTo>
                      <a:pt x="0" y="44"/>
                    </a:lnTo>
                    <a:lnTo>
                      <a:pt x="56" y="40"/>
                    </a:lnTo>
                    <a:lnTo>
                      <a:pt x="56" y="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48" name="Freeform 592"/>
              <p:cNvSpPr/>
              <p:nvPr/>
            </p:nvSpPr>
            <p:spPr bwMode="auto">
              <a:xfrm>
                <a:off x="4658" y="1193"/>
                <a:ext cx="60" cy="36"/>
              </a:xfrm>
              <a:custGeom>
                <a:gdLst>
                  <a:gd fmla="*/ 0 w 60" name="T0"/>
                  <a:gd fmla="*/ 0 h 36" name="T1"/>
                  <a:gd fmla="*/ 0 w 60" name="T2"/>
                  <a:gd fmla="*/ 0 h 36" name="T3"/>
                  <a:gd fmla="*/ 0 w 60" name="T4"/>
                  <a:gd fmla="*/ 36 h 36" name="T5"/>
                  <a:gd fmla="*/ 60 w 60" name="T6"/>
                  <a:gd fmla="*/ 30 h 36" name="T7"/>
                  <a:gd fmla="*/ 60 w 60" name="T8"/>
                  <a:gd fmla="*/ 0 h 36" name="T9"/>
                  <a:gd fmla="*/ 0 w 60" name="T10"/>
                  <a:gd fmla="*/ 0 h 36" name="T11"/>
                </a:gdLst>
                <a:cxnLst>
                  <a:cxn ang="0">
                    <a:pos x="T0" y="T1"/>
                  </a:cxn>
                  <a:cxn ang="0">
                    <a:pos x="T2" y="T3"/>
                  </a:cxn>
                  <a:cxn ang="0">
                    <a:pos x="T4" y="T5"/>
                  </a:cxn>
                  <a:cxn ang="0">
                    <a:pos x="T6" y="T7"/>
                  </a:cxn>
                  <a:cxn ang="0">
                    <a:pos x="T8" y="T9"/>
                  </a:cxn>
                  <a:cxn ang="0">
                    <a:pos x="T10" y="T11"/>
                  </a:cxn>
                </a:cxnLst>
                <a:rect b="b" l="0" r="r" t="0"/>
                <a:pathLst>
                  <a:path h="36" w="60">
                    <a:moveTo>
                      <a:pt x="0" y="0"/>
                    </a:moveTo>
                    <a:lnTo>
                      <a:pt x="0" y="0"/>
                    </a:lnTo>
                    <a:lnTo>
                      <a:pt x="0" y="36"/>
                    </a:lnTo>
                    <a:lnTo>
                      <a:pt x="60" y="30"/>
                    </a:lnTo>
                    <a:lnTo>
                      <a:pt x="60" y="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49" name="Freeform 593"/>
              <p:cNvSpPr/>
              <p:nvPr/>
            </p:nvSpPr>
            <p:spPr bwMode="auto">
              <a:xfrm>
                <a:off x="4658" y="1193"/>
                <a:ext cx="60" cy="36"/>
              </a:xfrm>
              <a:custGeom>
                <a:gdLst>
                  <a:gd fmla="*/ 0 w 60" name="T0"/>
                  <a:gd fmla="*/ 0 h 36" name="T1"/>
                  <a:gd fmla="*/ 0 w 60" name="T2"/>
                  <a:gd fmla="*/ 0 h 36" name="T3"/>
                  <a:gd fmla="*/ 0 w 60" name="T4"/>
                  <a:gd fmla="*/ 36 h 36" name="T5"/>
                  <a:gd fmla="*/ 60 w 60" name="T6"/>
                  <a:gd fmla="*/ 30 h 36" name="T7"/>
                  <a:gd fmla="*/ 60 w 60" name="T8"/>
                  <a:gd fmla="*/ 0 h 36" name="T9"/>
                  <a:gd fmla="*/ 0 w 60" name="T10"/>
                  <a:gd fmla="*/ 0 h 36" name="T11"/>
                </a:gdLst>
                <a:cxnLst>
                  <a:cxn ang="0">
                    <a:pos x="T0" y="T1"/>
                  </a:cxn>
                  <a:cxn ang="0">
                    <a:pos x="T2" y="T3"/>
                  </a:cxn>
                  <a:cxn ang="0">
                    <a:pos x="T4" y="T5"/>
                  </a:cxn>
                  <a:cxn ang="0">
                    <a:pos x="T6" y="T7"/>
                  </a:cxn>
                  <a:cxn ang="0">
                    <a:pos x="T8" y="T9"/>
                  </a:cxn>
                  <a:cxn ang="0">
                    <a:pos x="T10" y="T11"/>
                  </a:cxn>
                </a:cxnLst>
                <a:rect b="b" l="0" r="r" t="0"/>
                <a:pathLst>
                  <a:path h="36" w="60">
                    <a:moveTo>
                      <a:pt x="0" y="0"/>
                    </a:moveTo>
                    <a:lnTo>
                      <a:pt x="0" y="0"/>
                    </a:lnTo>
                    <a:lnTo>
                      <a:pt x="0" y="36"/>
                    </a:lnTo>
                    <a:lnTo>
                      <a:pt x="60" y="30"/>
                    </a:lnTo>
                    <a:lnTo>
                      <a:pt x="60" y="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50" name="Freeform 594"/>
              <p:cNvSpPr/>
              <p:nvPr/>
            </p:nvSpPr>
            <p:spPr bwMode="auto">
              <a:xfrm>
                <a:off x="4742" y="1193"/>
                <a:ext cx="20" cy="28"/>
              </a:xfrm>
              <a:custGeom>
                <a:gdLst>
                  <a:gd fmla="*/ 0 w 20" name="T0"/>
                  <a:gd fmla="*/ 0 h 28" name="T1"/>
                  <a:gd fmla="*/ 0 w 20" name="T2"/>
                  <a:gd fmla="*/ 0 h 28" name="T3"/>
                  <a:gd fmla="*/ 0 w 20" name="T4"/>
                  <a:gd fmla="*/ 28 h 28" name="T5"/>
                  <a:gd fmla="*/ 20 w 20" name="T6"/>
                  <a:gd fmla="*/ 26 h 28" name="T7"/>
                  <a:gd fmla="*/ 20 w 20" name="T8"/>
                  <a:gd fmla="*/ 2 h 28" name="T9"/>
                  <a:gd fmla="*/ 0 w 20" name="T10"/>
                  <a:gd fmla="*/ 0 h 28" name="T11"/>
                </a:gdLst>
                <a:cxnLst>
                  <a:cxn ang="0">
                    <a:pos x="T0" y="T1"/>
                  </a:cxn>
                  <a:cxn ang="0">
                    <a:pos x="T2" y="T3"/>
                  </a:cxn>
                  <a:cxn ang="0">
                    <a:pos x="T4" y="T5"/>
                  </a:cxn>
                  <a:cxn ang="0">
                    <a:pos x="T6" y="T7"/>
                  </a:cxn>
                  <a:cxn ang="0">
                    <a:pos x="T8" y="T9"/>
                  </a:cxn>
                  <a:cxn ang="0">
                    <a:pos x="T10" y="T11"/>
                  </a:cxn>
                </a:cxnLst>
                <a:rect b="b" l="0" r="r" t="0"/>
                <a:pathLst>
                  <a:path h="28" w="20">
                    <a:moveTo>
                      <a:pt x="0" y="0"/>
                    </a:moveTo>
                    <a:lnTo>
                      <a:pt x="0" y="0"/>
                    </a:lnTo>
                    <a:lnTo>
                      <a:pt x="0" y="28"/>
                    </a:lnTo>
                    <a:lnTo>
                      <a:pt x="20" y="26"/>
                    </a:lnTo>
                    <a:lnTo>
                      <a:pt x="20" y="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51" name="Freeform 595"/>
              <p:cNvSpPr/>
              <p:nvPr/>
            </p:nvSpPr>
            <p:spPr bwMode="auto">
              <a:xfrm>
                <a:off x="4742" y="1193"/>
                <a:ext cx="20" cy="28"/>
              </a:xfrm>
              <a:custGeom>
                <a:gdLst>
                  <a:gd fmla="*/ 0 w 20" name="T0"/>
                  <a:gd fmla="*/ 0 h 28" name="T1"/>
                  <a:gd fmla="*/ 0 w 20" name="T2"/>
                  <a:gd fmla="*/ 0 h 28" name="T3"/>
                  <a:gd fmla="*/ 0 w 20" name="T4"/>
                  <a:gd fmla="*/ 28 h 28" name="T5"/>
                  <a:gd fmla="*/ 20 w 20" name="T6"/>
                  <a:gd fmla="*/ 26 h 28" name="T7"/>
                  <a:gd fmla="*/ 20 w 20" name="T8"/>
                  <a:gd fmla="*/ 2 h 28" name="T9"/>
                  <a:gd fmla="*/ 0 w 20" name="T10"/>
                  <a:gd fmla="*/ 0 h 28" name="T11"/>
                </a:gdLst>
                <a:cxnLst>
                  <a:cxn ang="0">
                    <a:pos x="T0" y="T1"/>
                  </a:cxn>
                  <a:cxn ang="0">
                    <a:pos x="T2" y="T3"/>
                  </a:cxn>
                  <a:cxn ang="0">
                    <a:pos x="T4" y="T5"/>
                  </a:cxn>
                  <a:cxn ang="0">
                    <a:pos x="T6" y="T7"/>
                  </a:cxn>
                  <a:cxn ang="0">
                    <a:pos x="T8" y="T9"/>
                  </a:cxn>
                  <a:cxn ang="0">
                    <a:pos x="T10" y="T11"/>
                  </a:cxn>
                </a:cxnLst>
                <a:rect b="b" l="0" r="r" t="0"/>
                <a:pathLst>
                  <a:path h="28" w="20">
                    <a:moveTo>
                      <a:pt x="0" y="0"/>
                    </a:moveTo>
                    <a:lnTo>
                      <a:pt x="0" y="0"/>
                    </a:lnTo>
                    <a:lnTo>
                      <a:pt x="0" y="28"/>
                    </a:lnTo>
                    <a:lnTo>
                      <a:pt x="20" y="26"/>
                    </a:lnTo>
                    <a:lnTo>
                      <a:pt x="20" y="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52" name="Freeform 596"/>
              <p:cNvSpPr/>
              <p:nvPr/>
            </p:nvSpPr>
            <p:spPr bwMode="auto">
              <a:xfrm>
                <a:off x="4634" y="1263"/>
                <a:ext cx="24" cy="43"/>
              </a:xfrm>
              <a:custGeom>
                <a:gdLst>
                  <a:gd fmla="*/ 24 w 24" name="T0"/>
                  <a:gd fmla="*/ 0 h 43" name="T1"/>
                  <a:gd fmla="*/ 24 w 24" name="T2"/>
                  <a:gd fmla="*/ 0 h 43" name="T3"/>
                  <a:gd fmla="*/ 0 w 24" name="T4"/>
                  <a:gd fmla="*/ 4 h 43" name="T5"/>
                  <a:gd fmla="*/ 0 w 24" name="T6"/>
                  <a:gd fmla="*/ 43 h 43" name="T7"/>
                  <a:gd fmla="*/ 24 w 24" name="T8"/>
                  <a:gd fmla="*/ 37 h 43" name="T9"/>
                  <a:gd fmla="*/ 24 w 24" name="T10"/>
                  <a:gd fmla="*/ 0 h 43" name="T11"/>
                </a:gdLst>
                <a:cxnLst>
                  <a:cxn ang="0">
                    <a:pos x="T0" y="T1"/>
                  </a:cxn>
                  <a:cxn ang="0">
                    <a:pos x="T2" y="T3"/>
                  </a:cxn>
                  <a:cxn ang="0">
                    <a:pos x="T4" y="T5"/>
                  </a:cxn>
                  <a:cxn ang="0">
                    <a:pos x="T6" y="T7"/>
                  </a:cxn>
                  <a:cxn ang="0">
                    <a:pos x="T8" y="T9"/>
                  </a:cxn>
                  <a:cxn ang="0">
                    <a:pos x="T10" y="T11"/>
                  </a:cxn>
                </a:cxnLst>
                <a:rect b="b" l="0" r="r" t="0"/>
                <a:pathLst>
                  <a:path h="43" w="24">
                    <a:moveTo>
                      <a:pt x="24" y="0"/>
                    </a:moveTo>
                    <a:lnTo>
                      <a:pt x="24" y="0"/>
                    </a:lnTo>
                    <a:lnTo>
                      <a:pt x="0" y="4"/>
                    </a:lnTo>
                    <a:lnTo>
                      <a:pt x="0" y="43"/>
                    </a:lnTo>
                    <a:lnTo>
                      <a:pt x="24" y="37"/>
                    </a:lnTo>
                    <a:lnTo>
                      <a:pt x="24" y="0"/>
                    </a:lnTo>
                    <a:close/>
                  </a:path>
                </a:pathLst>
              </a:custGeom>
              <a:grpFill/>
              <a:ln>
                <a:noFill/>
              </a:ln>
            </p:spPr>
            <p:txBody>
              <a:bodyPr anchor="t" anchorCtr="0" bIns="45720" compatLnSpc="1" lIns="91440" numCol="1" rIns="91440" tIns="45720" vert="horz" wrap="square"/>
              <a:lstStyle/>
              <a:p>
                <a:endParaRPr altLang="en-US" lang="zh-CN"/>
              </a:p>
            </p:txBody>
          </p:sp>
          <p:sp>
            <p:nvSpPr>
              <p:cNvPr id="1553" name="Freeform 597"/>
              <p:cNvSpPr/>
              <p:nvPr/>
            </p:nvSpPr>
            <p:spPr bwMode="auto">
              <a:xfrm>
                <a:off x="4634" y="1263"/>
                <a:ext cx="24" cy="43"/>
              </a:xfrm>
              <a:custGeom>
                <a:gdLst>
                  <a:gd fmla="*/ 24 w 24" name="T0"/>
                  <a:gd fmla="*/ 0 h 43" name="T1"/>
                  <a:gd fmla="*/ 24 w 24" name="T2"/>
                  <a:gd fmla="*/ 0 h 43" name="T3"/>
                  <a:gd fmla="*/ 0 w 24" name="T4"/>
                  <a:gd fmla="*/ 4 h 43" name="T5"/>
                  <a:gd fmla="*/ 0 w 24" name="T6"/>
                  <a:gd fmla="*/ 43 h 43" name="T7"/>
                  <a:gd fmla="*/ 24 w 24" name="T8"/>
                  <a:gd fmla="*/ 37 h 43" name="T9"/>
                  <a:gd fmla="*/ 24 w 24" name="T10"/>
                  <a:gd fmla="*/ 0 h 43" name="T11"/>
                </a:gdLst>
                <a:cxnLst>
                  <a:cxn ang="0">
                    <a:pos x="T0" y="T1"/>
                  </a:cxn>
                  <a:cxn ang="0">
                    <a:pos x="T2" y="T3"/>
                  </a:cxn>
                  <a:cxn ang="0">
                    <a:pos x="T4" y="T5"/>
                  </a:cxn>
                  <a:cxn ang="0">
                    <a:pos x="T6" y="T7"/>
                  </a:cxn>
                  <a:cxn ang="0">
                    <a:pos x="T8" y="T9"/>
                  </a:cxn>
                  <a:cxn ang="0">
                    <a:pos x="T10" y="T11"/>
                  </a:cxn>
                </a:cxnLst>
                <a:rect b="b" l="0" r="r" t="0"/>
                <a:pathLst>
                  <a:path h="43" w="24">
                    <a:moveTo>
                      <a:pt x="24" y="0"/>
                    </a:moveTo>
                    <a:lnTo>
                      <a:pt x="24" y="0"/>
                    </a:lnTo>
                    <a:lnTo>
                      <a:pt x="0" y="4"/>
                    </a:lnTo>
                    <a:lnTo>
                      <a:pt x="0" y="43"/>
                    </a:lnTo>
                    <a:lnTo>
                      <a:pt x="24" y="37"/>
                    </a:lnTo>
                    <a:lnTo>
                      <a:pt x="24" y="0"/>
                    </a:lnTo>
                  </a:path>
                </a:pathLst>
              </a:custGeom>
              <a:grpFill/>
              <a:ln>
                <a:noFill/>
              </a:ln>
            </p:spPr>
            <p:txBody>
              <a:bodyPr anchor="t" anchorCtr="0" bIns="45720" compatLnSpc="1" lIns="91440" numCol="1" rIns="91440" tIns="45720" vert="horz" wrap="square"/>
              <a:lstStyle/>
              <a:p>
                <a:endParaRPr altLang="en-US" lang="zh-CN"/>
              </a:p>
            </p:txBody>
          </p:sp>
          <p:sp>
            <p:nvSpPr>
              <p:cNvPr id="1554" name="Freeform 598"/>
              <p:cNvSpPr/>
              <p:nvPr/>
            </p:nvSpPr>
            <p:spPr bwMode="auto">
              <a:xfrm>
                <a:off x="4682" y="1251"/>
                <a:ext cx="80" cy="45"/>
              </a:xfrm>
              <a:custGeom>
                <a:gdLst>
                  <a:gd fmla="*/ 80 w 80" name="T0"/>
                  <a:gd fmla="*/ 0 h 45" name="T1"/>
                  <a:gd fmla="*/ 0 w 80" name="T2"/>
                  <a:gd fmla="*/ 10 h 45" name="T3"/>
                  <a:gd fmla="*/ 0 w 80" name="T4"/>
                  <a:gd fmla="*/ 45 h 45" name="T5"/>
                  <a:gd fmla="*/ 0 w 80" name="T6"/>
                  <a:gd fmla="*/ 45 h 45" name="T7"/>
                  <a:gd fmla="*/ 80 w 80" name="T8"/>
                  <a:gd fmla="*/ 26 h 45" name="T9"/>
                  <a:gd fmla="*/ 80 w 80" name="T10"/>
                  <a:gd fmla="*/ 0 h 45" name="T11"/>
                </a:gdLst>
                <a:cxnLst>
                  <a:cxn ang="0">
                    <a:pos x="T0" y="T1"/>
                  </a:cxn>
                  <a:cxn ang="0">
                    <a:pos x="T2" y="T3"/>
                  </a:cxn>
                  <a:cxn ang="0">
                    <a:pos x="T4" y="T5"/>
                  </a:cxn>
                  <a:cxn ang="0">
                    <a:pos x="T6" y="T7"/>
                  </a:cxn>
                  <a:cxn ang="0">
                    <a:pos x="T8" y="T9"/>
                  </a:cxn>
                  <a:cxn ang="0">
                    <a:pos x="T10" y="T11"/>
                  </a:cxn>
                </a:cxnLst>
                <a:rect b="b" l="0" r="r" t="0"/>
                <a:pathLst>
                  <a:path h="45" w="80">
                    <a:moveTo>
                      <a:pt x="80" y="0"/>
                    </a:moveTo>
                    <a:lnTo>
                      <a:pt x="0" y="10"/>
                    </a:lnTo>
                    <a:lnTo>
                      <a:pt x="0" y="45"/>
                    </a:lnTo>
                    <a:lnTo>
                      <a:pt x="0" y="45"/>
                    </a:lnTo>
                    <a:lnTo>
                      <a:pt x="80" y="26"/>
                    </a:lnTo>
                    <a:lnTo>
                      <a:pt x="80" y="0"/>
                    </a:lnTo>
                    <a:close/>
                  </a:path>
                </a:pathLst>
              </a:custGeom>
              <a:grpFill/>
              <a:ln>
                <a:noFill/>
              </a:ln>
            </p:spPr>
            <p:txBody>
              <a:bodyPr anchor="t" anchorCtr="0" bIns="45720" compatLnSpc="1" lIns="91440" numCol="1" rIns="91440" tIns="45720" vert="horz" wrap="square"/>
              <a:lstStyle/>
              <a:p>
                <a:endParaRPr altLang="en-US" lang="zh-CN"/>
              </a:p>
            </p:txBody>
          </p:sp>
          <p:sp>
            <p:nvSpPr>
              <p:cNvPr id="1555" name="Freeform 599"/>
              <p:cNvSpPr/>
              <p:nvPr/>
            </p:nvSpPr>
            <p:spPr bwMode="auto">
              <a:xfrm>
                <a:off x="4682" y="1251"/>
                <a:ext cx="80" cy="45"/>
              </a:xfrm>
              <a:custGeom>
                <a:gdLst>
                  <a:gd fmla="*/ 80 w 80" name="T0"/>
                  <a:gd fmla="*/ 0 h 45" name="T1"/>
                  <a:gd fmla="*/ 0 w 80" name="T2"/>
                  <a:gd fmla="*/ 10 h 45" name="T3"/>
                  <a:gd fmla="*/ 0 w 80" name="T4"/>
                  <a:gd fmla="*/ 45 h 45" name="T5"/>
                  <a:gd fmla="*/ 0 w 80" name="T6"/>
                  <a:gd fmla="*/ 45 h 45" name="T7"/>
                  <a:gd fmla="*/ 80 w 80" name="T8"/>
                  <a:gd fmla="*/ 26 h 45" name="T9"/>
                  <a:gd fmla="*/ 80 w 80" name="T10"/>
                  <a:gd fmla="*/ 0 h 45" name="T11"/>
                </a:gdLst>
                <a:cxnLst>
                  <a:cxn ang="0">
                    <a:pos x="T0" y="T1"/>
                  </a:cxn>
                  <a:cxn ang="0">
                    <a:pos x="T2" y="T3"/>
                  </a:cxn>
                  <a:cxn ang="0">
                    <a:pos x="T4" y="T5"/>
                  </a:cxn>
                  <a:cxn ang="0">
                    <a:pos x="T6" y="T7"/>
                  </a:cxn>
                  <a:cxn ang="0">
                    <a:pos x="T8" y="T9"/>
                  </a:cxn>
                  <a:cxn ang="0">
                    <a:pos x="T10" y="T11"/>
                  </a:cxn>
                </a:cxnLst>
                <a:rect b="b" l="0" r="r" t="0"/>
                <a:pathLst>
                  <a:path h="45" w="80">
                    <a:moveTo>
                      <a:pt x="80" y="0"/>
                    </a:moveTo>
                    <a:lnTo>
                      <a:pt x="0" y="10"/>
                    </a:lnTo>
                    <a:lnTo>
                      <a:pt x="0" y="45"/>
                    </a:lnTo>
                    <a:lnTo>
                      <a:pt x="0" y="45"/>
                    </a:lnTo>
                    <a:lnTo>
                      <a:pt x="80" y="26"/>
                    </a:lnTo>
                    <a:lnTo>
                      <a:pt x="80" y="0"/>
                    </a:lnTo>
                  </a:path>
                </a:pathLst>
              </a:custGeom>
              <a:grpFill/>
              <a:ln>
                <a:noFill/>
              </a:ln>
            </p:spPr>
            <p:txBody>
              <a:bodyPr anchor="t" anchorCtr="0" bIns="45720" compatLnSpc="1" lIns="91440" numCol="1" rIns="91440" tIns="45720" vert="horz" wrap="square"/>
              <a:lstStyle/>
              <a:p>
                <a:endParaRPr altLang="en-US" lang="zh-CN"/>
              </a:p>
            </p:txBody>
          </p:sp>
          <p:sp>
            <p:nvSpPr>
              <p:cNvPr id="1556" name="Freeform 600"/>
              <p:cNvSpPr/>
              <p:nvPr/>
            </p:nvSpPr>
            <p:spPr bwMode="auto">
              <a:xfrm>
                <a:off x="4516" y="1356"/>
                <a:ext cx="48" cy="60"/>
              </a:xfrm>
              <a:custGeom>
                <a:gdLst>
                  <a:gd fmla="*/ 48 w 48" name="T0"/>
                  <a:gd fmla="*/ 0 h 60" name="T1"/>
                  <a:gd fmla="*/ 48 w 48" name="T2"/>
                  <a:gd fmla="*/ 0 h 60" name="T3"/>
                  <a:gd fmla="*/ 0 w 48" name="T4"/>
                  <a:gd fmla="*/ 10 h 60" name="T5"/>
                  <a:gd fmla="*/ 0 w 48" name="T6"/>
                  <a:gd fmla="*/ 60 h 60" name="T7"/>
                  <a:gd fmla="*/ 48 w 48" name="T8"/>
                  <a:gd fmla="*/ 46 h 60" name="T9"/>
                  <a:gd fmla="*/ 48 w 48" name="T10"/>
                  <a:gd fmla="*/ 0 h 60" name="T11"/>
                </a:gdLst>
                <a:cxnLst>
                  <a:cxn ang="0">
                    <a:pos x="T0" y="T1"/>
                  </a:cxn>
                  <a:cxn ang="0">
                    <a:pos x="T2" y="T3"/>
                  </a:cxn>
                  <a:cxn ang="0">
                    <a:pos x="T4" y="T5"/>
                  </a:cxn>
                  <a:cxn ang="0">
                    <a:pos x="T6" y="T7"/>
                  </a:cxn>
                  <a:cxn ang="0">
                    <a:pos x="T8" y="T9"/>
                  </a:cxn>
                  <a:cxn ang="0">
                    <a:pos x="T10" y="T11"/>
                  </a:cxn>
                </a:cxnLst>
                <a:rect b="b" l="0" r="r" t="0"/>
                <a:pathLst>
                  <a:path h="60" w="48">
                    <a:moveTo>
                      <a:pt x="48" y="0"/>
                    </a:moveTo>
                    <a:lnTo>
                      <a:pt x="48" y="0"/>
                    </a:lnTo>
                    <a:lnTo>
                      <a:pt x="0" y="10"/>
                    </a:lnTo>
                    <a:lnTo>
                      <a:pt x="0" y="60"/>
                    </a:lnTo>
                    <a:lnTo>
                      <a:pt x="48" y="46"/>
                    </a:lnTo>
                    <a:lnTo>
                      <a:pt x="48" y="0"/>
                    </a:lnTo>
                    <a:close/>
                  </a:path>
                </a:pathLst>
              </a:custGeom>
              <a:grpFill/>
              <a:ln>
                <a:noFill/>
              </a:ln>
            </p:spPr>
            <p:txBody>
              <a:bodyPr anchor="t" anchorCtr="0" bIns="45720" compatLnSpc="1" lIns="91440" numCol="1" rIns="91440" tIns="45720" vert="horz" wrap="square"/>
              <a:lstStyle/>
              <a:p>
                <a:endParaRPr altLang="en-US" lang="zh-CN"/>
              </a:p>
            </p:txBody>
          </p:sp>
          <p:sp>
            <p:nvSpPr>
              <p:cNvPr id="1557" name="Freeform 601"/>
              <p:cNvSpPr/>
              <p:nvPr/>
            </p:nvSpPr>
            <p:spPr bwMode="auto">
              <a:xfrm>
                <a:off x="4516" y="1356"/>
                <a:ext cx="48" cy="60"/>
              </a:xfrm>
              <a:custGeom>
                <a:gdLst>
                  <a:gd fmla="*/ 48 w 48" name="T0"/>
                  <a:gd fmla="*/ 0 h 60" name="T1"/>
                  <a:gd fmla="*/ 48 w 48" name="T2"/>
                  <a:gd fmla="*/ 0 h 60" name="T3"/>
                  <a:gd fmla="*/ 0 w 48" name="T4"/>
                  <a:gd fmla="*/ 10 h 60" name="T5"/>
                  <a:gd fmla="*/ 0 w 48" name="T6"/>
                  <a:gd fmla="*/ 60 h 60" name="T7"/>
                  <a:gd fmla="*/ 48 w 48" name="T8"/>
                  <a:gd fmla="*/ 46 h 60" name="T9"/>
                  <a:gd fmla="*/ 48 w 48" name="T10"/>
                  <a:gd fmla="*/ 0 h 60" name="T11"/>
                </a:gdLst>
                <a:cxnLst>
                  <a:cxn ang="0">
                    <a:pos x="T0" y="T1"/>
                  </a:cxn>
                  <a:cxn ang="0">
                    <a:pos x="T2" y="T3"/>
                  </a:cxn>
                  <a:cxn ang="0">
                    <a:pos x="T4" y="T5"/>
                  </a:cxn>
                  <a:cxn ang="0">
                    <a:pos x="T6" y="T7"/>
                  </a:cxn>
                  <a:cxn ang="0">
                    <a:pos x="T8" y="T9"/>
                  </a:cxn>
                  <a:cxn ang="0">
                    <a:pos x="T10" y="T11"/>
                  </a:cxn>
                </a:cxnLst>
                <a:rect b="b" l="0" r="r" t="0"/>
                <a:pathLst>
                  <a:path h="60" w="48">
                    <a:moveTo>
                      <a:pt x="48" y="0"/>
                    </a:moveTo>
                    <a:lnTo>
                      <a:pt x="48" y="0"/>
                    </a:lnTo>
                    <a:lnTo>
                      <a:pt x="0" y="10"/>
                    </a:lnTo>
                    <a:lnTo>
                      <a:pt x="0" y="60"/>
                    </a:lnTo>
                    <a:lnTo>
                      <a:pt x="48" y="46"/>
                    </a:lnTo>
                    <a:lnTo>
                      <a:pt x="48" y="0"/>
                    </a:lnTo>
                  </a:path>
                </a:pathLst>
              </a:custGeom>
              <a:grpFill/>
              <a:ln>
                <a:noFill/>
              </a:ln>
            </p:spPr>
            <p:txBody>
              <a:bodyPr anchor="t" anchorCtr="0" bIns="45720" compatLnSpc="1" lIns="91440" numCol="1" rIns="91440" tIns="45720" vert="horz" wrap="square"/>
              <a:lstStyle/>
              <a:p>
                <a:endParaRPr altLang="en-US" lang="zh-CN"/>
              </a:p>
            </p:txBody>
          </p:sp>
          <p:sp>
            <p:nvSpPr>
              <p:cNvPr id="1558" name="Freeform 602"/>
              <p:cNvSpPr/>
              <p:nvPr/>
            </p:nvSpPr>
            <p:spPr bwMode="auto">
              <a:xfrm>
                <a:off x="4616" y="1342"/>
                <a:ext cx="18" cy="44"/>
              </a:xfrm>
              <a:custGeom>
                <a:gdLst>
                  <a:gd fmla="*/ 18 w 18" name="T0"/>
                  <a:gd fmla="*/ 0 h 44" name="T1"/>
                  <a:gd fmla="*/ 18 w 18" name="T2"/>
                  <a:gd fmla="*/ 0 h 44" name="T3"/>
                  <a:gd fmla="*/ 0 w 18" name="T4"/>
                  <a:gd fmla="*/ 4 h 44" name="T5"/>
                  <a:gd fmla="*/ 0 w 18" name="T6"/>
                  <a:gd fmla="*/ 44 h 44" name="T7"/>
                  <a:gd fmla="*/ 18 w 18" name="T8"/>
                  <a:gd fmla="*/ 38 h 44" name="T9"/>
                  <a:gd fmla="*/ 18 w 18" name="T10"/>
                  <a:gd fmla="*/ 0 h 44" name="T11"/>
                </a:gdLst>
                <a:cxnLst>
                  <a:cxn ang="0">
                    <a:pos x="T0" y="T1"/>
                  </a:cxn>
                  <a:cxn ang="0">
                    <a:pos x="T2" y="T3"/>
                  </a:cxn>
                  <a:cxn ang="0">
                    <a:pos x="T4" y="T5"/>
                  </a:cxn>
                  <a:cxn ang="0">
                    <a:pos x="T6" y="T7"/>
                  </a:cxn>
                  <a:cxn ang="0">
                    <a:pos x="T8" y="T9"/>
                  </a:cxn>
                  <a:cxn ang="0">
                    <a:pos x="T10" y="T11"/>
                  </a:cxn>
                </a:cxnLst>
                <a:rect b="b" l="0" r="r" t="0"/>
                <a:pathLst>
                  <a:path h="44" w="18">
                    <a:moveTo>
                      <a:pt x="18" y="0"/>
                    </a:moveTo>
                    <a:lnTo>
                      <a:pt x="18" y="0"/>
                    </a:lnTo>
                    <a:lnTo>
                      <a:pt x="0" y="4"/>
                    </a:lnTo>
                    <a:lnTo>
                      <a:pt x="0" y="44"/>
                    </a:lnTo>
                    <a:lnTo>
                      <a:pt x="18" y="38"/>
                    </a:lnTo>
                    <a:lnTo>
                      <a:pt x="18" y="0"/>
                    </a:lnTo>
                    <a:close/>
                  </a:path>
                </a:pathLst>
              </a:custGeom>
              <a:grpFill/>
              <a:ln>
                <a:noFill/>
              </a:ln>
            </p:spPr>
            <p:txBody>
              <a:bodyPr anchor="t" anchorCtr="0" bIns="45720" compatLnSpc="1" lIns="91440" numCol="1" rIns="91440" tIns="45720" vert="horz" wrap="square"/>
              <a:lstStyle/>
              <a:p>
                <a:endParaRPr altLang="en-US" lang="zh-CN"/>
              </a:p>
            </p:txBody>
          </p:sp>
          <p:sp>
            <p:nvSpPr>
              <p:cNvPr id="1559" name="Freeform 603"/>
              <p:cNvSpPr/>
              <p:nvPr/>
            </p:nvSpPr>
            <p:spPr bwMode="auto">
              <a:xfrm>
                <a:off x="4616" y="1342"/>
                <a:ext cx="18" cy="44"/>
              </a:xfrm>
              <a:custGeom>
                <a:gdLst>
                  <a:gd fmla="*/ 18 w 18" name="T0"/>
                  <a:gd fmla="*/ 0 h 44" name="T1"/>
                  <a:gd fmla="*/ 18 w 18" name="T2"/>
                  <a:gd fmla="*/ 0 h 44" name="T3"/>
                  <a:gd fmla="*/ 0 w 18" name="T4"/>
                  <a:gd fmla="*/ 4 h 44" name="T5"/>
                  <a:gd fmla="*/ 0 w 18" name="T6"/>
                  <a:gd fmla="*/ 44 h 44" name="T7"/>
                  <a:gd fmla="*/ 18 w 18" name="T8"/>
                  <a:gd fmla="*/ 38 h 44" name="T9"/>
                  <a:gd fmla="*/ 18 w 18" name="T10"/>
                  <a:gd fmla="*/ 0 h 44" name="T11"/>
                </a:gdLst>
                <a:cxnLst>
                  <a:cxn ang="0">
                    <a:pos x="T0" y="T1"/>
                  </a:cxn>
                  <a:cxn ang="0">
                    <a:pos x="T2" y="T3"/>
                  </a:cxn>
                  <a:cxn ang="0">
                    <a:pos x="T4" y="T5"/>
                  </a:cxn>
                  <a:cxn ang="0">
                    <a:pos x="T6" y="T7"/>
                  </a:cxn>
                  <a:cxn ang="0">
                    <a:pos x="T8" y="T9"/>
                  </a:cxn>
                  <a:cxn ang="0">
                    <a:pos x="T10" y="T11"/>
                  </a:cxn>
                </a:cxnLst>
                <a:rect b="b" l="0" r="r" t="0"/>
                <a:pathLst>
                  <a:path h="44" w="18">
                    <a:moveTo>
                      <a:pt x="18" y="0"/>
                    </a:moveTo>
                    <a:lnTo>
                      <a:pt x="18" y="0"/>
                    </a:lnTo>
                    <a:lnTo>
                      <a:pt x="0" y="4"/>
                    </a:lnTo>
                    <a:lnTo>
                      <a:pt x="0" y="44"/>
                    </a:lnTo>
                    <a:lnTo>
                      <a:pt x="18" y="38"/>
                    </a:lnTo>
                    <a:lnTo>
                      <a:pt x="18" y="0"/>
                    </a:lnTo>
                  </a:path>
                </a:pathLst>
              </a:custGeom>
              <a:grpFill/>
              <a:ln>
                <a:noFill/>
              </a:ln>
            </p:spPr>
            <p:txBody>
              <a:bodyPr anchor="t" anchorCtr="0" bIns="45720" compatLnSpc="1" lIns="91440" numCol="1" rIns="91440" tIns="45720" vert="horz" wrap="square"/>
              <a:lstStyle/>
              <a:p>
                <a:endParaRPr altLang="en-US" lang="zh-CN"/>
              </a:p>
            </p:txBody>
          </p:sp>
          <p:sp>
            <p:nvSpPr>
              <p:cNvPr id="1560" name="Freeform 604"/>
              <p:cNvSpPr/>
              <p:nvPr/>
            </p:nvSpPr>
            <p:spPr bwMode="auto">
              <a:xfrm>
                <a:off x="4658" y="1324"/>
                <a:ext cx="56" cy="48"/>
              </a:xfrm>
              <a:custGeom>
                <a:gdLst>
                  <a:gd fmla="*/ 56 w 56" name="T0"/>
                  <a:gd fmla="*/ 0 h 48" name="T1"/>
                  <a:gd fmla="*/ 56 w 56" name="T2"/>
                  <a:gd fmla="*/ 0 h 48" name="T3"/>
                  <a:gd fmla="*/ 24 w 56" name="T4"/>
                  <a:gd fmla="*/ 8 h 48" name="T5"/>
                  <a:gd fmla="*/ 24 w 56" name="T6"/>
                  <a:gd fmla="*/ 8 h 48" name="T7"/>
                  <a:gd fmla="*/ 24 w 56" name="T8"/>
                  <a:gd fmla="*/ 8 h 48" name="T9"/>
                  <a:gd fmla="*/ 24 w 56" name="T10"/>
                  <a:gd fmla="*/ 8 h 48" name="T11"/>
                  <a:gd fmla="*/ 24 w 56" name="T12"/>
                  <a:gd fmla="*/ 8 h 48" name="T13"/>
                  <a:gd fmla="*/ 24 w 56" name="T14"/>
                  <a:gd fmla="*/ 8 h 48" name="T15"/>
                  <a:gd fmla="*/ 24 w 56" name="T16"/>
                  <a:gd fmla="*/ 8 h 48" name="T17"/>
                  <a:gd fmla="*/ 0 w 56" name="T18"/>
                  <a:gd fmla="*/ 12 h 48" name="T19"/>
                  <a:gd fmla="*/ 0 w 56" name="T20"/>
                  <a:gd fmla="*/ 48 h 48" name="T21"/>
                  <a:gd fmla="*/ 56 w 56" name="T22"/>
                  <a:gd fmla="*/ 30 h 48" name="T23"/>
                  <a:gd fmla="*/ 56 w 56" name="T24"/>
                  <a:gd fmla="*/ 0 h 4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8" w="56">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close/>
                  </a:path>
                </a:pathLst>
              </a:custGeom>
              <a:grpFill/>
              <a:ln>
                <a:noFill/>
              </a:ln>
            </p:spPr>
            <p:txBody>
              <a:bodyPr anchor="t" anchorCtr="0" bIns="45720" compatLnSpc="1" lIns="91440" numCol="1" rIns="91440" tIns="45720" vert="horz" wrap="square"/>
              <a:lstStyle/>
              <a:p>
                <a:endParaRPr altLang="en-US" lang="zh-CN"/>
              </a:p>
            </p:txBody>
          </p:sp>
          <p:sp>
            <p:nvSpPr>
              <p:cNvPr id="1561" name="Freeform 605"/>
              <p:cNvSpPr/>
              <p:nvPr/>
            </p:nvSpPr>
            <p:spPr bwMode="auto">
              <a:xfrm>
                <a:off x="4658" y="1324"/>
                <a:ext cx="56" cy="48"/>
              </a:xfrm>
              <a:custGeom>
                <a:gdLst>
                  <a:gd fmla="*/ 56 w 56" name="T0"/>
                  <a:gd fmla="*/ 0 h 48" name="T1"/>
                  <a:gd fmla="*/ 56 w 56" name="T2"/>
                  <a:gd fmla="*/ 0 h 48" name="T3"/>
                  <a:gd fmla="*/ 24 w 56" name="T4"/>
                  <a:gd fmla="*/ 8 h 48" name="T5"/>
                  <a:gd fmla="*/ 24 w 56" name="T6"/>
                  <a:gd fmla="*/ 8 h 48" name="T7"/>
                  <a:gd fmla="*/ 24 w 56" name="T8"/>
                  <a:gd fmla="*/ 8 h 48" name="T9"/>
                  <a:gd fmla="*/ 24 w 56" name="T10"/>
                  <a:gd fmla="*/ 8 h 48" name="T11"/>
                  <a:gd fmla="*/ 24 w 56" name="T12"/>
                  <a:gd fmla="*/ 8 h 48" name="T13"/>
                  <a:gd fmla="*/ 24 w 56" name="T14"/>
                  <a:gd fmla="*/ 8 h 48" name="T15"/>
                  <a:gd fmla="*/ 24 w 56" name="T16"/>
                  <a:gd fmla="*/ 8 h 48" name="T17"/>
                  <a:gd fmla="*/ 0 w 56" name="T18"/>
                  <a:gd fmla="*/ 12 h 48" name="T19"/>
                  <a:gd fmla="*/ 0 w 56" name="T20"/>
                  <a:gd fmla="*/ 48 h 48" name="T21"/>
                  <a:gd fmla="*/ 56 w 56" name="T22"/>
                  <a:gd fmla="*/ 30 h 48" name="T23"/>
                  <a:gd fmla="*/ 56 w 56" name="T24"/>
                  <a:gd fmla="*/ 0 h 4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8" w="56">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path>
                </a:pathLst>
              </a:custGeom>
              <a:grpFill/>
              <a:ln>
                <a:noFill/>
              </a:ln>
            </p:spPr>
            <p:txBody>
              <a:bodyPr anchor="t" anchorCtr="0" bIns="45720" compatLnSpc="1" lIns="91440" numCol="1" rIns="91440" tIns="45720" vert="horz" wrap="square"/>
              <a:lstStyle/>
              <a:p>
                <a:endParaRPr altLang="en-US" lang="zh-CN"/>
              </a:p>
            </p:txBody>
          </p:sp>
          <p:sp>
            <p:nvSpPr>
              <p:cNvPr id="1562" name="Freeform 606"/>
              <p:cNvSpPr/>
              <p:nvPr/>
            </p:nvSpPr>
            <p:spPr bwMode="auto">
              <a:xfrm>
                <a:off x="4738" y="1314"/>
                <a:ext cx="24" cy="32"/>
              </a:xfrm>
              <a:custGeom>
                <a:gdLst>
                  <a:gd fmla="*/ 24 w 24" name="T0"/>
                  <a:gd fmla="*/ 0 h 32" name="T1"/>
                  <a:gd fmla="*/ 24 w 24" name="T2"/>
                  <a:gd fmla="*/ 0 h 32" name="T3"/>
                  <a:gd fmla="*/ 0 w 24" name="T4"/>
                  <a:gd fmla="*/ 6 h 32" name="T5"/>
                  <a:gd fmla="*/ 0 w 24" name="T6"/>
                  <a:gd fmla="*/ 32 h 32" name="T7"/>
                  <a:gd fmla="*/ 0 w 24" name="T8"/>
                  <a:gd fmla="*/ 32 h 32" name="T9"/>
                  <a:gd fmla="*/ 24 w 24" name="T10"/>
                  <a:gd fmla="*/ 26 h 32" name="T11"/>
                  <a:gd fmla="*/ 24 w 24" name="T12"/>
                  <a:gd fmla="*/ 0 h 32" name="T13"/>
                </a:gdLst>
                <a:cxnLst>
                  <a:cxn ang="0">
                    <a:pos x="T0" y="T1"/>
                  </a:cxn>
                  <a:cxn ang="0">
                    <a:pos x="T2" y="T3"/>
                  </a:cxn>
                  <a:cxn ang="0">
                    <a:pos x="T4" y="T5"/>
                  </a:cxn>
                  <a:cxn ang="0">
                    <a:pos x="T6" y="T7"/>
                  </a:cxn>
                  <a:cxn ang="0">
                    <a:pos x="T8" y="T9"/>
                  </a:cxn>
                  <a:cxn ang="0">
                    <a:pos x="T10" y="T11"/>
                  </a:cxn>
                  <a:cxn ang="0">
                    <a:pos x="T12" y="T13"/>
                  </a:cxn>
                </a:cxnLst>
                <a:rect b="b" l="0" r="r" t="0"/>
                <a:pathLst>
                  <a:path h="32" w="24">
                    <a:moveTo>
                      <a:pt x="24" y="0"/>
                    </a:moveTo>
                    <a:lnTo>
                      <a:pt x="24" y="0"/>
                    </a:lnTo>
                    <a:lnTo>
                      <a:pt x="0" y="6"/>
                    </a:lnTo>
                    <a:lnTo>
                      <a:pt x="0" y="32"/>
                    </a:lnTo>
                    <a:lnTo>
                      <a:pt x="0" y="32"/>
                    </a:lnTo>
                    <a:lnTo>
                      <a:pt x="24" y="26"/>
                    </a:lnTo>
                    <a:lnTo>
                      <a:pt x="24" y="0"/>
                    </a:lnTo>
                    <a:close/>
                  </a:path>
                </a:pathLst>
              </a:custGeom>
              <a:grpFill/>
              <a:ln>
                <a:noFill/>
              </a:ln>
            </p:spPr>
            <p:txBody>
              <a:bodyPr anchor="t" anchorCtr="0" bIns="45720" compatLnSpc="1" lIns="91440" numCol="1" rIns="91440" tIns="45720" vert="horz" wrap="square"/>
              <a:lstStyle/>
              <a:p>
                <a:endParaRPr altLang="en-US" lang="zh-CN"/>
              </a:p>
            </p:txBody>
          </p:sp>
          <p:sp>
            <p:nvSpPr>
              <p:cNvPr id="1563" name="Freeform 607"/>
              <p:cNvSpPr/>
              <p:nvPr/>
            </p:nvSpPr>
            <p:spPr bwMode="auto">
              <a:xfrm>
                <a:off x="4738" y="1314"/>
                <a:ext cx="24" cy="32"/>
              </a:xfrm>
              <a:custGeom>
                <a:gdLst>
                  <a:gd fmla="*/ 24 w 24" name="T0"/>
                  <a:gd fmla="*/ 0 h 32" name="T1"/>
                  <a:gd fmla="*/ 24 w 24" name="T2"/>
                  <a:gd fmla="*/ 0 h 32" name="T3"/>
                  <a:gd fmla="*/ 0 w 24" name="T4"/>
                  <a:gd fmla="*/ 6 h 32" name="T5"/>
                  <a:gd fmla="*/ 0 w 24" name="T6"/>
                  <a:gd fmla="*/ 32 h 32" name="T7"/>
                  <a:gd fmla="*/ 0 w 24" name="T8"/>
                  <a:gd fmla="*/ 32 h 32" name="T9"/>
                  <a:gd fmla="*/ 24 w 24" name="T10"/>
                  <a:gd fmla="*/ 26 h 32" name="T11"/>
                  <a:gd fmla="*/ 24 w 24" name="T12"/>
                  <a:gd fmla="*/ 0 h 32" name="T13"/>
                </a:gdLst>
                <a:cxnLst>
                  <a:cxn ang="0">
                    <a:pos x="T0" y="T1"/>
                  </a:cxn>
                  <a:cxn ang="0">
                    <a:pos x="T2" y="T3"/>
                  </a:cxn>
                  <a:cxn ang="0">
                    <a:pos x="T4" y="T5"/>
                  </a:cxn>
                  <a:cxn ang="0">
                    <a:pos x="T6" y="T7"/>
                  </a:cxn>
                  <a:cxn ang="0">
                    <a:pos x="T8" y="T9"/>
                  </a:cxn>
                  <a:cxn ang="0">
                    <a:pos x="T10" y="T11"/>
                  </a:cxn>
                  <a:cxn ang="0">
                    <a:pos x="T12" y="T13"/>
                  </a:cxn>
                </a:cxnLst>
                <a:rect b="b" l="0" r="r" t="0"/>
                <a:pathLst>
                  <a:path h="32" w="24">
                    <a:moveTo>
                      <a:pt x="24" y="0"/>
                    </a:moveTo>
                    <a:lnTo>
                      <a:pt x="24" y="0"/>
                    </a:lnTo>
                    <a:lnTo>
                      <a:pt x="0" y="6"/>
                    </a:lnTo>
                    <a:lnTo>
                      <a:pt x="0" y="32"/>
                    </a:lnTo>
                    <a:lnTo>
                      <a:pt x="0" y="32"/>
                    </a:lnTo>
                    <a:lnTo>
                      <a:pt x="24" y="26"/>
                    </a:lnTo>
                    <a:lnTo>
                      <a:pt x="24" y="0"/>
                    </a:lnTo>
                  </a:path>
                </a:pathLst>
              </a:custGeom>
              <a:grpFill/>
              <a:ln>
                <a:noFill/>
              </a:ln>
            </p:spPr>
            <p:txBody>
              <a:bodyPr anchor="t" anchorCtr="0" bIns="45720" compatLnSpc="1" lIns="91440" numCol="1" rIns="91440" tIns="45720" vert="horz" wrap="square"/>
              <a:lstStyle/>
              <a:p>
                <a:endParaRPr altLang="en-US" lang="zh-CN"/>
              </a:p>
            </p:txBody>
          </p:sp>
          <p:sp>
            <p:nvSpPr>
              <p:cNvPr id="1564" name="Freeform 608"/>
              <p:cNvSpPr/>
              <p:nvPr/>
            </p:nvSpPr>
            <p:spPr bwMode="auto">
              <a:xfrm>
                <a:off x="4516" y="1448"/>
                <a:ext cx="36" cy="62"/>
              </a:xfrm>
              <a:custGeom>
                <a:gdLst>
                  <a:gd fmla="*/ 36 w 36" name="T0"/>
                  <a:gd fmla="*/ 0 h 62" name="T1"/>
                  <a:gd fmla="*/ 36 w 36" name="T2"/>
                  <a:gd fmla="*/ 0 h 62" name="T3"/>
                  <a:gd fmla="*/ 0 w 36" name="T4"/>
                  <a:gd fmla="*/ 12 h 62" name="T5"/>
                  <a:gd fmla="*/ 0 w 36" name="T6"/>
                  <a:gd fmla="*/ 62 h 62" name="T7"/>
                  <a:gd fmla="*/ 36 w 36" name="T8"/>
                  <a:gd fmla="*/ 46 h 62" name="T9"/>
                  <a:gd fmla="*/ 36 w 36" name="T10"/>
                  <a:gd fmla="*/ 0 h 62" name="T11"/>
                </a:gdLst>
                <a:cxnLst>
                  <a:cxn ang="0">
                    <a:pos x="T0" y="T1"/>
                  </a:cxn>
                  <a:cxn ang="0">
                    <a:pos x="T2" y="T3"/>
                  </a:cxn>
                  <a:cxn ang="0">
                    <a:pos x="T4" y="T5"/>
                  </a:cxn>
                  <a:cxn ang="0">
                    <a:pos x="T6" y="T7"/>
                  </a:cxn>
                  <a:cxn ang="0">
                    <a:pos x="T8" y="T9"/>
                  </a:cxn>
                  <a:cxn ang="0">
                    <a:pos x="T10" y="T11"/>
                  </a:cxn>
                </a:cxnLst>
                <a:rect b="b" l="0" r="r" t="0"/>
                <a:pathLst>
                  <a:path h="62" w="36">
                    <a:moveTo>
                      <a:pt x="36" y="0"/>
                    </a:moveTo>
                    <a:lnTo>
                      <a:pt x="36" y="0"/>
                    </a:lnTo>
                    <a:lnTo>
                      <a:pt x="0" y="12"/>
                    </a:lnTo>
                    <a:lnTo>
                      <a:pt x="0" y="62"/>
                    </a:lnTo>
                    <a:lnTo>
                      <a:pt x="36" y="46"/>
                    </a:lnTo>
                    <a:lnTo>
                      <a:pt x="36" y="0"/>
                    </a:lnTo>
                    <a:close/>
                  </a:path>
                </a:pathLst>
              </a:custGeom>
              <a:grpFill/>
              <a:ln>
                <a:noFill/>
              </a:ln>
            </p:spPr>
            <p:txBody>
              <a:bodyPr anchor="t" anchorCtr="0" bIns="45720" compatLnSpc="1" lIns="91440" numCol="1" rIns="91440" tIns="45720" vert="horz" wrap="square"/>
              <a:lstStyle/>
              <a:p>
                <a:endParaRPr altLang="en-US" lang="zh-CN"/>
              </a:p>
            </p:txBody>
          </p:sp>
          <p:sp>
            <p:nvSpPr>
              <p:cNvPr id="1565" name="Freeform 609"/>
              <p:cNvSpPr/>
              <p:nvPr/>
            </p:nvSpPr>
            <p:spPr bwMode="auto">
              <a:xfrm>
                <a:off x="4516" y="1448"/>
                <a:ext cx="36" cy="62"/>
              </a:xfrm>
              <a:custGeom>
                <a:gdLst>
                  <a:gd fmla="*/ 36 w 36" name="T0"/>
                  <a:gd fmla="*/ 0 h 62" name="T1"/>
                  <a:gd fmla="*/ 36 w 36" name="T2"/>
                  <a:gd fmla="*/ 0 h 62" name="T3"/>
                  <a:gd fmla="*/ 0 w 36" name="T4"/>
                  <a:gd fmla="*/ 12 h 62" name="T5"/>
                  <a:gd fmla="*/ 0 w 36" name="T6"/>
                  <a:gd fmla="*/ 62 h 62" name="T7"/>
                  <a:gd fmla="*/ 36 w 36" name="T8"/>
                  <a:gd fmla="*/ 46 h 62" name="T9"/>
                  <a:gd fmla="*/ 36 w 36" name="T10"/>
                  <a:gd fmla="*/ 0 h 62" name="T11"/>
                </a:gdLst>
                <a:cxnLst>
                  <a:cxn ang="0">
                    <a:pos x="T0" y="T1"/>
                  </a:cxn>
                  <a:cxn ang="0">
                    <a:pos x="T2" y="T3"/>
                  </a:cxn>
                  <a:cxn ang="0">
                    <a:pos x="T4" y="T5"/>
                  </a:cxn>
                  <a:cxn ang="0">
                    <a:pos x="T6" y="T7"/>
                  </a:cxn>
                  <a:cxn ang="0">
                    <a:pos x="T8" y="T9"/>
                  </a:cxn>
                  <a:cxn ang="0">
                    <a:pos x="T10" y="T11"/>
                  </a:cxn>
                </a:cxnLst>
                <a:rect b="b" l="0" r="r" t="0"/>
                <a:pathLst>
                  <a:path h="62" w="36">
                    <a:moveTo>
                      <a:pt x="36" y="0"/>
                    </a:moveTo>
                    <a:lnTo>
                      <a:pt x="36" y="0"/>
                    </a:lnTo>
                    <a:lnTo>
                      <a:pt x="0" y="12"/>
                    </a:lnTo>
                    <a:lnTo>
                      <a:pt x="0" y="62"/>
                    </a:lnTo>
                    <a:lnTo>
                      <a:pt x="36" y="46"/>
                    </a:lnTo>
                    <a:lnTo>
                      <a:pt x="36" y="0"/>
                    </a:lnTo>
                  </a:path>
                </a:pathLst>
              </a:custGeom>
              <a:grpFill/>
              <a:ln>
                <a:noFill/>
              </a:ln>
            </p:spPr>
            <p:txBody>
              <a:bodyPr anchor="t" anchorCtr="0" bIns="45720" compatLnSpc="1" lIns="91440" numCol="1" rIns="91440" tIns="45720" vert="horz" wrap="square"/>
              <a:lstStyle/>
              <a:p>
                <a:endParaRPr altLang="en-US" lang="zh-CN"/>
              </a:p>
            </p:txBody>
          </p:sp>
        </p:grpSp>
        <p:grpSp>
          <p:nvGrpSpPr>
            <p:cNvPr id="370" name="Group 811"/>
            <p:cNvGrpSpPr/>
            <p:nvPr/>
          </p:nvGrpSpPr>
          <p:grpSpPr>
            <a:xfrm>
              <a:off x="-4373911" y="-404813"/>
              <a:ext cx="2409908" cy="3767136"/>
              <a:chOff x="4516" y="1332"/>
              <a:chExt cx="1518" cy="2373"/>
            </a:xfrm>
            <a:grpFill/>
          </p:grpSpPr>
          <p:sp>
            <p:nvSpPr>
              <p:cNvPr id="1166" name="Freeform 611"/>
              <p:cNvSpPr/>
              <p:nvPr/>
            </p:nvSpPr>
            <p:spPr bwMode="auto">
              <a:xfrm>
                <a:off x="4576" y="1404"/>
                <a:ext cx="104" cy="80"/>
              </a:xfrm>
              <a:custGeom>
                <a:gdLst>
                  <a:gd fmla="*/ 104 w 104" name="T0"/>
                  <a:gd fmla="*/ 0 h 80" name="T1"/>
                  <a:gd fmla="*/ 104 w 104" name="T2"/>
                  <a:gd fmla="*/ 0 h 80" name="T3"/>
                  <a:gd fmla="*/ 0 w 104" name="T4"/>
                  <a:gd fmla="*/ 36 h 80" name="T5"/>
                  <a:gd fmla="*/ 0 w 104" name="T6"/>
                  <a:gd fmla="*/ 80 h 80" name="T7"/>
                  <a:gd fmla="*/ 104 w 104" name="T8"/>
                  <a:gd fmla="*/ 34 h 80" name="T9"/>
                  <a:gd fmla="*/ 104 w 104" name="T10"/>
                  <a:gd fmla="*/ 0 h 80" name="T11"/>
                </a:gdLst>
                <a:cxnLst>
                  <a:cxn ang="0">
                    <a:pos x="T0" y="T1"/>
                  </a:cxn>
                  <a:cxn ang="0">
                    <a:pos x="T2" y="T3"/>
                  </a:cxn>
                  <a:cxn ang="0">
                    <a:pos x="T4" y="T5"/>
                  </a:cxn>
                  <a:cxn ang="0">
                    <a:pos x="T6" y="T7"/>
                  </a:cxn>
                  <a:cxn ang="0">
                    <a:pos x="T8" y="T9"/>
                  </a:cxn>
                  <a:cxn ang="0">
                    <a:pos x="T10" y="T11"/>
                  </a:cxn>
                </a:cxnLst>
                <a:rect b="b" l="0" r="r" t="0"/>
                <a:pathLst>
                  <a:path h="80" w="104">
                    <a:moveTo>
                      <a:pt x="104" y="0"/>
                    </a:moveTo>
                    <a:lnTo>
                      <a:pt x="104" y="0"/>
                    </a:lnTo>
                    <a:lnTo>
                      <a:pt x="0" y="36"/>
                    </a:lnTo>
                    <a:lnTo>
                      <a:pt x="0" y="80"/>
                    </a:lnTo>
                    <a:lnTo>
                      <a:pt x="104" y="34"/>
                    </a:lnTo>
                    <a:lnTo>
                      <a:pt x="104" y="0"/>
                    </a:lnTo>
                    <a:close/>
                  </a:path>
                </a:pathLst>
              </a:custGeom>
              <a:grpFill/>
              <a:ln>
                <a:noFill/>
              </a:ln>
            </p:spPr>
            <p:txBody>
              <a:bodyPr anchor="t" anchorCtr="0" bIns="45720" compatLnSpc="1" lIns="91440" numCol="1" rIns="91440" tIns="45720" vert="horz" wrap="square"/>
              <a:lstStyle/>
              <a:p>
                <a:endParaRPr altLang="en-US" lang="zh-CN"/>
              </a:p>
            </p:txBody>
          </p:sp>
          <p:sp>
            <p:nvSpPr>
              <p:cNvPr id="1167" name="Freeform 612"/>
              <p:cNvSpPr/>
              <p:nvPr/>
            </p:nvSpPr>
            <p:spPr bwMode="auto">
              <a:xfrm>
                <a:off x="4576" y="1404"/>
                <a:ext cx="104" cy="80"/>
              </a:xfrm>
              <a:custGeom>
                <a:gdLst>
                  <a:gd fmla="*/ 104 w 104" name="T0"/>
                  <a:gd fmla="*/ 0 h 80" name="T1"/>
                  <a:gd fmla="*/ 104 w 104" name="T2"/>
                  <a:gd fmla="*/ 0 h 80" name="T3"/>
                  <a:gd fmla="*/ 0 w 104" name="T4"/>
                  <a:gd fmla="*/ 36 h 80" name="T5"/>
                  <a:gd fmla="*/ 0 w 104" name="T6"/>
                  <a:gd fmla="*/ 80 h 80" name="T7"/>
                  <a:gd fmla="*/ 104 w 104" name="T8"/>
                  <a:gd fmla="*/ 34 h 80" name="T9"/>
                  <a:gd fmla="*/ 104 w 104" name="T10"/>
                  <a:gd fmla="*/ 0 h 80" name="T11"/>
                </a:gdLst>
                <a:cxnLst>
                  <a:cxn ang="0">
                    <a:pos x="T0" y="T1"/>
                  </a:cxn>
                  <a:cxn ang="0">
                    <a:pos x="T2" y="T3"/>
                  </a:cxn>
                  <a:cxn ang="0">
                    <a:pos x="T4" y="T5"/>
                  </a:cxn>
                  <a:cxn ang="0">
                    <a:pos x="T6" y="T7"/>
                  </a:cxn>
                  <a:cxn ang="0">
                    <a:pos x="T8" y="T9"/>
                  </a:cxn>
                  <a:cxn ang="0">
                    <a:pos x="T10" y="T11"/>
                  </a:cxn>
                </a:cxnLst>
                <a:rect b="b" l="0" r="r" t="0"/>
                <a:pathLst>
                  <a:path h="80" w="104">
                    <a:moveTo>
                      <a:pt x="104" y="0"/>
                    </a:moveTo>
                    <a:lnTo>
                      <a:pt x="104" y="0"/>
                    </a:lnTo>
                    <a:lnTo>
                      <a:pt x="0" y="36"/>
                    </a:lnTo>
                    <a:lnTo>
                      <a:pt x="0" y="80"/>
                    </a:lnTo>
                    <a:lnTo>
                      <a:pt x="104" y="34"/>
                    </a:lnTo>
                    <a:lnTo>
                      <a:pt x="104" y="0"/>
                    </a:lnTo>
                  </a:path>
                </a:pathLst>
              </a:custGeom>
              <a:grpFill/>
              <a:ln>
                <a:noFill/>
              </a:ln>
            </p:spPr>
            <p:txBody>
              <a:bodyPr anchor="t" anchorCtr="0" bIns="45720" compatLnSpc="1" lIns="91440" numCol="1" rIns="91440" tIns="45720" vert="horz" wrap="square"/>
              <a:lstStyle/>
              <a:p>
                <a:endParaRPr altLang="en-US" lang="zh-CN"/>
              </a:p>
            </p:txBody>
          </p:sp>
          <p:sp>
            <p:nvSpPr>
              <p:cNvPr id="1168" name="Freeform 613"/>
              <p:cNvSpPr/>
              <p:nvPr/>
            </p:nvSpPr>
            <p:spPr bwMode="auto">
              <a:xfrm>
                <a:off x="4704" y="1376"/>
                <a:ext cx="58" cy="50"/>
              </a:xfrm>
              <a:custGeom>
                <a:gdLst>
                  <a:gd fmla="*/ 58 w 58" name="T0"/>
                  <a:gd fmla="*/ 0 h 50" name="T1"/>
                  <a:gd fmla="*/ 0 w 58" name="T2"/>
                  <a:gd fmla="*/ 20 h 50" name="T3"/>
                  <a:gd fmla="*/ 0 w 58" name="T4"/>
                  <a:gd fmla="*/ 50 h 50" name="T5"/>
                  <a:gd fmla="*/ 58 w 58" name="T6"/>
                  <a:gd fmla="*/ 24 h 50" name="T7"/>
                  <a:gd fmla="*/ 58 w 58" name="T8"/>
                  <a:gd fmla="*/ 0 h 50" name="T9"/>
                </a:gdLst>
                <a:cxnLst>
                  <a:cxn ang="0">
                    <a:pos x="T0" y="T1"/>
                  </a:cxn>
                  <a:cxn ang="0">
                    <a:pos x="T2" y="T3"/>
                  </a:cxn>
                  <a:cxn ang="0">
                    <a:pos x="T4" y="T5"/>
                  </a:cxn>
                  <a:cxn ang="0">
                    <a:pos x="T6" y="T7"/>
                  </a:cxn>
                  <a:cxn ang="0">
                    <a:pos x="T8" y="T9"/>
                  </a:cxn>
                </a:cxnLst>
                <a:rect b="b" l="0" r="r" t="0"/>
                <a:pathLst>
                  <a:path h="50" w="57">
                    <a:moveTo>
                      <a:pt x="58" y="0"/>
                    </a:moveTo>
                    <a:lnTo>
                      <a:pt x="0" y="20"/>
                    </a:lnTo>
                    <a:lnTo>
                      <a:pt x="0" y="50"/>
                    </a:lnTo>
                    <a:lnTo>
                      <a:pt x="58" y="24"/>
                    </a:lnTo>
                    <a:lnTo>
                      <a:pt x="58" y="0"/>
                    </a:lnTo>
                    <a:close/>
                  </a:path>
                </a:pathLst>
              </a:custGeom>
              <a:grpFill/>
              <a:ln>
                <a:noFill/>
              </a:ln>
            </p:spPr>
            <p:txBody>
              <a:bodyPr anchor="t" anchorCtr="0" bIns="45720" compatLnSpc="1" lIns="91440" numCol="1" rIns="91440" tIns="45720" vert="horz" wrap="square"/>
              <a:lstStyle/>
              <a:p>
                <a:endParaRPr altLang="en-US" lang="zh-CN"/>
              </a:p>
            </p:txBody>
          </p:sp>
          <p:sp>
            <p:nvSpPr>
              <p:cNvPr id="1169" name="Freeform 614"/>
              <p:cNvSpPr/>
              <p:nvPr/>
            </p:nvSpPr>
            <p:spPr bwMode="auto">
              <a:xfrm>
                <a:off x="4704" y="1376"/>
                <a:ext cx="58" cy="50"/>
              </a:xfrm>
              <a:custGeom>
                <a:gdLst>
                  <a:gd fmla="*/ 58 w 58" name="T0"/>
                  <a:gd fmla="*/ 0 h 50" name="T1"/>
                  <a:gd fmla="*/ 0 w 58" name="T2"/>
                  <a:gd fmla="*/ 20 h 50" name="T3"/>
                  <a:gd fmla="*/ 0 w 58" name="T4"/>
                  <a:gd fmla="*/ 50 h 50" name="T5"/>
                  <a:gd fmla="*/ 58 w 58" name="T6"/>
                  <a:gd fmla="*/ 24 h 50" name="T7"/>
                  <a:gd fmla="*/ 58 w 58" name="T8"/>
                  <a:gd fmla="*/ 0 h 50" name="T9"/>
                </a:gdLst>
                <a:cxnLst>
                  <a:cxn ang="0">
                    <a:pos x="T0" y="T1"/>
                  </a:cxn>
                  <a:cxn ang="0">
                    <a:pos x="T2" y="T3"/>
                  </a:cxn>
                  <a:cxn ang="0">
                    <a:pos x="T4" y="T5"/>
                  </a:cxn>
                  <a:cxn ang="0">
                    <a:pos x="T6" y="T7"/>
                  </a:cxn>
                  <a:cxn ang="0">
                    <a:pos x="T8" y="T9"/>
                  </a:cxn>
                </a:cxnLst>
                <a:rect b="b" l="0" r="r" t="0"/>
                <a:pathLst>
                  <a:path h="50" w="57">
                    <a:moveTo>
                      <a:pt x="58" y="0"/>
                    </a:moveTo>
                    <a:lnTo>
                      <a:pt x="0" y="20"/>
                    </a:lnTo>
                    <a:lnTo>
                      <a:pt x="0" y="50"/>
                    </a:lnTo>
                    <a:lnTo>
                      <a:pt x="58" y="24"/>
                    </a:lnTo>
                    <a:lnTo>
                      <a:pt x="58" y="0"/>
                    </a:lnTo>
                  </a:path>
                </a:pathLst>
              </a:custGeom>
              <a:grpFill/>
              <a:ln>
                <a:noFill/>
              </a:ln>
            </p:spPr>
            <p:txBody>
              <a:bodyPr anchor="t" anchorCtr="0" bIns="45720" compatLnSpc="1" lIns="91440" numCol="1" rIns="91440" tIns="45720" vert="horz" wrap="square"/>
              <a:lstStyle/>
              <a:p>
                <a:endParaRPr altLang="en-US" lang="zh-CN"/>
              </a:p>
            </p:txBody>
          </p:sp>
          <p:sp>
            <p:nvSpPr>
              <p:cNvPr id="1170" name="Freeform 615"/>
              <p:cNvSpPr/>
              <p:nvPr/>
            </p:nvSpPr>
            <p:spPr bwMode="auto">
              <a:xfrm>
                <a:off x="4516" y="1506"/>
                <a:ext cx="94" cy="92"/>
              </a:xfrm>
              <a:custGeom>
                <a:gdLst>
                  <a:gd fmla="*/ 94 w 94" name="T0"/>
                  <a:gd fmla="*/ 0 h 92" name="T1"/>
                  <a:gd fmla="*/ 0 w 94" name="T2"/>
                  <a:gd fmla="*/ 42 h 92" name="T3"/>
                  <a:gd fmla="*/ 0 w 94" name="T4"/>
                  <a:gd fmla="*/ 92 h 92" name="T5"/>
                  <a:gd fmla="*/ 94 w 94" name="T6"/>
                  <a:gd fmla="*/ 42 h 92" name="T7"/>
                  <a:gd fmla="*/ 94 w 94" name="T8"/>
                  <a:gd fmla="*/ 0 h 92" name="T9"/>
                </a:gdLst>
                <a:cxnLst>
                  <a:cxn ang="0">
                    <a:pos x="T0" y="T1"/>
                  </a:cxn>
                  <a:cxn ang="0">
                    <a:pos x="T2" y="T3"/>
                  </a:cxn>
                  <a:cxn ang="0">
                    <a:pos x="T4" y="T5"/>
                  </a:cxn>
                  <a:cxn ang="0">
                    <a:pos x="T6" y="T7"/>
                  </a:cxn>
                  <a:cxn ang="0">
                    <a:pos x="T8" y="T9"/>
                  </a:cxn>
                </a:cxnLst>
                <a:rect b="b" l="0" r="r" t="0"/>
                <a:pathLst>
                  <a:path h="92" w="94">
                    <a:moveTo>
                      <a:pt x="94" y="0"/>
                    </a:moveTo>
                    <a:lnTo>
                      <a:pt x="0" y="42"/>
                    </a:lnTo>
                    <a:lnTo>
                      <a:pt x="0" y="92"/>
                    </a:lnTo>
                    <a:lnTo>
                      <a:pt x="94" y="42"/>
                    </a:lnTo>
                    <a:lnTo>
                      <a:pt x="94" y="0"/>
                    </a:lnTo>
                    <a:close/>
                  </a:path>
                </a:pathLst>
              </a:custGeom>
              <a:grpFill/>
              <a:ln>
                <a:noFill/>
              </a:ln>
            </p:spPr>
            <p:txBody>
              <a:bodyPr anchor="t" anchorCtr="0" bIns="45720" compatLnSpc="1" lIns="91440" numCol="1" rIns="91440" tIns="45720" vert="horz" wrap="square"/>
              <a:lstStyle/>
              <a:p>
                <a:endParaRPr altLang="en-US" lang="zh-CN"/>
              </a:p>
            </p:txBody>
          </p:sp>
          <p:sp>
            <p:nvSpPr>
              <p:cNvPr id="1171" name="Freeform 616"/>
              <p:cNvSpPr/>
              <p:nvPr/>
            </p:nvSpPr>
            <p:spPr bwMode="auto">
              <a:xfrm>
                <a:off x="4516" y="1506"/>
                <a:ext cx="94" cy="92"/>
              </a:xfrm>
              <a:custGeom>
                <a:gdLst>
                  <a:gd fmla="*/ 94 w 94" name="T0"/>
                  <a:gd fmla="*/ 0 h 92" name="T1"/>
                  <a:gd fmla="*/ 0 w 94" name="T2"/>
                  <a:gd fmla="*/ 42 h 92" name="T3"/>
                  <a:gd fmla="*/ 0 w 94" name="T4"/>
                  <a:gd fmla="*/ 92 h 92" name="T5"/>
                  <a:gd fmla="*/ 94 w 94" name="T6"/>
                  <a:gd fmla="*/ 42 h 92" name="T7"/>
                  <a:gd fmla="*/ 94 w 94" name="T8"/>
                  <a:gd fmla="*/ 0 h 92" name="T9"/>
                </a:gdLst>
                <a:cxnLst>
                  <a:cxn ang="0">
                    <a:pos x="T0" y="T1"/>
                  </a:cxn>
                  <a:cxn ang="0">
                    <a:pos x="T2" y="T3"/>
                  </a:cxn>
                  <a:cxn ang="0">
                    <a:pos x="T4" y="T5"/>
                  </a:cxn>
                  <a:cxn ang="0">
                    <a:pos x="T6" y="T7"/>
                  </a:cxn>
                  <a:cxn ang="0">
                    <a:pos x="T8" y="T9"/>
                  </a:cxn>
                </a:cxnLst>
                <a:rect b="b" l="0" r="r" t="0"/>
                <a:pathLst>
                  <a:path h="92" w="94">
                    <a:moveTo>
                      <a:pt x="94" y="0"/>
                    </a:moveTo>
                    <a:lnTo>
                      <a:pt x="0" y="42"/>
                    </a:lnTo>
                    <a:lnTo>
                      <a:pt x="0" y="92"/>
                    </a:lnTo>
                    <a:lnTo>
                      <a:pt x="94" y="42"/>
                    </a:lnTo>
                    <a:lnTo>
                      <a:pt x="94" y="0"/>
                    </a:lnTo>
                  </a:path>
                </a:pathLst>
              </a:custGeom>
              <a:grpFill/>
              <a:ln>
                <a:noFill/>
              </a:ln>
            </p:spPr>
            <p:txBody>
              <a:bodyPr anchor="t" anchorCtr="0" bIns="45720" compatLnSpc="1" lIns="91440" numCol="1" rIns="91440" tIns="45720" vert="horz" wrap="square"/>
              <a:lstStyle/>
              <a:p>
                <a:endParaRPr altLang="en-US" lang="zh-CN"/>
              </a:p>
            </p:txBody>
          </p:sp>
          <p:sp>
            <p:nvSpPr>
              <p:cNvPr id="1172" name="Freeform 617"/>
              <p:cNvSpPr/>
              <p:nvPr/>
            </p:nvSpPr>
            <p:spPr bwMode="auto">
              <a:xfrm>
                <a:off x="4634" y="1464"/>
                <a:ext cx="76" cy="70"/>
              </a:xfrm>
              <a:custGeom>
                <a:gdLst>
                  <a:gd fmla="*/ 76 w 76" name="T0"/>
                  <a:gd fmla="*/ 0 h 70" name="T1"/>
                  <a:gd fmla="*/ 0 w 76" name="T2"/>
                  <a:gd fmla="*/ 32 h 70" name="T3"/>
                  <a:gd fmla="*/ 0 w 76" name="T4"/>
                  <a:gd fmla="*/ 70 h 70" name="T5"/>
                  <a:gd fmla="*/ 0 w 76" name="T6"/>
                  <a:gd fmla="*/ 70 h 70" name="T7"/>
                  <a:gd fmla="*/ 76 w 76" name="T8"/>
                  <a:gd fmla="*/ 30 h 70" name="T9"/>
                  <a:gd fmla="*/ 76 w 76" name="T10"/>
                  <a:gd fmla="*/ 0 h 70" name="T11"/>
                </a:gdLst>
                <a:cxnLst>
                  <a:cxn ang="0">
                    <a:pos x="T0" y="T1"/>
                  </a:cxn>
                  <a:cxn ang="0">
                    <a:pos x="T2" y="T3"/>
                  </a:cxn>
                  <a:cxn ang="0">
                    <a:pos x="T4" y="T5"/>
                  </a:cxn>
                  <a:cxn ang="0">
                    <a:pos x="T6" y="T7"/>
                  </a:cxn>
                  <a:cxn ang="0">
                    <a:pos x="T8" y="T9"/>
                  </a:cxn>
                  <a:cxn ang="0">
                    <a:pos x="T10" y="T11"/>
                  </a:cxn>
                </a:cxnLst>
                <a:rect b="b" l="0" r="r" t="0"/>
                <a:pathLst>
                  <a:path h="70" w="76">
                    <a:moveTo>
                      <a:pt x="76" y="0"/>
                    </a:moveTo>
                    <a:lnTo>
                      <a:pt x="0" y="32"/>
                    </a:lnTo>
                    <a:lnTo>
                      <a:pt x="0" y="70"/>
                    </a:lnTo>
                    <a:lnTo>
                      <a:pt x="0" y="70"/>
                    </a:lnTo>
                    <a:lnTo>
                      <a:pt x="76" y="30"/>
                    </a:lnTo>
                    <a:lnTo>
                      <a:pt x="76" y="0"/>
                    </a:lnTo>
                    <a:close/>
                  </a:path>
                </a:pathLst>
              </a:custGeom>
              <a:grpFill/>
              <a:ln>
                <a:noFill/>
              </a:ln>
            </p:spPr>
            <p:txBody>
              <a:bodyPr anchor="t" anchorCtr="0" bIns="45720" compatLnSpc="1" lIns="91440" numCol="1" rIns="91440" tIns="45720" vert="horz" wrap="square"/>
              <a:lstStyle/>
              <a:p>
                <a:endParaRPr altLang="en-US" lang="zh-CN"/>
              </a:p>
            </p:txBody>
          </p:sp>
          <p:sp>
            <p:nvSpPr>
              <p:cNvPr id="1173" name="Freeform 618"/>
              <p:cNvSpPr/>
              <p:nvPr/>
            </p:nvSpPr>
            <p:spPr bwMode="auto">
              <a:xfrm>
                <a:off x="4634" y="1464"/>
                <a:ext cx="76" cy="70"/>
              </a:xfrm>
              <a:custGeom>
                <a:gdLst>
                  <a:gd fmla="*/ 76 w 76" name="T0"/>
                  <a:gd fmla="*/ 0 h 70" name="T1"/>
                  <a:gd fmla="*/ 0 w 76" name="T2"/>
                  <a:gd fmla="*/ 32 h 70" name="T3"/>
                  <a:gd fmla="*/ 0 w 76" name="T4"/>
                  <a:gd fmla="*/ 70 h 70" name="T5"/>
                  <a:gd fmla="*/ 0 w 76" name="T6"/>
                  <a:gd fmla="*/ 70 h 70" name="T7"/>
                  <a:gd fmla="*/ 76 w 76" name="T8"/>
                  <a:gd fmla="*/ 30 h 70" name="T9"/>
                  <a:gd fmla="*/ 76 w 76" name="T10"/>
                  <a:gd fmla="*/ 0 h 70" name="T11"/>
                </a:gdLst>
                <a:cxnLst>
                  <a:cxn ang="0">
                    <a:pos x="T0" y="T1"/>
                  </a:cxn>
                  <a:cxn ang="0">
                    <a:pos x="T2" y="T3"/>
                  </a:cxn>
                  <a:cxn ang="0">
                    <a:pos x="T4" y="T5"/>
                  </a:cxn>
                  <a:cxn ang="0">
                    <a:pos x="T6" y="T7"/>
                  </a:cxn>
                  <a:cxn ang="0">
                    <a:pos x="T8" y="T9"/>
                  </a:cxn>
                  <a:cxn ang="0">
                    <a:pos x="T10" y="T11"/>
                  </a:cxn>
                </a:cxnLst>
                <a:rect b="b" l="0" r="r" t="0"/>
                <a:pathLst>
                  <a:path h="70" w="76">
                    <a:moveTo>
                      <a:pt x="76" y="0"/>
                    </a:moveTo>
                    <a:lnTo>
                      <a:pt x="0" y="32"/>
                    </a:lnTo>
                    <a:lnTo>
                      <a:pt x="0" y="70"/>
                    </a:lnTo>
                    <a:lnTo>
                      <a:pt x="0" y="70"/>
                    </a:lnTo>
                    <a:lnTo>
                      <a:pt x="76" y="30"/>
                    </a:lnTo>
                    <a:lnTo>
                      <a:pt x="76" y="0"/>
                    </a:lnTo>
                  </a:path>
                </a:pathLst>
              </a:custGeom>
              <a:grpFill/>
              <a:ln>
                <a:noFill/>
              </a:ln>
            </p:spPr>
            <p:txBody>
              <a:bodyPr anchor="t" anchorCtr="0" bIns="45720" compatLnSpc="1" lIns="91440" numCol="1" rIns="91440" tIns="45720" vert="horz" wrap="square"/>
              <a:lstStyle/>
              <a:p>
                <a:endParaRPr altLang="en-US" lang="zh-CN"/>
              </a:p>
            </p:txBody>
          </p:sp>
          <p:sp>
            <p:nvSpPr>
              <p:cNvPr id="1174" name="Freeform 619"/>
              <p:cNvSpPr/>
              <p:nvPr/>
            </p:nvSpPr>
            <p:spPr bwMode="auto">
              <a:xfrm>
                <a:off x="4734" y="1442"/>
                <a:ext cx="28" cy="40"/>
              </a:xfrm>
              <a:custGeom>
                <a:gdLst>
                  <a:gd fmla="*/ 28 w 28" name="T0"/>
                  <a:gd fmla="*/ 0 h 40" name="T1"/>
                  <a:gd fmla="*/ 28 w 28" name="T2"/>
                  <a:gd fmla="*/ 0 h 40" name="T3"/>
                  <a:gd fmla="*/ 0 w 28" name="T4"/>
                  <a:gd fmla="*/ 12 h 40" name="T5"/>
                  <a:gd fmla="*/ 0 w 28" name="T6"/>
                  <a:gd fmla="*/ 40 h 40" name="T7"/>
                  <a:gd fmla="*/ 28 w 28" name="T8"/>
                  <a:gd fmla="*/ 24 h 40" name="T9"/>
                  <a:gd fmla="*/ 28 w 28" name="T10"/>
                  <a:gd fmla="*/ 0 h 40" name="T11"/>
                </a:gdLst>
                <a:cxnLst>
                  <a:cxn ang="0">
                    <a:pos x="T0" y="T1"/>
                  </a:cxn>
                  <a:cxn ang="0">
                    <a:pos x="T2" y="T3"/>
                  </a:cxn>
                  <a:cxn ang="0">
                    <a:pos x="T4" y="T5"/>
                  </a:cxn>
                  <a:cxn ang="0">
                    <a:pos x="T6" y="T7"/>
                  </a:cxn>
                  <a:cxn ang="0">
                    <a:pos x="T8" y="T9"/>
                  </a:cxn>
                  <a:cxn ang="0">
                    <a:pos x="T10" y="T11"/>
                  </a:cxn>
                </a:cxnLst>
                <a:rect b="b" l="0" r="r" t="0"/>
                <a:pathLst>
                  <a:path h="40" w="28">
                    <a:moveTo>
                      <a:pt x="28" y="0"/>
                    </a:moveTo>
                    <a:lnTo>
                      <a:pt x="28" y="0"/>
                    </a:lnTo>
                    <a:lnTo>
                      <a:pt x="0" y="12"/>
                    </a:lnTo>
                    <a:lnTo>
                      <a:pt x="0" y="40"/>
                    </a:lnTo>
                    <a:lnTo>
                      <a:pt x="28" y="24"/>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1175" name="Freeform 620"/>
              <p:cNvSpPr/>
              <p:nvPr/>
            </p:nvSpPr>
            <p:spPr bwMode="auto">
              <a:xfrm>
                <a:off x="4734" y="1442"/>
                <a:ext cx="28" cy="40"/>
              </a:xfrm>
              <a:custGeom>
                <a:gdLst>
                  <a:gd fmla="*/ 28 w 28" name="T0"/>
                  <a:gd fmla="*/ 0 h 40" name="T1"/>
                  <a:gd fmla="*/ 28 w 28" name="T2"/>
                  <a:gd fmla="*/ 0 h 40" name="T3"/>
                  <a:gd fmla="*/ 0 w 28" name="T4"/>
                  <a:gd fmla="*/ 12 h 40" name="T5"/>
                  <a:gd fmla="*/ 0 w 28" name="T6"/>
                  <a:gd fmla="*/ 40 h 40" name="T7"/>
                  <a:gd fmla="*/ 28 w 28" name="T8"/>
                  <a:gd fmla="*/ 24 h 40" name="T9"/>
                  <a:gd fmla="*/ 28 w 28" name="T10"/>
                  <a:gd fmla="*/ 0 h 40" name="T11"/>
                </a:gdLst>
                <a:cxnLst>
                  <a:cxn ang="0">
                    <a:pos x="T0" y="T1"/>
                  </a:cxn>
                  <a:cxn ang="0">
                    <a:pos x="T2" y="T3"/>
                  </a:cxn>
                  <a:cxn ang="0">
                    <a:pos x="T4" y="T5"/>
                  </a:cxn>
                  <a:cxn ang="0">
                    <a:pos x="T6" y="T7"/>
                  </a:cxn>
                  <a:cxn ang="0">
                    <a:pos x="T8" y="T9"/>
                  </a:cxn>
                  <a:cxn ang="0">
                    <a:pos x="T10" y="T11"/>
                  </a:cxn>
                </a:cxnLst>
                <a:rect b="b" l="0" r="r" t="0"/>
                <a:pathLst>
                  <a:path h="40" w="28">
                    <a:moveTo>
                      <a:pt x="28" y="0"/>
                    </a:moveTo>
                    <a:lnTo>
                      <a:pt x="28" y="0"/>
                    </a:lnTo>
                    <a:lnTo>
                      <a:pt x="0" y="12"/>
                    </a:lnTo>
                    <a:lnTo>
                      <a:pt x="0" y="40"/>
                    </a:lnTo>
                    <a:lnTo>
                      <a:pt x="28" y="24"/>
                    </a:lnTo>
                    <a:lnTo>
                      <a:pt x="28" y="0"/>
                    </a:lnTo>
                  </a:path>
                </a:pathLst>
              </a:custGeom>
              <a:grpFill/>
              <a:ln>
                <a:noFill/>
              </a:ln>
            </p:spPr>
            <p:txBody>
              <a:bodyPr anchor="t" anchorCtr="0" bIns="45720" compatLnSpc="1" lIns="91440" numCol="1" rIns="91440" tIns="45720" vert="horz" wrap="square"/>
              <a:lstStyle/>
              <a:p>
                <a:endParaRPr altLang="en-US" lang="zh-CN"/>
              </a:p>
            </p:txBody>
          </p:sp>
          <p:sp>
            <p:nvSpPr>
              <p:cNvPr id="1176" name="Freeform 621"/>
              <p:cNvSpPr/>
              <p:nvPr/>
            </p:nvSpPr>
            <p:spPr bwMode="auto">
              <a:xfrm>
                <a:off x="4516" y="1616"/>
                <a:ext cx="40" cy="72"/>
              </a:xfrm>
              <a:custGeom>
                <a:gdLst>
                  <a:gd fmla="*/ 40 w 40" name="T0"/>
                  <a:gd fmla="*/ 0 h 72" name="T1"/>
                  <a:gd fmla="*/ 40 w 40" name="T2"/>
                  <a:gd fmla="*/ 0 h 72" name="T3"/>
                  <a:gd fmla="*/ 0 w 40" name="T4"/>
                  <a:gd fmla="*/ 22 h 72" name="T5"/>
                  <a:gd fmla="*/ 0 w 40" name="T6"/>
                  <a:gd fmla="*/ 72 h 72" name="T7"/>
                  <a:gd fmla="*/ 40 w 40" name="T8"/>
                  <a:gd fmla="*/ 46 h 72" name="T9"/>
                  <a:gd fmla="*/ 40 w 40" name="T10"/>
                  <a:gd fmla="*/ 0 h 72" name="T11"/>
                </a:gdLst>
                <a:cxnLst>
                  <a:cxn ang="0">
                    <a:pos x="T0" y="T1"/>
                  </a:cxn>
                  <a:cxn ang="0">
                    <a:pos x="T2" y="T3"/>
                  </a:cxn>
                  <a:cxn ang="0">
                    <a:pos x="T4" y="T5"/>
                  </a:cxn>
                  <a:cxn ang="0">
                    <a:pos x="T6" y="T7"/>
                  </a:cxn>
                  <a:cxn ang="0">
                    <a:pos x="T8" y="T9"/>
                  </a:cxn>
                  <a:cxn ang="0">
                    <a:pos x="T10" y="T11"/>
                  </a:cxn>
                </a:cxnLst>
                <a:rect b="b" l="0" r="r" t="0"/>
                <a:pathLst>
                  <a:path h="72" w="40">
                    <a:moveTo>
                      <a:pt x="40" y="0"/>
                    </a:moveTo>
                    <a:lnTo>
                      <a:pt x="40" y="0"/>
                    </a:lnTo>
                    <a:lnTo>
                      <a:pt x="0" y="22"/>
                    </a:lnTo>
                    <a:lnTo>
                      <a:pt x="0" y="72"/>
                    </a:lnTo>
                    <a:lnTo>
                      <a:pt x="40" y="46"/>
                    </a:lnTo>
                    <a:lnTo>
                      <a:pt x="40" y="0"/>
                    </a:lnTo>
                    <a:close/>
                  </a:path>
                </a:pathLst>
              </a:custGeom>
              <a:grpFill/>
              <a:ln>
                <a:noFill/>
              </a:ln>
            </p:spPr>
            <p:txBody>
              <a:bodyPr anchor="t" anchorCtr="0" bIns="45720" compatLnSpc="1" lIns="91440" numCol="1" rIns="91440" tIns="45720" vert="horz" wrap="square"/>
              <a:lstStyle/>
              <a:p>
                <a:endParaRPr altLang="en-US" lang="zh-CN"/>
              </a:p>
            </p:txBody>
          </p:sp>
          <p:sp>
            <p:nvSpPr>
              <p:cNvPr id="1177" name="Freeform 622"/>
              <p:cNvSpPr/>
              <p:nvPr/>
            </p:nvSpPr>
            <p:spPr bwMode="auto">
              <a:xfrm>
                <a:off x="4516" y="1616"/>
                <a:ext cx="40" cy="72"/>
              </a:xfrm>
              <a:custGeom>
                <a:gdLst>
                  <a:gd fmla="*/ 40 w 40" name="T0"/>
                  <a:gd fmla="*/ 0 h 72" name="T1"/>
                  <a:gd fmla="*/ 40 w 40" name="T2"/>
                  <a:gd fmla="*/ 0 h 72" name="T3"/>
                  <a:gd fmla="*/ 0 w 40" name="T4"/>
                  <a:gd fmla="*/ 22 h 72" name="T5"/>
                  <a:gd fmla="*/ 0 w 40" name="T6"/>
                  <a:gd fmla="*/ 72 h 72" name="T7"/>
                  <a:gd fmla="*/ 40 w 40" name="T8"/>
                  <a:gd fmla="*/ 46 h 72" name="T9"/>
                  <a:gd fmla="*/ 40 w 40" name="T10"/>
                  <a:gd fmla="*/ 0 h 72" name="T11"/>
                </a:gdLst>
                <a:cxnLst>
                  <a:cxn ang="0">
                    <a:pos x="T0" y="T1"/>
                  </a:cxn>
                  <a:cxn ang="0">
                    <a:pos x="T2" y="T3"/>
                  </a:cxn>
                  <a:cxn ang="0">
                    <a:pos x="T4" y="T5"/>
                  </a:cxn>
                  <a:cxn ang="0">
                    <a:pos x="T6" y="T7"/>
                  </a:cxn>
                  <a:cxn ang="0">
                    <a:pos x="T8" y="T9"/>
                  </a:cxn>
                  <a:cxn ang="0">
                    <a:pos x="T10" y="T11"/>
                  </a:cxn>
                </a:cxnLst>
                <a:rect b="b" l="0" r="r" t="0"/>
                <a:pathLst>
                  <a:path h="72" w="40">
                    <a:moveTo>
                      <a:pt x="40" y="0"/>
                    </a:moveTo>
                    <a:lnTo>
                      <a:pt x="40" y="0"/>
                    </a:lnTo>
                    <a:lnTo>
                      <a:pt x="0" y="22"/>
                    </a:lnTo>
                    <a:lnTo>
                      <a:pt x="0" y="72"/>
                    </a:lnTo>
                    <a:lnTo>
                      <a:pt x="40" y="46"/>
                    </a:lnTo>
                    <a:lnTo>
                      <a:pt x="40" y="0"/>
                    </a:lnTo>
                  </a:path>
                </a:pathLst>
              </a:custGeom>
              <a:grpFill/>
              <a:ln>
                <a:noFill/>
              </a:ln>
            </p:spPr>
            <p:txBody>
              <a:bodyPr anchor="t" anchorCtr="0" bIns="45720" compatLnSpc="1" lIns="91440" numCol="1" rIns="91440" tIns="45720" vert="horz" wrap="square"/>
              <a:lstStyle/>
              <a:p>
                <a:endParaRPr altLang="en-US" lang="zh-CN"/>
              </a:p>
            </p:txBody>
          </p:sp>
          <p:sp>
            <p:nvSpPr>
              <p:cNvPr id="1178" name="Freeform 623"/>
              <p:cNvSpPr/>
              <p:nvPr/>
            </p:nvSpPr>
            <p:spPr bwMode="auto">
              <a:xfrm>
                <a:off x="4612" y="1574"/>
                <a:ext cx="22" cy="52"/>
              </a:xfrm>
              <a:custGeom>
                <a:gdLst>
                  <a:gd fmla="*/ 22 w 22" name="T0"/>
                  <a:gd fmla="*/ 0 h 52" name="T1"/>
                  <a:gd fmla="*/ 22 w 22" name="T2"/>
                  <a:gd fmla="*/ 0 h 52" name="T3"/>
                  <a:gd fmla="*/ 0 w 22" name="T4"/>
                  <a:gd fmla="*/ 12 h 52" name="T5"/>
                  <a:gd fmla="*/ 0 w 22" name="T6"/>
                  <a:gd fmla="*/ 52 h 52" name="T7"/>
                  <a:gd fmla="*/ 22 w 22" name="T8"/>
                  <a:gd fmla="*/ 38 h 52" name="T9"/>
                  <a:gd fmla="*/ 22 w 22" name="T10"/>
                  <a:gd fmla="*/ 0 h 52" name="T11"/>
                </a:gdLst>
                <a:cxnLst>
                  <a:cxn ang="0">
                    <a:pos x="T0" y="T1"/>
                  </a:cxn>
                  <a:cxn ang="0">
                    <a:pos x="T2" y="T3"/>
                  </a:cxn>
                  <a:cxn ang="0">
                    <a:pos x="T4" y="T5"/>
                  </a:cxn>
                  <a:cxn ang="0">
                    <a:pos x="T6" y="T7"/>
                  </a:cxn>
                  <a:cxn ang="0">
                    <a:pos x="T8" y="T9"/>
                  </a:cxn>
                  <a:cxn ang="0">
                    <a:pos x="T10" y="T11"/>
                  </a:cxn>
                </a:cxnLst>
                <a:rect b="b" l="0" r="r" t="0"/>
                <a:pathLst>
                  <a:path h="52" w="22">
                    <a:moveTo>
                      <a:pt x="22" y="0"/>
                    </a:moveTo>
                    <a:lnTo>
                      <a:pt x="22" y="0"/>
                    </a:lnTo>
                    <a:lnTo>
                      <a:pt x="0" y="12"/>
                    </a:lnTo>
                    <a:lnTo>
                      <a:pt x="0" y="52"/>
                    </a:lnTo>
                    <a:lnTo>
                      <a:pt x="22" y="38"/>
                    </a:lnTo>
                    <a:lnTo>
                      <a:pt x="22" y="0"/>
                    </a:lnTo>
                    <a:close/>
                  </a:path>
                </a:pathLst>
              </a:custGeom>
              <a:grpFill/>
              <a:ln>
                <a:noFill/>
              </a:ln>
            </p:spPr>
            <p:txBody>
              <a:bodyPr anchor="t" anchorCtr="0" bIns="45720" compatLnSpc="1" lIns="91440" numCol="1" rIns="91440" tIns="45720" vert="horz" wrap="square"/>
              <a:lstStyle/>
              <a:p>
                <a:endParaRPr altLang="en-US" lang="zh-CN"/>
              </a:p>
            </p:txBody>
          </p:sp>
          <p:sp>
            <p:nvSpPr>
              <p:cNvPr id="1179" name="Freeform 624"/>
              <p:cNvSpPr/>
              <p:nvPr/>
            </p:nvSpPr>
            <p:spPr bwMode="auto">
              <a:xfrm>
                <a:off x="4612" y="1574"/>
                <a:ext cx="22" cy="52"/>
              </a:xfrm>
              <a:custGeom>
                <a:gdLst>
                  <a:gd fmla="*/ 22 w 22" name="T0"/>
                  <a:gd fmla="*/ 0 h 52" name="T1"/>
                  <a:gd fmla="*/ 22 w 22" name="T2"/>
                  <a:gd fmla="*/ 0 h 52" name="T3"/>
                  <a:gd fmla="*/ 0 w 22" name="T4"/>
                  <a:gd fmla="*/ 12 h 52" name="T5"/>
                  <a:gd fmla="*/ 0 w 22" name="T6"/>
                  <a:gd fmla="*/ 52 h 52" name="T7"/>
                  <a:gd fmla="*/ 22 w 22" name="T8"/>
                  <a:gd fmla="*/ 38 h 52" name="T9"/>
                  <a:gd fmla="*/ 22 w 22" name="T10"/>
                  <a:gd fmla="*/ 0 h 52" name="T11"/>
                </a:gdLst>
                <a:cxnLst>
                  <a:cxn ang="0">
                    <a:pos x="T0" y="T1"/>
                  </a:cxn>
                  <a:cxn ang="0">
                    <a:pos x="T2" y="T3"/>
                  </a:cxn>
                  <a:cxn ang="0">
                    <a:pos x="T4" y="T5"/>
                  </a:cxn>
                  <a:cxn ang="0">
                    <a:pos x="T6" y="T7"/>
                  </a:cxn>
                  <a:cxn ang="0">
                    <a:pos x="T8" y="T9"/>
                  </a:cxn>
                  <a:cxn ang="0">
                    <a:pos x="T10" y="T11"/>
                  </a:cxn>
                </a:cxnLst>
                <a:rect b="b" l="0" r="r" t="0"/>
                <a:pathLst>
                  <a:path h="52" w="22">
                    <a:moveTo>
                      <a:pt x="22" y="0"/>
                    </a:moveTo>
                    <a:lnTo>
                      <a:pt x="22" y="0"/>
                    </a:lnTo>
                    <a:lnTo>
                      <a:pt x="0" y="12"/>
                    </a:lnTo>
                    <a:lnTo>
                      <a:pt x="0" y="52"/>
                    </a:lnTo>
                    <a:lnTo>
                      <a:pt x="22" y="38"/>
                    </a:lnTo>
                    <a:lnTo>
                      <a:pt x="22" y="0"/>
                    </a:lnTo>
                  </a:path>
                </a:pathLst>
              </a:custGeom>
              <a:grpFill/>
              <a:ln>
                <a:noFill/>
              </a:ln>
            </p:spPr>
            <p:txBody>
              <a:bodyPr anchor="t" anchorCtr="0" bIns="45720" compatLnSpc="1" lIns="91440" numCol="1" rIns="91440" tIns="45720" vert="horz" wrap="square"/>
              <a:lstStyle/>
              <a:p>
                <a:endParaRPr altLang="en-US" lang="zh-CN"/>
              </a:p>
            </p:txBody>
          </p:sp>
          <p:sp>
            <p:nvSpPr>
              <p:cNvPr id="1180" name="Freeform 625"/>
              <p:cNvSpPr/>
              <p:nvPr/>
            </p:nvSpPr>
            <p:spPr bwMode="auto">
              <a:xfrm>
                <a:off x="4658" y="1542"/>
                <a:ext cx="36" cy="56"/>
              </a:xfrm>
              <a:custGeom>
                <a:gdLst>
                  <a:gd fmla="*/ 36 w 36" name="T0"/>
                  <a:gd fmla="*/ 0 h 56" name="T1"/>
                  <a:gd fmla="*/ 36 w 36" name="T2"/>
                  <a:gd fmla="*/ 0 h 56" name="T3"/>
                  <a:gd fmla="*/ 0 w 36" name="T4"/>
                  <a:gd fmla="*/ 20 h 56" name="T5"/>
                  <a:gd fmla="*/ 0 w 36" name="T6"/>
                  <a:gd fmla="*/ 56 h 56" name="T7"/>
                  <a:gd fmla="*/ 36 w 36" name="T8"/>
                  <a:gd fmla="*/ 32 h 56" name="T9"/>
                  <a:gd fmla="*/ 36 w 36" name="T10"/>
                  <a:gd fmla="*/ 0 h 56" name="T11"/>
                </a:gdLst>
                <a:cxnLst>
                  <a:cxn ang="0">
                    <a:pos x="T0" y="T1"/>
                  </a:cxn>
                  <a:cxn ang="0">
                    <a:pos x="T2" y="T3"/>
                  </a:cxn>
                  <a:cxn ang="0">
                    <a:pos x="T4" y="T5"/>
                  </a:cxn>
                  <a:cxn ang="0">
                    <a:pos x="T6" y="T7"/>
                  </a:cxn>
                  <a:cxn ang="0">
                    <a:pos x="T8" y="T9"/>
                  </a:cxn>
                  <a:cxn ang="0">
                    <a:pos x="T10" y="T11"/>
                  </a:cxn>
                </a:cxnLst>
                <a:rect b="b" l="0" r="r" t="0"/>
                <a:pathLst>
                  <a:path h="56" w="36">
                    <a:moveTo>
                      <a:pt x="36" y="0"/>
                    </a:moveTo>
                    <a:lnTo>
                      <a:pt x="36" y="0"/>
                    </a:lnTo>
                    <a:lnTo>
                      <a:pt x="0" y="20"/>
                    </a:lnTo>
                    <a:lnTo>
                      <a:pt x="0" y="56"/>
                    </a:lnTo>
                    <a:lnTo>
                      <a:pt x="36" y="32"/>
                    </a:lnTo>
                    <a:lnTo>
                      <a:pt x="36" y="0"/>
                    </a:lnTo>
                    <a:close/>
                  </a:path>
                </a:pathLst>
              </a:custGeom>
              <a:grpFill/>
              <a:ln>
                <a:noFill/>
              </a:ln>
            </p:spPr>
            <p:txBody>
              <a:bodyPr anchor="t" anchorCtr="0" bIns="45720" compatLnSpc="1" lIns="91440" numCol="1" rIns="91440" tIns="45720" vert="horz" wrap="square"/>
              <a:lstStyle/>
              <a:p>
                <a:endParaRPr altLang="en-US" lang="zh-CN"/>
              </a:p>
            </p:txBody>
          </p:sp>
          <p:sp>
            <p:nvSpPr>
              <p:cNvPr id="1181" name="Freeform 626"/>
              <p:cNvSpPr/>
              <p:nvPr/>
            </p:nvSpPr>
            <p:spPr bwMode="auto">
              <a:xfrm>
                <a:off x="4658" y="1542"/>
                <a:ext cx="36" cy="56"/>
              </a:xfrm>
              <a:custGeom>
                <a:gdLst>
                  <a:gd fmla="*/ 36 w 36" name="T0"/>
                  <a:gd fmla="*/ 0 h 56" name="T1"/>
                  <a:gd fmla="*/ 36 w 36" name="T2"/>
                  <a:gd fmla="*/ 0 h 56" name="T3"/>
                  <a:gd fmla="*/ 0 w 36" name="T4"/>
                  <a:gd fmla="*/ 20 h 56" name="T5"/>
                  <a:gd fmla="*/ 0 w 36" name="T6"/>
                  <a:gd fmla="*/ 56 h 56" name="T7"/>
                  <a:gd fmla="*/ 36 w 36" name="T8"/>
                  <a:gd fmla="*/ 32 h 56" name="T9"/>
                  <a:gd fmla="*/ 36 w 36" name="T10"/>
                  <a:gd fmla="*/ 0 h 56" name="T11"/>
                </a:gdLst>
                <a:cxnLst>
                  <a:cxn ang="0">
                    <a:pos x="T0" y="T1"/>
                  </a:cxn>
                  <a:cxn ang="0">
                    <a:pos x="T2" y="T3"/>
                  </a:cxn>
                  <a:cxn ang="0">
                    <a:pos x="T4" y="T5"/>
                  </a:cxn>
                  <a:cxn ang="0">
                    <a:pos x="T6" y="T7"/>
                  </a:cxn>
                  <a:cxn ang="0">
                    <a:pos x="T8" y="T9"/>
                  </a:cxn>
                  <a:cxn ang="0">
                    <a:pos x="T10" y="T11"/>
                  </a:cxn>
                </a:cxnLst>
                <a:rect b="b" l="0" r="r" t="0"/>
                <a:pathLst>
                  <a:path h="56" w="36">
                    <a:moveTo>
                      <a:pt x="36" y="0"/>
                    </a:moveTo>
                    <a:lnTo>
                      <a:pt x="36" y="0"/>
                    </a:lnTo>
                    <a:lnTo>
                      <a:pt x="0" y="20"/>
                    </a:lnTo>
                    <a:lnTo>
                      <a:pt x="0" y="56"/>
                    </a:lnTo>
                    <a:lnTo>
                      <a:pt x="36" y="32"/>
                    </a:lnTo>
                    <a:lnTo>
                      <a:pt x="36" y="0"/>
                    </a:lnTo>
                  </a:path>
                </a:pathLst>
              </a:custGeom>
              <a:grpFill/>
              <a:ln>
                <a:noFill/>
              </a:ln>
            </p:spPr>
            <p:txBody>
              <a:bodyPr anchor="t" anchorCtr="0" bIns="45720" compatLnSpc="1" lIns="91440" numCol="1" rIns="91440" tIns="45720" vert="horz" wrap="square"/>
              <a:lstStyle/>
              <a:p>
                <a:endParaRPr altLang="en-US" lang="zh-CN"/>
              </a:p>
            </p:txBody>
          </p:sp>
          <p:sp>
            <p:nvSpPr>
              <p:cNvPr id="1182" name="Freeform 627"/>
              <p:cNvSpPr/>
              <p:nvPr/>
            </p:nvSpPr>
            <p:spPr bwMode="auto">
              <a:xfrm>
                <a:off x="4718" y="1506"/>
                <a:ext cx="44" cy="52"/>
              </a:xfrm>
              <a:custGeom>
                <a:gdLst>
                  <a:gd fmla="*/ 44 w 44" name="T0"/>
                  <a:gd fmla="*/ 0 h 52" name="T1"/>
                  <a:gd fmla="*/ 0 w 44" name="T2"/>
                  <a:gd fmla="*/ 24 h 52" name="T3"/>
                  <a:gd fmla="*/ 0 w 44" name="T4"/>
                  <a:gd fmla="*/ 52 h 52" name="T5"/>
                  <a:gd fmla="*/ 44 w 44" name="T6"/>
                  <a:gd fmla="*/ 26 h 52" name="T7"/>
                  <a:gd fmla="*/ 44 w 44" name="T8"/>
                  <a:gd fmla="*/ 0 h 52" name="T9"/>
                </a:gdLst>
                <a:cxnLst>
                  <a:cxn ang="0">
                    <a:pos x="T0" y="T1"/>
                  </a:cxn>
                  <a:cxn ang="0">
                    <a:pos x="T2" y="T3"/>
                  </a:cxn>
                  <a:cxn ang="0">
                    <a:pos x="T4" y="T5"/>
                  </a:cxn>
                  <a:cxn ang="0">
                    <a:pos x="T6" y="T7"/>
                  </a:cxn>
                  <a:cxn ang="0">
                    <a:pos x="T8" y="T9"/>
                  </a:cxn>
                </a:cxnLst>
                <a:rect b="b" l="0" r="r" t="0"/>
                <a:pathLst>
                  <a:path h="52" w="44">
                    <a:moveTo>
                      <a:pt x="44" y="0"/>
                    </a:moveTo>
                    <a:lnTo>
                      <a:pt x="0" y="24"/>
                    </a:lnTo>
                    <a:lnTo>
                      <a:pt x="0" y="52"/>
                    </a:lnTo>
                    <a:lnTo>
                      <a:pt x="44" y="26"/>
                    </a:lnTo>
                    <a:lnTo>
                      <a:pt x="44" y="0"/>
                    </a:lnTo>
                    <a:close/>
                  </a:path>
                </a:pathLst>
              </a:custGeom>
              <a:grpFill/>
              <a:ln>
                <a:noFill/>
              </a:ln>
            </p:spPr>
            <p:txBody>
              <a:bodyPr anchor="t" anchorCtr="0" bIns="45720" compatLnSpc="1" lIns="91440" numCol="1" rIns="91440" tIns="45720" vert="horz" wrap="square"/>
              <a:lstStyle/>
              <a:p>
                <a:endParaRPr altLang="en-US" lang="zh-CN"/>
              </a:p>
            </p:txBody>
          </p:sp>
          <p:sp>
            <p:nvSpPr>
              <p:cNvPr id="1183" name="Freeform 628"/>
              <p:cNvSpPr/>
              <p:nvPr/>
            </p:nvSpPr>
            <p:spPr bwMode="auto">
              <a:xfrm>
                <a:off x="4718" y="1506"/>
                <a:ext cx="44" cy="52"/>
              </a:xfrm>
              <a:custGeom>
                <a:gdLst>
                  <a:gd fmla="*/ 44 w 44" name="T0"/>
                  <a:gd fmla="*/ 0 h 52" name="T1"/>
                  <a:gd fmla="*/ 0 w 44" name="T2"/>
                  <a:gd fmla="*/ 24 h 52" name="T3"/>
                  <a:gd fmla="*/ 0 w 44" name="T4"/>
                  <a:gd fmla="*/ 52 h 52" name="T5"/>
                  <a:gd fmla="*/ 44 w 44" name="T6"/>
                  <a:gd fmla="*/ 26 h 52" name="T7"/>
                  <a:gd fmla="*/ 44 w 44" name="T8"/>
                  <a:gd fmla="*/ 0 h 52" name="T9"/>
                </a:gdLst>
                <a:cxnLst>
                  <a:cxn ang="0">
                    <a:pos x="T0" y="T1"/>
                  </a:cxn>
                  <a:cxn ang="0">
                    <a:pos x="T2" y="T3"/>
                  </a:cxn>
                  <a:cxn ang="0">
                    <a:pos x="T4" y="T5"/>
                  </a:cxn>
                  <a:cxn ang="0">
                    <a:pos x="T6" y="T7"/>
                  </a:cxn>
                  <a:cxn ang="0">
                    <a:pos x="T8" y="T9"/>
                  </a:cxn>
                </a:cxnLst>
                <a:rect b="b" l="0" r="r" t="0"/>
                <a:pathLst>
                  <a:path h="52" w="44">
                    <a:moveTo>
                      <a:pt x="44" y="0"/>
                    </a:moveTo>
                    <a:lnTo>
                      <a:pt x="0" y="24"/>
                    </a:lnTo>
                    <a:lnTo>
                      <a:pt x="0" y="52"/>
                    </a:lnTo>
                    <a:lnTo>
                      <a:pt x="44" y="26"/>
                    </a:lnTo>
                    <a:lnTo>
                      <a:pt x="44" y="0"/>
                    </a:lnTo>
                  </a:path>
                </a:pathLst>
              </a:custGeom>
              <a:grpFill/>
              <a:ln>
                <a:noFill/>
              </a:ln>
            </p:spPr>
            <p:txBody>
              <a:bodyPr anchor="t" anchorCtr="0" bIns="45720" compatLnSpc="1" lIns="91440" numCol="1" rIns="91440" tIns="45720" vert="horz" wrap="square"/>
              <a:lstStyle/>
              <a:p>
                <a:endParaRPr altLang="en-US" lang="zh-CN"/>
              </a:p>
            </p:txBody>
          </p:sp>
          <p:sp>
            <p:nvSpPr>
              <p:cNvPr id="1184" name="Freeform 629"/>
              <p:cNvSpPr/>
              <p:nvPr/>
            </p:nvSpPr>
            <p:spPr bwMode="auto">
              <a:xfrm>
                <a:off x="4516" y="1682"/>
                <a:ext cx="64" cy="86"/>
              </a:xfrm>
              <a:custGeom>
                <a:gdLst>
                  <a:gd fmla="*/ 64 w 64" name="T0"/>
                  <a:gd fmla="*/ 0 h 86" name="T1"/>
                  <a:gd fmla="*/ 64 w 64" name="T2"/>
                  <a:gd fmla="*/ 0 h 86" name="T3"/>
                  <a:gd fmla="*/ 0 w 64" name="T4"/>
                  <a:gd fmla="*/ 36 h 86" name="T5"/>
                  <a:gd fmla="*/ 0 w 64" name="T6"/>
                  <a:gd fmla="*/ 86 h 86" name="T7"/>
                  <a:gd fmla="*/ 64 w 64" name="T8"/>
                  <a:gd fmla="*/ 42 h 86" name="T9"/>
                  <a:gd fmla="*/ 64 w 64" name="T10"/>
                  <a:gd fmla="*/ 0 h 86" name="T11"/>
                </a:gdLst>
                <a:cxnLst>
                  <a:cxn ang="0">
                    <a:pos x="T0" y="T1"/>
                  </a:cxn>
                  <a:cxn ang="0">
                    <a:pos x="T2" y="T3"/>
                  </a:cxn>
                  <a:cxn ang="0">
                    <a:pos x="T4" y="T5"/>
                  </a:cxn>
                  <a:cxn ang="0">
                    <a:pos x="T6" y="T7"/>
                  </a:cxn>
                  <a:cxn ang="0">
                    <a:pos x="T8" y="T9"/>
                  </a:cxn>
                  <a:cxn ang="0">
                    <a:pos x="T10" y="T11"/>
                  </a:cxn>
                </a:cxnLst>
                <a:rect b="b" l="0" r="r" t="0"/>
                <a:pathLst>
                  <a:path h="86" w="64">
                    <a:moveTo>
                      <a:pt x="64" y="0"/>
                    </a:moveTo>
                    <a:lnTo>
                      <a:pt x="64" y="0"/>
                    </a:lnTo>
                    <a:lnTo>
                      <a:pt x="0" y="36"/>
                    </a:lnTo>
                    <a:lnTo>
                      <a:pt x="0" y="86"/>
                    </a:lnTo>
                    <a:lnTo>
                      <a:pt x="64" y="42"/>
                    </a:lnTo>
                    <a:lnTo>
                      <a:pt x="64" y="0"/>
                    </a:lnTo>
                    <a:close/>
                  </a:path>
                </a:pathLst>
              </a:custGeom>
              <a:grpFill/>
              <a:ln>
                <a:noFill/>
              </a:ln>
            </p:spPr>
            <p:txBody>
              <a:bodyPr anchor="t" anchorCtr="0" bIns="45720" compatLnSpc="1" lIns="91440" numCol="1" rIns="91440" tIns="45720" vert="horz" wrap="square"/>
              <a:lstStyle/>
              <a:p>
                <a:endParaRPr altLang="en-US" lang="zh-CN"/>
              </a:p>
            </p:txBody>
          </p:sp>
          <p:sp>
            <p:nvSpPr>
              <p:cNvPr id="1185" name="Freeform 630"/>
              <p:cNvSpPr/>
              <p:nvPr/>
            </p:nvSpPr>
            <p:spPr bwMode="auto">
              <a:xfrm>
                <a:off x="4516" y="1682"/>
                <a:ext cx="64" cy="86"/>
              </a:xfrm>
              <a:custGeom>
                <a:gdLst>
                  <a:gd fmla="*/ 64 w 64" name="T0"/>
                  <a:gd fmla="*/ 0 h 86" name="T1"/>
                  <a:gd fmla="*/ 64 w 64" name="T2"/>
                  <a:gd fmla="*/ 0 h 86" name="T3"/>
                  <a:gd fmla="*/ 0 w 64" name="T4"/>
                  <a:gd fmla="*/ 36 h 86" name="T5"/>
                  <a:gd fmla="*/ 0 w 64" name="T6"/>
                  <a:gd fmla="*/ 86 h 86" name="T7"/>
                  <a:gd fmla="*/ 64 w 64" name="T8"/>
                  <a:gd fmla="*/ 42 h 86" name="T9"/>
                  <a:gd fmla="*/ 64 w 64" name="T10"/>
                  <a:gd fmla="*/ 0 h 86" name="T11"/>
                </a:gdLst>
                <a:cxnLst>
                  <a:cxn ang="0">
                    <a:pos x="T0" y="T1"/>
                  </a:cxn>
                  <a:cxn ang="0">
                    <a:pos x="T2" y="T3"/>
                  </a:cxn>
                  <a:cxn ang="0">
                    <a:pos x="T4" y="T5"/>
                  </a:cxn>
                  <a:cxn ang="0">
                    <a:pos x="T6" y="T7"/>
                  </a:cxn>
                  <a:cxn ang="0">
                    <a:pos x="T8" y="T9"/>
                  </a:cxn>
                  <a:cxn ang="0">
                    <a:pos x="T10" y="T11"/>
                  </a:cxn>
                </a:cxnLst>
                <a:rect b="b" l="0" r="r" t="0"/>
                <a:pathLst>
                  <a:path h="86" w="64">
                    <a:moveTo>
                      <a:pt x="64" y="0"/>
                    </a:moveTo>
                    <a:lnTo>
                      <a:pt x="64" y="0"/>
                    </a:lnTo>
                    <a:lnTo>
                      <a:pt x="0" y="36"/>
                    </a:lnTo>
                    <a:lnTo>
                      <a:pt x="0" y="86"/>
                    </a:lnTo>
                    <a:lnTo>
                      <a:pt x="64" y="42"/>
                    </a:lnTo>
                    <a:lnTo>
                      <a:pt x="64" y="0"/>
                    </a:lnTo>
                  </a:path>
                </a:pathLst>
              </a:custGeom>
              <a:grpFill/>
              <a:ln>
                <a:noFill/>
              </a:ln>
            </p:spPr>
            <p:txBody>
              <a:bodyPr anchor="t" anchorCtr="0" bIns="45720" compatLnSpc="1" lIns="91440" numCol="1" rIns="91440" tIns="45720" vert="horz" wrap="square"/>
              <a:lstStyle/>
              <a:p>
                <a:endParaRPr altLang="en-US" lang="zh-CN"/>
              </a:p>
            </p:txBody>
          </p:sp>
          <p:sp>
            <p:nvSpPr>
              <p:cNvPr id="1186" name="Freeform 631"/>
              <p:cNvSpPr/>
              <p:nvPr/>
            </p:nvSpPr>
            <p:spPr bwMode="auto">
              <a:xfrm>
                <a:off x="4604" y="1636"/>
                <a:ext cx="54" cy="72"/>
              </a:xfrm>
              <a:custGeom>
                <a:gdLst>
                  <a:gd fmla="*/ 54 w 54" name="T0"/>
                  <a:gd fmla="*/ 0 h 72" name="T1"/>
                  <a:gd fmla="*/ 0 w 54" name="T2"/>
                  <a:gd fmla="*/ 32 h 72" name="T3"/>
                  <a:gd fmla="*/ 0 w 54" name="T4"/>
                  <a:gd fmla="*/ 72 h 72" name="T5"/>
                  <a:gd fmla="*/ 54 w 54" name="T6"/>
                  <a:gd fmla="*/ 34 h 72" name="T7"/>
                  <a:gd fmla="*/ 54 w 54" name="T8"/>
                  <a:gd fmla="*/ 0 h 72" name="T9"/>
                </a:gdLst>
                <a:cxnLst>
                  <a:cxn ang="0">
                    <a:pos x="T0" y="T1"/>
                  </a:cxn>
                  <a:cxn ang="0">
                    <a:pos x="T2" y="T3"/>
                  </a:cxn>
                  <a:cxn ang="0">
                    <a:pos x="T4" y="T5"/>
                  </a:cxn>
                  <a:cxn ang="0">
                    <a:pos x="T6" y="T7"/>
                  </a:cxn>
                  <a:cxn ang="0">
                    <a:pos x="T8" y="T9"/>
                  </a:cxn>
                </a:cxnLst>
                <a:rect b="b" l="0" r="r" t="0"/>
                <a:pathLst>
                  <a:path h="72" w="54">
                    <a:moveTo>
                      <a:pt x="54" y="0"/>
                    </a:moveTo>
                    <a:lnTo>
                      <a:pt x="0" y="32"/>
                    </a:lnTo>
                    <a:lnTo>
                      <a:pt x="0" y="72"/>
                    </a:lnTo>
                    <a:lnTo>
                      <a:pt x="54" y="34"/>
                    </a:lnTo>
                    <a:lnTo>
                      <a:pt x="54" y="0"/>
                    </a:lnTo>
                    <a:close/>
                  </a:path>
                </a:pathLst>
              </a:custGeom>
              <a:grpFill/>
              <a:ln>
                <a:noFill/>
              </a:ln>
            </p:spPr>
            <p:txBody>
              <a:bodyPr anchor="t" anchorCtr="0" bIns="45720" compatLnSpc="1" lIns="91440" numCol="1" rIns="91440" tIns="45720" vert="horz" wrap="square"/>
              <a:lstStyle/>
              <a:p>
                <a:endParaRPr altLang="en-US" lang="zh-CN"/>
              </a:p>
            </p:txBody>
          </p:sp>
          <p:sp>
            <p:nvSpPr>
              <p:cNvPr id="1187" name="Freeform 632"/>
              <p:cNvSpPr/>
              <p:nvPr/>
            </p:nvSpPr>
            <p:spPr bwMode="auto">
              <a:xfrm>
                <a:off x="4604" y="1636"/>
                <a:ext cx="54" cy="72"/>
              </a:xfrm>
              <a:custGeom>
                <a:gdLst>
                  <a:gd fmla="*/ 54 w 54" name="T0"/>
                  <a:gd fmla="*/ 0 h 72" name="T1"/>
                  <a:gd fmla="*/ 0 w 54" name="T2"/>
                  <a:gd fmla="*/ 32 h 72" name="T3"/>
                  <a:gd fmla="*/ 0 w 54" name="T4"/>
                  <a:gd fmla="*/ 72 h 72" name="T5"/>
                  <a:gd fmla="*/ 54 w 54" name="T6"/>
                  <a:gd fmla="*/ 34 h 72" name="T7"/>
                  <a:gd fmla="*/ 54 w 54" name="T8"/>
                  <a:gd fmla="*/ 0 h 72" name="T9"/>
                </a:gdLst>
                <a:cxnLst>
                  <a:cxn ang="0">
                    <a:pos x="T0" y="T1"/>
                  </a:cxn>
                  <a:cxn ang="0">
                    <a:pos x="T2" y="T3"/>
                  </a:cxn>
                  <a:cxn ang="0">
                    <a:pos x="T4" y="T5"/>
                  </a:cxn>
                  <a:cxn ang="0">
                    <a:pos x="T6" y="T7"/>
                  </a:cxn>
                  <a:cxn ang="0">
                    <a:pos x="T8" y="T9"/>
                  </a:cxn>
                </a:cxnLst>
                <a:rect b="b" l="0" r="r" t="0"/>
                <a:pathLst>
                  <a:path h="72" w="54">
                    <a:moveTo>
                      <a:pt x="54" y="0"/>
                    </a:moveTo>
                    <a:lnTo>
                      <a:pt x="0" y="32"/>
                    </a:lnTo>
                    <a:lnTo>
                      <a:pt x="0" y="72"/>
                    </a:lnTo>
                    <a:lnTo>
                      <a:pt x="54" y="34"/>
                    </a:lnTo>
                    <a:lnTo>
                      <a:pt x="54" y="0"/>
                    </a:lnTo>
                  </a:path>
                </a:pathLst>
              </a:custGeom>
              <a:grpFill/>
              <a:ln>
                <a:noFill/>
              </a:ln>
            </p:spPr>
            <p:txBody>
              <a:bodyPr anchor="t" anchorCtr="0" bIns="45720" compatLnSpc="1" lIns="91440" numCol="1" rIns="91440" tIns="45720" vert="horz" wrap="square"/>
              <a:lstStyle/>
              <a:p>
                <a:endParaRPr altLang="en-US" lang="zh-CN"/>
              </a:p>
            </p:txBody>
          </p:sp>
          <p:sp>
            <p:nvSpPr>
              <p:cNvPr id="1188" name="Freeform 633"/>
              <p:cNvSpPr/>
              <p:nvPr/>
            </p:nvSpPr>
            <p:spPr bwMode="auto">
              <a:xfrm>
                <a:off x="4682" y="1576"/>
                <a:ext cx="80" cy="78"/>
              </a:xfrm>
              <a:custGeom>
                <a:gdLst>
                  <a:gd fmla="*/ 80 w 80" name="T0"/>
                  <a:gd fmla="*/ 0 h 78" name="T1"/>
                  <a:gd fmla="*/ 80 w 80" name="T2"/>
                  <a:gd fmla="*/ 0 h 78" name="T3"/>
                  <a:gd fmla="*/ 0 w 80" name="T4"/>
                  <a:gd fmla="*/ 46 h 78" name="T5"/>
                  <a:gd fmla="*/ 0 w 80" name="T6"/>
                  <a:gd fmla="*/ 78 h 78" name="T7"/>
                  <a:gd fmla="*/ 0 w 80" name="T8"/>
                  <a:gd fmla="*/ 78 h 78" name="T9"/>
                  <a:gd fmla="*/ 80 w 80" name="T10"/>
                  <a:gd fmla="*/ 24 h 78" name="T11"/>
                  <a:gd fmla="*/ 80 w 80" name="T12"/>
                  <a:gd fmla="*/ 0 h 78" name="T13"/>
                </a:gdLst>
                <a:cxnLst>
                  <a:cxn ang="0">
                    <a:pos x="T0" y="T1"/>
                  </a:cxn>
                  <a:cxn ang="0">
                    <a:pos x="T2" y="T3"/>
                  </a:cxn>
                  <a:cxn ang="0">
                    <a:pos x="T4" y="T5"/>
                  </a:cxn>
                  <a:cxn ang="0">
                    <a:pos x="T6" y="T7"/>
                  </a:cxn>
                  <a:cxn ang="0">
                    <a:pos x="T8" y="T9"/>
                  </a:cxn>
                  <a:cxn ang="0">
                    <a:pos x="T10" y="T11"/>
                  </a:cxn>
                  <a:cxn ang="0">
                    <a:pos x="T12" y="T13"/>
                  </a:cxn>
                </a:cxnLst>
                <a:rect b="b" l="0" r="r" t="0"/>
                <a:pathLst>
                  <a:path h="78" w="80">
                    <a:moveTo>
                      <a:pt x="80" y="0"/>
                    </a:moveTo>
                    <a:lnTo>
                      <a:pt x="80" y="0"/>
                    </a:lnTo>
                    <a:lnTo>
                      <a:pt x="0" y="46"/>
                    </a:lnTo>
                    <a:lnTo>
                      <a:pt x="0" y="78"/>
                    </a:lnTo>
                    <a:lnTo>
                      <a:pt x="0" y="78"/>
                    </a:lnTo>
                    <a:lnTo>
                      <a:pt x="80" y="24"/>
                    </a:lnTo>
                    <a:lnTo>
                      <a:pt x="80" y="0"/>
                    </a:lnTo>
                    <a:close/>
                  </a:path>
                </a:pathLst>
              </a:custGeom>
              <a:grpFill/>
              <a:ln>
                <a:noFill/>
              </a:ln>
            </p:spPr>
            <p:txBody>
              <a:bodyPr anchor="t" anchorCtr="0" bIns="45720" compatLnSpc="1" lIns="91440" numCol="1" rIns="91440" tIns="45720" vert="horz" wrap="square"/>
              <a:lstStyle/>
              <a:p>
                <a:endParaRPr altLang="en-US" lang="zh-CN"/>
              </a:p>
            </p:txBody>
          </p:sp>
          <p:sp>
            <p:nvSpPr>
              <p:cNvPr id="1189" name="Freeform 634"/>
              <p:cNvSpPr/>
              <p:nvPr/>
            </p:nvSpPr>
            <p:spPr bwMode="auto">
              <a:xfrm>
                <a:off x="4682" y="1576"/>
                <a:ext cx="80" cy="78"/>
              </a:xfrm>
              <a:custGeom>
                <a:gdLst>
                  <a:gd fmla="*/ 80 w 80" name="T0"/>
                  <a:gd fmla="*/ 0 h 78" name="T1"/>
                  <a:gd fmla="*/ 80 w 80" name="T2"/>
                  <a:gd fmla="*/ 0 h 78" name="T3"/>
                  <a:gd fmla="*/ 0 w 80" name="T4"/>
                  <a:gd fmla="*/ 46 h 78" name="T5"/>
                  <a:gd fmla="*/ 0 w 80" name="T6"/>
                  <a:gd fmla="*/ 78 h 78" name="T7"/>
                  <a:gd fmla="*/ 0 w 80" name="T8"/>
                  <a:gd fmla="*/ 78 h 78" name="T9"/>
                  <a:gd fmla="*/ 80 w 80" name="T10"/>
                  <a:gd fmla="*/ 24 h 78" name="T11"/>
                  <a:gd fmla="*/ 80 w 80" name="T12"/>
                  <a:gd fmla="*/ 0 h 78" name="T13"/>
                </a:gdLst>
                <a:cxnLst>
                  <a:cxn ang="0">
                    <a:pos x="T0" y="T1"/>
                  </a:cxn>
                  <a:cxn ang="0">
                    <a:pos x="T2" y="T3"/>
                  </a:cxn>
                  <a:cxn ang="0">
                    <a:pos x="T4" y="T5"/>
                  </a:cxn>
                  <a:cxn ang="0">
                    <a:pos x="T6" y="T7"/>
                  </a:cxn>
                  <a:cxn ang="0">
                    <a:pos x="T8" y="T9"/>
                  </a:cxn>
                  <a:cxn ang="0">
                    <a:pos x="T10" y="T11"/>
                  </a:cxn>
                  <a:cxn ang="0">
                    <a:pos x="T12" y="T13"/>
                  </a:cxn>
                </a:cxnLst>
                <a:rect b="b" l="0" r="r" t="0"/>
                <a:pathLst>
                  <a:path h="78" w="80">
                    <a:moveTo>
                      <a:pt x="80" y="0"/>
                    </a:moveTo>
                    <a:lnTo>
                      <a:pt x="80" y="0"/>
                    </a:lnTo>
                    <a:lnTo>
                      <a:pt x="0" y="46"/>
                    </a:lnTo>
                    <a:lnTo>
                      <a:pt x="0" y="78"/>
                    </a:lnTo>
                    <a:lnTo>
                      <a:pt x="0" y="78"/>
                    </a:lnTo>
                    <a:lnTo>
                      <a:pt x="80" y="24"/>
                    </a:lnTo>
                    <a:lnTo>
                      <a:pt x="80" y="0"/>
                    </a:lnTo>
                  </a:path>
                </a:pathLst>
              </a:custGeom>
              <a:grpFill/>
              <a:ln>
                <a:noFill/>
              </a:ln>
            </p:spPr>
            <p:txBody>
              <a:bodyPr anchor="t" anchorCtr="0" bIns="45720" compatLnSpc="1" lIns="91440" numCol="1" rIns="91440" tIns="45720" vert="horz" wrap="square"/>
              <a:lstStyle/>
              <a:p>
                <a:endParaRPr altLang="en-US" lang="zh-CN"/>
              </a:p>
            </p:txBody>
          </p:sp>
          <p:sp>
            <p:nvSpPr>
              <p:cNvPr id="1190" name="Freeform 635"/>
              <p:cNvSpPr/>
              <p:nvPr/>
            </p:nvSpPr>
            <p:spPr bwMode="auto">
              <a:xfrm>
                <a:off x="4516" y="1776"/>
                <a:ext cx="36" cy="74"/>
              </a:xfrm>
              <a:custGeom>
                <a:gdLst>
                  <a:gd fmla="*/ 36 w 36" name="T0"/>
                  <a:gd fmla="*/ 0 h 74" name="T1"/>
                  <a:gd fmla="*/ 36 w 36" name="T2"/>
                  <a:gd fmla="*/ 0 h 74" name="T3"/>
                  <a:gd fmla="*/ 0 w 36" name="T4"/>
                  <a:gd fmla="*/ 24 h 74" name="T5"/>
                  <a:gd fmla="*/ 0 w 36" name="T6"/>
                  <a:gd fmla="*/ 74 h 74" name="T7"/>
                  <a:gd fmla="*/ 36 w 36" name="T8"/>
                  <a:gd fmla="*/ 46 h 74" name="T9"/>
                  <a:gd fmla="*/ 36 w 36" name="T10"/>
                  <a:gd fmla="*/ 0 h 74" name="T11"/>
                </a:gdLst>
                <a:cxnLst>
                  <a:cxn ang="0">
                    <a:pos x="T0" y="T1"/>
                  </a:cxn>
                  <a:cxn ang="0">
                    <a:pos x="T2" y="T3"/>
                  </a:cxn>
                  <a:cxn ang="0">
                    <a:pos x="T4" y="T5"/>
                  </a:cxn>
                  <a:cxn ang="0">
                    <a:pos x="T6" y="T7"/>
                  </a:cxn>
                  <a:cxn ang="0">
                    <a:pos x="T8" y="T9"/>
                  </a:cxn>
                  <a:cxn ang="0">
                    <a:pos x="T10" y="T11"/>
                  </a:cxn>
                </a:cxnLst>
                <a:rect b="b" l="0" r="r" t="0"/>
                <a:pathLst>
                  <a:path h="74" w="36">
                    <a:moveTo>
                      <a:pt x="36" y="0"/>
                    </a:moveTo>
                    <a:lnTo>
                      <a:pt x="36" y="0"/>
                    </a:lnTo>
                    <a:lnTo>
                      <a:pt x="0" y="24"/>
                    </a:lnTo>
                    <a:lnTo>
                      <a:pt x="0" y="74"/>
                    </a:lnTo>
                    <a:lnTo>
                      <a:pt x="36" y="46"/>
                    </a:lnTo>
                    <a:lnTo>
                      <a:pt x="36" y="0"/>
                    </a:lnTo>
                    <a:close/>
                  </a:path>
                </a:pathLst>
              </a:custGeom>
              <a:grpFill/>
              <a:ln>
                <a:noFill/>
              </a:ln>
            </p:spPr>
            <p:txBody>
              <a:bodyPr anchor="t" anchorCtr="0" bIns="45720" compatLnSpc="1" lIns="91440" numCol="1" rIns="91440" tIns="45720" vert="horz" wrap="square"/>
              <a:lstStyle/>
              <a:p>
                <a:endParaRPr altLang="en-US" lang="zh-CN"/>
              </a:p>
            </p:txBody>
          </p:sp>
          <p:sp>
            <p:nvSpPr>
              <p:cNvPr id="1191" name="Freeform 636"/>
              <p:cNvSpPr/>
              <p:nvPr/>
            </p:nvSpPr>
            <p:spPr bwMode="auto">
              <a:xfrm>
                <a:off x="4516" y="1776"/>
                <a:ext cx="36" cy="74"/>
              </a:xfrm>
              <a:custGeom>
                <a:gdLst>
                  <a:gd fmla="*/ 36 w 36" name="T0"/>
                  <a:gd fmla="*/ 0 h 74" name="T1"/>
                  <a:gd fmla="*/ 36 w 36" name="T2"/>
                  <a:gd fmla="*/ 0 h 74" name="T3"/>
                  <a:gd fmla="*/ 0 w 36" name="T4"/>
                  <a:gd fmla="*/ 24 h 74" name="T5"/>
                  <a:gd fmla="*/ 0 w 36" name="T6"/>
                  <a:gd fmla="*/ 74 h 74" name="T7"/>
                  <a:gd fmla="*/ 36 w 36" name="T8"/>
                  <a:gd fmla="*/ 46 h 74" name="T9"/>
                  <a:gd fmla="*/ 36 w 36" name="T10"/>
                  <a:gd fmla="*/ 0 h 74" name="T11"/>
                </a:gdLst>
                <a:cxnLst>
                  <a:cxn ang="0">
                    <a:pos x="T0" y="T1"/>
                  </a:cxn>
                  <a:cxn ang="0">
                    <a:pos x="T2" y="T3"/>
                  </a:cxn>
                  <a:cxn ang="0">
                    <a:pos x="T4" y="T5"/>
                  </a:cxn>
                  <a:cxn ang="0">
                    <a:pos x="T6" y="T7"/>
                  </a:cxn>
                  <a:cxn ang="0">
                    <a:pos x="T8" y="T9"/>
                  </a:cxn>
                  <a:cxn ang="0">
                    <a:pos x="T10" y="T11"/>
                  </a:cxn>
                </a:cxnLst>
                <a:rect b="b" l="0" r="r" t="0"/>
                <a:pathLst>
                  <a:path h="74" w="36">
                    <a:moveTo>
                      <a:pt x="36" y="0"/>
                    </a:moveTo>
                    <a:lnTo>
                      <a:pt x="36" y="0"/>
                    </a:lnTo>
                    <a:lnTo>
                      <a:pt x="0" y="24"/>
                    </a:lnTo>
                    <a:lnTo>
                      <a:pt x="0" y="74"/>
                    </a:lnTo>
                    <a:lnTo>
                      <a:pt x="36" y="46"/>
                    </a:lnTo>
                    <a:lnTo>
                      <a:pt x="36" y="0"/>
                    </a:lnTo>
                  </a:path>
                </a:pathLst>
              </a:custGeom>
              <a:grpFill/>
              <a:ln>
                <a:noFill/>
              </a:ln>
            </p:spPr>
            <p:txBody>
              <a:bodyPr anchor="t" anchorCtr="0" bIns="45720" compatLnSpc="1" lIns="91440" numCol="1" rIns="91440" tIns="45720" vert="horz" wrap="square"/>
              <a:lstStyle/>
              <a:p>
                <a:endParaRPr altLang="en-US" lang="zh-CN"/>
              </a:p>
            </p:txBody>
          </p:sp>
          <p:sp>
            <p:nvSpPr>
              <p:cNvPr id="1192" name="Freeform 637"/>
              <p:cNvSpPr/>
              <p:nvPr/>
            </p:nvSpPr>
            <p:spPr bwMode="auto">
              <a:xfrm>
                <a:off x="4630" y="1674"/>
                <a:ext cx="76" cy="90"/>
              </a:xfrm>
              <a:custGeom>
                <a:gdLst>
                  <a:gd fmla="*/ 76 w 76" name="T0"/>
                  <a:gd fmla="*/ 0 h 90" name="T1"/>
                  <a:gd fmla="*/ 0 w 76" name="T2"/>
                  <a:gd fmla="*/ 50 h 90" name="T3"/>
                  <a:gd fmla="*/ 0 w 76" name="T4"/>
                  <a:gd fmla="*/ 90 h 90" name="T5"/>
                  <a:gd fmla="*/ 0 w 76" name="T6"/>
                  <a:gd fmla="*/ 90 h 90" name="T7"/>
                  <a:gd fmla="*/ 76 w 76" name="T8"/>
                  <a:gd fmla="*/ 30 h 90" name="T9"/>
                  <a:gd fmla="*/ 76 w 76" name="T10"/>
                  <a:gd fmla="*/ 0 h 90" name="T11"/>
                </a:gdLst>
                <a:cxnLst>
                  <a:cxn ang="0">
                    <a:pos x="T0" y="T1"/>
                  </a:cxn>
                  <a:cxn ang="0">
                    <a:pos x="T2" y="T3"/>
                  </a:cxn>
                  <a:cxn ang="0">
                    <a:pos x="T4" y="T5"/>
                  </a:cxn>
                  <a:cxn ang="0">
                    <a:pos x="T6" y="T7"/>
                  </a:cxn>
                  <a:cxn ang="0">
                    <a:pos x="T8" y="T9"/>
                  </a:cxn>
                  <a:cxn ang="0">
                    <a:pos x="T10" y="T11"/>
                  </a:cxn>
                </a:cxnLst>
                <a:rect b="b" l="0" r="r" t="0"/>
                <a:pathLst>
                  <a:path h="90" w="76">
                    <a:moveTo>
                      <a:pt x="76" y="0"/>
                    </a:moveTo>
                    <a:lnTo>
                      <a:pt x="0" y="50"/>
                    </a:lnTo>
                    <a:lnTo>
                      <a:pt x="0" y="90"/>
                    </a:lnTo>
                    <a:lnTo>
                      <a:pt x="0" y="90"/>
                    </a:lnTo>
                    <a:lnTo>
                      <a:pt x="76" y="30"/>
                    </a:lnTo>
                    <a:lnTo>
                      <a:pt x="76" y="0"/>
                    </a:lnTo>
                    <a:close/>
                  </a:path>
                </a:pathLst>
              </a:custGeom>
              <a:grpFill/>
              <a:ln>
                <a:noFill/>
              </a:ln>
            </p:spPr>
            <p:txBody>
              <a:bodyPr anchor="t" anchorCtr="0" bIns="45720" compatLnSpc="1" lIns="91440" numCol="1" rIns="91440" tIns="45720" vert="horz" wrap="square"/>
              <a:lstStyle/>
              <a:p>
                <a:endParaRPr altLang="en-US" lang="zh-CN"/>
              </a:p>
            </p:txBody>
          </p:sp>
          <p:sp>
            <p:nvSpPr>
              <p:cNvPr id="1193" name="Freeform 638"/>
              <p:cNvSpPr/>
              <p:nvPr/>
            </p:nvSpPr>
            <p:spPr bwMode="auto">
              <a:xfrm>
                <a:off x="4630" y="1674"/>
                <a:ext cx="76" cy="90"/>
              </a:xfrm>
              <a:custGeom>
                <a:gdLst>
                  <a:gd fmla="*/ 76 w 76" name="T0"/>
                  <a:gd fmla="*/ 0 h 90" name="T1"/>
                  <a:gd fmla="*/ 0 w 76" name="T2"/>
                  <a:gd fmla="*/ 50 h 90" name="T3"/>
                  <a:gd fmla="*/ 0 w 76" name="T4"/>
                  <a:gd fmla="*/ 90 h 90" name="T5"/>
                  <a:gd fmla="*/ 0 w 76" name="T6"/>
                  <a:gd fmla="*/ 90 h 90" name="T7"/>
                  <a:gd fmla="*/ 76 w 76" name="T8"/>
                  <a:gd fmla="*/ 30 h 90" name="T9"/>
                  <a:gd fmla="*/ 76 w 76" name="T10"/>
                  <a:gd fmla="*/ 0 h 90" name="T11"/>
                </a:gdLst>
                <a:cxnLst>
                  <a:cxn ang="0">
                    <a:pos x="T0" y="T1"/>
                  </a:cxn>
                  <a:cxn ang="0">
                    <a:pos x="T2" y="T3"/>
                  </a:cxn>
                  <a:cxn ang="0">
                    <a:pos x="T4" y="T5"/>
                  </a:cxn>
                  <a:cxn ang="0">
                    <a:pos x="T6" y="T7"/>
                  </a:cxn>
                  <a:cxn ang="0">
                    <a:pos x="T8" y="T9"/>
                  </a:cxn>
                  <a:cxn ang="0">
                    <a:pos x="T10" y="T11"/>
                  </a:cxn>
                </a:cxnLst>
                <a:rect b="b" l="0" r="r" t="0"/>
                <a:pathLst>
                  <a:path h="90" w="76">
                    <a:moveTo>
                      <a:pt x="76" y="0"/>
                    </a:moveTo>
                    <a:lnTo>
                      <a:pt x="0" y="50"/>
                    </a:lnTo>
                    <a:lnTo>
                      <a:pt x="0" y="90"/>
                    </a:lnTo>
                    <a:lnTo>
                      <a:pt x="0" y="90"/>
                    </a:lnTo>
                    <a:lnTo>
                      <a:pt x="76" y="30"/>
                    </a:lnTo>
                    <a:lnTo>
                      <a:pt x="76" y="0"/>
                    </a:lnTo>
                  </a:path>
                </a:pathLst>
              </a:custGeom>
              <a:grpFill/>
              <a:ln>
                <a:noFill/>
              </a:ln>
            </p:spPr>
            <p:txBody>
              <a:bodyPr anchor="t" anchorCtr="0" bIns="45720" compatLnSpc="1" lIns="91440" numCol="1" rIns="91440" tIns="45720" vert="horz" wrap="square"/>
              <a:lstStyle/>
              <a:p>
                <a:endParaRPr altLang="en-US" lang="zh-CN"/>
              </a:p>
            </p:txBody>
          </p:sp>
          <p:sp>
            <p:nvSpPr>
              <p:cNvPr id="1194" name="Freeform 639"/>
              <p:cNvSpPr/>
              <p:nvPr/>
            </p:nvSpPr>
            <p:spPr bwMode="auto">
              <a:xfrm>
                <a:off x="4730" y="1638"/>
                <a:ext cx="32" cy="48"/>
              </a:xfrm>
              <a:custGeom>
                <a:gdLst>
                  <a:gd fmla="*/ 32 w 32" name="T0"/>
                  <a:gd fmla="*/ 0 h 48" name="T1"/>
                  <a:gd fmla="*/ 32 w 32" name="T2"/>
                  <a:gd fmla="*/ 0 h 48" name="T3"/>
                  <a:gd fmla="*/ 0 w 32" name="T4"/>
                  <a:gd fmla="*/ 20 h 48" name="T5"/>
                  <a:gd fmla="*/ 0 w 32" name="T6"/>
                  <a:gd fmla="*/ 48 h 48" name="T7"/>
                  <a:gd fmla="*/ 32 w 32" name="T8"/>
                  <a:gd fmla="*/ 24 h 48" name="T9"/>
                  <a:gd fmla="*/ 32 w 32" name="T10"/>
                  <a:gd fmla="*/ 0 h 48" name="T11"/>
                </a:gdLst>
                <a:cxnLst>
                  <a:cxn ang="0">
                    <a:pos x="T0" y="T1"/>
                  </a:cxn>
                  <a:cxn ang="0">
                    <a:pos x="T2" y="T3"/>
                  </a:cxn>
                  <a:cxn ang="0">
                    <a:pos x="T4" y="T5"/>
                  </a:cxn>
                  <a:cxn ang="0">
                    <a:pos x="T6" y="T7"/>
                  </a:cxn>
                  <a:cxn ang="0">
                    <a:pos x="T8" y="T9"/>
                  </a:cxn>
                  <a:cxn ang="0">
                    <a:pos x="T10" y="T11"/>
                  </a:cxn>
                </a:cxnLst>
                <a:rect b="b" l="0" r="r" t="0"/>
                <a:pathLst>
                  <a:path h="48" w="32">
                    <a:moveTo>
                      <a:pt x="32" y="0"/>
                    </a:moveTo>
                    <a:lnTo>
                      <a:pt x="32" y="0"/>
                    </a:lnTo>
                    <a:lnTo>
                      <a:pt x="0" y="20"/>
                    </a:lnTo>
                    <a:lnTo>
                      <a:pt x="0" y="48"/>
                    </a:lnTo>
                    <a:lnTo>
                      <a:pt x="32" y="24"/>
                    </a:lnTo>
                    <a:lnTo>
                      <a:pt x="32" y="0"/>
                    </a:lnTo>
                    <a:close/>
                  </a:path>
                </a:pathLst>
              </a:custGeom>
              <a:grpFill/>
              <a:ln>
                <a:noFill/>
              </a:ln>
            </p:spPr>
            <p:txBody>
              <a:bodyPr anchor="t" anchorCtr="0" bIns="45720" compatLnSpc="1" lIns="91440" numCol="1" rIns="91440" tIns="45720" vert="horz" wrap="square"/>
              <a:lstStyle/>
              <a:p>
                <a:endParaRPr altLang="en-US" lang="zh-CN"/>
              </a:p>
            </p:txBody>
          </p:sp>
          <p:sp>
            <p:nvSpPr>
              <p:cNvPr id="1195" name="Freeform 640"/>
              <p:cNvSpPr/>
              <p:nvPr/>
            </p:nvSpPr>
            <p:spPr bwMode="auto">
              <a:xfrm>
                <a:off x="4730" y="1638"/>
                <a:ext cx="32" cy="48"/>
              </a:xfrm>
              <a:custGeom>
                <a:gdLst>
                  <a:gd fmla="*/ 32 w 32" name="T0"/>
                  <a:gd fmla="*/ 0 h 48" name="T1"/>
                  <a:gd fmla="*/ 32 w 32" name="T2"/>
                  <a:gd fmla="*/ 0 h 48" name="T3"/>
                  <a:gd fmla="*/ 0 w 32" name="T4"/>
                  <a:gd fmla="*/ 20 h 48" name="T5"/>
                  <a:gd fmla="*/ 0 w 32" name="T6"/>
                  <a:gd fmla="*/ 48 h 48" name="T7"/>
                  <a:gd fmla="*/ 32 w 32" name="T8"/>
                  <a:gd fmla="*/ 24 h 48" name="T9"/>
                  <a:gd fmla="*/ 32 w 32" name="T10"/>
                  <a:gd fmla="*/ 0 h 48" name="T11"/>
                </a:gdLst>
                <a:cxnLst>
                  <a:cxn ang="0">
                    <a:pos x="T0" y="T1"/>
                  </a:cxn>
                  <a:cxn ang="0">
                    <a:pos x="T2" y="T3"/>
                  </a:cxn>
                  <a:cxn ang="0">
                    <a:pos x="T4" y="T5"/>
                  </a:cxn>
                  <a:cxn ang="0">
                    <a:pos x="T6" y="T7"/>
                  </a:cxn>
                  <a:cxn ang="0">
                    <a:pos x="T8" y="T9"/>
                  </a:cxn>
                  <a:cxn ang="0">
                    <a:pos x="T10" y="T11"/>
                  </a:cxn>
                </a:cxnLst>
                <a:rect b="b" l="0" r="r" t="0"/>
                <a:pathLst>
                  <a:path h="48" w="32">
                    <a:moveTo>
                      <a:pt x="32" y="0"/>
                    </a:moveTo>
                    <a:lnTo>
                      <a:pt x="32" y="0"/>
                    </a:lnTo>
                    <a:lnTo>
                      <a:pt x="0" y="20"/>
                    </a:lnTo>
                    <a:lnTo>
                      <a:pt x="0" y="48"/>
                    </a:lnTo>
                    <a:lnTo>
                      <a:pt x="32" y="24"/>
                    </a:lnTo>
                    <a:lnTo>
                      <a:pt x="32" y="0"/>
                    </a:lnTo>
                  </a:path>
                </a:pathLst>
              </a:custGeom>
              <a:grpFill/>
              <a:ln>
                <a:noFill/>
              </a:ln>
            </p:spPr>
            <p:txBody>
              <a:bodyPr anchor="t" anchorCtr="0" bIns="45720" compatLnSpc="1" lIns="91440" numCol="1" rIns="91440" tIns="45720" vert="horz" wrap="square"/>
              <a:lstStyle/>
              <a:p>
                <a:endParaRPr altLang="en-US" lang="zh-CN"/>
              </a:p>
            </p:txBody>
          </p:sp>
          <p:sp>
            <p:nvSpPr>
              <p:cNvPr id="1196" name="Freeform 641"/>
              <p:cNvSpPr/>
              <p:nvPr/>
            </p:nvSpPr>
            <p:spPr bwMode="auto">
              <a:xfrm>
                <a:off x="4516" y="1814"/>
                <a:ext cx="92" cy="114"/>
              </a:xfrm>
              <a:custGeom>
                <a:gdLst>
                  <a:gd fmla="*/ 92 w 92" name="T0"/>
                  <a:gd fmla="*/ 0 h 114" name="T1"/>
                  <a:gd fmla="*/ 92 w 92" name="T2"/>
                  <a:gd fmla="*/ 0 h 114" name="T3"/>
                  <a:gd fmla="*/ 0 w 92" name="T4"/>
                  <a:gd fmla="*/ 64 h 114" name="T5"/>
                  <a:gd fmla="*/ 0 w 92" name="T6"/>
                  <a:gd fmla="*/ 114 h 114" name="T7"/>
                  <a:gd fmla="*/ 92 w 92" name="T8"/>
                  <a:gd fmla="*/ 40 h 114" name="T9"/>
                  <a:gd fmla="*/ 92 w 92" name="T10"/>
                  <a:gd fmla="*/ 0 h 114" name="T11"/>
                </a:gdLst>
                <a:cxnLst>
                  <a:cxn ang="0">
                    <a:pos x="T0" y="T1"/>
                  </a:cxn>
                  <a:cxn ang="0">
                    <a:pos x="T2" y="T3"/>
                  </a:cxn>
                  <a:cxn ang="0">
                    <a:pos x="T4" y="T5"/>
                  </a:cxn>
                  <a:cxn ang="0">
                    <a:pos x="T6" y="T7"/>
                  </a:cxn>
                  <a:cxn ang="0">
                    <a:pos x="T8" y="T9"/>
                  </a:cxn>
                  <a:cxn ang="0">
                    <a:pos x="T10" y="T11"/>
                  </a:cxn>
                </a:cxnLst>
                <a:rect b="b" l="0" r="r" t="0"/>
                <a:pathLst>
                  <a:path h="114" w="92">
                    <a:moveTo>
                      <a:pt x="92" y="0"/>
                    </a:moveTo>
                    <a:lnTo>
                      <a:pt x="92" y="0"/>
                    </a:lnTo>
                    <a:lnTo>
                      <a:pt x="0" y="64"/>
                    </a:lnTo>
                    <a:lnTo>
                      <a:pt x="0" y="114"/>
                    </a:lnTo>
                    <a:lnTo>
                      <a:pt x="92" y="40"/>
                    </a:lnTo>
                    <a:lnTo>
                      <a:pt x="92" y="0"/>
                    </a:lnTo>
                    <a:close/>
                  </a:path>
                </a:pathLst>
              </a:custGeom>
              <a:grpFill/>
              <a:ln>
                <a:noFill/>
              </a:ln>
            </p:spPr>
            <p:txBody>
              <a:bodyPr anchor="t" anchorCtr="0" bIns="45720" compatLnSpc="1" lIns="91440" numCol="1" rIns="91440" tIns="45720" vert="horz" wrap="square"/>
              <a:lstStyle/>
              <a:p>
                <a:endParaRPr altLang="en-US" lang="zh-CN"/>
              </a:p>
            </p:txBody>
          </p:sp>
          <p:sp>
            <p:nvSpPr>
              <p:cNvPr id="1197" name="Freeform 642"/>
              <p:cNvSpPr/>
              <p:nvPr/>
            </p:nvSpPr>
            <p:spPr bwMode="auto">
              <a:xfrm>
                <a:off x="4516" y="1814"/>
                <a:ext cx="92" cy="114"/>
              </a:xfrm>
              <a:custGeom>
                <a:gdLst>
                  <a:gd fmla="*/ 92 w 92" name="T0"/>
                  <a:gd fmla="*/ 0 h 114" name="T1"/>
                  <a:gd fmla="*/ 92 w 92" name="T2"/>
                  <a:gd fmla="*/ 0 h 114" name="T3"/>
                  <a:gd fmla="*/ 0 w 92" name="T4"/>
                  <a:gd fmla="*/ 64 h 114" name="T5"/>
                  <a:gd fmla="*/ 0 w 92" name="T6"/>
                  <a:gd fmla="*/ 114 h 114" name="T7"/>
                  <a:gd fmla="*/ 92 w 92" name="T8"/>
                  <a:gd fmla="*/ 40 h 114" name="T9"/>
                  <a:gd fmla="*/ 92 w 92" name="T10"/>
                  <a:gd fmla="*/ 0 h 114" name="T11"/>
                </a:gdLst>
                <a:cxnLst>
                  <a:cxn ang="0">
                    <a:pos x="T0" y="T1"/>
                  </a:cxn>
                  <a:cxn ang="0">
                    <a:pos x="T2" y="T3"/>
                  </a:cxn>
                  <a:cxn ang="0">
                    <a:pos x="T4" y="T5"/>
                  </a:cxn>
                  <a:cxn ang="0">
                    <a:pos x="T6" y="T7"/>
                  </a:cxn>
                  <a:cxn ang="0">
                    <a:pos x="T8" y="T9"/>
                  </a:cxn>
                  <a:cxn ang="0">
                    <a:pos x="T10" y="T11"/>
                  </a:cxn>
                </a:cxnLst>
                <a:rect b="b" l="0" r="r" t="0"/>
                <a:pathLst>
                  <a:path h="114" w="92">
                    <a:moveTo>
                      <a:pt x="92" y="0"/>
                    </a:moveTo>
                    <a:lnTo>
                      <a:pt x="92" y="0"/>
                    </a:lnTo>
                    <a:lnTo>
                      <a:pt x="0" y="64"/>
                    </a:lnTo>
                    <a:lnTo>
                      <a:pt x="0" y="114"/>
                    </a:lnTo>
                    <a:lnTo>
                      <a:pt x="92" y="40"/>
                    </a:lnTo>
                    <a:lnTo>
                      <a:pt x="92" y="0"/>
                    </a:lnTo>
                  </a:path>
                </a:pathLst>
              </a:custGeom>
              <a:grpFill/>
              <a:ln>
                <a:noFill/>
              </a:ln>
            </p:spPr>
            <p:txBody>
              <a:bodyPr anchor="t" anchorCtr="0" bIns="45720" compatLnSpc="1" lIns="91440" numCol="1" rIns="91440" tIns="45720" vert="horz" wrap="square"/>
              <a:lstStyle/>
              <a:p>
                <a:endParaRPr altLang="en-US" lang="zh-CN"/>
              </a:p>
            </p:txBody>
          </p:sp>
          <p:sp>
            <p:nvSpPr>
              <p:cNvPr id="1198" name="Freeform 643"/>
              <p:cNvSpPr/>
              <p:nvPr/>
            </p:nvSpPr>
            <p:spPr bwMode="auto">
              <a:xfrm>
                <a:off x="4632" y="1776"/>
                <a:ext cx="30" cy="58"/>
              </a:xfrm>
              <a:custGeom>
                <a:gdLst>
                  <a:gd fmla="*/ 30 w 30" name="T0"/>
                  <a:gd fmla="*/ 0 h 58" name="T1"/>
                  <a:gd fmla="*/ 30 w 30" name="T2"/>
                  <a:gd fmla="*/ 0 h 58" name="T3"/>
                  <a:gd fmla="*/ 0 w 30" name="T4"/>
                  <a:gd fmla="*/ 20 h 58" name="T5"/>
                  <a:gd fmla="*/ 0 w 30" name="T6"/>
                  <a:gd fmla="*/ 58 h 58" name="T7"/>
                  <a:gd fmla="*/ 0 w 30" name="T8"/>
                  <a:gd fmla="*/ 58 h 58" name="T9"/>
                  <a:gd fmla="*/ 30 w 30" name="T10"/>
                  <a:gd fmla="*/ 34 h 58" name="T11"/>
                  <a:gd fmla="*/ 30 w 30" name="T12"/>
                  <a:gd fmla="*/ 0 h 58" name="T13"/>
                </a:gdLst>
                <a:cxnLst>
                  <a:cxn ang="0">
                    <a:pos x="T0" y="T1"/>
                  </a:cxn>
                  <a:cxn ang="0">
                    <a:pos x="T2" y="T3"/>
                  </a:cxn>
                  <a:cxn ang="0">
                    <a:pos x="T4" y="T5"/>
                  </a:cxn>
                  <a:cxn ang="0">
                    <a:pos x="T6" y="T7"/>
                  </a:cxn>
                  <a:cxn ang="0">
                    <a:pos x="T8" y="T9"/>
                  </a:cxn>
                  <a:cxn ang="0">
                    <a:pos x="T10" y="T11"/>
                  </a:cxn>
                  <a:cxn ang="0">
                    <a:pos x="T12" y="T13"/>
                  </a:cxn>
                </a:cxnLst>
                <a:rect b="b" l="0" r="r" t="0"/>
                <a:pathLst>
                  <a:path h="57" w="30">
                    <a:moveTo>
                      <a:pt x="30" y="0"/>
                    </a:moveTo>
                    <a:lnTo>
                      <a:pt x="30" y="0"/>
                    </a:lnTo>
                    <a:lnTo>
                      <a:pt x="0" y="20"/>
                    </a:lnTo>
                    <a:lnTo>
                      <a:pt x="0" y="58"/>
                    </a:lnTo>
                    <a:lnTo>
                      <a:pt x="0" y="58"/>
                    </a:lnTo>
                    <a:lnTo>
                      <a:pt x="30" y="34"/>
                    </a:lnTo>
                    <a:lnTo>
                      <a:pt x="30" y="0"/>
                    </a:lnTo>
                    <a:close/>
                  </a:path>
                </a:pathLst>
              </a:custGeom>
              <a:grpFill/>
              <a:ln>
                <a:noFill/>
              </a:ln>
            </p:spPr>
            <p:txBody>
              <a:bodyPr anchor="t" anchorCtr="0" bIns="45720" compatLnSpc="1" lIns="91440" numCol="1" rIns="91440" tIns="45720" vert="horz" wrap="square"/>
              <a:lstStyle/>
              <a:p>
                <a:endParaRPr altLang="en-US" lang="zh-CN"/>
              </a:p>
            </p:txBody>
          </p:sp>
          <p:sp>
            <p:nvSpPr>
              <p:cNvPr id="1199" name="Freeform 644"/>
              <p:cNvSpPr/>
              <p:nvPr/>
            </p:nvSpPr>
            <p:spPr bwMode="auto">
              <a:xfrm>
                <a:off x="4632" y="1776"/>
                <a:ext cx="30" cy="58"/>
              </a:xfrm>
              <a:custGeom>
                <a:gdLst>
                  <a:gd fmla="*/ 30 w 30" name="T0"/>
                  <a:gd fmla="*/ 0 h 58" name="T1"/>
                  <a:gd fmla="*/ 30 w 30" name="T2"/>
                  <a:gd fmla="*/ 0 h 58" name="T3"/>
                  <a:gd fmla="*/ 0 w 30" name="T4"/>
                  <a:gd fmla="*/ 20 h 58" name="T5"/>
                  <a:gd fmla="*/ 0 w 30" name="T6"/>
                  <a:gd fmla="*/ 58 h 58" name="T7"/>
                  <a:gd fmla="*/ 0 w 30" name="T8"/>
                  <a:gd fmla="*/ 58 h 58" name="T9"/>
                  <a:gd fmla="*/ 30 w 30" name="T10"/>
                  <a:gd fmla="*/ 34 h 58" name="T11"/>
                  <a:gd fmla="*/ 30 w 30" name="T12"/>
                  <a:gd fmla="*/ 0 h 58" name="T13"/>
                </a:gdLst>
                <a:cxnLst>
                  <a:cxn ang="0">
                    <a:pos x="T0" y="T1"/>
                  </a:cxn>
                  <a:cxn ang="0">
                    <a:pos x="T2" y="T3"/>
                  </a:cxn>
                  <a:cxn ang="0">
                    <a:pos x="T4" y="T5"/>
                  </a:cxn>
                  <a:cxn ang="0">
                    <a:pos x="T6" y="T7"/>
                  </a:cxn>
                  <a:cxn ang="0">
                    <a:pos x="T8" y="T9"/>
                  </a:cxn>
                  <a:cxn ang="0">
                    <a:pos x="T10" y="T11"/>
                  </a:cxn>
                  <a:cxn ang="0">
                    <a:pos x="T12" y="T13"/>
                  </a:cxn>
                </a:cxnLst>
                <a:rect b="b" l="0" r="r" t="0"/>
                <a:pathLst>
                  <a:path h="57" w="30">
                    <a:moveTo>
                      <a:pt x="30" y="0"/>
                    </a:moveTo>
                    <a:lnTo>
                      <a:pt x="30" y="0"/>
                    </a:lnTo>
                    <a:lnTo>
                      <a:pt x="0" y="20"/>
                    </a:lnTo>
                    <a:lnTo>
                      <a:pt x="0" y="58"/>
                    </a:lnTo>
                    <a:lnTo>
                      <a:pt x="0" y="58"/>
                    </a:lnTo>
                    <a:lnTo>
                      <a:pt x="30" y="34"/>
                    </a:lnTo>
                    <a:lnTo>
                      <a:pt x="30" y="0"/>
                    </a:lnTo>
                  </a:path>
                </a:pathLst>
              </a:custGeom>
              <a:grpFill/>
              <a:ln>
                <a:noFill/>
              </a:ln>
            </p:spPr>
            <p:txBody>
              <a:bodyPr anchor="t" anchorCtr="0" bIns="45720" compatLnSpc="1" lIns="91440" numCol="1" rIns="91440" tIns="45720" vert="horz" wrap="square"/>
              <a:lstStyle/>
              <a:p>
                <a:endParaRPr altLang="en-US" lang="zh-CN"/>
              </a:p>
            </p:txBody>
          </p:sp>
          <p:sp>
            <p:nvSpPr>
              <p:cNvPr id="1200" name="Freeform 645"/>
              <p:cNvSpPr/>
              <p:nvPr/>
            </p:nvSpPr>
            <p:spPr bwMode="auto">
              <a:xfrm>
                <a:off x="4686" y="1704"/>
                <a:ext cx="76" cy="86"/>
              </a:xfrm>
              <a:custGeom>
                <a:gdLst>
                  <a:gd fmla="*/ 76 w 76" name="T0"/>
                  <a:gd fmla="*/ 0 h 86" name="T1"/>
                  <a:gd fmla="*/ 76 w 76" name="T2"/>
                  <a:gd fmla="*/ 0 h 86" name="T3"/>
                  <a:gd fmla="*/ 0 w 76" name="T4"/>
                  <a:gd fmla="*/ 54 h 86" name="T5"/>
                  <a:gd fmla="*/ 0 w 76" name="T6"/>
                  <a:gd fmla="*/ 86 h 86" name="T7"/>
                  <a:gd fmla="*/ 76 w 76" name="T8"/>
                  <a:gd fmla="*/ 26 h 86" name="T9"/>
                  <a:gd fmla="*/ 76 w 76" name="T10"/>
                  <a:gd fmla="*/ 0 h 86" name="T11"/>
                </a:gdLst>
                <a:cxnLst>
                  <a:cxn ang="0">
                    <a:pos x="T0" y="T1"/>
                  </a:cxn>
                  <a:cxn ang="0">
                    <a:pos x="T2" y="T3"/>
                  </a:cxn>
                  <a:cxn ang="0">
                    <a:pos x="T4" y="T5"/>
                  </a:cxn>
                  <a:cxn ang="0">
                    <a:pos x="T6" y="T7"/>
                  </a:cxn>
                  <a:cxn ang="0">
                    <a:pos x="T8" y="T9"/>
                  </a:cxn>
                  <a:cxn ang="0">
                    <a:pos x="T10" y="T11"/>
                  </a:cxn>
                </a:cxnLst>
                <a:rect b="b" l="0" r="r" t="0"/>
                <a:pathLst>
                  <a:path h="86" w="76">
                    <a:moveTo>
                      <a:pt x="76" y="0"/>
                    </a:moveTo>
                    <a:lnTo>
                      <a:pt x="76" y="0"/>
                    </a:lnTo>
                    <a:lnTo>
                      <a:pt x="0" y="54"/>
                    </a:lnTo>
                    <a:lnTo>
                      <a:pt x="0" y="86"/>
                    </a:lnTo>
                    <a:lnTo>
                      <a:pt x="76" y="26"/>
                    </a:lnTo>
                    <a:lnTo>
                      <a:pt x="76" y="0"/>
                    </a:lnTo>
                    <a:close/>
                  </a:path>
                </a:pathLst>
              </a:custGeom>
              <a:grpFill/>
              <a:ln>
                <a:noFill/>
              </a:ln>
            </p:spPr>
            <p:txBody>
              <a:bodyPr anchor="t" anchorCtr="0" bIns="45720" compatLnSpc="1" lIns="91440" numCol="1" rIns="91440" tIns="45720" vert="horz" wrap="square"/>
              <a:lstStyle/>
              <a:p>
                <a:endParaRPr altLang="en-US" lang="zh-CN"/>
              </a:p>
            </p:txBody>
          </p:sp>
          <p:sp>
            <p:nvSpPr>
              <p:cNvPr id="1201" name="Freeform 646"/>
              <p:cNvSpPr/>
              <p:nvPr/>
            </p:nvSpPr>
            <p:spPr bwMode="auto">
              <a:xfrm>
                <a:off x="4686" y="1704"/>
                <a:ext cx="76" cy="86"/>
              </a:xfrm>
              <a:custGeom>
                <a:gdLst>
                  <a:gd fmla="*/ 76 w 76" name="T0"/>
                  <a:gd fmla="*/ 0 h 86" name="T1"/>
                  <a:gd fmla="*/ 76 w 76" name="T2"/>
                  <a:gd fmla="*/ 0 h 86" name="T3"/>
                  <a:gd fmla="*/ 0 w 76" name="T4"/>
                  <a:gd fmla="*/ 54 h 86" name="T5"/>
                  <a:gd fmla="*/ 0 w 76" name="T6"/>
                  <a:gd fmla="*/ 86 h 86" name="T7"/>
                  <a:gd fmla="*/ 76 w 76" name="T8"/>
                  <a:gd fmla="*/ 26 h 86" name="T9"/>
                  <a:gd fmla="*/ 76 w 76" name="T10"/>
                  <a:gd fmla="*/ 0 h 86" name="T11"/>
                </a:gdLst>
                <a:cxnLst>
                  <a:cxn ang="0">
                    <a:pos x="T0" y="T1"/>
                  </a:cxn>
                  <a:cxn ang="0">
                    <a:pos x="T2" y="T3"/>
                  </a:cxn>
                  <a:cxn ang="0">
                    <a:pos x="T4" y="T5"/>
                  </a:cxn>
                  <a:cxn ang="0">
                    <a:pos x="T6" y="T7"/>
                  </a:cxn>
                  <a:cxn ang="0">
                    <a:pos x="T8" y="T9"/>
                  </a:cxn>
                  <a:cxn ang="0">
                    <a:pos x="T10" y="T11"/>
                  </a:cxn>
                </a:cxnLst>
                <a:rect b="b" l="0" r="r" t="0"/>
                <a:pathLst>
                  <a:path h="86" w="76">
                    <a:moveTo>
                      <a:pt x="76" y="0"/>
                    </a:moveTo>
                    <a:lnTo>
                      <a:pt x="76" y="0"/>
                    </a:lnTo>
                    <a:lnTo>
                      <a:pt x="0" y="54"/>
                    </a:lnTo>
                    <a:lnTo>
                      <a:pt x="0" y="86"/>
                    </a:lnTo>
                    <a:lnTo>
                      <a:pt x="76" y="26"/>
                    </a:lnTo>
                    <a:lnTo>
                      <a:pt x="76" y="0"/>
                    </a:lnTo>
                  </a:path>
                </a:pathLst>
              </a:custGeom>
              <a:grpFill/>
              <a:ln>
                <a:noFill/>
              </a:ln>
            </p:spPr>
            <p:txBody>
              <a:bodyPr anchor="t" anchorCtr="0" bIns="45720" compatLnSpc="1" lIns="91440" numCol="1" rIns="91440" tIns="45720" vert="horz" wrap="square"/>
              <a:lstStyle/>
              <a:p>
                <a:endParaRPr altLang="en-US" lang="zh-CN"/>
              </a:p>
            </p:txBody>
          </p:sp>
          <p:sp>
            <p:nvSpPr>
              <p:cNvPr id="1202" name="Freeform 647"/>
              <p:cNvSpPr/>
              <p:nvPr/>
            </p:nvSpPr>
            <p:spPr bwMode="auto">
              <a:xfrm>
                <a:off x="4516" y="1918"/>
                <a:ext cx="52" cy="91"/>
              </a:xfrm>
              <a:custGeom>
                <a:gdLst>
                  <a:gd fmla="*/ 52 w 52" name="T0"/>
                  <a:gd fmla="*/ 0 h 91" name="T1"/>
                  <a:gd fmla="*/ 52 w 52" name="T2"/>
                  <a:gd fmla="*/ 0 h 91" name="T3"/>
                  <a:gd fmla="*/ 0 w 52" name="T4"/>
                  <a:gd fmla="*/ 40 h 91" name="T5"/>
                  <a:gd fmla="*/ 0 w 52" name="T6"/>
                  <a:gd fmla="*/ 91 h 91" name="T7"/>
                  <a:gd fmla="*/ 52 w 52" name="T8"/>
                  <a:gd fmla="*/ 47 h 91" name="T9"/>
                  <a:gd fmla="*/ 52 w 52" name="T10"/>
                  <a:gd fmla="*/ 0 h 91" name="T11"/>
                </a:gdLst>
                <a:cxnLst>
                  <a:cxn ang="0">
                    <a:pos x="T0" y="T1"/>
                  </a:cxn>
                  <a:cxn ang="0">
                    <a:pos x="T2" y="T3"/>
                  </a:cxn>
                  <a:cxn ang="0">
                    <a:pos x="T4" y="T5"/>
                  </a:cxn>
                  <a:cxn ang="0">
                    <a:pos x="T6" y="T7"/>
                  </a:cxn>
                  <a:cxn ang="0">
                    <a:pos x="T8" y="T9"/>
                  </a:cxn>
                  <a:cxn ang="0">
                    <a:pos x="T10" y="T11"/>
                  </a:cxn>
                </a:cxnLst>
                <a:rect b="b" l="0" r="r" t="0"/>
                <a:pathLst>
                  <a:path h="91" w="52">
                    <a:moveTo>
                      <a:pt x="52" y="0"/>
                    </a:moveTo>
                    <a:lnTo>
                      <a:pt x="52" y="0"/>
                    </a:lnTo>
                    <a:lnTo>
                      <a:pt x="0" y="40"/>
                    </a:lnTo>
                    <a:lnTo>
                      <a:pt x="0" y="91"/>
                    </a:lnTo>
                    <a:lnTo>
                      <a:pt x="52" y="47"/>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1203" name="Freeform 648"/>
              <p:cNvSpPr/>
              <p:nvPr/>
            </p:nvSpPr>
            <p:spPr bwMode="auto">
              <a:xfrm>
                <a:off x="4516" y="1918"/>
                <a:ext cx="52" cy="91"/>
              </a:xfrm>
              <a:custGeom>
                <a:gdLst>
                  <a:gd fmla="*/ 52 w 52" name="T0"/>
                  <a:gd fmla="*/ 0 h 91" name="T1"/>
                  <a:gd fmla="*/ 52 w 52" name="T2"/>
                  <a:gd fmla="*/ 0 h 91" name="T3"/>
                  <a:gd fmla="*/ 0 w 52" name="T4"/>
                  <a:gd fmla="*/ 40 h 91" name="T5"/>
                  <a:gd fmla="*/ 0 w 52" name="T6"/>
                  <a:gd fmla="*/ 91 h 91" name="T7"/>
                  <a:gd fmla="*/ 52 w 52" name="T8"/>
                  <a:gd fmla="*/ 47 h 91" name="T9"/>
                  <a:gd fmla="*/ 52 w 52" name="T10"/>
                  <a:gd fmla="*/ 0 h 91" name="T11"/>
                </a:gdLst>
                <a:cxnLst>
                  <a:cxn ang="0">
                    <a:pos x="T0" y="T1"/>
                  </a:cxn>
                  <a:cxn ang="0">
                    <a:pos x="T2" y="T3"/>
                  </a:cxn>
                  <a:cxn ang="0">
                    <a:pos x="T4" y="T5"/>
                  </a:cxn>
                  <a:cxn ang="0">
                    <a:pos x="T6" y="T7"/>
                  </a:cxn>
                  <a:cxn ang="0">
                    <a:pos x="T8" y="T9"/>
                  </a:cxn>
                  <a:cxn ang="0">
                    <a:pos x="T10" y="T11"/>
                  </a:cxn>
                </a:cxnLst>
                <a:rect b="b" l="0" r="r" t="0"/>
                <a:pathLst>
                  <a:path h="91" w="52">
                    <a:moveTo>
                      <a:pt x="52" y="0"/>
                    </a:moveTo>
                    <a:lnTo>
                      <a:pt x="52" y="0"/>
                    </a:lnTo>
                    <a:lnTo>
                      <a:pt x="0" y="40"/>
                    </a:lnTo>
                    <a:lnTo>
                      <a:pt x="0" y="91"/>
                    </a:lnTo>
                    <a:lnTo>
                      <a:pt x="52" y="47"/>
                    </a:lnTo>
                    <a:lnTo>
                      <a:pt x="52" y="0"/>
                    </a:lnTo>
                  </a:path>
                </a:pathLst>
              </a:custGeom>
              <a:grpFill/>
              <a:ln>
                <a:noFill/>
              </a:ln>
            </p:spPr>
            <p:txBody>
              <a:bodyPr anchor="t" anchorCtr="0" bIns="45720" compatLnSpc="1" lIns="91440" numCol="1" rIns="91440" tIns="45720" vert="horz" wrap="square"/>
              <a:lstStyle/>
              <a:p>
                <a:endParaRPr altLang="en-US" lang="zh-CN"/>
              </a:p>
            </p:txBody>
          </p:sp>
          <p:sp>
            <p:nvSpPr>
              <p:cNvPr id="1204" name="Freeform 649"/>
              <p:cNvSpPr/>
              <p:nvPr/>
            </p:nvSpPr>
            <p:spPr bwMode="auto">
              <a:xfrm>
                <a:off x="4592" y="1830"/>
                <a:ext cx="90" cy="112"/>
              </a:xfrm>
              <a:custGeom>
                <a:gdLst>
                  <a:gd fmla="*/ 90 w 90" name="T0"/>
                  <a:gd fmla="*/ 0 h 112" name="T1"/>
                  <a:gd fmla="*/ 0 w 90" name="T2"/>
                  <a:gd fmla="*/ 70 h 112" name="T3"/>
                  <a:gd fmla="*/ 0 w 90" name="T4"/>
                  <a:gd fmla="*/ 112 h 112" name="T5"/>
                  <a:gd fmla="*/ 0 w 90" name="T6"/>
                  <a:gd fmla="*/ 112 h 112" name="T7"/>
                  <a:gd fmla="*/ 90 w 90" name="T8"/>
                  <a:gd fmla="*/ 32 h 112" name="T9"/>
                  <a:gd fmla="*/ 90 w 90" name="T10"/>
                  <a:gd fmla="*/ 0 h 112" name="T11"/>
                </a:gdLst>
                <a:cxnLst>
                  <a:cxn ang="0">
                    <a:pos x="T0" y="T1"/>
                  </a:cxn>
                  <a:cxn ang="0">
                    <a:pos x="T2" y="T3"/>
                  </a:cxn>
                  <a:cxn ang="0">
                    <a:pos x="T4" y="T5"/>
                  </a:cxn>
                  <a:cxn ang="0">
                    <a:pos x="T6" y="T7"/>
                  </a:cxn>
                  <a:cxn ang="0">
                    <a:pos x="T8" y="T9"/>
                  </a:cxn>
                  <a:cxn ang="0">
                    <a:pos x="T10" y="T11"/>
                  </a:cxn>
                </a:cxnLst>
                <a:rect b="b" l="0" r="r" t="0"/>
                <a:pathLst>
                  <a:path h="112" w="90">
                    <a:moveTo>
                      <a:pt x="90" y="0"/>
                    </a:moveTo>
                    <a:lnTo>
                      <a:pt x="0" y="70"/>
                    </a:lnTo>
                    <a:lnTo>
                      <a:pt x="0" y="112"/>
                    </a:lnTo>
                    <a:lnTo>
                      <a:pt x="0" y="112"/>
                    </a:lnTo>
                    <a:lnTo>
                      <a:pt x="90" y="32"/>
                    </a:lnTo>
                    <a:lnTo>
                      <a:pt x="90" y="0"/>
                    </a:lnTo>
                    <a:close/>
                  </a:path>
                </a:pathLst>
              </a:custGeom>
              <a:grpFill/>
              <a:ln>
                <a:noFill/>
              </a:ln>
            </p:spPr>
            <p:txBody>
              <a:bodyPr anchor="t" anchorCtr="0" bIns="45720" compatLnSpc="1" lIns="91440" numCol="1" rIns="91440" tIns="45720" vert="horz" wrap="square"/>
              <a:lstStyle/>
              <a:p>
                <a:endParaRPr altLang="en-US" lang="zh-CN"/>
              </a:p>
            </p:txBody>
          </p:sp>
          <p:sp>
            <p:nvSpPr>
              <p:cNvPr id="1205" name="Freeform 650"/>
              <p:cNvSpPr/>
              <p:nvPr/>
            </p:nvSpPr>
            <p:spPr bwMode="auto">
              <a:xfrm>
                <a:off x="4592" y="1830"/>
                <a:ext cx="90" cy="112"/>
              </a:xfrm>
              <a:custGeom>
                <a:gdLst>
                  <a:gd fmla="*/ 90 w 90" name="T0"/>
                  <a:gd fmla="*/ 0 h 112" name="T1"/>
                  <a:gd fmla="*/ 0 w 90" name="T2"/>
                  <a:gd fmla="*/ 70 h 112" name="T3"/>
                  <a:gd fmla="*/ 0 w 90" name="T4"/>
                  <a:gd fmla="*/ 112 h 112" name="T5"/>
                  <a:gd fmla="*/ 0 w 90" name="T6"/>
                  <a:gd fmla="*/ 112 h 112" name="T7"/>
                  <a:gd fmla="*/ 90 w 90" name="T8"/>
                  <a:gd fmla="*/ 32 h 112" name="T9"/>
                  <a:gd fmla="*/ 90 w 90" name="T10"/>
                  <a:gd fmla="*/ 0 h 112" name="T11"/>
                </a:gdLst>
                <a:cxnLst>
                  <a:cxn ang="0">
                    <a:pos x="T0" y="T1"/>
                  </a:cxn>
                  <a:cxn ang="0">
                    <a:pos x="T2" y="T3"/>
                  </a:cxn>
                  <a:cxn ang="0">
                    <a:pos x="T4" y="T5"/>
                  </a:cxn>
                  <a:cxn ang="0">
                    <a:pos x="T6" y="T7"/>
                  </a:cxn>
                  <a:cxn ang="0">
                    <a:pos x="T8" y="T9"/>
                  </a:cxn>
                  <a:cxn ang="0">
                    <a:pos x="T10" y="T11"/>
                  </a:cxn>
                </a:cxnLst>
                <a:rect b="b" l="0" r="r" t="0"/>
                <a:pathLst>
                  <a:path h="112" w="90">
                    <a:moveTo>
                      <a:pt x="90" y="0"/>
                    </a:moveTo>
                    <a:lnTo>
                      <a:pt x="0" y="70"/>
                    </a:lnTo>
                    <a:lnTo>
                      <a:pt x="0" y="112"/>
                    </a:lnTo>
                    <a:lnTo>
                      <a:pt x="0" y="112"/>
                    </a:lnTo>
                    <a:lnTo>
                      <a:pt x="90" y="32"/>
                    </a:lnTo>
                    <a:lnTo>
                      <a:pt x="90" y="0"/>
                    </a:lnTo>
                  </a:path>
                </a:pathLst>
              </a:custGeom>
              <a:grpFill/>
              <a:ln>
                <a:noFill/>
              </a:ln>
            </p:spPr>
            <p:txBody>
              <a:bodyPr anchor="t" anchorCtr="0" bIns="45720" compatLnSpc="1" lIns="91440" numCol="1" rIns="91440" tIns="45720" vert="horz" wrap="square"/>
              <a:lstStyle/>
              <a:p>
                <a:endParaRPr altLang="en-US" lang="zh-CN"/>
              </a:p>
            </p:txBody>
          </p:sp>
          <p:sp>
            <p:nvSpPr>
              <p:cNvPr id="1206" name="Freeform 651"/>
              <p:cNvSpPr/>
              <p:nvPr/>
            </p:nvSpPr>
            <p:spPr bwMode="auto">
              <a:xfrm>
                <a:off x="4736" y="1768"/>
                <a:ext cx="26" cy="48"/>
              </a:xfrm>
              <a:custGeom>
                <a:gdLst>
                  <a:gd fmla="*/ 26 w 26" name="T0"/>
                  <a:gd fmla="*/ 0 h 48" name="T1"/>
                  <a:gd fmla="*/ 26 w 26" name="T2"/>
                  <a:gd fmla="*/ 0 h 48" name="T3"/>
                  <a:gd fmla="*/ 0 w 26" name="T4"/>
                  <a:gd fmla="*/ 20 h 48" name="T5"/>
                  <a:gd fmla="*/ 0 w 26" name="T6"/>
                  <a:gd fmla="*/ 48 h 48" name="T7"/>
                  <a:gd fmla="*/ 0 w 26" name="T8"/>
                  <a:gd fmla="*/ 48 h 48" name="T9"/>
                  <a:gd fmla="*/ 26 w 26" name="T10"/>
                  <a:gd fmla="*/ 24 h 48" name="T11"/>
                  <a:gd fmla="*/ 26 w 26" name="T12"/>
                  <a:gd fmla="*/ 0 h 48" name="T13"/>
                </a:gdLst>
                <a:cxnLst>
                  <a:cxn ang="0">
                    <a:pos x="T0" y="T1"/>
                  </a:cxn>
                  <a:cxn ang="0">
                    <a:pos x="T2" y="T3"/>
                  </a:cxn>
                  <a:cxn ang="0">
                    <a:pos x="T4" y="T5"/>
                  </a:cxn>
                  <a:cxn ang="0">
                    <a:pos x="T6" y="T7"/>
                  </a:cxn>
                  <a:cxn ang="0">
                    <a:pos x="T8" y="T9"/>
                  </a:cxn>
                  <a:cxn ang="0">
                    <a:pos x="T10" y="T11"/>
                  </a:cxn>
                  <a:cxn ang="0">
                    <a:pos x="T12" y="T13"/>
                  </a:cxn>
                </a:cxnLst>
                <a:rect b="b" l="0" r="r" t="0"/>
                <a:pathLst>
                  <a:path h="48" w="26">
                    <a:moveTo>
                      <a:pt x="26" y="0"/>
                    </a:moveTo>
                    <a:lnTo>
                      <a:pt x="26" y="0"/>
                    </a:lnTo>
                    <a:lnTo>
                      <a:pt x="0" y="20"/>
                    </a:lnTo>
                    <a:lnTo>
                      <a:pt x="0" y="48"/>
                    </a:lnTo>
                    <a:lnTo>
                      <a:pt x="0" y="48"/>
                    </a:lnTo>
                    <a:lnTo>
                      <a:pt x="26" y="24"/>
                    </a:lnTo>
                    <a:lnTo>
                      <a:pt x="26" y="0"/>
                    </a:lnTo>
                    <a:close/>
                  </a:path>
                </a:pathLst>
              </a:custGeom>
              <a:grpFill/>
              <a:ln>
                <a:noFill/>
              </a:ln>
            </p:spPr>
            <p:txBody>
              <a:bodyPr anchor="t" anchorCtr="0" bIns="45720" compatLnSpc="1" lIns="91440" numCol="1" rIns="91440" tIns="45720" vert="horz" wrap="square"/>
              <a:lstStyle/>
              <a:p>
                <a:endParaRPr altLang="en-US" lang="zh-CN"/>
              </a:p>
            </p:txBody>
          </p:sp>
          <p:sp>
            <p:nvSpPr>
              <p:cNvPr id="1207" name="Freeform 652"/>
              <p:cNvSpPr/>
              <p:nvPr/>
            </p:nvSpPr>
            <p:spPr bwMode="auto">
              <a:xfrm>
                <a:off x="4736" y="1768"/>
                <a:ext cx="26" cy="48"/>
              </a:xfrm>
              <a:custGeom>
                <a:gdLst>
                  <a:gd fmla="*/ 26 w 26" name="T0"/>
                  <a:gd fmla="*/ 0 h 48" name="T1"/>
                  <a:gd fmla="*/ 26 w 26" name="T2"/>
                  <a:gd fmla="*/ 0 h 48" name="T3"/>
                  <a:gd fmla="*/ 0 w 26" name="T4"/>
                  <a:gd fmla="*/ 20 h 48" name="T5"/>
                  <a:gd fmla="*/ 0 w 26" name="T6"/>
                  <a:gd fmla="*/ 48 h 48" name="T7"/>
                  <a:gd fmla="*/ 0 w 26" name="T8"/>
                  <a:gd fmla="*/ 48 h 48" name="T9"/>
                  <a:gd fmla="*/ 26 w 26" name="T10"/>
                  <a:gd fmla="*/ 24 h 48" name="T11"/>
                  <a:gd fmla="*/ 26 w 26" name="T12"/>
                  <a:gd fmla="*/ 0 h 48" name="T13"/>
                </a:gdLst>
                <a:cxnLst>
                  <a:cxn ang="0">
                    <a:pos x="T0" y="T1"/>
                  </a:cxn>
                  <a:cxn ang="0">
                    <a:pos x="T2" y="T3"/>
                  </a:cxn>
                  <a:cxn ang="0">
                    <a:pos x="T4" y="T5"/>
                  </a:cxn>
                  <a:cxn ang="0">
                    <a:pos x="T6" y="T7"/>
                  </a:cxn>
                  <a:cxn ang="0">
                    <a:pos x="T8" y="T9"/>
                  </a:cxn>
                  <a:cxn ang="0">
                    <a:pos x="T10" y="T11"/>
                  </a:cxn>
                  <a:cxn ang="0">
                    <a:pos x="T12" y="T13"/>
                  </a:cxn>
                </a:cxnLst>
                <a:rect b="b" l="0" r="r" t="0"/>
                <a:pathLst>
                  <a:path h="48" w="26">
                    <a:moveTo>
                      <a:pt x="26" y="0"/>
                    </a:moveTo>
                    <a:lnTo>
                      <a:pt x="26" y="0"/>
                    </a:lnTo>
                    <a:lnTo>
                      <a:pt x="0" y="20"/>
                    </a:lnTo>
                    <a:lnTo>
                      <a:pt x="0" y="48"/>
                    </a:lnTo>
                    <a:lnTo>
                      <a:pt x="0" y="48"/>
                    </a:lnTo>
                    <a:lnTo>
                      <a:pt x="26" y="24"/>
                    </a:lnTo>
                    <a:lnTo>
                      <a:pt x="26" y="0"/>
                    </a:lnTo>
                  </a:path>
                </a:pathLst>
              </a:custGeom>
              <a:grpFill/>
              <a:ln>
                <a:noFill/>
              </a:ln>
            </p:spPr>
            <p:txBody>
              <a:bodyPr anchor="t" anchorCtr="0" bIns="45720" compatLnSpc="1" lIns="91440" numCol="1" rIns="91440" tIns="45720" vert="horz" wrap="square"/>
              <a:lstStyle/>
              <a:p>
                <a:endParaRPr altLang="en-US" lang="zh-CN"/>
              </a:p>
            </p:txBody>
          </p:sp>
          <p:sp>
            <p:nvSpPr>
              <p:cNvPr id="1208" name="Freeform 653"/>
              <p:cNvSpPr/>
              <p:nvPr/>
            </p:nvSpPr>
            <p:spPr bwMode="auto">
              <a:xfrm>
                <a:off x="4516" y="2017"/>
                <a:ext cx="28" cy="72"/>
              </a:xfrm>
              <a:custGeom>
                <a:gdLst>
                  <a:gd fmla="*/ 28 w 28" name="T0"/>
                  <a:gd fmla="*/ 0 h 72" name="T1"/>
                  <a:gd fmla="*/ 28 w 28" name="T2"/>
                  <a:gd fmla="*/ 0 h 72" name="T3"/>
                  <a:gd fmla="*/ 0 w 28" name="T4"/>
                  <a:gd fmla="*/ 22 h 72" name="T5"/>
                  <a:gd fmla="*/ 0 w 28" name="T6"/>
                  <a:gd fmla="*/ 72 h 72" name="T7"/>
                  <a:gd fmla="*/ 28 w 28" name="T8"/>
                  <a:gd fmla="*/ 46 h 72" name="T9"/>
                  <a:gd fmla="*/ 28 w 28" name="T10"/>
                  <a:gd fmla="*/ 0 h 72" name="T11"/>
                </a:gdLst>
                <a:cxnLst>
                  <a:cxn ang="0">
                    <a:pos x="T0" y="T1"/>
                  </a:cxn>
                  <a:cxn ang="0">
                    <a:pos x="T2" y="T3"/>
                  </a:cxn>
                  <a:cxn ang="0">
                    <a:pos x="T4" y="T5"/>
                  </a:cxn>
                  <a:cxn ang="0">
                    <a:pos x="T6" y="T7"/>
                  </a:cxn>
                  <a:cxn ang="0">
                    <a:pos x="T8" y="T9"/>
                  </a:cxn>
                  <a:cxn ang="0">
                    <a:pos x="T10" y="T11"/>
                  </a:cxn>
                </a:cxnLst>
                <a:rect b="b" l="0" r="r" t="0"/>
                <a:pathLst>
                  <a:path h="72" w="28">
                    <a:moveTo>
                      <a:pt x="28" y="0"/>
                    </a:moveTo>
                    <a:lnTo>
                      <a:pt x="28" y="0"/>
                    </a:lnTo>
                    <a:lnTo>
                      <a:pt x="0" y="22"/>
                    </a:lnTo>
                    <a:lnTo>
                      <a:pt x="0" y="72"/>
                    </a:lnTo>
                    <a:lnTo>
                      <a:pt x="28" y="46"/>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1209" name="Freeform 654"/>
              <p:cNvSpPr/>
              <p:nvPr/>
            </p:nvSpPr>
            <p:spPr bwMode="auto">
              <a:xfrm>
                <a:off x="4516" y="2017"/>
                <a:ext cx="28" cy="72"/>
              </a:xfrm>
              <a:custGeom>
                <a:gdLst>
                  <a:gd fmla="*/ 28 w 28" name="T0"/>
                  <a:gd fmla="*/ 0 h 72" name="T1"/>
                  <a:gd fmla="*/ 28 w 28" name="T2"/>
                  <a:gd fmla="*/ 0 h 72" name="T3"/>
                  <a:gd fmla="*/ 0 w 28" name="T4"/>
                  <a:gd fmla="*/ 22 h 72" name="T5"/>
                  <a:gd fmla="*/ 0 w 28" name="T6"/>
                  <a:gd fmla="*/ 72 h 72" name="T7"/>
                  <a:gd fmla="*/ 28 w 28" name="T8"/>
                  <a:gd fmla="*/ 46 h 72" name="T9"/>
                  <a:gd fmla="*/ 28 w 28" name="T10"/>
                  <a:gd fmla="*/ 0 h 72" name="T11"/>
                </a:gdLst>
                <a:cxnLst>
                  <a:cxn ang="0">
                    <a:pos x="T0" y="T1"/>
                  </a:cxn>
                  <a:cxn ang="0">
                    <a:pos x="T2" y="T3"/>
                  </a:cxn>
                  <a:cxn ang="0">
                    <a:pos x="T4" y="T5"/>
                  </a:cxn>
                  <a:cxn ang="0">
                    <a:pos x="T6" y="T7"/>
                  </a:cxn>
                  <a:cxn ang="0">
                    <a:pos x="T8" y="T9"/>
                  </a:cxn>
                  <a:cxn ang="0">
                    <a:pos x="T10" y="T11"/>
                  </a:cxn>
                </a:cxnLst>
                <a:rect b="b" l="0" r="r" t="0"/>
                <a:pathLst>
                  <a:path h="72" w="28">
                    <a:moveTo>
                      <a:pt x="28" y="0"/>
                    </a:moveTo>
                    <a:lnTo>
                      <a:pt x="28" y="0"/>
                    </a:lnTo>
                    <a:lnTo>
                      <a:pt x="0" y="22"/>
                    </a:lnTo>
                    <a:lnTo>
                      <a:pt x="0" y="72"/>
                    </a:lnTo>
                    <a:lnTo>
                      <a:pt x="28" y="46"/>
                    </a:lnTo>
                    <a:lnTo>
                      <a:pt x="28" y="0"/>
                    </a:lnTo>
                  </a:path>
                </a:pathLst>
              </a:custGeom>
              <a:grpFill/>
              <a:ln>
                <a:noFill/>
              </a:ln>
            </p:spPr>
            <p:txBody>
              <a:bodyPr anchor="t" anchorCtr="0" bIns="45720" compatLnSpc="1" lIns="91440" numCol="1" rIns="91440" tIns="45720" vert="horz" wrap="square"/>
              <a:lstStyle/>
              <a:p>
                <a:endParaRPr altLang="en-US" lang="zh-CN"/>
              </a:p>
            </p:txBody>
          </p:sp>
          <p:sp>
            <p:nvSpPr>
              <p:cNvPr id="1210" name="Freeform 655"/>
              <p:cNvSpPr/>
              <p:nvPr/>
            </p:nvSpPr>
            <p:spPr bwMode="auto">
              <a:xfrm>
                <a:off x="4568" y="1922"/>
                <a:ext cx="86" cy="119"/>
              </a:xfrm>
              <a:custGeom>
                <a:gdLst>
                  <a:gd fmla="*/ 86 w 86" name="T0"/>
                  <a:gd fmla="*/ 0 h 119" name="T1"/>
                  <a:gd fmla="*/ 86 w 86" name="T2"/>
                  <a:gd fmla="*/ 0 h 119" name="T3"/>
                  <a:gd fmla="*/ 0 w 86" name="T4"/>
                  <a:gd fmla="*/ 75 h 119" name="T5"/>
                  <a:gd fmla="*/ 0 w 86" name="T6"/>
                  <a:gd fmla="*/ 119 h 119" name="T7"/>
                  <a:gd fmla="*/ 86 w 86" name="T8"/>
                  <a:gd fmla="*/ 36 h 119" name="T9"/>
                  <a:gd fmla="*/ 86 w 86" name="T10"/>
                  <a:gd fmla="*/ 0 h 119" name="T11"/>
                </a:gdLst>
                <a:cxnLst>
                  <a:cxn ang="0">
                    <a:pos x="T0" y="T1"/>
                  </a:cxn>
                  <a:cxn ang="0">
                    <a:pos x="T2" y="T3"/>
                  </a:cxn>
                  <a:cxn ang="0">
                    <a:pos x="T4" y="T5"/>
                  </a:cxn>
                  <a:cxn ang="0">
                    <a:pos x="T6" y="T7"/>
                  </a:cxn>
                  <a:cxn ang="0">
                    <a:pos x="T8" y="T9"/>
                  </a:cxn>
                  <a:cxn ang="0">
                    <a:pos x="T10" y="T11"/>
                  </a:cxn>
                </a:cxnLst>
                <a:rect b="b" l="0" r="r" t="0"/>
                <a:pathLst>
                  <a:path h="119" w="86">
                    <a:moveTo>
                      <a:pt x="86" y="0"/>
                    </a:moveTo>
                    <a:lnTo>
                      <a:pt x="86" y="0"/>
                    </a:lnTo>
                    <a:lnTo>
                      <a:pt x="0" y="75"/>
                    </a:lnTo>
                    <a:lnTo>
                      <a:pt x="0" y="119"/>
                    </a:lnTo>
                    <a:lnTo>
                      <a:pt x="86" y="36"/>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1211" name="Freeform 656"/>
              <p:cNvSpPr/>
              <p:nvPr/>
            </p:nvSpPr>
            <p:spPr bwMode="auto">
              <a:xfrm>
                <a:off x="4568" y="1922"/>
                <a:ext cx="86" cy="119"/>
              </a:xfrm>
              <a:custGeom>
                <a:gdLst>
                  <a:gd fmla="*/ 86 w 86" name="T0"/>
                  <a:gd fmla="*/ 0 h 119" name="T1"/>
                  <a:gd fmla="*/ 86 w 86" name="T2"/>
                  <a:gd fmla="*/ 0 h 119" name="T3"/>
                  <a:gd fmla="*/ 0 w 86" name="T4"/>
                  <a:gd fmla="*/ 75 h 119" name="T5"/>
                  <a:gd fmla="*/ 0 w 86" name="T6"/>
                  <a:gd fmla="*/ 119 h 119" name="T7"/>
                  <a:gd fmla="*/ 86 w 86" name="T8"/>
                  <a:gd fmla="*/ 36 h 119" name="T9"/>
                  <a:gd fmla="*/ 86 w 86" name="T10"/>
                  <a:gd fmla="*/ 0 h 119" name="T11"/>
                </a:gdLst>
                <a:cxnLst>
                  <a:cxn ang="0">
                    <a:pos x="T0" y="T1"/>
                  </a:cxn>
                  <a:cxn ang="0">
                    <a:pos x="T2" y="T3"/>
                  </a:cxn>
                  <a:cxn ang="0">
                    <a:pos x="T4" y="T5"/>
                  </a:cxn>
                  <a:cxn ang="0">
                    <a:pos x="T6" y="T7"/>
                  </a:cxn>
                  <a:cxn ang="0">
                    <a:pos x="T8" y="T9"/>
                  </a:cxn>
                  <a:cxn ang="0">
                    <a:pos x="T10" y="T11"/>
                  </a:cxn>
                </a:cxnLst>
                <a:rect b="b" l="0" r="r" t="0"/>
                <a:pathLst>
                  <a:path h="119" w="86">
                    <a:moveTo>
                      <a:pt x="86" y="0"/>
                    </a:moveTo>
                    <a:lnTo>
                      <a:pt x="86" y="0"/>
                    </a:lnTo>
                    <a:lnTo>
                      <a:pt x="0" y="75"/>
                    </a:lnTo>
                    <a:lnTo>
                      <a:pt x="0" y="119"/>
                    </a:lnTo>
                    <a:lnTo>
                      <a:pt x="86" y="36"/>
                    </a:lnTo>
                    <a:lnTo>
                      <a:pt x="86" y="0"/>
                    </a:lnTo>
                  </a:path>
                </a:pathLst>
              </a:custGeom>
              <a:grpFill/>
              <a:ln>
                <a:noFill/>
              </a:ln>
            </p:spPr>
            <p:txBody>
              <a:bodyPr anchor="t" anchorCtr="0" bIns="45720" compatLnSpc="1" lIns="91440" numCol="1" rIns="91440" tIns="45720" vert="horz" wrap="square"/>
              <a:lstStyle/>
              <a:p>
                <a:endParaRPr altLang="en-US" lang="zh-CN"/>
              </a:p>
            </p:txBody>
          </p:sp>
          <p:sp>
            <p:nvSpPr>
              <p:cNvPr id="1212" name="Freeform 657"/>
              <p:cNvSpPr/>
              <p:nvPr/>
            </p:nvSpPr>
            <p:spPr bwMode="auto">
              <a:xfrm>
                <a:off x="4678" y="1832"/>
                <a:ext cx="84" cy="104"/>
              </a:xfrm>
              <a:custGeom>
                <a:gdLst>
                  <a:gd fmla="*/ 84 w 84" name="T0"/>
                  <a:gd fmla="*/ 0 h 104" name="T1"/>
                  <a:gd fmla="*/ 84 w 84" name="T2"/>
                  <a:gd fmla="*/ 0 h 104" name="T3"/>
                  <a:gd fmla="*/ 0 w 84" name="T4"/>
                  <a:gd fmla="*/ 70 h 104" name="T5"/>
                  <a:gd fmla="*/ 0 w 84" name="T6"/>
                  <a:gd fmla="*/ 104 h 104" name="T7"/>
                  <a:gd fmla="*/ 84 w 84" name="T8"/>
                  <a:gd fmla="*/ 26 h 104" name="T9"/>
                  <a:gd fmla="*/ 84 w 84" name="T10"/>
                  <a:gd fmla="*/ 0 h 104" name="T11"/>
                </a:gdLst>
                <a:cxnLst>
                  <a:cxn ang="0">
                    <a:pos x="T0" y="T1"/>
                  </a:cxn>
                  <a:cxn ang="0">
                    <a:pos x="T2" y="T3"/>
                  </a:cxn>
                  <a:cxn ang="0">
                    <a:pos x="T4" y="T5"/>
                  </a:cxn>
                  <a:cxn ang="0">
                    <a:pos x="T6" y="T7"/>
                  </a:cxn>
                  <a:cxn ang="0">
                    <a:pos x="T8" y="T9"/>
                  </a:cxn>
                  <a:cxn ang="0">
                    <a:pos x="T10" y="T11"/>
                  </a:cxn>
                </a:cxnLst>
                <a:rect b="b" l="0" r="r" t="0"/>
                <a:pathLst>
                  <a:path h="104" w="84">
                    <a:moveTo>
                      <a:pt x="84" y="0"/>
                    </a:moveTo>
                    <a:lnTo>
                      <a:pt x="84" y="0"/>
                    </a:lnTo>
                    <a:lnTo>
                      <a:pt x="0" y="70"/>
                    </a:lnTo>
                    <a:lnTo>
                      <a:pt x="0" y="104"/>
                    </a:lnTo>
                    <a:lnTo>
                      <a:pt x="84" y="26"/>
                    </a:lnTo>
                    <a:lnTo>
                      <a:pt x="84" y="0"/>
                    </a:lnTo>
                    <a:close/>
                  </a:path>
                </a:pathLst>
              </a:custGeom>
              <a:grpFill/>
              <a:ln>
                <a:noFill/>
              </a:ln>
            </p:spPr>
            <p:txBody>
              <a:bodyPr anchor="t" anchorCtr="0" bIns="45720" compatLnSpc="1" lIns="91440" numCol="1" rIns="91440" tIns="45720" vert="horz" wrap="square"/>
              <a:lstStyle/>
              <a:p>
                <a:endParaRPr altLang="en-US" lang="zh-CN"/>
              </a:p>
            </p:txBody>
          </p:sp>
          <p:sp>
            <p:nvSpPr>
              <p:cNvPr id="1213" name="Freeform 658"/>
              <p:cNvSpPr/>
              <p:nvPr/>
            </p:nvSpPr>
            <p:spPr bwMode="auto">
              <a:xfrm>
                <a:off x="4678" y="1832"/>
                <a:ext cx="84" cy="104"/>
              </a:xfrm>
              <a:custGeom>
                <a:gdLst>
                  <a:gd fmla="*/ 84 w 84" name="T0"/>
                  <a:gd fmla="*/ 0 h 104" name="T1"/>
                  <a:gd fmla="*/ 84 w 84" name="T2"/>
                  <a:gd fmla="*/ 0 h 104" name="T3"/>
                  <a:gd fmla="*/ 0 w 84" name="T4"/>
                  <a:gd fmla="*/ 70 h 104" name="T5"/>
                  <a:gd fmla="*/ 0 w 84" name="T6"/>
                  <a:gd fmla="*/ 104 h 104" name="T7"/>
                  <a:gd fmla="*/ 84 w 84" name="T8"/>
                  <a:gd fmla="*/ 26 h 104" name="T9"/>
                  <a:gd fmla="*/ 84 w 84" name="T10"/>
                  <a:gd fmla="*/ 0 h 104" name="T11"/>
                </a:gdLst>
                <a:cxnLst>
                  <a:cxn ang="0">
                    <a:pos x="T0" y="T1"/>
                  </a:cxn>
                  <a:cxn ang="0">
                    <a:pos x="T2" y="T3"/>
                  </a:cxn>
                  <a:cxn ang="0">
                    <a:pos x="T4" y="T5"/>
                  </a:cxn>
                  <a:cxn ang="0">
                    <a:pos x="T6" y="T7"/>
                  </a:cxn>
                  <a:cxn ang="0">
                    <a:pos x="T8" y="T9"/>
                  </a:cxn>
                  <a:cxn ang="0">
                    <a:pos x="T10" y="T11"/>
                  </a:cxn>
                </a:cxnLst>
                <a:rect b="b" l="0" r="r" t="0"/>
                <a:pathLst>
                  <a:path h="104" w="84">
                    <a:moveTo>
                      <a:pt x="84" y="0"/>
                    </a:moveTo>
                    <a:lnTo>
                      <a:pt x="84" y="0"/>
                    </a:lnTo>
                    <a:lnTo>
                      <a:pt x="0" y="70"/>
                    </a:lnTo>
                    <a:lnTo>
                      <a:pt x="0" y="104"/>
                    </a:lnTo>
                    <a:lnTo>
                      <a:pt x="84" y="26"/>
                    </a:lnTo>
                    <a:lnTo>
                      <a:pt x="84" y="0"/>
                    </a:lnTo>
                  </a:path>
                </a:pathLst>
              </a:custGeom>
              <a:grpFill/>
              <a:ln>
                <a:noFill/>
              </a:ln>
            </p:spPr>
            <p:txBody>
              <a:bodyPr anchor="t" anchorCtr="0" bIns="45720" compatLnSpc="1" lIns="91440" numCol="1" rIns="91440" tIns="45720" vert="horz" wrap="square"/>
              <a:lstStyle/>
              <a:p>
                <a:endParaRPr altLang="en-US" lang="zh-CN"/>
              </a:p>
            </p:txBody>
          </p:sp>
          <p:sp>
            <p:nvSpPr>
              <p:cNvPr id="1214" name="Freeform 659"/>
              <p:cNvSpPr/>
              <p:nvPr/>
            </p:nvSpPr>
            <p:spPr bwMode="auto">
              <a:xfrm>
                <a:off x="4516" y="2069"/>
                <a:ext cx="60" cy="104"/>
              </a:xfrm>
              <a:custGeom>
                <a:gdLst>
                  <a:gd fmla="*/ 60 w 60" name="T0"/>
                  <a:gd fmla="*/ 0 h 104" name="T1"/>
                  <a:gd fmla="*/ 60 w 60" name="T2"/>
                  <a:gd fmla="*/ 0 h 104" name="T3"/>
                  <a:gd fmla="*/ 0 w 60" name="T4"/>
                  <a:gd fmla="*/ 54 h 104" name="T5"/>
                  <a:gd fmla="*/ 0 w 60" name="T6"/>
                  <a:gd fmla="*/ 104 h 104" name="T7"/>
                  <a:gd fmla="*/ 60 w 60" name="T8"/>
                  <a:gd fmla="*/ 44 h 104" name="T9"/>
                  <a:gd fmla="*/ 60 w 60" name="T10"/>
                  <a:gd fmla="*/ 0 h 104" name="T11"/>
                </a:gdLst>
                <a:cxnLst>
                  <a:cxn ang="0">
                    <a:pos x="T0" y="T1"/>
                  </a:cxn>
                  <a:cxn ang="0">
                    <a:pos x="T2" y="T3"/>
                  </a:cxn>
                  <a:cxn ang="0">
                    <a:pos x="T4" y="T5"/>
                  </a:cxn>
                  <a:cxn ang="0">
                    <a:pos x="T6" y="T7"/>
                  </a:cxn>
                  <a:cxn ang="0">
                    <a:pos x="T8" y="T9"/>
                  </a:cxn>
                  <a:cxn ang="0">
                    <a:pos x="T10" y="T11"/>
                  </a:cxn>
                </a:cxnLst>
                <a:rect b="b" l="0" r="r" t="0"/>
                <a:pathLst>
                  <a:path h="104" w="60">
                    <a:moveTo>
                      <a:pt x="60" y="0"/>
                    </a:moveTo>
                    <a:lnTo>
                      <a:pt x="60" y="0"/>
                    </a:lnTo>
                    <a:lnTo>
                      <a:pt x="0" y="54"/>
                    </a:lnTo>
                    <a:lnTo>
                      <a:pt x="0" y="104"/>
                    </a:lnTo>
                    <a:lnTo>
                      <a:pt x="60" y="44"/>
                    </a:lnTo>
                    <a:lnTo>
                      <a:pt x="60" y="0"/>
                    </a:lnTo>
                    <a:close/>
                  </a:path>
                </a:pathLst>
              </a:custGeom>
              <a:grpFill/>
              <a:ln>
                <a:noFill/>
              </a:ln>
            </p:spPr>
            <p:txBody>
              <a:bodyPr anchor="t" anchorCtr="0" bIns="45720" compatLnSpc="1" lIns="91440" numCol="1" rIns="91440" tIns="45720" vert="horz" wrap="square"/>
              <a:lstStyle/>
              <a:p>
                <a:endParaRPr altLang="en-US" lang="zh-CN"/>
              </a:p>
            </p:txBody>
          </p:sp>
          <p:sp>
            <p:nvSpPr>
              <p:cNvPr id="1215" name="Freeform 660"/>
              <p:cNvSpPr/>
              <p:nvPr/>
            </p:nvSpPr>
            <p:spPr bwMode="auto">
              <a:xfrm>
                <a:off x="4516" y="2069"/>
                <a:ext cx="60" cy="104"/>
              </a:xfrm>
              <a:custGeom>
                <a:gdLst>
                  <a:gd fmla="*/ 60 w 60" name="T0"/>
                  <a:gd fmla="*/ 0 h 104" name="T1"/>
                  <a:gd fmla="*/ 60 w 60" name="T2"/>
                  <a:gd fmla="*/ 0 h 104" name="T3"/>
                  <a:gd fmla="*/ 0 w 60" name="T4"/>
                  <a:gd fmla="*/ 54 h 104" name="T5"/>
                  <a:gd fmla="*/ 0 w 60" name="T6"/>
                  <a:gd fmla="*/ 104 h 104" name="T7"/>
                  <a:gd fmla="*/ 60 w 60" name="T8"/>
                  <a:gd fmla="*/ 44 h 104" name="T9"/>
                  <a:gd fmla="*/ 60 w 60" name="T10"/>
                  <a:gd fmla="*/ 0 h 104" name="T11"/>
                </a:gdLst>
                <a:cxnLst>
                  <a:cxn ang="0">
                    <a:pos x="T0" y="T1"/>
                  </a:cxn>
                  <a:cxn ang="0">
                    <a:pos x="T2" y="T3"/>
                  </a:cxn>
                  <a:cxn ang="0">
                    <a:pos x="T4" y="T5"/>
                  </a:cxn>
                  <a:cxn ang="0">
                    <a:pos x="T6" y="T7"/>
                  </a:cxn>
                  <a:cxn ang="0">
                    <a:pos x="T8" y="T9"/>
                  </a:cxn>
                  <a:cxn ang="0">
                    <a:pos x="T10" y="T11"/>
                  </a:cxn>
                </a:cxnLst>
                <a:rect b="b" l="0" r="r" t="0"/>
                <a:pathLst>
                  <a:path h="104" w="60">
                    <a:moveTo>
                      <a:pt x="60" y="0"/>
                    </a:moveTo>
                    <a:lnTo>
                      <a:pt x="60" y="0"/>
                    </a:lnTo>
                    <a:lnTo>
                      <a:pt x="0" y="54"/>
                    </a:lnTo>
                    <a:lnTo>
                      <a:pt x="0" y="104"/>
                    </a:lnTo>
                    <a:lnTo>
                      <a:pt x="60" y="44"/>
                    </a:lnTo>
                    <a:lnTo>
                      <a:pt x="60" y="0"/>
                    </a:lnTo>
                  </a:path>
                </a:pathLst>
              </a:custGeom>
              <a:grpFill/>
              <a:ln>
                <a:noFill/>
              </a:ln>
            </p:spPr>
            <p:txBody>
              <a:bodyPr anchor="t" anchorCtr="0" bIns="45720" compatLnSpc="1" lIns="91440" numCol="1" rIns="91440" tIns="45720" vert="horz" wrap="square"/>
              <a:lstStyle/>
              <a:p>
                <a:endParaRPr altLang="en-US" lang="zh-CN"/>
              </a:p>
            </p:txBody>
          </p:sp>
          <p:sp>
            <p:nvSpPr>
              <p:cNvPr id="1216" name="Freeform 661"/>
              <p:cNvSpPr/>
              <p:nvPr/>
            </p:nvSpPr>
            <p:spPr bwMode="auto">
              <a:xfrm>
                <a:off x="4600" y="2025"/>
                <a:ext cx="24" cy="64"/>
              </a:xfrm>
              <a:custGeom>
                <a:gdLst>
                  <a:gd fmla="*/ 24 w 24" name="T0"/>
                  <a:gd fmla="*/ 0 h 64" name="T1"/>
                  <a:gd fmla="*/ 0 w 24" name="T2"/>
                  <a:gd fmla="*/ 22 h 64" name="T3"/>
                  <a:gd fmla="*/ 0 w 24" name="T4"/>
                  <a:gd fmla="*/ 64 h 64" name="T5"/>
                  <a:gd fmla="*/ 24 w 24" name="T6"/>
                  <a:gd fmla="*/ 40 h 64" name="T7"/>
                  <a:gd fmla="*/ 24 w 24" name="T8"/>
                  <a:gd fmla="*/ 0 h 64" name="T9"/>
                </a:gdLst>
                <a:cxnLst>
                  <a:cxn ang="0">
                    <a:pos x="T0" y="T1"/>
                  </a:cxn>
                  <a:cxn ang="0">
                    <a:pos x="T2" y="T3"/>
                  </a:cxn>
                  <a:cxn ang="0">
                    <a:pos x="T4" y="T5"/>
                  </a:cxn>
                  <a:cxn ang="0">
                    <a:pos x="T6" y="T7"/>
                  </a:cxn>
                  <a:cxn ang="0">
                    <a:pos x="T8" y="T9"/>
                  </a:cxn>
                </a:cxnLst>
                <a:rect b="b" l="0" r="r" t="0"/>
                <a:pathLst>
                  <a:path h="64" w="24">
                    <a:moveTo>
                      <a:pt x="24" y="0"/>
                    </a:moveTo>
                    <a:lnTo>
                      <a:pt x="0" y="22"/>
                    </a:lnTo>
                    <a:lnTo>
                      <a:pt x="0" y="64"/>
                    </a:lnTo>
                    <a:lnTo>
                      <a:pt x="24" y="40"/>
                    </a:lnTo>
                    <a:lnTo>
                      <a:pt x="24" y="0"/>
                    </a:lnTo>
                    <a:close/>
                  </a:path>
                </a:pathLst>
              </a:custGeom>
              <a:grpFill/>
              <a:ln>
                <a:noFill/>
              </a:ln>
            </p:spPr>
            <p:txBody>
              <a:bodyPr anchor="t" anchorCtr="0" bIns="45720" compatLnSpc="1" lIns="91440" numCol="1" rIns="91440" tIns="45720" vert="horz" wrap="square"/>
              <a:lstStyle/>
              <a:p>
                <a:endParaRPr altLang="en-US" lang="zh-CN"/>
              </a:p>
            </p:txBody>
          </p:sp>
          <p:sp>
            <p:nvSpPr>
              <p:cNvPr id="1217" name="Freeform 662"/>
              <p:cNvSpPr/>
              <p:nvPr/>
            </p:nvSpPr>
            <p:spPr bwMode="auto">
              <a:xfrm>
                <a:off x="4600" y="2025"/>
                <a:ext cx="24" cy="64"/>
              </a:xfrm>
              <a:custGeom>
                <a:gdLst>
                  <a:gd fmla="*/ 24 w 24" name="T0"/>
                  <a:gd fmla="*/ 0 h 64" name="T1"/>
                  <a:gd fmla="*/ 0 w 24" name="T2"/>
                  <a:gd fmla="*/ 22 h 64" name="T3"/>
                  <a:gd fmla="*/ 0 w 24" name="T4"/>
                  <a:gd fmla="*/ 64 h 64" name="T5"/>
                  <a:gd fmla="*/ 24 w 24" name="T6"/>
                  <a:gd fmla="*/ 40 h 64" name="T7"/>
                  <a:gd fmla="*/ 24 w 24" name="T8"/>
                  <a:gd fmla="*/ 0 h 64" name="T9"/>
                </a:gdLst>
                <a:cxnLst>
                  <a:cxn ang="0">
                    <a:pos x="T0" y="T1"/>
                  </a:cxn>
                  <a:cxn ang="0">
                    <a:pos x="T2" y="T3"/>
                  </a:cxn>
                  <a:cxn ang="0">
                    <a:pos x="T4" y="T5"/>
                  </a:cxn>
                  <a:cxn ang="0">
                    <a:pos x="T6" y="T7"/>
                  </a:cxn>
                  <a:cxn ang="0">
                    <a:pos x="T8" y="T9"/>
                  </a:cxn>
                </a:cxnLst>
                <a:rect b="b" l="0" r="r" t="0"/>
                <a:pathLst>
                  <a:path h="64" w="24">
                    <a:moveTo>
                      <a:pt x="24" y="0"/>
                    </a:moveTo>
                    <a:lnTo>
                      <a:pt x="0" y="22"/>
                    </a:lnTo>
                    <a:lnTo>
                      <a:pt x="0" y="64"/>
                    </a:lnTo>
                    <a:lnTo>
                      <a:pt x="24" y="40"/>
                    </a:lnTo>
                    <a:lnTo>
                      <a:pt x="24" y="0"/>
                    </a:lnTo>
                  </a:path>
                </a:pathLst>
              </a:custGeom>
              <a:grpFill/>
              <a:ln>
                <a:noFill/>
              </a:ln>
            </p:spPr>
            <p:txBody>
              <a:bodyPr anchor="t" anchorCtr="0" bIns="45720" compatLnSpc="1" lIns="91440" numCol="1" rIns="91440" tIns="45720" vert="horz" wrap="square"/>
              <a:lstStyle/>
              <a:p>
                <a:endParaRPr altLang="en-US" lang="zh-CN"/>
              </a:p>
            </p:txBody>
          </p:sp>
          <p:sp>
            <p:nvSpPr>
              <p:cNvPr id="1218" name="Freeform 663"/>
              <p:cNvSpPr/>
              <p:nvPr/>
            </p:nvSpPr>
            <p:spPr bwMode="auto">
              <a:xfrm>
                <a:off x="4648" y="1960"/>
                <a:ext cx="46" cy="81"/>
              </a:xfrm>
              <a:custGeom>
                <a:gdLst>
                  <a:gd fmla="*/ 46 w 46" name="T0"/>
                  <a:gd fmla="*/ 0 h 81" name="T1"/>
                  <a:gd fmla="*/ 0 w 46" name="T2"/>
                  <a:gd fmla="*/ 43 h 81" name="T3"/>
                  <a:gd fmla="*/ 0 w 46" name="T4"/>
                  <a:gd fmla="*/ 81 h 81" name="T5"/>
                  <a:gd fmla="*/ 46 w 46" name="T6"/>
                  <a:gd fmla="*/ 33 h 81" name="T7"/>
                  <a:gd fmla="*/ 46 w 46" name="T8"/>
                  <a:gd fmla="*/ 0 h 81" name="T9"/>
                </a:gdLst>
                <a:cxnLst>
                  <a:cxn ang="0">
                    <a:pos x="T0" y="T1"/>
                  </a:cxn>
                  <a:cxn ang="0">
                    <a:pos x="T2" y="T3"/>
                  </a:cxn>
                  <a:cxn ang="0">
                    <a:pos x="T4" y="T5"/>
                  </a:cxn>
                  <a:cxn ang="0">
                    <a:pos x="T6" y="T7"/>
                  </a:cxn>
                  <a:cxn ang="0">
                    <a:pos x="T8" y="T9"/>
                  </a:cxn>
                </a:cxnLst>
                <a:rect b="b" l="0" r="r" t="0"/>
                <a:pathLst>
                  <a:path h="81" w="46">
                    <a:moveTo>
                      <a:pt x="46" y="0"/>
                    </a:moveTo>
                    <a:lnTo>
                      <a:pt x="0" y="43"/>
                    </a:lnTo>
                    <a:lnTo>
                      <a:pt x="0" y="81"/>
                    </a:lnTo>
                    <a:lnTo>
                      <a:pt x="46" y="33"/>
                    </a:lnTo>
                    <a:lnTo>
                      <a:pt x="46" y="0"/>
                    </a:lnTo>
                    <a:close/>
                  </a:path>
                </a:pathLst>
              </a:custGeom>
              <a:grpFill/>
              <a:ln>
                <a:noFill/>
              </a:ln>
            </p:spPr>
            <p:txBody>
              <a:bodyPr anchor="t" anchorCtr="0" bIns="45720" compatLnSpc="1" lIns="91440" numCol="1" rIns="91440" tIns="45720" vert="horz" wrap="square"/>
              <a:lstStyle/>
              <a:p>
                <a:endParaRPr altLang="en-US" lang="zh-CN"/>
              </a:p>
            </p:txBody>
          </p:sp>
          <p:sp>
            <p:nvSpPr>
              <p:cNvPr id="1219" name="Freeform 664"/>
              <p:cNvSpPr/>
              <p:nvPr/>
            </p:nvSpPr>
            <p:spPr bwMode="auto">
              <a:xfrm>
                <a:off x="4648" y="1960"/>
                <a:ext cx="46" cy="81"/>
              </a:xfrm>
              <a:custGeom>
                <a:gdLst>
                  <a:gd fmla="*/ 46 w 46" name="T0"/>
                  <a:gd fmla="*/ 0 h 81" name="T1"/>
                  <a:gd fmla="*/ 0 w 46" name="T2"/>
                  <a:gd fmla="*/ 43 h 81" name="T3"/>
                  <a:gd fmla="*/ 0 w 46" name="T4"/>
                  <a:gd fmla="*/ 81 h 81" name="T5"/>
                  <a:gd fmla="*/ 46 w 46" name="T6"/>
                  <a:gd fmla="*/ 33 h 81" name="T7"/>
                  <a:gd fmla="*/ 46 w 46" name="T8"/>
                  <a:gd fmla="*/ 0 h 81" name="T9"/>
                </a:gdLst>
                <a:cxnLst>
                  <a:cxn ang="0">
                    <a:pos x="T0" y="T1"/>
                  </a:cxn>
                  <a:cxn ang="0">
                    <a:pos x="T2" y="T3"/>
                  </a:cxn>
                  <a:cxn ang="0">
                    <a:pos x="T4" y="T5"/>
                  </a:cxn>
                  <a:cxn ang="0">
                    <a:pos x="T6" y="T7"/>
                  </a:cxn>
                  <a:cxn ang="0">
                    <a:pos x="T8" y="T9"/>
                  </a:cxn>
                </a:cxnLst>
                <a:rect b="b" l="0" r="r" t="0"/>
                <a:pathLst>
                  <a:path h="81" w="46">
                    <a:moveTo>
                      <a:pt x="46" y="0"/>
                    </a:moveTo>
                    <a:lnTo>
                      <a:pt x="0" y="43"/>
                    </a:lnTo>
                    <a:lnTo>
                      <a:pt x="0" y="81"/>
                    </a:lnTo>
                    <a:lnTo>
                      <a:pt x="46" y="33"/>
                    </a:lnTo>
                    <a:lnTo>
                      <a:pt x="46" y="0"/>
                    </a:lnTo>
                  </a:path>
                </a:pathLst>
              </a:custGeom>
              <a:grpFill/>
              <a:ln>
                <a:noFill/>
              </a:ln>
            </p:spPr>
            <p:txBody>
              <a:bodyPr anchor="t" anchorCtr="0" bIns="45720" compatLnSpc="1" lIns="91440" numCol="1" rIns="91440" tIns="45720" vert="horz" wrap="square"/>
              <a:lstStyle/>
              <a:p>
                <a:endParaRPr altLang="en-US" lang="zh-CN"/>
              </a:p>
            </p:txBody>
          </p:sp>
          <p:sp>
            <p:nvSpPr>
              <p:cNvPr id="1220" name="Freeform 665"/>
              <p:cNvSpPr/>
              <p:nvPr/>
            </p:nvSpPr>
            <p:spPr bwMode="auto">
              <a:xfrm>
                <a:off x="4740" y="1900"/>
                <a:ext cx="22" cy="46"/>
              </a:xfrm>
              <a:custGeom>
                <a:gdLst>
                  <a:gd fmla="*/ 22 w 22" name="T0"/>
                  <a:gd fmla="*/ 0 h 46" name="T1"/>
                  <a:gd fmla="*/ 22 w 22" name="T2"/>
                  <a:gd fmla="*/ 0 h 46" name="T3"/>
                  <a:gd fmla="*/ 0 w 22" name="T4"/>
                  <a:gd fmla="*/ 20 h 46" name="T5"/>
                  <a:gd fmla="*/ 0 w 22" name="T6"/>
                  <a:gd fmla="*/ 46 h 46" name="T7"/>
                  <a:gd fmla="*/ 22 w 22" name="T8"/>
                  <a:gd fmla="*/ 26 h 46" name="T9"/>
                  <a:gd fmla="*/ 22 w 22" name="T10"/>
                  <a:gd fmla="*/ 0 h 46" name="T11"/>
                </a:gdLst>
                <a:cxnLst>
                  <a:cxn ang="0">
                    <a:pos x="T0" y="T1"/>
                  </a:cxn>
                  <a:cxn ang="0">
                    <a:pos x="T2" y="T3"/>
                  </a:cxn>
                  <a:cxn ang="0">
                    <a:pos x="T4" y="T5"/>
                  </a:cxn>
                  <a:cxn ang="0">
                    <a:pos x="T6" y="T7"/>
                  </a:cxn>
                  <a:cxn ang="0">
                    <a:pos x="T8" y="T9"/>
                  </a:cxn>
                  <a:cxn ang="0">
                    <a:pos x="T10" y="T11"/>
                  </a:cxn>
                </a:cxnLst>
                <a:rect b="b" l="0" r="r" t="0"/>
                <a:pathLst>
                  <a:path h="46" w="22">
                    <a:moveTo>
                      <a:pt x="22" y="0"/>
                    </a:moveTo>
                    <a:lnTo>
                      <a:pt x="22" y="0"/>
                    </a:lnTo>
                    <a:lnTo>
                      <a:pt x="0" y="20"/>
                    </a:lnTo>
                    <a:lnTo>
                      <a:pt x="0" y="46"/>
                    </a:lnTo>
                    <a:lnTo>
                      <a:pt x="22" y="26"/>
                    </a:lnTo>
                    <a:lnTo>
                      <a:pt x="22" y="0"/>
                    </a:lnTo>
                    <a:close/>
                  </a:path>
                </a:pathLst>
              </a:custGeom>
              <a:grpFill/>
              <a:ln>
                <a:noFill/>
              </a:ln>
            </p:spPr>
            <p:txBody>
              <a:bodyPr anchor="t" anchorCtr="0" bIns="45720" compatLnSpc="1" lIns="91440" numCol="1" rIns="91440" tIns="45720" vert="horz" wrap="square"/>
              <a:lstStyle/>
              <a:p>
                <a:endParaRPr altLang="en-US" lang="zh-CN"/>
              </a:p>
            </p:txBody>
          </p:sp>
          <p:sp>
            <p:nvSpPr>
              <p:cNvPr id="1221" name="Freeform 666"/>
              <p:cNvSpPr/>
              <p:nvPr/>
            </p:nvSpPr>
            <p:spPr bwMode="auto">
              <a:xfrm>
                <a:off x="4740" y="1900"/>
                <a:ext cx="22" cy="46"/>
              </a:xfrm>
              <a:custGeom>
                <a:gdLst>
                  <a:gd fmla="*/ 22 w 22" name="T0"/>
                  <a:gd fmla="*/ 0 h 46" name="T1"/>
                  <a:gd fmla="*/ 22 w 22" name="T2"/>
                  <a:gd fmla="*/ 0 h 46" name="T3"/>
                  <a:gd fmla="*/ 0 w 22" name="T4"/>
                  <a:gd fmla="*/ 20 h 46" name="T5"/>
                  <a:gd fmla="*/ 0 w 22" name="T6"/>
                  <a:gd fmla="*/ 46 h 46" name="T7"/>
                  <a:gd fmla="*/ 22 w 22" name="T8"/>
                  <a:gd fmla="*/ 26 h 46" name="T9"/>
                  <a:gd fmla="*/ 22 w 22" name="T10"/>
                  <a:gd fmla="*/ 0 h 46" name="T11"/>
                </a:gdLst>
                <a:cxnLst>
                  <a:cxn ang="0">
                    <a:pos x="T0" y="T1"/>
                  </a:cxn>
                  <a:cxn ang="0">
                    <a:pos x="T2" y="T3"/>
                  </a:cxn>
                  <a:cxn ang="0">
                    <a:pos x="T4" y="T5"/>
                  </a:cxn>
                  <a:cxn ang="0">
                    <a:pos x="T6" y="T7"/>
                  </a:cxn>
                  <a:cxn ang="0">
                    <a:pos x="T8" y="T9"/>
                  </a:cxn>
                  <a:cxn ang="0">
                    <a:pos x="T10" y="T11"/>
                  </a:cxn>
                </a:cxnLst>
                <a:rect b="b" l="0" r="r" t="0"/>
                <a:pathLst>
                  <a:path h="46" w="22">
                    <a:moveTo>
                      <a:pt x="22" y="0"/>
                    </a:moveTo>
                    <a:lnTo>
                      <a:pt x="22" y="0"/>
                    </a:lnTo>
                    <a:lnTo>
                      <a:pt x="0" y="20"/>
                    </a:lnTo>
                    <a:lnTo>
                      <a:pt x="0" y="46"/>
                    </a:lnTo>
                    <a:lnTo>
                      <a:pt x="22" y="26"/>
                    </a:lnTo>
                    <a:lnTo>
                      <a:pt x="22" y="0"/>
                    </a:lnTo>
                  </a:path>
                </a:pathLst>
              </a:custGeom>
              <a:grpFill/>
              <a:ln>
                <a:noFill/>
              </a:ln>
            </p:spPr>
            <p:txBody>
              <a:bodyPr anchor="t" anchorCtr="0" bIns="45720" compatLnSpc="1" lIns="91440" numCol="1" rIns="91440" tIns="45720" vert="horz" wrap="square"/>
              <a:lstStyle/>
              <a:p>
                <a:endParaRPr altLang="en-US" lang="zh-CN"/>
              </a:p>
            </p:txBody>
          </p:sp>
          <p:sp>
            <p:nvSpPr>
              <p:cNvPr id="1222" name="Freeform 667"/>
              <p:cNvSpPr/>
              <p:nvPr/>
            </p:nvSpPr>
            <p:spPr bwMode="auto">
              <a:xfrm>
                <a:off x="4582" y="2047"/>
                <a:ext cx="92" cy="132"/>
              </a:xfrm>
              <a:custGeom>
                <a:gdLst>
                  <a:gd fmla="*/ 92 w 92" name="T0"/>
                  <a:gd fmla="*/ 0 h 132" name="T1"/>
                  <a:gd fmla="*/ 92 w 92" name="T2"/>
                  <a:gd fmla="*/ 0 h 132" name="T3"/>
                  <a:gd fmla="*/ 0 w 92" name="T4"/>
                  <a:gd fmla="*/ 90 h 132" name="T5"/>
                  <a:gd fmla="*/ 0 w 92" name="T6"/>
                  <a:gd fmla="*/ 132 h 132" name="T7"/>
                  <a:gd fmla="*/ 92 w 92" name="T8"/>
                  <a:gd fmla="*/ 34 h 132" name="T9"/>
                  <a:gd fmla="*/ 92 w 92" name="T10"/>
                  <a:gd fmla="*/ 0 h 132" name="T11"/>
                </a:gdLst>
                <a:cxnLst>
                  <a:cxn ang="0">
                    <a:pos x="T0" y="T1"/>
                  </a:cxn>
                  <a:cxn ang="0">
                    <a:pos x="T2" y="T3"/>
                  </a:cxn>
                  <a:cxn ang="0">
                    <a:pos x="T4" y="T5"/>
                  </a:cxn>
                  <a:cxn ang="0">
                    <a:pos x="T6" y="T7"/>
                  </a:cxn>
                  <a:cxn ang="0">
                    <a:pos x="T8" y="T9"/>
                  </a:cxn>
                  <a:cxn ang="0">
                    <a:pos x="T10" y="T11"/>
                  </a:cxn>
                </a:cxnLst>
                <a:rect b="b" l="0" r="r" t="0"/>
                <a:pathLst>
                  <a:path h="132" w="92">
                    <a:moveTo>
                      <a:pt x="92" y="0"/>
                    </a:moveTo>
                    <a:lnTo>
                      <a:pt x="92" y="0"/>
                    </a:lnTo>
                    <a:lnTo>
                      <a:pt x="0" y="90"/>
                    </a:lnTo>
                    <a:lnTo>
                      <a:pt x="0" y="132"/>
                    </a:lnTo>
                    <a:lnTo>
                      <a:pt x="92" y="34"/>
                    </a:lnTo>
                    <a:lnTo>
                      <a:pt x="92" y="0"/>
                    </a:lnTo>
                    <a:close/>
                  </a:path>
                </a:pathLst>
              </a:custGeom>
              <a:grpFill/>
              <a:ln>
                <a:noFill/>
              </a:ln>
            </p:spPr>
            <p:txBody>
              <a:bodyPr anchor="t" anchorCtr="0" bIns="45720" compatLnSpc="1" lIns="91440" numCol="1" rIns="91440" tIns="45720" vert="horz" wrap="square"/>
              <a:lstStyle/>
              <a:p>
                <a:endParaRPr altLang="en-US" lang="zh-CN"/>
              </a:p>
            </p:txBody>
          </p:sp>
          <p:sp>
            <p:nvSpPr>
              <p:cNvPr id="1223" name="Freeform 668"/>
              <p:cNvSpPr/>
              <p:nvPr/>
            </p:nvSpPr>
            <p:spPr bwMode="auto">
              <a:xfrm>
                <a:off x="4582" y="2047"/>
                <a:ext cx="92" cy="132"/>
              </a:xfrm>
              <a:custGeom>
                <a:gdLst>
                  <a:gd fmla="*/ 92 w 92" name="T0"/>
                  <a:gd fmla="*/ 0 h 132" name="T1"/>
                  <a:gd fmla="*/ 92 w 92" name="T2"/>
                  <a:gd fmla="*/ 0 h 132" name="T3"/>
                  <a:gd fmla="*/ 0 w 92" name="T4"/>
                  <a:gd fmla="*/ 90 h 132" name="T5"/>
                  <a:gd fmla="*/ 0 w 92" name="T6"/>
                  <a:gd fmla="*/ 132 h 132" name="T7"/>
                  <a:gd fmla="*/ 92 w 92" name="T8"/>
                  <a:gd fmla="*/ 34 h 132" name="T9"/>
                  <a:gd fmla="*/ 92 w 92" name="T10"/>
                  <a:gd fmla="*/ 0 h 132" name="T11"/>
                </a:gdLst>
                <a:cxnLst>
                  <a:cxn ang="0">
                    <a:pos x="T0" y="T1"/>
                  </a:cxn>
                  <a:cxn ang="0">
                    <a:pos x="T2" y="T3"/>
                  </a:cxn>
                  <a:cxn ang="0">
                    <a:pos x="T4" y="T5"/>
                  </a:cxn>
                  <a:cxn ang="0">
                    <a:pos x="T6" y="T7"/>
                  </a:cxn>
                  <a:cxn ang="0">
                    <a:pos x="T8" y="T9"/>
                  </a:cxn>
                  <a:cxn ang="0">
                    <a:pos x="T10" y="T11"/>
                  </a:cxn>
                </a:cxnLst>
                <a:rect b="b" l="0" r="r" t="0"/>
                <a:pathLst>
                  <a:path h="132" w="92">
                    <a:moveTo>
                      <a:pt x="92" y="0"/>
                    </a:moveTo>
                    <a:lnTo>
                      <a:pt x="92" y="0"/>
                    </a:lnTo>
                    <a:lnTo>
                      <a:pt x="0" y="90"/>
                    </a:lnTo>
                    <a:lnTo>
                      <a:pt x="0" y="132"/>
                    </a:lnTo>
                    <a:lnTo>
                      <a:pt x="92" y="34"/>
                    </a:lnTo>
                    <a:lnTo>
                      <a:pt x="92" y="0"/>
                    </a:lnTo>
                  </a:path>
                </a:pathLst>
              </a:custGeom>
              <a:grpFill/>
              <a:ln>
                <a:noFill/>
              </a:ln>
            </p:spPr>
            <p:txBody>
              <a:bodyPr anchor="t" anchorCtr="0" bIns="45720" compatLnSpc="1" lIns="91440" numCol="1" rIns="91440" tIns="45720" vert="horz" wrap="square"/>
              <a:lstStyle/>
              <a:p>
                <a:endParaRPr altLang="en-US" lang="zh-CN"/>
              </a:p>
            </p:txBody>
          </p:sp>
          <p:sp>
            <p:nvSpPr>
              <p:cNvPr id="1224" name="Freeform 669"/>
              <p:cNvSpPr/>
              <p:nvPr/>
            </p:nvSpPr>
            <p:spPr bwMode="auto">
              <a:xfrm>
                <a:off x="4698" y="1962"/>
                <a:ext cx="64" cy="93"/>
              </a:xfrm>
              <a:custGeom>
                <a:gdLst>
                  <a:gd fmla="*/ 64 w 64" name="T0"/>
                  <a:gd fmla="*/ 0 h 93" name="T1"/>
                  <a:gd fmla="*/ 64 w 64" name="T2"/>
                  <a:gd fmla="*/ 0 h 93" name="T3"/>
                  <a:gd fmla="*/ 0 w 64" name="T4"/>
                  <a:gd fmla="*/ 61 h 93" name="T5"/>
                  <a:gd fmla="*/ 0 w 64" name="T6"/>
                  <a:gd fmla="*/ 93 h 93" name="T7"/>
                  <a:gd fmla="*/ 0 w 64" name="T8"/>
                  <a:gd fmla="*/ 93 h 93" name="T9"/>
                  <a:gd fmla="*/ 64 w 64" name="T10"/>
                  <a:gd fmla="*/ 25 h 93" name="T11"/>
                  <a:gd fmla="*/ 64 w 64" name="T12"/>
                  <a:gd fmla="*/ 0 h 93" name="T13"/>
                </a:gdLst>
                <a:cxnLst>
                  <a:cxn ang="0">
                    <a:pos x="T0" y="T1"/>
                  </a:cxn>
                  <a:cxn ang="0">
                    <a:pos x="T2" y="T3"/>
                  </a:cxn>
                  <a:cxn ang="0">
                    <a:pos x="T4" y="T5"/>
                  </a:cxn>
                  <a:cxn ang="0">
                    <a:pos x="T6" y="T7"/>
                  </a:cxn>
                  <a:cxn ang="0">
                    <a:pos x="T8" y="T9"/>
                  </a:cxn>
                  <a:cxn ang="0">
                    <a:pos x="T10" y="T11"/>
                  </a:cxn>
                  <a:cxn ang="0">
                    <a:pos x="T12" y="T13"/>
                  </a:cxn>
                </a:cxnLst>
                <a:rect b="b" l="0" r="r" t="0"/>
                <a:pathLst>
                  <a:path h="93" w="64">
                    <a:moveTo>
                      <a:pt x="64" y="0"/>
                    </a:moveTo>
                    <a:lnTo>
                      <a:pt x="64" y="0"/>
                    </a:lnTo>
                    <a:lnTo>
                      <a:pt x="0" y="61"/>
                    </a:lnTo>
                    <a:lnTo>
                      <a:pt x="0" y="93"/>
                    </a:lnTo>
                    <a:lnTo>
                      <a:pt x="0" y="93"/>
                    </a:lnTo>
                    <a:lnTo>
                      <a:pt x="64" y="25"/>
                    </a:lnTo>
                    <a:lnTo>
                      <a:pt x="64" y="0"/>
                    </a:lnTo>
                    <a:close/>
                  </a:path>
                </a:pathLst>
              </a:custGeom>
              <a:grpFill/>
              <a:ln>
                <a:noFill/>
              </a:ln>
            </p:spPr>
            <p:txBody>
              <a:bodyPr anchor="t" anchorCtr="0" bIns="45720" compatLnSpc="1" lIns="91440" numCol="1" rIns="91440" tIns="45720" vert="horz" wrap="square"/>
              <a:lstStyle/>
              <a:p>
                <a:endParaRPr altLang="en-US" lang="zh-CN"/>
              </a:p>
            </p:txBody>
          </p:sp>
          <p:sp>
            <p:nvSpPr>
              <p:cNvPr id="1225" name="Freeform 670"/>
              <p:cNvSpPr/>
              <p:nvPr/>
            </p:nvSpPr>
            <p:spPr bwMode="auto">
              <a:xfrm>
                <a:off x="4698" y="1962"/>
                <a:ext cx="64" cy="93"/>
              </a:xfrm>
              <a:custGeom>
                <a:gdLst>
                  <a:gd fmla="*/ 64 w 64" name="T0"/>
                  <a:gd fmla="*/ 0 h 93" name="T1"/>
                  <a:gd fmla="*/ 64 w 64" name="T2"/>
                  <a:gd fmla="*/ 0 h 93" name="T3"/>
                  <a:gd fmla="*/ 0 w 64" name="T4"/>
                  <a:gd fmla="*/ 61 h 93" name="T5"/>
                  <a:gd fmla="*/ 0 w 64" name="T6"/>
                  <a:gd fmla="*/ 93 h 93" name="T7"/>
                  <a:gd fmla="*/ 0 w 64" name="T8"/>
                  <a:gd fmla="*/ 93 h 93" name="T9"/>
                  <a:gd fmla="*/ 64 w 64" name="T10"/>
                  <a:gd fmla="*/ 25 h 93" name="T11"/>
                  <a:gd fmla="*/ 64 w 64" name="T12"/>
                  <a:gd fmla="*/ 0 h 93" name="T13"/>
                </a:gdLst>
                <a:cxnLst>
                  <a:cxn ang="0">
                    <a:pos x="T0" y="T1"/>
                  </a:cxn>
                  <a:cxn ang="0">
                    <a:pos x="T2" y="T3"/>
                  </a:cxn>
                  <a:cxn ang="0">
                    <a:pos x="T4" y="T5"/>
                  </a:cxn>
                  <a:cxn ang="0">
                    <a:pos x="T6" y="T7"/>
                  </a:cxn>
                  <a:cxn ang="0">
                    <a:pos x="T8" y="T9"/>
                  </a:cxn>
                  <a:cxn ang="0">
                    <a:pos x="T10" y="T11"/>
                  </a:cxn>
                  <a:cxn ang="0">
                    <a:pos x="T12" y="T13"/>
                  </a:cxn>
                </a:cxnLst>
                <a:rect b="b" l="0" r="r" t="0"/>
                <a:pathLst>
                  <a:path h="93" w="64">
                    <a:moveTo>
                      <a:pt x="64" y="0"/>
                    </a:moveTo>
                    <a:lnTo>
                      <a:pt x="64" y="0"/>
                    </a:lnTo>
                    <a:lnTo>
                      <a:pt x="0" y="61"/>
                    </a:lnTo>
                    <a:lnTo>
                      <a:pt x="0" y="93"/>
                    </a:lnTo>
                    <a:lnTo>
                      <a:pt x="0" y="93"/>
                    </a:lnTo>
                    <a:lnTo>
                      <a:pt x="64" y="25"/>
                    </a:lnTo>
                    <a:lnTo>
                      <a:pt x="64" y="0"/>
                    </a:lnTo>
                  </a:path>
                </a:pathLst>
              </a:custGeom>
              <a:grpFill/>
              <a:ln>
                <a:noFill/>
              </a:ln>
            </p:spPr>
            <p:txBody>
              <a:bodyPr anchor="t" anchorCtr="0" bIns="45720" compatLnSpc="1" lIns="91440" numCol="1" rIns="91440" tIns="45720" vert="horz" wrap="square"/>
              <a:lstStyle/>
              <a:p>
                <a:endParaRPr altLang="en-US" lang="zh-CN"/>
              </a:p>
            </p:txBody>
          </p:sp>
          <p:sp>
            <p:nvSpPr>
              <p:cNvPr id="1226" name="Freeform 671"/>
              <p:cNvSpPr/>
              <p:nvPr/>
            </p:nvSpPr>
            <p:spPr bwMode="auto">
              <a:xfrm>
                <a:off x="4558" y="2143"/>
                <a:ext cx="92" cy="138"/>
              </a:xfrm>
              <a:custGeom>
                <a:gdLst>
                  <a:gd fmla="*/ 92 w 92" name="T0"/>
                  <a:gd fmla="*/ 0 h 138" name="T1"/>
                  <a:gd fmla="*/ 92 w 92" name="T2"/>
                  <a:gd fmla="*/ 0 h 138" name="T3"/>
                  <a:gd fmla="*/ 0 w 92" name="T4"/>
                  <a:gd fmla="*/ 94 h 138" name="T5"/>
                  <a:gd fmla="*/ 0 w 92" name="T6"/>
                  <a:gd fmla="*/ 138 h 138" name="T7"/>
                  <a:gd fmla="*/ 92 w 92" name="T8"/>
                  <a:gd fmla="*/ 36 h 138" name="T9"/>
                  <a:gd fmla="*/ 92 w 92" name="T10"/>
                  <a:gd fmla="*/ 0 h 138" name="T11"/>
                </a:gdLst>
                <a:cxnLst>
                  <a:cxn ang="0">
                    <a:pos x="T0" y="T1"/>
                  </a:cxn>
                  <a:cxn ang="0">
                    <a:pos x="T2" y="T3"/>
                  </a:cxn>
                  <a:cxn ang="0">
                    <a:pos x="T4" y="T5"/>
                  </a:cxn>
                  <a:cxn ang="0">
                    <a:pos x="T6" y="T7"/>
                  </a:cxn>
                  <a:cxn ang="0">
                    <a:pos x="T8" y="T9"/>
                  </a:cxn>
                  <a:cxn ang="0">
                    <a:pos x="T10" y="T11"/>
                  </a:cxn>
                </a:cxnLst>
                <a:rect b="b" l="0" r="r" t="0"/>
                <a:pathLst>
                  <a:path h="138" w="92">
                    <a:moveTo>
                      <a:pt x="92" y="0"/>
                    </a:moveTo>
                    <a:lnTo>
                      <a:pt x="92" y="0"/>
                    </a:lnTo>
                    <a:lnTo>
                      <a:pt x="0" y="94"/>
                    </a:lnTo>
                    <a:lnTo>
                      <a:pt x="0" y="138"/>
                    </a:lnTo>
                    <a:lnTo>
                      <a:pt x="92" y="36"/>
                    </a:lnTo>
                    <a:lnTo>
                      <a:pt x="92" y="0"/>
                    </a:lnTo>
                    <a:close/>
                  </a:path>
                </a:pathLst>
              </a:custGeom>
              <a:grpFill/>
              <a:ln>
                <a:noFill/>
              </a:ln>
            </p:spPr>
            <p:txBody>
              <a:bodyPr anchor="t" anchorCtr="0" bIns="45720" compatLnSpc="1" lIns="91440" numCol="1" rIns="91440" tIns="45720" vert="horz" wrap="square"/>
              <a:lstStyle/>
              <a:p>
                <a:endParaRPr altLang="en-US" lang="zh-CN"/>
              </a:p>
            </p:txBody>
          </p:sp>
          <p:sp>
            <p:nvSpPr>
              <p:cNvPr id="1227" name="Freeform 672"/>
              <p:cNvSpPr/>
              <p:nvPr/>
            </p:nvSpPr>
            <p:spPr bwMode="auto">
              <a:xfrm>
                <a:off x="4558" y="2143"/>
                <a:ext cx="92" cy="138"/>
              </a:xfrm>
              <a:custGeom>
                <a:gdLst>
                  <a:gd fmla="*/ 92 w 92" name="T0"/>
                  <a:gd fmla="*/ 0 h 138" name="T1"/>
                  <a:gd fmla="*/ 92 w 92" name="T2"/>
                  <a:gd fmla="*/ 0 h 138" name="T3"/>
                  <a:gd fmla="*/ 0 w 92" name="T4"/>
                  <a:gd fmla="*/ 94 h 138" name="T5"/>
                  <a:gd fmla="*/ 0 w 92" name="T6"/>
                  <a:gd fmla="*/ 138 h 138" name="T7"/>
                  <a:gd fmla="*/ 92 w 92" name="T8"/>
                  <a:gd fmla="*/ 36 h 138" name="T9"/>
                  <a:gd fmla="*/ 92 w 92" name="T10"/>
                  <a:gd fmla="*/ 0 h 138" name="T11"/>
                </a:gdLst>
                <a:cxnLst>
                  <a:cxn ang="0">
                    <a:pos x="T0" y="T1"/>
                  </a:cxn>
                  <a:cxn ang="0">
                    <a:pos x="T2" y="T3"/>
                  </a:cxn>
                  <a:cxn ang="0">
                    <a:pos x="T4" y="T5"/>
                  </a:cxn>
                  <a:cxn ang="0">
                    <a:pos x="T6" y="T7"/>
                  </a:cxn>
                  <a:cxn ang="0">
                    <a:pos x="T8" y="T9"/>
                  </a:cxn>
                  <a:cxn ang="0">
                    <a:pos x="T10" y="T11"/>
                  </a:cxn>
                </a:cxnLst>
                <a:rect b="b" l="0" r="r" t="0"/>
                <a:pathLst>
                  <a:path h="138" w="92">
                    <a:moveTo>
                      <a:pt x="92" y="0"/>
                    </a:moveTo>
                    <a:lnTo>
                      <a:pt x="92" y="0"/>
                    </a:lnTo>
                    <a:lnTo>
                      <a:pt x="0" y="94"/>
                    </a:lnTo>
                    <a:lnTo>
                      <a:pt x="0" y="138"/>
                    </a:lnTo>
                    <a:lnTo>
                      <a:pt x="92" y="36"/>
                    </a:lnTo>
                    <a:lnTo>
                      <a:pt x="92" y="0"/>
                    </a:lnTo>
                  </a:path>
                </a:pathLst>
              </a:custGeom>
              <a:grpFill/>
              <a:ln>
                <a:noFill/>
              </a:ln>
            </p:spPr>
            <p:txBody>
              <a:bodyPr anchor="t" anchorCtr="0" bIns="45720" compatLnSpc="1" lIns="91440" numCol="1" rIns="91440" tIns="45720" vert="horz" wrap="square"/>
              <a:lstStyle/>
              <a:p>
                <a:endParaRPr altLang="en-US" lang="zh-CN"/>
              </a:p>
            </p:txBody>
          </p:sp>
          <p:sp>
            <p:nvSpPr>
              <p:cNvPr id="1228" name="Freeform 673"/>
              <p:cNvSpPr/>
              <p:nvPr/>
            </p:nvSpPr>
            <p:spPr bwMode="auto">
              <a:xfrm>
                <a:off x="4674" y="2073"/>
                <a:ext cx="44" cy="80"/>
              </a:xfrm>
              <a:custGeom>
                <a:gdLst>
                  <a:gd fmla="*/ 44 w 44" name="T0"/>
                  <a:gd fmla="*/ 0 h 80" name="T1"/>
                  <a:gd fmla="*/ 0 w 44" name="T2"/>
                  <a:gd fmla="*/ 46 h 80" name="T3"/>
                  <a:gd fmla="*/ 0 w 44" name="T4"/>
                  <a:gd fmla="*/ 80 h 80" name="T5"/>
                  <a:gd fmla="*/ 44 w 44" name="T6"/>
                  <a:gd fmla="*/ 30 h 80" name="T7"/>
                  <a:gd fmla="*/ 44 w 44" name="T8"/>
                  <a:gd fmla="*/ 0 h 80" name="T9"/>
                </a:gdLst>
                <a:cxnLst>
                  <a:cxn ang="0">
                    <a:pos x="T0" y="T1"/>
                  </a:cxn>
                  <a:cxn ang="0">
                    <a:pos x="T2" y="T3"/>
                  </a:cxn>
                  <a:cxn ang="0">
                    <a:pos x="T4" y="T5"/>
                  </a:cxn>
                  <a:cxn ang="0">
                    <a:pos x="T6" y="T7"/>
                  </a:cxn>
                  <a:cxn ang="0">
                    <a:pos x="T8" y="T9"/>
                  </a:cxn>
                </a:cxnLst>
                <a:rect b="b" l="0" r="r" t="0"/>
                <a:pathLst>
                  <a:path h="80" w="44">
                    <a:moveTo>
                      <a:pt x="44" y="0"/>
                    </a:moveTo>
                    <a:lnTo>
                      <a:pt x="0" y="46"/>
                    </a:lnTo>
                    <a:lnTo>
                      <a:pt x="0" y="80"/>
                    </a:lnTo>
                    <a:lnTo>
                      <a:pt x="44" y="30"/>
                    </a:lnTo>
                    <a:lnTo>
                      <a:pt x="44" y="0"/>
                    </a:lnTo>
                    <a:close/>
                  </a:path>
                </a:pathLst>
              </a:custGeom>
              <a:grpFill/>
              <a:ln>
                <a:noFill/>
              </a:ln>
            </p:spPr>
            <p:txBody>
              <a:bodyPr anchor="t" anchorCtr="0" bIns="45720" compatLnSpc="1" lIns="91440" numCol="1" rIns="91440" tIns="45720" vert="horz" wrap="square"/>
              <a:lstStyle/>
              <a:p>
                <a:endParaRPr altLang="en-US" lang="zh-CN"/>
              </a:p>
            </p:txBody>
          </p:sp>
          <p:sp>
            <p:nvSpPr>
              <p:cNvPr id="1229" name="Freeform 674"/>
              <p:cNvSpPr/>
              <p:nvPr/>
            </p:nvSpPr>
            <p:spPr bwMode="auto">
              <a:xfrm>
                <a:off x="4674" y="2073"/>
                <a:ext cx="44" cy="80"/>
              </a:xfrm>
              <a:custGeom>
                <a:gdLst>
                  <a:gd fmla="*/ 44 w 44" name="T0"/>
                  <a:gd fmla="*/ 0 h 80" name="T1"/>
                  <a:gd fmla="*/ 0 w 44" name="T2"/>
                  <a:gd fmla="*/ 46 h 80" name="T3"/>
                  <a:gd fmla="*/ 0 w 44" name="T4"/>
                  <a:gd fmla="*/ 80 h 80" name="T5"/>
                  <a:gd fmla="*/ 44 w 44" name="T6"/>
                  <a:gd fmla="*/ 30 h 80" name="T7"/>
                  <a:gd fmla="*/ 44 w 44" name="T8"/>
                  <a:gd fmla="*/ 0 h 80" name="T9"/>
                </a:gdLst>
                <a:cxnLst>
                  <a:cxn ang="0">
                    <a:pos x="T0" y="T1"/>
                  </a:cxn>
                  <a:cxn ang="0">
                    <a:pos x="T2" y="T3"/>
                  </a:cxn>
                  <a:cxn ang="0">
                    <a:pos x="T4" y="T5"/>
                  </a:cxn>
                  <a:cxn ang="0">
                    <a:pos x="T6" y="T7"/>
                  </a:cxn>
                  <a:cxn ang="0">
                    <a:pos x="T8" y="T9"/>
                  </a:cxn>
                </a:cxnLst>
                <a:rect b="b" l="0" r="r" t="0"/>
                <a:pathLst>
                  <a:path h="80" w="44">
                    <a:moveTo>
                      <a:pt x="44" y="0"/>
                    </a:moveTo>
                    <a:lnTo>
                      <a:pt x="0" y="46"/>
                    </a:lnTo>
                    <a:lnTo>
                      <a:pt x="0" y="80"/>
                    </a:lnTo>
                    <a:lnTo>
                      <a:pt x="44" y="30"/>
                    </a:lnTo>
                    <a:lnTo>
                      <a:pt x="44" y="0"/>
                    </a:lnTo>
                  </a:path>
                </a:pathLst>
              </a:custGeom>
              <a:grpFill/>
              <a:ln>
                <a:noFill/>
              </a:ln>
            </p:spPr>
            <p:txBody>
              <a:bodyPr anchor="t" anchorCtr="0" bIns="45720" compatLnSpc="1" lIns="91440" numCol="1" rIns="91440" tIns="45720" vert="horz" wrap="square"/>
              <a:lstStyle/>
              <a:p>
                <a:endParaRPr altLang="en-US" lang="zh-CN"/>
              </a:p>
            </p:txBody>
          </p:sp>
          <p:sp>
            <p:nvSpPr>
              <p:cNvPr id="1230" name="Freeform 675"/>
              <p:cNvSpPr/>
              <p:nvPr/>
            </p:nvSpPr>
            <p:spPr bwMode="auto">
              <a:xfrm>
                <a:off x="4754" y="2029"/>
                <a:ext cx="8" cy="34"/>
              </a:xfrm>
              <a:custGeom>
                <a:gdLst>
                  <a:gd fmla="*/ 8 w 8" name="T0"/>
                  <a:gd fmla="*/ 0 h 34" name="T1"/>
                  <a:gd fmla="*/ 8 w 8" name="T2"/>
                  <a:gd fmla="*/ 0 h 34" name="T3"/>
                  <a:gd fmla="*/ 0 w 8" name="T4"/>
                  <a:gd fmla="*/ 8 h 34" name="T5"/>
                  <a:gd fmla="*/ 0 w 8" name="T6"/>
                  <a:gd fmla="*/ 34 h 34" name="T7"/>
                  <a:gd fmla="*/ 8 w 8" name="T8"/>
                  <a:gd fmla="*/ 26 h 34" name="T9"/>
                  <a:gd fmla="*/ 8 w 8" name="T10"/>
                  <a:gd fmla="*/ 0 h 34" name="T11"/>
                </a:gdLst>
                <a:cxnLst>
                  <a:cxn ang="0">
                    <a:pos x="T0" y="T1"/>
                  </a:cxn>
                  <a:cxn ang="0">
                    <a:pos x="T2" y="T3"/>
                  </a:cxn>
                  <a:cxn ang="0">
                    <a:pos x="T4" y="T5"/>
                  </a:cxn>
                  <a:cxn ang="0">
                    <a:pos x="T6" y="T7"/>
                  </a:cxn>
                  <a:cxn ang="0">
                    <a:pos x="T8" y="T9"/>
                  </a:cxn>
                  <a:cxn ang="0">
                    <a:pos x="T10" y="T11"/>
                  </a:cxn>
                </a:cxnLst>
                <a:rect b="b" l="0" r="r" t="0"/>
                <a:pathLst>
                  <a:path h="34" w="8">
                    <a:moveTo>
                      <a:pt x="8" y="0"/>
                    </a:moveTo>
                    <a:lnTo>
                      <a:pt x="8" y="0"/>
                    </a:lnTo>
                    <a:lnTo>
                      <a:pt x="0" y="8"/>
                    </a:lnTo>
                    <a:lnTo>
                      <a:pt x="0" y="34"/>
                    </a:lnTo>
                    <a:lnTo>
                      <a:pt x="8" y="26"/>
                    </a:lnTo>
                    <a:lnTo>
                      <a:pt x="8" y="0"/>
                    </a:lnTo>
                    <a:close/>
                  </a:path>
                </a:pathLst>
              </a:custGeom>
              <a:grpFill/>
              <a:ln>
                <a:noFill/>
              </a:ln>
            </p:spPr>
            <p:txBody>
              <a:bodyPr anchor="t" anchorCtr="0" bIns="45720" compatLnSpc="1" lIns="91440" numCol="1" rIns="91440" tIns="45720" vert="horz" wrap="square"/>
              <a:lstStyle/>
              <a:p>
                <a:endParaRPr altLang="en-US" lang="zh-CN"/>
              </a:p>
            </p:txBody>
          </p:sp>
          <p:sp>
            <p:nvSpPr>
              <p:cNvPr id="1231" name="Freeform 676"/>
              <p:cNvSpPr/>
              <p:nvPr/>
            </p:nvSpPr>
            <p:spPr bwMode="auto">
              <a:xfrm>
                <a:off x="4754" y="2029"/>
                <a:ext cx="8" cy="34"/>
              </a:xfrm>
              <a:custGeom>
                <a:gdLst>
                  <a:gd fmla="*/ 8 w 8" name="T0"/>
                  <a:gd fmla="*/ 0 h 34" name="T1"/>
                  <a:gd fmla="*/ 8 w 8" name="T2"/>
                  <a:gd fmla="*/ 0 h 34" name="T3"/>
                  <a:gd fmla="*/ 0 w 8" name="T4"/>
                  <a:gd fmla="*/ 8 h 34" name="T5"/>
                  <a:gd fmla="*/ 0 w 8" name="T6"/>
                  <a:gd fmla="*/ 34 h 34" name="T7"/>
                  <a:gd fmla="*/ 8 w 8" name="T8"/>
                  <a:gd fmla="*/ 26 h 34" name="T9"/>
                  <a:gd fmla="*/ 8 w 8" name="T10"/>
                  <a:gd fmla="*/ 0 h 34" name="T11"/>
                </a:gdLst>
                <a:cxnLst>
                  <a:cxn ang="0">
                    <a:pos x="T0" y="T1"/>
                  </a:cxn>
                  <a:cxn ang="0">
                    <a:pos x="T2" y="T3"/>
                  </a:cxn>
                  <a:cxn ang="0">
                    <a:pos x="T4" y="T5"/>
                  </a:cxn>
                  <a:cxn ang="0">
                    <a:pos x="T6" y="T7"/>
                  </a:cxn>
                  <a:cxn ang="0">
                    <a:pos x="T8" y="T9"/>
                  </a:cxn>
                  <a:cxn ang="0">
                    <a:pos x="T10" y="T11"/>
                  </a:cxn>
                </a:cxnLst>
                <a:rect b="b" l="0" r="r" t="0"/>
                <a:pathLst>
                  <a:path h="34" w="8">
                    <a:moveTo>
                      <a:pt x="8" y="0"/>
                    </a:moveTo>
                    <a:lnTo>
                      <a:pt x="8" y="0"/>
                    </a:lnTo>
                    <a:lnTo>
                      <a:pt x="0" y="8"/>
                    </a:lnTo>
                    <a:lnTo>
                      <a:pt x="0" y="34"/>
                    </a:lnTo>
                    <a:lnTo>
                      <a:pt x="8" y="26"/>
                    </a:lnTo>
                    <a:lnTo>
                      <a:pt x="8" y="0"/>
                    </a:lnTo>
                  </a:path>
                </a:pathLst>
              </a:custGeom>
              <a:grpFill/>
              <a:ln>
                <a:noFill/>
              </a:ln>
            </p:spPr>
            <p:txBody>
              <a:bodyPr anchor="t" anchorCtr="0" bIns="45720" compatLnSpc="1" lIns="91440" numCol="1" rIns="91440" tIns="45720" vert="horz" wrap="square"/>
              <a:lstStyle/>
              <a:p>
                <a:endParaRPr altLang="en-US" lang="zh-CN"/>
              </a:p>
            </p:txBody>
          </p:sp>
          <p:sp>
            <p:nvSpPr>
              <p:cNvPr id="1232" name="Freeform 677"/>
              <p:cNvSpPr/>
              <p:nvPr/>
            </p:nvSpPr>
            <p:spPr bwMode="auto">
              <a:xfrm>
                <a:off x="4564" y="2267"/>
                <a:ext cx="36" cy="84"/>
              </a:xfrm>
              <a:custGeom>
                <a:gdLst>
                  <a:gd fmla="*/ 36 w 36" name="T0"/>
                  <a:gd fmla="*/ 0 h 84" name="T1"/>
                  <a:gd fmla="*/ 36 w 36" name="T2"/>
                  <a:gd fmla="*/ 0 h 84" name="T3"/>
                  <a:gd fmla="*/ 0 w 36" name="T4"/>
                  <a:gd fmla="*/ 40 h 84" name="T5"/>
                  <a:gd fmla="*/ 0 w 36" name="T6"/>
                  <a:gd fmla="*/ 84 h 84" name="T7"/>
                  <a:gd fmla="*/ 0 w 36" name="T8"/>
                  <a:gd fmla="*/ 84 h 84" name="T9"/>
                  <a:gd fmla="*/ 36 w 36" name="T10"/>
                  <a:gd fmla="*/ 42 h 84" name="T11"/>
                  <a:gd fmla="*/ 36 w 36" name="T12"/>
                  <a:gd fmla="*/ 0 h 84" name="T13"/>
                </a:gdLst>
                <a:cxnLst>
                  <a:cxn ang="0">
                    <a:pos x="T0" y="T1"/>
                  </a:cxn>
                  <a:cxn ang="0">
                    <a:pos x="T2" y="T3"/>
                  </a:cxn>
                  <a:cxn ang="0">
                    <a:pos x="T4" y="T5"/>
                  </a:cxn>
                  <a:cxn ang="0">
                    <a:pos x="T6" y="T7"/>
                  </a:cxn>
                  <a:cxn ang="0">
                    <a:pos x="T8" y="T9"/>
                  </a:cxn>
                  <a:cxn ang="0">
                    <a:pos x="T10" y="T11"/>
                  </a:cxn>
                  <a:cxn ang="0">
                    <a:pos x="T12" y="T13"/>
                  </a:cxn>
                </a:cxnLst>
                <a:rect b="b" l="0" r="r" t="0"/>
                <a:pathLst>
                  <a:path h="84" w="36">
                    <a:moveTo>
                      <a:pt x="36" y="0"/>
                    </a:moveTo>
                    <a:lnTo>
                      <a:pt x="36" y="0"/>
                    </a:lnTo>
                    <a:lnTo>
                      <a:pt x="0" y="40"/>
                    </a:lnTo>
                    <a:lnTo>
                      <a:pt x="0" y="84"/>
                    </a:lnTo>
                    <a:lnTo>
                      <a:pt x="0" y="84"/>
                    </a:lnTo>
                    <a:lnTo>
                      <a:pt x="36" y="42"/>
                    </a:lnTo>
                    <a:lnTo>
                      <a:pt x="36" y="0"/>
                    </a:lnTo>
                    <a:close/>
                  </a:path>
                </a:pathLst>
              </a:custGeom>
              <a:grpFill/>
              <a:ln>
                <a:noFill/>
              </a:ln>
            </p:spPr>
            <p:txBody>
              <a:bodyPr anchor="t" anchorCtr="0" bIns="45720" compatLnSpc="1" lIns="91440" numCol="1" rIns="91440" tIns="45720" vert="horz" wrap="square"/>
              <a:lstStyle/>
              <a:p>
                <a:endParaRPr altLang="en-US" lang="zh-CN"/>
              </a:p>
            </p:txBody>
          </p:sp>
          <p:sp>
            <p:nvSpPr>
              <p:cNvPr id="1233" name="Freeform 678"/>
              <p:cNvSpPr/>
              <p:nvPr/>
            </p:nvSpPr>
            <p:spPr bwMode="auto">
              <a:xfrm>
                <a:off x="4564" y="2267"/>
                <a:ext cx="36" cy="84"/>
              </a:xfrm>
              <a:custGeom>
                <a:gdLst>
                  <a:gd fmla="*/ 36 w 36" name="T0"/>
                  <a:gd fmla="*/ 0 h 84" name="T1"/>
                  <a:gd fmla="*/ 36 w 36" name="T2"/>
                  <a:gd fmla="*/ 0 h 84" name="T3"/>
                  <a:gd fmla="*/ 0 w 36" name="T4"/>
                  <a:gd fmla="*/ 40 h 84" name="T5"/>
                  <a:gd fmla="*/ 0 w 36" name="T6"/>
                  <a:gd fmla="*/ 84 h 84" name="T7"/>
                  <a:gd fmla="*/ 0 w 36" name="T8"/>
                  <a:gd fmla="*/ 84 h 84" name="T9"/>
                  <a:gd fmla="*/ 36 w 36" name="T10"/>
                  <a:gd fmla="*/ 42 h 84" name="T11"/>
                  <a:gd fmla="*/ 36 w 36" name="T12"/>
                  <a:gd fmla="*/ 0 h 84" name="T13"/>
                </a:gdLst>
                <a:cxnLst>
                  <a:cxn ang="0">
                    <a:pos x="T0" y="T1"/>
                  </a:cxn>
                  <a:cxn ang="0">
                    <a:pos x="T2" y="T3"/>
                  </a:cxn>
                  <a:cxn ang="0">
                    <a:pos x="T4" y="T5"/>
                  </a:cxn>
                  <a:cxn ang="0">
                    <a:pos x="T6" y="T7"/>
                  </a:cxn>
                  <a:cxn ang="0">
                    <a:pos x="T8" y="T9"/>
                  </a:cxn>
                  <a:cxn ang="0">
                    <a:pos x="T10" y="T11"/>
                  </a:cxn>
                  <a:cxn ang="0">
                    <a:pos x="T12" y="T13"/>
                  </a:cxn>
                </a:cxnLst>
                <a:rect b="b" l="0" r="r" t="0"/>
                <a:pathLst>
                  <a:path h="84" w="36">
                    <a:moveTo>
                      <a:pt x="36" y="0"/>
                    </a:moveTo>
                    <a:lnTo>
                      <a:pt x="36" y="0"/>
                    </a:lnTo>
                    <a:lnTo>
                      <a:pt x="0" y="40"/>
                    </a:lnTo>
                    <a:lnTo>
                      <a:pt x="0" y="84"/>
                    </a:lnTo>
                    <a:lnTo>
                      <a:pt x="0" y="84"/>
                    </a:lnTo>
                    <a:lnTo>
                      <a:pt x="36" y="42"/>
                    </a:lnTo>
                    <a:lnTo>
                      <a:pt x="36" y="0"/>
                    </a:lnTo>
                  </a:path>
                </a:pathLst>
              </a:custGeom>
              <a:grpFill/>
              <a:ln>
                <a:noFill/>
              </a:ln>
            </p:spPr>
            <p:txBody>
              <a:bodyPr anchor="t" anchorCtr="0" bIns="45720" compatLnSpc="1" lIns="91440" numCol="1" rIns="91440" tIns="45720" vert="horz" wrap="square"/>
              <a:lstStyle/>
              <a:p>
                <a:endParaRPr altLang="en-US" lang="zh-CN"/>
              </a:p>
            </p:txBody>
          </p:sp>
          <p:sp>
            <p:nvSpPr>
              <p:cNvPr id="1234" name="Freeform 679"/>
              <p:cNvSpPr/>
              <p:nvPr/>
            </p:nvSpPr>
            <p:spPr bwMode="auto">
              <a:xfrm>
                <a:off x="4624" y="2093"/>
                <a:ext cx="138" cy="188"/>
              </a:xfrm>
              <a:custGeom>
                <a:gdLst>
                  <a:gd fmla="*/ 138 w 138" name="T0"/>
                  <a:gd fmla="*/ 0 h 188" name="T1"/>
                  <a:gd fmla="*/ 138 w 138" name="T2"/>
                  <a:gd fmla="*/ 0 h 188" name="T3"/>
                  <a:gd fmla="*/ 0 w 138" name="T4"/>
                  <a:gd fmla="*/ 148 h 188" name="T5"/>
                  <a:gd fmla="*/ 0 w 138" name="T6"/>
                  <a:gd fmla="*/ 188 h 188" name="T7"/>
                  <a:gd fmla="*/ 138 w 138" name="T8"/>
                  <a:gd fmla="*/ 24 h 188" name="T9"/>
                  <a:gd fmla="*/ 138 w 138" name="T10"/>
                  <a:gd fmla="*/ 0 h 188" name="T11"/>
                </a:gdLst>
                <a:cxnLst>
                  <a:cxn ang="0">
                    <a:pos x="T0" y="T1"/>
                  </a:cxn>
                  <a:cxn ang="0">
                    <a:pos x="T2" y="T3"/>
                  </a:cxn>
                  <a:cxn ang="0">
                    <a:pos x="T4" y="T5"/>
                  </a:cxn>
                  <a:cxn ang="0">
                    <a:pos x="T6" y="T7"/>
                  </a:cxn>
                  <a:cxn ang="0">
                    <a:pos x="T8" y="T9"/>
                  </a:cxn>
                  <a:cxn ang="0">
                    <a:pos x="T10" y="T11"/>
                  </a:cxn>
                </a:cxnLst>
                <a:rect b="b" l="0" r="r" t="0"/>
                <a:pathLst>
                  <a:path h="188" w="138">
                    <a:moveTo>
                      <a:pt x="138" y="0"/>
                    </a:moveTo>
                    <a:lnTo>
                      <a:pt x="138" y="0"/>
                    </a:lnTo>
                    <a:lnTo>
                      <a:pt x="0" y="148"/>
                    </a:lnTo>
                    <a:lnTo>
                      <a:pt x="0" y="188"/>
                    </a:lnTo>
                    <a:lnTo>
                      <a:pt x="138" y="24"/>
                    </a:lnTo>
                    <a:lnTo>
                      <a:pt x="138" y="0"/>
                    </a:lnTo>
                    <a:close/>
                  </a:path>
                </a:pathLst>
              </a:custGeom>
              <a:grpFill/>
              <a:ln>
                <a:noFill/>
              </a:ln>
            </p:spPr>
            <p:txBody>
              <a:bodyPr anchor="t" anchorCtr="0" bIns="45720" compatLnSpc="1" lIns="91440" numCol="1" rIns="91440" tIns="45720" vert="horz" wrap="square"/>
              <a:lstStyle/>
              <a:p>
                <a:endParaRPr altLang="en-US" lang="zh-CN"/>
              </a:p>
            </p:txBody>
          </p:sp>
          <p:sp>
            <p:nvSpPr>
              <p:cNvPr id="1235" name="Freeform 680"/>
              <p:cNvSpPr/>
              <p:nvPr/>
            </p:nvSpPr>
            <p:spPr bwMode="auto">
              <a:xfrm>
                <a:off x="4624" y="2093"/>
                <a:ext cx="138" cy="188"/>
              </a:xfrm>
              <a:custGeom>
                <a:gdLst>
                  <a:gd fmla="*/ 138 w 138" name="T0"/>
                  <a:gd fmla="*/ 0 h 188" name="T1"/>
                  <a:gd fmla="*/ 138 w 138" name="T2"/>
                  <a:gd fmla="*/ 0 h 188" name="T3"/>
                  <a:gd fmla="*/ 0 w 138" name="T4"/>
                  <a:gd fmla="*/ 148 h 188" name="T5"/>
                  <a:gd fmla="*/ 0 w 138" name="T6"/>
                  <a:gd fmla="*/ 188 h 188" name="T7"/>
                  <a:gd fmla="*/ 138 w 138" name="T8"/>
                  <a:gd fmla="*/ 24 h 188" name="T9"/>
                  <a:gd fmla="*/ 138 w 138" name="T10"/>
                  <a:gd fmla="*/ 0 h 188" name="T11"/>
                </a:gdLst>
                <a:cxnLst>
                  <a:cxn ang="0">
                    <a:pos x="T0" y="T1"/>
                  </a:cxn>
                  <a:cxn ang="0">
                    <a:pos x="T2" y="T3"/>
                  </a:cxn>
                  <a:cxn ang="0">
                    <a:pos x="T4" y="T5"/>
                  </a:cxn>
                  <a:cxn ang="0">
                    <a:pos x="T6" y="T7"/>
                  </a:cxn>
                  <a:cxn ang="0">
                    <a:pos x="T8" y="T9"/>
                  </a:cxn>
                  <a:cxn ang="0">
                    <a:pos x="T10" y="T11"/>
                  </a:cxn>
                </a:cxnLst>
                <a:rect b="b" l="0" r="r" t="0"/>
                <a:pathLst>
                  <a:path h="188" w="138">
                    <a:moveTo>
                      <a:pt x="138" y="0"/>
                    </a:moveTo>
                    <a:lnTo>
                      <a:pt x="138" y="0"/>
                    </a:lnTo>
                    <a:lnTo>
                      <a:pt x="0" y="148"/>
                    </a:lnTo>
                    <a:lnTo>
                      <a:pt x="0" y="188"/>
                    </a:lnTo>
                    <a:lnTo>
                      <a:pt x="138" y="24"/>
                    </a:lnTo>
                    <a:lnTo>
                      <a:pt x="138" y="0"/>
                    </a:lnTo>
                  </a:path>
                </a:pathLst>
              </a:custGeom>
              <a:grpFill/>
              <a:ln>
                <a:noFill/>
              </a:ln>
            </p:spPr>
            <p:txBody>
              <a:bodyPr anchor="t" anchorCtr="0" bIns="45720" compatLnSpc="1" lIns="91440" numCol="1" rIns="91440" tIns="45720" vert="horz" wrap="square"/>
              <a:lstStyle/>
              <a:p>
                <a:endParaRPr altLang="en-US" lang="zh-CN"/>
              </a:p>
            </p:txBody>
          </p:sp>
          <p:sp>
            <p:nvSpPr>
              <p:cNvPr id="1236" name="Freeform 681"/>
              <p:cNvSpPr/>
              <p:nvPr/>
            </p:nvSpPr>
            <p:spPr bwMode="auto">
              <a:xfrm>
                <a:off x="4678" y="2159"/>
                <a:ext cx="84" cy="128"/>
              </a:xfrm>
              <a:custGeom>
                <a:gdLst>
                  <a:gd fmla="*/ 84 w 84" name="T0"/>
                  <a:gd fmla="*/ 0 h 128" name="T1"/>
                  <a:gd fmla="*/ 84 w 84" name="T2"/>
                  <a:gd fmla="*/ 0 h 128" name="T3"/>
                  <a:gd fmla="*/ 0 w 84" name="T4"/>
                  <a:gd fmla="*/ 94 h 128" name="T5"/>
                  <a:gd fmla="*/ 0 w 84" name="T6"/>
                  <a:gd fmla="*/ 128 h 128" name="T7"/>
                  <a:gd fmla="*/ 84 w 84" name="T8"/>
                  <a:gd fmla="*/ 26 h 128" name="T9"/>
                  <a:gd fmla="*/ 84 w 84" name="T10"/>
                  <a:gd fmla="*/ 0 h 128" name="T11"/>
                </a:gdLst>
                <a:cxnLst>
                  <a:cxn ang="0">
                    <a:pos x="T0" y="T1"/>
                  </a:cxn>
                  <a:cxn ang="0">
                    <a:pos x="T2" y="T3"/>
                  </a:cxn>
                  <a:cxn ang="0">
                    <a:pos x="T4" y="T5"/>
                  </a:cxn>
                  <a:cxn ang="0">
                    <a:pos x="T6" y="T7"/>
                  </a:cxn>
                  <a:cxn ang="0">
                    <a:pos x="T8" y="T9"/>
                  </a:cxn>
                  <a:cxn ang="0">
                    <a:pos x="T10" y="T11"/>
                  </a:cxn>
                </a:cxnLst>
                <a:rect b="b" l="0" r="r" t="0"/>
                <a:pathLst>
                  <a:path h="128" w="84">
                    <a:moveTo>
                      <a:pt x="84" y="0"/>
                    </a:moveTo>
                    <a:lnTo>
                      <a:pt x="84" y="0"/>
                    </a:lnTo>
                    <a:lnTo>
                      <a:pt x="0" y="94"/>
                    </a:lnTo>
                    <a:lnTo>
                      <a:pt x="0" y="128"/>
                    </a:lnTo>
                    <a:lnTo>
                      <a:pt x="84" y="26"/>
                    </a:lnTo>
                    <a:lnTo>
                      <a:pt x="84" y="0"/>
                    </a:lnTo>
                    <a:close/>
                  </a:path>
                </a:pathLst>
              </a:custGeom>
              <a:grpFill/>
              <a:ln>
                <a:noFill/>
              </a:ln>
            </p:spPr>
            <p:txBody>
              <a:bodyPr anchor="t" anchorCtr="0" bIns="45720" compatLnSpc="1" lIns="91440" numCol="1" rIns="91440" tIns="45720" vert="horz" wrap="square"/>
              <a:lstStyle/>
              <a:p>
                <a:endParaRPr altLang="en-US" lang="zh-CN"/>
              </a:p>
            </p:txBody>
          </p:sp>
          <p:sp>
            <p:nvSpPr>
              <p:cNvPr id="1237" name="Freeform 682"/>
              <p:cNvSpPr/>
              <p:nvPr/>
            </p:nvSpPr>
            <p:spPr bwMode="auto">
              <a:xfrm>
                <a:off x="4678" y="2159"/>
                <a:ext cx="84" cy="128"/>
              </a:xfrm>
              <a:custGeom>
                <a:gdLst>
                  <a:gd fmla="*/ 84 w 84" name="T0"/>
                  <a:gd fmla="*/ 0 h 128" name="T1"/>
                  <a:gd fmla="*/ 84 w 84" name="T2"/>
                  <a:gd fmla="*/ 0 h 128" name="T3"/>
                  <a:gd fmla="*/ 0 w 84" name="T4"/>
                  <a:gd fmla="*/ 94 h 128" name="T5"/>
                  <a:gd fmla="*/ 0 w 84" name="T6"/>
                  <a:gd fmla="*/ 128 h 128" name="T7"/>
                  <a:gd fmla="*/ 84 w 84" name="T8"/>
                  <a:gd fmla="*/ 26 h 128" name="T9"/>
                  <a:gd fmla="*/ 84 w 84" name="T10"/>
                  <a:gd fmla="*/ 0 h 128" name="T11"/>
                </a:gdLst>
                <a:cxnLst>
                  <a:cxn ang="0">
                    <a:pos x="T0" y="T1"/>
                  </a:cxn>
                  <a:cxn ang="0">
                    <a:pos x="T2" y="T3"/>
                  </a:cxn>
                  <a:cxn ang="0">
                    <a:pos x="T4" y="T5"/>
                  </a:cxn>
                  <a:cxn ang="0">
                    <a:pos x="T6" y="T7"/>
                  </a:cxn>
                  <a:cxn ang="0">
                    <a:pos x="T8" y="T9"/>
                  </a:cxn>
                  <a:cxn ang="0">
                    <a:pos x="T10" y="T11"/>
                  </a:cxn>
                </a:cxnLst>
                <a:rect b="b" l="0" r="r" t="0"/>
                <a:pathLst>
                  <a:path h="128" w="84">
                    <a:moveTo>
                      <a:pt x="84" y="0"/>
                    </a:moveTo>
                    <a:lnTo>
                      <a:pt x="84" y="0"/>
                    </a:lnTo>
                    <a:lnTo>
                      <a:pt x="0" y="94"/>
                    </a:lnTo>
                    <a:lnTo>
                      <a:pt x="0" y="128"/>
                    </a:lnTo>
                    <a:lnTo>
                      <a:pt x="84" y="26"/>
                    </a:lnTo>
                    <a:lnTo>
                      <a:pt x="84" y="0"/>
                    </a:lnTo>
                  </a:path>
                </a:pathLst>
              </a:custGeom>
              <a:grpFill/>
              <a:ln>
                <a:noFill/>
              </a:ln>
            </p:spPr>
            <p:txBody>
              <a:bodyPr anchor="t" anchorCtr="0" bIns="45720" compatLnSpc="1" lIns="91440" numCol="1" rIns="91440" tIns="45720" vert="horz" wrap="square"/>
              <a:lstStyle/>
              <a:p>
                <a:endParaRPr altLang="en-US" lang="zh-CN"/>
              </a:p>
            </p:txBody>
          </p:sp>
          <p:sp>
            <p:nvSpPr>
              <p:cNvPr id="1238" name="Rectangle 683"/>
              <p:cNvSpPr>
                <a:spLocks noChangeArrowheads="1"/>
              </p:cNvSpPr>
              <p:nvPr/>
            </p:nvSpPr>
            <p:spPr bwMode="auto">
              <a:xfrm>
                <a:off x="4682" y="1332"/>
                <a:ext cx="1" cy="1"/>
              </a:xfrm>
              <a:prstGeom prst="rect">
                <a:avLst/>
              </a:prstGeom>
              <a:grpFill/>
              <a:ln>
                <a:noFill/>
              </a:ln>
            </p:spPr>
            <p:txBody>
              <a:bodyPr anchor="t" anchorCtr="0" bIns="45720" compatLnSpc="1" lIns="91440" numCol="1" rIns="91440" tIns="45720" vert="horz" wrap="square"/>
              <a:lstStyle/>
              <a:p>
                <a:endParaRPr altLang="en-US" lang="zh-CN"/>
              </a:p>
            </p:txBody>
          </p:sp>
          <p:sp>
            <p:nvSpPr>
              <p:cNvPr id="1239" name="Freeform 684"/>
              <p:cNvSpPr/>
              <p:nvPr/>
            </p:nvSpPr>
            <p:spPr bwMode="auto">
              <a:xfrm flipH="1">
                <a:off x="4682" y="1332"/>
                <a:ext cx="0" cy="0"/>
              </a:xfrm>
              <a:custGeom>
                <a:cxnLst>
                  <a:cxn ang="0">
                    <a:pos x="0" y="0"/>
                  </a:cxn>
                  <a:cxn ang="0">
                    <a:pos x="0" y="0"/>
                  </a:cxn>
                  <a:cxn ang="0">
                    <a:pos x="0" y="0"/>
                  </a:cxn>
                  <a:cxn ang="0">
                    <a:pos x="0" y="0"/>
                  </a:cxn>
                </a:cxnLst>
                <a:rect b="b" l="0" r="r" t="0"/>
                <a:pathLst>
                  <a:path>
                    <a:moveTo>
                      <a:pt x="0" y="0"/>
                    </a:moveTo>
                    <a:lnTo>
                      <a:pt x="0" y="0"/>
                    </a:lnTo>
                    <a:lnTo>
                      <a:pt x="0" y="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240" name="Freeform 685"/>
              <p:cNvSpPr/>
              <p:nvPr/>
            </p:nvSpPr>
            <p:spPr bwMode="auto">
              <a:xfrm flipH="1">
                <a:off x="4682" y="1332"/>
                <a:ext cx="0" cy="0"/>
              </a:xfrm>
              <a:custGeom>
                <a:cxnLst>
                  <a:cxn ang="0">
                    <a:pos x="0" y="0"/>
                  </a:cxn>
                  <a:cxn ang="0">
                    <a:pos x="0" y="0"/>
                  </a:cxn>
                  <a:cxn ang="0">
                    <a:pos x="0" y="0"/>
                  </a:cxn>
                  <a:cxn ang="0">
                    <a:pos x="0" y="0"/>
                  </a:cxn>
                  <a:cxn ang="0">
                    <a:pos x="0" y="0"/>
                  </a:cxn>
                  <a:cxn ang="0">
                    <a:pos x="0" y="0"/>
                  </a:cxn>
                </a:cxnLst>
                <a:rect b="b" l="0" r="r" t="0"/>
                <a:pathLst>
                  <a:path>
                    <a:moveTo>
                      <a:pt x="0" y="0"/>
                    </a:moveTo>
                    <a:lnTo>
                      <a:pt x="0" y="0"/>
                    </a:lnTo>
                    <a:lnTo>
                      <a:pt x="0" y="0"/>
                    </a:lnTo>
                    <a:lnTo>
                      <a:pt x="0" y="0"/>
                    </a:lnTo>
                    <a:lnTo>
                      <a:pt x="0" y="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241" name="Freeform 686"/>
              <p:cNvSpPr/>
              <p:nvPr/>
            </p:nvSpPr>
            <p:spPr bwMode="auto">
              <a:xfrm flipH="1">
                <a:off x="4682" y="1332"/>
                <a:ext cx="0" cy="0"/>
              </a:xfrm>
              <a:custGeom>
                <a:cxnLst>
                  <a:cxn ang="0">
                    <a:pos x="0" y="0"/>
                  </a:cxn>
                  <a:cxn ang="0">
                    <a:pos x="0" y="0"/>
                  </a:cxn>
                  <a:cxn ang="0">
                    <a:pos x="0" y="0"/>
                  </a:cxn>
                  <a:cxn ang="0">
                    <a:pos x="0" y="0"/>
                  </a:cxn>
                  <a:cxn ang="0">
                    <a:pos x="0" y="0"/>
                  </a:cxn>
                  <a:cxn ang="0">
                    <a:pos x="0" y="0"/>
                  </a:cxn>
                </a:cxnLst>
                <a:rect b="b" l="0" r="r" t="0"/>
                <a:pathLst>
                  <a:path>
                    <a:moveTo>
                      <a:pt x="0" y="0"/>
                    </a:moveTo>
                    <a:lnTo>
                      <a:pt x="0" y="0"/>
                    </a:lnTo>
                    <a:lnTo>
                      <a:pt x="0" y="0"/>
                    </a:lnTo>
                    <a:lnTo>
                      <a:pt x="0" y="0"/>
                    </a:lnTo>
                    <a:lnTo>
                      <a:pt x="0" y="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242" name="Rectangle 687"/>
              <p:cNvSpPr>
                <a:spLocks noChangeArrowheads="1"/>
              </p:cNvSpPr>
              <p:nvPr/>
            </p:nvSpPr>
            <p:spPr bwMode="auto">
              <a:xfrm>
                <a:off x="5550"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43" name="Rectangle 688"/>
              <p:cNvSpPr>
                <a:spLocks noChangeArrowheads="1"/>
              </p:cNvSpPr>
              <p:nvPr/>
            </p:nvSpPr>
            <p:spPr bwMode="auto">
              <a:xfrm>
                <a:off x="5570" y="16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44" name="Rectangle 689"/>
              <p:cNvSpPr>
                <a:spLocks noChangeArrowheads="1"/>
              </p:cNvSpPr>
              <p:nvPr/>
            </p:nvSpPr>
            <p:spPr bwMode="auto">
              <a:xfrm>
                <a:off x="5592"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45" name="Rectangle 690"/>
              <p:cNvSpPr>
                <a:spLocks noChangeArrowheads="1"/>
              </p:cNvSpPr>
              <p:nvPr/>
            </p:nvSpPr>
            <p:spPr bwMode="auto">
              <a:xfrm>
                <a:off x="5550" y="171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46" name="Rectangle 691"/>
              <p:cNvSpPr>
                <a:spLocks noChangeArrowheads="1"/>
              </p:cNvSpPr>
              <p:nvPr/>
            </p:nvSpPr>
            <p:spPr bwMode="auto">
              <a:xfrm>
                <a:off x="5570" y="1710"/>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47" name="Rectangle 692"/>
              <p:cNvSpPr>
                <a:spLocks noChangeArrowheads="1"/>
              </p:cNvSpPr>
              <p:nvPr/>
            </p:nvSpPr>
            <p:spPr bwMode="auto">
              <a:xfrm>
                <a:off x="5550" y="1768"/>
                <a:ext cx="206" cy="30"/>
              </a:xfrm>
              <a:prstGeom prst="rect">
                <a:avLst/>
              </a:prstGeom>
              <a:grpFill/>
              <a:ln>
                <a:noFill/>
              </a:ln>
            </p:spPr>
            <p:txBody>
              <a:bodyPr anchor="t" anchorCtr="0" bIns="45720" compatLnSpc="1" lIns="91440" numCol="1" rIns="91440" tIns="45720" vert="horz" wrap="square"/>
              <a:lstStyle/>
              <a:p>
                <a:endParaRPr altLang="en-US" lang="zh-CN"/>
              </a:p>
            </p:txBody>
          </p:sp>
          <p:sp>
            <p:nvSpPr>
              <p:cNvPr id="1248" name="Rectangle 693"/>
              <p:cNvSpPr>
                <a:spLocks noChangeArrowheads="1"/>
              </p:cNvSpPr>
              <p:nvPr/>
            </p:nvSpPr>
            <p:spPr bwMode="auto">
              <a:xfrm>
                <a:off x="5550" y="1824"/>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249" name="Rectangle 694"/>
              <p:cNvSpPr>
                <a:spLocks noChangeArrowheads="1"/>
              </p:cNvSpPr>
              <p:nvPr/>
            </p:nvSpPr>
            <p:spPr bwMode="auto">
              <a:xfrm>
                <a:off x="5570" y="1824"/>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250" name="Rectangle 695"/>
              <p:cNvSpPr>
                <a:spLocks noChangeArrowheads="1"/>
              </p:cNvSpPr>
              <p:nvPr/>
            </p:nvSpPr>
            <p:spPr bwMode="auto">
              <a:xfrm>
                <a:off x="5614" y="1824"/>
                <a:ext cx="56" cy="30"/>
              </a:xfrm>
              <a:prstGeom prst="rect">
                <a:avLst/>
              </a:prstGeom>
              <a:grpFill/>
              <a:ln>
                <a:noFill/>
              </a:ln>
            </p:spPr>
            <p:txBody>
              <a:bodyPr anchor="t" anchorCtr="0" bIns="45720" compatLnSpc="1" lIns="91440" numCol="1" rIns="91440" tIns="45720" vert="horz" wrap="square"/>
              <a:lstStyle/>
              <a:p>
                <a:endParaRPr altLang="en-US" lang="zh-CN"/>
              </a:p>
            </p:txBody>
          </p:sp>
          <p:sp>
            <p:nvSpPr>
              <p:cNvPr id="1251" name="Rectangle 696"/>
              <p:cNvSpPr>
                <a:spLocks noChangeArrowheads="1"/>
              </p:cNvSpPr>
              <p:nvPr/>
            </p:nvSpPr>
            <p:spPr bwMode="auto">
              <a:xfrm>
                <a:off x="5550" y="1936"/>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1252" name="Rectangle 697"/>
              <p:cNvSpPr>
                <a:spLocks noChangeArrowheads="1"/>
              </p:cNvSpPr>
              <p:nvPr/>
            </p:nvSpPr>
            <p:spPr bwMode="auto">
              <a:xfrm>
                <a:off x="5592" y="1936"/>
                <a:ext cx="100" cy="33"/>
              </a:xfrm>
              <a:prstGeom prst="rect">
                <a:avLst/>
              </a:prstGeom>
              <a:grpFill/>
              <a:ln>
                <a:noFill/>
              </a:ln>
            </p:spPr>
            <p:txBody>
              <a:bodyPr anchor="t" anchorCtr="0" bIns="45720" compatLnSpc="1" lIns="91440" numCol="1" rIns="91440" tIns="45720" vert="horz" wrap="square"/>
              <a:lstStyle/>
              <a:p>
                <a:endParaRPr altLang="en-US" lang="zh-CN"/>
              </a:p>
            </p:txBody>
          </p:sp>
          <p:sp>
            <p:nvSpPr>
              <p:cNvPr id="1253" name="Rectangle 698"/>
              <p:cNvSpPr>
                <a:spLocks noChangeArrowheads="1"/>
              </p:cNvSpPr>
              <p:nvPr/>
            </p:nvSpPr>
            <p:spPr bwMode="auto">
              <a:xfrm>
                <a:off x="5656" y="1993"/>
                <a:ext cx="36" cy="32"/>
              </a:xfrm>
              <a:prstGeom prst="rect">
                <a:avLst/>
              </a:prstGeom>
              <a:grpFill/>
              <a:ln>
                <a:noFill/>
              </a:ln>
            </p:spPr>
            <p:txBody>
              <a:bodyPr anchor="t" anchorCtr="0" bIns="45720" compatLnSpc="1" lIns="91440" numCol="1" rIns="91440" tIns="45720" vert="horz" wrap="square"/>
              <a:lstStyle/>
              <a:p>
                <a:endParaRPr altLang="en-US" lang="zh-CN"/>
              </a:p>
            </p:txBody>
          </p:sp>
          <p:sp>
            <p:nvSpPr>
              <p:cNvPr id="1254" name="Rectangle 699"/>
              <p:cNvSpPr>
                <a:spLocks noChangeArrowheads="1"/>
              </p:cNvSpPr>
              <p:nvPr/>
            </p:nvSpPr>
            <p:spPr bwMode="auto">
              <a:xfrm>
                <a:off x="5550" y="2049"/>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55" name="Rectangle 700"/>
              <p:cNvSpPr>
                <a:spLocks noChangeArrowheads="1"/>
              </p:cNvSpPr>
              <p:nvPr/>
            </p:nvSpPr>
            <p:spPr bwMode="auto">
              <a:xfrm>
                <a:off x="5592" y="2049"/>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1256" name="Rectangle 701"/>
              <p:cNvSpPr>
                <a:spLocks noChangeArrowheads="1"/>
              </p:cNvSpPr>
              <p:nvPr/>
            </p:nvSpPr>
            <p:spPr bwMode="auto">
              <a:xfrm>
                <a:off x="5570" y="216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57" name="Rectangle 702"/>
              <p:cNvSpPr>
                <a:spLocks noChangeArrowheads="1"/>
              </p:cNvSpPr>
              <p:nvPr/>
            </p:nvSpPr>
            <p:spPr bwMode="auto">
              <a:xfrm>
                <a:off x="5614" y="2161"/>
                <a:ext cx="20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58" name="Rectangle 703"/>
              <p:cNvSpPr>
                <a:spLocks noChangeArrowheads="1"/>
              </p:cNvSpPr>
              <p:nvPr/>
            </p:nvSpPr>
            <p:spPr bwMode="auto">
              <a:xfrm>
                <a:off x="5550" y="2329"/>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59" name="Rectangle 704"/>
              <p:cNvSpPr>
                <a:spLocks noChangeArrowheads="1"/>
              </p:cNvSpPr>
              <p:nvPr/>
            </p:nvSpPr>
            <p:spPr bwMode="auto">
              <a:xfrm>
                <a:off x="5592" y="2329"/>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1260" name="Rectangle 705"/>
              <p:cNvSpPr>
                <a:spLocks noChangeArrowheads="1"/>
              </p:cNvSpPr>
              <p:nvPr/>
            </p:nvSpPr>
            <p:spPr bwMode="auto">
              <a:xfrm>
                <a:off x="5656" y="2329"/>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61" name="Rectangle 706"/>
              <p:cNvSpPr>
                <a:spLocks noChangeArrowheads="1"/>
              </p:cNvSpPr>
              <p:nvPr/>
            </p:nvSpPr>
            <p:spPr bwMode="auto">
              <a:xfrm>
                <a:off x="5570" y="2387"/>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262" name="Rectangle 707"/>
              <p:cNvSpPr>
                <a:spLocks noChangeArrowheads="1"/>
              </p:cNvSpPr>
              <p:nvPr/>
            </p:nvSpPr>
            <p:spPr bwMode="auto">
              <a:xfrm>
                <a:off x="5570" y="2443"/>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263" name="Rectangle 708"/>
              <p:cNvSpPr>
                <a:spLocks noChangeArrowheads="1"/>
              </p:cNvSpPr>
              <p:nvPr/>
            </p:nvSpPr>
            <p:spPr bwMode="auto">
              <a:xfrm>
                <a:off x="5550" y="2499"/>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264" name="Rectangle 709"/>
              <p:cNvSpPr>
                <a:spLocks noChangeArrowheads="1"/>
              </p:cNvSpPr>
              <p:nvPr/>
            </p:nvSpPr>
            <p:spPr bwMode="auto">
              <a:xfrm>
                <a:off x="5592" y="2499"/>
                <a:ext cx="100" cy="30"/>
              </a:xfrm>
              <a:prstGeom prst="rect">
                <a:avLst/>
              </a:prstGeom>
              <a:grpFill/>
              <a:ln>
                <a:noFill/>
              </a:ln>
            </p:spPr>
            <p:txBody>
              <a:bodyPr anchor="t" anchorCtr="0" bIns="45720" compatLnSpc="1" lIns="91440" numCol="1" rIns="91440" tIns="45720" vert="horz" wrap="square"/>
              <a:lstStyle/>
              <a:p>
                <a:endParaRPr altLang="en-US" lang="zh-CN"/>
              </a:p>
            </p:txBody>
          </p:sp>
          <p:sp>
            <p:nvSpPr>
              <p:cNvPr id="1265" name="Rectangle 710"/>
              <p:cNvSpPr>
                <a:spLocks noChangeArrowheads="1"/>
              </p:cNvSpPr>
              <p:nvPr/>
            </p:nvSpPr>
            <p:spPr bwMode="auto">
              <a:xfrm>
                <a:off x="5550" y="2555"/>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66" name="Rectangle 711"/>
              <p:cNvSpPr>
                <a:spLocks noChangeArrowheads="1"/>
              </p:cNvSpPr>
              <p:nvPr/>
            </p:nvSpPr>
            <p:spPr bwMode="auto">
              <a:xfrm>
                <a:off x="5592" y="2611"/>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1267" name="Rectangle 712"/>
              <p:cNvSpPr>
                <a:spLocks noChangeArrowheads="1"/>
              </p:cNvSpPr>
              <p:nvPr/>
            </p:nvSpPr>
            <p:spPr bwMode="auto">
              <a:xfrm>
                <a:off x="5636" y="2611"/>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1268" name="Rectangle 713"/>
              <p:cNvSpPr>
                <a:spLocks noChangeArrowheads="1"/>
              </p:cNvSpPr>
              <p:nvPr/>
            </p:nvSpPr>
            <p:spPr bwMode="auto">
              <a:xfrm>
                <a:off x="5656" y="2611"/>
                <a:ext cx="14" cy="33"/>
              </a:xfrm>
              <a:prstGeom prst="rect">
                <a:avLst/>
              </a:prstGeom>
              <a:grpFill/>
              <a:ln>
                <a:noFill/>
              </a:ln>
            </p:spPr>
            <p:txBody>
              <a:bodyPr anchor="t" anchorCtr="0" bIns="45720" compatLnSpc="1" lIns="91440" numCol="1" rIns="91440" tIns="45720" vert="horz" wrap="square"/>
              <a:lstStyle/>
              <a:p>
                <a:endParaRPr altLang="en-US" lang="zh-CN"/>
              </a:p>
            </p:txBody>
          </p:sp>
          <p:sp>
            <p:nvSpPr>
              <p:cNvPr id="1269" name="Rectangle 714"/>
              <p:cNvSpPr>
                <a:spLocks noChangeArrowheads="1"/>
              </p:cNvSpPr>
              <p:nvPr/>
            </p:nvSpPr>
            <p:spPr bwMode="auto">
              <a:xfrm>
                <a:off x="5550" y="272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0" name="Rectangle 715"/>
              <p:cNvSpPr>
                <a:spLocks noChangeArrowheads="1"/>
              </p:cNvSpPr>
              <p:nvPr/>
            </p:nvSpPr>
            <p:spPr bwMode="auto">
              <a:xfrm>
                <a:off x="5592" y="2724"/>
                <a:ext cx="78"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1" name="Rectangle 716"/>
              <p:cNvSpPr>
                <a:spLocks noChangeArrowheads="1"/>
              </p:cNvSpPr>
              <p:nvPr/>
            </p:nvSpPr>
            <p:spPr bwMode="auto">
              <a:xfrm>
                <a:off x="5570" y="278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2" name="Rectangle 717"/>
              <p:cNvSpPr>
                <a:spLocks noChangeArrowheads="1"/>
              </p:cNvSpPr>
              <p:nvPr/>
            </p:nvSpPr>
            <p:spPr bwMode="auto">
              <a:xfrm>
                <a:off x="5614" y="2780"/>
                <a:ext cx="78"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3" name="Rectangle 718"/>
              <p:cNvSpPr>
                <a:spLocks noChangeArrowheads="1"/>
              </p:cNvSpPr>
              <p:nvPr/>
            </p:nvSpPr>
            <p:spPr bwMode="auto">
              <a:xfrm>
                <a:off x="5550" y="283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4" name="Rectangle 719"/>
              <p:cNvSpPr>
                <a:spLocks noChangeArrowheads="1"/>
              </p:cNvSpPr>
              <p:nvPr/>
            </p:nvSpPr>
            <p:spPr bwMode="auto">
              <a:xfrm>
                <a:off x="5592" y="283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5" name="Rectangle 720"/>
              <p:cNvSpPr>
                <a:spLocks noChangeArrowheads="1"/>
              </p:cNvSpPr>
              <p:nvPr/>
            </p:nvSpPr>
            <p:spPr bwMode="auto">
              <a:xfrm>
                <a:off x="5744"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6" name="Rectangle 721"/>
              <p:cNvSpPr>
                <a:spLocks noChangeArrowheads="1"/>
              </p:cNvSpPr>
              <p:nvPr/>
            </p:nvSpPr>
            <p:spPr bwMode="auto">
              <a:xfrm>
                <a:off x="5766"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7" name="Rectangle 722"/>
              <p:cNvSpPr>
                <a:spLocks noChangeArrowheads="1"/>
              </p:cNvSpPr>
              <p:nvPr/>
            </p:nvSpPr>
            <p:spPr bwMode="auto">
              <a:xfrm>
                <a:off x="5786" y="16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8" name="Rectangle 723"/>
              <p:cNvSpPr>
                <a:spLocks noChangeArrowheads="1"/>
              </p:cNvSpPr>
              <p:nvPr/>
            </p:nvSpPr>
            <p:spPr bwMode="auto">
              <a:xfrm>
                <a:off x="5680" y="171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9" name="Rectangle 724"/>
              <p:cNvSpPr>
                <a:spLocks noChangeArrowheads="1"/>
              </p:cNvSpPr>
              <p:nvPr/>
            </p:nvSpPr>
            <p:spPr bwMode="auto">
              <a:xfrm>
                <a:off x="5722" y="1710"/>
                <a:ext cx="256" cy="32"/>
              </a:xfrm>
              <a:prstGeom prst="rect">
                <a:avLst/>
              </a:prstGeom>
              <a:grpFill/>
              <a:ln>
                <a:noFill/>
              </a:ln>
            </p:spPr>
            <p:txBody>
              <a:bodyPr anchor="t" anchorCtr="0" bIns="45720" compatLnSpc="1" lIns="91440" numCol="1" rIns="91440" tIns="45720" vert="horz" wrap="square"/>
              <a:lstStyle/>
              <a:p>
                <a:endParaRPr altLang="en-US" lang="zh-CN"/>
              </a:p>
            </p:txBody>
          </p:sp>
          <p:sp>
            <p:nvSpPr>
              <p:cNvPr id="1280" name="Rectangle 725"/>
              <p:cNvSpPr>
                <a:spLocks noChangeArrowheads="1"/>
              </p:cNvSpPr>
              <p:nvPr/>
            </p:nvSpPr>
            <p:spPr bwMode="auto">
              <a:xfrm>
                <a:off x="5680" y="1824"/>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281" name="Rectangle 726"/>
              <p:cNvSpPr>
                <a:spLocks noChangeArrowheads="1"/>
              </p:cNvSpPr>
              <p:nvPr/>
            </p:nvSpPr>
            <p:spPr bwMode="auto">
              <a:xfrm>
                <a:off x="5786" y="1880"/>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282" name="Rectangle 727"/>
              <p:cNvSpPr>
                <a:spLocks noChangeArrowheads="1"/>
              </p:cNvSpPr>
              <p:nvPr/>
            </p:nvSpPr>
            <p:spPr bwMode="auto">
              <a:xfrm>
                <a:off x="5700" y="199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83" name="Rectangle 728"/>
              <p:cNvSpPr>
                <a:spLocks noChangeArrowheads="1"/>
              </p:cNvSpPr>
              <p:nvPr/>
            </p:nvSpPr>
            <p:spPr bwMode="auto">
              <a:xfrm>
                <a:off x="5786" y="2049"/>
                <a:ext cx="76" cy="32"/>
              </a:xfrm>
              <a:prstGeom prst="rect">
                <a:avLst/>
              </a:prstGeom>
              <a:grpFill/>
              <a:ln>
                <a:noFill/>
              </a:ln>
            </p:spPr>
            <p:txBody>
              <a:bodyPr anchor="t" anchorCtr="0" bIns="45720" compatLnSpc="1" lIns="91440" numCol="1" rIns="91440" tIns="45720" vert="horz" wrap="square"/>
              <a:lstStyle/>
              <a:p>
                <a:endParaRPr altLang="en-US" lang="zh-CN"/>
              </a:p>
            </p:txBody>
          </p:sp>
          <p:sp>
            <p:nvSpPr>
              <p:cNvPr id="1284" name="Rectangle 729"/>
              <p:cNvSpPr>
                <a:spLocks noChangeArrowheads="1"/>
              </p:cNvSpPr>
              <p:nvPr/>
            </p:nvSpPr>
            <p:spPr bwMode="auto">
              <a:xfrm>
                <a:off x="5636" y="2273"/>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1285" name="Rectangle 730"/>
              <p:cNvSpPr>
                <a:spLocks noChangeArrowheads="1"/>
              </p:cNvSpPr>
              <p:nvPr/>
            </p:nvSpPr>
            <p:spPr bwMode="auto">
              <a:xfrm>
                <a:off x="5744"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86" name="Rectangle 731"/>
              <p:cNvSpPr>
                <a:spLocks noChangeArrowheads="1"/>
              </p:cNvSpPr>
              <p:nvPr/>
            </p:nvSpPr>
            <p:spPr bwMode="auto">
              <a:xfrm>
                <a:off x="5786" y="22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87" name="Rectangle 732"/>
              <p:cNvSpPr>
                <a:spLocks noChangeArrowheads="1"/>
              </p:cNvSpPr>
              <p:nvPr/>
            </p:nvSpPr>
            <p:spPr bwMode="auto">
              <a:xfrm>
                <a:off x="5656" y="2387"/>
                <a:ext cx="100" cy="30"/>
              </a:xfrm>
              <a:prstGeom prst="rect">
                <a:avLst/>
              </a:prstGeom>
              <a:grpFill/>
              <a:ln>
                <a:noFill/>
              </a:ln>
            </p:spPr>
            <p:txBody>
              <a:bodyPr anchor="t" anchorCtr="0" bIns="45720" compatLnSpc="1" lIns="91440" numCol="1" rIns="91440" tIns="45720" vert="horz" wrap="square"/>
              <a:lstStyle/>
              <a:p>
                <a:endParaRPr altLang="en-US" lang="zh-CN"/>
              </a:p>
            </p:txBody>
          </p:sp>
          <p:sp>
            <p:nvSpPr>
              <p:cNvPr id="1288" name="Rectangle 733"/>
              <p:cNvSpPr>
                <a:spLocks noChangeArrowheads="1"/>
              </p:cNvSpPr>
              <p:nvPr/>
            </p:nvSpPr>
            <p:spPr bwMode="auto">
              <a:xfrm>
                <a:off x="5786" y="2387"/>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289" name="Rectangle 734"/>
              <p:cNvSpPr>
                <a:spLocks noChangeArrowheads="1"/>
              </p:cNvSpPr>
              <p:nvPr/>
            </p:nvSpPr>
            <p:spPr bwMode="auto">
              <a:xfrm>
                <a:off x="5786" y="2499"/>
                <a:ext cx="152" cy="30"/>
              </a:xfrm>
              <a:prstGeom prst="rect">
                <a:avLst/>
              </a:prstGeom>
              <a:grpFill/>
              <a:ln>
                <a:noFill/>
              </a:ln>
            </p:spPr>
            <p:txBody>
              <a:bodyPr anchor="t" anchorCtr="0" bIns="45720" compatLnSpc="1" lIns="91440" numCol="1" rIns="91440" tIns="45720" vert="horz" wrap="square"/>
              <a:lstStyle/>
              <a:p>
                <a:endParaRPr altLang="en-US" lang="zh-CN"/>
              </a:p>
            </p:txBody>
          </p:sp>
          <p:sp>
            <p:nvSpPr>
              <p:cNvPr id="1290" name="Rectangle 735"/>
              <p:cNvSpPr>
                <a:spLocks noChangeArrowheads="1"/>
              </p:cNvSpPr>
              <p:nvPr/>
            </p:nvSpPr>
            <p:spPr bwMode="auto">
              <a:xfrm>
                <a:off x="5786" y="2611"/>
                <a:ext cx="14" cy="33"/>
              </a:xfrm>
              <a:prstGeom prst="rect">
                <a:avLst/>
              </a:prstGeom>
              <a:grpFill/>
              <a:ln>
                <a:noFill/>
              </a:ln>
            </p:spPr>
            <p:txBody>
              <a:bodyPr anchor="t" anchorCtr="0" bIns="45720" compatLnSpc="1" lIns="91440" numCol="1" rIns="91440" tIns="45720" vert="horz" wrap="square"/>
              <a:lstStyle/>
              <a:p>
                <a:endParaRPr altLang="en-US" lang="zh-CN"/>
              </a:p>
            </p:txBody>
          </p:sp>
          <p:sp>
            <p:nvSpPr>
              <p:cNvPr id="1291" name="Rectangle 736"/>
              <p:cNvSpPr>
                <a:spLocks noChangeArrowheads="1"/>
              </p:cNvSpPr>
              <p:nvPr/>
            </p:nvSpPr>
            <p:spPr bwMode="auto">
              <a:xfrm>
                <a:off x="5700" y="2668"/>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2" name="Rectangle 737"/>
              <p:cNvSpPr>
                <a:spLocks noChangeArrowheads="1"/>
              </p:cNvSpPr>
              <p:nvPr/>
            </p:nvSpPr>
            <p:spPr bwMode="auto">
              <a:xfrm>
                <a:off x="5722" y="266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3" name="Rectangle 738"/>
              <p:cNvSpPr>
                <a:spLocks noChangeArrowheads="1"/>
              </p:cNvSpPr>
              <p:nvPr/>
            </p:nvSpPr>
            <p:spPr bwMode="auto">
              <a:xfrm>
                <a:off x="5786" y="2668"/>
                <a:ext cx="76"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4" name="Rectangle 739"/>
              <p:cNvSpPr>
                <a:spLocks noChangeArrowheads="1"/>
              </p:cNvSpPr>
              <p:nvPr/>
            </p:nvSpPr>
            <p:spPr bwMode="auto">
              <a:xfrm>
                <a:off x="5700" y="278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5" name="Rectangle 740"/>
              <p:cNvSpPr>
                <a:spLocks noChangeArrowheads="1"/>
              </p:cNvSpPr>
              <p:nvPr/>
            </p:nvSpPr>
            <p:spPr bwMode="auto">
              <a:xfrm>
                <a:off x="5592" y="289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6" name="Rectangle 741"/>
              <p:cNvSpPr>
                <a:spLocks noChangeArrowheads="1"/>
              </p:cNvSpPr>
              <p:nvPr/>
            </p:nvSpPr>
            <p:spPr bwMode="auto">
              <a:xfrm>
                <a:off x="5722" y="289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7" name="Rectangle 742"/>
              <p:cNvSpPr>
                <a:spLocks noChangeArrowheads="1"/>
              </p:cNvSpPr>
              <p:nvPr/>
            </p:nvSpPr>
            <p:spPr bwMode="auto">
              <a:xfrm>
                <a:off x="5550" y="29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8" name="Rectangle 743"/>
              <p:cNvSpPr>
                <a:spLocks noChangeArrowheads="1"/>
              </p:cNvSpPr>
              <p:nvPr/>
            </p:nvSpPr>
            <p:spPr bwMode="auto">
              <a:xfrm>
                <a:off x="5636" y="29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9" name="Rectangle 744"/>
              <p:cNvSpPr>
                <a:spLocks noChangeArrowheads="1"/>
              </p:cNvSpPr>
              <p:nvPr/>
            </p:nvSpPr>
            <p:spPr bwMode="auto">
              <a:xfrm>
                <a:off x="5658" y="2942"/>
                <a:ext cx="14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0" name="Rectangle 745"/>
              <p:cNvSpPr>
                <a:spLocks noChangeArrowheads="1"/>
              </p:cNvSpPr>
              <p:nvPr/>
            </p:nvSpPr>
            <p:spPr bwMode="auto">
              <a:xfrm>
                <a:off x="5656" y="299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1" name="Rectangle 746"/>
              <p:cNvSpPr>
                <a:spLocks noChangeArrowheads="1"/>
              </p:cNvSpPr>
              <p:nvPr/>
            </p:nvSpPr>
            <p:spPr bwMode="auto">
              <a:xfrm>
                <a:off x="5614" y="29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2" name="Rectangle 747"/>
              <p:cNvSpPr>
                <a:spLocks noChangeArrowheads="1"/>
              </p:cNvSpPr>
              <p:nvPr/>
            </p:nvSpPr>
            <p:spPr bwMode="auto">
              <a:xfrm>
                <a:off x="5550" y="30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3" name="Rectangle 748"/>
              <p:cNvSpPr>
                <a:spLocks noChangeArrowheads="1"/>
              </p:cNvSpPr>
              <p:nvPr/>
            </p:nvSpPr>
            <p:spPr bwMode="auto">
              <a:xfrm>
                <a:off x="5592" y="30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4" name="Rectangle 749"/>
              <p:cNvSpPr>
                <a:spLocks noChangeArrowheads="1"/>
              </p:cNvSpPr>
              <p:nvPr/>
            </p:nvSpPr>
            <p:spPr bwMode="auto">
              <a:xfrm>
                <a:off x="5614" y="30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5" name="Rectangle 750"/>
              <p:cNvSpPr>
                <a:spLocks noChangeArrowheads="1"/>
              </p:cNvSpPr>
              <p:nvPr/>
            </p:nvSpPr>
            <p:spPr bwMode="auto">
              <a:xfrm>
                <a:off x="5722" y="30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6" name="Rectangle 751"/>
              <p:cNvSpPr>
                <a:spLocks noChangeArrowheads="1"/>
              </p:cNvSpPr>
              <p:nvPr/>
            </p:nvSpPr>
            <p:spPr bwMode="auto">
              <a:xfrm>
                <a:off x="5550" y="31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7" name="Rectangle 752"/>
              <p:cNvSpPr>
                <a:spLocks noChangeArrowheads="1"/>
              </p:cNvSpPr>
              <p:nvPr/>
            </p:nvSpPr>
            <p:spPr bwMode="auto">
              <a:xfrm>
                <a:off x="5700" y="314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8" name="Rectangle 753"/>
              <p:cNvSpPr>
                <a:spLocks noChangeArrowheads="1"/>
              </p:cNvSpPr>
              <p:nvPr/>
            </p:nvSpPr>
            <p:spPr bwMode="auto">
              <a:xfrm>
                <a:off x="5614" y="319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9" name="Rectangle 754"/>
              <p:cNvSpPr>
                <a:spLocks noChangeArrowheads="1"/>
              </p:cNvSpPr>
              <p:nvPr/>
            </p:nvSpPr>
            <p:spPr bwMode="auto">
              <a:xfrm>
                <a:off x="5680" y="319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10" name="Rectangle 755"/>
              <p:cNvSpPr>
                <a:spLocks noChangeArrowheads="1"/>
              </p:cNvSpPr>
              <p:nvPr/>
            </p:nvSpPr>
            <p:spPr bwMode="auto">
              <a:xfrm>
                <a:off x="5550" y="3294"/>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1311" name="Rectangle 756"/>
              <p:cNvSpPr>
                <a:spLocks noChangeArrowheads="1"/>
              </p:cNvSpPr>
              <p:nvPr/>
            </p:nvSpPr>
            <p:spPr bwMode="auto">
              <a:xfrm>
                <a:off x="5656" y="3294"/>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1312" name="Rectangle 757"/>
              <p:cNvSpPr>
                <a:spLocks noChangeArrowheads="1"/>
              </p:cNvSpPr>
              <p:nvPr/>
            </p:nvSpPr>
            <p:spPr bwMode="auto">
              <a:xfrm>
                <a:off x="5614" y="334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13" name="Rectangle 758"/>
              <p:cNvSpPr>
                <a:spLocks noChangeArrowheads="1"/>
              </p:cNvSpPr>
              <p:nvPr/>
            </p:nvSpPr>
            <p:spPr bwMode="auto">
              <a:xfrm>
                <a:off x="5550" y="3393"/>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14" name="Rectangle 759"/>
              <p:cNvSpPr>
                <a:spLocks noChangeArrowheads="1"/>
              </p:cNvSpPr>
              <p:nvPr/>
            </p:nvSpPr>
            <p:spPr bwMode="auto">
              <a:xfrm>
                <a:off x="5656" y="3393"/>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315" name="Rectangle 760"/>
              <p:cNvSpPr>
                <a:spLocks noChangeArrowheads="1"/>
              </p:cNvSpPr>
              <p:nvPr/>
            </p:nvSpPr>
            <p:spPr bwMode="auto">
              <a:xfrm>
                <a:off x="5786" y="3393"/>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316" name="Rectangle 761"/>
              <p:cNvSpPr>
                <a:spLocks noChangeArrowheads="1"/>
              </p:cNvSpPr>
              <p:nvPr/>
            </p:nvSpPr>
            <p:spPr bwMode="auto">
              <a:xfrm>
                <a:off x="5786" y="3507"/>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317" name="Rectangle 762"/>
              <p:cNvSpPr>
                <a:spLocks noChangeArrowheads="1"/>
              </p:cNvSpPr>
              <p:nvPr/>
            </p:nvSpPr>
            <p:spPr bwMode="auto">
              <a:xfrm>
                <a:off x="5550" y="356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18" name="Rectangle 763"/>
              <p:cNvSpPr>
                <a:spLocks noChangeArrowheads="1"/>
              </p:cNvSpPr>
              <p:nvPr/>
            </p:nvSpPr>
            <p:spPr bwMode="auto">
              <a:xfrm>
                <a:off x="5656" y="3621"/>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319" name="Rectangle 764"/>
              <p:cNvSpPr>
                <a:spLocks noChangeArrowheads="1"/>
              </p:cNvSpPr>
              <p:nvPr/>
            </p:nvSpPr>
            <p:spPr bwMode="auto">
              <a:xfrm>
                <a:off x="5656" y="3675"/>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320" name="Rectangle 765"/>
              <p:cNvSpPr>
                <a:spLocks noChangeArrowheads="1"/>
              </p:cNvSpPr>
              <p:nvPr/>
            </p:nvSpPr>
            <p:spPr bwMode="auto">
              <a:xfrm>
                <a:off x="5786" y="3621"/>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321" name="Rectangle 766"/>
              <p:cNvSpPr>
                <a:spLocks noChangeArrowheads="1"/>
              </p:cNvSpPr>
              <p:nvPr/>
            </p:nvSpPr>
            <p:spPr bwMode="auto">
              <a:xfrm>
                <a:off x="5784" y="16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22" name="Rectangle 767"/>
              <p:cNvSpPr>
                <a:spLocks noChangeArrowheads="1"/>
              </p:cNvSpPr>
              <p:nvPr/>
            </p:nvSpPr>
            <p:spPr bwMode="auto">
              <a:xfrm>
                <a:off x="5806"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23" name="Rectangle 768"/>
              <p:cNvSpPr>
                <a:spLocks noChangeArrowheads="1"/>
              </p:cNvSpPr>
              <p:nvPr/>
            </p:nvSpPr>
            <p:spPr bwMode="auto">
              <a:xfrm>
                <a:off x="5828"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24" name="Rectangle 769"/>
              <p:cNvSpPr>
                <a:spLocks noChangeArrowheads="1"/>
              </p:cNvSpPr>
              <p:nvPr/>
            </p:nvSpPr>
            <p:spPr bwMode="auto">
              <a:xfrm>
                <a:off x="5870" y="16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25" name="Rectangle 770"/>
              <p:cNvSpPr>
                <a:spLocks noChangeArrowheads="1"/>
              </p:cNvSpPr>
              <p:nvPr/>
            </p:nvSpPr>
            <p:spPr bwMode="auto">
              <a:xfrm>
                <a:off x="5892"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26" name="Rectangle 771"/>
              <p:cNvSpPr>
                <a:spLocks noChangeArrowheads="1"/>
              </p:cNvSpPr>
              <p:nvPr/>
            </p:nvSpPr>
            <p:spPr bwMode="auto">
              <a:xfrm>
                <a:off x="5892" y="1768"/>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27" name="Rectangle 772"/>
              <p:cNvSpPr>
                <a:spLocks noChangeArrowheads="1"/>
              </p:cNvSpPr>
              <p:nvPr/>
            </p:nvSpPr>
            <p:spPr bwMode="auto">
              <a:xfrm>
                <a:off x="5806" y="1880"/>
                <a:ext cx="12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28" name="Rectangle 773"/>
              <p:cNvSpPr>
                <a:spLocks noChangeArrowheads="1"/>
              </p:cNvSpPr>
              <p:nvPr/>
            </p:nvSpPr>
            <p:spPr bwMode="auto">
              <a:xfrm>
                <a:off x="5784" y="2049"/>
                <a:ext cx="76" cy="32"/>
              </a:xfrm>
              <a:prstGeom prst="rect">
                <a:avLst/>
              </a:prstGeom>
              <a:grpFill/>
              <a:ln>
                <a:noFill/>
              </a:ln>
            </p:spPr>
            <p:txBody>
              <a:bodyPr anchor="t" anchorCtr="0" bIns="45720" compatLnSpc="1" lIns="91440" numCol="1" rIns="91440" tIns="45720" vert="horz" wrap="square"/>
              <a:lstStyle/>
              <a:p>
                <a:endParaRPr altLang="en-US" lang="zh-CN"/>
              </a:p>
            </p:txBody>
          </p:sp>
          <p:sp>
            <p:nvSpPr>
              <p:cNvPr id="1329" name="Rectangle 774"/>
              <p:cNvSpPr>
                <a:spLocks noChangeArrowheads="1"/>
              </p:cNvSpPr>
              <p:nvPr/>
            </p:nvSpPr>
            <p:spPr bwMode="auto">
              <a:xfrm>
                <a:off x="5592" y="2105"/>
                <a:ext cx="226" cy="32"/>
              </a:xfrm>
              <a:prstGeom prst="rect">
                <a:avLst/>
              </a:prstGeom>
              <a:grpFill/>
              <a:ln>
                <a:noFill/>
              </a:ln>
            </p:spPr>
            <p:txBody>
              <a:bodyPr anchor="t" anchorCtr="0" bIns="45720" compatLnSpc="1" lIns="91440" numCol="1" rIns="91440" tIns="45720" vert="horz" wrap="square"/>
              <a:lstStyle/>
              <a:p>
                <a:endParaRPr altLang="en-US" lang="zh-CN"/>
              </a:p>
            </p:txBody>
          </p:sp>
          <p:sp>
            <p:nvSpPr>
              <p:cNvPr id="1330" name="Rectangle 775"/>
              <p:cNvSpPr>
                <a:spLocks noChangeArrowheads="1"/>
              </p:cNvSpPr>
              <p:nvPr/>
            </p:nvSpPr>
            <p:spPr bwMode="auto">
              <a:xfrm>
                <a:off x="5850" y="2105"/>
                <a:ext cx="78" cy="32"/>
              </a:xfrm>
              <a:prstGeom prst="rect">
                <a:avLst/>
              </a:prstGeom>
              <a:grpFill/>
              <a:ln>
                <a:noFill/>
              </a:ln>
            </p:spPr>
            <p:txBody>
              <a:bodyPr anchor="t" anchorCtr="0" bIns="45720" compatLnSpc="1" lIns="91440" numCol="1" rIns="91440" tIns="45720" vert="horz" wrap="square"/>
              <a:lstStyle/>
              <a:p>
                <a:endParaRPr altLang="en-US" lang="zh-CN"/>
              </a:p>
            </p:txBody>
          </p:sp>
          <p:sp>
            <p:nvSpPr>
              <p:cNvPr id="1331" name="Rectangle 776"/>
              <p:cNvSpPr>
                <a:spLocks noChangeArrowheads="1"/>
              </p:cNvSpPr>
              <p:nvPr/>
            </p:nvSpPr>
            <p:spPr bwMode="auto">
              <a:xfrm>
                <a:off x="5684" y="2217"/>
                <a:ext cx="220" cy="32"/>
              </a:xfrm>
              <a:prstGeom prst="rect">
                <a:avLst/>
              </a:prstGeom>
              <a:grpFill/>
              <a:ln>
                <a:noFill/>
              </a:ln>
            </p:spPr>
            <p:txBody>
              <a:bodyPr anchor="t" anchorCtr="0" bIns="45720" compatLnSpc="1" lIns="91440" numCol="1" rIns="91440" tIns="45720" vert="horz" wrap="square"/>
              <a:lstStyle/>
              <a:p>
                <a:endParaRPr altLang="en-US" lang="zh-CN"/>
              </a:p>
            </p:txBody>
          </p:sp>
          <p:sp>
            <p:nvSpPr>
              <p:cNvPr id="1332" name="Rectangle 777"/>
              <p:cNvSpPr>
                <a:spLocks noChangeArrowheads="1"/>
              </p:cNvSpPr>
              <p:nvPr/>
            </p:nvSpPr>
            <p:spPr bwMode="auto">
              <a:xfrm>
                <a:off x="5784" y="22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33" name="Rectangle 778"/>
              <p:cNvSpPr>
                <a:spLocks noChangeArrowheads="1"/>
              </p:cNvSpPr>
              <p:nvPr/>
            </p:nvSpPr>
            <p:spPr bwMode="auto">
              <a:xfrm>
                <a:off x="5806"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34" name="Rectangle 779"/>
              <p:cNvSpPr>
                <a:spLocks noChangeArrowheads="1"/>
              </p:cNvSpPr>
              <p:nvPr/>
            </p:nvSpPr>
            <p:spPr bwMode="auto">
              <a:xfrm>
                <a:off x="5806" y="2387"/>
                <a:ext cx="12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35" name="Rectangle 780"/>
              <p:cNvSpPr>
                <a:spLocks noChangeArrowheads="1"/>
              </p:cNvSpPr>
              <p:nvPr/>
            </p:nvSpPr>
            <p:spPr bwMode="auto">
              <a:xfrm>
                <a:off x="5892" y="2443"/>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36" name="Rectangle 781"/>
              <p:cNvSpPr>
                <a:spLocks noChangeArrowheads="1"/>
              </p:cNvSpPr>
              <p:nvPr/>
            </p:nvSpPr>
            <p:spPr bwMode="auto">
              <a:xfrm>
                <a:off x="5784" y="2499"/>
                <a:ext cx="15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37" name="Rectangle 782"/>
              <p:cNvSpPr>
                <a:spLocks noChangeArrowheads="1"/>
              </p:cNvSpPr>
              <p:nvPr/>
            </p:nvSpPr>
            <p:spPr bwMode="auto">
              <a:xfrm>
                <a:off x="5784" y="2668"/>
                <a:ext cx="76" cy="32"/>
              </a:xfrm>
              <a:prstGeom prst="rect">
                <a:avLst/>
              </a:prstGeom>
              <a:grpFill/>
              <a:ln>
                <a:noFill/>
              </a:ln>
            </p:spPr>
            <p:txBody>
              <a:bodyPr anchor="t" anchorCtr="0" bIns="45720" compatLnSpc="1" lIns="91440" numCol="1" rIns="91440" tIns="45720" vert="horz" wrap="square"/>
              <a:lstStyle/>
              <a:p>
                <a:endParaRPr altLang="en-US" lang="zh-CN"/>
              </a:p>
            </p:txBody>
          </p:sp>
          <p:sp>
            <p:nvSpPr>
              <p:cNvPr id="1338" name="Rectangle 783"/>
              <p:cNvSpPr>
                <a:spLocks noChangeArrowheads="1"/>
              </p:cNvSpPr>
              <p:nvPr/>
            </p:nvSpPr>
            <p:spPr bwMode="auto">
              <a:xfrm>
                <a:off x="5892" y="266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39" name="Rectangle 784"/>
              <p:cNvSpPr>
                <a:spLocks noChangeArrowheads="1"/>
              </p:cNvSpPr>
              <p:nvPr/>
            </p:nvSpPr>
            <p:spPr bwMode="auto">
              <a:xfrm>
                <a:off x="5806" y="278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40" name="Rectangle 785"/>
              <p:cNvSpPr>
                <a:spLocks noChangeArrowheads="1"/>
              </p:cNvSpPr>
              <p:nvPr/>
            </p:nvSpPr>
            <p:spPr bwMode="auto">
              <a:xfrm>
                <a:off x="5828" y="2780"/>
                <a:ext cx="76" cy="32"/>
              </a:xfrm>
              <a:prstGeom prst="rect">
                <a:avLst/>
              </a:prstGeom>
              <a:grpFill/>
              <a:ln>
                <a:noFill/>
              </a:ln>
            </p:spPr>
            <p:txBody>
              <a:bodyPr anchor="t" anchorCtr="0" bIns="45720" compatLnSpc="1" lIns="91440" numCol="1" rIns="91440" tIns="45720" vert="horz" wrap="square"/>
              <a:lstStyle/>
              <a:p>
                <a:endParaRPr altLang="en-US" lang="zh-CN"/>
              </a:p>
            </p:txBody>
          </p:sp>
          <p:sp>
            <p:nvSpPr>
              <p:cNvPr id="1341" name="Rectangle 786"/>
              <p:cNvSpPr>
                <a:spLocks noChangeArrowheads="1"/>
              </p:cNvSpPr>
              <p:nvPr/>
            </p:nvSpPr>
            <p:spPr bwMode="auto">
              <a:xfrm>
                <a:off x="5914" y="16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42" name="Rectangle 787"/>
              <p:cNvSpPr>
                <a:spLocks noChangeArrowheads="1"/>
              </p:cNvSpPr>
              <p:nvPr/>
            </p:nvSpPr>
            <p:spPr bwMode="auto">
              <a:xfrm>
                <a:off x="5936"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43" name="Rectangle 788"/>
              <p:cNvSpPr>
                <a:spLocks noChangeArrowheads="1"/>
              </p:cNvSpPr>
              <p:nvPr/>
            </p:nvSpPr>
            <p:spPr bwMode="auto">
              <a:xfrm>
                <a:off x="5980"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44" name="Rectangle 789"/>
              <p:cNvSpPr>
                <a:spLocks noChangeArrowheads="1"/>
              </p:cNvSpPr>
              <p:nvPr/>
            </p:nvSpPr>
            <p:spPr bwMode="auto">
              <a:xfrm>
                <a:off x="6000" y="16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45" name="Rectangle 790"/>
              <p:cNvSpPr>
                <a:spLocks noChangeArrowheads="1"/>
              </p:cNvSpPr>
              <p:nvPr/>
            </p:nvSpPr>
            <p:spPr bwMode="auto">
              <a:xfrm>
                <a:off x="6022"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46" name="Rectangle 791"/>
              <p:cNvSpPr>
                <a:spLocks noChangeArrowheads="1"/>
              </p:cNvSpPr>
              <p:nvPr/>
            </p:nvSpPr>
            <p:spPr bwMode="auto">
              <a:xfrm>
                <a:off x="6022" y="1768"/>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47" name="Rectangle 792"/>
              <p:cNvSpPr>
                <a:spLocks noChangeArrowheads="1"/>
              </p:cNvSpPr>
              <p:nvPr/>
            </p:nvSpPr>
            <p:spPr bwMode="auto">
              <a:xfrm>
                <a:off x="5700" y="1824"/>
                <a:ext cx="228" cy="30"/>
              </a:xfrm>
              <a:prstGeom prst="rect">
                <a:avLst/>
              </a:prstGeom>
              <a:grpFill/>
              <a:ln>
                <a:noFill/>
              </a:ln>
            </p:spPr>
            <p:txBody>
              <a:bodyPr anchor="t" anchorCtr="0" bIns="45720" compatLnSpc="1" lIns="91440" numCol="1" rIns="91440" tIns="45720" vert="horz" wrap="square"/>
              <a:lstStyle/>
              <a:p>
                <a:endParaRPr altLang="en-US" lang="zh-CN"/>
              </a:p>
            </p:txBody>
          </p:sp>
          <p:sp>
            <p:nvSpPr>
              <p:cNvPr id="1348" name="Rectangle 793"/>
              <p:cNvSpPr>
                <a:spLocks noChangeArrowheads="1"/>
              </p:cNvSpPr>
              <p:nvPr/>
            </p:nvSpPr>
            <p:spPr bwMode="auto">
              <a:xfrm>
                <a:off x="5942" y="1824"/>
                <a:ext cx="7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49" name="Rectangle 794"/>
              <p:cNvSpPr>
                <a:spLocks noChangeArrowheads="1"/>
              </p:cNvSpPr>
              <p:nvPr/>
            </p:nvSpPr>
            <p:spPr bwMode="auto">
              <a:xfrm>
                <a:off x="6022" y="1824"/>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50" name="Rectangle 795"/>
              <p:cNvSpPr>
                <a:spLocks noChangeArrowheads="1"/>
              </p:cNvSpPr>
              <p:nvPr/>
            </p:nvSpPr>
            <p:spPr bwMode="auto">
              <a:xfrm>
                <a:off x="6022" y="188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51" name="Rectangle 796"/>
              <p:cNvSpPr>
                <a:spLocks noChangeArrowheads="1"/>
              </p:cNvSpPr>
              <p:nvPr/>
            </p:nvSpPr>
            <p:spPr bwMode="auto">
              <a:xfrm>
                <a:off x="5700" y="1936"/>
                <a:ext cx="228" cy="33"/>
              </a:xfrm>
              <a:prstGeom prst="rect">
                <a:avLst/>
              </a:prstGeom>
              <a:grpFill/>
              <a:ln>
                <a:noFill/>
              </a:ln>
            </p:spPr>
            <p:txBody>
              <a:bodyPr anchor="t" anchorCtr="0" bIns="45720" compatLnSpc="1" lIns="91440" numCol="1" rIns="91440" tIns="45720" vert="horz" wrap="square"/>
              <a:lstStyle/>
              <a:p>
                <a:endParaRPr altLang="en-US" lang="zh-CN"/>
              </a:p>
            </p:txBody>
          </p:sp>
          <p:sp>
            <p:nvSpPr>
              <p:cNvPr id="1352" name="Rectangle 797"/>
              <p:cNvSpPr>
                <a:spLocks noChangeArrowheads="1"/>
              </p:cNvSpPr>
              <p:nvPr/>
            </p:nvSpPr>
            <p:spPr bwMode="auto">
              <a:xfrm>
                <a:off x="5958" y="1936"/>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1353" name="Rectangle 798"/>
              <p:cNvSpPr>
                <a:spLocks noChangeArrowheads="1"/>
              </p:cNvSpPr>
              <p:nvPr/>
            </p:nvSpPr>
            <p:spPr bwMode="auto">
              <a:xfrm>
                <a:off x="5978" y="1936"/>
                <a:ext cx="36" cy="33"/>
              </a:xfrm>
              <a:prstGeom prst="rect">
                <a:avLst/>
              </a:prstGeom>
              <a:grpFill/>
              <a:ln>
                <a:noFill/>
              </a:ln>
            </p:spPr>
            <p:txBody>
              <a:bodyPr anchor="t" anchorCtr="0" bIns="45720" compatLnSpc="1" lIns="91440" numCol="1" rIns="91440" tIns="45720" vert="horz" wrap="square"/>
              <a:lstStyle/>
              <a:p>
                <a:endParaRPr altLang="en-US" lang="zh-CN"/>
              </a:p>
            </p:txBody>
          </p:sp>
          <p:sp>
            <p:nvSpPr>
              <p:cNvPr id="1354" name="Rectangle 799"/>
              <p:cNvSpPr>
                <a:spLocks noChangeArrowheads="1"/>
              </p:cNvSpPr>
              <p:nvPr/>
            </p:nvSpPr>
            <p:spPr bwMode="auto">
              <a:xfrm>
                <a:off x="5914" y="2049"/>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55" name="Rectangle 800"/>
              <p:cNvSpPr>
                <a:spLocks noChangeArrowheads="1"/>
              </p:cNvSpPr>
              <p:nvPr/>
            </p:nvSpPr>
            <p:spPr bwMode="auto">
              <a:xfrm>
                <a:off x="5958" y="2049"/>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56" name="Rectangle 801"/>
              <p:cNvSpPr>
                <a:spLocks noChangeArrowheads="1"/>
              </p:cNvSpPr>
              <p:nvPr/>
            </p:nvSpPr>
            <p:spPr bwMode="auto">
              <a:xfrm>
                <a:off x="6022" y="2049"/>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57" name="Rectangle 802"/>
              <p:cNvSpPr>
                <a:spLocks noChangeArrowheads="1"/>
              </p:cNvSpPr>
              <p:nvPr/>
            </p:nvSpPr>
            <p:spPr bwMode="auto">
              <a:xfrm>
                <a:off x="5936" y="21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58" name="Rectangle 803"/>
              <p:cNvSpPr>
                <a:spLocks noChangeArrowheads="1"/>
              </p:cNvSpPr>
              <p:nvPr/>
            </p:nvSpPr>
            <p:spPr bwMode="auto">
              <a:xfrm>
                <a:off x="6000" y="210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59" name="Rectangle 804"/>
              <p:cNvSpPr>
                <a:spLocks noChangeArrowheads="1"/>
              </p:cNvSpPr>
              <p:nvPr/>
            </p:nvSpPr>
            <p:spPr bwMode="auto">
              <a:xfrm>
                <a:off x="6022" y="21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60" name="Rectangle 805"/>
              <p:cNvSpPr>
                <a:spLocks noChangeArrowheads="1"/>
              </p:cNvSpPr>
              <p:nvPr/>
            </p:nvSpPr>
            <p:spPr bwMode="auto">
              <a:xfrm>
                <a:off x="5980" y="21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61" name="Rectangle 806"/>
              <p:cNvSpPr>
                <a:spLocks noChangeArrowheads="1"/>
              </p:cNvSpPr>
              <p:nvPr/>
            </p:nvSpPr>
            <p:spPr bwMode="auto">
              <a:xfrm>
                <a:off x="6022" y="21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62" name="Rectangle 807"/>
              <p:cNvSpPr>
                <a:spLocks noChangeArrowheads="1"/>
              </p:cNvSpPr>
              <p:nvPr/>
            </p:nvSpPr>
            <p:spPr bwMode="auto">
              <a:xfrm>
                <a:off x="5980" y="2217"/>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63" name="Rectangle 808"/>
              <p:cNvSpPr>
                <a:spLocks noChangeArrowheads="1"/>
              </p:cNvSpPr>
              <p:nvPr/>
            </p:nvSpPr>
            <p:spPr bwMode="auto">
              <a:xfrm>
                <a:off x="6022" y="221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64" name="Rectangle 809"/>
              <p:cNvSpPr>
                <a:spLocks noChangeArrowheads="1"/>
              </p:cNvSpPr>
              <p:nvPr/>
            </p:nvSpPr>
            <p:spPr bwMode="auto">
              <a:xfrm>
                <a:off x="5870" y="2273"/>
                <a:ext cx="58" cy="32"/>
              </a:xfrm>
              <a:prstGeom prst="rect">
                <a:avLst/>
              </a:prstGeom>
              <a:grpFill/>
              <a:ln>
                <a:noFill/>
              </a:ln>
            </p:spPr>
            <p:txBody>
              <a:bodyPr anchor="t" anchorCtr="0" bIns="45720" compatLnSpc="1" lIns="91440" numCol="1" rIns="91440" tIns="45720" vert="horz" wrap="square"/>
              <a:lstStyle/>
              <a:p>
                <a:endParaRPr altLang="en-US" lang="zh-CN"/>
              </a:p>
            </p:txBody>
          </p:sp>
          <p:sp>
            <p:nvSpPr>
              <p:cNvPr id="1365" name="Rectangle 810"/>
              <p:cNvSpPr>
                <a:spLocks noChangeArrowheads="1"/>
              </p:cNvSpPr>
              <p:nvPr/>
            </p:nvSpPr>
            <p:spPr bwMode="auto">
              <a:xfrm>
                <a:off x="5980" y="2273"/>
                <a:ext cx="12" cy="32"/>
              </a:xfrm>
              <a:prstGeom prst="rect">
                <a:avLst/>
              </a:prstGeom>
              <a:grpFill/>
              <a:ln>
                <a:noFill/>
              </a:ln>
            </p:spPr>
            <p:txBody>
              <a:bodyPr anchor="t" anchorCtr="0" bIns="45720" compatLnSpc="1" lIns="91440" numCol="1" rIns="91440" tIns="45720" vert="horz" wrap="square"/>
              <a:lstStyle/>
              <a:p>
                <a:endParaRPr altLang="en-US" lang="zh-CN"/>
              </a:p>
            </p:txBody>
          </p:sp>
        </p:grpSp>
        <p:grpSp>
          <p:nvGrpSpPr>
            <p:cNvPr id="371" name="Group 1012"/>
            <p:cNvGrpSpPr/>
            <p:nvPr/>
          </p:nvGrpSpPr>
          <p:grpSpPr>
            <a:xfrm>
              <a:off x="-3900818" y="-1035049"/>
              <a:ext cx="2209875" cy="4397375"/>
              <a:chOff x="4814" y="935"/>
              <a:chExt cx="1392" cy="2770"/>
            </a:xfrm>
            <a:grpFill/>
          </p:grpSpPr>
          <p:sp>
            <p:nvSpPr>
              <p:cNvPr id="966" name="Rectangle 812"/>
              <p:cNvSpPr>
                <a:spLocks noChangeArrowheads="1"/>
              </p:cNvSpPr>
              <p:nvPr/>
            </p:nvSpPr>
            <p:spPr bwMode="auto">
              <a:xfrm>
                <a:off x="6022"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67" name="Rectangle 813"/>
              <p:cNvSpPr>
                <a:spLocks noChangeArrowheads="1"/>
              </p:cNvSpPr>
              <p:nvPr/>
            </p:nvSpPr>
            <p:spPr bwMode="auto">
              <a:xfrm>
                <a:off x="6002" y="2329"/>
                <a:ext cx="32" cy="32"/>
              </a:xfrm>
              <a:prstGeom prst="rect">
                <a:avLst/>
              </a:prstGeom>
              <a:grpFill/>
              <a:ln>
                <a:noFill/>
              </a:ln>
            </p:spPr>
            <p:txBody>
              <a:bodyPr anchor="t" anchorCtr="0" bIns="45720" compatLnSpc="1" lIns="91440" numCol="1" rIns="91440" tIns="45720" vert="horz" wrap="square"/>
              <a:lstStyle/>
              <a:p>
                <a:endParaRPr altLang="en-US" lang="zh-CN"/>
              </a:p>
            </p:txBody>
          </p:sp>
          <p:sp>
            <p:nvSpPr>
              <p:cNvPr id="968" name="Rectangle 814"/>
              <p:cNvSpPr>
                <a:spLocks noChangeArrowheads="1"/>
              </p:cNvSpPr>
              <p:nvPr/>
            </p:nvSpPr>
            <p:spPr bwMode="auto">
              <a:xfrm>
                <a:off x="5936" y="238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69" name="Rectangle 815"/>
              <p:cNvSpPr>
                <a:spLocks noChangeArrowheads="1"/>
              </p:cNvSpPr>
              <p:nvPr/>
            </p:nvSpPr>
            <p:spPr bwMode="auto">
              <a:xfrm>
                <a:off x="5980" y="238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70" name="Rectangle 816"/>
              <p:cNvSpPr>
                <a:spLocks noChangeArrowheads="1"/>
              </p:cNvSpPr>
              <p:nvPr/>
            </p:nvSpPr>
            <p:spPr bwMode="auto">
              <a:xfrm>
                <a:off x="6000" y="2387"/>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971" name="Rectangle 817"/>
              <p:cNvSpPr>
                <a:spLocks noChangeArrowheads="1"/>
              </p:cNvSpPr>
              <p:nvPr/>
            </p:nvSpPr>
            <p:spPr bwMode="auto">
              <a:xfrm>
                <a:off x="6022" y="238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72" name="Rectangle 818"/>
              <p:cNvSpPr>
                <a:spLocks noChangeArrowheads="1"/>
              </p:cNvSpPr>
              <p:nvPr/>
            </p:nvSpPr>
            <p:spPr bwMode="auto">
              <a:xfrm>
                <a:off x="5936" y="2443"/>
                <a:ext cx="56" cy="30"/>
              </a:xfrm>
              <a:prstGeom prst="rect">
                <a:avLst/>
              </a:prstGeom>
              <a:grpFill/>
              <a:ln>
                <a:noFill/>
              </a:ln>
            </p:spPr>
            <p:txBody>
              <a:bodyPr anchor="t" anchorCtr="0" bIns="45720" compatLnSpc="1" lIns="91440" numCol="1" rIns="91440" tIns="45720" vert="horz" wrap="square"/>
              <a:lstStyle/>
              <a:p>
                <a:endParaRPr altLang="en-US" lang="zh-CN"/>
              </a:p>
            </p:txBody>
          </p:sp>
          <p:sp>
            <p:nvSpPr>
              <p:cNvPr id="973" name="Rectangle 819"/>
              <p:cNvSpPr>
                <a:spLocks noChangeArrowheads="1"/>
              </p:cNvSpPr>
              <p:nvPr/>
            </p:nvSpPr>
            <p:spPr bwMode="auto">
              <a:xfrm>
                <a:off x="6022" y="2443"/>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74" name="Rectangle 820"/>
              <p:cNvSpPr>
                <a:spLocks noChangeArrowheads="1"/>
              </p:cNvSpPr>
              <p:nvPr/>
            </p:nvSpPr>
            <p:spPr bwMode="auto">
              <a:xfrm>
                <a:off x="6022" y="2499"/>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75" name="Rectangle 821"/>
              <p:cNvSpPr>
                <a:spLocks noChangeArrowheads="1"/>
              </p:cNvSpPr>
              <p:nvPr/>
            </p:nvSpPr>
            <p:spPr bwMode="auto">
              <a:xfrm>
                <a:off x="5914" y="255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76" name="Rectangle 822"/>
              <p:cNvSpPr>
                <a:spLocks noChangeArrowheads="1"/>
              </p:cNvSpPr>
              <p:nvPr/>
            </p:nvSpPr>
            <p:spPr bwMode="auto">
              <a:xfrm>
                <a:off x="5980" y="255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77" name="Rectangle 823"/>
              <p:cNvSpPr>
                <a:spLocks noChangeArrowheads="1"/>
              </p:cNvSpPr>
              <p:nvPr/>
            </p:nvSpPr>
            <p:spPr bwMode="auto">
              <a:xfrm>
                <a:off x="6002" y="2555"/>
                <a:ext cx="32" cy="32"/>
              </a:xfrm>
              <a:prstGeom prst="rect">
                <a:avLst/>
              </a:prstGeom>
              <a:grpFill/>
              <a:ln>
                <a:noFill/>
              </a:ln>
            </p:spPr>
            <p:txBody>
              <a:bodyPr anchor="t" anchorCtr="0" bIns="45720" compatLnSpc="1" lIns="91440" numCol="1" rIns="91440" tIns="45720" vert="horz" wrap="square"/>
              <a:lstStyle/>
              <a:p>
                <a:endParaRPr altLang="en-US" lang="zh-CN"/>
              </a:p>
            </p:txBody>
          </p:sp>
          <p:sp>
            <p:nvSpPr>
              <p:cNvPr id="978" name="Rectangle 824"/>
              <p:cNvSpPr>
                <a:spLocks noChangeArrowheads="1"/>
              </p:cNvSpPr>
              <p:nvPr/>
            </p:nvSpPr>
            <p:spPr bwMode="auto">
              <a:xfrm>
                <a:off x="6022" y="2611"/>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979" name="Rectangle 825"/>
              <p:cNvSpPr>
                <a:spLocks noChangeArrowheads="1"/>
              </p:cNvSpPr>
              <p:nvPr/>
            </p:nvSpPr>
            <p:spPr bwMode="auto">
              <a:xfrm>
                <a:off x="5958" y="266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80" name="Rectangle 826"/>
              <p:cNvSpPr>
                <a:spLocks noChangeArrowheads="1"/>
              </p:cNvSpPr>
              <p:nvPr/>
            </p:nvSpPr>
            <p:spPr bwMode="auto">
              <a:xfrm>
                <a:off x="6022" y="266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81" name="Rectangle 827"/>
              <p:cNvSpPr>
                <a:spLocks noChangeArrowheads="1"/>
              </p:cNvSpPr>
              <p:nvPr/>
            </p:nvSpPr>
            <p:spPr bwMode="auto">
              <a:xfrm>
                <a:off x="6000" y="272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82" name="Rectangle 828"/>
              <p:cNvSpPr>
                <a:spLocks noChangeArrowheads="1"/>
              </p:cNvSpPr>
              <p:nvPr/>
            </p:nvSpPr>
            <p:spPr bwMode="auto">
              <a:xfrm>
                <a:off x="5936" y="278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83" name="Rectangle 829"/>
              <p:cNvSpPr>
                <a:spLocks noChangeArrowheads="1"/>
              </p:cNvSpPr>
              <p:nvPr/>
            </p:nvSpPr>
            <p:spPr bwMode="auto">
              <a:xfrm>
                <a:off x="5980" y="278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84" name="Rectangle 830"/>
              <p:cNvSpPr>
                <a:spLocks noChangeArrowheads="1"/>
              </p:cNvSpPr>
              <p:nvPr/>
            </p:nvSpPr>
            <p:spPr bwMode="auto">
              <a:xfrm>
                <a:off x="6022" y="278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85" name="Rectangle 831"/>
              <p:cNvSpPr>
                <a:spLocks noChangeArrowheads="1"/>
              </p:cNvSpPr>
              <p:nvPr/>
            </p:nvSpPr>
            <p:spPr bwMode="auto">
              <a:xfrm>
                <a:off x="5914" y="283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86" name="Rectangle 832"/>
              <p:cNvSpPr>
                <a:spLocks noChangeArrowheads="1"/>
              </p:cNvSpPr>
              <p:nvPr/>
            </p:nvSpPr>
            <p:spPr bwMode="auto">
              <a:xfrm>
                <a:off x="6022" y="283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87" name="Rectangle 833"/>
              <p:cNvSpPr>
                <a:spLocks noChangeArrowheads="1"/>
              </p:cNvSpPr>
              <p:nvPr/>
            </p:nvSpPr>
            <p:spPr bwMode="auto">
              <a:xfrm>
                <a:off x="5914" y="289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88" name="Rectangle 834"/>
              <p:cNvSpPr>
                <a:spLocks noChangeArrowheads="1"/>
              </p:cNvSpPr>
              <p:nvPr/>
            </p:nvSpPr>
            <p:spPr bwMode="auto">
              <a:xfrm>
                <a:off x="5958" y="289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89" name="Rectangle 835"/>
              <p:cNvSpPr>
                <a:spLocks noChangeArrowheads="1"/>
              </p:cNvSpPr>
              <p:nvPr/>
            </p:nvSpPr>
            <p:spPr bwMode="auto">
              <a:xfrm>
                <a:off x="5656" y="2942"/>
                <a:ext cx="142" cy="32"/>
              </a:xfrm>
              <a:prstGeom prst="rect">
                <a:avLst/>
              </a:prstGeom>
              <a:grpFill/>
              <a:ln>
                <a:noFill/>
              </a:ln>
            </p:spPr>
            <p:txBody>
              <a:bodyPr anchor="t" anchorCtr="0" bIns="45720" compatLnSpc="1" lIns="91440" numCol="1" rIns="91440" tIns="45720" vert="horz" wrap="square"/>
              <a:lstStyle/>
              <a:p>
                <a:endParaRPr altLang="en-US" lang="zh-CN"/>
              </a:p>
            </p:txBody>
          </p:sp>
          <p:sp>
            <p:nvSpPr>
              <p:cNvPr id="990" name="Rectangle 836"/>
              <p:cNvSpPr>
                <a:spLocks noChangeArrowheads="1"/>
              </p:cNvSpPr>
              <p:nvPr/>
            </p:nvSpPr>
            <p:spPr bwMode="auto">
              <a:xfrm>
                <a:off x="5806" y="29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91" name="Rectangle 837"/>
              <p:cNvSpPr>
                <a:spLocks noChangeArrowheads="1"/>
              </p:cNvSpPr>
              <p:nvPr/>
            </p:nvSpPr>
            <p:spPr bwMode="auto">
              <a:xfrm>
                <a:off x="5870" y="294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92" name="Rectangle 838"/>
              <p:cNvSpPr>
                <a:spLocks noChangeArrowheads="1"/>
              </p:cNvSpPr>
              <p:nvPr/>
            </p:nvSpPr>
            <p:spPr bwMode="auto">
              <a:xfrm>
                <a:off x="5914" y="294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93" name="Rectangle 839"/>
              <p:cNvSpPr>
                <a:spLocks noChangeArrowheads="1"/>
              </p:cNvSpPr>
              <p:nvPr/>
            </p:nvSpPr>
            <p:spPr bwMode="auto">
              <a:xfrm>
                <a:off x="6022" y="29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94" name="Rectangle 840"/>
              <p:cNvSpPr>
                <a:spLocks noChangeArrowheads="1"/>
              </p:cNvSpPr>
              <p:nvPr/>
            </p:nvSpPr>
            <p:spPr bwMode="auto">
              <a:xfrm>
                <a:off x="5850" y="29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95" name="Rectangle 841"/>
              <p:cNvSpPr>
                <a:spLocks noChangeArrowheads="1"/>
              </p:cNvSpPr>
              <p:nvPr/>
            </p:nvSpPr>
            <p:spPr bwMode="auto">
              <a:xfrm>
                <a:off x="6000" y="299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96" name="Rectangle 842"/>
              <p:cNvSpPr>
                <a:spLocks noChangeArrowheads="1"/>
              </p:cNvSpPr>
              <p:nvPr/>
            </p:nvSpPr>
            <p:spPr bwMode="auto">
              <a:xfrm>
                <a:off x="6022" y="29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97" name="Rectangle 843"/>
              <p:cNvSpPr>
                <a:spLocks noChangeArrowheads="1"/>
              </p:cNvSpPr>
              <p:nvPr/>
            </p:nvSpPr>
            <p:spPr bwMode="auto">
              <a:xfrm>
                <a:off x="5936" y="30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98" name="Rectangle 844"/>
              <p:cNvSpPr>
                <a:spLocks noChangeArrowheads="1"/>
              </p:cNvSpPr>
              <p:nvPr/>
            </p:nvSpPr>
            <p:spPr bwMode="auto">
              <a:xfrm>
                <a:off x="5980" y="30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99" name="Rectangle 845"/>
              <p:cNvSpPr>
                <a:spLocks noChangeArrowheads="1"/>
              </p:cNvSpPr>
              <p:nvPr/>
            </p:nvSpPr>
            <p:spPr bwMode="auto">
              <a:xfrm>
                <a:off x="6022" y="30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0" name="Rectangle 846"/>
              <p:cNvSpPr>
                <a:spLocks noChangeArrowheads="1"/>
              </p:cNvSpPr>
              <p:nvPr/>
            </p:nvSpPr>
            <p:spPr bwMode="auto">
              <a:xfrm>
                <a:off x="5850" y="30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1" name="Rectangle 847"/>
              <p:cNvSpPr>
                <a:spLocks noChangeArrowheads="1"/>
              </p:cNvSpPr>
              <p:nvPr/>
            </p:nvSpPr>
            <p:spPr bwMode="auto">
              <a:xfrm>
                <a:off x="5806" y="30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2" name="Rectangle 848"/>
              <p:cNvSpPr>
                <a:spLocks noChangeArrowheads="1"/>
              </p:cNvSpPr>
              <p:nvPr/>
            </p:nvSpPr>
            <p:spPr bwMode="auto">
              <a:xfrm>
                <a:off x="5958" y="30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3" name="Rectangle 849"/>
              <p:cNvSpPr>
                <a:spLocks noChangeArrowheads="1"/>
              </p:cNvSpPr>
              <p:nvPr/>
            </p:nvSpPr>
            <p:spPr bwMode="auto">
              <a:xfrm>
                <a:off x="5980" y="30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4" name="Rectangle 850"/>
              <p:cNvSpPr>
                <a:spLocks noChangeArrowheads="1"/>
              </p:cNvSpPr>
              <p:nvPr/>
            </p:nvSpPr>
            <p:spPr bwMode="auto">
              <a:xfrm>
                <a:off x="5936" y="31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5" name="Rectangle 851"/>
              <p:cNvSpPr>
                <a:spLocks noChangeArrowheads="1"/>
              </p:cNvSpPr>
              <p:nvPr/>
            </p:nvSpPr>
            <p:spPr bwMode="auto">
              <a:xfrm>
                <a:off x="5892" y="31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6" name="Rectangle 852"/>
              <p:cNvSpPr>
                <a:spLocks noChangeArrowheads="1"/>
              </p:cNvSpPr>
              <p:nvPr/>
            </p:nvSpPr>
            <p:spPr bwMode="auto">
              <a:xfrm>
                <a:off x="6022" y="31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7" name="Rectangle 853"/>
              <p:cNvSpPr>
                <a:spLocks noChangeArrowheads="1"/>
              </p:cNvSpPr>
              <p:nvPr/>
            </p:nvSpPr>
            <p:spPr bwMode="auto">
              <a:xfrm>
                <a:off x="5850" y="319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8" name="Rectangle 854"/>
              <p:cNvSpPr>
                <a:spLocks noChangeArrowheads="1"/>
              </p:cNvSpPr>
              <p:nvPr/>
            </p:nvSpPr>
            <p:spPr bwMode="auto">
              <a:xfrm>
                <a:off x="6022" y="319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9" name="Rectangle 855"/>
              <p:cNvSpPr>
                <a:spLocks noChangeArrowheads="1"/>
              </p:cNvSpPr>
              <p:nvPr/>
            </p:nvSpPr>
            <p:spPr bwMode="auto">
              <a:xfrm>
                <a:off x="5936" y="324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10" name="Rectangle 856"/>
              <p:cNvSpPr>
                <a:spLocks noChangeArrowheads="1"/>
              </p:cNvSpPr>
              <p:nvPr/>
            </p:nvSpPr>
            <p:spPr bwMode="auto">
              <a:xfrm>
                <a:off x="5828" y="324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11" name="Rectangle 857"/>
              <p:cNvSpPr>
                <a:spLocks noChangeArrowheads="1"/>
              </p:cNvSpPr>
              <p:nvPr/>
            </p:nvSpPr>
            <p:spPr bwMode="auto">
              <a:xfrm>
                <a:off x="5892" y="324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12" name="Rectangle 858"/>
              <p:cNvSpPr>
                <a:spLocks noChangeArrowheads="1"/>
              </p:cNvSpPr>
              <p:nvPr/>
            </p:nvSpPr>
            <p:spPr bwMode="auto">
              <a:xfrm>
                <a:off x="5892" y="3294"/>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1013" name="Rectangle 859"/>
              <p:cNvSpPr>
                <a:spLocks noChangeArrowheads="1"/>
              </p:cNvSpPr>
              <p:nvPr/>
            </p:nvSpPr>
            <p:spPr bwMode="auto">
              <a:xfrm>
                <a:off x="6022" y="3294"/>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1014" name="Rectangle 860"/>
              <p:cNvSpPr>
                <a:spLocks noChangeArrowheads="1"/>
              </p:cNvSpPr>
              <p:nvPr/>
            </p:nvSpPr>
            <p:spPr bwMode="auto">
              <a:xfrm>
                <a:off x="5936" y="334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15" name="Rectangle 861"/>
              <p:cNvSpPr>
                <a:spLocks noChangeArrowheads="1"/>
              </p:cNvSpPr>
              <p:nvPr/>
            </p:nvSpPr>
            <p:spPr bwMode="auto">
              <a:xfrm>
                <a:off x="5850" y="334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16" name="Rectangle 862"/>
              <p:cNvSpPr>
                <a:spLocks noChangeArrowheads="1"/>
              </p:cNvSpPr>
              <p:nvPr/>
            </p:nvSpPr>
            <p:spPr bwMode="auto">
              <a:xfrm>
                <a:off x="5784" y="3393"/>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017" name="Rectangle 863"/>
              <p:cNvSpPr>
                <a:spLocks noChangeArrowheads="1"/>
              </p:cNvSpPr>
              <p:nvPr/>
            </p:nvSpPr>
            <p:spPr bwMode="auto">
              <a:xfrm>
                <a:off x="5892" y="3393"/>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018" name="Rectangle 864"/>
              <p:cNvSpPr>
                <a:spLocks noChangeArrowheads="1"/>
              </p:cNvSpPr>
              <p:nvPr/>
            </p:nvSpPr>
            <p:spPr bwMode="auto">
              <a:xfrm>
                <a:off x="6022" y="3393"/>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019" name="Rectangle 865"/>
              <p:cNvSpPr>
                <a:spLocks noChangeArrowheads="1"/>
              </p:cNvSpPr>
              <p:nvPr/>
            </p:nvSpPr>
            <p:spPr bwMode="auto">
              <a:xfrm>
                <a:off x="6022" y="3449"/>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20" name="Rectangle 866"/>
              <p:cNvSpPr>
                <a:spLocks noChangeArrowheads="1"/>
              </p:cNvSpPr>
              <p:nvPr/>
            </p:nvSpPr>
            <p:spPr bwMode="auto">
              <a:xfrm>
                <a:off x="5892" y="350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021" name="Rectangle 867"/>
              <p:cNvSpPr>
                <a:spLocks noChangeArrowheads="1"/>
              </p:cNvSpPr>
              <p:nvPr/>
            </p:nvSpPr>
            <p:spPr bwMode="auto">
              <a:xfrm>
                <a:off x="6022" y="350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022" name="Rectangle 868"/>
              <p:cNvSpPr>
                <a:spLocks noChangeArrowheads="1"/>
              </p:cNvSpPr>
              <p:nvPr/>
            </p:nvSpPr>
            <p:spPr bwMode="auto">
              <a:xfrm>
                <a:off x="5914" y="356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023" name="Rectangle 869"/>
              <p:cNvSpPr>
                <a:spLocks noChangeArrowheads="1"/>
              </p:cNvSpPr>
              <p:nvPr/>
            </p:nvSpPr>
            <p:spPr bwMode="auto">
              <a:xfrm>
                <a:off x="5892" y="3675"/>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024" name="Rectangle 870"/>
              <p:cNvSpPr>
                <a:spLocks noChangeArrowheads="1"/>
              </p:cNvSpPr>
              <p:nvPr/>
            </p:nvSpPr>
            <p:spPr bwMode="auto">
              <a:xfrm>
                <a:off x="6022" y="362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025" name="Freeform 871"/>
              <p:cNvSpPr/>
              <p:nvPr/>
            </p:nvSpPr>
            <p:spPr bwMode="auto">
              <a:xfrm>
                <a:off x="6052" y="1656"/>
                <a:ext cx="154" cy="351"/>
              </a:xfrm>
              <a:custGeom>
                <a:gdLst>
                  <a:gd fmla="*/ 0 w 154" name="T0"/>
                  <a:gd fmla="*/ 0 h 351" name="T1"/>
                  <a:gd fmla="*/ 0 w 154" name="T2"/>
                  <a:gd fmla="*/ 32 h 351" name="T3"/>
                  <a:gd fmla="*/ 154 w 154" name="T4"/>
                  <a:gd fmla="*/ 351 h 351" name="T5"/>
                  <a:gd fmla="*/ 154 w 154" name="T6"/>
                  <a:gd fmla="*/ 335 h 351" name="T7"/>
                  <a:gd fmla="*/ 0 w 154" name="T8"/>
                  <a:gd fmla="*/ 0 h 351" name="T9"/>
                </a:gdLst>
                <a:cxnLst>
                  <a:cxn ang="0">
                    <a:pos x="T0" y="T1"/>
                  </a:cxn>
                  <a:cxn ang="0">
                    <a:pos x="T2" y="T3"/>
                  </a:cxn>
                  <a:cxn ang="0">
                    <a:pos x="T4" y="T5"/>
                  </a:cxn>
                  <a:cxn ang="0">
                    <a:pos x="T6" y="T7"/>
                  </a:cxn>
                  <a:cxn ang="0">
                    <a:pos x="T8" y="T9"/>
                  </a:cxn>
                </a:cxnLst>
                <a:rect b="b" l="0" r="r" t="0"/>
                <a:pathLst>
                  <a:path h="351" w="154">
                    <a:moveTo>
                      <a:pt x="0" y="0"/>
                    </a:moveTo>
                    <a:lnTo>
                      <a:pt x="0" y="32"/>
                    </a:lnTo>
                    <a:lnTo>
                      <a:pt x="154" y="351"/>
                    </a:lnTo>
                    <a:lnTo>
                      <a:pt x="154" y="335"/>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26" name="Freeform 872"/>
              <p:cNvSpPr/>
              <p:nvPr/>
            </p:nvSpPr>
            <p:spPr bwMode="auto">
              <a:xfrm>
                <a:off x="6052" y="1712"/>
                <a:ext cx="54" cy="136"/>
              </a:xfrm>
              <a:custGeom>
                <a:gdLst>
                  <a:gd fmla="*/ 0 w 54" name="T0"/>
                  <a:gd fmla="*/ 0 h 136" name="T1"/>
                  <a:gd fmla="*/ 54 w 54" name="T2"/>
                  <a:gd fmla="*/ 110 h 136" name="T3"/>
                  <a:gd fmla="*/ 54 w 54" name="T4"/>
                  <a:gd fmla="*/ 136 h 136" name="T5"/>
                  <a:gd fmla="*/ 0 w 54" name="T6"/>
                  <a:gd fmla="*/ 32 h 136" name="T7"/>
                  <a:gd fmla="*/ 0 w 54" name="T8"/>
                  <a:gd fmla="*/ 0 h 136" name="T9"/>
                </a:gdLst>
                <a:cxnLst>
                  <a:cxn ang="0">
                    <a:pos x="T0" y="T1"/>
                  </a:cxn>
                  <a:cxn ang="0">
                    <a:pos x="T2" y="T3"/>
                  </a:cxn>
                  <a:cxn ang="0">
                    <a:pos x="T4" y="T5"/>
                  </a:cxn>
                  <a:cxn ang="0">
                    <a:pos x="T6" y="T7"/>
                  </a:cxn>
                  <a:cxn ang="0">
                    <a:pos x="T8" y="T9"/>
                  </a:cxn>
                </a:cxnLst>
                <a:rect b="b" l="0" r="r" t="0"/>
                <a:pathLst>
                  <a:path h="136" w="54">
                    <a:moveTo>
                      <a:pt x="0" y="0"/>
                    </a:moveTo>
                    <a:lnTo>
                      <a:pt x="54" y="110"/>
                    </a:lnTo>
                    <a:lnTo>
                      <a:pt x="54" y="136"/>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27" name="Freeform 873"/>
              <p:cNvSpPr/>
              <p:nvPr/>
            </p:nvSpPr>
            <p:spPr bwMode="auto">
              <a:xfrm>
                <a:off x="6122" y="1854"/>
                <a:ext cx="48" cy="119"/>
              </a:xfrm>
              <a:custGeom>
                <a:gdLst>
                  <a:gd fmla="*/ 48 w 48" name="T0"/>
                  <a:gd fmla="*/ 100 h 119" name="T1"/>
                  <a:gd fmla="*/ 48 w 48" name="T2"/>
                  <a:gd fmla="*/ 119 h 119" name="T3"/>
                  <a:gd fmla="*/ 0 w 48" name="T4"/>
                  <a:gd fmla="*/ 24 h 119" name="T5"/>
                  <a:gd fmla="*/ 0 w 48" name="T6"/>
                  <a:gd fmla="*/ 0 h 119" name="T7"/>
                  <a:gd fmla="*/ 48 w 48" name="T8"/>
                  <a:gd fmla="*/ 100 h 119" name="T9"/>
                </a:gdLst>
                <a:cxnLst>
                  <a:cxn ang="0">
                    <a:pos x="T0" y="T1"/>
                  </a:cxn>
                  <a:cxn ang="0">
                    <a:pos x="T2" y="T3"/>
                  </a:cxn>
                  <a:cxn ang="0">
                    <a:pos x="T4" y="T5"/>
                  </a:cxn>
                  <a:cxn ang="0">
                    <a:pos x="T6" y="T7"/>
                  </a:cxn>
                  <a:cxn ang="0">
                    <a:pos x="T8" y="T9"/>
                  </a:cxn>
                </a:cxnLst>
                <a:rect b="b" l="0" r="r" t="0"/>
                <a:pathLst>
                  <a:path h="119" w="48">
                    <a:moveTo>
                      <a:pt x="48" y="100"/>
                    </a:moveTo>
                    <a:lnTo>
                      <a:pt x="48" y="119"/>
                    </a:lnTo>
                    <a:lnTo>
                      <a:pt x="0" y="24"/>
                    </a:lnTo>
                    <a:lnTo>
                      <a:pt x="0" y="0"/>
                    </a:lnTo>
                    <a:lnTo>
                      <a:pt x="48" y="100"/>
                    </a:lnTo>
                    <a:close/>
                  </a:path>
                </a:pathLst>
              </a:custGeom>
              <a:grpFill/>
              <a:ln>
                <a:noFill/>
              </a:ln>
            </p:spPr>
            <p:txBody>
              <a:bodyPr anchor="t" anchorCtr="0" bIns="45720" compatLnSpc="1" lIns="91440" numCol="1" rIns="91440" tIns="45720" vert="horz" wrap="square"/>
              <a:lstStyle/>
              <a:p>
                <a:endParaRPr altLang="en-US" lang="zh-CN"/>
              </a:p>
            </p:txBody>
          </p:sp>
          <p:sp>
            <p:nvSpPr>
              <p:cNvPr id="1028" name="Freeform 874"/>
              <p:cNvSpPr/>
              <p:nvPr/>
            </p:nvSpPr>
            <p:spPr bwMode="auto">
              <a:xfrm>
                <a:off x="6186" y="1985"/>
                <a:ext cx="20" cy="56"/>
              </a:xfrm>
              <a:custGeom>
                <a:gdLst>
                  <a:gd fmla="*/ 20 w 20" name="T0"/>
                  <a:gd fmla="*/ 40 h 56" name="T1"/>
                  <a:gd fmla="*/ 20 w 20" name="T2"/>
                  <a:gd fmla="*/ 56 h 56" name="T3"/>
                  <a:gd fmla="*/ 0 w 20" name="T4"/>
                  <a:gd fmla="*/ 18 h 56" name="T5"/>
                  <a:gd fmla="*/ 0 w 20" name="T6"/>
                  <a:gd fmla="*/ 0 h 56" name="T7"/>
                  <a:gd fmla="*/ 20 w 20" name="T8"/>
                  <a:gd fmla="*/ 40 h 56" name="T9"/>
                </a:gdLst>
                <a:cxnLst>
                  <a:cxn ang="0">
                    <a:pos x="T0" y="T1"/>
                  </a:cxn>
                  <a:cxn ang="0">
                    <a:pos x="T2" y="T3"/>
                  </a:cxn>
                  <a:cxn ang="0">
                    <a:pos x="T4" y="T5"/>
                  </a:cxn>
                  <a:cxn ang="0">
                    <a:pos x="T6" y="T7"/>
                  </a:cxn>
                  <a:cxn ang="0">
                    <a:pos x="T8" y="T9"/>
                  </a:cxn>
                </a:cxnLst>
                <a:rect b="b" l="0" r="r" t="0"/>
                <a:pathLst>
                  <a:path h="56" w="20">
                    <a:moveTo>
                      <a:pt x="20" y="40"/>
                    </a:moveTo>
                    <a:lnTo>
                      <a:pt x="20" y="56"/>
                    </a:lnTo>
                    <a:lnTo>
                      <a:pt x="0" y="18"/>
                    </a:lnTo>
                    <a:lnTo>
                      <a:pt x="0" y="0"/>
                    </a:lnTo>
                    <a:lnTo>
                      <a:pt x="20" y="40"/>
                    </a:lnTo>
                    <a:close/>
                  </a:path>
                </a:pathLst>
              </a:custGeom>
              <a:grpFill/>
              <a:ln>
                <a:noFill/>
              </a:ln>
            </p:spPr>
            <p:txBody>
              <a:bodyPr anchor="t" anchorCtr="0" bIns="45720" compatLnSpc="1" lIns="91440" numCol="1" rIns="91440" tIns="45720" vert="horz" wrap="square"/>
              <a:lstStyle/>
              <a:p>
                <a:endParaRPr altLang="en-US" lang="zh-CN"/>
              </a:p>
            </p:txBody>
          </p:sp>
          <p:sp>
            <p:nvSpPr>
              <p:cNvPr id="1029" name="Freeform 875"/>
              <p:cNvSpPr/>
              <p:nvPr/>
            </p:nvSpPr>
            <p:spPr bwMode="auto">
              <a:xfrm>
                <a:off x="6052" y="1768"/>
                <a:ext cx="154" cy="307"/>
              </a:xfrm>
              <a:custGeom>
                <a:gdLst>
                  <a:gd fmla="*/ 0 w 154" name="T0"/>
                  <a:gd fmla="*/ 0 h 307" name="T1"/>
                  <a:gd fmla="*/ 0 w 154" name="T2"/>
                  <a:gd fmla="*/ 32 h 307" name="T3"/>
                  <a:gd fmla="*/ 154 w 154" name="T4"/>
                  <a:gd fmla="*/ 307 h 307" name="T5"/>
                  <a:gd fmla="*/ 154 w 154" name="T6"/>
                  <a:gd fmla="*/ 291 h 307" name="T7"/>
                  <a:gd fmla="*/ 0 w 154" name="T8"/>
                  <a:gd fmla="*/ 0 h 307" name="T9"/>
                </a:gdLst>
                <a:cxnLst>
                  <a:cxn ang="0">
                    <a:pos x="T0" y="T1"/>
                  </a:cxn>
                  <a:cxn ang="0">
                    <a:pos x="T2" y="T3"/>
                  </a:cxn>
                  <a:cxn ang="0">
                    <a:pos x="T4" y="T5"/>
                  </a:cxn>
                  <a:cxn ang="0">
                    <a:pos x="T6" y="T7"/>
                  </a:cxn>
                  <a:cxn ang="0">
                    <a:pos x="T8" y="T9"/>
                  </a:cxn>
                </a:cxnLst>
                <a:rect b="b" l="0" r="r" t="0"/>
                <a:pathLst>
                  <a:path h="307" w="154">
                    <a:moveTo>
                      <a:pt x="0" y="0"/>
                    </a:moveTo>
                    <a:lnTo>
                      <a:pt x="0" y="32"/>
                    </a:lnTo>
                    <a:lnTo>
                      <a:pt x="154" y="307"/>
                    </a:lnTo>
                    <a:lnTo>
                      <a:pt x="154" y="291"/>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30" name="Freeform 876"/>
              <p:cNvSpPr/>
              <p:nvPr/>
            </p:nvSpPr>
            <p:spPr bwMode="auto">
              <a:xfrm>
                <a:off x="6052" y="1824"/>
                <a:ext cx="16" cy="60"/>
              </a:xfrm>
              <a:custGeom>
                <a:gdLst>
                  <a:gd fmla="*/ 0 w 16" name="T0"/>
                  <a:gd fmla="*/ 0 h 60" name="T1"/>
                  <a:gd fmla="*/ 16 w 16" name="T2"/>
                  <a:gd fmla="*/ 30 h 60" name="T3"/>
                  <a:gd fmla="*/ 16 w 16" name="T4"/>
                  <a:gd fmla="*/ 60 h 60" name="T5"/>
                  <a:gd fmla="*/ 0 w 16" name="T6"/>
                  <a:gd fmla="*/ 32 h 60" name="T7"/>
                  <a:gd fmla="*/ 0 w 16" name="T8"/>
                  <a:gd fmla="*/ 0 h 60" name="T9"/>
                </a:gdLst>
                <a:cxnLst>
                  <a:cxn ang="0">
                    <a:pos x="T0" y="T1"/>
                  </a:cxn>
                  <a:cxn ang="0">
                    <a:pos x="T2" y="T3"/>
                  </a:cxn>
                  <a:cxn ang="0">
                    <a:pos x="T4" y="T5"/>
                  </a:cxn>
                  <a:cxn ang="0">
                    <a:pos x="T6" y="T7"/>
                  </a:cxn>
                  <a:cxn ang="0">
                    <a:pos x="T8" y="T9"/>
                  </a:cxn>
                </a:cxnLst>
                <a:rect b="b" l="0" r="r" t="0"/>
                <a:pathLst>
                  <a:path h="60" w="16">
                    <a:moveTo>
                      <a:pt x="0" y="0"/>
                    </a:moveTo>
                    <a:lnTo>
                      <a:pt x="16" y="30"/>
                    </a:lnTo>
                    <a:lnTo>
                      <a:pt x="16" y="60"/>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31" name="Freeform 877"/>
              <p:cNvSpPr/>
              <p:nvPr/>
            </p:nvSpPr>
            <p:spPr bwMode="auto">
              <a:xfrm>
                <a:off x="6084" y="1882"/>
                <a:ext cx="34" cy="85"/>
              </a:xfrm>
              <a:custGeom>
                <a:gdLst>
                  <a:gd fmla="*/ 34 w 34" name="T0"/>
                  <a:gd fmla="*/ 60 h 85" name="T1"/>
                  <a:gd fmla="*/ 34 w 34" name="T2"/>
                  <a:gd fmla="*/ 85 h 85" name="T3"/>
                  <a:gd fmla="*/ 0 w 34" name="T4"/>
                  <a:gd fmla="*/ 28 h 85" name="T5"/>
                  <a:gd fmla="*/ 0 w 34" name="T6"/>
                  <a:gd fmla="*/ 0 h 85" name="T7"/>
                  <a:gd fmla="*/ 34 w 34" name="T8"/>
                  <a:gd fmla="*/ 60 h 85" name="T9"/>
                </a:gdLst>
                <a:cxnLst>
                  <a:cxn ang="0">
                    <a:pos x="T0" y="T1"/>
                  </a:cxn>
                  <a:cxn ang="0">
                    <a:pos x="T2" y="T3"/>
                  </a:cxn>
                  <a:cxn ang="0">
                    <a:pos x="T4" y="T5"/>
                  </a:cxn>
                  <a:cxn ang="0">
                    <a:pos x="T6" y="T7"/>
                  </a:cxn>
                  <a:cxn ang="0">
                    <a:pos x="T8" y="T9"/>
                  </a:cxn>
                </a:cxnLst>
                <a:rect b="b" l="0" r="r" t="0"/>
                <a:pathLst>
                  <a:path h="85" w="34">
                    <a:moveTo>
                      <a:pt x="34" y="60"/>
                    </a:moveTo>
                    <a:lnTo>
                      <a:pt x="34" y="85"/>
                    </a:lnTo>
                    <a:lnTo>
                      <a:pt x="0" y="28"/>
                    </a:lnTo>
                    <a:lnTo>
                      <a:pt x="0" y="0"/>
                    </a:lnTo>
                    <a:lnTo>
                      <a:pt x="34" y="60"/>
                    </a:lnTo>
                    <a:close/>
                  </a:path>
                </a:pathLst>
              </a:custGeom>
              <a:grpFill/>
              <a:ln>
                <a:noFill/>
              </a:ln>
            </p:spPr>
            <p:txBody>
              <a:bodyPr anchor="t" anchorCtr="0" bIns="45720" compatLnSpc="1" lIns="91440" numCol="1" rIns="91440" tIns="45720" vert="horz" wrap="square"/>
              <a:lstStyle/>
              <a:p>
                <a:endParaRPr altLang="en-US" lang="zh-CN"/>
              </a:p>
            </p:txBody>
          </p:sp>
          <p:sp>
            <p:nvSpPr>
              <p:cNvPr id="1032" name="Freeform 878"/>
              <p:cNvSpPr/>
              <p:nvPr/>
            </p:nvSpPr>
            <p:spPr bwMode="auto">
              <a:xfrm>
                <a:off x="6172" y="2039"/>
                <a:ext cx="10" cy="36"/>
              </a:xfrm>
              <a:custGeom>
                <a:gdLst>
                  <a:gd fmla="*/ 0 w 10" name="T0"/>
                  <a:gd fmla="*/ 0 h 36" name="T1"/>
                  <a:gd fmla="*/ 10 w 10" name="T2"/>
                  <a:gd fmla="*/ 18 h 36" name="T3"/>
                  <a:gd fmla="*/ 10 w 10" name="T4"/>
                  <a:gd fmla="*/ 36 h 36" name="T5"/>
                  <a:gd fmla="*/ 0 w 10" name="T6"/>
                  <a:gd fmla="*/ 18 h 36" name="T7"/>
                  <a:gd fmla="*/ 0 w 10" name="T8"/>
                  <a:gd fmla="*/ 0 h 36" name="T9"/>
                </a:gdLst>
                <a:cxnLst>
                  <a:cxn ang="0">
                    <a:pos x="T0" y="T1"/>
                  </a:cxn>
                  <a:cxn ang="0">
                    <a:pos x="T2" y="T3"/>
                  </a:cxn>
                  <a:cxn ang="0">
                    <a:pos x="T4" y="T5"/>
                  </a:cxn>
                  <a:cxn ang="0">
                    <a:pos x="T6" y="T7"/>
                  </a:cxn>
                  <a:cxn ang="0">
                    <a:pos x="T8" y="T9"/>
                  </a:cxn>
                </a:cxnLst>
                <a:rect b="b" l="0" r="r" t="0"/>
                <a:pathLst>
                  <a:path h="36" w="10">
                    <a:moveTo>
                      <a:pt x="0" y="0"/>
                    </a:moveTo>
                    <a:lnTo>
                      <a:pt x="10" y="18"/>
                    </a:lnTo>
                    <a:lnTo>
                      <a:pt x="10" y="36"/>
                    </a:lnTo>
                    <a:lnTo>
                      <a:pt x="0" y="1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33" name="Freeform 879"/>
              <p:cNvSpPr/>
              <p:nvPr/>
            </p:nvSpPr>
            <p:spPr bwMode="auto">
              <a:xfrm>
                <a:off x="6198" y="2083"/>
                <a:ext cx="8" cy="30"/>
              </a:xfrm>
              <a:custGeom>
                <a:gdLst>
                  <a:gd fmla="*/ 8 w 8" name="T0"/>
                  <a:gd fmla="*/ 14 h 30" name="T1"/>
                  <a:gd fmla="*/ 8 w 8" name="T2"/>
                  <a:gd fmla="*/ 30 h 30" name="T3"/>
                  <a:gd fmla="*/ 0 w 8" name="T4"/>
                  <a:gd fmla="*/ 16 h 30" name="T5"/>
                  <a:gd fmla="*/ 0 w 8" name="T6"/>
                  <a:gd fmla="*/ 0 h 30" name="T7"/>
                  <a:gd fmla="*/ 8 w 8" name="T8"/>
                  <a:gd fmla="*/ 14 h 30" name="T9"/>
                </a:gdLst>
                <a:cxnLst>
                  <a:cxn ang="0">
                    <a:pos x="T0" y="T1"/>
                  </a:cxn>
                  <a:cxn ang="0">
                    <a:pos x="T2" y="T3"/>
                  </a:cxn>
                  <a:cxn ang="0">
                    <a:pos x="T4" y="T5"/>
                  </a:cxn>
                  <a:cxn ang="0">
                    <a:pos x="T6" y="T7"/>
                  </a:cxn>
                  <a:cxn ang="0">
                    <a:pos x="T8" y="T9"/>
                  </a:cxn>
                </a:cxnLst>
                <a:rect b="b" l="0" r="r" t="0"/>
                <a:pathLst>
                  <a:path h="30" w="8">
                    <a:moveTo>
                      <a:pt x="8" y="14"/>
                    </a:moveTo>
                    <a:lnTo>
                      <a:pt x="8" y="30"/>
                    </a:lnTo>
                    <a:lnTo>
                      <a:pt x="0" y="16"/>
                    </a:lnTo>
                    <a:lnTo>
                      <a:pt x="0" y="0"/>
                    </a:lnTo>
                    <a:lnTo>
                      <a:pt x="8" y="14"/>
                    </a:lnTo>
                    <a:close/>
                  </a:path>
                </a:pathLst>
              </a:custGeom>
              <a:grpFill/>
              <a:ln>
                <a:noFill/>
              </a:ln>
            </p:spPr>
            <p:txBody>
              <a:bodyPr anchor="t" anchorCtr="0" bIns="45720" compatLnSpc="1" lIns="91440" numCol="1" rIns="91440" tIns="45720" vert="horz" wrap="square"/>
              <a:lstStyle/>
              <a:p>
                <a:endParaRPr altLang="en-US" lang="zh-CN"/>
              </a:p>
            </p:txBody>
          </p:sp>
          <p:sp>
            <p:nvSpPr>
              <p:cNvPr id="1034" name="Freeform 880"/>
              <p:cNvSpPr/>
              <p:nvPr/>
            </p:nvSpPr>
            <p:spPr bwMode="auto">
              <a:xfrm>
                <a:off x="6052" y="1880"/>
                <a:ext cx="34" cy="87"/>
              </a:xfrm>
              <a:custGeom>
                <a:gdLst>
                  <a:gd fmla="*/ 34 w 34" name="T0"/>
                  <a:gd fmla="*/ 58 h 87" name="T1"/>
                  <a:gd fmla="*/ 34 w 34" name="T2"/>
                  <a:gd fmla="*/ 87 h 87" name="T3"/>
                  <a:gd fmla="*/ 0 w 34" name="T4"/>
                  <a:gd fmla="*/ 32 h 87" name="T5"/>
                  <a:gd fmla="*/ 0 w 34" name="T6"/>
                  <a:gd fmla="*/ 0 h 87" name="T7"/>
                  <a:gd fmla="*/ 34 w 34" name="T8"/>
                  <a:gd fmla="*/ 58 h 87" name="T9"/>
                </a:gdLst>
                <a:cxnLst>
                  <a:cxn ang="0">
                    <a:pos x="T0" y="T1"/>
                  </a:cxn>
                  <a:cxn ang="0">
                    <a:pos x="T2" y="T3"/>
                  </a:cxn>
                  <a:cxn ang="0">
                    <a:pos x="T4" y="T5"/>
                  </a:cxn>
                  <a:cxn ang="0">
                    <a:pos x="T6" y="T7"/>
                  </a:cxn>
                  <a:cxn ang="0">
                    <a:pos x="T8" y="T9"/>
                  </a:cxn>
                </a:cxnLst>
                <a:rect b="b" l="0" r="r" t="0"/>
                <a:pathLst>
                  <a:path h="87" w="34">
                    <a:moveTo>
                      <a:pt x="34" y="58"/>
                    </a:moveTo>
                    <a:lnTo>
                      <a:pt x="34" y="87"/>
                    </a:lnTo>
                    <a:lnTo>
                      <a:pt x="0" y="32"/>
                    </a:lnTo>
                    <a:lnTo>
                      <a:pt x="0" y="0"/>
                    </a:lnTo>
                    <a:lnTo>
                      <a:pt x="34" y="58"/>
                    </a:lnTo>
                    <a:close/>
                  </a:path>
                </a:pathLst>
              </a:custGeom>
              <a:grpFill/>
              <a:ln>
                <a:noFill/>
              </a:ln>
            </p:spPr>
            <p:txBody>
              <a:bodyPr anchor="t" anchorCtr="0" bIns="45720" compatLnSpc="1" lIns="91440" numCol="1" rIns="91440" tIns="45720" vert="horz" wrap="square"/>
              <a:lstStyle/>
              <a:p>
                <a:endParaRPr altLang="en-US" lang="zh-CN"/>
              </a:p>
            </p:txBody>
          </p:sp>
          <p:sp>
            <p:nvSpPr>
              <p:cNvPr id="1035" name="Freeform 881"/>
              <p:cNvSpPr/>
              <p:nvPr/>
            </p:nvSpPr>
            <p:spPr bwMode="auto">
              <a:xfrm>
                <a:off x="6052" y="1940"/>
                <a:ext cx="58" cy="115"/>
              </a:xfrm>
              <a:custGeom>
                <a:gdLst>
                  <a:gd fmla="*/ 58 w 58" name="T0"/>
                  <a:gd fmla="*/ 89 h 115" name="T1"/>
                  <a:gd fmla="*/ 58 w 58" name="T2"/>
                  <a:gd fmla="*/ 115 h 115" name="T3"/>
                  <a:gd fmla="*/ 0 w 58" name="T4"/>
                  <a:gd fmla="*/ 33 h 115" name="T5"/>
                  <a:gd fmla="*/ 0 w 58" name="T6"/>
                  <a:gd fmla="*/ 0 h 115" name="T7"/>
                  <a:gd fmla="*/ 58 w 58" name="T8"/>
                  <a:gd fmla="*/ 89 h 115" name="T9"/>
                </a:gdLst>
                <a:cxnLst>
                  <a:cxn ang="0">
                    <a:pos x="T0" y="T1"/>
                  </a:cxn>
                  <a:cxn ang="0">
                    <a:pos x="T2" y="T3"/>
                  </a:cxn>
                  <a:cxn ang="0">
                    <a:pos x="T4" y="T5"/>
                  </a:cxn>
                  <a:cxn ang="0">
                    <a:pos x="T6" y="T7"/>
                  </a:cxn>
                  <a:cxn ang="0">
                    <a:pos x="T8" y="T9"/>
                  </a:cxn>
                </a:cxnLst>
                <a:rect b="b" l="0" r="r" t="0"/>
                <a:pathLst>
                  <a:path h="115" w="57">
                    <a:moveTo>
                      <a:pt x="58" y="89"/>
                    </a:moveTo>
                    <a:lnTo>
                      <a:pt x="58" y="115"/>
                    </a:lnTo>
                    <a:lnTo>
                      <a:pt x="0" y="33"/>
                    </a:lnTo>
                    <a:lnTo>
                      <a:pt x="0" y="0"/>
                    </a:lnTo>
                    <a:lnTo>
                      <a:pt x="58" y="89"/>
                    </a:lnTo>
                    <a:close/>
                  </a:path>
                </a:pathLst>
              </a:custGeom>
              <a:grpFill/>
              <a:ln>
                <a:noFill/>
              </a:ln>
            </p:spPr>
            <p:txBody>
              <a:bodyPr anchor="t" anchorCtr="0" bIns="45720" compatLnSpc="1" lIns="91440" numCol="1" rIns="91440" tIns="45720" vert="horz" wrap="square"/>
              <a:lstStyle/>
              <a:p>
                <a:endParaRPr altLang="en-US" lang="zh-CN"/>
              </a:p>
            </p:txBody>
          </p:sp>
          <p:sp>
            <p:nvSpPr>
              <p:cNvPr id="1036" name="Freeform 882"/>
              <p:cNvSpPr/>
              <p:nvPr/>
            </p:nvSpPr>
            <p:spPr bwMode="auto">
              <a:xfrm>
                <a:off x="6170" y="2117"/>
                <a:ext cx="36" cy="70"/>
              </a:xfrm>
              <a:custGeom>
                <a:gdLst>
                  <a:gd fmla="*/ 36 w 36" name="T0"/>
                  <a:gd fmla="*/ 56 h 70" name="T1"/>
                  <a:gd fmla="*/ 36 w 36" name="T2"/>
                  <a:gd fmla="*/ 70 h 70" name="T3"/>
                  <a:gd fmla="*/ 0 w 36" name="T4"/>
                  <a:gd fmla="*/ 20 h 70" name="T5"/>
                  <a:gd fmla="*/ 0 w 36" name="T6"/>
                  <a:gd fmla="*/ 0 h 70" name="T7"/>
                  <a:gd fmla="*/ 36 w 36" name="T8"/>
                  <a:gd fmla="*/ 56 h 70" name="T9"/>
                </a:gdLst>
                <a:cxnLst>
                  <a:cxn ang="0">
                    <a:pos x="T0" y="T1"/>
                  </a:cxn>
                  <a:cxn ang="0">
                    <a:pos x="T2" y="T3"/>
                  </a:cxn>
                  <a:cxn ang="0">
                    <a:pos x="T4" y="T5"/>
                  </a:cxn>
                  <a:cxn ang="0">
                    <a:pos x="T6" y="T7"/>
                  </a:cxn>
                  <a:cxn ang="0">
                    <a:pos x="T8" y="T9"/>
                  </a:cxn>
                </a:cxnLst>
                <a:rect b="b" l="0" r="r" t="0"/>
                <a:pathLst>
                  <a:path h="70" w="36">
                    <a:moveTo>
                      <a:pt x="36" y="56"/>
                    </a:moveTo>
                    <a:lnTo>
                      <a:pt x="36" y="70"/>
                    </a:lnTo>
                    <a:lnTo>
                      <a:pt x="0" y="20"/>
                    </a:lnTo>
                    <a:lnTo>
                      <a:pt x="0" y="0"/>
                    </a:lnTo>
                    <a:lnTo>
                      <a:pt x="36" y="56"/>
                    </a:lnTo>
                    <a:close/>
                  </a:path>
                </a:pathLst>
              </a:custGeom>
              <a:grpFill/>
              <a:ln>
                <a:noFill/>
              </a:ln>
            </p:spPr>
            <p:txBody>
              <a:bodyPr anchor="t" anchorCtr="0" bIns="45720" compatLnSpc="1" lIns="91440" numCol="1" rIns="91440" tIns="45720" vert="horz" wrap="square"/>
              <a:lstStyle/>
              <a:p>
                <a:endParaRPr altLang="en-US" lang="zh-CN"/>
              </a:p>
            </p:txBody>
          </p:sp>
          <p:sp>
            <p:nvSpPr>
              <p:cNvPr id="1037" name="Freeform 883"/>
              <p:cNvSpPr/>
              <p:nvPr/>
            </p:nvSpPr>
            <p:spPr bwMode="auto">
              <a:xfrm>
                <a:off x="6052" y="1993"/>
                <a:ext cx="16" cy="54"/>
              </a:xfrm>
              <a:custGeom>
                <a:gdLst>
                  <a:gd fmla="*/ 0 w 16" name="T0"/>
                  <a:gd fmla="*/ 0 h 54" name="T1"/>
                  <a:gd fmla="*/ 16 w 16" name="T2"/>
                  <a:gd fmla="*/ 24 h 54" name="T3"/>
                  <a:gd fmla="*/ 16 w 16" name="T4"/>
                  <a:gd fmla="*/ 54 h 54" name="T5"/>
                  <a:gd fmla="*/ 0 w 16" name="T6"/>
                  <a:gd fmla="*/ 32 h 54" name="T7"/>
                  <a:gd fmla="*/ 0 w 16" name="T8"/>
                  <a:gd fmla="*/ 0 h 54" name="T9"/>
                </a:gdLst>
                <a:cxnLst>
                  <a:cxn ang="0">
                    <a:pos x="T0" y="T1"/>
                  </a:cxn>
                  <a:cxn ang="0">
                    <a:pos x="T2" y="T3"/>
                  </a:cxn>
                  <a:cxn ang="0">
                    <a:pos x="T4" y="T5"/>
                  </a:cxn>
                  <a:cxn ang="0">
                    <a:pos x="T6" y="T7"/>
                  </a:cxn>
                  <a:cxn ang="0">
                    <a:pos x="T8" y="T9"/>
                  </a:cxn>
                </a:cxnLst>
                <a:rect b="b" l="0" r="r" t="0"/>
                <a:pathLst>
                  <a:path h="54" w="16">
                    <a:moveTo>
                      <a:pt x="0" y="0"/>
                    </a:moveTo>
                    <a:lnTo>
                      <a:pt x="16" y="24"/>
                    </a:lnTo>
                    <a:lnTo>
                      <a:pt x="16" y="54"/>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38" name="Freeform 884"/>
              <p:cNvSpPr/>
              <p:nvPr/>
            </p:nvSpPr>
            <p:spPr bwMode="auto">
              <a:xfrm>
                <a:off x="6084" y="2039"/>
                <a:ext cx="56" cy="102"/>
              </a:xfrm>
              <a:custGeom>
                <a:gdLst>
                  <a:gd fmla="*/ 56 w 56" name="T0"/>
                  <a:gd fmla="*/ 78 h 102" name="T1"/>
                  <a:gd fmla="*/ 56 w 56" name="T2"/>
                  <a:gd fmla="*/ 102 h 102" name="T3"/>
                  <a:gd fmla="*/ 0 w 56" name="T4"/>
                  <a:gd fmla="*/ 28 h 102" name="T5"/>
                  <a:gd fmla="*/ 0 w 56" name="T6"/>
                  <a:gd fmla="*/ 0 h 102" name="T7"/>
                  <a:gd fmla="*/ 56 w 56" name="T8"/>
                  <a:gd fmla="*/ 78 h 102" name="T9"/>
                </a:gdLst>
                <a:cxnLst>
                  <a:cxn ang="0">
                    <a:pos x="T0" y="T1"/>
                  </a:cxn>
                  <a:cxn ang="0">
                    <a:pos x="T2" y="T3"/>
                  </a:cxn>
                  <a:cxn ang="0">
                    <a:pos x="T4" y="T5"/>
                  </a:cxn>
                  <a:cxn ang="0">
                    <a:pos x="T6" y="T7"/>
                  </a:cxn>
                  <a:cxn ang="0">
                    <a:pos x="T8" y="T9"/>
                  </a:cxn>
                </a:cxnLst>
                <a:rect b="b" l="0" r="r" t="0"/>
                <a:pathLst>
                  <a:path h="102" w="56">
                    <a:moveTo>
                      <a:pt x="56" y="78"/>
                    </a:moveTo>
                    <a:lnTo>
                      <a:pt x="56" y="102"/>
                    </a:lnTo>
                    <a:lnTo>
                      <a:pt x="0" y="28"/>
                    </a:lnTo>
                    <a:lnTo>
                      <a:pt x="0" y="0"/>
                    </a:lnTo>
                    <a:lnTo>
                      <a:pt x="56" y="78"/>
                    </a:lnTo>
                    <a:close/>
                  </a:path>
                </a:pathLst>
              </a:custGeom>
              <a:grpFill/>
              <a:ln>
                <a:noFill/>
              </a:ln>
            </p:spPr>
            <p:txBody>
              <a:bodyPr anchor="t" anchorCtr="0" bIns="45720" compatLnSpc="1" lIns="91440" numCol="1" rIns="91440" tIns="45720" vert="horz" wrap="square"/>
              <a:lstStyle/>
              <a:p>
                <a:endParaRPr altLang="en-US" lang="zh-CN"/>
              </a:p>
            </p:txBody>
          </p:sp>
          <p:sp>
            <p:nvSpPr>
              <p:cNvPr id="1039" name="Freeform 885"/>
              <p:cNvSpPr/>
              <p:nvPr/>
            </p:nvSpPr>
            <p:spPr bwMode="auto">
              <a:xfrm>
                <a:off x="6156" y="2139"/>
                <a:ext cx="10" cy="34"/>
              </a:xfrm>
              <a:custGeom>
                <a:gdLst>
                  <a:gd fmla="*/ 0 w 10" name="T0"/>
                  <a:gd fmla="*/ 0 h 34" name="T1"/>
                  <a:gd fmla="*/ 10 w 10" name="T2"/>
                  <a:gd fmla="*/ 14 h 34" name="T3"/>
                  <a:gd fmla="*/ 10 w 10" name="T4"/>
                  <a:gd fmla="*/ 34 h 34" name="T5"/>
                  <a:gd fmla="*/ 0 w 10" name="T6"/>
                  <a:gd fmla="*/ 20 h 34" name="T7"/>
                  <a:gd fmla="*/ 0 w 10" name="T8"/>
                  <a:gd fmla="*/ 0 h 34" name="T9"/>
                </a:gdLst>
                <a:cxnLst>
                  <a:cxn ang="0">
                    <a:pos x="T0" y="T1"/>
                  </a:cxn>
                  <a:cxn ang="0">
                    <a:pos x="T2" y="T3"/>
                  </a:cxn>
                  <a:cxn ang="0">
                    <a:pos x="T4" y="T5"/>
                  </a:cxn>
                  <a:cxn ang="0">
                    <a:pos x="T6" y="T7"/>
                  </a:cxn>
                  <a:cxn ang="0">
                    <a:pos x="T8" y="T9"/>
                  </a:cxn>
                </a:cxnLst>
                <a:rect b="b" l="0" r="r" t="0"/>
                <a:pathLst>
                  <a:path h="34" w="10">
                    <a:moveTo>
                      <a:pt x="0" y="0"/>
                    </a:moveTo>
                    <a:lnTo>
                      <a:pt x="10" y="14"/>
                    </a:lnTo>
                    <a:lnTo>
                      <a:pt x="10" y="34"/>
                    </a:lnTo>
                    <a:lnTo>
                      <a:pt x="0" y="2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40" name="Freeform 886"/>
              <p:cNvSpPr/>
              <p:nvPr/>
            </p:nvSpPr>
            <p:spPr bwMode="auto">
              <a:xfrm>
                <a:off x="6180" y="2173"/>
                <a:ext cx="26" cy="52"/>
              </a:xfrm>
              <a:custGeom>
                <a:gdLst>
                  <a:gd fmla="*/ 26 w 26" name="T0"/>
                  <a:gd fmla="*/ 36 h 52" name="T1"/>
                  <a:gd fmla="*/ 26 w 26" name="T2"/>
                  <a:gd fmla="*/ 52 h 52" name="T3"/>
                  <a:gd fmla="*/ 0 w 26" name="T4"/>
                  <a:gd fmla="*/ 18 h 52" name="T5"/>
                  <a:gd fmla="*/ 0 w 26" name="T6"/>
                  <a:gd fmla="*/ 0 h 52" name="T7"/>
                  <a:gd fmla="*/ 26 w 26" name="T8"/>
                  <a:gd fmla="*/ 36 h 52" name="T9"/>
                </a:gdLst>
                <a:cxnLst>
                  <a:cxn ang="0">
                    <a:pos x="T0" y="T1"/>
                  </a:cxn>
                  <a:cxn ang="0">
                    <a:pos x="T2" y="T3"/>
                  </a:cxn>
                  <a:cxn ang="0">
                    <a:pos x="T4" y="T5"/>
                  </a:cxn>
                  <a:cxn ang="0">
                    <a:pos x="T6" y="T7"/>
                  </a:cxn>
                  <a:cxn ang="0">
                    <a:pos x="T8" y="T9"/>
                  </a:cxn>
                </a:cxnLst>
                <a:rect b="b" l="0" r="r" t="0"/>
                <a:pathLst>
                  <a:path h="52" w="26">
                    <a:moveTo>
                      <a:pt x="26" y="36"/>
                    </a:moveTo>
                    <a:lnTo>
                      <a:pt x="26" y="52"/>
                    </a:lnTo>
                    <a:lnTo>
                      <a:pt x="0" y="18"/>
                    </a:lnTo>
                    <a:lnTo>
                      <a:pt x="0" y="0"/>
                    </a:lnTo>
                    <a:lnTo>
                      <a:pt x="26" y="36"/>
                    </a:lnTo>
                    <a:close/>
                  </a:path>
                </a:pathLst>
              </a:custGeom>
              <a:grpFill/>
              <a:ln>
                <a:noFill/>
              </a:ln>
            </p:spPr>
            <p:txBody>
              <a:bodyPr anchor="t" anchorCtr="0" bIns="45720" compatLnSpc="1" lIns="91440" numCol="1" rIns="91440" tIns="45720" vert="horz" wrap="square"/>
              <a:lstStyle/>
              <a:p>
                <a:endParaRPr altLang="en-US" lang="zh-CN"/>
              </a:p>
            </p:txBody>
          </p:sp>
          <p:sp>
            <p:nvSpPr>
              <p:cNvPr id="1041" name="Freeform 887"/>
              <p:cNvSpPr/>
              <p:nvPr/>
            </p:nvSpPr>
            <p:spPr bwMode="auto">
              <a:xfrm>
                <a:off x="6052" y="2051"/>
                <a:ext cx="48" cy="86"/>
              </a:xfrm>
              <a:custGeom>
                <a:gdLst>
                  <a:gd fmla="*/ 0 w 48" name="T0"/>
                  <a:gd fmla="*/ 0 h 86" name="T1"/>
                  <a:gd fmla="*/ 48 w 48" name="T2"/>
                  <a:gd fmla="*/ 60 h 86" name="T3"/>
                  <a:gd fmla="*/ 48 w 48" name="T4"/>
                  <a:gd fmla="*/ 86 h 86" name="T5"/>
                  <a:gd fmla="*/ 0 w 48" name="T6"/>
                  <a:gd fmla="*/ 30 h 86" name="T7"/>
                  <a:gd fmla="*/ 0 w 48" name="T8"/>
                  <a:gd fmla="*/ 0 h 86" name="T9"/>
                </a:gdLst>
                <a:cxnLst>
                  <a:cxn ang="0">
                    <a:pos x="T0" y="T1"/>
                  </a:cxn>
                  <a:cxn ang="0">
                    <a:pos x="T2" y="T3"/>
                  </a:cxn>
                  <a:cxn ang="0">
                    <a:pos x="T4" y="T5"/>
                  </a:cxn>
                  <a:cxn ang="0">
                    <a:pos x="T6" y="T7"/>
                  </a:cxn>
                  <a:cxn ang="0">
                    <a:pos x="T8" y="T9"/>
                  </a:cxn>
                </a:cxnLst>
                <a:rect b="b" l="0" r="r" t="0"/>
                <a:pathLst>
                  <a:path h="86" w="48">
                    <a:moveTo>
                      <a:pt x="0" y="0"/>
                    </a:moveTo>
                    <a:lnTo>
                      <a:pt x="48" y="60"/>
                    </a:lnTo>
                    <a:lnTo>
                      <a:pt x="48" y="86"/>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42" name="Freeform 888"/>
              <p:cNvSpPr/>
              <p:nvPr/>
            </p:nvSpPr>
            <p:spPr bwMode="auto">
              <a:xfrm>
                <a:off x="6116" y="2131"/>
                <a:ext cx="10" cy="38"/>
              </a:xfrm>
              <a:custGeom>
                <a:gdLst>
                  <a:gd fmla="*/ 10 w 10" name="T0"/>
                  <a:gd fmla="*/ 38 h 38" name="T1"/>
                  <a:gd fmla="*/ 0 w 10" name="T2"/>
                  <a:gd fmla="*/ 24 h 38" name="T3"/>
                  <a:gd fmla="*/ 0 w 10" name="T4"/>
                  <a:gd fmla="*/ 0 h 38" name="T5"/>
                  <a:gd fmla="*/ 10 w 10" name="T6"/>
                  <a:gd fmla="*/ 14 h 38" name="T7"/>
                  <a:gd fmla="*/ 10 w 10" name="T8"/>
                  <a:gd fmla="*/ 36 h 38" name="T9"/>
                  <a:gd fmla="*/ 10 w 10" name="T10"/>
                  <a:gd fmla="*/ 38 h 38" name="T11"/>
                </a:gdLst>
                <a:cxnLst>
                  <a:cxn ang="0">
                    <a:pos x="T0" y="T1"/>
                  </a:cxn>
                  <a:cxn ang="0">
                    <a:pos x="T2" y="T3"/>
                  </a:cxn>
                  <a:cxn ang="0">
                    <a:pos x="T4" y="T5"/>
                  </a:cxn>
                  <a:cxn ang="0">
                    <a:pos x="T6" y="T7"/>
                  </a:cxn>
                  <a:cxn ang="0">
                    <a:pos x="T8" y="T9"/>
                  </a:cxn>
                  <a:cxn ang="0">
                    <a:pos x="T10" y="T11"/>
                  </a:cxn>
                </a:cxnLst>
                <a:rect b="b" l="0" r="r" t="0"/>
                <a:pathLst>
                  <a:path h="38" w="10">
                    <a:moveTo>
                      <a:pt x="10" y="38"/>
                    </a:moveTo>
                    <a:lnTo>
                      <a:pt x="0" y="24"/>
                    </a:lnTo>
                    <a:lnTo>
                      <a:pt x="0" y="0"/>
                    </a:lnTo>
                    <a:lnTo>
                      <a:pt x="10" y="14"/>
                    </a:lnTo>
                    <a:lnTo>
                      <a:pt x="10" y="36"/>
                    </a:lnTo>
                    <a:lnTo>
                      <a:pt x="10" y="38"/>
                    </a:lnTo>
                    <a:close/>
                  </a:path>
                </a:pathLst>
              </a:custGeom>
              <a:grpFill/>
              <a:ln>
                <a:noFill/>
              </a:ln>
            </p:spPr>
            <p:txBody>
              <a:bodyPr anchor="t" anchorCtr="0" bIns="45720" compatLnSpc="1" lIns="91440" numCol="1" rIns="91440" tIns="45720" vert="horz" wrap="square"/>
              <a:lstStyle/>
              <a:p>
                <a:endParaRPr altLang="en-US" lang="zh-CN"/>
              </a:p>
            </p:txBody>
          </p:sp>
          <p:sp>
            <p:nvSpPr>
              <p:cNvPr id="1043" name="Freeform 889"/>
              <p:cNvSpPr/>
              <p:nvPr/>
            </p:nvSpPr>
            <p:spPr bwMode="auto">
              <a:xfrm>
                <a:off x="6140" y="2163"/>
                <a:ext cx="32" cy="60"/>
              </a:xfrm>
              <a:custGeom>
                <a:gdLst>
                  <a:gd fmla="*/ 32 w 32" name="T0"/>
                  <a:gd fmla="*/ 40 h 60" name="T1"/>
                  <a:gd fmla="*/ 32 w 32" name="T2"/>
                  <a:gd fmla="*/ 60 h 60" name="T3"/>
                  <a:gd fmla="*/ 0 w 32" name="T4"/>
                  <a:gd fmla="*/ 22 h 60" name="T5"/>
                  <a:gd fmla="*/ 0 w 32" name="T6"/>
                  <a:gd fmla="*/ 0 h 60" name="T7"/>
                  <a:gd fmla="*/ 32 w 32" name="T8"/>
                  <a:gd fmla="*/ 40 h 60" name="T9"/>
                </a:gdLst>
                <a:cxnLst>
                  <a:cxn ang="0">
                    <a:pos x="T0" y="T1"/>
                  </a:cxn>
                  <a:cxn ang="0">
                    <a:pos x="T2" y="T3"/>
                  </a:cxn>
                  <a:cxn ang="0">
                    <a:pos x="T4" y="T5"/>
                  </a:cxn>
                  <a:cxn ang="0">
                    <a:pos x="T6" y="T7"/>
                  </a:cxn>
                  <a:cxn ang="0">
                    <a:pos x="T8" y="T9"/>
                  </a:cxn>
                </a:cxnLst>
                <a:rect b="b" l="0" r="r" t="0"/>
                <a:pathLst>
                  <a:path h="60" w="32">
                    <a:moveTo>
                      <a:pt x="32" y="40"/>
                    </a:moveTo>
                    <a:lnTo>
                      <a:pt x="32" y="60"/>
                    </a:lnTo>
                    <a:lnTo>
                      <a:pt x="0" y="22"/>
                    </a:lnTo>
                    <a:lnTo>
                      <a:pt x="0" y="0"/>
                    </a:lnTo>
                    <a:lnTo>
                      <a:pt x="32" y="40"/>
                    </a:lnTo>
                    <a:close/>
                  </a:path>
                </a:pathLst>
              </a:custGeom>
              <a:grpFill/>
              <a:ln>
                <a:noFill/>
              </a:ln>
            </p:spPr>
            <p:txBody>
              <a:bodyPr anchor="t" anchorCtr="0" bIns="45720" compatLnSpc="1" lIns="91440" numCol="1" rIns="91440" tIns="45720" vert="horz" wrap="square"/>
              <a:lstStyle/>
              <a:p>
                <a:endParaRPr altLang="en-US" lang="zh-CN"/>
              </a:p>
            </p:txBody>
          </p:sp>
          <p:sp>
            <p:nvSpPr>
              <p:cNvPr id="1044" name="Freeform 890"/>
              <p:cNvSpPr/>
              <p:nvPr/>
            </p:nvSpPr>
            <p:spPr bwMode="auto">
              <a:xfrm>
                <a:off x="6052" y="2107"/>
                <a:ext cx="20" cy="50"/>
              </a:xfrm>
              <a:custGeom>
                <a:gdLst>
                  <a:gd fmla="*/ 0 w 20" name="T0"/>
                  <a:gd fmla="*/ 0 h 50" name="T1"/>
                  <a:gd fmla="*/ 20 w 20" name="T2"/>
                  <a:gd fmla="*/ 22 h 50" name="T3"/>
                  <a:gd fmla="*/ 20 w 20" name="T4"/>
                  <a:gd fmla="*/ 50 h 50" name="T5"/>
                  <a:gd fmla="*/ 0 w 20" name="T6"/>
                  <a:gd fmla="*/ 30 h 50" name="T7"/>
                  <a:gd fmla="*/ 0 w 20" name="T8"/>
                  <a:gd fmla="*/ 0 h 50" name="T9"/>
                </a:gdLst>
                <a:cxnLst>
                  <a:cxn ang="0">
                    <a:pos x="T0" y="T1"/>
                  </a:cxn>
                  <a:cxn ang="0">
                    <a:pos x="T2" y="T3"/>
                  </a:cxn>
                  <a:cxn ang="0">
                    <a:pos x="T4" y="T5"/>
                  </a:cxn>
                  <a:cxn ang="0">
                    <a:pos x="T6" y="T7"/>
                  </a:cxn>
                  <a:cxn ang="0">
                    <a:pos x="T8" y="T9"/>
                  </a:cxn>
                </a:cxnLst>
                <a:rect b="b" l="0" r="r" t="0"/>
                <a:pathLst>
                  <a:path h="50" w="20">
                    <a:moveTo>
                      <a:pt x="0" y="0"/>
                    </a:moveTo>
                    <a:lnTo>
                      <a:pt x="20" y="22"/>
                    </a:lnTo>
                    <a:lnTo>
                      <a:pt x="20" y="50"/>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45" name="Freeform 891"/>
              <p:cNvSpPr/>
              <p:nvPr/>
            </p:nvSpPr>
            <p:spPr bwMode="auto">
              <a:xfrm>
                <a:off x="6118" y="2231"/>
                <a:ext cx="14" cy="38"/>
              </a:xfrm>
              <a:custGeom>
                <a:gdLst>
                  <a:gd fmla="*/ 0 w 14" name="T0"/>
                  <a:gd fmla="*/ 0 h 38" name="T1"/>
                  <a:gd fmla="*/ 14 w 14" name="T2"/>
                  <a:gd fmla="*/ 16 h 38" name="T3"/>
                  <a:gd fmla="*/ 14 w 14" name="T4"/>
                  <a:gd fmla="*/ 38 h 38" name="T5"/>
                  <a:gd fmla="*/ 0 w 14" name="T6"/>
                  <a:gd fmla="*/ 24 h 38" name="T7"/>
                  <a:gd fmla="*/ 0 w 14" name="T8"/>
                  <a:gd fmla="*/ 0 h 38" name="T9"/>
                </a:gdLst>
                <a:cxnLst>
                  <a:cxn ang="0">
                    <a:pos x="T0" y="T1"/>
                  </a:cxn>
                  <a:cxn ang="0">
                    <a:pos x="T2" y="T3"/>
                  </a:cxn>
                  <a:cxn ang="0">
                    <a:pos x="T4" y="T5"/>
                  </a:cxn>
                  <a:cxn ang="0">
                    <a:pos x="T6" y="T7"/>
                  </a:cxn>
                  <a:cxn ang="0">
                    <a:pos x="T8" y="T9"/>
                  </a:cxn>
                </a:cxnLst>
                <a:rect b="b" l="0" r="r" t="0"/>
                <a:pathLst>
                  <a:path h="38" w="14">
                    <a:moveTo>
                      <a:pt x="0" y="0"/>
                    </a:moveTo>
                    <a:lnTo>
                      <a:pt x="14" y="16"/>
                    </a:lnTo>
                    <a:lnTo>
                      <a:pt x="14" y="38"/>
                    </a:lnTo>
                    <a:lnTo>
                      <a:pt x="0"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46" name="Freeform 892"/>
              <p:cNvSpPr/>
              <p:nvPr/>
            </p:nvSpPr>
            <p:spPr bwMode="auto">
              <a:xfrm>
                <a:off x="6146" y="2261"/>
                <a:ext cx="60" cy="76"/>
              </a:xfrm>
              <a:custGeom>
                <a:gdLst>
                  <a:gd fmla="*/ 60 w 60" name="T0"/>
                  <a:gd fmla="*/ 60 h 76" name="T1"/>
                  <a:gd fmla="*/ 60 w 60" name="T2"/>
                  <a:gd fmla="*/ 76 h 76" name="T3"/>
                  <a:gd fmla="*/ 2 w 60" name="T4"/>
                  <a:gd fmla="*/ 22 h 76" name="T5"/>
                  <a:gd fmla="*/ 2 w 60" name="T6"/>
                  <a:gd fmla="*/ 2 h 76" name="T7"/>
                  <a:gd fmla="*/ 0 w 60" name="T8"/>
                  <a:gd fmla="*/ 0 h 76" name="T9"/>
                  <a:gd fmla="*/ 60 w 60" name="T10"/>
                  <a:gd fmla="*/ 60 h 76" name="T11"/>
                </a:gdLst>
                <a:cxnLst>
                  <a:cxn ang="0">
                    <a:pos x="T0" y="T1"/>
                  </a:cxn>
                  <a:cxn ang="0">
                    <a:pos x="T2" y="T3"/>
                  </a:cxn>
                  <a:cxn ang="0">
                    <a:pos x="T4" y="T5"/>
                  </a:cxn>
                  <a:cxn ang="0">
                    <a:pos x="T6" y="T7"/>
                  </a:cxn>
                  <a:cxn ang="0">
                    <a:pos x="T8" y="T9"/>
                  </a:cxn>
                  <a:cxn ang="0">
                    <a:pos x="T10" y="T11"/>
                  </a:cxn>
                </a:cxnLst>
                <a:rect b="b" l="0" r="r" t="0"/>
                <a:pathLst>
                  <a:path h="76" w="60">
                    <a:moveTo>
                      <a:pt x="60" y="60"/>
                    </a:moveTo>
                    <a:lnTo>
                      <a:pt x="60" y="76"/>
                    </a:lnTo>
                    <a:lnTo>
                      <a:pt x="2" y="22"/>
                    </a:lnTo>
                    <a:lnTo>
                      <a:pt x="2" y="2"/>
                    </a:lnTo>
                    <a:lnTo>
                      <a:pt x="0" y="0"/>
                    </a:lnTo>
                    <a:lnTo>
                      <a:pt x="60" y="60"/>
                    </a:lnTo>
                    <a:close/>
                  </a:path>
                </a:pathLst>
              </a:custGeom>
              <a:grpFill/>
              <a:ln>
                <a:noFill/>
              </a:ln>
            </p:spPr>
            <p:txBody>
              <a:bodyPr anchor="t" anchorCtr="0" bIns="45720" compatLnSpc="1" lIns="91440" numCol="1" rIns="91440" tIns="45720" vert="horz" wrap="square"/>
              <a:lstStyle/>
              <a:p>
                <a:endParaRPr altLang="en-US" lang="zh-CN"/>
              </a:p>
            </p:txBody>
          </p:sp>
          <p:sp>
            <p:nvSpPr>
              <p:cNvPr id="1047" name="Freeform 893"/>
              <p:cNvSpPr/>
              <p:nvPr/>
            </p:nvSpPr>
            <p:spPr bwMode="auto">
              <a:xfrm>
                <a:off x="6052" y="2219"/>
                <a:ext cx="24" cy="50"/>
              </a:xfrm>
              <a:custGeom>
                <a:gdLst>
                  <a:gd fmla="*/ 0 w 24" name="T0"/>
                  <a:gd fmla="*/ 0 h 50" name="T1"/>
                  <a:gd fmla="*/ 24 w 24" name="T2"/>
                  <a:gd fmla="*/ 22 h 50" name="T3"/>
                  <a:gd fmla="*/ 24 w 24" name="T4"/>
                  <a:gd fmla="*/ 50 h 50" name="T5"/>
                  <a:gd fmla="*/ 0 w 24" name="T6"/>
                  <a:gd fmla="*/ 32 h 50" name="T7"/>
                  <a:gd fmla="*/ 0 w 24" name="T8"/>
                  <a:gd fmla="*/ 0 h 50" name="T9"/>
                </a:gdLst>
                <a:cxnLst>
                  <a:cxn ang="0">
                    <a:pos x="T0" y="T1"/>
                  </a:cxn>
                  <a:cxn ang="0">
                    <a:pos x="T2" y="T3"/>
                  </a:cxn>
                  <a:cxn ang="0">
                    <a:pos x="T4" y="T5"/>
                  </a:cxn>
                  <a:cxn ang="0">
                    <a:pos x="T6" y="T7"/>
                  </a:cxn>
                  <a:cxn ang="0">
                    <a:pos x="T8" y="T9"/>
                  </a:cxn>
                </a:cxnLst>
                <a:rect b="b" l="0" r="r" t="0"/>
                <a:pathLst>
                  <a:path h="50" w="24">
                    <a:moveTo>
                      <a:pt x="0" y="0"/>
                    </a:moveTo>
                    <a:lnTo>
                      <a:pt x="24" y="22"/>
                    </a:lnTo>
                    <a:lnTo>
                      <a:pt x="24" y="50"/>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48" name="Freeform 894"/>
              <p:cNvSpPr/>
              <p:nvPr/>
            </p:nvSpPr>
            <p:spPr bwMode="auto">
              <a:xfrm>
                <a:off x="6192" y="2345"/>
                <a:ext cx="14" cy="28"/>
              </a:xfrm>
              <a:custGeom>
                <a:gdLst>
                  <a:gd fmla="*/ 14 w 14" name="T0"/>
                  <a:gd fmla="*/ 14 h 28" name="T1"/>
                  <a:gd fmla="*/ 14 w 14" name="T2"/>
                  <a:gd fmla="*/ 28 h 28" name="T3"/>
                  <a:gd fmla="*/ 0 w 14" name="T4"/>
                  <a:gd fmla="*/ 18 h 28" name="T5"/>
                  <a:gd fmla="*/ 0 w 14" name="T6"/>
                  <a:gd fmla="*/ 0 h 28" name="T7"/>
                  <a:gd fmla="*/ 14 w 14" name="T8"/>
                  <a:gd fmla="*/ 14 h 28" name="T9"/>
                </a:gdLst>
                <a:cxnLst>
                  <a:cxn ang="0">
                    <a:pos x="T0" y="T1"/>
                  </a:cxn>
                  <a:cxn ang="0">
                    <a:pos x="T2" y="T3"/>
                  </a:cxn>
                  <a:cxn ang="0">
                    <a:pos x="T4" y="T5"/>
                  </a:cxn>
                  <a:cxn ang="0">
                    <a:pos x="T6" y="T7"/>
                  </a:cxn>
                  <a:cxn ang="0">
                    <a:pos x="T8" y="T9"/>
                  </a:cxn>
                </a:cxnLst>
                <a:rect b="b" l="0" r="r" t="0"/>
                <a:pathLst>
                  <a:path h="28" w="14">
                    <a:moveTo>
                      <a:pt x="14" y="14"/>
                    </a:moveTo>
                    <a:lnTo>
                      <a:pt x="14" y="28"/>
                    </a:lnTo>
                    <a:lnTo>
                      <a:pt x="0" y="18"/>
                    </a:lnTo>
                    <a:lnTo>
                      <a:pt x="0" y="0"/>
                    </a:lnTo>
                    <a:lnTo>
                      <a:pt x="14" y="14"/>
                    </a:lnTo>
                    <a:close/>
                  </a:path>
                </a:pathLst>
              </a:custGeom>
              <a:grpFill/>
              <a:ln>
                <a:noFill/>
              </a:ln>
            </p:spPr>
            <p:txBody>
              <a:bodyPr anchor="t" anchorCtr="0" bIns="45720" compatLnSpc="1" lIns="91440" numCol="1" rIns="91440" tIns="45720" vert="horz" wrap="square"/>
              <a:lstStyle/>
              <a:p>
                <a:endParaRPr altLang="en-US" lang="zh-CN"/>
              </a:p>
            </p:txBody>
          </p:sp>
          <p:sp>
            <p:nvSpPr>
              <p:cNvPr id="1049" name="Freeform 895"/>
              <p:cNvSpPr/>
              <p:nvPr/>
            </p:nvSpPr>
            <p:spPr bwMode="auto">
              <a:xfrm>
                <a:off x="6052" y="2275"/>
                <a:ext cx="58" cy="72"/>
              </a:xfrm>
              <a:custGeom>
                <a:gdLst>
                  <a:gd fmla="*/ 0 w 58" name="T0"/>
                  <a:gd fmla="*/ 0 h 72" name="T1"/>
                  <a:gd fmla="*/ 58 w 58" name="T2"/>
                  <a:gd fmla="*/ 46 h 72" name="T3"/>
                  <a:gd fmla="*/ 58 w 58" name="T4"/>
                  <a:gd fmla="*/ 72 h 72" name="T5"/>
                  <a:gd fmla="*/ 0 w 58" name="T6"/>
                  <a:gd fmla="*/ 32 h 72" name="T7"/>
                  <a:gd fmla="*/ 0 w 58" name="T8"/>
                  <a:gd fmla="*/ 0 h 72" name="T9"/>
                </a:gdLst>
                <a:cxnLst>
                  <a:cxn ang="0">
                    <a:pos x="T0" y="T1"/>
                  </a:cxn>
                  <a:cxn ang="0">
                    <a:pos x="T2" y="T3"/>
                  </a:cxn>
                  <a:cxn ang="0">
                    <a:pos x="T4" y="T5"/>
                  </a:cxn>
                  <a:cxn ang="0">
                    <a:pos x="T6" y="T7"/>
                  </a:cxn>
                  <a:cxn ang="0">
                    <a:pos x="T8" y="T9"/>
                  </a:cxn>
                </a:cxnLst>
                <a:rect b="b" l="0" r="r" t="0"/>
                <a:pathLst>
                  <a:path h="72" w="57">
                    <a:moveTo>
                      <a:pt x="0" y="0"/>
                    </a:moveTo>
                    <a:lnTo>
                      <a:pt x="58" y="46"/>
                    </a:lnTo>
                    <a:lnTo>
                      <a:pt x="58" y="72"/>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50" name="Freeform 896"/>
              <p:cNvSpPr/>
              <p:nvPr/>
            </p:nvSpPr>
            <p:spPr bwMode="auto">
              <a:xfrm>
                <a:off x="6124" y="2331"/>
                <a:ext cx="18" cy="36"/>
              </a:xfrm>
              <a:custGeom>
                <a:gdLst>
                  <a:gd fmla="*/ 0 w 18" name="T0"/>
                  <a:gd fmla="*/ 0 h 36" name="T1"/>
                  <a:gd fmla="*/ 18 w 18" name="T2"/>
                  <a:gd fmla="*/ 14 h 36" name="T3"/>
                  <a:gd fmla="*/ 18 w 18" name="T4"/>
                  <a:gd fmla="*/ 36 h 36" name="T5"/>
                  <a:gd fmla="*/ 2 w 18" name="T6"/>
                  <a:gd fmla="*/ 26 h 36" name="T7"/>
                  <a:gd fmla="*/ 2 w 18" name="T8"/>
                  <a:gd fmla="*/ 2 h 36" name="T9"/>
                  <a:gd fmla="*/ 0 w 18" name="T10"/>
                  <a:gd fmla="*/ 0 h 36" name="T11"/>
                </a:gdLst>
                <a:cxnLst>
                  <a:cxn ang="0">
                    <a:pos x="T0" y="T1"/>
                  </a:cxn>
                  <a:cxn ang="0">
                    <a:pos x="T2" y="T3"/>
                  </a:cxn>
                  <a:cxn ang="0">
                    <a:pos x="T4" y="T5"/>
                  </a:cxn>
                  <a:cxn ang="0">
                    <a:pos x="T6" y="T7"/>
                  </a:cxn>
                  <a:cxn ang="0">
                    <a:pos x="T8" y="T9"/>
                  </a:cxn>
                  <a:cxn ang="0">
                    <a:pos x="T10" y="T11"/>
                  </a:cxn>
                </a:cxnLst>
                <a:rect b="b" l="0" r="r" t="0"/>
                <a:pathLst>
                  <a:path h="36" w="18">
                    <a:moveTo>
                      <a:pt x="0" y="0"/>
                    </a:moveTo>
                    <a:lnTo>
                      <a:pt x="18" y="14"/>
                    </a:lnTo>
                    <a:lnTo>
                      <a:pt x="18" y="36"/>
                    </a:lnTo>
                    <a:lnTo>
                      <a:pt x="2" y="26"/>
                    </a:lnTo>
                    <a:lnTo>
                      <a:pt x="2" y="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51" name="Freeform 897"/>
              <p:cNvSpPr/>
              <p:nvPr/>
            </p:nvSpPr>
            <p:spPr bwMode="auto">
              <a:xfrm>
                <a:off x="6158" y="2357"/>
                <a:ext cx="48" cy="54"/>
              </a:xfrm>
              <a:custGeom>
                <a:gdLst>
                  <a:gd fmla="*/ 48 w 48" name="T0"/>
                  <a:gd fmla="*/ 38 h 54" name="T1"/>
                  <a:gd fmla="*/ 48 w 48" name="T2"/>
                  <a:gd fmla="*/ 54 h 54" name="T3"/>
                  <a:gd fmla="*/ 0 w 48" name="T4"/>
                  <a:gd fmla="*/ 20 h 54" name="T5"/>
                  <a:gd fmla="*/ 0 w 48" name="T6"/>
                  <a:gd fmla="*/ 0 h 54" name="T7"/>
                  <a:gd fmla="*/ 48 w 48" name="T8"/>
                  <a:gd fmla="*/ 38 h 54" name="T9"/>
                </a:gdLst>
                <a:cxnLst>
                  <a:cxn ang="0">
                    <a:pos x="T0" y="T1"/>
                  </a:cxn>
                  <a:cxn ang="0">
                    <a:pos x="T2" y="T3"/>
                  </a:cxn>
                  <a:cxn ang="0">
                    <a:pos x="T4" y="T5"/>
                  </a:cxn>
                  <a:cxn ang="0">
                    <a:pos x="T6" y="T7"/>
                  </a:cxn>
                  <a:cxn ang="0">
                    <a:pos x="T8" y="T9"/>
                  </a:cxn>
                </a:cxnLst>
                <a:rect b="b" l="0" r="r" t="0"/>
                <a:pathLst>
                  <a:path h="54" w="48">
                    <a:moveTo>
                      <a:pt x="48" y="38"/>
                    </a:moveTo>
                    <a:lnTo>
                      <a:pt x="48" y="54"/>
                    </a:lnTo>
                    <a:lnTo>
                      <a:pt x="0" y="20"/>
                    </a:lnTo>
                    <a:lnTo>
                      <a:pt x="0" y="0"/>
                    </a:lnTo>
                    <a:lnTo>
                      <a:pt x="48" y="38"/>
                    </a:lnTo>
                    <a:close/>
                  </a:path>
                </a:pathLst>
              </a:custGeom>
              <a:grpFill/>
              <a:ln>
                <a:noFill/>
              </a:ln>
            </p:spPr>
            <p:txBody>
              <a:bodyPr anchor="t" anchorCtr="0" bIns="45720" compatLnSpc="1" lIns="91440" numCol="1" rIns="91440" tIns="45720" vert="horz" wrap="square"/>
              <a:lstStyle/>
              <a:p>
                <a:endParaRPr altLang="en-US" lang="zh-CN"/>
              </a:p>
            </p:txBody>
          </p:sp>
          <p:sp>
            <p:nvSpPr>
              <p:cNvPr id="1052" name="Freeform 898"/>
              <p:cNvSpPr/>
              <p:nvPr/>
            </p:nvSpPr>
            <p:spPr bwMode="auto">
              <a:xfrm>
                <a:off x="6086" y="2353"/>
                <a:ext cx="18" cy="38"/>
              </a:xfrm>
              <a:custGeom>
                <a:gdLst>
                  <a:gd fmla="*/ 18 w 18" name="T0"/>
                  <a:gd fmla="*/ 12 h 38" name="T1"/>
                  <a:gd fmla="*/ 18 w 18" name="T2"/>
                  <a:gd fmla="*/ 38 h 38" name="T3"/>
                  <a:gd fmla="*/ 0 w 18" name="T4"/>
                  <a:gd fmla="*/ 28 h 38" name="T5"/>
                  <a:gd fmla="*/ 0 w 18" name="T6"/>
                  <a:gd fmla="*/ 0 h 38" name="T7"/>
                  <a:gd fmla="*/ 18 w 18" name="T8"/>
                  <a:gd fmla="*/ 12 h 38" name="T9"/>
                </a:gdLst>
                <a:cxnLst>
                  <a:cxn ang="0">
                    <a:pos x="T0" y="T1"/>
                  </a:cxn>
                  <a:cxn ang="0">
                    <a:pos x="T2" y="T3"/>
                  </a:cxn>
                  <a:cxn ang="0">
                    <a:pos x="T4" y="T5"/>
                  </a:cxn>
                  <a:cxn ang="0">
                    <a:pos x="T6" y="T7"/>
                  </a:cxn>
                  <a:cxn ang="0">
                    <a:pos x="T8" y="T9"/>
                  </a:cxn>
                </a:cxnLst>
                <a:rect b="b" l="0" r="r" t="0"/>
                <a:pathLst>
                  <a:path h="38" w="18">
                    <a:moveTo>
                      <a:pt x="18" y="12"/>
                    </a:moveTo>
                    <a:lnTo>
                      <a:pt x="18" y="38"/>
                    </a:lnTo>
                    <a:lnTo>
                      <a:pt x="0" y="28"/>
                    </a:lnTo>
                    <a:lnTo>
                      <a:pt x="0" y="0"/>
                    </a:lnTo>
                    <a:lnTo>
                      <a:pt x="18" y="12"/>
                    </a:lnTo>
                    <a:close/>
                  </a:path>
                </a:pathLst>
              </a:custGeom>
              <a:grpFill/>
              <a:ln>
                <a:noFill/>
              </a:ln>
            </p:spPr>
            <p:txBody>
              <a:bodyPr anchor="t" anchorCtr="0" bIns="45720" compatLnSpc="1" lIns="91440" numCol="1" rIns="91440" tIns="45720" vert="horz" wrap="square"/>
              <a:lstStyle/>
              <a:p>
                <a:endParaRPr altLang="en-US" lang="zh-CN"/>
              </a:p>
            </p:txBody>
          </p:sp>
          <p:sp>
            <p:nvSpPr>
              <p:cNvPr id="1053" name="Freeform 899"/>
              <p:cNvSpPr/>
              <p:nvPr/>
            </p:nvSpPr>
            <p:spPr bwMode="auto">
              <a:xfrm>
                <a:off x="6118" y="2373"/>
                <a:ext cx="88" cy="74"/>
              </a:xfrm>
              <a:custGeom>
                <a:gdLst>
                  <a:gd fmla="*/ 88 w 88" name="T0"/>
                  <a:gd fmla="*/ 58 h 74" name="T1"/>
                  <a:gd fmla="*/ 88 w 88" name="T2"/>
                  <a:gd fmla="*/ 74 h 74" name="T3"/>
                  <a:gd fmla="*/ 66 w 88" name="T4"/>
                  <a:gd fmla="*/ 62 h 74" name="T5"/>
                  <a:gd fmla="*/ 50 w 88" name="T6"/>
                  <a:gd fmla="*/ 52 h 74" name="T7"/>
                  <a:gd fmla="*/ 0 w 88" name="T8"/>
                  <a:gd fmla="*/ 26 h 74" name="T9"/>
                  <a:gd fmla="*/ 0 w 88" name="T10"/>
                  <a:gd fmla="*/ 0 h 74" name="T11"/>
                  <a:gd fmla="*/ 50 w 88" name="T12"/>
                  <a:gd fmla="*/ 34 h 74" name="T13"/>
                  <a:gd fmla="*/ 66 w 88" name="T14"/>
                  <a:gd fmla="*/ 44 h 74" name="T15"/>
                  <a:gd fmla="*/ 88 w 88" name="T16"/>
                  <a:gd fmla="*/ 58 h 7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4" w="88">
                    <a:moveTo>
                      <a:pt x="88" y="58"/>
                    </a:moveTo>
                    <a:lnTo>
                      <a:pt x="88" y="74"/>
                    </a:lnTo>
                    <a:lnTo>
                      <a:pt x="66" y="62"/>
                    </a:lnTo>
                    <a:lnTo>
                      <a:pt x="50" y="52"/>
                    </a:lnTo>
                    <a:lnTo>
                      <a:pt x="0" y="26"/>
                    </a:lnTo>
                    <a:lnTo>
                      <a:pt x="0" y="0"/>
                    </a:lnTo>
                    <a:lnTo>
                      <a:pt x="50" y="34"/>
                    </a:lnTo>
                    <a:lnTo>
                      <a:pt x="66" y="44"/>
                    </a:lnTo>
                    <a:lnTo>
                      <a:pt x="88" y="58"/>
                    </a:lnTo>
                    <a:close/>
                  </a:path>
                </a:pathLst>
              </a:custGeom>
              <a:grpFill/>
              <a:ln>
                <a:noFill/>
              </a:ln>
            </p:spPr>
            <p:txBody>
              <a:bodyPr anchor="t" anchorCtr="0" bIns="45720" compatLnSpc="1" lIns="91440" numCol="1" rIns="91440" tIns="45720" vert="horz" wrap="square"/>
              <a:lstStyle/>
              <a:p>
                <a:endParaRPr altLang="en-US" lang="zh-CN"/>
              </a:p>
            </p:txBody>
          </p:sp>
          <p:sp>
            <p:nvSpPr>
              <p:cNvPr id="1054" name="Freeform 900"/>
              <p:cNvSpPr/>
              <p:nvPr/>
            </p:nvSpPr>
            <p:spPr bwMode="auto">
              <a:xfrm>
                <a:off x="6052" y="2387"/>
                <a:ext cx="32" cy="44"/>
              </a:xfrm>
              <a:custGeom>
                <a:gdLst>
                  <a:gd fmla="*/ 0 w 32" name="T0"/>
                  <a:gd fmla="*/ 0 h 44" name="T1"/>
                  <a:gd fmla="*/ 32 w 32" name="T2"/>
                  <a:gd fmla="*/ 16 h 44" name="T3"/>
                  <a:gd fmla="*/ 32 w 32" name="T4"/>
                  <a:gd fmla="*/ 44 h 44" name="T5"/>
                  <a:gd fmla="*/ 0 w 32" name="T6"/>
                  <a:gd fmla="*/ 32 h 44" name="T7"/>
                  <a:gd fmla="*/ 0 w 32" name="T8"/>
                  <a:gd fmla="*/ 0 h 44" name="T9"/>
                </a:gdLst>
                <a:cxnLst>
                  <a:cxn ang="0">
                    <a:pos x="T0" y="T1"/>
                  </a:cxn>
                  <a:cxn ang="0">
                    <a:pos x="T2" y="T3"/>
                  </a:cxn>
                  <a:cxn ang="0">
                    <a:pos x="T4" y="T5"/>
                  </a:cxn>
                  <a:cxn ang="0">
                    <a:pos x="T6" y="T7"/>
                  </a:cxn>
                  <a:cxn ang="0">
                    <a:pos x="T8" y="T9"/>
                  </a:cxn>
                </a:cxnLst>
                <a:rect b="b" l="0" r="r" t="0"/>
                <a:pathLst>
                  <a:path h="44" w="32">
                    <a:moveTo>
                      <a:pt x="0" y="0"/>
                    </a:moveTo>
                    <a:lnTo>
                      <a:pt x="32" y="16"/>
                    </a:lnTo>
                    <a:lnTo>
                      <a:pt x="32" y="44"/>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55" name="Freeform 901"/>
              <p:cNvSpPr/>
              <p:nvPr/>
            </p:nvSpPr>
            <p:spPr bwMode="auto">
              <a:xfrm>
                <a:off x="6098" y="2411"/>
                <a:ext cx="32" cy="40"/>
              </a:xfrm>
              <a:custGeom>
                <a:gdLst>
                  <a:gd fmla="*/ 32 w 32" name="T0"/>
                  <a:gd fmla="*/ 16 h 40" name="T1"/>
                  <a:gd fmla="*/ 32 w 32" name="T2"/>
                  <a:gd fmla="*/ 40 h 40" name="T3"/>
                  <a:gd fmla="*/ 0 w 32" name="T4"/>
                  <a:gd fmla="*/ 26 h 40" name="T5"/>
                  <a:gd fmla="*/ 0 w 32" name="T6"/>
                  <a:gd fmla="*/ 0 h 40" name="T7"/>
                  <a:gd fmla="*/ 32 w 32" name="T8"/>
                  <a:gd fmla="*/ 16 h 40" name="T9"/>
                </a:gdLst>
                <a:cxnLst>
                  <a:cxn ang="0">
                    <a:pos x="T0" y="T1"/>
                  </a:cxn>
                  <a:cxn ang="0">
                    <a:pos x="T2" y="T3"/>
                  </a:cxn>
                  <a:cxn ang="0">
                    <a:pos x="T4" y="T5"/>
                  </a:cxn>
                  <a:cxn ang="0">
                    <a:pos x="T6" y="T7"/>
                  </a:cxn>
                  <a:cxn ang="0">
                    <a:pos x="T8" y="T9"/>
                  </a:cxn>
                </a:cxnLst>
                <a:rect b="b" l="0" r="r" t="0"/>
                <a:pathLst>
                  <a:path h="40" w="32">
                    <a:moveTo>
                      <a:pt x="32" y="16"/>
                    </a:moveTo>
                    <a:lnTo>
                      <a:pt x="32" y="40"/>
                    </a:lnTo>
                    <a:lnTo>
                      <a:pt x="0" y="26"/>
                    </a:lnTo>
                    <a:lnTo>
                      <a:pt x="0" y="0"/>
                    </a:lnTo>
                    <a:lnTo>
                      <a:pt x="32" y="16"/>
                    </a:lnTo>
                    <a:close/>
                  </a:path>
                </a:pathLst>
              </a:custGeom>
              <a:grpFill/>
              <a:ln>
                <a:noFill/>
              </a:ln>
            </p:spPr>
            <p:txBody>
              <a:bodyPr anchor="t" anchorCtr="0" bIns="45720" compatLnSpc="1" lIns="91440" numCol="1" rIns="91440" tIns="45720" vert="horz" wrap="square"/>
              <a:lstStyle/>
              <a:p>
                <a:endParaRPr altLang="en-US" lang="zh-CN"/>
              </a:p>
            </p:txBody>
          </p:sp>
          <p:sp>
            <p:nvSpPr>
              <p:cNvPr id="1056" name="Freeform 902"/>
              <p:cNvSpPr/>
              <p:nvPr/>
            </p:nvSpPr>
            <p:spPr bwMode="auto">
              <a:xfrm>
                <a:off x="6146" y="2435"/>
                <a:ext cx="60" cy="48"/>
              </a:xfrm>
              <a:custGeom>
                <a:gdLst>
                  <a:gd fmla="*/ 60 w 60" name="T0"/>
                  <a:gd fmla="*/ 32 h 48" name="T1"/>
                  <a:gd fmla="*/ 60 w 60" name="T2"/>
                  <a:gd fmla="*/ 48 h 48" name="T3"/>
                  <a:gd fmla="*/ 0 w 60" name="T4"/>
                  <a:gd fmla="*/ 22 h 48" name="T5"/>
                  <a:gd fmla="*/ 0 w 60" name="T6"/>
                  <a:gd fmla="*/ 0 h 48" name="T7"/>
                  <a:gd fmla="*/ 60 w 60" name="T8"/>
                  <a:gd fmla="*/ 32 h 48" name="T9"/>
                </a:gdLst>
                <a:cxnLst>
                  <a:cxn ang="0">
                    <a:pos x="T0" y="T1"/>
                  </a:cxn>
                  <a:cxn ang="0">
                    <a:pos x="T2" y="T3"/>
                  </a:cxn>
                  <a:cxn ang="0">
                    <a:pos x="T4" y="T5"/>
                  </a:cxn>
                  <a:cxn ang="0">
                    <a:pos x="T6" y="T7"/>
                  </a:cxn>
                  <a:cxn ang="0">
                    <a:pos x="T8" y="T9"/>
                  </a:cxn>
                </a:cxnLst>
                <a:rect b="b" l="0" r="r" t="0"/>
                <a:pathLst>
                  <a:path h="48" w="60">
                    <a:moveTo>
                      <a:pt x="60" y="32"/>
                    </a:moveTo>
                    <a:lnTo>
                      <a:pt x="60" y="48"/>
                    </a:lnTo>
                    <a:lnTo>
                      <a:pt x="0" y="22"/>
                    </a:lnTo>
                    <a:lnTo>
                      <a:pt x="0" y="0"/>
                    </a:lnTo>
                    <a:lnTo>
                      <a:pt x="60" y="32"/>
                    </a:lnTo>
                    <a:close/>
                  </a:path>
                </a:pathLst>
              </a:custGeom>
              <a:grpFill/>
              <a:ln>
                <a:noFill/>
              </a:ln>
            </p:spPr>
            <p:txBody>
              <a:bodyPr anchor="t" anchorCtr="0" bIns="45720" compatLnSpc="1" lIns="91440" numCol="1" rIns="91440" tIns="45720" vert="horz" wrap="square"/>
              <a:lstStyle/>
              <a:p>
                <a:endParaRPr altLang="en-US" lang="zh-CN"/>
              </a:p>
            </p:txBody>
          </p:sp>
          <p:sp>
            <p:nvSpPr>
              <p:cNvPr id="1057" name="Freeform 903"/>
              <p:cNvSpPr/>
              <p:nvPr/>
            </p:nvSpPr>
            <p:spPr bwMode="auto">
              <a:xfrm>
                <a:off x="6126" y="2471"/>
                <a:ext cx="42" cy="36"/>
              </a:xfrm>
              <a:custGeom>
                <a:gdLst>
                  <a:gd fmla="*/ 0 w 42" name="T0"/>
                  <a:gd fmla="*/ 0 h 36" name="T1"/>
                  <a:gd fmla="*/ 42 w 42" name="T2"/>
                  <a:gd fmla="*/ 18 h 36" name="T3"/>
                  <a:gd fmla="*/ 42 w 42" name="T4"/>
                  <a:gd fmla="*/ 36 h 36" name="T5"/>
                  <a:gd fmla="*/ 0 w 42" name="T6"/>
                  <a:gd fmla="*/ 24 h 36" name="T7"/>
                  <a:gd fmla="*/ 0 w 42" name="T8"/>
                  <a:gd fmla="*/ 0 h 36" name="T9"/>
                </a:gdLst>
                <a:cxnLst>
                  <a:cxn ang="0">
                    <a:pos x="T0" y="T1"/>
                  </a:cxn>
                  <a:cxn ang="0">
                    <a:pos x="T2" y="T3"/>
                  </a:cxn>
                  <a:cxn ang="0">
                    <a:pos x="T4" y="T5"/>
                  </a:cxn>
                  <a:cxn ang="0">
                    <a:pos x="T6" y="T7"/>
                  </a:cxn>
                  <a:cxn ang="0">
                    <a:pos x="T8" y="T9"/>
                  </a:cxn>
                </a:cxnLst>
                <a:rect b="b" l="0" r="r" t="0"/>
                <a:pathLst>
                  <a:path h="36" w="42">
                    <a:moveTo>
                      <a:pt x="0" y="0"/>
                    </a:moveTo>
                    <a:lnTo>
                      <a:pt x="42" y="18"/>
                    </a:lnTo>
                    <a:lnTo>
                      <a:pt x="42" y="36"/>
                    </a:lnTo>
                    <a:lnTo>
                      <a:pt x="0"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58" name="Freeform 904"/>
              <p:cNvSpPr/>
              <p:nvPr/>
            </p:nvSpPr>
            <p:spPr bwMode="auto">
              <a:xfrm>
                <a:off x="6090" y="2509"/>
                <a:ext cx="36" cy="34"/>
              </a:xfrm>
              <a:custGeom>
                <a:gdLst>
                  <a:gd fmla="*/ 0 w 36" name="T0"/>
                  <a:gd fmla="*/ 0 h 34" name="T1"/>
                  <a:gd fmla="*/ 36 w 36" name="T2"/>
                  <a:gd fmla="*/ 10 h 34" name="T3"/>
                  <a:gd fmla="*/ 36 w 36" name="T4"/>
                  <a:gd fmla="*/ 34 h 34" name="T5"/>
                  <a:gd fmla="*/ 0 w 36" name="T6"/>
                  <a:gd fmla="*/ 28 h 34" name="T7"/>
                  <a:gd fmla="*/ 0 w 36" name="T8"/>
                  <a:gd fmla="*/ 0 h 34" name="T9"/>
                </a:gdLst>
                <a:cxnLst>
                  <a:cxn ang="0">
                    <a:pos x="T0" y="T1"/>
                  </a:cxn>
                  <a:cxn ang="0">
                    <a:pos x="T2" y="T3"/>
                  </a:cxn>
                  <a:cxn ang="0">
                    <a:pos x="T4" y="T5"/>
                  </a:cxn>
                  <a:cxn ang="0">
                    <a:pos x="T6" y="T7"/>
                  </a:cxn>
                  <a:cxn ang="0">
                    <a:pos x="T8" y="T9"/>
                  </a:cxn>
                </a:cxnLst>
                <a:rect b="b" l="0" r="r" t="0"/>
                <a:pathLst>
                  <a:path h="34" w="36">
                    <a:moveTo>
                      <a:pt x="0" y="0"/>
                    </a:moveTo>
                    <a:lnTo>
                      <a:pt x="36" y="10"/>
                    </a:lnTo>
                    <a:lnTo>
                      <a:pt x="36" y="34"/>
                    </a:lnTo>
                    <a:lnTo>
                      <a:pt x="0" y="2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59" name="Freeform 905"/>
              <p:cNvSpPr/>
              <p:nvPr/>
            </p:nvSpPr>
            <p:spPr bwMode="auto">
              <a:xfrm>
                <a:off x="6140" y="2523"/>
                <a:ext cx="20" cy="24"/>
              </a:xfrm>
              <a:custGeom>
                <a:gdLst>
                  <a:gd fmla="*/ 0 w 20" name="T0"/>
                  <a:gd fmla="*/ 0 h 24" name="T1"/>
                  <a:gd fmla="*/ 20 w 20" name="T2"/>
                  <a:gd fmla="*/ 4 h 24" name="T3"/>
                  <a:gd fmla="*/ 20 w 20" name="T4"/>
                  <a:gd fmla="*/ 24 h 24" name="T5"/>
                  <a:gd fmla="*/ 0 w 20" name="T6"/>
                  <a:gd fmla="*/ 22 h 24" name="T7"/>
                  <a:gd fmla="*/ 0 w 20" name="T8"/>
                  <a:gd fmla="*/ 0 h 24" name="T9"/>
                </a:gdLst>
                <a:cxnLst>
                  <a:cxn ang="0">
                    <a:pos x="T0" y="T1"/>
                  </a:cxn>
                  <a:cxn ang="0">
                    <a:pos x="T2" y="T3"/>
                  </a:cxn>
                  <a:cxn ang="0">
                    <a:pos x="T4" y="T5"/>
                  </a:cxn>
                  <a:cxn ang="0">
                    <a:pos x="T6" y="T7"/>
                  </a:cxn>
                  <a:cxn ang="0">
                    <a:pos x="T8" y="T9"/>
                  </a:cxn>
                </a:cxnLst>
                <a:rect b="b" l="0" r="r" t="0"/>
                <a:pathLst>
                  <a:path h="24" w="20">
                    <a:moveTo>
                      <a:pt x="0" y="0"/>
                    </a:moveTo>
                    <a:lnTo>
                      <a:pt x="20" y="4"/>
                    </a:lnTo>
                    <a:lnTo>
                      <a:pt x="20" y="24"/>
                    </a:lnTo>
                    <a:lnTo>
                      <a:pt x="0" y="2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60" name="Freeform 906"/>
              <p:cNvSpPr/>
              <p:nvPr/>
            </p:nvSpPr>
            <p:spPr bwMode="auto">
              <a:xfrm>
                <a:off x="6174" y="2531"/>
                <a:ext cx="32" cy="24"/>
              </a:xfrm>
              <a:custGeom>
                <a:gdLst>
                  <a:gd fmla="*/ 32 w 32" name="T0"/>
                  <a:gd fmla="*/ 8 h 24" name="T1"/>
                  <a:gd fmla="*/ 32 w 32" name="T2"/>
                  <a:gd fmla="*/ 24 h 24" name="T3"/>
                  <a:gd fmla="*/ 0 w 32" name="T4"/>
                  <a:gd fmla="*/ 18 h 24" name="T5"/>
                  <a:gd fmla="*/ 0 w 32" name="T6"/>
                  <a:gd fmla="*/ 0 h 24" name="T7"/>
                  <a:gd fmla="*/ 32 w 32" name="T8"/>
                  <a:gd fmla="*/ 8 h 24" name="T9"/>
                </a:gdLst>
                <a:cxnLst>
                  <a:cxn ang="0">
                    <a:pos x="T0" y="T1"/>
                  </a:cxn>
                  <a:cxn ang="0">
                    <a:pos x="T2" y="T3"/>
                  </a:cxn>
                  <a:cxn ang="0">
                    <a:pos x="T4" y="T5"/>
                  </a:cxn>
                  <a:cxn ang="0">
                    <a:pos x="T6" y="T7"/>
                  </a:cxn>
                  <a:cxn ang="0">
                    <a:pos x="T8" y="T9"/>
                  </a:cxn>
                </a:cxnLst>
                <a:rect b="b" l="0" r="r" t="0"/>
                <a:pathLst>
                  <a:path h="24" w="32">
                    <a:moveTo>
                      <a:pt x="32" y="8"/>
                    </a:moveTo>
                    <a:lnTo>
                      <a:pt x="32" y="24"/>
                    </a:lnTo>
                    <a:lnTo>
                      <a:pt x="0" y="18"/>
                    </a:lnTo>
                    <a:lnTo>
                      <a:pt x="0" y="0"/>
                    </a:lnTo>
                    <a:lnTo>
                      <a:pt x="32" y="8"/>
                    </a:lnTo>
                    <a:close/>
                  </a:path>
                </a:pathLst>
              </a:custGeom>
              <a:grpFill/>
              <a:ln>
                <a:noFill/>
              </a:ln>
            </p:spPr>
            <p:txBody>
              <a:bodyPr anchor="t" anchorCtr="0" bIns="45720" compatLnSpc="1" lIns="91440" numCol="1" rIns="91440" tIns="45720" vert="horz" wrap="square"/>
              <a:lstStyle/>
              <a:p>
                <a:endParaRPr altLang="en-US" lang="zh-CN"/>
              </a:p>
            </p:txBody>
          </p:sp>
          <p:sp>
            <p:nvSpPr>
              <p:cNvPr id="1061" name="Freeform 907"/>
              <p:cNvSpPr/>
              <p:nvPr/>
            </p:nvSpPr>
            <p:spPr bwMode="auto">
              <a:xfrm>
                <a:off x="6052" y="2555"/>
                <a:ext cx="38" cy="34"/>
              </a:xfrm>
              <a:custGeom>
                <a:gdLst>
                  <a:gd fmla="*/ 0 w 38" name="T0"/>
                  <a:gd fmla="*/ 0 h 34" name="T1"/>
                  <a:gd fmla="*/ 38 w 38" name="T2"/>
                  <a:gd fmla="*/ 6 h 34" name="T3"/>
                  <a:gd fmla="*/ 38 w 38" name="T4"/>
                  <a:gd fmla="*/ 34 h 34" name="T5"/>
                  <a:gd fmla="*/ 0 w 38" name="T6"/>
                  <a:gd fmla="*/ 32 h 34" name="T7"/>
                  <a:gd fmla="*/ 0 w 38" name="T8"/>
                  <a:gd fmla="*/ 0 h 34" name="T9"/>
                </a:gdLst>
                <a:cxnLst>
                  <a:cxn ang="0">
                    <a:pos x="T0" y="T1"/>
                  </a:cxn>
                  <a:cxn ang="0">
                    <a:pos x="T2" y="T3"/>
                  </a:cxn>
                  <a:cxn ang="0">
                    <a:pos x="T4" y="T5"/>
                  </a:cxn>
                  <a:cxn ang="0">
                    <a:pos x="T6" y="T7"/>
                  </a:cxn>
                  <a:cxn ang="0">
                    <a:pos x="T8" y="T9"/>
                  </a:cxn>
                </a:cxnLst>
                <a:rect b="b" l="0" r="r" t="0"/>
                <a:pathLst>
                  <a:path h="34" w="38">
                    <a:moveTo>
                      <a:pt x="0" y="0"/>
                    </a:moveTo>
                    <a:lnTo>
                      <a:pt x="38" y="6"/>
                    </a:lnTo>
                    <a:lnTo>
                      <a:pt x="38" y="34"/>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62" name="Freeform 908"/>
              <p:cNvSpPr/>
              <p:nvPr/>
            </p:nvSpPr>
            <p:spPr bwMode="auto">
              <a:xfrm>
                <a:off x="6156" y="2571"/>
                <a:ext cx="50" cy="22"/>
              </a:xfrm>
              <a:custGeom>
                <a:gdLst>
                  <a:gd fmla="*/ 50 w 50" name="T0"/>
                  <a:gd fmla="*/ 6 h 22" name="T1"/>
                  <a:gd fmla="*/ 50 w 50" name="T2"/>
                  <a:gd fmla="*/ 22 h 22" name="T3"/>
                  <a:gd fmla="*/ 0 w 50" name="T4"/>
                  <a:gd fmla="*/ 20 h 22" name="T5"/>
                  <a:gd fmla="*/ 0 w 50" name="T6"/>
                  <a:gd fmla="*/ 0 h 22" name="T7"/>
                  <a:gd fmla="*/ 50 w 50" name="T8"/>
                  <a:gd fmla="*/ 6 h 22" name="T9"/>
                </a:gdLst>
                <a:cxnLst>
                  <a:cxn ang="0">
                    <a:pos x="T0" y="T1"/>
                  </a:cxn>
                  <a:cxn ang="0">
                    <a:pos x="T2" y="T3"/>
                  </a:cxn>
                  <a:cxn ang="0">
                    <a:pos x="T4" y="T5"/>
                  </a:cxn>
                  <a:cxn ang="0">
                    <a:pos x="T6" y="T7"/>
                  </a:cxn>
                  <a:cxn ang="0">
                    <a:pos x="T8" y="T9"/>
                  </a:cxn>
                </a:cxnLst>
                <a:rect b="b" l="0" r="r" t="0"/>
                <a:pathLst>
                  <a:path h="22" w="50">
                    <a:moveTo>
                      <a:pt x="50" y="6"/>
                    </a:moveTo>
                    <a:lnTo>
                      <a:pt x="50" y="22"/>
                    </a:lnTo>
                    <a:lnTo>
                      <a:pt x="0" y="20"/>
                    </a:lnTo>
                    <a:lnTo>
                      <a:pt x="0" y="0"/>
                    </a:lnTo>
                    <a:lnTo>
                      <a:pt x="50" y="6"/>
                    </a:lnTo>
                    <a:close/>
                  </a:path>
                </a:pathLst>
              </a:custGeom>
              <a:grpFill/>
              <a:ln>
                <a:noFill/>
              </a:ln>
            </p:spPr>
            <p:txBody>
              <a:bodyPr anchor="t" anchorCtr="0" bIns="45720" compatLnSpc="1" lIns="91440" numCol="1" rIns="91440" tIns="45720" vert="horz" wrap="square"/>
              <a:lstStyle/>
              <a:p>
                <a:endParaRPr altLang="en-US" lang="zh-CN"/>
              </a:p>
            </p:txBody>
          </p:sp>
          <p:sp>
            <p:nvSpPr>
              <p:cNvPr id="1063" name="Freeform 909"/>
              <p:cNvSpPr/>
              <p:nvPr/>
            </p:nvSpPr>
            <p:spPr bwMode="auto">
              <a:xfrm>
                <a:off x="6052" y="2611"/>
                <a:ext cx="24" cy="33"/>
              </a:xfrm>
              <a:custGeom>
                <a:gdLst>
                  <a:gd fmla="*/ 0 w 24" name="T0"/>
                  <a:gd fmla="*/ 0 h 33" name="T1"/>
                  <a:gd fmla="*/ 24 w 24" name="T2"/>
                  <a:gd fmla="*/ 2 h 33" name="T3"/>
                  <a:gd fmla="*/ 24 w 24" name="T4"/>
                  <a:gd fmla="*/ 31 h 33" name="T5"/>
                  <a:gd fmla="*/ 0 w 24" name="T6"/>
                  <a:gd fmla="*/ 33 h 33" name="T7"/>
                  <a:gd fmla="*/ 0 w 24" name="T8"/>
                  <a:gd fmla="*/ 0 h 33" name="T9"/>
                </a:gdLst>
                <a:cxnLst>
                  <a:cxn ang="0">
                    <a:pos x="T0" y="T1"/>
                  </a:cxn>
                  <a:cxn ang="0">
                    <a:pos x="T2" y="T3"/>
                  </a:cxn>
                  <a:cxn ang="0">
                    <a:pos x="T4" y="T5"/>
                  </a:cxn>
                  <a:cxn ang="0">
                    <a:pos x="T6" y="T7"/>
                  </a:cxn>
                  <a:cxn ang="0">
                    <a:pos x="T8" y="T9"/>
                  </a:cxn>
                </a:cxnLst>
                <a:rect b="b" l="0" r="r" t="0"/>
                <a:pathLst>
                  <a:path h="33" w="24">
                    <a:moveTo>
                      <a:pt x="0" y="0"/>
                    </a:moveTo>
                    <a:lnTo>
                      <a:pt x="24" y="2"/>
                    </a:lnTo>
                    <a:lnTo>
                      <a:pt x="24" y="31"/>
                    </a:lnTo>
                    <a:lnTo>
                      <a:pt x="0" y="33"/>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64" name="Freeform 910"/>
              <p:cNvSpPr/>
              <p:nvPr/>
            </p:nvSpPr>
            <p:spPr bwMode="auto">
              <a:xfrm>
                <a:off x="6156" y="2613"/>
                <a:ext cx="22" cy="23"/>
              </a:xfrm>
              <a:custGeom>
                <a:gdLst>
                  <a:gd fmla="*/ 0 w 22" name="T0"/>
                  <a:gd fmla="*/ 0 h 23" name="T1"/>
                  <a:gd fmla="*/ 22 w 22" name="T2"/>
                  <a:gd fmla="*/ 0 h 23" name="T3"/>
                  <a:gd fmla="*/ 22 w 22" name="T4"/>
                  <a:gd fmla="*/ 20 h 23" name="T5"/>
                  <a:gd fmla="*/ 0 w 22" name="T6"/>
                  <a:gd fmla="*/ 23 h 23" name="T7"/>
                  <a:gd fmla="*/ 0 w 22" name="T8"/>
                  <a:gd fmla="*/ 0 h 23" name="T9"/>
                </a:gdLst>
                <a:cxnLst>
                  <a:cxn ang="0">
                    <a:pos x="T0" y="T1"/>
                  </a:cxn>
                  <a:cxn ang="0">
                    <a:pos x="T2" y="T3"/>
                  </a:cxn>
                  <a:cxn ang="0">
                    <a:pos x="T4" y="T5"/>
                  </a:cxn>
                  <a:cxn ang="0">
                    <a:pos x="T6" y="T7"/>
                  </a:cxn>
                  <a:cxn ang="0">
                    <a:pos x="T8" y="T9"/>
                  </a:cxn>
                </a:cxnLst>
                <a:rect b="b" l="0" r="r" t="0"/>
                <a:pathLst>
                  <a:path h="23" w="22">
                    <a:moveTo>
                      <a:pt x="0" y="0"/>
                    </a:moveTo>
                    <a:lnTo>
                      <a:pt x="22" y="0"/>
                    </a:lnTo>
                    <a:lnTo>
                      <a:pt x="22" y="20"/>
                    </a:lnTo>
                    <a:lnTo>
                      <a:pt x="0" y="23"/>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65" name="Freeform 911"/>
              <p:cNvSpPr/>
              <p:nvPr/>
            </p:nvSpPr>
            <p:spPr bwMode="auto">
              <a:xfrm>
                <a:off x="6110" y="2658"/>
                <a:ext cx="30" cy="30"/>
              </a:xfrm>
              <a:custGeom>
                <a:gdLst>
                  <a:gd fmla="*/ 30 w 30" name="T0"/>
                  <a:gd fmla="*/ 0 h 30" name="T1"/>
                  <a:gd fmla="*/ 30 w 30" name="T2"/>
                  <a:gd fmla="*/ 22 h 30" name="T3"/>
                  <a:gd fmla="*/ 16 w 30" name="T4"/>
                  <a:gd fmla="*/ 26 h 30" name="T5"/>
                  <a:gd fmla="*/ 0 w 30" name="T6"/>
                  <a:gd fmla="*/ 30 h 30" name="T7"/>
                  <a:gd fmla="*/ 0 w 30" name="T8"/>
                  <a:gd fmla="*/ 4 h 30" name="T9"/>
                  <a:gd fmla="*/ 30 w 30" name="T10"/>
                  <a:gd fmla="*/ 0 h 30" name="T11"/>
                </a:gdLst>
                <a:cxnLst>
                  <a:cxn ang="0">
                    <a:pos x="T0" y="T1"/>
                  </a:cxn>
                  <a:cxn ang="0">
                    <a:pos x="T2" y="T3"/>
                  </a:cxn>
                  <a:cxn ang="0">
                    <a:pos x="T4" y="T5"/>
                  </a:cxn>
                  <a:cxn ang="0">
                    <a:pos x="T6" y="T7"/>
                  </a:cxn>
                  <a:cxn ang="0">
                    <a:pos x="T8" y="T9"/>
                  </a:cxn>
                  <a:cxn ang="0">
                    <a:pos x="T10" y="T11"/>
                  </a:cxn>
                </a:cxnLst>
                <a:rect b="b" l="0" r="r" t="0"/>
                <a:pathLst>
                  <a:path h="30" w="30">
                    <a:moveTo>
                      <a:pt x="30" y="0"/>
                    </a:moveTo>
                    <a:lnTo>
                      <a:pt x="30" y="22"/>
                    </a:lnTo>
                    <a:lnTo>
                      <a:pt x="16" y="26"/>
                    </a:lnTo>
                    <a:lnTo>
                      <a:pt x="0" y="30"/>
                    </a:lnTo>
                    <a:lnTo>
                      <a:pt x="0" y="4"/>
                    </a:lnTo>
                    <a:lnTo>
                      <a:pt x="30" y="0"/>
                    </a:lnTo>
                    <a:close/>
                  </a:path>
                </a:pathLst>
              </a:custGeom>
              <a:grpFill/>
              <a:ln>
                <a:noFill/>
              </a:ln>
            </p:spPr>
            <p:txBody>
              <a:bodyPr anchor="t" anchorCtr="0" bIns="45720" compatLnSpc="1" lIns="91440" numCol="1" rIns="91440" tIns="45720" vert="horz" wrap="square"/>
              <a:lstStyle/>
              <a:p>
                <a:endParaRPr altLang="en-US" lang="zh-CN"/>
              </a:p>
            </p:txBody>
          </p:sp>
          <p:sp>
            <p:nvSpPr>
              <p:cNvPr id="1066" name="Freeform 912"/>
              <p:cNvSpPr/>
              <p:nvPr/>
            </p:nvSpPr>
            <p:spPr bwMode="auto">
              <a:xfrm>
                <a:off x="6154" y="2650"/>
                <a:ext cx="52" cy="28"/>
              </a:xfrm>
              <a:custGeom>
                <a:gdLst>
                  <a:gd fmla="*/ 52 w 52" name="T0"/>
                  <a:gd fmla="*/ 0 h 28" name="T1"/>
                  <a:gd fmla="*/ 52 w 52" name="T2"/>
                  <a:gd fmla="*/ 16 h 28" name="T3"/>
                  <a:gd fmla="*/ 2 w 52" name="T4"/>
                  <a:gd fmla="*/ 28 h 28" name="T5"/>
                  <a:gd fmla="*/ 2 w 52" name="T6"/>
                  <a:gd fmla="*/ 8 h 28" name="T7"/>
                  <a:gd fmla="*/ 0 w 52" name="T8"/>
                  <a:gd fmla="*/ 8 h 28" name="T9"/>
                  <a:gd fmla="*/ 2 w 52" name="T10"/>
                  <a:gd fmla="*/ 6 h 28" name="T11"/>
                  <a:gd fmla="*/ 52 w 52" name="T12"/>
                  <a:gd fmla="*/ 0 h 28" name="T13"/>
                </a:gdLst>
                <a:cxnLst>
                  <a:cxn ang="0">
                    <a:pos x="T0" y="T1"/>
                  </a:cxn>
                  <a:cxn ang="0">
                    <a:pos x="T2" y="T3"/>
                  </a:cxn>
                  <a:cxn ang="0">
                    <a:pos x="T4" y="T5"/>
                  </a:cxn>
                  <a:cxn ang="0">
                    <a:pos x="T6" y="T7"/>
                  </a:cxn>
                  <a:cxn ang="0">
                    <a:pos x="T8" y="T9"/>
                  </a:cxn>
                  <a:cxn ang="0">
                    <a:pos x="T10" y="T11"/>
                  </a:cxn>
                  <a:cxn ang="0">
                    <a:pos x="T12" y="T13"/>
                  </a:cxn>
                </a:cxnLst>
                <a:rect b="b" l="0" r="r" t="0"/>
                <a:pathLst>
                  <a:path h="28" w="52">
                    <a:moveTo>
                      <a:pt x="52" y="0"/>
                    </a:moveTo>
                    <a:lnTo>
                      <a:pt x="52" y="16"/>
                    </a:lnTo>
                    <a:lnTo>
                      <a:pt x="2" y="28"/>
                    </a:lnTo>
                    <a:lnTo>
                      <a:pt x="2" y="8"/>
                    </a:lnTo>
                    <a:lnTo>
                      <a:pt x="0" y="8"/>
                    </a:lnTo>
                    <a:lnTo>
                      <a:pt x="2" y="6"/>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1067" name="Freeform 913"/>
              <p:cNvSpPr/>
              <p:nvPr/>
            </p:nvSpPr>
            <p:spPr bwMode="auto">
              <a:xfrm>
                <a:off x="6052" y="2716"/>
                <a:ext cx="30" cy="38"/>
              </a:xfrm>
              <a:custGeom>
                <a:gdLst>
                  <a:gd fmla="*/ 0 w 30" name="T0"/>
                  <a:gd fmla="*/ 6 h 38" name="T1"/>
                  <a:gd fmla="*/ 30 w 30" name="T2"/>
                  <a:gd fmla="*/ 0 h 38" name="T3"/>
                  <a:gd fmla="*/ 30 w 30" name="T4"/>
                  <a:gd fmla="*/ 28 h 38" name="T5"/>
                  <a:gd fmla="*/ 0 w 30" name="T6"/>
                  <a:gd fmla="*/ 38 h 38" name="T7"/>
                  <a:gd fmla="*/ 0 w 30" name="T8"/>
                  <a:gd fmla="*/ 6 h 38" name="T9"/>
                </a:gdLst>
                <a:cxnLst>
                  <a:cxn ang="0">
                    <a:pos x="T0" y="T1"/>
                  </a:cxn>
                  <a:cxn ang="0">
                    <a:pos x="T2" y="T3"/>
                  </a:cxn>
                  <a:cxn ang="0">
                    <a:pos x="T4" y="T5"/>
                  </a:cxn>
                  <a:cxn ang="0">
                    <a:pos x="T6" y="T7"/>
                  </a:cxn>
                  <a:cxn ang="0">
                    <a:pos x="T8" y="T9"/>
                  </a:cxn>
                </a:cxnLst>
                <a:rect b="b" l="0" r="r" t="0"/>
                <a:pathLst>
                  <a:path h="38" w="30">
                    <a:moveTo>
                      <a:pt x="0" y="6"/>
                    </a:moveTo>
                    <a:lnTo>
                      <a:pt x="30" y="0"/>
                    </a:lnTo>
                    <a:lnTo>
                      <a:pt x="30" y="28"/>
                    </a:lnTo>
                    <a:lnTo>
                      <a:pt x="0" y="38"/>
                    </a:lnTo>
                    <a:lnTo>
                      <a:pt x="0" y="6"/>
                    </a:lnTo>
                    <a:close/>
                  </a:path>
                </a:pathLst>
              </a:custGeom>
              <a:grpFill/>
              <a:ln>
                <a:noFill/>
              </a:ln>
            </p:spPr>
            <p:txBody>
              <a:bodyPr anchor="t" anchorCtr="0" bIns="45720" compatLnSpc="1" lIns="91440" numCol="1" rIns="91440" tIns="45720" vert="horz" wrap="square"/>
              <a:lstStyle/>
              <a:p>
                <a:endParaRPr altLang="en-US" lang="zh-CN"/>
              </a:p>
            </p:txBody>
          </p:sp>
          <p:sp>
            <p:nvSpPr>
              <p:cNvPr id="1068" name="Freeform 914"/>
              <p:cNvSpPr/>
              <p:nvPr/>
            </p:nvSpPr>
            <p:spPr bwMode="auto">
              <a:xfrm>
                <a:off x="6156" y="2696"/>
                <a:ext cx="20" cy="24"/>
              </a:xfrm>
              <a:custGeom>
                <a:gdLst>
                  <a:gd fmla="*/ 0 w 20" name="T0"/>
                  <a:gd fmla="*/ 4 h 24" name="T1"/>
                  <a:gd fmla="*/ 20 w 20" name="T2"/>
                  <a:gd fmla="*/ 0 h 24" name="T3"/>
                  <a:gd fmla="*/ 20 w 20" name="T4"/>
                  <a:gd fmla="*/ 18 h 24" name="T5"/>
                  <a:gd fmla="*/ 0 w 20" name="T6"/>
                  <a:gd fmla="*/ 24 h 24" name="T7"/>
                  <a:gd fmla="*/ 0 w 20" name="T8"/>
                  <a:gd fmla="*/ 4 h 24" name="T9"/>
                  <a:gd fmla="*/ 0 w 20" name="T10"/>
                  <a:gd fmla="*/ 4 h 24" name="T11"/>
                  <a:gd fmla="*/ 0 w 20" name="T12"/>
                  <a:gd fmla="*/ 4 h 24" name="T13"/>
                </a:gdLst>
                <a:cxnLst>
                  <a:cxn ang="0">
                    <a:pos x="T0" y="T1"/>
                  </a:cxn>
                  <a:cxn ang="0">
                    <a:pos x="T2" y="T3"/>
                  </a:cxn>
                  <a:cxn ang="0">
                    <a:pos x="T4" y="T5"/>
                  </a:cxn>
                  <a:cxn ang="0">
                    <a:pos x="T6" y="T7"/>
                  </a:cxn>
                  <a:cxn ang="0">
                    <a:pos x="T8" y="T9"/>
                  </a:cxn>
                  <a:cxn ang="0">
                    <a:pos x="T10" y="T11"/>
                  </a:cxn>
                  <a:cxn ang="0">
                    <a:pos x="T12" y="T13"/>
                  </a:cxn>
                </a:cxnLst>
                <a:rect b="b" l="0" r="r" t="0"/>
                <a:pathLst>
                  <a:path h="24" w="20">
                    <a:moveTo>
                      <a:pt x="0" y="4"/>
                    </a:moveTo>
                    <a:lnTo>
                      <a:pt x="20" y="0"/>
                    </a:lnTo>
                    <a:lnTo>
                      <a:pt x="20" y="18"/>
                    </a:lnTo>
                    <a:lnTo>
                      <a:pt x="0" y="24"/>
                    </a:lnTo>
                    <a:lnTo>
                      <a:pt x="0" y="4"/>
                    </a:lnTo>
                    <a:lnTo>
                      <a:pt x="0" y="4"/>
                    </a:lnTo>
                    <a:lnTo>
                      <a:pt x="0" y="4"/>
                    </a:lnTo>
                    <a:close/>
                  </a:path>
                </a:pathLst>
              </a:custGeom>
              <a:grpFill/>
              <a:ln>
                <a:noFill/>
              </a:ln>
            </p:spPr>
            <p:txBody>
              <a:bodyPr anchor="t" anchorCtr="0" bIns="45720" compatLnSpc="1" lIns="91440" numCol="1" rIns="91440" tIns="45720" vert="horz" wrap="square"/>
              <a:lstStyle/>
              <a:p>
                <a:endParaRPr altLang="en-US" lang="zh-CN"/>
              </a:p>
            </p:txBody>
          </p:sp>
          <p:sp>
            <p:nvSpPr>
              <p:cNvPr id="1069" name="Freeform 915"/>
              <p:cNvSpPr/>
              <p:nvPr/>
            </p:nvSpPr>
            <p:spPr bwMode="auto">
              <a:xfrm>
                <a:off x="6192" y="2690"/>
                <a:ext cx="14" cy="20"/>
              </a:xfrm>
              <a:custGeom>
                <a:gdLst>
                  <a:gd fmla="*/ 14 w 14" name="T0"/>
                  <a:gd fmla="*/ 0 h 20" name="T1"/>
                  <a:gd fmla="*/ 14 w 14" name="T2"/>
                  <a:gd fmla="*/ 16 h 20" name="T3"/>
                  <a:gd fmla="*/ 0 w 14" name="T4"/>
                  <a:gd fmla="*/ 20 h 20" name="T5"/>
                  <a:gd fmla="*/ 0 w 14" name="T6"/>
                  <a:gd fmla="*/ 2 h 20" name="T7"/>
                  <a:gd fmla="*/ 14 w 14" name="T8"/>
                  <a:gd fmla="*/ 0 h 20" name="T9"/>
                </a:gdLst>
                <a:cxnLst>
                  <a:cxn ang="0">
                    <a:pos x="T0" y="T1"/>
                  </a:cxn>
                  <a:cxn ang="0">
                    <a:pos x="T2" y="T3"/>
                  </a:cxn>
                  <a:cxn ang="0">
                    <a:pos x="T4" y="T5"/>
                  </a:cxn>
                  <a:cxn ang="0">
                    <a:pos x="T6" y="T7"/>
                  </a:cxn>
                  <a:cxn ang="0">
                    <a:pos x="T8" y="T9"/>
                  </a:cxn>
                </a:cxnLst>
                <a:rect b="b" l="0" r="r" t="0"/>
                <a:pathLst>
                  <a:path h="20" w="14">
                    <a:moveTo>
                      <a:pt x="14" y="0"/>
                    </a:moveTo>
                    <a:lnTo>
                      <a:pt x="14" y="16"/>
                    </a:lnTo>
                    <a:lnTo>
                      <a:pt x="0" y="20"/>
                    </a:lnTo>
                    <a:lnTo>
                      <a:pt x="0" y="2"/>
                    </a:lnTo>
                    <a:lnTo>
                      <a:pt x="14" y="0"/>
                    </a:lnTo>
                    <a:close/>
                  </a:path>
                </a:pathLst>
              </a:custGeom>
              <a:grpFill/>
              <a:ln>
                <a:noFill/>
              </a:ln>
            </p:spPr>
            <p:txBody>
              <a:bodyPr anchor="t" anchorCtr="0" bIns="45720" compatLnSpc="1" lIns="91440" numCol="1" rIns="91440" tIns="45720" vert="horz" wrap="square"/>
              <a:lstStyle/>
              <a:p>
                <a:endParaRPr altLang="en-US" lang="zh-CN"/>
              </a:p>
            </p:txBody>
          </p:sp>
          <p:sp>
            <p:nvSpPr>
              <p:cNvPr id="1070" name="Freeform 916"/>
              <p:cNvSpPr/>
              <p:nvPr/>
            </p:nvSpPr>
            <p:spPr bwMode="auto">
              <a:xfrm>
                <a:off x="6052" y="2774"/>
                <a:ext cx="22" cy="38"/>
              </a:xfrm>
              <a:custGeom>
                <a:gdLst>
                  <a:gd fmla="*/ 0 w 22" name="T0"/>
                  <a:gd fmla="*/ 8 h 38" name="T1"/>
                  <a:gd fmla="*/ 22 w 22" name="T2"/>
                  <a:gd fmla="*/ 0 h 38" name="T3"/>
                  <a:gd fmla="*/ 22 w 22" name="T4"/>
                  <a:gd fmla="*/ 28 h 38" name="T5"/>
                  <a:gd fmla="*/ 0 w 22" name="T6"/>
                  <a:gd fmla="*/ 38 h 38" name="T7"/>
                  <a:gd fmla="*/ 0 w 22" name="T8"/>
                  <a:gd fmla="*/ 8 h 38" name="T9"/>
                </a:gdLst>
                <a:cxnLst>
                  <a:cxn ang="0">
                    <a:pos x="T0" y="T1"/>
                  </a:cxn>
                  <a:cxn ang="0">
                    <a:pos x="T2" y="T3"/>
                  </a:cxn>
                  <a:cxn ang="0">
                    <a:pos x="T4" y="T5"/>
                  </a:cxn>
                  <a:cxn ang="0">
                    <a:pos x="T6" y="T7"/>
                  </a:cxn>
                  <a:cxn ang="0">
                    <a:pos x="T8" y="T9"/>
                  </a:cxn>
                </a:cxnLst>
                <a:rect b="b" l="0" r="r" t="0"/>
                <a:pathLst>
                  <a:path h="38" w="22">
                    <a:moveTo>
                      <a:pt x="0" y="8"/>
                    </a:moveTo>
                    <a:lnTo>
                      <a:pt x="22" y="0"/>
                    </a:lnTo>
                    <a:lnTo>
                      <a:pt x="22" y="28"/>
                    </a:lnTo>
                    <a:lnTo>
                      <a:pt x="0" y="38"/>
                    </a:lnTo>
                    <a:lnTo>
                      <a:pt x="0" y="8"/>
                    </a:lnTo>
                    <a:close/>
                  </a:path>
                </a:pathLst>
              </a:custGeom>
              <a:grpFill/>
              <a:ln>
                <a:noFill/>
              </a:ln>
            </p:spPr>
            <p:txBody>
              <a:bodyPr anchor="t" anchorCtr="0" bIns="45720" compatLnSpc="1" lIns="91440" numCol="1" rIns="91440" tIns="45720" vert="horz" wrap="square"/>
              <a:lstStyle/>
              <a:p>
                <a:endParaRPr altLang="en-US" lang="zh-CN"/>
              </a:p>
            </p:txBody>
          </p:sp>
          <p:sp>
            <p:nvSpPr>
              <p:cNvPr id="1071" name="Freeform 917"/>
              <p:cNvSpPr/>
              <p:nvPr/>
            </p:nvSpPr>
            <p:spPr bwMode="auto">
              <a:xfrm>
                <a:off x="6090" y="2746"/>
                <a:ext cx="64" cy="50"/>
              </a:xfrm>
              <a:custGeom>
                <a:gdLst>
                  <a:gd fmla="*/ 64 w 64" name="T0"/>
                  <a:gd fmla="*/ 0 h 50" name="T1"/>
                  <a:gd fmla="*/ 64 w 64" name="T2"/>
                  <a:gd fmla="*/ 20 h 50" name="T3"/>
                  <a:gd fmla="*/ 0 w 64" name="T4"/>
                  <a:gd fmla="*/ 50 h 50" name="T5"/>
                  <a:gd fmla="*/ 0 w 64" name="T6"/>
                  <a:gd fmla="*/ 22 h 50" name="T7"/>
                  <a:gd fmla="*/ 64 w 64" name="T8"/>
                  <a:gd fmla="*/ 0 h 50" name="T9"/>
                </a:gdLst>
                <a:cxnLst>
                  <a:cxn ang="0">
                    <a:pos x="T0" y="T1"/>
                  </a:cxn>
                  <a:cxn ang="0">
                    <a:pos x="T2" y="T3"/>
                  </a:cxn>
                  <a:cxn ang="0">
                    <a:pos x="T4" y="T5"/>
                  </a:cxn>
                  <a:cxn ang="0">
                    <a:pos x="T6" y="T7"/>
                  </a:cxn>
                  <a:cxn ang="0">
                    <a:pos x="T8" y="T9"/>
                  </a:cxn>
                </a:cxnLst>
                <a:rect b="b" l="0" r="r" t="0"/>
                <a:pathLst>
                  <a:path h="50" w="64">
                    <a:moveTo>
                      <a:pt x="64" y="0"/>
                    </a:moveTo>
                    <a:lnTo>
                      <a:pt x="64" y="20"/>
                    </a:lnTo>
                    <a:lnTo>
                      <a:pt x="0" y="50"/>
                    </a:lnTo>
                    <a:lnTo>
                      <a:pt x="0" y="22"/>
                    </a:lnTo>
                    <a:lnTo>
                      <a:pt x="64" y="0"/>
                    </a:lnTo>
                    <a:close/>
                  </a:path>
                </a:pathLst>
              </a:custGeom>
              <a:grpFill/>
              <a:ln>
                <a:noFill/>
              </a:ln>
            </p:spPr>
            <p:txBody>
              <a:bodyPr anchor="t" anchorCtr="0" bIns="45720" compatLnSpc="1" lIns="91440" numCol="1" rIns="91440" tIns="45720" vert="horz" wrap="square"/>
              <a:lstStyle/>
              <a:p>
                <a:endParaRPr altLang="en-US" lang="zh-CN"/>
              </a:p>
            </p:txBody>
          </p:sp>
          <p:sp>
            <p:nvSpPr>
              <p:cNvPr id="1072" name="Freeform 918"/>
              <p:cNvSpPr/>
              <p:nvPr/>
            </p:nvSpPr>
            <p:spPr bwMode="auto">
              <a:xfrm>
                <a:off x="6170" y="2728"/>
                <a:ext cx="36" cy="32"/>
              </a:xfrm>
              <a:custGeom>
                <a:gdLst>
                  <a:gd fmla="*/ 36 w 36" name="T0"/>
                  <a:gd fmla="*/ 0 h 32" name="T1"/>
                  <a:gd fmla="*/ 36 w 36" name="T2"/>
                  <a:gd fmla="*/ 16 h 32" name="T3"/>
                  <a:gd fmla="*/ 0 w 36" name="T4"/>
                  <a:gd fmla="*/ 32 h 32" name="T5"/>
                  <a:gd fmla="*/ 0 w 36" name="T6"/>
                  <a:gd fmla="*/ 12 h 32" name="T7"/>
                  <a:gd fmla="*/ 36 w 36" name="T8"/>
                  <a:gd fmla="*/ 0 h 32" name="T9"/>
                </a:gdLst>
                <a:cxnLst>
                  <a:cxn ang="0">
                    <a:pos x="T0" y="T1"/>
                  </a:cxn>
                  <a:cxn ang="0">
                    <a:pos x="T2" y="T3"/>
                  </a:cxn>
                  <a:cxn ang="0">
                    <a:pos x="T4" y="T5"/>
                  </a:cxn>
                  <a:cxn ang="0">
                    <a:pos x="T6" y="T7"/>
                  </a:cxn>
                  <a:cxn ang="0">
                    <a:pos x="T8" y="T9"/>
                  </a:cxn>
                </a:cxnLst>
                <a:rect b="b" l="0" r="r" t="0"/>
                <a:pathLst>
                  <a:path h="32" w="36">
                    <a:moveTo>
                      <a:pt x="36" y="0"/>
                    </a:moveTo>
                    <a:lnTo>
                      <a:pt x="36" y="16"/>
                    </a:lnTo>
                    <a:lnTo>
                      <a:pt x="0" y="32"/>
                    </a:lnTo>
                    <a:lnTo>
                      <a:pt x="0" y="12"/>
                    </a:lnTo>
                    <a:lnTo>
                      <a:pt x="36" y="0"/>
                    </a:lnTo>
                    <a:close/>
                  </a:path>
                </a:pathLst>
              </a:custGeom>
              <a:grpFill/>
              <a:ln>
                <a:noFill/>
              </a:ln>
            </p:spPr>
            <p:txBody>
              <a:bodyPr anchor="t" anchorCtr="0" bIns="45720" compatLnSpc="1" lIns="91440" numCol="1" rIns="91440" tIns="45720" vert="horz" wrap="square"/>
              <a:lstStyle/>
              <a:p>
                <a:endParaRPr altLang="en-US" lang="zh-CN"/>
              </a:p>
            </p:txBody>
          </p:sp>
          <p:sp>
            <p:nvSpPr>
              <p:cNvPr id="1073" name="Freeform 919"/>
              <p:cNvSpPr/>
              <p:nvPr/>
            </p:nvSpPr>
            <p:spPr bwMode="auto">
              <a:xfrm>
                <a:off x="6052" y="2818"/>
                <a:ext cx="42" cy="48"/>
              </a:xfrm>
              <a:custGeom>
                <a:gdLst>
                  <a:gd fmla="*/ 0 w 42" name="T0"/>
                  <a:gd fmla="*/ 18 h 48" name="T1"/>
                  <a:gd fmla="*/ 42 w 42" name="T2"/>
                  <a:gd fmla="*/ 0 h 48" name="T3"/>
                  <a:gd fmla="*/ 42 w 42" name="T4"/>
                  <a:gd fmla="*/ 26 h 48" name="T5"/>
                  <a:gd fmla="*/ 0 w 42" name="T6"/>
                  <a:gd fmla="*/ 48 h 48" name="T7"/>
                  <a:gd fmla="*/ 0 w 42" name="T8"/>
                  <a:gd fmla="*/ 18 h 48" name="T9"/>
                </a:gdLst>
                <a:cxnLst>
                  <a:cxn ang="0">
                    <a:pos x="T0" y="T1"/>
                  </a:cxn>
                  <a:cxn ang="0">
                    <a:pos x="T2" y="T3"/>
                  </a:cxn>
                  <a:cxn ang="0">
                    <a:pos x="T4" y="T5"/>
                  </a:cxn>
                  <a:cxn ang="0">
                    <a:pos x="T6" y="T7"/>
                  </a:cxn>
                  <a:cxn ang="0">
                    <a:pos x="T8" y="T9"/>
                  </a:cxn>
                </a:cxnLst>
                <a:rect b="b" l="0" r="r" t="0"/>
                <a:pathLst>
                  <a:path h="48" w="42">
                    <a:moveTo>
                      <a:pt x="0" y="18"/>
                    </a:moveTo>
                    <a:lnTo>
                      <a:pt x="42" y="0"/>
                    </a:lnTo>
                    <a:lnTo>
                      <a:pt x="42" y="26"/>
                    </a:lnTo>
                    <a:lnTo>
                      <a:pt x="0" y="48"/>
                    </a:lnTo>
                    <a:lnTo>
                      <a:pt x="0" y="18"/>
                    </a:lnTo>
                    <a:close/>
                  </a:path>
                </a:pathLst>
              </a:custGeom>
              <a:grpFill/>
              <a:ln>
                <a:noFill/>
              </a:ln>
            </p:spPr>
            <p:txBody>
              <a:bodyPr anchor="t" anchorCtr="0" bIns="45720" compatLnSpc="1" lIns="91440" numCol="1" rIns="91440" tIns="45720" vert="horz" wrap="square"/>
              <a:lstStyle/>
              <a:p>
                <a:endParaRPr altLang="en-US" lang="zh-CN"/>
              </a:p>
            </p:txBody>
          </p:sp>
          <p:sp>
            <p:nvSpPr>
              <p:cNvPr id="1074" name="Freeform 920"/>
              <p:cNvSpPr/>
              <p:nvPr/>
            </p:nvSpPr>
            <p:spPr bwMode="auto">
              <a:xfrm>
                <a:off x="6126" y="2784"/>
                <a:ext cx="48" cy="44"/>
              </a:xfrm>
              <a:custGeom>
                <a:gdLst>
                  <a:gd fmla="*/ 0 w 48" name="T0"/>
                  <a:gd fmla="*/ 20 h 44" name="T1"/>
                  <a:gd fmla="*/ 48 w 48" name="T2"/>
                  <a:gd fmla="*/ 0 h 44" name="T3"/>
                  <a:gd fmla="*/ 48 w 48" name="T4"/>
                  <a:gd fmla="*/ 18 h 44" name="T5"/>
                  <a:gd fmla="*/ 0 w 48" name="T6"/>
                  <a:gd fmla="*/ 44 h 44" name="T7"/>
                  <a:gd fmla="*/ 0 w 48" name="T8"/>
                  <a:gd fmla="*/ 20 h 44" name="T9"/>
                </a:gdLst>
                <a:cxnLst>
                  <a:cxn ang="0">
                    <a:pos x="T0" y="T1"/>
                  </a:cxn>
                  <a:cxn ang="0">
                    <a:pos x="T2" y="T3"/>
                  </a:cxn>
                  <a:cxn ang="0">
                    <a:pos x="T4" y="T5"/>
                  </a:cxn>
                  <a:cxn ang="0">
                    <a:pos x="T6" y="T7"/>
                  </a:cxn>
                  <a:cxn ang="0">
                    <a:pos x="T8" y="T9"/>
                  </a:cxn>
                </a:cxnLst>
                <a:rect b="b" l="0" r="r" t="0"/>
                <a:pathLst>
                  <a:path h="44" w="48">
                    <a:moveTo>
                      <a:pt x="0" y="20"/>
                    </a:moveTo>
                    <a:lnTo>
                      <a:pt x="48" y="0"/>
                    </a:lnTo>
                    <a:lnTo>
                      <a:pt x="48" y="18"/>
                    </a:lnTo>
                    <a:lnTo>
                      <a:pt x="0" y="44"/>
                    </a:lnTo>
                    <a:lnTo>
                      <a:pt x="0" y="20"/>
                    </a:lnTo>
                    <a:close/>
                  </a:path>
                </a:pathLst>
              </a:custGeom>
              <a:grpFill/>
              <a:ln>
                <a:noFill/>
              </a:ln>
            </p:spPr>
            <p:txBody>
              <a:bodyPr anchor="t" anchorCtr="0" bIns="45720" compatLnSpc="1" lIns="91440" numCol="1" rIns="91440" tIns="45720" vert="horz" wrap="square"/>
              <a:lstStyle/>
              <a:p>
                <a:endParaRPr altLang="en-US" lang="zh-CN"/>
              </a:p>
            </p:txBody>
          </p:sp>
          <p:sp>
            <p:nvSpPr>
              <p:cNvPr id="1075" name="Freeform 921"/>
              <p:cNvSpPr/>
              <p:nvPr/>
            </p:nvSpPr>
            <p:spPr bwMode="auto">
              <a:xfrm>
                <a:off x="6188" y="2770"/>
                <a:ext cx="18" cy="24"/>
              </a:xfrm>
              <a:custGeom>
                <a:gdLst>
                  <a:gd fmla="*/ 18 w 18" name="T0"/>
                  <a:gd fmla="*/ 0 h 24" name="T1"/>
                  <a:gd fmla="*/ 18 w 18" name="T2"/>
                  <a:gd fmla="*/ 16 h 24" name="T3"/>
                  <a:gd fmla="*/ 0 w 18" name="T4"/>
                  <a:gd fmla="*/ 24 h 24" name="T5"/>
                  <a:gd fmla="*/ 0 w 18" name="T6"/>
                  <a:gd fmla="*/ 6 h 24" name="T7"/>
                  <a:gd fmla="*/ 18 w 18" name="T8"/>
                  <a:gd fmla="*/ 0 h 24" name="T9"/>
                </a:gdLst>
                <a:cxnLst>
                  <a:cxn ang="0">
                    <a:pos x="T0" y="T1"/>
                  </a:cxn>
                  <a:cxn ang="0">
                    <a:pos x="T2" y="T3"/>
                  </a:cxn>
                  <a:cxn ang="0">
                    <a:pos x="T4" y="T5"/>
                  </a:cxn>
                  <a:cxn ang="0">
                    <a:pos x="T6" y="T7"/>
                  </a:cxn>
                  <a:cxn ang="0">
                    <a:pos x="T8" y="T9"/>
                  </a:cxn>
                </a:cxnLst>
                <a:rect b="b" l="0" r="r" t="0"/>
                <a:pathLst>
                  <a:path h="24" w="18">
                    <a:moveTo>
                      <a:pt x="18" y="0"/>
                    </a:moveTo>
                    <a:lnTo>
                      <a:pt x="18" y="16"/>
                    </a:lnTo>
                    <a:lnTo>
                      <a:pt x="0" y="24"/>
                    </a:lnTo>
                    <a:lnTo>
                      <a:pt x="0" y="6"/>
                    </a:lnTo>
                    <a:lnTo>
                      <a:pt x="18" y="0"/>
                    </a:lnTo>
                    <a:close/>
                  </a:path>
                </a:pathLst>
              </a:custGeom>
              <a:grpFill/>
              <a:ln>
                <a:noFill/>
              </a:ln>
            </p:spPr>
            <p:txBody>
              <a:bodyPr anchor="t" anchorCtr="0" bIns="45720" compatLnSpc="1" lIns="91440" numCol="1" rIns="91440" tIns="45720" vert="horz" wrap="square"/>
              <a:lstStyle/>
              <a:p>
                <a:endParaRPr altLang="en-US" lang="zh-CN"/>
              </a:p>
            </p:txBody>
          </p:sp>
          <p:sp>
            <p:nvSpPr>
              <p:cNvPr id="1076" name="Freeform 922"/>
              <p:cNvSpPr/>
              <p:nvPr/>
            </p:nvSpPr>
            <p:spPr bwMode="auto">
              <a:xfrm>
                <a:off x="6092" y="2852"/>
                <a:ext cx="34" cy="46"/>
              </a:xfrm>
              <a:custGeom>
                <a:gdLst>
                  <a:gd fmla="*/ 0 w 34" name="T0"/>
                  <a:gd fmla="*/ 18 h 46" name="T1"/>
                  <a:gd fmla="*/ 34 w 34" name="T2"/>
                  <a:gd fmla="*/ 0 h 46" name="T3"/>
                  <a:gd fmla="*/ 34 w 34" name="T4"/>
                  <a:gd fmla="*/ 24 h 46" name="T5"/>
                  <a:gd fmla="*/ 0 w 34" name="T6"/>
                  <a:gd fmla="*/ 46 h 46" name="T7"/>
                  <a:gd fmla="*/ 0 w 34" name="T8"/>
                  <a:gd fmla="*/ 18 h 46" name="T9"/>
                </a:gdLst>
                <a:cxnLst>
                  <a:cxn ang="0">
                    <a:pos x="T0" y="T1"/>
                  </a:cxn>
                  <a:cxn ang="0">
                    <a:pos x="T2" y="T3"/>
                  </a:cxn>
                  <a:cxn ang="0">
                    <a:pos x="T4" y="T5"/>
                  </a:cxn>
                  <a:cxn ang="0">
                    <a:pos x="T6" y="T7"/>
                  </a:cxn>
                  <a:cxn ang="0">
                    <a:pos x="T8" y="T9"/>
                  </a:cxn>
                </a:cxnLst>
                <a:rect b="b" l="0" r="r" t="0"/>
                <a:pathLst>
                  <a:path h="46" w="34">
                    <a:moveTo>
                      <a:pt x="0" y="18"/>
                    </a:moveTo>
                    <a:lnTo>
                      <a:pt x="34" y="0"/>
                    </a:lnTo>
                    <a:lnTo>
                      <a:pt x="34" y="24"/>
                    </a:lnTo>
                    <a:lnTo>
                      <a:pt x="0" y="46"/>
                    </a:lnTo>
                    <a:lnTo>
                      <a:pt x="0" y="18"/>
                    </a:lnTo>
                    <a:close/>
                  </a:path>
                </a:pathLst>
              </a:custGeom>
              <a:grpFill/>
              <a:ln>
                <a:noFill/>
              </a:ln>
            </p:spPr>
            <p:txBody>
              <a:bodyPr anchor="t" anchorCtr="0" bIns="45720" compatLnSpc="1" lIns="91440" numCol="1" rIns="91440" tIns="45720" vert="horz" wrap="square"/>
              <a:lstStyle/>
              <a:p>
                <a:endParaRPr altLang="en-US" lang="zh-CN"/>
              </a:p>
            </p:txBody>
          </p:sp>
          <p:sp>
            <p:nvSpPr>
              <p:cNvPr id="1077" name="Freeform 923"/>
              <p:cNvSpPr/>
              <p:nvPr/>
            </p:nvSpPr>
            <p:spPr bwMode="auto">
              <a:xfrm>
                <a:off x="6152" y="2832"/>
                <a:ext cx="12" cy="28"/>
              </a:xfrm>
              <a:custGeom>
                <a:gdLst>
                  <a:gd fmla="*/ 0 w 12" name="T0"/>
                  <a:gd fmla="*/ 6 h 28" name="T1"/>
                  <a:gd fmla="*/ 12 w 12" name="T2"/>
                  <a:gd fmla="*/ 0 h 28" name="T3"/>
                  <a:gd fmla="*/ 12 w 12" name="T4"/>
                  <a:gd fmla="*/ 20 h 28" name="T5"/>
                  <a:gd fmla="*/ 0 w 12" name="T6"/>
                  <a:gd fmla="*/ 28 h 28" name="T7"/>
                  <a:gd fmla="*/ 0 w 12" name="T8"/>
                  <a:gd fmla="*/ 6 h 28" name="T9"/>
                </a:gdLst>
                <a:cxnLst>
                  <a:cxn ang="0">
                    <a:pos x="T0" y="T1"/>
                  </a:cxn>
                  <a:cxn ang="0">
                    <a:pos x="T2" y="T3"/>
                  </a:cxn>
                  <a:cxn ang="0">
                    <a:pos x="T4" y="T5"/>
                  </a:cxn>
                  <a:cxn ang="0">
                    <a:pos x="T6" y="T7"/>
                  </a:cxn>
                  <a:cxn ang="0">
                    <a:pos x="T8" y="T9"/>
                  </a:cxn>
                </a:cxnLst>
                <a:rect b="b" l="0" r="r" t="0"/>
                <a:pathLst>
                  <a:path h="28" w="12">
                    <a:moveTo>
                      <a:pt x="0" y="6"/>
                    </a:moveTo>
                    <a:lnTo>
                      <a:pt x="12" y="0"/>
                    </a:lnTo>
                    <a:lnTo>
                      <a:pt x="12" y="20"/>
                    </a:lnTo>
                    <a:lnTo>
                      <a:pt x="0" y="28"/>
                    </a:lnTo>
                    <a:lnTo>
                      <a:pt x="0" y="6"/>
                    </a:lnTo>
                    <a:close/>
                  </a:path>
                </a:pathLst>
              </a:custGeom>
              <a:grpFill/>
              <a:ln>
                <a:noFill/>
              </a:ln>
            </p:spPr>
            <p:txBody>
              <a:bodyPr anchor="t" anchorCtr="0" bIns="45720" compatLnSpc="1" lIns="91440" numCol="1" rIns="91440" tIns="45720" vert="horz" wrap="square"/>
              <a:lstStyle/>
              <a:p>
                <a:endParaRPr altLang="en-US" lang="zh-CN"/>
              </a:p>
            </p:txBody>
          </p:sp>
          <p:sp>
            <p:nvSpPr>
              <p:cNvPr id="1078" name="Freeform 924"/>
              <p:cNvSpPr/>
              <p:nvPr/>
            </p:nvSpPr>
            <p:spPr bwMode="auto">
              <a:xfrm>
                <a:off x="6178" y="2810"/>
                <a:ext cx="28" cy="32"/>
              </a:xfrm>
              <a:custGeom>
                <a:gdLst>
                  <a:gd fmla="*/ 28 w 28" name="T0"/>
                  <a:gd fmla="*/ 0 h 32" name="T1"/>
                  <a:gd fmla="*/ 28 w 28" name="T2"/>
                  <a:gd fmla="*/ 16 h 32" name="T3"/>
                  <a:gd fmla="*/ 0 w 28" name="T4"/>
                  <a:gd fmla="*/ 32 h 32" name="T5"/>
                  <a:gd fmla="*/ 0 w 28" name="T6"/>
                  <a:gd fmla="*/ 14 h 32" name="T7"/>
                  <a:gd fmla="*/ 28 w 28" name="T8"/>
                  <a:gd fmla="*/ 0 h 32" name="T9"/>
                </a:gdLst>
                <a:cxnLst>
                  <a:cxn ang="0">
                    <a:pos x="T0" y="T1"/>
                  </a:cxn>
                  <a:cxn ang="0">
                    <a:pos x="T2" y="T3"/>
                  </a:cxn>
                  <a:cxn ang="0">
                    <a:pos x="T4" y="T5"/>
                  </a:cxn>
                  <a:cxn ang="0">
                    <a:pos x="T6" y="T7"/>
                  </a:cxn>
                  <a:cxn ang="0">
                    <a:pos x="T8" y="T9"/>
                  </a:cxn>
                </a:cxnLst>
                <a:rect b="b" l="0" r="r" t="0"/>
                <a:pathLst>
                  <a:path h="32" w="28">
                    <a:moveTo>
                      <a:pt x="28" y="0"/>
                    </a:moveTo>
                    <a:lnTo>
                      <a:pt x="28" y="16"/>
                    </a:lnTo>
                    <a:lnTo>
                      <a:pt x="0" y="32"/>
                    </a:lnTo>
                    <a:lnTo>
                      <a:pt x="0" y="14"/>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1079" name="Freeform 925"/>
              <p:cNvSpPr/>
              <p:nvPr/>
            </p:nvSpPr>
            <p:spPr bwMode="auto">
              <a:xfrm>
                <a:off x="6156" y="2854"/>
                <a:ext cx="50" cy="48"/>
              </a:xfrm>
              <a:custGeom>
                <a:gdLst>
                  <a:gd fmla="*/ 50 w 50" name="T0"/>
                  <a:gd fmla="*/ 0 h 48" name="T1"/>
                  <a:gd fmla="*/ 50 w 50" name="T2"/>
                  <a:gd fmla="*/ 14 h 48" name="T3"/>
                  <a:gd fmla="*/ 0 w 50" name="T4"/>
                  <a:gd fmla="*/ 48 h 48" name="T5"/>
                  <a:gd fmla="*/ 0 w 50" name="T6"/>
                  <a:gd fmla="*/ 28 h 48" name="T7"/>
                  <a:gd fmla="*/ 50 w 50" name="T8"/>
                  <a:gd fmla="*/ 0 h 48" name="T9"/>
                </a:gdLst>
                <a:cxnLst>
                  <a:cxn ang="0">
                    <a:pos x="T0" y="T1"/>
                  </a:cxn>
                  <a:cxn ang="0">
                    <a:pos x="T2" y="T3"/>
                  </a:cxn>
                  <a:cxn ang="0">
                    <a:pos x="T4" y="T5"/>
                  </a:cxn>
                  <a:cxn ang="0">
                    <a:pos x="T6" y="T7"/>
                  </a:cxn>
                  <a:cxn ang="0">
                    <a:pos x="T8" y="T9"/>
                  </a:cxn>
                </a:cxnLst>
                <a:rect b="b" l="0" r="r" t="0"/>
                <a:pathLst>
                  <a:path h="48" w="50">
                    <a:moveTo>
                      <a:pt x="50" y="0"/>
                    </a:moveTo>
                    <a:lnTo>
                      <a:pt x="50" y="14"/>
                    </a:lnTo>
                    <a:lnTo>
                      <a:pt x="0" y="48"/>
                    </a:lnTo>
                    <a:lnTo>
                      <a:pt x="0" y="28"/>
                    </a:lnTo>
                    <a:lnTo>
                      <a:pt x="50" y="0"/>
                    </a:lnTo>
                    <a:close/>
                  </a:path>
                </a:pathLst>
              </a:custGeom>
              <a:grpFill/>
              <a:ln>
                <a:noFill/>
              </a:ln>
            </p:spPr>
            <p:txBody>
              <a:bodyPr anchor="t" anchorCtr="0" bIns="45720" compatLnSpc="1" lIns="91440" numCol="1" rIns="91440" tIns="45720" vert="horz" wrap="square"/>
              <a:lstStyle/>
              <a:p>
                <a:endParaRPr altLang="en-US" lang="zh-CN"/>
              </a:p>
            </p:txBody>
          </p:sp>
          <p:sp>
            <p:nvSpPr>
              <p:cNvPr id="1080" name="Freeform 926"/>
              <p:cNvSpPr/>
              <p:nvPr/>
            </p:nvSpPr>
            <p:spPr bwMode="auto">
              <a:xfrm>
                <a:off x="6090" y="2916"/>
                <a:ext cx="82" cy="80"/>
              </a:xfrm>
              <a:custGeom>
                <a:gdLst>
                  <a:gd fmla="*/ 82 w 82" name="T0"/>
                  <a:gd fmla="*/ 0 h 80" name="T1"/>
                  <a:gd fmla="*/ 82 w 82" name="T2"/>
                  <a:gd fmla="*/ 18 h 80" name="T3"/>
                  <a:gd fmla="*/ 0 w 82" name="T4"/>
                  <a:gd fmla="*/ 80 h 80" name="T5"/>
                  <a:gd fmla="*/ 0 w 82" name="T6"/>
                  <a:gd fmla="*/ 54 h 80" name="T7"/>
                  <a:gd fmla="*/ 82 w 82" name="T8"/>
                  <a:gd fmla="*/ 0 h 80" name="T9"/>
                </a:gdLst>
                <a:cxnLst>
                  <a:cxn ang="0">
                    <a:pos x="T0" y="T1"/>
                  </a:cxn>
                  <a:cxn ang="0">
                    <a:pos x="T2" y="T3"/>
                  </a:cxn>
                  <a:cxn ang="0">
                    <a:pos x="T4" y="T5"/>
                  </a:cxn>
                  <a:cxn ang="0">
                    <a:pos x="T6" y="T7"/>
                  </a:cxn>
                  <a:cxn ang="0">
                    <a:pos x="T8" y="T9"/>
                  </a:cxn>
                </a:cxnLst>
                <a:rect b="b" l="0" r="r" t="0"/>
                <a:pathLst>
                  <a:path h="80" w="82">
                    <a:moveTo>
                      <a:pt x="82" y="0"/>
                    </a:moveTo>
                    <a:lnTo>
                      <a:pt x="82" y="18"/>
                    </a:lnTo>
                    <a:lnTo>
                      <a:pt x="0" y="80"/>
                    </a:lnTo>
                    <a:lnTo>
                      <a:pt x="0" y="54"/>
                    </a:lnTo>
                    <a:lnTo>
                      <a:pt x="82" y="0"/>
                    </a:lnTo>
                    <a:close/>
                  </a:path>
                </a:pathLst>
              </a:custGeom>
              <a:grpFill/>
              <a:ln>
                <a:noFill/>
              </a:ln>
            </p:spPr>
            <p:txBody>
              <a:bodyPr anchor="t" anchorCtr="0" bIns="45720" compatLnSpc="1" lIns="91440" numCol="1" rIns="91440" tIns="45720" vert="horz" wrap="square"/>
              <a:lstStyle/>
              <a:p>
                <a:endParaRPr altLang="en-US" lang="zh-CN"/>
              </a:p>
            </p:txBody>
          </p:sp>
          <p:sp>
            <p:nvSpPr>
              <p:cNvPr id="1081" name="Freeform 927"/>
              <p:cNvSpPr/>
              <p:nvPr/>
            </p:nvSpPr>
            <p:spPr bwMode="auto">
              <a:xfrm>
                <a:off x="6186" y="2892"/>
                <a:ext cx="20" cy="30"/>
              </a:xfrm>
              <a:custGeom>
                <a:gdLst>
                  <a:gd fmla="*/ 20 w 20" name="T0"/>
                  <a:gd fmla="*/ 0 h 30" name="T1"/>
                  <a:gd fmla="*/ 20 w 20" name="T2"/>
                  <a:gd fmla="*/ 16 h 30" name="T3"/>
                  <a:gd fmla="*/ 0 w 20" name="T4"/>
                  <a:gd fmla="*/ 30 h 30" name="T5"/>
                  <a:gd fmla="*/ 0 w 20" name="T6"/>
                  <a:gd fmla="*/ 14 h 30" name="T7"/>
                  <a:gd fmla="*/ 20 w 20" name="T8"/>
                  <a:gd fmla="*/ 0 h 30" name="T9"/>
                </a:gdLst>
                <a:cxnLst>
                  <a:cxn ang="0">
                    <a:pos x="T0" y="T1"/>
                  </a:cxn>
                  <a:cxn ang="0">
                    <a:pos x="T2" y="T3"/>
                  </a:cxn>
                  <a:cxn ang="0">
                    <a:pos x="T4" y="T5"/>
                  </a:cxn>
                  <a:cxn ang="0">
                    <a:pos x="T6" y="T7"/>
                  </a:cxn>
                  <a:cxn ang="0">
                    <a:pos x="T8" y="T9"/>
                  </a:cxn>
                </a:cxnLst>
                <a:rect b="b" l="0" r="r" t="0"/>
                <a:pathLst>
                  <a:path h="30" w="20">
                    <a:moveTo>
                      <a:pt x="20" y="0"/>
                    </a:moveTo>
                    <a:lnTo>
                      <a:pt x="20" y="16"/>
                    </a:lnTo>
                    <a:lnTo>
                      <a:pt x="0" y="30"/>
                    </a:lnTo>
                    <a:lnTo>
                      <a:pt x="0" y="14"/>
                    </a:lnTo>
                    <a:lnTo>
                      <a:pt x="20" y="0"/>
                    </a:lnTo>
                    <a:close/>
                  </a:path>
                </a:pathLst>
              </a:custGeom>
              <a:grpFill/>
              <a:ln>
                <a:noFill/>
              </a:ln>
            </p:spPr>
            <p:txBody>
              <a:bodyPr anchor="t" anchorCtr="0" bIns="45720" compatLnSpc="1" lIns="91440" numCol="1" rIns="91440" tIns="45720" vert="horz" wrap="square"/>
              <a:lstStyle/>
              <a:p>
                <a:endParaRPr altLang="en-US" lang="zh-CN"/>
              </a:p>
            </p:txBody>
          </p:sp>
          <p:sp>
            <p:nvSpPr>
              <p:cNvPr id="1082" name="Freeform 928"/>
              <p:cNvSpPr/>
              <p:nvPr/>
            </p:nvSpPr>
            <p:spPr bwMode="auto">
              <a:xfrm>
                <a:off x="6052" y="3002"/>
                <a:ext cx="58" cy="72"/>
              </a:xfrm>
              <a:custGeom>
                <a:gdLst>
                  <a:gd fmla="*/ 0 w 58" name="T0"/>
                  <a:gd fmla="*/ 42 h 72" name="T1"/>
                  <a:gd fmla="*/ 58 w 58" name="T2"/>
                  <a:gd fmla="*/ 0 h 72" name="T3"/>
                  <a:gd fmla="*/ 58 w 58" name="T4"/>
                  <a:gd fmla="*/ 26 h 72" name="T5"/>
                  <a:gd fmla="*/ 0 w 58" name="T6"/>
                  <a:gd fmla="*/ 72 h 72" name="T7"/>
                  <a:gd fmla="*/ 0 w 58" name="T8"/>
                  <a:gd fmla="*/ 42 h 72" name="T9"/>
                </a:gdLst>
                <a:cxnLst>
                  <a:cxn ang="0">
                    <a:pos x="T0" y="T1"/>
                  </a:cxn>
                  <a:cxn ang="0">
                    <a:pos x="T2" y="T3"/>
                  </a:cxn>
                  <a:cxn ang="0">
                    <a:pos x="T4" y="T5"/>
                  </a:cxn>
                  <a:cxn ang="0">
                    <a:pos x="T6" y="T7"/>
                  </a:cxn>
                  <a:cxn ang="0">
                    <a:pos x="T8" y="T9"/>
                  </a:cxn>
                </a:cxnLst>
                <a:rect b="b" l="0" r="r" t="0"/>
                <a:pathLst>
                  <a:path h="72" w="57">
                    <a:moveTo>
                      <a:pt x="0" y="42"/>
                    </a:moveTo>
                    <a:lnTo>
                      <a:pt x="58" y="0"/>
                    </a:lnTo>
                    <a:lnTo>
                      <a:pt x="58" y="26"/>
                    </a:lnTo>
                    <a:lnTo>
                      <a:pt x="0" y="72"/>
                    </a:lnTo>
                    <a:lnTo>
                      <a:pt x="0" y="42"/>
                    </a:lnTo>
                    <a:close/>
                  </a:path>
                </a:pathLst>
              </a:custGeom>
              <a:grpFill/>
              <a:ln>
                <a:noFill/>
              </a:ln>
            </p:spPr>
            <p:txBody>
              <a:bodyPr anchor="t" anchorCtr="0" bIns="45720" compatLnSpc="1" lIns="91440" numCol="1" rIns="91440" tIns="45720" vert="horz" wrap="square"/>
              <a:lstStyle/>
              <a:p>
                <a:endParaRPr altLang="en-US" lang="zh-CN"/>
              </a:p>
            </p:txBody>
          </p:sp>
          <p:sp>
            <p:nvSpPr>
              <p:cNvPr id="1083" name="Freeform 929"/>
              <p:cNvSpPr/>
              <p:nvPr/>
            </p:nvSpPr>
            <p:spPr bwMode="auto">
              <a:xfrm>
                <a:off x="6126" y="2978"/>
                <a:ext cx="18" cy="38"/>
              </a:xfrm>
              <a:custGeom>
                <a:gdLst>
                  <a:gd fmla="*/ 0 w 18" name="T0"/>
                  <a:gd fmla="*/ 14 h 38" name="T1"/>
                  <a:gd fmla="*/ 18 w 18" name="T2"/>
                  <a:gd fmla="*/ 0 h 38" name="T3"/>
                  <a:gd fmla="*/ 18 w 18" name="T4"/>
                  <a:gd fmla="*/ 22 h 38" name="T5"/>
                  <a:gd fmla="*/ 0 w 18" name="T6"/>
                  <a:gd fmla="*/ 38 h 38" name="T7"/>
                  <a:gd fmla="*/ 0 w 18" name="T8"/>
                  <a:gd fmla="*/ 14 h 38" name="T9"/>
                </a:gdLst>
                <a:cxnLst>
                  <a:cxn ang="0">
                    <a:pos x="T0" y="T1"/>
                  </a:cxn>
                  <a:cxn ang="0">
                    <a:pos x="T2" y="T3"/>
                  </a:cxn>
                  <a:cxn ang="0">
                    <a:pos x="T4" y="T5"/>
                  </a:cxn>
                  <a:cxn ang="0">
                    <a:pos x="T6" y="T7"/>
                  </a:cxn>
                  <a:cxn ang="0">
                    <a:pos x="T8" y="T9"/>
                  </a:cxn>
                </a:cxnLst>
                <a:rect b="b" l="0" r="r" t="0"/>
                <a:pathLst>
                  <a:path h="38" w="18">
                    <a:moveTo>
                      <a:pt x="0" y="14"/>
                    </a:moveTo>
                    <a:lnTo>
                      <a:pt x="18" y="0"/>
                    </a:lnTo>
                    <a:lnTo>
                      <a:pt x="18" y="22"/>
                    </a:lnTo>
                    <a:lnTo>
                      <a:pt x="0" y="38"/>
                    </a:lnTo>
                    <a:lnTo>
                      <a:pt x="0" y="14"/>
                    </a:lnTo>
                    <a:close/>
                  </a:path>
                </a:pathLst>
              </a:custGeom>
              <a:grpFill/>
              <a:ln>
                <a:noFill/>
              </a:ln>
            </p:spPr>
            <p:txBody>
              <a:bodyPr anchor="t" anchorCtr="0" bIns="45720" compatLnSpc="1" lIns="91440" numCol="1" rIns="91440" tIns="45720" vert="horz" wrap="square"/>
              <a:lstStyle/>
              <a:p>
                <a:endParaRPr altLang="en-US" lang="zh-CN"/>
              </a:p>
            </p:txBody>
          </p:sp>
          <p:sp>
            <p:nvSpPr>
              <p:cNvPr id="1084" name="Freeform 930"/>
              <p:cNvSpPr/>
              <p:nvPr/>
            </p:nvSpPr>
            <p:spPr bwMode="auto">
              <a:xfrm>
                <a:off x="6186" y="2934"/>
                <a:ext cx="20" cy="32"/>
              </a:xfrm>
              <a:custGeom>
                <a:gdLst>
                  <a:gd fmla="*/ 20 w 20" name="T0"/>
                  <a:gd fmla="*/ 0 h 32" name="T1"/>
                  <a:gd fmla="*/ 20 w 20" name="T2"/>
                  <a:gd fmla="*/ 16 h 32" name="T3"/>
                  <a:gd fmla="*/ 0 w 20" name="T4"/>
                  <a:gd fmla="*/ 32 h 32" name="T5"/>
                  <a:gd fmla="*/ 0 w 20" name="T6"/>
                  <a:gd fmla="*/ 14 h 32" name="T7"/>
                  <a:gd fmla="*/ 20 w 20" name="T8"/>
                  <a:gd fmla="*/ 0 h 32" name="T9"/>
                </a:gdLst>
                <a:cxnLst>
                  <a:cxn ang="0">
                    <a:pos x="T0" y="T1"/>
                  </a:cxn>
                  <a:cxn ang="0">
                    <a:pos x="T2" y="T3"/>
                  </a:cxn>
                  <a:cxn ang="0">
                    <a:pos x="T4" y="T5"/>
                  </a:cxn>
                  <a:cxn ang="0">
                    <a:pos x="T6" y="T7"/>
                  </a:cxn>
                  <a:cxn ang="0">
                    <a:pos x="T8" y="T9"/>
                  </a:cxn>
                </a:cxnLst>
                <a:rect b="b" l="0" r="r" t="0"/>
                <a:pathLst>
                  <a:path h="32" w="20">
                    <a:moveTo>
                      <a:pt x="20" y="0"/>
                    </a:moveTo>
                    <a:lnTo>
                      <a:pt x="20" y="16"/>
                    </a:lnTo>
                    <a:lnTo>
                      <a:pt x="0" y="32"/>
                    </a:lnTo>
                    <a:lnTo>
                      <a:pt x="0" y="14"/>
                    </a:lnTo>
                    <a:lnTo>
                      <a:pt x="20" y="0"/>
                    </a:lnTo>
                    <a:close/>
                  </a:path>
                </a:pathLst>
              </a:custGeom>
              <a:grpFill/>
              <a:ln>
                <a:noFill/>
              </a:ln>
            </p:spPr>
            <p:txBody>
              <a:bodyPr anchor="t" anchorCtr="0" bIns="45720" compatLnSpc="1" lIns="91440" numCol="1" rIns="91440" tIns="45720" vert="horz" wrap="square"/>
              <a:lstStyle/>
              <a:p>
                <a:endParaRPr altLang="en-US" lang="zh-CN"/>
              </a:p>
            </p:txBody>
          </p:sp>
          <p:sp>
            <p:nvSpPr>
              <p:cNvPr id="1085" name="Freeform 931"/>
              <p:cNvSpPr/>
              <p:nvPr/>
            </p:nvSpPr>
            <p:spPr bwMode="auto">
              <a:xfrm>
                <a:off x="6100" y="3012"/>
                <a:ext cx="56" cy="72"/>
              </a:xfrm>
              <a:custGeom>
                <a:gdLst>
                  <a:gd fmla="*/ 56 w 56" name="T0"/>
                  <a:gd fmla="*/ 0 h 72" name="T1"/>
                  <a:gd fmla="*/ 56 w 56" name="T2"/>
                  <a:gd fmla="*/ 22 h 72" name="T3"/>
                  <a:gd fmla="*/ 0 w 56" name="T4"/>
                  <a:gd fmla="*/ 72 h 72" name="T5"/>
                  <a:gd fmla="*/ 0 w 56" name="T6"/>
                  <a:gd fmla="*/ 44 h 72" name="T7"/>
                  <a:gd fmla="*/ 56 w 56" name="T8"/>
                  <a:gd fmla="*/ 0 h 72" name="T9"/>
                </a:gdLst>
                <a:cxnLst>
                  <a:cxn ang="0">
                    <a:pos x="T0" y="T1"/>
                  </a:cxn>
                  <a:cxn ang="0">
                    <a:pos x="T2" y="T3"/>
                  </a:cxn>
                  <a:cxn ang="0">
                    <a:pos x="T4" y="T5"/>
                  </a:cxn>
                  <a:cxn ang="0">
                    <a:pos x="T6" y="T7"/>
                  </a:cxn>
                  <a:cxn ang="0">
                    <a:pos x="T8" y="T9"/>
                  </a:cxn>
                </a:cxnLst>
                <a:rect b="b" l="0" r="r" t="0"/>
                <a:pathLst>
                  <a:path h="72" w="56">
                    <a:moveTo>
                      <a:pt x="56" y="0"/>
                    </a:moveTo>
                    <a:lnTo>
                      <a:pt x="56" y="22"/>
                    </a:lnTo>
                    <a:lnTo>
                      <a:pt x="0" y="72"/>
                    </a:lnTo>
                    <a:lnTo>
                      <a:pt x="0" y="44"/>
                    </a:lnTo>
                    <a:lnTo>
                      <a:pt x="56" y="0"/>
                    </a:lnTo>
                    <a:close/>
                  </a:path>
                </a:pathLst>
              </a:custGeom>
              <a:grpFill/>
              <a:ln>
                <a:noFill/>
              </a:ln>
            </p:spPr>
            <p:txBody>
              <a:bodyPr anchor="t" anchorCtr="0" bIns="45720" compatLnSpc="1" lIns="91440" numCol="1" rIns="91440" tIns="45720" vert="horz" wrap="square"/>
              <a:lstStyle/>
              <a:p>
                <a:endParaRPr altLang="en-US" lang="zh-CN"/>
              </a:p>
            </p:txBody>
          </p:sp>
          <p:sp>
            <p:nvSpPr>
              <p:cNvPr id="1086" name="Freeform 932"/>
              <p:cNvSpPr/>
              <p:nvPr/>
            </p:nvSpPr>
            <p:spPr bwMode="auto">
              <a:xfrm>
                <a:off x="6172" y="2974"/>
                <a:ext cx="34" cy="46"/>
              </a:xfrm>
              <a:custGeom>
                <a:gdLst>
                  <a:gd fmla="*/ 34 w 34" name="T0"/>
                  <a:gd fmla="*/ 0 h 46" name="T1"/>
                  <a:gd fmla="*/ 34 w 34" name="T2"/>
                  <a:gd fmla="*/ 16 h 46" name="T3"/>
                  <a:gd fmla="*/ 0 w 34" name="T4"/>
                  <a:gd fmla="*/ 46 h 46" name="T5"/>
                  <a:gd fmla="*/ 0 w 34" name="T6"/>
                  <a:gd fmla="*/ 26 h 46" name="T7"/>
                  <a:gd fmla="*/ 34 w 34" name="T8"/>
                  <a:gd fmla="*/ 0 h 46" name="T9"/>
                </a:gdLst>
                <a:cxnLst>
                  <a:cxn ang="0">
                    <a:pos x="T0" y="T1"/>
                  </a:cxn>
                  <a:cxn ang="0">
                    <a:pos x="T2" y="T3"/>
                  </a:cxn>
                  <a:cxn ang="0">
                    <a:pos x="T4" y="T5"/>
                  </a:cxn>
                  <a:cxn ang="0">
                    <a:pos x="T6" y="T7"/>
                  </a:cxn>
                  <a:cxn ang="0">
                    <a:pos x="T8" y="T9"/>
                  </a:cxn>
                </a:cxnLst>
                <a:rect b="b" l="0" r="r" t="0"/>
                <a:pathLst>
                  <a:path h="46" w="34">
                    <a:moveTo>
                      <a:pt x="34" y="0"/>
                    </a:moveTo>
                    <a:lnTo>
                      <a:pt x="34" y="16"/>
                    </a:lnTo>
                    <a:lnTo>
                      <a:pt x="0" y="46"/>
                    </a:lnTo>
                    <a:lnTo>
                      <a:pt x="0" y="26"/>
                    </a:lnTo>
                    <a:lnTo>
                      <a:pt x="34" y="0"/>
                    </a:lnTo>
                    <a:close/>
                  </a:path>
                </a:pathLst>
              </a:custGeom>
              <a:grpFill/>
              <a:ln>
                <a:noFill/>
              </a:ln>
            </p:spPr>
            <p:txBody>
              <a:bodyPr anchor="t" anchorCtr="0" bIns="45720" compatLnSpc="1" lIns="91440" numCol="1" rIns="91440" tIns="45720" vert="horz" wrap="square"/>
              <a:lstStyle/>
              <a:p>
                <a:endParaRPr altLang="en-US" lang="zh-CN"/>
              </a:p>
            </p:txBody>
          </p:sp>
          <p:sp>
            <p:nvSpPr>
              <p:cNvPr id="1087" name="Freeform 933"/>
              <p:cNvSpPr/>
              <p:nvPr/>
            </p:nvSpPr>
            <p:spPr bwMode="auto">
              <a:xfrm>
                <a:off x="6052" y="3130"/>
                <a:ext cx="16" cy="44"/>
              </a:xfrm>
              <a:custGeom>
                <a:gdLst>
                  <a:gd fmla="*/ 0 w 16" name="T0"/>
                  <a:gd fmla="*/ 14 h 44" name="T1"/>
                  <a:gd fmla="*/ 16 w 16" name="T2"/>
                  <a:gd fmla="*/ 0 h 44" name="T3"/>
                  <a:gd fmla="*/ 16 w 16" name="T4"/>
                  <a:gd fmla="*/ 28 h 44" name="T5"/>
                  <a:gd fmla="*/ 0 w 16" name="T6"/>
                  <a:gd fmla="*/ 44 h 44" name="T7"/>
                  <a:gd fmla="*/ 0 w 16" name="T8"/>
                  <a:gd fmla="*/ 14 h 44" name="T9"/>
                </a:gdLst>
                <a:cxnLst>
                  <a:cxn ang="0">
                    <a:pos x="T0" y="T1"/>
                  </a:cxn>
                  <a:cxn ang="0">
                    <a:pos x="T2" y="T3"/>
                  </a:cxn>
                  <a:cxn ang="0">
                    <a:pos x="T4" y="T5"/>
                  </a:cxn>
                  <a:cxn ang="0">
                    <a:pos x="T6" y="T7"/>
                  </a:cxn>
                  <a:cxn ang="0">
                    <a:pos x="T8" y="T9"/>
                  </a:cxn>
                </a:cxnLst>
                <a:rect b="b" l="0" r="r" t="0"/>
                <a:pathLst>
                  <a:path h="44" w="16">
                    <a:moveTo>
                      <a:pt x="0" y="14"/>
                    </a:moveTo>
                    <a:lnTo>
                      <a:pt x="16" y="0"/>
                    </a:lnTo>
                    <a:lnTo>
                      <a:pt x="16" y="28"/>
                    </a:lnTo>
                    <a:lnTo>
                      <a:pt x="0" y="44"/>
                    </a:lnTo>
                    <a:lnTo>
                      <a:pt x="0" y="14"/>
                    </a:lnTo>
                    <a:close/>
                  </a:path>
                </a:pathLst>
              </a:custGeom>
              <a:grpFill/>
              <a:ln>
                <a:noFill/>
              </a:ln>
            </p:spPr>
            <p:txBody>
              <a:bodyPr anchor="t" anchorCtr="0" bIns="45720" compatLnSpc="1" lIns="91440" numCol="1" rIns="91440" tIns="45720" vert="horz" wrap="square"/>
              <a:lstStyle/>
              <a:p>
                <a:endParaRPr altLang="en-US" lang="zh-CN"/>
              </a:p>
            </p:txBody>
          </p:sp>
          <p:sp>
            <p:nvSpPr>
              <p:cNvPr id="1088" name="Freeform 934"/>
              <p:cNvSpPr/>
              <p:nvPr/>
            </p:nvSpPr>
            <p:spPr bwMode="auto">
              <a:xfrm>
                <a:off x="6084" y="3070"/>
                <a:ext cx="54" cy="74"/>
              </a:xfrm>
              <a:custGeom>
                <a:gdLst>
                  <a:gd fmla="*/ 54 w 54" name="T0"/>
                  <a:gd fmla="*/ 0 h 74" name="T1"/>
                  <a:gd fmla="*/ 54 w 54" name="T2"/>
                  <a:gd fmla="*/ 24 h 74" name="T3"/>
                  <a:gd fmla="*/ 0 w 54" name="T4"/>
                  <a:gd fmla="*/ 74 h 74" name="T5"/>
                  <a:gd fmla="*/ 0 w 54" name="T6"/>
                  <a:gd fmla="*/ 46 h 74" name="T7"/>
                  <a:gd fmla="*/ 54 w 54" name="T8"/>
                  <a:gd fmla="*/ 0 h 74" name="T9"/>
                </a:gdLst>
                <a:cxnLst>
                  <a:cxn ang="0">
                    <a:pos x="T0" y="T1"/>
                  </a:cxn>
                  <a:cxn ang="0">
                    <a:pos x="T2" y="T3"/>
                  </a:cxn>
                  <a:cxn ang="0">
                    <a:pos x="T4" y="T5"/>
                  </a:cxn>
                  <a:cxn ang="0">
                    <a:pos x="T6" y="T7"/>
                  </a:cxn>
                  <a:cxn ang="0">
                    <a:pos x="T8" y="T9"/>
                  </a:cxn>
                </a:cxnLst>
                <a:rect b="b" l="0" r="r" t="0"/>
                <a:pathLst>
                  <a:path h="74" w="54">
                    <a:moveTo>
                      <a:pt x="54" y="0"/>
                    </a:moveTo>
                    <a:lnTo>
                      <a:pt x="54" y="24"/>
                    </a:lnTo>
                    <a:lnTo>
                      <a:pt x="0" y="74"/>
                    </a:lnTo>
                    <a:lnTo>
                      <a:pt x="0" y="46"/>
                    </a:lnTo>
                    <a:lnTo>
                      <a:pt x="54" y="0"/>
                    </a:lnTo>
                    <a:close/>
                  </a:path>
                </a:pathLst>
              </a:custGeom>
              <a:grpFill/>
              <a:ln>
                <a:noFill/>
              </a:ln>
            </p:spPr>
            <p:txBody>
              <a:bodyPr anchor="t" anchorCtr="0" bIns="45720" compatLnSpc="1" lIns="91440" numCol="1" rIns="91440" tIns="45720" vert="horz" wrap="square"/>
              <a:lstStyle/>
              <a:p>
                <a:endParaRPr altLang="en-US" lang="zh-CN"/>
              </a:p>
            </p:txBody>
          </p:sp>
          <p:sp>
            <p:nvSpPr>
              <p:cNvPr id="1089" name="Freeform 935"/>
              <p:cNvSpPr/>
              <p:nvPr/>
            </p:nvSpPr>
            <p:spPr bwMode="auto">
              <a:xfrm>
                <a:off x="6154" y="3014"/>
                <a:ext cx="52" cy="64"/>
              </a:xfrm>
              <a:custGeom>
                <a:gdLst>
                  <a:gd fmla="*/ 52 w 52" name="T0"/>
                  <a:gd fmla="*/ 0 h 64" name="T1"/>
                  <a:gd fmla="*/ 52 w 52" name="T2"/>
                  <a:gd fmla="*/ 16 h 64" name="T3"/>
                  <a:gd fmla="*/ 0 w 52" name="T4"/>
                  <a:gd fmla="*/ 64 h 64" name="T5"/>
                  <a:gd fmla="*/ 0 w 52" name="T6"/>
                  <a:gd fmla="*/ 44 h 64" name="T7"/>
                  <a:gd fmla="*/ 52 w 52" name="T8"/>
                  <a:gd fmla="*/ 0 h 64" name="T9"/>
                </a:gdLst>
                <a:cxnLst>
                  <a:cxn ang="0">
                    <a:pos x="T0" y="T1"/>
                  </a:cxn>
                  <a:cxn ang="0">
                    <a:pos x="T2" y="T3"/>
                  </a:cxn>
                  <a:cxn ang="0">
                    <a:pos x="T4" y="T5"/>
                  </a:cxn>
                  <a:cxn ang="0">
                    <a:pos x="T6" y="T7"/>
                  </a:cxn>
                  <a:cxn ang="0">
                    <a:pos x="T8" y="T9"/>
                  </a:cxn>
                </a:cxnLst>
                <a:rect b="b" l="0" r="r" t="0"/>
                <a:pathLst>
                  <a:path h="64" w="52">
                    <a:moveTo>
                      <a:pt x="52" y="0"/>
                    </a:moveTo>
                    <a:lnTo>
                      <a:pt x="52" y="16"/>
                    </a:lnTo>
                    <a:lnTo>
                      <a:pt x="0" y="64"/>
                    </a:lnTo>
                    <a:lnTo>
                      <a:pt x="0" y="44"/>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1090" name="Freeform 936"/>
              <p:cNvSpPr/>
              <p:nvPr/>
            </p:nvSpPr>
            <p:spPr bwMode="auto">
              <a:xfrm>
                <a:off x="6052" y="3162"/>
                <a:ext cx="38" cy="66"/>
              </a:xfrm>
              <a:custGeom>
                <a:gdLst>
                  <a:gd fmla="*/ 0 w 38" name="T0"/>
                  <a:gd fmla="*/ 34 h 66" name="T1"/>
                  <a:gd fmla="*/ 38 w 38" name="T2"/>
                  <a:gd fmla="*/ 0 h 66" name="T3"/>
                  <a:gd fmla="*/ 38 w 38" name="T4"/>
                  <a:gd fmla="*/ 28 h 66" name="T5"/>
                  <a:gd fmla="*/ 0 w 38" name="T6"/>
                  <a:gd fmla="*/ 66 h 66" name="T7"/>
                  <a:gd fmla="*/ 0 w 38" name="T8"/>
                  <a:gd fmla="*/ 34 h 66" name="T9"/>
                </a:gdLst>
                <a:cxnLst>
                  <a:cxn ang="0">
                    <a:pos x="T0" y="T1"/>
                  </a:cxn>
                  <a:cxn ang="0">
                    <a:pos x="T2" y="T3"/>
                  </a:cxn>
                  <a:cxn ang="0">
                    <a:pos x="T4" y="T5"/>
                  </a:cxn>
                  <a:cxn ang="0">
                    <a:pos x="T6" y="T7"/>
                  </a:cxn>
                  <a:cxn ang="0">
                    <a:pos x="T8" y="T9"/>
                  </a:cxn>
                </a:cxnLst>
                <a:rect b="b" l="0" r="r" t="0"/>
                <a:pathLst>
                  <a:path h="66" w="38">
                    <a:moveTo>
                      <a:pt x="0" y="34"/>
                    </a:moveTo>
                    <a:lnTo>
                      <a:pt x="38" y="0"/>
                    </a:lnTo>
                    <a:lnTo>
                      <a:pt x="38" y="28"/>
                    </a:lnTo>
                    <a:lnTo>
                      <a:pt x="0" y="66"/>
                    </a:lnTo>
                    <a:lnTo>
                      <a:pt x="0" y="34"/>
                    </a:lnTo>
                    <a:close/>
                  </a:path>
                </a:pathLst>
              </a:custGeom>
              <a:grpFill/>
              <a:ln>
                <a:noFill/>
              </a:ln>
            </p:spPr>
            <p:txBody>
              <a:bodyPr anchor="t" anchorCtr="0" bIns="45720" compatLnSpc="1" lIns="91440" numCol="1" rIns="91440" tIns="45720" vert="horz" wrap="square"/>
              <a:lstStyle/>
              <a:p>
                <a:endParaRPr altLang="en-US" lang="zh-CN"/>
              </a:p>
            </p:txBody>
          </p:sp>
          <p:sp>
            <p:nvSpPr>
              <p:cNvPr id="1091" name="Freeform 937"/>
              <p:cNvSpPr/>
              <p:nvPr/>
            </p:nvSpPr>
            <p:spPr bwMode="auto">
              <a:xfrm>
                <a:off x="6134" y="3094"/>
                <a:ext cx="30" cy="50"/>
              </a:xfrm>
              <a:custGeom>
                <a:gdLst>
                  <a:gd fmla="*/ 30 w 30" name="T0"/>
                  <a:gd fmla="*/ 0 h 50" name="T1"/>
                  <a:gd fmla="*/ 30 w 30" name="T2"/>
                  <a:gd fmla="*/ 20 h 50" name="T3"/>
                  <a:gd fmla="*/ 0 w 30" name="T4"/>
                  <a:gd fmla="*/ 50 h 50" name="T5"/>
                  <a:gd fmla="*/ 0 w 30" name="T6"/>
                  <a:gd fmla="*/ 28 h 50" name="T7"/>
                  <a:gd fmla="*/ 30 w 30" name="T8"/>
                  <a:gd fmla="*/ 0 h 50" name="T9"/>
                </a:gdLst>
                <a:cxnLst>
                  <a:cxn ang="0">
                    <a:pos x="T0" y="T1"/>
                  </a:cxn>
                  <a:cxn ang="0">
                    <a:pos x="T2" y="T3"/>
                  </a:cxn>
                  <a:cxn ang="0">
                    <a:pos x="T4" y="T5"/>
                  </a:cxn>
                  <a:cxn ang="0">
                    <a:pos x="T6" y="T7"/>
                  </a:cxn>
                  <a:cxn ang="0">
                    <a:pos x="T8" y="T9"/>
                  </a:cxn>
                </a:cxnLst>
                <a:rect b="b" l="0" r="r" t="0"/>
                <a:pathLst>
                  <a:path h="50" w="30">
                    <a:moveTo>
                      <a:pt x="30" y="0"/>
                    </a:moveTo>
                    <a:lnTo>
                      <a:pt x="30" y="20"/>
                    </a:lnTo>
                    <a:lnTo>
                      <a:pt x="0" y="50"/>
                    </a:lnTo>
                    <a:lnTo>
                      <a:pt x="0" y="28"/>
                    </a:lnTo>
                    <a:lnTo>
                      <a:pt x="30" y="0"/>
                    </a:lnTo>
                    <a:close/>
                  </a:path>
                </a:pathLst>
              </a:custGeom>
              <a:grpFill/>
              <a:ln>
                <a:noFill/>
              </a:ln>
            </p:spPr>
            <p:txBody>
              <a:bodyPr anchor="t" anchorCtr="0" bIns="45720" compatLnSpc="1" lIns="91440" numCol="1" rIns="91440" tIns="45720" vert="horz" wrap="square"/>
              <a:lstStyle/>
              <a:p>
                <a:endParaRPr altLang="en-US" lang="zh-CN"/>
              </a:p>
            </p:txBody>
          </p:sp>
          <p:sp>
            <p:nvSpPr>
              <p:cNvPr id="1092" name="Freeform 938"/>
              <p:cNvSpPr/>
              <p:nvPr/>
            </p:nvSpPr>
            <p:spPr bwMode="auto">
              <a:xfrm>
                <a:off x="6178" y="3056"/>
                <a:ext cx="28" cy="44"/>
              </a:xfrm>
              <a:custGeom>
                <a:gdLst>
                  <a:gd fmla="*/ 28 w 28" name="T0"/>
                  <a:gd fmla="*/ 0 h 44" name="T1"/>
                  <a:gd fmla="*/ 28 w 28" name="T2"/>
                  <a:gd fmla="*/ 16 h 44" name="T3"/>
                  <a:gd fmla="*/ 0 w 28" name="T4"/>
                  <a:gd fmla="*/ 44 h 44" name="T5"/>
                  <a:gd fmla="*/ 0 w 28" name="T6"/>
                  <a:gd fmla="*/ 26 h 44" name="T7"/>
                  <a:gd fmla="*/ 28 w 28" name="T8"/>
                  <a:gd fmla="*/ 0 h 44" name="T9"/>
                </a:gdLst>
                <a:cxnLst>
                  <a:cxn ang="0">
                    <a:pos x="T0" y="T1"/>
                  </a:cxn>
                  <a:cxn ang="0">
                    <a:pos x="T2" y="T3"/>
                  </a:cxn>
                  <a:cxn ang="0">
                    <a:pos x="T4" y="T5"/>
                  </a:cxn>
                  <a:cxn ang="0">
                    <a:pos x="T6" y="T7"/>
                  </a:cxn>
                  <a:cxn ang="0">
                    <a:pos x="T8" y="T9"/>
                  </a:cxn>
                </a:cxnLst>
                <a:rect b="b" l="0" r="r" t="0"/>
                <a:pathLst>
                  <a:path h="44" w="28">
                    <a:moveTo>
                      <a:pt x="28" y="0"/>
                    </a:moveTo>
                    <a:lnTo>
                      <a:pt x="28" y="16"/>
                    </a:lnTo>
                    <a:lnTo>
                      <a:pt x="0" y="44"/>
                    </a:lnTo>
                    <a:lnTo>
                      <a:pt x="0" y="26"/>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1093" name="Freeform 939"/>
              <p:cNvSpPr/>
              <p:nvPr/>
            </p:nvSpPr>
            <p:spPr bwMode="auto">
              <a:xfrm>
                <a:off x="6094" y="3148"/>
                <a:ext cx="58" cy="84"/>
              </a:xfrm>
              <a:custGeom>
                <a:gdLst>
                  <a:gd fmla="*/ 0 w 58" name="T0"/>
                  <a:gd fmla="*/ 56 h 84" name="T1"/>
                  <a:gd fmla="*/ 58 w 58" name="T2"/>
                  <a:gd fmla="*/ 0 h 84" name="T3"/>
                  <a:gd fmla="*/ 58 w 58" name="T4"/>
                  <a:gd fmla="*/ 22 h 84" name="T5"/>
                  <a:gd fmla="*/ 0 w 58" name="T6"/>
                  <a:gd fmla="*/ 84 h 84" name="T7"/>
                  <a:gd fmla="*/ 0 w 58" name="T8"/>
                  <a:gd fmla="*/ 56 h 84" name="T9"/>
                </a:gdLst>
                <a:cxnLst>
                  <a:cxn ang="0">
                    <a:pos x="T0" y="T1"/>
                  </a:cxn>
                  <a:cxn ang="0">
                    <a:pos x="T2" y="T3"/>
                  </a:cxn>
                  <a:cxn ang="0">
                    <a:pos x="T4" y="T5"/>
                  </a:cxn>
                  <a:cxn ang="0">
                    <a:pos x="T6" y="T7"/>
                  </a:cxn>
                  <a:cxn ang="0">
                    <a:pos x="T8" y="T9"/>
                  </a:cxn>
                </a:cxnLst>
                <a:rect b="b" l="0" r="r" t="0"/>
                <a:pathLst>
                  <a:path h="84" w="57">
                    <a:moveTo>
                      <a:pt x="0" y="56"/>
                    </a:moveTo>
                    <a:lnTo>
                      <a:pt x="58" y="0"/>
                    </a:lnTo>
                    <a:lnTo>
                      <a:pt x="58" y="22"/>
                    </a:lnTo>
                    <a:lnTo>
                      <a:pt x="0" y="84"/>
                    </a:lnTo>
                    <a:lnTo>
                      <a:pt x="0" y="56"/>
                    </a:lnTo>
                    <a:close/>
                  </a:path>
                </a:pathLst>
              </a:custGeom>
              <a:grpFill/>
              <a:ln>
                <a:noFill/>
              </a:ln>
            </p:spPr>
            <p:txBody>
              <a:bodyPr anchor="t" anchorCtr="0" bIns="45720" compatLnSpc="1" lIns="91440" numCol="1" rIns="91440" tIns="45720" vert="horz" wrap="square"/>
              <a:lstStyle/>
              <a:p>
                <a:endParaRPr altLang="en-US" lang="zh-CN"/>
              </a:p>
            </p:txBody>
          </p:sp>
          <p:sp>
            <p:nvSpPr>
              <p:cNvPr id="1094" name="Freeform 940"/>
              <p:cNvSpPr/>
              <p:nvPr/>
            </p:nvSpPr>
            <p:spPr bwMode="auto">
              <a:xfrm>
                <a:off x="6166" y="3096"/>
                <a:ext cx="40" cy="58"/>
              </a:xfrm>
              <a:custGeom>
                <a:gdLst>
                  <a:gd fmla="*/ 40 w 40" name="T0"/>
                  <a:gd fmla="*/ 0 h 58" name="T1"/>
                  <a:gd fmla="*/ 40 w 40" name="T2"/>
                  <a:gd fmla="*/ 14 h 58" name="T3"/>
                  <a:gd fmla="*/ 0 w 40" name="T4"/>
                  <a:gd fmla="*/ 58 h 58" name="T5"/>
                  <a:gd fmla="*/ 0 w 40" name="T6"/>
                  <a:gd fmla="*/ 38 h 58" name="T7"/>
                  <a:gd fmla="*/ 40 w 40" name="T8"/>
                  <a:gd fmla="*/ 0 h 58" name="T9"/>
                </a:gdLst>
                <a:cxnLst>
                  <a:cxn ang="0">
                    <a:pos x="T0" y="T1"/>
                  </a:cxn>
                  <a:cxn ang="0">
                    <a:pos x="T2" y="T3"/>
                  </a:cxn>
                  <a:cxn ang="0">
                    <a:pos x="T4" y="T5"/>
                  </a:cxn>
                  <a:cxn ang="0">
                    <a:pos x="T6" y="T7"/>
                  </a:cxn>
                  <a:cxn ang="0">
                    <a:pos x="T8" y="T9"/>
                  </a:cxn>
                </a:cxnLst>
                <a:rect b="b" l="0" r="r" t="0"/>
                <a:pathLst>
                  <a:path h="57" w="40">
                    <a:moveTo>
                      <a:pt x="40" y="0"/>
                    </a:moveTo>
                    <a:lnTo>
                      <a:pt x="40" y="14"/>
                    </a:lnTo>
                    <a:lnTo>
                      <a:pt x="0" y="58"/>
                    </a:lnTo>
                    <a:lnTo>
                      <a:pt x="0" y="38"/>
                    </a:lnTo>
                    <a:lnTo>
                      <a:pt x="40" y="0"/>
                    </a:lnTo>
                    <a:close/>
                  </a:path>
                </a:pathLst>
              </a:custGeom>
              <a:grpFill/>
              <a:ln>
                <a:noFill/>
              </a:ln>
            </p:spPr>
            <p:txBody>
              <a:bodyPr anchor="t" anchorCtr="0" bIns="45720" compatLnSpc="1" lIns="91440" numCol="1" rIns="91440" tIns="45720" vert="horz" wrap="square"/>
              <a:lstStyle/>
              <a:p>
                <a:endParaRPr altLang="en-US" lang="zh-CN"/>
              </a:p>
            </p:txBody>
          </p:sp>
          <p:sp>
            <p:nvSpPr>
              <p:cNvPr id="1095" name="Freeform 941"/>
              <p:cNvSpPr/>
              <p:nvPr/>
            </p:nvSpPr>
            <p:spPr bwMode="auto">
              <a:xfrm>
                <a:off x="6052" y="3208"/>
                <a:ext cx="84" cy="119"/>
              </a:xfrm>
              <a:custGeom>
                <a:gdLst>
                  <a:gd fmla="*/ 0 w 84" name="T0"/>
                  <a:gd fmla="*/ 86 h 119" name="T1"/>
                  <a:gd fmla="*/ 84 w 84" name="T2"/>
                  <a:gd fmla="*/ 0 h 119" name="T3"/>
                  <a:gd fmla="*/ 84 w 84" name="T4"/>
                  <a:gd fmla="*/ 24 h 119" name="T5"/>
                  <a:gd fmla="*/ 0 w 84" name="T6"/>
                  <a:gd fmla="*/ 119 h 119" name="T7"/>
                  <a:gd fmla="*/ 0 w 84" name="T8"/>
                  <a:gd fmla="*/ 86 h 119" name="T9"/>
                </a:gdLst>
                <a:cxnLst>
                  <a:cxn ang="0">
                    <a:pos x="T0" y="T1"/>
                  </a:cxn>
                  <a:cxn ang="0">
                    <a:pos x="T2" y="T3"/>
                  </a:cxn>
                  <a:cxn ang="0">
                    <a:pos x="T4" y="T5"/>
                  </a:cxn>
                  <a:cxn ang="0">
                    <a:pos x="T6" y="T7"/>
                  </a:cxn>
                  <a:cxn ang="0">
                    <a:pos x="T8" y="T9"/>
                  </a:cxn>
                </a:cxnLst>
                <a:rect b="b" l="0" r="r" t="0"/>
                <a:pathLst>
                  <a:path h="119" w="84">
                    <a:moveTo>
                      <a:pt x="0" y="86"/>
                    </a:moveTo>
                    <a:lnTo>
                      <a:pt x="84" y="0"/>
                    </a:lnTo>
                    <a:lnTo>
                      <a:pt x="84" y="24"/>
                    </a:lnTo>
                    <a:lnTo>
                      <a:pt x="0" y="119"/>
                    </a:lnTo>
                    <a:lnTo>
                      <a:pt x="0" y="86"/>
                    </a:lnTo>
                    <a:close/>
                  </a:path>
                </a:pathLst>
              </a:custGeom>
              <a:grpFill/>
              <a:ln>
                <a:noFill/>
              </a:ln>
            </p:spPr>
            <p:txBody>
              <a:bodyPr anchor="t" anchorCtr="0" bIns="45720" compatLnSpc="1" lIns="91440" numCol="1" rIns="91440" tIns="45720" vert="horz" wrap="square"/>
              <a:lstStyle/>
              <a:p>
                <a:endParaRPr altLang="en-US" lang="zh-CN"/>
              </a:p>
            </p:txBody>
          </p:sp>
          <p:sp>
            <p:nvSpPr>
              <p:cNvPr id="1096" name="Freeform 942"/>
              <p:cNvSpPr/>
              <p:nvPr/>
            </p:nvSpPr>
            <p:spPr bwMode="auto">
              <a:xfrm>
                <a:off x="6194" y="3138"/>
                <a:ext cx="12" cy="28"/>
              </a:xfrm>
              <a:custGeom>
                <a:gdLst>
                  <a:gd fmla="*/ 12 w 12" name="T0"/>
                  <a:gd fmla="*/ 0 h 28" name="T1"/>
                  <a:gd fmla="*/ 12 w 12" name="T2"/>
                  <a:gd fmla="*/ 16 h 28" name="T3"/>
                  <a:gd fmla="*/ 0 w 12" name="T4"/>
                  <a:gd fmla="*/ 28 h 28" name="T5"/>
                  <a:gd fmla="*/ 0 w 12" name="T6"/>
                  <a:gd fmla="*/ 12 h 28" name="T7"/>
                  <a:gd fmla="*/ 12 w 12" name="T8"/>
                  <a:gd fmla="*/ 0 h 28" name="T9"/>
                </a:gdLst>
                <a:cxnLst>
                  <a:cxn ang="0">
                    <a:pos x="T0" y="T1"/>
                  </a:cxn>
                  <a:cxn ang="0">
                    <a:pos x="T2" y="T3"/>
                  </a:cxn>
                  <a:cxn ang="0">
                    <a:pos x="T4" y="T5"/>
                  </a:cxn>
                  <a:cxn ang="0">
                    <a:pos x="T6" y="T7"/>
                  </a:cxn>
                  <a:cxn ang="0">
                    <a:pos x="T8" y="T9"/>
                  </a:cxn>
                </a:cxnLst>
                <a:rect b="b" l="0" r="r" t="0"/>
                <a:pathLst>
                  <a:path h="28" w="12">
                    <a:moveTo>
                      <a:pt x="12" y="0"/>
                    </a:moveTo>
                    <a:lnTo>
                      <a:pt x="12" y="16"/>
                    </a:lnTo>
                    <a:lnTo>
                      <a:pt x="0" y="28"/>
                    </a:lnTo>
                    <a:lnTo>
                      <a:pt x="0" y="12"/>
                    </a:lnTo>
                    <a:lnTo>
                      <a:pt x="12" y="0"/>
                    </a:lnTo>
                    <a:close/>
                  </a:path>
                </a:pathLst>
              </a:custGeom>
              <a:grpFill/>
              <a:ln>
                <a:noFill/>
              </a:ln>
            </p:spPr>
            <p:txBody>
              <a:bodyPr anchor="t" anchorCtr="0" bIns="45720" compatLnSpc="1" lIns="91440" numCol="1" rIns="91440" tIns="45720" vert="horz" wrap="square"/>
              <a:lstStyle/>
              <a:p>
                <a:endParaRPr altLang="en-US" lang="zh-CN"/>
              </a:p>
            </p:txBody>
          </p:sp>
          <p:sp>
            <p:nvSpPr>
              <p:cNvPr id="1097" name="Freeform 943"/>
              <p:cNvSpPr/>
              <p:nvPr/>
            </p:nvSpPr>
            <p:spPr bwMode="auto">
              <a:xfrm>
                <a:off x="6082" y="3286"/>
                <a:ext cx="22" cy="55"/>
              </a:xfrm>
              <a:custGeom>
                <a:gdLst>
                  <a:gd fmla="*/ 0 w 22" name="T0"/>
                  <a:gd fmla="*/ 27 h 55" name="T1"/>
                  <a:gd fmla="*/ 22 w 22" name="T2"/>
                  <a:gd fmla="*/ 0 h 55" name="T3"/>
                  <a:gd fmla="*/ 22 w 22" name="T4"/>
                  <a:gd fmla="*/ 27 h 55" name="T5"/>
                  <a:gd fmla="*/ 0 w 22" name="T6"/>
                  <a:gd fmla="*/ 55 h 55" name="T7"/>
                  <a:gd fmla="*/ 0 w 22" name="T8"/>
                  <a:gd fmla="*/ 27 h 55" name="T9"/>
                </a:gdLst>
                <a:cxnLst>
                  <a:cxn ang="0">
                    <a:pos x="T0" y="T1"/>
                  </a:cxn>
                  <a:cxn ang="0">
                    <a:pos x="T2" y="T3"/>
                  </a:cxn>
                  <a:cxn ang="0">
                    <a:pos x="T4" y="T5"/>
                  </a:cxn>
                  <a:cxn ang="0">
                    <a:pos x="T6" y="T7"/>
                  </a:cxn>
                  <a:cxn ang="0">
                    <a:pos x="T8" y="T9"/>
                  </a:cxn>
                </a:cxnLst>
                <a:rect b="b" l="0" r="r" t="0"/>
                <a:pathLst>
                  <a:path h="55" w="22">
                    <a:moveTo>
                      <a:pt x="0" y="27"/>
                    </a:moveTo>
                    <a:lnTo>
                      <a:pt x="22" y="0"/>
                    </a:lnTo>
                    <a:lnTo>
                      <a:pt x="22" y="27"/>
                    </a:lnTo>
                    <a:lnTo>
                      <a:pt x="0" y="55"/>
                    </a:lnTo>
                    <a:lnTo>
                      <a:pt x="0" y="27"/>
                    </a:lnTo>
                    <a:close/>
                  </a:path>
                </a:pathLst>
              </a:custGeom>
              <a:grpFill/>
              <a:ln>
                <a:noFill/>
              </a:ln>
            </p:spPr>
            <p:txBody>
              <a:bodyPr anchor="t" anchorCtr="0" bIns="45720" compatLnSpc="1" lIns="91440" numCol="1" rIns="91440" tIns="45720" vert="horz" wrap="square"/>
              <a:lstStyle/>
              <a:p>
                <a:endParaRPr altLang="en-US" lang="zh-CN"/>
              </a:p>
            </p:txBody>
          </p:sp>
          <p:sp>
            <p:nvSpPr>
              <p:cNvPr id="1098" name="Freeform 944"/>
              <p:cNvSpPr/>
              <p:nvPr/>
            </p:nvSpPr>
            <p:spPr bwMode="auto">
              <a:xfrm>
                <a:off x="6120" y="3176"/>
                <a:ext cx="86" cy="118"/>
              </a:xfrm>
              <a:custGeom>
                <a:gdLst>
                  <a:gd fmla="*/ 86 w 86" name="T0"/>
                  <a:gd fmla="*/ 0 h 118" name="T1"/>
                  <a:gd fmla="*/ 86 w 86" name="T2"/>
                  <a:gd fmla="*/ 16 h 118" name="T3"/>
                  <a:gd fmla="*/ 0 w 86" name="T4"/>
                  <a:gd fmla="*/ 118 h 118" name="T5"/>
                  <a:gd fmla="*/ 0 w 86" name="T6"/>
                  <a:gd fmla="*/ 94 h 118" name="T7"/>
                  <a:gd fmla="*/ 86 w 86" name="T8"/>
                  <a:gd fmla="*/ 0 h 118" name="T9"/>
                </a:gdLst>
                <a:cxnLst>
                  <a:cxn ang="0">
                    <a:pos x="T0" y="T1"/>
                  </a:cxn>
                  <a:cxn ang="0">
                    <a:pos x="T2" y="T3"/>
                  </a:cxn>
                  <a:cxn ang="0">
                    <a:pos x="T4" y="T5"/>
                  </a:cxn>
                  <a:cxn ang="0">
                    <a:pos x="T6" y="T7"/>
                  </a:cxn>
                  <a:cxn ang="0">
                    <a:pos x="T8" y="T9"/>
                  </a:cxn>
                </a:cxnLst>
                <a:rect b="b" l="0" r="r" t="0"/>
                <a:pathLst>
                  <a:path h="118" w="86">
                    <a:moveTo>
                      <a:pt x="86" y="0"/>
                    </a:moveTo>
                    <a:lnTo>
                      <a:pt x="86" y="16"/>
                    </a:lnTo>
                    <a:lnTo>
                      <a:pt x="0" y="118"/>
                    </a:lnTo>
                    <a:lnTo>
                      <a:pt x="0" y="94"/>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1099" name="Freeform 945"/>
              <p:cNvSpPr/>
              <p:nvPr/>
            </p:nvSpPr>
            <p:spPr bwMode="auto">
              <a:xfrm>
                <a:off x="6154" y="3218"/>
                <a:ext cx="52" cy="80"/>
              </a:xfrm>
              <a:custGeom>
                <a:gdLst>
                  <a:gd fmla="*/ 52 w 52" name="T0"/>
                  <a:gd fmla="*/ 0 h 80" name="T1"/>
                  <a:gd fmla="*/ 52 w 52" name="T2"/>
                  <a:gd fmla="*/ 16 h 80" name="T3"/>
                  <a:gd fmla="*/ 0 w 52" name="T4"/>
                  <a:gd fmla="*/ 80 h 80" name="T5"/>
                  <a:gd fmla="*/ 0 w 52" name="T6"/>
                  <a:gd fmla="*/ 60 h 80" name="T7"/>
                  <a:gd fmla="*/ 52 w 52" name="T8"/>
                  <a:gd fmla="*/ 0 h 80" name="T9"/>
                </a:gdLst>
                <a:cxnLst>
                  <a:cxn ang="0">
                    <a:pos x="T0" y="T1"/>
                  </a:cxn>
                  <a:cxn ang="0">
                    <a:pos x="T2" y="T3"/>
                  </a:cxn>
                  <a:cxn ang="0">
                    <a:pos x="T4" y="T5"/>
                  </a:cxn>
                  <a:cxn ang="0">
                    <a:pos x="T6" y="T7"/>
                  </a:cxn>
                  <a:cxn ang="0">
                    <a:pos x="T8" y="T9"/>
                  </a:cxn>
                </a:cxnLst>
                <a:rect b="b" l="0" r="r" t="0"/>
                <a:pathLst>
                  <a:path h="80" w="52">
                    <a:moveTo>
                      <a:pt x="52" y="0"/>
                    </a:moveTo>
                    <a:lnTo>
                      <a:pt x="52" y="16"/>
                    </a:lnTo>
                    <a:lnTo>
                      <a:pt x="0" y="80"/>
                    </a:lnTo>
                    <a:lnTo>
                      <a:pt x="0" y="60"/>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1100" name="Freeform 946"/>
              <p:cNvSpPr/>
              <p:nvPr/>
            </p:nvSpPr>
            <p:spPr bwMode="auto">
              <a:xfrm>
                <a:off x="6154" y="2656"/>
                <a:ext cx="2" cy="2"/>
              </a:xfrm>
              <a:custGeom>
                <a:gdLst>
                  <a:gd fmla="*/ 0 w 2" name="T0"/>
                  <a:gd fmla="*/ 2 h 2" name="T1"/>
                  <a:gd fmla="*/ 2 w 2" name="T2"/>
                  <a:gd fmla="*/ 0 h 2" name="T3"/>
                  <a:gd fmla="*/ 2 w 2" name="T4"/>
                  <a:gd fmla="*/ 2 h 2" name="T5"/>
                  <a:gd fmla="*/ 0 w 2" name="T6"/>
                  <a:gd fmla="*/ 2 h 2" name="T7"/>
                </a:gdLst>
                <a:cxnLst>
                  <a:cxn ang="0">
                    <a:pos x="T0" y="T1"/>
                  </a:cxn>
                  <a:cxn ang="0">
                    <a:pos x="T2" y="T3"/>
                  </a:cxn>
                  <a:cxn ang="0">
                    <a:pos x="T4" y="T5"/>
                  </a:cxn>
                  <a:cxn ang="0">
                    <a:pos x="T6" y="T7"/>
                  </a:cxn>
                </a:cxnLst>
                <a:rect b="b" l="0" r="r" t="0"/>
                <a:pathLst>
                  <a:path h="2" w="2">
                    <a:moveTo>
                      <a:pt x="0" y="2"/>
                    </a:moveTo>
                    <a:lnTo>
                      <a:pt x="2" y="0"/>
                    </a:lnTo>
                    <a:lnTo>
                      <a:pt x="2" y="2"/>
                    </a:lnTo>
                    <a:lnTo>
                      <a:pt x="0" y="2"/>
                    </a:lnTo>
                    <a:close/>
                  </a:path>
                </a:pathLst>
              </a:custGeom>
              <a:grpFill/>
              <a:ln>
                <a:noFill/>
              </a:ln>
            </p:spPr>
            <p:txBody>
              <a:bodyPr anchor="t" anchorCtr="0" bIns="45720" compatLnSpc="1" lIns="91440" numCol="1" rIns="91440" tIns="45720" vert="horz" wrap="square"/>
              <a:lstStyle/>
              <a:p>
                <a:endParaRPr altLang="en-US" lang="zh-CN"/>
              </a:p>
            </p:txBody>
          </p:sp>
          <p:sp>
            <p:nvSpPr>
              <p:cNvPr id="1101" name="Freeform 947"/>
              <p:cNvSpPr/>
              <p:nvPr/>
            </p:nvSpPr>
            <p:spPr bwMode="auto">
              <a:xfrm>
                <a:off x="6110" y="2660"/>
                <a:ext cx="16" cy="28"/>
              </a:xfrm>
              <a:custGeom>
                <a:gdLst>
                  <a:gd fmla="*/ 16 w 16" name="T0"/>
                  <a:gd fmla="*/ 0 h 28" name="T1"/>
                  <a:gd fmla="*/ 16 w 16" name="T2"/>
                  <a:gd fmla="*/ 24 h 28" name="T3"/>
                  <a:gd fmla="*/ 0 w 16" name="T4"/>
                  <a:gd fmla="*/ 28 h 28" name="T5"/>
                  <a:gd fmla="*/ 0 w 16" name="T6"/>
                  <a:gd fmla="*/ 2 h 28" name="T7"/>
                  <a:gd fmla="*/ 16 w 16" name="T8"/>
                  <a:gd fmla="*/ 0 h 28" name="T9"/>
                </a:gdLst>
                <a:cxnLst>
                  <a:cxn ang="0">
                    <a:pos x="T0" y="T1"/>
                  </a:cxn>
                  <a:cxn ang="0">
                    <a:pos x="T2" y="T3"/>
                  </a:cxn>
                  <a:cxn ang="0">
                    <a:pos x="T4" y="T5"/>
                  </a:cxn>
                  <a:cxn ang="0">
                    <a:pos x="T6" y="T7"/>
                  </a:cxn>
                  <a:cxn ang="0">
                    <a:pos x="T8" y="T9"/>
                  </a:cxn>
                </a:cxnLst>
                <a:rect b="b" l="0" r="r" t="0"/>
                <a:pathLst>
                  <a:path h="28" w="16">
                    <a:moveTo>
                      <a:pt x="16" y="0"/>
                    </a:moveTo>
                    <a:lnTo>
                      <a:pt x="16" y="24"/>
                    </a:lnTo>
                    <a:lnTo>
                      <a:pt x="0" y="28"/>
                    </a:lnTo>
                    <a:lnTo>
                      <a:pt x="0" y="2"/>
                    </a:lnTo>
                    <a:lnTo>
                      <a:pt x="16" y="0"/>
                    </a:lnTo>
                    <a:close/>
                  </a:path>
                </a:pathLst>
              </a:custGeom>
              <a:grpFill/>
              <a:ln>
                <a:noFill/>
              </a:ln>
            </p:spPr>
            <p:txBody>
              <a:bodyPr anchor="t" anchorCtr="0" bIns="45720" compatLnSpc="1" lIns="91440" numCol="1" rIns="91440" tIns="45720" vert="horz" wrap="square"/>
              <a:lstStyle/>
              <a:p>
                <a:endParaRPr altLang="en-US" lang="zh-CN"/>
              </a:p>
            </p:txBody>
          </p:sp>
          <p:sp>
            <p:nvSpPr>
              <p:cNvPr id="1102" name="Freeform 948"/>
              <p:cNvSpPr/>
              <p:nvPr/>
            </p:nvSpPr>
            <p:spPr bwMode="auto">
              <a:xfrm>
                <a:off x="6154" y="2656"/>
                <a:ext cx="2" cy="2"/>
              </a:xfrm>
              <a:custGeom>
                <a:gdLst>
                  <a:gd fmla="*/ 2 w 2" name="T0"/>
                  <a:gd fmla="*/ 0 h 2" name="T1"/>
                  <a:gd fmla="*/ 2 w 2" name="T2"/>
                  <a:gd fmla="*/ 2 h 2" name="T3"/>
                  <a:gd fmla="*/ 0 w 2" name="T4"/>
                  <a:gd fmla="*/ 2 h 2" name="T5"/>
                  <a:gd fmla="*/ 2 w 2" name="T6"/>
                  <a:gd fmla="*/ 0 h 2" name="T7"/>
                </a:gdLst>
                <a:cxnLst>
                  <a:cxn ang="0">
                    <a:pos x="T0" y="T1"/>
                  </a:cxn>
                  <a:cxn ang="0">
                    <a:pos x="T2" y="T3"/>
                  </a:cxn>
                  <a:cxn ang="0">
                    <a:pos x="T4" y="T5"/>
                  </a:cxn>
                  <a:cxn ang="0">
                    <a:pos x="T6" y="T7"/>
                  </a:cxn>
                </a:cxnLst>
                <a:rect b="b" l="0" r="r" t="0"/>
                <a:pathLst>
                  <a:path h="2" w="2">
                    <a:moveTo>
                      <a:pt x="2" y="0"/>
                    </a:moveTo>
                    <a:lnTo>
                      <a:pt x="2" y="2"/>
                    </a:lnTo>
                    <a:lnTo>
                      <a:pt x="0" y="2"/>
                    </a:lnTo>
                    <a:lnTo>
                      <a:pt x="2" y="0"/>
                    </a:lnTo>
                    <a:close/>
                  </a:path>
                </a:pathLst>
              </a:custGeom>
              <a:grpFill/>
              <a:ln>
                <a:noFill/>
              </a:ln>
            </p:spPr>
            <p:txBody>
              <a:bodyPr anchor="t" anchorCtr="0" bIns="45720" compatLnSpc="1" lIns="91440" numCol="1" rIns="91440" tIns="45720" vert="horz" wrap="square"/>
              <a:lstStyle/>
              <a:p>
                <a:endParaRPr altLang="en-US" lang="zh-CN"/>
              </a:p>
            </p:txBody>
          </p:sp>
          <p:sp>
            <p:nvSpPr>
              <p:cNvPr id="1103" name="Rectangle 949"/>
              <p:cNvSpPr>
                <a:spLocks noChangeArrowheads="1"/>
              </p:cNvSpPr>
              <p:nvPr/>
            </p:nvSpPr>
            <p:spPr bwMode="auto">
              <a:xfrm>
                <a:off x="6156" y="2700"/>
                <a:ext cx="1" cy="1"/>
              </a:xfrm>
              <a:prstGeom prst="rect">
                <a:avLst/>
              </a:prstGeom>
              <a:grpFill/>
              <a:ln>
                <a:noFill/>
              </a:ln>
            </p:spPr>
            <p:txBody>
              <a:bodyPr anchor="t" anchorCtr="0" bIns="45720" compatLnSpc="1" lIns="91440" numCol="1" rIns="91440" tIns="45720" vert="horz" wrap="square"/>
              <a:lstStyle/>
              <a:p>
                <a:endParaRPr altLang="en-US" lang="zh-CN"/>
              </a:p>
            </p:txBody>
          </p:sp>
          <p:sp>
            <p:nvSpPr>
              <p:cNvPr id="1104" name="Freeform 950"/>
              <p:cNvSpPr/>
              <p:nvPr/>
            </p:nvSpPr>
            <p:spPr bwMode="auto">
              <a:xfrm>
                <a:off x="6082" y="3439"/>
                <a:ext cx="22" cy="54"/>
              </a:xfrm>
              <a:custGeom>
                <a:gdLst>
                  <a:gd fmla="*/ 0 w 22" name="T0"/>
                  <a:gd fmla="*/ 26 h 54" name="T1"/>
                  <a:gd fmla="*/ 22 w 22" name="T2"/>
                  <a:gd fmla="*/ 0 h 54" name="T3"/>
                  <a:gd fmla="*/ 22 w 22" name="T4"/>
                  <a:gd fmla="*/ 26 h 54" name="T5"/>
                  <a:gd fmla="*/ 0 w 22" name="T6"/>
                  <a:gd fmla="*/ 54 h 54" name="T7"/>
                  <a:gd fmla="*/ 0 w 22" name="T8"/>
                  <a:gd fmla="*/ 26 h 54" name="T9"/>
                </a:gdLst>
                <a:cxnLst>
                  <a:cxn ang="0">
                    <a:pos x="T0" y="T1"/>
                  </a:cxn>
                  <a:cxn ang="0">
                    <a:pos x="T2" y="T3"/>
                  </a:cxn>
                  <a:cxn ang="0">
                    <a:pos x="T4" y="T5"/>
                  </a:cxn>
                  <a:cxn ang="0">
                    <a:pos x="T6" y="T7"/>
                  </a:cxn>
                  <a:cxn ang="0">
                    <a:pos x="T8" y="T9"/>
                  </a:cxn>
                </a:cxnLst>
                <a:rect b="b" l="0" r="r" t="0"/>
                <a:pathLst>
                  <a:path h="54" w="22">
                    <a:moveTo>
                      <a:pt x="0" y="26"/>
                    </a:moveTo>
                    <a:lnTo>
                      <a:pt x="22" y="0"/>
                    </a:lnTo>
                    <a:lnTo>
                      <a:pt x="22" y="26"/>
                    </a:lnTo>
                    <a:lnTo>
                      <a:pt x="0" y="54"/>
                    </a:lnTo>
                    <a:lnTo>
                      <a:pt x="0" y="26"/>
                    </a:lnTo>
                    <a:close/>
                  </a:path>
                </a:pathLst>
              </a:custGeom>
              <a:grpFill/>
              <a:ln>
                <a:noFill/>
              </a:ln>
            </p:spPr>
            <p:txBody>
              <a:bodyPr anchor="t" anchorCtr="0" bIns="45720" compatLnSpc="1" lIns="91440" numCol="1" rIns="91440" tIns="45720" vert="horz" wrap="square"/>
              <a:lstStyle/>
              <a:p>
                <a:endParaRPr altLang="en-US" lang="zh-CN"/>
              </a:p>
            </p:txBody>
          </p:sp>
          <p:sp>
            <p:nvSpPr>
              <p:cNvPr id="1105" name="Freeform 951"/>
              <p:cNvSpPr/>
              <p:nvPr/>
            </p:nvSpPr>
            <p:spPr bwMode="auto">
              <a:xfrm>
                <a:off x="6120" y="3317"/>
                <a:ext cx="86" cy="128"/>
              </a:xfrm>
              <a:custGeom>
                <a:gdLst>
                  <a:gd fmla="*/ 86 w 86" name="T0"/>
                  <a:gd fmla="*/ 0 h 128" name="T1"/>
                  <a:gd fmla="*/ 86 w 86" name="T2"/>
                  <a:gd fmla="*/ 16 h 128" name="T3"/>
                  <a:gd fmla="*/ 0 w 86" name="T4"/>
                  <a:gd fmla="*/ 128 h 128" name="T5"/>
                  <a:gd fmla="*/ 0 w 86" name="T6"/>
                  <a:gd fmla="*/ 104 h 128" name="T7"/>
                  <a:gd fmla="*/ 86 w 86" name="T8"/>
                  <a:gd fmla="*/ 0 h 128" name="T9"/>
                </a:gdLst>
                <a:cxnLst>
                  <a:cxn ang="0">
                    <a:pos x="T0" y="T1"/>
                  </a:cxn>
                  <a:cxn ang="0">
                    <a:pos x="T2" y="T3"/>
                  </a:cxn>
                  <a:cxn ang="0">
                    <a:pos x="T4" y="T5"/>
                  </a:cxn>
                  <a:cxn ang="0">
                    <a:pos x="T6" y="T7"/>
                  </a:cxn>
                  <a:cxn ang="0">
                    <a:pos x="T8" y="T9"/>
                  </a:cxn>
                </a:cxnLst>
                <a:rect b="b" l="0" r="r" t="0"/>
                <a:pathLst>
                  <a:path h="128" w="86">
                    <a:moveTo>
                      <a:pt x="86" y="0"/>
                    </a:moveTo>
                    <a:lnTo>
                      <a:pt x="86" y="16"/>
                    </a:lnTo>
                    <a:lnTo>
                      <a:pt x="0" y="128"/>
                    </a:lnTo>
                    <a:lnTo>
                      <a:pt x="0" y="104"/>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1106" name="Freeform 952"/>
              <p:cNvSpPr/>
              <p:nvPr/>
            </p:nvSpPr>
            <p:spPr bwMode="auto">
              <a:xfrm>
                <a:off x="6120" y="3365"/>
                <a:ext cx="86" cy="134"/>
              </a:xfrm>
              <a:custGeom>
                <a:gdLst>
                  <a:gd fmla="*/ 86 w 86" name="T0"/>
                  <a:gd fmla="*/ 0 h 134" name="T1"/>
                  <a:gd fmla="*/ 86 w 86" name="T2"/>
                  <a:gd fmla="*/ 16 h 134" name="T3"/>
                  <a:gd fmla="*/ 0 w 86" name="T4"/>
                  <a:gd fmla="*/ 134 h 134" name="T5"/>
                  <a:gd fmla="*/ 0 w 86" name="T6"/>
                  <a:gd fmla="*/ 110 h 134" name="T7"/>
                  <a:gd fmla="*/ 86 w 86" name="T8"/>
                  <a:gd fmla="*/ 0 h 134" name="T9"/>
                </a:gdLst>
                <a:cxnLst>
                  <a:cxn ang="0">
                    <a:pos x="T0" y="T1"/>
                  </a:cxn>
                  <a:cxn ang="0">
                    <a:pos x="T2" y="T3"/>
                  </a:cxn>
                  <a:cxn ang="0">
                    <a:pos x="T4" y="T5"/>
                  </a:cxn>
                  <a:cxn ang="0">
                    <a:pos x="T6" y="T7"/>
                  </a:cxn>
                  <a:cxn ang="0">
                    <a:pos x="T8" y="T9"/>
                  </a:cxn>
                </a:cxnLst>
                <a:rect b="b" l="0" r="r" t="0"/>
                <a:pathLst>
                  <a:path h="134" w="86">
                    <a:moveTo>
                      <a:pt x="86" y="0"/>
                    </a:moveTo>
                    <a:lnTo>
                      <a:pt x="86" y="16"/>
                    </a:lnTo>
                    <a:lnTo>
                      <a:pt x="0" y="134"/>
                    </a:lnTo>
                    <a:lnTo>
                      <a:pt x="0" y="110"/>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1107" name="Freeform 953"/>
              <p:cNvSpPr/>
              <p:nvPr/>
            </p:nvSpPr>
            <p:spPr bwMode="auto">
              <a:xfrm>
                <a:off x="6154" y="3270"/>
                <a:ext cx="52" cy="81"/>
              </a:xfrm>
              <a:custGeom>
                <a:gdLst>
                  <a:gd fmla="*/ 52 w 52" name="T0"/>
                  <a:gd fmla="*/ 0 h 81" name="T1"/>
                  <a:gd fmla="*/ 52 w 52" name="T2"/>
                  <a:gd fmla="*/ 16 h 81" name="T3"/>
                  <a:gd fmla="*/ 0 w 52" name="T4"/>
                  <a:gd fmla="*/ 81 h 81" name="T5"/>
                  <a:gd fmla="*/ 0 w 52" name="T6"/>
                  <a:gd fmla="*/ 61 h 81" name="T7"/>
                  <a:gd fmla="*/ 52 w 52" name="T8"/>
                  <a:gd fmla="*/ 0 h 81" name="T9"/>
                </a:gdLst>
                <a:cxnLst>
                  <a:cxn ang="0">
                    <a:pos x="T0" y="T1"/>
                  </a:cxn>
                  <a:cxn ang="0">
                    <a:pos x="T2" y="T3"/>
                  </a:cxn>
                  <a:cxn ang="0">
                    <a:pos x="T4" y="T5"/>
                  </a:cxn>
                  <a:cxn ang="0">
                    <a:pos x="T6" y="T7"/>
                  </a:cxn>
                  <a:cxn ang="0">
                    <a:pos x="T8" y="T9"/>
                  </a:cxn>
                </a:cxnLst>
                <a:rect b="b" l="0" r="r" t="0"/>
                <a:pathLst>
                  <a:path h="81" w="52">
                    <a:moveTo>
                      <a:pt x="52" y="0"/>
                    </a:moveTo>
                    <a:lnTo>
                      <a:pt x="52" y="16"/>
                    </a:lnTo>
                    <a:lnTo>
                      <a:pt x="0" y="81"/>
                    </a:lnTo>
                    <a:lnTo>
                      <a:pt x="0" y="61"/>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1108" name="Rectangle 954"/>
              <p:cNvSpPr>
                <a:spLocks noChangeArrowheads="1"/>
              </p:cNvSpPr>
              <p:nvPr/>
            </p:nvSpPr>
            <p:spPr bwMode="auto">
              <a:xfrm>
                <a:off x="6156" y="2700"/>
                <a:ext cx="1" cy="1"/>
              </a:xfrm>
              <a:prstGeom prst="rect">
                <a:avLst/>
              </a:prstGeom>
              <a:grpFill/>
              <a:ln>
                <a:noFill/>
              </a:ln>
            </p:spPr>
            <p:txBody>
              <a:bodyPr anchor="t" anchorCtr="0" bIns="45720" compatLnSpc="1" lIns="91440" numCol="1" rIns="91440" tIns="45720" vert="horz" wrap="square"/>
              <a:lstStyle/>
              <a:p>
                <a:endParaRPr altLang="en-US" lang="zh-CN"/>
              </a:p>
            </p:txBody>
          </p:sp>
          <p:sp>
            <p:nvSpPr>
              <p:cNvPr id="1109" name="Freeform 955"/>
              <p:cNvSpPr/>
              <p:nvPr/>
            </p:nvSpPr>
            <p:spPr bwMode="auto">
              <a:xfrm>
                <a:off x="6168" y="2407"/>
                <a:ext cx="16" cy="28"/>
              </a:xfrm>
              <a:custGeom>
                <a:gdLst>
                  <a:gd fmla="*/ 16 w 16" name="T0"/>
                  <a:gd fmla="*/ 10 h 28" name="T1"/>
                  <a:gd fmla="*/ 16 w 16" name="T2"/>
                  <a:gd fmla="*/ 28 h 28" name="T3"/>
                  <a:gd fmla="*/ 0 w 16" name="T4"/>
                  <a:gd fmla="*/ 18 h 28" name="T5"/>
                  <a:gd fmla="*/ 0 w 16" name="T6"/>
                  <a:gd fmla="*/ 0 h 28" name="T7"/>
                  <a:gd fmla="*/ 16 w 16" name="T8"/>
                  <a:gd fmla="*/ 10 h 28" name="T9"/>
                </a:gdLst>
                <a:cxnLst>
                  <a:cxn ang="0">
                    <a:pos x="T0" y="T1"/>
                  </a:cxn>
                  <a:cxn ang="0">
                    <a:pos x="T2" y="T3"/>
                  </a:cxn>
                  <a:cxn ang="0">
                    <a:pos x="T4" y="T5"/>
                  </a:cxn>
                  <a:cxn ang="0">
                    <a:pos x="T6" y="T7"/>
                  </a:cxn>
                  <a:cxn ang="0">
                    <a:pos x="T8" y="T9"/>
                  </a:cxn>
                </a:cxnLst>
                <a:rect b="b" l="0" r="r" t="0"/>
                <a:pathLst>
                  <a:path h="28" w="16">
                    <a:moveTo>
                      <a:pt x="16" y="10"/>
                    </a:moveTo>
                    <a:lnTo>
                      <a:pt x="16" y="28"/>
                    </a:lnTo>
                    <a:lnTo>
                      <a:pt x="0" y="18"/>
                    </a:lnTo>
                    <a:lnTo>
                      <a:pt x="0" y="0"/>
                    </a:lnTo>
                    <a:lnTo>
                      <a:pt x="16" y="10"/>
                    </a:lnTo>
                    <a:close/>
                  </a:path>
                </a:pathLst>
              </a:custGeom>
              <a:grpFill/>
              <a:ln>
                <a:noFill/>
              </a:ln>
            </p:spPr>
            <p:txBody>
              <a:bodyPr anchor="t" anchorCtr="0" bIns="45720" compatLnSpc="1" lIns="91440" numCol="1" rIns="91440" tIns="45720" vert="horz" wrap="square"/>
              <a:lstStyle/>
              <a:p>
                <a:endParaRPr altLang="en-US" lang="zh-CN"/>
              </a:p>
            </p:txBody>
          </p:sp>
          <p:sp>
            <p:nvSpPr>
              <p:cNvPr id="1110" name="Rectangle 956"/>
              <p:cNvSpPr>
                <a:spLocks noChangeArrowheads="1"/>
              </p:cNvSpPr>
              <p:nvPr/>
            </p:nvSpPr>
            <p:spPr bwMode="auto">
              <a:xfrm>
                <a:off x="4814"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1" name="Rectangle 957"/>
              <p:cNvSpPr>
                <a:spLocks noChangeArrowheads="1"/>
              </p:cNvSpPr>
              <p:nvPr/>
            </p:nvSpPr>
            <p:spPr bwMode="auto">
              <a:xfrm>
                <a:off x="4834"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2" name="Rectangle 958"/>
              <p:cNvSpPr>
                <a:spLocks noChangeArrowheads="1"/>
              </p:cNvSpPr>
              <p:nvPr/>
            </p:nvSpPr>
            <p:spPr bwMode="auto">
              <a:xfrm>
                <a:off x="4856"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3" name="Rectangle 959"/>
              <p:cNvSpPr>
                <a:spLocks noChangeArrowheads="1"/>
              </p:cNvSpPr>
              <p:nvPr/>
            </p:nvSpPr>
            <p:spPr bwMode="auto">
              <a:xfrm>
                <a:off x="4900"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4" name="Rectangle 960"/>
              <p:cNvSpPr>
                <a:spLocks noChangeArrowheads="1"/>
              </p:cNvSpPr>
              <p:nvPr/>
            </p:nvSpPr>
            <p:spPr bwMode="auto">
              <a:xfrm>
                <a:off x="4920"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5" name="Rectangle 961"/>
              <p:cNvSpPr>
                <a:spLocks noChangeArrowheads="1"/>
              </p:cNvSpPr>
              <p:nvPr/>
            </p:nvSpPr>
            <p:spPr bwMode="auto">
              <a:xfrm>
                <a:off x="4814" y="99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6" name="Rectangle 962"/>
              <p:cNvSpPr>
                <a:spLocks noChangeArrowheads="1"/>
              </p:cNvSpPr>
              <p:nvPr/>
            </p:nvSpPr>
            <p:spPr bwMode="auto">
              <a:xfrm>
                <a:off x="4834" y="991"/>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7" name="Rectangle 963"/>
              <p:cNvSpPr>
                <a:spLocks noChangeArrowheads="1"/>
              </p:cNvSpPr>
              <p:nvPr/>
            </p:nvSpPr>
            <p:spPr bwMode="auto">
              <a:xfrm>
                <a:off x="4814" y="104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8" name="Rectangle 964"/>
              <p:cNvSpPr>
                <a:spLocks noChangeArrowheads="1"/>
              </p:cNvSpPr>
              <p:nvPr/>
            </p:nvSpPr>
            <p:spPr bwMode="auto">
              <a:xfrm>
                <a:off x="4856" y="1047"/>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9" name="Rectangle 965"/>
              <p:cNvSpPr>
                <a:spLocks noChangeArrowheads="1"/>
              </p:cNvSpPr>
              <p:nvPr/>
            </p:nvSpPr>
            <p:spPr bwMode="auto">
              <a:xfrm>
                <a:off x="4920" y="1047"/>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20" name="Rectangle 966"/>
              <p:cNvSpPr>
                <a:spLocks noChangeArrowheads="1"/>
              </p:cNvSpPr>
              <p:nvPr/>
            </p:nvSpPr>
            <p:spPr bwMode="auto">
              <a:xfrm>
                <a:off x="4814" y="110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21" name="Rectangle 967"/>
              <p:cNvSpPr>
                <a:spLocks noChangeArrowheads="1"/>
              </p:cNvSpPr>
              <p:nvPr/>
            </p:nvSpPr>
            <p:spPr bwMode="auto">
              <a:xfrm>
                <a:off x="4834" y="110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22" name="Rectangle 968"/>
              <p:cNvSpPr>
                <a:spLocks noChangeArrowheads="1"/>
              </p:cNvSpPr>
              <p:nvPr/>
            </p:nvSpPr>
            <p:spPr bwMode="auto">
              <a:xfrm>
                <a:off x="4878" y="1103"/>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1123" name="Rectangle 969"/>
              <p:cNvSpPr>
                <a:spLocks noChangeArrowheads="1"/>
              </p:cNvSpPr>
              <p:nvPr/>
            </p:nvSpPr>
            <p:spPr bwMode="auto">
              <a:xfrm>
                <a:off x="4834" y="1161"/>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124" name="Rectangle 970"/>
              <p:cNvSpPr>
                <a:spLocks noChangeArrowheads="1"/>
              </p:cNvSpPr>
              <p:nvPr/>
            </p:nvSpPr>
            <p:spPr bwMode="auto">
              <a:xfrm>
                <a:off x="4856"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25" name="Rectangle 971"/>
              <p:cNvSpPr>
                <a:spLocks noChangeArrowheads="1"/>
              </p:cNvSpPr>
              <p:nvPr/>
            </p:nvSpPr>
            <p:spPr bwMode="auto">
              <a:xfrm>
                <a:off x="4920" y="1161"/>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126" name="Rectangle 972"/>
              <p:cNvSpPr>
                <a:spLocks noChangeArrowheads="1"/>
              </p:cNvSpPr>
              <p:nvPr/>
            </p:nvSpPr>
            <p:spPr bwMode="auto">
              <a:xfrm>
                <a:off x="4814" y="121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27" name="Rectangle 973"/>
              <p:cNvSpPr>
                <a:spLocks noChangeArrowheads="1"/>
              </p:cNvSpPr>
              <p:nvPr/>
            </p:nvSpPr>
            <p:spPr bwMode="auto">
              <a:xfrm>
                <a:off x="4856" y="121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28" name="Rectangle 974"/>
              <p:cNvSpPr>
                <a:spLocks noChangeArrowheads="1"/>
              </p:cNvSpPr>
              <p:nvPr/>
            </p:nvSpPr>
            <p:spPr bwMode="auto">
              <a:xfrm>
                <a:off x="4834" y="1273"/>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1129" name="Rectangle 975"/>
              <p:cNvSpPr>
                <a:spLocks noChangeArrowheads="1"/>
              </p:cNvSpPr>
              <p:nvPr/>
            </p:nvSpPr>
            <p:spPr bwMode="auto">
              <a:xfrm>
                <a:off x="4878" y="1273"/>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1130" name="Rectangle 976"/>
              <p:cNvSpPr>
                <a:spLocks noChangeArrowheads="1"/>
              </p:cNvSpPr>
              <p:nvPr/>
            </p:nvSpPr>
            <p:spPr bwMode="auto">
              <a:xfrm>
                <a:off x="4920" y="1273"/>
                <a:ext cx="36" cy="31"/>
              </a:xfrm>
              <a:prstGeom prst="rect">
                <a:avLst/>
              </a:prstGeom>
              <a:grpFill/>
              <a:ln>
                <a:noFill/>
              </a:ln>
            </p:spPr>
            <p:txBody>
              <a:bodyPr anchor="t" anchorCtr="0" bIns="45720" compatLnSpc="1" lIns="91440" numCol="1" rIns="91440" tIns="45720" vert="horz" wrap="square"/>
              <a:lstStyle/>
              <a:p>
                <a:endParaRPr altLang="en-US" lang="zh-CN"/>
              </a:p>
            </p:txBody>
          </p:sp>
          <p:sp>
            <p:nvSpPr>
              <p:cNvPr id="1131" name="Rectangle 977"/>
              <p:cNvSpPr>
                <a:spLocks noChangeArrowheads="1"/>
              </p:cNvSpPr>
              <p:nvPr/>
            </p:nvSpPr>
            <p:spPr bwMode="auto">
              <a:xfrm>
                <a:off x="4814" y="133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32" name="Rectangle 978"/>
              <p:cNvSpPr>
                <a:spLocks noChangeArrowheads="1"/>
              </p:cNvSpPr>
              <p:nvPr/>
            </p:nvSpPr>
            <p:spPr bwMode="auto">
              <a:xfrm>
                <a:off x="4856" y="1330"/>
                <a:ext cx="56" cy="30"/>
              </a:xfrm>
              <a:prstGeom prst="rect">
                <a:avLst/>
              </a:prstGeom>
              <a:grpFill/>
              <a:ln>
                <a:noFill/>
              </a:ln>
            </p:spPr>
            <p:txBody>
              <a:bodyPr anchor="t" anchorCtr="0" bIns="45720" compatLnSpc="1" lIns="91440" numCol="1" rIns="91440" tIns="45720" vert="horz" wrap="square"/>
              <a:lstStyle/>
              <a:p>
                <a:endParaRPr altLang="en-US" lang="zh-CN"/>
              </a:p>
            </p:txBody>
          </p:sp>
          <p:sp>
            <p:nvSpPr>
              <p:cNvPr id="1133" name="Rectangle 979"/>
              <p:cNvSpPr>
                <a:spLocks noChangeArrowheads="1"/>
              </p:cNvSpPr>
              <p:nvPr/>
            </p:nvSpPr>
            <p:spPr bwMode="auto">
              <a:xfrm>
                <a:off x="4834" y="138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34" name="Rectangle 980"/>
              <p:cNvSpPr>
                <a:spLocks noChangeArrowheads="1"/>
              </p:cNvSpPr>
              <p:nvPr/>
            </p:nvSpPr>
            <p:spPr bwMode="auto">
              <a:xfrm>
                <a:off x="4900" y="13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35" name="Rectangle 981"/>
              <p:cNvSpPr>
                <a:spLocks noChangeArrowheads="1"/>
              </p:cNvSpPr>
              <p:nvPr/>
            </p:nvSpPr>
            <p:spPr bwMode="auto">
              <a:xfrm>
                <a:off x="4834" y="144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36" name="Rectangle 982"/>
              <p:cNvSpPr>
                <a:spLocks noChangeArrowheads="1"/>
              </p:cNvSpPr>
              <p:nvPr/>
            </p:nvSpPr>
            <p:spPr bwMode="auto">
              <a:xfrm>
                <a:off x="4878" y="14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37" name="Rectangle 983"/>
              <p:cNvSpPr>
                <a:spLocks noChangeArrowheads="1"/>
              </p:cNvSpPr>
              <p:nvPr/>
            </p:nvSpPr>
            <p:spPr bwMode="auto">
              <a:xfrm>
                <a:off x="4814" y="149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38" name="Rectangle 984"/>
              <p:cNvSpPr>
                <a:spLocks noChangeArrowheads="1"/>
              </p:cNvSpPr>
              <p:nvPr/>
            </p:nvSpPr>
            <p:spPr bwMode="auto">
              <a:xfrm>
                <a:off x="4856" y="149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39" name="Rectangle 985"/>
              <p:cNvSpPr>
                <a:spLocks noChangeArrowheads="1"/>
              </p:cNvSpPr>
              <p:nvPr/>
            </p:nvSpPr>
            <p:spPr bwMode="auto">
              <a:xfrm>
                <a:off x="4920" y="1498"/>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0" name="Rectangle 986"/>
              <p:cNvSpPr>
                <a:spLocks noChangeArrowheads="1"/>
              </p:cNvSpPr>
              <p:nvPr/>
            </p:nvSpPr>
            <p:spPr bwMode="auto">
              <a:xfrm>
                <a:off x="4814" y="15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1" name="Rectangle 987"/>
              <p:cNvSpPr>
                <a:spLocks noChangeArrowheads="1"/>
              </p:cNvSpPr>
              <p:nvPr/>
            </p:nvSpPr>
            <p:spPr bwMode="auto">
              <a:xfrm>
                <a:off x="4834" y="15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2" name="Rectangle 988"/>
              <p:cNvSpPr>
                <a:spLocks noChangeArrowheads="1"/>
              </p:cNvSpPr>
              <p:nvPr/>
            </p:nvSpPr>
            <p:spPr bwMode="auto">
              <a:xfrm>
                <a:off x="4814" y="161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3" name="Rectangle 989"/>
              <p:cNvSpPr>
                <a:spLocks noChangeArrowheads="1"/>
              </p:cNvSpPr>
              <p:nvPr/>
            </p:nvSpPr>
            <p:spPr bwMode="auto">
              <a:xfrm>
                <a:off x="4856" y="1610"/>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4" name="Rectangle 990"/>
              <p:cNvSpPr>
                <a:spLocks noChangeArrowheads="1"/>
              </p:cNvSpPr>
              <p:nvPr/>
            </p:nvSpPr>
            <p:spPr bwMode="auto">
              <a:xfrm>
                <a:off x="4920" y="161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5" name="Rectangle 991"/>
              <p:cNvSpPr>
                <a:spLocks noChangeArrowheads="1"/>
              </p:cNvSpPr>
              <p:nvPr/>
            </p:nvSpPr>
            <p:spPr bwMode="auto">
              <a:xfrm>
                <a:off x="4834" y="166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6" name="Rectangle 992"/>
              <p:cNvSpPr>
                <a:spLocks noChangeArrowheads="1"/>
              </p:cNvSpPr>
              <p:nvPr/>
            </p:nvSpPr>
            <p:spPr bwMode="auto">
              <a:xfrm>
                <a:off x="4834" y="172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7" name="Rectangle 993"/>
              <p:cNvSpPr>
                <a:spLocks noChangeArrowheads="1"/>
              </p:cNvSpPr>
              <p:nvPr/>
            </p:nvSpPr>
            <p:spPr bwMode="auto">
              <a:xfrm>
                <a:off x="4878" y="172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8" name="Rectangle 994"/>
              <p:cNvSpPr>
                <a:spLocks noChangeArrowheads="1"/>
              </p:cNvSpPr>
              <p:nvPr/>
            </p:nvSpPr>
            <p:spPr bwMode="auto">
              <a:xfrm>
                <a:off x="4920" y="172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9" name="Rectangle 995"/>
              <p:cNvSpPr>
                <a:spLocks noChangeArrowheads="1"/>
              </p:cNvSpPr>
              <p:nvPr/>
            </p:nvSpPr>
            <p:spPr bwMode="auto">
              <a:xfrm>
                <a:off x="4814" y="178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0" name="Rectangle 996"/>
              <p:cNvSpPr>
                <a:spLocks noChangeArrowheads="1"/>
              </p:cNvSpPr>
              <p:nvPr/>
            </p:nvSpPr>
            <p:spPr bwMode="auto">
              <a:xfrm>
                <a:off x="4856" y="178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1" name="Rectangle 997"/>
              <p:cNvSpPr>
                <a:spLocks noChangeArrowheads="1"/>
              </p:cNvSpPr>
              <p:nvPr/>
            </p:nvSpPr>
            <p:spPr bwMode="auto">
              <a:xfrm>
                <a:off x="4900" y="1780"/>
                <a:ext cx="34"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2" name="Rectangle 998"/>
              <p:cNvSpPr>
                <a:spLocks noChangeArrowheads="1"/>
              </p:cNvSpPr>
              <p:nvPr/>
            </p:nvSpPr>
            <p:spPr bwMode="auto">
              <a:xfrm>
                <a:off x="4814" y="1836"/>
                <a:ext cx="34"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3" name="Rectangle 999"/>
              <p:cNvSpPr>
                <a:spLocks noChangeArrowheads="1"/>
              </p:cNvSpPr>
              <p:nvPr/>
            </p:nvSpPr>
            <p:spPr bwMode="auto">
              <a:xfrm>
                <a:off x="4878" y="1836"/>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4" name="Rectangle 1000"/>
              <p:cNvSpPr>
                <a:spLocks noChangeArrowheads="1"/>
              </p:cNvSpPr>
              <p:nvPr/>
            </p:nvSpPr>
            <p:spPr bwMode="auto">
              <a:xfrm>
                <a:off x="4856"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5" name="Rectangle 1001"/>
              <p:cNvSpPr>
                <a:spLocks noChangeArrowheads="1"/>
              </p:cNvSpPr>
              <p:nvPr/>
            </p:nvSpPr>
            <p:spPr bwMode="auto">
              <a:xfrm>
                <a:off x="4900"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6" name="Rectangle 1002"/>
              <p:cNvSpPr>
                <a:spLocks noChangeArrowheads="1"/>
              </p:cNvSpPr>
              <p:nvPr/>
            </p:nvSpPr>
            <p:spPr bwMode="auto">
              <a:xfrm>
                <a:off x="4920" y="1892"/>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7" name="Rectangle 1003"/>
              <p:cNvSpPr>
                <a:spLocks noChangeArrowheads="1"/>
              </p:cNvSpPr>
              <p:nvPr/>
            </p:nvSpPr>
            <p:spPr bwMode="auto">
              <a:xfrm>
                <a:off x="4814"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1158" name="Rectangle 1004"/>
              <p:cNvSpPr>
                <a:spLocks noChangeArrowheads="1"/>
              </p:cNvSpPr>
              <p:nvPr/>
            </p:nvSpPr>
            <p:spPr bwMode="auto">
              <a:xfrm>
                <a:off x="4834" y="1948"/>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1159" name="Rectangle 1005"/>
              <p:cNvSpPr>
                <a:spLocks noChangeArrowheads="1"/>
              </p:cNvSpPr>
              <p:nvPr/>
            </p:nvSpPr>
            <p:spPr bwMode="auto">
              <a:xfrm>
                <a:off x="4856"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1160" name="Rectangle 1006"/>
              <p:cNvSpPr>
                <a:spLocks noChangeArrowheads="1"/>
              </p:cNvSpPr>
              <p:nvPr/>
            </p:nvSpPr>
            <p:spPr bwMode="auto">
              <a:xfrm>
                <a:off x="4920" y="1948"/>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1161" name="Rectangle 1007"/>
              <p:cNvSpPr>
                <a:spLocks noChangeArrowheads="1"/>
              </p:cNvSpPr>
              <p:nvPr/>
            </p:nvSpPr>
            <p:spPr bwMode="auto">
              <a:xfrm>
                <a:off x="4814" y="20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62" name="Rectangle 1008"/>
              <p:cNvSpPr>
                <a:spLocks noChangeArrowheads="1"/>
              </p:cNvSpPr>
              <p:nvPr/>
            </p:nvSpPr>
            <p:spPr bwMode="auto">
              <a:xfrm>
                <a:off x="4856" y="20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63" name="Rectangle 1009"/>
              <p:cNvSpPr>
                <a:spLocks noChangeArrowheads="1"/>
              </p:cNvSpPr>
              <p:nvPr/>
            </p:nvSpPr>
            <p:spPr bwMode="auto">
              <a:xfrm>
                <a:off x="4834" y="206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64" name="Rectangle 1010"/>
              <p:cNvSpPr>
                <a:spLocks noChangeArrowheads="1"/>
              </p:cNvSpPr>
              <p:nvPr/>
            </p:nvSpPr>
            <p:spPr bwMode="auto">
              <a:xfrm>
                <a:off x="4878"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65" name="Rectangle 1011"/>
              <p:cNvSpPr>
                <a:spLocks noChangeArrowheads="1"/>
              </p:cNvSpPr>
              <p:nvPr/>
            </p:nvSpPr>
            <p:spPr bwMode="auto">
              <a:xfrm>
                <a:off x="4814" y="2117"/>
                <a:ext cx="12" cy="32"/>
              </a:xfrm>
              <a:prstGeom prst="rect">
                <a:avLst/>
              </a:prstGeom>
              <a:grpFill/>
              <a:ln>
                <a:noFill/>
              </a:ln>
            </p:spPr>
            <p:txBody>
              <a:bodyPr anchor="t" anchorCtr="0" bIns="45720" compatLnSpc="1" lIns="91440" numCol="1" rIns="91440" tIns="45720" vert="horz" wrap="square"/>
              <a:lstStyle/>
              <a:p>
                <a:endParaRPr altLang="en-US" lang="zh-CN"/>
              </a:p>
            </p:txBody>
          </p:sp>
        </p:grpSp>
        <p:grpSp>
          <p:nvGrpSpPr>
            <p:cNvPr id="372" name="Group 1213"/>
            <p:cNvGrpSpPr/>
            <p:nvPr/>
          </p:nvGrpSpPr>
          <p:grpSpPr>
            <a:xfrm>
              <a:off x="-3900818" y="-1035049"/>
              <a:ext cx="768377" cy="3255963"/>
              <a:chOff x="4814" y="935"/>
              <a:chExt cx="484" cy="2051"/>
            </a:xfrm>
            <a:grpFill/>
          </p:grpSpPr>
          <p:sp>
            <p:nvSpPr>
              <p:cNvPr id="766" name="Rectangle 1013"/>
              <p:cNvSpPr>
                <a:spLocks noChangeArrowheads="1"/>
              </p:cNvSpPr>
              <p:nvPr/>
            </p:nvSpPr>
            <p:spPr bwMode="auto">
              <a:xfrm>
                <a:off x="4856" y="211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67" name="Rectangle 1014"/>
              <p:cNvSpPr>
                <a:spLocks noChangeArrowheads="1"/>
              </p:cNvSpPr>
              <p:nvPr/>
            </p:nvSpPr>
            <p:spPr bwMode="auto">
              <a:xfrm>
                <a:off x="4944"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68" name="Rectangle 1015"/>
              <p:cNvSpPr>
                <a:spLocks noChangeArrowheads="1"/>
              </p:cNvSpPr>
              <p:nvPr/>
            </p:nvSpPr>
            <p:spPr bwMode="auto">
              <a:xfrm>
                <a:off x="4964"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769" name="Rectangle 1016"/>
              <p:cNvSpPr>
                <a:spLocks noChangeArrowheads="1"/>
              </p:cNvSpPr>
              <p:nvPr/>
            </p:nvSpPr>
            <p:spPr bwMode="auto">
              <a:xfrm>
                <a:off x="5008"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70" name="Rectangle 1017"/>
              <p:cNvSpPr>
                <a:spLocks noChangeArrowheads="1"/>
              </p:cNvSpPr>
              <p:nvPr/>
            </p:nvSpPr>
            <p:spPr bwMode="auto">
              <a:xfrm>
                <a:off x="5030"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71" name="Rectangle 1018"/>
              <p:cNvSpPr>
                <a:spLocks noChangeArrowheads="1"/>
              </p:cNvSpPr>
              <p:nvPr/>
            </p:nvSpPr>
            <p:spPr bwMode="auto">
              <a:xfrm>
                <a:off x="5050"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772" name="Rectangle 1019"/>
              <p:cNvSpPr>
                <a:spLocks noChangeArrowheads="1"/>
              </p:cNvSpPr>
              <p:nvPr/>
            </p:nvSpPr>
            <p:spPr bwMode="auto">
              <a:xfrm>
                <a:off x="4944" y="99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73" name="Rectangle 1020"/>
              <p:cNvSpPr>
                <a:spLocks noChangeArrowheads="1"/>
              </p:cNvSpPr>
              <p:nvPr/>
            </p:nvSpPr>
            <p:spPr bwMode="auto">
              <a:xfrm>
                <a:off x="4986" y="99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74" name="Rectangle 1021"/>
              <p:cNvSpPr>
                <a:spLocks noChangeArrowheads="1"/>
              </p:cNvSpPr>
              <p:nvPr/>
            </p:nvSpPr>
            <p:spPr bwMode="auto">
              <a:xfrm>
                <a:off x="5030" y="99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75" name="Rectangle 1022"/>
              <p:cNvSpPr>
                <a:spLocks noChangeArrowheads="1"/>
              </p:cNvSpPr>
              <p:nvPr/>
            </p:nvSpPr>
            <p:spPr bwMode="auto">
              <a:xfrm>
                <a:off x="4964" y="1047"/>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776" name="Rectangle 1023"/>
              <p:cNvSpPr>
                <a:spLocks noChangeArrowheads="1"/>
              </p:cNvSpPr>
              <p:nvPr/>
            </p:nvSpPr>
            <p:spPr bwMode="auto">
              <a:xfrm>
                <a:off x="5050" y="1047"/>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777" name="Rectangle 1024"/>
              <p:cNvSpPr>
                <a:spLocks noChangeArrowheads="1"/>
              </p:cNvSpPr>
              <p:nvPr/>
            </p:nvSpPr>
            <p:spPr bwMode="auto">
              <a:xfrm>
                <a:off x="4944" y="110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78" name="Rectangle 1025"/>
              <p:cNvSpPr>
                <a:spLocks noChangeArrowheads="1"/>
              </p:cNvSpPr>
              <p:nvPr/>
            </p:nvSpPr>
            <p:spPr bwMode="auto">
              <a:xfrm>
                <a:off x="5008" y="1103"/>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779" name="Rectangle 1026"/>
              <p:cNvSpPr>
                <a:spLocks noChangeArrowheads="1"/>
              </p:cNvSpPr>
              <p:nvPr/>
            </p:nvSpPr>
            <p:spPr bwMode="auto">
              <a:xfrm>
                <a:off x="5050" y="110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780" name="Rectangle 1027"/>
              <p:cNvSpPr>
                <a:spLocks noChangeArrowheads="1"/>
              </p:cNvSpPr>
              <p:nvPr/>
            </p:nvSpPr>
            <p:spPr bwMode="auto">
              <a:xfrm>
                <a:off x="4944"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781" name="Rectangle 1028"/>
              <p:cNvSpPr>
                <a:spLocks noChangeArrowheads="1"/>
              </p:cNvSpPr>
              <p:nvPr/>
            </p:nvSpPr>
            <p:spPr bwMode="auto">
              <a:xfrm>
                <a:off x="4964" y="1161"/>
                <a:ext cx="34" cy="30"/>
              </a:xfrm>
              <a:prstGeom prst="rect">
                <a:avLst/>
              </a:prstGeom>
              <a:grpFill/>
              <a:ln>
                <a:noFill/>
              </a:ln>
            </p:spPr>
            <p:txBody>
              <a:bodyPr anchor="t" anchorCtr="0" bIns="45720" compatLnSpc="1" lIns="91440" numCol="1" rIns="91440" tIns="45720" vert="horz" wrap="square"/>
              <a:lstStyle/>
              <a:p>
                <a:endParaRPr altLang="en-US" lang="zh-CN"/>
              </a:p>
            </p:txBody>
          </p:sp>
          <p:sp>
            <p:nvSpPr>
              <p:cNvPr id="782" name="Rectangle 1029"/>
              <p:cNvSpPr>
                <a:spLocks noChangeArrowheads="1"/>
              </p:cNvSpPr>
              <p:nvPr/>
            </p:nvSpPr>
            <p:spPr bwMode="auto">
              <a:xfrm>
                <a:off x="5008"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783" name="Rectangle 1030"/>
              <p:cNvSpPr>
                <a:spLocks noChangeArrowheads="1"/>
              </p:cNvSpPr>
              <p:nvPr/>
            </p:nvSpPr>
            <p:spPr bwMode="auto">
              <a:xfrm>
                <a:off x="5050" y="1161"/>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784" name="Rectangle 1031"/>
              <p:cNvSpPr>
                <a:spLocks noChangeArrowheads="1"/>
              </p:cNvSpPr>
              <p:nvPr/>
            </p:nvSpPr>
            <p:spPr bwMode="auto">
              <a:xfrm>
                <a:off x="4944" y="121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785" name="Rectangle 1032"/>
              <p:cNvSpPr>
                <a:spLocks noChangeArrowheads="1"/>
              </p:cNvSpPr>
              <p:nvPr/>
            </p:nvSpPr>
            <p:spPr bwMode="auto">
              <a:xfrm>
                <a:off x="4986" y="121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786" name="Rectangle 1033"/>
              <p:cNvSpPr>
                <a:spLocks noChangeArrowheads="1"/>
              </p:cNvSpPr>
              <p:nvPr/>
            </p:nvSpPr>
            <p:spPr bwMode="auto">
              <a:xfrm>
                <a:off x="4964" y="1273"/>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787" name="Rectangle 1034"/>
              <p:cNvSpPr>
                <a:spLocks noChangeArrowheads="1"/>
              </p:cNvSpPr>
              <p:nvPr/>
            </p:nvSpPr>
            <p:spPr bwMode="auto">
              <a:xfrm>
                <a:off x="5030" y="1273"/>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788" name="Rectangle 1035"/>
              <p:cNvSpPr>
                <a:spLocks noChangeArrowheads="1"/>
              </p:cNvSpPr>
              <p:nvPr/>
            </p:nvSpPr>
            <p:spPr bwMode="auto">
              <a:xfrm>
                <a:off x="4944" y="133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789" name="Rectangle 1036"/>
              <p:cNvSpPr>
                <a:spLocks noChangeArrowheads="1"/>
              </p:cNvSpPr>
              <p:nvPr/>
            </p:nvSpPr>
            <p:spPr bwMode="auto">
              <a:xfrm>
                <a:off x="4986" y="133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790" name="Rectangle 1037"/>
              <p:cNvSpPr>
                <a:spLocks noChangeArrowheads="1"/>
              </p:cNvSpPr>
              <p:nvPr/>
            </p:nvSpPr>
            <p:spPr bwMode="auto">
              <a:xfrm>
                <a:off x="5008" y="133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791" name="Rectangle 1038"/>
              <p:cNvSpPr>
                <a:spLocks noChangeArrowheads="1"/>
              </p:cNvSpPr>
              <p:nvPr/>
            </p:nvSpPr>
            <p:spPr bwMode="auto">
              <a:xfrm>
                <a:off x="5050" y="1330"/>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792" name="Rectangle 1039"/>
              <p:cNvSpPr>
                <a:spLocks noChangeArrowheads="1"/>
              </p:cNvSpPr>
              <p:nvPr/>
            </p:nvSpPr>
            <p:spPr bwMode="auto">
              <a:xfrm>
                <a:off x="4964" y="138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793" name="Rectangle 1040"/>
              <p:cNvSpPr>
                <a:spLocks noChangeArrowheads="1"/>
              </p:cNvSpPr>
              <p:nvPr/>
            </p:nvSpPr>
            <p:spPr bwMode="auto">
              <a:xfrm>
                <a:off x="5008" y="13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94" name="Rectangle 1041"/>
              <p:cNvSpPr>
                <a:spLocks noChangeArrowheads="1"/>
              </p:cNvSpPr>
              <p:nvPr/>
            </p:nvSpPr>
            <p:spPr bwMode="auto">
              <a:xfrm>
                <a:off x="4944" y="1442"/>
                <a:ext cx="54" cy="32"/>
              </a:xfrm>
              <a:prstGeom prst="rect">
                <a:avLst/>
              </a:prstGeom>
              <a:grpFill/>
              <a:ln>
                <a:noFill/>
              </a:ln>
            </p:spPr>
            <p:txBody>
              <a:bodyPr anchor="t" anchorCtr="0" bIns="45720" compatLnSpc="1" lIns="91440" numCol="1" rIns="91440" tIns="45720" vert="horz" wrap="square"/>
              <a:lstStyle/>
              <a:p>
                <a:endParaRPr altLang="en-US" lang="zh-CN"/>
              </a:p>
            </p:txBody>
          </p:sp>
          <p:sp>
            <p:nvSpPr>
              <p:cNvPr id="795" name="Rectangle 1042"/>
              <p:cNvSpPr>
                <a:spLocks noChangeArrowheads="1"/>
              </p:cNvSpPr>
              <p:nvPr/>
            </p:nvSpPr>
            <p:spPr bwMode="auto">
              <a:xfrm>
                <a:off x="5008" y="14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96" name="Rectangle 1043"/>
              <p:cNvSpPr>
                <a:spLocks noChangeArrowheads="1"/>
              </p:cNvSpPr>
              <p:nvPr/>
            </p:nvSpPr>
            <p:spPr bwMode="auto">
              <a:xfrm>
                <a:off x="5008" y="1498"/>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797" name="Rectangle 1044"/>
              <p:cNvSpPr>
                <a:spLocks noChangeArrowheads="1"/>
              </p:cNvSpPr>
              <p:nvPr/>
            </p:nvSpPr>
            <p:spPr bwMode="auto">
              <a:xfrm>
                <a:off x="5050" y="1498"/>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798" name="Rectangle 1045"/>
              <p:cNvSpPr>
                <a:spLocks noChangeArrowheads="1"/>
              </p:cNvSpPr>
              <p:nvPr/>
            </p:nvSpPr>
            <p:spPr bwMode="auto">
              <a:xfrm>
                <a:off x="4900" y="1554"/>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799" name="Rectangle 1046"/>
              <p:cNvSpPr>
                <a:spLocks noChangeArrowheads="1"/>
              </p:cNvSpPr>
              <p:nvPr/>
            </p:nvSpPr>
            <p:spPr bwMode="auto">
              <a:xfrm>
                <a:off x="5008" y="15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00" name="Rectangle 1047"/>
              <p:cNvSpPr>
                <a:spLocks noChangeArrowheads="1"/>
              </p:cNvSpPr>
              <p:nvPr/>
            </p:nvSpPr>
            <p:spPr bwMode="auto">
              <a:xfrm>
                <a:off x="5050" y="15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01" name="Rectangle 1048"/>
              <p:cNvSpPr>
                <a:spLocks noChangeArrowheads="1"/>
              </p:cNvSpPr>
              <p:nvPr/>
            </p:nvSpPr>
            <p:spPr bwMode="auto">
              <a:xfrm>
                <a:off x="4964" y="161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02" name="Rectangle 1049"/>
              <p:cNvSpPr>
                <a:spLocks noChangeArrowheads="1"/>
              </p:cNvSpPr>
              <p:nvPr/>
            </p:nvSpPr>
            <p:spPr bwMode="auto">
              <a:xfrm>
                <a:off x="4986" y="161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03" name="Rectangle 1050"/>
              <p:cNvSpPr>
                <a:spLocks noChangeArrowheads="1"/>
              </p:cNvSpPr>
              <p:nvPr/>
            </p:nvSpPr>
            <p:spPr bwMode="auto">
              <a:xfrm>
                <a:off x="5030" y="1610"/>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804" name="Rectangle 1051"/>
              <p:cNvSpPr>
                <a:spLocks noChangeArrowheads="1"/>
              </p:cNvSpPr>
              <p:nvPr/>
            </p:nvSpPr>
            <p:spPr bwMode="auto">
              <a:xfrm>
                <a:off x="4964" y="166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05" name="Rectangle 1052"/>
              <p:cNvSpPr>
                <a:spLocks noChangeArrowheads="1"/>
              </p:cNvSpPr>
              <p:nvPr/>
            </p:nvSpPr>
            <p:spPr bwMode="auto">
              <a:xfrm>
                <a:off x="5008" y="166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06" name="Rectangle 1053"/>
              <p:cNvSpPr>
                <a:spLocks noChangeArrowheads="1"/>
              </p:cNvSpPr>
              <p:nvPr/>
            </p:nvSpPr>
            <p:spPr bwMode="auto">
              <a:xfrm>
                <a:off x="5050" y="166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07" name="Rectangle 1054"/>
              <p:cNvSpPr>
                <a:spLocks noChangeArrowheads="1"/>
              </p:cNvSpPr>
              <p:nvPr/>
            </p:nvSpPr>
            <p:spPr bwMode="auto">
              <a:xfrm>
                <a:off x="4964" y="1722"/>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808" name="Rectangle 1055"/>
              <p:cNvSpPr>
                <a:spLocks noChangeArrowheads="1"/>
              </p:cNvSpPr>
              <p:nvPr/>
            </p:nvSpPr>
            <p:spPr bwMode="auto">
              <a:xfrm>
                <a:off x="5050" y="172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09" name="Rectangle 1056"/>
              <p:cNvSpPr>
                <a:spLocks noChangeArrowheads="1"/>
              </p:cNvSpPr>
              <p:nvPr/>
            </p:nvSpPr>
            <p:spPr bwMode="auto">
              <a:xfrm>
                <a:off x="4944" y="178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10" name="Rectangle 1057"/>
              <p:cNvSpPr>
                <a:spLocks noChangeArrowheads="1"/>
              </p:cNvSpPr>
              <p:nvPr/>
            </p:nvSpPr>
            <p:spPr bwMode="auto">
              <a:xfrm>
                <a:off x="5050" y="1780"/>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811" name="Rectangle 1058"/>
              <p:cNvSpPr>
                <a:spLocks noChangeArrowheads="1"/>
              </p:cNvSpPr>
              <p:nvPr/>
            </p:nvSpPr>
            <p:spPr bwMode="auto">
              <a:xfrm>
                <a:off x="4944" y="1836"/>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12" name="Rectangle 1059"/>
              <p:cNvSpPr>
                <a:spLocks noChangeArrowheads="1"/>
              </p:cNvSpPr>
              <p:nvPr/>
            </p:nvSpPr>
            <p:spPr bwMode="auto">
              <a:xfrm>
                <a:off x="4964" y="1836"/>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813" name="Rectangle 1060"/>
              <p:cNvSpPr>
                <a:spLocks noChangeArrowheads="1"/>
              </p:cNvSpPr>
              <p:nvPr/>
            </p:nvSpPr>
            <p:spPr bwMode="auto">
              <a:xfrm>
                <a:off x="5008" y="1836"/>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14" name="Rectangle 1061"/>
              <p:cNvSpPr>
                <a:spLocks noChangeArrowheads="1"/>
              </p:cNvSpPr>
              <p:nvPr/>
            </p:nvSpPr>
            <p:spPr bwMode="auto">
              <a:xfrm>
                <a:off x="5030" y="1836"/>
                <a:ext cx="34" cy="30"/>
              </a:xfrm>
              <a:prstGeom prst="rect">
                <a:avLst/>
              </a:prstGeom>
              <a:grpFill/>
              <a:ln>
                <a:noFill/>
              </a:ln>
            </p:spPr>
            <p:txBody>
              <a:bodyPr anchor="t" anchorCtr="0" bIns="45720" compatLnSpc="1" lIns="91440" numCol="1" rIns="91440" tIns="45720" vert="horz" wrap="square"/>
              <a:lstStyle/>
              <a:p>
                <a:endParaRPr altLang="en-US" lang="zh-CN"/>
              </a:p>
            </p:txBody>
          </p:sp>
          <p:sp>
            <p:nvSpPr>
              <p:cNvPr id="815" name="Rectangle 1062"/>
              <p:cNvSpPr>
                <a:spLocks noChangeArrowheads="1"/>
              </p:cNvSpPr>
              <p:nvPr/>
            </p:nvSpPr>
            <p:spPr bwMode="auto">
              <a:xfrm>
                <a:off x="4986"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16" name="Rectangle 1063"/>
              <p:cNvSpPr>
                <a:spLocks noChangeArrowheads="1"/>
              </p:cNvSpPr>
              <p:nvPr/>
            </p:nvSpPr>
            <p:spPr bwMode="auto">
              <a:xfrm>
                <a:off x="5030"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17" name="Rectangle 1064"/>
              <p:cNvSpPr>
                <a:spLocks noChangeArrowheads="1"/>
              </p:cNvSpPr>
              <p:nvPr/>
            </p:nvSpPr>
            <p:spPr bwMode="auto">
              <a:xfrm>
                <a:off x="5050" y="1892"/>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818" name="Rectangle 1065"/>
              <p:cNvSpPr>
                <a:spLocks noChangeArrowheads="1"/>
              </p:cNvSpPr>
              <p:nvPr/>
            </p:nvSpPr>
            <p:spPr bwMode="auto">
              <a:xfrm>
                <a:off x="4964" y="1948"/>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819" name="Rectangle 1066"/>
              <p:cNvSpPr>
                <a:spLocks noChangeArrowheads="1"/>
              </p:cNvSpPr>
              <p:nvPr/>
            </p:nvSpPr>
            <p:spPr bwMode="auto">
              <a:xfrm>
                <a:off x="4986"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820" name="Rectangle 1067"/>
              <p:cNvSpPr>
                <a:spLocks noChangeArrowheads="1"/>
              </p:cNvSpPr>
              <p:nvPr/>
            </p:nvSpPr>
            <p:spPr bwMode="auto">
              <a:xfrm>
                <a:off x="5050" y="1948"/>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821" name="Rectangle 1068"/>
              <p:cNvSpPr>
                <a:spLocks noChangeArrowheads="1"/>
              </p:cNvSpPr>
              <p:nvPr/>
            </p:nvSpPr>
            <p:spPr bwMode="auto">
              <a:xfrm>
                <a:off x="4944" y="20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22" name="Rectangle 1069"/>
              <p:cNvSpPr>
                <a:spLocks noChangeArrowheads="1"/>
              </p:cNvSpPr>
              <p:nvPr/>
            </p:nvSpPr>
            <p:spPr bwMode="auto">
              <a:xfrm>
                <a:off x="4986" y="20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23" name="Rectangle 1070"/>
              <p:cNvSpPr>
                <a:spLocks noChangeArrowheads="1"/>
              </p:cNvSpPr>
              <p:nvPr/>
            </p:nvSpPr>
            <p:spPr bwMode="auto">
              <a:xfrm>
                <a:off x="5030" y="20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24" name="Rectangle 1071"/>
              <p:cNvSpPr>
                <a:spLocks noChangeArrowheads="1"/>
              </p:cNvSpPr>
              <p:nvPr/>
            </p:nvSpPr>
            <p:spPr bwMode="auto">
              <a:xfrm>
                <a:off x="4964" y="206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25" name="Rectangle 1072"/>
              <p:cNvSpPr>
                <a:spLocks noChangeArrowheads="1"/>
              </p:cNvSpPr>
              <p:nvPr/>
            </p:nvSpPr>
            <p:spPr bwMode="auto">
              <a:xfrm>
                <a:off x="5008"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26" name="Rectangle 1073"/>
              <p:cNvSpPr>
                <a:spLocks noChangeArrowheads="1"/>
              </p:cNvSpPr>
              <p:nvPr/>
            </p:nvSpPr>
            <p:spPr bwMode="auto">
              <a:xfrm>
                <a:off x="5050" y="206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27" name="Rectangle 1074"/>
              <p:cNvSpPr>
                <a:spLocks noChangeArrowheads="1"/>
              </p:cNvSpPr>
              <p:nvPr/>
            </p:nvSpPr>
            <p:spPr bwMode="auto">
              <a:xfrm>
                <a:off x="4944" y="211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28" name="Rectangle 1075"/>
              <p:cNvSpPr>
                <a:spLocks noChangeArrowheads="1"/>
              </p:cNvSpPr>
              <p:nvPr/>
            </p:nvSpPr>
            <p:spPr bwMode="auto">
              <a:xfrm>
                <a:off x="4986" y="211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29" name="Rectangle 1076"/>
              <p:cNvSpPr>
                <a:spLocks noChangeArrowheads="1"/>
              </p:cNvSpPr>
              <p:nvPr/>
            </p:nvSpPr>
            <p:spPr bwMode="auto">
              <a:xfrm>
                <a:off x="5050" y="2117"/>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30" name="Rectangle 1077"/>
              <p:cNvSpPr>
                <a:spLocks noChangeArrowheads="1"/>
              </p:cNvSpPr>
              <p:nvPr/>
            </p:nvSpPr>
            <p:spPr bwMode="auto">
              <a:xfrm>
                <a:off x="4856" y="217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31" name="Rectangle 1078"/>
              <p:cNvSpPr>
                <a:spLocks noChangeArrowheads="1"/>
              </p:cNvSpPr>
              <p:nvPr/>
            </p:nvSpPr>
            <p:spPr bwMode="auto">
              <a:xfrm>
                <a:off x="4920" y="217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32" name="Rectangle 1079"/>
              <p:cNvSpPr>
                <a:spLocks noChangeArrowheads="1"/>
              </p:cNvSpPr>
              <p:nvPr/>
            </p:nvSpPr>
            <p:spPr bwMode="auto">
              <a:xfrm>
                <a:off x="4944" y="217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33" name="Rectangle 1080"/>
              <p:cNvSpPr>
                <a:spLocks noChangeArrowheads="1"/>
              </p:cNvSpPr>
              <p:nvPr/>
            </p:nvSpPr>
            <p:spPr bwMode="auto">
              <a:xfrm>
                <a:off x="4986" y="217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34" name="Rectangle 1081"/>
              <p:cNvSpPr>
                <a:spLocks noChangeArrowheads="1"/>
              </p:cNvSpPr>
              <p:nvPr/>
            </p:nvSpPr>
            <p:spPr bwMode="auto">
              <a:xfrm>
                <a:off x="4814" y="22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35" name="Rectangle 1082"/>
              <p:cNvSpPr>
                <a:spLocks noChangeArrowheads="1"/>
              </p:cNvSpPr>
              <p:nvPr/>
            </p:nvSpPr>
            <p:spPr bwMode="auto">
              <a:xfrm>
                <a:off x="4834" y="22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36" name="Rectangle 1083"/>
              <p:cNvSpPr>
                <a:spLocks noChangeArrowheads="1"/>
              </p:cNvSpPr>
              <p:nvPr/>
            </p:nvSpPr>
            <p:spPr bwMode="auto">
              <a:xfrm>
                <a:off x="4900" y="22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37" name="Rectangle 1084"/>
              <p:cNvSpPr>
                <a:spLocks noChangeArrowheads="1"/>
              </p:cNvSpPr>
              <p:nvPr/>
            </p:nvSpPr>
            <p:spPr bwMode="auto">
              <a:xfrm>
                <a:off x="4944" y="22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38" name="Rectangle 1085"/>
              <p:cNvSpPr>
                <a:spLocks noChangeArrowheads="1"/>
              </p:cNvSpPr>
              <p:nvPr/>
            </p:nvSpPr>
            <p:spPr bwMode="auto">
              <a:xfrm>
                <a:off x="5050" y="22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39" name="Rectangle 1086"/>
              <p:cNvSpPr>
                <a:spLocks noChangeArrowheads="1"/>
              </p:cNvSpPr>
              <p:nvPr/>
            </p:nvSpPr>
            <p:spPr bwMode="auto">
              <a:xfrm>
                <a:off x="4920" y="22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40" name="Rectangle 1087"/>
              <p:cNvSpPr>
                <a:spLocks noChangeArrowheads="1"/>
              </p:cNvSpPr>
              <p:nvPr/>
            </p:nvSpPr>
            <p:spPr bwMode="auto">
              <a:xfrm>
                <a:off x="4878"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41" name="Rectangle 1088"/>
              <p:cNvSpPr>
                <a:spLocks noChangeArrowheads="1"/>
              </p:cNvSpPr>
              <p:nvPr/>
            </p:nvSpPr>
            <p:spPr bwMode="auto">
              <a:xfrm>
                <a:off x="5030"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42" name="Rectangle 1089"/>
              <p:cNvSpPr>
                <a:spLocks noChangeArrowheads="1"/>
              </p:cNvSpPr>
              <p:nvPr/>
            </p:nvSpPr>
            <p:spPr bwMode="auto">
              <a:xfrm>
                <a:off x="5050" y="22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43" name="Rectangle 1090"/>
              <p:cNvSpPr>
                <a:spLocks noChangeArrowheads="1"/>
              </p:cNvSpPr>
              <p:nvPr/>
            </p:nvSpPr>
            <p:spPr bwMode="auto">
              <a:xfrm>
                <a:off x="4814" y="23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44" name="Rectangle 1091"/>
              <p:cNvSpPr>
                <a:spLocks noChangeArrowheads="1"/>
              </p:cNvSpPr>
              <p:nvPr/>
            </p:nvSpPr>
            <p:spPr bwMode="auto">
              <a:xfrm>
                <a:off x="4964" y="23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45" name="Rectangle 1092"/>
              <p:cNvSpPr>
                <a:spLocks noChangeArrowheads="1"/>
              </p:cNvSpPr>
              <p:nvPr/>
            </p:nvSpPr>
            <p:spPr bwMode="auto">
              <a:xfrm>
                <a:off x="4856" y="23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46" name="Rectangle 1093"/>
              <p:cNvSpPr>
                <a:spLocks noChangeArrowheads="1"/>
              </p:cNvSpPr>
              <p:nvPr/>
            </p:nvSpPr>
            <p:spPr bwMode="auto">
              <a:xfrm>
                <a:off x="5008" y="23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47" name="Rectangle 1094"/>
              <p:cNvSpPr>
                <a:spLocks noChangeArrowheads="1"/>
              </p:cNvSpPr>
              <p:nvPr/>
            </p:nvSpPr>
            <p:spPr bwMode="auto">
              <a:xfrm>
                <a:off x="5050" y="23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48" name="Rectangle 1095"/>
              <p:cNvSpPr>
                <a:spLocks noChangeArrowheads="1"/>
              </p:cNvSpPr>
              <p:nvPr/>
            </p:nvSpPr>
            <p:spPr bwMode="auto">
              <a:xfrm>
                <a:off x="4814"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49" name="Rectangle 1096"/>
              <p:cNvSpPr>
                <a:spLocks noChangeArrowheads="1"/>
              </p:cNvSpPr>
              <p:nvPr/>
            </p:nvSpPr>
            <p:spPr bwMode="auto">
              <a:xfrm>
                <a:off x="4878"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50" name="Rectangle 1097"/>
              <p:cNvSpPr>
                <a:spLocks noChangeArrowheads="1"/>
              </p:cNvSpPr>
              <p:nvPr/>
            </p:nvSpPr>
            <p:spPr bwMode="auto">
              <a:xfrm>
                <a:off x="4834" y="23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51" name="Rectangle 1098"/>
              <p:cNvSpPr>
                <a:spLocks noChangeArrowheads="1"/>
              </p:cNvSpPr>
              <p:nvPr/>
            </p:nvSpPr>
            <p:spPr bwMode="auto">
              <a:xfrm>
                <a:off x="4986"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52" name="Rectangle 1099"/>
              <p:cNvSpPr>
                <a:spLocks noChangeArrowheads="1"/>
              </p:cNvSpPr>
              <p:nvPr/>
            </p:nvSpPr>
            <p:spPr bwMode="auto">
              <a:xfrm>
                <a:off x="5008"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53" name="Rectangle 1100"/>
              <p:cNvSpPr>
                <a:spLocks noChangeArrowheads="1"/>
              </p:cNvSpPr>
              <p:nvPr/>
            </p:nvSpPr>
            <p:spPr bwMode="auto">
              <a:xfrm>
                <a:off x="4814" y="24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54" name="Rectangle 1101"/>
              <p:cNvSpPr>
                <a:spLocks noChangeArrowheads="1"/>
              </p:cNvSpPr>
              <p:nvPr/>
            </p:nvSpPr>
            <p:spPr bwMode="auto">
              <a:xfrm>
                <a:off x="4964" y="24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55" name="Rectangle 1102"/>
              <p:cNvSpPr>
                <a:spLocks noChangeArrowheads="1"/>
              </p:cNvSpPr>
              <p:nvPr/>
            </p:nvSpPr>
            <p:spPr bwMode="auto">
              <a:xfrm>
                <a:off x="4878" y="24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56" name="Rectangle 1103"/>
              <p:cNvSpPr>
                <a:spLocks noChangeArrowheads="1"/>
              </p:cNvSpPr>
              <p:nvPr/>
            </p:nvSpPr>
            <p:spPr bwMode="auto">
              <a:xfrm>
                <a:off x="4920" y="24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57" name="Rectangle 1104"/>
              <p:cNvSpPr>
                <a:spLocks noChangeArrowheads="1"/>
              </p:cNvSpPr>
              <p:nvPr/>
            </p:nvSpPr>
            <p:spPr bwMode="auto">
              <a:xfrm>
                <a:off x="5050" y="24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58" name="Rectangle 1105"/>
              <p:cNvSpPr>
                <a:spLocks noChangeArrowheads="1"/>
              </p:cNvSpPr>
              <p:nvPr/>
            </p:nvSpPr>
            <p:spPr bwMode="auto">
              <a:xfrm>
                <a:off x="4814" y="247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59" name="Rectangle 1106"/>
              <p:cNvSpPr>
                <a:spLocks noChangeArrowheads="1"/>
              </p:cNvSpPr>
              <p:nvPr/>
            </p:nvSpPr>
            <p:spPr bwMode="auto">
              <a:xfrm>
                <a:off x="4964" y="247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60" name="Rectangle 1107"/>
              <p:cNvSpPr>
                <a:spLocks noChangeArrowheads="1"/>
              </p:cNvSpPr>
              <p:nvPr/>
            </p:nvSpPr>
            <p:spPr bwMode="auto">
              <a:xfrm>
                <a:off x="4878" y="247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61" name="Rectangle 1108"/>
              <p:cNvSpPr>
                <a:spLocks noChangeArrowheads="1"/>
              </p:cNvSpPr>
              <p:nvPr/>
            </p:nvSpPr>
            <p:spPr bwMode="auto">
              <a:xfrm>
                <a:off x="4944" y="247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62" name="Rectangle 1109"/>
              <p:cNvSpPr>
                <a:spLocks noChangeArrowheads="1"/>
              </p:cNvSpPr>
              <p:nvPr/>
            </p:nvSpPr>
            <p:spPr bwMode="auto">
              <a:xfrm>
                <a:off x="5050" y="247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63" name="Rectangle 1110"/>
              <p:cNvSpPr>
                <a:spLocks noChangeArrowheads="1"/>
              </p:cNvSpPr>
              <p:nvPr/>
            </p:nvSpPr>
            <p:spPr bwMode="auto">
              <a:xfrm>
                <a:off x="4964" y="2525"/>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864" name="Rectangle 1111"/>
              <p:cNvSpPr>
                <a:spLocks noChangeArrowheads="1"/>
              </p:cNvSpPr>
              <p:nvPr/>
            </p:nvSpPr>
            <p:spPr bwMode="auto">
              <a:xfrm>
                <a:off x="4856" y="2525"/>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65" name="Rectangle 1112"/>
              <p:cNvSpPr>
                <a:spLocks noChangeArrowheads="1"/>
              </p:cNvSpPr>
              <p:nvPr/>
            </p:nvSpPr>
            <p:spPr bwMode="auto">
              <a:xfrm>
                <a:off x="4920" y="2525"/>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866" name="Rectangle 1113"/>
              <p:cNvSpPr>
                <a:spLocks noChangeArrowheads="1"/>
              </p:cNvSpPr>
              <p:nvPr/>
            </p:nvSpPr>
            <p:spPr bwMode="auto">
              <a:xfrm>
                <a:off x="4814" y="25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67" name="Rectangle 1114"/>
              <p:cNvSpPr>
                <a:spLocks noChangeArrowheads="1"/>
              </p:cNvSpPr>
              <p:nvPr/>
            </p:nvSpPr>
            <p:spPr bwMode="auto">
              <a:xfrm>
                <a:off x="4920" y="25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68" name="Rectangle 1115"/>
              <p:cNvSpPr>
                <a:spLocks noChangeArrowheads="1"/>
              </p:cNvSpPr>
              <p:nvPr/>
            </p:nvSpPr>
            <p:spPr bwMode="auto">
              <a:xfrm>
                <a:off x="5050" y="25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69" name="Rectangle 1116"/>
              <p:cNvSpPr>
                <a:spLocks noChangeArrowheads="1"/>
              </p:cNvSpPr>
              <p:nvPr/>
            </p:nvSpPr>
            <p:spPr bwMode="auto">
              <a:xfrm>
                <a:off x="4878" y="2623"/>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870" name="Rectangle 1117"/>
              <p:cNvSpPr>
                <a:spLocks noChangeArrowheads="1"/>
              </p:cNvSpPr>
              <p:nvPr/>
            </p:nvSpPr>
            <p:spPr bwMode="auto">
              <a:xfrm>
                <a:off x="4814" y="267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71" name="Rectangle 1118"/>
              <p:cNvSpPr>
                <a:spLocks noChangeArrowheads="1"/>
              </p:cNvSpPr>
              <p:nvPr/>
            </p:nvSpPr>
            <p:spPr bwMode="auto">
              <a:xfrm>
                <a:off x="4920" y="267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72" name="Rectangle 1119"/>
              <p:cNvSpPr>
                <a:spLocks noChangeArrowheads="1"/>
              </p:cNvSpPr>
              <p:nvPr/>
            </p:nvSpPr>
            <p:spPr bwMode="auto">
              <a:xfrm>
                <a:off x="5050" y="267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73" name="Rectangle 1120"/>
              <p:cNvSpPr>
                <a:spLocks noChangeArrowheads="1"/>
              </p:cNvSpPr>
              <p:nvPr/>
            </p:nvSpPr>
            <p:spPr bwMode="auto">
              <a:xfrm>
                <a:off x="4814" y="273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74" name="Rectangle 1121"/>
              <p:cNvSpPr>
                <a:spLocks noChangeArrowheads="1"/>
              </p:cNvSpPr>
              <p:nvPr/>
            </p:nvSpPr>
            <p:spPr bwMode="auto">
              <a:xfrm>
                <a:off x="5050" y="273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75" name="Rectangle 1122"/>
              <p:cNvSpPr>
                <a:spLocks noChangeArrowheads="1"/>
              </p:cNvSpPr>
              <p:nvPr/>
            </p:nvSpPr>
            <p:spPr bwMode="auto">
              <a:xfrm>
                <a:off x="4920" y="278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76" name="Rectangle 1123"/>
              <p:cNvSpPr>
                <a:spLocks noChangeArrowheads="1"/>
              </p:cNvSpPr>
              <p:nvPr/>
            </p:nvSpPr>
            <p:spPr bwMode="auto">
              <a:xfrm>
                <a:off x="5050" y="278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77" name="Rectangle 1124"/>
              <p:cNvSpPr>
                <a:spLocks noChangeArrowheads="1"/>
              </p:cNvSpPr>
              <p:nvPr/>
            </p:nvSpPr>
            <p:spPr bwMode="auto">
              <a:xfrm>
                <a:off x="4814" y="284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78" name="Rectangle 1125"/>
              <p:cNvSpPr>
                <a:spLocks noChangeArrowheads="1"/>
              </p:cNvSpPr>
              <p:nvPr/>
            </p:nvSpPr>
            <p:spPr bwMode="auto">
              <a:xfrm>
                <a:off x="4944" y="284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79" name="Rectangle 1126"/>
              <p:cNvSpPr>
                <a:spLocks noChangeArrowheads="1"/>
              </p:cNvSpPr>
              <p:nvPr/>
            </p:nvSpPr>
            <p:spPr bwMode="auto">
              <a:xfrm>
                <a:off x="4920" y="290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80" name="Rectangle 1127"/>
              <p:cNvSpPr>
                <a:spLocks noChangeArrowheads="1"/>
              </p:cNvSpPr>
              <p:nvPr/>
            </p:nvSpPr>
            <p:spPr bwMode="auto">
              <a:xfrm>
                <a:off x="4920" y="2956"/>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881" name="Rectangle 1128"/>
              <p:cNvSpPr>
                <a:spLocks noChangeArrowheads="1"/>
              </p:cNvSpPr>
              <p:nvPr/>
            </p:nvSpPr>
            <p:spPr bwMode="auto">
              <a:xfrm>
                <a:off x="5050" y="290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82" name="Rectangle 1129"/>
              <p:cNvSpPr>
                <a:spLocks noChangeArrowheads="1"/>
              </p:cNvSpPr>
              <p:nvPr/>
            </p:nvSpPr>
            <p:spPr bwMode="auto">
              <a:xfrm>
                <a:off x="5048"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83" name="Rectangle 1130"/>
              <p:cNvSpPr>
                <a:spLocks noChangeArrowheads="1"/>
              </p:cNvSpPr>
              <p:nvPr/>
            </p:nvSpPr>
            <p:spPr bwMode="auto">
              <a:xfrm>
                <a:off x="5070"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84" name="Rectangle 1131"/>
              <p:cNvSpPr>
                <a:spLocks noChangeArrowheads="1"/>
              </p:cNvSpPr>
              <p:nvPr/>
            </p:nvSpPr>
            <p:spPr bwMode="auto">
              <a:xfrm>
                <a:off x="5092"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85" name="Rectangle 1132"/>
              <p:cNvSpPr>
                <a:spLocks noChangeArrowheads="1"/>
              </p:cNvSpPr>
              <p:nvPr/>
            </p:nvSpPr>
            <p:spPr bwMode="auto">
              <a:xfrm>
                <a:off x="5134"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86" name="Rectangle 1133"/>
              <p:cNvSpPr>
                <a:spLocks noChangeArrowheads="1"/>
              </p:cNvSpPr>
              <p:nvPr/>
            </p:nvSpPr>
            <p:spPr bwMode="auto">
              <a:xfrm>
                <a:off x="5156"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87" name="Rectangle 1134"/>
              <p:cNvSpPr>
                <a:spLocks noChangeArrowheads="1"/>
              </p:cNvSpPr>
              <p:nvPr/>
            </p:nvSpPr>
            <p:spPr bwMode="auto">
              <a:xfrm>
                <a:off x="5048" y="99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88" name="Rectangle 1135"/>
              <p:cNvSpPr>
                <a:spLocks noChangeArrowheads="1"/>
              </p:cNvSpPr>
              <p:nvPr/>
            </p:nvSpPr>
            <p:spPr bwMode="auto">
              <a:xfrm>
                <a:off x="5070" y="991"/>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889" name="Rectangle 1136"/>
              <p:cNvSpPr>
                <a:spLocks noChangeArrowheads="1"/>
              </p:cNvSpPr>
              <p:nvPr/>
            </p:nvSpPr>
            <p:spPr bwMode="auto">
              <a:xfrm>
                <a:off x="5048" y="1047"/>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90" name="Rectangle 1137"/>
              <p:cNvSpPr>
                <a:spLocks noChangeArrowheads="1"/>
              </p:cNvSpPr>
              <p:nvPr/>
            </p:nvSpPr>
            <p:spPr bwMode="auto">
              <a:xfrm>
                <a:off x="5092" y="1047"/>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891" name="Rectangle 1138"/>
              <p:cNvSpPr>
                <a:spLocks noChangeArrowheads="1"/>
              </p:cNvSpPr>
              <p:nvPr/>
            </p:nvSpPr>
            <p:spPr bwMode="auto">
              <a:xfrm>
                <a:off x="5156" y="104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92" name="Rectangle 1139"/>
              <p:cNvSpPr>
                <a:spLocks noChangeArrowheads="1"/>
              </p:cNvSpPr>
              <p:nvPr/>
            </p:nvSpPr>
            <p:spPr bwMode="auto">
              <a:xfrm>
                <a:off x="5048" y="110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93" name="Rectangle 1140"/>
              <p:cNvSpPr>
                <a:spLocks noChangeArrowheads="1"/>
              </p:cNvSpPr>
              <p:nvPr/>
            </p:nvSpPr>
            <p:spPr bwMode="auto">
              <a:xfrm>
                <a:off x="5070" y="110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94" name="Rectangle 1141"/>
              <p:cNvSpPr>
                <a:spLocks noChangeArrowheads="1"/>
              </p:cNvSpPr>
              <p:nvPr/>
            </p:nvSpPr>
            <p:spPr bwMode="auto">
              <a:xfrm>
                <a:off x="5114" y="1103"/>
                <a:ext cx="54" cy="32"/>
              </a:xfrm>
              <a:prstGeom prst="rect">
                <a:avLst/>
              </a:prstGeom>
              <a:grpFill/>
              <a:ln>
                <a:noFill/>
              </a:ln>
            </p:spPr>
            <p:txBody>
              <a:bodyPr anchor="t" anchorCtr="0" bIns="45720" compatLnSpc="1" lIns="91440" numCol="1" rIns="91440" tIns="45720" vert="horz" wrap="square"/>
              <a:lstStyle/>
              <a:p>
                <a:endParaRPr altLang="en-US" lang="zh-CN"/>
              </a:p>
            </p:txBody>
          </p:sp>
          <p:sp>
            <p:nvSpPr>
              <p:cNvPr id="895" name="Rectangle 1142"/>
              <p:cNvSpPr>
                <a:spLocks noChangeArrowheads="1"/>
              </p:cNvSpPr>
              <p:nvPr/>
            </p:nvSpPr>
            <p:spPr bwMode="auto">
              <a:xfrm>
                <a:off x="5070"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96" name="Rectangle 1143"/>
              <p:cNvSpPr>
                <a:spLocks noChangeArrowheads="1"/>
              </p:cNvSpPr>
              <p:nvPr/>
            </p:nvSpPr>
            <p:spPr bwMode="auto">
              <a:xfrm>
                <a:off x="5092"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97" name="Rectangle 1144"/>
              <p:cNvSpPr>
                <a:spLocks noChangeArrowheads="1"/>
              </p:cNvSpPr>
              <p:nvPr/>
            </p:nvSpPr>
            <p:spPr bwMode="auto">
              <a:xfrm>
                <a:off x="5156"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98" name="Rectangle 1145"/>
              <p:cNvSpPr>
                <a:spLocks noChangeArrowheads="1"/>
              </p:cNvSpPr>
              <p:nvPr/>
            </p:nvSpPr>
            <p:spPr bwMode="auto">
              <a:xfrm>
                <a:off x="5048" y="1217"/>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899" name="Rectangle 1146"/>
              <p:cNvSpPr>
                <a:spLocks noChangeArrowheads="1"/>
              </p:cNvSpPr>
              <p:nvPr/>
            </p:nvSpPr>
            <p:spPr bwMode="auto">
              <a:xfrm>
                <a:off x="5092" y="121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00" name="Rectangle 1147"/>
              <p:cNvSpPr>
                <a:spLocks noChangeArrowheads="1"/>
              </p:cNvSpPr>
              <p:nvPr/>
            </p:nvSpPr>
            <p:spPr bwMode="auto">
              <a:xfrm>
                <a:off x="5134" y="1217"/>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901" name="Rectangle 1148"/>
              <p:cNvSpPr>
                <a:spLocks noChangeArrowheads="1"/>
              </p:cNvSpPr>
              <p:nvPr/>
            </p:nvSpPr>
            <p:spPr bwMode="auto">
              <a:xfrm>
                <a:off x="5070" y="1273"/>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902" name="Rectangle 1149"/>
              <p:cNvSpPr>
                <a:spLocks noChangeArrowheads="1"/>
              </p:cNvSpPr>
              <p:nvPr/>
            </p:nvSpPr>
            <p:spPr bwMode="auto">
              <a:xfrm>
                <a:off x="5114" y="1273"/>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903" name="Rectangle 1150"/>
              <p:cNvSpPr>
                <a:spLocks noChangeArrowheads="1"/>
              </p:cNvSpPr>
              <p:nvPr/>
            </p:nvSpPr>
            <p:spPr bwMode="auto">
              <a:xfrm>
                <a:off x="5156" y="1273"/>
                <a:ext cx="36" cy="31"/>
              </a:xfrm>
              <a:prstGeom prst="rect">
                <a:avLst/>
              </a:prstGeom>
              <a:grpFill/>
              <a:ln>
                <a:noFill/>
              </a:ln>
            </p:spPr>
            <p:txBody>
              <a:bodyPr anchor="t" anchorCtr="0" bIns="45720" compatLnSpc="1" lIns="91440" numCol="1" rIns="91440" tIns="45720" vert="horz" wrap="square"/>
              <a:lstStyle/>
              <a:p>
                <a:endParaRPr altLang="en-US" lang="zh-CN"/>
              </a:p>
            </p:txBody>
          </p:sp>
          <p:sp>
            <p:nvSpPr>
              <p:cNvPr id="904" name="Rectangle 1151"/>
              <p:cNvSpPr>
                <a:spLocks noChangeArrowheads="1"/>
              </p:cNvSpPr>
              <p:nvPr/>
            </p:nvSpPr>
            <p:spPr bwMode="auto">
              <a:xfrm>
                <a:off x="5048" y="1330"/>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905" name="Rectangle 1152"/>
              <p:cNvSpPr>
                <a:spLocks noChangeArrowheads="1"/>
              </p:cNvSpPr>
              <p:nvPr/>
            </p:nvSpPr>
            <p:spPr bwMode="auto">
              <a:xfrm>
                <a:off x="5092" y="1330"/>
                <a:ext cx="56" cy="30"/>
              </a:xfrm>
              <a:prstGeom prst="rect">
                <a:avLst/>
              </a:prstGeom>
              <a:grpFill/>
              <a:ln>
                <a:noFill/>
              </a:ln>
            </p:spPr>
            <p:txBody>
              <a:bodyPr anchor="t" anchorCtr="0" bIns="45720" compatLnSpc="1" lIns="91440" numCol="1" rIns="91440" tIns="45720" vert="horz" wrap="square"/>
              <a:lstStyle/>
              <a:p>
                <a:endParaRPr altLang="en-US" lang="zh-CN"/>
              </a:p>
            </p:txBody>
          </p:sp>
          <p:sp>
            <p:nvSpPr>
              <p:cNvPr id="906" name="Rectangle 1153"/>
              <p:cNvSpPr>
                <a:spLocks noChangeArrowheads="1"/>
              </p:cNvSpPr>
              <p:nvPr/>
            </p:nvSpPr>
            <p:spPr bwMode="auto">
              <a:xfrm>
                <a:off x="5070" y="13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07" name="Rectangle 1154"/>
              <p:cNvSpPr>
                <a:spLocks noChangeArrowheads="1"/>
              </p:cNvSpPr>
              <p:nvPr/>
            </p:nvSpPr>
            <p:spPr bwMode="auto">
              <a:xfrm>
                <a:off x="5114" y="13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08" name="Rectangle 1155"/>
              <p:cNvSpPr>
                <a:spLocks noChangeArrowheads="1"/>
              </p:cNvSpPr>
              <p:nvPr/>
            </p:nvSpPr>
            <p:spPr bwMode="auto">
              <a:xfrm>
                <a:off x="5134" y="138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09" name="Rectangle 1156"/>
              <p:cNvSpPr>
                <a:spLocks noChangeArrowheads="1"/>
              </p:cNvSpPr>
              <p:nvPr/>
            </p:nvSpPr>
            <p:spPr bwMode="auto">
              <a:xfrm>
                <a:off x="5070" y="14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10" name="Rectangle 1157"/>
              <p:cNvSpPr>
                <a:spLocks noChangeArrowheads="1"/>
              </p:cNvSpPr>
              <p:nvPr/>
            </p:nvSpPr>
            <p:spPr bwMode="auto">
              <a:xfrm>
                <a:off x="5114" y="14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11" name="Rectangle 1158"/>
              <p:cNvSpPr>
                <a:spLocks noChangeArrowheads="1"/>
              </p:cNvSpPr>
              <p:nvPr/>
            </p:nvSpPr>
            <p:spPr bwMode="auto">
              <a:xfrm>
                <a:off x="5048" y="1498"/>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12" name="Rectangle 1159"/>
              <p:cNvSpPr>
                <a:spLocks noChangeArrowheads="1"/>
              </p:cNvSpPr>
              <p:nvPr/>
            </p:nvSpPr>
            <p:spPr bwMode="auto">
              <a:xfrm>
                <a:off x="5092" y="149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13" name="Rectangle 1160"/>
              <p:cNvSpPr>
                <a:spLocks noChangeArrowheads="1"/>
              </p:cNvSpPr>
              <p:nvPr/>
            </p:nvSpPr>
            <p:spPr bwMode="auto">
              <a:xfrm>
                <a:off x="5156" y="149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14" name="Rectangle 1161"/>
              <p:cNvSpPr>
                <a:spLocks noChangeArrowheads="1"/>
              </p:cNvSpPr>
              <p:nvPr/>
            </p:nvSpPr>
            <p:spPr bwMode="auto">
              <a:xfrm>
                <a:off x="5048" y="15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15" name="Rectangle 1162"/>
              <p:cNvSpPr>
                <a:spLocks noChangeArrowheads="1"/>
              </p:cNvSpPr>
              <p:nvPr/>
            </p:nvSpPr>
            <p:spPr bwMode="auto">
              <a:xfrm>
                <a:off x="5070" y="15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16" name="Rectangle 1163"/>
              <p:cNvSpPr>
                <a:spLocks noChangeArrowheads="1"/>
              </p:cNvSpPr>
              <p:nvPr/>
            </p:nvSpPr>
            <p:spPr bwMode="auto">
              <a:xfrm>
                <a:off x="5048" y="161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17" name="Rectangle 1164"/>
              <p:cNvSpPr>
                <a:spLocks noChangeArrowheads="1"/>
              </p:cNvSpPr>
              <p:nvPr/>
            </p:nvSpPr>
            <p:spPr bwMode="auto">
              <a:xfrm>
                <a:off x="5092" y="1610"/>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918" name="Rectangle 1165"/>
              <p:cNvSpPr>
                <a:spLocks noChangeArrowheads="1"/>
              </p:cNvSpPr>
              <p:nvPr/>
            </p:nvSpPr>
            <p:spPr bwMode="auto">
              <a:xfrm>
                <a:off x="5156" y="161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19" name="Rectangle 1166"/>
              <p:cNvSpPr>
                <a:spLocks noChangeArrowheads="1"/>
              </p:cNvSpPr>
              <p:nvPr/>
            </p:nvSpPr>
            <p:spPr bwMode="auto">
              <a:xfrm>
                <a:off x="5070" y="166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20" name="Rectangle 1167"/>
              <p:cNvSpPr>
                <a:spLocks noChangeArrowheads="1"/>
              </p:cNvSpPr>
              <p:nvPr/>
            </p:nvSpPr>
            <p:spPr bwMode="auto">
              <a:xfrm>
                <a:off x="5070" y="172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21" name="Rectangle 1168"/>
              <p:cNvSpPr>
                <a:spLocks noChangeArrowheads="1"/>
              </p:cNvSpPr>
              <p:nvPr/>
            </p:nvSpPr>
            <p:spPr bwMode="auto">
              <a:xfrm>
                <a:off x="5114" y="172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22" name="Rectangle 1169"/>
              <p:cNvSpPr>
                <a:spLocks noChangeArrowheads="1"/>
              </p:cNvSpPr>
              <p:nvPr/>
            </p:nvSpPr>
            <p:spPr bwMode="auto">
              <a:xfrm>
                <a:off x="5156" y="172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23" name="Rectangle 1170"/>
              <p:cNvSpPr>
                <a:spLocks noChangeArrowheads="1"/>
              </p:cNvSpPr>
              <p:nvPr/>
            </p:nvSpPr>
            <p:spPr bwMode="auto">
              <a:xfrm>
                <a:off x="5048" y="1780"/>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924" name="Rectangle 1171"/>
              <p:cNvSpPr>
                <a:spLocks noChangeArrowheads="1"/>
              </p:cNvSpPr>
              <p:nvPr/>
            </p:nvSpPr>
            <p:spPr bwMode="auto">
              <a:xfrm>
                <a:off x="5092" y="178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25" name="Rectangle 1172"/>
              <p:cNvSpPr>
                <a:spLocks noChangeArrowheads="1"/>
              </p:cNvSpPr>
              <p:nvPr/>
            </p:nvSpPr>
            <p:spPr bwMode="auto">
              <a:xfrm>
                <a:off x="5134" y="1780"/>
                <a:ext cx="34" cy="30"/>
              </a:xfrm>
              <a:prstGeom prst="rect">
                <a:avLst/>
              </a:prstGeom>
              <a:grpFill/>
              <a:ln>
                <a:noFill/>
              </a:ln>
            </p:spPr>
            <p:txBody>
              <a:bodyPr anchor="t" anchorCtr="0" bIns="45720" compatLnSpc="1" lIns="91440" numCol="1" rIns="91440" tIns="45720" vert="horz" wrap="square"/>
              <a:lstStyle/>
              <a:p>
                <a:endParaRPr altLang="en-US" lang="zh-CN"/>
              </a:p>
            </p:txBody>
          </p:sp>
          <p:sp>
            <p:nvSpPr>
              <p:cNvPr id="926" name="Rectangle 1173"/>
              <p:cNvSpPr>
                <a:spLocks noChangeArrowheads="1"/>
              </p:cNvSpPr>
              <p:nvPr/>
            </p:nvSpPr>
            <p:spPr bwMode="auto">
              <a:xfrm>
                <a:off x="5048" y="1836"/>
                <a:ext cx="34" cy="30"/>
              </a:xfrm>
              <a:prstGeom prst="rect">
                <a:avLst/>
              </a:prstGeom>
              <a:grpFill/>
              <a:ln>
                <a:noFill/>
              </a:ln>
            </p:spPr>
            <p:txBody>
              <a:bodyPr anchor="t" anchorCtr="0" bIns="45720" compatLnSpc="1" lIns="91440" numCol="1" rIns="91440" tIns="45720" vert="horz" wrap="square"/>
              <a:lstStyle/>
              <a:p>
                <a:endParaRPr altLang="en-US" lang="zh-CN"/>
              </a:p>
            </p:txBody>
          </p:sp>
          <p:sp>
            <p:nvSpPr>
              <p:cNvPr id="927" name="Rectangle 1174"/>
              <p:cNvSpPr>
                <a:spLocks noChangeArrowheads="1"/>
              </p:cNvSpPr>
              <p:nvPr/>
            </p:nvSpPr>
            <p:spPr bwMode="auto">
              <a:xfrm>
                <a:off x="5114" y="1836"/>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28" name="Rectangle 1175"/>
              <p:cNvSpPr>
                <a:spLocks noChangeArrowheads="1"/>
              </p:cNvSpPr>
              <p:nvPr/>
            </p:nvSpPr>
            <p:spPr bwMode="auto">
              <a:xfrm>
                <a:off x="5092"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29" name="Rectangle 1176"/>
              <p:cNvSpPr>
                <a:spLocks noChangeArrowheads="1"/>
              </p:cNvSpPr>
              <p:nvPr/>
            </p:nvSpPr>
            <p:spPr bwMode="auto">
              <a:xfrm>
                <a:off x="5134" y="1892"/>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930" name="Rectangle 1177"/>
              <p:cNvSpPr>
                <a:spLocks noChangeArrowheads="1"/>
              </p:cNvSpPr>
              <p:nvPr/>
            </p:nvSpPr>
            <p:spPr bwMode="auto">
              <a:xfrm>
                <a:off x="5156"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31" name="Rectangle 1178"/>
              <p:cNvSpPr>
                <a:spLocks noChangeArrowheads="1"/>
              </p:cNvSpPr>
              <p:nvPr/>
            </p:nvSpPr>
            <p:spPr bwMode="auto">
              <a:xfrm>
                <a:off x="5048" y="1948"/>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932" name="Rectangle 1179"/>
              <p:cNvSpPr>
                <a:spLocks noChangeArrowheads="1"/>
              </p:cNvSpPr>
              <p:nvPr/>
            </p:nvSpPr>
            <p:spPr bwMode="auto">
              <a:xfrm>
                <a:off x="5092"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933" name="Rectangle 1180"/>
              <p:cNvSpPr>
                <a:spLocks noChangeArrowheads="1"/>
              </p:cNvSpPr>
              <p:nvPr/>
            </p:nvSpPr>
            <p:spPr bwMode="auto">
              <a:xfrm>
                <a:off x="5156"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934" name="Rectangle 1181"/>
              <p:cNvSpPr>
                <a:spLocks noChangeArrowheads="1"/>
              </p:cNvSpPr>
              <p:nvPr/>
            </p:nvSpPr>
            <p:spPr bwMode="auto">
              <a:xfrm>
                <a:off x="5048" y="200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35" name="Rectangle 1182"/>
              <p:cNvSpPr>
                <a:spLocks noChangeArrowheads="1"/>
              </p:cNvSpPr>
              <p:nvPr/>
            </p:nvSpPr>
            <p:spPr bwMode="auto">
              <a:xfrm>
                <a:off x="5092" y="20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36" name="Rectangle 1183"/>
              <p:cNvSpPr>
                <a:spLocks noChangeArrowheads="1"/>
              </p:cNvSpPr>
              <p:nvPr/>
            </p:nvSpPr>
            <p:spPr bwMode="auto">
              <a:xfrm>
                <a:off x="5134" y="200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37" name="Rectangle 1184"/>
              <p:cNvSpPr>
                <a:spLocks noChangeArrowheads="1"/>
              </p:cNvSpPr>
              <p:nvPr/>
            </p:nvSpPr>
            <p:spPr bwMode="auto">
              <a:xfrm>
                <a:off x="5070"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38" name="Rectangle 1185"/>
              <p:cNvSpPr>
                <a:spLocks noChangeArrowheads="1"/>
              </p:cNvSpPr>
              <p:nvPr/>
            </p:nvSpPr>
            <p:spPr bwMode="auto">
              <a:xfrm>
                <a:off x="5114"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39" name="Rectangle 1186"/>
              <p:cNvSpPr>
                <a:spLocks noChangeArrowheads="1"/>
              </p:cNvSpPr>
              <p:nvPr/>
            </p:nvSpPr>
            <p:spPr bwMode="auto">
              <a:xfrm>
                <a:off x="5156"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40" name="Rectangle 1187"/>
              <p:cNvSpPr>
                <a:spLocks noChangeArrowheads="1"/>
              </p:cNvSpPr>
              <p:nvPr/>
            </p:nvSpPr>
            <p:spPr bwMode="auto">
              <a:xfrm>
                <a:off x="5048" y="2117"/>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41" name="Rectangle 1188"/>
              <p:cNvSpPr>
                <a:spLocks noChangeArrowheads="1"/>
              </p:cNvSpPr>
              <p:nvPr/>
            </p:nvSpPr>
            <p:spPr bwMode="auto">
              <a:xfrm>
                <a:off x="5092" y="211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42" name="Rectangle 1189"/>
              <p:cNvSpPr>
                <a:spLocks noChangeArrowheads="1"/>
              </p:cNvSpPr>
              <p:nvPr/>
            </p:nvSpPr>
            <p:spPr bwMode="auto">
              <a:xfrm>
                <a:off x="5178"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43" name="Rectangle 1190"/>
              <p:cNvSpPr>
                <a:spLocks noChangeArrowheads="1"/>
              </p:cNvSpPr>
              <p:nvPr/>
            </p:nvSpPr>
            <p:spPr bwMode="auto">
              <a:xfrm>
                <a:off x="5200"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44" name="Rectangle 1191"/>
              <p:cNvSpPr>
                <a:spLocks noChangeArrowheads="1"/>
              </p:cNvSpPr>
              <p:nvPr/>
            </p:nvSpPr>
            <p:spPr bwMode="auto">
              <a:xfrm>
                <a:off x="5244"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45" name="Rectangle 1192"/>
              <p:cNvSpPr>
                <a:spLocks noChangeArrowheads="1"/>
              </p:cNvSpPr>
              <p:nvPr/>
            </p:nvSpPr>
            <p:spPr bwMode="auto">
              <a:xfrm>
                <a:off x="5264"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46" name="Rectangle 1193"/>
              <p:cNvSpPr>
                <a:spLocks noChangeArrowheads="1"/>
              </p:cNvSpPr>
              <p:nvPr/>
            </p:nvSpPr>
            <p:spPr bwMode="auto">
              <a:xfrm>
                <a:off x="5286"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47" name="Rectangle 1194"/>
              <p:cNvSpPr>
                <a:spLocks noChangeArrowheads="1"/>
              </p:cNvSpPr>
              <p:nvPr/>
            </p:nvSpPr>
            <p:spPr bwMode="auto">
              <a:xfrm>
                <a:off x="5178" y="99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48" name="Rectangle 1195"/>
              <p:cNvSpPr>
                <a:spLocks noChangeArrowheads="1"/>
              </p:cNvSpPr>
              <p:nvPr/>
            </p:nvSpPr>
            <p:spPr bwMode="auto">
              <a:xfrm>
                <a:off x="5222" y="99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49" name="Rectangle 1196"/>
              <p:cNvSpPr>
                <a:spLocks noChangeArrowheads="1"/>
              </p:cNvSpPr>
              <p:nvPr/>
            </p:nvSpPr>
            <p:spPr bwMode="auto">
              <a:xfrm>
                <a:off x="5264" y="99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50" name="Rectangle 1197"/>
              <p:cNvSpPr>
                <a:spLocks noChangeArrowheads="1"/>
              </p:cNvSpPr>
              <p:nvPr/>
            </p:nvSpPr>
            <p:spPr bwMode="auto">
              <a:xfrm>
                <a:off x="5200" y="1047"/>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951" name="Rectangle 1198"/>
              <p:cNvSpPr>
                <a:spLocks noChangeArrowheads="1"/>
              </p:cNvSpPr>
              <p:nvPr/>
            </p:nvSpPr>
            <p:spPr bwMode="auto">
              <a:xfrm>
                <a:off x="5286" y="104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52" name="Rectangle 1199"/>
              <p:cNvSpPr>
                <a:spLocks noChangeArrowheads="1"/>
              </p:cNvSpPr>
              <p:nvPr/>
            </p:nvSpPr>
            <p:spPr bwMode="auto">
              <a:xfrm>
                <a:off x="5178" y="110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53" name="Rectangle 1200"/>
              <p:cNvSpPr>
                <a:spLocks noChangeArrowheads="1"/>
              </p:cNvSpPr>
              <p:nvPr/>
            </p:nvSpPr>
            <p:spPr bwMode="auto">
              <a:xfrm>
                <a:off x="5244" y="1103"/>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954" name="Rectangle 1201"/>
              <p:cNvSpPr>
                <a:spLocks noChangeArrowheads="1"/>
              </p:cNvSpPr>
              <p:nvPr/>
            </p:nvSpPr>
            <p:spPr bwMode="auto">
              <a:xfrm>
                <a:off x="5286" y="110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55" name="Rectangle 1202"/>
              <p:cNvSpPr>
                <a:spLocks noChangeArrowheads="1"/>
              </p:cNvSpPr>
              <p:nvPr/>
            </p:nvSpPr>
            <p:spPr bwMode="auto">
              <a:xfrm>
                <a:off x="5178" y="1161"/>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956" name="Rectangle 1203"/>
              <p:cNvSpPr>
                <a:spLocks noChangeArrowheads="1"/>
              </p:cNvSpPr>
              <p:nvPr/>
            </p:nvSpPr>
            <p:spPr bwMode="auto">
              <a:xfrm>
                <a:off x="5200" y="1161"/>
                <a:ext cx="34" cy="30"/>
              </a:xfrm>
              <a:prstGeom prst="rect">
                <a:avLst/>
              </a:prstGeom>
              <a:grpFill/>
              <a:ln>
                <a:noFill/>
              </a:ln>
            </p:spPr>
            <p:txBody>
              <a:bodyPr anchor="t" anchorCtr="0" bIns="45720" compatLnSpc="1" lIns="91440" numCol="1" rIns="91440" tIns="45720" vert="horz" wrap="square"/>
              <a:lstStyle/>
              <a:p>
                <a:endParaRPr altLang="en-US" lang="zh-CN"/>
              </a:p>
            </p:txBody>
          </p:sp>
          <p:sp>
            <p:nvSpPr>
              <p:cNvPr id="957" name="Rectangle 1204"/>
              <p:cNvSpPr>
                <a:spLocks noChangeArrowheads="1"/>
              </p:cNvSpPr>
              <p:nvPr/>
            </p:nvSpPr>
            <p:spPr bwMode="auto">
              <a:xfrm>
                <a:off x="5244"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58" name="Rectangle 1205"/>
              <p:cNvSpPr>
                <a:spLocks noChangeArrowheads="1"/>
              </p:cNvSpPr>
              <p:nvPr/>
            </p:nvSpPr>
            <p:spPr bwMode="auto">
              <a:xfrm>
                <a:off x="5286"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59" name="Rectangle 1206"/>
              <p:cNvSpPr>
                <a:spLocks noChangeArrowheads="1"/>
              </p:cNvSpPr>
              <p:nvPr/>
            </p:nvSpPr>
            <p:spPr bwMode="auto">
              <a:xfrm>
                <a:off x="5178" y="1217"/>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960" name="Rectangle 1207"/>
              <p:cNvSpPr>
                <a:spLocks noChangeArrowheads="1"/>
              </p:cNvSpPr>
              <p:nvPr/>
            </p:nvSpPr>
            <p:spPr bwMode="auto">
              <a:xfrm>
                <a:off x="5222" y="121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61" name="Rectangle 1208"/>
              <p:cNvSpPr>
                <a:spLocks noChangeArrowheads="1"/>
              </p:cNvSpPr>
              <p:nvPr/>
            </p:nvSpPr>
            <p:spPr bwMode="auto">
              <a:xfrm>
                <a:off x="5242" y="1217"/>
                <a:ext cx="36" cy="30"/>
              </a:xfrm>
              <a:prstGeom prst="rect">
                <a:avLst/>
              </a:prstGeom>
              <a:grpFill/>
              <a:ln>
                <a:noFill/>
              </a:ln>
            </p:spPr>
            <p:txBody>
              <a:bodyPr anchor="t" anchorCtr="0" bIns="45720" compatLnSpc="1" lIns="91440" numCol="1" rIns="91440" tIns="45720" vert="horz" wrap="square"/>
              <a:lstStyle/>
              <a:p>
                <a:endParaRPr altLang="en-US" lang="zh-CN"/>
              </a:p>
            </p:txBody>
          </p:sp>
          <p:sp>
            <p:nvSpPr>
              <p:cNvPr id="962" name="Rectangle 1209"/>
              <p:cNvSpPr>
                <a:spLocks noChangeArrowheads="1"/>
              </p:cNvSpPr>
              <p:nvPr/>
            </p:nvSpPr>
            <p:spPr bwMode="auto">
              <a:xfrm>
                <a:off x="5200" y="1273"/>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963" name="Rectangle 1210"/>
              <p:cNvSpPr>
                <a:spLocks noChangeArrowheads="1"/>
              </p:cNvSpPr>
              <p:nvPr/>
            </p:nvSpPr>
            <p:spPr bwMode="auto">
              <a:xfrm>
                <a:off x="5264" y="1273"/>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964" name="Rectangle 1211"/>
              <p:cNvSpPr>
                <a:spLocks noChangeArrowheads="1"/>
              </p:cNvSpPr>
              <p:nvPr/>
            </p:nvSpPr>
            <p:spPr bwMode="auto">
              <a:xfrm>
                <a:off x="5286" y="1273"/>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965" name="Rectangle 1212"/>
              <p:cNvSpPr>
                <a:spLocks noChangeArrowheads="1"/>
              </p:cNvSpPr>
              <p:nvPr/>
            </p:nvSpPr>
            <p:spPr bwMode="auto">
              <a:xfrm>
                <a:off x="5178" y="1330"/>
                <a:ext cx="14" cy="30"/>
              </a:xfrm>
              <a:prstGeom prst="rect">
                <a:avLst/>
              </a:prstGeom>
              <a:grpFill/>
              <a:ln>
                <a:noFill/>
              </a:ln>
            </p:spPr>
            <p:txBody>
              <a:bodyPr anchor="t" anchorCtr="0" bIns="45720" compatLnSpc="1" lIns="91440" numCol="1" rIns="91440" tIns="45720" vert="horz" wrap="square"/>
              <a:lstStyle/>
              <a:p>
                <a:endParaRPr altLang="en-US" lang="zh-CN"/>
              </a:p>
            </p:txBody>
          </p:sp>
        </p:grpSp>
        <p:grpSp>
          <p:nvGrpSpPr>
            <p:cNvPr id="373" name="Group 1414"/>
            <p:cNvGrpSpPr/>
            <p:nvPr/>
          </p:nvGrpSpPr>
          <p:grpSpPr>
            <a:xfrm>
              <a:off x="-3529332" y="-1031875"/>
              <a:ext cx="676299" cy="3252788"/>
              <a:chOff x="5048" y="937"/>
              <a:chExt cx="426" cy="2049"/>
            </a:xfrm>
            <a:grpFill/>
          </p:grpSpPr>
          <p:sp>
            <p:nvSpPr>
              <p:cNvPr id="566" name="Rectangle 1214"/>
              <p:cNvSpPr>
                <a:spLocks noChangeArrowheads="1"/>
              </p:cNvSpPr>
              <p:nvPr/>
            </p:nvSpPr>
            <p:spPr bwMode="auto">
              <a:xfrm>
                <a:off x="5222" y="133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567" name="Rectangle 1215"/>
              <p:cNvSpPr>
                <a:spLocks noChangeArrowheads="1"/>
              </p:cNvSpPr>
              <p:nvPr/>
            </p:nvSpPr>
            <p:spPr bwMode="auto">
              <a:xfrm>
                <a:off x="5286" y="133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568" name="Rectangle 1216"/>
              <p:cNvSpPr>
                <a:spLocks noChangeArrowheads="1"/>
              </p:cNvSpPr>
              <p:nvPr/>
            </p:nvSpPr>
            <p:spPr bwMode="auto">
              <a:xfrm>
                <a:off x="5200" y="13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69" name="Rectangle 1217"/>
              <p:cNvSpPr>
                <a:spLocks noChangeArrowheads="1"/>
              </p:cNvSpPr>
              <p:nvPr/>
            </p:nvSpPr>
            <p:spPr bwMode="auto">
              <a:xfrm>
                <a:off x="5264" y="138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570" name="Rectangle 1218"/>
              <p:cNvSpPr>
                <a:spLocks noChangeArrowheads="1"/>
              </p:cNvSpPr>
              <p:nvPr/>
            </p:nvSpPr>
            <p:spPr bwMode="auto">
              <a:xfrm>
                <a:off x="5286" y="13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71" name="Rectangle 1219"/>
              <p:cNvSpPr>
                <a:spLocks noChangeArrowheads="1"/>
              </p:cNvSpPr>
              <p:nvPr/>
            </p:nvSpPr>
            <p:spPr bwMode="auto">
              <a:xfrm>
                <a:off x="5244" y="14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72" name="Rectangle 1220"/>
              <p:cNvSpPr>
                <a:spLocks noChangeArrowheads="1"/>
              </p:cNvSpPr>
              <p:nvPr/>
            </p:nvSpPr>
            <p:spPr bwMode="auto">
              <a:xfrm>
                <a:off x="5286" y="14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73" name="Rectangle 1221"/>
              <p:cNvSpPr>
                <a:spLocks noChangeArrowheads="1"/>
              </p:cNvSpPr>
              <p:nvPr/>
            </p:nvSpPr>
            <p:spPr bwMode="auto">
              <a:xfrm>
                <a:off x="5244" y="1498"/>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574" name="Rectangle 1222"/>
              <p:cNvSpPr>
                <a:spLocks noChangeArrowheads="1"/>
              </p:cNvSpPr>
              <p:nvPr/>
            </p:nvSpPr>
            <p:spPr bwMode="auto">
              <a:xfrm>
                <a:off x="5286" y="149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75" name="Rectangle 1223"/>
              <p:cNvSpPr>
                <a:spLocks noChangeArrowheads="1"/>
              </p:cNvSpPr>
              <p:nvPr/>
            </p:nvSpPr>
            <p:spPr bwMode="auto">
              <a:xfrm>
                <a:off x="5134" y="1554"/>
                <a:ext cx="58" cy="32"/>
              </a:xfrm>
              <a:prstGeom prst="rect">
                <a:avLst/>
              </a:prstGeom>
              <a:grpFill/>
              <a:ln>
                <a:noFill/>
              </a:ln>
            </p:spPr>
            <p:txBody>
              <a:bodyPr anchor="t" anchorCtr="0" bIns="45720" compatLnSpc="1" lIns="91440" numCol="1" rIns="91440" tIns="45720" vert="horz" wrap="square"/>
              <a:lstStyle/>
              <a:p>
                <a:endParaRPr altLang="en-US" lang="zh-CN"/>
              </a:p>
            </p:txBody>
          </p:sp>
          <p:sp>
            <p:nvSpPr>
              <p:cNvPr id="576" name="Rectangle 1224"/>
              <p:cNvSpPr>
                <a:spLocks noChangeArrowheads="1"/>
              </p:cNvSpPr>
              <p:nvPr/>
            </p:nvSpPr>
            <p:spPr bwMode="auto">
              <a:xfrm>
                <a:off x="5244" y="15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77" name="Rectangle 1225"/>
              <p:cNvSpPr>
                <a:spLocks noChangeArrowheads="1"/>
              </p:cNvSpPr>
              <p:nvPr/>
            </p:nvSpPr>
            <p:spPr bwMode="auto">
              <a:xfrm>
                <a:off x="5286" y="15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78" name="Rectangle 1226"/>
              <p:cNvSpPr>
                <a:spLocks noChangeArrowheads="1"/>
              </p:cNvSpPr>
              <p:nvPr/>
            </p:nvSpPr>
            <p:spPr bwMode="auto">
              <a:xfrm>
                <a:off x="5200" y="161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79" name="Rectangle 1227"/>
              <p:cNvSpPr>
                <a:spLocks noChangeArrowheads="1"/>
              </p:cNvSpPr>
              <p:nvPr/>
            </p:nvSpPr>
            <p:spPr bwMode="auto">
              <a:xfrm>
                <a:off x="5222" y="161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80" name="Rectangle 1228"/>
              <p:cNvSpPr>
                <a:spLocks noChangeArrowheads="1"/>
              </p:cNvSpPr>
              <p:nvPr/>
            </p:nvSpPr>
            <p:spPr bwMode="auto">
              <a:xfrm>
                <a:off x="5266" y="1610"/>
                <a:ext cx="32" cy="32"/>
              </a:xfrm>
              <a:prstGeom prst="rect">
                <a:avLst/>
              </a:prstGeom>
              <a:grpFill/>
              <a:ln>
                <a:noFill/>
              </a:ln>
            </p:spPr>
            <p:txBody>
              <a:bodyPr anchor="t" anchorCtr="0" bIns="45720" compatLnSpc="1" lIns="91440" numCol="1" rIns="91440" tIns="45720" vert="horz" wrap="square"/>
              <a:lstStyle/>
              <a:p>
                <a:endParaRPr altLang="en-US" lang="zh-CN"/>
              </a:p>
            </p:txBody>
          </p:sp>
          <p:sp>
            <p:nvSpPr>
              <p:cNvPr id="581" name="Rectangle 1229"/>
              <p:cNvSpPr>
                <a:spLocks noChangeArrowheads="1"/>
              </p:cNvSpPr>
              <p:nvPr/>
            </p:nvSpPr>
            <p:spPr bwMode="auto">
              <a:xfrm>
                <a:off x="5200" y="166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82" name="Rectangle 1230"/>
              <p:cNvSpPr>
                <a:spLocks noChangeArrowheads="1"/>
              </p:cNvSpPr>
              <p:nvPr/>
            </p:nvSpPr>
            <p:spPr bwMode="auto">
              <a:xfrm>
                <a:off x="5244" y="166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83" name="Rectangle 1231"/>
              <p:cNvSpPr>
                <a:spLocks noChangeArrowheads="1"/>
              </p:cNvSpPr>
              <p:nvPr/>
            </p:nvSpPr>
            <p:spPr bwMode="auto">
              <a:xfrm>
                <a:off x="5264" y="166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584" name="Rectangle 1232"/>
              <p:cNvSpPr>
                <a:spLocks noChangeArrowheads="1"/>
              </p:cNvSpPr>
              <p:nvPr/>
            </p:nvSpPr>
            <p:spPr bwMode="auto">
              <a:xfrm>
                <a:off x="5286" y="166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85" name="Rectangle 1233"/>
              <p:cNvSpPr>
                <a:spLocks noChangeArrowheads="1"/>
              </p:cNvSpPr>
              <p:nvPr/>
            </p:nvSpPr>
            <p:spPr bwMode="auto">
              <a:xfrm>
                <a:off x="5200" y="1722"/>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586" name="Rectangle 1234"/>
              <p:cNvSpPr>
                <a:spLocks noChangeArrowheads="1"/>
              </p:cNvSpPr>
              <p:nvPr/>
            </p:nvSpPr>
            <p:spPr bwMode="auto">
              <a:xfrm>
                <a:off x="5286" y="172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87" name="Rectangle 1235"/>
              <p:cNvSpPr>
                <a:spLocks noChangeArrowheads="1"/>
              </p:cNvSpPr>
              <p:nvPr/>
            </p:nvSpPr>
            <p:spPr bwMode="auto">
              <a:xfrm>
                <a:off x="5178" y="1780"/>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588" name="Rectangle 1236"/>
              <p:cNvSpPr>
                <a:spLocks noChangeArrowheads="1"/>
              </p:cNvSpPr>
              <p:nvPr/>
            </p:nvSpPr>
            <p:spPr bwMode="auto">
              <a:xfrm>
                <a:off x="5286" y="178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589" name="Rectangle 1237"/>
              <p:cNvSpPr>
                <a:spLocks noChangeArrowheads="1"/>
              </p:cNvSpPr>
              <p:nvPr/>
            </p:nvSpPr>
            <p:spPr bwMode="auto">
              <a:xfrm>
                <a:off x="5178" y="1836"/>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590" name="Rectangle 1238"/>
              <p:cNvSpPr>
                <a:spLocks noChangeArrowheads="1"/>
              </p:cNvSpPr>
              <p:nvPr/>
            </p:nvSpPr>
            <p:spPr bwMode="auto">
              <a:xfrm>
                <a:off x="5200" y="1836"/>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591" name="Rectangle 1239"/>
              <p:cNvSpPr>
                <a:spLocks noChangeArrowheads="1"/>
              </p:cNvSpPr>
              <p:nvPr/>
            </p:nvSpPr>
            <p:spPr bwMode="auto">
              <a:xfrm>
                <a:off x="5244" y="1836"/>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592" name="Rectangle 1240"/>
              <p:cNvSpPr>
                <a:spLocks noChangeArrowheads="1"/>
              </p:cNvSpPr>
              <p:nvPr/>
            </p:nvSpPr>
            <p:spPr bwMode="auto">
              <a:xfrm>
                <a:off x="5266" y="1836"/>
                <a:ext cx="32" cy="30"/>
              </a:xfrm>
              <a:prstGeom prst="rect">
                <a:avLst/>
              </a:prstGeom>
              <a:grpFill/>
              <a:ln>
                <a:noFill/>
              </a:ln>
            </p:spPr>
            <p:txBody>
              <a:bodyPr anchor="t" anchorCtr="0" bIns="45720" compatLnSpc="1" lIns="91440" numCol="1" rIns="91440" tIns="45720" vert="horz" wrap="square"/>
              <a:lstStyle/>
              <a:p>
                <a:endParaRPr altLang="en-US" lang="zh-CN"/>
              </a:p>
            </p:txBody>
          </p:sp>
          <p:sp>
            <p:nvSpPr>
              <p:cNvPr id="593" name="Rectangle 1241"/>
              <p:cNvSpPr>
                <a:spLocks noChangeArrowheads="1"/>
              </p:cNvSpPr>
              <p:nvPr/>
            </p:nvSpPr>
            <p:spPr bwMode="auto">
              <a:xfrm>
                <a:off x="5222"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594" name="Rectangle 1242"/>
              <p:cNvSpPr>
                <a:spLocks noChangeArrowheads="1"/>
              </p:cNvSpPr>
              <p:nvPr/>
            </p:nvSpPr>
            <p:spPr bwMode="auto">
              <a:xfrm>
                <a:off x="5264" y="1892"/>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595" name="Rectangle 1243"/>
              <p:cNvSpPr>
                <a:spLocks noChangeArrowheads="1"/>
              </p:cNvSpPr>
              <p:nvPr/>
            </p:nvSpPr>
            <p:spPr bwMode="auto">
              <a:xfrm>
                <a:off x="5286"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596" name="Rectangle 1244"/>
              <p:cNvSpPr>
                <a:spLocks noChangeArrowheads="1"/>
              </p:cNvSpPr>
              <p:nvPr/>
            </p:nvSpPr>
            <p:spPr bwMode="auto">
              <a:xfrm>
                <a:off x="5178" y="1948"/>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597" name="Rectangle 1245"/>
              <p:cNvSpPr>
                <a:spLocks noChangeArrowheads="1"/>
              </p:cNvSpPr>
              <p:nvPr/>
            </p:nvSpPr>
            <p:spPr bwMode="auto">
              <a:xfrm>
                <a:off x="5200"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598" name="Rectangle 1246"/>
              <p:cNvSpPr>
                <a:spLocks noChangeArrowheads="1"/>
              </p:cNvSpPr>
              <p:nvPr/>
            </p:nvSpPr>
            <p:spPr bwMode="auto">
              <a:xfrm>
                <a:off x="5222"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599" name="Rectangle 1247"/>
              <p:cNvSpPr>
                <a:spLocks noChangeArrowheads="1"/>
              </p:cNvSpPr>
              <p:nvPr/>
            </p:nvSpPr>
            <p:spPr bwMode="auto">
              <a:xfrm>
                <a:off x="5286"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600" name="Rectangle 1248"/>
              <p:cNvSpPr>
                <a:spLocks noChangeArrowheads="1"/>
              </p:cNvSpPr>
              <p:nvPr/>
            </p:nvSpPr>
            <p:spPr bwMode="auto">
              <a:xfrm>
                <a:off x="5178" y="200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01" name="Rectangle 1249"/>
              <p:cNvSpPr>
                <a:spLocks noChangeArrowheads="1"/>
              </p:cNvSpPr>
              <p:nvPr/>
            </p:nvSpPr>
            <p:spPr bwMode="auto">
              <a:xfrm>
                <a:off x="5222" y="20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02" name="Rectangle 1250"/>
              <p:cNvSpPr>
                <a:spLocks noChangeArrowheads="1"/>
              </p:cNvSpPr>
              <p:nvPr/>
            </p:nvSpPr>
            <p:spPr bwMode="auto">
              <a:xfrm>
                <a:off x="5264" y="200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03" name="Rectangle 1251"/>
              <p:cNvSpPr>
                <a:spLocks noChangeArrowheads="1"/>
              </p:cNvSpPr>
              <p:nvPr/>
            </p:nvSpPr>
            <p:spPr bwMode="auto">
              <a:xfrm>
                <a:off x="5200"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04" name="Rectangle 1252"/>
              <p:cNvSpPr>
                <a:spLocks noChangeArrowheads="1"/>
              </p:cNvSpPr>
              <p:nvPr/>
            </p:nvSpPr>
            <p:spPr bwMode="auto">
              <a:xfrm>
                <a:off x="5244"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05" name="Rectangle 1253"/>
              <p:cNvSpPr>
                <a:spLocks noChangeArrowheads="1"/>
              </p:cNvSpPr>
              <p:nvPr/>
            </p:nvSpPr>
            <p:spPr bwMode="auto">
              <a:xfrm>
                <a:off x="5286"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06" name="Rectangle 1254"/>
              <p:cNvSpPr>
                <a:spLocks noChangeArrowheads="1"/>
              </p:cNvSpPr>
              <p:nvPr/>
            </p:nvSpPr>
            <p:spPr bwMode="auto">
              <a:xfrm>
                <a:off x="5178" y="2117"/>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07" name="Rectangle 1255"/>
              <p:cNvSpPr>
                <a:spLocks noChangeArrowheads="1"/>
              </p:cNvSpPr>
              <p:nvPr/>
            </p:nvSpPr>
            <p:spPr bwMode="auto">
              <a:xfrm>
                <a:off x="5222" y="211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08" name="Rectangle 1256"/>
              <p:cNvSpPr>
                <a:spLocks noChangeArrowheads="1"/>
              </p:cNvSpPr>
              <p:nvPr/>
            </p:nvSpPr>
            <p:spPr bwMode="auto">
              <a:xfrm>
                <a:off x="5286" y="211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09" name="Rectangle 1257"/>
              <p:cNvSpPr>
                <a:spLocks noChangeArrowheads="1"/>
              </p:cNvSpPr>
              <p:nvPr/>
            </p:nvSpPr>
            <p:spPr bwMode="auto">
              <a:xfrm>
                <a:off x="5092" y="217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10" name="Rectangle 1258"/>
              <p:cNvSpPr>
                <a:spLocks noChangeArrowheads="1"/>
              </p:cNvSpPr>
              <p:nvPr/>
            </p:nvSpPr>
            <p:spPr bwMode="auto">
              <a:xfrm>
                <a:off x="5156" y="217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11" name="Rectangle 1259"/>
              <p:cNvSpPr>
                <a:spLocks noChangeArrowheads="1"/>
              </p:cNvSpPr>
              <p:nvPr/>
            </p:nvSpPr>
            <p:spPr bwMode="auto">
              <a:xfrm>
                <a:off x="5178" y="217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12" name="Rectangle 1260"/>
              <p:cNvSpPr>
                <a:spLocks noChangeArrowheads="1"/>
              </p:cNvSpPr>
              <p:nvPr/>
            </p:nvSpPr>
            <p:spPr bwMode="auto">
              <a:xfrm>
                <a:off x="5222" y="217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13" name="Rectangle 1261"/>
              <p:cNvSpPr>
                <a:spLocks noChangeArrowheads="1"/>
              </p:cNvSpPr>
              <p:nvPr/>
            </p:nvSpPr>
            <p:spPr bwMode="auto">
              <a:xfrm>
                <a:off x="5048" y="22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14" name="Rectangle 1262"/>
              <p:cNvSpPr>
                <a:spLocks noChangeArrowheads="1"/>
              </p:cNvSpPr>
              <p:nvPr/>
            </p:nvSpPr>
            <p:spPr bwMode="auto">
              <a:xfrm>
                <a:off x="5070" y="22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15" name="Rectangle 1263"/>
              <p:cNvSpPr>
                <a:spLocks noChangeArrowheads="1"/>
              </p:cNvSpPr>
              <p:nvPr/>
            </p:nvSpPr>
            <p:spPr bwMode="auto">
              <a:xfrm>
                <a:off x="5134" y="22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16" name="Rectangle 1264"/>
              <p:cNvSpPr>
                <a:spLocks noChangeArrowheads="1"/>
              </p:cNvSpPr>
              <p:nvPr/>
            </p:nvSpPr>
            <p:spPr bwMode="auto">
              <a:xfrm>
                <a:off x="5178" y="22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17" name="Rectangle 1265"/>
              <p:cNvSpPr>
                <a:spLocks noChangeArrowheads="1"/>
              </p:cNvSpPr>
              <p:nvPr/>
            </p:nvSpPr>
            <p:spPr bwMode="auto">
              <a:xfrm>
                <a:off x="5286" y="22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18" name="Rectangle 1266"/>
              <p:cNvSpPr>
                <a:spLocks noChangeArrowheads="1"/>
              </p:cNvSpPr>
              <p:nvPr/>
            </p:nvSpPr>
            <p:spPr bwMode="auto">
              <a:xfrm>
                <a:off x="5156"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19" name="Rectangle 1267"/>
              <p:cNvSpPr>
                <a:spLocks noChangeArrowheads="1"/>
              </p:cNvSpPr>
              <p:nvPr/>
            </p:nvSpPr>
            <p:spPr bwMode="auto">
              <a:xfrm>
                <a:off x="5114"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0" name="Rectangle 1268"/>
              <p:cNvSpPr>
                <a:spLocks noChangeArrowheads="1"/>
              </p:cNvSpPr>
              <p:nvPr/>
            </p:nvSpPr>
            <p:spPr bwMode="auto">
              <a:xfrm>
                <a:off x="5264" y="22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21" name="Rectangle 1269"/>
              <p:cNvSpPr>
                <a:spLocks noChangeArrowheads="1"/>
              </p:cNvSpPr>
              <p:nvPr/>
            </p:nvSpPr>
            <p:spPr bwMode="auto">
              <a:xfrm>
                <a:off x="5286"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2" name="Rectangle 1270"/>
              <p:cNvSpPr>
                <a:spLocks noChangeArrowheads="1"/>
              </p:cNvSpPr>
              <p:nvPr/>
            </p:nvSpPr>
            <p:spPr bwMode="auto">
              <a:xfrm>
                <a:off x="5200" y="23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3" name="Rectangle 1271"/>
              <p:cNvSpPr>
                <a:spLocks noChangeArrowheads="1"/>
              </p:cNvSpPr>
              <p:nvPr/>
            </p:nvSpPr>
            <p:spPr bwMode="auto">
              <a:xfrm>
                <a:off x="5092" y="23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4" name="Rectangle 1272"/>
              <p:cNvSpPr>
                <a:spLocks noChangeArrowheads="1"/>
              </p:cNvSpPr>
              <p:nvPr/>
            </p:nvSpPr>
            <p:spPr bwMode="auto">
              <a:xfrm>
                <a:off x="5244" y="23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5" name="Rectangle 1273"/>
              <p:cNvSpPr>
                <a:spLocks noChangeArrowheads="1"/>
              </p:cNvSpPr>
              <p:nvPr/>
            </p:nvSpPr>
            <p:spPr bwMode="auto">
              <a:xfrm>
                <a:off x="5286" y="23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6" name="Rectangle 1274"/>
              <p:cNvSpPr>
                <a:spLocks noChangeArrowheads="1"/>
              </p:cNvSpPr>
              <p:nvPr/>
            </p:nvSpPr>
            <p:spPr bwMode="auto">
              <a:xfrm>
                <a:off x="5048" y="23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27" name="Rectangle 1275"/>
              <p:cNvSpPr>
                <a:spLocks noChangeArrowheads="1"/>
              </p:cNvSpPr>
              <p:nvPr/>
            </p:nvSpPr>
            <p:spPr bwMode="auto">
              <a:xfrm>
                <a:off x="5114"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8" name="Rectangle 1276"/>
              <p:cNvSpPr>
                <a:spLocks noChangeArrowheads="1"/>
              </p:cNvSpPr>
              <p:nvPr/>
            </p:nvSpPr>
            <p:spPr bwMode="auto">
              <a:xfrm>
                <a:off x="5070"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9" name="Rectangle 1277"/>
              <p:cNvSpPr>
                <a:spLocks noChangeArrowheads="1"/>
              </p:cNvSpPr>
              <p:nvPr/>
            </p:nvSpPr>
            <p:spPr bwMode="auto">
              <a:xfrm>
                <a:off x="5222"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0" name="Rectangle 1278"/>
              <p:cNvSpPr>
                <a:spLocks noChangeArrowheads="1"/>
              </p:cNvSpPr>
              <p:nvPr/>
            </p:nvSpPr>
            <p:spPr bwMode="auto">
              <a:xfrm>
                <a:off x="5244"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1" name="Rectangle 1279"/>
              <p:cNvSpPr>
                <a:spLocks noChangeArrowheads="1"/>
              </p:cNvSpPr>
              <p:nvPr/>
            </p:nvSpPr>
            <p:spPr bwMode="auto">
              <a:xfrm>
                <a:off x="5048" y="24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32" name="Rectangle 1280"/>
              <p:cNvSpPr>
                <a:spLocks noChangeArrowheads="1"/>
              </p:cNvSpPr>
              <p:nvPr/>
            </p:nvSpPr>
            <p:spPr bwMode="auto">
              <a:xfrm>
                <a:off x="5200" y="24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3" name="Rectangle 1281"/>
              <p:cNvSpPr>
                <a:spLocks noChangeArrowheads="1"/>
              </p:cNvSpPr>
              <p:nvPr/>
            </p:nvSpPr>
            <p:spPr bwMode="auto">
              <a:xfrm>
                <a:off x="5114" y="24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4" name="Rectangle 1282"/>
              <p:cNvSpPr>
                <a:spLocks noChangeArrowheads="1"/>
              </p:cNvSpPr>
              <p:nvPr/>
            </p:nvSpPr>
            <p:spPr bwMode="auto">
              <a:xfrm>
                <a:off x="5156" y="24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5" name="Rectangle 1283"/>
              <p:cNvSpPr>
                <a:spLocks noChangeArrowheads="1"/>
              </p:cNvSpPr>
              <p:nvPr/>
            </p:nvSpPr>
            <p:spPr bwMode="auto">
              <a:xfrm>
                <a:off x="5286" y="24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6" name="Rectangle 1284"/>
              <p:cNvSpPr>
                <a:spLocks noChangeArrowheads="1"/>
              </p:cNvSpPr>
              <p:nvPr/>
            </p:nvSpPr>
            <p:spPr bwMode="auto">
              <a:xfrm>
                <a:off x="5048" y="247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37" name="Rectangle 1285"/>
              <p:cNvSpPr>
                <a:spLocks noChangeArrowheads="1"/>
              </p:cNvSpPr>
              <p:nvPr/>
            </p:nvSpPr>
            <p:spPr bwMode="auto">
              <a:xfrm>
                <a:off x="5200" y="247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8" name="Rectangle 1286"/>
              <p:cNvSpPr>
                <a:spLocks noChangeArrowheads="1"/>
              </p:cNvSpPr>
              <p:nvPr/>
            </p:nvSpPr>
            <p:spPr bwMode="auto">
              <a:xfrm>
                <a:off x="5114" y="247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9" name="Rectangle 1287"/>
              <p:cNvSpPr>
                <a:spLocks noChangeArrowheads="1"/>
              </p:cNvSpPr>
              <p:nvPr/>
            </p:nvSpPr>
            <p:spPr bwMode="auto">
              <a:xfrm>
                <a:off x="5178" y="247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40" name="Rectangle 1288"/>
              <p:cNvSpPr>
                <a:spLocks noChangeArrowheads="1"/>
              </p:cNvSpPr>
              <p:nvPr/>
            </p:nvSpPr>
            <p:spPr bwMode="auto">
              <a:xfrm>
                <a:off x="5286" y="247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41" name="Rectangle 1289"/>
              <p:cNvSpPr>
                <a:spLocks noChangeArrowheads="1"/>
              </p:cNvSpPr>
              <p:nvPr/>
            </p:nvSpPr>
            <p:spPr bwMode="auto">
              <a:xfrm>
                <a:off x="5200" y="2525"/>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642" name="Rectangle 1290"/>
              <p:cNvSpPr>
                <a:spLocks noChangeArrowheads="1"/>
              </p:cNvSpPr>
              <p:nvPr/>
            </p:nvSpPr>
            <p:spPr bwMode="auto">
              <a:xfrm>
                <a:off x="5092" y="2525"/>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643" name="Rectangle 1291"/>
              <p:cNvSpPr>
                <a:spLocks noChangeArrowheads="1"/>
              </p:cNvSpPr>
              <p:nvPr/>
            </p:nvSpPr>
            <p:spPr bwMode="auto">
              <a:xfrm>
                <a:off x="5156" y="2525"/>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644" name="Rectangle 1292"/>
              <p:cNvSpPr>
                <a:spLocks noChangeArrowheads="1"/>
              </p:cNvSpPr>
              <p:nvPr/>
            </p:nvSpPr>
            <p:spPr bwMode="auto">
              <a:xfrm>
                <a:off x="5048" y="25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45" name="Rectangle 1293"/>
              <p:cNvSpPr>
                <a:spLocks noChangeArrowheads="1"/>
              </p:cNvSpPr>
              <p:nvPr/>
            </p:nvSpPr>
            <p:spPr bwMode="auto">
              <a:xfrm>
                <a:off x="5156" y="25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46" name="Rectangle 1294"/>
              <p:cNvSpPr>
                <a:spLocks noChangeArrowheads="1"/>
              </p:cNvSpPr>
              <p:nvPr/>
            </p:nvSpPr>
            <p:spPr bwMode="auto">
              <a:xfrm>
                <a:off x="5286" y="25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47" name="Rectangle 1295"/>
              <p:cNvSpPr>
                <a:spLocks noChangeArrowheads="1"/>
              </p:cNvSpPr>
              <p:nvPr/>
            </p:nvSpPr>
            <p:spPr bwMode="auto">
              <a:xfrm>
                <a:off x="5200" y="2623"/>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648" name="Rectangle 1296"/>
              <p:cNvSpPr>
                <a:spLocks noChangeArrowheads="1"/>
              </p:cNvSpPr>
              <p:nvPr/>
            </p:nvSpPr>
            <p:spPr bwMode="auto">
              <a:xfrm>
                <a:off x="5114" y="2623"/>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649" name="Rectangle 1297"/>
              <p:cNvSpPr>
                <a:spLocks noChangeArrowheads="1"/>
              </p:cNvSpPr>
              <p:nvPr/>
            </p:nvSpPr>
            <p:spPr bwMode="auto">
              <a:xfrm>
                <a:off x="5048" y="267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50" name="Rectangle 1298"/>
              <p:cNvSpPr>
                <a:spLocks noChangeArrowheads="1"/>
              </p:cNvSpPr>
              <p:nvPr/>
            </p:nvSpPr>
            <p:spPr bwMode="auto">
              <a:xfrm>
                <a:off x="5156" y="267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51" name="Rectangle 1299"/>
              <p:cNvSpPr>
                <a:spLocks noChangeArrowheads="1"/>
              </p:cNvSpPr>
              <p:nvPr/>
            </p:nvSpPr>
            <p:spPr bwMode="auto">
              <a:xfrm>
                <a:off x="5286" y="267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52" name="Rectangle 1300"/>
              <p:cNvSpPr>
                <a:spLocks noChangeArrowheads="1"/>
              </p:cNvSpPr>
              <p:nvPr/>
            </p:nvSpPr>
            <p:spPr bwMode="auto">
              <a:xfrm>
                <a:off x="5048" y="273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53" name="Rectangle 1301"/>
              <p:cNvSpPr>
                <a:spLocks noChangeArrowheads="1"/>
              </p:cNvSpPr>
              <p:nvPr/>
            </p:nvSpPr>
            <p:spPr bwMode="auto">
              <a:xfrm>
                <a:off x="5286" y="273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54" name="Rectangle 1302"/>
              <p:cNvSpPr>
                <a:spLocks noChangeArrowheads="1"/>
              </p:cNvSpPr>
              <p:nvPr/>
            </p:nvSpPr>
            <p:spPr bwMode="auto">
              <a:xfrm>
                <a:off x="5156" y="27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55" name="Rectangle 1303"/>
              <p:cNvSpPr>
                <a:spLocks noChangeArrowheads="1"/>
              </p:cNvSpPr>
              <p:nvPr/>
            </p:nvSpPr>
            <p:spPr bwMode="auto">
              <a:xfrm>
                <a:off x="5286" y="27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56" name="Rectangle 1304"/>
              <p:cNvSpPr>
                <a:spLocks noChangeArrowheads="1"/>
              </p:cNvSpPr>
              <p:nvPr/>
            </p:nvSpPr>
            <p:spPr bwMode="auto">
              <a:xfrm>
                <a:off x="5048" y="284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57" name="Rectangle 1305"/>
              <p:cNvSpPr>
                <a:spLocks noChangeArrowheads="1"/>
              </p:cNvSpPr>
              <p:nvPr/>
            </p:nvSpPr>
            <p:spPr bwMode="auto">
              <a:xfrm>
                <a:off x="5178" y="284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58" name="Rectangle 1306"/>
              <p:cNvSpPr>
                <a:spLocks noChangeArrowheads="1"/>
              </p:cNvSpPr>
              <p:nvPr/>
            </p:nvSpPr>
            <p:spPr bwMode="auto">
              <a:xfrm>
                <a:off x="5156" y="290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59" name="Rectangle 1307"/>
              <p:cNvSpPr>
                <a:spLocks noChangeArrowheads="1"/>
              </p:cNvSpPr>
              <p:nvPr/>
            </p:nvSpPr>
            <p:spPr bwMode="auto">
              <a:xfrm>
                <a:off x="5156" y="2956"/>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660" name="Rectangle 1308"/>
              <p:cNvSpPr>
                <a:spLocks noChangeArrowheads="1"/>
              </p:cNvSpPr>
              <p:nvPr/>
            </p:nvSpPr>
            <p:spPr bwMode="auto">
              <a:xfrm>
                <a:off x="5286" y="290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61" name="Freeform 1309"/>
              <p:cNvSpPr/>
              <p:nvPr/>
            </p:nvSpPr>
            <p:spPr bwMode="auto">
              <a:xfrm>
                <a:off x="5320" y="937"/>
                <a:ext cx="154" cy="348"/>
              </a:xfrm>
              <a:custGeom>
                <a:gdLst>
                  <a:gd fmla="*/ 0 w 154" name="T0"/>
                  <a:gd fmla="*/ 0 h 348" name="T1"/>
                  <a:gd fmla="*/ 0 w 154" name="T2"/>
                  <a:gd fmla="*/ 30 h 348" name="T3"/>
                  <a:gd fmla="*/ 154 w 154" name="T4"/>
                  <a:gd fmla="*/ 348 h 348" name="T5"/>
                  <a:gd fmla="*/ 154 w 154" name="T6"/>
                  <a:gd fmla="*/ 334 h 348" name="T7"/>
                  <a:gd fmla="*/ 0 w 154" name="T8"/>
                  <a:gd fmla="*/ 0 h 348" name="T9"/>
                </a:gdLst>
                <a:cxnLst>
                  <a:cxn ang="0">
                    <a:pos x="T0" y="T1"/>
                  </a:cxn>
                  <a:cxn ang="0">
                    <a:pos x="T2" y="T3"/>
                  </a:cxn>
                  <a:cxn ang="0">
                    <a:pos x="T4" y="T5"/>
                  </a:cxn>
                  <a:cxn ang="0">
                    <a:pos x="T6" y="T7"/>
                  </a:cxn>
                  <a:cxn ang="0">
                    <a:pos x="T8" y="T9"/>
                  </a:cxn>
                </a:cxnLst>
                <a:rect b="b" l="0" r="r" t="0"/>
                <a:pathLst>
                  <a:path h="348" w="154">
                    <a:moveTo>
                      <a:pt x="0" y="0"/>
                    </a:moveTo>
                    <a:lnTo>
                      <a:pt x="0" y="30"/>
                    </a:lnTo>
                    <a:lnTo>
                      <a:pt x="154" y="348"/>
                    </a:lnTo>
                    <a:lnTo>
                      <a:pt x="154" y="33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62" name="Freeform 1310"/>
              <p:cNvSpPr/>
              <p:nvPr/>
            </p:nvSpPr>
            <p:spPr bwMode="auto">
              <a:xfrm>
                <a:off x="5320" y="993"/>
                <a:ext cx="54" cy="136"/>
              </a:xfrm>
              <a:custGeom>
                <a:gdLst>
                  <a:gd fmla="*/ 0 w 54" name="T0"/>
                  <a:gd fmla="*/ 0 h 136" name="T1"/>
                  <a:gd fmla="*/ 54 w 54" name="T2"/>
                  <a:gd fmla="*/ 110 h 136" name="T3"/>
                  <a:gd fmla="*/ 54 w 54" name="T4"/>
                  <a:gd fmla="*/ 136 h 136" name="T5"/>
                  <a:gd fmla="*/ 0 w 54" name="T6"/>
                  <a:gd fmla="*/ 30 h 136" name="T7"/>
                  <a:gd fmla="*/ 0 w 54" name="T8"/>
                  <a:gd fmla="*/ 0 h 136" name="T9"/>
                </a:gdLst>
                <a:cxnLst>
                  <a:cxn ang="0">
                    <a:pos x="T0" y="T1"/>
                  </a:cxn>
                  <a:cxn ang="0">
                    <a:pos x="T2" y="T3"/>
                  </a:cxn>
                  <a:cxn ang="0">
                    <a:pos x="T4" y="T5"/>
                  </a:cxn>
                  <a:cxn ang="0">
                    <a:pos x="T6" y="T7"/>
                  </a:cxn>
                  <a:cxn ang="0">
                    <a:pos x="T8" y="T9"/>
                  </a:cxn>
                </a:cxnLst>
                <a:rect b="b" l="0" r="r" t="0"/>
                <a:pathLst>
                  <a:path h="136" w="54">
                    <a:moveTo>
                      <a:pt x="0" y="0"/>
                    </a:moveTo>
                    <a:lnTo>
                      <a:pt x="54" y="110"/>
                    </a:lnTo>
                    <a:lnTo>
                      <a:pt x="54" y="136"/>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63" name="Freeform 1311"/>
              <p:cNvSpPr/>
              <p:nvPr/>
            </p:nvSpPr>
            <p:spPr bwMode="auto">
              <a:xfrm>
                <a:off x="5390" y="1135"/>
                <a:ext cx="48" cy="118"/>
              </a:xfrm>
              <a:custGeom>
                <a:gdLst>
                  <a:gd fmla="*/ 0 w 48" name="T0"/>
                  <a:gd fmla="*/ 0 h 118" name="T1"/>
                  <a:gd fmla="*/ 48 w 48" name="T2"/>
                  <a:gd fmla="*/ 98 h 118" name="T3"/>
                  <a:gd fmla="*/ 48 w 48" name="T4"/>
                  <a:gd fmla="*/ 118 h 118" name="T5"/>
                  <a:gd fmla="*/ 0 w 48" name="T6"/>
                  <a:gd fmla="*/ 24 h 118" name="T7"/>
                  <a:gd fmla="*/ 0 w 48" name="T8"/>
                  <a:gd fmla="*/ 0 h 118" name="T9"/>
                </a:gdLst>
                <a:cxnLst>
                  <a:cxn ang="0">
                    <a:pos x="T0" y="T1"/>
                  </a:cxn>
                  <a:cxn ang="0">
                    <a:pos x="T2" y="T3"/>
                  </a:cxn>
                  <a:cxn ang="0">
                    <a:pos x="T4" y="T5"/>
                  </a:cxn>
                  <a:cxn ang="0">
                    <a:pos x="T6" y="T7"/>
                  </a:cxn>
                  <a:cxn ang="0">
                    <a:pos x="T8" y="T9"/>
                  </a:cxn>
                </a:cxnLst>
                <a:rect b="b" l="0" r="r" t="0"/>
                <a:pathLst>
                  <a:path h="118" w="48">
                    <a:moveTo>
                      <a:pt x="0" y="0"/>
                    </a:moveTo>
                    <a:lnTo>
                      <a:pt x="48" y="98"/>
                    </a:lnTo>
                    <a:lnTo>
                      <a:pt x="48" y="118"/>
                    </a:lnTo>
                    <a:lnTo>
                      <a:pt x="0"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64" name="Freeform 1312"/>
              <p:cNvSpPr/>
              <p:nvPr/>
            </p:nvSpPr>
            <p:spPr bwMode="auto">
              <a:xfrm>
                <a:off x="5454" y="1265"/>
                <a:ext cx="20" cy="57"/>
              </a:xfrm>
              <a:custGeom>
                <a:gdLst>
                  <a:gd fmla="*/ 20 w 20" name="T0"/>
                  <a:gd fmla="*/ 41 h 57" name="T1"/>
                  <a:gd fmla="*/ 20 w 20" name="T2"/>
                  <a:gd fmla="*/ 57 h 57" name="T3"/>
                  <a:gd fmla="*/ 0 w 20" name="T4"/>
                  <a:gd fmla="*/ 18 h 57" name="T5"/>
                  <a:gd fmla="*/ 0 w 20" name="T6"/>
                  <a:gd fmla="*/ 0 h 57" name="T7"/>
                  <a:gd fmla="*/ 20 w 20" name="T8"/>
                  <a:gd fmla="*/ 41 h 57" name="T9"/>
                </a:gdLst>
                <a:cxnLst>
                  <a:cxn ang="0">
                    <a:pos x="T0" y="T1"/>
                  </a:cxn>
                  <a:cxn ang="0">
                    <a:pos x="T2" y="T3"/>
                  </a:cxn>
                  <a:cxn ang="0">
                    <a:pos x="T4" y="T5"/>
                  </a:cxn>
                  <a:cxn ang="0">
                    <a:pos x="T6" y="T7"/>
                  </a:cxn>
                  <a:cxn ang="0">
                    <a:pos x="T8" y="T9"/>
                  </a:cxn>
                </a:cxnLst>
                <a:rect b="b" l="0" r="r" t="0"/>
                <a:pathLst>
                  <a:path h="57" w="20">
                    <a:moveTo>
                      <a:pt x="20" y="41"/>
                    </a:moveTo>
                    <a:lnTo>
                      <a:pt x="20" y="57"/>
                    </a:lnTo>
                    <a:lnTo>
                      <a:pt x="0" y="18"/>
                    </a:lnTo>
                    <a:lnTo>
                      <a:pt x="0" y="0"/>
                    </a:lnTo>
                    <a:lnTo>
                      <a:pt x="20" y="41"/>
                    </a:lnTo>
                    <a:close/>
                  </a:path>
                </a:pathLst>
              </a:custGeom>
              <a:grpFill/>
              <a:ln>
                <a:noFill/>
              </a:ln>
            </p:spPr>
            <p:txBody>
              <a:bodyPr anchor="t" anchorCtr="0" bIns="45720" compatLnSpc="1" lIns="91440" numCol="1" rIns="91440" tIns="45720" vert="horz" wrap="square"/>
              <a:lstStyle/>
              <a:p>
                <a:endParaRPr altLang="en-US" lang="zh-CN"/>
              </a:p>
            </p:txBody>
          </p:sp>
          <p:sp>
            <p:nvSpPr>
              <p:cNvPr id="665" name="Freeform 1313"/>
              <p:cNvSpPr/>
              <p:nvPr/>
            </p:nvSpPr>
            <p:spPr bwMode="auto">
              <a:xfrm>
                <a:off x="5320" y="1049"/>
                <a:ext cx="154" cy="307"/>
              </a:xfrm>
              <a:custGeom>
                <a:gdLst>
                  <a:gd fmla="*/ 0 w 154" name="T0"/>
                  <a:gd fmla="*/ 0 h 307" name="T1"/>
                  <a:gd fmla="*/ 0 w 154" name="T2"/>
                  <a:gd fmla="*/ 32 h 307" name="T3"/>
                  <a:gd fmla="*/ 154 w 154" name="T4"/>
                  <a:gd fmla="*/ 307 h 307" name="T5"/>
                  <a:gd fmla="*/ 154 w 154" name="T6"/>
                  <a:gd fmla="*/ 291 h 307" name="T7"/>
                  <a:gd fmla="*/ 0 w 154" name="T8"/>
                  <a:gd fmla="*/ 0 h 307" name="T9"/>
                </a:gdLst>
                <a:cxnLst>
                  <a:cxn ang="0">
                    <a:pos x="T0" y="T1"/>
                  </a:cxn>
                  <a:cxn ang="0">
                    <a:pos x="T2" y="T3"/>
                  </a:cxn>
                  <a:cxn ang="0">
                    <a:pos x="T4" y="T5"/>
                  </a:cxn>
                  <a:cxn ang="0">
                    <a:pos x="T6" y="T7"/>
                  </a:cxn>
                  <a:cxn ang="0">
                    <a:pos x="T8" y="T9"/>
                  </a:cxn>
                </a:cxnLst>
                <a:rect b="b" l="0" r="r" t="0"/>
                <a:pathLst>
                  <a:path h="307" w="154">
                    <a:moveTo>
                      <a:pt x="0" y="0"/>
                    </a:moveTo>
                    <a:lnTo>
                      <a:pt x="0" y="32"/>
                    </a:lnTo>
                    <a:lnTo>
                      <a:pt x="154" y="307"/>
                    </a:lnTo>
                    <a:lnTo>
                      <a:pt x="154" y="291"/>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66" name="Freeform 1314"/>
              <p:cNvSpPr/>
              <p:nvPr/>
            </p:nvSpPr>
            <p:spPr bwMode="auto">
              <a:xfrm>
                <a:off x="5320" y="1105"/>
                <a:ext cx="16" cy="60"/>
              </a:xfrm>
              <a:custGeom>
                <a:gdLst>
                  <a:gd fmla="*/ 0 w 16" name="T0"/>
                  <a:gd fmla="*/ 0 h 60" name="T1"/>
                  <a:gd fmla="*/ 16 w 16" name="T2"/>
                  <a:gd fmla="*/ 30 h 60" name="T3"/>
                  <a:gd fmla="*/ 16 w 16" name="T4"/>
                  <a:gd fmla="*/ 60 h 60" name="T5"/>
                  <a:gd fmla="*/ 0 w 16" name="T6"/>
                  <a:gd fmla="*/ 32 h 60" name="T7"/>
                  <a:gd fmla="*/ 0 w 16" name="T8"/>
                  <a:gd fmla="*/ 0 h 60" name="T9"/>
                </a:gdLst>
                <a:cxnLst>
                  <a:cxn ang="0">
                    <a:pos x="T0" y="T1"/>
                  </a:cxn>
                  <a:cxn ang="0">
                    <a:pos x="T2" y="T3"/>
                  </a:cxn>
                  <a:cxn ang="0">
                    <a:pos x="T4" y="T5"/>
                  </a:cxn>
                  <a:cxn ang="0">
                    <a:pos x="T6" y="T7"/>
                  </a:cxn>
                  <a:cxn ang="0">
                    <a:pos x="T8" y="T9"/>
                  </a:cxn>
                </a:cxnLst>
                <a:rect b="b" l="0" r="r" t="0"/>
                <a:pathLst>
                  <a:path h="60" w="16">
                    <a:moveTo>
                      <a:pt x="0" y="0"/>
                    </a:moveTo>
                    <a:lnTo>
                      <a:pt x="16" y="30"/>
                    </a:lnTo>
                    <a:lnTo>
                      <a:pt x="16" y="60"/>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67" name="Freeform 1315"/>
              <p:cNvSpPr/>
              <p:nvPr/>
            </p:nvSpPr>
            <p:spPr bwMode="auto">
              <a:xfrm>
                <a:off x="5352" y="1161"/>
                <a:ext cx="34" cy="86"/>
              </a:xfrm>
              <a:custGeom>
                <a:gdLst>
                  <a:gd fmla="*/ 34 w 34" name="T0"/>
                  <a:gd fmla="*/ 62 h 86" name="T1"/>
                  <a:gd fmla="*/ 34 w 34" name="T2"/>
                  <a:gd fmla="*/ 86 h 86" name="T3"/>
                  <a:gd fmla="*/ 0 w 34" name="T4"/>
                  <a:gd fmla="*/ 28 h 86" name="T5"/>
                  <a:gd fmla="*/ 0 w 34" name="T6"/>
                  <a:gd fmla="*/ 0 h 86" name="T7"/>
                  <a:gd fmla="*/ 34 w 34" name="T8"/>
                  <a:gd fmla="*/ 62 h 86" name="T9"/>
                </a:gdLst>
                <a:cxnLst>
                  <a:cxn ang="0">
                    <a:pos x="T0" y="T1"/>
                  </a:cxn>
                  <a:cxn ang="0">
                    <a:pos x="T2" y="T3"/>
                  </a:cxn>
                  <a:cxn ang="0">
                    <a:pos x="T4" y="T5"/>
                  </a:cxn>
                  <a:cxn ang="0">
                    <a:pos x="T6" y="T7"/>
                  </a:cxn>
                  <a:cxn ang="0">
                    <a:pos x="T8" y="T9"/>
                  </a:cxn>
                </a:cxnLst>
                <a:rect b="b" l="0" r="r" t="0"/>
                <a:pathLst>
                  <a:path h="86" w="34">
                    <a:moveTo>
                      <a:pt x="34" y="62"/>
                    </a:moveTo>
                    <a:lnTo>
                      <a:pt x="34" y="86"/>
                    </a:lnTo>
                    <a:lnTo>
                      <a:pt x="0" y="28"/>
                    </a:lnTo>
                    <a:lnTo>
                      <a:pt x="0" y="0"/>
                    </a:lnTo>
                    <a:lnTo>
                      <a:pt x="34" y="62"/>
                    </a:lnTo>
                    <a:close/>
                  </a:path>
                </a:pathLst>
              </a:custGeom>
              <a:grpFill/>
              <a:ln>
                <a:noFill/>
              </a:ln>
            </p:spPr>
            <p:txBody>
              <a:bodyPr anchor="t" anchorCtr="0" bIns="45720" compatLnSpc="1" lIns="91440" numCol="1" rIns="91440" tIns="45720" vert="horz" wrap="square"/>
              <a:lstStyle/>
              <a:p>
                <a:endParaRPr altLang="en-US" lang="zh-CN"/>
              </a:p>
            </p:txBody>
          </p:sp>
          <p:sp>
            <p:nvSpPr>
              <p:cNvPr id="668" name="Freeform 1316"/>
              <p:cNvSpPr/>
              <p:nvPr/>
            </p:nvSpPr>
            <p:spPr bwMode="auto">
              <a:xfrm>
                <a:off x="5402" y="1249"/>
                <a:ext cx="24" cy="65"/>
              </a:xfrm>
              <a:custGeom>
                <a:gdLst>
                  <a:gd fmla="*/ 24 w 24" name="T0"/>
                  <a:gd fmla="*/ 42 h 65" name="T1"/>
                  <a:gd fmla="*/ 24 w 24" name="T2"/>
                  <a:gd fmla="*/ 65 h 65" name="T3"/>
                  <a:gd fmla="*/ 0 w 24" name="T4"/>
                  <a:gd fmla="*/ 24 h 65" name="T5"/>
                  <a:gd fmla="*/ 0 w 24" name="T6"/>
                  <a:gd fmla="*/ 0 h 65" name="T7"/>
                  <a:gd fmla="*/ 24 w 24" name="T8"/>
                  <a:gd fmla="*/ 42 h 65" name="T9"/>
                </a:gdLst>
                <a:cxnLst>
                  <a:cxn ang="0">
                    <a:pos x="T0" y="T1"/>
                  </a:cxn>
                  <a:cxn ang="0">
                    <a:pos x="T2" y="T3"/>
                  </a:cxn>
                  <a:cxn ang="0">
                    <a:pos x="T4" y="T5"/>
                  </a:cxn>
                  <a:cxn ang="0">
                    <a:pos x="T6" y="T7"/>
                  </a:cxn>
                  <a:cxn ang="0">
                    <a:pos x="T8" y="T9"/>
                  </a:cxn>
                </a:cxnLst>
                <a:rect b="b" l="0" r="r" t="0"/>
                <a:pathLst>
                  <a:path h="65" w="24">
                    <a:moveTo>
                      <a:pt x="24" y="42"/>
                    </a:moveTo>
                    <a:lnTo>
                      <a:pt x="24" y="65"/>
                    </a:lnTo>
                    <a:lnTo>
                      <a:pt x="0" y="24"/>
                    </a:lnTo>
                    <a:lnTo>
                      <a:pt x="0" y="0"/>
                    </a:lnTo>
                    <a:lnTo>
                      <a:pt x="24" y="42"/>
                    </a:lnTo>
                    <a:close/>
                  </a:path>
                </a:pathLst>
              </a:custGeom>
              <a:grpFill/>
              <a:ln>
                <a:noFill/>
              </a:ln>
            </p:spPr>
            <p:txBody>
              <a:bodyPr anchor="t" anchorCtr="0" bIns="45720" compatLnSpc="1" lIns="91440" numCol="1" rIns="91440" tIns="45720" vert="horz" wrap="square"/>
              <a:lstStyle/>
              <a:p>
                <a:endParaRPr altLang="en-US" lang="zh-CN"/>
              </a:p>
            </p:txBody>
          </p:sp>
          <p:sp>
            <p:nvSpPr>
              <p:cNvPr id="669" name="Freeform 1317"/>
              <p:cNvSpPr/>
              <p:nvPr/>
            </p:nvSpPr>
            <p:spPr bwMode="auto">
              <a:xfrm>
                <a:off x="5440" y="1320"/>
                <a:ext cx="10" cy="34"/>
              </a:xfrm>
              <a:custGeom>
                <a:gdLst>
                  <a:gd fmla="*/ 0 w 10" name="T0"/>
                  <a:gd fmla="*/ 0 h 34" name="T1"/>
                  <a:gd fmla="*/ 10 w 10" name="T2"/>
                  <a:gd fmla="*/ 16 h 34" name="T3"/>
                  <a:gd fmla="*/ 10 w 10" name="T4"/>
                  <a:gd fmla="*/ 34 h 34" name="T5"/>
                  <a:gd fmla="*/ 0 w 10" name="T6"/>
                  <a:gd fmla="*/ 18 h 34" name="T7"/>
                  <a:gd fmla="*/ 0 w 10" name="T8"/>
                  <a:gd fmla="*/ 0 h 34" name="T9"/>
                </a:gdLst>
                <a:cxnLst>
                  <a:cxn ang="0">
                    <a:pos x="T0" y="T1"/>
                  </a:cxn>
                  <a:cxn ang="0">
                    <a:pos x="T2" y="T3"/>
                  </a:cxn>
                  <a:cxn ang="0">
                    <a:pos x="T4" y="T5"/>
                  </a:cxn>
                  <a:cxn ang="0">
                    <a:pos x="T6" y="T7"/>
                  </a:cxn>
                  <a:cxn ang="0">
                    <a:pos x="T8" y="T9"/>
                  </a:cxn>
                </a:cxnLst>
                <a:rect b="b" l="0" r="r" t="0"/>
                <a:pathLst>
                  <a:path h="34" w="10">
                    <a:moveTo>
                      <a:pt x="0" y="0"/>
                    </a:moveTo>
                    <a:lnTo>
                      <a:pt x="10" y="16"/>
                    </a:lnTo>
                    <a:lnTo>
                      <a:pt x="10" y="34"/>
                    </a:lnTo>
                    <a:lnTo>
                      <a:pt x="0" y="1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70" name="Freeform 1318"/>
              <p:cNvSpPr/>
              <p:nvPr/>
            </p:nvSpPr>
            <p:spPr bwMode="auto">
              <a:xfrm>
                <a:off x="5466" y="1364"/>
                <a:ext cx="8" cy="30"/>
              </a:xfrm>
              <a:custGeom>
                <a:gdLst>
                  <a:gd fmla="*/ 8 w 8" name="T0"/>
                  <a:gd fmla="*/ 14 h 30" name="T1"/>
                  <a:gd fmla="*/ 8 w 8" name="T2"/>
                  <a:gd fmla="*/ 30 h 30" name="T3"/>
                  <a:gd fmla="*/ 0 w 8" name="T4"/>
                  <a:gd fmla="*/ 16 h 30" name="T5"/>
                  <a:gd fmla="*/ 0 w 8" name="T6"/>
                  <a:gd fmla="*/ 0 h 30" name="T7"/>
                  <a:gd fmla="*/ 8 w 8" name="T8"/>
                  <a:gd fmla="*/ 14 h 30" name="T9"/>
                </a:gdLst>
                <a:cxnLst>
                  <a:cxn ang="0">
                    <a:pos x="T0" y="T1"/>
                  </a:cxn>
                  <a:cxn ang="0">
                    <a:pos x="T2" y="T3"/>
                  </a:cxn>
                  <a:cxn ang="0">
                    <a:pos x="T4" y="T5"/>
                  </a:cxn>
                  <a:cxn ang="0">
                    <a:pos x="T6" y="T7"/>
                  </a:cxn>
                  <a:cxn ang="0">
                    <a:pos x="T8" y="T9"/>
                  </a:cxn>
                </a:cxnLst>
                <a:rect b="b" l="0" r="r" t="0"/>
                <a:pathLst>
                  <a:path h="30" w="8">
                    <a:moveTo>
                      <a:pt x="8" y="14"/>
                    </a:moveTo>
                    <a:lnTo>
                      <a:pt x="8" y="30"/>
                    </a:lnTo>
                    <a:lnTo>
                      <a:pt x="0" y="16"/>
                    </a:lnTo>
                    <a:lnTo>
                      <a:pt x="0" y="0"/>
                    </a:lnTo>
                    <a:lnTo>
                      <a:pt x="8" y="14"/>
                    </a:lnTo>
                    <a:close/>
                  </a:path>
                </a:pathLst>
              </a:custGeom>
              <a:grpFill/>
              <a:ln>
                <a:noFill/>
              </a:ln>
            </p:spPr>
            <p:txBody>
              <a:bodyPr anchor="t" anchorCtr="0" bIns="45720" compatLnSpc="1" lIns="91440" numCol="1" rIns="91440" tIns="45720" vert="horz" wrap="square"/>
              <a:lstStyle/>
              <a:p>
                <a:endParaRPr altLang="en-US" lang="zh-CN"/>
              </a:p>
            </p:txBody>
          </p:sp>
          <p:sp>
            <p:nvSpPr>
              <p:cNvPr id="671" name="Freeform 1319"/>
              <p:cNvSpPr/>
              <p:nvPr/>
            </p:nvSpPr>
            <p:spPr bwMode="auto">
              <a:xfrm>
                <a:off x="5320" y="1161"/>
                <a:ext cx="34" cy="86"/>
              </a:xfrm>
              <a:custGeom>
                <a:gdLst>
                  <a:gd fmla="*/ 0 w 34" name="T0"/>
                  <a:gd fmla="*/ 0 h 86" name="T1"/>
                  <a:gd fmla="*/ 34 w 34" name="T2"/>
                  <a:gd fmla="*/ 58 h 86" name="T3"/>
                  <a:gd fmla="*/ 34 w 34" name="T4"/>
                  <a:gd fmla="*/ 86 h 86" name="T5"/>
                  <a:gd fmla="*/ 0 w 34" name="T6"/>
                  <a:gd fmla="*/ 32 h 86" name="T7"/>
                  <a:gd fmla="*/ 0 w 34" name="T8"/>
                  <a:gd fmla="*/ 0 h 86" name="T9"/>
                </a:gdLst>
                <a:cxnLst>
                  <a:cxn ang="0">
                    <a:pos x="T0" y="T1"/>
                  </a:cxn>
                  <a:cxn ang="0">
                    <a:pos x="T2" y="T3"/>
                  </a:cxn>
                  <a:cxn ang="0">
                    <a:pos x="T4" y="T5"/>
                  </a:cxn>
                  <a:cxn ang="0">
                    <a:pos x="T6" y="T7"/>
                  </a:cxn>
                  <a:cxn ang="0">
                    <a:pos x="T8" y="T9"/>
                  </a:cxn>
                </a:cxnLst>
                <a:rect b="b" l="0" r="r" t="0"/>
                <a:pathLst>
                  <a:path h="86" w="34">
                    <a:moveTo>
                      <a:pt x="0" y="0"/>
                    </a:moveTo>
                    <a:lnTo>
                      <a:pt x="34" y="58"/>
                    </a:lnTo>
                    <a:lnTo>
                      <a:pt x="34" y="86"/>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72" name="Freeform 1320"/>
              <p:cNvSpPr/>
              <p:nvPr/>
            </p:nvSpPr>
            <p:spPr bwMode="auto">
              <a:xfrm>
                <a:off x="5370" y="1245"/>
                <a:ext cx="104" cy="187"/>
              </a:xfrm>
              <a:custGeom>
                <a:gdLst>
                  <a:gd fmla="*/ 104 w 104" name="T0"/>
                  <a:gd fmla="*/ 171 h 187" name="T1"/>
                  <a:gd fmla="*/ 104 w 104" name="T2"/>
                  <a:gd fmla="*/ 187 h 187" name="T3"/>
                  <a:gd fmla="*/ 0 w 104" name="T4"/>
                  <a:gd fmla="*/ 26 h 187" name="T5"/>
                  <a:gd fmla="*/ 0 w 104" name="T6"/>
                  <a:gd fmla="*/ 0 h 187" name="T7"/>
                  <a:gd fmla="*/ 104 w 104" name="T8"/>
                  <a:gd fmla="*/ 171 h 187" name="T9"/>
                </a:gdLst>
                <a:cxnLst>
                  <a:cxn ang="0">
                    <a:pos x="T0" y="T1"/>
                  </a:cxn>
                  <a:cxn ang="0">
                    <a:pos x="T2" y="T3"/>
                  </a:cxn>
                  <a:cxn ang="0">
                    <a:pos x="T4" y="T5"/>
                  </a:cxn>
                  <a:cxn ang="0">
                    <a:pos x="T6" y="T7"/>
                  </a:cxn>
                  <a:cxn ang="0">
                    <a:pos x="T8" y="T9"/>
                  </a:cxn>
                </a:cxnLst>
                <a:rect b="b" l="0" r="r" t="0"/>
                <a:pathLst>
                  <a:path h="187" w="104">
                    <a:moveTo>
                      <a:pt x="104" y="171"/>
                    </a:moveTo>
                    <a:lnTo>
                      <a:pt x="104" y="187"/>
                    </a:lnTo>
                    <a:lnTo>
                      <a:pt x="0" y="26"/>
                    </a:lnTo>
                    <a:lnTo>
                      <a:pt x="0" y="0"/>
                    </a:lnTo>
                    <a:lnTo>
                      <a:pt x="104" y="171"/>
                    </a:lnTo>
                    <a:close/>
                  </a:path>
                </a:pathLst>
              </a:custGeom>
              <a:grpFill/>
              <a:ln>
                <a:noFill/>
              </a:ln>
            </p:spPr>
            <p:txBody>
              <a:bodyPr anchor="t" anchorCtr="0" bIns="45720" compatLnSpc="1" lIns="91440" numCol="1" rIns="91440" tIns="45720" vert="horz" wrap="square"/>
              <a:lstStyle/>
              <a:p>
                <a:endParaRPr altLang="en-US" lang="zh-CN"/>
              </a:p>
            </p:txBody>
          </p:sp>
          <p:sp>
            <p:nvSpPr>
              <p:cNvPr id="673" name="Freeform 1321"/>
              <p:cNvSpPr/>
              <p:nvPr/>
            </p:nvSpPr>
            <p:spPr bwMode="auto">
              <a:xfrm>
                <a:off x="5320" y="1221"/>
                <a:ext cx="58" cy="115"/>
              </a:xfrm>
              <a:custGeom>
                <a:gdLst>
                  <a:gd fmla="*/ 0 w 58" name="T0"/>
                  <a:gd fmla="*/ 0 h 115" name="T1"/>
                  <a:gd fmla="*/ 58 w 58" name="T2"/>
                  <a:gd fmla="*/ 89 h 115" name="T3"/>
                  <a:gd fmla="*/ 58 w 58" name="T4"/>
                  <a:gd fmla="*/ 115 h 115" name="T5"/>
                  <a:gd fmla="*/ 0 w 58" name="T6"/>
                  <a:gd fmla="*/ 30 h 115" name="T7"/>
                  <a:gd fmla="*/ 0 w 58" name="T8"/>
                  <a:gd fmla="*/ 0 h 115" name="T9"/>
                </a:gdLst>
                <a:cxnLst>
                  <a:cxn ang="0">
                    <a:pos x="T0" y="T1"/>
                  </a:cxn>
                  <a:cxn ang="0">
                    <a:pos x="T2" y="T3"/>
                  </a:cxn>
                  <a:cxn ang="0">
                    <a:pos x="T4" y="T5"/>
                  </a:cxn>
                  <a:cxn ang="0">
                    <a:pos x="T6" y="T7"/>
                  </a:cxn>
                  <a:cxn ang="0">
                    <a:pos x="T8" y="T9"/>
                  </a:cxn>
                </a:cxnLst>
                <a:rect b="b" l="0" r="r" t="0"/>
                <a:pathLst>
                  <a:path h="115" w="57">
                    <a:moveTo>
                      <a:pt x="0" y="0"/>
                    </a:moveTo>
                    <a:lnTo>
                      <a:pt x="58" y="89"/>
                    </a:lnTo>
                    <a:lnTo>
                      <a:pt x="58" y="115"/>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74" name="Freeform 1322"/>
              <p:cNvSpPr/>
              <p:nvPr/>
            </p:nvSpPr>
            <p:spPr bwMode="auto">
              <a:xfrm>
                <a:off x="5394" y="1332"/>
                <a:ext cx="28" cy="64"/>
              </a:xfrm>
              <a:custGeom>
                <a:gdLst>
                  <a:gd fmla="*/ 28 w 28" name="T0"/>
                  <a:gd fmla="*/ 42 h 64" name="T1"/>
                  <a:gd fmla="*/ 28 w 28" name="T2"/>
                  <a:gd fmla="*/ 64 h 64" name="T3"/>
                  <a:gd fmla="*/ 0 w 28" name="T4"/>
                  <a:gd fmla="*/ 24 h 64" name="T5"/>
                  <a:gd fmla="*/ 0 w 28" name="T6"/>
                  <a:gd fmla="*/ 0 h 64" name="T7"/>
                  <a:gd fmla="*/ 28 w 28" name="T8"/>
                  <a:gd fmla="*/ 42 h 64" name="T9"/>
                </a:gdLst>
                <a:cxnLst>
                  <a:cxn ang="0">
                    <a:pos x="T0" y="T1"/>
                  </a:cxn>
                  <a:cxn ang="0">
                    <a:pos x="T2" y="T3"/>
                  </a:cxn>
                  <a:cxn ang="0">
                    <a:pos x="T4" y="T5"/>
                  </a:cxn>
                  <a:cxn ang="0">
                    <a:pos x="T6" y="T7"/>
                  </a:cxn>
                  <a:cxn ang="0">
                    <a:pos x="T8" y="T9"/>
                  </a:cxn>
                </a:cxnLst>
                <a:rect b="b" l="0" r="r" t="0"/>
                <a:pathLst>
                  <a:path h="64" w="28">
                    <a:moveTo>
                      <a:pt x="28" y="42"/>
                    </a:moveTo>
                    <a:lnTo>
                      <a:pt x="28" y="64"/>
                    </a:lnTo>
                    <a:lnTo>
                      <a:pt x="0" y="24"/>
                    </a:lnTo>
                    <a:lnTo>
                      <a:pt x="0" y="0"/>
                    </a:lnTo>
                    <a:lnTo>
                      <a:pt x="28" y="42"/>
                    </a:lnTo>
                    <a:close/>
                  </a:path>
                </a:pathLst>
              </a:custGeom>
              <a:grpFill/>
              <a:ln>
                <a:noFill/>
              </a:ln>
            </p:spPr>
            <p:txBody>
              <a:bodyPr anchor="t" anchorCtr="0" bIns="45720" compatLnSpc="1" lIns="91440" numCol="1" rIns="91440" tIns="45720" vert="horz" wrap="square"/>
              <a:lstStyle/>
              <a:p>
                <a:endParaRPr altLang="en-US" lang="zh-CN"/>
              </a:p>
            </p:txBody>
          </p:sp>
          <p:sp>
            <p:nvSpPr>
              <p:cNvPr id="675" name="Freeform 1323"/>
              <p:cNvSpPr/>
              <p:nvPr/>
            </p:nvSpPr>
            <p:spPr bwMode="auto">
              <a:xfrm>
                <a:off x="5436" y="1398"/>
                <a:ext cx="38" cy="70"/>
              </a:xfrm>
              <a:custGeom>
                <a:gdLst>
                  <a:gd fmla="*/ 38 w 38" name="T0"/>
                  <a:gd fmla="*/ 54 h 70" name="T1"/>
                  <a:gd fmla="*/ 38 w 38" name="T2"/>
                  <a:gd fmla="*/ 70 h 70" name="T3"/>
                  <a:gd fmla="*/ 0 w 38" name="T4"/>
                  <a:gd fmla="*/ 18 h 70" name="T5"/>
                  <a:gd fmla="*/ 0 w 38" name="T6"/>
                  <a:gd fmla="*/ 0 h 70" name="T7"/>
                  <a:gd fmla="*/ 38 w 38" name="T8"/>
                  <a:gd fmla="*/ 54 h 70" name="T9"/>
                </a:gdLst>
                <a:cxnLst>
                  <a:cxn ang="0">
                    <a:pos x="T0" y="T1"/>
                  </a:cxn>
                  <a:cxn ang="0">
                    <a:pos x="T2" y="T3"/>
                  </a:cxn>
                  <a:cxn ang="0">
                    <a:pos x="T4" y="T5"/>
                  </a:cxn>
                  <a:cxn ang="0">
                    <a:pos x="T6" y="T7"/>
                  </a:cxn>
                  <a:cxn ang="0">
                    <a:pos x="T8" y="T9"/>
                  </a:cxn>
                </a:cxnLst>
                <a:rect b="b" l="0" r="r" t="0"/>
                <a:pathLst>
                  <a:path h="70" w="38">
                    <a:moveTo>
                      <a:pt x="38" y="54"/>
                    </a:moveTo>
                    <a:lnTo>
                      <a:pt x="38" y="70"/>
                    </a:lnTo>
                    <a:lnTo>
                      <a:pt x="0" y="18"/>
                    </a:lnTo>
                    <a:lnTo>
                      <a:pt x="0" y="0"/>
                    </a:lnTo>
                    <a:lnTo>
                      <a:pt x="38" y="54"/>
                    </a:lnTo>
                    <a:close/>
                  </a:path>
                </a:pathLst>
              </a:custGeom>
              <a:grpFill/>
              <a:ln>
                <a:noFill/>
              </a:ln>
            </p:spPr>
            <p:txBody>
              <a:bodyPr anchor="t" anchorCtr="0" bIns="45720" compatLnSpc="1" lIns="91440" numCol="1" rIns="91440" tIns="45720" vert="horz" wrap="square"/>
              <a:lstStyle/>
              <a:p>
                <a:endParaRPr altLang="en-US" lang="zh-CN"/>
              </a:p>
            </p:txBody>
          </p:sp>
          <p:sp>
            <p:nvSpPr>
              <p:cNvPr id="676" name="Freeform 1324"/>
              <p:cNvSpPr/>
              <p:nvPr/>
            </p:nvSpPr>
            <p:spPr bwMode="auto">
              <a:xfrm>
                <a:off x="5320" y="1273"/>
                <a:ext cx="16" cy="55"/>
              </a:xfrm>
              <a:custGeom>
                <a:gdLst>
                  <a:gd fmla="*/ 0 w 16" name="T0"/>
                  <a:gd fmla="*/ 0 h 55" name="T1"/>
                  <a:gd fmla="*/ 16 w 16" name="T2"/>
                  <a:gd fmla="*/ 25 h 55" name="T3"/>
                  <a:gd fmla="*/ 16 w 16" name="T4"/>
                  <a:gd fmla="*/ 55 h 55" name="T5"/>
                  <a:gd fmla="*/ 0 w 16" name="T6"/>
                  <a:gd fmla="*/ 33 h 55" name="T7"/>
                  <a:gd fmla="*/ 0 w 16" name="T8"/>
                  <a:gd fmla="*/ 0 h 55" name="T9"/>
                </a:gdLst>
                <a:cxnLst>
                  <a:cxn ang="0">
                    <a:pos x="T0" y="T1"/>
                  </a:cxn>
                  <a:cxn ang="0">
                    <a:pos x="T2" y="T3"/>
                  </a:cxn>
                  <a:cxn ang="0">
                    <a:pos x="T4" y="T5"/>
                  </a:cxn>
                  <a:cxn ang="0">
                    <a:pos x="T6" y="T7"/>
                  </a:cxn>
                  <a:cxn ang="0">
                    <a:pos x="T8" y="T9"/>
                  </a:cxn>
                </a:cxnLst>
                <a:rect b="b" l="0" r="r" t="0"/>
                <a:pathLst>
                  <a:path h="55" w="16">
                    <a:moveTo>
                      <a:pt x="0" y="0"/>
                    </a:moveTo>
                    <a:lnTo>
                      <a:pt x="16" y="25"/>
                    </a:lnTo>
                    <a:lnTo>
                      <a:pt x="16" y="55"/>
                    </a:lnTo>
                    <a:lnTo>
                      <a:pt x="0" y="33"/>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77" name="Freeform 1325"/>
              <p:cNvSpPr/>
              <p:nvPr/>
            </p:nvSpPr>
            <p:spPr bwMode="auto">
              <a:xfrm>
                <a:off x="5352" y="1320"/>
                <a:ext cx="56" cy="100"/>
              </a:xfrm>
              <a:custGeom>
                <a:gdLst>
                  <a:gd fmla="*/ 56 w 56" name="T0"/>
                  <a:gd fmla="*/ 78 h 100" name="T1"/>
                  <a:gd fmla="*/ 56 w 56" name="T2"/>
                  <a:gd fmla="*/ 100 h 100" name="T3"/>
                  <a:gd fmla="*/ 0 w 56" name="T4"/>
                  <a:gd fmla="*/ 28 h 100" name="T5"/>
                  <a:gd fmla="*/ 0 w 56" name="T6"/>
                  <a:gd fmla="*/ 0 h 100" name="T7"/>
                  <a:gd fmla="*/ 56 w 56" name="T8"/>
                  <a:gd fmla="*/ 78 h 100" name="T9"/>
                </a:gdLst>
                <a:cxnLst>
                  <a:cxn ang="0">
                    <a:pos x="T0" y="T1"/>
                  </a:cxn>
                  <a:cxn ang="0">
                    <a:pos x="T2" y="T3"/>
                  </a:cxn>
                  <a:cxn ang="0">
                    <a:pos x="T4" y="T5"/>
                  </a:cxn>
                  <a:cxn ang="0">
                    <a:pos x="T6" y="T7"/>
                  </a:cxn>
                  <a:cxn ang="0">
                    <a:pos x="T8" y="T9"/>
                  </a:cxn>
                </a:cxnLst>
                <a:rect b="b" l="0" r="r" t="0"/>
                <a:pathLst>
                  <a:path h="100" w="56">
                    <a:moveTo>
                      <a:pt x="56" y="78"/>
                    </a:moveTo>
                    <a:lnTo>
                      <a:pt x="56" y="100"/>
                    </a:lnTo>
                    <a:lnTo>
                      <a:pt x="0" y="28"/>
                    </a:lnTo>
                    <a:lnTo>
                      <a:pt x="0" y="0"/>
                    </a:lnTo>
                    <a:lnTo>
                      <a:pt x="56" y="78"/>
                    </a:lnTo>
                    <a:close/>
                  </a:path>
                </a:pathLst>
              </a:custGeom>
              <a:grpFill/>
              <a:ln>
                <a:noFill/>
              </a:ln>
            </p:spPr>
            <p:txBody>
              <a:bodyPr anchor="t" anchorCtr="0" bIns="45720" compatLnSpc="1" lIns="91440" numCol="1" rIns="91440" tIns="45720" vert="horz" wrap="square"/>
              <a:lstStyle/>
              <a:p>
                <a:endParaRPr altLang="en-US" lang="zh-CN"/>
              </a:p>
            </p:txBody>
          </p:sp>
          <p:sp>
            <p:nvSpPr>
              <p:cNvPr id="678" name="Freeform 1326"/>
              <p:cNvSpPr/>
              <p:nvPr/>
            </p:nvSpPr>
            <p:spPr bwMode="auto">
              <a:xfrm>
                <a:off x="5424" y="1420"/>
                <a:ext cx="10" cy="32"/>
              </a:xfrm>
              <a:custGeom>
                <a:gdLst>
                  <a:gd fmla="*/ 10 w 10" name="T0"/>
                  <a:gd fmla="*/ 12 h 32" name="T1"/>
                  <a:gd fmla="*/ 10 w 10" name="T2"/>
                  <a:gd fmla="*/ 32 h 32" name="T3"/>
                  <a:gd fmla="*/ 0 w 10" name="T4"/>
                  <a:gd fmla="*/ 20 h 32" name="T5"/>
                  <a:gd fmla="*/ 0 w 10" name="T6"/>
                  <a:gd fmla="*/ 0 h 32" name="T7"/>
                  <a:gd fmla="*/ 10 w 10" name="T8"/>
                  <a:gd fmla="*/ 12 h 32" name="T9"/>
                </a:gdLst>
                <a:cxnLst>
                  <a:cxn ang="0">
                    <a:pos x="T0" y="T1"/>
                  </a:cxn>
                  <a:cxn ang="0">
                    <a:pos x="T2" y="T3"/>
                  </a:cxn>
                  <a:cxn ang="0">
                    <a:pos x="T4" y="T5"/>
                  </a:cxn>
                  <a:cxn ang="0">
                    <a:pos x="T6" y="T7"/>
                  </a:cxn>
                  <a:cxn ang="0">
                    <a:pos x="T8" y="T9"/>
                  </a:cxn>
                </a:cxnLst>
                <a:rect b="b" l="0" r="r" t="0"/>
                <a:pathLst>
                  <a:path h="32" w="10">
                    <a:moveTo>
                      <a:pt x="10" y="12"/>
                    </a:moveTo>
                    <a:lnTo>
                      <a:pt x="10" y="32"/>
                    </a:lnTo>
                    <a:lnTo>
                      <a:pt x="0" y="20"/>
                    </a:lnTo>
                    <a:lnTo>
                      <a:pt x="0" y="0"/>
                    </a:lnTo>
                    <a:lnTo>
                      <a:pt x="10" y="12"/>
                    </a:lnTo>
                    <a:close/>
                  </a:path>
                </a:pathLst>
              </a:custGeom>
              <a:grpFill/>
              <a:ln>
                <a:noFill/>
              </a:ln>
            </p:spPr>
            <p:txBody>
              <a:bodyPr anchor="t" anchorCtr="0" bIns="45720" compatLnSpc="1" lIns="91440" numCol="1" rIns="91440" tIns="45720" vert="horz" wrap="square"/>
              <a:lstStyle/>
              <a:p>
                <a:endParaRPr altLang="en-US" lang="zh-CN"/>
              </a:p>
            </p:txBody>
          </p:sp>
          <p:sp>
            <p:nvSpPr>
              <p:cNvPr id="679" name="Freeform 1327"/>
              <p:cNvSpPr/>
              <p:nvPr/>
            </p:nvSpPr>
            <p:spPr bwMode="auto">
              <a:xfrm>
                <a:off x="5448" y="1454"/>
                <a:ext cx="26" cy="52"/>
              </a:xfrm>
              <a:custGeom>
                <a:gdLst>
                  <a:gd fmla="*/ 26 w 26" name="T0"/>
                  <a:gd fmla="*/ 36 h 52" name="T1"/>
                  <a:gd fmla="*/ 26 w 26" name="T2"/>
                  <a:gd fmla="*/ 52 h 52" name="T3"/>
                  <a:gd fmla="*/ 0 w 26" name="T4"/>
                  <a:gd fmla="*/ 18 h 52" name="T5"/>
                  <a:gd fmla="*/ 0 w 26" name="T6"/>
                  <a:gd fmla="*/ 0 h 52" name="T7"/>
                  <a:gd fmla="*/ 26 w 26" name="T8"/>
                  <a:gd fmla="*/ 36 h 52" name="T9"/>
                </a:gdLst>
                <a:cxnLst>
                  <a:cxn ang="0">
                    <a:pos x="T0" y="T1"/>
                  </a:cxn>
                  <a:cxn ang="0">
                    <a:pos x="T2" y="T3"/>
                  </a:cxn>
                  <a:cxn ang="0">
                    <a:pos x="T4" y="T5"/>
                  </a:cxn>
                  <a:cxn ang="0">
                    <a:pos x="T6" y="T7"/>
                  </a:cxn>
                  <a:cxn ang="0">
                    <a:pos x="T8" y="T9"/>
                  </a:cxn>
                </a:cxnLst>
                <a:rect b="b" l="0" r="r" t="0"/>
                <a:pathLst>
                  <a:path h="52" w="26">
                    <a:moveTo>
                      <a:pt x="26" y="36"/>
                    </a:moveTo>
                    <a:lnTo>
                      <a:pt x="26" y="52"/>
                    </a:lnTo>
                    <a:lnTo>
                      <a:pt x="0" y="18"/>
                    </a:lnTo>
                    <a:lnTo>
                      <a:pt x="0" y="0"/>
                    </a:lnTo>
                    <a:lnTo>
                      <a:pt x="26" y="36"/>
                    </a:lnTo>
                    <a:close/>
                  </a:path>
                </a:pathLst>
              </a:custGeom>
              <a:grpFill/>
              <a:ln>
                <a:noFill/>
              </a:ln>
            </p:spPr>
            <p:txBody>
              <a:bodyPr anchor="t" anchorCtr="0" bIns="45720" compatLnSpc="1" lIns="91440" numCol="1" rIns="91440" tIns="45720" vert="horz" wrap="square"/>
              <a:lstStyle/>
              <a:p>
                <a:endParaRPr altLang="en-US" lang="zh-CN"/>
              </a:p>
            </p:txBody>
          </p:sp>
          <p:sp>
            <p:nvSpPr>
              <p:cNvPr id="680" name="Freeform 1328"/>
              <p:cNvSpPr/>
              <p:nvPr/>
            </p:nvSpPr>
            <p:spPr bwMode="auto">
              <a:xfrm>
                <a:off x="5320" y="1330"/>
                <a:ext cx="48" cy="88"/>
              </a:xfrm>
              <a:custGeom>
                <a:gdLst>
                  <a:gd fmla="*/ 0 w 48" name="T0"/>
                  <a:gd fmla="*/ 0 h 88" name="T1"/>
                  <a:gd fmla="*/ 48 w 48" name="T2"/>
                  <a:gd fmla="*/ 62 h 88" name="T3"/>
                  <a:gd fmla="*/ 48 w 48" name="T4"/>
                  <a:gd fmla="*/ 88 h 88" name="T5"/>
                  <a:gd fmla="*/ 0 w 48" name="T6"/>
                  <a:gd fmla="*/ 32 h 88" name="T7"/>
                  <a:gd fmla="*/ 0 w 48" name="T8"/>
                  <a:gd fmla="*/ 0 h 88" name="T9"/>
                </a:gdLst>
                <a:cxnLst>
                  <a:cxn ang="0">
                    <a:pos x="T0" y="T1"/>
                  </a:cxn>
                  <a:cxn ang="0">
                    <a:pos x="T2" y="T3"/>
                  </a:cxn>
                  <a:cxn ang="0">
                    <a:pos x="T4" y="T5"/>
                  </a:cxn>
                  <a:cxn ang="0">
                    <a:pos x="T6" y="T7"/>
                  </a:cxn>
                  <a:cxn ang="0">
                    <a:pos x="T8" y="T9"/>
                  </a:cxn>
                </a:cxnLst>
                <a:rect b="b" l="0" r="r" t="0"/>
                <a:pathLst>
                  <a:path h="88" w="48">
                    <a:moveTo>
                      <a:pt x="0" y="0"/>
                    </a:moveTo>
                    <a:lnTo>
                      <a:pt x="48" y="62"/>
                    </a:lnTo>
                    <a:lnTo>
                      <a:pt x="48" y="88"/>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81" name="Freeform 1329"/>
              <p:cNvSpPr/>
              <p:nvPr/>
            </p:nvSpPr>
            <p:spPr bwMode="auto">
              <a:xfrm>
                <a:off x="5384" y="1412"/>
                <a:ext cx="10" cy="38"/>
              </a:xfrm>
              <a:custGeom>
                <a:gdLst>
                  <a:gd fmla="*/ 10 w 10" name="T0"/>
                  <a:gd fmla="*/ 38 h 38" name="T1"/>
                  <a:gd fmla="*/ 0 w 10" name="T2"/>
                  <a:gd fmla="*/ 24 h 38" name="T3"/>
                  <a:gd fmla="*/ 0 w 10" name="T4"/>
                  <a:gd fmla="*/ 0 h 38" name="T5"/>
                  <a:gd fmla="*/ 10 w 10" name="T6"/>
                  <a:gd fmla="*/ 12 h 38" name="T7"/>
                  <a:gd fmla="*/ 10 w 10" name="T8"/>
                  <a:gd fmla="*/ 36 h 38" name="T9"/>
                  <a:gd fmla="*/ 10 w 10" name="T10"/>
                  <a:gd fmla="*/ 38 h 38" name="T11"/>
                </a:gdLst>
                <a:cxnLst>
                  <a:cxn ang="0">
                    <a:pos x="T0" y="T1"/>
                  </a:cxn>
                  <a:cxn ang="0">
                    <a:pos x="T2" y="T3"/>
                  </a:cxn>
                  <a:cxn ang="0">
                    <a:pos x="T4" y="T5"/>
                  </a:cxn>
                  <a:cxn ang="0">
                    <a:pos x="T6" y="T7"/>
                  </a:cxn>
                  <a:cxn ang="0">
                    <a:pos x="T8" y="T9"/>
                  </a:cxn>
                  <a:cxn ang="0">
                    <a:pos x="T10" y="T11"/>
                  </a:cxn>
                </a:cxnLst>
                <a:rect b="b" l="0" r="r" t="0"/>
                <a:pathLst>
                  <a:path h="38" w="10">
                    <a:moveTo>
                      <a:pt x="10" y="38"/>
                    </a:moveTo>
                    <a:lnTo>
                      <a:pt x="0" y="24"/>
                    </a:lnTo>
                    <a:lnTo>
                      <a:pt x="0" y="0"/>
                    </a:lnTo>
                    <a:lnTo>
                      <a:pt x="10" y="12"/>
                    </a:lnTo>
                    <a:lnTo>
                      <a:pt x="10" y="36"/>
                    </a:lnTo>
                    <a:lnTo>
                      <a:pt x="10" y="38"/>
                    </a:lnTo>
                    <a:close/>
                  </a:path>
                </a:pathLst>
              </a:custGeom>
              <a:grpFill/>
              <a:ln>
                <a:noFill/>
              </a:ln>
            </p:spPr>
            <p:txBody>
              <a:bodyPr anchor="t" anchorCtr="0" bIns="45720" compatLnSpc="1" lIns="91440" numCol="1" rIns="91440" tIns="45720" vert="horz" wrap="square"/>
              <a:lstStyle/>
              <a:p>
                <a:endParaRPr altLang="en-US" lang="zh-CN"/>
              </a:p>
            </p:txBody>
          </p:sp>
          <p:sp>
            <p:nvSpPr>
              <p:cNvPr id="682" name="Freeform 1330"/>
              <p:cNvSpPr/>
              <p:nvPr/>
            </p:nvSpPr>
            <p:spPr bwMode="auto">
              <a:xfrm>
                <a:off x="5408" y="1444"/>
                <a:ext cx="32" cy="58"/>
              </a:xfrm>
              <a:custGeom>
                <a:gdLst>
                  <a:gd fmla="*/ 32 w 32" name="T0"/>
                  <a:gd fmla="*/ 40 h 58" name="T1"/>
                  <a:gd fmla="*/ 32 w 32" name="T2"/>
                  <a:gd fmla="*/ 58 h 58" name="T3"/>
                  <a:gd fmla="*/ 0 w 32" name="T4"/>
                  <a:gd fmla="*/ 22 h 58" name="T5"/>
                  <a:gd fmla="*/ 0 w 32" name="T6"/>
                  <a:gd fmla="*/ 0 h 58" name="T7"/>
                  <a:gd fmla="*/ 32 w 32" name="T8"/>
                  <a:gd fmla="*/ 40 h 58" name="T9"/>
                </a:gdLst>
                <a:cxnLst>
                  <a:cxn ang="0">
                    <a:pos x="T0" y="T1"/>
                  </a:cxn>
                  <a:cxn ang="0">
                    <a:pos x="T2" y="T3"/>
                  </a:cxn>
                  <a:cxn ang="0">
                    <a:pos x="T4" y="T5"/>
                  </a:cxn>
                  <a:cxn ang="0">
                    <a:pos x="T6" y="T7"/>
                  </a:cxn>
                  <a:cxn ang="0">
                    <a:pos x="T8" y="T9"/>
                  </a:cxn>
                </a:cxnLst>
                <a:rect b="b" l="0" r="r" t="0"/>
                <a:pathLst>
                  <a:path h="57" w="32">
                    <a:moveTo>
                      <a:pt x="32" y="40"/>
                    </a:moveTo>
                    <a:lnTo>
                      <a:pt x="32" y="58"/>
                    </a:lnTo>
                    <a:lnTo>
                      <a:pt x="0" y="22"/>
                    </a:lnTo>
                    <a:lnTo>
                      <a:pt x="0" y="0"/>
                    </a:lnTo>
                    <a:lnTo>
                      <a:pt x="32" y="40"/>
                    </a:lnTo>
                    <a:close/>
                  </a:path>
                </a:pathLst>
              </a:custGeom>
              <a:grpFill/>
              <a:ln>
                <a:noFill/>
              </a:ln>
            </p:spPr>
            <p:txBody>
              <a:bodyPr anchor="t" anchorCtr="0" bIns="45720" compatLnSpc="1" lIns="91440" numCol="1" rIns="91440" tIns="45720" vert="horz" wrap="square"/>
              <a:lstStyle/>
              <a:p>
                <a:endParaRPr altLang="en-US" lang="zh-CN"/>
              </a:p>
            </p:txBody>
          </p:sp>
          <p:sp>
            <p:nvSpPr>
              <p:cNvPr id="683" name="Freeform 1331"/>
              <p:cNvSpPr/>
              <p:nvPr/>
            </p:nvSpPr>
            <p:spPr bwMode="auto">
              <a:xfrm>
                <a:off x="5456" y="1502"/>
                <a:ext cx="18" cy="40"/>
              </a:xfrm>
              <a:custGeom>
                <a:gdLst>
                  <a:gd fmla="*/ 18 w 18" name="T0"/>
                  <a:gd fmla="*/ 24 h 40" name="T1"/>
                  <a:gd fmla="*/ 18 w 18" name="T2"/>
                  <a:gd fmla="*/ 40 h 40" name="T3"/>
                  <a:gd fmla="*/ 0 w 18" name="T4"/>
                  <a:gd fmla="*/ 18 h 40" name="T5"/>
                  <a:gd fmla="*/ 0 w 18" name="T6"/>
                  <a:gd fmla="*/ 0 h 40" name="T7"/>
                  <a:gd fmla="*/ 18 w 18" name="T8"/>
                  <a:gd fmla="*/ 24 h 40" name="T9"/>
                </a:gdLst>
                <a:cxnLst>
                  <a:cxn ang="0">
                    <a:pos x="T0" y="T1"/>
                  </a:cxn>
                  <a:cxn ang="0">
                    <a:pos x="T2" y="T3"/>
                  </a:cxn>
                  <a:cxn ang="0">
                    <a:pos x="T4" y="T5"/>
                  </a:cxn>
                  <a:cxn ang="0">
                    <a:pos x="T6" y="T7"/>
                  </a:cxn>
                  <a:cxn ang="0">
                    <a:pos x="T8" y="T9"/>
                  </a:cxn>
                </a:cxnLst>
                <a:rect b="b" l="0" r="r" t="0"/>
                <a:pathLst>
                  <a:path h="40" w="18">
                    <a:moveTo>
                      <a:pt x="18" y="24"/>
                    </a:moveTo>
                    <a:lnTo>
                      <a:pt x="18" y="40"/>
                    </a:lnTo>
                    <a:lnTo>
                      <a:pt x="0" y="18"/>
                    </a:lnTo>
                    <a:lnTo>
                      <a:pt x="0" y="0"/>
                    </a:lnTo>
                    <a:lnTo>
                      <a:pt x="18" y="24"/>
                    </a:lnTo>
                    <a:close/>
                  </a:path>
                </a:pathLst>
              </a:custGeom>
              <a:grpFill/>
              <a:ln>
                <a:noFill/>
              </a:ln>
            </p:spPr>
            <p:txBody>
              <a:bodyPr anchor="t" anchorCtr="0" bIns="45720" compatLnSpc="1" lIns="91440" numCol="1" rIns="91440" tIns="45720" vert="horz" wrap="square"/>
              <a:lstStyle/>
              <a:p>
                <a:endParaRPr altLang="en-US" lang="zh-CN"/>
              </a:p>
            </p:txBody>
          </p:sp>
          <p:sp>
            <p:nvSpPr>
              <p:cNvPr id="684" name="Freeform 1332"/>
              <p:cNvSpPr/>
              <p:nvPr/>
            </p:nvSpPr>
            <p:spPr bwMode="auto">
              <a:xfrm>
                <a:off x="5320" y="1386"/>
                <a:ext cx="18" cy="52"/>
              </a:xfrm>
              <a:custGeom>
                <a:gdLst>
                  <a:gd fmla="*/ 0 w 18" name="T0"/>
                  <a:gd fmla="*/ 0 h 52" name="T1"/>
                  <a:gd fmla="*/ 18 w 18" name="T2"/>
                  <a:gd fmla="*/ 22 h 52" name="T3"/>
                  <a:gd fmla="*/ 18 w 18" name="T4"/>
                  <a:gd fmla="*/ 52 h 52" name="T5"/>
                  <a:gd fmla="*/ 0 w 18" name="T6"/>
                  <a:gd fmla="*/ 32 h 52" name="T7"/>
                  <a:gd fmla="*/ 0 w 18" name="T8"/>
                  <a:gd fmla="*/ 0 h 52" name="T9"/>
                </a:gdLst>
                <a:cxnLst>
                  <a:cxn ang="0">
                    <a:pos x="T0" y="T1"/>
                  </a:cxn>
                  <a:cxn ang="0">
                    <a:pos x="T2" y="T3"/>
                  </a:cxn>
                  <a:cxn ang="0">
                    <a:pos x="T4" y="T5"/>
                  </a:cxn>
                  <a:cxn ang="0">
                    <a:pos x="T6" y="T7"/>
                  </a:cxn>
                  <a:cxn ang="0">
                    <a:pos x="T8" y="T9"/>
                  </a:cxn>
                </a:cxnLst>
                <a:rect b="b" l="0" r="r" t="0"/>
                <a:pathLst>
                  <a:path h="52" w="18">
                    <a:moveTo>
                      <a:pt x="0" y="0"/>
                    </a:moveTo>
                    <a:lnTo>
                      <a:pt x="18" y="22"/>
                    </a:lnTo>
                    <a:lnTo>
                      <a:pt x="18" y="52"/>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85" name="Freeform 1333"/>
              <p:cNvSpPr/>
              <p:nvPr/>
            </p:nvSpPr>
            <p:spPr bwMode="auto">
              <a:xfrm>
                <a:off x="5352" y="1424"/>
                <a:ext cx="88" cy="120"/>
              </a:xfrm>
              <a:custGeom>
                <a:gdLst>
                  <a:gd fmla="*/ 88 w 88" name="T0"/>
                  <a:gd fmla="*/ 102 h 120" name="T1"/>
                  <a:gd fmla="*/ 88 w 88" name="T2"/>
                  <a:gd fmla="*/ 120 h 120" name="T3"/>
                  <a:gd fmla="*/ 2 w 88" name="T4"/>
                  <a:gd fmla="*/ 30 h 120" name="T5"/>
                  <a:gd fmla="*/ 2 w 88" name="T6"/>
                  <a:gd fmla="*/ 4 h 120" name="T7"/>
                  <a:gd fmla="*/ 0 w 88" name="T8"/>
                  <a:gd fmla="*/ 0 h 120" name="T9"/>
                  <a:gd fmla="*/ 88 w 88" name="T10"/>
                  <a:gd fmla="*/ 102 h 120" name="T11"/>
                </a:gdLst>
                <a:cxnLst>
                  <a:cxn ang="0">
                    <a:pos x="T0" y="T1"/>
                  </a:cxn>
                  <a:cxn ang="0">
                    <a:pos x="T2" y="T3"/>
                  </a:cxn>
                  <a:cxn ang="0">
                    <a:pos x="T4" y="T5"/>
                  </a:cxn>
                  <a:cxn ang="0">
                    <a:pos x="T6" y="T7"/>
                  </a:cxn>
                  <a:cxn ang="0">
                    <a:pos x="T8" y="T9"/>
                  </a:cxn>
                  <a:cxn ang="0">
                    <a:pos x="T10" y="T11"/>
                  </a:cxn>
                </a:cxnLst>
                <a:rect b="b" l="0" r="r" t="0"/>
                <a:pathLst>
                  <a:path h="120" w="88">
                    <a:moveTo>
                      <a:pt x="88" y="102"/>
                    </a:moveTo>
                    <a:lnTo>
                      <a:pt x="88" y="120"/>
                    </a:lnTo>
                    <a:lnTo>
                      <a:pt x="2" y="30"/>
                    </a:lnTo>
                    <a:lnTo>
                      <a:pt x="2" y="4"/>
                    </a:lnTo>
                    <a:lnTo>
                      <a:pt x="0" y="0"/>
                    </a:lnTo>
                    <a:lnTo>
                      <a:pt x="88" y="102"/>
                    </a:lnTo>
                    <a:close/>
                  </a:path>
                </a:pathLst>
              </a:custGeom>
              <a:grpFill/>
              <a:ln>
                <a:noFill/>
              </a:ln>
            </p:spPr>
            <p:txBody>
              <a:bodyPr anchor="t" anchorCtr="0" bIns="45720" compatLnSpc="1" lIns="91440" numCol="1" rIns="91440" tIns="45720" vert="horz" wrap="square"/>
              <a:lstStyle/>
              <a:p>
                <a:endParaRPr altLang="en-US" lang="zh-CN"/>
              </a:p>
            </p:txBody>
          </p:sp>
          <p:sp>
            <p:nvSpPr>
              <p:cNvPr id="686" name="Freeform 1334"/>
              <p:cNvSpPr/>
              <p:nvPr/>
            </p:nvSpPr>
            <p:spPr bwMode="auto">
              <a:xfrm>
                <a:off x="5456" y="1542"/>
                <a:ext cx="18" cy="36"/>
              </a:xfrm>
              <a:custGeom>
                <a:gdLst>
                  <a:gd fmla="*/ 18 w 18" name="T0"/>
                  <a:gd fmla="*/ 22 h 36" name="T1"/>
                  <a:gd fmla="*/ 18 w 18" name="T2"/>
                  <a:gd fmla="*/ 36 h 36" name="T3"/>
                  <a:gd fmla="*/ 0 w 18" name="T4"/>
                  <a:gd fmla="*/ 18 h 36" name="T5"/>
                  <a:gd fmla="*/ 0 w 18" name="T6"/>
                  <a:gd fmla="*/ 0 h 36" name="T7"/>
                  <a:gd fmla="*/ 18 w 18" name="T8"/>
                  <a:gd fmla="*/ 22 h 36" name="T9"/>
                </a:gdLst>
                <a:cxnLst>
                  <a:cxn ang="0">
                    <a:pos x="T0" y="T1"/>
                  </a:cxn>
                  <a:cxn ang="0">
                    <a:pos x="T2" y="T3"/>
                  </a:cxn>
                  <a:cxn ang="0">
                    <a:pos x="T4" y="T5"/>
                  </a:cxn>
                  <a:cxn ang="0">
                    <a:pos x="T6" y="T7"/>
                  </a:cxn>
                  <a:cxn ang="0">
                    <a:pos x="T8" y="T9"/>
                  </a:cxn>
                </a:cxnLst>
                <a:rect b="b" l="0" r="r" t="0"/>
                <a:pathLst>
                  <a:path h="36" w="18">
                    <a:moveTo>
                      <a:pt x="18" y="22"/>
                    </a:moveTo>
                    <a:lnTo>
                      <a:pt x="18" y="36"/>
                    </a:lnTo>
                    <a:lnTo>
                      <a:pt x="0" y="18"/>
                    </a:lnTo>
                    <a:lnTo>
                      <a:pt x="0" y="0"/>
                    </a:lnTo>
                    <a:lnTo>
                      <a:pt x="18" y="22"/>
                    </a:lnTo>
                    <a:close/>
                  </a:path>
                </a:pathLst>
              </a:custGeom>
              <a:grpFill/>
              <a:ln>
                <a:noFill/>
              </a:ln>
            </p:spPr>
            <p:txBody>
              <a:bodyPr anchor="t" anchorCtr="0" bIns="45720" compatLnSpc="1" lIns="91440" numCol="1" rIns="91440" tIns="45720" vert="horz" wrap="square"/>
              <a:lstStyle/>
              <a:p>
                <a:endParaRPr altLang="en-US" lang="zh-CN"/>
              </a:p>
            </p:txBody>
          </p:sp>
          <p:sp>
            <p:nvSpPr>
              <p:cNvPr id="687" name="Freeform 1335"/>
              <p:cNvSpPr/>
              <p:nvPr/>
            </p:nvSpPr>
            <p:spPr bwMode="auto">
              <a:xfrm>
                <a:off x="5320" y="1444"/>
                <a:ext cx="52" cy="78"/>
              </a:xfrm>
              <a:custGeom>
                <a:gdLst>
                  <a:gd fmla="*/ 0 w 52" name="T0"/>
                  <a:gd fmla="*/ 0 h 78" name="T1"/>
                  <a:gd fmla="*/ 52 w 52" name="T2"/>
                  <a:gd fmla="*/ 52 h 78" name="T3"/>
                  <a:gd fmla="*/ 52 w 52" name="T4"/>
                  <a:gd fmla="*/ 78 h 78" name="T5"/>
                  <a:gd fmla="*/ 0 w 52" name="T6"/>
                  <a:gd fmla="*/ 30 h 78" name="T7"/>
                  <a:gd fmla="*/ 0 w 52" name="T8"/>
                  <a:gd fmla="*/ 0 h 78" name="T9"/>
                </a:gdLst>
                <a:cxnLst>
                  <a:cxn ang="0">
                    <a:pos x="T0" y="T1"/>
                  </a:cxn>
                  <a:cxn ang="0">
                    <a:pos x="T2" y="T3"/>
                  </a:cxn>
                  <a:cxn ang="0">
                    <a:pos x="T4" y="T5"/>
                  </a:cxn>
                  <a:cxn ang="0">
                    <a:pos x="T6" y="T7"/>
                  </a:cxn>
                  <a:cxn ang="0">
                    <a:pos x="T8" y="T9"/>
                  </a:cxn>
                </a:cxnLst>
                <a:rect b="b" l="0" r="r" t="0"/>
                <a:pathLst>
                  <a:path h="78" w="52">
                    <a:moveTo>
                      <a:pt x="0" y="0"/>
                    </a:moveTo>
                    <a:lnTo>
                      <a:pt x="52" y="52"/>
                    </a:lnTo>
                    <a:lnTo>
                      <a:pt x="52" y="78"/>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88" name="Freeform 1336"/>
              <p:cNvSpPr/>
              <p:nvPr/>
            </p:nvSpPr>
            <p:spPr bwMode="auto">
              <a:xfrm>
                <a:off x="5386" y="1512"/>
                <a:ext cx="14" cy="38"/>
              </a:xfrm>
              <a:custGeom>
                <a:gdLst>
                  <a:gd fmla="*/ 0 w 14" name="T0"/>
                  <a:gd fmla="*/ 0 h 38" name="T1"/>
                  <a:gd fmla="*/ 14 w 14" name="T2"/>
                  <a:gd fmla="*/ 14 h 38" name="T3"/>
                  <a:gd fmla="*/ 14 w 14" name="T4"/>
                  <a:gd fmla="*/ 38 h 38" name="T5"/>
                  <a:gd fmla="*/ 0 w 14" name="T6"/>
                  <a:gd fmla="*/ 24 h 38" name="T7"/>
                  <a:gd fmla="*/ 0 w 14" name="T8"/>
                  <a:gd fmla="*/ 0 h 38" name="T9"/>
                </a:gdLst>
                <a:cxnLst>
                  <a:cxn ang="0">
                    <a:pos x="T0" y="T1"/>
                  </a:cxn>
                  <a:cxn ang="0">
                    <a:pos x="T2" y="T3"/>
                  </a:cxn>
                  <a:cxn ang="0">
                    <a:pos x="T4" y="T5"/>
                  </a:cxn>
                  <a:cxn ang="0">
                    <a:pos x="T6" y="T7"/>
                  </a:cxn>
                  <a:cxn ang="0">
                    <a:pos x="T8" y="T9"/>
                  </a:cxn>
                </a:cxnLst>
                <a:rect b="b" l="0" r="r" t="0"/>
                <a:pathLst>
                  <a:path h="38" w="14">
                    <a:moveTo>
                      <a:pt x="0" y="0"/>
                    </a:moveTo>
                    <a:lnTo>
                      <a:pt x="14" y="14"/>
                    </a:lnTo>
                    <a:lnTo>
                      <a:pt x="14" y="38"/>
                    </a:lnTo>
                    <a:lnTo>
                      <a:pt x="0"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89" name="Freeform 1337"/>
              <p:cNvSpPr/>
              <p:nvPr/>
            </p:nvSpPr>
            <p:spPr bwMode="auto">
              <a:xfrm>
                <a:off x="5414" y="1542"/>
                <a:ext cx="60" cy="76"/>
              </a:xfrm>
              <a:custGeom>
                <a:gdLst>
                  <a:gd fmla="*/ 60 w 60" name="T0"/>
                  <a:gd fmla="*/ 60 h 76" name="T1"/>
                  <a:gd fmla="*/ 60 w 60" name="T2"/>
                  <a:gd fmla="*/ 76 h 76" name="T3"/>
                  <a:gd fmla="*/ 2 w 60" name="T4"/>
                  <a:gd fmla="*/ 22 h 76" name="T5"/>
                  <a:gd fmla="*/ 2 w 60" name="T6"/>
                  <a:gd fmla="*/ 2 h 76" name="T7"/>
                  <a:gd fmla="*/ 0 w 60" name="T8"/>
                  <a:gd fmla="*/ 0 h 76" name="T9"/>
                  <a:gd fmla="*/ 60 w 60" name="T10"/>
                  <a:gd fmla="*/ 60 h 76" name="T11"/>
                </a:gdLst>
                <a:cxnLst>
                  <a:cxn ang="0">
                    <a:pos x="T0" y="T1"/>
                  </a:cxn>
                  <a:cxn ang="0">
                    <a:pos x="T2" y="T3"/>
                  </a:cxn>
                  <a:cxn ang="0">
                    <a:pos x="T4" y="T5"/>
                  </a:cxn>
                  <a:cxn ang="0">
                    <a:pos x="T6" y="T7"/>
                  </a:cxn>
                  <a:cxn ang="0">
                    <a:pos x="T8" y="T9"/>
                  </a:cxn>
                  <a:cxn ang="0">
                    <a:pos x="T10" y="T11"/>
                  </a:cxn>
                </a:cxnLst>
                <a:rect b="b" l="0" r="r" t="0"/>
                <a:pathLst>
                  <a:path h="76" w="60">
                    <a:moveTo>
                      <a:pt x="60" y="60"/>
                    </a:moveTo>
                    <a:lnTo>
                      <a:pt x="60" y="76"/>
                    </a:lnTo>
                    <a:lnTo>
                      <a:pt x="2" y="22"/>
                    </a:lnTo>
                    <a:lnTo>
                      <a:pt x="2" y="2"/>
                    </a:lnTo>
                    <a:lnTo>
                      <a:pt x="0" y="0"/>
                    </a:lnTo>
                    <a:lnTo>
                      <a:pt x="60" y="60"/>
                    </a:lnTo>
                    <a:close/>
                  </a:path>
                </a:pathLst>
              </a:custGeom>
              <a:grpFill/>
              <a:ln>
                <a:noFill/>
              </a:ln>
            </p:spPr>
            <p:txBody>
              <a:bodyPr anchor="t" anchorCtr="0" bIns="45720" compatLnSpc="1" lIns="91440" numCol="1" rIns="91440" tIns="45720" vert="horz" wrap="square"/>
              <a:lstStyle/>
              <a:p>
                <a:endParaRPr altLang="en-US" lang="zh-CN"/>
              </a:p>
            </p:txBody>
          </p:sp>
          <p:sp>
            <p:nvSpPr>
              <p:cNvPr id="690" name="Freeform 1338"/>
              <p:cNvSpPr/>
              <p:nvPr/>
            </p:nvSpPr>
            <p:spPr bwMode="auto">
              <a:xfrm>
                <a:off x="5320" y="1500"/>
                <a:ext cx="24" cy="50"/>
              </a:xfrm>
              <a:custGeom>
                <a:gdLst>
                  <a:gd fmla="*/ 24 w 24" name="T0"/>
                  <a:gd fmla="*/ 20 h 50" name="T1"/>
                  <a:gd fmla="*/ 24 w 24" name="T2"/>
                  <a:gd fmla="*/ 50 h 50" name="T3"/>
                  <a:gd fmla="*/ 0 w 24" name="T4"/>
                  <a:gd fmla="*/ 30 h 50" name="T5"/>
                  <a:gd fmla="*/ 0 w 24" name="T6"/>
                  <a:gd fmla="*/ 0 h 50" name="T7"/>
                  <a:gd fmla="*/ 24 w 24" name="T8"/>
                  <a:gd fmla="*/ 20 h 50" name="T9"/>
                </a:gdLst>
                <a:cxnLst>
                  <a:cxn ang="0">
                    <a:pos x="T0" y="T1"/>
                  </a:cxn>
                  <a:cxn ang="0">
                    <a:pos x="T2" y="T3"/>
                  </a:cxn>
                  <a:cxn ang="0">
                    <a:pos x="T4" y="T5"/>
                  </a:cxn>
                  <a:cxn ang="0">
                    <a:pos x="T6" y="T7"/>
                  </a:cxn>
                  <a:cxn ang="0">
                    <a:pos x="T8" y="T9"/>
                  </a:cxn>
                </a:cxnLst>
                <a:rect b="b" l="0" r="r" t="0"/>
                <a:pathLst>
                  <a:path h="50" w="24">
                    <a:moveTo>
                      <a:pt x="24" y="20"/>
                    </a:moveTo>
                    <a:lnTo>
                      <a:pt x="24" y="50"/>
                    </a:lnTo>
                    <a:lnTo>
                      <a:pt x="0" y="30"/>
                    </a:lnTo>
                    <a:lnTo>
                      <a:pt x="0" y="0"/>
                    </a:lnTo>
                    <a:lnTo>
                      <a:pt x="24" y="20"/>
                    </a:lnTo>
                    <a:close/>
                  </a:path>
                </a:pathLst>
              </a:custGeom>
              <a:grpFill/>
              <a:ln>
                <a:noFill/>
              </a:ln>
            </p:spPr>
            <p:txBody>
              <a:bodyPr anchor="t" anchorCtr="0" bIns="45720" compatLnSpc="1" lIns="91440" numCol="1" rIns="91440" tIns="45720" vert="horz" wrap="square"/>
              <a:lstStyle/>
              <a:p>
                <a:endParaRPr altLang="en-US" lang="zh-CN"/>
              </a:p>
            </p:txBody>
          </p:sp>
          <p:sp>
            <p:nvSpPr>
              <p:cNvPr id="691" name="Freeform 1339"/>
              <p:cNvSpPr/>
              <p:nvPr/>
            </p:nvSpPr>
            <p:spPr bwMode="auto">
              <a:xfrm>
                <a:off x="5460" y="1626"/>
                <a:ext cx="14" cy="28"/>
              </a:xfrm>
              <a:custGeom>
                <a:gdLst>
                  <a:gd fmla="*/ 14 w 14" name="T0"/>
                  <a:gd fmla="*/ 12 h 28" name="T1"/>
                  <a:gd fmla="*/ 14 w 14" name="T2"/>
                  <a:gd fmla="*/ 28 h 28" name="T3"/>
                  <a:gd fmla="*/ 0 w 14" name="T4"/>
                  <a:gd fmla="*/ 16 h 28" name="T5"/>
                  <a:gd fmla="*/ 0 w 14" name="T6"/>
                  <a:gd fmla="*/ 0 h 28" name="T7"/>
                  <a:gd fmla="*/ 14 w 14" name="T8"/>
                  <a:gd fmla="*/ 12 h 28" name="T9"/>
                </a:gdLst>
                <a:cxnLst>
                  <a:cxn ang="0">
                    <a:pos x="T0" y="T1"/>
                  </a:cxn>
                  <a:cxn ang="0">
                    <a:pos x="T2" y="T3"/>
                  </a:cxn>
                  <a:cxn ang="0">
                    <a:pos x="T4" y="T5"/>
                  </a:cxn>
                  <a:cxn ang="0">
                    <a:pos x="T6" y="T7"/>
                  </a:cxn>
                  <a:cxn ang="0">
                    <a:pos x="T8" y="T9"/>
                  </a:cxn>
                </a:cxnLst>
                <a:rect b="b" l="0" r="r" t="0"/>
                <a:pathLst>
                  <a:path h="28" w="14">
                    <a:moveTo>
                      <a:pt x="14" y="12"/>
                    </a:moveTo>
                    <a:lnTo>
                      <a:pt x="14" y="28"/>
                    </a:lnTo>
                    <a:lnTo>
                      <a:pt x="0" y="16"/>
                    </a:lnTo>
                    <a:lnTo>
                      <a:pt x="0" y="0"/>
                    </a:lnTo>
                    <a:lnTo>
                      <a:pt x="14" y="12"/>
                    </a:lnTo>
                    <a:close/>
                  </a:path>
                </a:pathLst>
              </a:custGeom>
              <a:grpFill/>
              <a:ln>
                <a:noFill/>
              </a:ln>
            </p:spPr>
            <p:txBody>
              <a:bodyPr anchor="t" anchorCtr="0" bIns="45720" compatLnSpc="1" lIns="91440" numCol="1" rIns="91440" tIns="45720" vert="horz" wrap="square"/>
              <a:lstStyle/>
              <a:p>
                <a:endParaRPr altLang="en-US" lang="zh-CN"/>
              </a:p>
            </p:txBody>
          </p:sp>
          <p:sp>
            <p:nvSpPr>
              <p:cNvPr id="692" name="Freeform 1340"/>
              <p:cNvSpPr/>
              <p:nvPr/>
            </p:nvSpPr>
            <p:spPr bwMode="auto">
              <a:xfrm>
                <a:off x="5320" y="1556"/>
                <a:ext cx="58" cy="70"/>
              </a:xfrm>
              <a:custGeom>
                <a:gdLst>
                  <a:gd fmla="*/ 0 w 58" name="T0"/>
                  <a:gd fmla="*/ 0 h 70" name="T1"/>
                  <a:gd fmla="*/ 58 w 58" name="T2"/>
                  <a:gd fmla="*/ 46 h 70" name="T3"/>
                  <a:gd fmla="*/ 58 w 58" name="T4"/>
                  <a:gd fmla="*/ 70 h 70" name="T5"/>
                  <a:gd fmla="*/ 0 w 58" name="T6"/>
                  <a:gd fmla="*/ 30 h 70" name="T7"/>
                  <a:gd fmla="*/ 0 w 58" name="T8"/>
                  <a:gd fmla="*/ 0 h 70" name="T9"/>
                </a:gdLst>
                <a:cxnLst>
                  <a:cxn ang="0">
                    <a:pos x="T0" y="T1"/>
                  </a:cxn>
                  <a:cxn ang="0">
                    <a:pos x="T2" y="T3"/>
                  </a:cxn>
                  <a:cxn ang="0">
                    <a:pos x="T4" y="T5"/>
                  </a:cxn>
                  <a:cxn ang="0">
                    <a:pos x="T6" y="T7"/>
                  </a:cxn>
                  <a:cxn ang="0">
                    <a:pos x="T8" y="T9"/>
                  </a:cxn>
                </a:cxnLst>
                <a:rect b="b" l="0" r="r" t="0"/>
                <a:pathLst>
                  <a:path h="70" w="57">
                    <a:moveTo>
                      <a:pt x="0" y="0"/>
                    </a:moveTo>
                    <a:lnTo>
                      <a:pt x="58" y="46"/>
                    </a:lnTo>
                    <a:lnTo>
                      <a:pt x="58" y="70"/>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93" name="Freeform 1341"/>
              <p:cNvSpPr/>
              <p:nvPr/>
            </p:nvSpPr>
            <p:spPr bwMode="auto">
              <a:xfrm>
                <a:off x="5392" y="1612"/>
                <a:ext cx="18" cy="36"/>
              </a:xfrm>
              <a:custGeom>
                <a:gdLst>
                  <a:gd fmla="*/ 0 w 18" name="T0"/>
                  <a:gd fmla="*/ 0 h 36" name="T1"/>
                  <a:gd fmla="*/ 18 w 18" name="T2"/>
                  <a:gd fmla="*/ 14 h 36" name="T3"/>
                  <a:gd fmla="*/ 18 w 18" name="T4"/>
                  <a:gd fmla="*/ 36 h 36" name="T5"/>
                  <a:gd fmla="*/ 2 w 18" name="T6"/>
                  <a:gd fmla="*/ 24 h 36" name="T7"/>
                  <a:gd fmla="*/ 2 w 18" name="T8"/>
                  <a:gd fmla="*/ 2 h 36" name="T9"/>
                  <a:gd fmla="*/ 0 w 18" name="T10"/>
                  <a:gd fmla="*/ 0 h 36" name="T11"/>
                </a:gdLst>
                <a:cxnLst>
                  <a:cxn ang="0">
                    <a:pos x="T0" y="T1"/>
                  </a:cxn>
                  <a:cxn ang="0">
                    <a:pos x="T2" y="T3"/>
                  </a:cxn>
                  <a:cxn ang="0">
                    <a:pos x="T4" y="T5"/>
                  </a:cxn>
                  <a:cxn ang="0">
                    <a:pos x="T6" y="T7"/>
                  </a:cxn>
                  <a:cxn ang="0">
                    <a:pos x="T8" y="T9"/>
                  </a:cxn>
                  <a:cxn ang="0">
                    <a:pos x="T10" y="T11"/>
                  </a:cxn>
                </a:cxnLst>
                <a:rect b="b" l="0" r="r" t="0"/>
                <a:pathLst>
                  <a:path h="36" w="18">
                    <a:moveTo>
                      <a:pt x="0" y="0"/>
                    </a:moveTo>
                    <a:lnTo>
                      <a:pt x="18" y="14"/>
                    </a:lnTo>
                    <a:lnTo>
                      <a:pt x="18" y="36"/>
                    </a:lnTo>
                    <a:lnTo>
                      <a:pt x="2" y="24"/>
                    </a:lnTo>
                    <a:lnTo>
                      <a:pt x="2" y="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94" name="Freeform 1342"/>
              <p:cNvSpPr/>
              <p:nvPr/>
            </p:nvSpPr>
            <p:spPr bwMode="auto">
              <a:xfrm>
                <a:off x="5426" y="1638"/>
                <a:ext cx="48" cy="54"/>
              </a:xfrm>
              <a:custGeom>
                <a:gdLst>
                  <a:gd fmla="*/ 48 w 48" name="T0"/>
                  <a:gd fmla="*/ 38 h 54" name="T1"/>
                  <a:gd fmla="*/ 48 w 48" name="T2"/>
                  <a:gd fmla="*/ 54 h 54" name="T3"/>
                  <a:gd fmla="*/ 0 w 48" name="T4"/>
                  <a:gd fmla="*/ 20 h 54" name="T5"/>
                  <a:gd fmla="*/ 0 w 48" name="T6"/>
                  <a:gd fmla="*/ 0 h 54" name="T7"/>
                  <a:gd fmla="*/ 48 w 48" name="T8"/>
                  <a:gd fmla="*/ 38 h 54" name="T9"/>
                </a:gdLst>
                <a:cxnLst>
                  <a:cxn ang="0">
                    <a:pos x="T0" y="T1"/>
                  </a:cxn>
                  <a:cxn ang="0">
                    <a:pos x="T2" y="T3"/>
                  </a:cxn>
                  <a:cxn ang="0">
                    <a:pos x="T4" y="T5"/>
                  </a:cxn>
                  <a:cxn ang="0">
                    <a:pos x="T6" y="T7"/>
                  </a:cxn>
                  <a:cxn ang="0">
                    <a:pos x="T8" y="T9"/>
                  </a:cxn>
                </a:cxnLst>
                <a:rect b="b" l="0" r="r" t="0"/>
                <a:pathLst>
                  <a:path h="54" w="48">
                    <a:moveTo>
                      <a:pt x="48" y="38"/>
                    </a:moveTo>
                    <a:lnTo>
                      <a:pt x="48" y="54"/>
                    </a:lnTo>
                    <a:lnTo>
                      <a:pt x="0" y="20"/>
                    </a:lnTo>
                    <a:lnTo>
                      <a:pt x="0" y="0"/>
                    </a:lnTo>
                    <a:lnTo>
                      <a:pt x="48" y="38"/>
                    </a:lnTo>
                    <a:close/>
                  </a:path>
                </a:pathLst>
              </a:custGeom>
              <a:grpFill/>
              <a:ln>
                <a:noFill/>
              </a:ln>
            </p:spPr>
            <p:txBody>
              <a:bodyPr anchor="t" anchorCtr="0" bIns="45720" compatLnSpc="1" lIns="91440" numCol="1" rIns="91440" tIns="45720" vert="horz" wrap="square"/>
              <a:lstStyle/>
              <a:p>
                <a:endParaRPr altLang="en-US" lang="zh-CN"/>
              </a:p>
            </p:txBody>
          </p:sp>
          <p:sp>
            <p:nvSpPr>
              <p:cNvPr id="695" name="Freeform 1343"/>
              <p:cNvSpPr/>
              <p:nvPr/>
            </p:nvSpPr>
            <p:spPr bwMode="auto">
              <a:xfrm>
                <a:off x="5320" y="1612"/>
                <a:ext cx="18" cy="42"/>
              </a:xfrm>
              <a:custGeom>
                <a:gdLst>
                  <a:gd fmla="*/ 0 w 18" name="T0"/>
                  <a:gd fmla="*/ 0 h 42" name="T1"/>
                  <a:gd fmla="*/ 18 w 18" name="T2"/>
                  <a:gd fmla="*/ 12 h 42" name="T3"/>
                  <a:gd fmla="*/ 18 w 18" name="T4"/>
                  <a:gd fmla="*/ 42 h 42" name="T5"/>
                  <a:gd fmla="*/ 0 w 18" name="T6"/>
                  <a:gd fmla="*/ 30 h 42" name="T7"/>
                  <a:gd fmla="*/ 0 w 18" name="T8"/>
                  <a:gd fmla="*/ 0 h 42" name="T9"/>
                </a:gdLst>
                <a:cxnLst>
                  <a:cxn ang="0">
                    <a:pos x="T0" y="T1"/>
                  </a:cxn>
                  <a:cxn ang="0">
                    <a:pos x="T2" y="T3"/>
                  </a:cxn>
                  <a:cxn ang="0">
                    <a:pos x="T4" y="T5"/>
                  </a:cxn>
                  <a:cxn ang="0">
                    <a:pos x="T6" y="T7"/>
                  </a:cxn>
                  <a:cxn ang="0">
                    <a:pos x="T8" y="T9"/>
                  </a:cxn>
                </a:cxnLst>
                <a:rect b="b" l="0" r="r" t="0"/>
                <a:pathLst>
                  <a:path h="42" w="18">
                    <a:moveTo>
                      <a:pt x="0" y="0"/>
                    </a:moveTo>
                    <a:lnTo>
                      <a:pt x="18" y="12"/>
                    </a:lnTo>
                    <a:lnTo>
                      <a:pt x="18" y="42"/>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96" name="Freeform 1344"/>
              <p:cNvSpPr/>
              <p:nvPr/>
            </p:nvSpPr>
            <p:spPr bwMode="auto">
              <a:xfrm>
                <a:off x="5354" y="1634"/>
                <a:ext cx="18" cy="36"/>
              </a:xfrm>
              <a:custGeom>
                <a:gdLst>
                  <a:gd fmla="*/ 18 w 18" name="T0"/>
                  <a:gd fmla="*/ 10 h 36" name="T1"/>
                  <a:gd fmla="*/ 18 w 18" name="T2"/>
                  <a:gd fmla="*/ 36 h 36" name="T3"/>
                  <a:gd fmla="*/ 0 w 18" name="T4"/>
                  <a:gd fmla="*/ 28 h 36" name="T5"/>
                  <a:gd fmla="*/ 0 w 18" name="T6"/>
                  <a:gd fmla="*/ 0 h 36" name="T7"/>
                  <a:gd fmla="*/ 18 w 18" name="T8"/>
                  <a:gd fmla="*/ 10 h 36" name="T9"/>
                </a:gdLst>
                <a:cxnLst>
                  <a:cxn ang="0">
                    <a:pos x="T0" y="T1"/>
                  </a:cxn>
                  <a:cxn ang="0">
                    <a:pos x="T2" y="T3"/>
                  </a:cxn>
                  <a:cxn ang="0">
                    <a:pos x="T4" y="T5"/>
                  </a:cxn>
                  <a:cxn ang="0">
                    <a:pos x="T6" y="T7"/>
                  </a:cxn>
                  <a:cxn ang="0">
                    <a:pos x="T8" y="T9"/>
                  </a:cxn>
                </a:cxnLst>
                <a:rect b="b" l="0" r="r" t="0"/>
                <a:pathLst>
                  <a:path h="36" w="18">
                    <a:moveTo>
                      <a:pt x="18" y="10"/>
                    </a:moveTo>
                    <a:lnTo>
                      <a:pt x="18" y="36"/>
                    </a:lnTo>
                    <a:lnTo>
                      <a:pt x="0" y="28"/>
                    </a:lnTo>
                    <a:lnTo>
                      <a:pt x="0" y="0"/>
                    </a:lnTo>
                    <a:lnTo>
                      <a:pt x="18" y="10"/>
                    </a:lnTo>
                    <a:close/>
                  </a:path>
                </a:pathLst>
              </a:custGeom>
              <a:grpFill/>
              <a:ln>
                <a:noFill/>
              </a:ln>
            </p:spPr>
            <p:txBody>
              <a:bodyPr anchor="t" anchorCtr="0" bIns="45720" compatLnSpc="1" lIns="91440" numCol="1" rIns="91440" tIns="45720" vert="horz" wrap="square"/>
              <a:lstStyle/>
              <a:p>
                <a:endParaRPr altLang="en-US" lang="zh-CN"/>
              </a:p>
            </p:txBody>
          </p:sp>
          <p:sp>
            <p:nvSpPr>
              <p:cNvPr id="697" name="Freeform 1345"/>
              <p:cNvSpPr/>
              <p:nvPr/>
            </p:nvSpPr>
            <p:spPr bwMode="auto">
              <a:xfrm>
                <a:off x="5386" y="1654"/>
                <a:ext cx="50" cy="52"/>
              </a:xfrm>
              <a:custGeom>
                <a:gdLst>
                  <a:gd fmla="*/ 50 w 50" name="T0"/>
                  <a:gd fmla="*/ 34 h 52" name="T1"/>
                  <a:gd fmla="*/ 50 w 50" name="T2"/>
                  <a:gd fmla="*/ 52 h 52" name="T3"/>
                  <a:gd fmla="*/ 0 w 50" name="T4"/>
                  <a:gd fmla="*/ 26 h 52" name="T5"/>
                  <a:gd fmla="*/ 0 w 50" name="T6"/>
                  <a:gd fmla="*/ 0 h 52" name="T7"/>
                  <a:gd fmla="*/ 50 w 50" name="T8"/>
                  <a:gd fmla="*/ 34 h 52" name="T9"/>
                </a:gdLst>
                <a:cxnLst>
                  <a:cxn ang="0">
                    <a:pos x="T0" y="T1"/>
                  </a:cxn>
                  <a:cxn ang="0">
                    <a:pos x="T2" y="T3"/>
                  </a:cxn>
                  <a:cxn ang="0">
                    <a:pos x="T4" y="T5"/>
                  </a:cxn>
                  <a:cxn ang="0">
                    <a:pos x="T6" y="T7"/>
                  </a:cxn>
                  <a:cxn ang="0">
                    <a:pos x="T8" y="T9"/>
                  </a:cxn>
                </a:cxnLst>
                <a:rect b="b" l="0" r="r" t="0"/>
                <a:pathLst>
                  <a:path h="52" w="50">
                    <a:moveTo>
                      <a:pt x="50" y="34"/>
                    </a:moveTo>
                    <a:lnTo>
                      <a:pt x="50" y="52"/>
                    </a:lnTo>
                    <a:lnTo>
                      <a:pt x="0" y="26"/>
                    </a:lnTo>
                    <a:lnTo>
                      <a:pt x="0" y="0"/>
                    </a:lnTo>
                    <a:lnTo>
                      <a:pt x="50" y="34"/>
                    </a:lnTo>
                    <a:close/>
                  </a:path>
                </a:pathLst>
              </a:custGeom>
              <a:grpFill/>
              <a:ln>
                <a:noFill/>
              </a:ln>
            </p:spPr>
            <p:txBody>
              <a:bodyPr anchor="t" anchorCtr="0" bIns="45720" compatLnSpc="1" lIns="91440" numCol="1" rIns="91440" tIns="45720" vert="horz" wrap="square"/>
              <a:lstStyle/>
              <a:p>
                <a:endParaRPr altLang="en-US" lang="zh-CN"/>
              </a:p>
            </p:txBody>
          </p:sp>
          <p:sp>
            <p:nvSpPr>
              <p:cNvPr id="698" name="Freeform 1346"/>
              <p:cNvSpPr/>
              <p:nvPr/>
            </p:nvSpPr>
            <p:spPr bwMode="auto">
              <a:xfrm>
                <a:off x="5452" y="1696"/>
                <a:ext cx="22" cy="30"/>
              </a:xfrm>
              <a:custGeom>
                <a:gdLst>
                  <a:gd fmla="*/ 22 w 22" name="T0"/>
                  <a:gd fmla="*/ 16 h 30" name="T1"/>
                  <a:gd fmla="*/ 22 w 22" name="T2"/>
                  <a:gd fmla="*/ 30 h 30" name="T3"/>
                  <a:gd fmla="*/ 0 w 22" name="T4"/>
                  <a:gd fmla="*/ 18 h 30" name="T5"/>
                  <a:gd fmla="*/ 0 w 22" name="T6"/>
                  <a:gd fmla="*/ 0 h 30" name="T7"/>
                  <a:gd fmla="*/ 22 w 22" name="T8"/>
                  <a:gd fmla="*/ 16 h 30" name="T9"/>
                </a:gdLst>
                <a:cxnLst>
                  <a:cxn ang="0">
                    <a:pos x="T0" y="T1"/>
                  </a:cxn>
                  <a:cxn ang="0">
                    <a:pos x="T2" y="T3"/>
                  </a:cxn>
                  <a:cxn ang="0">
                    <a:pos x="T4" y="T5"/>
                  </a:cxn>
                  <a:cxn ang="0">
                    <a:pos x="T6" y="T7"/>
                  </a:cxn>
                  <a:cxn ang="0">
                    <a:pos x="T8" y="T9"/>
                  </a:cxn>
                </a:cxnLst>
                <a:rect b="b" l="0" r="r" t="0"/>
                <a:pathLst>
                  <a:path h="30" w="22">
                    <a:moveTo>
                      <a:pt x="22" y="16"/>
                    </a:moveTo>
                    <a:lnTo>
                      <a:pt x="22" y="30"/>
                    </a:lnTo>
                    <a:lnTo>
                      <a:pt x="0" y="18"/>
                    </a:lnTo>
                    <a:lnTo>
                      <a:pt x="0" y="0"/>
                    </a:lnTo>
                    <a:lnTo>
                      <a:pt x="22" y="16"/>
                    </a:lnTo>
                    <a:close/>
                  </a:path>
                </a:pathLst>
              </a:custGeom>
              <a:grpFill/>
              <a:ln>
                <a:noFill/>
              </a:ln>
            </p:spPr>
            <p:txBody>
              <a:bodyPr anchor="t" anchorCtr="0" bIns="45720" compatLnSpc="1" lIns="91440" numCol="1" rIns="91440" tIns="45720" vert="horz" wrap="square"/>
              <a:lstStyle/>
              <a:p>
                <a:endParaRPr altLang="en-US" lang="zh-CN"/>
              </a:p>
            </p:txBody>
          </p:sp>
          <p:sp>
            <p:nvSpPr>
              <p:cNvPr id="699" name="Freeform 1347"/>
              <p:cNvSpPr/>
              <p:nvPr/>
            </p:nvSpPr>
            <p:spPr bwMode="auto">
              <a:xfrm>
                <a:off x="5320" y="1668"/>
                <a:ext cx="32" cy="44"/>
              </a:xfrm>
              <a:custGeom>
                <a:gdLst>
                  <a:gd fmla="*/ 0 w 32" name="T0"/>
                  <a:gd fmla="*/ 0 h 44" name="T1"/>
                  <a:gd fmla="*/ 32 w 32" name="T2"/>
                  <a:gd fmla="*/ 16 h 44" name="T3"/>
                  <a:gd fmla="*/ 32 w 32" name="T4"/>
                  <a:gd fmla="*/ 44 h 44" name="T5"/>
                  <a:gd fmla="*/ 0 w 32" name="T6"/>
                  <a:gd fmla="*/ 32 h 44" name="T7"/>
                  <a:gd fmla="*/ 0 w 32" name="T8"/>
                  <a:gd fmla="*/ 0 h 44" name="T9"/>
                </a:gdLst>
                <a:cxnLst>
                  <a:cxn ang="0">
                    <a:pos x="T0" y="T1"/>
                  </a:cxn>
                  <a:cxn ang="0">
                    <a:pos x="T2" y="T3"/>
                  </a:cxn>
                  <a:cxn ang="0">
                    <a:pos x="T4" y="T5"/>
                  </a:cxn>
                  <a:cxn ang="0">
                    <a:pos x="T6" y="T7"/>
                  </a:cxn>
                  <a:cxn ang="0">
                    <a:pos x="T8" y="T9"/>
                  </a:cxn>
                </a:cxnLst>
                <a:rect b="b" l="0" r="r" t="0"/>
                <a:pathLst>
                  <a:path h="44" w="32">
                    <a:moveTo>
                      <a:pt x="0" y="0"/>
                    </a:moveTo>
                    <a:lnTo>
                      <a:pt x="32" y="16"/>
                    </a:lnTo>
                    <a:lnTo>
                      <a:pt x="32" y="44"/>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00" name="Freeform 1348"/>
              <p:cNvSpPr/>
              <p:nvPr/>
            </p:nvSpPr>
            <p:spPr bwMode="auto">
              <a:xfrm>
                <a:off x="5366" y="1692"/>
                <a:ext cx="32" cy="40"/>
              </a:xfrm>
              <a:custGeom>
                <a:gdLst>
                  <a:gd fmla="*/ 0 w 32" name="T0"/>
                  <a:gd fmla="*/ 0 h 40" name="T1"/>
                  <a:gd fmla="*/ 32 w 32" name="T2"/>
                  <a:gd fmla="*/ 16 h 40" name="T3"/>
                  <a:gd fmla="*/ 32 w 32" name="T4"/>
                  <a:gd fmla="*/ 40 h 40" name="T5"/>
                  <a:gd fmla="*/ 0 w 32" name="T6"/>
                  <a:gd fmla="*/ 26 h 40" name="T7"/>
                  <a:gd fmla="*/ 0 w 32" name="T8"/>
                  <a:gd fmla="*/ 0 h 40" name="T9"/>
                </a:gdLst>
                <a:cxnLst>
                  <a:cxn ang="0">
                    <a:pos x="T0" y="T1"/>
                  </a:cxn>
                  <a:cxn ang="0">
                    <a:pos x="T2" y="T3"/>
                  </a:cxn>
                  <a:cxn ang="0">
                    <a:pos x="T4" y="T5"/>
                  </a:cxn>
                  <a:cxn ang="0">
                    <a:pos x="T6" y="T7"/>
                  </a:cxn>
                  <a:cxn ang="0">
                    <a:pos x="T8" y="T9"/>
                  </a:cxn>
                </a:cxnLst>
                <a:rect b="b" l="0" r="r" t="0"/>
                <a:pathLst>
                  <a:path h="40" w="32">
                    <a:moveTo>
                      <a:pt x="0" y="0"/>
                    </a:moveTo>
                    <a:lnTo>
                      <a:pt x="32" y="16"/>
                    </a:lnTo>
                    <a:lnTo>
                      <a:pt x="32" y="40"/>
                    </a:lnTo>
                    <a:lnTo>
                      <a:pt x="0" y="2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01" name="Freeform 1349"/>
              <p:cNvSpPr/>
              <p:nvPr/>
            </p:nvSpPr>
            <p:spPr bwMode="auto">
              <a:xfrm>
                <a:off x="5414" y="1716"/>
                <a:ext cx="60" cy="46"/>
              </a:xfrm>
              <a:custGeom>
                <a:gdLst>
                  <a:gd fmla="*/ 60 w 60" name="T0"/>
                  <a:gd fmla="*/ 32 h 46" name="T1"/>
                  <a:gd fmla="*/ 60 w 60" name="T2"/>
                  <a:gd fmla="*/ 46 h 46" name="T3"/>
                  <a:gd fmla="*/ 0 w 60" name="T4"/>
                  <a:gd fmla="*/ 22 h 46" name="T5"/>
                  <a:gd fmla="*/ 0 w 60" name="T6"/>
                  <a:gd fmla="*/ 0 h 46" name="T7"/>
                  <a:gd fmla="*/ 60 w 60" name="T8"/>
                  <a:gd fmla="*/ 32 h 46" name="T9"/>
                </a:gdLst>
                <a:cxnLst>
                  <a:cxn ang="0">
                    <a:pos x="T0" y="T1"/>
                  </a:cxn>
                  <a:cxn ang="0">
                    <a:pos x="T2" y="T3"/>
                  </a:cxn>
                  <a:cxn ang="0">
                    <a:pos x="T4" y="T5"/>
                  </a:cxn>
                  <a:cxn ang="0">
                    <a:pos x="T6" y="T7"/>
                  </a:cxn>
                  <a:cxn ang="0">
                    <a:pos x="T8" y="T9"/>
                  </a:cxn>
                </a:cxnLst>
                <a:rect b="b" l="0" r="r" t="0"/>
                <a:pathLst>
                  <a:path h="46" w="60">
                    <a:moveTo>
                      <a:pt x="60" y="32"/>
                    </a:moveTo>
                    <a:lnTo>
                      <a:pt x="60" y="46"/>
                    </a:lnTo>
                    <a:lnTo>
                      <a:pt x="0" y="22"/>
                    </a:lnTo>
                    <a:lnTo>
                      <a:pt x="0" y="0"/>
                    </a:lnTo>
                    <a:lnTo>
                      <a:pt x="60" y="32"/>
                    </a:lnTo>
                    <a:close/>
                  </a:path>
                </a:pathLst>
              </a:custGeom>
              <a:grpFill/>
              <a:ln>
                <a:noFill/>
              </a:ln>
            </p:spPr>
            <p:txBody>
              <a:bodyPr anchor="t" anchorCtr="0" bIns="45720" compatLnSpc="1" lIns="91440" numCol="1" rIns="91440" tIns="45720" vert="horz" wrap="square"/>
              <a:lstStyle/>
              <a:p>
                <a:endParaRPr altLang="en-US" lang="zh-CN"/>
              </a:p>
            </p:txBody>
          </p:sp>
          <p:sp>
            <p:nvSpPr>
              <p:cNvPr id="702" name="Freeform 1350"/>
              <p:cNvSpPr/>
              <p:nvPr/>
            </p:nvSpPr>
            <p:spPr bwMode="auto">
              <a:xfrm>
                <a:off x="5320" y="1724"/>
                <a:ext cx="58" cy="48"/>
              </a:xfrm>
              <a:custGeom>
                <a:gdLst>
                  <a:gd fmla="*/ 0 w 58" name="T0"/>
                  <a:gd fmla="*/ 0 h 48" name="T1"/>
                  <a:gd fmla="*/ 58 w 58" name="T2"/>
                  <a:gd fmla="*/ 22 h 48" name="T3"/>
                  <a:gd fmla="*/ 58 w 58" name="T4"/>
                  <a:gd fmla="*/ 48 h 48" name="T5"/>
                  <a:gd fmla="*/ 0 w 58" name="T6"/>
                  <a:gd fmla="*/ 32 h 48" name="T7"/>
                  <a:gd fmla="*/ 0 w 58" name="T8"/>
                  <a:gd fmla="*/ 0 h 48" name="T9"/>
                </a:gdLst>
                <a:cxnLst>
                  <a:cxn ang="0">
                    <a:pos x="T0" y="T1"/>
                  </a:cxn>
                  <a:cxn ang="0">
                    <a:pos x="T2" y="T3"/>
                  </a:cxn>
                  <a:cxn ang="0">
                    <a:pos x="T4" y="T5"/>
                  </a:cxn>
                  <a:cxn ang="0">
                    <a:pos x="T6" y="T7"/>
                  </a:cxn>
                  <a:cxn ang="0">
                    <a:pos x="T8" y="T9"/>
                  </a:cxn>
                </a:cxnLst>
                <a:rect b="b" l="0" r="r" t="0"/>
                <a:pathLst>
                  <a:path h="48" w="57">
                    <a:moveTo>
                      <a:pt x="0" y="0"/>
                    </a:moveTo>
                    <a:lnTo>
                      <a:pt x="58" y="22"/>
                    </a:lnTo>
                    <a:lnTo>
                      <a:pt x="58" y="48"/>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03" name="Freeform 1351"/>
              <p:cNvSpPr/>
              <p:nvPr/>
            </p:nvSpPr>
            <p:spPr bwMode="auto">
              <a:xfrm>
                <a:off x="5394" y="1752"/>
                <a:ext cx="42" cy="36"/>
              </a:xfrm>
              <a:custGeom>
                <a:gdLst>
                  <a:gd fmla="*/ 42 w 42" name="T0"/>
                  <a:gd fmla="*/ 16 h 36" name="T1"/>
                  <a:gd fmla="*/ 42 w 42" name="T2"/>
                  <a:gd fmla="*/ 36 h 36" name="T3"/>
                  <a:gd fmla="*/ 0 w 42" name="T4"/>
                  <a:gd fmla="*/ 24 h 36" name="T5"/>
                  <a:gd fmla="*/ 0 w 42" name="T6"/>
                  <a:gd fmla="*/ 0 h 36" name="T7"/>
                  <a:gd fmla="*/ 42 w 42" name="T8"/>
                  <a:gd fmla="*/ 16 h 36" name="T9"/>
                </a:gdLst>
                <a:cxnLst>
                  <a:cxn ang="0">
                    <a:pos x="T0" y="T1"/>
                  </a:cxn>
                  <a:cxn ang="0">
                    <a:pos x="T2" y="T3"/>
                  </a:cxn>
                  <a:cxn ang="0">
                    <a:pos x="T4" y="T5"/>
                  </a:cxn>
                  <a:cxn ang="0">
                    <a:pos x="T6" y="T7"/>
                  </a:cxn>
                  <a:cxn ang="0">
                    <a:pos x="T8" y="T9"/>
                  </a:cxn>
                </a:cxnLst>
                <a:rect b="b" l="0" r="r" t="0"/>
                <a:pathLst>
                  <a:path h="36" w="42">
                    <a:moveTo>
                      <a:pt x="42" y="16"/>
                    </a:moveTo>
                    <a:lnTo>
                      <a:pt x="42" y="36"/>
                    </a:lnTo>
                    <a:lnTo>
                      <a:pt x="0" y="24"/>
                    </a:lnTo>
                    <a:lnTo>
                      <a:pt x="0" y="0"/>
                    </a:lnTo>
                    <a:lnTo>
                      <a:pt x="42" y="16"/>
                    </a:lnTo>
                    <a:close/>
                  </a:path>
                </a:pathLst>
              </a:custGeom>
              <a:grpFill/>
              <a:ln>
                <a:noFill/>
              </a:ln>
            </p:spPr>
            <p:txBody>
              <a:bodyPr anchor="t" anchorCtr="0" bIns="45720" compatLnSpc="1" lIns="91440" numCol="1" rIns="91440" tIns="45720" vert="horz" wrap="square"/>
              <a:lstStyle/>
              <a:p>
                <a:endParaRPr altLang="en-US" lang="zh-CN"/>
              </a:p>
            </p:txBody>
          </p:sp>
          <p:sp>
            <p:nvSpPr>
              <p:cNvPr id="704" name="Freeform 1352"/>
              <p:cNvSpPr/>
              <p:nvPr/>
            </p:nvSpPr>
            <p:spPr bwMode="auto">
              <a:xfrm>
                <a:off x="5452" y="1774"/>
                <a:ext cx="22" cy="24"/>
              </a:xfrm>
              <a:custGeom>
                <a:gdLst>
                  <a:gd fmla="*/ 22 w 22" name="T0"/>
                  <a:gd fmla="*/ 10 h 24" name="T1"/>
                  <a:gd fmla="*/ 22 w 22" name="T2"/>
                  <a:gd fmla="*/ 24 h 24" name="T3"/>
                  <a:gd fmla="*/ 0 w 22" name="T4"/>
                  <a:gd fmla="*/ 18 h 24" name="T5"/>
                  <a:gd fmla="*/ 0 w 22" name="T6"/>
                  <a:gd fmla="*/ 0 h 24" name="T7"/>
                  <a:gd fmla="*/ 22 w 22" name="T8"/>
                  <a:gd fmla="*/ 10 h 24" name="T9"/>
                </a:gdLst>
                <a:cxnLst>
                  <a:cxn ang="0">
                    <a:pos x="T0" y="T1"/>
                  </a:cxn>
                  <a:cxn ang="0">
                    <a:pos x="T2" y="T3"/>
                  </a:cxn>
                  <a:cxn ang="0">
                    <a:pos x="T4" y="T5"/>
                  </a:cxn>
                  <a:cxn ang="0">
                    <a:pos x="T6" y="T7"/>
                  </a:cxn>
                  <a:cxn ang="0">
                    <a:pos x="T8" y="T9"/>
                  </a:cxn>
                </a:cxnLst>
                <a:rect b="b" l="0" r="r" t="0"/>
                <a:pathLst>
                  <a:path h="24" w="22">
                    <a:moveTo>
                      <a:pt x="22" y="10"/>
                    </a:moveTo>
                    <a:lnTo>
                      <a:pt x="22" y="24"/>
                    </a:lnTo>
                    <a:lnTo>
                      <a:pt x="0" y="18"/>
                    </a:lnTo>
                    <a:lnTo>
                      <a:pt x="0" y="0"/>
                    </a:lnTo>
                    <a:lnTo>
                      <a:pt x="22" y="10"/>
                    </a:lnTo>
                    <a:close/>
                  </a:path>
                </a:pathLst>
              </a:custGeom>
              <a:grpFill/>
              <a:ln>
                <a:noFill/>
              </a:ln>
            </p:spPr>
            <p:txBody>
              <a:bodyPr anchor="t" anchorCtr="0" bIns="45720" compatLnSpc="1" lIns="91440" numCol="1" rIns="91440" tIns="45720" vert="horz" wrap="square"/>
              <a:lstStyle/>
              <a:p>
                <a:endParaRPr altLang="en-US" lang="zh-CN"/>
              </a:p>
            </p:txBody>
          </p:sp>
          <p:sp>
            <p:nvSpPr>
              <p:cNvPr id="705" name="Freeform 1353"/>
              <p:cNvSpPr/>
              <p:nvPr/>
            </p:nvSpPr>
            <p:spPr bwMode="auto">
              <a:xfrm>
                <a:off x="5320" y="1780"/>
                <a:ext cx="24" cy="36"/>
              </a:xfrm>
              <a:custGeom>
                <a:gdLst>
                  <a:gd fmla="*/ 0 w 24" name="T0"/>
                  <a:gd fmla="*/ 0 h 36" name="T1"/>
                  <a:gd fmla="*/ 24 w 24" name="T2"/>
                  <a:gd fmla="*/ 6 h 36" name="T3"/>
                  <a:gd fmla="*/ 24 w 24" name="T4"/>
                  <a:gd fmla="*/ 36 h 36" name="T5"/>
                  <a:gd fmla="*/ 0 w 24" name="T6"/>
                  <a:gd fmla="*/ 32 h 36" name="T7"/>
                  <a:gd fmla="*/ 0 w 24" name="T8"/>
                  <a:gd fmla="*/ 0 h 36" name="T9"/>
                </a:gdLst>
                <a:cxnLst>
                  <a:cxn ang="0">
                    <a:pos x="T0" y="T1"/>
                  </a:cxn>
                  <a:cxn ang="0">
                    <a:pos x="T2" y="T3"/>
                  </a:cxn>
                  <a:cxn ang="0">
                    <a:pos x="T4" y="T5"/>
                  </a:cxn>
                  <a:cxn ang="0">
                    <a:pos x="T6" y="T7"/>
                  </a:cxn>
                  <a:cxn ang="0">
                    <a:pos x="T8" y="T9"/>
                  </a:cxn>
                </a:cxnLst>
                <a:rect b="b" l="0" r="r" t="0"/>
                <a:pathLst>
                  <a:path h="36" w="24">
                    <a:moveTo>
                      <a:pt x="0" y="0"/>
                    </a:moveTo>
                    <a:lnTo>
                      <a:pt x="24" y="6"/>
                    </a:lnTo>
                    <a:lnTo>
                      <a:pt x="24" y="36"/>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06" name="Freeform 1354"/>
              <p:cNvSpPr/>
              <p:nvPr/>
            </p:nvSpPr>
            <p:spPr bwMode="auto">
              <a:xfrm>
                <a:off x="5358" y="1790"/>
                <a:ext cx="36" cy="32"/>
              </a:xfrm>
              <a:custGeom>
                <a:gdLst>
                  <a:gd fmla="*/ 36 w 36" name="T0"/>
                  <a:gd fmla="*/ 8 h 32" name="T1"/>
                  <a:gd fmla="*/ 36 w 36" name="T2"/>
                  <a:gd fmla="*/ 32 h 32" name="T3"/>
                  <a:gd fmla="*/ 0 w 36" name="T4"/>
                  <a:gd fmla="*/ 28 h 32" name="T5"/>
                  <a:gd fmla="*/ 0 w 36" name="T6"/>
                  <a:gd fmla="*/ 0 h 32" name="T7"/>
                  <a:gd fmla="*/ 36 w 36" name="T8"/>
                  <a:gd fmla="*/ 8 h 32" name="T9"/>
                </a:gdLst>
                <a:cxnLst>
                  <a:cxn ang="0">
                    <a:pos x="T0" y="T1"/>
                  </a:cxn>
                  <a:cxn ang="0">
                    <a:pos x="T2" y="T3"/>
                  </a:cxn>
                  <a:cxn ang="0">
                    <a:pos x="T4" y="T5"/>
                  </a:cxn>
                  <a:cxn ang="0">
                    <a:pos x="T6" y="T7"/>
                  </a:cxn>
                  <a:cxn ang="0">
                    <a:pos x="T8" y="T9"/>
                  </a:cxn>
                </a:cxnLst>
                <a:rect b="b" l="0" r="r" t="0"/>
                <a:pathLst>
                  <a:path h="32" w="36">
                    <a:moveTo>
                      <a:pt x="36" y="8"/>
                    </a:moveTo>
                    <a:lnTo>
                      <a:pt x="36" y="32"/>
                    </a:lnTo>
                    <a:lnTo>
                      <a:pt x="0" y="28"/>
                    </a:lnTo>
                    <a:lnTo>
                      <a:pt x="0" y="0"/>
                    </a:lnTo>
                    <a:lnTo>
                      <a:pt x="36" y="8"/>
                    </a:lnTo>
                    <a:close/>
                  </a:path>
                </a:pathLst>
              </a:custGeom>
              <a:grpFill/>
              <a:ln>
                <a:noFill/>
              </a:ln>
            </p:spPr>
            <p:txBody>
              <a:bodyPr anchor="t" anchorCtr="0" bIns="45720" compatLnSpc="1" lIns="91440" numCol="1" rIns="91440" tIns="45720" vert="horz" wrap="square"/>
              <a:lstStyle/>
              <a:p>
                <a:endParaRPr altLang="en-US" lang="zh-CN"/>
              </a:p>
            </p:txBody>
          </p:sp>
          <p:sp>
            <p:nvSpPr>
              <p:cNvPr id="707" name="Freeform 1355"/>
              <p:cNvSpPr/>
              <p:nvPr/>
            </p:nvSpPr>
            <p:spPr bwMode="auto">
              <a:xfrm>
                <a:off x="5408" y="1802"/>
                <a:ext cx="20" cy="26"/>
              </a:xfrm>
              <a:custGeom>
                <a:gdLst>
                  <a:gd fmla="*/ 0 w 20" name="T0"/>
                  <a:gd fmla="*/ 0 h 26" name="T1"/>
                  <a:gd fmla="*/ 20 w 20" name="T2"/>
                  <a:gd fmla="*/ 6 h 26" name="T3"/>
                  <a:gd fmla="*/ 20 w 20" name="T4"/>
                  <a:gd fmla="*/ 26 h 26" name="T5"/>
                  <a:gd fmla="*/ 0 w 20" name="T6"/>
                  <a:gd fmla="*/ 22 h 26" name="T7"/>
                  <a:gd fmla="*/ 0 w 20" name="T8"/>
                  <a:gd fmla="*/ 0 h 26" name="T9"/>
                </a:gdLst>
                <a:cxnLst>
                  <a:cxn ang="0">
                    <a:pos x="T0" y="T1"/>
                  </a:cxn>
                  <a:cxn ang="0">
                    <a:pos x="T2" y="T3"/>
                  </a:cxn>
                  <a:cxn ang="0">
                    <a:pos x="T4" y="T5"/>
                  </a:cxn>
                  <a:cxn ang="0">
                    <a:pos x="T6" y="T7"/>
                  </a:cxn>
                  <a:cxn ang="0">
                    <a:pos x="T8" y="T9"/>
                  </a:cxn>
                </a:cxnLst>
                <a:rect b="b" l="0" r="r" t="0"/>
                <a:pathLst>
                  <a:path h="26" w="20">
                    <a:moveTo>
                      <a:pt x="0" y="0"/>
                    </a:moveTo>
                    <a:lnTo>
                      <a:pt x="20" y="6"/>
                    </a:lnTo>
                    <a:lnTo>
                      <a:pt x="20" y="26"/>
                    </a:lnTo>
                    <a:lnTo>
                      <a:pt x="0" y="2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08" name="Freeform 1356"/>
              <p:cNvSpPr/>
              <p:nvPr/>
            </p:nvSpPr>
            <p:spPr bwMode="auto">
              <a:xfrm>
                <a:off x="5442" y="1812"/>
                <a:ext cx="32" cy="22"/>
              </a:xfrm>
              <a:custGeom>
                <a:gdLst>
                  <a:gd fmla="*/ 32 w 32" name="T0"/>
                  <a:gd fmla="*/ 8 h 22" name="T1"/>
                  <a:gd fmla="*/ 32 w 32" name="T2"/>
                  <a:gd fmla="*/ 22 h 22" name="T3"/>
                  <a:gd fmla="*/ 0 w 32" name="T4"/>
                  <a:gd fmla="*/ 18 h 22" name="T5"/>
                  <a:gd fmla="*/ 0 w 32" name="T6"/>
                  <a:gd fmla="*/ 0 h 22" name="T7"/>
                  <a:gd fmla="*/ 10 w 32" name="T8"/>
                  <a:gd fmla="*/ 2 h 22" name="T9"/>
                  <a:gd fmla="*/ 32 w 32" name="T10"/>
                  <a:gd fmla="*/ 8 h 22" name="T11"/>
                </a:gdLst>
                <a:cxnLst>
                  <a:cxn ang="0">
                    <a:pos x="T0" y="T1"/>
                  </a:cxn>
                  <a:cxn ang="0">
                    <a:pos x="T2" y="T3"/>
                  </a:cxn>
                  <a:cxn ang="0">
                    <a:pos x="T4" y="T5"/>
                  </a:cxn>
                  <a:cxn ang="0">
                    <a:pos x="T6" y="T7"/>
                  </a:cxn>
                  <a:cxn ang="0">
                    <a:pos x="T8" y="T9"/>
                  </a:cxn>
                  <a:cxn ang="0">
                    <a:pos x="T10" y="T11"/>
                  </a:cxn>
                </a:cxnLst>
                <a:rect b="b" l="0" r="r" t="0"/>
                <a:pathLst>
                  <a:path h="22" w="32">
                    <a:moveTo>
                      <a:pt x="32" y="8"/>
                    </a:moveTo>
                    <a:lnTo>
                      <a:pt x="32" y="22"/>
                    </a:lnTo>
                    <a:lnTo>
                      <a:pt x="0" y="18"/>
                    </a:lnTo>
                    <a:lnTo>
                      <a:pt x="0" y="0"/>
                    </a:lnTo>
                    <a:lnTo>
                      <a:pt x="10" y="2"/>
                    </a:lnTo>
                    <a:lnTo>
                      <a:pt x="32" y="8"/>
                    </a:lnTo>
                    <a:close/>
                  </a:path>
                </a:pathLst>
              </a:custGeom>
              <a:grpFill/>
              <a:ln>
                <a:noFill/>
              </a:ln>
            </p:spPr>
            <p:txBody>
              <a:bodyPr anchor="t" anchorCtr="0" bIns="45720" compatLnSpc="1" lIns="91440" numCol="1" rIns="91440" tIns="45720" vert="horz" wrap="square"/>
              <a:lstStyle/>
              <a:p>
                <a:endParaRPr altLang="en-US" lang="zh-CN"/>
              </a:p>
            </p:txBody>
          </p:sp>
          <p:sp>
            <p:nvSpPr>
              <p:cNvPr id="709" name="Freeform 1357"/>
              <p:cNvSpPr/>
              <p:nvPr/>
            </p:nvSpPr>
            <p:spPr bwMode="auto">
              <a:xfrm>
                <a:off x="5320" y="1836"/>
                <a:ext cx="38" cy="34"/>
              </a:xfrm>
              <a:custGeom>
                <a:gdLst>
                  <a:gd fmla="*/ 0 w 38" name="T0"/>
                  <a:gd fmla="*/ 0 h 34" name="T1"/>
                  <a:gd fmla="*/ 38 w 38" name="T2"/>
                  <a:gd fmla="*/ 6 h 34" name="T3"/>
                  <a:gd fmla="*/ 38 w 38" name="T4"/>
                  <a:gd fmla="*/ 34 h 34" name="T5"/>
                  <a:gd fmla="*/ 0 w 38" name="T6"/>
                  <a:gd fmla="*/ 32 h 34" name="T7"/>
                  <a:gd fmla="*/ 0 w 38" name="T8"/>
                  <a:gd fmla="*/ 0 h 34" name="T9"/>
                </a:gdLst>
                <a:cxnLst>
                  <a:cxn ang="0">
                    <a:pos x="T0" y="T1"/>
                  </a:cxn>
                  <a:cxn ang="0">
                    <a:pos x="T2" y="T3"/>
                  </a:cxn>
                  <a:cxn ang="0">
                    <a:pos x="T4" y="T5"/>
                  </a:cxn>
                  <a:cxn ang="0">
                    <a:pos x="T6" y="T7"/>
                  </a:cxn>
                  <a:cxn ang="0">
                    <a:pos x="T8" y="T9"/>
                  </a:cxn>
                </a:cxnLst>
                <a:rect b="b" l="0" r="r" t="0"/>
                <a:pathLst>
                  <a:path h="34" w="38">
                    <a:moveTo>
                      <a:pt x="0" y="0"/>
                    </a:moveTo>
                    <a:lnTo>
                      <a:pt x="38" y="6"/>
                    </a:lnTo>
                    <a:lnTo>
                      <a:pt x="38" y="34"/>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10" name="Freeform 1358"/>
              <p:cNvSpPr/>
              <p:nvPr/>
            </p:nvSpPr>
            <p:spPr bwMode="auto">
              <a:xfrm>
                <a:off x="5390" y="1846"/>
                <a:ext cx="18" cy="26"/>
              </a:xfrm>
              <a:custGeom>
                <a:gdLst>
                  <a:gd fmla="*/ 0 w 18" name="T0"/>
                  <a:gd fmla="*/ 0 h 26" name="T1"/>
                  <a:gd fmla="*/ 18 w 18" name="T2"/>
                  <a:gd fmla="*/ 2 h 26" name="T3"/>
                  <a:gd fmla="*/ 18 w 18" name="T4"/>
                  <a:gd fmla="*/ 26 h 26" name="T5"/>
                  <a:gd fmla="*/ 0 w 18" name="T6"/>
                  <a:gd fmla="*/ 24 h 26" name="T7"/>
                  <a:gd fmla="*/ 0 w 18" name="T8"/>
                  <a:gd fmla="*/ 0 h 26" name="T9"/>
                </a:gdLst>
                <a:cxnLst>
                  <a:cxn ang="0">
                    <a:pos x="T0" y="T1"/>
                  </a:cxn>
                  <a:cxn ang="0">
                    <a:pos x="T2" y="T3"/>
                  </a:cxn>
                  <a:cxn ang="0">
                    <a:pos x="T4" y="T5"/>
                  </a:cxn>
                  <a:cxn ang="0">
                    <a:pos x="T6" y="T7"/>
                  </a:cxn>
                  <a:cxn ang="0">
                    <a:pos x="T8" y="T9"/>
                  </a:cxn>
                </a:cxnLst>
                <a:rect b="b" l="0" r="r" t="0"/>
                <a:pathLst>
                  <a:path h="26" w="18">
                    <a:moveTo>
                      <a:pt x="0" y="0"/>
                    </a:moveTo>
                    <a:lnTo>
                      <a:pt x="18" y="2"/>
                    </a:lnTo>
                    <a:lnTo>
                      <a:pt x="18" y="26"/>
                    </a:lnTo>
                    <a:lnTo>
                      <a:pt x="0"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11" name="Freeform 1359"/>
              <p:cNvSpPr/>
              <p:nvPr/>
            </p:nvSpPr>
            <p:spPr bwMode="auto">
              <a:xfrm>
                <a:off x="5424" y="1850"/>
                <a:ext cx="50" cy="24"/>
              </a:xfrm>
              <a:custGeom>
                <a:gdLst>
                  <a:gd fmla="*/ 50 w 50" name="T0"/>
                  <a:gd fmla="*/ 8 h 24" name="T1"/>
                  <a:gd fmla="*/ 50 w 50" name="T2"/>
                  <a:gd fmla="*/ 24 h 24" name="T3"/>
                  <a:gd fmla="*/ 0 w 50" name="T4"/>
                  <a:gd fmla="*/ 22 h 24" name="T5"/>
                  <a:gd fmla="*/ 0 w 50" name="T6"/>
                  <a:gd fmla="*/ 0 h 24" name="T7"/>
                  <a:gd fmla="*/ 50 w 50" name="T8"/>
                  <a:gd fmla="*/ 8 h 24" name="T9"/>
                </a:gdLst>
                <a:cxnLst>
                  <a:cxn ang="0">
                    <a:pos x="T0" y="T1"/>
                  </a:cxn>
                  <a:cxn ang="0">
                    <a:pos x="T2" y="T3"/>
                  </a:cxn>
                  <a:cxn ang="0">
                    <a:pos x="T4" y="T5"/>
                  </a:cxn>
                  <a:cxn ang="0">
                    <a:pos x="T6" y="T7"/>
                  </a:cxn>
                  <a:cxn ang="0">
                    <a:pos x="T8" y="T9"/>
                  </a:cxn>
                </a:cxnLst>
                <a:rect b="b" l="0" r="r" t="0"/>
                <a:pathLst>
                  <a:path h="24" w="50">
                    <a:moveTo>
                      <a:pt x="50" y="8"/>
                    </a:moveTo>
                    <a:lnTo>
                      <a:pt x="50" y="24"/>
                    </a:lnTo>
                    <a:lnTo>
                      <a:pt x="0" y="22"/>
                    </a:lnTo>
                    <a:lnTo>
                      <a:pt x="0" y="0"/>
                    </a:lnTo>
                    <a:lnTo>
                      <a:pt x="50" y="8"/>
                    </a:lnTo>
                    <a:close/>
                  </a:path>
                </a:pathLst>
              </a:custGeom>
              <a:grpFill/>
              <a:ln>
                <a:noFill/>
              </a:ln>
            </p:spPr>
            <p:txBody>
              <a:bodyPr anchor="t" anchorCtr="0" bIns="45720" compatLnSpc="1" lIns="91440" numCol="1" rIns="91440" tIns="45720" vert="horz" wrap="square"/>
              <a:lstStyle/>
              <a:p>
                <a:endParaRPr altLang="en-US" lang="zh-CN"/>
              </a:p>
            </p:txBody>
          </p:sp>
          <p:sp>
            <p:nvSpPr>
              <p:cNvPr id="712" name="Freeform 1360"/>
              <p:cNvSpPr/>
              <p:nvPr/>
            </p:nvSpPr>
            <p:spPr bwMode="auto">
              <a:xfrm>
                <a:off x="5320" y="1892"/>
                <a:ext cx="24" cy="32"/>
              </a:xfrm>
              <a:custGeom>
                <a:gdLst>
                  <a:gd fmla="*/ 0 w 24" name="T0"/>
                  <a:gd fmla="*/ 0 h 32" name="T1"/>
                  <a:gd fmla="*/ 24 w 24" name="T2"/>
                  <a:gd fmla="*/ 0 h 32" name="T3"/>
                  <a:gd fmla="*/ 24 w 24" name="T4"/>
                  <a:gd fmla="*/ 30 h 32" name="T5"/>
                  <a:gd fmla="*/ 0 w 24" name="T6"/>
                  <a:gd fmla="*/ 32 h 32" name="T7"/>
                  <a:gd fmla="*/ 0 w 24" name="T8"/>
                  <a:gd fmla="*/ 0 h 32" name="T9"/>
                </a:gdLst>
                <a:cxnLst>
                  <a:cxn ang="0">
                    <a:pos x="T0" y="T1"/>
                  </a:cxn>
                  <a:cxn ang="0">
                    <a:pos x="T2" y="T3"/>
                  </a:cxn>
                  <a:cxn ang="0">
                    <a:pos x="T4" y="T5"/>
                  </a:cxn>
                  <a:cxn ang="0">
                    <a:pos x="T6" y="T7"/>
                  </a:cxn>
                  <a:cxn ang="0">
                    <a:pos x="T8" y="T9"/>
                  </a:cxn>
                </a:cxnLst>
                <a:rect b="b" l="0" r="r" t="0"/>
                <a:pathLst>
                  <a:path h="32" w="24">
                    <a:moveTo>
                      <a:pt x="0" y="0"/>
                    </a:moveTo>
                    <a:lnTo>
                      <a:pt x="24" y="0"/>
                    </a:lnTo>
                    <a:lnTo>
                      <a:pt x="24" y="30"/>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13" name="Freeform 1361"/>
              <p:cNvSpPr/>
              <p:nvPr/>
            </p:nvSpPr>
            <p:spPr bwMode="auto">
              <a:xfrm>
                <a:off x="5358" y="1892"/>
                <a:ext cx="36" cy="28"/>
              </a:xfrm>
              <a:custGeom>
                <a:gdLst>
                  <a:gd fmla="*/ 36 w 36" name="T0"/>
                  <a:gd fmla="*/ 2 h 28" name="T1"/>
                  <a:gd fmla="*/ 36 w 36" name="T2"/>
                  <a:gd fmla="*/ 26 h 28" name="T3"/>
                  <a:gd fmla="*/ 0 w 36" name="T4"/>
                  <a:gd fmla="*/ 28 h 28" name="T5"/>
                  <a:gd fmla="*/ 0 w 36" name="T6"/>
                  <a:gd fmla="*/ 0 h 28" name="T7"/>
                  <a:gd fmla="*/ 36 w 36" name="T8"/>
                  <a:gd fmla="*/ 2 h 28" name="T9"/>
                </a:gdLst>
                <a:cxnLst>
                  <a:cxn ang="0">
                    <a:pos x="T0" y="T1"/>
                  </a:cxn>
                  <a:cxn ang="0">
                    <a:pos x="T2" y="T3"/>
                  </a:cxn>
                  <a:cxn ang="0">
                    <a:pos x="T4" y="T5"/>
                  </a:cxn>
                  <a:cxn ang="0">
                    <a:pos x="T6" y="T7"/>
                  </a:cxn>
                  <a:cxn ang="0">
                    <a:pos x="T8" y="T9"/>
                  </a:cxn>
                </a:cxnLst>
                <a:rect b="b" l="0" r="r" t="0"/>
                <a:pathLst>
                  <a:path h="28" w="36">
                    <a:moveTo>
                      <a:pt x="36" y="2"/>
                    </a:moveTo>
                    <a:lnTo>
                      <a:pt x="36" y="26"/>
                    </a:lnTo>
                    <a:lnTo>
                      <a:pt x="0" y="28"/>
                    </a:lnTo>
                    <a:lnTo>
                      <a:pt x="0" y="0"/>
                    </a:lnTo>
                    <a:lnTo>
                      <a:pt x="36" y="2"/>
                    </a:lnTo>
                    <a:close/>
                  </a:path>
                </a:pathLst>
              </a:custGeom>
              <a:grpFill/>
              <a:ln>
                <a:noFill/>
              </a:ln>
            </p:spPr>
            <p:txBody>
              <a:bodyPr anchor="t" anchorCtr="0" bIns="45720" compatLnSpc="1" lIns="91440" numCol="1" rIns="91440" tIns="45720" vert="horz" wrap="square"/>
              <a:lstStyle/>
              <a:p>
                <a:endParaRPr altLang="en-US" lang="zh-CN"/>
              </a:p>
            </p:txBody>
          </p:sp>
          <p:sp>
            <p:nvSpPr>
              <p:cNvPr id="714" name="Freeform 1362"/>
              <p:cNvSpPr/>
              <p:nvPr/>
            </p:nvSpPr>
            <p:spPr bwMode="auto">
              <a:xfrm>
                <a:off x="5424" y="1894"/>
                <a:ext cx="22" cy="20"/>
              </a:xfrm>
              <a:custGeom>
                <a:gdLst>
                  <a:gd fmla="*/ 0 w 22" name="T0"/>
                  <a:gd fmla="*/ 0 h 20" name="T1"/>
                  <a:gd fmla="*/ 22 w 22" name="T2"/>
                  <a:gd fmla="*/ 0 h 20" name="T3"/>
                  <a:gd fmla="*/ 22 w 22" name="T4"/>
                  <a:gd fmla="*/ 18 h 20" name="T5"/>
                  <a:gd fmla="*/ 0 w 22" name="T6"/>
                  <a:gd fmla="*/ 20 h 20" name="T7"/>
                  <a:gd fmla="*/ 0 w 22" name="T8"/>
                  <a:gd fmla="*/ 0 h 20" name="T9"/>
                </a:gdLst>
                <a:cxnLst>
                  <a:cxn ang="0">
                    <a:pos x="T0" y="T1"/>
                  </a:cxn>
                  <a:cxn ang="0">
                    <a:pos x="T2" y="T3"/>
                  </a:cxn>
                  <a:cxn ang="0">
                    <a:pos x="T4" y="T5"/>
                  </a:cxn>
                  <a:cxn ang="0">
                    <a:pos x="T6" y="T7"/>
                  </a:cxn>
                  <a:cxn ang="0">
                    <a:pos x="T8" y="T9"/>
                  </a:cxn>
                </a:cxnLst>
                <a:rect b="b" l="0" r="r" t="0"/>
                <a:pathLst>
                  <a:path h="20" w="22">
                    <a:moveTo>
                      <a:pt x="0" y="0"/>
                    </a:moveTo>
                    <a:lnTo>
                      <a:pt x="22" y="0"/>
                    </a:lnTo>
                    <a:lnTo>
                      <a:pt x="22" y="18"/>
                    </a:lnTo>
                    <a:lnTo>
                      <a:pt x="0" y="2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15" name="Freeform 1363"/>
              <p:cNvSpPr/>
              <p:nvPr/>
            </p:nvSpPr>
            <p:spPr bwMode="auto">
              <a:xfrm>
                <a:off x="5462" y="1894"/>
                <a:ext cx="12" cy="18"/>
              </a:xfrm>
              <a:custGeom>
                <a:gdLst>
                  <a:gd fmla="*/ 12 w 12" name="T0"/>
                  <a:gd fmla="*/ 0 h 18" name="T1"/>
                  <a:gd fmla="*/ 12 w 12" name="T2"/>
                  <a:gd fmla="*/ 16 h 18" name="T3"/>
                  <a:gd fmla="*/ 0 w 12" name="T4"/>
                  <a:gd fmla="*/ 18 h 18" name="T5"/>
                  <a:gd fmla="*/ 0 w 12" name="T6"/>
                  <a:gd fmla="*/ 0 h 18" name="T7"/>
                  <a:gd fmla="*/ 12 w 12" name="T8"/>
                  <a:gd fmla="*/ 0 h 18" name="T9"/>
                </a:gdLst>
                <a:cxnLst>
                  <a:cxn ang="0">
                    <a:pos x="T0" y="T1"/>
                  </a:cxn>
                  <a:cxn ang="0">
                    <a:pos x="T2" y="T3"/>
                  </a:cxn>
                  <a:cxn ang="0">
                    <a:pos x="T4" y="T5"/>
                  </a:cxn>
                  <a:cxn ang="0">
                    <a:pos x="T6" y="T7"/>
                  </a:cxn>
                  <a:cxn ang="0">
                    <a:pos x="T8" y="T9"/>
                  </a:cxn>
                </a:cxnLst>
                <a:rect b="b" l="0" r="r" t="0"/>
                <a:pathLst>
                  <a:path h="18" w="12">
                    <a:moveTo>
                      <a:pt x="12" y="0"/>
                    </a:moveTo>
                    <a:lnTo>
                      <a:pt x="12" y="16"/>
                    </a:lnTo>
                    <a:lnTo>
                      <a:pt x="0" y="18"/>
                    </a:lnTo>
                    <a:lnTo>
                      <a:pt x="0" y="0"/>
                    </a:lnTo>
                    <a:lnTo>
                      <a:pt x="12" y="0"/>
                    </a:lnTo>
                    <a:close/>
                  </a:path>
                </a:pathLst>
              </a:custGeom>
              <a:grpFill/>
              <a:ln>
                <a:noFill/>
              </a:ln>
            </p:spPr>
            <p:txBody>
              <a:bodyPr anchor="t" anchorCtr="0" bIns="45720" compatLnSpc="1" lIns="91440" numCol="1" rIns="91440" tIns="45720" vert="horz" wrap="square"/>
              <a:lstStyle/>
              <a:p>
                <a:endParaRPr altLang="en-US" lang="zh-CN"/>
              </a:p>
            </p:txBody>
          </p:sp>
          <p:sp>
            <p:nvSpPr>
              <p:cNvPr id="716" name="Freeform 1364"/>
              <p:cNvSpPr/>
              <p:nvPr/>
            </p:nvSpPr>
            <p:spPr bwMode="auto">
              <a:xfrm>
                <a:off x="5320" y="1942"/>
                <a:ext cx="58" cy="39"/>
              </a:xfrm>
              <a:custGeom>
                <a:gdLst>
                  <a:gd fmla="*/ 0 w 58" name="T0"/>
                  <a:gd fmla="*/ 6 h 39" name="T1"/>
                  <a:gd fmla="*/ 58 w 58" name="T2"/>
                  <a:gd fmla="*/ 0 h 39" name="T3"/>
                  <a:gd fmla="*/ 58 w 58" name="T4"/>
                  <a:gd fmla="*/ 27 h 39" name="T5"/>
                  <a:gd fmla="*/ 0 w 58" name="T6"/>
                  <a:gd fmla="*/ 39 h 39" name="T7"/>
                  <a:gd fmla="*/ 0 w 58" name="T8"/>
                  <a:gd fmla="*/ 6 h 39" name="T9"/>
                </a:gdLst>
                <a:cxnLst>
                  <a:cxn ang="0">
                    <a:pos x="T0" y="T1"/>
                  </a:cxn>
                  <a:cxn ang="0">
                    <a:pos x="T2" y="T3"/>
                  </a:cxn>
                  <a:cxn ang="0">
                    <a:pos x="T4" y="T5"/>
                  </a:cxn>
                  <a:cxn ang="0">
                    <a:pos x="T6" y="T7"/>
                  </a:cxn>
                  <a:cxn ang="0">
                    <a:pos x="T8" y="T9"/>
                  </a:cxn>
                </a:cxnLst>
                <a:rect b="b" l="0" r="r" t="0"/>
                <a:pathLst>
                  <a:path h="39" w="57">
                    <a:moveTo>
                      <a:pt x="0" y="6"/>
                    </a:moveTo>
                    <a:lnTo>
                      <a:pt x="58" y="0"/>
                    </a:lnTo>
                    <a:lnTo>
                      <a:pt x="58" y="27"/>
                    </a:lnTo>
                    <a:lnTo>
                      <a:pt x="0" y="39"/>
                    </a:lnTo>
                    <a:lnTo>
                      <a:pt x="0" y="6"/>
                    </a:lnTo>
                    <a:close/>
                  </a:path>
                </a:pathLst>
              </a:custGeom>
              <a:grpFill/>
              <a:ln>
                <a:noFill/>
              </a:ln>
            </p:spPr>
            <p:txBody>
              <a:bodyPr anchor="t" anchorCtr="0" bIns="45720" compatLnSpc="1" lIns="91440" numCol="1" rIns="91440" tIns="45720" vert="horz" wrap="square"/>
              <a:lstStyle/>
              <a:p>
                <a:endParaRPr altLang="en-US" lang="zh-CN"/>
              </a:p>
            </p:txBody>
          </p:sp>
          <p:sp>
            <p:nvSpPr>
              <p:cNvPr id="717" name="Freeform 1365"/>
              <p:cNvSpPr/>
              <p:nvPr/>
            </p:nvSpPr>
            <p:spPr bwMode="auto">
              <a:xfrm>
                <a:off x="5394" y="1938"/>
                <a:ext cx="14" cy="27"/>
              </a:xfrm>
              <a:custGeom>
                <a:gdLst>
                  <a:gd fmla="*/ 14 w 14" name="T0"/>
                  <a:gd fmla="*/ 0 h 27" name="T1"/>
                  <a:gd fmla="*/ 14 w 14" name="T2"/>
                  <a:gd fmla="*/ 22 h 27" name="T3"/>
                  <a:gd fmla="*/ 0 w 14" name="T4"/>
                  <a:gd fmla="*/ 27 h 27" name="T5"/>
                  <a:gd fmla="*/ 0 w 14" name="T6"/>
                  <a:gd fmla="*/ 2 h 27" name="T7"/>
                  <a:gd fmla="*/ 14 w 14" name="T8"/>
                  <a:gd fmla="*/ 0 h 27" name="T9"/>
                </a:gdLst>
                <a:cxnLst>
                  <a:cxn ang="0">
                    <a:pos x="T0" y="T1"/>
                  </a:cxn>
                  <a:cxn ang="0">
                    <a:pos x="T2" y="T3"/>
                  </a:cxn>
                  <a:cxn ang="0">
                    <a:pos x="T4" y="T5"/>
                  </a:cxn>
                  <a:cxn ang="0">
                    <a:pos x="T6" y="T7"/>
                  </a:cxn>
                  <a:cxn ang="0">
                    <a:pos x="T8" y="T9"/>
                  </a:cxn>
                </a:cxnLst>
                <a:rect b="b" l="0" r="r" t="0"/>
                <a:pathLst>
                  <a:path h="27" w="14">
                    <a:moveTo>
                      <a:pt x="14" y="0"/>
                    </a:moveTo>
                    <a:lnTo>
                      <a:pt x="14" y="22"/>
                    </a:lnTo>
                    <a:lnTo>
                      <a:pt x="0" y="27"/>
                    </a:lnTo>
                    <a:lnTo>
                      <a:pt x="0" y="2"/>
                    </a:lnTo>
                    <a:lnTo>
                      <a:pt x="14" y="0"/>
                    </a:lnTo>
                    <a:close/>
                  </a:path>
                </a:pathLst>
              </a:custGeom>
              <a:grpFill/>
              <a:ln>
                <a:noFill/>
              </a:ln>
            </p:spPr>
            <p:txBody>
              <a:bodyPr anchor="t" anchorCtr="0" bIns="45720" compatLnSpc="1" lIns="91440" numCol="1" rIns="91440" tIns="45720" vert="horz" wrap="square"/>
              <a:lstStyle/>
              <a:p>
                <a:endParaRPr altLang="en-US" lang="zh-CN"/>
              </a:p>
            </p:txBody>
          </p:sp>
          <p:sp>
            <p:nvSpPr>
              <p:cNvPr id="718" name="Freeform 1366"/>
              <p:cNvSpPr/>
              <p:nvPr/>
            </p:nvSpPr>
            <p:spPr bwMode="auto">
              <a:xfrm>
                <a:off x="5422" y="1930"/>
                <a:ext cx="52" cy="28"/>
              </a:xfrm>
              <a:custGeom>
                <a:gdLst>
                  <a:gd fmla="*/ 52 w 52" name="T0"/>
                  <a:gd fmla="*/ 0 h 28" name="T1"/>
                  <a:gd fmla="*/ 52 w 52" name="T2"/>
                  <a:gd fmla="*/ 16 h 28" name="T3"/>
                  <a:gd fmla="*/ 2 w 52" name="T4"/>
                  <a:gd fmla="*/ 28 h 28" name="T5"/>
                  <a:gd fmla="*/ 2 w 52" name="T6"/>
                  <a:gd fmla="*/ 8 h 28" name="T7"/>
                  <a:gd fmla="*/ 0 w 52" name="T8"/>
                  <a:gd fmla="*/ 6 h 28" name="T9"/>
                  <a:gd fmla="*/ 2 w 52" name="T10"/>
                  <a:gd fmla="*/ 6 h 28" name="T11"/>
                  <a:gd fmla="*/ 52 w 52" name="T12"/>
                  <a:gd fmla="*/ 0 h 28" name="T13"/>
                </a:gdLst>
                <a:cxnLst>
                  <a:cxn ang="0">
                    <a:pos x="T0" y="T1"/>
                  </a:cxn>
                  <a:cxn ang="0">
                    <a:pos x="T2" y="T3"/>
                  </a:cxn>
                  <a:cxn ang="0">
                    <a:pos x="T4" y="T5"/>
                  </a:cxn>
                  <a:cxn ang="0">
                    <a:pos x="T6" y="T7"/>
                  </a:cxn>
                  <a:cxn ang="0">
                    <a:pos x="T8" y="T9"/>
                  </a:cxn>
                  <a:cxn ang="0">
                    <a:pos x="T10" y="T11"/>
                  </a:cxn>
                  <a:cxn ang="0">
                    <a:pos x="T12" y="T13"/>
                  </a:cxn>
                </a:cxnLst>
                <a:rect b="b" l="0" r="r" t="0"/>
                <a:pathLst>
                  <a:path h="28" w="52">
                    <a:moveTo>
                      <a:pt x="52" y="0"/>
                    </a:moveTo>
                    <a:lnTo>
                      <a:pt x="52" y="16"/>
                    </a:lnTo>
                    <a:lnTo>
                      <a:pt x="2" y="28"/>
                    </a:lnTo>
                    <a:lnTo>
                      <a:pt x="2" y="8"/>
                    </a:lnTo>
                    <a:lnTo>
                      <a:pt x="0" y="6"/>
                    </a:lnTo>
                    <a:lnTo>
                      <a:pt x="2" y="6"/>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719" name="Freeform 1367"/>
              <p:cNvSpPr/>
              <p:nvPr/>
            </p:nvSpPr>
            <p:spPr bwMode="auto">
              <a:xfrm>
                <a:off x="5320" y="1997"/>
                <a:ext cx="30" cy="38"/>
              </a:xfrm>
              <a:custGeom>
                <a:gdLst>
                  <a:gd fmla="*/ 0 w 30" name="T0"/>
                  <a:gd fmla="*/ 6 h 38" name="T1"/>
                  <a:gd fmla="*/ 30 w 30" name="T2"/>
                  <a:gd fmla="*/ 0 h 38" name="T3"/>
                  <a:gd fmla="*/ 30 w 30" name="T4"/>
                  <a:gd fmla="*/ 28 h 38" name="T5"/>
                  <a:gd fmla="*/ 0 w 30" name="T6"/>
                  <a:gd fmla="*/ 38 h 38" name="T7"/>
                  <a:gd fmla="*/ 0 w 30" name="T8"/>
                  <a:gd fmla="*/ 6 h 38" name="T9"/>
                </a:gdLst>
                <a:cxnLst>
                  <a:cxn ang="0">
                    <a:pos x="T0" y="T1"/>
                  </a:cxn>
                  <a:cxn ang="0">
                    <a:pos x="T2" y="T3"/>
                  </a:cxn>
                  <a:cxn ang="0">
                    <a:pos x="T4" y="T5"/>
                  </a:cxn>
                  <a:cxn ang="0">
                    <a:pos x="T6" y="T7"/>
                  </a:cxn>
                  <a:cxn ang="0">
                    <a:pos x="T8" y="T9"/>
                  </a:cxn>
                </a:cxnLst>
                <a:rect b="b" l="0" r="r" t="0"/>
                <a:pathLst>
                  <a:path h="38" w="30">
                    <a:moveTo>
                      <a:pt x="0" y="6"/>
                    </a:moveTo>
                    <a:lnTo>
                      <a:pt x="30" y="0"/>
                    </a:lnTo>
                    <a:lnTo>
                      <a:pt x="30" y="28"/>
                    </a:lnTo>
                    <a:lnTo>
                      <a:pt x="0" y="38"/>
                    </a:lnTo>
                    <a:lnTo>
                      <a:pt x="0" y="6"/>
                    </a:lnTo>
                    <a:close/>
                  </a:path>
                </a:pathLst>
              </a:custGeom>
              <a:grpFill/>
              <a:ln>
                <a:noFill/>
              </a:ln>
            </p:spPr>
            <p:txBody>
              <a:bodyPr anchor="t" anchorCtr="0" bIns="45720" compatLnSpc="1" lIns="91440" numCol="1" rIns="91440" tIns="45720" vert="horz" wrap="square"/>
              <a:lstStyle/>
              <a:p>
                <a:endParaRPr altLang="en-US" lang="zh-CN"/>
              </a:p>
            </p:txBody>
          </p:sp>
          <p:sp>
            <p:nvSpPr>
              <p:cNvPr id="720" name="Freeform 1368"/>
              <p:cNvSpPr/>
              <p:nvPr/>
            </p:nvSpPr>
            <p:spPr bwMode="auto">
              <a:xfrm>
                <a:off x="5364" y="1987"/>
                <a:ext cx="30" cy="34"/>
              </a:xfrm>
              <a:custGeom>
                <a:gdLst>
                  <a:gd fmla="*/ 30 w 30" name="T0"/>
                  <a:gd fmla="*/ 0 h 34" name="T1"/>
                  <a:gd fmla="*/ 30 w 30" name="T2"/>
                  <a:gd fmla="*/ 24 h 34" name="T3"/>
                  <a:gd fmla="*/ 0 w 30" name="T4"/>
                  <a:gd fmla="*/ 34 h 34" name="T5"/>
                  <a:gd fmla="*/ 0 w 30" name="T6"/>
                  <a:gd fmla="*/ 6 h 34" name="T7"/>
                  <a:gd fmla="*/ 30 w 30" name="T8"/>
                  <a:gd fmla="*/ 0 h 34" name="T9"/>
                </a:gdLst>
                <a:cxnLst>
                  <a:cxn ang="0">
                    <a:pos x="T0" y="T1"/>
                  </a:cxn>
                  <a:cxn ang="0">
                    <a:pos x="T2" y="T3"/>
                  </a:cxn>
                  <a:cxn ang="0">
                    <a:pos x="T4" y="T5"/>
                  </a:cxn>
                  <a:cxn ang="0">
                    <a:pos x="T6" y="T7"/>
                  </a:cxn>
                  <a:cxn ang="0">
                    <a:pos x="T8" y="T9"/>
                  </a:cxn>
                </a:cxnLst>
                <a:rect b="b" l="0" r="r" t="0"/>
                <a:pathLst>
                  <a:path h="34" w="30">
                    <a:moveTo>
                      <a:pt x="30" y="0"/>
                    </a:moveTo>
                    <a:lnTo>
                      <a:pt x="30" y="24"/>
                    </a:lnTo>
                    <a:lnTo>
                      <a:pt x="0" y="34"/>
                    </a:lnTo>
                    <a:lnTo>
                      <a:pt x="0" y="6"/>
                    </a:lnTo>
                    <a:lnTo>
                      <a:pt x="30" y="0"/>
                    </a:lnTo>
                    <a:close/>
                  </a:path>
                </a:pathLst>
              </a:custGeom>
              <a:grpFill/>
              <a:ln>
                <a:noFill/>
              </a:ln>
            </p:spPr>
            <p:txBody>
              <a:bodyPr anchor="t" anchorCtr="0" bIns="45720" compatLnSpc="1" lIns="91440" numCol="1" rIns="91440" tIns="45720" vert="horz" wrap="square"/>
              <a:lstStyle/>
              <a:p>
                <a:endParaRPr altLang="en-US" lang="zh-CN"/>
              </a:p>
            </p:txBody>
          </p:sp>
          <p:sp>
            <p:nvSpPr>
              <p:cNvPr id="721" name="Freeform 1369"/>
              <p:cNvSpPr/>
              <p:nvPr/>
            </p:nvSpPr>
            <p:spPr bwMode="auto">
              <a:xfrm>
                <a:off x="5424" y="1977"/>
                <a:ext cx="20" cy="24"/>
              </a:xfrm>
              <a:custGeom>
                <a:gdLst>
                  <a:gd fmla="*/ 0 w 20" name="T0"/>
                  <a:gd fmla="*/ 4 h 24" name="T1"/>
                  <a:gd fmla="*/ 20 w 20" name="T2"/>
                  <a:gd fmla="*/ 0 h 24" name="T3"/>
                  <a:gd fmla="*/ 20 w 20" name="T4"/>
                  <a:gd fmla="*/ 18 h 24" name="T5"/>
                  <a:gd fmla="*/ 0 w 20" name="T6"/>
                  <a:gd fmla="*/ 24 h 24" name="T7"/>
                  <a:gd fmla="*/ 0 w 20" name="T8"/>
                  <a:gd fmla="*/ 4 h 24" name="T9"/>
                  <a:gd fmla="*/ 0 w 20" name="T10"/>
                  <a:gd fmla="*/ 4 h 24" name="T11"/>
                  <a:gd fmla="*/ 0 w 20" name="T12"/>
                  <a:gd fmla="*/ 4 h 24" name="T13"/>
                </a:gdLst>
                <a:cxnLst>
                  <a:cxn ang="0">
                    <a:pos x="T0" y="T1"/>
                  </a:cxn>
                  <a:cxn ang="0">
                    <a:pos x="T2" y="T3"/>
                  </a:cxn>
                  <a:cxn ang="0">
                    <a:pos x="T4" y="T5"/>
                  </a:cxn>
                  <a:cxn ang="0">
                    <a:pos x="T6" y="T7"/>
                  </a:cxn>
                  <a:cxn ang="0">
                    <a:pos x="T8" y="T9"/>
                  </a:cxn>
                  <a:cxn ang="0">
                    <a:pos x="T10" y="T11"/>
                  </a:cxn>
                  <a:cxn ang="0">
                    <a:pos x="T12" y="T13"/>
                  </a:cxn>
                </a:cxnLst>
                <a:rect b="b" l="0" r="r" t="0"/>
                <a:pathLst>
                  <a:path h="24" w="20">
                    <a:moveTo>
                      <a:pt x="0" y="4"/>
                    </a:moveTo>
                    <a:lnTo>
                      <a:pt x="20" y="0"/>
                    </a:lnTo>
                    <a:lnTo>
                      <a:pt x="20" y="18"/>
                    </a:lnTo>
                    <a:lnTo>
                      <a:pt x="0" y="24"/>
                    </a:lnTo>
                    <a:lnTo>
                      <a:pt x="0" y="4"/>
                    </a:lnTo>
                    <a:lnTo>
                      <a:pt x="0" y="4"/>
                    </a:lnTo>
                    <a:lnTo>
                      <a:pt x="0" y="4"/>
                    </a:lnTo>
                    <a:close/>
                  </a:path>
                </a:pathLst>
              </a:custGeom>
              <a:grpFill/>
              <a:ln>
                <a:noFill/>
              </a:ln>
            </p:spPr>
            <p:txBody>
              <a:bodyPr anchor="t" anchorCtr="0" bIns="45720" compatLnSpc="1" lIns="91440" numCol="1" rIns="91440" tIns="45720" vert="horz" wrap="square"/>
              <a:lstStyle/>
              <a:p>
                <a:endParaRPr altLang="en-US" lang="zh-CN"/>
              </a:p>
            </p:txBody>
          </p:sp>
          <p:sp>
            <p:nvSpPr>
              <p:cNvPr id="722" name="Freeform 1370"/>
              <p:cNvSpPr/>
              <p:nvPr/>
            </p:nvSpPr>
            <p:spPr bwMode="auto">
              <a:xfrm>
                <a:off x="5460" y="1971"/>
                <a:ext cx="14" cy="20"/>
              </a:xfrm>
              <a:custGeom>
                <a:gdLst>
                  <a:gd fmla="*/ 14 w 14" name="T0"/>
                  <a:gd fmla="*/ 0 h 20" name="T1"/>
                  <a:gd fmla="*/ 14 w 14" name="T2"/>
                  <a:gd fmla="*/ 14 h 20" name="T3"/>
                  <a:gd fmla="*/ 0 w 14" name="T4"/>
                  <a:gd fmla="*/ 20 h 20" name="T5"/>
                  <a:gd fmla="*/ 0 w 14" name="T6"/>
                  <a:gd fmla="*/ 2 h 20" name="T7"/>
                  <a:gd fmla="*/ 14 w 14" name="T8"/>
                  <a:gd fmla="*/ 0 h 20" name="T9"/>
                </a:gdLst>
                <a:cxnLst>
                  <a:cxn ang="0">
                    <a:pos x="T0" y="T1"/>
                  </a:cxn>
                  <a:cxn ang="0">
                    <a:pos x="T2" y="T3"/>
                  </a:cxn>
                  <a:cxn ang="0">
                    <a:pos x="T4" y="T5"/>
                  </a:cxn>
                  <a:cxn ang="0">
                    <a:pos x="T6" y="T7"/>
                  </a:cxn>
                  <a:cxn ang="0">
                    <a:pos x="T8" y="T9"/>
                  </a:cxn>
                </a:cxnLst>
                <a:rect b="b" l="0" r="r" t="0"/>
                <a:pathLst>
                  <a:path h="20" w="14">
                    <a:moveTo>
                      <a:pt x="14" y="0"/>
                    </a:moveTo>
                    <a:lnTo>
                      <a:pt x="14" y="14"/>
                    </a:lnTo>
                    <a:lnTo>
                      <a:pt x="0" y="20"/>
                    </a:lnTo>
                    <a:lnTo>
                      <a:pt x="0" y="2"/>
                    </a:lnTo>
                    <a:lnTo>
                      <a:pt x="14" y="0"/>
                    </a:lnTo>
                    <a:close/>
                  </a:path>
                </a:pathLst>
              </a:custGeom>
              <a:grpFill/>
              <a:ln>
                <a:noFill/>
              </a:ln>
            </p:spPr>
            <p:txBody>
              <a:bodyPr anchor="t" anchorCtr="0" bIns="45720" compatLnSpc="1" lIns="91440" numCol="1" rIns="91440" tIns="45720" vert="horz" wrap="square"/>
              <a:lstStyle/>
              <a:p>
                <a:endParaRPr altLang="en-US" lang="zh-CN"/>
              </a:p>
            </p:txBody>
          </p:sp>
          <p:sp>
            <p:nvSpPr>
              <p:cNvPr id="723" name="Freeform 1371"/>
              <p:cNvSpPr/>
              <p:nvPr/>
            </p:nvSpPr>
            <p:spPr bwMode="auto">
              <a:xfrm>
                <a:off x="5320" y="2055"/>
                <a:ext cx="22" cy="38"/>
              </a:xfrm>
              <a:custGeom>
                <a:gdLst>
                  <a:gd fmla="*/ 0 w 22" name="T0"/>
                  <a:gd fmla="*/ 6 h 38" name="T1"/>
                  <a:gd fmla="*/ 22 w 22" name="T2"/>
                  <a:gd fmla="*/ 0 h 38" name="T3"/>
                  <a:gd fmla="*/ 22 w 22" name="T4"/>
                  <a:gd fmla="*/ 28 h 38" name="T5"/>
                  <a:gd fmla="*/ 0 w 22" name="T6"/>
                  <a:gd fmla="*/ 38 h 38" name="T7"/>
                  <a:gd fmla="*/ 0 w 22" name="T8"/>
                  <a:gd fmla="*/ 6 h 38" name="T9"/>
                </a:gdLst>
                <a:cxnLst>
                  <a:cxn ang="0">
                    <a:pos x="T0" y="T1"/>
                  </a:cxn>
                  <a:cxn ang="0">
                    <a:pos x="T2" y="T3"/>
                  </a:cxn>
                  <a:cxn ang="0">
                    <a:pos x="T4" y="T5"/>
                  </a:cxn>
                  <a:cxn ang="0">
                    <a:pos x="T6" y="T7"/>
                  </a:cxn>
                  <a:cxn ang="0">
                    <a:pos x="T8" y="T9"/>
                  </a:cxn>
                </a:cxnLst>
                <a:rect b="b" l="0" r="r" t="0"/>
                <a:pathLst>
                  <a:path h="38" w="22">
                    <a:moveTo>
                      <a:pt x="0" y="6"/>
                    </a:moveTo>
                    <a:lnTo>
                      <a:pt x="22" y="0"/>
                    </a:lnTo>
                    <a:lnTo>
                      <a:pt x="22" y="28"/>
                    </a:lnTo>
                    <a:lnTo>
                      <a:pt x="0" y="38"/>
                    </a:lnTo>
                    <a:lnTo>
                      <a:pt x="0" y="6"/>
                    </a:lnTo>
                    <a:close/>
                  </a:path>
                </a:pathLst>
              </a:custGeom>
              <a:grpFill/>
              <a:ln>
                <a:noFill/>
              </a:ln>
            </p:spPr>
            <p:txBody>
              <a:bodyPr anchor="t" anchorCtr="0" bIns="45720" compatLnSpc="1" lIns="91440" numCol="1" rIns="91440" tIns="45720" vert="horz" wrap="square"/>
              <a:lstStyle/>
              <a:p>
                <a:endParaRPr altLang="en-US" lang="zh-CN"/>
              </a:p>
            </p:txBody>
          </p:sp>
          <p:sp>
            <p:nvSpPr>
              <p:cNvPr id="724" name="Freeform 1372"/>
              <p:cNvSpPr/>
              <p:nvPr/>
            </p:nvSpPr>
            <p:spPr bwMode="auto">
              <a:xfrm>
                <a:off x="5358" y="2027"/>
                <a:ext cx="64" cy="50"/>
              </a:xfrm>
              <a:custGeom>
                <a:gdLst>
                  <a:gd fmla="*/ 64 w 64" name="T0"/>
                  <a:gd fmla="*/ 0 h 50" name="T1"/>
                  <a:gd fmla="*/ 64 w 64" name="T2"/>
                  <a:gd fmla="*/ 20 h 50" name="T3"/>
                  <a:gd fmla="*/ 0 w 64" name="T4"/>
                  <a:gd fmla="*/ 50 h 50" name="T5"/>
                  <a:gd fmla="*/ 0 w 64" name="T6"/>
                  <a:gd fmla="*/ 22 h 50" name="T7"/>
                  <a:gd fmla="*/ 64 w 64" name="T8"/>
                  <a:gd fmla="*/ 0 h 50" name="T9"/>
                </a:gdLst>
                <a:cxnLst>
                  <a:cxn ang="0">
                    <a:pos x="T0" y="T1"/>
                  </a:cxn>
                  <a:cxn ang="0">
                    <a:pos x="T2" y="T3"/>
                  </a:cxn>
                  <a:cxn ang="0">
                    <a:pos x="T4" y="T5"/>
                  </a:cxn>
                  <a:cxn ang="0">
                    <a:pos x="T6" y="T7"/>
                  </a:cxn>
                  <a:cxn ang="0">
                    <a:pos x="T8" y="T9"/>
                  </a:cxn>
                </a:cxnLst>
                <a:rect b="b" l="0" r="r" t="0"/>
                <a:pathLst>
                  <a:path h="50" w="64">
                    <a:moveTo>
                      <a:pt x="64" y="0"/>
                    </a:moveTo>
                    <a:lnTo>
                      <a:pt x="64" y="20"/>
                    </a:lnTo>
                    <a:lnTo>
                      <a:pt x="0" y="50"/>
                    </a:lnTo>
                    <a:lnTo>
                      <a:pt x="0" y="22"/>
                    </a:lnTo>
                    <a:lnTo>
                      <a:pt x="64" y="0"/>
                    </a:lnTo>
                    <a:close/>
                  </a:path>
                </a:pathLst>
              </a:custGeom>
              <a:grpFill/>
              <a:ln>
                <a:noFill/>
              </a:ln>
            </p:spPr>
            <p:txBody>
              <a:bodyPr anchor="t" anchorCtr="0" bIns="45720" compatLnSpc="1" lIns="91440" numCol="1" rIns="91440" tIns="45720" vert="horz" wrap="square"/>
              <a:lstStyle/>
              <a:p>
                <a:endParaRPr altLang="en-US" lang="zh-CN"/>
              </a:p>
            </p:txBody>
          </p:sp>
          <p:sp>
            <p:nvSpPr>
              <p:cNvPr id="725" name="Freeform 1373"/>
              <p:cNvSpPr/>
              <p:nvPr/>
            </p:nvSpPr>
            <p:spPr bwMode="auto">
              <a:xfrm>
                <a:off x="5436" y="2009"/>
                <a:ext cx="38" cy="32"/>
              </a:xfrm>
              <a:custGeom>
                <a:gdLst>
                  <a:gd fmla="*/ 38 w 38" name="T0"/>
                  <a:gd fmla="*/ 0 h 32" name="T1"/>
                  <a:gd fmla="*/ 38 w 38" name="T2"/>
                  <a:gd fmla="*/ 16 h 32" name="T3"/>
                  <a:gd fmla="*/ 0 w 38" name="T4"/>
                  <a:gd fmla="*/ 32 h 32" name="T5"/>
                  <a:gd fmla="*/ 0 w 38" name="T6"/>
                  <a:gd fmla="*/ 12 h 32" name="T7"/>
                  <a:gd fmla="*/ 38 w 38" name="T8"/>
                  <a:gd fmla="*/ 0 h 32" name="T9"/>
                </a:gdLst>
                <a:cxnLst>
                  <a:cxn ang="0">
                    <a:pos x="T0" y="T1"/>
                  </a:cxn>
                  <a:cxn ang="0">
                    <a:pos x="T2" y="T3"/>
                  </a:cxn>
                  <a:cxn ang="0">
                    <a:pos x="T4" y="T5"/>
                  </a:cxn>
                  <a:cxn ang="0">
                    <a:pos x="T6" y="T7"/>
                  </a:cxn>
                  <a:cxn ang="0">
                    <a:pos x="T8" y="T9"/>
                  </a:cxn>
                </a:cxnLst>
                <a:rect b="b" l="0" r="r" t="0"/>
                <a:pathLst>
                  <a:path h="32" w="38">
                    <a:moveTo>
                      <a:pt x="38" y="0"/>
                    </a:moveTo>
                    <a:lnTo>
                      <a:pt x="38" y="16"/>
                    </a:lnTo>
                    <a:lnTo>
                      <a:pt x="0" y="32"/>
                    </a:lnTo>
                    <a:lnTo>
                      <a:pt x="0" y="12"/>
                    </a:lnTo>
                    <a:lnTo>
                      <a:pt x="38" y="0"/>
                    </a:lnTo>
                    <a:close/>
                  </a:path>
                </a:pathLst>
              </a:custGeom>
              <a:grpFill/>
              <a:ln>
                <a:noFill/>
              </a:ln>
            </p:spPr>
            <p:txBody>
              <a:bodyPr anchor="t" anchorCtr="0" bIns="45720" compatLnSpc="1" lIns="91440" numCol="1" rIns="91440" tIns="45720" vert="horz" wrap="square"/>
              <a:lstStyle/>
              <a:p>
                <a:endParaRPr altLang="en-US" lang="zh-CN"/>
              </a:p>
            </p:txBody>
          </p:sp>
          <p:sp>
            <p:nvSpPr>
              <p:cNvPr id="726" name="Freeform 1374"/>
              <p:cNvSpPr/>
              <p:nvPr/>
            </p:nvSpPr>
            <p:spPr bwMode="auto">
              <a:xfrm>
                <a:off x="5320" y="2097"/>
                <a:ext cx="42" cy="50"/>
              </a:xfrm>
              <a:custGeom>
                <a:gdLst>
                  <a:gd fmla="*/ 0 w 42" name="T0"/>
                  <a:gd fmla="*/ 20 h 50" name="T1"/>
                  <a:gd fmla="*/ 42 w 42" name="T2"/>
                  <a:gd fmla="*/ 0 h 50" name="T3"/>
                  <a:gd fmla="*/ 42 w 42" name="T4"/>
                  <a:gd fmla="*/ 28 h 50" name="T5"/>
                  <a:gd fmla="*/ 0 w 42" name="T6"/>
                  <a:gd fmla="*/ 50 h 50" name="T7"/>
                  <a:gd fmla="*/ 0 w 42" name="T8"/>
                  <a:gd fmla="*/ 20 h 50" name="T9"/>
                </a:gdLst>
                <a:cxnLst>
                  <a:cxn ang="0">
                    <a:pos x="T0" y="T1"/>
                  </a:cxn>
                  <a:cxn ang="0">
                    <a:pos x="T2" y="T3"/>
                  </a:cxn>
                  <a:cxn ang="0">
                    <a:pos x="T4" y="T5"/>
                  </a:cxn>
                  <a:cxn ang="0">
                    <a:pos x="T6" y="T7"/>
                  </a:cxn>
                  <a:cxn ang="0">
                    <a:pos x="T8" y="T9"/>
                  </a:cxn>
                </a:cxnLst>
                <a:rect b="b" l="0" r="r" t="0"/>
                <a:pathLst>
                  <a:path h="50" w="42">
                    <a:moveTo>
                      <a:pt x="0" y="20"/>
                    </a:moveTo>
                    <a:lnTo>
                      <a:pt x="42" y="0"/>
                    </a:lnTo>
                    <a:lnTo>
                      <a:pt x="42" y="28"/>
                    </a:lnTo>
                    <a:lnTo>
                      <a:pt x="0" y="50"/>
                    </a:lnTo>
                    <a:lnTo>
                      <a:pt x="0" y="20"/>
                    </a:lnTo>
                    <a:close/>
                  </a:path>
                </a:pathLst>
              </a:custGeom>
              <a:grpFill/>
              <a:ln>
                <a:noFill/>
              </a:ln>
            </p:spPr>
            <p:txBody>
              <a:bodyPr anchor="t" anchorCtr="0" bIns="45720" compatLnSpc="1" lIns="91440" numCol="1" rIns="91440" tIns="45720" vert="horz" wrap="square"/>
              <a:lstStyle/>
              <a:p>
                <a:endParaRPr altLang="en-US" lang="zh-CN"/>
              </a:p>
            </p:txBody>
          </p:sp>
          <p:sp>
            <p:nvSpPr>
              <p:cNvPr id="727" name="Freeform 1375"/>
              <p:cNvSpPr/>
              <p:nvPr/>
            </p:nvSpPr>
            <p:spPr bwMode="auto">
              <a:xfrm>
                <a:off x="5392" y="2063"/>
                <a:ext cx="50" cy="46"/>
              </a:xfrm>
              <a:custGeom>
                <a:gdLst>
                  <a:gd fmla="*/ 0 w 50" name="T0"/>
                  <a:gd fmla="*/ 22 h 46" name="T1"/>
                  <a:gd fmla="*/ 50 w 50" name="T2"/>
                  <a:gd fmla="*/ 0 h 46" name="T3"/>
                  <a:gd fmla="*/ 50 w 50" name="T4"/>
                  <a:gd fmla="*/ 20 h 46" name="T5"/>
                  <a:gd fmla="*/ 0 w 50" name="T6"/>
                  <a:gd fmla="*/ 46 h 46" name="T7"/>
                  <a:gd fmla="*/ 0 w 50" name="T8"/>
                  <a:gd fmla="*/ 22 h 46" name="T9"/>
                </a:gdLst>
                <a:cxnLst>
                  <a:cxn ang="0">
                    <a:pos x="T0" y="T1"/>
                  </a:cxn>
                  <a:cxn ang="0">
                    <a:pos x="T2" y="T3"/>
                  </a:cxn>
                  <a:cxn ang="0">
                    <a:pos x="T4" y="T5"/>
                  </a:cxn>
                  <a:cxn ang="0">
                    <a:pos x="T6" y="T7"/>
                  </a:cxn>
                  <a:cxn ang="0">
                    <a:pos x="T8" y="T9"/>
                  </a:cxn>
                </a:cxnLst>
                <a:rect b="b" l="0" r="r" t="0"/>
                <a:pathLst>
                  <a:path h="46" w="50">
                    <a:moveTo>
                      <a:pt x="0" y="22"/>
                    </a:moveTo>
                    <a:lnTo>
                      <a:pt x="50" y="0"/>
                    </a:lnTo>
                    <a:lnTo>
                      <a:pt x="50" y="20"/>
                    </a:lnTo>
                    <a:lnTo>
                      <a:pt x="0" y="46"/>
                    </a:lnTo>
                    <a:lnTo>
                      <a:pt x="0" y="22"/>
                    </a:lnTo>
                    <a:close/>
                  </a:path>
                </a:pathLst>
              </a:custGeom>
              <a:grpFill/>
              <a:ln>
                <a:noFill/>
              </a:ln>
            </p:spPr>
            <p:txBody>
              <a:bodyPr anchor="t" anchorCtr="0" bIns="45720" compatLnSpc="1" lIns="91440" numCol="1" rIns="91440" tIns="45720" vert="horz" wrap="square"/>
              <a:lstStyle/>
              <a:p>
                <a:endParaRPr altLang="en-US" lang="zh-CN"/>
              </a:p>
            </p:txBody>
          </p:sp>
          <p:sp>
            <p:nvSpPr>
              <p:cNvPr id="728" name="Freeform 1376"/>
              <p:cNvSpPr/>
              <p:nvPr/>
            </p:nvSpPr>
            <p:spPr bwMode="auto">
              <a:xfrm>
                <a:off x="5456" y="2049"/>
                <a:ext cx="18" cy="26"/>
              </a:xfrm>
              <a:custGeom>
                <a:gdLst>
                  <a:gd fmla="*/ 18 w 18" name="T0"/>
                  <a:gd fmla="*/ 0 h 26" name="T1"/>
                  <a:gd fmla="*/ 18 w 18" name="T2"/>
                  <a:gd fmla="*/ 16 h 26" name="T3"/>
                  <a:gd fmla="*/ 0 w 18" name="T4"/>
                  <a:gd fmla="*/ 26 h 26" name="T5"/>
                  <a:gd fmla="*/ 0 w 18" name="T6"/>
                  <a:gd fmla="*/ 8 h 26" name="T7"/>
                  <a:gd fmla="*/ 18 w 18" name="T8"/>
                  <a:gd fmla="*/ 0 h 26" name="T9"/>
                </a:gdLst>
                <a:cxnLst>
                  <a:cxn ang="0">
                    <a:pos x="T0" y="T1"/>
                  </a:cxn>
                  <a:cxn ang="0">
                    <a:pos x="T2" y="T3"/>
                  </a:cxn>
                  <a:cxn ang="0">
                    <a:pos x="T4" y="T5"/>
                  </a:cxn>
                  <a:cxn ang="0">
                    <a:pos x="T6" y="T7"/>
                  </a:cxn>
                  <a:cxn ang="0">
                    <a:pos x="T8" y="T9"/>
                  </a:cxn>
                </a:cxnLst>
                <a:rect b="b" l="0" r="r" t="0"/>
                <a:pathLst>
                  <a:path h="26" w="18">
                    <a:moveTo>
                      <a:pt x="18" y="0"/>
                    </a:moveTo>
                    <a:lnTo>
                      <a:pt x="18" y="16"/>
                    </a:lnTo>
                    <a:lnTo>
                      <a:pt x="0" y="26"/>
                    </a:lnTo>
                    <a:lnTo>
                      <a:pt x="0" y="8"/>
                    </a:lnTo>
                    <a:lnTo>
                      <a:pt x="18" y="0"/>
                    </a:lnTo>
                    <a:close/>
                  </a:path>
                </a:pathLst>
              </a:custGeom>
              <a:grpFill/>
              <a:ln>
                <a:noFill/>
              </a:ln>
            </p:spPr>
            <p:txBody>
              <a:bodyPr anchor="t" anchorCtr="0" bIns="45720" compatLnSpc="1" lIns="91440" numCol="1" rIns="91440" tIns="45720" vert="horz" wrap="square"/>
              <a:lstStyle/>
              <a:p>
                <a:endParaRPr altLang="en-US" lang="zh-CN"/>
              </a:p>
            </p:txBody>
          </p:sp>
          <p:sp>
            <p:nvSpPr>
              <p:cNvPr id="729" name="Freeform 1377"/>
              <p:cNvSpPr/>
              <p:nvPr/>
            </p:nvSpPr>
            <p:spPr bwMode="auto">
              <a:xfrm>
                <a:off x="5320" y="2159"/>
                <a:ext cx="24" cy="44"/>
              </a:xfrm>
              <a:custGeom>
                <a:gdLst>
                  <a:gd fmla="*/ 0 w 24" name="T0"/>
                  <a:gd fmla="*/ 14 h 44" name="T1"/>
                  <a:gd fmla="*/ 24 w 24" name="T2"/>
                  <a:gd fmla="*/ 0 h 44" name="T3"/>
                  <a:gd fmla="*/ 24 w 24" name="T4"/>
                  <a:gd fmla="*/ 30 h 44" name="T5"/>
                  <a:gd fmla="*/ 0 w 24" name="T6"/>
                  <a:gd fmla="*/ 44 h 44" name="T7"/>
                  <a:gd fmla="*/ 0 w 24" name="T8"/>
                  <a:gd fmla="*/ 14 h 44" name="T9"/>
                </a:gdLst>
                <a:cxnLst>
                  <a:cxn ang="0">
                    <a:pos x="T0" y="T1"/>
                  </a:cxn>
                  <a:cxn ang="0">
                    <a:pos x="T2" y="T3"/>
                  </a:cxn>
                  <a:cxn ang="0">
                    <a:pos x="T4" y="T5"/>
                  </a:cxn>
                  <a:cxn ang="0">
                    <a:pos x="T6" y="T7"/>
                  </a:cxn>
                  <a:cxn ang="0">
                    <a:pos x="T8" y="T9"/>
                  </a:cxn>
                </a:cxnLst>
                <a:rect b="b" l="0" r="r" t="0"/>
                <a:pathLst>
                  <a:path h="44" w="24">
                    <a:moveTo>
                      <a:pt x="0" y="14"/>
                    </a:moveTo>
                    <a:lnTo>
                      <a:pt x="24" y="0"/>
                    </a:lnTo>
                    <a:lnTo>
                      <a:pt x="24" y="30"/>
                    </a:lnTo>
                    <a:lnTo>
                      <a:pt x="0" y="44"/>
                    </a:lnTo>
                    <a:lnTo>
                      <a:pt x="0" y="14"/>
                    </a:lnTo>
                    <a:close/>
                  </a:path>
                </a:pathLst>
              </a:custGeom>
              <a:grpFill/>
              <a:ln>
                <a:noFill/>
              </a:ln>
            </p:spPr>
            <p:txBody>
              <a:bodyPr anchor="t" anchorCtr="0" bIns="45720" compatLnSpc="1" lIns="91440" numCol="1" rIns="91440" tIns="45720" vert="horz" wrap="square"/>
              <a:lstStyle/>
              <a:p>
                <a:endParaRPr altLang="en-US" lang="zh-CN"/>
              </a:p>
            </p:txBody>
          </p:sp>
          <p:sp>
            <p:nvSpPr>
              <p:cNvPr id="730" name="Freeform 1378"/>
              <p:cNvSpPr/>
              <p:nvPr/>
            </p:nvSpPr>
            <p:spPr bwMode="auto">
              <a:xfrm>
                <a:off x="5360" y="2133"/>
                <a:ext cx="34" cy="46"/>
              </a:xfrm>
              <a:custGeom>
                <a:gdLst>
                  <a:gd fmla="*/ 34 w 34" name="T0"/>
                  <a:gd fmla="*/ 0 h 46" name="T1"/>
                  <a:gd fmla="*/ 34 w 34" name="T2"/>
                  <a:gd fmla="*/ 24 h 46" name="T3"/>
                  <a:gd fmla="*/ 0 w 34" name="T4"/>
                  <a:gd fmla="*/ 46 h 46" name="T5"/>
                  <a:gd fmla="*/ 0 w 34" name="T6"/>
                  <a:gd fmla="*/ 18 h 46" name="T7"/>
                  <a:gd fmla="*/ 34 w 34" name="T8"/>
                  <a:gd fmla="*/ 0 h 46" name="T9"/>
                </a:gdLst>
                <a:cxnLst>
                  <a:cxn ang="0">
                    <a:pos x="T0" y="T1"/>
                  </a:cxn>
                  <a:cxn ang="0">
                    <a:pos x="T2" y="T3"/>
                  </a:cxn>
                  <a:cxn ang="0">
                    <a:pos x="T4" y="T5"/>
                  </a:cxn>
                  <a:cxn ang="0">
                    <a:pos x="T6" y="T7"/>
                  </a:cxn>
                  <a:cxn ang="0">
                    <a:pos x="T8" y="T9"/>
                  </a:cxn>
                </a:cxnLst>
                <a:rect b="b" l="0" r="r" t="0"/>
                <a:pathLst>
                  <a:path h="46" w="34">
                    <a:moveTo>
                      <a:pt x="34" y="0"/>
                    </a:moveTo>
                    <a:lnTo>
                      <a:pt x="34" y="24"/>
                    </a:lnTo>
                    <a:lnTo>
                      <a:pt x="0" y="46"/>
                    </a:lnTo>
                    <a:lnTo>
                      <a:pt x="0" y="18"/>
                    </a:lnTo>
                    <a:lnTo>
                      <a:pt x="34" y="0"/>
                    </a:lnTo>
                    <a:close/>
                  </a:path>
                </a:pathLst>
              </a:custGeom>
              <a:grpFill/>
              <a:ln>
                <a:noFill/>
              </a:ln>
            </p:spPr>
            <p:txBody>
              <a:bodyPr anchor="t" anchorCtr="0" bIns="45720" compatLnSpc="1" lIns="91440" numCol="1" rIns="91440" tIns="45720" vert="horz" wrap="square"/>
              <a:lstStyle/>
              <a:p>
                <a:endParaRPr altLang="en-US" lang="zh-CN"/>
              </a:p>
            </p:txBody>
          </p:sp>
          <p:sp>
            <p:nvSpPr>
              <p:cNvPr id="731" name="Freeform 1379"/>
              <p:cNvSpPr/>
              <p:nvPr/>
            </p:nvSpPr>
            <p:spPr bwMode="auto">
              <a:xfrm>
                <a:off x="5420" y="2113"/>
                <a:ext cx="12" cy="28"/>
              </a:xfrm>
              <a:custGeom>
                <a:gdLst>
                  <a:gd fmla="*/ 0 w 12" name="T0"/>
                  <a:gd fmla="*/ 6 h 28" name="T1"/>
                  <a:gd fmla="*/ 12 w 12" name="T2"/>
                  <a:gd fmla="*/ 0 h 28" name="T3"/>
                  <a:gd fmla="*/ 12 w 12" name="T4"/>
                  <a:gd fmla="*/ 20 h 28" name="T5"/>
                  <a:gd fmla="*/ 0 w 12" name="T6"/>
                  <a:gd fmla="*/ 28 h 28" name="T7"/>
                  <a:gd fmla="*/ 0 w 12" name="T8"/>
                  <a:gd fmla="*/ 6 h 28" name="T9"/>
                </a:gdLst>
                <a:cxnLst>
                  <a:cxn ang="0">
                    <a:pos x="T0" y="T1"/>
                  </a:cxn>
                  <a:cxn ang="0">
                    <a:pos x="T2" y="T3"/>
                  </a:cxn>
                  <a:cxn ang="0">
                    <a:pos x="T4" y="T5"/>
                  </a:cxn>
                  <a:cxn ang="0">
                    <a:pos x="T6" y="T7"/>
                  </a:cxn>
                  <a:cxn ang="0">
                    <a:pos x="T8" y="T9"/>
                  </a:cxn>
                </a:cxnLst>
                <a:rect b="b" l="0" r="r" t="0"/>
                <a:pathLst>
                  <a:path h="28" w="12">
                    <a:moveTo>
                      <a:pt x="0" y="6"/>
                    </a:moveTo>
                    <a:lnTo>
                      <a:pt x="12" y="0"/>
                    </a:lnTo>
                    <a:lnTo>
                      <a:pt x="12" y="20"/>
                    </a:lnTo>
                    <a:lnTo>
                      <a:pt x="0" y="28"/>
                    </a:lnTo>
                    <a:lnTo>
                      <a:pt x="0" y="6"/>
                    </a:lnTo>
                    <a:close/>
                  </a:path>
                </a:pathLst>
              </a:custGeom>
              <a:grpFill/>
              <a:ln>
                <a:noFill/>
              </a:ln>
            </p:spPr>
            <p:txBody>
              <a:bodyPr anchor="t" anchorCtr="0" bIns="45720" compatLnSpc="1" lIns="91440" numCol="1" rIns="91440" tIns="45720" vert="horz" wrap="square"/>
              <a:lstStyle/>
              <a:p>
                <a:endParaRPr altLang="en-US" lang="zh-CN"/>
              </a:p>
            </p:txBody>
          </p:sp>
          <p:sp>
            <p:nvSpPr>
              <p:cNvPr id="732" name="Freeform 1380"/>
              <p:cNvSpPr/>
              <p:nvPr/>
            </p:nvSpPr>
            <p:spPr bwMode="auto">
              <a:xfrm>
                <a:off x="5446" y="2091"/>
                <a:ext cx="28" cy="32"/>
              </a:xfrm>
              <a:custGeom>
                <a:gdLst>
                  <a:gd fmla="*/ 28 w 28" name="T0"/>
                  <a:gd fmla="*/ 0 h 32" name="T1"/>
                  <a:gd fmla="*/ 28 w 28" name="T2"/>
                  <a:gd fmla="*/ 16 h 32" name="T3"/>
                  <a:gd fmla="*/ 0 w 28" name="T4"/>
                  <a:gd fmla="*/ 32 h 32" name="T5"/>
                  <a:gd fmla="*/ 0 w 28" name="T6"/>
                  <a:gd fmla="*/ 14 h 32" name="T7"/>
                  <a:gd fmla="*/ 28 w 28" name="T8"/>
                  <a:gd fmla="*/ 0 h 32" name="T9"/>
                </a:gdLst>
                <a:cxnLst>
                  <a:cxn ang="0">
                    <a:pos x="T0" y="T1"/>
                  </a:cxn>
                  <a:cxn ang="0">
                    <a:pos x="T2" y="T3"/>
                  </a:cxn>
                  <a:cxn ang="0">
                    <a:pos x="T4" y="T5"/>
                  </a:cxn>
                  <a:cxn ang="0">
                    <a:pos x="T6" y="T7"/>
                  </a:cxn>
                  <a:cxn ang="0">
                    <a:pos x="T8" y="T9"/>
                  </a:cxn>
                </a:cxnLst>
                <a:rect b="b" l="0" r="r" t="0"/>
                <a:pathLst>
                  <a:path h="32" w="28">
                    <a:moveTo>
                      <a:pt x="28" y="0"/>
                    </a:moveTo>
                    <a:lnTo>
                      <a:pt x="28" y="16"/>
                    </a:lnTo>
                    <a:lnTo>
                      <a:pt x="0" y="32"/>
                    </a:lnTo>
                    <a:lnTo>
                      <a:pt x="0" y="14"/>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733" name="Freeform 1381"/>
              <p:cNvSpPr/>
              <p:nvPr/>
            </p:nvSpPr>
            <p:spPr bwMode="auto">
              <a:xfrm>
                <a:off x="5320" y="2201"/>
                <a:ext cx="40" cy="54"/>
              </a:xfrm>
              <a:custGeom>
                <a:gdLst>
                  <a:gd fmla="*/ 0 w 40" name="T0"/>
                  <a:gd fmla="*/ 22 h 54" name="T1"/>
                  <a:gd fmla="*/ 40 w 40" name="T2"/>
                  <a:gd fmla="*/ 0 h 54" name="T3"/>
                  <a:gd fmla="*/ 40 w 40" name="T4"/>
                  <a:gd fmla="*/ 26 h 54" name="T5"/>
                  <a:gd fmla="*/ 0 w 40" name="T6"/>
                  <a:gd fmla="*/ 54 h 54" name="T7"/>
                  <a:gd fmla="*/ 0 w 40" name="T8"/>
                  <a:gd fmla="*/ 22 h 54" name="T9"/>
                </a:gdLst>
                <a:cxnLst>
                  <a:cxn ang="0">
                    <a:pos x="T0" y="T1"/>
                  </a:cxn>
                  <a:cxn ang="0">
                    <a:pos x="T2" y="T3"/>
                  </a:cxn>
                  <a:cxn ang="0">
                    <a:pos x="T4" y="T5"/>
                  </a:cxn>
                  <a:cxn ang="0">
                    <a:pos x="T6" y="T7"/>
                  </a:cxn>
                  <a:cxn ang="0">
                    <a:pos x="T8" y="T9"/>
                  </a:cxn>
                </a:cxnLst>
                <a:rect b="b" l="0" r="r" t="0"/>
                <a:pathLst>
                  <a:path h="54" w="40">
                    <a:moveTo>
                      <a:pt x="0" y="22"/>
                    </a:moveTo>
                    <a:lnTo>
                      <a:pt x="40" y="0"/>
                    </a:lnTo>
                    <a:lnTo>
                      <a:pt x="40" y="26"/>
                    </a:lnTo>
                    <a:lnTo>
                      <a:pt x="0" y="54"/>
                    </a:lnTo>
                    <a:lnTo>
                      <a:pt x="0" y="22"/>
                    </a:lnTo>
                    <a:close/>
                  </a:path>
                </a:pathLst>
              </a:custGeom>
              <a:grpFill/>
              <a:ln>
                <a:noFill/>
              </a:ln>
            </p:spPr>
            <p:txBody>
              <a:bodyPr anchor="t" anchorCtr="0" bIns="45720" compatLnSpc="1" lIns="91440" numCol="1" rIns="91440" tIns="45720" vert="horz" wrap="square"/>
              <a:lstStyle/>
              <a:p>
                <a:endParaRPr altLang="en-US" lang="zh-CN"/>
              </a:p>
            </p:txBody>
          </p:sp>
          <p:sp>
            <p:nvSpPr>
              <p:cNvPr id="734" name="Freeform 1382"/>
              <p:cNvSpPr/>
              <p:nvPr/>
            </p:nvSpPr>
            <p:spPr bwMode="auto">
              <a:xfrm>
                <a:off x="5374" y="2171"/>
                <a:ext cx="34" cy="46"/>
              </a:xfrm>
              <a:custGeom>
                <a:gdLst>
                  <a:gd fmla="*/ 34 w 34" name="T0"/>
                  <a:gd fmla="*/ 0 h 46" name="T1"/>
                  <a:gd fmla="*/ 34 w 34" name="T2"/>
                  <a:gd fmla="*/ 22 h 46" name="T3"/>
                  <a:gd fmla="*/ 0 w 34" name="T4"/>
                  <a:gd fmla="*/ 46 h 46" name="T5"/>
                  <a:gd fmla="*/ 0 w 34" name="T6"/>
                  <a:gd fmla="*/ 20 h 46" name="T7"/>
                  <a:gd fmla="*/ 34 w 34" name="T8"/>
                  <a:gd fmla="*/ 0 h 46" name="T9"/>
                </a:gdLst>
                <a:cxnLst>
                  <a:cxn ang="0">
                    <a:pos x="T0" y="T1"/>
                  </a:cxn>
                  <a:cxn ang="0">
                    <a:pos x="T2" y="T3"/>
                  </a:cxn>
                  <a:cxn ang="0">
                    <a:pos x="T4" y="T5"/>
                  </a:cxn>
                  <a:cxn ang="0">
                    <a:pos x="T6" y="T7"/>
                  </a:cxn>
                  <a:cxn ang="0">
                    <a:pos x="T8" y="T9"/>
                  </a:cxn>
                </a:cxnLst>
                <a:rect b="b" l="0" r="r" t="0"/>
                <a:pathLst>
                  <a:path h="46" w="34">
                    <a:moveTo>
                      <a:pt x="34" y="0"/>
                    </a:moveTo>
                    <a:lnTo>
                      <a:pt x="34" y="22"/>
                    </a:lnTo>
                    <a:lnTo>
                      <a:pt x="0" y="46"/>
                    </a:lnTo>
                    <a:lnTo>
                      <a:pt x="0" y="20"/>
                    </a:lnTo>
                    <a:lnTo>
                      <a:pt x="34" y="0"/>
                    </a:lnTo>
                    <a:close/>
                  </a:path>
                </a:pathLst>
              </a:custGeom>
              <a:grpFill/>
              <a:ln>
                <a:noFill/>
              </a:ln>
            </p:spPr>
            <p:txBody>
              <a:bodyPr anchor="t" anchorCtr="0" bIns="45720" compatLnSpc="1" lIns="91440" numCol="1" rIns="91440" tIns="45720" vert="horz" wrap="square"/>
              <a:lstStyle/>
              <a:p>
                <a:endParaRPr altLang="en-US" lang="zh-CN"/>
              </a:p>
            </p:txBody>
          </p:sp>
          <p:sp>
            <p:nvSpPr>
              <p:cNvPr id="735" name="Freeform 1383"/>
              <p:cNvSpPr/>
              <p:nvPr/>
            </p:nvSpPr>
            <p:spPr bwMode="auto">
              <a:xfrm>
                <a:off x="5424" y="2133"/>
                <a:ext cx="50" cy="50"/>
              </a:xfrm>
              <a:custGeom>
                <a:gdLst>
                  <a:gd fmla="*/ 50 w 50" name="T0"/>
                  <a:gd fmla="*/ 0 h 50" name="T1"/>
                  <a:gd fmla="*/ 50 w 50" name="T2"/>
                  <a:gd fmla="*/ 16 h 50" name="T3"/>
                  <a:gd fmla="*/ 0 w 50" name="T4"/>
                  <a:gd fmla="*/ 50 h 50" name="T5"/>
                  <a:gd fmla="*/ 0 w 50" name="T6"/>
                  <a:gd fmla="*/ 30 h 50" name="T7"/>
                  <a:gd fmla="*/ 50 w 50" name="T8"/>
                  <a:gd fmla="*/ 0 h 50" name="T9"/>
                </a:gdLst>
                <a:cxnLst>
                  <a:cxn ang="0">
                    <a:pos x="T0" y="T1"/>
                  </a:cxn>
                  <a:cxn ang="0">
                    <a:pos x="T2" y="T3"/>
                  </a:cxn>
                  <a:cxn ang="0">
                    <a:pos x="T4" y="T5"/>
                  </a:cxn>
                  <a:cxn ang="0">
                    <a:pos x="T6" y="T7"/>
                  </a:cxn>
                  <a:cxn ang="0">
                    <a:pos x="T8" y="T9"/>
                  </a:cxn>
                </a:cxnLst>
                <a:rect b="b" l="0" r="r" t="0"/>
                <a:pathLst>
                  <a:path h="50" w="50">
                    <a:moveTo>
                      <a:pt x="50" y="0"/>
                    </a:moveTo>
                    <a:lnTo>
                      <a:pt x="50" y="16"/>
                    </a:lnTo>
                    <a:lnTo>
                      <a:pt x="0" y="50"/>
                    </a:lnTo>
                    <a:lnTo>
                      <a:pt x="0" y="30"/>
                    </a:lnTo>
                    <a:lnTo>
                      <a:pt x="50" y="0"/>
                    </a:lnTo>
                    <a:close/>
                  </a:path>
                </a:pathLst>
              </a:custGeom>
              <a:grpFill/>
              <a:ln>
                <a:noFill/>
              </a:ln>
            </p:spPr>
            <p:txBody>
              <a:bodyPr anchor="t" anchorCtr="0" bIns="45720" compatLnSpc="1" lIns="91440" numCol="1" rIns="91440" tIns="45720" vert="horz" wrap="square"/>
              <a:lstStyle/>
              <a:p>
                <a:endParaRPr altLang="en-US" lang="zh-CN"/>
              </a:p>
            </p:txBody>
          </p:sp>
          <p:sp>
            <p:nvSpPr>
              <p:cNvPr id="736" name="Freeform 1384"/>
              <p:cNvSpPr/>
              <p:nvPr/>
            </p:nvSpPr>
            <p:spPr bwMode="auto">
              <a:xfrm>
                <a:off x="5320" y="2259"/>
                <a:ext cx="22" cy="46"/>
              </a:xfrm>
              <a:custGeom>
                <a:gdLst>
                  <a:gd fmla="*/ 0 w 22" name="T0"/>
                  <a:gd fmla="*/ 16 h 46" name="T1"/>
                  <a:gd fmla="*/ 22 w 22" name="T2"/>
                  <a:gd fmla="*/ 0 h 46" name="T3"/>
                  <a:gd fmla="*/ 22 w 22" name="T4"/>
                  <a:gd fmla="*/ 30 h 46" name="T5"/>
                  <a:gd fmla="*/ 0 w 22" name="T6"/>
                  <a:gd fmla="*/ 46 h 46" name="T7"/>
                  <a:gd fmla="*/ 0 w 22" name="T8"/>
                  <a:gd fmla="*/ 16 h 46" name="T9"/>
                </a:gdLst>
                <a:cxnLst>
                  <a:cxn ang="0">
                    <a:pos x="T0" y="T1"/>
                  </a:cxn>
                  <a:cxn ang="0">
                    <a:pos x="T2" y="T3"/>
                  </a:cxn>
                  <a:cxn ang="0">
                    <a:pos x="T4" y="T5"/>
                  </a:cxn>
                  <a:cxn ang="0">
                    <a:pos x="T6" y="T7"/>
                  </a:cxn>
                  <a:cxn ang="0">
                    <a:pos x="T8" y="T9"/>
                  </a:cxn>
                </a:cxnLst>
                <a:rect b="b" l="0" r="r" t="0"/>
                <a:pathLst>
                  <a:path h="46" w="22">
                    <a:moveTo>
                      <a:pt x="0" y="16"/>
                    </a:moveTo>
                    <a:lnTo>
                      <a:pt x="22" y="0"/>
                    </a:lnTo>
                    <a:lnTo>
                      <a:pt x="22" y="30"/>
                    </a:lnTo>
                    <a:lnTo>
                      <a:pt x="0" y="46"/>
                    </a:lnTo>
                    <a:lnTo>
                      <a:pt x="0" y="16"/>
                    </a:lnTo>
                    <a:close/>
                  </a:path>
                </a:pathLst>
              </a:custGeom>
              <a:grpFill/>
              <a:ln>
                <a:noFill/>
              </a:ln>
            </p:spPr>
            <p:txBody>
              <a:bodyPr anchor="t" anchorCtr="0" bIns="45720" compatLnSpc="1" lIns="91440" numCol="1" rIns="91440" tIns="45720" vert="horz" wrap="square"/>
              <a:lstStyle/>
              <a:p>
                <a:endParaRPr altLang="en-US" lang="zh-CN"/>
              </a:p>
            </p:txBody>
          </p:sp>
          <p:sp>
            <p:nvSpPr>
              <p:cNvPr id="737" name="Freeform 1385"/>
              <p:cNvSpPr/>
              <p:nvPr/>
            </p:nvSpPr>
            <p:spPr bwMode="auto">
              <a:xfrm>
                <a:off x="5358" y="2195"/>
                <a:ext cx="82" cy="82"/>
              </a:xfrm>
              <a:custGeom>
                <a:gdLst>
                  <a:gd fmla="*/ 82 w 82" name="T0"/>
                  <a:gd fmla="*/ 0 h 82" name="T1"/>
                  <a:gd fmla="*/ 82 w 82" name="T2"/>
                  <a:gd fmla="*/ 20 h 82" name="T3"/>
                  <a:gd fmla="*/ 0 w 82" name="T4"/>
                  <a:gd fmla="*/ 82 h 82" name="T5"/>
                  <a:gd fmla="*/ 0 w 82" name="T6"/>
                  <a:gd fmla="*/ 54 h 82" name="T7"/>
                  <a:gd fmla="*/ 82 w 82" name="T8"/>
                  <a:gd fmla="*/ 0 h 82" name="T9"/>
                </a:gdLst>
                <a:cxnLst>
                  <a:cxn ang="0">
                    <a:pos x="T0" y="T1"/>
                  </a:cxn>
                  <a:cxn ang="0">
                    <a:pos x="T2" y="T3"/>
                  </a:cxn>
                  <a:cxn ang="0">
                    <a:pos x="T4" y="T5"/>
                  </a:cxn>
                  <a:cxn ang="0">
                    <a:pos x="T6" y="T7"/>
                  </a:cxn>
                  <a:cxn ang="0">
                    <a:pos x="T8" y="T9"/>
                  </a:cxn>
                </a:cxnLst>
                <a:rect b="b" l="0" r="r" t="0"/>
                <a:pathLst>
                  <a:path h="82" w="82">
                    <a:moveTo>
                      <a:pt x="82" y="0"/>
                    </a:moveTo>
                    <a:lnTo>
                      <a:pt x="82" y="20"/>
                    </a:lnTo>
                    <a:lnTo>
                      <a:pt x="0" y="82"/>
                    </a:lnTo>
                    <a:lnTo>
                      <a:pt x="0" y="54"/>
                    </a:lnTo>
                    <a:lnTo>
                      <a:pt x="82" y="0"/>
                    </a:lnTo>
                    <a:close/>
                  </a:path>
                </a:pathLst>
              </a:custGeom>
              <a:grpFill/>
              <a:ln>
                <a:noFill/>
              </a:ln>
            </p:spPr>
            <p:txBody>
              <a:bodyPr anchor="t" anchorCtr="0" bIns="45720" compatLnSpc="1" lIns="91440" numCol="1" rIns="91440" tIns="45720" vert="horz" wrap="square"/>
              <a:lstStyle/>
              <a:p>
                <a:endParaRPr altLang="en-US" lang="zh-CN"/>
              </a:p>
            </p:txBody>
          </p:sp>
          <p:sp>
            <p:nvSpPr>
              <p:cNvPr id="738" name="Freeform 1386"/>
              <p:cNvSpPr/>
              <p:nvPr/>
            </p:nvSpPr>
            <p:spPr bwMode="auto">
              <a:xfrm>
                <a:off x="5454" y="2173"/>
                <a:ext cx="20" cy="30"/>
              </a:xfrm>
              <a:custGeom>
                <a:gdLst>
                  <a:gd fmla="*/ 20 w 20" name="T0"/>
                  <a:gd fmla="*/ 0 h 30" name="T1"/>
                  <a:gd fmla="*/ 20 w 20" name="T2"/>
                  <a:gd fmla="*/ 16 h 30" name="T3"/>
                  <a:gd fmla="*/ 0 w 20" name="T4"/>
                  <a:gd fmla="*/ 30 h 30" name="T5"/>
                  <a:gd fmla="*/ 0 w 20" name="T6"/>
                  <a:gd fmla="*/ 12 h 30" name="T7"/>
                  <a:gd fmla="*/ 20 w 20" name="T8"/>
                  <a:gd fmla="*/ 0 h 30" name="T9"/>
                </a:gdLst>
                <a:cxnLst>
                  <a:cxn ang="0">
                    <a:pos x="T0" y="T1"/>
                  </a:cxn>
                  <a:cxn ang="0">
                    <a:pos x="T2" y="T3"/>
                  </a:cxn>
                  <a:cxn ang="0">
                    <a:pos x="T4" y="T5"/>
                  </a:cxn>
                  <a:cxn ang="0">
                    <a:pos x="T6" y="T7"/>
                  </a:cxn>
                  <a:cxn ang="0">
                    <a:pos x="T8" y="T9"/>
                  </a:cxn>
                </a:cxnLst>
                <a:rect b="b" l="0" r="r" t="0"/>
                <a:pathLst>
                  <a:path h="30" w="20">
                    <a:moveTo>
                      <a:pt x="20" y="0"/>
                    </a:moveTo>
                    <a:lnTo>
                      <a:pt x="20" y="16"/>
                    </a:lnTo>
                    <a:lnTo>
                      <a:pt x="0" y="30"/>
                    </a:lnTo>
                    <a:lnTo>
                      <a:pt x="0" y="12"/>
                    </a:lnTo>
                    <a:lnTo>
                      <a:pt x="20" y="0"/>
                    </a:lnTo>
                    <a:close/>
                  </a:path>
                </a:pathLst>
              </a:custGeom>
              <a:grpFill/>
              <a:ln>
                <a:noFill/>
              </a:ln>
            </p:spPr>
            <p:txBody>
              <a:bodyPr anchor="t" anchorCtr="0" bIns="45720" compatLnSpc="1" lIns="91440" numCol="1" rIns="91440" tIns="45720" vert="horz" wrap="square"/>
              <a:lstStyle/>
              <a:p>
                <a:endParaRPr altLang="en-US" lang="zh-CN"/>
              </a:p>
            </p:txBody>
          </p:sp>
          <p:sp>
            <p:nvSpPr>
              <p:cNvPr id="739" name="Freeform 1387"/>
              <p:cNvSpPr/>
              <p:nvPr/>
            </p:nvSpPr>
            <p:spPr bwMode="auto">
              <a:xfrm>
                <a:off x="5392" y="2259"/>
                <a:ext cx="20" cy="38"/>
              </a:xfrm>
              <a:custGeom>
                <a:gdLst>
                  <a:gd fmla="*/ 20 w 20" name="T0"/>
                  <a:gd fmla="*/ 0 h 38" name="T1"/>
                  <a:gd fmla="*/ 20 w 20" name="T2"/>
                  <a:gd fmla="*/ 22 h 38" name="T3"/>
                  <a:gd fmla="*/ 0 w 20" name="T4"/>
                  <a:gd fmla="*/ 38 h 38" name="T5"/>
                  <a:gd fmla="*/ 0 w 20" name="T6"/>
                  <a:gd fmla="*/ 14 h 38" name="T7"/>
                  <a:gd fmla="*/ 20 w 20" name="T8"/>
                  <a:gd fmla="*/ 0 h 38" name="T9"/>
                </a:gdLst>
                <a:cxnLst>
                  <a:cxn ang="0">
                    <a:pos x="T0" y="T1"/>
                  </a:cxn>
                  <a:cxn ang="0">
                    <a:pos x="T2" y="T3"/>
                  </a:cxn>
                  <a:cxn ang="0">
                    <a:pos x="T4" y="T5"/>
                  </a:cxn>
                  <a:cxn ang="0">
                    <a:pos x="T6" y="T7"/>
                  </a:cxn>
                  <a:cxn ang="0">
                    <a:pos x="T8" y="T9"/>
                  </a:cxn>
                </a:cxnLst>
                <a:rect b="b" l="0" r="r" t="0"/>
                <a:pathLst>
                  <a:path h="38" w="20">
                    <a:moveTo>
                      <a:pt x="20" y="0"/>
                    </a:moveTo>
                    <a:lnTo>
                      <a:pt x="20" y="22"/>
                    </a:lnTo>
                    <a:lnTo>
                      <a:pt x="0" y="38"/>
                    </a:lnTo>
                    <a:lnTo>
                      <a:pt x="0" y="14"/>
                    </a:lnTo>
                    <a:lnTo>
                      <a:pt x="20" y="0"/>
                    </a:lnTo>
                    <a:close/>
                  </a:path>
                </a:pathLst>
              </a:custGeom>
              <a:grpFill/>
              <a:ln>
                <a:noFill/>
              </a:ln>
            </p:spPr>
            <p:txBody>
              <a:bodyPr anchor="t" anchorCtr="0" bIns="45720" compatLnSpc="1" lIns="91440" numCol="1" rIns="91440" tIns="45720" vert="horz" wrap="square"/>
              <a:lstStyle/>
              <a:p>
                <a:endParaRPr altLang="en-US" lang="zh-CN"/>
              </a:p>
            </p:txBody>
          </p:sp>
          <p:sp>
            <p:nvSpPr>
              <p:cNvPr id="740" name="Freeform 1388"/>
              <p:cNvSpPr/>
              <p:nvPr/>
            </p:nvSpPr>
            <p:spPr bwMode="auto">
              <a:xfrm>
                <a:off x="5454" y="2215"/>
                <a:ext cx="20" cy="32"/>
              </a:xfrm>
              <a:custGeom>
                <a:gdLst>
                  <a:gd fmla="*/ 20 w 20" name="T0"/>
                  <a:gd fmla="*/ 0 h 32" name="T1"/>
                  <a:gd fmla="*/ 20 w 20" name="T2"/>
                  <a:gd fmla="*/ 16 h 32" name="T3"/>
                  <a:gd fmla="*/ 0 w 20" name="T4"/>
                  <a:gd fmla="*/ 32 h 32" name="T5"/>
                  <a:gd fmla="*/ 0 w 20" name="T6"/>
                  <a:gd fmla="*/ 14 h 32" name="T7"/>
                  <a:gd fmla="*/ 20 w 20" name="T8"/>
                  <a:gd fmla="*/ 0 h 32" name="T9"/>
                </a:gdLst>
                <a:cxnLst>
                  <a:cxn ang="0">
                    <a:pos x="T0" y="T1"/>
                  </a:cxn>
                  <a:cxn ang="0">
                    <a:pos x="T2" y="T3"/>
                  </a:cxn>
                  <a:cxn ang="0">
                    <a:pos x="T4" y="T5"/>
                  </a:cxn>
                  <a:cxn ang="0">
                    <a:pos x="T6" y="T7"/>
                  </a:cxn>
                  <a:cxn ang="0">
                    <a:pos x="T8" y="T9"/>
                  </a:cxn>
                </a:cxnLst>
                <a:rect b="b" l="0" r="r" t="0"/>
                <a:pathLst>
                  <a:path h="32" w="20">
                    <a:moveTo>
                      <a:pt x="20" y="0"/>
                    </a:moveTo>
                    <a:lnTo>
                      <a:pt x="20" y="16"/>
                    </a:lnTo>
                    <a:lnTo>
                      <a:pt x="0" y="32"/>
                    </a:lnTo>
                    <a:lnTo>
                      <a:pt x="0" y="14"/>
                    </a:lnTo>
                    <a:lnTo>
                      <a:pt x="20" y="0"/>
                    </a:lnTo>
                    <a:close/>
                  </a:path>
                </a:pathLst>
              </a:custGeom>
              <a:grpFill/>
              <a:ln>
                <a:noFill/>
              </a:ln>
            </p:spPr>
            <p:txBody>
              <a:bodyPr anchor="t" anchorCtr="0" bIns="45720" compatLnSpc="1" lIns="91440" numCol="1" rIns="91440" tIns="45720" vert="horz" wrap="square"/>
              <a:lstStyle/>
              <a:p>
                <a:endParaRPr altLang="en-US" lang="zh-CN"/>
              </a:p>
            </p:txBody>
          </p:sp>
          <p:sp>
            <p:nvSpPr>
              <p:cNvPr id="741" name="Freeform 1389"/>
              <p:cNvSpPr/>
              <p:nvPr/>
            </p:nvSpPr>
            <p:spPr bwMode="auto">
              <a:xfrm>
                <a:off x="5320" y="2349"/>
                <a:ext cx="32" cy="56"/>
              </a:xfrm>
              <a:custGeom>
                <a:gdLst>
                  <a:gd fmla="*/ 0 w 32" name="T0"/>
                  <a:gd fmla="*/ 26 h 56" name="T1"/>
                  <a:gd fmla="*/ 32 w 32" name="T2"/>
                  <a:gd fmla="*/ 0 h 56" name="T3"/>
                  <a:gd fmla="*/ 32 w 32" name="T4"/>
                  <a:gd fmla="*/ 28 h 56" name="T5"/>
                  <a:gd fmla="*/ 0 w 32" name="T6"/>
                  <a:gd fmla="*/ 56 h 56" name="T7"/>
                  <a:gd fmla="*/ 0 w 32" name="T8"/>
                  <a:gd fmla="*/ 26 h 56" name="T9"/>
                </a:gdLst>
                <a:cxnLst>
                  <a:cxn ang="0">
                    <a:pos x="T0" y="T1"/>
                  </a:cxn>
                  <a:cxn ang="0">
                    <a:pos x="T2" y="T3"/>
                  </a:cxn>
                  <a:cxn ang="0">
                    <a:pos x="T4" y="T5"/>
                  </a:cxn>
                  <a:cxn ang="0">
                    <a:pos x="T6" y="T7"/>
                  </a:cxn>
                  <a:cxn ang="0">
                    <a:pos x="T8" y="T9"/>
                  </a:cxn>
                </a:cxnLst>
                <a:rect b="b" l="0" r="r" t="0"/>
                <a:pathLst>
                  <a:path h="56" w="32">
                    <a:moveTo>
                      <a:pt x="0" y="26"/>
                    </a:moveTo>
                    <a:lnTo>
                      <a:pt x="32" y="0"/>
                    </a:lnTo>
                    <a:lnTo>
                      <a:pt x="32" y="28"/>
                    </a:lnTo>
                    <a:lnTo>
                      <a:pt x="0" y="56"/>
                    </a:lnTo>
                    <a:lnTo>
                      <a:pt x="0" y="26"/>
                    </a:lnTo>
                    <a:close/>
                  </a:path>
                </a:pathLst>
              </a:custGeom>
              <a:grpFill/>
              <a:ln>
                <a:noFill/>
              </a:ln>
            </p:spPr>
            <p:txBody>
              <a:bodyPr anchor="t" anchorCtr="0" bIns="45720" compatLnSpc="1" lIns="91440" numCol="1" rIns="91440" tIns="45720" vert="horz" wrap="square"/>
              <a:lstStyle/>
              <a:p>
                <a:endParaRPr altLang="en-US" lang="zh-CN"/>
              </a:p>
            </p:txBody>
          </p:sp>
          <p:sp>
            <p:nvSpPr>
              <p:cNvPr id="742" name="Freeform 1390"/>
              <p:cNvSpPr/>
              <p:nvPr/>
            </p:nvSpPr>
            <p:spPr bwMode="auto">
              <a:xfrm>
                <a:off x="5366" y="2293"/>
                <a:ext cx="58" cy="70"/>
              </a:xfrm>
              <a:custGeom>
                <a:gdLst>
                  <a:gd fmla="*/ 58 w 58" name="T0"/>
                  <a:gd fmla="*/ 0 h 70" name="T1"/>
                  <a:gd fmla="*/ 58 w 58" name="T2"/>
                  <a:gd fmla="*/ 20 h 70" name="T3"/>
                  <a:gd fmla="*/ 0 w 58" name="T4"/>
                  <a:gd fmla="*/ 70 h 70" name="T5"/>
                  <a:gd fmla="*/ 0 w 58" name="T6"/>
                  <a:gd fmla="*/ 44 h 70" name="T7"/>
                  <a:gd fmla="*/ 58 w 58" name="T8"/>
                  <a:gd fmla="*/ 0 h 70" name="T9"/>
                </a:gdLst>
                <a:cxnLst>
                  <a:cxn ang="0">
                    <a:pos x="T0" y="T1"/>
                  </a:cxn>
                  <a:cxn ang="0">
                    <a:pos x="T2" y="T3"/>
                  </a:cxn>
                  <a:cxn ang="0">
                    <a:pos x="T4" y="T5"/>
                  </a:cxn>
                  <a:cxn ang="0">
                    <a:pos x="T6" y="T7"/>
                  </a:cxn>
                  <a:cxn ang="0">
                    <a:pos x="T8" y="T9"/>
                  </a:cxn>
                </a:cxnLst>
                <a:rect b="b" l="0" r="r" t="0"/>
                <a:pathLst>
                  <a:path h="70" w="57">
                    <a:moveTo>
                      <a:pt x="58" y="0"/>
                    </a:moveTo>
                    <a:lnTo>
                      <a:pt x="58" y="20"/>
                    </a:lnTo>
                    <a:lnTo>
                      <a:pt x="0" y="70"/>
                    </a:lnTo>
                    <a:lnTo>
                      <a:pt x="0" y="44"/>
                    </a:lnTo>
                    <a:lnTo>
                      <a:pt x="58" y="0"/>
                    </a:lnTo>
                    <a:close/>
                  </a:path>
                </a:pathLst>
              </a:custGeom>
              <a:grpFill/>
              <a:ln>
                <a:noFill/>
              </a:ln>
            </p:spPr>
            <p:txBody>
              <a:bodyPr anchor="t" anchorCtr="0" bIns="45720" compatLnSpc="1" lIns="91440" numCol="1" rIns="91440" tIns="45720" vert="horz" wrap="square"/>
              <a:lstStyle/>
              <a:p>
                <a:endParaRPr altLang="en-US" lang="zh-CN"/>
              </a:p>
            </p:txBody>
          </p:sp>
          <p:sp>
            <p:nvSpPr>
              <p:cNvPr id="743" name="Freeform 1391"/>
              <p:cNvSpPr/>
              <p:nvPr/>
            </p:nvSpPr>
            <p:spPr bwMode="auto">
              <a:xfrm>
                <a:off x="5440" y="2255"/>
                <a:ext cx="34" cy="46"/>
              </a:xfrm>
              <a:custGeom>
                <a:gdLst>
                  <a:gd fmla="*/ 34 w 34" name="T0"/>
                  <a:gd fmla="*/ 0 h 46" name="T1"/>
                  <a:gd fmla="*/ 34 w 34" name="T2"/>
                  <a:gd fmla="*/ 14 h 46" name="T3"/>
                  <a:gd fmla="*/ 0 w 34" name="T4"/>
                  <a:gd fmla="*/ 46 h 46" name="T5"/>
                  <a:gd fmla="*/ 0 w 34" name="T6"/>
                  <a:gd fmla="*/ 26 h 46" name="T7"/>
                  <a:gd fmla="*/ 34 w 34" name="T8"/>
                  <a:gd fmla="*/ 0 h 46" name="T9"/>
                </a:gdLst>
                <a:cxnLst>
                  <a:cxn ang="0">
                    <a:pos x="T0" y="T1"/>
                  </a:cxn>
                  <a:cxn ang="0">
                    <a:pos x="T2" y="T3"/>
                  </a:cxn>
                  <a:cxn ang="0">
                    <a:pos x="T4" y="T5"/>
                  </a:cxn>
                  <a:cxn ang="0">
                    <a:pos x="T6" y="T7"/>
                  </a:cxn>
                  <a:cxn ang="0">
                    <a:pos x="T8" y="T9"/>
                  </a:cxn>
                </a:cxnLst>
                <a:rect b="b" l="0" r="r" t="0"/>
                <a:pathLst>
                  <a:path h="46" w="34">
                    <a:moveTo>
                      <a:pt x="34" y="0"/>
                    </a:moveTo>
                    <a:lnTo>
                      <a:pt x="34" y="14"/>
                    </a:lnTo>
                    <a:lnTo>
                      <a:pt x="0" y="46"/>
                    </a:lnTo>
                    <a:lnTo>
                      <a:pt x="0" y="26"/>
                    </a:lnTo>
                    <a:lnTo>
                      <a:pt x="34" y="0"/>
                    </a:lnTo>
                    <a:close/>
                  </a:path>
                </a:pathLst>
              </a:custGeom>
              <a:grpFill/>
              <a:ln>
                <a:noFill/>
              </a:ln>
            </p:spPr>
            <p:txBody>
              <a:bodyPr anchor="t" anchorCtr="0" bIns="45720" compatLnSpc="1" lIns="91440" numCol="1" rIns="91440" tIns="45720" vert="horz" wrap="square"/>
              <a:lstStyle/>
              <a:p>
                <a:endParaRPr altLang="en-US" lang="zh-CN"/>
              </a:p>
            </p:txBody>
          </p:sp>
          <p:sp>
            <p:nvSpPr>
              <p:cNvPr id="744" name="Freeform 1392"/>
              <p:cNvSpPr/>
              <p:nvPr/>
            </p:nvSpPr>
            <p:spPr bwMode="auto">
              <a:xfrm>
                <a:off x="5320" y="2409"/>
                <a:ext cx="16" cy="46"/>
              </a:xfrm>
              <a:custGeom>
                <a:gdLst>
                  <a:gd fmla="*/ 0 w 16" name="T0"/>
                  <a:gd fmla="*/ 14 h 46" name="T1"/>
                  <a:gd fmla="*/ 16 w 16" name="T2"/>
                  <a:gd fmla="*/ 0 h 46" name="T3"/>
                  <a:gd fmla="*/ 16 w 16" name="T4"/>
                  <a:gd fmla="*/ 30 h 46" name="T5"/>
                  <a:gd fmla="*/ 0 w 16" name="T6"/>
                  <a:gd fmla="*/ 46 h 46" name="T7"/>
                  <a:gd fmla="*/ 0 w 16" name="T8"/>
                  <a:gd fmla="*/ 14 h 46" name="T9"/>
                </a:gdLst>
                <a:cxnLst>
                  <a:cxn ang="0">
                    <a:pos x="T0" y="T1"/>
                  </a:cxn>
                  <a:cxn ang="0">
                    <a:pos x="T2" y="T3"/>
                  </a:cxn>
                  <a:cxn ang="0">
                    <a:pos x="T4" y="T5"/>
                  </a:cxn>
                  <a:cxn ang="0">
                    <a:pos x="T6" y="T7"/>
                  </a:cxn>
                  <a:cxn ang="0">
                    <a:pos x="T8" y="T9"/>
                  </a:cxn>
                </a:cxnLst>
                <a:rect b="b" l="0" r="r" t="0"/>
                <a:pathLst>
                  <a:path h="46" w="16">
                    <a:moveTo>
                      <a:pt x="0" y="14"/>
                    </a:moveTo>
                    <a:lnTo>
                      <a:pt x="16" y="0"/>
                    </a:lnTo>
                    <a:lnTo>
                      <a:pt x="16" y="30"/>
                    </a:lnTo>
                    <a:lnTo>
                      <a:pt x="0" y="46"/>
                    </a:lnTo>
                    <a:lnTo>
                      <a:pt x="0" y="14"/>
                    </a:lnTo>
                    <a:close/>
                  </a:path>
                </a:pathLst>
              </a:custGeom>
              <a:grpFill/>
              <a:ln>
                <a:noFill/>
              </a:ln>
            </p:spPr>
            <p:txBody>
              <a:bodyPr anchor="t" anchorCtr="0" bIns="45720" compatLnSpc="1" lIns="91440" numCol="1" rIns="91440" tIns="45720" vert="horz" wrap="square"/>
              <a:lstStyle/>
              <a:p>
                <a:endParaRPr altLang="en-US" lang="zh-CN"/>
              </a:p>
            </p:txBody>
          </p:sp>
          <p:sp>
            <p:nvSpPr>
              <p:cNvPr id="745" name="Freeform 1393"/>
              <p:cNvSpPr/>
              <p:nvPr/>
            </p:nvSpPr>
            <p:spPr bwMode="auto">
              <a:xfrm>
                <a:off x="5352" y="2351"/>
                <a:ext cx="54" cy="74"/>
              </a:xfrm>
              <a:custGeom>
                <a:gdLst>
                  <a:gd fmla="*/ 54 w 54" name="T0"/>
                  <a:gd fmla="*/ 0 h 74" name="T1"/>
                  <a:gd fmla="*/ 54 w 54" name="T2"/>
                  <a:gd fmla="*/ 22 h 74" name="T3"/>
                  <a:gd fmla="*/ 0 w 54" name="T4"/>
                  <a:gd fmla="*/ 74 h 74" name="T5"/>
                  <a:gd fmla="*/ 0 w 54" name="T6"/>
                  <a:gd fmla="*/ 46 h 74" name="T7"/>
                  <a:gd fmla="*/ 54 w 54" name="T8"/>
                  <a:gd fmla="*/ 0 h 74" name="T9"/>
                </a:gdLst>
                <a:cxnLst>
                  <a:cxn ang="0">
                    <a:pos x="T0" y="T1"/>
                  </a:cxn>
                  <a:cxn ang="0">
                    <a:pos x="T2" y="T3"/>
                  </a:cxn>
                  <a:cxn ang="0">
                    <a:pos x="T4" y="T5"/>
                  </a:cxn>
                  <a:cxn ang="0">
                    <a:pos x="T6" y="T7"/>
                  </a:cxn>
                  <a:cxn ang="0">
                    <a:pos x="T8" y="T9"/>
                  </a:cxn>
                </a:cxnLst>
                <a:rect b="b" l="0" r="r" t="0"/>
                <a:pathLst>
                  <a:path h="74" w="54">
                    <a:moveTo>
                      <a:pt x="54" y="0"/>
                    </a:moveTo>
                    <a:lnTo>
                      <a:pt x="54" y="22"/>
                    </a:lnTo>
                    <a:lnTo>
                      <a:pt x="0" y="74"/>
                    </a:lnTo>
                    <a:lnTo>
                      <a:pt x="0" y="46"/>
                    </a:lnTo>
                    <a:lnTo>
                      <a:pt x="54" y="0"/>
                    </a:lnTo>
                    <a:close/>
                  </a:path>
                </a:pathLst>
              </a:custGeom>
              <a:grpFill/>
              <a:ln>
                <a:noFill/>
              </a:ln>
            </p:spPr>
            <p:txBody>
              <a:bodyPr anchor="t" anchorCtr="0" bIns="45720" compatLnSpc="1" lIns="91440" numCol="1" rIns="91440" tIns="45720" vert="horz" wrap="square"/>
              <a:lstStyle/>
              <a:p>
                <a:endParaRPr altLang="en-US" lang="zh-CN"/>
              </a:p>
            </p:txBody>
          </p:sp>
          <p:sp>
            <p:nvSpPr>
              <p:cNvPr id="746" name="Freeform 1394"/>
              <p:cNvSpPr/>
              <p:nvPr/>
            </p:nvSpPr>
            <p:spPr bwMode="auto">
              <a:xfrm>
                <a:off x="5422" y="2295"/>
                <a:ext cx="52" cy="64"/>
              </a:xfrm>
              <a:custGeom>
                <a:gdLst>
                  <a:gd fmla="*/ 52 w 52" name="T0"/>
                  <a:gd fmla="*/ 0 h 64" name="T1"/>
                  <a:gd fmla="*/ 52 w 52" name="T2"/>
                  <a:gd fmla="*/ 16 h 64" name="T3"/>
                  <a:gd fmla="*/ 0 w 52" name="T4"/>
                  <a:gd fmla="*/ 64 h 64" name="T5"/>
                  <a:gd fmla="*/ 0 w 52" name="T6"/>
                  <a:gd fmla="*/ 44 h 64" name="T7"/>
                  <a:gd fmla="*/ 52 w 52" name="T8"/>
                  <a:gd fmla="*/ 0 h 64" name="T9"/>
                </a:gdLst>
                <a:cxnLst>
                  <a:cxn ang="0">
                    <a:pos x="T0" y="T1"/>
                  </a:cxn>
                  <a:cxn ang="0">
                    <a:pos x="T2" y="T3"/>
                  </a:cxn>
                  <a:cxn ang="0">
                    <a:pos x="T4" y="T5"/>
                  </a:cxn>
                  <a:cxn ang="0">
                    <a:pos x="T6" y="T7"/>
                  </a:cxn>
                  <a:cxn ang="0">
                    <a:pos x="T8" y="T9"/>
                  </a:cxn>
                </a:cxnLst>
                <a:rect b="b" l="0" r="r" t="0"/>
                <a:pathLst>
                  <a:path h="64" w="52">
                    <a:moveTo>
                      <a:pt x="52" y="0"/>
                    </a:moveTo>
                    <a:lnTo>
                      <a:pt x="52" y="16"/>
                    </a:lnTo>
                    <a:lnTo>
                      <a:pt x="0" y="64"/>
                    </a:lnTo>
                    <a:lnTo>
                      <a:pt x="0" y="44"/>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747" name="Freeform 1395"/>
              <p:cNvSpPr/>
              <p:nvPr/>
            </p:nvSpPr>
            <p:spPr bwMode="auto">
              <a:xfrm>
                <a:off x="5320" y="2443"/>
                <a:ext cx="38" cy="64"/>
              </a:xfrm>
              <a:custGeom>
                <a:gdLst>
                  <a:gd fmla="*/ 0 w 38" name="T0"/>
                  <a:gd fmla="*/ 34 h 64" name="T1"/>
                  <a:gd fmla="*/ 38 w 38" name="T2"/>
                  <a:gd fmla="*/ 0 h 64" name="T3"/>
                  <a:gd fmla="*/ 38 w 38" name="T4"/>
                  <a:gd fmla="*/ 28 h 64" name="T5"/>
                  <a:gd fmla="*/ 0 w 38" name="T6"/>
                  <a:gd fmla="*/ 64 h 64" name="T7"/>
                  <a:gd fmla="*/ 0 w 38" name="T8"/>
                  <a:gd fmla="*/ 34 h 64" name="T9"/>
                </a:gdLst>
                <a:cxnLst>
                  <a:cxn ang="0">
                    <a:pos x="T0" y="T1"/>
                  </a:cxn>
                  <a:cxn ang="0">
                    <a:pos x="T2" y="T3"/>
                  </a:cxn>
                  <a:cxn ang="0">
                    <a:pos x="T4" y="T5"/>
                  </a:cxn>
                  <a:cxn ang="0">
                    <a:pos x="T6" y="T7"/>
                  </a:cxn>
                  <a:cxn ang="0">
                    <a:pos x="T8" y="T9"/>
                  </a:cxn>
                </a:cxnLst>
                <a:rect b="b" l="0" r="r" t="0"/>
                <a:pathLst>
                  <a:path h="64" w="38">
                    <a:moveTo>
                      <a:pt x="0" y="34"/>
                    </a:moveTo>
                    <a:lnTo>
                      <a:pt x="38" y="0"/>
                    </a:lnTo>
                    <a:lnTo>
                      <a:pt x="38" y="28"/>
                    </a:lnTo>
                    <a:lnTo>
                      <a:pt x="0" y="64"/>
                    </a:lnTo>
                    <a:lnTo>
                      <a:pt x="0" y="34"/>
                    </a:lnTo>
                    <a:close/>
                  </a:path>
                </a:pathLst>
              </a:custGeom>
              <a:grpFill/>
              <a:ln>
                <a:noFill/>
              </a:ln>
            </p:spPr>
            <p:txBody>
              <a:bodyPr anchor="t" anchorCtr="0" bIns="45720" compatLnSpc="1" lIns="91440" numCol="1" rIns="91440" tIns="45720" vert="horz" wrap="square"/>
              <a:lstStyle/>
              <a:p>
                <a:endParaRPr altLang="en-US" lang="zh-CN"/>
              </a:p>
            </p:txBody>
          </p:sp>
          <p:sp>
            <p:nvSpPr>
              <p:cNvPr id="748" name="Freeform 1396"/>
              <p:cNvSpPr/>
              <p:nvPr/>
            </p:nvSpPr>
            <p:spPr bwMode="auto">
              <a:xfrm>
                <a:off x="5372" y="2415"/>
                <a:ext cx="16" cy="40"/>
              </a:xfrm>
              <a:custGeom>
                <a:gdLst>
                  <a:gd fmla="*/ 0 w 16" name="T0"/>
                  <a:gd fmla="*/ 14 h 40" name="T1"/>
                  <a:gd fmla="*/ 16 w 16" name="T2"/>
                  <a:gd fmla="*/ 0 h 40" name="T3"/>
                  <a:gd fmla="*/ 16 w 16" name="T4"/>
                  <a:gd fmla="*/ 24 h 40" name="T5"/>
                  <a:gd fmla="*/ 0 w 16" name="T6"/>
                  <a:gd fmla="*/ 40 h 40" name="T7"/>
                  <a:gd fmla="*/ 0 w 16" name="T8"/>
                  <a:gd fmla="*/ 14 h 40" name="T9"/>
                </a:gdLst>
                <a:cxnLst>
                  <a:cxn ang="0">
                    <a:pos x="T0" y="T1"/>
                  </a:cxn>
                  <a:cxn ang="0">
                    <a:pos x="T2" y="T3"/>
                  </a:cxn>
                  <a:cxn ang="0">
                    <a:pos x="T4" y="T5"/>
                  </a:cxn>
                  <a:cxn ang="0">
                    <a:pos x="T6" y="T7"/>
                  </a:cxn>
                  <a:cxn ang="0">
                    <a:pos x="T8" y="T9"/>
                  </a:cxn>
                </a:cxnLst>
                <a:rect b="b" l="0" r="r" t="0"/>
                <a:pathLst>
                  <a:path h="40" w="16">
                    <a:moveTo>
                      <a:pt x="0" y="14"/>
                    </a:moveTo>
                    <a:lnTo>
                      <a:pt x="16" y="0"/>
                    </a:lnTo>
                    <a:lnTo>
                      <a:pt x="16" y="24"/>
                    </a:lnTo>
                    <a:lnTo>
                      <a:pt x="0" y="40"/>
                    </a:lnTo>
                    <a:lnTo>
                      <a:pt x="0" y="14"/>
                    </a:lnTo>
                    <a:close/>
                  </a:path>
                </a:pathLst>
              </a:custGeom>
              <a:grpFill/>
              <a:ln>
                <a:noFill/>
              </a:ln>
            </p:spPr>
            <p:txBody>
              <a:bodyPr anchor="t" anchorCtr="0" bIns="45720" compatLnSpc="1" lIns="91440" numCol="1" rIns="91440" tIns="45720" vert="horz" wrap="square"/>
              <a:lstStyle/>
              <a:p>
                <a:endParaRPr altLang="en-US" lang="zh-CN"/>
              </a:p>
            </p:txBody>
          </p:sp>
          <p:sp>
            <p:nvSpPr>
              <p:cNvPr id="749" name="Freeform 1397"/>
              <p:cNvSpPr/>
              <p:nvPr/>
            </p:nvSpPr>
            <p:spPr bwMode="auto">
              <a:xfrm>
                <a:off x="5402" y="2375"/>
                <a:ext cx="30" cy="50"/>
              </a:xfrm>
              <a:custGeom>
                <a:gdLst>
                  <a:gd fmla="*/ 30 w 30" name="T0"/>
                  <a:gd fmla="*/ 0 h 50" name="T1"/>
                  <a:gd fmla="*/ 30 w 30" name="T2"/>
                  <a:gd fmla="*/ 20 h 50" name="T3"/>
                  <a:gd fmla="*/ 0 w 30" name="T4"/>
                  <a:gd fmla="*/ 50 h 50" name="T5"/>
                  <a:gd fmla="*/ 0 w 30" name="T6"/>
                  <a:gd fmla="*/ 26 h 50" name="T7"/>
                  <a:gd fmla="*/ 30 w 30" name="T8"/>
                  <a:gd fmla="*/ 0 h 50" name="T9"/>
                </a:gdLst>
                <a:cxnLst>
                  <a:cxn ang="0">
                    <a:pos x="T0" y="T1"/>
                  </a:cxn>
                  <a:cxn ang="0">
                    <a:pos x="T2" y="T3"/>
                  </a:cxn>
                  <a:cxn ang="0">
                    <a:pos x="T4" y="T5"/>
                  </a:cxn>
                  <a:cxn ang="0">
                    <a:pos x="T6" y="T7"/>
                  </a:cxn>
                  <a:cxn ang="0">
                    <a:pos x="T8" y="T9"/>
                  </a:cxn>
                </a:cxnLst>
                <a:rect b="b" l="0" r="r" t="0"/>
                <a:pathLst>
                  <a:path h="50" w="30">
                    <a:moveTo>
                      <a:pt x="30" y="0"/>
                    </a:moveTo>
                    <a:lnTo>
                      <a:pt x="30" y="20"/>
                    </a:lnTo>
                    <a:lnTo>
                      <a:pt x="0" y="50"/>
                    </a:lnTo>
                    <a:lnTo>
                      <a:pt x="0" y="26"/>
                    </a:lnTo>
                    <a:lnTo>
                      <a:pt x="30" y="0"/>
                    </a:lnTo>
                    <a:close/>
                  </a:path>
                </a:pathLst>
              </a:custGeom>
              <a:grpFill/>
              <a:ln>
                <a:noFill/>
              </a:ln>
            </p:spPr>
            <p:txBody>
              <a:bodyPr anchor="t" anchorCtr="0" bIns="45720" compatLnSpc="1" lIns="91440" numCol="1" rIns="91440" tIns="45720" vert="horz" wrap="square"/>
              <a:lstStyle/>
              <a:p>
                <a:endParaRPr altLang="en-US" lang="zh-CN"/>
              </a:p>
            </p:txBody>
          </p:sp>
          <p:sp>
            <p:nvSpPr>
              <p:cNvPr id="750" name="Freeform 1398"/>
              <p:cNvSpPr/>
              <p:nvPr/>
            </p:nvSpPr>
            <p:spPr bwMode="auto">
              <a:xfrm>
                <a:off x="5446" y="2337"/>
                <a:ext cx="28" cy="44"/>
              </a:xfrm>
              <a:custGeom>
                <a:gdLst>
                  <a:gd fmla="*/ 28 w 28" name="T0"/>
                  <a:gd fmla="*/ 0 h 44" name="T1"/>
                  <a:gd fmla="*/ 28 w 28" name="T2"/>
                  <a:gd fmla="*/ 16 h 44" name="T3"/>
                  <a:gd fmla="*/ 0 w 28" name="T4"/>
                  <a:gd fmla="*/ 44 h 44" name="T5"/>
                  <a:gd fmla="*/ 0 w 28" name="T6"/>
                  <a:gd fmla="*/ 24 h 44" name="T7"/>
                  <a:gd fmla="*/ 28 w 28" name="T8"/>
                  <a:gd fmla="*/ 0 h 44" name="T9"/>
                </a:gdLst>
                <a:cxnLst>
                  <a:cxn ang="0">
                    <a:pos x="T0" y="T1"/>
                  </a:cxn>
                  <a:cxn ang="0">
                    <a:pos x="T2" y="T3"/>
                  </a:cxn>
                  <a:cxn ang="0">
                    <a:pos x="T4" y="T5"/>
                  </a:cxn>
                  <a:cxn ang="0">
                    <a:pos x="T6" y="T7"/>
                  </a:cxn>
                  <a:cxn ang="0">
                    <a:pos x="T8" y="T9"/>
                  </a:cxn>
                </a:cxnLst>
                <a:rect b="b" l="0" r="r" t="0"/>
                <a:pathLst>
                  <a:path h="44" w="28">
                    <a:moveTo>
                      <a:pt x="28" y="0"/>
                    </a:moveTo>
                    <a:lnTo>
                      <a:pt x="28" y="16"/>
                    </a:lnTo>
                    <a:lnTo>
                      <a:pt x="0" y="44"/>
                    </a:lnTo>
                    <a:lnTo>
                      <a:pt x="0" y="24"/>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751" name="Freeform 1399"/>
              <p:cNvSpPr/>
              <p:nvPr/>
            </p:nvSpPr>
            <p:spPr bwMode="auto">
              <a:xfrm>
                <a:off x="5320" y="2499"/>
                <a:ext cx="26" cy="58"/>
              </a:xfrm>
              <a:custGeom>
                <a:gdLst>
                  <a:gd fmla="*/ 0 w 26" name="T0"/>
                  <a:gd fmla="*/ 26 h 58" name="T1"/>
                  <a:gd fmla="*/ 26 w 26" name="T2"/>
                  <a:gd fmla="*/ 0 h 58" name="T3"/>
                  <a:gd fmla="*/ 26 w 26" name="T4"/>
                  <a:gd fmla="*/ 30 h 58" name="T5"/>
                  <a:gd fmla="*/ 0 w 26" name="T6"/>
                  <a:gd fmla="*/ 58 h 58" name="T7"/>
                  <a:gd fmla="*/ 0 w 26" name="T8"/>
                  <a:gd fmla="*/ 26 h 58" name="T9"/>
                </a:gdLst>
                <a:cxnLst>
                  <a:cxn ang="0">
                    <a:pos x="T0" y="T1"/>
                  </a:cxn>
                  <a:cxn ang="0">
                    <a:pos x="T2" y="T3"/>
                  </a:cxn>
                  <a:cxn ang="0">
                    <a:pos x="T4" y="T5"/>
                  </a:cxn>
                  <a:cxn ang="0">
                    <a:pos x="T6" y="T7"/>
                  </a:cxn>
                  <a:cxn ang="0">
                    <a:pos x="T8" y="T9"/>
                  </a:cxn>
                </a:cxnLst>
                <a:rect b="b" l="0" r="r" t="0"/>
                <a:pathLst>
                  <a:path h="57" w="26">
                    <a:moveTo>
                      <a:pt x="0" y="26"/>
                    </a:moveTo>
                    <a:lnTo>
                      <a:pt x="26" y="0"/>
                    </a:lnTo>
                    <a:lnTo>
                      <a:pt x="26" y="30"/>
                    </a:lnTo>
                    <a:lnTo>
                      <a:pt x="0" y="58"/>
                    </a:lnTo>
                    <a:lnTo>
                      <a:pt x="0" y="26"/>
                    </a:lnTo>
                    <a:close/>
                  </a:path>
                </a:pathLst>
              </a:custGeom>
              <a:grpFill/>
              <a:ln>
                <a:noFill/>
              </a:ln>
            </p:spPr>
            <p:txBody>
              <a:bodyPr anchor="t" anchorCtr="0" bIns="45720" compatLnSpc="1" lIns="91440" numCol="1" rIns="91440" tIns="45720" vert="horz" wrap="square"/>
              <a:lstStyle/>
              <a:p>
                <a:endParaRPr altLang="en-US" lang="zh-CN"/>
              </a:p>
            </p:txBody>
          </p:sp>
          <p:sp>
            <p:nvSpPr>
              <p:cNvPr id="752" name="Freeform 1400"/>
              <p:cNvSpPr/>
              <p:nvPr/>
            </p:nvSpPr>
            <p:spPr bwMode="auto">
              <a:xfrm>
                <a:off x="5362" y="2429"/>
                <a:ext cx="56" cy="82"/>
              </a:xfrm>
              <a:custGeom>
                <a:gdLst>
                  <a:gd fmla="*/ 56 w 56" name="T0"/>
                  <a:gd fmla="*/ 0 h 82" name="T1"/>
                  <a:gd fmla="*/ 56 w 56" name="T2"/>
                  <a:gd fmla="*/ 22 h 82" name="T3"/>
                  <a:gd fmla="*/ 0 w 56" name="T4"/>
                  <a:gd fmla="*/ 82 h 82" name="T5"/>
                  <a:gd fmla="*/ 0 w 56" name="T6"/>
                  <a:gd fmla="*/ 56 h 82" name="T7"/>
                  <a:gd fmla="*/ 56 w 56" name="T8"/>
                  <a:gd fmla="*/ 0 h 82" name="T9"/>
                </a:gdLst>
                <a:cxnLst>
                  <a:cxn ang="0">
                    <a:pos x="T0" y="T1"/>
                  </a:cxn>
                  <a:cxn ang="0">
                    <a:pos x="T2" y="T3"/>
                  </a:cxn>
                  <a:cxn ang="0">
                    <a:pos x="T4" y="T5"/>
                  </a:cxn>
                  <a:cxn ang="0">
                    <a:pos x="T6" y="T7"/>
                  </a:cxn>
                  <a:cxn ang="0">
                    <a:pos x="T8" y="T9"/>
                  </a:cxn>
                </a:cxnLst>
                <a:rect b="b" l="0" r="r" t="0"/>
                <a:pathLst>
                  <a:path h="82" w="56">
                    <a:moveTo>
                      <a:pt x="56" y="0"/>
                    </a:moveTo>
                    <a:lnTo>
                      <a:pt x="56" y="22"/>
                    </a:lnTo>
                    <a:lnTo>
                      <a:pt x="0" y="82"/>
                    </a:lnTo>
                    <a:lnTo>
                      <a:pt x="0" y="56"/>
                    </a:lnTo>
                    <a:lnTo>
                      <a:pt x="56" y="0"/>
                    </a:lnTo>
                    <a:close/>
                  </a:path>
                </a:pathLst>
              </a:custGeom>
              <a:grpFill/>
              <a:ln>
                <a:noFill/>
              </a:ln>
            </p:spPr>
            <p:txBody>
              <a:bodyPr anchor="t" anchorCtr="0" bIns="45720" compatLnSpc="1" lIns="91440" numCol="1" rIns="91440" tIns="45720" vert="horz" wrap="square"/>
              <a:lstStyle/>
              <a:p>
                <a:endParaRPr altLang="en-US" lang="zh-CN"/>
              </a:p>
            </p:txBody>
          </p:sp>
          <p:sp>
            <p:nvSpPr>
              <p:cNvPr id="753" name="Freeform 1401"/>
              <p:cNvSpPr/>
              <p:nvPr/>
            </p:nvSpPr>
            <p:spPr bwMode="auto">
              <a:xfrm>
                <a:off x="5434" y="2375"/>
                <a:ext cx="40" cy="60"/>
              </a:xfrm>
              <a:custGeom>
                <a:gdLst>
                  <a:gd fmla="*/ 40 w 40" name="T0"/>
                  <a:gd fmla="*/ 0 h 60" name="T1"/>
                  <a:gd fmla="*/ 40 w 40" name="T2"/>
                  <a:gd fmla="*/ 16 h 60" name="T3"/>
                  <a:gd fmla="*/ 0 w 40" name="T4"/>
                  <a:gd fmla="*/ 60 h 60" name="T5"/>
                  <a:gd fmla="*/ 0 w 40" name="T6"/>
                  <a:gd fmla="*/ 40 h 60" name="T7"/>
                  <a:gd fmla="*/ 40 w 40" name="T8"/>
                  <a:gd fmla="*/ 0 h 60" name="T9"/>
                </a:gdLst>
                <a:cxnLst>
                  <a:cxn ang="0">
                    <a:pos x="T0" y="T1"/>
                  </a:cxn>
                  <a:cxn ang="0">
                    <a:pos x="T2" y="T3"/>
                  </a:cxn>
                  <a:cxn ang="0">
                    <a:pos x="T4" y="T5"/>
                  </a:cxn>
                  <a:cxn ang="0">
                    <a:pos x="T6" y="T7"/>
                  </a:cxn>
                  <a:cxn ang="0">
                    <a:pos x="T8" y="T9"/>
                  </a:cxn>
                </a:cxnLst>
                <a:rect b="b" l="0" r="r" t="0"/>
                <a:pathLst>
                  <a:path h="60" w="40">
                    <a:moveTo>
                      <a:pt x="40" y="0"/>
                    </a:moveTo>
                    <a:lnTo>
                      <a:pt x="40" y="16"/>
                    </a:lnTo>
                    <a:lnTo>
                      <a:pt x="0" y="60"/>
                    </a:lnTo>
                    <a:lnTo>
                      <a:pt x="0" y="40"/>
                    </a:lnTo>
                    <a:lnTo>
                      <a:pt x="40" y="0"/>
                    </a:lnTo>
                    <a:close/>
                  </a:path>
                </a:pathLst>
              </a:custGeom>
              <a:grpFill/>
              <a:ln>
                <a:noFill/>
              </a:ln>
            </p:spPr>
            <p:txBody>
              <a:bodyPr anchor="t" anchorCtr="0" bIns="45720" compatLnSpc="1" lIns="91440" numCol="1" rIns="91440" tIns="45720" vert="horz" wrap="square"/>
              <a:lstStyle/>
              <a:p>
                <a:endParaRPr altLang="en-US" lang="zh-CN"/>
              </a:p>
            </p:txBody>
          </p:sp>
          <p:sp>
            <p:nvSpPr>
              <p:cNvPr id="754" name="Freeform 1402"/>
              <p:cNvSpPr/>
              <p:nvPr/>
            </p:nvSpPr>
            <p:spPr bwMode="auto">
              <a:xfrm>
                <a:off x="5320" y="2489"/>
                <a:ext cx="84" cy="118"/>
              </a:xfrm>
              <a:custGeom>
                <a:gdLst>
                  <a:gd fmla="*/ 0 w 84" name="T0"/>
                  <a:gd fmla="*/ 86 h 118" name="T1"/>
                  <a:gd fmla="*/ 84 w 84" name="T2"/>
                  <a:gd fmla="*/ 0 h 118" name="T3"/>
                  <a:gd fmla="*/ 84 w 84" name="T4"/>
                  <a:gd fmla="*/ 22 h 118" name="T5"/>
                  <a:gd fmla="*/ 0 w 84" name="T6"/>
                  <a:gd fmla="*/ 118 h 118" name="T7"/>
                  <a:gd fmla="*/ 0 w 84" name="T8"/>
                  <a:gd fmla="*/ 86 h 118" name="T9"/>
                </a:gdLst>
                <a:cxnLst>
                  <a:cxn ang="0">
                    <a:pos x="T0" y="T1"/>
                  </a:cxn>
                  <a:cxn ang="0">
                    <a:pos x="T2" y="T3"/>
                  </a:cxn>
                  <a:cxn ang="0">
                    <a:pos x="T4" y="T5"/>
                  </a:cxn>
                  <a:cxn ang="0">
                    <a:pos x="T6" y="T7"/>
                  </a:cxn>
                  <a:cxn ang="0">
                    <a:pos x="T8" y="T9"/>
                  </a:cxn>
                </a:cxnLst>
                <a:rect b="b" l="0" r="r" t="0"/>
                <a:pathLst>
                  <a:path h="118" w="84">
                    <a:moveTo>
                      <a:pt x="0" y="86"/>
                    </a:moveTo>
                    <a:lnTo>
                      <a:pt x="84" y="0"/>
                    </a:lnTo>
                    <a:lnTo>
                      <a:pt x="84" y="22"/>
                    </a:lnTo>
                    <a:lnTo>
                      <a:pt x="0" y="118"/>
                    </a:lnTo>
                    <a:lnTo>
                      <a:pt x="0" y="86"/>
                    </a:lnTo>
                    <a:close/>
                  </a:path>
                </a:pathLst>
              </a:custGeom>
              <a:grpFill/>
              <a:ln>
                <a:noFill/>
              </a:ln>
            </p:spPr>
            <p:txBody>
              <a:bodyPr anchor="t" anchorCtr="0" bIns="45720" compatLnSpc="1" lIns="91440" numCol="1" rIns="91440" tIns="45720" vert="horz" wrap="square"/>
              <a:lstStyle/>
              <a:p>
                <a:endParaRPr altLang="en-US" lang="zh-CN"/>
              </a:p>
            </p:txBody>
          </p:sp>
          <p:sp>
            <p:nvSpPr>
              <p:cNvPr id="755" name="Freeform 1403"/>
              <p:cNvSpPr/>
              <p:nvPr/>
            </p:nvSpPr>
            <p:spPr bwMode="auto">
              <a:xfrm>
                <a:off x="5418" y="2445"/>
                <a:ext cx="28" cy="50"/>
              </a:xfrm>
              <a:custGeom>
                <a:gdLst>
                  <a:gd fmla="*/ 0 w 28" name="T0"/>
                  <a:gd fmla="*/ 28 h 50" name="T1"/>
                  <a:gd fmla="*/ 28 w 28" name="T2"/>
                  <a:gd fmla="*/ 0 h 50" name="T3"/>
                  <a:gd fmla="*/ 28 w 28" name="T4"/>
                  <a:gd fmla="*/ 18 h 50" name="T5"/>
                  <a:gd fmla="*/ 0 w 28" name="T6"/>
                  <a:gd fmla="*/ 50 h 50" name="T7"/>
                  <a:gd fmla="*/ 0 w 28" name="T8"/>
                  <a:gd fmla="*/ 28 h 50" name="T9"/>
                </a:gdLst>
                <a:cxnLst>
                  <a:cxn ang="0">
                    <a:pos x="T0" y="T1"/>
                  </a:cxn>
                  <a:cxn ang="0">
                    <a:pos x="T2" y="T3"/>
                  </a:cxn>
                  <a:cxn ang="0">
                    <a:pos x="T4" y="T5"/>
                  </a:cxn>
                  <a:cxn ang="0">
                    <a:pos x="T6" y="T7"/>
                  </a:cxn>
                  <a:cxn ang="0">
                    <a:pos x="T8" y="T9"/>
                  </a:cxn>
                </a:cxnLst>
                <a:rect b="b" l="0" r="r" t="0"/>
                <a:pathLst>
                  <a:path h="50" w="28">
                    <a:moveTo>
                      <a:pt x="0" y="28"/>
                    </a:moveTo>
                    <a:lnTo>
                      <a:pt x="28" y="0"/>
                    </a:lnTo>
                    <a:lnTo>
                      <a:pt x="28" y="18"/>
                    </a:lnTo>
                    <a:lnTo>
                      <a:pt x="0" y="50"/>
                    </a:lnTo>
                    <a:lnTo>
                      <a:pt x="0" y="28"/>
                    </a:lnTo>
                    <a:close/>
                  </a:path>
                </a:pathLst>
              </a:custGeom>
              <a:grpFill/>
              <a:ln>
                <a:noFill/>
              </a:ln>
            </p:spPr>
            <p:txBody>
              <a:bodyPr anchor="t" anchorCtr="0" bIns="45720" compatLnSpc="1" lIns="91440" numCol="1" rIns="91440" tIns="45720" vert="horz" wrap="square"/>
              <a:lstStyle/>
              <a:p>
                <a:endParaRPr altLang="en-US" lang="zh-CN"/>
              </a:p>
            </p:txBody>
          </p:sp>
          <p:sp>
            <p:nvSpPr>
              <p:cNvPr id="756" name="Freeform 1404"/>
              <p:cNvSpPr/>
              <p:nvPr/>
            </p:nvSpPr>
            <p:spPr bwMode="auto">
              <a:xfrm>
                <a:off x="5462" y="2417"/>
                <a:ext cx="12" cy="30"/>
              </a:xfrm>
              <a:custGeom>
                <a:gdLst>
                  <a:gd fmla="*/ 12 w 12" name="T0"/>
                  <a:gd fmla="*/ 0 h 30" name="T1"/>
                  <a:gd fmla="*/ 12 w 12" name="T2"/>
                  <a:gd fmla="*/ 16 h 30" name="T3"/>
                  <a:gd fmla="*/ 0 w 12" name="T4"/>
                  <a:gd fmla="*/ 30 h 30" name="T5"/>
                  <a:gd fmla="*/ 0 w 12" name="T6"/>
                  <a:gd fmla="*/ 12 h 30" name="T7"/>
                  <a:gd fmla="*/ 12 w 12" name="T8"/>
                  <a:gd fmla="*/ 0 h 30" name="T9"/>
                </a:gdLst>
                <a:cxnLst>
                  <a:cxn ang="0">
                    <a:pos x="T0" y="T1"/>
                  </a:cxn>
                  <a:cxn ang="0">
                    <a:pos x="T2" y="T3"/>
                  </a:cxn>
                  <a:cxn ang="0">
                    <a:pos x="T4" y="T5"/>
                  </a:cxn>
                  <a:cxn ang="0">
                    <a:pos x="T6" y="T7"/>
                  </a:cxn>
                  <a:cxn ang="0">
                    <a:pos x="T8" y="T9"/>
                  </a:cxn>
                </a:cxnLst>
                <a:rect b="b" l="0" r="r" t="0"/>
                <a:pathLst>
                  <a:path h="30" w="12">
                    <a:moveTo>
                      <a:pt x="12" y="0"/>
                    </a:moveTo>
                    <a:lnTo>
                      <a:pt x="12" y="16"/>
                    </a:lnTo>
                    <a:lnTo>
                      <a:pt x="0" y="30"/>
                    </a:lnTo>
                    <a:lnTo>
                      <a:pt x="0" y="12"/>
                    </a:lnTo>
                    <a:lnTo>
                      <a:pt x="12" y="0"/>
                    </a:lnTo>
                    <a:close/>
                  </a:path>
                </a:pathLst>
              </a:custGeom>
              <a:grpFill/>
              <a:ln>
                <a:noFill/>
              </a:ln>
            </p:spPr>
            <p:txBody>
              <a:bodyPr anchor="t" anchorCtr="0" bIns="45720" compatLnSpc="1" lIns="91440" numCol="1" rIns="91440" tIns="45720" vert="horz" wrap="square"/>
              <a:lstStyle/>
              <a:p>
                <a:endParaRPr altLang="en-US" lang="zh-CN"/>
              </a:p>
            </p:txBody>
          </p:sp>
          <p:sp>
            <p:nvSpPr>
              <p:cNvPr id="757" name="Freeform 1405"/>
              <p:cNvSpPr/>
              <p:nvPr/>
            </p:nvSpPr>
            <p:spPr bwMode="auto">
              <a:xfrm>
                <a:off x="5350" y="2567"/>
                <a:ext cx="22" cy="54"/>
              </a:xfrm>
              <a:custGeom>
                <a:gdLst>
                  <a:gd fmla="*/ 0 w 22" name="T0"/>
                  <a:gd fmla="*/ 24 h 54" name="T1"/>
                  <a:gd fmla="*/ 22 w 22" name="T2"/>
                  <a:gd fmla="*/ 0 h 54" name="T3"/>
                  <a:gd fmla="*/ 22 w 22" name="T4"/>
                  <a:gd fmla="*/ 26 h 54" name="T5"/>
                  <a:gd fmla="*/ 0 w 22" name="T6"/>
                  <a:gd fmla="*/ 54 h 54" name="T7"/>
                  <a:gd fmla="*/ 0 w 22" name="T8"/>
                  <a:gd fmla="*/ 24 h 54" name="T9"/>
                </a:gdLst>
                <a:cxnLst>
                  <a:cxn ang="0">
                    <a:pos x="T0" y="T1"/>
                  </a:cxn>
                  <a:cxn ang="0">
                    <a:pos x="T2" y="T3"/>
                  </a:cxn>
                  <a:cxn ang="0">
                    <a:pos x="T4" y="T5"/>
                  </a:cxn>
                  <a:cxn ang="0">
                    <a:pos x="T6" y="T7"/>
                  </a:cxn>
                  <a:cxn ang="0">
                    <a:pos x="T8" y="T9"/>
                  </a:cxn>
                </a:cxnLst>
                <a:rect b="b" l="0" r="r" t="0"/>
                <a:pathLst>
                  <a:path h="54" w="22">
                    <a:moveTo>
                      <a:pt x="0" y="24"/>
                    </a:moveTo>
                    <a:lnTo>
                      <a:pt x="22" y="0"/>
                    </a:lnTo>
                    <a:lnTo>
                      <a:pt x="22" y="26"/>
                    </a:lnTo>
                    <a:lnTo>
                      <a:pt x="0" y="54"/>
                    </a:lnTo>
                    <a:lnTo>
                      <a:pt x="0" y="24"/>
                    </a:lnTo>
                    <a:close/>
                  </a:path>
                </a:pathLst>
              </a:custGeom>
              <a:grpFill/>
              <a:ln>
                <a:noFill/>
              </a:ln>
            </p:spPr>
            <p:txBody>
              <a:bodyPr anchor="t" anchorCtr="0" bIns="45720" compatLnSpc="1" lIns="91440" numCol="1" rIns="91440" tIns="45720" vert="horz" wrap="square"/>
              <a:lstStyle/>
              <a:p>
                <a:endParaRPr altLang="en-US" lang="zh-CN"/>
              </a:p>
            </p:txBody>
          </p:sp>
          <p:sp>
            <p:nvSpPr>
              <p:cNvPr id="758" name="Freeform 1406"/>
              <p:cNvSpPr/>
              <p:nvPr/>
            </p:nvSpPr>
            <p:spPr bwMode="auto">
              <a:xfrm>
                <a:off x="5388" y="2457"/>
                <a:ext cx="86" cy="118"/>
              </a:xfrm>
              <a:custGeom>
                <a:gdLst>
                  <a:gd fmla="*/ 86 w 86" name="T0"/>
                  <a:gd fmla="*/ 0 h 118" name="T1"/>
                  <a:gd fmla="*/ 86 w 86" name="T2"/>
                  <a:gd fmla="*/ 16 h 118" name="T3"/>
                  <a:gd fmla="*/ 0 w 86" name="T4"/>
                  <a:gd fmla="*/ 118 h 118" name="T5"/>
                  <a:gd fmla="*/ 0 w 86" name="T6"/>
                  <a:gd fmla="*/ 94 h 118" name="T7"/>
                  <a:gd fmla="*/ 86 w 86" name="T8"/>
                  <a:gd fmla="*/ 0 h 118" name="T9"/>
                </a:gdLst>
                <a:cxnLst>
                  <a:cxn ang="0">
                    <a:pos x="T0" y="T1"/>
                  </a:cxn>
                  <a:cxn ang="0">
                    <a:pos x="T2" y="T3"/>
                  </a:cxn>
                  <a:cxn ang="0">
                    <a:pos x="T4" y="T5"/>
                  </a:cxn>
                  <a:cxn ang="0">
                    <a:pos x="T6" y="T7"/>
                  </a:cxn>
                  <a:cxn ang="0">
                    <a:pos x="T8" y="T9"/>
                  </a:cxn>
                </a:cxnLst>
                <a:rect b="b" l="0" r="r" t="0"/>
                <a:pathLst>
                  <a:path h="118" w="86">
                    <a:moveTo>
                      <a:pt x="86" y="0"/>
                    </a:moveTo>
                    <a:lnTo>
                      <a:pt x="86" y="16"/>
                    </a:lnTo>
                    <a:lnTo>
                      <a:pt x="0" y="118"/>
                    </a:lnTo>
                    <a:lnTo>
                      <a:pt x="0" y="94"/>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759" name="Freeform 1407"/>
              <p:cNvSpPr/>
              <p:nvPr/>
            </p:nvSpPr>
            <p:spPr bwMode="auto">
              <a:xfrm>
                <a:off x="5422" y="2499"/>
                <a:ext cx="52" cy="80"/>
              </a:xfrm>
              <a:custGeom>
                <a:gdLst>
                  <a:gd fmla="*/ 52 w 52" name="T0"/>
                  <a:gd fmla="*/ 0 h 80" name="T1"/>
                  <a:gd fmla="*/ 52 w 52" name="T2"/>
                  <a:gd fmla="*/ 16 h 80" name="T3"/>
                  <a:gd fmla="*/ 0 w 52" name="T4"/>
                  <a:gd fmla="*/ 80 h 80" name="T5"/>
                  <a:gd fmla="*/ 0 w 52" name="T6"/>
                  <a:gd fmla="*/ 60 h 80" name="T7"/>
                  <a:gd fmla="*/ 52 w 52" name="T8"/>
                  <a:gd fmla="*/ 0 h 80" name="T9"/>
                </a:gdLst>
                <a:cxnLst>
                  <a:cxn ang="0">
                    <a:pos x="T0" y="T1"/>
                  </a:cxn>
                  <a:cxn ang="0">
                    <a:pos x="T2" y="T3"/>
                  </a:cxn>
                  <a:cxn ang="0">
                    <a:pos x="T4" y="T5"/>
                  </a:cxn>
                  <a:cxn ang="0">
                    <a:pos x="T6" y="T7"/>
                  </a:cxn>
                  <a:cxn ang="0">
                    <a:pos x="T8" y="T9"/>
                  </a:cxn>
                </a:cxnLst>
                <a:rect b="b" l="0" r="r" t="0"/>
                <a:pathLst>
                  <a:path h="80" w="52">
                    <a:moveTo>
                      <a:pt x="52" y="0"/>
                    </a:moveTo>
                    <a:lnTo>
                      <a:pt x="52" y="16"/>
                    </a:lnTo>
                    <a:lnTo>
                      <a:pt x="0" y="80"/>
                    </a:lnTo>
                    <a:lnTo>
                      <a:pt x="0" y="60"/>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760" name="Rectangle 1408"/>
              <p:cNvSpPr>
                <a:spLocks noChangeArrowheads="1"/>
              </p:cNvSpPr>
              <p:nvPr/>
            </p:nvSpPr>
            <p:spPr bwMode="auto">
              <a:xfrm>
                <a:off x="5424" y="1890"/>
                <a:ext cx="1" cy="1"/>
              </a:xfrm>
              <a:prstGeom prst="rect">
                <a:avLst/>
              </a:prstGeom>
              <a:grpFill/>
              <a:ln>
                <a:noFill/>
              </a:ln>
            </p:spPr>
            <p:txBody>
              <a:bodyPr anchor="t" anchorCtr="0" bIns="45720" compatLnSpc="1" lIns="91440" numCol="1" rIns="91440" tIns="45720" vert="horz" wrap="square"/>
              <a:lstStyle/>
              <a:p>
                <a:endParaRPr altLang="en-US" lang="zh-CN"/>
              </a:p>
            </p:txBody>
          </p:sp>
          <p:sp>
            <p:nvSpPr>
              <p:cNvPr id="761" name="Rectangle 1409"/>
              <p:cNvSpPr>
                <a:spLocks noChangeArrowheads="1"/>
              </p:cNvSpPr>
              <p:nvPr/>
            </p:nvSpPr>
            <p:spPr bwMode="auto">
              <a:xfrm>
                <a:off x="5424" y="1890"/>
                <a:ext cx="1" cy="1"/>
              </a:xfrm>
              <a:prstGeom prst="rect">
                <a:avLst/>
              </a:prstGeom>
              <a:grpFill/>
              <a:ln>
                <a:noFill/>
              </a:ln>
            </p:spPr>
            <p:txBody>
              <a:bodyPr anchor="t" anchorCtr="0" bIns="45720" compatLnSpc="1" lIns="91440" numCol="1" rIns="91440" tIns="45720" vert="horz" wrap="square"/>
              <a:lstStyle/>
              <a:p>
                <a:endParaRPr altLang="en-US" lang="zh-CN"/>
              </a:p>
            </p:txBody>
          </p:sp>
          <p:sp>
            <p:nvSpPr>
              <p:cNvPr id="762" name="Freeform 1410"/>
              <p:cNvSpPr/>
              <p:nvPr/>
            </p:nvSpPr>
            <p:spPr bwMode="auto">
              <a:xfrm>
                <a:off x="5422" y="1936"/>
                <a:ext cx="2" cy="2"/>
              </a:xfrm>
              <a:custGeom>
                <a:gdLst>
                  <a:gd fmla="*/ 2 w 2" name="T0"/>
                  <a:gd fmla="*/ 0 h 2" name="T1"/>
                  <a:gd fmla="*/ 2 w 2" name="T2"/>
                  <a:gd fmla="*/ 2 h 2" name="T3"/>
                  <a:gd fmla="*/ 0 w 2" name="T4"/>
                  <a:gd fmla="*/ 0 h 2" name="T5"/>
                  <a:gd fmla="*/ 2 w 2" name="T6"/>
                  <a:gd fmla="*/ 0 h 2" name="T7"/>
                </a:gdLst>
                <a:cxnLst>
                  <a:cxn ang="0">
                    <a:pos x="T0" y="T1"/>
                  </a:cxn>
                  <a:cxn ang="0">
                    <a:pos x="T2" y="T3"/>
                  </a:cxn>
                  <a:cxn ang="0">
                    <a:pos x="T4" y="T5"/>
                  </a:cxn>
                  <a:cxn ang="0">
                    <a:pos x="T6" y="T7"/>
                  </a:cxn>
                </a:cxnLst>
                <a:rect b="b" l="0" r="r" t="0"/>
                <a:pathLst>
                  <a:path h="2" w="2">
                    <a:moveTo>
                      <a:pt x="2" y="0"/>
                    </a:moveTo>
                    <a:lnTo>
                      <a:pt x="2" y="2"/>
                    </a:lnTo>
                    <a:lnTo>
                      <a:pt x="0" y="0"/>
                    </a:lnTo>
                    <a:lnTo>
                      <a:pt x="2" y="0"/>
                    </a:lnTo>
                    <a:close/>
                  </a:path>
                </a:pathLst>
              </a:custGeom>
              <a:grpFill/>
              <a:ln>
                <a:noFill/>
              </a:ln>
            </p:spPr>
            <p:txBody>
              <a:bodyPr anchor="t" anchorCtr="0" bIns="45720" compatLnSpc="1" lIns="91440" numCol="1" rIns="91440" tIns="45720" vert="horz" wrap="square"/>
              <a:lstStyle/>
              <a:p>
                <a:endParaRPr altLang="en-US" lang="zh-CN"/>
              </a:p>
            </p:txBody>
          </p:sp>
          <p:sp>
            <p:nvSpPr>
              <p:cNvPr id="763" name="Freeform 1411"/>
              <p:cNvSpPr/>
              <p:nvPr/>
            </p:nvSpPr>
            <p:spPr bwMode="auto">
              <a:xfrm>
                <a:off x="5422" y="1936"/>
                <a:ext cx="2" cy="2"/>
              </a:xfrm>
              <a:custGeom>
                <a:gdLst>
                  <a:gd fmla="*/ 2 w 2" name="T0"/>
                  <a:gd fmla="*/ 0 h 2" name="T1"/>
                  <a:gd fmla="*/ 2 w 2" name="T2"/>
                  <a:gd fmla="*/ 2 h 2" name="T3"/>
                  <a:gd fmla="*/ 0 w 2" name="T4"/>
                  <a:gd fmla="*/ 0 h 2" name="T5"/>
                  <a:gd fmla="*/ 2 w 2" name="T6"/>
                  <a:gd fmla="*/ 0 h 2" name="T7"/>
                </a:gdLst>
                <a:cxnLst>
                  <a:cxn ang="0">
                    <a:pos x="T0" y="T1"/>
                  </a:cxn>
                  <a:cxn ang="0">
                    <a:pos x="T2" y="T3"/>
                  </a:cxn>
                  <a:cxn ang="0">
                    <a:pos x="T4" y="T5"/>
                  </a:cxn>
                  <a:cxn ang="0">
                    <a:pos x="T6" y="T7"/>
                  </a:cxn>
                </a:cxnLst>
                <a:rect b="b" l="0" r="r" t="0"/>
                <a:pathLst>
                  <a:path h="2" w="2">
                    <a:moveTo>
                      <a:pt x="2" y="0"/>
                    </a:moveTo>
                    <a:lnTo>
                      <a:pt x="2" y="2"/>
                    </a:lnTo>
                    <a:lnTo>
                      <a:pt x="0" y="0"/>
                    </a:lnTo>
                    <a:lnTo>
                      <a:pt x="2" y="0"/>
                    </a:lnTo>
                    <a:close/>
                  </a:path>
                </a:pathLst>
              </a:custGeom>
              <a:grpFill/>
              <a:ln>
                <a:noFill/>
              </a:ln>
            </p:spPr>
            <p:txBody>
              <a:bodyPr anchor="t" anchorCtr="0" bIns="45720" compatLnSpc="1" lIns="91440" numCol="1" rIns="91440" tIns="45720" vert="horz" wrap="square"/>
              <a:lstStyle/>
              <a:p>
                <a:endParaRPr altLang="en-US" lang="zh-CN"/>
              </a:p>
            </p:txBody>
          </p:sp>
          <p:sp>
            <p:nvSpPr>
              <p:cNvPr id="764" name="Rectangle 1412"/>
              <p:cNvSpPr>
                <a:spLocks noChangeArrowheads="1"/>
              </p:cNvSpPr>
              <p:nvPr/>
            </p:nvSpPr>
            <p:spPr bwMode="auto">
              <a:xfrm>
                <a:off x="5424" y="1981"/>
                <a:ext cx="1" cy="1"/>
              </a:xfrm>
              <a:prstGeom prst="rect">
                <a:avLst/>
              </a:prstGeom>
              <a:grpFill/>
              <a:ln>
                <a:noFill/>
              </a:ln>
            </p:spPr>
            <p:txBody>
              <a:bodyPr anchor="t" anchorCtr="0" bIns="45720" compatLnSpc="1" lIns="91440" numCol="1" rIns="91440" tIns="45720" vert="horz" wrap="square"/>
              <a:lstStyle/>
              <a:p>
                <a:endParaRPr altLang="en-US" lang="zh-CN"/>
              </a:p>
            </p:txBody>
          </p:sp>
          <p:sp>
            <p:nvSpPr>
              <p:cNvPr id="765" name="Freeform 1413"/>
              <p:cNvSpPr/>
              <p:nvPr/>
            </p:nvSpPr>
            <p:spPr bwMode="auto">
              <a:xfrm>
                <a:off x="5350" y="2718"/>
                <a:ext cx="22" cy="56"/>
              </a:xfrm>
              <a:custGeom>
                <a:gdLst>
                  <a:gd fmla="*/ 0 w 22" name="T0"/>
                  <a:gd fmla="*/ 28 h 56" name="T1"/>
                  <a:gd fmla="*/ 22 w 22" name="T2"/>
                  <a:gd fmla="*/ 0 h 56" name="T3"/>
                  <a:gd fmla="*/ 22 w 22" name="T4"/>
                  <a:gd fmla="*/ 26 h 56" name="T5"/>
                  <a:gd fmla="*/ 0 w 22" name="T6"/>
                  <a:gd fmla="*/ 56 h 56" name="T7"/>
                  <a:gd fmla="*/ 0 w 22" name="T8"/>
                  <a:gd fmla="*/ 28 h 56" name="T9"/>
                </a:gdLst>
                <a:cxnLst>
                  <a:cxn ang="0">
                    <a:pos x="T0" y="T1"/>
                  </a:cxn>
                  <a:cxn ang="0">
                    <a:pos x="T2" y="T3"/>
                  </a:cxn>
                  <a:cxn ang="0">
                    <a:pos x="T4" y="T5"/>
                  </a:cxn>
                  <a:cxn ang="0">
                    <a:pos x="T6" y="T7"/>
                  </a:cxn>
                  <a:cxn ang="0">
                    <a:pos x="T8" y="T9"/>
                  </a:cxn>
                </a:cxnLst>
                <a:rect b="b" l="0" r="r" t="0"/>
                <a:pathLst>
                  <a:path h="56" w="22">
                    <a:moveTo>
                      <a:pt x="0" y="28"/>
                    </a:moveTo>
                    <a:lnTo>
                      <a:pt x="22" y="0"/>
                    </a:lnTo>
                    <a:lnTo>
                      <a:pt x="22" y="26"/>
                    </a:lnTo>
                    <a:lnTo>
                      <a:pt x="0" y="56"/>
                    </a:lnTo>
                    <a:lnTo>
                      <a:pt x="0" y="28"/>
                    </a:lnTo>
                    <a:close/>
                  </a:path>
                </a:pathLst>
              </a:custGeom>
              <a:grpFill/>
              <a:ln>
                <a:noFill/>
              </a:ln>
            </p:spPr>
            <p:txBody>
              <a:bodyPr anchor="t" anchorCtr="0" bIns="45720" compatLnSpc="1" lIns="91440" numCol="1" rIns="91440" tIns="45720" vert="horz" wrap="square"/>
              <a:lstStyle/>
              <a:p>
                <a:endParaRPr altLang="en-US" lang="zh-CN"/>
              </a:p>
            </p:txBody>
          </p:sp>
        </p:grpSp>
        <p:sp>
          <p:nvSpPr>
            <p:cNvPr id="374" name="Freeform 1415"/>
            <p:cNvSpPr/>
            <p:nvPr/>
          </p:nvSpPr>
          <p:spPr bwMode="auto">
            <a:xfrm>
              <a:off x="-2989564" y="1603377"/>
              <a:ext cx="136529" cy="204788"/>
            </a:xfrm>
            <a:custGeom>
              <a:gdLst>
                <a:gd fmla="*/ 86 w 86" name="T0"/>
                <a:gd fmla="*/ 0 h 129" name="T1"/>
                <a:gd fmla="*/ 86 w 86" name="T2"/>
                <a:gd fmla="*/ 16 h 129" name="T3"/>
                <a:gd fmla="*/ 0 w 86" name="T4"/>
                <a:gd fmla="*/ 129 h 129" name="T5"/>
                <a:gd fmla="*/ 0 w 86" name="T6"/>
                <a:gd fmla="*/ 103 h 129" name="T7"/>
                <a:gd fmla="*/ 86 w 86" name="T8"/>
                <a:gd fmla="*/ 0 h 129" name="T9"/>
              </a:gdLst>
              <a:cxnLst>
                <a:cxn ang="0">
                  <a:pos x="T0" y="T1"/>
                </a:cxn>
                <a:cxn ang="0">
                  <a:pos x="T2" y="T3"/>
                </a:cxn>
                <a:cxn ang="0">
                  <a:pos x="T4" y="T5"/>
                </a:cxn>
                <a:cxn ang="0">
                  <a:pos x="T6" y="T7"/>
                </a:cxn>
                <a:cxn ang="0">
                  <a:pos x="T8" y="T9"/>
                </a:cxn>
              </a:cxnLst>
              <a:rect b="b" l="0" r="r" t="0"/>
              <a:pathLst>
                <a:path h="129" w="86">
                  <a:moveTo>
                    <a:pt x="86" y="0"/>
                  </a:moveTo>
                  <a:lnTo>
                    <a:pt x="86" y="16"/>
                  </a:lnTo>
                  <a:lnTo>
                    <a:pt x="0" y="129"/>
                  </a:lnTo>
                  <a:lnTo>
                    <a:pt x="0" y="103"/>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375" name="Freeform 1416"/>
            <p:cNvSpPr/>
            <p:nvPr/>
          </p:nvSpPr>
          <p:spPr bwMode="auto">
            <a:xfrm>
              <a:off x="-3049890" y="1884363"/>
              <a:ext cx="34927" cy="92075"/>
            </a:xfrm>
            <a:custGeom>
              <a:gdLst>
                <a:gd fmla="*/ 0 w 22" name="T0"/>
                <a:gd fmla="*/ 28 h 58" name="T1"/>
                <a:gd fmla="*/ 22 w 22" name="T2"/>
                <a:gd fmla="*/ 0 h 58" name="T3"/>
                <a:gd fmla="*/ 22 w 22" name="T4"/>
                <a:gd fmla="*/ 26 h 58" name="T5"/>
                <a:gd fmla="*/ 0 w 22" name="T6"/>
                <a:gd fmla="*/ 58 h 58" name="T7"/>
                <a:gd fmla="*/ 0 w 22" name="T8"/>
                <a:gd fmla="*/ 28 h 58" name="T9"/>
              </a:gdLst>
              <a:cxnLst>
                <a:cxn ang="0">
                  <a:pos x="T0" y="T1"/>
                </a:cxn>
                <a:cxn ang="0">
                  <a:pos x="T2" y="T3"/>
                </a:cxn>
                <a:cxn ang="0">
                  <a:pos x="T4" y="T5"/>
                </a:cxn>
                <a:cxn ang="0">
                  <a:pos x="T6" y="T7"/>
                </a:cxn>
                <a:cxn ang="0">
                  <a:pos x="T8" y="T9"/>
                </a:cxn>
              </a:cxnLst>
              <a:rect b="b" l="0" r="r" t="0"/>
              <a:pathLst>
                <a:path h="57" w="22">
                  <a:moveTo>
                    <a:pt x="0" y="28"/>
                  </a:moveTo>
                  <a:lnTo>
                    <a:pt x="22" y="0"/>
                  </a:lnTo>
                  <a:lnTo>
                    <a:pt x="22" y="26"/>
                  </a:lnTo>
                  <a:lnTo>
                    <a:pt x="0" y="58"/>
                  </a:lnTo>
                  <a:lnTo>
                    <a:pt x="0" y="28"/>
                  </a:lnTo>
                  <a:close/>
                </a:path>
              </a:pathLst>
            </a:custGeom>
            <a:grpFill/>
            <a:ln>
              <a:noFill/>
            </a:ln>
          </p:spPr>
          <p:txBody>
            <a:bodyPr anchor="t" anchorCtr="0" bIns="45720" compatLnSpc="1" lIns="91440" numCol="1" rIns="91440" tIns="45720" vert="horz" wrap="square"/>
            <a:lstStyle/>
            <a:p>
              <a:endParaRPr altLang="en-US" lang="zh-CN"/>
            </a:p>
          </p:txBody>
        </p:sp>
        <p:sp>
          <p:nvSpPr>
            <p:cNvPr id="376" name="Freeform 1417"/>
            <p:cNvSpPr/>
            <p:nvPr/>
          </p:nvSpPr>
          <p:spPr bwMode="auto">
            <a:xfrm>
              <a:off x="-2989564" y="1681162"/>
              <a:ext cx="136529" cy="212724"/>
            </a:xfrm>
            <a:custGeom>
              <a:gdLst>
                <a:gd fmla="*/ 86 w 86" name="T0"/>
                <a:gd fmla="*/ 0 h 134" name="T1"/>
                <a:gd fmla="*/ 86 w 86" name="T2"/>
                <a:gd fmla="*/ 16 h 134" name="T3"/>
                <a:gd fmla="*/ 0 w 86" name="T4"/>
                <a:gd fmla="*/ 134 h 134" name="T5"/>
                <a:gd fmla="*/ 0 w 86" name="T6"/>
                <a:gd fmla="*/ 110 h 134" name="T7"/>
                <a:gd fmla="*/ 86 w 86" name="T8"/>
                <a:gd fmla="*/ 0 h 134" name="T9"/>
              </a:gdLst>
              <a:cxnLst>
                <a:cxn ang="0">
                  <a:pos x="T0" y="T1"/>
                </a:cxn>
                <a:cxn ang="0">
                  <a:pos x="T2" y="T3"/>
                </a:cxn>
                <a:cxn ang="0">
                  <a:pos x="T4" y="T5"/>
                </a:cxn>
                <a:cxn ang="0">
                  <a:pos x="T6" y="T7"/>
                </a:cxn>
                <a:cxn ang="0">
                  <a:pos x="T8" y="T9"/>
                </a:cxn>
              </a:cxnLst>
              <a:rect b="b" l="0" r="r" t="0"/>
              <a:pathLst>
                <a:path h="134" w="86">
                  <a:moveTo>
                    <a:pt x="86" y="0"/>
                  </a:moveTo>
                  <a:lnTo>
                    <a:pt x="86" y="16"/>
                  </a:lnTo>
                  <a:lnTo>
                    <a:pt x="0" y="134"/>
                  </a:lnTo>
                  <a:lnTo>
                    <a:pt x="0" y="110"/>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377" name="Freeform 1418"/>
            <p:cNvSpPr/>
            <p:nvPr/>
          </p:nvSpPr>
          <p:spPr bwMode="auto">
            <a:xfrm>
              <a:off x="-2935585" y="1530351"/>
              <a:ext cx="82552" cy="127001"/>
            </a:xfrm>
            <a:custGeom>
              <a:gdLst>
                <a:gd fmla="*/ 52 w 52" name="T0"/>
                <a:gd fmla="*/ 0 h 80" name="T1"/>
                <a:gd fmla="*/ 52 w 52" name="T2"/>
                <a:gd fmla="*/ 16 h 80" name="T3"/>
                <a:gd fmla="*/ 0 w 52" name="T4"/>
                <a:gd fmla="*/ 80 h 80" name="T5"/>
                <a:gd fmla="*/ 0 w 52" name="T6"/>
                <a:gd fmla="*/ 58 h 80" name="T7"/>
                <a:gd fmla="*/ 52 w 52" name="T8"/>
                <a:gd fmla="*/ 0 h 80" name="T9"/>
              </a:gdLst>
              <a:cxnLst>
                <a:cxn ang="0">
                  <a:pos x="T0" y="T1"/>
                </a:cxn>
                <a:cxn ang="0">
                  <a:pos x="T2" y="T3"/>
                </a:cxn>
                <a:cxn ang="0">
                  <a:pos x="T4" y="T5"/>
                </a:cxn>
                <a:cxn ang="0">
                  <a:pos x="T6" y="T7"/>
                </a:cxn>
                <a:cxn ang="0">
                  <a:pos x="T8" y="T9"/>
                </a:cxn>
              </a:cxnLst>
              <a:rect b="b" l="0" r="r" t="0"/>
              <a:pathLst>
                <a:path h="80" w="52">
                  <a:moveTo>
                    <a:pt x="52" y="0"/>
                  </a:moveTo>
                  <a:lnTo>
                    <a:pt x="52" y="16"/>
                  </a:lnTo>
                  <a:lnTo>
                    <a:pt x="0" y="80"/>
                  </a:lnTo>
                  <a:lnTo>
                    <a:pt x="0" y="58"/>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378" name="Rectangle 1419"/>
            <p:cNvSpPr>
              <a:spLocks noChangeArrowheads="1"/>
            </p:cNvSpPr>
            <p:nvPr/>
          </p:nvSpPr>
          <p:spPr bwMode="auto">
            <a:xfrm>
              <a:off x="-2932410" y="625474"/>
              <a:ext cx="1587" cy="1587"/>
            </a:xfrm>
            <a:prstGeom prst="rect">
              <a:avLst/>
            </a:prstGeom>
            <a:grpFill/>
            <a:ln>
              <a:noFill/>
            </a:ln>
          </p:spPr>
          <p:txBody>
            <a:bodyPr anchor="t" anchorCtr="0" bIns="45720" compatLnSpc="1" lIns="91440" numCol="1" rIns="91440" tIns="45720" vert="horz" wrap="square"/>
            <a:lstStyle/>
            <a:p>
              <a:endParaRPr altLang="en-US" lang="zh-CN"/>
            </a:p>
          </p:txBody>
        </p:sp>
        <p:sp>
          <p:nvSpPr>
            <p:cNvPr id="379" name="Rectangle 1420"/>
            <p:cNvSpPr>
              <a:spLocks noChangeArrowheads="1"/>
            </p:cNvSpPr>
            <p:nvPr/>
          </p:nvSpPr>
          <p:spPr bwMode="auto">
            <a:xfrm>
              <a:off x="-7296599" y="-2873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0" name="Rectangle 1421"/>
            <p:cNvSpPr>
              <a:spLocks noChangeArrowheads="1"/>
            </p:cNvSpPr>
            <p:nvPr/>
          </p:nvSpPr>
          <p:spPr bwMode="auto">
            <a:xfrm>
              <a:off x="-7207695" y="-2873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1" name="Rectangle 1422"/>
            <p:cNvSpPr>
              <a:spLocks noChangeArrowheads="1"/>
            </p:cNvSpPr>
            <p:nvPr/>
          </p:nvSpPr>
          <p:spPr bwMode="auto">
            <a:xfrm>
              <a:off x="-7121969" y="-2873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2" name="Rectangle 1423"/>
            <p:cNvSpPr>
              <a:spLocks noChangeArrowheads="1"/>
            </p:cNvSpPr>
            <p:nvPr/>
          </p:nvSpPr>
          <p:spPr bwMode="auto">
            <a:xfrm>
              <a:off x="-6947336" y="-2873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3" name="Rectangle 1424"/>
            <p:cNvSpPr>
              <a:spLocks noChangeArrowheads="1"/>
            </p:cNvSpPr>
            <p:nvPr/>
          </p:nvSpPr>
          <p:spPr bwMode="auto">
            <a:xfrm>
              <a:off x="-6861610" y="-2873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4" name="Rectangle 1425"/>
            <p:cNvSpPr>
              <a:spLocks noChangeArrowheads="1"/>
            </p:cNvSpPr>
            <p:nvPr/>
          </p:nvSpPr>
          <p:spPr bwMode="auto">
            <a:xfrm>
              <a:off x="-7296599" y="-1984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5" name="Rectangle 1426"/>
            <p:cNvSpPr>
              <a:spLocks noChangeArrowheads="1"/>
            </p:cNvSpPr>
            <p:nvPr/>
          </p:nvSpPr>
          <p:spPr bwMode="auto">
            <a:xfrm>
              <a:off x="-7207695" y="-198438"/>
              <a:ext cx="136529"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6" name="Rectangle 1427"/>
            <p:cNvSpPr>
              <a:spLocks noChangeArrowheads="1"/>
            </p:cNvSpPr>
            <p:nvPr/>
          </p:nvSpPr>
          <p:spPr bwMode="auto">
            <a:xfrm>
              <a:off x="-7296599" y="-1095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7" name="Rectangle 1428"/>
            <p:cNvSpPr>
              <a:spLocks noChangeArrowheads="1"/>
            </p:cNvSpPr>
            <p:nvPr/>
          </p:nvSpPr>
          <p:spPr bwMode="auto">
            <a:xfrm>
              <a:off x="-7121969" y="-109537"/>
              <a:ext cx="222258"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8" name="Rectangle 1429"/>
            <p:cNvSpPr>
              <a:spLocks noChangeArrowheads="1"/>
            </p:cNvSpPr>
            <p:nvPr/>
          </p:nvSpPr>
          <p:spPr bwMode="auto">
            <a:xfrm>
              <a:off x="-6861610" y="-1095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9" name="Rectangle 1430"/>
            <p:cNvSpPr>
              <a:spLocks noChangeArrowheads="1"/>
            </p:cNvSpPr>
            <p:nvPr/>
          </p:nvSpPr>
          <p:spPr bwMode="auto">
            <a:xfrm>
              <a:off x="-7296599" y="-206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0" name="Rectangle 1431"/>
            <p:cNvSpPr>
              <a:spLocks noChangeArrowheads="1"/>
            </p:cNvSpPr>
            <p:nvPr/>
          </p:nvSpPr>
          <p:spPr bwMode="auto">
            <a:xfrm>
              <a:off x="-7207695" y="-20637"/>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1" name="Rectangle 1432"/>
            <p:cNvSpPr>
              <a:spLocks noChangeArrowheads="1"/>
            </p:cNvSpPr>
            <p:nvPr/>
          </p:nvSpPr>
          <p:spPr bwMode="auto">
            <a:xfrm>
              <a:off x="-7036240" y="-20637"/>
              <a:ext cx="22543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2" name="Rectangle 1433"/>
            <p:cNvSpPr>
              <a:spLocks noChangeArrowheads="1"/>
            </p:cNvSpPr>
            <p:nvPr/>
          </p:nvSpPr>
          <p:spPr bwMode="auto">
            <a:xfrm>
              <a:off x="-7207695" y="68264"/>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3" name="Rectangle 1434"/>
            <p:cNvSpPr>
              <a:spLocks noChangeArrowheads="1"/>
            </p:cNvSpPr>
            <p:nvPr/>
          </p:nvSpPr>
          <p:spPr bwMode="auto">
            <a:xfrm>
              <a:off x="-7121969" y="6826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4" name="Rectangle 1435"/>
            <p:cNvSpPr>
              <a:spLocks noChangeArrowheads="1"/>
            </p:cNvSpPr>
            <p:nvPr/>
          </p:nvSpPr>
          <p:spPr bwMode="auto">
            <a:xfrm>
              <a:off x="-6861610" y="6826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5" name="Rectangle 1436"/>
            <p:cNvSpPr>
              <a:spLocks noChangeArrowheads="1"/>
            </p:cNvSpPr>
            <p:nvPr/>
          </p:nvSpPr>
          <p:spPr bwMode="auto">
            <a:xfrm>
              <a:off x="-7296599" y="1571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6" name="Rectangle 1437"/>
            <p:cNvSpPr>
              <a:spLocks noChangeArrowheads="1"/>
            </p:cNvSpPr>
            <p:nvPr/>
          </p:nvSpPr>
          <p:spPr bwMode="auto">
            <a:xfrm>
              <a:off x="-7121969" y="1571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7" name="Rectangle 1438"/>
            <p:cNvSpPr>
              <a:spLocks noChangeArrowheads="1"/>
            </p:cNvSpPr>
            <p:nvPr/>
          </p:nvSpPr>
          <p:spPr bwMode="auto">
            <a:xfrm>
              <a:off x="-6947336" y="1571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8" name="Rectangle 1439"/>
            <p:cNvSpPr>
              <a:spLocks noChangeArrowheads="1"/>
            </p:cNvSpPr>
            <p:nvPr/>
          </p:nvSpPr>
          <p:spPr bwMode="auto">
            <a:xfrm>
              <a:off x="-7207695" y="249237"/>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99" name="Rectangle 1440"/>
            <p:cNvSpPr>
              <a:spLocks noChangeArrowheads="1"/>
            </p:cNvSpPr>
            <p:nvPr/>
          </p:nvSpPr>
          <p:spPr bwMode="auto">
            <a:xfrm>
              <a:off x="-7036240" y="2492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00" name="Rectangle 1441"/>
            <p:cNvSpPr>
              <a:spLocks noChangeArrowheads="1"/>
            </p:cNvSpPr>
            <p:nvPr/>
          </p:nvSpPr>
          <p:spPr bwMode="auto">
            <a:xfrm>
              <a:off x="-6861610" y="249237"/>
              <a:ext cx="139705"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01" name="Rectangle 1442"/>
            <p:cNvSpPr>
              <a:spLocks noChangeArrowheads="1"/>
            </p:cNvSpPr>
            <p:nvPr/>
          </p:nvSpPr>
          <p:spPr bwMode="auto">
            <a:xfrm>
              <a:off x="-7296599" y="3381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02" name="Rectangle 1443"/>
            <p:cNvSpPr>
              <a:spLocks noChangeArrowheads="1"/>
            </p:cNvSpPr>
            <p:nvPr/>
          </p:nvSpPr>
          <p:spPr bwMode="auto">
            <a:xfrm>
              <a:off x="-7121969" y="338137"/>
              <a:ext cx="222258"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03" name="Rectangle 1444"/>
            <p:cNvSpPr>
              <a:spLocks noChangeArrowheads="1"/>
            </p:cNvSpPr>
            <p:nvPr/>
          </p:nvSpPr>
          <p:spPr bwMode="auto">
            <a:xfrm>
              <a:off x="-7207695" y="427037"/>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04" name="Rectangle 1445"/>
            <p:cNvSpPr>
              <a:spLocks noChangeArrowheads="1"/>
            </p:cNvSpPr>
            <p:nvPr/>
          </p:nvSpPr>
          <p:spPr bwMode="auto">
            <a:xfrm>
              <a:off x="-7036240" y="4270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05" name="Rectangle 1446"/>
            <p:cNvSpPr>
              <a:spLocks noChangeArrowheads="1"/>
            </p:cNvSpPr>
            <p:nvPr/>
          </p:nvSpPr>
          <p:spPr bwMode="auto">
            <a:xfrm>
              <a:off x="-6947336" y="427037"/>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06" name="Rectangle 1447"/>
            <p:cNvSpPr>
              <a:spLocks noChangeArrowheads="1"/>
            </p:cNvSpPr>
            <p:nvPr/>
          </p:nvSpPr>
          <p:spPr bwMode="auto">
            <a:xfrm>
              <a:off x="-7207695" y="5159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07" name="Rectangle 1448"/>
            <p:cNvSpPr>
              <a:spLocks noChangeArrowheads="1"/>
            </p:cNvSpPr>
            <p:nvPr/>
          </p:nvSpPr>
          <p:spPr bwMode="auto">
            <a:xfrm>
              <a:off x="-7036240" y="5159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08" name="Rectangle 1449"/>
            <p:cNvSpPr>
              <a:spLocks noChangeArrowheads="1"/>
            </p:cNvSpPr>
            <p:nvPr/>
          </p:nvSpPr>
          <p:spPr bwMode="auto">
            <a:xfrm>
              <a:off x="-7296599" y="6064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09" name="Rectangle 1450"/>
            <p:cNvSpPr>
              <a:spLocks noChangeArrowheads="1"/>
            </p:cNvSpPr>
            <p:nvPr/>
          </p:nvSpPr>
          <p:spPr bwMode="auto">
            <a:xfrm>
              <a:off x="-7121969" y="6064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0" name="Rectangle 1451"/>
            <p:cNvSpPr>
              <a:spLocks noChangeArrowheads="1"/>
            </p:cNvSpPr>
            <p:nvPr/>
          </p:nvSpPr>
          <p:spPr bwMode="auto">
            <a:xfrm>
              <a:off x="-6861610" y="6064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1" name="Rectangle 1452"/>
            <p:cNvSpPr>
              <a:spLocks noChangeArrowheads="1"/>
            </p:cNvSpPr>
            <p:nvPr/>
          </p:nvSpPr>
          <p:spPr bwMode="auto">
            <a:xfrm>
              <a:off x="-7296599" y="6953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2" name="Rectangle 1453"/>
            <p:cNvSpPr>
              <a:spLocks noChangeArrowheads="1"/>
            </p:cNvSpPr>
            <p:nvPr/>
          </p:nvSpPr>
          <p:spPr bwMode="auto">
            <a:xfrm>
              <a:off x="-7207695" y="6953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3" name="Rectangle 1454"/>
            <p:cNvSpPr>
              <a:spLocks noChangeArrowheads="1"/>
            </p:cNvSpPr>
            <p:nvPr/>
          </p:nvSpPr>
          <p:spPr bwMode="auto">
            <a:xfrm>
              <a:off x="-7296599" y="78422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4" name="Rectangle 1455"/>
            <p:cNvSpPr>
              <a:spLocks noChangeArrowheads="1"/>
            </p:cNvSpPr>
            <p:nvPr/>
          </p:nvSpPr>
          <p:spPr bwMode="auto">
            <a:xfrm>
              <a:off x="-7121969" y="784224"/>
              <a:ext cx="222258"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5" name="Rectangle 1456"/>
            <p:cNvSpPr>
              <a:spLocks noChangeArrowheads="1"/>
            </p:cNvSpPr>
            <p:nvPr/>
          </p:nvSpPr>
          <p:spPr bwMode="auto">
            <a:xfrm>
              <a:off x="-6861610" y="78422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6" name="Rectangle 1457"/>
            <p:cNvSpPr>
              <a:spLocks noChangeArrowheads="1"/>
            </p:cNvSpPr>
            <p:nvPr/>
          </p:nvSpPr>
          <p:spPr bwMode="auto">
            <a:xfrm>
              <a:off x="-7207695" y="873124"/>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7" name="Rectangle 1458"/>
            <p:cNvSpPr>
              <a:spLocks noChangeArrowheads="1"/>
            </p:cNvSpPr>
            <p:nvPr/>
          </p:nvSpPr>
          <p:spPr bwMode="auto">
            <a:xfrm>
              <a:off x="-7207695" y="962025"/>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8" name="Rectangle 1459"/>
            <p:cNvSpPr>
              <a:spLocks noChangeArrowheads="1"/>
            </p:cNvSpPr>
            <p:nvPr/>
          </p:nvSpPr>
          <p:spPr bwMode="auto">
            <a:xfrm>
              <a:off x="-7036240" y="9620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9" name="Rectangle 1460"/>
            <p:cNvSpPr>
              <a:spLocks noChangeArrowheads="1"/>
            </p:cNvSpPr>
            <p:nvPr/>
          </p:nvSpPr>
          <p:spPr bwMode="auto">
            <a:xfrm>
              <a:off x="-6861610" y="9620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20" name="Rectangle 1461"/>
            <p:cNvSpPr>
              <a:spLocks noChangeArrowheads="1"/>
            </p:cNvSpPr>
            <p:nvPr/>
          </p:nvSpPr>
          <p:spPr bwMode="auto">
            <a:xfrm>
              <a:off x="-7296599" y="10509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21" name="Rectangle 1462"/>
            <p:cNvSpPr>
              <a:spLocks noChangeArrowheads="1"/>
            </p:cNvSpPr>
            <p:nvPr/>
          </p:nvSpPr>
          <p:spPr bwMode="auto">
            <a:xfrm>
              <a:off x="-7121969" y="10509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22" name="Rectangle 1463"/>
            <p:cNvSpPr>
              <a:spLocks noChangeArrowheads="1"/>
            </p:cNvSpPr>
            <p:nvPr/>
          </p:nvSpPr>
          <p:spPr bwMode="auto">
            <a:xfrm>
              <a:off x="-6947336" y="1050925"/>
              <a:ext cx="136529"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23" name="Rectangle 1464"/>
            <p:cNvSpPr>
              <a:spLocks noChangeArrowheads="1"/>
            </p:cNvSpPr>
            <p:nvPr/>
          </p:nvSpPr>
          <p:spPr bwMode="auto">
            <a:xfrm>
              <a:off x="-7296599" y="1139826"/>
              <a:ext cx="136529"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24" name="Rectangle 1465"/>
            <p:cNvSpPr>
              <a:spLocks noChangeArrowheads="1"/>
            </p:cNvSpPr>
            <p:nvPr/>
          </p:nvSpPr>
          <p:spPr bwMode="auto">
            <a:xfrm>
              <a:off x="-7036240" y="11398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25" name="Rectangle 1466"/>
            <p:cNvSpPr>
              <a:spLocks noChangeArrowheads="1"/>
            </p:cNvSpPr>
            <p:nvPr/>
          </p:nvSpPr>
          <p:spPr bwMode="auto">
            <a:xfrm>
              <a:off x="-7121969" y="12319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26" name="Rectangle 1467"/>
            <p:cNvSpPr>
              <a:spLocks noChangeArrowheads="1"/>
            </p:cNvSpPr>
            <p:nvPr/>
          </p:nvSpPr>
          <p:spPr bwMode="auto">
            <a:xfrm>
              <a:off x="-6947336" y="1231900"/>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27" name="Rectangle 1468"/>
            <p:cNvSpPr>
              <a:spLocks noChangeArrowheads="1"/>
            </p:cNvSpPr>
            <p:nvPr/>
          </p:nvSpPr>
          <p:spPr bwMode="auto">
            <a:xfrm>
              <a:off x="-6861610" y="12319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28" name="Rectangle 1469"/>
            <p:cNvSpPr>
              <a:spLocks noChangeArrowheads="1"/>
            </p:cNvSpPr>
            <p:nvPr/>
          </p:nvSpPr>
          <p:spPr bwMode="auto">
            <a:xfrm>
              <a:off x="-7296599" y="13208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29" name="Rectangle 1470"/>
            <p:cNvSpPr>
              <a:spLocks noChangeArrowheads="1"/>
            </p:cNvSpPr>
            <p:nvPr/>
          </p:nvSpPr>
          <p:spPr bwMode="auto">
            <a:xfrm>
              <a:off x="-7207695" y="1320801"/>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0" name="Rectangle 1471"/>
            <p:cNvSpPr>
              <a:spLocks noChangeArrowheads="1"/>
            </p:cNvSpPr>
            <p:nvPr/>
          </p:nvSpPr>
          <p:spPr bwMode="auto">
            <a:xfrm>
              <a:off x="-7121969" y="13208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1" name="Rectangle 1472"/>
            <p:cNvSpPr>
              <a:spLocks noChangeArrowheads="1"/>
            </p:cNvSpPr>
            <p:nvPr/>
          </p:nvSpPr>
          <p:spPr bwMode="auto">
            <a:xfrm>
              <a:off x="-6861610" y="13208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2" name="Rectangle 1473"/>
            <p:cNvSpPr>
              <a:spLocks noChangeArrowheads="1"/>
            </p:cNvSpPr>
            <p:nvPr/>
          </p:nvSpPr>
          <p:spPr bwMode="auto">
            <a:xfrm>
              <a:off x="-7296599" y="14097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3" name="Rectangle 1474"/>
            <p:cNvSpPr>
              <a:spLocks noChangeArrowheads="1"/>
            </p:cNvSpPr>
            <p:nvPr/>
          </p:nvSpPr>
          <p:spPr bwMode="auto">
            <a:xfrm>
              <a:off x="-7121969" y="14097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4" name="Rectangle 1475"/>
            <p:cNvSpPr>
              <a:spLocks noChangeArrowheads="1"/>
            </p:cNvSpPr>
            <p:nvPr/>
          </p:nvSpPr>
          <p:spPr bwMode="auto">
            <a:xfrm>
              <a:off x="-6947336" y="1409701"/>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5" name="Rectangle 1476"/>
            <p:cNvSpPr>
              <a:spLocks noChangeArrowheads="1"/>
            </p:cNvSpPr>
            <p:nvPr/>
          </p:nvSpPr>
          <p:spPr bwMode="auto">
            <a:xfrm>
              <a:off x="-7207695" y="1498602"/>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6" name="Rectangle 1477"/>
            <p:cNvSpPr>
              <a:spLocks noChangeArrowheads="1"/>
            </p:cNvSpPr>
            <p:nvPr/>
          </p:nvSpPr>
          <p:spPr bwMode="auto">
            <a:xfrm>
              <a:off x="-7036240" y="14986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7" name="Rectangle 1478"/>
            <p:cNvSpPr>
              <a:spLocks noChangeArrowheads="1"/>
            </p:cNvSpPr>
            <p:nvPr/>
          </p:nvSpPr>
          <p:spPr bwMode="auto">
            <a:xfrm>
              <a:off x="-6861610" y="14986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8" name="Rectangle 1479"/>
            <p:cNvSpPr>
              <a:spLocks noChangeArrowheads="1"/>
            </p:cNvSpPr>
            <p:nvPr/>
          </p:nvSpPr>
          <p:spPr bwMode="auto">
            <a:xfrm>
              <a:off x="-7296599" y="1587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39" name="Rectangle 1480"/>
            <p:cNvSpPr>
              <a:spLocks noChangeArrowheads="1"/>
            </p:cNvSpPr>
            <p:nvPr/>
          </p:nvSpPr>
          <p:spPr bwMode="auto">
            <a:xfrm>
              <a:off x="-7121969" y="1587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0" name="Rectangle 1481"/>
            <p:cNvSpPr>
              <a:spLocks noChangeArrowheads="1"/>
            </p:cNvSpPr>
            <p:nvPr/>
          </p:nvSpPr>
          <p:spPr bwMode="auto">
            <a:xfrm>
              <a:off x="-6769532" y="-2873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1" name="Rectangle 1482"/>
            <p:cNvSpPr>
              <a:spLocks noChangeArrowheads="1"/>
            </p:cNvSpPr>
            <p:nvPr/>
          </p:nvSpPr>
          <p:spPr bwMode="auto">
            <a:xfrm>
              <a:off x="-6683803" y="-2873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2" name="Rectangle 1483"/>
            <p:cNvSpPr>
              <a:spLocks noChangeArrowheads="1"/>
            </p:cNvSpPr>
            <p:nvPr/>
          </p:nvSpPr>
          <p:spPr bwMode="auto">
            <a:xfrm>
              <a:off x="-6509172" y="-2873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3" name="Rectangle 1484"/>
            <p:cNvSpPr>
              <a:spLocks noChangeArrowheads="1"/>
            </p:cNvSpPr>
            <p:nvPr/>
          </p:nvSpPr>
          <p:spPr bwMode="auto">
            <a:xfrm>
              <a:off x="-6423444" y="-2873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4" name="Rectangle 1485"/>
            <p:cNvSpPr>
              <a:spLocks noChangeArrowheads="1"/>
            </p:cNvSpPr>
            <p:nvPr/>
          </p:nvSpPr>
          <p:spPr bwMode="auto">
            <a:xfrm>
              <a:off x="-6337717" y="-2873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5" name="Rectangle 1486"/>
            <p:cNvSpPr>
              <a:spLocks noChangeArrowheads="1"/>
            </p:cNvSpPr>
            <p:nvPr/>
          </p:nvSpPr>
          <p:spPr bwMode="auto">
            <a:xfrm>
              <a:off x="-6769532" y="-1984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6" name="Rectangle 1487"/>
            <p:cNvSpPr>
              <a:spLocks noChangeArrowheads="1"/>
            </p:cNvSpPr>
            <p:nvPr/>
          </p:nvSpPr>
          <p:spPr bwMode="auto">
            <a:xfrm>
              <a:off x="-6598076" y="-1984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7" name="Rectangle 1488"/>
            <p:cNvSpPr>
              <a:spLocks noChangeArrowheads="1"/>
            </p:cNvSpPr>
            <p:nvPr/>
          </p:nvSpPr>
          <p:spPr bwMode="auto">
            <a:xfrm>
              <a:off x="-6423444" y="-1984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8" name="Rectangle 1489"/>
            <p:cNvSpPr>
              <a:spLocks noChangeArrowheads="1"/>
            </p:cNvSpPr>
            <p:nvPr/>
          </p:nvSpPr>
          <p:spPr bwMode="auto">
            <a:xfrm>
              <a:off x="-6683803" y="-109537"/>
              <a:ext cx="222258"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9" name="Rectangle 1490"/>
            <p:cNvSpPr>
              <a:spLocks noChangeArrowheads="1"/>
            </p:cNvSpPr>
            <p:nvPr/>
          </p:nvSpPr>
          <p:spPr bwMode="auto">
            <a:xfrm>
              <a:off x="-6337717" y="-1095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0" name="Rectangle 1491"/>
            <p:cNvSpPr>
              <a:spLocks noChangeArrowheads="1"/>
            </p:cNvSpPr>
            <p:nvPr/>
          </p:nvSpPr>
          <p:spPr bwMode="auto">
            <a:xfrm>
              <a:off x="-6769532" y="-20637"/>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1" name="Rectangle 1492"/>
            <p:cNvSpPr>
              <a:spLocks noChangeArrowheads="1"/>
            </p:cNvSpPr>
            <p:nvPr/>
          </p:nvSpPr>
          <p:spPr bwMode="auto">
            <a:xfrm>
              <a:off x="-6509172" y="-20637"/>
              <a:ext cx="136529"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2" name="Rectangle 1493"/>
            <p:cNvSpPr>
              <a:spLocks noChangeArrowheads="1"/>
            </p:cNvSpPr>
            <p:nvPr/>
          </p:nvSpPr>
          <p:spPr bwMode="auto">
            <a:xfrm>
              <a:off x="-6337717" y="-206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3" name="Rectangle 1494"/>
            <p:cNvSpPr>
              <a:spLocks noChangeArrowheads="1"/>
            </p:cNvSpPr>
            <p:nvPr/>
          </p:nvSpPr>
          <p:spPr bwMode="auto">
            <a:xfrm>
              <a:off x="-6769532" y="68264"/>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4" name="Rectangle 1495"/>
            <p:cNvSpPr>
              <a:spLocks noChangeArrowheads="1"/>
            </p:cNvSpPr>
            <p:nvPr/>
          </p:nvSpPr>
          <p:spPr bwMode="auto">
            <a:xfrm>
              <a:off x="-6683803" y="68264"/>
              <a:ext cx="136529"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5" name="Rectangle 1496"/>
            <p:cNvSpPr>
              <a:spLocks noChangeArrowheads="1"/>
            </p:cNvSpPr>
            <p:nvPr/>
          </p:nvSpPr>
          <p:spPr bwMode="auto">
            <a:xfrm>
              <a:off x="-6509172" y="68264"/>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6" name="Rectangle 1497"/>
            <p:cNvSpPr>
              <a:spLocks noChangeArrowheads="1"/>
            </p:cNvSpPr>
            <p:nvPr/>
          </p:nvSpPr>
          <p:spPr bwMode="auto">
            <a:xfrm>
              <a:off x="-6337717" y="6826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7" name="Rectangle 1498"/>
            <p:cNvSpPr>
              <a:spLocks noChangeArrowheads="1"/>
            </p:cNvSpPr>
            <p:nvPr/>
          </p:nvSpPr>
          <p:spPr bwMode="auto">
            <a:xfrm>
              <a:off x="-6769532" y="1571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8" name="Rectangle 1499"/>
            <p:cNvSpPr>
              <a:spLocks noChangeArrowheads="1"/>
            </p:cNvSpPr>
            <p:nvPr/>
          </p:nvSpPr>
          <p:spPr bwMode="auto">
            <a:xfrm>
              <a:off x="-6598076" y="1571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9" name="Rectangle 1500"/>
            <p:cNvSpPr>
              <a:spLocks noChangeArrowheads="1"/>
            </p:cNvSpPr>
            <p:nvPr/>
          </p:nvSpPr>
          <p:spPr bwMode="auto">
            <a:xfrm>
              <a:off x="-6515522" y="157162"/>
              <a:ext cx="142880"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60" name="Rectangle 1501"/>
            <p:cNvSpPr>
              <a:spLocks noChangeArrowheads="1"/>
            </p:cNvSpPr>
            <p:nvPr/>
          </p:nvSpPr>
          <p:spPr bwMode="auto">
            <a:xfrm>
              <a:off x="-6683803" y="249236"/>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1" name="Rectangle 1502"/>
            <p:cNvSpPr>
              <a:spLocks noChangeArrowheads="1"/>
            </p:cNvSpPr>
            <p:nvPr/>
          </p:nvSpPr>
          <p:spPr bwMode="auto">
            <a:xfrm>
              <a:off x="-6423444" y="249236"/>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2" name="Rectangle 1503"/>
            <p:cNvSpPr>
              <a:spLocks noChangeArrowheads="1"/>
            </p:cNvSpPr>
            <p:nvPr/>
          </p:nvSpPr>
          <p:spPr bwMode="auto">
            <a:xfrm>
              <a:off x="-6337717" y="249236"/>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3" name="Rectangle 1504"/>
            <p:cNvSpPr>
              <a:spLocks noChangeArrowheads="1"/>
            </p:cNvSpPr>
            <p:nvPr/>
          </p:nvSpPr>
          <p:spPr bwMode="auto">
            <a:xfrm>
              <a:off x="-6769532" y="338137"/>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4" name="Rectangle 1505"/>
            <p:cNvSpPr>
              <a:spLocks noChangeArrowheads="1"/>
            </p:cNvSpPr>
            <p:nvPr/>
          </p:nvSpPr>
          <p:spPr bwMode="auto">
            <a:xfrm>
              <a:off x="-6598076" y="3381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5" name="Rectangle 1506"/>
            <p:cNvSpPr>
              <a:spLocks noChangeArrowheads="1"/>
            </p:cNvSpPr>
            <p:nvPr/>
          </p:nvSpPr>
          <p:spPr bwMode="auto">
            <a:xfrm>
              <a:off x="-6509172" y="338137"/>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6" name="Rectangle 1507"/>
            <p:cNvSpPr>
              <a:spLocks noChangeArrowheads="1"/>
            </p:cNvSpPr>
            <p:nvPr/>
          </p:nvSpPr>
          <p:spPr bwMode="auto">
            <a:xfrm>
              <a:off x="-6337717" y="3381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7" name="Rectangle 1508"/>
            <p:cNvSpPr>
              <a:spLocks noChangeArrowheads="1"/>
            </p:cNvSpPr>
            <p:nvPr/>
          </p:nvSpPr>
          <p:spPr bwMode="auto">
            <a:xfrm>
              <a:off x="-6683803" y="4270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8" name="Rectangle 1509"/>
            <p:cNvSpPr>
              <a:spLocks noChangeArrowheads="1"/>
            </p:cNvSpPr>
            <p:nvPr/>
          </p:nvSpPr>
          <p:spPr bwMode="auto">
            <a:xfrm>
              <a:off x="-6509172" y="427037"/>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9" name="Rectangle 1510"/>
            <p:cNvSpPr>
              <a:spLocks noChangeArrowheads="1"/>
            </p:cNvSpPr>
            <p:nvPr/>
          </p:nvSpPr>
          <p:spPr bwMode="auto">
            <a:xfrm>
              <a:off x="-6423444" y="4270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70" name="Rectangle 1511"/>
            <p:cNvSpPr>
              <a:spLocks noChangeArrowheads="1"/>
            </p:cNvSpPr>
            <p:nvPr/>
          </p:nvSpPr>
          <p:spPr bwMode="auto">
            <a:xfrm>
              <a:off x="-6337717" y="4270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71" name="Rectangle 1512"/>
            <p:cNvSpPr>
              <a:spLocks noChangeArrowheads="1"/>
            </p:cNvSpPr>
            <p:nvPr/>
          </p:nvSpPr>
          <p:spPr bwMode="auto">
            <a:xfrm>
              <a:off x="-6769532" y="515938"/>
              <a:ext cx="222258"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2" name="Rectangle 1513"/>
            <p:cNvSpPr>
              <a:spLocks noChangeArrowheads="1"/>
            </p:cNvSpPr>
            <p:nvPr/>
          </p:nvSpPr>
          <p:spPr bwMode="auto">
            <a:xfrm>
              <a:off x="-6509172" y="5159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3" name="Rectangle 1514"/>
            <p:cNvSpPr>
              <a:spLocks noChangeArrowheads="1"/>
            </p:cNvSpPr>
            <p:nvPr/>
          </p:nvSpPr>
          <p:spPr bwMode="auto">
            <a:xfrm>
              <a:off x="-6337717" y="5159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4" name="Rectangle 1515"/>
            <p:cNvSpPr>
              <a:spLocks noChangeArrowheads="1"/>
            </p:cNvSpPr>
            <p:nvPr/>
          </p:nvSpPr>
          <p:spPr bwMode="auto">
            <a:xfrm>
              <a:off x="-6509172" y="606425"/>
              <a:ext cx="136529"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5" name="Rectangle 1516"/>
            <p:cNvSpPr>
              <a:spLocks noChangeArrowheads="1"/>
            </p:cNvSpPr>
            <p:nvPr/>
          </p:nvSpPr>
          <p:spPr bwMode="auto">
            <a:xfrm>
              <a:off x="-6337717" y="6064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6" name="Rectangle 1517"/>
            <p:cNvSpPr>
              <a:spLocks noChangeArrowheads="1"/>
            </p:cNvSpPr>
            <p:nvPr/>
          </p:nvSpPr>
          <p:spPr bwMode="auto">
            <a:xfrm>
              <a:off x="-6947336" y="695326"/>
              <a:ext cx="22543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7" name="Rectangle 1518"/>
            <p:cNvSpPr>
              <a:spLocks noChangeArrowheads="1"/>
            </p:cNvSpPr>
            <p:nvPr/>
          </p:nvSpPr>
          <p:spPr bwMode="auto">
            <a:xfrm>
              <a:off x="-6509172" y="6953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8" name="Rectangle 1519"/>
            <p:cNvSpPr>
              <a:spLocks noChangeArrowheads="1"/>
            </p:cNvSpPr>
            <p:nvPr/>
          </p:nvSpPr>
          <p:spPr bwMode="auto">
            <a:xfrm>
              <a:off x="-6337717" y="6953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9" name="Rectangle 1520"/>
            <p:cNvSpPr>
              <a:spLocks noChangeArrowheads="1"/>
            </p:cNvSpPr>
            <p:nvPr/>
          </p:nvSpPr>
          <p:spPr bwMode="auto">
            <a:xfrm>
              <a:off x="-6683803" y="78422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0" name="Rectangle 1521"/>
            <p:cNvSpPr>
              <a:spLocks noChangeArrowheads="1"/>
            </p:cNvSpPr>
            <p:nvPr/>
          </p:nvSpPr>
          <p:spPr bwMode="auto">
            <a:xfrm>
              <a:off x="-6598076" y="78422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1" name="Rectangle 1522"/>
            <p:cNvSpPr>
              <a:spLocks noChangeArrowheads="1"/>
            </p:cNvSpPr>
            <p:nvPr/>
          </p:nvSpPr>
          <p:spPr bwMode="auto">
            <a:xfrm>
              <a:off x="-6420269" y="784224"/>
              <a:ext cx="133354"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2" name="Rectangle 1523"/>
            <p:cNvSpPr>
              <a:spLocks noChangeArrowheads="1"/>
            </p:cNvSpPr>
            <p:nvPr/>
          </p:nvSpPr>
          <p:spPr bwMode="auto">
            <a:xfrm>
              <a:off x="-6683803" y="87312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3" name="Rectangle 1524"/>
            <p:cNvSpPr>
              <a:spLocks noChangeArrowheads="1"/>
            </p:cNvSpPr>
            <p:nvPr/>
          </p:nvSpPr>
          <p:spPr bwMode="auto">
            <a:xfrm>
              <a:off x="-6509172" y="873124"/>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4" name="Rectangle 1525"/>
            <p:cNvSpPr>
              <a:spLocks noChangeArrowheads="1"/>
            </p:cNvSpPr>
            <p:nvPr/>
          </p:nvSpPr>
          <p:spPr bwMode="auto">
            <a:xfrm>
              <a:off x="-6423444" y="87312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5" name="Rectangle 1526"/>
            <p:cNvSpPr>
              <a:spLocks noChangeArrowheads="1"/>
            </p:cNvSpPr>
            <p:nvPr/>
          </p:nvSpPr>
          <p:spPr bwMode="auto">
            <a:xfrm>
              <a:off x="-6337717" y="87312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6" name="Rectangle 1527"/>
            <p:cNvSpPr>
              <a:spLocks noChangeArrowheads="1"/>
            </p:cNvSpPr>
            <p:nvPr/>
          </p:nvSpPr>
          <p:spPr bwMode="auto">
            <a:xfrm>
              <a:off x="-6683803" y="962025"/>
              <a:ext cx="222258"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7" name="Rectangle 1528"/>
            <p:cNvSpPr>
              <a:spLocks noChangeArrowheads="1"/>
            </p:cNvSpPr>
            <p:nvPr/>
          </p:nvSpPr>
          <p:spPr bwMode="auto">
            <a:xfrm>
              <a:off x="-6337717" y="9620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8" name="Rectangle 1529"/>
            <p:cNvSpPr>
              <a:spLocks noChangeArrowheads="1"/>
            </p:cNvSpPr>
            <p:nvPr/>
          </p:nvSpPr>
          <p:spPr bwMode="auto">
            <a:xfrm>
              <a:off x="-6769532" y="1050925"/>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9" name="Rectangle 1530"/>
            <p:cNvSpPr>
              <a:spLocks noChangeArrowheads="1"/>
            </p:cNvSpPr>
            <p:nvPr/>
          </p:nvSpPr>
          <p:spPr bwMode="auto">
            <a:xfrm>
              <a:off x="-6337717" y="10509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90" name="Rectangle 1531"/>
            <p:cNvSpPr>
              <a:spLocks noChangeArrowheads="1"/>
            </p:cNvSpPr>
            <p:nvPr/>
          </p:nvSpPr>
          <p:spPr bwMode="auto">
            <a:xfrm>
              <a:off x="-6769532" y="1139825"/>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91" name="Rectangle 1532"/>
            <p:cNvSpPr>
              <a:spLocks noChangeArrowheads="1"/>
            </p:cNvSpPr>
            <p:nvPr/>
          </p:nvSpPr>
          <p:spPr bwMode="auto">
            <a:xfrm>
              <a:off x="-6683803" y="11398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92" name="Rectangle 1533"/>
            <p:cNvSpPr>
              <a:spLocks noChangeArrowheads="1"/>
            </p:cNvSpPr>
            <p:nvPr/>
          </p:nvSpPr>
          <p:spPr bwMode="auto">
            <a:xfrm>
              <a:off x="-6509172" y="1139825"/>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93" name="Rectangle 1534"/>
            <p:cNvSpPr>
              <a:spLocks noChangeArrowheads="1"/>
            </p:cNvSpPr>
            <p:nvPr/>
          </p:nvSpPr>
          <p:spPr bwMode="auto">
            <a:xfrm>
              <a:off x="-6420269" y="1139825"/>
              <a:ext cx="133354"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94" name="Rectangle 1535"/>
            <p:cNvSpPr>
              <a:spLocks noChangeArrowheads="1"/>
            </p:cNvSpPr>
            <p:nvPr/>
          </p:nvSpPr>
          <p:spPr bwMode="auto">
            <a:xfrm>
              <a:off x="-6598076" y="12319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95" name="Rectangle 1536"/>
            <p:cNvSpPr>
              <a:spLocks noChangeArrowheads="1"/>
            </p:cNvSpPr>
            <p:nvPr/>
          </p:nvSpPr>
          <p:spPr bwMode="auto">
            <a:xfrm>
              <a:off x="-6423444" y="12319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96" name="Rectangle 1537"/>
            <p:cNvSpPr>
              <a:spLocks noChangeArrowheads="1"/>
            </p:cNvSpPr>
            <p:nvPr/>
          </p:nvSpPr>
          <p:spPr bwMode="auto">
            <a:xfrm>
              <a:off x="-6337717" y="12319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97" name="Rectangle 1538"/>
            <p:cNvSpPr>
              <a:spLocks noChangeArrowheads="1"/>
            </p:cNvSpPr>
            <p:nvPr/>
          </p:nvSpPr>
          <p:spPr bwMode="auto">
            <a:xfrm>
              <a:off x="-6769532" y="1320801"/>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98" name="Rectangle 1539"/>
            <p:cNvSpPr>
              <a:spLocks noChangeArrowheads="1"/>
            </p:cNvSpPr>
            <p:nvPr/>
          </p:nvSpPr>
          <p:spPr bwMode="auto">
            <a:xfrm>
              <a:off x="-6683803" y="13208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99" name="Rectangle 1540"/>
            <p:cNvSpPr>
              <a:spLocks noChangeArrowheads="1"/>
            </p:cNvSpPr>
            <p:nvPr/>
          </p:nvSpPr>
          <p:spPr bwMode="auto">
            <a:xfrm>
              <a:off x="-6598076" y="13208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0" name="Rectangle 1541"/>
            <p:cNvSpPr>
              <a:spLocks noChangeArrowheads="1"/>
            </p:cNvSpPr>
            <p:nvPr/>
          </p:nvSpPr>
          <p:spPr bwMode="auto">
            <a:xfrm>
              <a:off x="-6337717" y="13208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1" name="Rectangle 1542"/>
            <p:cNvSpPr>
              <a:spLocks noChangeArrowheads="1"/>
            </p:cNvSpPr>
            <p:nvPr/>
          </p:nvSpPr>
          <p:spPr bwMode="auto">
            <a:xfrm>
              <a:off x="-6769532" y="1409701"/>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2" name="Rectangle 1543"/>
            <p:cNvSpPr>
              <a:spLocks noChangeArrowheads="1"/>
            </p:cNvSpPr>
            <p:nvPr/>
          </p:nvSpPr>
          <p:spPr bwMode="auto">
            <a:xfrm>
              <a:off x="-6598076" y="14097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3" name="Rectangle 1544"/>
            <p:cNvSpPr>
              <a:spLocks noChangeArrowheads="1"/>
            </p:cNvSpPr>
            <p:nvPr/>
          </p:nvSpPr>
          <p:spPr bwMode="auto">
            <a:xfrm>
              <a:off x="-6423444" y="14097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4" name="Rectangle 1545"/>
            <p:cNvSpPr>
              <a:spLocks noChangeArrowheads="1"/>
            </p:cNvSpPr>
            <p:nvPr/>
          </p:nvSpPr>
          <p:spPr bwMode="auto">
            <a:xfrm>
              <a:off x="-6683803" y="14986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5" name="Rectangle 1546"/>
            <p:cNvSpPr>
              <a:spLocks noChangeArrowheads="1"/>
            </p:cNvSpPr>
            <p:nvPr/>
          </p:nvSpPr>
          <p:spPr bwMode="auto">
            <a:xfrm>
              <a:off x="-6509172" y="1498602"/>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6" name="Rectangle 1547"/>
            <p:cNvSpPr>
              <a:spLocks noChangeArrowheads="1"/>
            </p:cNvSpPr>
            <p:nvPr/>
          </p:nvSpPr>
          <p:spPr bwMode="auto">
            <a:xfrm>
              <a:off x="-6337717" y="14986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7" name="Rectangle 1548"/>
            <p:cNvSpPr>
              <a:spLocks noChangeArrowheads="1"/>
            </p:cNvSpPr>
            <p:nvPr/>
          </p:nvSpPr>
          <p:spPr bwMode="auto">
            <a:xfrm>
              <a:off x="-6769532" y="158750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08" name="Rectangle 1549"/>
            <p:cNvSpPr>
              <a:spLocks noChangeArrowheads="1"/>
            </p:cNvSpPr>
            <p:nvPr/>
          </p:nvSpPr>
          <p:spPr bwMode="auto">
            <a:xfrm>
              <a:off x="-6598076" y="1587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09" name="Rectangle 1550"/>
            <p:cNvSpPr>
              <a:spLocks noChangeArrowheads="1"/>
            </p:cNvSpPr>
            <p:nvPr/>
          </p:nvSpPr>
          <p:spPr bwMode="auto">
            <a:xfrm>
              <a:off x="-6337717" y="1587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0" name="Rectangle 1551"/>
            <p:cNvSpPr>
              <a:spLocks noChangeArrowheads="1"/>
            </p:cNvSpPr>
            <p:nvPr/>
          </p:nvSpPr>
          <p:spPr bwMode="auto">
            <a:xfrm>
              <a:off x="-7121969" y="167481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1" name="Rectangle 1552"/>
            <p:cNvSpPr>
              <a:spLocks noChangeArrowheads="1"/>
            </p:cNvSpPr>
            <p:nvPr/>
          </p:nvSpPr>
          <p:spPr bwMode="auto">
            <a:xfrm>
              <a:off x="-6861610" y="167481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2" name="Rectangle 1553"/>
            <p:cNvSpPr>
              <a:spLocks noChangeArrowheads="1"/>
            </p:cNvSpPr>
            <p:nvPr/>
          </p:nvSpPr>
          <p:spPr bwMode="auto">
            <a:xfrm>
              <a:off x="-6769532" y="1674813"/>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3" name="Rectangle 1554"/>
            <p:cNvSpPr>
              <a:spLocks noChangeArrowheads="1"/>
            </p:cNvSpPr>
            <p:nvPr/>
          </p:nvSpPr>
          <p:spPr bwMode="auto">
            <a:xfrm>
              <a:off x="-6598076" y="167481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4" name="Rectangle 1555"/>
            <p:cNvSpPr>
              <a:spLocks noChangeArrowheads="1"/>
            </p:cNvSpPr>
            <p:nvPr/>
          </p:nvSpPr>
          <p:spPr bwMode="auto">
            <a:xfrm>
              <a:off x="-7296599" y="17573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5" name="Rectangle 1556"/>
            <p:cNvSpPr>
              <a:spLocks noChangeArrowheads="1"/>
            </p:cNvSpPr>
            <p:nvPr/>
          </p:nvSpPr>
          <p:spPr bwMode="auto">
            <a:xfrm>
              <a:off x="-7207695" y="17573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6" name="Rectangle 1557"/>
            <p:cNvSpPr>
              <a:spLocks noChangeArrowheads="1"/>
            </p:cNvSpPr>
            <p:nvPr/>
          </p:nvSpPr>
          <p:spPr bwMode="auto">
            <a:xfrm>
              <a:off x="-6947336" y="17573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7" name="Rectangle 1558"/>
            <p:cNvSpPr>
              <a:spLocks noChangeArrowheads="1"/>
            </p:cNvSpPr>
            <p:nvPr/>
          </p:nvSpPr>
          <p:spPr bwMode="auto">
            <a:xfrm>
              <a:off x="-6769532" y="17573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8" name="Rectangle 1559"/>
            <p:cNvSpPr>
              <a:spLocks noChangeArrowheads="1"/>
            </p:cNvSpPr>
            <p:nvPr/>
          </p:nvSpPr>
          <p:spPr bwMode="auto">
            <a:xfrm>
              <a:off x="-6337717" y="17573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9" name="Rectangle 1560"/>
            <p:cNvSpPr>
              <a:spLocks noChangeArrowheads="1"/>
            </p:cNvSpPr>
            <p:nvPr/>
          </p:nvSpPr>
          <p:spPr bwMode="auto">
            <a:xfrm>
              <a:off x="-6861610" y="18367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0" name="Rectangle 1561"/>
            <p:cNvSpPr>
              <a:spLocks noChangeArrowheads="1"/>
            </p:cNvSpPr>
            <p:nvPr/>
          </p:nvSpPr>
          <p:spPr bwMode="auto">
            <a:xfrm>
              <a:off x="-7036240" y="18367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1" name="Rectangle 1562"/>
            <p:cNvSpPr>
              <a:spLocks noChangeArrowheads="1"/>
            </p:cNvSpPr>
            <p:nvPr/>
          </p:nvSpPr>
          <p:spPr bwMode="auto">
            <a:xfrm>
              <a:off x="-6423444" y="18367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2" name="Rectangle 1563"/>
            <p:cNvSpPr>
              <a:spLocks noChangeArrowheads="1"/>
            </p:cNvSpPr>
            <p:nvPr/>
          </p:nvSpPr>
          <p:spPr bwMode="auto">
            <a:xfrm>
              <a:off x="-6337717" y="18367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3" name="Rectangle 1564"/>
            <p:cNvSpPr>
              <a:spLocks noChangeArrowheads="1"/>
            </p:cNvSpPr>
            <p:nvPr/>
          </p:nvSpPr>
          <p:spPr bwMode="auto">
            <a:xfrm>
              <a:off x="-7296599" y="191611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4" name="Rectangle 1565"/>
            <p:cNvSpPr>
              <a:spLocks noChangeArrowheads="1"/>
            </p:cNvSpPr>
            <p:nvPr/>
          </p:nvSpPr>
          <p:spPr bwMode="auto">
            <a:xfrm>
              <a:off x="-6683803" y="191611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5" name="Rectangle 1566"/>
            <p:cNvSpPr>
              <a:spLocks noChangeArrowheads="1"/>
            </p:cNvSpPr>
            <p:nvPr/>
          </p:nvSpPr>
          <p:spPr bwMode="auto">
            <a:xfrm>
              <a:off x="-7121969" y="191611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6" name="Rectangle 1567"/>
            <p:cNvSpPr>
              <a:spLocks noChangeArrowheads="1"/>
            </p:cNvSpPr>
            <p:nvPr/>
          </p:nvSpPr>
          <p:spPr bwMode="auto">
            <a:xfrm>
              <a:off x="-6509172" y="191611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7" name="Rectangle 1568"/>
            <p:cNvSpPr>
              <a:spLocks noChangeArrowheads="1"/>
            </p:cNvSpPr>
            <p:nvPr/>
          </p:nvSpPr>
          <p:spPr bwMode="auto">
            <a:xfrm>
              <a:off x="-6337717" y="191611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8" name="Rectangle 1569"/>
            <p:cNvSpPr>
              <a:spLocks noChangeArrowheads="1"/>
            </p:cNvSpPr>
            <p:nvPr/>
          </p:nvSpPr>
          <p:spPr bwMode="auto">
            <a:xfrm>
              <a:off x="-7296599" y="1995489"/>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29" name="Rectangle 1570"/>
            <p:cNvSpPr>
              <a:spLocks noChangeArrowheads="1"/>
            </p:cNvSpPr>
            <p:nvPr/>
          </p:nvSpPr>
          <p:spPr bwMode="auto">
            <a:xfrm>
              <a:off x="-7036240" y="1995489"/>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0" name="Rectangle 1571"/>
            <p:cNvSpPr>
              <a:spLocks noChangeArrowheads="1"/>
            </p:cNvSpPr>
            <p:nvPr/>
          </p:nvSpPr>
          <p:spPr bwMode="auto">
            <a:xfrm>
              <a:off x="-7207695" y="1995489"/>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1" name="Rectangle 1572"/>
            <p:cNvSpPr>
              <a:spLocks noChangeArrowheads="1"/>
            </p:cNvSpPr>
            <p:nvPr/>
          </p:nvSpPr>
          <p:spPr bwMode="auto">
            <a:xfrm>
              <a:off x="-6598076" y="1995489"/>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2" name="Rectangle 1573"/>
            <p:cNvSpPr>
              <a:spLocks noChangeArrowheads="1"/>
            </p:cNvSpPr>
            <p:nvPr/>
          </p:nvSpPr>
          <p:spPr bwMode="auto">
            <a:xfrm>
              <a:off x="-6509172" y="1995489"/>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3" name="Rectangle 1574"/>
            <p:cNvSpPr>
              <a:spLocks noChangeArrowheads="1"/>
            </p:cNvSpPr>
            <p:nvPr/>
          </p:nvSpPr>
          <p:spPr bwMode="auto">
            <a:xfrm>
              <a:off x="-7296599" y="20748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4" name="Rectangle 1575"/>
            <p:cNvSpPr>
              <a:spLocks noChangeArrowheads="1"/>
            </p:cNvSpPr>
            <p:nvPr/>
          </p:nvSpPr>
          <p:spPr bwMode="auto">
            <a:xfrm>
              <a:off x="-6683803" y="20748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5" name="Rectangle 1576"/>
            <p:cNvSpPr>
              <a:spLocks noChangeArrowheads="1"/>
            </p:cNvSpPr>
            <p:nvPr/>
          </p:nvSpPr>
          <p:spPr bwMode="auto">
            <a:xfrm>
              <a:off x="-7036240" y="20748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6" name="Rectangle 1577"/>
            <p:cNvSpPr>
              <a:spLocks noChangeArrowheads="1"/>
            </p:cNvSpPr>
            <p:nvPr/>
          </p:nvSpPr>
          <p:spPr bwMode="auto">
            <a:xfrm>
              <a:off x="-6861610" y="20748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7" name="Rectangle 1578"/>
            <p:cNvSpPr>
              <a:spLocks noChangeArrowheads="1"/>
            </p:cNvSpPr>
            <p:nvPr/>
          </p:nvSpPr>
          <p:spPr bwMode="auto">
            <a:xfrm>
              <a:off x="-6337717" y="20748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8" name="Rectangle 1579"/>
            <p:cNvSpPr>
              <a:spLocks noChangeArrowheads="1"/>
            </p:cNvSpPr>
            <p:nvPr/>
          </p:nvSpPr>
          <p:spPr bwMode="auto">
            <a:xfrm>
              <a:off x="-7296599" y="215741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39" name="Rectangle 1580"/>
            <p:cNvSpPr>
              <a:spLocks noChangeArrowheads="1"/>
            </p:cNvSpPr>
            <p:nvPr/>
          </p:nvSpPr>
          <p:spPr bwMode="auto">
            <a:xfrm>
              <a:off x="-6683803" y="215741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40" name="Rectangle 1581"/>
            <p:cNvSpPr>
              <a:spLocks noChangeArrowheads="1"/>
            </p:cNvSpPr>
            <p:nvPr/>
          </p:nvSpPr>
          <p:spPr bwMode="auto">
            <a:xfrm>
              <a:off x="-7036240" y="215741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41" name="Rectangle 1582"/>
            <p:cNvSpPr>
              <a:spLocks noChangeArrowheads="1"/>
            </p:cNvSpPr>
            <p:nvPr/>
          </p:nvSpPr>
          <p:spPr bwMode="auto">
            <a:xfrm>
              <a:off x="-6769532" y="2157413"/>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42" name="Rectangle 1583"/>
            <p:cNvSpPr>
              <a:spLocks noChangeArrowheads="1"/>
            </p:cNvSpPr>
            <p:nvPr/>
          </p:nvSpPr>
          <p:spPr bwMode="auto">
            <a:xfrm>
              <a:off x="-6337717" y="215741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43" name="Rectangle 1584"/>
            <p:cNvSpPr>
              <a:spLocks noChangeArrowheads="1"/>
            </p:cNvSpPr>
            <p:nvPr/>
          </p:nvSpPr>
          <p:spPr bwMode="auto">
            <a:xfrm>
              <a:off x="-6683803" y="2236788"/>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44" name="Rectangle 1585"/>
            <p:cNvSpPr>
              <a:spLocks noChangeArrowheads="1"/>
            </p:cNvSpPr>
            <p:nvPr/>
          </p:nvSpPr>
          <p:spPr bwMode="auto">
            <a:xfrm>
              <a:off x="-7121969" y="2236788"/>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45" name="Rectangle 1586"/>
            <p:cNvSpPr>
              <a:spLocks noChangeArrowheads="1"/>
            </p:cNvSpPr>
            <p:nvPr/>
          </p:nvSpPr>
          <p:spPr bwMode="auto">
            <a:xfrm>
              <a:off x="-6861610" y="2236788"/>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46" name="Rectangle 1587"/>
            <p:cNvSpPr>
              <a:spLocks noChangeArrowheads="1"/>
            </p:cNvSpPr>
            <p:nvPr/>
          </p:nvSpPr>
          <p:spPr bwMode="auto">
            <a:xfrm>
              <a:off x="-7296599" y="23129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47" name="Rectangle 1588"/>
            <p:cNvSpPr>
              <a:spLocks noChangeArrowheads="1"/>
            </p:cNvSpPr>
            <p:nvPr/>
          </p:nvSpPr>
          <p:spPr bwMode="auto">
            <a:xfrm>
              <a:off x="-6861610" y="23129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48" name="Rectangle 1589"/>
            <p:cNvSpPr>
              <a:spLocks noChangeArrowheads="1"/>
            </p:cNvSpPr>
            <p:nvPr/>
          </p:nvSpPr>
          <p:spPr bwMode="auto">
            <a:xfrm>
              <a:off x="-6337717" y="23129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49" name="Rectangle 1590"/>
            <p:cNvSpPr>
              <a:spLocks noChangeArrowheads="1"/>
            </p:cNvSpPr>
            <p:nvPr/>
          </p:nvSpPr>
          <p:spPr bwMode="auto">
            <a:xfrm>
              <a:off x="-6683803" y="2392363"/>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50" name="Rectangle 1591"/>
            <p:cNvSpPr>
              <a:spLocks noChangeArrowheads="1"/>
            </p:cNvSpPr>
            <p:nvPr/>
          </p:nvSpPr>
          <p:spPr bwMode="auto">
            <a:xfrm>
              <a:off x="-7036240" y="2392363"/>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51" name="Rectangle 1592"/>
            <p:cNvSpPr>
              <a:spLocks noChangeArrowheads="1"/>
            </p:cNvSpPr>
            <p:nvPr/>
          </p:nvSpPr>
          <p:spPr bwMode="auto">
            <a:xfrm>
              <a:off x="-7296599" y="246856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52" name="Rectangle 1593"/>
            <p:cNvSpPr>
              <a:spLocks noChangeArrowheads="1"/>
            </p:cNvSpPr>
            <p:nvPr/>
          </p:nvSpPr>
          <p:spPr bwMode="auto">
            <a:xfrm>
              <a:off x="-6861610" y="246856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53" name="Rectangle 1594"/>
            <p:cNvSpPr>
              <a:spLocks noChangeArrowheads="1"/>
            </p:cNvSpPr>
            <p:nvPr/>
          </p:nvSpPr>
          <p:spPr bwMode="auto">
            <a:xfrm>
              <a:off x="-6337717" y="246856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54" name="Rectangle 1595"/>
            <p:cNvSpPr>
              <a:spLocks noChangeArrowheads="1"/>
            </p:cNvSpPr>
            <p:nvPr/>
          </p:nvSpPr>
          <p:spPr bwMode="auto">
            <a:xfrm>
              <a:off x="-7296599" y="2560638"/>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55" name="Rectangle 1596"/>
            <p:cNvSpPr>
              <a:spLocks noChangeArrowheads="1"/>
            </p:cNvSpPr>
            <p:nvPr/>
          </p:nvSpPr>
          <p:spPr bwMode="auto">
            <a:xfrm>
              <a:off x="-6337717" y="2560638"/>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56" name="Rectangle 1597"/>
            <p:cNvSpPr>
              <a:spLocks noChangeArrowheads="1"/>
            </p:cNvSpPr>
            <p:nvPr/>
          </p:nvSpPr>
          <p:spPr bwMode="auto">
            <a:xfrm>
              <a:off x="-6861610" y="2649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57" name="Rectangle 1598"/>
            <p:cNvSpPr>
              <a:spLocks noChangeArrowheads="1"/>
            </p:cNvSpPr>
            <p:nvPr/>
          </p:nvSpPr>
          <p:spPr bwMode="auto">
            <a:xfrm>
              <a:off x="-6337717" y="2649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58" name="Rectangle 1599"/>
            <p:cNvSpPr>
              <a:spLocks noChangeArrowheads="1"/>
            </p:cNvSpPr>
            <p:nvPr/>
          </p:nvSpPr>
          <p:spPr bwMode="auto">
            <a:xfrm>
              <a:off x="-7296601" y="27432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59" name="Rectangle 1600"/>
            <p:cNvSpPr>
              <a:spLocks noChangeArrowheads="1"/>
            </p:cNvSpPr>
            <p:nvPr/>
          </p:nvSpPr>
          <p:spPr bwMode="auto">
            <a:xfrm>
              <a:off x="-6769534" y="2743200"/>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60" name="Rectangle 1601"/>
            <p:cNvSpPr>
              <a:spLocks noChangeArrowheads="1"/>
            </p:cNvSpPr>
            <p:nvPr/>
          </p:nvSpPr>
          <p:spPr bwMode="auto">
            <a:xfrm>
              <a:off x="-6861612" y="283210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61" name="Rectangle 1602"/>
            <p:cNvSpPr>
              <a:spLocks noChangeArrowheads="1"/>
            </p:cNvSpPr>
            <p:nvPr/>
          </p:nvSpPr>
          <p:spPr bwMode="auto">
            <a:xfrm>
              <a:off x="-6861612" y="291782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62" name="Rectangle 1603"/>
            <p:cNvSpPr>
              <a:spLocks noChangeArrowheads="1"/>
            </p:cNvSpPr>
            <p:nvPr/>
          </p:nvSpPr>
          <p:spPr bwMode="auto">
            <a:xfrm>
              <a:off x="-6337717" y="283210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63" name="Freeform 1604"/>
            <p:cNvSpPr/>
            <p:nvPr/>
          </p:nvSpPr>
          <p:spPr bwMode="auto">
            <a:xfrm>
              <a:off x="-6245623" y="-261938"/>
              <a:ext cx="31750" cy="3230563"/>
            </a:xfrm>
            <a:custGeom>
              <a:gdLst>
                <a:gd fmla="*/ 20 w 20" name="T0"/>
                <a:gd fmla="*/ 2035 h 2035" name="T1"/>
                <a:gd fmla="*/ 0 w 20" name="T2"/>
                <a:gd fmla="*/ 2035 h 2035" name="T3"/>
                <a:gd fmla="*/ 0 w 20" name="T4"/>
                <a:gd fmla="*/ 0 h 2035" name="T5"/>
                <a:gd fmla="*/ 20 w 20" name="T6"/>
                <a:gd fmla="*/ 32 h 2035" name="T7"/>
                <a:gd fmla="*/ 20 w 20" name="T8"/>
                <a:gd fmla="*/ 2035 h 2035" name="T9"/>
              </a:gdLst>
              <a:cxnLst>
                <a:cxn ang="0">
                  <a:pos x="T0" y="T1"/>
                </a:cxn>
                <a:cxn ang="0">
                  <a:pos x="T2" y="T3"/>
                </a:cxn>
                <a:cxn ang="0">
                  <a:pos x="T4" y="T5"/>
                </a:cxn>
                <a:cxn ang="0">
                  <a:pos x="T6" y="T7"/>
                </a:cxn>
                <a:cxn ang="0">
                  <a:pos x="T8" y="T9"/>
                </a:cxn>
              </a:cxnLst>
              <a:rect b="b" l="0" r="r" t="0"/>
              <a:pathLst>
                <a:path h="2034" w="20">
                  <a:moveTo>
                    <a:pt x="20" y="2035"/>
                  </a:moveTo>
                  <a:lnTo>
                    <a:pt x="0" y="2035"/>
                  </a:lnTo>
                  <a:lnTo>
                    <a:pt x="0" y="0"/>
                  </a:lnTo>
                  <a:lnTo>
                    <a:pt x="20" y="32"/>
                  </a:lnTo>
                  <a:lnTo>
                    <a:pt x="20" y="2035"/>
                  </a:lnTo>
                  <a:close/>
                </a:path>
              </a:pathLst>
            </a:custGeom>
            <a:grpFill/>
            <a:ln>
              <a:noFill/>
            </a:ln>
          </p:spPr>
          <p:txBody>
            <a:bodyPr anchor="t" anchorCtr="0" bIns="45720" compatLnSpc="1" lIns="91440" numCol="1" rIns="91440" tIns="45720" vert="horz" wrap="square"/>
            <a:lstStyle/>
            <a:p>
              <a:endParaRPr altLang="en-US" lang="zh-CN"/>
            </a:p>
          </p:txBody>
        </p:sp>
        <p:sp>
          <p:nvSpPr>
            <p:cNvPr id="564" name="Freeform 1605"/>
            <p:cNvSpPr/>
            <p:nvPr/>
          </p:nvSpPr>
          <p:spPr bwMode="auto">
            <a:xfrm>
              <a:off x="-6178939" y="-182563"/>
              <a:ext cx="25401" cy="2574926"/>
            </a:xfrm>
            <a:custGeom>
              <a:gdLst>
                <a:gd fmla="*/ 16 w 16" name="T0"/>
                <a:gd fmla="*/ 1622 h 1622" name="T1"/>
                <a:gd fmla="*/ 0 w 16" name="T2"/>
                <a:gd fmla="*/ 1622 h 1622" name="T3"/>
                <a:gd fmla="*/ 0 w 16" name="T4"/>
                <a:gd fmla="*/ 0 h 1622" name="T5"/>
                <a:gd fmla="*/ 16 w 16" name="T6"/>
                <a:gd fmla="*/ 34 h 1622" name="T7"/>
                <a:gd fmla="*/ 16 w 16" name="T8"/>
                <a:gd fmla="*/ 1622 h 1622" name="T9"/>
              </a:gdLst>
              <a:cxnLst>
                <a:cxn ang="0">
                  <a:pos x="T0" y="T1"/>
                </a:cxn>
                <a:cxn ang="0">
                  <a:pos x="T2" y="T3"/>
                </a:cxn>
                <a:cxn ang="0">
                  <a:pos x="T4" y="T5"/>
                </a:cxn>
                <a:cxn ang="0">
                  <a:pos x="T6" y="T7"/>
                </a:cxn>
                <a:cxn ang="0">
                  <a:pos x="T8" y="T9"/>
                </a:cxn>
              </a:cxnLst>
              <a:rect b="b" l="0" r="r" t="0"/>
              <a:pathLst>
                <a:path h="1622" w="16">
                  <a:moveTo>
                    <a:pt x="16" y="1622"/>
                  </a:moveTo>
                  <a:lnTo>
                    <a:pt x="0" y="1622"/>
                  </a:lnTo>
                  <a:lnTo>
                    <a:pt x="0" y="0"/>
                  </a:lnTo>
                  <a:lnTo>
                    <a:pt x="16" y="34"/>
                  </a:lnTo>
                  <a:lnTo>
                    <a:pt x="16" y="1622"/>
                  </a:lnTo>
                  <a:close/>
                </a:path>
              </a:pathLst>
            </a:custGeom>
            <a:grpFill/>
            <a:ln>
              <a:noFill/>
            </a:ln>
          </p:spPr>
          <p:txBody>
            <a:bodyPr anchor="t" anchorCtr="0" bIns="45720" compatLnSpc="1" lIns="91440" numCol="1" rIns="91440" tIns="45720" vert="horz" wrap="square"/>
            <a:lstStyle/>
            <a:p>
              <a:endParaRPr altLang="en-US" lang="zh-CN"/>
            </a:p>
          </p:txBody>
        </p:sp>
        <p:sp>
          <p:nvSpPr>
            <p:cNvPr id="565" name="Freeform 1606"/>
            <p:cNvSpPr/>
            <p:nvPr/>
          </p:nvSpPr>
          <p:spPr bwMode="auto">
            <a:xfrm>
              <a:off x="-6118423" y="-93663"/>
              <a:ext cx="15875" cy="2241550"/>
            </a:xfrm>
            <a:custGeom>
              <a:gdLst>
                <a:gd fmla="*/ 10 w 10" name="T0"/>
                <a:gd fmla="*/ 1412 h 1412" name="T1"/>
                <a:gd fmla="*/ 0 w 10" name="T2"/>
                <a:gd fmla="*/ 1412 h 1412" name="T3"/>
                <a:gd fmla="*/ 0 w 10" name="T4"/>
                <a:gd fmla="*/ 0 h 1412" name="T5"/>
                <a:gd fmla="*/ 10 w 10" name="T6"/>
                <a:gd fmla="*/ 32 h 1412" name="T7"/>
                <a:gd fmla="*/ 10 w 10" name="T8"/>
                <a:gd fmla="*/ 1412 h 1412" name="T9"/>
              </a:gdLst>
              <a:cxnLst>
                <a:cxn ang="0">
                  <a:pos x="T0" y="T1"/>
                </a:cxn>
                <a:cxn ang="0">
                  <a:pos x="T2" y="T3"/>
                </a:cxn>
                <a:cxn ang="0">
                  <a:pos x="T4" y="T5"/>
                </a:cxn>
                <a:cxn ang="0">
                  <a:pos x="T6" y="T7"/>
                </a:cxn>
                <a:cxn ang="0">
                  <a:pos x="T8" y="T9"/>
                </a:cxn>
              </a:cxnLst>
              <a:rect b="b" l="0" r="r" t="0"/>
              <a:pathLst>
                <a:path h="1412" w="10">
                  <a:moveTo>
                    <a:pt x="10" y="1412"/>
                  </a:moveTo>
                  <a:lnTo>
                    <a:pt x="0" y="1412"/>
                  </a:lnTo>
                  <a:lnTo>
                    <a:pt x="0" y="0"/>
                  </a:lnTo>
                  <a:lnTo>
                    <a:pt x="10" y="32"/>
                  </a:lnTo>
                  <a:lnTo>
                    <a:pt x="10" y="1412"/>
                  </a:lnTo>
                  <a:close/>
                </a:path>
              </a:pathLst>
            </a:custGeom>
            <a:grpFill/>
            <a:ln>
              <a:noFill/>
            </a:ln>
          </p:spPr>
          <p:txBody>
            <a:bodyPr anchor="t" anchorCtr="0" bIns="45720" compatLnSpc="1" lIns="91440" numCol="1" rIns="91440" tIns="45720" vert="horz" wrap="square"/>
            <a:lstStyle/>
            <a:p>
              <a:endParaRPr altLang="en-US" lang="zh-CN"/>
            </a:p>
          </p:txBody>
        </p:sp>
      </p:grpSp>
      <p:sp>
        <p:nvSpPr>
          <p:cNvPr id="4" name="文本框 3"/>
          <p:cNvSpPr txBox="1"/>
          <p:nvPr/>
        </p:nvSpPr>
        <p:spPr>
          <a:xfrm>
            <a:off x="2611590" y="2845884"/>
            <a:ext cx="2944659" cy="1737360"/>
          </a:xfrm>
          <a:prstGeom prst="rect">
            <a:avLst/>
          </a:prstGeom>
          <a:noFill/>
        </p:spPr>
        <p:txBody>
          <a:bodyPr rtlCol="0" wrap="square">
            <a:spAutoFit/>
          </a:bodyPr>
          <a:lstStyle/>
          <a:p>
            <a:pPr>
              <a:lnSpc>
                <a:spcPct val="150000"/>
              </a:lnSpc>
            </a:pPr>
            <a:r>
              <a:rPr altLang="zh-CN" lang="en-US" smtClean="0" sz="2400">
                <a:solidFill>
                  <a:schemeClr val="bg1"/>
                </a:solidFill>
              </a:rPr>
              <a:t>1.试验数据分析</a:t>
            </a:r>
          </a:p>
          <a:p>
            <a:pPr>
              <a:lnSpc>
                <a:spcPct val="150000"/>
              </a:lnSpc>
            </a:pPr>
            <a:r>
              <a:rPr altLang="zh-CN" lang="en-US" smtClean="0" sz="2400">
                <a:solidFill>
                  <a:schemeClr val="bg1"/>
                </a:solidFill>
              </a:rPr>
              <a:t>2.试验误差分析</a:t>
            </a:r>
          </a:p>
          <a:p>
            <a:pPr>
              <a:lnSpc>
                <a:spcPct val="150000"/>
              </a:lnSpc>
            </a:pPr>
            <a:r>
              <a:rPr altLang="zh-CN" lang="en-US" smtClean="0" sz="2400">
                <a:solidFill>
                  <a:schemeClr val="bg1"/>
                </a:solidFill>
              </a:rPr>
              <a:t>3.试验不足之处</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dkDnDiag">
          <a:fgClr>
            <a:schemeClr val="bg1">
              <a:lumMod val="95000"/>
            </a:schemeClr>
          </a:fgClr>
          <a:bgClr>
            <a:schemeClr val="bg1"/>
          </a:bgClr>
        </a:pattFill>
        <a:effectLst/>
      </p:bgPr>
    </p:bg>
    <p:spTree>
      <p:nvGrpSpPr>
        <p:cNvPr id="1" name=""/>
        <p:cNvGrpSpPr/>
        <p:nvPr/>
      </p:nvGrpSpPr>
      <p:grpSpPr>
        <a:xfrm>
          <a:off x="0" y="0"/>
          <a:ext cx="0" cy="0"/>
        </a:xfrm>
      </p:grpSpPr>
      <p:sp>
        <p:nvSpPr>
          <p:cNvPr id="69" name="文本框 68"/>
          <p:cNvSpPr txBox="1"/>
          <p:nvPr/>
        </p:nvSpPr>
        <p:spPr>
          <a:xfrm>
            <a:off x="5534311" y="1425422"/>
            <a:ext cx="2394858" cy="518160"/>
          </a:xfrm>
          <a:prstGeom prst="rect">
            <a:avLst/>
          </a:prstGeom>
          <a:noFill/>
        </p:spPr>
        <p:txBody>
          <a:bodyPr rtlCol="0" wrap="square">
            <a:spAutoFit/>
          </a:bodyPr>
          <a:lstStyle/>
          <a:p>
            <a:r>
              <a:rPr altLang="en-US" b="1" lang="zh-CN" sz="2800">
                <a:solidFill>
                  <a:srgbClr val="157E9F"/>
                </a:solidFill>
                <a:latin charset="-122" panose="02000000000000000000" pitchFamily="2" typeface="方正清刻本悦宋简体"/>
                <a:ea charset="-122" panose="02000000000000000000" pitchFamily="2" typeface="方正清刻本悦宋简体"/>
              </a:rPr>
              <a:t>研究背景</a:t>
            </a:r>
          </a:p>
        </p:txBody>
      </p:sp>
      <p:sp>
        <p:nvSpPr>
          <p:cNvPr id="70" name="文本框 69"/>
          <p:cNvSpPr txBox="1"/>
          <p:nvPr/>
        </p:nvSpPr>
        <p:spPr>
          <a:xfrm>
            <a:off x="8814541" y="1396429"/>
            <a:ext cx="2394858" cy="518160"/>
          </a:xfrm>
          <a:prstGeom prst="rect">
            <a:avLst/>
          </a:prstGeom>
          <a:noFill/>
        </p:spPr>
        <p:txBody>
          <a:bodyPr rtlCol="0" wrap="square">
            <a:spAutoFit/>
          </a:bodyPr>
          <a:lstStyle/>
          <a:p>
            <a:r>
              <a:rPr altLang="en-US" b="1" lang="zh-CN" smtClean="0" sz="2800">
                <a:solidFill>
                  <a:srgbClr val="157E9F"/>
                </a:solidFill>
                <a:latin charset="-122" panose="02000000000000000000" pitchFamily="2" typeface="方正清刻本悦宋简体"/>
                <a:ea charset="-122" panose="02000000000000000000" pitchFamily="2" typeface="方正清刻本悦宋简体"/>
              </a:rPr>
              <a:t>研究目的</a:t>
            </a:r>
          </a:p>
        </p:txBody>
      </p:sp>
      <p:sp>
        <p:nvSpPr>
          <p:cNvPr id="71" name="文本框 70"/>
          <p:cNvSpPr txBox="1"/>
          <p:nvPr/>
        </p:nvSpPr>
        <p:spPr>
          <a:xfrm>
            <a:off x="5493383" y="3093660"/>
            <a:ext cx="2394858" cy="518160"/>
          </a:xfrm>
          <a:prstGeom prst="rect">
            <a:avLst/>
          </a:prstGeom>
          <a:noFill/>
        </p:spPr>
        <p:txBody>
          <a:bodyPr rtlCol="0" wrap="square">
            <a:spAutoFit/>
          </a:bodyPr>
          <a:lstStyle/>
          <a:p>
            <a:r>
              <a:rPr altLang="en-US" b="1" lang="zh-CN" smtClean="0" sz="2800">
                <a:solidFill>
                  <a:srgbClr val="157E9F"/>
                </a:solidFill>
                <a:latin charset="-122" panose="02000000000000000000" pitchFamily="2" typeface="方正清刻本悦宋简体"/>
                <a:ea charset="-122" panose="02000000000000000000" pitchFamily="2" typeface="方正清刻本悦宋简体"/>
              </a:rPr>
              <a:t>研究过程</a:t>
            </a:r>
          </a:p>
        </p:txBody>
      </p:sp>
      <p:sp>
        <p:nvSpPr>
          <p:cNvPr id="72" name="文本框 71"/>
          <p:cNvSpPr txBox="1"/>
          <p:nvPr/>
        </p:nvSpPr>
        <p:spPr>
          <a:xfrm>
            <a:off x="8773611" y="3093660"/>
            <a:ext cx="2394858" cy="518160"/>
          </a:xfrm>
          <a:prstGeom prst="rect">
            <a:avLst/>
          </a:prstGeom>
          <a:noFill/>
        </p:spPr>
        <p:txBody>
          <a:bodyPr rtlCol="0" wrap="square">
            <a:spAutoFit/>
          </a:bodyPr>
          <a:lstStyle/>
          <a:p>
            <a:r>
              <a:rPr altLang="en-US" b="1" lang="zh-CN" smtClean="0" sz="2800">
                <a:solidFill>
                  <a:srgbClr val="157E9F"/>
                </a:solidFill>
                <a:latin charset="-122" panose="02000000000000000000" pitchFamily="2" typeface="方正清刻本悦宋简体"/>
                <a:ea charset="-122" panose="02000000000000000000" pitchFamily="2" typeface="方正清刻本悦宋简体"/>
              </a:rPr>
              <a:t>研究结果</a:t>
            </a:r>
          </a:p>
        </p:txBody>
      </p:sp>
      <p:sp>
        <p:nvSpPr>
          <p:cNvPr id="73" name="文本框 72"/>
          <p:cNvSpPr txBox="1"/>
          <p:nvPr/>
        </p:nvSpPr>
        <p:spPr>
          <a:xfrm>
            <a:off x="8766972" y="4804784"/>
            <a:ext cx="2394858" cy="518160"/>
          </a:xfrm>
          <a:prstGeom prst="rect">
            <a:avLst/>
          </a:prstGeom>
          <a:noFill/>
        </p:spPr>
        <p:txBody>
          <a:bodyPr rtlCol="0" wrap="square">
            <a:spAutoFit/>
          </a:bodyPr>
          <a:lstStyle/>
          <a:p>
            <a:r>
              <a:rPr altLang="en-US" b="1" lang="zh-CN" smtClean="0" sz="2800">
                <a:solidFill>
                  <a:srgbClr val="157E9F"/>
                </a:solidFill>
                <a:latin charset="-122" panose="02000000000000000000" pitchFamily="2" typeface="方正清刻本悦宋简体"/>
                <a:ea charset="-122" panose="02000000000000000000" pitchFamily="2" typeface="方正清刻本悦宋简体"/>
              </a:rPr>
              <a:t>展望未来</a:t>
            </a:r>
          </a:p>
        </p:txBody>
      </p:sp>
      <p:sp>
        <p:nvSpPr>
          <p:cNvPr id="2" name="矩形 1"/>
          <p:cNvSpPr/>
          <p:nvPr/>
        </p:nvSpPr>
        <p:spPr>
          <a:xfrm>
            <a:off x="0" y="0"/>
            <a:ext cx="3033486" cy="6858000"/>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4" name="Group 4"/>
          <p:cNvGrpSpPr>
            <a:grpSpLocks noChangeAspect="1"/>
          </p:cNvGrpSpPr>
          <p:nvPr/>
        </p:nvGrpSpPr>
        <p:grpSpPr>
          <a:xfrm>
            <a:off x="707355" y="842323"/>
            <a:ext cx="1571388" cy="1562110"/>
            <a:chOff x="2946" y="838"/>
            <a:chExt cx="1355" cy="1347"/>
          </a:xfrm>
          <a:solidFill>
            <a:schemeClr val="bg1"/>
          </a:solidFill>
        </p:grpSpPr>
        <p:sp>
          <p:nvSpPr>
            <p:cNvPr id="75" name="Freeform 5"/>
            <p:cNvSpPr>
              <a:spLocks noEditPoints="1"/>
            </p:cNvSpPr>
            <p:nvPr/>
          </p:nvSpPr>
          <p:spPr bwMode="auto">
            <a:xfrm>
              <a:off x="2946" y="838"/>
              <a:ext cx="1355" cy="1347"/>
            </a:xfrm>
            <a:custGeom>
              <a:gdLst>
                <a:gd fmla="*/ 710 w 1467" name="T0"/>
                <a:gd fmla="*/ 0 h 1459" name="T1"/>
                <a:gd fmla="*/ 754 w 1467" name="T2"/>
                <a:gd fmla="*/ 0 h 1459" name="T3"/>
                <a:gd fmla="*/ 754 w 1467" name="T4"/>
                <a:gd fmla="*/ 0 h 1459" name="T5"/>
                <a:gd fmla="*/ 1045 w 1467" name="T6"/>
                <a:gd fmla="*/ 71 h 1459" name="T7"/>
                <a:gd fmla="*/ 1256 w 1467" name="T8"/>
                <a:gd fmla="*/ 222 h 1459" name="T9"/>
                <a:gd fmla="*/ 1336 w 1467" name="T10"/>
                <a:gd fmla="*/ 322 h 1459" name="T11"/>
                <a:gd fmla="*/ 1457 w 1467" name="T12"/>
                <a:gd fmla="*/ 654 h 1459" name="T13"/>
                <a:gd fmla="*/ 1441 w 1467" name="T14"/>
                <a:gd fmla="*/ 901 h 1459" name="T15"/>
                <a:gd fmla="*/ 1394 w 1467" name="T16"/>
                <a:gd fmla="*/ 1035 h 1459" name="T17"/>
                <a:gd fmla="*/ 1244 w 1467" name="T18"/>
                <a:gd fmla="*/ 1247 h 1459" name="T19"/>
                <a:gd fmla="*/ 1030 w 1467" name="T20"/>
                <a:gd fmla="*/ 1394 h 1459" name="T21"/>
                <a:gd fmla="*/ 894 w 1467" name="T22"/>
                <a:gd fmla="*/ 1440 h 1459" name="T23"/>
                <a:gd fmla="*/ 732 w 1467" name="T24"/>
                <a:gd fmla="*/ 1458 h 1459" name="T25"/>
                <a:gd fmla="*/ 434 w 1467" name="T26"/>
                <a:gd fmla="*/ 1394 h 1459" name="T27"/>
                <a:gd fmla="*/ 220 w 1467" name="T28"/>
                <a:gd fmla="*/ 1247 h 1459" name="T29"/>
                <a:gd fmla="*/ 23 w 1467" name="T30"/>
                <a:gd fmla="*/ 900 h 1459" name="T31"/>
                <a:gd fmla="*/ 3 w 1467" name="T32"/>
                <a:gd fmla="*/ 696 h 1459" name="T33"/>
                <a:gd fmla="*/ 19 w 1467" name="T34"/>
                <a:gd fmla="*/ 576 h 1459" name="T35"/>
                <a:gd fmla="*/ 128 w 1467" name="T36"/>
                <a:gd fmla="*/ 322 h 1459" name="T37"/>
                <a:gd fmla="*/ 419 w 1467" name="T38"/>
                <a:gd fmla="*/ 71 h 1459" name="T39"/>
                <a:gd fmla="*/ 710 w 1467" name="T40"/>
                <a:gd fmla="*/ 0 h 1459" name="T41"/>
                <a:gd fmla="*/ 685 w 1467" name="T42"/>
                <a:gd fmla="*/ 35 h 1459" name="T43"/>
                <a:gd fmla="*/ 571 w 1467" name="T44"/>
                <a:gd fmla="*/ 52 h 1459" name="T45"/>
                <a:gd fmla="*/ 238 w 1467" name="T46"/>
                <a:gd fmla="*/ 240 h 1459" name="T47"/>
                <a:gd fmla="*/ 97 w 1467" name="T48"/>
                <a:gd fmla="*/ 447 h 1459" name="T49"/>
                <a:gd fmla="*/ 36 w 1467" name="T50"/>
                <a:gd fmla="*/ 734 h 1459" name="T51"/>
                <a:gd fmla="*/ 55 w 1467" name="T52"/>
                <a:gd fmla="*/ 890 h 1459" name="T53"/>
                <a:gd fmla="*/ 164 w 1467" name="T54"/>
                <a:gd fmla="*/ 1129 h 1459" name="T55"/>
                <a:gd fmla="*/ 265 w 1467" name="T56"/>
                <a:gd fmla="*/ 1244 h 1459" name="T57"/>
                <a:gd fmla="*/ 338 w 1467" name="T58"/>
                <a:gd fmla="*/ 1302 h 1459" name="T59"/>
                <a:gd fmla="*/ 580 w 1467" name="T60"/>
                <a:gd fmla="*/ 1408 h 1459" name="T61"/>
                <a:gd fmla="*/ 737 w 1467" name="T62"/>
                <a:gd fmla="*/ 1425 h 1459" name="T63"/>
                <a:gd fmla="*/ 1022 w 1467" name="T64"/>
                <a:gd fmla="*/ 1362 h 1459" name="T65"/>
                <a:gd fmla="*/ 1267 w 1467" name="T66"/>
                <a:gd fmla="*/ 1173 h 1459" name="T67"/>
                <a:gd fmla="*/ 1367 w 1467" name="T68"/>
                <a:gd fmla="*/ 1012 h 1459" name="T69"/>
                <a:gd fmla="*/ 1427 w 1467" name="T70"/>
                <a:gd fmla="*/ 724 h 1459" name="T71"/>
                <a:gd fmla="*/ 1409 w 1467" name="T72"/>
                <a:gd fmla="*/ 569 h 1459" name="T73"/>
                <a:gd fmla="*/ 1364 w 1467" name="T74"/>
                <a:gd fmla="*/ 440 h 1459" name="T75"/>
                <a:gd fmla="*/ 1126 w 1467" name="T76"/>
                <a:gd fmla="*/ 156 h 1459" name="T77"/>
                <a:gd fmla="*/ 810 w 1467" name="T78"/>
                <a:gd fmla="*/ 38 h 1459" name="T79"/>
                <a:gd fmla="*/ 727 w 1467" name="T80"/>
                <a:gd fmla="*/ 34 h 1459" name="T81"/>
                <a:gd fmla="*/ 685 w 1467" name="T82"/>
                <a:gd fmla="*/ 35 h 1459"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459" w="1467">
                  <a:moveTo>
                    <a:pt x="710" y="0"/>
                  </a:moveTo>
                  <a:cubicBezTo>
                    <a:pt x="725" y="0"/>
                    <a:pt x="739" y="0"/>
                    <a:pt x="754" y="0"/>
                  </a:cubicBezTo>
                  <a:cubicBezTo>
                    <a:pt x="754" y="0"/>
                    <a:pt x="754" y="0"/>
                    <a:pt x="754" y="0"/>
                  </a:cubicBezTo>
                  <a:cubicBezTo>
                    <a:pt x="870" y="4"/>
                    <a:pt x="964" y="33"/>
                    <a:pt x="1045" y="71"/>
                  </a:cubicBezTo>
                  <a:cubicBezTo>
                    <a:pt x="1127" y="109"/>
                    <a:pt x="1195" y="162"/>
                    <a:pt x="1256" y="222"/>
                  </a:cubicBezTo>
                  <a:cubicBezTo>
                    <a:pt x="1286" y="252"/>
                    <a:pt x="1312" y="286"/>
                    <a:pt x="1336" y="322"/>
                  </a:cubicBezTo>
                  <a:cubicBezTo>
                    <a:pt x="1398" y="412"/>
                    <a:pt x="1442" y="518"/>
                    <a:pt x="1457" y="654"/>
                  </a:cubicBezTo>
                  <a:cubicBezTo>
                    <a:pt x="1467" y="740"/>
                    <a:pt x="1458" y="830"/>
                    <a:pt x="1441" y="901"/>
                  </a:cubicBezTo>
                  <a:cubicBezTo>
                    <a:pt x="1429" y="949"/>
                    <a:pt x="1413" y="994"/>
                    <a:pt x="1394" y="1035"/>
                  </a:cubicBezTo>
                  <a:cubicBezTo>
                    <a:pt x="1355" y="1117"/>
                    <a:pt x="1305" y="1187"/>
                    <a:pt x="1244" y="1247"/>
                  </a:cubicBezTo>
                  <a:cubicBezTo>
                    <a:pt x="1183" y="1306"/>
                    <a:pt x="1114" y="1357"/>
                    <a:pt x="1030" y="1394"/>
                  </a:cubicBezTo>
                  <a:cubicBezTo>
                    <a:pt x="988" y="1413"/>
                    <a:pt x="944" y="1429"/>
                    <a:pt x="894" y="1440"/>
                  </a:cubicBezTo>
                  <a:cubicBezTo>
                    <a:pt x="845" y="1451"/>
                    <a:pt x="790" y="1459"/>
                    <a:pt x="732" y="1458"/>
                  </a:cubicBezTo>
                  <a:cubicBezTo>
                    <a:pt x="614" y="1457"/>
                    <a:pt x="517" y="1432"/>
                    <a:pt x="434" y="1394"/>
                  </a:cubicBezTo>
                  <a:cubicBezTo>
                    <a:pt x="351" y="1357"/>
                    <a:pt x="279" y="1306"/>
                    <a:pt x="220" y="1247"/>
                  </a:cubicBezTo>
                  <a:cubicBezTo>
                    <a:pt x="128" y="1155"/>
                    <a:pt x="60" y="1045"/>
                    <a:pt x="23" y="900"/>
                  </a:cubicBezTo>
                  <a:cubicBezTo>
                    <a:pt x="8" y="841"/>
                    <a:pt x="0" y="771"/>
                    <a:pt x="3" y="696"/>
                  </a:cubicBezTo>
                  <a:cubicBezTo>
                    <a:pt x="5" y="652"/>
                    <a:pt x="11" y="612"/>
                    <a:pt x="19" y="576"/>
                  </a:cubicBezTo>
                  <a:cubicBezTo>
                    <a:pt x="41" y="476"/>
                    <a:pt x="78" y="394"/>
                    <a:pt x="128" y="322"/>
                  </a:cubicBezTo>
                  <a:cubicBezTo>
                    <a:pt x="201" y="215"/>
                    <a:pt x="297" y="129"/>
                    <a:pt x="419" y="71"/>
                  </a:cubicBezTo>
                  <a:cubicBezTo>
                    <a:pt x="501" y="32"/>
                    <a:pt x="595" y="4"/>
                    <a:pt x="710" y="0"/>
                  </a:cubicBezTo>
                  <a:close/>
                  <a:moveTo>
                    <a:pt x="685" y="35"/>
                  </a:moveTo>
                  <a:cubicBezTo>
                    <a:pt x="644" y="38"/>
                    <a:pt x="607" y="43"/>
                    <a:pt x="571" y="52"/>
                  </a:cubicBezTo>
                  <a:cubicBezTo>
                    <a:pt x="431" y="87"/>
                    <a:pt x="326" y="152"/>
                    <a:pt x="238" y="240"/>
                  </a:cubicBezTo>
                  <a:cubicBezTo>
                    <a:pt x="180" y="298"/>
                    <a:pt x="133" y="366"/>
                    <a:pt x="97" y="447"/>
                  </a:cubicBezTo>
                  <a:cubicBezTo>
                    <a:pt x="61" y="526"/>
                    <a:pt x="36" y="619"/>
                    <a:pt x="36" y="734"/>
                  </a:cubicBezTo>
                  <a:cubicBezTo>
                    <a:pt x="36" y="791"/>
                    <a:pt x="44" y="843"/>
                    <a:pt x="55" y="890"/>
                  </a:cubicBezTo>
                  <a:cubicBezTo>
                    <a:pt x="77" y="984"/>
                    <a:pt x="116" y="1060"/>
                    <a:pt x="164" y="1129"/>
                  </a:cubicBezTo>
                  <a:cubicBezTo>
                    <a:pt x="193" y="1171"/>
                    <a:pt x="228" y="1211"/>
                    <a:pt x="265" y="1244"/>
                  </a:cubicBezTo>
                  <a:cubicBezTo>
                    <a:pt x="288" y="1265"/>
                    <a:pt x="312" y="1284"/>
                    <a:pt x="338" y="1302"/>
                  </a:cubicBezTo>
                  <a:cubicBezTo>
                    <a:pt x="406" y="1349"/>
                    <a:pt x="486" y="1387"/>
                    <a:pt x="580" y="1408"/>
                  </a:cubicBezTo>
                  <a:cubicBezTo>
                    <a:pt x="628" y="1418"/>
                    <a:pt x="681" y="1426"/>
                    <a:pt x="737" y="1425"/>
                  </a:cubicBezTo>
                  <a:cubicBezTo>
                    <a:pt x="848" y="1423"/>
                    <a:pt x="942" y="1399"/>
                    <a:pt x="1022" y="1362"/>
                  </a:cubicBezTo>
                  <a:cubicBezTo>
                    <a:pt x="1120" y="1315"/>
                    <a:pt x="1201" y="1251"/>
                    <a:pt x="1267" y="1173"/>
                  </a:cubicBezTo>
                  <a:cubicBezTo>
                    <a:pt x="1307" y="1125"/>
                    <a:pt x="1341" y="1072"/>
                    <a:pt x="1367" y="1012"/>
                  </a:cubicBezTo>
                  <a:cubicBezTo>
                    <a:pt x="1403" y="931"/>
                    <a:pt x="1427" y="839"/>
                    <a:pt x="1427" y="724"/>
                  </a:cubicBezTo>
                  <a:cubicBezTo>
                    <a:pt x="1427" y="668"/>
                    <a:pt x="1420" y="616"/>
                    <a:pt x="1409" y="569"/>
                  </a:cubicBezTo>
                  <a:cubicBezTo>
                    <a:pt x="1398" y="523"/>
                    <a:pt x="1382" y="478"/>
                    <a:pt x="1364" y="440"/>
                  </a:cubicBezTo>
                  <a:cubicBezTo>
                    <a:pt x="1308" y="321"/>
                    <a:pt x="1229" y="227"/>
                    <a:pt x="1126" y="156"/>
                  </a:cubicBezTo>
                  <a:cubicBezTo>
                    <a:pt x="1040" y="97"/>
                    <a:pt x="939" y="53"/>
                    <a:pt x="810" y="38"/>
                  </a:cubicBezTo>
                  <a:cubicBezTo>
                    <a:pt x="784" y="35"/>
                    <a:pt x="754" y="32"/>
                    <a:pt x="727" y="34"/>
                  </a:cubicBezTo>
                  <a:cubicBezTo>
                    <a:pt x="712" y="34"/>
                    <a:pt x="698" y="34"/>
                    <a:pt x="685" y="3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6" name="Freeform 6"/>
            <p:cNvSpPr>
              <a:spLocks noEditPoints="1"/>
            </p:cNvSpPr>
            <p:nvPr/>
          </p:nvSpPr>
          <p:spPr bwMode="auto">
            <a:xfrm>
              <a:off x="3007" y="895"/>
              <a:ext cx="1230" cy="1232"/>
            </a:xfrm>
            <a:custGeom>
              <a:gdLst>
                <a:gd fmla="*/ 663 w 1332" name="T0"/>
                <a:gd fmla="*/ 1 h 1334" name="T1"/>
                <a:gd fmla="*/ 742 w 1332" name="T2"/>
                <a:gd fmla="*/ 5 h 1334" name="T3"/>
                <a:gd fmla="*/ 938 w 1332" name="T4"/>
                <a:gd fmla="*/ 59 h 1334" name="T5"/>
                <a:gd fmla="*/ 1135 w 1332" name="T6"/>
                <a:gd fmla="*/ 195 h 1334" name="T7"/>
                <a:gd fmla="*/ 1272 w 1332" name="T8"/>
                <a:gd fmla="*/ 391 h 1334" name="T9"/>
                <a:gd fmla="*/ 1332 w 1332" name="T10"/>
                <a:gd fmla="*/ 664 h 1334" name="T11"/>
                <a:gd fmla="*/ 1274 w 1332" name="T12"/>
                <a:gd fmla="*/ 939 h 1334" name="T13"/>
                <a:gd fmla="*/ 1138 w 1332" name="T14"/>
                <a:gd fmla="*/ 1136 h 1334" name="T15"/>
                <a:gd fmla="*/ 942 w 1332" name="T16"/>
                <a:gd fmla="*/ 1273 h 1334" name="T17"/>
                <a:gd fmla="*/ 669 w 1332" name="T18"/>
                <a:gd fmla="*/ 1334 h 1334" name="T19"/>
                <a:gd fmla="*/ 394 w 1332" name="T20"/>
                <a:gd fmla="*/ 1275 h 1334" name="T21"/>
                <a:gd fmla="*/ 197 w 1332" name="T22"/>
                <a:gd fmla="*/ 1139 h 1334" name="T23"/>
                <a:gd fmla="*/ 17 w 1332" name="T24"/>
                <a:gd fmla="*/ 819 h 1334" name="T25"/>
                <a:gd fmla="*/ 0 w 1332" name="T26"/>
                <a:gd fmla="*/ 670 h 1334" name="T27"/>
                <a:gd fmla="*/ 58 w 1332" name="T28"/>
                <a:gd fmla="*/ 395 h 1334" name="T29"/>
                <a:gd fmla="*/ 118 w 1332" name="T30"/>
                <a:gd fmla="*/ 289 h 1334" name="T31"/>
                <a:gd fmla="*/ 390 w 1332" name="T32"/>
                <a:gd fmla="*/ 61 h 1334" name="T33"/>
                <a:gd fmla="*/ 514 w 1332" name="T34"/>
                <a:gd fmla="*/ 18 h 1334" name="T35"/>
                <a:gd fmla="*/ 623 w 1332" name="T36"/>
                <a:gd fmla="*/ 2 h 1334" name="T37"/>
                <a:gd fmla="*/ 663 w 1332" name="T38"/>
                <a:gd fmla="*/ 1 h 1334" name="T39"/>
                <a:gd fmla="*/ 624 w 1332" name="T40"/>
                <a:gd fmla="*/ 17 h 1334" name="T41"/>
                <a:gd fmla="*/ 587 w 1332" name="T42"/>
                <a:gd fmla="*/ 21 h 1334" name="T43"/>
                <a:gd fmla="*/ 397 w 1332" name="T44"/>
                <a:gd fmla="*/ 74 h 1334" name="T45"/>
                <a:gd fmla="*/ 204 w 1332" name="T46"/>
                <a:gd fmla="*/ 208 h 1334" name="T47"/>
                <a:gd fmla="*/ 72 w 1332" name="T48"/>
                <a:gd fmla="*/ 401 h 1334" name="T49"/>
                <a:gd fmla="*/ 15 w 1332" name="T50"/>
                <a:gd fmla="*/ 670 h 1334" name="T51"/>
                <a:gd fmla="*/ 73 w 1332" name="T52"/>
                <a:gd fmla="*/ 937 h 1334" name="T53"/>
                <a:gd fmla="*/ 207 w 1332" name="T54"/>
                <a:gd fmla="*/ 1128 h 1334" name="T55"/>
                <a:gd fmla="*/ 400 w 1332" name="T56"/>
                <a:gd fmla="*/ 1261 h 1334" name="T57"/>
                <a:gd fmla="*/ 668 w 1332" name="T58"/>
                <a:gd fmla="*/ 1318 h 1334" name="T59"/>
                <a:gd fmla="*/ 935 w 1332" name="T60"/>
                <a:gd fmla="*/ 1260 h 1334" name="T61"/>
                <a:gd fmla="*/ 1127 w 1332" name="T62"/>
                <a:gd fmla="*/ 1126 h 1334" name="T63"/>
                <a:gd fmla="*/ 1260 w 1332" name="T64"/>
                <a:gd fmla="*/ 934 h 1334" name="T65"/>
                <a:gd fmla="*/ 1317 w 1332" name="T66"/>
                <a:gd fmla="*/ 665 h 1334" name="T67"/>
                <a:gd fmla="*/ 1259 w 1332" name="T68"/>
                <a:gd fmla="*/ 398 h 1334" name="T69"/>
                <a:gd fmla="*/ 1125 w 1332" name="T70"/>
                <a:gd fmla="*/ 206 h 1334" name="T71"/>
                <a:gd fmla="*/ 932 w 1332" name="T72"/>
                <a:gd fmla="*/ 73 h 1334" name="T73"/>
                <a:gd fmla="*/ 741 w 1332" name="T74"/>
                <a:gd fmla="*/ 20 h 1334" name="T75"/>
                <a:gd fmla="*/ 664 w 1332" name="T76"/>
                <a:gd fmla="*/ 16 h 1334" name="T77"/>
                <a:gd fmla="*/ 624 w 1332" name="T78"/>
                <a:gd fmla="*/ 17 h 133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334" w="1332">
                  <a:moveTo>
                    <a:pt x="663" y="1"/>
                  </a:moveTo>
                  <a:cubicBezTo>
                    <a:pt x="688" y="0"/>
                    <a:pt x="718" y="2"/>
                    <a:pt x="742" y="5"/>
                  </a:cubicBezTo>
                  <a:cubicBezTo>
                    <a:pt x="816" y="13"/>
                    <a:pt x="882" y="34"/>
                    <a:pt x="938" y="59"/>
                  </a:cubicBezTo>
                  <a:cubicBezTo>
                    <a:pt x="1015" y="94"/>
                    <a:pt x="1080" y="140"/>
                    <a:pt x="1135" y="195"/>
                  </a:cubicBezTo>
                  <a:cubicBezTo>
                    <a:pt x="1192" y="251"/>
                    <a:pt x="1236" y="314"/>
                    <a:pt x="1272" y="391"/>
                  </a:cubicBezTo>
                  <a:cubicBezTo>
                    <a:pt x="1307" y="467"/>
                    <a:pt x="1332" y="557"/>
                    <a:pt x="1332" y="664"/>
                  </a:cubicBezTo>
                  <a:cubicBezTo>
                    <a:pt x="1332" y="774"/>
                    <a:pt x="1309" y="862"/>
                    <a:pt x="1274" y="939"/>
                  </a:cubicBezTo>
                  <a:cubicBezTo>
                    <a:pt x="1239" y="1016"/>
                    <a:pt x="1194" y="1080"/>
                    <a:pt x="1138" y="1136"/>
                  </a:cubicBezTo>
                  <a:cubicBezTo>
                    <a:pt x="1083" y="1192"/>
                    <a:pt x="1019" y="1238"/>
                    <a:pt x="942" y="1273"/>
                  </a:cubicBezTo>
                  <a:cubicBezTo>
                    <a:pt x="866" y="1308"/>
                    <a:pt x="776" y="1333"/>
                    <a:pt x="669" y="1334"/>
                  </a:cubicBezTo>
                  <a:cubicBezTo>
                    <a:pt x="560" y="1334"/>
                    <a:pt x="471" y="1309"/>
                    <a:pt x="394" y="1275"/>
                  </a:cubicBezTo>
                  <a:cubicBezTo>
                    <a:pt x="317" y="1241"/>
                    <a:pt x="252" y="1195"/>
                    <a:pt x="197" y="1139"/>
                  </a:cubicBezTo>
                  <a:cubicBezTo>
                    <a:pt x="114" y="1056"/>
                    <a:pt x="50" y="954"/>
                    <a:pt x="17" y="819"/>
                  </a:cubicBezTo>
                  <a:cubicBezTo>
                    <a:pt x="6" y="774"/>
                    <a:pt x="0" y="724"/>
                    <a:pt x="0" y="670"/>
                  </a:cubicBezTo>
                  <a:cubicBezTo>
                    <a:pt x="0" y="561"/>
                    <a:pt x="24" y="471"/>
                    <a:pt x="58" y="395"/>
                  </a:cubicBezTo>
                  <a:cubicBezTo>
                    <a:pt x="75" y="357"/>
                    <a:pt x="96" y="321"/>
                    <a:pt x="118" y="289"/>
                  </a:cubicBezTo>
                  <a:cubicBezTo>
                    <a:pt x="187" y="190"/>
                    <a:pt x="277" y="114"/>
                    <a:pt x="390" y="61"/>
                  </a:cubicBezTo>
                  <a:cubicBezTo>
                    <a:pt x="428" y="43"/>
                    <a:pt x="469" y="29"/>
                    <a:pt x="514" y="18"/>
                  </a:cubicBezTo>
                  <a:cubicBezTo>
                    <a:pt x="548" y="10"/>
                    <a:pt x="583" y="5"/>
                    <a:pt x="623" y="2"/>
                  </a:cubicBezTo>
                  <a:cubicBezTo>
                    <a:pt x="636" y="2"/>
                    <a:pt x="649" y="2"/>
                    <a:pt x="663" y="1"/>
                  </a:cubicBezTo>
                  <a:close/>
                  <a:moveTo>
                    <a:pt x="624" y="17"/>
                  </a:moveTo>
                  <a:cubicBezTo>
                    <a:pt x="611" y="18"/>
                    <a:pt x="599" y="19"/>
                    <a:pt x="587" y="21"/>
                  </a:cubicBezTo>
                  <a:cubicBezTo>
                    <a:pt x="515" y="29"/>
                    <a:pt x="452" y="49"/>
                    <a:pt x="397" y="74"/>
                  </a:cubicBezTo>
                  <a:cubicBezTo>
                    <a:pt x="322" y="109"/>
                    <a:pt x="260" y="153"/>
                    <a:pt x="204" y="208"/>
                  </a:cubicBezTo>
                  <a:cubicBezTo>
                    <a:pt x="150" y="262"/>
                    <a:pt x="105" y="326"/>
                    <a:pt x="72" y="401"/>
                  </a:cubicBezTo>
                  <a:cubicBezTo>
                    <a:pt x="38" y="476"/>
                    <a:pt x="15" y="563"/>
                    <a:pt x="15" y="670"/>
                  </a:cubicBezTo>
                  <a:cubicBezTo>
                    <a:pt x="15" y="776"/>
                    <a:pt x="40" y="863"/>
                    <a:pt x="73" y="937"/>
                  </a:cubicBezTo>
                  <a:cubicBezTo>
                    <a:pt x="107" y="1012"/>
                    <a:pt x="153" y="1074"/>
                    <a:pt x="207" y="1128"/>
                  </a:cubicBezTo>
                  <a:cubicBezTo>
                    <a:pt x="261" y="1182"/>
                    <a:pt x="325" y="1228"/>
                    <a:pt x="400" y="1261"/>
                  </a:cubicBezTo>
                  <a:cubicBezTo>
                    <a:pt x="474" y="1294"/>
                    <a:pt x="562" y="1319"/>
                    <a:pt x="668" y="1318"/>
                  </a:cubicBezTo>
                  <a:cubicBezTo>
                    <a:pt x="773" y="1318"/>
                    <a:pt x="861" y="1294"/>
                    <a:pt x="935" y="1260"/>
                  </a:cubicBezTo>
                  <a:cubicBezTo>
                    <a:pt x="1010" y="1226"/>
                    <a:pt x="1073" y="1180"/>
                    <a:pt x="1127" y="1126"/>
                  </a:cubicBezTo>
                  <a:cubicBezTo>
                    <a:pt x="1181" y="1072"/>
                    <a:pt x="1227" y="1009"/>
                    <a:pt x="1260" y="934"/>
                  </a:cubicBezTo>
                  <a:cubicBezTo>
                    <a:pt x="1294" y="858"/>
                    <a:pt x="1317" y="772"/>
                    <a:pt x="1317" y="665"/>
                  </a:cubicBezTo>
                  <a:cubicBezTo>
                    <a:pt x="1317" y="558"/>
                    <a:pt x="1292" y="472"/>
                    <a:pt x="1259" y="398"/>
                  </a:cubicBezTo>
                  <a:cubicBezTo>
                    <a:pt x="1224" y="322"/>
                    <a:pt x="1180" y="261"/>
                    <a:pt x="1125" y="206"/>
                  </a:cubicBezTo>
                  <a:cubicBezTo>
                    <a:pt x="1071" y="152"/>
                    <a:pt x="1007" y="107"/>
                    <a:pt x="932" y="73"/>
                  </a:cubicBezTo>
                  <a:cubicBezTo>
                    <a:pt x="877" y="48"/>
                    <a:pt x="813" y="28"/>
                    <a:pt x="741" y="20"/>
                  </a:cubicBezTo>
                  <a:cubicBezTo>
                    <a:pt x="717" y="18"/>
                    <a:pt x="689" y="15"/>
                    <a:pt x="664" y="16"/>
                  </a:cubicBezTo>
                  <a:cubicBezTo>
                    <a:pt x="650" y="17"/>
                    <a:pt x="637" y="16"/>
                    <a:pt x="624" y="1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7" name="Freeform 7"/>
            <p:cNvSpPr>
              <a:spLocks noEditPoints="1"/>
            </p:cNvSpPr>
            <p:nvPr/>
          </p:nvSpPr>
          <p:spPr bwMode="auto">
            <a:xfrm>
              <a:off x="3687" y="943"/>
              <a:ext cx="94" cy="131"/>
            </a:xfrm>
            <a:custGeom>
              <a:gdLst>
                <a:gd fmla="*/ 59 w 102" name="T0"/>
                <a:gd fmla="*/ 11 h 142" name="T1"/>
                <a:gd fmla="*/ 74 w 102" name="T2"/>
                <a:gd fmla="*/ 12 h 142" name="T3"/>
                <a:gd fmla="*/ 90 w 102" name="T4"/>
                <a:gd fmla="*/ 12 h 142" name="T5"/>
                <a:gd fmla="*/ 101 w 102" name="T6"/>
                <a:gd fmla="*/ 25 h 142" name="T7"/>
                <a:gd fmla="*/ 95 w 102" name="T8"/>
                <a:gd fmla="*/ 34 h 142" name="T9"/>
                <a:gd fmla="*/ 85 w 102" name="T10"/>
                <a:gd fmla="*/ 56 h 142" name="T11"/>
                <a:gd fmla="*/ 81 w 102" name="T12"/>
                <a:gd fmla="*/ 67 h 142" name="T13"/>
                <a:gd fmla="*/ 73 w 102" name="T14"/>
                <a:gd fmla="*/ 73 h 142" name="T15"/>
                <a:gd fmla="*/ 67 w 102" name="T16"/>
                <a:gd fmla="*/ 65 h 142" name="T17"/>
                <a:gd fmla="*/ 44 w 102" name="T18"/>
                <a:gd fmla="*/ 61 h 142" name="T19"/>
                <a:gd fmla="*/ 22 w 102" name="T20"/>
                <a:gd fmla="*/ 126 h 142" name="T21"/>
                <a:gd fmla="*/ 9 w 102" name="T22"/>
                <a:gd fmla="*/ 142 h 142" name="T23"/>
                <a:gd fmla="*/ 14 w 102" name="T24"/>
                <a:gd fmla="*/ 111 h 142" name="T25"/>
                <a:gd fmla="*/ 41 w 102" name="T26"/>
                <a:gd fmla="*/ 43 h 142" name="T27"/>
                <a:gd fmla="*/ 45 w 102" name="T28"/>
                <a:gd fmla="*/ 10 h 142" name="T29"/>
                <a:gd fmla="*/ 45 w 102" name="T30"/>
                <a:gd fmla="*/ 2 h 142" name="T31"/>
                <a:gd fmla="*/ 59 w 102" name="T32"/>
                <a:gd fmla="*/ 11 h 142" name="T33"/>
                <a:gd fmla="*/ 79 w 102" name="T34"/>
                <a:gd fmla="*/ 42 h 142" name="T35"/>
                <a:gd fmla="*/ 84 w 102" name="T36"/>
                <a:gd fmla="*/ 21 h 142" name="T37"/>
                <a:gd fmla="*/ 60 w 102" name="T38"/>
                <a:gd fmla="*/ 18 h 142" name="T39"/>
                <a:gd fmla="*/ 53 w 102" name="T40"/>
                <a:gd fmla="*/ 34 h 142" name="T41"/>
                <a:gd fmla="*/ 72 w 102" name="T42"/>
                <a:gd fmla="*/ 42 h 142" name="T43"/>
                <a:gd fmla="*/ 50 w 102" name="T44"/>
                <a:gd fmla="*/ 41 h 142" name="T45"/>
                <a:gd fmla="*/ 46 w 102" name="T46"/>
                <a:gd fmla="*/ 55 h 142" name="T47"/>
                <a:gd fmla="*/ 71 w 102" name="T48"/>
                <a:gd fmla="*/ 61 h 142" name="T49"/>
                <a:gd fmla="*/ 79 w 102" name="T50"/>
                <a:gd fmla="*/ 42 h 142"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42" w="102">
                  <a:moveTo>
                    <a:pt x="59" y="11"/>
                  </a:moveTo>
                  <a:cubicBezTo>
                    <a:pt x="64" y="12"/>
                    <a:pt x="69" y="12"/>
                    <a:pt x="74" y="12"/>
                  </a:cubicBezTo>
                  <a:cubicBezTo>
                    <a:pt x="80" y="12"/>
                    <a:pt x="86" y="11"/>
                    <a:pt x="90" y="12"/>
                  </a:cubicBezTo>
                  <a:cubicBezTo>
                    <a:pt x="93" y="12"/>
                    <a:pt x="102" y="21"/>
                    <a:pt x="101" y="25"/>
                  </a:cubicBezTo>
                  <a:cubicBezTo>
                    <a:pt x="101" y="28"/>
                    <a:pt x="96" y="32"/>
                    <a:pt x="95" y="34"/>
                  </a:cubicBezTo>
                  <a:cubicBezTo>
                    <a:pt x="90" y="40"/>
                    <a:pt x="88" y="48"/>
                    <a:pt x="85" y="56"/>
                  </a:cubicBezTo>
                  <a:cubicBezTo>
                    <a:pt x="84" y="60"/>
                    <a:pt x="83" y="64"/>
                    <a:pt x="81" y="67"/>
                  </a:cubicBezTo>
                  <a:cubicBezTo>
                    <a:pt x="79" y="69"/>
                    <a:pt x="75" y="73"/>
                    <a:pt x="73" y="73"/>
                  </a:cubicBezTo>
                  <a:cubicBezTo>
                    <a:pt x="69" y="72"/>
                    <a:pt x="68" y="67"/>
                    <a:pt x="67" y="65"/>
                  </a:cubicBezTo>
                  <a:cubicBezTo>
                    <a:pt x="60" y="63"/>
                    <a:pt x="52" y="62"/>
                    <a:pt x="44" y="61"/>
                  </a:cubicBezTo>
                  <a:cubicBezTo>
                    <a:pt x="37" y="82"/>
                    <a:pt x="31" y="107"/>
                    <a:pt x="22" y="126"/>
                  </a:cubicBezTo>
                  <a:cubicBezTo>
                    <a:pt x="19" y="132"/>
                    <a:pt x="16" y="140"/>
                    <a:pt x="9" y="142"/>
                  </a:cubicBezTo>
                  <a:cubicBezTo>
                    <a:pt x="0" y="131"/>
                    <a:pt x="9" y="119"/>
                    <a:pt x="14" y="111"/>
                  </a:cubicBezTo>
                  <a:cubicBezTo>
                    <a:pt x="26" y="92"/>
                    <a:pt x="34" y="68"/>
                    <a:pt x="41" y="43"/>
                  </a:cubicBezTo>
                  <a:cubicBezTo>
                    <a:pt x="44" y="33"/>
                    <a:pt x="46" y="21"/>
                    <a:pt x="45" y="10"/>
                  </a:cubicBezTo>
                  <a:cubicBezTo>
                    <a:pt x="45" y="8"/>
                    <a:pt x="44" y="5"/>
                    <a:pt x="45" y="2"/>
                  </a:cubicBezTo>
                  <a:cubicBezTo>
                    <a:pt x="52" y="0"/>
                    <a:pt x="55" y="8"/>
                    <a:pt x="59" y="11"/>
                  </a:cubicBezTo>
                  <a:close/>
                  <a:moveTo>
                    <a:pt x="79" y="42"/>
                  </a:moveTo>
                  <a:cubicBezTo>
                    <a:pt x="80" y="38"/>
                    <a:pt x="86" y="25"/>
                    <a:pt x="84" y="21"/>
                  </a:cubicBezTo>
                  <a:cubicBezTo>
                    <a:pt x="82" y="17"/>
                    <a:pt x="66" y="19"/>
                    <a:pt x="60" y="18"/>
                  </a:cubicBezTo>
                  <a:cubicBezTo>
                    <a:pt x="56" y="22"/>
                    <a:pt x="55" y="28"/>
                    <a:pt x="53" y="34"/>
                  </a:cubicBezTo>
                  <a:cubicBezTo>
                    <a:pt x="62" y="34"/>
                    <a:pt x="70" y="35"/>
                    <a:pt x="72" y="42"/>
                  </a:cubicBezTo>
                  <a:cubicBezTo>
                    <a:pt x="65" y="45"/>
                    <a:pt x="57" y="41"/>
                    <a:pt x="50" y="41"/>
                  </a:cubicBezTo>
                  <a:cubicBezTo>
                    <a:pt x="48" y="46"/>
                    <a:pt x="47" y="50"/>
                    <a:pt x="46" y="55"/>
                  </a:cubicBezTo>
                  <a:cubicBezTo>
                    <a:pt x="56" y="55"/>
                    <a:pt x="68" y="53"/>
                    <a:pt x="71" y="61"/>
                  </a:cubicBezTo>
                  <a:cubicBezTo>
                    <a:pt x="74" y="56"/>
                    <a:pt x="76" y="49"/>
                    <a:pt x="79" y="4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8" name="Freeform 8"/>
            <p:cNvSpPr>
              <a:spLocks noEditPoints="1"/>
            </p:cNvSpPr>
            <p:nvPr/>
          </p:nvSpPr>
          <p:spPr bwMode="auto">
            <a:xfrm>
              <a:off x="3785" y="953"/>
              <a:ext cx="68" cy="165"/>
            </a:xfrm>
            <a:custGeom>
              <a:gdLst>
                <a:gd fmla="*/ 26 w 74" name="T0"/>
                <a:gd fmla="*/ 11 h 178" name="T1"/>
                <a:gd fmla="*/ 43 w 74" name="T2"/>
                <a:gd fmla="*/ 13 h 178" name="T3"/>
                <a:gd fmla="*/ 59 w 74" name="T4"/>
                <a:gd fmla="*/ 10 h 178" name="T5"/>
                <a:gd fmla="*/ 68 w 74" name="T6"/>
                <a:gd fmla="*/ 16 h 178" name="T7"/>
                <a:gd fmla="*/ 74 w 74" name="T8"/>
                <a:gd fmla="*/ 25 h 178" name="T9"/>
                <a:gd fmla="*/ 70 w 74" name="T10"/>
                <a:gd fmla="*/ 32 h 178" name="T11"/>
                <a:gd fmla="*/ 59 w 74" name="T12"/>
                <a:gd fmla="*/ 64 h 178" name="T13"/>
                <a:gd fmla="*/ 37 w 74" name="T14"/>
                <a:gd fmla="*/ 151 h 178" name="T15"/>
                <a:gd fmla="*/ 32 w 74" name="T16"/>
                <a:gd fmla="*/ 167 h 178" name="T17"/>
                <a:gd fmla="*/ 19 w 74" name="T18"/>
                <a:gd fmla="*/ 177 h 178" name="T19"/>
                <a:gd fmla="*/ 8 w 74" name="T20"/>
                <a:gd fmla="*/ 163 h 178" name="T21"/>
                <a:gd fmla="*/ 0 w 74" name="T22"/>
                <a:gd fmla="*/ 147 h 178" name="T23"/>
                <a:gd fmla="*/ 9 w 74" name="T24"/>
                <a:gd fmla="*/ 151 h 178" name="T25"/>
                <a:gd fmla="*/ 18 w 74" name="T26"/>
                <a:gd fmla="*/ 155 h 178" name="T27"/>
                <a:gd fmla="*/ 27 w 74" name="T28"/>
                <a:gd fmla="*/ 135 h 178" name="T29"/>
                <a:gd fmla="*/ 46 w 74" name="T30"/>
                <a:gd fmla="*/ 70 h 178" name="T31"/>
                <a:gd fmla="*/ 14 w 74" name="T32"/>
                <a:gd fmla="*/ 63 h 178" name="T33"/>
                <a:gd fmla="*/ 9 w 74" name="T34"/>
                <a:gd fmla="*/ 68 h 178" name="T35"/>
                <a:gd fmla="*/ 11 w 74" name="T36"/>
                <a:gd fmla="*/ 35 h 178" name="T37"/>
                <a:gd fmla="*/ 15 w 74" name="T38"/>
                <a:gd fmla="*/ 11 h 178" name="T39"/>
                <a:gd fmla="*/ 15 w 74" name="T40"/>
                <a:gd fmla="*/ 3 h 178" name="T41"/>
                <a:gd fmla="*/ 26 w 74" name="T42"/>
                <a:gd fmla="*/ 11 h 178" name="T43"/>
                <a:gd fmla="*/ 22 w 74" name="T44"/>
                <a:gd fmla="*/ 35 h 178" name="T45"/>
                <a:gd fmla="*/ 46 w 74" name="T46"/>
                <a:gd fmla="*/ 43 h 178" name="T47"/>
                <a:gd fmla="*/ 33 w 74" name="T48"/>
                <a:gd fmla="*/ 43 h 178" name="T49"/>
                <a:gd fmla="*/ 20 w 74" name="T50"/>
                <a:gd fmla="*/ 41 h 178" name="T51"/>
                <a:gd fmla="*/ 16 w 74" name="T52"/>
                <a:gd fmla="*/ 56 h 178" name="T53"/>
                <a:gd fmla="*/ 43 w 74" name="T54"/>
                <a:gd fmla="*/ 59 h 178" name="T55"/>
                <a:gd fmla="*/ 48 w 74" name="T56"/>
                <a:gd fmla="*/ 63 h 178" name="T57"/>
                <a:gd fmla="*/ 56 w 74" name="T58"/>
                <a:gd fmla="*/ 21 h 178" name="T59"/>
                <a:gd fmla="*/ 26 w 74" name="T60"/>
                <a:gd fmla="*/ 18 h 178" name="T61"/>
                <a:gd fmla="*/ 22 w 74" name="T62"/>
                <a:gd fmla="*/ 35 h 17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78" w="74">
                  <a:moveTo>
                    <a:pt x="26" y="11"/>
                  </a:moveTo>
                  <a:cubicBezTo>
                    <a:pt x="32" y="11"/>
                    <a:pt x="37" y="13"/>
                    <a:pt x="43" y="13"/>
                  </a:cubicBezTo>
                  <a:cubicBezTo>
                    <a:pt x="48" y="13"/>
                    <a:pt x="54" y="10"/>
                    <a:pt x="59" y="10"/>
                  </a:cubicBezTo>
                  <a:cubicBezTo>
                    <a:pt x="62" y="11"/>
                    <a:pt x="65" y="14"/>
                    <a:pt x="68" y="16"/>
                  </a:cubicBezTo>
                  <a:cubicBezTo>
                    <a:pt x="70" y="18"/>
                    <a:pt x="74" y="22"/>
                    <a:pt x="74" y="25"/>
                  </a:cubicBezTo>
                  <a:cubicBezTo>
                    <a:pt x="74" y="28"/>
                    <a:pt x="71" y="30"/>
                    <a:pt x="70" y="32"/>
                  </a:cubicBezTo>
                  <a:cubicBezTo>
                    <a:pt x="64" y="40"/>
                    <a:pt x="62" y="53"/>
                    <a:pt x="59" y="64"/>
                  </a:cubicBezTo>
                  <a:cubicBezTo>
                    <a:pt x="51" y="93"/>
                    <a:pt x="44" y="121"/>
                    <a:pt x="37" y="151"/>
                  </a:cubicBezTo>
                  <a:cubicBezTo>
                    <a:pt x="36" y="157"/>
                    <a:pt x="34" y="163"/>
                    <a:pt x="32" y="167"/>
                  </a:cubicBezTo>
                  <a:cubicBezTo>
                    <a:pt x="29" y="170"/>
                    <a:pt x="22" y="177"/>
                    <a:pt x="19" y="177"/>
                  </a:cubicBezTo>
                  <a:cubicBezTo>
                    <a:pt x="14" y="178"/>
                    <a:pt x="11" y="167"/>
                    <a:pt x="8" y="163"/>
                  </a:cubicBezTo>
                  <a:cubicBezTo>
                    <a:pt x="5" y="157"/>
                    <a:pt x="2" y="152"/>
                    <a:pt x="0" y="147"/>
                  </a:cubicBezTo>
                  <a:cubicBezTo>
                    <a:pt x="4" y="147"/>
                    <a:pt x="6" y="149"/>
                    <a:pt x="9" y="151"/>
                  </a:cubicBezTo>
                  <a:cubicBezTo>
                    <a:pt x="11" y="152"/>
                    <a:pt x="15" y="155"/>
                    <a:pt x="18" y="155"/>
                  </a:cubicBezTo>
                  <a:cubicBezTo>
                    <a:pt x="22" y="154"/>
                    <a:pt x="25" y="140"/>
                    <a:pt x="27" y="135"/>
                  </a:cubicBezTo>
                  <a:cubicBezTo>
                    <a:pt x="34" y="114"/>
                    <a:pt x="41" y="90"/>
                    <a:pt x="46" y="70"/>
                  </a:cubicBezTo>
                  <a:cubicBezTo>
                    <a:pt x="37" y="67"/>
                    <a:pt x="25" y="65"/>
                    <a:pt x="14" y="63"/>
                  </a:cubicBezTo>
                  <a:cubicBezTo>
                    <a:pt x="12" y="64"/>
                    <a:pt x="12" y="68"/>
                    <a:pt x="9" y="68"/>
                  </a:cubicBezTo>
                  <a:cubicBezTo>
                    <a:pt x="1" y="58"/>
                    <a:pt x="8" y="46"/>
                    <a:pt x="11" y="35"/>
                  </a:cubicBezTo>
                  <a:cubicBezTo>
                    <a:pt x="13" y="28"/>
                    <a:pt x="16" y="20"/>
                    <a:pt x="15" y="11"/>
                  </a:cubicBezTo>
                  <a:cubicBezTo>
                    <a:pt x="15" y="8"/>
                    <a:pt x="14" y="5"/>
                    <a:pt x="15" y="3"/>
                  </a:cubicBezTo>
                  <a:cubicBezTo>
                    <a:pt x="18" y="0"/>
                    <a:pt x="24" y="9"/>
                    <a:pt x="26" y="11"/>
                  </a:cubicBezTo>
                  <a:close/>
                  <a:moveTo>
                    <a:pt x="22" y="35"/>
                  </a:moveTo>
                  <a:cubicBezTo>
                    <a:pt x="31" y="33"/>
                    <a:pt x="44" y="34"/>
                    <a:pt x="46" y="43"/>
                  </a:cubicBezTo>
                  <a:cubicBezTo>
                    <a:pt x="42" y="45"/>
                    <a:pt x="37" y="43"/>
                    <a:pt x="33" y="43"/>
                  </a:cubicBezTo>
                  <a:cubicBezTo>
                    <a:pt x="28" y="42"/>
                    <a:pt x="24" y="41"/>
                    <a:pt x="20" y="41"/>
                  </a:cubicBezTo>
                  <a:cubicBezTo>
                    <a:pt x="18" y="46"/>
                    <a:pt x="17" y="51"/>
                    <a:pt x="16" y="56"/>
                  </a:cubicBezTo>
                  <a:cubicBezTo>
                    <a:pt x="24" y="58"/>
                    <a:pt x="37" y="56"/>
                    <a:pt x="43" y="59"/>
                  </a:cubicBezTo>
                  <a:cubicBezTo>
                    <a:pt x="45" y="60"/>
                    <a:pt x="47" y="63"/>
                    <a:pt x="48" y="63"/>
                  </a:cubicBezTo>
                  <a:cubicBezTo>
                    <a:pt x="51" y="49"/>
                    <a:pt x="57" y="38"/>
                    <a:pt x="56" y="21"/>
                  </a:cubicBezTo>
                  <a:cubicBezTo>
                    <a:pt x="48" y="18"/>
                    <a:pt x="36" y="19"/>
                    <a:pt x="26" y="18"/>
                  </a:cubicBezTo>
                  <a:cubicBezTo>
                    <a:pt x="25" y="24"/>
                    <a:pt x="22" y="30"/>
                    <a:pt x="22" y="3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9" name="Freeform 9"/>
            <p:cNvSpPr/>
            <p:nvPr/>
          </p:nvSpPr>
          <p:spPr bwMode="auto">
            <a:xfrm>
              <a:off x="3387" y="966"/>
              <a:ext cx="161" cy="161"/>
            </a:xfrm>
            <a:custGeom>
              <a:gdLst>
                <a:gd fmla="*/ 54 w 175" name="T0"/>
                <a:gd fmla="*/ 56 h 174" name="T1"/>
                <a:gd fmla="*/ 75 w 175" name="T2"/>
                <a:gd fmla="*/ 44 h 174" name="T3"/>
                <a:gd fmla="*/ 94 w 175" name="T4"/>
                <a:gd fmla="*/ 32 h 174" name="T5"/>
                <a:gd fmla="*/ 117 w 175" name="T6"/>
                <a:gd fmla="*/ 36 h 174" name="T7"/>
                <a:gd fmla="*/ 103 w 175" name="T8"/>
                <a:gd fmla="*/ 45 h 174" name="T9"/>
                <a:gd fmla="*/ 56 w 175" name="T10"/>
                <a:gd fmla="*/ 66 h 174" name="T11"/>
                <a:gd fmla="*/ 57 w 175" name="T12"/>
                <a:gd fmla="*/ 73 h 174" name="T13"/>
                <a:gd fmla="*/ 109 w 175" name="T14"/>
                <a:gd fmla="*/ 103 h 174" name="T15"/>
                <a:gd fmla="*/ 139 w 175" name="T16"/>
                <a:gd fmla="*/ 114 h 174" name="T17"/>
                <a:gd fmla="*/ 158 w 175" name="T18"/>
                <a:gd fmla="*/ 115 h 174" name="T19"/>
                <a:gd fmla="*/ 175 w 175" name="T20"/>
                <a:gd fmla="*/ 118 h 174" name="T21"/>
                <a:gd fmla="*/ 158 w 175" name="T22"/>
                <a:gd fmla="*/ 127 h 174" name="T23"/>
                <a:gd fmla="*/ 148 w 175" name="T24"/>
                <a:gd fmla="*/ 131 h 174" name="T25"/>
                <a:gd fmla="*/ 135 w 175" name="T26"/>
                <a:gd fmla="*/ 135 h 174" name="T27"/>
                <a:gd fmla="*/ 114 w 175" name="T28"/>
                <a:gd fmla="*/ 124 h 174" name="T29"/>
                <a:gd fmla="*/ 59 w 175" name="T30"/>
                <a:gd fmla="*/ 82 h 174" name="T31"/>
                <a:gd fmla="*/ 32 w 175" name="T32"/>
                <a:gd fmla="*/ 163 h 174" name="T33"/>
                <a:gd fmla="*/ 15 w 175" name="T34"/>
                <a:gd fmla="*/ 174 h 174" name="T35"/>
                <a:gd fmla="*/ 20 w 175" name="T36"/>
                <a:gd fmla="*/ 167 h 174" name="T37"/>
                <a:gd fmla="*/ 48 w 175" name="T38"/>
                <a:gd fmla="*/ 105 h 174" name="T39"/>
                <a:gd fmla="*/ 45 w 175" name="T40"/>
                <a:gd fmla="*/ 72 h 174" name="T41"/>
                <a:gd fmla="*/ 31 w 175" name="T42"/>
                <a:gd fmla="*/ 81 h 174" name="T43"/>
                <a:gd fmla="*/ 17 w 175" name="T44"/>
                <a:gd fmla="*/ 90 h 174" name="T45"/>
                <a:gd fmla="*/ 0 w 175" name="T46"/>
                <a:gd fmla="*/ 88 h 174" name="T47"/>
                <a:gd fmla="*/ 10 w 175" name="T48"/>
                <a:gd fmla="*/ 81 h 174" name="T49"/>
                <a:gd fmla="*/ 43 w 175" name="T50"/>
                <a:gd fmla="*/ 63 h 174" name="T51"/>
                <a:gd fmla="*/ 36 w 175" name="T52"/>
                <a:gd fmla="*/ 40 h 174" name="T53"/>
                <a:gd fmla="*/ 23 w 175" name="T54"/>
                <a:gd fmla="*/ 12 h 174" name="T55"/>
                <a:gd fmla="*/ 16 w 175" name="T56"/>
                <a:gd fmla="*/ 7 h 174" name="T57"/>
                <a:gd fmla="*/ 24 w 175" name="T58"/>
                <a:gd fmla="*/ 1 h 174" name="T59"/>
                <a:gd fmla="*/ 43 w 175" name="T60"/>
                <a:gd fmla="*/ 5 h 174" name="T61"/>
                <a:gd fmla="*/ 44 w 175" name="T62"/>
                <a:gd fmla="*/ 13 h 174" name="T63"/>
                <a:gd fmla="*/ 54 w 175" name="T64"/>
                <a:gd fmla="*/ 56 h 17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74" w="175">
                  <a:moveTo>
                    <a:pt x="54" y="56"/>
                  </a:moveTo>
                  <a:cubicBezTo>
                    <a:pt x="61" y="52"/>
                    <a:pt x="68" y="48"/>
                    <a:pt x="75" y="44"/>
                  </a:cubicBezTo>
                  <a:cubicBezTo>
                    <a:pt x="81" y="40"/>
                    <a:pt x="87" y="34"/>
                    <a:pt x="94" y="32"/>
                  </a:cubicBezTo>
                  <a:cubicBezTo>
                    <a:pt x="99" y="29"/>
                    <a:pt x="117" y="30"/>
                    <a:pt x="117" y="36"/>
                  </a:cubicBezTo>
                  <a:cubicBezTo>
                    <a:pt x="117" y="41"/>
                    <a:pt x="105" y="43"/>
                    <a:pt x="103" y="45"/>
                  </a:cubicBezTo>
                  <a:cubicBezTo>
                    <a:pt x="86" y="51"/>
                    <a:pt x="71" y="58"/>
                    <a:pt x="56" y="66"/>
                  </a:cubicBezTo>
                  <a:cubicBezTo>
                    <a:pt x="57" y="68"/>
                    <a:pt x="57" y="70"/>
                    <a:pt x="57" y="73"/>
                  </a:cubicBezTo>
                  <a:cubicBezTo>
                    <a:pt x="73" y="84"/>
                    <a:pt x="90" y="94"/>
                    <a:pt x="109" y="103"/>
                  </a:cubicBezTo>
                  <a:cubicBezTo>
                    <a:pt x="117" y="108"/>
                    <a:pt x="127" y="112"/>
                    <a:pt x="139" y="114"/>
                  </a:cubicBezTo>
                  <a:cubicBezTo>
                    <a:pt x="145" y="114"/>
                    <a:pt x="152" y="115"/>
                    <a:pt x="158" y="115"/>
                  </a:cubicBezTo>
                  <a:cubicBezTo>
                    <a:pt x="164" y="115"/>
                    <a:pt x="171" y="115"/>
                    <a:pt x="175" y="118"/>
                  </a:cubicBezTo>
                  <a:cubicBezTo>
                    <a:pt x="171" y="123"/>
                    <a:pt x="164" y="125"/>
                    <a:pt x="158" y="127"/>
                  </a:cubicBezTo>
                  <a:cubicBezTo>
                    <a:pt x="155" y="129"/>
                    <a:pt x="152" y="130"/>
                    <a:pt x="148" y="131"/>
                  </a:cubicBezTo>
                  <a:cubicBezTo>
                    <a:pt x="144" y="133"/>
                    <a:pt x="141" y="136"/>
                    <a:pt x="135" y="135"/>
                  </a:cubicBezTo>
                  <a:cubicBezTo>
                    <a:pt x="128" y="134"/>
                    <a:pt x="120" y="127"/>
                    <a:pt x="114" y="124"/>
                  </a:cubicBezTo>
                  <a:cubicBezTo>
                    <a:pt x="95" y="111"/>
                    <a:pt x="75" y="96"/>
                    <a:pt x="59" y="82"/>
                  </a:cubicBezTo>
                  <a:cubicBezTo>
                    <a:pt x="65" y="119"/>
                    <a:pt x="51" y="146"/>
                    <a:pt x="32" y="163"/>
                  </a:cubicBezTo>
                  <a:cubicBezTo>
                    <a:pt x="27" y="168"/>
                    <a:pt x="22" y="174"/>
                    <a:pt x="15" y="174"/>
                  </a:cubicBezTo>
                  <a:cubicBezTo>
                    <a:pt x="15" y="171"/>
                    <a:pt x="18" y="169"/>
                    <a:pt x="20" y="167"/>
                  </a:cubicBezTo>
                  <a:cubicBezTo>
                    <a:pt x="32" y="151"/>
                    <a:pt x="46" y="132"/>
                    <a:pt x="48" y="105"/>
                  </a:cubicBezTo>
                  <a:cubicBezTo>
                    <a:pt x="48" y="93"/>
                    <a:pt x="47" y="83"/>
                    <a:pt x="45" y="72"/>
                  </a:cubicBezTo>
                  <a:cubicBezTo>
                    <a:pt x="40" y="74"/>
                    <a:pt x="36" y="77"/>
                    <a:pt x="31" y="81"/>
                  </a:cubicBezTo>
                  <a:cubicBezTo>
                    <a:pt x="26" y="84"/>
                    <a:pt x="21" y="88"/>
                    <a:pt x="17" y="90"/>
                  </a:cubicBezTo>
                  <a:cubicBezTo>
                    <a:pt x="12" y="92"/>
                    <a:pt x="4" y="92"/>
                    <a:pt x="0" y="88"/>
                  </a:cubicBezTo>
                  <a:cubicBezTo>
                    <a:pt x="3" y="84"/>
                    <a:pt x="7" y="83"/>
                    <a:pt x="10" y="81"/>
                  </a:cubicBezTo>
                  <a:cubicBezTo>
                    <a:pt x="21" y="75"/>
                    <a:pt x="32" y="69"/>
                    <a:pt x="43" y="63"/>
                  </a:cubicBezTo>
                  <a:cubicBezTo>
                    <a:pt x="41" y="55"/>
                    <a:pt x="39" y="48"/>
                    <a:pt x="36" y="40"/>
                  </a:cubicBezTo>
                  <a:cubicBezTo>
                    <a:pt x="33" y="29"/>
                    <a:pt x="31" y="18"/>
                    <a:pt x="23" y="12"/>
                  </a:cubicBezTo>
                  <a:cubicBezTo>
                    <a:pt x="21" y="10"/>
                    <a:pt x="16" y="9"/>
                    <a:pt x="16" y="7"/>
                  </a:cubicBezTo>
                  <a:cubicBezTo>
                    <a:pt x="15" y="4"/>
                    <a:pt x="20" y="1"/>
                    <a:pt x="24" y="1"/>
                  </a:cubicBezTo>
                  <a:cubicBezTo>
                    <a:pt x="31" y="0"/>
                    <a:pt x="41" y="2"/>
                    <a:pt x="43" y="5"/>
                  </a:cubicBezTo>
                  <a:cubicBezTo>
                    <a:pt x="45" y="7"/>
                    <a:pt x="44" y="10"/>
                    <a:pt x="44" y="13"/>
                  </a:cubicBezTo>
                  <a:cubicBezTo>
                    <a:pt x="45" y="29"/>
                    <a:pt x="52" y="42"/>
                    <a:pt x="54" y="5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0" name="Freeform 10"/>
            <p:cNvSpPr>
              <a:spLocks noEditPoints="1"/>
            </p:cNvSpPr>
            <p:nvPr/>
          </p:nvSpPr>
          <p:spPr bwMode="auto">
            <a:xfrm>
              <a:off x="3205" y="1093"/>
              <a:ext cx="834" cy="836"/>
            </a:xfrm>
            <a:custGeom>
              <a:gdLst>
                <a:gd fmla="*/ 446 w 904" name="T0"/>
                <a:gd fmla="*/ 1 h 906" name="T1"/>
                <a:gd fmla="*/ 549 w 904" name="T2"/>
                <a:gd fmla="*/ 12 h 906" name="T3"/>
                <a:gd fmla="*/ 634 w 904" name="T4"/>
                <a:gd fmla="*/ 40 h 906" name="T5"/>
                <a:gd fmla="*/ 768 w 904" name="T6"/>
                <a:gd fmla="*/ 131 h 906" name="T7"/>
                <a:gd fmla="*/ 862 w 904" name="T8"/>
                <a:gd fmla="*/ 264 h 906" name="T9"/>
                <a:gd fmla="*/ 904 w 904" name="T10"/>
                <a:gd fmla="*/ 447 h 906" name="T11"/>
                <a:gd fmla="*/ 865 w 904" name="T12"/>
                <a:gd fmla="*/ 635 h 906" name="T13"/>
                <a:gd fmla="*/ 774 w 904" name="T14"/>
                <a:gd fmla="*/ 769 h 906" name="T15"/>
                <a:gd fmla="*/ 642 w 904" name="T16"/>
                <a:gd fmla="*/ 863 h 906" name="T17"/>
                <a:gd fmla="*/ 458 w 904" name="T18"/>
                <a:gd fmla="*/ 905 h 906" name="T19"/>
                <a:gd fmla="*/ 270 w 904" name="T20"/>
                <a:gd fmla="*/ 867 h 906" name="T21"/>
                <a:gd fmla="*/ 136 w 904" name="T22"/>
                <a:gd fmla="*/ 776 h 906" name="T23"/>
                <a:gd fmla="*/ 13 w 904" name="T24"/>
                <a:gd fmla="*/ 559 h 906" name="T25"/>
                <a:gd fmla="*/ 0 w 904" name="T26"/>
                <a:gd fmla="*/ 459 h 906" name="T27"/>
                <a:gd fmla="*/ 79 w 904" name="T28"/>
                <a:gd fmla="*/ 199 h 906" name="T29"/>
                <a:gd fmla="*/ 262 w 904" name="T30"/>
                <a:gd fmla="*/ 43 h 906" name="T31"/>
                <a:gd fmla="*/ 445 w 904" name="T32"/>
                <a:gd fmla="*/ 1 h 906" name="T33"/>
                <a:gd fmla="*/ 446 w 904" name="T34"/>
                <a:gd fmla="*/ 1 h 906" name="T35"/>
                <a:gd fmla="*/ 271 w 904" name="T36"/>
                <a:gd fmla="*/ 54 h 906" name="T37"/>
                <a:gd fmla="*/ 141 w 904" name="T38"/>
                <a:gd fmla="*/ 144 h 906" name="T39"/>
                <a:gd fmla="*/ 52 w 904" name="T40"/>
                <a:gd fmla="*/ 273 h 906" name="T41"/>
                <a:gd fmla="*/ 13 w 904" name="T42"/>
                <a:gd fmla="*/ 454 h 906" name="T43"/>
                <a:gd fmla="*/ 52 w 904" name="T44"/>
                <a:gd fmla="*/ 634 h 906" name="T45"/>
                <a:gd fmla="*/ 142 w 904" name="T46"/>
                <a:gd fmla="*/ 764 h 906" name="T47"/>
                <a:gd fmla="*/ 272 w 904" name="T48"/>
                <a:gd fmla="*/ 853 h 906" name="T49"/>
                <a:gd fmla="*/ 453 w 904" name="T50"/>
                <a:gd fmla="*/ 892 h 906" name="T51"/>
                <a:gd fmla="*/ 633 w 904" name="T52"/>
                <a:gd fmla="*/ 853 h 906" name="T53"/>
                <a:gd fmla="*/ 763 w 904" name="T54"/>
                <a:gd fmla="*/ 763 h 906" name="T55"/>
                <a:gd fmla="*/ 852 w 904" name="T56"/>
                <a:gd fmla="*/ 633 h 906" name="T57"/>
                <a:gd fmla="*/ 891 w 904" name="T58"/>
                <a:gd fmla="*/ 452 h 906" name="T59"/>
                <a:gd fmla="*/ 852 w 904" name="T60"/>
                <a:gd fmla="*/ 272 h 906" name="T61"/>
                <a:gd fmla="*/ 762 w 904" name="T62"/>
                <a:gd fmla="*/ 143 h 906" name="T63"/>
                <a:gd fmla="*/ 632 w 904" name="T64"/>
                <a:gd fmla="*/ 53 h 906" name="T65"/>
                <a:gd fmla="*/ 451 w 904" name="T66"/>
                <a:gd fmla="*/ 14 h 906" name="T67"/>
                <a:gd fmla="*/ 271 w 904" name="T68"/>
                <a:gd fmla="*/ 54 h 90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905" w="904">
                  <a:moveTo>
                    <a:pt x="446" y="1"/>
                  </a:moveTo>
                  <a:cubicBezTo>
                    <a:pt x="481" y="0"/>
                    <a:pt x="519" y="5"/>
                    <a:pt x="549" y="12"/>
                  </a:cubicBezTo>
                  <a:cubicBezTo>
                    <a:pt x="580" y="19"/>
                    <a:pt x="608" y="28"/>
                    <a:pt x="634" y="40"/>
                  </a:cubicBezTo>
                  <a:cubicBezTo>
                    <a:pt x="687" y="62"/>
                    <a:pt x="731" y="94"/>
                    <a:pt x="768" y="131"/>
                  </a:cubicBezTo>
                  <a:cubicBezTo>
                    <a:pt x="807" y="170"/>
                    <a:pt x="838" y="211"/>
                    <a:pt x="862" y="264"/>
                  </a:cubicBezTo>
                  <a:cubicBezTo>
                    <a:pt x="885" y="315"/>
                    <a:pt x="904" y="376"/>
                    <a:pt x="904" y="447"/>
                  </a:cubicBezTo>
                  <a:cubicBezTo>
                    <a:pt x="904" y="523"/>
                    <a:pt x="888" y="582"/>
                    <a:pt x="865" y="635"/>
                  </a:cubicBezTo>
                  <a:cubicBezTo>
                    <a:pt x="843" y="688"/>
                    <a:pt x="811" y="731"/>
                    <a:pt x="774" y="769"/>
                  </a:cubicBezTo>
                  <a:cubicBezTo>
                    <a:pt x="737" y="807"/>
                    <a:pt x="694" y="839"/>
                    <a:pt x="642" y="863"/>
                  </a:cubicBezTo>
                  <a:cubicBezTo>
                    <a:pt x="591" y="887"/>
                    <a:pt x="528" y="904"/>
                    <a:pt x="458" y="905"/>
                  </a:cubicBezTo>
                  <a:cubicBezTo>
                    <a:pt x="385" y="906"/>
                    <a:pt x="322" y="890"/>
                    <a:pt x="270" y="867"/>
                  </a:cubicBezTo>
                  <a:cubicBezTo>
                    <a:pt x="219" y="844"/>
                    <a:pt x="173" y="813"/>
                    <a:pt x="136" y="776"/>
                  </a:cubicBezTo>
                  <a:cubicBezTo>
                    <a:pt x="80" y="719"/>
                    <a:pt x="35" y="650"/>
                    <a:pt x="13" y="559"/>
                  </a:cubicBezTo>
                  <a:cubicBezTo>
                    <a:pt x="5" y="529"/>
                    <a:pt x="0" y="495"/>
                    <a:pt x="0" y="459"/>
                  </a:cubicBezTo>
                  <a:cubicBezTo>
                    <a:pt x="0" y="348"/>
                    <a:pt x="33" y="265"/>
                    <a:pt x="79" y="199"/>
                  </a:cubicBezTo>
                  <a:cubicBezTo>
                    <a:pt x="124" y="133"/>
                    <a:pt x="184" y="79"/>
                    <a:pt x="262" y="43"/>
                  </a:cubicBezTo>
                  <a:cubicBezTo>
                    <a:pt x="312" y="20"/>
                    <a:pt x="373" y="1"/>
                    <a:pt x="445" y="1"/>
                  </a:cubicBezTo>
                  <a:lnTo>
                    <a:pt x="446" y="1"/>
                  </a:lnTo>
                  <a:close/>
                  <a:moveTo>
                    <a:pt x="271" y="54"/>
                  </a:moveTo>
                  <a:cubicBezTo>
                    <a:pt x="221" y="77"/>
                    <a:pt x="178" y="107"/>
                    <a:pt x="141" y="144"/>
                  </a:cubicBezTo>
                  <a:cubicBezTo>
                    <a:pt x="104" y="181"/>
                    <a:pt x="75" y="222"/>
                    <a:pt x="52" y="273"/>
                  </a:cubicBezTo>
                  <a:cubicBezTo>
                    <a:pt x="29" y="324"/>
                    <a:pt x="13" y="383"/>
                    <a:pt x="13" y="454"/>
                  </a:cubicBezTo>
                  <a:cubicBezTo>
                    <a:pt x="13" y="524"/>
                    <a:pt x="30" y="584"/>
                    <a:pt x="52" y="634"/>
                  </a:cubicBezTo>
                  <a:cubicBezTo>
                    <a:pt x="75" y="685"/>
                    <a:pt x="106" y="727"/>
                    <a:pt x="142" y="764"/>
                  </a:cubicBezTo>
                  <a:cubicBezTo>
                    <a:pt x="179" y="801"/>
                    <a:pt x="222" y="830"/>
                    <a:pt x="272" y="853"/>
                  </a:cubicBezTo>
                  <a:cubicBezTo>
                    <a:pt x="322" y="876"/>
                    <a:pt x="382" y="892"/>
                    <a:pt x="453" y="892"/>
                  </a:cubicBezTo>
                  <a:cubicBezTo>
                    <a:pt x="523" y="892"/>
                    <a:pt x="583" y="875"/>
                    <a:pt x="633" y="853"/>
                  </a:cubicBezTo>
                  <a:cubicBezTo>
                    <a:pt x="684" y="830"/>
                    <a:pt x="726" y="799"/>
                    <a:pt x="763" y="763"/>
                  </a:cubicBezTo>
                  <a:cubicBezTo>
                    <a:pt x="799" y="726"/>
                    <a:pt x="830" y="683"/>
                    <a:pt x="852" y="633"/>
                  </a:cubicBezTo>
                  <a:cubicBezTo>
                    <a:pt x="875" y="582"/>
                    <a:pt x="891" y="524"/>
                    <a:pt x="891" y="452"/>
                  </a:cubicBezTo>
                  <a:cubicBezTo>
                    <a:pt x="891" y="382"/>
                    <a:pt x="875" y="322"/>
                    <a:pt x="852" y="272"/>
                  </a:cubicBezTo>
                  <a:cubicBezTo>
                    <a:pt x="828" y="221"/>
                    <a:pt x="799" y="180"/>
                    <a:pt x="762" y="143"/>
                  </a:cubicBezTo>
                  <a:cubicBezTo>
                    <a:pt x="725" y="106"/>
                    <a:pt x="683" y="76"/>
                    <a:pt x="632" y="53"/>
                  </a:cubicBezTo>
                  <a:cubicBezTo>
                    <a:pt x="583" y="30"/>
                    <a:pt x="520" y="14"/>
                    <a:pt x="451" y="14"/>
                  </a:cubicBezTo>
                  <a:cubicBezTo>
                    <a:pt x="379" y="15"/>
                    <a:pt x="321" y="30"/>
                    <a:pt x="271" y="5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1" name="Freeform 11"/>
            <p:cNvSpPr/>
            <p:nvPr/>
          </p:nvSpPr>
          <p:spPr bwMode="auto">
            <a:xfrm>
              <a:off x="3929" y="1120"/>
              <a:ext cx="187" cy="75"/>
            </a:xfrm>
            <a:custGeom>
              <a:gdLst>
                <a:gd fmla="*/ 200 w 203" name="T0"/>
                <a:gd fmla="*/ 82 h 82" name="T1"/>
                <a:gd fmla="*/ 183 w 203" name="T2"/>
                <a:gd fmla="*/ 70 h 82" name="T3"/>
                <a:gd fmla="*/ 154 w 203" name="T4"/>
                <a:gd fmla="*/ 43 h 82" name="T5"/>
                <a:gd fmla="*/ 137 w 203" name="T6"/>
                <a:gd fmla="*/ 23 h 82" name="T7"/>
                <a:gd fmla="*/ 85 w 203" name="T8"/>
                <a:gd fmla="*/ 48 h 82" name="T9"/>
                <a:gd fmla="*/ 9 w 203" name="T10"/>
                <a:gd fmla="*/ 60 h 82" name="T11"/>
                <a:gd fmla="*/ 0 w 203" name="T12"/>
                <a:gd fmla="*/ 56 h 82" name="T13"/>
                <a:gd fmla="*/ 19 w 203" name="T14"/>
                <a:gd fmla="*/ 53 h 82" name="T15"/>
                <a:gd fmla="*/ 72 w 203" name="T16"/>
                <a:gd fmla="*/ 42 h 82" name="T17"/>
                <a:gd fmla="*/ 114 w 203" name="T18"/>
                <a:gd fmla="*/ 20 h 82" name="T19"/>
                <a:gd fmla="*/ 133 w 203" name="T20"/>
                <a:gd fmla="*/ 3 h 82" name="T21"/>
                <a:gd fmla="*/ 140 w 203" name="T22"/>
                <a:gd fmla="*/ 16 h 82" name="T23"/>
                <a:gd fmla="*/ 153 w 203" name="T24"/>
                <a:gd fmla="*/ 31 h 82" name="T25"/>
                <a:gd fmla="*/ 182 w 203" name="T26"/>
                <a:gd fmla="*/ 57 h 82" name="T27"/>
                <a:gd fmla="*/ 198 w 203" name="T28"/>
                <a:gd fmla="*/ 69 h 82" name="T29"/>
                <a:gd fmla="*/ 200 w 203" name="T30"/>
                <a:gd fmla="*/ 82 h 8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2" w="203">
                  <a:moveTo>
                    <a:pt x="200" y="82"/>
                  </a:moveTo>
                  <a:cubicBezTo>
                    <a:pt x="193" y="80"/>
                    <a:pt x="188" y="75"/>
                    <a:pt x="183" y="70"/>
                  </a:cubicBezTo>
                  <a:cubicBezTo>
                    <a:pt x="173" y="61"/>
                    <a:pt x="164" y="53"/>
                    <a:pt x="154" y="43"/>
                  </a:cubicBezTo>
                  <a:cubicBezTo>
                    <a:pt x="147" y="37"/>
                    <a:pt x="140" y="32"/>
                    <a:pt x="137" y="23"/>
                  </a:cubicBezTo>
                  <a:cubicBezTo>
                    <a:pt x="119" y="30"/>
                    <a:pt x="103" y="41"/>
                    <a:pt x="85" y="48"/>
                  </a:cubicBezTo>
                  <a:cubicBezTo>
                    <a:pt x="64" y="57"/>
                    <a:pt x="38" y="64"/>
                    <a:pt x="9" y="60"/>
                  </a:cubicBezTo>
                  <a:cubicBezTo>
                    <a:pt x="5" y="60"/>
                    <a:pt x="0" y="59"/>
                    <a:pt x="0" y="56"/>
                  </a:cubicBezTo>
                  <a:cubicBezTo>
                    <a:pt x="6" y="54"/>
                    <a:pt x="12" y="54"/>
                    <a:pt x="19" y="53"/>
                  </a:cubicBezTo>
                  <a:cubicBezTo>
                    <a:pt x="39" y="52"/>
                    <a:pt x="56" y="49"/>
                    <a:pt x="72" y="42"/>
                  </a:cubicBezTo>
                  <a:cubicBezTo>
                    <a:pt x="87" y="37"/>
                    <a:pt x="101" y="29"/>
                    <a:pt x="114" y="20"/>
                  </a:cubicBezTo>
                  <a:cubicBezTo>
                    <a:pt x="122" y="15"/>
                    <a:pt x="130" y="12"/>
                    <a:pt x="133" y="3"/>
                  </a:cubicBezTo>
                  <a:cubicBezTo>
                    <a:pt x="140" y="0"/>
                    <a:pt x="139" y="12"/>
                    <a:pt x="140" y="16"/>
                  </a:cubicBezTo>
                  <a:cubicBezTo>
                    <a:pt x="141" y="20"/>
                    <a:pt x="150" y="28"/>
                    <a:pt x="153" y="31"/>
                  </a:cubicBezTo>
                  <a:cubicBezTo>
                    <a:pt x="162" y="41"/>
                    <a:pt x="172" y="49"/>
                    <a:pt x="182" y="57"/>
                  </a:cubicBezTo>
                  <a:cubicBezTo>
                    <a:pt x="187" y="61"/>
                    <a:pt x="194" y="64"/>
                    <a:pt x="198" y="69"/>
                  </a:cubicBezTo>
                  <a:cubicBezTo>
                    <a:pt x="200" y="72"/>
                    <a:pt x="203" y="78"/>
                    <a:pt x="200" y="8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2" name="Freeform 12"/>
            <p:cNvSpPr/>
            <p:nvPr/>
          </p:nvSpPr>
          <p:spPr bwMode="auto">
            <a:xfrm>
              <a:off x="3124" y="1130"/>
              <a:ext cx="117" cy="153"/>
            </a:xfrm>
            <a:custGeom>
              <a:gdLst>
                <a:gd fmla="*/ 62 w 127" name="T0"/>
                <a:gd fmla="*/ 1 h 166" name="T1"/>
                <a:gd fmla="*/ 92 w 127" name="T2"/>
                <a:gd fmla="*/ 39 h 166" name="T3"/>
                <a:gd fmla="*/ 104 w 127" name="T4"/>
                <a:gd fmla="*/ 18 h 166" name="T5"/>
                <a:gd fmla="*/ 126 w 127" name="T6"/>
                <a:gd fmla="*/ 12 h 166" name="T7"/>
                <a:gd fmla="*/ 122 w 127" name="T8"/>
                <a:gd fmla="*/ 37 h 166" name="T9"/>
                <a:gd fmla="*/ 120 w 127" name="T10"/>
                <a:gd fmla="*/ 46 h 166" name="T11"/>
                <a:gd fmla="*/ 114 w 127" name="T12"/>
                <a:gd fmla="*/ 39 h 166" name="T13"/>
                <a:gd fmla="*/ 108 w 127" name="T14"/>
                <a:gd fmla="*/ 31 h 166" name="T15"/>
                <a:gd fmla="*/ 99 w 127" name="T16"/>
                <a:gd fmla="*/ 41 h 166" name="T17"/>
                <a:gd fmla="*/ 66 w 127" name="T18"/>
                <a:gd fmla="*/ 116 h 166" name="T19"/>
                <a:gd fmla="*/ 54 w 127" name="T20"/>
                <a:gd fmla="*/ 136 h 166" name="T21"/>
                <a:gd fmla="*/ 70 w 127" name="T22"/>
                <a:gd fmla="*/ 163 h 166" name="T23"/>
                <a:gd fmla="*/ 53 w 127" name="T24"/>
                <a:gd fmla="*/ 159 h 166" name="T25"/>
                <a:gd fmla="*/ 51 w 127" name="T26"/>
                <a:gd fmla="*/ 151 h 166" name="T27"/>
                <a:gd fmla="*/ 45 w 127" name="T28"/>
                <a:gd fmla="*/ 141 h 166" name="T29"/>
                <a:gd fmla="*/ 39 w 127" name="T30"/>
                <a:gd fmla="*/ 136 h 166" name="T31"/>
                <a:gd fmla="*/ 49 w 127" name="T32"/>
                <a:gd fmla="*/ 134 h 166" name="T33"/>
                <a:gd fmla="*/ 57 w 127" name="T34"/>
                <a:gd fmla="*/ 118 h 166" name="T35"/>
                <a:gd fmla="*/ 10 w 127" name="T36"/>
                <a:gd fmla="*/ 106 h 166" name="T37"/>
                <a:gd fmla="*/ 3 w 127" name="T38"/>
                <a:gd fmla="*/ 105 h 166" name="T39"/>
                <a:gd fmla="*/ 12 w 127" name="T40"/>
                <a:gd fmla="*/ 94 h 166" name="T41"/>
                <a:gd fmla="*/ 0 w 127" name="T42"/>
                <a:gd fmla="*/ 76 h 166" name="T43"/>
                <a:gd fmla="*/ 14 w 127" name="T44"/>
                <a:gd fmla="*/ 68 h 166" name="T45"/>
                <a:gd fmla="*/ 16 w 127" name="T46"/>
                <a:gd fmla="*/ 92 h 166" name="T47"/>
                <a:gd fmla="*/ 24 w 127" name="T48"/>
                <a:gd fmla="*/ 96 h 166" name="T49"/>
                <a:gd fmla="*/ 34 w 127" name="T50"/>
                <a:gd fmla="*/ 77 h 166" name="T51"/>
                <a:gd fmla="*/ 29 w 127" name="T52"/>
                <a:gd fmla="*/ 98 h 166" name="T53"/>
                <a:gd fmla="*/ 39 w 127" name="T54"/>
                <a:gd fmla="*/ 103 h 166" name="T55"/>
                <a:gd fmla="*/ 51 w 127" name="T56"/>
                <a:gd fmla="*/ 85 h 166" name="T57"/>
                <a:gd fmla="*/ 44 w 127" name="T58"/>
                <a:gd fmla="*/ 104 h 166" name="T59"/>
                <a:gd fmla="*/ 60 w 127" name="T60"/>
                <a:gd fmla="*/ 110 h 166" name="T61"/>
                <a:gd fmla="*/ 88 w 127" name="T62"/>
                <a:gd fmla="*/ 51 h 166" name="T63"/>
                <a:gd fmla="*/ 77 w 127" name="T64"/>
                <a:gd fmla="*/ 39 h 166" name="T65"/>
                <a:gd fmla="*/ 72 w 127" name="T66"/>
                <a:gd fmla="*/ 49 h 166" name="T67"/>
                <a:gd fmla="*/ 64 w 127" name="T68"/>
                <a:gd fmla="*/ 58 h 166" name="T69"/>
                <a:gd fmla="*/ 73 w 127" name="T70"/>
                <a:gd fmla="*/ 35 h 166" name="T71"/>
                <a:gd fmla="*/ 65 w 127" name="T72"/>
                <a:gd fmla="*/ 27 h 166" name="T73"/>
                <a:gd fmla="*/ 59 w 127" name="T74"/>
                <a:gd fmla="*/ 37 h 166" name="T75"/>
                <a:gd fmla="*/ 51 w 127" name="T76"/>
                <a:gd fmla="*/ 45 h 166" name="T77"/>
                <a:gd fmla="*/ 62 w 127" name="T78"/>
                <a:gd fmla="*/ 23 h 166" name="T79"/>
                <a:gd fmla="*/ 50 w 127" name="T80"/>
                <a:gd fmla="*/ 15 h 166" name="T81"/>
                <a:gd fmla="*/ 43 w 127" name="T82"/>
                <a:gd fmla="*/ 30 h 166" name="T83"/>
                <a:gd fmla="*/ 34 w 127" name="T84"/>
                <a:gd fmla="*/ 34 h 166" name="T85"/>
                <a:gd fmla="*/ 39 w 127" name="T86"/>
                <a:gd fmla="*/ 21 h 166" name="T87"/>
                <a:gd fmla="*/ 44 w 127" name="T88"/>
                <a:gd fmla="*/ 8 h 166" name="T89"/>
                <a:gd fmla="*/ 62 w 127" name="T90"/>
                <a:gd fmla="*/ 1 h 16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66" w="127">
                  <a:moveTo>
                    <a:pt x="62" y="1"/>
                  </a:moveTo>
                  <a:cubicBezTo>
                    <a:pt x="69" y="16"/>
                    <a:pt x="81" y="28"/>
                    <a:pt x="92" y="39"/>
                  </a:cubicBezTo>
                  <a:cubicBezTo>
                    <a:pt x="97" y="32"/>
                    <a:pt x="97" y="22"/>
                    <a:pt x="104" y="18"/>
                  </a:cubicBezTo>
                  <a:cubicBezTo>
                    <a:pt x="110" y="15"/>
                    <a:pt x="119" y="13"/>
                    <a:pt x="126" y="12"/>
                  </a:cubicBezTo>
                  <a:cubicBezTo>
                    <a:pt x="127" y="19"/>
                    <a:pt x="123" y="27"/>
                    <a:pt x="122" y="37"/>
                  </a:cubicBezTo>
                  <a:cubicBezTo>
                    <a:pt x="122" y="40"/>
                    <a:pt x="123" y="44"/>
                    <a:pt x="120" y="46"/>
                  </a:cubicBezTo>
                  <a:cubicBezTo>
                    <a:pt x="117" y="45"/>
                    <a:pt x="116" y="42"/>
                    <a:pt x="114" y="39"/>
                  </a:cubicBezTo>
                  <a:cubicBezTo>
                    <a:pt x="112" y="37"/>
                    <a:pt x="111" y="32"/>
                    <a:pt x="108" y="31"/>
                  </a:cubicBezTo>
                  <a:cubicBezTo>
                    <a:pt x="105" y="31"/>
                    <a:pt x="101" y="37"/>
                    <a:pt x="99" y="41"/>
                  </a:cubicBezTo>
                  <a:cubicBezTo>
                    <a:pt x="87" y="65"/>
                    <a:pt x="75" y="90"/>
                    <a:pt x="66" y="116"/>
                  </a:cubicBezTo>
                  <a:cubicBezTo>
                    <a:pt x="63" y="124"/>
                    <a:pt x="62" y="134"/>
                    <a:pt x="54" y="136"/>
                  </a:cubicBezTo>
                  <a:cubicBezTo>
                    <a:pt x="58" y="146"/>
                    <a:pt x="69" y="150"/>
                    <a:pt x="70" y="163"/>
                  </a:cubicBezTo>
                  <a:cubicBezTo>
                    <a:pt x="66" y="166"/>
                    <a:pt x="55" y="162"/>
                    <a:pt x="53" y="159"/>
                  </a:cubicBezTo>
                  <a:cubicBezTo>
                    <a:pt x="52" y="158"/>
                    <a:pt x="52" y="154"/>
                    <a:pt x="51" y="151"/>
                  </a:cubicBezTo>
                  <a:cubicBezTo>
                    <a:pt x="49" y="148"/>
                    <a:pt x="48" y="143"/>
                    <a:pt x="45" y="141"/>
                  </a:cubicBezTo>
                  <a:cubicBezTo>
                    <a:pt x="43" y="139"/>
                    <a:pt x="40" y="140"/>
                    <a:pt x="39" y="136"/>
                  </a:cubicBezTo>
                  <a:cubicBezTo>
                    <a:pt x="41" y="133"/>
                    <a:pt x="46" y="133"/>
                    <a:pt x="49" y="134"/>
                  </a:cubicBezTo>
                  <a:cubicBezTo>
                    <a:pt x="52" y="129"/>
                    <a:pt x="54" y="123"/>
                    <a:pt x="57" y="118"/>
                  </a:cubicBezTo>
                  <a:cubicBezTo>
                    <a:pt x="42" y="114"/>
                    <a:pt x="28" y="105"/>
                    <a:pt x="10" y="106"/>
                  </a:cubicBezTo>
                  <a:cubicBezTo>
                    <a:pt x="8" y="106"/>
                    <a:pt x="5" y="107"/>
                    <a:pt x="3" y="105"/>
                  </a:cubicBezTo>
                  <a:cubicBezTo>
                    <a:pt x="2" y="99"/>
                    <a:pt x="8" y="97"/>
                    <a:pt x="12" y="94"/>
                  </a:cubicBezTo>
                  <a:cubicBezTo>
                    <a:pt x="9" y="87"/>
                    <a:pt x="7" y="79"/>
                    <a:pt x="0" y="76"/>
                  </a:cubicBezTo>
                  <a:cubicBezTo>
                    <a:pt x="2" y="70"/>
                    <a:pt x="7" y="67"/>
                    <a:pt x="14" y="68"/>
                  </a:cubicBezTo>
                  <a:cubicBezTo>
                    <a:pt x="16" y="75"/>
                    <a:pt x="15" y="84"/>
                    <a:pt x="16" y="92"/>
                  </a:cubicBezTo>
                  <a:cubicBezTo>
                    <a:pt x="19" y="94"/>
                    <a:pt x="21" y="95"/>
                    <a:pt x="24" y="96"/>
                  </a:cubicBezTo>
                  <a:cubicBezTo>
                    <a:pt x="25" y="87"/>
                    <a:pt x="26" y="77"/>
                    <a:pt x="34" y="77"/>
                  </a:cubicBezTo>
                  <a:cubicBezTo>
                    <a:pt x="34" y="85"/>
                    <a:pt x="30" y="91"/>
                    <a:pt x="29" y="98"/>
                  </a:cubicBezTo>
                  <a:cubicBezTo>
                    <a:pt x="32" y="100"/>
                    <a:pt x="36" y="101"/>
                    <a:pt x="39" y="103"/>
                  </a:cubicBezTo>
                  <a:cubicBezTo>
                    <a:pt x="40" y="94"/>
                    <a:pt x="42" y="85"/>
                    <a:pt x="51" y="85"/>
                  </a:cubicBezTo>
                  <a:cubicBezTo>
                    <a:pt x="51" y="92"/>
                    <a:pt x="46" y="98"/>
                    <a:pt x="44" y="104"/>
                  </a:cubicBezTo>
                  <a:cubicBezTo>
                    <a:pt x="49" y="107"/>
                    <a:pt x="55" y="108"/>
                    <a:pt x="60" y="110"/>
                  </a:cubicBezTo>
                  <a:cubicBezTo>
                    <a:pt x="69" y="90"/>
                    <a:pt x="78" y="70"/>
                    <a:pt x="88" y="51"/>
                  </a:cubicBezTo>
                  <a:cubicBezTo>
                    <a:pt x="85" y="46"/>
                    <a:pt x="80" y="43"/>
                    <a:pt x="77" y="39"/>
                  </a:cubicBezTo>
                  <a:cubicBezTo>
                    <a:pt x="76" y="42"/>
                    <a:pt x="74" y="46"/>
                    <a:pt x="72" y="49"/>
                  </a:cubicBezTo>
                  <a:cubicBezTo>
                    <a:pt x="70" y="53"/>
                    <a:pt x="69" y="58"/>
                    <a:pt x="64" y="58"/>
                  </a:cubicBezTo>
                  <a:cubicBezTo>
                    <a:pt x="65" y="49"/>
                    <a:pt x="67" y="39"/>
                    <a:pt x="73" y="35"/>
                  </a:cubicBezTo>
                  <a:cubicBezTo>
                    <a:pt x="71" y="32"/>
                    <a:pt x="68" y="30"/>
                    <a:pt x="65" y="27"/>
                  </a:cubicBezTo>
                  <a:cubicBezTo>
                    <a:pt x="63" y="30"/>
                    <a:pt x="61" y="34"/>
                    <a:pt x="59" y="37"/>
                  </a:cubicBezTo>
                  <a:cubicBezTo>
                    <a:pt x="57" y="41"/>
                    <a:pt x="56" y="46"/>
                    <a:pt x="51" y="45"/>
                  </a:cubicBezTo>
                  <a:cubicBezTo>
                    <a:pt x="52" y="37"/>
                    <a:pt x="54" y="27"/>
                    <a:pt x="62" y="23"/>
                  </a:cubicBezTo>
                  <a:cubicBezTo>
                    <a:pt x="59" y="22"/>
                    <a:pt x="55" y="13"/>
                    <a:pt x="50" y="15"/>
                  </a:cubicBezTo>
                  <a:cubicBezTo>
                    <a:pt x="47" y="16"/>
                    <a:pt x="45" y="28"/>
                    <a:pt x="43" y="30"/>
                  </a:cubicBezTo>
                  <a:cubicBezTo>
                    <a:pt x="40" y="33"/>
                    <a:pt x="38" y="34"/>
                    <a:pt x="34" y="34"/>
                  </a:cubicBezTo>
                  <a:cubicBezTo>
                    <a:pt x="35" y="30"/>
                    <a:pt x="37" y="25"/>
                    <a:pt x="39" y="21"/>
                  </a:cubicBezTo>
                  <a:cubicBezTo>
                    <a:pt x="40" y="17"/>
                    <a:pt x="42" y="11"/>
                    <a:pt x="44" y="8"/>
                  </a:cubicBezTo>
                  <a:cubicBezTo>
                    <a:pt x="46" y="5"/>
                    <a:pt x="56" y="0"/>
                    <a:pt x="62"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3" name="Freeform 13"/>
            <p:cNvSpPr>
              <a:spLocks noEditPoints="1"/>
            </p:cNvSpPr>
            <p:nvPr/>
          </p:nvSpPr>
          <p:spPr bwMode="auto">
            <a:xfrm>
              <a:off x="4005" y="1149"/>
              <a:ext cx="94" cy="89"/>
            </a:xfrm>
            <a:custGeom>
              <a:gdLst>
                <a:gd fmla="*/ 78 w 102" name="T0"/>
                <a:gd fmla="*/ 70 h 96" name="T1"/>
                <a:gd fmla="*/ 71 w 102" name="T2"/>
                <a:gd fmla="*/ 73 h 96" name="T3"/>
                <a:gd fmla="*/ 58 w 102" name="T4"/>
                <a:gd fmla="*/ 82 h 96" name="T5"/>
                <a:gd fmla="*/ 52 w 102" name="T6"/>
                <a:gd fmla="*/ 87 h 96" name="T7"/>
                <a:gd fmla="*/ 33 w 102" name="T8"/>
                <a:gd fmla="*/ 92 h 96" name="T9"/>
                <a:gd fmla="*/ 34 w 102" name="T10"/>
                <a:gd fmla="*/ 87 h 96" name="T11"/>
                <a:gd fmla="*/ 6 w 102" name="T12"/>
                <a:gd fmla="*/ 57 h 96" name="T13"/>
                <a:gd fmla="*/ 1 w 102" name="T14"/>
                <a:gd fmla="*/ 57 h 96" name="T15"/>
                <a:gd fmla="*/ 15 w 102" name="T16"/>
                <a:gd fmla="*/ 42 h 96" name="T17"/>
                <a:gd fmla="*/ 22 w 102" name="T18"/>
                <a:gd fmla="*/ 37 h 96" name="T19"/>
                <a:gd fmla="*/ 36 w 102" name="T20"/>
                <a:gd fmla="*/ 25 h 96" name="T21"/>
                <a:gd fmla="*/ 41 w 102" name="T22"/>
                <a:gd fmla="*/ 18 h 96" name="T23"/>
                <a:gd fmla="*/ 45 w 102" name="T24"/>
                <a:gd fmla="*/ 28 h 96" name="T25"/>
                <a:gd fmla="*/ 60 w 102" name="T26"/>
                <a:gd fmla="*/ 25 h 96" name="T27"/>
                <a:gd fmla="*/ 52 w 102" name="T28"/>
                <a:gd fmla="*/ 17 h 96" name="T29"/>
                <a:gd fmla="*/ 45 w 102" name="T30"/>
                <a:gd fmla="*/ 0 h 96" name="T31"/>
                <a:gd fmla="*/ 52 w 102" name="T32"/>
                <a:gd fmla="*/ 5 h 96" name="T33"/>
                <a:gd fmla="*/ 70 w 102" name="T34"/>
                <a:gd fmla="*/ 23 h 96" name="T35"/>
                <a:gd fmla="*/ 83 w 102" name="T36"/>
                <a:gd fmla="*/ 35 h 96" name="T37"/>
                <a:gd fmla="*/ 97 w 102" name="T38"/>
                <a:gd fmla="*/ 45 h 96" name="T39"/>
                <a:gd fmla="*/ 99 w 102" name="T40"/>
                <a:gd fmla="*/ 59 h 96" name="T41"/>
                <a:gd fmla="*/ 90 w 102" name="T42"/>
                <a:gd fmla="*/ 52 h 96" name="T43"/>
                <a:gd fmla="*/ 67 w 102" name="T44"/>
                <a:gd fmla="*/ 31 h 96" name="T45"/>
                <a:gd fmla="*/ 65 w 102" name="T46"/>
                <a:gd fmla="*/ 35 h 96" name="T47"/>
                <a:gd fmla="*/ 50 w 102" name="T48"/>
                <a:gd fmla="*/ 32 h 96" name="T49"/>
                <a:gd fmla="*/ 61 w 102" name="T50"/>
                <a:gd fmla="*/ 41 h 96" name="T51"/>
                <a:gd fmla="*/ 73 w 102" name="T52"/>
                <a:gd fmla="*/ 48 h 96" name="T53"/>
                <a:gd fmla="*/ 78 w 102" name="T54"/>
                <a:gd fmla="*/ 70 h 96" name="T55"/>
                <a:gd fmla="*/ 41 w 102" name="T56"/>
                <a:gd fmla="*/ 32 h 96" name="T57"/>
                <a:gd fmla="*/ 33 w 102" name="T58"/>
                <a:gd fmla="*/ 38 h 96" name="T59"/>
                <a:gd fmla="*/ 53 w 102" name="T60"/>
                <a:gd fmla="*/ 53 h 96" name="T61"/>
                <a:gd fmla="*/ 53 w 102" name="T62"/>
                <a:gd fmla="*/ 61 h 96" name="T63"/>
                <a:gd fmla="*/ 47 w 102" name="T64"/>
                <a:gd fmla="*/ 56 h 96" name="T65"/>
                <a:gd fmla="*/ 30 w 102" name="T66"/>
                <a:gd fmla="*/ 40 h 96" name="T67"/>
                <a:gd fmla="*/ 23 w 102" name="T68"/>
                <a:gd fmla="*/ 47 h 96" name="T69"/>
                <a:gd fmla="*/ 44 w 102" name="T70"/>
                <a:gd fmla="*/ 65 h 96" name="T71"/>
                <a:gd fmla="*/ 43 w 102" name="T72"/>
                <a:gd fmla="*/ 71 h 96" name="T73"/>
                <a:gd fmla="*/ 31 w 102" name="T74"/>
                <a:gd fmla="*/ 60 h 96" name="T75"/>
                <a:gd fmla="*/ 19 w 102" name="T76"/>
                <a:gd fmla="*/ 49 h 96" name="T77"/>
                <a:gd fmla="*/ 11 w 102" name="T78"/>
                <a:gd fmla="*/ 54 h 96" name="T79"/>
                <a:gd fmla="*/ 39 w 102" name="T80"/>
                <a:gd fmla="*/ 82 h 96" name="T81"/>
                <a:gd fmla="*/ 68 w 102" name="T82"/>
                <a:gd fmla="*/ 58 h 96" name="T83"/>
                <a:gd fmla="*/ 41 w 102" name="T84"/>
                <a:gd fmla="*/ 32 h 9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96" w="102">
                  <a:moveTo>
                    <a:pt x="78" y="70"/>
                  </a:moveTo>
                  <a:cubicBezTo>
                    <a:pt x="76" y="72"/>
                    <a:pt x="73" y="72"/>
                    <a:pt x="71" y="73"/>
                  </a:cubicBezTo>
                  <a:cubicBezTo>
                    <a:pt x="66" y="74"/>
                    <a:pt x="62" y="79"/>
                    <a:pt x="58" y="82"/>
                  </a:cubicBezTo>
                  <a:cubicBezTo>
                    <a:pt x="56" y="83"/>
                    <a:pt x="54" y="85"/>
                    <a:pt x="52" y="87"/>
                  </a:cubicBezTo>
                  <a:cubicBezTo>
                    <a:pt x="47" y="91"/>
                    <a:pt x="42" y="96"/>
                    <a:pt x="33" y="92"/>
                  </a:cubicBezTo>
                  <a:cubicBezTo>
                    <a:pt x="32" y="91"/>
                    <a:pt x="34" y="89"/>
                    <a:pt x="34" y="87"/>
                  </a:cubicBezTo>
                  <a:cubicBezTo>
                    <a:pt x="26" y="76"/>
                    <a:pt x="15" y="67"/>
                    <a:pt x="6" y="57"/>
                  </a:cubicBezTo>
                  <a:cubicBezTo>
                    <a:pt x="4" y="57"/>
                    <a:pt x="3" y="57"/>
                    <a:pt x="1" y="57"/>
                  </a:cubicBezTo>
                  <a:cubicBezTo>
                    <a:pt x="0" y="48"/>
                    <a:pt x="8" y="45"/>
                    <a:pt x="15" y="42"/>
                  </a:cubicBezTo>
                  <a:cubicBezTo>
                    <a:pt x="17" y="40"/>
                    <a:pt x="20" y="38"/>
                    <a:pt x="22" y="37"/>
                  </a:cubicBezTo>
                  <a:cubicBezTo>
                    <a:pt x="27" y="33"/>
                    <a:pt x="32" y="29"/>
                    <a:pt x="36" y="25"/>
                  </a:cubicBezTo>
                  <a:cubicBezTo>
                    <a:pt x="37" y="24"/>
                    <a:pt x="38" y="18"/>
                    <a:pt x="41" y="18"/>
                  </a:cubicBezTo>
                  <a:cubicBezTo>
                    <a:pt x="44" y="18"/>
                    <a:pt x="43" y="27"/>
                    <a:pt x="45" y="28"/>
                  </a:cubicBezTo>
                  <a:cubicBezTo>
                    <a:pt x="50" y="27"/>
                    <a:pt x="55" y="26"/>
                    <a:pt x="60" y="25"/>
                  </a:cubicBezTo>
                  <a:cubicBezTo>
                    <a:pt x="58" y="23"/>
                    <a:pt x="55" y="20"/>
                    <a:pt x="52" y="17"/>
                  </a:cubicBezTo>
                  <a:cubicBezTo>
                    <a:pt x="47" y="13"/>
                    <a:pt x="41" y="10"/>
                    <a:pt x="45" y="0"/>
                  </a:cubicBezTo>
                  <a:cubicBezTo>
                    <a:pt x="48" y="1"/>
                    <a:pt x="50" y="3"/>
                    <a:pt x="52" y="5"/>
                  </a:cubicBezTo>
                  <a:cubicBezTo>
                    <a:pt x="58" y="11"/>
                    <a:pt x="63" y="17"/>
                    <a:pt x="70" y="23"/>
                  </a:cubicBezTo>
                  <a:cubicBezTo>
                    <a:pt x="74" y="27"/>
                    <a:pt x="79" y="31"/>
                    <a:pt x="83" y="35"/>
                  </a:cubicBezTo>
                  <a:cubicBezTo>
                    <a:pt x="88" y="38"/>
                    <a:pt x="94" y="41"/>
                    <a:pt x="97" y="45"/>
                  </a:cubicBezTo>
                  <a:cubicBezTo>
                    <a:pt x="100" y="48"/>
                    <a:pt x="102" y="55"/>
                    <a:pt x="99" y="59"/>
                  </a:cubicBezTo>
                  <a:cubicBezTo>
                    <a:pt x="95" y="59"/>
                    <a:pt x="93" y="55"/>
                    <a:pt x="90" y="52"/>
                  </a:cubicBezTo>
                  <a:cubicBezTo>
                    <a:pt x="83" y="45"/>
                    <a:pt x="76" y="38"/>
                    <a:pt x="67" y="31"/>
                  </a:cubicBezTo>
                  <a:cubicBezTo>
                    <a:pt x="67" y="32"/>
                    <a:pt x="67" y="34"/>
                    <a:pt x="65" y="35"/>
                  </a:cubicBezTo>
                  <a:cubicBezTo>
                    <a:pt x="60" y="33"/>
                    <a:pt x="55" y="33"/>
                    <a:pt x="50" y="32"/>
                  </a:cubicBezTo>
                  <a:cubicBezTo>
                    <a:pt x="53" y="35"/>
                    <a:pt x="56" y="38"/>
                    <a:pt x="61" y="41"/>
                  </a:cubicBezTo>
                  <a:cubicBezTo>
                    <a:pt x="64" y="44"/>
                    <a:pt x="69" y="46"/>
                    <a:pt x="73" y="48"/>
                  </a:cubicBezTo>
                  <a:cubicBezTo>
                    <a:pt x="78" y="52"/>
                    <a:pt x="80" y="61"/>
                    <a:pt x="78" y="70"/>
                  </a:cubicBezTo>
                  <a:close/>
                  <a:moveTo>
                    <a:pt x="41" y="32"/>
                  </a:moveTo>
                  <a:cubicBezTo>
                    <a:pt x="38" y="34"/>
                    <a:pt x="35" y="36"/>
                    <a:pt x="33" y="38"/>
                  </a:cubicBezTo>
                  <a:cubicBezTo>
                    <a:pt x="39" y="42"/>
                    <a:pt x="49" y="47"/>
                    <a:pt x="53" y="53"/>
                  </a:cubicBezTo>
                  <a:cubicBezTo>
                    <a:pt x="54" y="54"/>
                    <a:pt x="56" y="60"/>
                    <a:pt x="53" y="61"/>
                  </a:cubicBezTo>
                  <a:cubicBezTo>
                    <a:pt x="51" y="61"/>
                    <a:pt x="47" y="57"/>
                    <a:pt x="47" y="56"/>
                  </a:cubicBezTo>
                  <a:cubicBezTo>
                    <a:pt x="41" y="51"/>
                    <a:pt x="35" y="46"/>
                    <a:pt x="30" y="40"/>
                  </a:cubicBezTo>
                  <a:cubicBezTo>
                    <a:pt x="28" y="42"/>
                    <a:pt x="25" y="44"/>
                    <a:pt x="23" y="47"/>
                  </a:cubicBezTo>
                  <a:cubicBezTo>
                    <a:pt x="29" y="52"/>
                    <a:pt x="42" y="56"/>
                    <a:pt x="44" y="65"/>
                  </a:cubicBezTo>
                  <a:cubicBezTo>
                    <a:pt x="44" y="66"/>
                    <a:pt x="45" y="70"/>
                    <a:pt x="43" y="71"/>
                  </a:cubicBezTo>
                  <a:cubicBezTo>
                    <a:pt x="38" y="68"/>
                    <a:pt x="34" y="64"/>
                    <a:pt x="31" y="60"/>
                  </a:cubicBezTo>
                  <a:cubicBezTo>
                    <a:pt x="27" y="57"/>
                    <a:pt x="23" y="53"/>
                    <a:pt x="19" y="49"/>
                  </a:cubicBezTo>
                  <a:cubicBezTo>
                    <a:pt x="17" y="51"/>
                    <a:pt x="13" y="52"/>
                    <a:pt x="11" y="54"/>
                  </a:cubicBezTo>
                  <a:cubicBezTo>
                    <a:pt x="21" y="63"/>
                    <a:pt x="32" y="71"/>
                    <a:pt x="39" y="82"/>
                  </a:cubicBezTo>
                  <a:cubicBezTo>
                    <a:pt x="50" y="75"/>
                    <a:pt x="60" y="68"/>
                    <a:pt x="68" y="58"/>
                  </a:cubicBezTo>
                  <a:cubicBezTo>
                    <a:pt x="61" y="47"/>
                    <a:pt x="50" y="40"/>
                    <a:pt x="41" y="3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4" name="Freeform 14"/>
            <p:cNvSpPr/>
            <p:nvPr/>
          </p:nvSpPr>
          <p:spPr bwMode="auto">
            <a:xfrm>
              <a:off x="3140" y="1159"/>
              <a:ext cx="30" cy="39"/>
            </a:xfrm>
            <a:custGeom>
              <a:gdLst>
                <a:gd fmla="*/ 14 w 32" name="T0"/>
                <a:gd fmla="*/ 2 h 42" name="T1"/>
                <a:gd fmla="*/ 18 w 32" name="T2"/>
                <a:gd fmla="*/ 17 h 42" name="T3"/>
                <a:gd fmla="*/ 32 w 32" name="T4"/>
                <a:gd fmla="*/ 18 h 42" name="T5"/>
                <a:gd fmla="*/ 19 w 32" name="T6"/>
                <a:gd fmla="*/ 26 h 42" name="T7"/>
                <a:gd fmla="*/ 18 w 32" name="T8"/>
                <a:gd fmla="*/ 42 h 42" name="T9"/>
                <a:gd fmla="*/ 13 w 32" name="T10"/>
                <a:gd fmla="*/ 29 h 42" name="T11"/>
                <a:gd fmla="*/ 0 w 32" name="T12"/>
                <a:gd fmla="*/ 34 h 42" name="T13"/>
                <a:gd fmla="*/ 11 w 32" name="T14"/>
                <a:gd fmla="*/ 22 h 42" name="T15"/>
                <a:gd fmla="*/ 5 w 32" name="T16"/>
                <a:gd fmla="*/ 9 h 42" name="T17"/>
                <a:gd fmla="*/ 1 w 32" name="T18"/>
                <a:gd fmla="*/ 6 h 42" name="T19"/>
                <a:gd fmla="*/ 14 w 32" name="T20"/>
                <a:gd fmla="*/ 2 h 4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2" w="32">
                  <a:moveTo>
                    <a:pt x="14" y="2"/>
                  </a:moveTo>
                  <a:cubicBezTo>
                    <a:pt x="16" y="7"/>
                    <a:pt x="16" y="12"/>
                    <a:pt x="18" y="17"/>
                  </a:cubicBezTo>
                  <a:cubicBezTo>
                    <a:pt x="20" y="15"/>
                    <a:pt x="32" y="13"/>
                    <a:pt x="32" y="18"/>
                  </a:cubicBezTo>
                  <a:cubicBezTo>
                    <a:pt x="32" y="22"/>
                    <a:pt x="21" y="24"/>
                    <a:pt x="19" y="26"/>
                  </a:cubicBezTo>
                  <a:cubicBezTo>
                    <a:pt x="19" y="29"/>
                    <a:pt x="20" y="42"/>
                    <a:pt x="18" y="42"/>
                  </a:cubicBezTo>
                  <a:cubicBezTo>
                    <a:pt x="15" y="42"/>
                    <a:pt x="15" y="30"/>
                    <a:pt x="13" y="29"/>
                  </a:cubicBezTo>
                  <a:cubicBezTo>
                    <a:pt x="8" y="30"/>
                    <a:pt x="5" y="35"/>
                    <a:pt x="0" y="34"/>
                  </a:cubicBezTo>
                  <a:cubicBezTo>
                    <a:pt x="2" y="29"/>
                    <a:pt x="8" y="26"/>
                    <a:pt x="11" y="22"/>
                  </a:cubicBezTo>
                  <a:cubicBezTo>
                    <a:pt x="10" y="19"/>
                    <a:pt x="8" y="11"/>
                    <a:pt x="5" y="9"/>
                  </a:cubicBezTo>
                  <a:cubicBezTo>
                    <a:pt x="4" y="7"/>
                    <a:pt x="1" y="8"/>
                    <a:pt x="1" y="6"/>
                  </a:cubicBezTo>
                  <a:cubicBezTo>
                    <a:pt x="1" y="2"/>
                    <a:pt x="11" y="0"/>
                    <a:pt x="14"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5" name="Freeform 15"/>
            <p:cNvSpPr/>
            <p:nvPr/>
          </p:nvSpPr>
          <p:spPr bwMode="auto">
            <a:xfrm>
              <a:off x="3190" y="1168"/>
              <a:ext cx="93" cy="122"/>
            </a:xfrm>
            <a:custGeom>
              <a:gdLst>
                <a:gd fmla="*/ 58 w 101" name="T0"/>
                <a:gd fmla="*/ 59 h 133" name="T1"/>
                <a:gd fmla="*/ 95 w 101" name="T2"/>
                <a:gd fmla="*/ 86 h 133" name="T3"/>
                <a:gd fmla="*/ 96 w 101" name="T4"/>
                <a:gd fmla="*/ 104 h 133" name="T5"/>
                <a:gd fmla="*/ 88 w 101" name="T6"/>
                <a:gd fmla="*/ 105 h 133" name="T7"/>
                <a:gd fmla="*/ 69 w 101" name="T8"/>
                <a:gd fmla="*/ 110 h 133" name="T9"/>
                <a:gd fmla="*/ 80 w 101" name="T10"/>
                <a:gd fmla="*/ 93 h 133" name="T11"/>
                <a:gd fmla="*/ 69 w 101" name="T12"/>
                <a:gd fmla="*/ 78 h 133" name="T13"/>
                <a:gd fmla="*/ 53 w 101" name="T14"/>
                <a:gd fmla="*/ 69 h 133" name="T15"/>
                <a:gd fmla="*/ 35 w 101" name="T16"/>
                <a:gd fmla="*/ 110 h 133" name="T17"/>
                <a:gd fmla="*/ 16 w 101" name="T18"/>
                <a:gd fmla="*/ 132 h 133" name="T19"/>
                <a:gd fmla="*/ 23 w 101" name="T20"/>
                <a:gd fmla="*/ 116 h 133" name="T21"/>
                <a:gd fmla="*/ 45 w 101" name="T22"/>
                <a:gd fmla="*/ 68 h 133" name="T23"/>
                <a:gd fmla="*/ 31 w 101" name="T24"/>
                <a:gd fmla="*/ 69 h 133" name="T25"/>
                <a:gd fmla="*/ 38 w 101" name="T26"/>
                <a:gd fmla="*/ 59 h 133" name="T27"/>
                <a:gd fmla="*/ 34 w 101" name="T28"/>
                <a:gd fmla="*/ 48 h 133" name="T29"/>
                <a:gd fmla="*/ 28 w 101" name="T30"/>
                <a:gd fmla="*/ 39 h 133" name="T31"/>
                <a:gd fmla="*/ 20 w 101" name="T32"/>
                <a:gd fmla="*/ 56 h 133" name="T33"/>
                <a:gd fmla="*/ 18 w 101" name="T34"/>
                <a:gd fmla="*/ 66 h 133" name="T35"/>
                <a:gd fmla="*/ 14 w 101" name="T36"/>
                <a:gd fmla="*/ 80 h 133" name="T37"/>
                <a:gd fmla="*/ 0 w 101" name="T38"/>
                <a:gd fmla="*/ 84 h 133" name="T39"/>
                <a:gd fmla="*/ 9 w 101" name="T40"/>
                <a:gd fmla="*/ 67 h 133" name="T41"/>
                <a:gd fmla="*/ 17 w 101" name="T42"/>
                <a:gd fmla="*/ 40 h 133" name="T43"/>
                <a:gd fmla="*/ 30 w 101" name="T44"/>
                <a:gd fmla="*/ 24 h 133" name="T45"/>
                <a:gd fmla="*/ 42 w 101" name="T46"/>
                <a:gd fmla="*/ 23 h 133" name="T47"/>
                <a:gd fmla="*/ 42 w 101" name="T48"/>
                <a:gd fmla="*/ 57 h 133" name="T49"/>
                <a:gd fmla="*/ 50 w 101" name="T50"/>
                <a:gd fmla="*/ 57 h 133" name="T51"/>
                <a:gd fmla="*/ 65 w 101" name="T52"/>
                <a:gd fmla="*/ 23 h 133" name="T53"/>
                <a:gd fmla="*/ 73 w 101" name="T54"/>
                <a:gd fmla="*/ 7 h 133" name="T55"/>
                <a:gd fmla="*/ 87 w 101" name="T56"/>
                <a:gd fmla="*/ 1 h 133" name="T57"/>
                <a:gd fmla="*/ 83 w 101" name="T58"/>
                <a:gd fmla="*/ 18 h 133" name="T59"/>
                <a:gd fmla="*/ 58 w 101" name="T60"/>
                <a:gd fmla="*/ 59 h 133"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33" w="100">
                  <a:moveTo>
                    <a:pt x="58" y="59"/>
                  </a:moveTo>
                  <a:cubicBezTo>
                    <a:pt x="71" y="65"/>
                    <a:pt x="87" y="72"/>
                    <a:pt x="95" y="86"/>
                  </a:cubicBezTo>
                  <a:cubicBezTo>
                    <a:pt x="97" y="90"/>
                    <a:pt x="101" y="102"/>
                    <a:pt x="96" y="104"/>
                  </a:cubicBezTo>
                  <a:cubicBezTo>
                    <a:pt x="94" y="105"/>
                    <a:pt x="91" y="105"/>
                    <a:pt x="88" y="105"/>
                  </a:cubicBezTo>
                  <a:cubicBezTo>
                    <a:pt x="81" y="106"/>
                    <a:pt x="74" y="110"/>
                    <a:pt x="69" y="110"/>
                  </a:cubicBezTo>
                  <a:cubicBezTo>
                    <a:pt x="71" y="103"/>
                    <a:pt x="80" y="101"/>
                    <a:pt x="80" y="93"/>
                  </a:cubicBezTo>
                  <a:cubicBezTo>
                    <a:pt x="81" y="87"/>
                    <a:pt x="74" y="82"/>
                    <a:pt x="69" y="78"/>
                  </a:cubicBezTo>
                  <a:cubicBezTo>
                    <a:pt x="64" y="75"/>
                    <a:pt x="58" y="72"/>
                    <a:pt x="53" y="69"/>
                  </a:cubicBezTo>
                  <a:cubicBezTo>
                    <a:pt x="47" y="81"/>
                    <a:pt x="40" y="96"/>
                    <a:pt x="35" y="110"/>
                  </a:cubicBezTo>
                  <a:cubicBezTo>
                    <a:pt x="32" y="120"/>
                    <a:pt x="30" y="133"/>
                    <a:pt x="16" y="132"/>
                  </a:cubicBezTo>
                  <a:cubicBezTo>
                    <a:pt x="17" y="126"/>
                    <a:pt x="20" y="121"/>
                    <a:pt x="23" y="116"/>
                  </a:cubicBezTo>
                  <a:cubicBezTo>
                    <a:pt x="30" y="100"/>
                    <a:pt x="37" y="84"/>
                    <a:pt x="45" y="68"/>
                  </a:cubicBezTo>
                  <a:cubicBezTo>
                    <a:pt x="39" y="67"/>
                    <a:pt x="35" y="71"/>
                    <a:pt x="31" y="69"/>
                  </a:cubicBezTo>
                  <a:cubicBezTo>
                    <a:pt x="29" y="63"/>
                    <a:pt x="35" y="61"/>
                    <a:pt x="38" y="59"/>
                  </a:cubicBezTo>
                  <a:cubicBezTo>
                    <a:pt x="37" y="55"/>
                    <a:pt x="35" y="52"/>
                    <a:pt x="34" y="48"/>
                  </a:cubicBezTo>
                  <a:cubicBezTo>
                    <a:pt x="33" y="46"/>
                    <a:pt x="31" y="39"/>
                    <a:pt x="28" y="39"/>
                  </a:cubicBezTo>
                  <a:cubicBezTo>
                    <a:pt x="23" y="38"/>
                    <a:pt x="21" y="51"/>
                    <a:pt x="20" y="56"/>
                  </a:cubicBezTo>
                  <a:cubicBezTo>
                    <a:pt x="19" y="60"/>
                    <a:pt x="19" y="63"/>
                    <a:pt x="18" y="66"/>
                  </a:cubicBezTo>
                  <a:cubicBezTo>
                    <a:pt x="17" y="71"/>
                    <a:pt x="16" y="77"/>
                    <a:pt x="14" y="80"/>
                  </a:cubicBezTo>
                  <a:cubicBezTo>
                    <a:pt x="11" y="83"/>
                    <a:pt x="5" y="86"/>
                    <a:pt x="0" y="84"/>
                  </a:cubicBezTo>
                  <a:cubicBezTo>
                    <a:pt x="1" y="77"/>
                    <a:pt x="7" y="74"/>
                    <a:pt x="9" y="67"/>
                  </a:cubicBezTo>
                  <a:cubicBezTo>
                    <a:pt x="12" y="59"/>
                    <a:pt x="14" y="49"/>
                    <a:pt x="17" y="40"/>
                  </a:cubicBezTo>
                  <a:cubicBezTo>
                    <a:pt x="19" y="30"/>
                    <a:pt x="21" y="28"/>
                    <a:pt x="30" y="24"/>
                  </a:cubicBezTo>
                  <a:cubicBezTo>
                    <a:pt x="34" y="22"/>
                    <a:pt x="39" y="20"/>
                    <a:pt x="42" y="23"/>
                  </a:cubicBezTo>
                  <a:cubicBezTo>
                    <a:pt x="41" y="33"/>
                    <a:pt x="41" y="45"/>
                    <a:pt x="42" y="57"/>
                  </a:cubicBezTo>
                  <a:cubicBezTo>
                    <a:pt x="44" y="57"/>
                    <a:pt x="48" y="56"/>
                    <a:pt x="50" y="57"/>
                  </a:cubicBezTo>
                  <a:cubicBezTo>
                    <a:pt x="54" y="48"/>
                    <a:pt x="60" y="34"/>
                    <a:pt x="65" y="23"/>
                  </a:cubicBezTo>
                  <a:cubicBezTo>
                    <a:pt x="67" y="16"/>
                    <a:pt x="68" y="10"/>
                    <a:pt x="73" y="7"/>
                  </a:cubicBezTo>
                  <a:cubicBezTo>
                    <a:pt x="76" y="5"/>
                    <a:pt x="84" y="0"/>
                    <a:pt x="87" y="1"/>
                  </a:cubicBezTo>
                  <a:cubicBezTo>
                    <a:pt x="95" y="2"/>
                    <a:pt x="85" y="15"/>
                    <a:pt x="83" y="18"/>
                  </a:cubicBezTo>
                  <a:cubicBezTo>
                    <a:pt x="74" y="31"/>
                    <a:pt x="66" y="45"/>
                    <a:pt x="58" y="5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6" name="Freeform 16"/>
            <p:cNvSpPr/>
            <p:nvPr/>
          </p:nvSpPr>
          <p:spPr bwMode="auto">
            <a:xfrm>
              <a:off x="3164" y="1179"/>
              <a:ext cx="31" cy="37"/>
            </a:xfrm>
            <a:custGeom>
              <a:gdLst>
                <a:gd fmla="*/ 14 w 33" name="T0"/>
                <a:gd fmla="*/ 1 h 40" name="T1"/>
                <a:gd fmla="*/ 17 w 33" name="T2"/>
                <a:gd fmla="*/ 12 h 40" name="T3"/>
                <a:gd fmla="*/ 33 w 33" name="T4"/>
                <a:gd fmla="*/ 12 h 40" name="T5"/>
                <a:gd fmla="*/ 19 w 33" name="T6"/>
                <a:gd fmla="*/ 20 h 40" name="T7"/>
                <a:gd fmla="*/ 19 w 33" name="T8"/>
                <a:gd fmla="*/ 40 h 40" name="T9"/>
                <a:gd fmla="*/ 16 w 33" name="T10"/>
                <a:gd fmla="*/ 31 h 40" name="T11"/>
                <a:gd fmla="*/ 13 w 33" name="T12"/>
                <a:gd fmla="*/ 22 h 40" name="T13"/>
                <a:gd fmla="*/ 0 w 33" name="T14"/>
                <a:gd fmla="*/ 25 h 40" name="T15"/>
                <a:gd fmla="*/ 10 w 33" name="T16"/>
                <a:gd fmla="*/ 17 h 40" name="T17"/>
                <a:gd fmla="*/ 1 w 33" name="T18"/>
                <a:gd fmla="*/ 5 h 40" name="T19"/>
                <a:gd fmla="*/ 14 w 33" name="T20"/>
                <a:gd fmla="*/ 1 h 4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0" w="33">
                  <a:moveTo>
                    <a:pt x="14" y="1"/>
                  </a:moveTo>
                  <a:cubicBezTo>
                    <a:pt x="15" y="4"/>
                    <a:pt x="15" y="9"/>
                    <a:pt x="17" y="12"/>
                  </a:cubicBezTo>
                  <a:cubicBezTo>
                    <a:pt x="19" y="8"/>
                    <a:pt x="33" y="7"/>
                    <a:pt x="33" y="12"/>
                  </a:cubicBezTo>
                  <a:cubicBezTo>
                    <a:pt x="33" y="17"/>
                    <a:pt x="21" y="17"/>
                    <a:pt x="19" y="20"/>
                  </a:cubicBezTo>
                  <a:cubicBezTo>
                    <a:pt x="19" y="26"/>
                    <a:pt x="22" y="35"/>
                    <a:pt x="19" y="40"/>
                  </a:cubicBezTo>
                  <a:cubicBezTo>
                    <a:pt x="17" y="38"/>
                    <a:pt x="17" y="34"/>
                    <a:pt x="16" y="31"/>
                  </a:cubicBezTo>
                  <a:cubicBezTo>
                    <a:pt x="15" y="28"/>
                    <a:pt x="14" y="25"/>
                    <a:pt x="13" y="22"/>
                  </a:cubicBezTo>
                  <a:cubicBezTo>
                    <a:pt x="9" y="22"/>
                    <a:pt x="5" y="28"/>
                    <a:pt x="0" y="25"/>
                  </a:cubicBezTo>
                  <a:cubicBezTo>
                    <a:pt x="3" y="21"/>
                    <a:pt x="7" y="20"/>
                    <a:pt x="10" y="17"/>
                  </a:cubicBezTo>
                  <a:cubicBezTo>
                    <a:pt x="9" y="12"/>
                    <a:pt x="6" y="8"/>
                    <a:pt x="1" y="5"/>
                  </a:cubicBezTo>
                  <a:cubicBezTo>
                    <a:pt x="3" y="1"/>
                    <a:pt x="8" y="0"/>
                    <a:pt x="14"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7" name="Freeform 17"/>
            <p:cNvSpPr>
              <a:spLocks noEditPoints="1"/>
            </p:cNvSpPr>
            <p:nvPr/>
          </p:nvSpPr>
          <p:spPr bwMode="auto">
            <a:xfrm>
              <a:off x="3947" y="1197"/>
              <a:ext cx="88" cy="114"/>
            </a:xfrm>
            <a:custGeom>
              <a:gdLst>
                <a:gd fmla="*/ 65 w 95" name="T0"/>
                <a:gd fmla="*/ 7 h 123" name="T1"/>
                <a:gd fmla="*/ 66 w 95" name="T2"/>
                <a:gd fmla="*/ 21 h 123" name="T3"/>
                <a:gd fmla="*/ 77 w 95" name="T4"/>
                <a:gd fmla="*/ 31 h 123" name="T5"/>
                <a:gd fmla="*/ 90 w 95" name="T6"/>
                <a:gd fmla="*/ 55 h 123" name="T7"/>
                <a:gd fmla="*/ 80 w 95" name="T8"/>
                <a:gd fmla="*/ 54 h 123" name="T9"/>
                <a:gd fmla="*/ 54 w 95" name="T10"/>
                <a:gd fmla="*/ 57 h 123" name="T11"/>
                <a:gd fmla="*/ 69 w 95" name="T12"/>
                <a:gd fmla="*/ 107 h 123" name="T13"/>
                <a:gd fmla="*/ 75 w 95" name="T14"/>
                <a:gd fmla="*/ 123 h 123" name="T15"/>
                <a:gd fmla="*/ 66 w 95" name="T16"/>
                <a:gd fmla="*/ 119 h 123" name="T17"/>
                <a:gd fmla="*/ 59 w 95" name="T18"/>
                <a:gd fmla="*/ 112 h 123" name="T19"/>
                <a:gd fmla="*/ 46 w 95" name="T20"/>
                <a:gd fmla="*/ 98 h 123" name="T21"/>
                <a:gd fmla="*/ 45 w 95" name="T22"/>
                <a:gd fmla="*/ 56 h 123" name="T23"/>
                <a:gd fmla="*/ 7 w 95" name="T24"/>
                <a:gd fmla="*/ 36 h 123" name="T25"/>
                <a:gd fmla="*/ 0 w 95" name="T26"/>
                <a:gd fmla="*/ 25 h 123" name="T27"/>
                <a:gd fmla="*/ 5 w 95" name="T28"/>
                <a:gd fmla="*/ 27 h 123" name="T29"/>
                <a:gd fmla="*/ 45 w 95" name="T30"/>
                <a:gd fmla="*/ 47 h 123" name="T31"/>
                <a:gd fmla="*/ 47 w 95" name="T32"/>
                <a:gd fmla="*/ 21 h 123" name="T33"/>
                <a:gd fmla="*/ 1 w 95" name="T34"/>
                <a:gd fmla="*/ 0 h 123" name="T35"/>
                <a:gd fmla="*/ 2 w 95" name="T36"/>
                <a:gd fmla="*/ 0 h 123" name="T37"/>
                <a:gd fmla="*/ 58 w 95" name="T38"/>
                <a:gd fmla="*/ 10 h 123" name="T39"/>
                <a:gd fmla="*/ 65 w 95" name="T40"/>
                <a:gd fmla="*/ 7 h 123" name="T41"/>
                <a:gd fmla="*/ 53 w 95" name="T42"/>
                <a:gd fmla="*/ 47 h 123" name="T43"/>
                <a:gd fmla="*/ 66 w 95" name="T44"/>
                <a:gd fmla="*/ 45 h 123" name="T45"/>
                <a:gd fmla="*/ 76 w 95" name="T46"/>
                <a:gd fmla="*/ 40 h 123" name="T47"/>
                <a:gd fmla="*/ 69 w 95" name="T48"/>
                <a:gd fmla="*/ 33 h 123" name="T49"/>
                <a:gd fmla="*/ 58 w 95" name="T50"/>
                <a:gd fmla="*/ 22 h 123" name="T51"/>
                <a:gd fmla="*/ 52 w 95" name="T52"/>
                <a:gd fmla="*/ 21 h 123" name="T53"/>
                <a:gd fmla="*/ 53 w 95" name="T54"/>
                <a:gd fmla="*/ 47 h 123"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23" w="95">
                  <a:moveTo>
                    <a:pt x="65" y="7"/>
                  </a:moveTo>
                  <a:cubicBezTo>
                    <a:pt x="69" y="9"/>
                    <a:pt x="69" y="18"/>
                    <a:pt x="66" y="21"/>
                  </a:cubicBezTo>
                  <a:cubicBezTo>
                    <a:pt x="69" y="25"/>
                    <a:pt x="72" y="28"/>
                    <a:pt x="77" y="31"/>
                  </a:cubicBezTo>
                  <a:cubicBezTo>
                    <a:pt x="84" y="37"/>
                    <a:pt x="95" y="41"/>
                    <a:pt x="90" y="55"/>
                  </a:cubicBezTo>
                  <a:cubicBezTo>
                    <a:pt x="86" y="56"/>
                    <a:pt x="83" y="54"/>
                    <a:pt x="80" y="54"/>
                  </a:cubicBezTo>
                  <a:cubicBezTo>
                    <a:pt x="71" y="54"/>
                    <a:pt x="63" y="57"/>
                    <a:pt x="54" y="57"/>
                  </a:cubicBezTo>
                  <a:cubicBezTo>
                    <a:pt x="56" y="76"/>
                    <a:pt x="63" y="92"/>
                    <a:pt x="69" y="107"/>
                  </a:cubicBezTo>
                  <a:cubicBezTo>
                    <a:pt x="71" y="112"/>
                    <a:pt x="74" y="117"/>
                    <a:pt x="75" y="123"/>
                  </a:cubicBezTo>
                  <a:cubicBezTo>
                    <a:pt x="72" y="123"/>
                    <a:pt x="69" y="120"/>
                    <a:pt x="66" y="119"/>
                  </a:cubicBezTo>
                  <a:cubicBezTo>
                    <a:pt x="64" y="117"/>
                    <a:pt x="61" y="114"/>
                    <a:pt x="59" y="112"/>
                  </a:cubicBezTo>
                  <a:cubicBezTo>
                    <a:pt x="55" y="109"/>
                    <a:pt x="49" y="103"/>
                    <a:pt x="46" y="98"/>
                  </a:cubicBezTo>
                  <a:cubicBezTo>
                    <a:pt x="41" y="87"/>
                    <a:pt x="47" y="71"/>
                    <a:pt x="45" y="56"/>
                  </a:cubicBezTo>
                  <a:cubicBezTo>
                    <a:pt x="30" y="53"/>
                    <a:pt x="17" y="46"/>
                    <a:pt x="7" y="36"/>
                  </a:cubicBezTo>
                  <a:cubicBezTo>
                    <a:pt x="4" y="33"/>
                    <a:pt x="0" y="29"/>
                    <a:pt x="0" y="25"/>
                  </a:cubicBezTo>
                  <a:cubicBezTo>
                    <a:pt x="2" y="24"/>
                    <a:pt x="4" y="26"/>
                    <a:pt x="5" y="27"/>
                  </a:cubicBezTo>
                  <a:cubicBezTo>
                    <a:pt x="16" y="35"/>
                    <a:pt x="29" y="44"/>
                    <a:pt x="45" y="47"/>
                  </a:cubicBezTo>
                  <a:cubicBezTo>
                    <a:pt x="46" y="38"/>
                    <a:pt x="46" y="29"/>
                    <a:pt x="47" y="21"/>
                  </a:cubicBezTo>
                  <a:cubicBezTo>
                    <a:pt x="28" y="18"/>
                    <a:pt x="11" y="12"/>
                    <a:pt x="1" y="0"/>
                  </a:cubicBezTo>
                  <a:cubicBezTo>
                    <a:pt x="2" y="0"/>
                    <a:pt x="2" y="0"/>
                    <a:pt x="2" y="0"/>
                  </a:cubicBezTo>
                  <a:cubicBezTo>
                    <a:pt x="16" y="5"/>
                    <a:pt x="38" y="14"/>
                    <a:pt x="58" y="10"/>
                  </a:cubicBezTo>
                  <a:cubicBezTo>
                    <a:pt x="60" y="9"/>
                    <a:pt x="62" y="7"/>
                    <a:pt x="65" y="7"/>
                  </a:cubicBezTo>
                  <a:close/>
                  <a:moveTo>
                    <a:pt x="53" y="47"/>
                  </a:moveTo>
                  <a:cubicBezTo>
                    <a:pt x="57" y="47"/>
                    <a:pt x="61" y="46"/>
                    <a:pt x="66" y="45"/>
                  </a:cubicBezTo>
                  <a:cubicBezTo>
                    <a:pt x="69" y="44"/>
                    <a:pt x="75" y="43"/>
                    <a:pt x="76" y="40"/>
                  </a:cubicBezTo>
                  <a:cubicBezTo>
                    <a:pt x="76" y="37"/>
                    <a:pt x="71" y="35"/>
                    <a:pt x="69" y="33"/>
                  </a:cubicBezTo>
                  <a:cubicBezTo>
                    <a:pt x="63" y="29"/>
                    <a:pt x="61" y="26"/>
                    <a:pt x="58" y="22"/>
                  </a:cubicBezTo>
                  <a:cubicBezTo>
                    <a:pt x="56" y="21"/>
                    <a:pt x="54" y="21"/>
                    <a:pt x="52" y="21"/>
                  </a:cubicBezTo>
                  <a:cubicBezTo>
                    <a:pt x="52" y="30"/>
                    <a:pt x="52" y="39"/>
                    <a:pt x="53" y="4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8" name="Freeform 18"/>
            <p:cNvSpPr/>
            <p:nvPr/>
          </p:nvSpPr>
          <p:spPr bwMode="auto">
            <a:xfrm>
              <a:off x="3049" y="1364"/>
              <a:ext cx="146" cy="147"/>
            </a:xfrm>
            <a:custGeom>
              <a:gdLst>
                <a:gd fmla="*/ 78 w 158" name="T0"/>
                <a:gd fmla="*/ 0 h 159" name="T1"/>
                <a:gd fmla="*/ 95 w 158" name="T2"/>
                <a:gd fmla="*/ 41 h 159" name="T3"/>
                <a:gd fmla="*/ 135 w 158" name="T4"/>
                <a:gd fmla="*/ 23 h 159" name="T5"/>
                <a:gd fmla="*/ 117 w 158" name="T6"/>
                <a:gd fmla="*/ 63 h 159" name="T7"/>
                <a:gd fmla="*/ 158 w 158" name="T8"/>
                <a:gd fmla="*/ 79 h 159" name="T9"/>
                <a:gd fmla="*/ 117 w 158" name="T10"/>
                <a:gd fmla="*/ 95 h 159" name="T11"/>
                <a:gd fmla="*/ 134 w 158" name="T12"/>
                <a:gd fmla="*/ 135 h 159" name="T13"/>
                <a:gd fmla="*/ 95 w 158" name="T14"/>
                <a:gd fmla="*/ 118 h 159" name="T15"/>
                <a:gd fmla="*/ 79 w 158" name="T16"/>
                <a:gd fmla="*/ 159 h 159" name="T17"/>
                <a:gd fmla="*/ 63 w 158" name="T18"/>
                <a:gd fmla="*/ 118 h 159" name="T19"/>
                <a:gd fmla="*/ 23 w 158" name="T20"/>
                <a:gd fmla="*/ 135 h 159" name="T21"/>
                <a:gd fmla="*/ 40 w 158" name="T22"/>
                <a:gd fmla="*/ 96 h 159" name="T23"/>
                <a:gd fmla="*/ 0 w 158" name="T24"/>
                <a:gd fmla="*/ 80 h 159" name="T25"/>
                <a:gd fmla="*/ 40 w 158" name="T26"/>
                <a:gd fmla="*/ 63 h 159" name="T27"/>
                <a:gd fmla="*/ 23 w 158" name="T28"/>
                <a:gd fmla="*/ 23 h 159" name="T29"/>
                <a:gd fmla="*/ 62 w 158" name="T30"/>
                <a:gd fmla="*/ 41 h 159" name="T31"/>
                <a:gd fmla="*/ 78 w 158" name="T32"/>
                <a:gd fmla="*/ 0 h 15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59" w="158">
                  <a:moveTo>
                    <a:pt x="78" y="0"/>
                  </a:moveTo>
                  <a:cubicBezTo>
                    <a:pt x="84" y="13"/>
                    <a:pt x="89" y="27"/>
                    <a:pt x="95" y="41"/>
                  </a:cubicBezTo>
                  <a:cubicBezTo>
                    <a:pt x="108" y="35"/>
                    <a:pt x="121" y="29"/>
                    <a:pt x="135" y="23"/>
                  </a:cubicBezTo>
                  <a:cubicBezTo>
                    <a:pt x="129" y="36"/>
                    <a:pt x="123" y="50"/>
                    <a:pt x="117" y="63"/>
                  </a:cubicBezTo>
                  <a:cubicBezTo>
                    <a:pt x="130" y="69"/>
                    <a:pt x="144" y="74"/>
                    <a:pt x="158" y="79"/>
                  </a:cubicBezTo>
                  <a:cubicBezTo>
                    <a:pt x="145" y="85"/>
                    <a:pt x="131" y="90"/>
                    <a:pt x="117" y="95"/>
                  </a:cubicBezTo>
                  <a:cubicBezTo>
                    <a:pt x="123" y="109"/>
                    <a:pt x="129" y="122"/>
                    <a:pt x="134" y="135"/>
                  </a:cubicBezTo>
                  <a:cubicBezTo>
                    <a:pt x="121" y="130"/>
                    <a:pt x="108" y="124"/>
                    <a:pt x="95" y="118"/>
                  </a:cubicBezTo>
                  <a:cubicBezTo>
                    <a:pt x="89" y="131"/>
                    <a:pt x="84" y="145"/>
                    <a:pt x="79" y="159"/>
                  </a:cubicBezTo>
                  <a:cubicBezTo>
                    <a:pt x="73" y="145"/>
                    <a:pt x="68" y="131"/>
                    <a:pt x="63" y="118"/>
                  </a:cubicBezTo>
                  <a:cubicBezTo>
                    <a:pt x="49" y="124"/>
                    <a:pt x="36" y="130"/>
                    <a:pt x="23" y="135"/>
                  </a:cubicBezTo>
                  <a:cubicBezTo>
                    <a:pt x="28" y="122"/>
                    <a:pt x="34" y="109"/>
                    <a:pt x="40" y="96"/>
                  </a:cubicBezTo>
                  <a:cubicBezTo>
                    <a:pt x="27" y="90"/>
                    <a:pt x="13" y="85"/>
                    <a:pt x="0" y="80"/>
                  </a:cubicBezTo>
                  <a:cubicBezTo>
                    <a:pt x="13" y="74"/>
                    <a:pt x="27" y="69"/>
                    <a:pt x="40" y="63"/>
                  </a:cubicBezTo>
                  <a:cubicBezTo>
                    <a:pt x="34" y="50"/>
                    <a:pt x="28" y="37"/>
                    <a:pt x="23" y="23"/>
                  </a:cubicBezTo>
                  <a:cubicBezTo>
                    <a:pt x="36" y="29"/>
                    <a:pt x="49" y="35"/>
                    <a:pt x="62" y="41"/>
                  </a:cubicBezTo>
                  <a:cubicBezTo>
                    <a:pt x="68" y="28"/>
                    <a:pt x="73" y="14"/>
                    <a:pt x="78"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9" name="Freeform 19"/>
            <p:cNvSpPr/>
            <p:nvPr/>
          </p:nvSpPr>
          <p:spPr bwMode="auto">
            <a:xfrm>
              <a:off x="4051" y="1364"/>
              <a:ext cx="147" cy="147"/>
            </a:xfrm>
            <a:custGeom>
              <a:gdLst>
                <a:gd fmla="*/ 79 w 159" name="T0"/>
                <a:gd fmla="*/ 0 h 159" name="T1"/>
                <a:gd fmla="*/ 95 w 159" name="T2"/>
                <a:gd fmla="*/ 41 h 159" name="T3"/>
                <a:gd fmla="*/ 135 w 159" name="T4"/>
                <a:gd fmla="*/ 23 h 159" name="T5"/>
                <a:gd fmla="*/ 118 w 159" name="T6"/>
                <a:gd fmla="*/ 63 h 159" name="T7"/>
                <a:gd fmla="*/ 159 w 159" name="T8"/>
                <a:gd fmla="*/ 79 h 159" name="T9"/>
                <a:gd fmla="*/ 118 w 159" name="T10"/>
                <a:gd fmla="*/ 95 h 159" name="T11"/>
                <a:gd fmla="*/ 135 w 159" name="T12"/>
                <a:gd fmla="*/ 135 h 159" name="T13"/>
                <a:gd fmla="*/ 96 w 159" name="T14"/>
                <a:gd fmla="*/ 118 h 159" name="T15"/>
                <a:gd fmla="*/ 80 w 159" name="T16"/>
                <a:gd fmla="*/ 159 h 159" name="T17"/>
                <a:gd fmla="*/ 63 w 159" name="T18"/>
                <a:gd fmla="*/ 118 h 159" name="T19"/>
                <a:gd fmla="*/ 24 w 159" name="T20"/>
                <a:gd fmla="*/ 135 h 159" name="T21"/>
                <a:gd fmla="*/ 41 w 159" name="T22"/>
                <a:gd fmla="*/ 96 h 159" name="T23"/>
                <a:gd fmla="*/ 0 w 159" name="T24"/>
                <a:gd fmla="*/ 80 h 159" name="T25"/>
                <a:gd fmla="*/ 41 w 159" name="T26"/>
                <a:gd fmla="*/ 63 h 159" name="T27"/>
                <a:gd fmla="*/ 24 w 159" name="T28"/>
                <a:gd fmla="*/ 23 h 159" name="T29"/>
                <a:gd fmla="*/ 63 w 159" name="T30"/>
                <a:gd fmla="*/ 41 h 159" name="T31"/>
                <a:gd fmla="*/ 79 w 159" name="T32"/>
                <a:gd fmla="*/ 0 h 15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59" w="159">
                  <a:moveTo>
                    <a:pt x="79" y="0"/>
                  </a:moveTo>
                  <a:cubicBezTo>
                    <a:pt x="85" y="13"/>
                    <a:pt x="90" y="27"/>
                    <a:pt x="95" y="41"/>
                  </a:cubicBezTo>
                  <a:cubicBezTo>
                    <a:pt x="109" y="35"/>
                    <a:pt x="122" y="29"/>
                    <a:pt x="135" y="23"/>
                  </a:cubicBezTo>
                  <a:cubicBezTo>
                    <a:pt x="130" y="37"/>
                    <a:pt x="124" y="50"/>
                    <a:pt x="118" y="63"/>
                  </a:cubicBezTo>
                  <a:cubicBezTo>
                    <a:pt x="131" y="69"/>
                    <a:pt x="145" y="74"/>
                    <a:pt x="159" y="79"/>
                  </a:cubicBezTo>
                  <a:cubicBezTo>
                    <a:pt x="146" y="85"/>
                    <a:pt x="132" y="90"/>
                    <a:pt x="118" y="95"/>
                  </a:cubicBezTo>
                  <a:cubicBezTo>
                    <a:pt x="124" y="109"/>
                    <a:pt x="130" y="122"/>
                    <a:pt x="135" y="135"/>
                  </a:cubicBezTo>
                  <a:cubicBezTo>
                    <a:pt x="122" y="130"/>
                    <a:pt x="109" y="124"/>
                    <a:pt x="96" y="118"/>
                  </a:cubicBezTo>
                  <a:cubicBezTo>
                    <a:pt x="90" y="131"/>
                    <a:pt x="85" y="145"/>
                    <a:pt x="80" y="159"/>
                  </a:cubicBezTo>
                  <a:cubicBezTo>
                    <a:pt x="74" y="145"/>
                    <a:pt x="69" y="131"/>
                    <a:pt x="63" y="118"/>
                  </a:cubicBezTo>
                  <a:cubicBezTo>
                    <a:pt x="50" y="124"/>
                    <a:pt x="37" y="130"/>
                    <a:pt x="24" y="135"/>
                  </a:cubicBezTo>
                  <a:cubicBezTo>
                    <a:pt x="29" y="122"/>
                    <a:pt x="35" y="109"/>
                    <a:pt x="41" y="96"/>
                  </a:cubicBezTo>
                  <a:cubicBezTo>
                    <a:pt x="28" y="90"/>
                    <a:pt x="14" y="85"/>
                    <a:pt x="0" y="80"/>
                  </a:cubicBezTo>
                  <a:cubicBezTo>
                    <a:pt x="13" y="74"/>
                    <a:pt x="27" y="69"/>
                    <a:pt x="41" y="63"/>
                  </a:cubicBezTo>
                  <a:cubicBezTo>
                    <a:pt x="35" y="50"/>
                    <a:pt x="29" y="37"/>
                    <a:pt x="24" y="23"/>
                  </a:cubicBezTo>
                  <a:cubicBezTo>
                    <a:pt x="37" y="29"/>
                    <a:pt x="50" y="35"/>
                    <a:pt x="63" y="41"/>
                  </a:cubicBezTo>
                  <a:cubicBezTo>
                    <a:pt x="69" y="28"/>
                    <a:pt x="74" y="14"/>
                    <a:pt x="79"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0" name="Freeform 20"/>
            <p:cNvSpPr>
              <a:spLocks noEditPoints="1"/>
            </p:cNvSpPr>
            <p:nvPr/>
          </p:nvSpPr>
          <p:spPr bwMode="auto">
            <a:xfrm>
              <a:off x="3279" y="1453"/>
              <a:ext cx="686" cy="365"/>
            </a:xfrm>
            <a:custGeom>
              <a:gdLst>
                <a:gd fmla="*/ 173 w 744" name="T0"/>
                <a:gd fmla="*/ 171 h 395" name="T1"/>
                <a:gd fmla="*/ 155 w 744" name="T2"/>
                <a:gd fmla="*/ 238 h 395" name="T3"/>
                <a:gd fmla="*/ 576 w 744" name="T4"/>
                <a:gd fmla="*/ 274 h 395" name="T5"/>
                <a:gd fmla="*/ 565 w 744" name="T6"/>
                <a:gd fmla="*/ 200 h 395" name="T7"/>
                <a:gd fmla="*/ 654 w 744" name="T8"/>
                <a:gd fmla="*/ 147 h 395" name="T9"/>
                <a:gd fmla="*/ 637 w 744" name="T10"/>
                <a:gd fmla="*/ 0 h 395" name="T11"/>
                <a:gd fmla="*/ 736 w 744" name="T12"/>
                <a:gd fmla="*/ 25 h 395" name="T13"/>
                <a:gd fmla="*/ 723 w 744" name="T14"/>
                <a:gd fmla="*/ 112 h 395" name="T15"/>
                <a:gd fmla="*/ 714 w 744" name="T16"/>
                <a:gd fmla="*/ 207 h 395" name="T17"/>
                <a:gd fmla="*/ 679 w 744" name="T18"/>
                <a:gd fmla="*/ 297 h 395" name="T19"/>
                <a:gd fmla="*/ 613 w 744" name="T20"/>
                <a:gd fmla="*/ 331 h 395" name="T21"/>
                <a:gd fmla="*/ 558 w 744" name="T22"/>
                <a:gd fmla="*/ 392 h 395" name="T23"/>
                <a:gd fmla="*/ 193 w 744" name="T24"/>
                <a:gd fmla="*/ 390 h 395" name="T25"/>
                <a:gd fmla="*/ 132 w 744" name="T26"/>
                <a:gd fmla="*/ 336 h 395" name="T27"/>
                <a:gd fmla="*/ 83 w 744" name="T28"/>
                <a:gd fmla="*/ 316 h 395" name="T29"/>
                <a:gd fmla="*/ 65 w 744" name="T30"/>
                <a:gd fmla="*/ 260 h 395" name="T31"/>
                <a:gd fmla="*/ 2 w 744" name="T32"/>
                <a:gd fmla="*/ 151 h 395" name="T33"/>
                <a:gd fmla="*/ 21 w 744" name="T34"/>
                <a:gd fmla="*/ 99 h 395" name="T35"/>
                <a:gd fmla="*/ 12 w 744" name="T36"/>
                <a:gd fmla="*/ 48 h 395" name="T37"/>
                <a:gd fmla="*/ 106 w 744" name="T38"/>
                <a:gd fmla="*/ 0 h 395" name="T39"/>
                <a:gd fmla="*/ 92 w 744" name="T40"/>
                <a:gd fmla="*/ 109 h 395" name="T41"/>
                <a:gd fmla="*/ 15 w 744" name="T42"/>
                <a:gd fmla="*/ 33 h 395" name="T43"/>
                <a:gd fmla="*/ 74 w 744" name="T44"/>
                <a:gd fmla="*/ 49 h 395" name="T45"/>
                <a:gd fmla="*/ 71 w 744" name="T46"/>
                <a:gd fmla="*/ 19 h 395" name="T47"/>
                <a:gd fmla="*/ 673 w 744" name="T48"/>
                <a:gd fmla="*/ 18 h 395" name="T49"/>
                <a:gd fmla="*/ 670 w 744" name="T50"/>
                <a:gd fmla="*/ 49 h 395" name="T51"/>
                <a:gd fmla="*/ 729 w 744" name="T52"/>
                <a:gd fmla="*/ 36 h 395" name="T53"/>
                <a:gd fmla="*/ 673 w 744" name="T54"/>
                <a:gd fmla="*/ 18 h 395" name="T55"/>
                <a:gd fmla="*/ 28 w 744" name="T56"/>
                <a:gd fmla="*/ 117 h 395" name="T57"/>
                <a:gd fmla="*/ 32 w 744" name="T58"/>
                <a:gd fmla="*/ 183 h 395" name="T59"/>
                <a:gd fmla="*/ 80 w 744" name="T60"/>
                <a:gd fmla="*/ 133 h 395" name="T61"/>
                <a:gd fmla="*/ 99 w 744" name="T62"/>
                <a:gd fmla="*/ 27 h 395" name="T63"/>
                <a:gd fmla="*/ 648 w 744" name="T64"/>
                <a:gd fmla="*/ 74 h 395" name="T65"/>
                <a:gd fmla="*/ 664 w 744" name="T66"/>
                <a:gd fmla="*/ 155 h 395" name="T67"/>
                <a:gd fmla="*/ 721 w 744" name="T68"/>
                <a:gd fmla="*/ 184 h 395" name="T69"/>
                <a:gd fmla="*/ 728 w 744" name="T70"/>
                <a:gd fmla="*/ 135 h 395" name="T71"/>
                <a:gd fmla="*/ 645 w 744" name="T72"/>
                <a:gd fmla="*/ 27 h 395" name="T73"/>
                <a:gd fmla="*/ 31 w 744" name="T74"/>
                <a:gd fmla="*/ 58 h 395" name="T75"/>
                <a:gd fmla="*/ 31 w 744" name="T76"/>
                <a:gd fmla="*/ 58 h 395" name="T77"/>
                <a:gd fmla="*/ 713 w 744" name="T78"/>
                <a:gd fmla="*/ 58 h 395" name="T79"/>
                <a:gd fmla="*/ 86 w 744" name="T80"/>
                <a:gd fmla="*/ 158 h 395" name="T81"/>
                <a:gd fmla="*/ 104 w 744" name="T82"/>
                <a:gd fmla="*/ 238 h 395" name="T83"/>
                <a:gd fmla="*/ 144 w 744" name="T84"/>
                <a:gd fmla="*/ 347 h 395" name="T85"/>
                <a:gd fmla="*/ 164 w 744" name="T86"/>
                <a:gd fmla="*/ 331 h 395" name="T87"/>
                <a:gd fmla="*/ 144 w 744" name="T88"/>
                <a:gd fmla="*/ 246 h 395" name="T89"/>
                <a:gd fmla="*/ 158 w 744" name="T90"/>
                <a:gd fmla="*/ 166 h 395" name="T91"/>
                <a:gd fmla="*/ 86 w 744" name="T92"/>
                <a:gd fmla="*/ 158 h 395" name="T93"/>
                <a:gd fmla="*/ 585 w 744" name="T94"/>
                <a:gd fmla="*/ 166 h 395" name="T95"/>
                <a:gd fmla="*/ 593 w 744" name="T96"/>
                <a:gd fmla="*/ 270 h 395" name="T97"/>
                <a:gd fmla="*/ 580 w 744" name="T98"/>
                <a:gd fmla="*/ 378 h 395" name="T99"/>
                <a:gd fmla="*/ 637 w 744" name="T100"/>
                <a:gd fmla="*/ 293 h 395" name="T101"/>
                <a:gd fmla="*/ 659 w 744" name="T102"/>
                <a:gd fmla="*/ 198 h 395" name="T103"/>
                <a:gd fmla="*/ 30 w 744" name="T104"/>
                <a:gd fmla="*/ 193 h 395" name="T105"/>
                <a:gd fmla="*/ 77 w 744" name="T106"/>
                <a:gd fmla="*/ 308 h 395" name="T107"/>
                <a:gd fmla="*/ 92 w 744" name="T108"/>
                <a:gd fmla="*/ 230 h 395" name="T109"/>
                <a:gd fmla="*/ 30 w 744" name="T110"/>
                <a:gd fmla="*/ 193 h 395" name="T111"/>
                <a:gd fmla="*/ 656 w 744" name="T112"/>
                <a:gd fmla="*/ 303 h 395" name="T113"/>
                <a:gd fmla="*/ 670 w 744" name="T114"/>
                <a:gd fmla="*/ 264 h 395" name="T115"/>
                <a:gd fmla="*/ 669 w 744" name="T116"/>
                <a:gd fmla="*/ 174 h 395" name="T117"/>
                <a:gd fmla="*/ 257 w 744" name="T118"/>
                <a:gd fmla="*/ 268 h 395" name="T119"/>
                <a:gd fmla="*/ 179 w 744" name="T120"/>
                <a:gd fmla="*/ 383 h 395" name="T121"/>
                <a:gd fmla="*/ 543 w 744" name="T122"/>
                <a:gd fmla="*/ 379 h 395" name="T123"/>
                <a:gd fmla="*/ 572 w 744" name="T124"/>
                <a:gd fmla="*/ 284 h 39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95" w="744">
                  <a:moveTo>
                    <a:pt x="90" y="147"/>
                  </a:moveTo>
                  <a:cubicBezTo>
                    <a:pt x="114" y="148"/>
                    <a:pt x="139" y="144"/>
                    <a:pt x="155" y="153"/>
                  </a:cubicBezTo>
                  <a:cubicBezTo>
                    <a:pt x="163" y="157"/>
                    <a:pt x="168" y="163"/>
                    <a:pt x="173" y="171"/>
                  </a:cubicBezTo>
                  <a:cubicBezTo>
                    <a:pt x="177" y="179"/>
                    <a:pt x="181" y="192"/>
                    <a:pt x="178" y="203"/>
                  </a:cubicBezTo>
                  <a:cubicBezTo>
                    <a:pt x="176" y="210"/>
                    <a:pt x="172" y="216"/>
                    <a:pt x="168" y="222"/>
                  </a:cubicBezTo>
                  <a:cubicBezTo>
                    <a:pt x="163" y="227"/>
                    <a:pt x="158" y="232"/>
                    <a:pt x="155" y="238"/>
                  </a:cubicBezTo>
                  <a:cubicBezTo>
                    <a:pt x="151" y="254"/>
                    <a:pt x="161" y="267"/>
                    <a:pt x="167" y="275"/>
                  </a:cubicBezTo>
                  <a:cubicBezTo>
                    <a:pt x="229" y="261"/>
                    <a:pt x="297" y="251"/>
                    <a:pt x="372" y="251"/>
                  </a:cubicBezTo>
                  <a:cubicBezTo>
                    <a:pt x="446" y="251"/>
                    <a:pt x="515" y="261"/>
                    <a:pt x="576" y="274"/>
                  </a:cubicBezTo>
                  <a:cubicBezTo>
                    <a:pt x="584" y="267"/>
                    <a:pt x="594" y="252"/>
                    <a:pt x="588" y="237"/>
                  </a:cubicBezTo>
                  <a:cubicBezTo>
                    <a:pt x="585" y="230"/>
                    <a:pt x="579" y="225"/>
                    <a:pt x="575" y="219"/>
                  </a:cubicBezTo>
                  <a:cubicBezTo>
                    <a:pt x="571" y="214"/>
                    <a:pt x="566" y="208"/>
                    <a:pt x="565" y="200"/>
                  </a:cubicBezTo>
                  <a:cubicBezTo>
                    <a:pt x="564" y="188"/>
                    <a:pt x="567" y="178"/>
                    <a:pt x="571" y="170"/>
                  </a:cubicBezTo>
                  <a:cubicBezTo>
                    <a:pt x="575" y="163"/>
                    <a:pt x="582" y="157"/>
                    <a:pt x="589" y="153"/>
                  </a:cubicBezTo>
                  <a:cubicBezTo>
                    <a:pt x="605" y="144"/>
                    <a:pt x="630" y="148"/>
                    <a:pt x="654" y="147"/>
                  </a:cubicBezTo>
                  <a:cubicBezTo>
                    <a:pt x="655" y="133"/>
                    <a:pt x="656" y="119"/>
                    <a:pt x="652" y="108"/>
                  </a:cubicBezTo>
                  <a:cubicBezTo>
                    <a:pt x="649" y="98"/>
                    <a:pt x="643" y="89"/>
                    <a:pt x="640" y="79"/>
                  </a:cubicBezTo>
                  <a:cubicBezTo>
                    <a:pt x="633" y="57"/>
                    <a:pt x="638" y="28"/>
                    <a:pt x="637" y="0"/>
                  </a:cubicBezTo>
                  <a:cubicBezTo>
                    <a:pt x="643" y="7"/>
                    <a:pt x="647" y="16"/>
                    <a:pt x="652" y="24"/>
                  </a:cubicBezTo>
                  <a:cubicBezTo>
                    <a:pt x="656" y="22"/>
                    <a:pt x="658" y="18"/>
                    <a:pt x="662" y="15"/>
                  </a:cubicBezTo>
                  <a:cubicBezTo>
                    <a:pt x="683" y="1"/>
                    <a:pt x="725" y="5"/>
                    <a:pt x="736" y="25"/>
                  </a:cubicBezTo>
                  <a:cubicBezTo>
                    <a:pt x="743" y="38"/>
                    <a:pt x="732" y="50"/>
                    <a:pt x="723" y="56"/>
                  </a:cubicBezTo>
                  <a:cubicBezTo>
                    <a:pt x="723" y="70"/>
                    <a:pt x="723" y="83"/>
                    <a:pt x="723" y="98"/>
                  </a:cubicBezTo>
                  <a:cubicBezTo>
                    <a:pt x="723" y="102"/>
                    <a:pt x="722" y="108"/>
                    <a:pt x="723" y="112"/>
                  </a:cubicBezTo>
                  <a:cubicBezTo>
                    <a:pt x="724" y="116"/>
                    <a:pt x="728" y="120"/>
                    <a:pt x="730" y="123"/>
                  </a:cubicBezTo>
                  <a:cubicBezTo>
                    <a:pt x="737" y="133"/>
                    <a:pt x="744" y="146"/>
                    <a:pt x="741" y="163"/>
                  </a:cubicBezTo>
                  <a:cubicBezTo>
                    <a:pt x="739" y="181"/>
                    <a:pt x="724" y="196"/>
                    <a:pt x="714" y="207"/>
                  </a:cubicBezTo>
                  <a:cubicBezTo>
                    <a:pt x="702" y="220"/>
                    <a:pt x="691" y="231"/>
                    <a:pt x="683" y="247"/>
                  </a:cubicBezTo>
                  <a:cubicBezTo>
                    <a:pt x="679" y="256"/>
                    <a:pt x="679" y="264"/>
                    <a:pt x="679" y="279"/>
                  </a:cubicBezTo>
                  <a:cubicBezTo>
                    <a:pt x="679" y="284"/>
                    <a:pt x="679" y="290"/>
                    <a:pt x="679" y="297"/>
                  </a:cubicBezTo>
                  <a:cubicBezTo>
                    <a:pt x="678" y="306"/>
                    <a:pt x="678" y="315"/>
                    <a:pt x="670" y="316"/>
                  </a:cubicBezTo>
                  <a:cubicBezTo>
                    <a:pt x="654" y="320"/>
                    <a:pt x="644" y="300"/>
                    <a:pt x="630" y="301"/>
                  </a:cubicBezTo>
                  <a:cubicBezTo>
                    <a:pt x="617" y="302"/>
                    <a:pt x="616" y="320"/>
                    <a:pt x="613" y="331"/>
                  </a:cubicBezTo>
                  <a:cubicBezTo>
                    <a:pt x="611" y="339"/>
                    <a:pt x="608" y="347"/>
                    <a:pt x="606" y="354"/>
                  </a:cubicBezTo>
                  <a:cubicBezTo>
                    <a:pt x="600" y="367"/>
                    <a:pt x="592" y="382"/>
                    <a:pt x="581" y="390"/>
                  </a:cubicBezTo>
                  <a:cubicBezTo>
                    <a:pt x="575" y="395"/>
                    <a:pt x="567" y="394"/>
                    <a:pt x="558" y="392"/>
                  </a:cubicBezTo>
                  <a:cubicBezTo>
                    <a:pt x="535" y="386"/>
                    <a:pt x="511" y="380"/>
                    <a:pt x="486" y="376"/>
                  </a:cubicBezTo>
                  <a:cubicBezTo>
                    <a:pt x="449" y="371"/>
                    <a:pt x="411" y="367"/>
                    <a:pt x="377" y="367"/>
                  </a:cubicBezTo>
                  <a:cubicBezTo>
                    <a:pt x="307" y="367"/>
                    <a:pt x="249" y="375"/>
                    <a:pt x="193" y="390"/>
                  </a:cubicBezTo>
                  <a:cubicBezTo>
                    <a:pt x="184" y="393"/>
                    <a:pt x="175" y="395"/>
                    <a:pt x="167" y="392"/>
                  </a:cubicBezTo>
                  <a:cubicBezTo>
                    <a:pt x="161" y="389"/>
                    <a:pt x="155" y="383"/>
                    <a:pt x="151" y="377"/>
                  </a:cubicBezTo>
                  <a:cubicBezTo>
                    <a:pt x="143" y="365"/>
                    <a:pt x="136" y="352"/>
                    <a:pt x="132" y="336"/>
                  </a:cubicBezTo>
                  <a:cubicBezTo>
                    <a:pt x="128" y="323"/>
                    <a:pt x="129" y="301"/>
                    <a:pt x="113" y="301"/>
                  </a:cubicBezTo>
                  <a:cubicBezTo>
                    <a:pt x="108" y="301"/>
                    <a:pt x="102" y="305"/>
                    <a:pt x="97" y="308"/>
                  </a:cubicBezTo>
                  <a:cubicBezTo>
                    <a:pt x="92" y="310"/>
                    <a:pt x="88" y="314"/>
                    <a:pt x="83" y="316"/>
                  </a:cubicBezTo>
                  <a:cubicBezTo>
                    <a:pt x="77" y="318"/>
                    <a:pt x="72" y="317"/>
                    <a:pt x="69" y="314"/>
                  </a:cubicBezTo>
                  <a:cubicBezTo>
                    <a:pt x="64" y="309"/>
                    <a:pt x="65" y="297"/>
                    <a:pt x="65" y="288"/>
                  </a:cubicBezTo>
                  <a:cubicBezTo>
                    <a:pt x="65" y="278"/>
                    <a:pt x="66" y="268"/>
                    <a:pt x="65" y="260"/>
                  </a:cubicBezTo>
                  <a:cubicBezTo>
                    <a:pt x="63" y="245"/>
                    <a:pt x="52" y="233"/>
                    <a:pt x="44" y="223"/>
                  </a:cubicBezTo>
                  <a:cubicBezTo>
                    <a:pt x="36" y="214"/>
                    <a:pt x="26" y="203"/>
                    <a:pt x="18" y="192"/>
                  </a:cubicBezTo>
                  <a:cubicBezTo>
                    <a:pt x="9" y="182"/>
                    <a:pt x="0" y="170"/>
                    <a:pt x="2" y="151"/>
                  </a:cubicBezTo>
                  <a:cubicBezTo>
                    <a:pt x="4" y="139"/>
                    <a:pt x="9" y="129"/>
                    <a:pt x="15" y="121"/>
                  </a:cubicBezTo>
                  <a:cubicBezTo>
                    <a:pt x="17" y="119"/>
                    <a:pt x="21" y="115"/>
                    <a:pt x="21" y="113"/>
                  </a:cubicBezTo>
                  <a:cubicBezTo>
                    <a:pt x="22" y="109"/>
                    <a:pt x="21" y="103"/>
                    <a:pt x="21" y="99"/>
                  </a:cubicBezTo>
                  <a:cubicBezTo>
                    <a:pt x="21" y="89"/>
                    <a:pt x="21" y="81"/>
                    <a:pt x="21" y="70"/>
                  </a:cubicBezTo>
                  <a:cubicBezTo>
                    <a:pt x="21" y="65"/>
                    <a:pt x="22" y="59"/>
                    <a:pt x="21" y="56"/>
                  </a:cubicBezTo>
                  <a:cubicBezTo>
                    <a:pt x="20" y="53"/>
                    <a:pt x="14" y="51"/>
                    <a:pt x="12" y="48"/>
                  </a:cubicBezTo>
                  <a:cubicBezTo>
                    <a:pt x="8" y="44"/>
                    <a:pt x="4" y="35"/>
                    <a:pt x="7" y="27"/>
                  </a:cubicBezTo>
                  <a:cubicBezTo>
                    <a:pt x="18" y="1"/>
                    <a:pt x="76" y="0"/>
                    <a:pt x="91" y="24"/>
                  </a:cubicBezTo>
                  <a:cubicBezTo>
                    <a:pt x="96" y="16"/>
                    <a:pt x="101" y="8"/>
                    <a:pt x="106" y="0"/>
                  </a:cubicBezTo>
                  <a:cubicBezTo>
                    <a:pt x="107" y="0"/>
                    <a:pt x="107" y="0"/>
                    <a:pt x="107" y="1"/>
                  </a:cubicBezTo>
                  <a:cubicBezTo>
                    <a:pt x="106" y="28"/>
                    <a:pt x="111" y="58"/>
                    <a:pt x="104" y="79"/>
                  </a:cubicBezTo>
                  <a:cubicBezTo>
                    <a:pt x="101" y="89"/>
                    <a:pt x="95" y="98"/>
                    <a:pt x="92" y="109"/>
                  </a:cubicBezTo>
                  <a:cubicBezTo>
                    <a:pt x="88" y="120"/>
                    <a:pt x="89" y="133"/>
                    <a:pt x="90" y="147"/>
                  </a:cubicBezTo>
                  <a:close/>
                  <a:moveTo>
                    <a:pt x="25" y="20"/>
                  </a:moveTo>
                  <a:cubicBezTo>
                    <a:pt x="21" y="22"/>
                    <a:pt x="15" y="28"/>
                    <a:pt x="15" y="33"/>
                  </a:cubicBezTo>
                  <a:cubicBezTo>
                    <a:pt x="14" y="40"/>
                    <a:pt x="20" y="46"/>
                    <a:pt x="26" y="48"/>
                  </a:cubicBezTo>
                  <a:cubicBezTo>
                    <a:pt x="32" y="51"/>
                    <a:pt x="43" y="49"/>
                    <a:pt x="52" y="49"/>
                  </a:cubicBezTo>
                  <a:cubicBezTo>
                    <a:pt x="59" y="49"/>
                    <a:pt x="70" y="51"/>
                    <a:pt x="74" y="49"/>
                  </a:cubicBezTo>
                  <a:cubicBezTo>
                    <a:pt x="77" y="48"/>
                    <a:pt x="78" y="44"/>
                    <a:pt x="80" y="41"/>
                  </a:cubicBezTo>
                  <a:cubicBezTo>
                    <a:pt x="82" y="38"/>
                    <a:pt x="85" y="35"/>
                    <a:pt x="85" y="32"/>
                  </a:cubicBezTo>
                  <a:cubicBezTo>
                    <a:pt x="85" y="26"/>
                    <a:pt x="76" y="21"/>
                    <a:pt x="71" y="19"/>
                  </a:cubicBezTo>
                  <a:cubicBezTo>
                    <a:pt x="64" y="16"/>
                    <a:pt x="55" y="15"/>
                    <a:pt x="48" y="15"/>
                  </a:cubicBezTo>
                  <a:cubicBezTo>
                    <a:pt x="39" y="15"/>
                    <a:pt x="31" y="17"/>
                    <a:pt x="25" y="20"/>
                  </a:cubicBezTo>
                  <a:close/>
                  <a:moveTo>
                    <a:pt x="673" y="18"/>
                  </a:moveTo>
                  <a:cubicBezTo>
                    <a:pt x="667" y="21"/>
                    <a:pt x="659" y="26"/>
                    <a:pt x="659" y="33"/>
                  </a:cubicBezTo>
                  <a:cubicBezTo>
                    <a:pt x="659" y="35"/>
                    <a:pt x="662" y="38"/>
                    <a:pt x="664" y="41"/>
                  </a:cubicBezTo>
                  <a:cubicBezTo>
                    <a:pt x="666" y="44"/>
                    <a:pt x="668" y="48"/>
                    <a:pt x="670" y="49"/>
                  </a:cubicBezTo>
                  <a:cubicBezTo>
                    <a:pt x="674" y="51"/>
                    <a:pt x="685" y="49"/>
                    <a:pt x="692" y="49"/>
                  </a:cubicBezTo>
                  <a:cubicBezTo>
                    <a:pt x="699" y="49"/>
                    <a:pt x="707" y="50"/>
                    <a:pt x="714" y="49"/>
                  </a:cubicBezTo>
                  <a:cubicBezTo>
                    <a:pt x="721" y="49"/>
                    <a:pt x="729" y="42"/>
                    <a:pt x="729" y="36"/>
                  </a:cubicBezTo>
                  <a:cubicBezTo>
                    <a:pt x="731" y="27"/>
                    <a:pt x="721" y="21"/>
                    <a:pt x="716" y="19"/>
                  </a:cubicBezTo>
                  <a:cubicBezTo>
                    <a:pt x="709" y="16"/>
                    <a:pt x="701" y="15"/>
                    <a:pt x="692" y="15"/>
                  </a:cubicBezTo>
                  <a:cubicBezTo>
                    <a:pt x="686" y="15"/>
                    <a:pt x="679" y="16"/>
                    <a:pt x="673" y="18"/>
                  </a:cubicBezTo>
                  <a:close/>
                  <a:moveTo>
                    <a:pt x="77" y="59"/>
                  </a:moveTo>
                  <a:cubicBezTo>
                    <a:pt x="70" y="70"/>
                    <a:pt x="62" y="80"/>
                    <a:pt x="54" y="89"/>
                  </a:cubicBezTo>
                  <a:cubicBezTo>
                    <a:pt x="45" y="99"/>
                    <a:pt x="37" y="107"/>
                    <a:pt x="28" y="117"/>
                  </a:cubicBezTo>
                  <a:cubicBezTo>
                    <a:pt x="19" y="128"/>
                    <a:pt x="7" y="144"/>
                    <a:pt x="11" y="164"/>
                  </a:cubicBezTo>
                  <a:cubicBezTo>
                    <a:pt x="12" y="170"/>
                    <a:pt x="19" y="183"/>
                    <a:pt x="23" y="184"/>
                  </a:cubicBezTo>
                  <a:cubicBezTo>
                    <a:pt x="25" y="185"/>
                    <a:pt x="29" y="184"/>
                    <a:pt x="32" y="183"/>
                  </a:cubicBezTo>
                  <a:cubicBezTo>
                    <a:pt x="49" y="180"/>
                    <a:pt x="59" y="174"/>
                    <a:pt x="69" y="166"/>
                  </a:cubicBezTo>
                  <a:cubicBezTo>
                    <a:pt x="73" y="163"/>
                    <a:pt x="78" y="158"/>
                    <a:pt x="80" y="154"/>
                  </a:cubicBezTo>
                  <a:cubicBezTo>
                    <a:pt x="81" y="148"/>
                    <a:pt x="80" y="140"/>
                    <a:pt x="80" y="133"/>
                  </a:cubicBezTo>
                  <a:cubicBezTo>
                    <a:pt x="80" y="127"/>
                    <a:pt x="80" y="119"/>
                    <a:pt x="81" y="113"/>
                  </a:cubicBezTo>
                  <a:cubicBezTo>
                    <a:pt x="83" y="99"/>
                    <a:pt x="93" y="89"/>
                    <a:pt x="96" y="74"/>
                  </a:cubicBezTo>
                  <a:cubicBezTo>
                    <a:pt x="100" y="60"/>
                    <a:pt x="99" y="46"/>
                    <a:pt x="99" y="27"/>
                  </a:cubicBezTo>
                  <a:cubicBezTo>
                    <a:pt x="99" y="27"/>
                    <a:pt x="99" y="26"/>
                    <a:pt x="99" y="26"/>
                  </a:cubicBezTo>
                  <a:cubicBezTo>
                    <a:pt x="92" y="37"/>
                    <a:pt x="85" y="48"/>
                    <a:pt x="77" y="59"/>
                  </a:cubicBezTo>
                  <a:close/>
                  <a:moveTo>
                    <a:pt x="648" y="74"/>
                  </a:moveTo>
                  <a:cubicBezTo>
                    <a:pt x="650" y="86"/>
                    <a:pt x="658" y="97"/>
                    <a:pt x="662" y="109"/>
                  </a:cubicBezTo>
                  <a:cubicBezTo>
                    <a:pt x="664" y="116"/>
                    <a:pt x="664" y="125"/>
                    <a:pt x="664" y="134"/>
                  </a:cubicBezTo>
                  <a:cubicBezTo>
                    <a:pt x="664" y="140"/>
                    <a:pt x="663" y="149"/>
                    <a:pt x="664" y="155"/>
                  </a:cubicBezTo>
                  <a:cubicBezTo>
                    <a:pt x="665" y="158"/>
                    <a:pt x="671" y="163"/>
                    <a:pt x="675" y="166"/>
                  </a:cubicBezTo>
                  <a:cubicBezTo>
                    <a:pt x="683" y="173"/>
                    <a:pt x="691" y="178"/>
                    <a:pt x="703" y="181"/>
                  </a:cubicBezTo>
                  <a:cubicBezTo>
                    <a:pt x="706" y="182"/>
                    <a:pt x="717" y="185"/>
                    <a:pt x="721" y="184"/>
                  </a:cubicBezTo>
                  <a:cubicBezTo>
                    <a:pt x="724" y="184"/>
                    <a:pt x="726" y="178"/>
                    <a:pt x="728" y="176"/>
                  </a:cubicBezTo>
                  <a:cubicBezTo>
                    <a:pt x="730" y="172"/>
                    <a:pt x="731" y="169"/>
                    <a:pt x="732" y="166"/>
                  </a:cubicBezTo>
                  <a:cubicBezTo>
                    <a:pt x="735" y="155"/>
                    <a:pt x="732" y="142"/>
                    <a:pt x="728" y="135"/>
                  </a:cubicBezTo>
                  <a:cubicBezTo>
                    <a:pt x="723" y="125"/>
                    <a:pt x="715" y="116"/>
                    <a:pt x="707" y="108"/>
                  </a:cubicBezTo>
                  <a:cubicBezTo>
                    <a:pt x="700" y="100"/>
                    <a:pt x="692" y="92"/>
                    <a:pt x="685" y="83"/>
                  </a:cubicBezTo>
                  <a:cubicBezTo>
                    <a:pt x="670" y="64"/>
                    <a:pt x="657" y="46"/>
                    <a:pt x="645" y="27"/>
                  </a:cubicBezTo>
                  <a:cubicBezTo>
                    <a:pt x="645" y="27"/>
                    <a:pt x="645" y="26"/>
                    <a:pt x="645" y="26"/>
                  </a:cubicBezTo>
                  <a:cubicBezTo>
                    <a:pt x="645" y="44"/>
                    <a:pt x="644" y="61"/>
                    <a:pt x="648" y="74"/>
                  </a:cubicBezTo>
                  <a:close/>
                  <a:moveTo>
                    <a:pt x="31" y="58"/>
                  </a:moveTo>
                  <a:cubicBezTo>
                    <a:pt x="31" y="72"/>
                    <a:pt x="31" y="87"/>
                    <a:pt x="31" y="102"/>
                  </a:cubicBezTo>
                  <a:cubicBezTo>
                    <a:pt x="44" y="89"/>
                    <a:pt x="57" y="74"/>
                    <a:pt x="68" y="58"/>
                  </a:cubicBezTo>
                  <a:cubicBezTo>
                    <a:pt x="56" y="58"/>
                    <a:pt x="43" y="58"/>
                    <a:pt x="31" y="58"/>
                  </a:cubicBezTo>
                  <a:close/>
                  <a:moveTo>
                    <a:pt x="711" y="100"/>
                  </a:moveTo>
                  <a:cubicBezTo>
                    <a:pt x="712" y="100"/>
                    <a:pt x="712" y="102"/>
                    <a:pt x="713" y="101"/>
                  </a:cubicBezTo>
                  <a:cubicBezTo>
                    <a:pt x="713" y="87"/>
                    <a:pt x="713" y="72"/>
                    <a:pt x="713" y="58"/>
                  </a:cubicBezTo>
                  <a:cubicBezTo>
                    <a:pt x="701" y="58"/>
                    <a:pt x="688" y="58"/>
                    <a:pt x="676" y="58"/>
                  </a:cubicBezTo>
                  <a:cubicBezTo>
                    <a:pt x="686" y="73"/>
                    <a:pt x="699" y="87"/>
                    <a:pt x="711" y="100"/>
                  </a:cubicBezTo>
                  <a:close/>
                  <a:moveTo>
                    <a:pt x="86" y="158"/>
                  </a:moveTo>
                  <a:cubicBezTo>
                    <a:pt x="84" y="170"/>
                    <a:pt x="81" y="187"/>
                    <a:pt x="85" y="199"/>
                  </a:cubicBezTo>
                  <a:cubicBezTo>
                    <a:pt x="88" y="205"/>
                    <a:pt x="92" y="211"/>
                    <a:pt x="96" y="218"/>
                  </a:cubicBezTo>
                  <a:cubicBezTo>
                    <a:pt x="99" y="224"/>
                    <a:pt x="102" y="231"/>
                    <a:pt x="104" y="238"/>
                  </a:cubicBezTo>
                  <a:cubicBezTo>
                    <a:pt x="108" y="254"/>
                    <a:pt x="106" y="273"/>
                    <a:pt x="108" y="293"/>
                  </a:cubicBezTo>
                  <a:cubicBezTo>
                    <a:pt x="119" y="289"/>
                    <a:pt x="128" y="295"/>
                    <a:pt x="132" y="302"/>
                  </a:cubicBezTo>
                  <a:cubicBezTo>
                    <a:pt x="139" y="315"/>
                    <a:pt x="139" y="333"/>
                    <a:pt x="144" y="347"/>
                  </a:cubicBezTo>
                  <a:cubicBezTo>
                    <a:pt x="150" y="360"/>
                    <a:pt x="156" y="369"/>
                    <a:pt x="164" y="378"/>
                  </a:cubicBezTo>
                  <a:cubicBezTo>
                    <a:pt x="165" y="379"/>
                    <a:pt x="165" y="381"/>
                    <a:pt x="167" y="381"/>
                  </a:cubicBezTo>
                  <a:cubicBezTo>
                    <a:pt x="160" y="368"/>
                    <a:pt x="162" y="349"/>
                    <a:pt x="164" y="331"/>
                  </a:cubicBezTo>
                  <a:cubicBezTo>
                    <a:pt x="166" y="317"/>
                    <a:pt x="168" y="301"/>
                    <a:pt x="164" y="290"/>
                  </a:cubicBezTo>
                  <a:cubicBezTo>
                    <a:pt x="162" y="283"/>
                    <a:pt x="155" y="277"/>
                    <a:pt x="151" y="270"/>
                  </a:cubicBezTo>
                  <a:cubicBezTo>
                    <a:pt x="148" y="264"/>
                    <a:pt x="144" y="256"/>
                    <a:pt x="144" y="246"/>
                  </a:cubicBezTo>
                  <a:cubicBezTo>
                    <a:pt x="144" y="231"/>
                    <a:pt x="152" y="225"/>
                    <a:pt x="159" y="216"/>
                  </a:cubicBezTo>
                  <a:cubicBezTo>
                    <a:pt x="163" y="212"/>
                    <a:pt x="169" y="206"/>
                    <a:pt x="170" y="200"/>
                  </a:cubicBezTo>
                  <a:cubicBezTo>
                    <a:pt x="171" y="187"/>
                    <a:pt x="166" y="173"/>
                    <a:pt x="158" y="166"/>
                  </a:cubicBezTo>
                  <a:cubicBezTo>
                    <a:pt x="154" y="162"/>
                    <a:pt x="147" y="158"/>
                    <a:pt x="141" y="157"/>
                  </a:cubicBezTo>
                  <a:cubicBezTo>
                    <a:pt x="123" y="155"/>
                    <a:pt x="104" y="159"/>
                    <a:pt x="86" y="157"/>
                  </a:cubicBezTo>
                  <a:cubicBezTo>
                    <a:pt x="86" y="157"/>
                    <a:pt x="86" y="158"/>
                    <a:pt x="86" y="158"/>
                  </a:cubicBezTo>
                  <a:close/>
                  <a:moveTo>
                    <a:pt x="625" y="157"/>
                  </a:moveTo>
                  <a:cubicBezTo>
                    <a:pt x="618" y="157"/>
                    <a:pt x="611" y="156"/>
                    <a:pt x="603" y="157"/>
                  </a:cubicBezTo>
                  <a:cubicBezTo>
                    <a:pt x="597" y="158"/>
                    <a:pt x="589" y="162"/>
                    <a:pt x="585" y="166"/>
                  </a:cubicBezTo>
                  <a:cubicBezTo>
                    <a:pt x="579" y="173"/>
                    <a:pt x="570" y="192"/>
                    <a:pt x="576" y="204"/>
                  </a:cubicBezTo>
                  <a:cubicBezTo>
                    <a:pt x="580" y="215"/>
                    <a:pt x="590" y="221"/>
                    <a:pt x="596" y="230"/>
                  </a:cubicBezTo>
                  <a:cubicBezTo>
                    <a:pt x="603" y="243"/>
                    <a:pt x="598" y="259"/>
                    <a:pt x="593" y="270"/>
                  </a:cubicBezTo>
                  <a:cubicBezTo>
                    <a:pt x="588" y="279"/>
                    <a:pt x="579" y="286"/>
                    <a:pt x="578" y="299"/>
                  </a:cubicBezTo>
                  <a:cubicBezTo>
                    <a:pt x="576" y="325"/>
                    <a:pt x="588" y="360"/>
                    <a:pt x="577" y="381"/>
                  </a:cubicBezTo>
                  <a:cubicBezTo>
                    <a:pt x="579" y="381"/>
                    <a:pt x="579" y="379"/>
                    <a:pt x="580" y="378"/>
                  </a:cubicBezTo>
                  <a:cubicBezTo>
                    <a:pt x="588" y="369"/>
                    <a:pt x="594" y="360"/>
                    <a:pt x="599" y="348"/>
                  </a:cubicBezTo>
                  <a:cubicBezTo>
                    <a:pt x="605" y="334"/>
                    <a:pt x="605" y="315"/>
                    <a:pt x="611" y="303"/>
                  </a:cubicBezTo>
                  <a:cubicBezTo>
                    <a:pt x="616" y="295"/>
                    <a:pt x="625" y="289"/>
                    <a:pt x="637" y="293"/>
                  </a:cubicBezTo>
                  <a:cubicBezTo>
                    <a:pt x="638" y="272"/>
                    <a:pt x="635" y="254"/>
                    <a:pt x="640" y="238"/>
                  </a:cubicBezTo>
                  <a:cubicBezTo>
                    <a:pt x="642" y="230"/>
                    <a:pt x="645" y="223"/>
                    <a:pt x="649" y="217"/>
                  </a:cubicBezTo>
                  <a:cubicBezTo>
                    <a:pt x="652" y="210"/>
                    <a:pt x="657" y="204"/>
                    <a:pt x="659" y="198"/>
                  </a:cubicBezTo>
                  <a:cubicBezTo>
                    <a:pt x="663" y="186"/>
                    <a:pt x="660" y="169"/>
                    <a:pt x="658" y="157"/>
                  </a:cubicBezTo>
                  <a:cubicBezTo>
                    <a:pt x="647" y="157"/>
                    <a:pt x="635" y="157"/>
                    <a:pt x="625" y="157"/>
                  </a:cubicBezTo>
                  <a:close/>
                  <a:moveTo>
                    <a:pt x="30" y="193"/>
                  </a:moveTo>
                  <a:cubicBezTo>
                    <a:pt x="44" y="213"/>
                    <a:pt x="72" y="231"/>
                    <a:pt x="74" y="264"/>
                  </a:cubicBezTo>
                  <a:cubicBezTo>
                    <a:pt x="74" y="271"/>
                    <a:pt x="73" y="278"/>
                    <a:pt x="73" y="287"/>
                  </a:cubicBezTo>
                  <a:cubicBezTo>
                    <a:pt x="73" y="293"/>
                    <a:pt x="73" y="306"/>
                    <a:pt x="77" y="308"/>
                  </a:cubicBezTo>
                  <a:cubicBezTo>
                    <a:pt x="81" y="309"/>
                    <a:pt x="86" y="305"/>
                    <a:pt x="89" y="303"/>
                  </a:cubicBezTo>
                  <a:cubicBezTo>
                    <a:pt x="93" y="300"/>
                    <a:pt x="97" y="299"/>
                    <a:pt x="99" y="296"/>
                  </a:cubicBezTo>
                  <a:cubicBezTo>
                    <a:pt x="99" y="271"/>
                    <a:pt x="99" y="248"/>
                    <a:pt x="92" y="230"/>
                  </a:cubicBezTo>
                  <a:cubicBezTo>
                    <a:pt x="85" y="213"/>
                    <a:pt x="71" y="199"/>
                    <a:pt x="75" y="174"/>
                  </a:cubicBezTo>
                  <a:cubicBezTo>
                    <a:pt x="75" y="174"/>
                    <a:pt x="75" y="173"/>
                    <a:pt x="74" y="174"/>
                  </a:cubicBezTo>
                  <a:cubicBezTo>
                    <a:pt x="62" y="182"/>
                    <a:pt x="48" y="190"/>
                    <a:pt x="30" y="193"/>
                  </a:cubicBezTo>
                  <a:close/>
                  <a:moveTo>
                    <a:pt x="652" y="231"/>
                  </a:moveTo>
                  <a:cubicBezTo>
                    <a:pt x="644" y="251"/>
                    <a:pt x="646" y="270"/>
                    <a:pt x="644" y="297"/>
                  </a:cubicBezTo>
                  <a:cubicBezTo>
                    <a:pt x="648" y="299"/>
                    <a:pt x="652" y="301"/>
                    <a:pt x="656" y="303"/>
                  </a:cubicBezTo>
                  <a:cubicBezTo>
                    <a:pt x="659" y="305"/>
                    <a:pt x="665" y="310"/>
                    <a:pt x="669" y="307"/>
                  </a:cubicBezTo>
                  <a:cubicBezTo>
                    <a:pt x="671" y="304"/>
                    <a:pt x="671" y="291"/>
                    <a:pt x="671" y="286"/>
                  </a:cubicBezTo>
                  <a:cubicBezTo>
                    <a:pt x="671" y="278"/>
                    <a:pt x="670" y="271"/>
                    <a:pt x="670" y="264"/>
                  </a:cubicBezTo>
                  <a:cubicBezTo>
                    <a:pt x="672" y="234"/>
                    <a:pt x="696" y="214"/>
                    <a:pt x="711" y="197"/>
                  </a:cubicBezTo>
                  <a:cubicBezTo>
                    <a:pt x="713" y="196"/>
                    <a:pt x="714" y="194"/>
                    <a:pt x="714" y="193"/>
                  </a:cubicBezTo>
                  <a:cubicBezTo>
                    <a:pt x="696" y="190"/>
                    <a:pt x="682" y="182"/>
                    <a:pt x="669" y="174"/>
                  </a:cubicBezTo>
                  <a:cubicBezTo>
                    <a:pt x="673" y="200"/>
                    <a:pt x="658" y="214"/>
                    <a:pt x="652" y="231"/>
                  </a:cubicBezTo>
                  <a:close/>
                  <a:moveTo>
                    <a:pt x="350" y="261"/>
                  </a:moveTo>
                  <a:cubicBezTo>
                    <a:pt x="318" y="262"/>
                    <a:pt x="287" y="264"/>
                    <a:pt x="257" y="268"/>
                  </a:cubicBezTo>
                  <a:cubicBezTo>
                    <a:pt x="227" y="272"/>
                    <a:pt x="199" y="278"/>
                    <a:pt x="172" y="284"/>
                  </a:cubicBezTo>
                  <a:cubicBezTo>
                    <a:pt x="181" y="307"/>
                    <a:pt x="169" y="337"/>
                    <a:pt x="172" y="365"/>
                  </a:cubicBezTo>
                  <a:cubicBezTo>
                    <a:pt x="173" y="371"/>
                    <a:pt x="174" y="382"/>
                    <a:pt x="179" y="383"/>
                  </a:cubicBezTo>
                  <a:cubicBezTo>
                    <a:pt x="181" y="384"/>
                    <a:pt x="186" y="382"/>
                    <a:pt x="189" y="381"/>
                  </a:cubicBezTo>
                  <a:cubicBezTo>
                    <a:pt x="244" y="367"/>
                    <a:pt x="305" y="358"/>
                    <a:pt x="372" y="358"/>
                  </a:cubicBezTo>
                  <a:cubicBezTo>
                    <a:pt x="434" y="358"/>
                    <a:pt x="493" y="366"/>
                    <a:pt x="543" y="379"/>
                  </a:cubicBezTo>
                  <a:cubicBezTo>
                    <a:pt x="548" y="380"/>
                    <a:pt x="561" y="385"/>
                    <a:pt x="565" y="383"/>
                  </a:cubicBezTo>
                  <a:cubicBezTo>
                    <a:pt x="570" y="381"/>
                    <a:pt x="572" y="369"/>
                    <a:pt x="572" y="361"/>
                  </a:cubicBezTo>
                  <a:cubicBezTo>
                    <a:pt x="574" y="335"/>
                    <a:pt x="563" y="305"/>
                    <a:pt x="572" y="284"/>
                  </a:cubicBezTo>
                  <a:cubicBezTo>
                    <a:pt x="507" y="270"/>
                    <a:pt x="431" y="257"/>
                    <a:pt x="350" y="26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1" name="Freeform 21"/>
            <p:cNvSpPr/>
            <p:nvPr/>
          </p:nvSpPr>
          <p:spPr bwMode="auto">
            <a:xfrm>
              <a:off x="3060" y="1575"/>
              <a:ext cx="102" cy="64"/>
            </a:xfrm>
            <a:custGeom>
              <a:gdLst>
                <a:gd fmla="*/ 103 w 111" name="T0"/>
                <a:gd fmla="*/ 0 h 70" name="T1"/>
                <a:gd fmla="*/ 105 w 111" name="T2"/>
                <a:gd fmla="*/ 6 h 70" name="T3"/>
                <a:gd fmla="*/ 107 w 111" name="T4"/>
                <a:gd fmla="*/ 24 h 70" name="T5"/>
                <a:gd fmla="*/ 42 w 111" name="T6"/>
                <a:gd fmla="*/ 31 h 70" name="T7"/>
                <a:gd fmla="*/ 23 w 111" name="T8"/>
                <a:gd fmla="*/ 36 h 70" name="T9"/>
                <a:gd fmla="*/ 24 w 111" name="T10"/>
                <a:gd fmla="*/ 44 h 70" name="T11"/>
                <a:gd fmla="*/ 45 w 111" name="T12"/>
                <a:gd fmla="*/ 44 h 70" name="T13"/>
                <a:gd fmla="*/ 108 w 111" name="T14"/>
                <a:gd fmla="*/ 37 h 70" name="T15"/>
                <a:gd fmla="*/ 111 w 111" name="T16"/>
                <a:gd fmla="*/ 60 h 70" name="T17"/>
                <a:gd fmla="*/ 70 w 111" name="T18"/>
                <a:gd fmla="*/ 65 h 70" name="T19"/>
                <a:gd fmla="*/ 29 w 111" name="T20"/>
                <a:gd fmla="*/ 69 h 70" name="T21"/>
                <a:gd fmla="*/ 11 w 111" name="T22"/>
                <a:gd fmla="*/ 60 h 70" name="T23"/>
                <a:gd fmla="*/ 10 w 111" name="T24"/>
                <a:gd fmla="*/ 18 h 70" name="T25"/>
                <a:gd fmla="*/ 53 w 111" name="T26"/>
                <a:gd fmla="*/ 6 h 70" name="T27"/>
                <a:gd fmla="*/ 103 w 111" name="T28"/>
                <a:gd fmla="*/ 0 h 7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0" w="110">
                  <a:moveTo>
                    <a:pt x="103" y="0"/>
                  </a:moveTo>
                  <a:cubicBezTo>
                    <a:pt x="105" y="1"/>
                    <a:pt x="105" y="4"/>
                    <a:pt x="105" y="6"/>
                  </a:cubicBezTo>
                  <a:cubicBezTo>
                    <a:pt x="105" y="11"/>
                    <a:pt x="106" y="18"/>
                    <a:pt x="107" y="24"/>
                  </a:cubicBezTo>
                  <a:cubicBezTo>
                    <a:pt x="87" y="26"/>
                    <a:pt x="64" y="28"/>
                    <a:pt x="42" y="31"/>
                  </a:cubicBezTo>
                  <a:cubicBezTo>
                    <a:pt x="37" y="32"/>
                    <a:pt x="25" y="32"/>
                    <a:pt x="23" y="36"/>
                  </a:cubicBezTo>
                  <a:cubicBezTo>
                    <a:pt x="22" y="39"/>
                    <a:pt x="24" y="43"/>
                    <a:pt x="24" y="44"/>
                  </a:cubicBezTo>
                  <a:cubicBezTo>
                    <a:pt x="28" y="47"/>
                    <a:pt x="40" y="45"/>
                    <a:pt x="45" y="44"/>
                  </a:cubicBezTo>
                  <a:cubicBezTo>
                    <a:pt x="67" y="42"/>
                    <a:pt x="87" y="39"/>
                    <a:pt x="108" y="37"/>
                  </a:cubicBezTo>
                  <a:cubicBezTo>
                    <a:pt x="109" y="45"/>
                    <a:pt x="110" y="53"/>
                    <a:pt x="111" y="60"/>
                  </a:cubicBezTo>
                  <a:cubicBezTo>
                    <a:pt x="98" y="62"/>
                    <a:pt x="84" y="63"/>
                    <a:pt x="70" y="65"/>
                  </a:cubicBezTo>
                  <a:cubicBezTo>
                    <a:pt x="57" y="66"/>
                    <a:pt x="42" y="70"/>
                    <a:pt x="29" y="69"/>
                  </a:cubicBezTo>
                  <a:cubicBezTo>
                    <a:pt x="22" y="68"/>
                    <a:pt x="15" y="65"/>
                    <a:pt x="11" y="60"/>
                  </a:cubicBezTo>
                  <a:cubicBezTo>
                    <a:pt x="4" y="51"/>
                    <a:pt x="0" y="29"/>
                    <a:pt x="10" y="18"/>
                  </a:cubicBezTo>
                  <a:cubicBezTo>
                    <a:pt x="18" y="9"/>
                    <a:pt x="36" y="8"/>
                    <a:pt x="53" y="6"/>
                  </a:cubicBezTo>
                  <a:cubicBezTo>
                    <a:pt x="70" y="4"/>
                    <a:pt x="87" y="2"/>
                    <a:pt x="10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2" name="Freeform 22"/>
            <p:cNvSpPr/>
            <p:nvPr/>
          </p:nvSpPr>
          <p:spPr bwMode="auto">
            <a:xfrm>
              <a:off x="4085" y="1574"/>
              <a:ext cx="99" cy="71"/>
            </a:xfrm>
            <a:custGeom>
              <a:gdLst>
                <a:gd fmla="*/ 40 w 108" name="T0"/>
                <a:gd fmla="*/ 3 h 77" name="T1"/>
                <a:gd fmla="*/ 36 w 108" name="T2"/>
                <a:gd fmla="*/ 25 h 77" name="T3"/>
                <a:gd fmla="*/ 19 w 108" name="T4"/>
                <a:gd fmla="*/ 32 h 77" name="T5"/>
                <a:gd fmla="*/ 36 w 108" name="T6"/>
                <a:gd fmla="*/ 32 h 77" name="T7"/>
                <a:gd fmla="*/ 46 w 108" name="T8"/>
                <a:gd fmla="*/ 25 h 77" name="T9"/>
                <a:gd fmla="*/ 78 w 108" name="T10"/>
                <a:gd fmla="*/ 9 h 77" name="T11"/>
                <a:gd fmla="*/ 105 w 108" name="T12"/>
                <a:gd fmla="*/ 32 h 77" name="T13"/>
                <a:gd fmla="*/ 63 w 108" name="T14"/>
                <a:gd fmla="*/ 68 h 77" name="T15"/>
                <a:gd fmla="*/ 66 w 108" name="T16"/>
                <a:gd fmla="*/ 46 h 77" name="T17"/>
                <a:gd fmla="*/ 83 w 108" name="T18"/>
                <a:gd fmla="*/ 46 h 77" name="T19"/>
                <a:gd fmla="*/ 80 w 108" name="T20"/>
                <a:gd fmla="*/ 33 h 77" name="T21"/>
                <a:gd fmla="*/ 70 w 108" name="T22"/>
                <a:gd fmla="*/ 35 h 77" name="T23"/>
                <a:gd fmla="*/ 32 w 108" name="T24"/>
                <a:gd fmla="*/ 60 h 77" name="T25"/>
                <a:gd fmla="*/ 0 w 108" name="T26"/>
                <a:gd fmla="*/ 34 h 77" name="T27"/>
                <a:gd fmla="*/ 21 w 108" name="T28"/>
                <a:gd fmla="*/ 1 h 77" name="T29"/>
                <a:gd fmla="*/ 40 w 108" name="T30"/>
                <a:gd fmla="*/ 3 h 7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77" w="108">
                  <a:moveTo>
                    <a:pt x="40" y="3"/>
                  </a:moveTo>
                  <a:cubicBezTo>
                    <a:pt x="39" y="11"/>
                    <a:pt x="37" y="18"/>
                    <a:pt x="36" y="25"/>
                  </a:cubicBezTo>
                  <a:cubicBezTo>
                    <a:pt x="30" y="24"/>
                    <a:pt x="17" y="21"/>
                    <a:pt x="19" y="32"/>
                  </a:cubicBezTo>
                  <a:cubicBezTo>
                    <a:pt x="20" y="41"/>
                    <a:pt x="31" y="36"/>
                    <a:pt x="36" y="32"/>
                  </a:cubicBezTo>
                  <a:cubicBezTo>
                    <a:pt x="39" y="30"/>
                    <a:pt x="43" y="27"/>
                    <a:pt x="46" y="25"/>
                  </a:cubicBezTo>
                  <a:cubicBezTo>
                    <a:pt x="55" y="17"/>
                    <a:pt x="62" y="8"/>
                    <a:pt x="78" y="9"/>
                  </a:cubicBezTo>
                  <a:cubicBezTo>
                    <a:pt x="92" y="10"/>
                    <a:pt x="103" y="19"/>
                    <a:pt x="105" y="32"/>
                  </a:cubicBezTo>
                  <a:cubicBezTo>
                    <a:pt x="108" y="59"/>
                    <a:pt x="91" y="77"/>
                    <a:pt x="63" y="68"/>
                  </a:cubicBezTo>
                  <a:cubicBezTo>
                    <a:pt x="64" y="61"/>
                    <a:pt x="65" y="54"/>
                    <a:pt x="66" y="46"/>
                  </a:cubicBezTo>
                  <a:cubicBezTo>
                    <a:pt x="71" y="46"/>
                    <a:pt x="79" y="49"/>
                    <a:pt x="83" y="46"/>
                  </a:cubicBezTo>
                  <a:cubicBezTo>
                    <a:pt x="89" y="42"/>
                    <a:pt x="85" y="33"/>
                    <a:pt x="80" y="33"/>
                  </a:cubicBezTo>
                  <a:cubicBezTo>
                    <a:pt x="77" y="32"/>
                    <a:pt x="72" y="34"/>
                    <a:pt x="70" y="35"/>
                  </a:cubicBezTo>
                  <a:cubicBezTo>
                    <a:pt x="58" y="42"/>
                    <a:pt x="50" y="59"/>
                    <a:pt x="32" y="60"/>
                  </a:cubicBezTo>
                  <a:cubicBezTo>
                    <a:pt x="14" y="62"/>
                    <a:pt x="0" y="50"/>
                    <a:pt x="0" y="34"/>
                  </a:cubicBezTo>
                  <a:cubicBezTo>
                    <a:pt x="0" y="18"/>
                    <a:pt x="7" y="3"/>
                    <a:pt x="21" y="1"/>
                  </a:cubicBezTo>
                  <a:cubicBezTo>
                    <a:pt x="29" y="0"/>
                    <a:pt x="32" y="2"/>
                    <a:pt x="4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3" name="Freeform 23"/>
            <p:cNvSpPr/>
            <p:nvPr/>
          </p:nvSpPr>
          <p:spPr bwMode="auto">
            <a:xfrm>
              <a:off x="4071" y="1644"/>
              <a:ext cx="96" cy="49"/>
            </a:xfrm>
            <a:custGeom>
              <a:gdLst>
                <a:gd fmla="*/ 104 w 104" name="T0"/>
                <a:gd fmla="*/ 31 h 53" name="T1"/>
                <a:gd fmla="*/ 97 w 104" name="T2"/>
                <a:gd fmla="*/ 53 h 53" name="T3"/>
                <a:gd fmla="*/ 0 w 104" name="T4"/>
                <a:gd fmla="*/ 22 h 53" name="T5"/>
                <a:gd fmla="*/ 7 w 104" name="T6"/>
                <a:gd fmla="*/ 0 h 53" name="T7"/>
                <a:gd fmla="*/ 104 w 104" name="T8"/>
                <a:gd fmla="*/ 31 h 53" name="T9"/>
              </a:gdLst>
              <a:cxnLst>
                <a:cxn ang="0">
                  <a:pos x="T0" y="T1"/>
                </a:cxn>
                <a:cxn ang="0">
                  <a:pos x="T2" y="T3"/>
                </a:cxn>
                <a:cxn ang="0">
                  <a:pos x="T4" y="T5"/>
                </a:cxn>
                <a:cxn ang="0">
                  <a:pos x="T6" y="T7"/>
                </a:cxn>
                <a:cxn ang="0">
                  <a:pos x="T8" y="T9"/>
                </a:cxn>
              </a:cxnLst>
              <a:rect b="b" l="0" r="r" t="0"/>
              <a:pathLst>
                <a:path h="52" w="104">
                  <a:moveTo>
                    <a:pt x="104" y="31"/>
                  </a:moveTo>
                  <a:cubicBezTo>
                    <a:pt x="102" y="39"/>
                    <a:pt x="99" y="46"/>
                    <a:pt x="97" y="53"/>
                  </a:cubicBezTo>
                  <a:cubicBezTo>
                    <a:pt x="64" y="43"/>
                    <a:pt x="32" y="32"/>
                    <a:pt x="0" y="22"/>
                  </a:cubicBezTo>
                  <a:cubicBezTo>
                    <a:pt x="2" y="14"/>
                    <a:pt x="4" y="6"/>
                    <a:pt x="7" y="0"/>
                  </a:cubicBezTo>
                  <a:cubicBezTo>
                    <a:pt x="39" y="10"/>
                    <a:pt x="72" y="20"/>
                    <a:pt x="104" y="3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4" name="Freeform 24"/>
            <p:cNvSpPr/>
            <p:nvPr/>
          </p:nvSpPr>
          <p:spPr bwMode="auto">
            <a:xfrm>
              <a:off x="4047" y="1688"/>
              <a:ext cx="98" cy="77"/>
            </a:xfrm>
            <a:custGeom>
              <a:gdLst>
                <a:gd fmla="*/ 49 w 106" name="T0"/>
                <a:gd fmla="*/ 7 h 83" name="T1"/>
                <a:gd fmla="*/ 40 w 106" name="T2"/>
                <a:gd fmla="*/ 27 h 83" name="T3"/>
                <a:gd fmla="*/ 21 w 106" name="T4"/>
                <a:gd fmla="*/ 30 h 83" name="T5"/>
                <a:gd fmla="*/ 40 w 106" name="T6"/>
                <a:gd fmla="*/ 34 h 83" name="T7"/>
                <a:gd fmla="*/ 50 w 106" name="T8"/>
                <a:gd fmla="*/ 29 h 83" name="T9"/>
                <a:gd fmla="*/ 72 w 106" name="T10"/>
                <a:gd fmla="*/ 20 h 83" name="T11"/>
                <a:gd fmla="*/ 105 w 106" name="T12"/>
                <a:gd fmla="*/ 44 h 83" name="T13"/>
                <a:gd fmla="*/ 77 w 106" name="T14"/>
                <a:gd fmla="*/ 82 h 83" name="T15"/>
                <a:gd fmla="*/ 55 w 106" name="T16"/>
                <a:gd fmla="*/ 76 h 83" name="T17"/>
                <a:gd fmla="*/ 64 w 106" name="T18"/>
                <a:gd fmla="*/ 55 h 83" name="T19"/>
                <a:gd fmla="*/ 85 w 106" name="T20"/>
                <a:gd fmla="*/ 52 h 83" name="T21"/>
                <a:gd fmla="*/ 77 w 106" name="T22"/>
                <a:gd fmla="*/ 44 h 83" name="T23"/>
                <a:gd fmla="*/ 57 w 106" name="T24"/>
                <a:gd fmla="*/ 51 h 83" name="T25"/>
                <a:gd fmla="*/ 35 w 106" name="T26"/>
                <a:gd fmla="*/ 61 h 83" name="T27"/>
                <a:gd fmla="*/ 2 w 106" name="T28"/>
                <a:gd fmla="*/ 32 h 83" name="T29"/>
                <a:gd fmla="*/ 27 w 106" name="T30"/>
                <a:gd fmla="*/ 1 h 83" name="T31"/>
                <a:gd fmla="*/ 49 w 106" name="T32"/>
                <a:gd fmla="*/ 7 h 8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83" w="105">
                  <a:moveTo>
                    <a:pt x="49" y="7"/>
                  </a:moveTo>
                  <a:cubicBezTo>
                    <a:pt x="46" y="14"/>
                    <a:pt x="42" y="20"/>
                    <a:pt x="40" y="27"/>
                  </a:cubicBezTo>
                  <a:cubicBezTo>
                    <a:pt x="36" y="25"/>
                    <a:pt x="21" y="19"/>
                    <a:pt x="21" y="30"/>
                  </a:cubicBezTo>
                  <a:cubicBezTo>
                    <a:pt x="21" y="40"/>
                    <a:pt x="33" y="37"/>
                    <a:pt x="40" y="34"/>
                  </a:cubicBezTo>
                  <a:cubicBezTo>
                    <a:pt x="43" y="33"/>
                    <a:pt x="47" y="31"/>
                    <a:pt x="50" y="29"/>
                  </a:cubicBezTo>
                  <a:cubicBezTo>
                    <a:pt x="57" y="26"/>
                    <a:pt x="64" y="21"/>
                    <a:pt x="72" y="20"/>
                  </a:cubicBezTo>
                  <a:cubicBezTo>
                    <a:pt x="88" y="19"/>
                    <a:pt x="103" y="30"/>
                    <a:pt x="105" y="44"/>
                  </a:cubicBezTo>
                  <a:cubicBezTo>
                    <a:pt x="106" y="60"/>
                    <a:pt x="95" y="82"/>
                    <a:pt x="77" y="82"/>
                  </a:cubicBezTo>
                  <a:cubicBezTo>
                    <a:pt x="68" y="83"/>
                    <a:pt x="64" y="79"/>
                    <a:pt x="55" y="76"/>
                  </a:cubicBezTo>
                  <a:cubicBezTo>
                    <a:pt x="58" y="69"/>
                    <a:pt x="61" y="62"/>
                    <a:pt x="64" y="55"/>
                  </a:cubicBezTo>
                  <a:cubicBezTo>
                    <a:pt x="68" y="57"/>
                    <a:pt x="85" y="65"/>
                    <a:pt x="85" y="52"/>
                  </a:cubicBezTo>
                  <a:cubicBezTo>
                    <a:pt x="85" y="47"/>
                    <a:pt x="81" y="45"/>
                    <a:pt x="77" y="44"/>
                  </a:cubicBezTo>
                  <a:cubicBezTo>
                    <a:pt x="70" y="43"/>
                    <a:pt x="63" y="48"/>
                    <a:pt x="57" y="51"/>
                  </a:cubicBezTo>
                  <a:cubicBezTo>
                    <a:pt x="51" y="55"/>
                    <a:pt x="44" y="60"/>
                    <a:pt x="35" y="61"/>
                  </a:cubicBezTo>
                  <a:cubicBezTo>
                    <a:pt x="16" y="63"/>
                    <a:pt x="0" y="50"/>
                    <a:pt x="2" y="32"/>
                  </a:cubicBezTo>
                  <a:cubicBezTo>
                    <a:pt x="3" y="18"/>
                    <a:pt x="13" y="2"/>
                    <a:pt x="27" y="1"/>
                  </a:cubicBezTo>
                  <a:cubicBezTo>
                    <a:pt x="36" y="0"/>
                    <a:pt x="40" y="4"/>
                    <a:pt x="49"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5" name="Freeform 25"/>
            <p:cNvSpPr/>
            <p:nvPr/>
          </p:nvSpPr>
          <p:spPr bwMode="auto">
            <a:xfrm>
              <a:off x="3665" y="1711"/>
              <a:ext cx="43" cy="38"/>
            </a:xfrm>
            <a:custGeom>
              <a:gdLst>
                <a:gd fmla="*/ 16 w 47" name="T0"/>
                <a:gd fmla="*/ 0 h 41" name="T1"/>
                <a:gd fmla="*/ 23 w 47" name="T2"/>
                <a:gd fmla="*/ 4 h 41" name="T3"/>
                <a:gd fmla="*/ 20 w 47" name="T4"/>
                <a:gd fmla="*/ 13 h 41" name="T5"/>
                <a:gd fmla="*/ 47 w 47" name="T6"/>
                <a:gd fmla="*/ 38 h 41" name="T7"/>
                <a:gd fmla="*/ 31 w 47" name="T8"/>
                <a:gd fmla="*/ 38 h 41" name="T9"/>
                <a:gd fmla="*/ 25 w 47" name="T10"/>
                <a:gd fmla="*/ 27 h 41" name="T11"/>
                <a:gd fmla="*/ 19 w 47" name="T12"/>
                <a:gd fmla="*/ 16 h 41" name="T13"/>
                <a:gd fmla="*/ 0 w 47" name="T14"/>
                <a:gd fmla="*/ 41 h 41" name="T15"/>
                <a:gd fmla="*/ 14 w 47" name="T16"/>
                <a:gd fmla="*/ 14 h 41" name="T17"/>
                <a:gd fmla="*/ 17 w 47" name="T18"/>
                <a:gd fmla="*/ 4 h 41" name="T19"/>
                <a:gd fmla="*/ 16 w 47" name="T20"/>
                <a:gd fmla="*/ 0 h 4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1" w="47">
                  <a:moveTo>
                    <a:pt x="16" y="0"/>
                  </a:moveTo>
                  <a:cubicBezTo>
                    <a:pt x="19" y="0"/>
                    <a:pt x="22" y="2"/>
                    <a:pt x="23" y="4"/>
                  </a:cubicBezTo>
                  <a:cubicBezTo>
                    <a:pt x="23" y="7"/>
                    <a:pt x="21" y="10"/>
                    <a:pt x="20" y="13"/>
                  </a:cubicBezTo>
                  <a:cubicBezTo>
                    <a:pt x="27" y="23"/>
                    <a:pt x="37" y="32"/>
                    <a:pt x="47" y="38"/>
                  </a:cubicBezTo>
                  <a:cubicBezTo>
                    <a:pt x="43" y="39"/>
                    <a:pt x="33" y="40"/>
                    <a:pt x="31" y="38"/>
                  </a:cubicBezTo>
                  <a:cubicBezTo>
                    <a:pt x="28" y="36"/>
                    <a:pt x="27" y="30"/>
                    <a:pt x="25" y="27"/>
                  </a:cubicBezTo>
                  <a:cubicBezTo>
                    <a:pt x="23" y="23"/>
                    <a:pt x="20" y="19"/>
                    <a:pt x="19" y="16"/>
                  </a:cubicBezTo>
                  <a:cubicBezTo>
                    <a:pt x="14" y="26"/>
                    <a:pt x="10" y="37"/>
                    <a:pt x="0" y="41"/>
                  </a:cubicBezTo>
                  <a:cubicBezTo>
                    <a:pt x="6" y="35"/>
                    <a:pt x="11" y="25"/>
                    <a:pt x="14" y="14"/>
                  </a:cubicBezTo>
                  <a:cubicBezTo>
                    <a:pt x="15" y="11"/>
                    <a:pt x="17" y="7"/>
                    <a:pt x="17" y="4"/>
                  </a:cubicBezTo>
                  <a:cubicBezTo>
                    <a:pt x="16" y="2"/>
                    <a:pt x="15" y="1"/>
                    <a:pt x="16"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6" name="Freeform 26"/>
            <p:cNvSpPr/>
            <p:nvPr/>
          </p:nvSpPr>
          <p:spPr bwMode="auto">
            <a:xfrm>
              <a:off x="3556" y="1711"/>
              <a:ext cx="43" cy="33"/>
            </a:xfrm>
            <a:custGeom>
              <a:gdLst>
                <a:gd fmla="*/ 43 w 46" name="T0"/>
                <a:gd fmla="*/ 3 h 35" name="T1"/>
                <a:gd fmla="*/ 22 w 46" name="T2"/>
                <a:gd fmla="*/ 8 h 35" name="T3"/>
                <a:gd fmla="*/ 25 w 46" name="T4"/>
                <a:gd fmla="*/ 11 h 35" name="T5"/>
                <a:gd fmla="*/ 17 w 46" name="T6"/>
                <a:gd fmla="*/ 20 h 35" name="T7"/>
                <a:gd fmla="*/ 9 w 46" name="T8"/>
                <a:gd fmla="*/ 28 h 35" name="T9"/>
                <a:gd fmla="*/ 34 w 46" name="T10"/>
                <a:gd fmla="*/ 24 h 35" name="T11"/>
                <a:gd fmla="*/ 28 w 46" name="T12"/>
                <a:gd fmla="*/ 16 h 35" name="T13"/>
                <a:gd fmla="*/ 42 w 46" name="T14"/>
                <a:gd fmla="*/ 21 h 35" name="T15"/>
                <a:gd fmla="*/ 43 w 46" name="T16"/>
                <a:gd fmla="*/ 30 h 35" name="T17"/>
                <a:gd fmla="*/ 36 w 46" name="T18"/>
                <a:gd fmla="*/ 26 h 35" name="T19"/>
                <a:gd fmla="*/ 28 w 46" name="T20"/>
                <a:gd fmla="*/ 28 h 35" name="T21"/>
                <a:gd fmla="*/ 2 w 46" name="T22"/>
                <a:gd fmla="*/ 35 h 35" name="T23"/>
                <a:gd fmla="*/ 2 w 46" name="T24"/>
                <a:gd fmla="*/ 28 h 35" name="T25"/>
                <a:gd fmla="*/ 15 w 46" name="T26"/>
                <a:gd fmla="*/ 9 h 35" name="T27"/>
                <a:gd fmla="*/ 2 w 46" name="T28"/>
                <a:gd fmla="*/ 8 h 35" name="T29"/>
                <a:gd fmla="*/ 20 w 46" name="T30"/>
                <a:gd fmla="*/ 5 h 35" name="T31"/>
                <a:gd fmla="*/ 36 w 46" name="T32"/>
                <a:gd fmla="*/ 1 h 35" name="T33"/>
                <a:gd fmla="*/ 43 w 46" name="T34"/>
                <a:gd fmla="*/ 3 h 3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5" w="46">
                  <a:moveTo>
                    <a:pt x="43" y="3"/>
                  </a:moveTo>
                  <a:cubicBezTo>
                    <a:pt x="39" y="7"/>
                    <a:pt x="29" y="6"/>
                    <a:pt x="22" y="8"/>
                  </a:cubicBezTo>
                  <a:cubicBezTo>
                    <a:pt x="22" y="9"/>
                    <a:pt x="25" y="9"/>
                    <a:pt x="25" y="11"/>
                  </a:cubicBezTo>
                  <a:cubicBezTo>
                    <a:pt x="25" y="13"/>
                    <a:pt x="19" y="18"/>
                    <a:pt x="17" y="20"/>
                  </a:cubicBezTo>
                  <a:cubicBezTo>
                    <a:pt x="14" y="23"/>
                    <a:pt x="11" y="26"/>
                    <a:pt x="9" y="28"/>
                  </a:cubicBezTo>
                  <a:cubicBezTo>
                    <a:pt x="18" y="27"/>
                    <a:pt x="25" y="25"/>
                    <a:pt x="34" y="24"/>
                  </a:cubicBezTo>
                  <a:cubicBezTo>
                    <a:pt x="33" y="21"/>
                    <a:pt x="29" y="19"/>
                    <a:pt x="28" y="16"/>
                  </a:cubicBezTo>
                  <a:cubicBezTo>
                    <a:pt x="32" y="15"/>
                    <a:pt x="39" y="17"/>
                    <a:pt x="42" y="21"/>
                  </a:cubicBezTo>
                  <a:cubicBezTo>
                    <a:pt x="44" y="23"/>
                    <a:pt x="46" y="28"/>
                    <a:pt x="43" y="30"/>
                  </a:cubicBezTo>
                  <a:cubicBezTo>
                    <a:pt x="40" y="31"/>
                    <a:pt x="39" y="26"/>
                    <a:pt x="36" y="26"/>
                  </a:cubicBezTo>
                  <a:cubicBezTo>
                    <a:pt x="34" y="25"/>
                    <a:pt x="30" y="27"/>
                    <a:pt x="28" y="28"/>
                  </a:cubicBezTo>
                  <a:cubicBezTo>
                    <a:pt x="20" y="30"/>
                    <a:pt x="10" y="33"/>
                    <a:pt x="2" y="35"/>
                  </a:cubicBezTo>
                  <a:cubicBezTo>
                    <a:pt x="1" y="34"/>
                    <a:pt x="0" y="30"/>
                    <a:pt x="2" y="28"/>
                  </a:cubicBezTo>
                  <a:cubicBezTo>
                    <a:pt x="9" y="25"/>
                    <a:pt x="16" y="19"/>
                    <a:pt x="15" y="9"/>
                  </a:cubicBezTo>
                  <a:cubicBezTo>
                    <a:pt x="12" y="9"/>
                    <a:pt x="5" y="10"/>
                    <a:pt x="2" y="8"/>
                  </a:cubicBezTo>
                  <a:cubicBezTo>
                    <a:pt x="7" y="6"/>
                    <a:pt x="14" y="6"/>
                    <a:pt x="20" y="5"/>
                  </a:cubicBezTo>
                  <a:cubicBezTo>
                    <a:pt x="26" y="4"/>
                    <a:pt x="32" y="3"/>
                    <a:pt x="36" y="1"/>
                  </a:cubicBezTo>
                  <a:cubicBezTo>
                    <a:pt x="39" y="1"/>
                    <a:pt x="43" y="0"/>
                    <a:pt x="4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7" name="Freeform 27"/>
            <p:cNvSpPr/>
            <p:nvPr/>
          </p:nvSpPr>
          <p:spPr bwMode="auto">
            <a:xfrm>
              <a:off x="3653" y="1712"/>
              <a:ext cx="16" cy="11"/>
            </a:xfrm>
            <a:custGeom>
              <a:gdLst>
                <a:gd fmla="*/ 9 w 17" name="T0"/>
                <a:gd fmla="*/ 11 h 11" name="T1"/>
                <a:gd fmla="*/ 0 w 17" name="T2"/>
                <a:gd fmla="*/ 2 h 11" name="T3"/>
                <a:gd fmla="*/ 9 w 17" name="T4"/>
                <a:gd fmla="*/ 11 h 11" name="T5"/>
              </a:gdLst>
              <a:cxnLst>
                <a:cxn ang="0">
                  <a:pos x="T0" y="T1"/>
                </a:cxn>
                <a:cxn ang="0">
                  <a:pos x="T2" y="T3"/>
                </a:cxn>
                <a:cxn ang="0">
                  <a:pos x="T4" y="T5"/>
                </a:cxn>
              </a:cxnLst>
              <a:rect b="b" l="0" r="r" t="0"/>
              <a:pathLst>
                <a:path h="11" w="17">
                  <a:moveTo>
                    <a:pt x="9" y="11"/>
                  </a:moveTo>
                  <a:cubicBezTo>
                    <a:pt x="5" y="9"/>
                    <a:pt x="1" y="6"/>
                    <a:pt x="0" y="2"/>
                  </a:cubicBezTo>
                  <a:cubicBezTo>
                    <a:pt x="6" y="0"/>
                    <a:pt x="17" y="7"/>
                    <a:pt x="9" y="1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8" name="Freeform 28"/>
            <p:cNvSpPr/>
            <p:nvPr/>
          </p:nvSpPr>
          <p:spPr bwMode="auto">
            <a:xfrm>
              <a:off x="3490" y="1713"/>
              <a:ext cx="16" cy="16"/>
            </a:xfrm>
            <a:custGeom>
              <a:gdLst>
                <a:gd fmla="*/ 17 w 17" name="T0"/>
                <a:gd fmla="*/ 7 h 17" name="T1"/>
                <a:gd fmla="*/ 0 w 17" name="T2"/>
                <a:gd fmla="*/ 17 h 17" name="T3"/>
                <a:gd fmla="*/ 7 w 17" name="T4"/>
                <a:gd fmla="*/ 8 h 17" name="T5"/>
                <a:gd fmla="*/ 17 w 17" name="T6"/>
                <a:gd fmla="*/ 7 h 17" name="T7"/>
              </a:gdLst>
              <a:cxnLst>
                <a:cxn ang="0">
                  <a:pos x="T0" y="T1"/>
                </a:cxn>
                <a:cxn ang="0">
                  <a:pos x="T2" y="T3"/>
                </a:cxn>
                <a:cxn ang="0">
                  <a:pos x="T4" y="T5"/>
                </a:cxn>
                <a:cxn ang="0">
                  <a:pos x="T6" y="T7"/>
                </a:cxn>
              </a:cxnLst>
              <a:rect b="b" l="0" r="r" t="0"/>
              <a:pathLst>
                <a:path h="17" w="17">
                  <a:moveTo>
                    <a:pt x="17" y="7"/>
                  </a:moveTo>
                  <a:cubicBezTo>
                    <a:pt x="12" y="11"/>
                    <a:pt x="6" y="14"/>
                    <a:pt x="0" y="17"/>
                  </a:cubicBezTo>
                  <a:cubicBezTo>
                    <a:pt x="2" y="14"/>
                    <a:pt x="5" y="12"/>
                    <a:pt x="7" y="8"/>
                  </a:cubicBezTo>
                  <a:cubicBezTo>
                    <a:pt x="5" y="0"/>
                    <a:pt x="15" y="5"/>
                    <a:pt x="17"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9" name="Freeform 29"/>
            <p:cNvSpPr/>
            <p:nvPr/>
          </p:nvSpPr>
          <p:spPr bwMode="auto">
            <a:xfrm>
              <a:off x="3115" y="1721"/>
              <a:ext cx="94" cy="61"/>
            </a:xfrm>
            <a:custGeom>
              <a:gdLst>
                <a:gd fmla="*/ 102 w 102" name="T0"/>
                <a:gd fmla="*/ 21 h 66" name="T1"/>
                <a:gd fmla="*/ 10 w 102" name="T2"/>
                <a:gd fmla="*/ 66 h 66" name="T3"/>
                <a:gd fmla="*/ 0 w 102" name="T4"/>
                <a:gd fmla="*/ 45 h 66" name="T5"/>
                <a:gd fmla="*/ 92 w 102" name="T6"/>
                <a:gd fmla="*/ 0 h 66" name="T7"/>
                <a:gd fmla="*/ 102 w 102" name="T8"/>
                <a:gd fmla="*/ 21 h 66" name="T9"/>
              </a:gdLst>
              <a:cxnLst>
                <a:cxn ang="0">
                  <a:pos x="T0" y="T1"/>
                </a:cxn>
                <a:cxn ang="0">
                  <a:pos x="T2" y="T3"/>
                </a:cxn>
                <a:cxn ang="0">
                  <a:pos x="T4" y="T5"/>
                </a:cxn>
                <a:cxn ang="0">
                  <a:pos x="T6" y="T7"/>
                </a:cxn>
                <a:cxn ang="0">
                  <a:pos x="T8" y="T9"/>
                </a:cxn>
              </a:cxnLst>
              <a:rect b="b" l="0" r="r" t="0"/>
              <a:pathLst>
                <a:path h="66" w="102">
                  <a:moveTo>
                    <a:pt x="102" y="21"/>
                  </a:moveTo>
                  <a:cubicBezTo>
                    <a:pt x="71" y="36"/>
                    <a:pt x="40" y="51"/>
                    <a:pt x="10" y="66"/>
                  </a:cubicBezTo>
                  <a:cubicBezTo>
                    <a:pt x="6" y="59"/>
                    <a:pt x="3" y="51"/>
                    <a:pt x="0" y="45"/>
                  </a:cubicBezTo>
                  <a:cubicBezTo>
                    <a:pt x="30" y="30"/>
                    <a:pt x="61" y="14"/>
                    <a:pt x="92" y="0"/>
                  </a:cubicBezTo>
                  <a:cubicBezTo>
                    <a:pt x="95" y="7"/>
                    <a:pt x="99" y="14"/>
                    <a:pt x="102"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0" name="Freeform 30"/>
            <p:cNvSpPr/>
            <p:nvPr/>
          </p:nvSpPr>
          <p:spPr bwMode="auto">
            <a:xfrm>
              <a:off x="3474" y="1720"/>
              <a:ext cx="11" cy="10"/>
            </a:xfrm>
            <a:custGeom>
              <a:gdLst>
                <a:gd fmla="*/ 0 w 12" name="T0"/>
                <a:gd fmla="*/ 3 h 11" name="T1"/>
                <a:gd fmla="*/ 7 w 12" name="T2"/>
                <a:gd fmla="*/ 11 h 11" name="T3"/>
                <a:gd fmla="*/ 0 w 12" name="T4"/>
                <a:gd fmla="*/ 3 h 11" name="T5"/>
              </a:gdLst>
              <a:cxnLst>
                <a:cxn ang="0">
                  <a:pos x="T0" y="T1"/>
                </a:cxn>
                <a:cxn ang="0">
                  <a:pos x="T2" y="T3"/>
                </a:cxn>
                <a:cxn ang="0">
                  <a:pos x="T4" y="T5"/>
                </a:cxn>
              </a:cxnLst>
              <a:rect b="b" l="0" r="r" t="0"/>
              <a:pathLst>
                <a:path h="11" w="12">
                  <a:moveTo>
                    <a:pt x="0" y="3"/>
                  </a:moveTo>
                  <a:cubicBezTo>
                    <a:pt x="6" y="0"/>
                    <a:pt x="12" y="10"/>
                    <a:pt x="7" y="11"/>
                  </a:cubicBezTo>
                  <a:cubicBezTo>
                    <a:pt x="4" y="11"/>
                    <a:pt x="1" y="6"/>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1" name="Freeform 31"/>
            <p:cNvSpPr/>
            <p:nvPr/>
          </p:nvSpPr>
          <p:spPr bwMode="auto">
            <a:xfrm>
              <a:off x="3717" y="1723"/>
              <a:ext cx="69" cy="59"/>
            </a:xfrm>
            <a:custGeom>
              <a:gdLst>
                <a:gd fmla="*/ 50 w 75" name="T0"/>
                <a:gd fmla="*/ 5 h 64" name="T1"/>
                <a:gd fmla="*/ 45 w 75" name="T2"/>
                <a:gd fmla="*/ 27 h 64" name="T3"/>
                <a:gd fmla="*/ 65 w 75" name="T4"/>
                <a:gd fmla="*/ 30 h 64" name="T5"/>
                <a:gd fmla="*/ 51 w 75" name="T6"/>
                <a:gd fmla="*/ 31 h 64" name="T7"/>
                <a:gd fmla="*/ 45 w 75" name="T8"/>
                <a:gd fmla="*/ 31 h 64" name="T9"/>
                <a:gd fmla="*/ 41 w 75" name="T10"/>
                <a:gd fmla="*/ 56 h 64" name="T11"/>
                <a:gd fmla="*/ 75 w 75" name="T12"/>
                <a:gd fmla="*/ 63 h 64" name="T13"/>
                <a:gd fmla="*/ 56 w 75" name="T14"/>
                <a:gd fmla="*/ 61 h 64" name="T15"/>
                <a:gd fmla="*/ 28 w 75" name="T16"/>
                <a:gd fmla="*/ 59 h 64" name="T17"/>
                <a:gd fmla="*/ 0 w 75" name="T18"/>
                <a:gd fmla="*/ 55 h 64" name="T19"/>
                <a:gd fmla="*/ 18 w 75" name="T20"/>
                <a:gd fmla="*/ 55 h 64" name="T21"/>
                <a:gd fmla="*/ 19 w 75" name="T22"/>
                <a:gd fmla="*/ 30 h 64" name="T23"/>
                <a:gd fmla="*/ 17 w 75" name="T24"/>
                <a:gd fmla="*/ 22 h 64" name="T25"/>
                <a:gd fmla="*/ 26 w 75" name="T26"/>
                <a:gd fmla="*/ 27 h 64" name="T27"/>
                <a:gd fmla="*/ 24 w 75" name="T28"/>
                <a:gd fmla="*/ 56 h 64" name="T29"/>
                <a:gd fmla="*/ 36 w 75" name="T30"/>
                <a:gd fmla="*/ 56 h 64" name="T31"/>
                <a:gd fmla="*/ 39 w 75" name="T32"/>
                <a:gd fmla="*/ 33 h 64" name="T33"/>
                <a:gd fmla="*/ 41 w 75" name="T34"/>
                <a:gd fmla="*/ 8 h 64" name="T35"/>
                <a:gd fmla="*/ 39 w 75" name="T36"/>
                <a:gd fmla="*/ 1 h 64" name="T37"/>
                <a:gd fmla="*/ 40 w 75" name="T38"/>
                <a:gd fmla="*/ 0 h 64" name="T39"/>
                <a:gd fmla="*/ 50 w 75" name="T40"/>
                <a:gd fmla="*/ 5 h 6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4" w="75">
                  <a:moveTo>
                    <a:pt x="50" y="5"/>
                  </a:moveTo>
                  <a:cubicBezTo>
                    <a:pt x="48" y="12"/>
                    <a:pt x="46" y="19"/>
                    <a:pt x="45" y="27"/>
                  </a:cubicBezTo>
                  <a:cubicBezTo>
                    <a:pt x="51" y="28"/>
                    <a:pt x="64" y="23"/>
                    <a:pt x="65" y="30"/>
                  </a:cubicBezTo>
                  <a:cubicBezTo>
                    <a:pt x="63" y="33"/>
                    <a:pt x="56" y="32"/>
                    <a:pt x="51" y="31"/>
                  </a:cubicBezTo>
                  <a:cubicBezTo>
                    <a:pt x="49" y="31"/>
                    <a:pt x="47" y="31"/>
                    <a:pt x="45" y="31"/>
                  </a:cubicBezTo>
                  <a:cubicBezTo>
                    <a:pt x="44" y="39"/>
                    <a:pt x="43" y="48"/>
                    <a:pt x="41" y="56"/>
                  </a:cubicBezTo>
                  <a:cubicBezTo>
                    <a:pt x="53" y="58"/>
                    <a:pt x="73" y="51"/>
                    <a:pt x="75" y="63"/>
                  </a:cubicBezTo>
                  <a:cubicBezTo>
                    <a:pt x="69" y="64"/>
                    <a:pt x="62" y="62"/>
                    <a:pt x="56" y="61"/>
                  </a:cubicBezTo>
                  <a:cubicBezTo>
                    <a:pt x="47" y="60"/>
                    <a:pt x="38" y="59"/>
                    <a:pt x="28" y="59"/>
                  </a:cubicBezTo>
                  <a:cubicBezTo>
                    <a:pt x="18" y="58"/>
                    <a:pt x="6" y="60"/>
                    <a:pt x="0" y="55"/>
                  </a:cubicBezTo>
                  <a:cubicBezTo>
                    <a:pt x="5" y="55"/>
                    <a:pt x="12" y="56"/>
                    <a:pt x="18" y="55"/>
                  </a:cubicBezTo>
                  <a:cubicBezTo>
                    <a:pt x="19" y="47"/>
                    <a:pt x="20" y="37"/>
                    <a:pt x="19" y="30"/>
                  </a:cubicBezTo>
                  <a:cubicBezTo>
                    <a:pt x="19" y="27"/>
                    <a:pt x="16" y="25"/>
                    <a:pt x="17" y="22"/>
                  </a:cubicBezTo>
                  <a:cubicBezTo>
                    <a:pt x="20" y="22"/>
                    <a:pt x="24" y="24"/>
                    <a:pt x="26" y="27"/>
                  </a:cubicBezTo>
                  <a:cubicBezTo>
                    <a:pt x="24" y="35"/>
                    <a:pt x="24" y="46"/>
                    <a:pt x="24" y="56"/>
                  </a:cubicBezTo>
                  <a:cubicBezTo>
                    <a:pt x="28" y="56"/>
                    <a:pt x="32" y="56"/>
                    <a:pt x="36" y="56"/>
                  </a:cubicBezTo>
                  <a:cubicBezTo>
                    <a:pt x="37" y="49"/>
                    <a:pt x="38" y="41"/>
                    <a:pt x="39" y="33"/>
                  </a:cubicBezTo>
                  <a:cubicBezTo>
                    <a:pt x="40" y="24"/>
                    <a:pt x="42" y="16"/>
                    <a:pt x="41" y="8"/>
                  </a:cubicBezTo>
                  <a:cubicBezTo>
                    <a:pt x="41" y="6"/>
                    <a:pt x="39" y="3"/>
                    <a:pt x="39" y="1"/>
                  </a:cubicBezTo>
                  <a:cubicBezTo>
                    <a:pt x="39" y="1"/>
                    <a:pt x="39" y="1"/>
                    <a:pt x="40" y="0"/>
                  </a:cubicBezTo>
                  <a:cubicBezTo>
                    <a:pt x="44" y="1"/>
                    <a:pt x="48" y="2"/>
                    <a:pt x="50"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2" name="Freeform 32"/>
            <p:cNvSpPr/>
            <p:nvPr/>
          </p:nvSpPr>
          <p:spPr bwMode="auto">
            <a:xfrm>
              <a:off x="3458" y="1727"/>
              <a:ext cx="66" cy="44"/>
            </a:xfrm>
            <a:custGeom>
              <a:gdLst>
                <a:gd fmla="*/ 52 w 72" name="T0"/>
                <a:gd fmla="*/ 2 h 48" name="T1"/>
                <a:gd fmla="*/ 36 w 72" name="T2"/>
                <a:gd fmla="*/ 7 h 48" name="T3"/>
                <a:gd fmla="*/ 37 w 72" name="T4"/>
                <a:gd fmla="*/ 13 h 48" name="T5"/>
                <a:gd fmla="*/ 48 w 72" name="T6"/>
                <a:gd fmla="*/ 12 h 48" name="T7"/>
                <a:gd fmla="*/ 37 w 72" name="T8"/>
                <a:gd fmla="*/ 15 h 48" name="T9"/>
                <a:gd fmla="*/ 37 w 72" name="T10"/>
                <a:gd fmla="*/ 21 h 48" name="T11"/>
                <a:gd fmla="*/ 56 w 72" name="T12"/>
                <a:gd fmla="*/ 20 h 48" name="T13"/>
                <a:gd fmla="*/ 37 w 72" name="T14"/>
                <a:gd fmla="*/ 24 h 48" name="T15"/>
                <a:gd fmla="*/ 37 w 72" name="T16"/>
                <a:gd fmla="*/ 35 h 48" name="T17"/>
                <a:gd fmla="*/ 46 w 72" name="T18"/>
                <a:gd fmla="*/ 24 h 48" name="T19"/>
                <a:gd fmla="*/ 54 w 72" name="T20"/>
                <a:gd fmla="*/ 26 h 48" name="T21"/>
                <a:gd fmla="*/ 48 w 72" name="T22"/>
                <a:gd fmla="*/ 33 h 48" name="T23"/>
                <a:gd fmla="*/ 72 w 72" name="T24"/>
                <a:gd fmla="*/ 35 h 48" name="T25"/>
                <a:gd fmla="*/ 54 w 72" name="T26"/>
                <a:gd fmla="*/ 36 h 48" name="T27"/>
                <a:gd fmla="*/ 17 w 72" name="T28"/>
                <a:gd fmla="*/ 41 h 48" name="T29"/>
                <a:gd fmla="*/ 0 w 72" name="T30"/>
                <a:gd fmla="*/ 40 h 48" name="T31"/>
                <a:gd fmla="*/ 33 w 72" name="T32"/>
                <a:gd fmla="*/ 36 h 48" name="T33"/>
                <a:gd fmla="*/ 32 w 72" name="T34"/>
                <a:gd fmla="*/ 25 h 48" name="T35"/>
                <a:gd fmla="*/ 15 w 72" name="T36"/>
                <a:gd fmla="*/ 25 h 48" name="T37"/>
                <a:gd fmla="*/ 32 w 72" name="T38"/>
                <a:gd fmla="*/ 22 h 48" name="T39"/>
                <a:gd fmla="*/ 31 w 72" name="T40"/>
                <a:gd fmla="*/ 17 h 48" name="T41"/>
                <a:gd fmla="*/ 21 w 72" name="T42"/>
                <a:gd fmla="*/ 16 h 48" name="T43"/>
                <a:gd fmla="*/ 31 w 72" name="T44"/>
                <a:gd fmla="*/ 14 h 48" name="T45"/>
                <a:gd fmla="*/ 28 w 72" name="T46"/>
                <a:gd fmla="*/ 8 h 48" name="T47"/>
                <a:gd fmla="*/ 16 w 72" name="T48"/>
                <a:gd fmla="*/ 8 h 48" name="T49"/>
                <a:gd fmla="*/ 43 w 72" name="T50"/>
                <a:gd fmla="*/ 2 h 48" name="T51"/>
                <a:gd fmla="*/ 52 w 72" name="T52"/>
                <a:gd fmla="*/ 2 h 4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48" w="72">
                  <a:moveTo>
                    <a:pt x="52" y="2"/>
                  </a:moveTo>
                  <a:cubicBezTo>
                    <a:pt x="49" y="6"/>
                    <a:pt x="41" y="5"/>
                    <a:pt x="36" y="7"/>
                  </a:cubicBezTo>
                  <a:cubicBezTo>
                    <a:pt x="37" y="8"/>
                    <a:pt x="38" y="11"/>
                    <a:pt x="37" y="13"/>
                  </a:cubicBezTo>
                  <a:cubicBezTo>
                    <a:pt x="40" y="12"/>
                    <a:pt x="45" y="10"/>
                    <a:pt x="48" y="12"/>
                  </a:cubicBezTo>
                  <a:cubicBezTo>
                    <a:pt x="46" y="15"/>
                    <a:pt x="41" y="15"/>
                    <a:pt x="37" y="15"/>
                  </a:cubicBezTo>
                  <a:cubicBezTo>
                    <a:pt x="37" y="17"/>
                    <a:pt x="37" y="19"/>
                    <a:pt x="37" y="21"/>
                  </a:cubicBezTo>
                  <a:cubicBezTo>
                    <a:pt x="43" y="20"/>
                    <a:pt x="51" y="16"/>
                    <a:pt x="56" y="20"/>
                  </a:cubicBezTo>
                  <a:cubicBezTo>
                    <a:pt x="51" y="23"/>
                    <a:pt x="43" y="23"/>
                    <a:pt x="37" y="24"/>
                  </a:cubicBezTo>
                  <a:cubicBezTo>
                    <a:pt x="37" y="28"/>
                    <a:pt x="38" y="31"/>
                    <a:pt x="37" y="35"/>
                  </a:cubicBezTo>
                  <a:cubicBezTo>
                    <a:pt x="45" y="36"/>
                    <a:pt x="48" y="31"/>
                    <a:pt x="46" y="24"/>
                  </a:cubicBezTo>
                  <a:cubicBezTo>
                    <a:pt x="49" y="24"/>
                    <a:pt x="53" y="24"/>
                    <a:pt x="54" y="26"/>
                  </a:cubicBezTo>
                  <a:cubicBezTo>
                    <a:pt x="53" y="29"/>
                    <a:pt x="50" y="31"/>
                    <a:pt x="48" y="33"/>
                  </a:cubicBezTo>
                  <a:cubicBezTo>
                    <a:pt x="56" y="32"/>
                    <a:pt x="69" y="26"/>
                    <a:pt x="72" y="35"/>
                  </a:cubicBezTo>
                  <a:cubicBezTo>
                    <a:pt x="66" y="37"/>
                    <a:pt x="60" y="36"/>
                    <a:pt x="54" y="36"/>
                  </a:cubicBezTo>
                  <a:cubicBezTo>
                    <a:pt x="41" y="37"/>
                    <a:pt x="28" y="39"/>
                    <a:pt x="17" y="41"/>
                  </a:cubicBezTo>
                  <a:cubicBezTo>
                    <a:pt x="10" y="43"/>
                    <a:pt x="4" y="48"/>
                    <a:pt x="0" y="40"/>
                  </a:cubicBezTo>
                  <a:cubicBezTo>
                    <a:pt x="11" y="39"/>
                    <a:pt x="22" y="38"/>
                    <a:pt x="33" y="36"/>
                  </a:cubicBezTo>
                  <a:cubicBezTo>
                    <a:pt x="33" y="32"/>
                    <a:pt x="32" y="28"/>
                    <a:pt x="32" y="25"/>
                  </a:cubicBezTo>
                  <a:cubicBezTo>
                    <a:pt x="27" y="25"/>
                    <a:pt x="19" y="28"/>
                    <a:pt x="15" y="25"/>
                  </a:cubicBezTo>
                  <a:cubicBezTo>
                    <a:pt x="19" y="23"/>
                    <a:pt x="27" y="23"/>
                    <a:pt x="32" y="22"/>
                  </a:cubicBezTo>
                  <a:cubicBezTo>
                    <a:pt x="32" y="21"/>
                    <a:pt x="32" y="18"/>
                    <a:pt x="31" y="17"/>
                  </a:cubicBezTo>
                  <a:cubicBezTo>
                    <a:pt x="28" y="17"/>
                    <a:pt x="23" y="19"/>
                    <a:pt x="21" y="16"/>
                  </a:cubicBezTo>
                  <a:cubicBezTo>
                    <a:pt x="23" y="14"/>
                    <a:pt x="27" y="15"/>
                    <a:pt x="31" y="14"/>
                  </a:cubicBezTo>
                  <a:cubicBezTo>
                    <a:pt x="31" y="11"/>
                    <a:pt x="29" y="10"/>
                    <a:pt x="28" y="8"/>
                  </a:cubicBezTo>
                  <a:cubicBezTo>
                    <a:pt x="25" y="9"/>
                    <a:pt x="18" y="11"/>
                    <a:pt x="16" y="8"/>
                  </a:cubicBezTo>
                  <a:cubicBezTo>
                    <a:pt x="24" y="6"/>
                    <a:pt x="34" y="4"/>
                    <a:pt x="43" y="2"/>
                  </a:cubicBezTo>
                  <a:cubicBezTo>
                    <a:pt x="46" y="1"/>
                    <a:pt x="49" y="0"/>
                    <a:pt x="52"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 name="Freeform 33"/>
            <p:cNvSpPr/>
            <p:nvPr/>
          </p:nvSpPr>
          <p:spPr bwMode="auto">
            <a:xfrm>
              <a:off x="3631" y="1725"/>
              <a:ext cx="38" cy="44"/>
            </a:xfrm>
            <a:custGeom>
              <a:gdLst>
                <a:gd fmla="*/ 41 w 41" name="T0"/>
                <a:gd fmla="*/ 6 h 47" name="T1"/>
                <a:gd fmla="*/ 24 w 41" name="T2"/>
                <a:gd fmla="*/ 9 h 47" name="T3"/>
                <a:gd fmla="*/ 28 w 41" name="T4"/>
                <a:gd fmla="*/ 13 h 47" name="T5"/>
                <a:gd fmla="*/ 25 w 41" name="T6"/>
                <a:gd fmla="*/ 17 h 47" name="T7"/>
                <a:gd fmla="*/ 36 w 41" name="T8"/>
                <a:gd fmla="*/ 22 h 47" name="T9"/>
                <a:gd fmla="*/ 34 w 41" name="T10"/>
                <a:gd fmla="*/ 28 h 47" name="T11"/>
                <a:gd fmla="*/ 20 w 41" name="T12"/>
                <a:gd fmla="*/ 47 h 47" name="T13"/>
                <a:gd fmla="*/ 16 w 41" name="T14"/>
                <a:gd fmla="*/ 38 h 47" name="T15"/>
                <a:gd fmla="*/ 23 w 41" name="T16"/>
                <a:gd fmla="*/ 40 h 47" name="T17"/>
                <a:gd fmla="*/ 24 w 41" name="T18"/>
                <a:gd fmla="*/ 20 h 47" name="T19"/>
                <a:gd fmla="*/ 0 w 41" name="T20"/>
                <a:gd fmla="*/ 42 h 47" name="T21"/>
                <a:gd fmla="*/ 21 w 41" name="T22"/>
                <a:gd fmla="*/ 9 h 47" name="T23"/>
                <a:gd fmla="*/ 3 w 41" name="T24"/>
                <a:gd fmla="*/ 7 h 47" name="T25"/>
                <a:gd fmla="*/ 24 w 41" name="T26"/>
                <a:gd fmla="*/ 5 h 47" name="T27"/>
                <a:gd fmla="*/ 41 w 41" name="T28"/>
                <a:gd fmla="*/ 6 h 4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7" w="41">
                  <a:moveTo>
                    <a:pt x="41" y="6"/>
                  </a:moveTo>
                  <a:cubicBezTo>
                    <a:pt x="37" y="9"/>
                    <a:pt x="29" y="7"/>
                    <a:pt x="24" y="9"/>
                  </a:cubicBezTo>
                  <a:cubicBezTo>
                    <a:pt x="24" y="10"/>
                    <a:pt x="27" y="11"/>
                    <a:pt x="28" y="13"/>
                  </a:cubicBezTo>
                  <a:cubicBezTo>
                    <a:pt x="27" y="14"/>
                    <a:pt x="26" y="15"/>
                    <a:pt x="25" y="17"/>
                  </a:cubicBezTo>
                  <a:cubicBezTo>
                    <a:pt x="30" y="17"/>
                    <a:pt x="36" y="18"/>
                    <a:pt x="36" y="22"/>
                  </a:cubicBezTo>
                  <a:cubicBezTo>
                    <a:pt x="36" y="23"/>
                    <a:pt x="34" y="26"/>
                    <a:pt x="34" y="28"/>
                  </a:cubicBezTo>
                  <a:cubicBezTo>
                    <a:pt x="31" y="35"/>
                    <a:pt x="29" y="47"/>
                    <a:pt x="20" y="47"/>
                  </a:cubicBezTo>
                  <a:cubicBezTo>
                    <a:pt x="19" y="43"/>
                    <a:pt x="17" y="41"/>
                    <a:pt x="16" y="38"/>
                  </a:cubicBezTo>
                  <a:cubicBezTo>
                    <a:pt x="18" y="38"/>
                    <a:pt x="20" y="39"/>
                    <a:pt x="23" y="40"/>
                  </a:cubicBezTo>
                  <a:cubicBezTo>
                    <a:pt x="26" y="36"/>
                    <a:pt x="35" y="21"/>
                    <a:pt x="24" y="20"/>
                  </a:cubicBezTo>
                  <a:cubicBezTo>
                    <a:pt x="19" y="30"/>
                    <a:pt x="12" y="38"/>
                    <a:pt x="0" y="42"/>
                  </a:cubicBezTo>
                  <a:cubicBezTo>
                    <a:pt x="8" y="32"/>
                    <a:pt x="20" y="26"/>
                    <a:pt x="21" y="9"/>
                  </a:cubicBezTo>
                  <a:cubicBezTo>
                    <a:pt x="14" y="11"/>
                    <a:pt x="5" y="14"/>
                    <a:pt x="3" y="7"/>
                  </a:cubicBezTo>
                  <a:cubicBezTo>
                    <a:pt x="10" y="7"/>
                    <a:pt x="17" y="6"/>
                    <a:pt x="24" y="5"/>
                  </a:cubicBezTo>
                  <a:cubicBezTo>
                    <a:pt x="31" y="4"/>
                    <a:pt x="39" y="0"/>
                    <a:pt x="41"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4" name="Freeform 34"/>
            <p:cNvSpPr/>
            <p:nvPr/>
          </p:nvSpPr>
          <p:spPr bwMode="auto">
            <a:xfrm>
              <a:off x="3548" y="1740"/>
              <a:ext cx="66" cy="32"/>
            </a:xfrm>
            <a:custGeom>
              <a:gdLst>
                <a:gd fmla="*/ 28 w 71" name="T0"/>
                <a:gd fmla="*/ 1 h 35" name="T1"/>
                <a:gd fmla="*/ 38 w 71" name="T2"/>
                <a:gd fmla="*/ 4 h 35" name="T3"/>
                <a:gd fmla="*/ 37 w 71" name="T4"/>
                <a:gd fmla="*/ 10 h 35" name="T5"/>
                <a:gd fmla="*/ 52 w 71" name="T6"/>
                <a:gd fmla="*/ 10 h 35" name="T7"/>
                <a:gd fmla="*/ 37 w 71" name="T8"/>
                <a:gd fmla="*/ 15 h 35" name="T9"/>
                <a:gd fmla="*/ 38 w 71" name="T10"/>
                <a:gd fmla="*/ 25 h 35" name="T11"/>
                <a:gd fmla="*/ 71 w 71" name="T12"/>
                <a:gd fmla="*/ 27 h 35" name="T13"/>
                <a:gd fmla="*/ 56 w 71" name="T14"/>
                <a:gd fmla="*/ 29 h 35" name="T15"/>
                <a:gd fmla="*/ 26 w 71" name="T16"/>
                <a:gd fmla="*/ 31 h 35" name="T17"/>
                <a:gd fmla="*/ 16 w 71" name="T18"/>
                <a:gd fmla="*/ 32 h 35" name="T19"/>
                <a:gd fmla="*/ 0 w 71" name="T20"/>
                <a:gd fmla="*/ 32 h 35" name="T21"/>
                <a:gd fmla="*/ 16 w 71" name="T22"/>
                <a:gd fmla="*/ 29 h 35" name="T23"/>
                <a:gd fmla="*/ 32 w 71" name="T24"/>
                <a:gd fmla="*/ 27 h 35" name="T25"/>
                <a:gd fmla="*/ 32 w 71" name="T26"/>
                <a:gd fmla="*/ 16 h 35" name="T27"/>
                <a:gd fmla="*/ 15 w 71" name="T28"/>
                <a:gd fmla="*/ 15 h 35" name="T29"/>
                <a:gd fmla="*/ 31 w 71" name="T30"/>
                <a:gd fmla="*/ 12 h 35" name="T31"/>
                <a:gd fmla="*/ 28 w 71" name="T32"/>
                <a:gd fmla="*/ 1 h 3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5" w="71">
                  <a:moveTo>
                    <a:pt x="28" y="1"/>
                  </a:moveTo>
                  <a:cubicBezTo>
                    <a:pt x="33" y="0"/>
                    <a:pt x="35" y="2"/>
                    <a:pt x="38" y="4"/>
                  </a:cubicBezTo>
                  <a:cubicBezTo>
                    <a:pt x="38" y="6"/>
                    <a:pt x="37" y="7"/>
                    <a:pt x="37" y="10"/>
                  </a:cubicBezTo>
                  <a:cubicBezTo>
                    <a:pt x="41" y="10"/>
                    <a:pt x="49" y="6"/>
                    <a:pt x="52" y="10"/>
                  </a:cubicBezTo>
                  <a:cubicBezTo>
                    <a:pt x="50" y="14"/>
                    <a:pt x="42" y="13"/>
                    <a:pt x="37" y="15"/>
                  </a:cubicBezTo>
                  <a:cubicBezTo>
                    <a:pt x="37" y="18"/>
                    <a:pt x="37" y="22"/>
                    <a:pt x="38" y="25"/>
                  </a:cubicBezTo>
                  <a:cubicBezTo>
                    <a:pt x="48" y="26"/>
                    <a:pt x="65" y="16"/>
                    <a:pt x="71" y="27"/>
                  </a:cubicBezTo>
                  <a:cubicBezTo>
                    <a:pt x="67" y="30"/>
                    <a:pt x="61" y="28"/>
                    <a:pt x="56" y="29"/>
                  </a:cubicBezTo>
                  <a:cubicBezTo>
                    <a:pt x="45" y="29"/>
                    <a:pt x="35" y="29"/>
                    <a:pt x="26" y="31"/>
                  </a:cubicBezTo>
                  <a:cubicBezTo>
                    <a:pt x="23" y="31"/>
                    <a:pt x="19" y="31"/>
                    <a:pt x="16" y="32"/>
                  </a:cubicBezTo>
                  <a:cubicBezTo>
                    <a:pt x="10" y="33"/>
                    <a:pt x="5" y="35"/>
                    <a:pt x="0" y="32"/>
                  </a:cubicBezTo>
                  <a:cubicBezTo>
                    <a:pt x="4" y="30"/>
                    <a:pt x="10" y="30"/>
                    <a:pt x="16" y="29"/>
                  </a:cubicBezTo>
                  <a:cubicBezTo>
                    <a:pt x="21" y="28"/>
                    <a:pt x="27" y="27"/>
                    <a:pt x="32" y="27"/>
                  </a:cubicBezTo>
                  <a:cubicBezTo>
                    <a:pt x="32" y="23"/>
                    <a:pt x="31" y="20"/>
                    <a:pt x="32" y="16"/>
                  </a:cubicBezTo>
                  <a:cubicBezTo>
                    <a:pt x="27" y="16"/>
                    <a:pt x="19" y="18"/>
                    <a:pt x="15" y="15"/>
                  </a:cubicBezTo>
                  <a:cubicBezTo>
                    <a:pt x="19" y="13"/>
                    <a:pt x="26" y="13"/>
                    <a:pt x="31" y="12"/>
                  </a:cubicBezTo>
                  <a:cubicBezTo>
                    <a:pt x="31" y="7"/>
                    <a:pt x="29" y="5"/>
                    <a:pt x="28"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5" name="Freeform 35"/>
            <p:cNvSpPr/>
            <p:nvPr/>
          </p:nvSpPr>
          <p:spPr bwMode="auto">
            <a:xfrm>
              <a:off x="3676" y="1746"/>
              <a:ext cx="12" cy="10"/>
            </a:xfrm>
            <a:custGeom>
              <a:gdLst>
                <a:gd fmla="*/ 11 w 13" name="T0"/>
                <a:gd fmla="*/ 4 h 11" name="T1"/>
                <a:gd fmla="*/ 9 w 13" name="T2"/>
                <a:gd fmla="*/ 11 h 11" name="T3"/>
                <a:gd fmla="*/ 0 w 13" name="T4"/>
                <a:gd fmla="*/ 2 h 11" name="T5"/>
                <a:gd fmla="*/ 11 w 13" name="T6"/>
                <a:gd fmla="*/ 4 h 11" name="T7"/>
              </a:gdLst>
              <a:cxnLst>
                <a:cxn ang="0">
                  <a:pos x="T0" y="T1"/>
                </a:cxn>
                <a:cxn ang="0">
                  <a:pos x="T2" y="T3"/>
                </a:cxn>
                <a:cxn ang="0">
                  <a:pos x="T4" y="T5"/>
                </a:cxn>
                <a:cxn ang="0">
                  <a:pos x="T6" y="T7"/>
                </a:cxn>
              </a:cxnLst>
              <a:rect b="b" l="0" r="r" t="0"/>
              <a:pathLst>
                <a:path h="11" w="13">
                  <a:moveTo>
                    <a:pt x="11" y="4"/>
                  </a:moveTo>
                  <a:cubicBezTo>
                    <a:pt x="13" y="7"/>
                    <a:pt x="11" y="10"/>
                    <a:pt x="9" y="11"/>
                  </a:cubicBezTo>
                  <a:cubicBezTo>
                    <a:pt x="5" y="9"/>
                    <a:pt x="2" y="6"/>
                    <a:pt x="0" y="2"/>
                  </a:cubicBezTo>
                  <a:cubicBezTo>
                    <a:pt x="4" y="0"/>
                    <a:pt x="8" y="4"/>
                    <a:pt x="1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6" name="Freeform 36"/>
            <p:cNvSpPr/>
            <p:nvPr/>
          </p:nvSpPr>
          <p:spPr bwMode="auto">
            <a:xfrm>
              <a:off x="3475" y="1752"/>
              <a:ext cx="10" cy="8"/>
            </a:xfrm>
            <a:custGeom>
              <a:gdLst>
                <a:gd fmla="*/ 5 w 11" name="T0"/>
                <a:gd fmla="*/ 9 h 9" name="T1"/>
                <a:gd fmla="*/ 0 w 11" name="T2"/>
                <a:gd fmla="*/ 2 h 9" name="T3"/>
                <a:gd fmla="*/ 5 w 11" name="T4"/>
                <a:gd fmla="*/ 9 h 9" name="T5"/>
              </a:gdLst>
              <a:cxnLst>
                <a:cxn ang="0">
                  <a:pos x="T0" y="T1"/>
                </a:cxn>
                <a:cxn ang="0">
                  <a:pos x="T2" y="T3"/>
                </a:cxn>
                <a:cxn ang="0">
                  <a:pos x="T4" y="T5"/>
                </a:cxn>
              </a:cxnLst>
              <a:rect b="b" l="0" r="r" t="0"/>
              <a:pathLst>
                <a:path h="9" w="11">
                  <a:moveTo>
                    <a:pt x="5" y="9"/>
                  </a:moveTo>
                  <a:cubicBezTo>
                    <a:pt x="2" y="8"/>
                    <a:pt x="1" y="5"/>
                    <a:pt x="0" y="2"/>
                  </a:cubicBezTo>
                  <a:cubicBezTo>
                    <a:pt x="5" y="0"/>
                    <a:pt x="11" y="6"/>
                    <a:pt x="5"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7" name="Freeform 37"/>
            <p:cNvSpPr/>
            <p:nvPr/>
          </p:nvSpPr>
          <p:spPr bwMode="auto">
            <a:xfrm>
              <a:off x="3149" y="1757"/>
              <a:ext cx="102" cy="87"/>
            </a:xfrm>
            <a:custGeom>
              <a:gdLst>
                <a:gd fmla="*/ 32 w 110" name="T0"/>
                <a:gd fmla="*/ 66 h 95" name="T1"/>
                <a:gd fmla="*/ 35 w 110" name="T2"/>
                <a:gd fmla="*/ 64 h 95" name="T3"/>
                <a:gd fmla="*/ 97 w 110" name="T4"/>
                <a:gd fmla="*/ 31 h 95" name="T5"/>
                <a:gd fmla="*/ 110 w 110" name="T6"/>
                <a:gd fmla="*/ 52 h 95" name="T7"/>
                <a:gd fmla="*/ 17 w 110" name="T8"/>
                <a:gd fmla="*/ 95 h 95" name="T9"/>
                <a:gd fmla="*/ 0 w 110" name="T10"/>
                <a:gd fmla="*/ 71 h 95" name="T11"/>
                <a:gd fmla="*/ 76 w 110" name="T12"/>
                <a:gd fmla="*/ 0 h 95" name="T13"/>
                <a:gd fmla="*/ 89 w 110" name="T14"/>
                <a:gd fmla="*/ 20 h 95" name="T15"/>
                <a:gd fmla="*/ 32 w 110" name="T16"/>
                <a:gd fmla="*/ 66 h 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5" w="110">
                  <a:moveTo>
                    <a:pt x="32" y="66"/>
                  </a:moveTo>
                  <a:cubicBezTo>
                    <a:pt x="32" y="67"/>
                    <a:pt x="34" y="65"/>
                    <a:pt x="35" y="64"/>
                  </a:cubicBezTo>
                  <a:cubicBezTo>
                    <a:pt x="55" y="53"/>
                    <a:pt x="77" y="42"/>
                    <a:pt x="97" y="31"/>
                  </a:cubicBezTo>
                  <a:cubicBezTo>
                    <a:pt x="101" y="39"/>
                    <a:pt x="106" y="44"/>
                    <a:pt x="110" y="52"/>
                  </a:cubicBezTo>
                  <a:cubicBezTo>
                    <a:pt x="79" y="66"/>
                    <a:pt x="48" y="80"/>
                    <a:pt x="17" y="95"/>
                  </a:cubicBezTo>
                  <a:cubicBezTo>
                    <a:pt x="11" y="87"/>
                    <a:pt x="6" y="79"/>
                    <a:pt x="0" y="71"/>
                  </a:cubicBezTo>
                  <a:cubicBezTo>
                    <a:pt x="25" y="47"/>
                    <a:pt x="51" y="24"/>
                    <a:pt x="76" y="0"/>
                  </a:cubicBezTo>
                  <a:cubicBezTo>
                    <a:pt x="80" y="7"/>
                    <a:pt x="85" y="13"/>
                    <a:pt x="89" y="20"/>
                  </a:cubicBezTo>
                  <a:cubicBezTo>
                    <a:pt x="70" y="36"/>
                    <a:pt x="52" y="52"/>
                    <a:pt x="32" y="6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8" name="Freeform 38"/>
            <p:cNvSpPr/>
            <p:nvPr/>
          </p:nvSpPr>
          <p:spPr bwMode="auto">
            <a:xfrm>
              <a:off x="3673" y="1760"/>
              <a:ext cx="19" cy="12"/>
            </a:xfrm>
            <a:custGeom>
              <a:gdLst>
                <a:gd fmla="*/ 0 w 21" name="T0"/>
                <a:gd fmla="*/ 0 h 13" name="T1"/>
                <a:gd fmla="*/ 13 w 21" name="T2"/>
                <a:gd fmla="*/ 13 h 13" name="T3"/>
                <a:gd fmla="*/ 0 w 21" name="T4"/>
                <a:gd fmla="*/ 0 h 13" name="T5"/>
              </a:gdLst>
              <a:cxnLst>
                <a:cxn ang="0">
                  <a:pos x="T0" y="T1"/>
                </a:cxn>
                <a:cxn ang="0">
                  <a:pos x="T2" y="T3"/>
                </a:cxn>
                <a:cxn ang="0">
                  <a:pos x="T4" y="T5"/>
                </a:cxn>
              </a:cxnLst>
              <a:rect b="b" l="0" r="r" t="0"/>
              <a:pathLst>
                <a:path h="13" w="21">
                  <a:moveTo>
                    <a:pt x="0" y="0"/>
                  </a:moveTo>
                  <a:cubicBezTo>
                    <a:pt x="8" y="0"/>
                    <a:pt x="21" y="8"/>
                    <a:pt x="13" y="13"/>
                  </a:cubicBezTo>
                  <a:cubicBezTo>
                    <a:pt x="7" y="10"/>
                    <a:pt x="3" y="6"/>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9" name="Freeform 39"/>
            <p:cNvSpPr>
              <a:spLocks noEditPoints="1"/>
            </p:cNvSpPr>
            <p:nvPr/>
          </p:nvSpPr>
          <p:spPr bwMode="auto">
            <a:xfrm>
              <a:off x="3476" y="1760"/>
              <a:ext cx="35" cy="25"/>
            </a:xfrm>
            <a:custGeom>
              <a:gdLst>
                <a:gd fmla="*/ 38 w 38" name="T0"/>
                <a:gd fmla="*/ 10 h 27" name="T1"/>
                <a:gd fmla="*/ 32 w 38" name="T2"/>
                <a:gd fmla="*/ 17 h 27" name="T3"/>
                <a:gd fmla="*/ 35 w 38" name="T4"/>
                <a:gd fmla="*/ 20 h 27" name="T5"/>
                <a:gd fmla="*/ 9 w 38" name="T6"/>
                <a:gd fmla="*/ 24 h 27" name="T7"/>
                <a:gd fmla="*/ 8 w 38" name="T8"/>
                <a:gd fmla="*/ 27 h 27" name="T9"/>
                <a:gd fmla="*/ 3 w 38" name="T10"/>
                <a:gd fmla="*/ 19 h 27" name="T11"/>
                <a:gd fmla="*/ 0 w 38" name="T12"/>
                <a:gd fmla="*/ 10 h 27" name="T13"/>
                <a:gd fmla="*/ 5 w 38" name="T14"/>
                <a:gd fmla="*/ 11 h 27" name="T15"/>
                <a:gd fmla="*/ 38 w 38" name="T16"/>
                <a:gd fmla="*/ 10 h 27" name="T17"/>
                <a:gd fmla="*/ 6 w 38" name="T18"/>
                <a:gd fmla="*/ 13 h 27" name="T19"/>
                <a:gd fmla="*/ 8 w 38" name="T20"/>
                <a:gd fmla="*/ 22 h 27" name="T21"/>
                <a:gd fmla="*/ 26 w 38" name="T22"/>
                <a:gd fmla="*/ 18 h 27" name="T23"/>
                <a:gd fmla="*/ 27 w 38" name="T24"/>
                <a:gd fmla="*/ 10 h 27" name="T25"/>
                <a:gd fmla="*/ 6 w 38" name="T26"/>
                <a:gd fmla="*/ 13 h 2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7" w="38">
                  <a:moveTo>
                    <a:pt x="38" y="10"/>
                  </a:moveTo>
                  <a:cubicBezTo>
                    <a:pt x="35" y="12"/>
                    <a:pt x="33" y="14"/>
                    <a:pt x="32" y="17"/>
                  </a:cubicBezTo>
                  <a:cubicBezTo>
                    <a:pt x="33" y="18"/>
                    <a:pt x="35" y="18"/>
                    <a:pt x="35" y="20"/>
                  </a:cubicBezTo>
                  <a:cubicBezTo>
                    <a:pt x="27" y="22"/>
                    <a:pt x="18" y="23"/>
                    <a:pt x="9" y="24"/>
                  </a:cubicBezTo>
                  <a:cubicBezTo>
                    <a:pt x="8" y="25"/>
                    <a:pt x="9" y="27"/>
                    <a:pt x="8" y="27"/>
                  </a:cubicBezTo>
                  <a:cubicBezTo>
                    <a:pt x="4" y="27"/>
                    <a:pt x="4" y="22"/>
                    <a:pt x="3" y="19"/>
                  </a:cubicBezTo>
                  <a:cubicBezTo>
                    <a:pt x="2" y="16"/>
                    <a:pt x="1" y="13"/>
                    <a:pt x="0" y="10"/>
                  </a:cubicBezTo>
                  <a:cubicBezTo>
                    <a:pt x="1" y="9"/>
                    <a:pt x="4" y="10"/>
                    <a:pt x="5" y="11"/>
                  </a:cubicBezTo>
                  <a:cubicBezTo>
                    <a:pt x="16" y="10"/>
                    <a:pt x="31" y="0"/>
                    <a:pt x="38" y="10"/>
                  </a:cubicBezTo>
                  <a:close/>
                  <a:moveTo>
                    <a:pt x="6" y="13"/>
                  </a:moveTo>
                  <a:cubicBezTo>
                    <a:pt x="6" y="16"/>
                    <a:pt x="7" y="19"/>
                    <a:pt x="8" y="22"/>
                  </a:cubicBezTo>
                  <a:cubicBezTo>
                    <a:pt x="14" y="21"/>
                    <a:pt x="20" y="19"/>
                    <a:pt x="26" y="18"/>
                  </a:cubicBezTo>
                  <a:cubicBezTo>
                    <a:pt x="27" y="16"/>
                    <a:pt x="28" y="13"/>
                    <a:pt x="27" y="10"/>
                  </a:cubicBezTo>
                  <a:cubicBezTo>
                    <a:pt x="19" y="10"/>
                    <a:pt x="13" y="12"/>
                    <a:pt x="6" y="1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0" name="Freeform 40"/>
            <p:cNvSpPr/>
            <p:nvPr/>
          </p:nvSpPr>
          <p:spPr bwMode="auto">
            <a:xfrm>
              <a:off x="3956" y="1810"/>
              <a:ext cx="102" cy="101"/>
            </a:xfrm>
            <a:custGeom>
              <a:gdLst>
                <a:gd fmla="*/ 30 w 110" name="T0"/>
                <a:gd fmla="*/ 34 h 109" name="T1"/>
                <a:gd fmla="*/ 45 w 110" name="T2"/>
                <a:gd fmla="*/ 48 h 109" name="T3"/>
                <a:gd fmla="*/ 62 w 110" name="T4"/>
                <a:gd fmla="*/ 30 h 109" name="T5"/>
                <a:gd fmla="*/ 76 w 110" name="T6"/>
                <a:gd fmla="*/ 44 h 109" name="T7"/>
                <a:gd fmla="*/ 59 w 110" name="T8"/>
                <a:gd fmla="*/ 62 h 109" name="T9"/>
                <a:gd fmla="*/ 75 w 110" name="T10"/>
                <a:gd fmla="*/ 78 h 109" name="T11"/>
                <a:gd fmla="*/ 95 w 110" name="T12"/>
                <a:gd fmla="*/ 57 h 109" name="T13"/>
                <a:gd fmla="*/ 107 w 110" name="T14"/>
                <a:gd fmla="*/ 67 h 109" name="T15"/>
                <a:gd fmla="*/ 110 w 110" name="T16"/>
                <a:gd fmla="*/ 70 h 109" name="T17"/>
                <a:gd fmla="*/ 101 w 110" name="T18"/>
                <a:gd fmla="*/ 80 h 109" name="T19"/>
                <a:gd fmla="*/ 74 w 110" name="T20"/>
                <a:gd fmla="*/ 109 h 109" name="T21"/>
                <a:gd fmla="*/ 4 w 110" name="T22"/>
                <a:gd fmla="*/ 42 h 109" name="T23"/>
                <a:gd fmla="*/ 0 w 110" name="T24"/>
                <a:gd fmla="*/ 37 h 109" name="T25"/>
                <a:gd fmla="*/ 9 w 110" name="T26"/>
                <a:gd fmla="*/ 28 h 109" name="T27"/>
                <a:gd fmla="*/ 36 w 110" name="T28"/>
                <a:gd fmla="*/ 0 h 109" name="T29"/>
                <a:gd fmla="*/ 47 w 110" name="T30"/>
                <a:gd fmla="*/ 10 h 109" name="T31"/>
                <a:gd fmla="*/ 50 w 110" name="T32"/>
                <a:gd fmla="*/ 14 h 109" name="T33"/>
                <a:gd fmla="*/ 45 w 110" name="T34"/>
                <a:gd fmla="*/ 19 h 109" name="T35"/>
                <a:gd fmla="*/ 30 w 110" name="T36"/>
                <a:gd fmla="*/ 34 h 10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09" w="110">
                  <a:moveTo>
                    <a:pt x="30" y="34"/>
                  </a:moveTo>
                  <a:cubicBezTo>
                    <a:pt x="35" y="39"/>
                    <a:pt x="40" y="44"/>
                    <a:pt x="45" y="48"/>
                  </a:cubicBezTo>
                  <a:cubicBezTo>
                    <a:pt x="51" y="42"/>
                    <a:pt x="57" y="36"/>
                    <a:pt x="62" y="30"/>
                  </a:cubicBezTo>
                  <a:cubicBezTo>
                    <a:pt x="67" y="34"/>
                    <a:pt x="71" y="39"/>
                    <a:pt x="76" y="44"/>
                  </a:cubicBezTo>
                  <a:cubicBezTo>
                    <a:pt x="71" y="50"/>
                    <a:pt x="65" y="56"/>
                    <a:pt x="59" y="62"/>
                  </a:cubicBezTo>
                  <a:cubicBezTo>
                    <a:pt x="64" y="67"/>
                    <a:pt x="70" y="72"/>
                    <a:pt x="75" y="78"/>
                  </a:cubicBezTo>
                  <a:cubicBezTo>
                    <a:pt x="82" y="71"/>
                    <a:pt x="89" y="64"/>
                    <a:pt x="95" y="57"/>
                  </a:cubicBezTo>
                  <a:cubicBezTo>
                    <a:pt x="99" y="60"/>
                    <a:pt x="103" y="63"/>
                    <a:pt x="107" y="67"/>
                  </a:cubicBezTo>
                  <a:cubicBezTo>
                    <a:pt x="107" y="67"/>
                    <a:pt x="110" y="70"/>
                    <a:pt x="110" y="70"/>
                  </a:cubicBezTo>
                  <a:cubicBezTo>
                    <a:pt x="110" y="72"/>
                    <a:pt x="102" y="79"/>
                    <a:pt x="101" y="80"/>
                  </a:cubicBezTo>
                  <a:cubicBezTo>
                    <a:pt x="92" y="90"/>
                    <a:pt x="81" y="100"/>
                    <a:pt x="74" y="109"/>
                  </a:cubicBezTo>
                  <a:cubicBezTo>
                    <a:pt x="51" y="88"/>
                    <a:pt x="28" y="64"/>
                    <a:pt x="4" y="42"/>
                  </a:cubicBezTo>
                  <a:cubicBezTo>
                    <a:pt x="3" y="41"/>
                    <a:pt x="0" y="37"/>
                    <a:pt x="0" y="37"/>
                  </a:cubicBezTo>
                  <a:cubicBezTo>
                    <a:pt x="0" y="36"/>
                    <a:pt x="7" y="30"/>
                    <a:pt x="9" y="28"/>
                  </a:cubicBezTo>
                  <a:cubicBezTo>
                    <a:pt x="18" y="19"/>
                    <a:pt x="28" y="9"/>
                    <a:pt x="36" y="0"/>
                  </a:cubicBezTo>
                  <a:cubicBezTo>
                    <a:pt x="38" y="3"/>
                    <a:pt x="43" y="7"/>
                    <a:pt x="47" y="10"/>
                  </a:cubicBezTo>
                  <a:cubicBezTo>
                    <a:pt x="47" y="11"/>
                    <a:pt x="50" y="14"/>
                    <a:pt x="50" y="14"/>
                  </a:cubicBezTo>
                  <a:cubicBezTo>
                    <a:pt x="50" y="15"/>
                    <a:pt x="46" y="18"/>
                    <a:pt x="45" y="19"/>
                  </a:cubicBezTo>
                  <a:cubicBezTo>
                    <a:pt x="40" y="24"/>
                    <a:pt x="35" y="30"/>
                    <a:pt x="30" y="3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1" name="Freeform 41"/>
            <p:cNvSpPr/>
            <p:nvPr/>
          </p:nvSpPr>
          <p:spPr bwMode="auto">
            <a:xfrm>
              <a:off x="3194" y="1818"/>
              <a:ext cx="101" cy="100"/>
            </a:xfrm>
            <a:custGeom>
              <a:gdLst>
                <a:gd fmla="*/ 110 w 110" name="T0"/>
                <a:gd fmla="*/ 38 h 109" name="T1"/>
                <a:gd fmla="*/ 99 w 110" name="T2"/>
                <a:gd fmla="*/ 48 h 109" name="T3"/>
                <a:gd fmla="*/ 96 w 110" name="T4"/>
                <a:gd fmla="*/ 52 h 109" name="T5"/>
                <a:gd fmla="*/ 91 w 110" name="T6"/>
                <a:gd fmla="*/ 47 h 109" name="T7"/>
                <a:gd fmla="*/ 76 w 110" name="T8"/>
                <a:gd fmla="*/ 31 h 109" name="T9"/>
                <a:gd fmla="*/ 62 w 110" name="T10"/>
                <a:gd fmla="*/ 45 h 109" name="T11"/>
                <a:gd fmla="*/ 79 w 110" name="T12"/>
                <a:gd fmla="*/ 63 h 109" name="T13"/>
                <a:gd fmla="*/ 65 w 110" name="T14"/>
                <a:gd fmla="*/ 77 h 109" name="T15"/>
                <a:gd fmla="*/ 47 w 110" name="T16"/>
                <a:gd fmla="*/ 59 h 109" name="T17"/>
                <a:gd fmla="*/ 31 w 110" name="T18"/>
                <a:gd fmla="*/ 74 h 109" name="T19"/>
                <a:gd fmla="*/ 51 w 110" name="T20"/>
                <a:gd fmla="*/ 95 h 109" name="T21"/>
                <a:gd fmla="*/ 40 w 110" name="T22"/>
                <a:gd fmla="*/ 106 h 109" name="T23"/>
                <a:gd fmla="*/ 37 w 110" name="T24"/>
                <a:gd fmla="*/ 109 h 109" name="T25"/>
                <a:gd fmla="*/ 28 w 110" name="T26"/>
                <a:gd fmla="*/ 99 h 109" name="T27"/>
                <a:gd fmla="*/ 0 w 110" name="T28"/>
                <a:gd fmla="*/ 71 h 109" name="T29"/>
                <a:gd fmla="*/ 74 w 110" name="T30"/>
                <a:gd fmla="*/ 0 h 109" name="T31"/>
                <a:gd fmla="*/ 110 w 110" name="T32"/>
                <a:gd fmla="*/ 38 h 10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09" w="110">
                  <a:moveTo>
                    <a:pt x="110" y="38"/>
                  </a:moveTo>
                  <a:cubicBezTo>
                    <a:pt x="106" y="41"/>
                    <a:pt x="103" y="45"/>
                    <a:pt x="99" y="48"/>
                  </a:cubicBezTo>
                  <a:cubicBezTo>
                    <a:pt x="99" y="49"/>
                    <a:pt x="96" y="52"/>
                    <a:pt x="96" y="52"/>
                  </a:cubicBezTo>
                  <a:cubicBezTo>
                    <a:pt x="95" y="52"/>
                    <a:pt x="92" y="48"/>
                    <a:pt x="91" y="47"/>
                  </a:cubicBezTo>
                  <a:cubicBezTo>
                    <a:pt x="86" y="41"/>
                    <a:pt x="81" y="36"/>
                    <a:pt x="76" y="31"/>
                  </a:cubicBezTo>
                  <a:cubicBezTo>
                    <a:pt x="71" y="35"/>
                    <a:pt x="67" y="40"/>
                    <a:pt x="62" y="45"/>
                  </a:cubicBezTo>
                  <a:cubicBezTo>
                    <a:pt x="67" y="51"/>
                    <a:pt x="74" y="57"/>
                    <a:pt x="79" y="63"/>
                  </a:cubicBezTo>
                  <a:cubicBezTo>
                    <a:pt x="74" y="68"/>
                    <a:pt x="69" y="72"/>
                    <a:pt x="65" y="77"/>
                  </a:cubicBezTo>
                  <a:cubicBezTo>
                    <a:pt x="59" y="71"/>
                    <a:pt x="53" y="65"/>
                    <a:pt x="47" y="59"/>
                  </a:cubicBezTo>
                  <a:cubicBezTo>
                    <a:pt x="42" y="63"/>
                    <a:pt x="36" y="69"/>
                    <a:pt x="31" y="74"/>
                  </a:cubicBezTo>
                  <a:cubicBezTo>
                    <a:pt x="38" y="81"/>
                    <a:pt x="44" y="88"/>
                    <a:pt x="51" y="95"/>
                  </a:cubicBezTo>
                  <a:cubicBezTo>
                    <a:pt x="48" y="98"/>
                    <a:pt x="44" y="102"/>
                    <a:pt x="40" y="106"/>
                  </a:cubicBezTo>
                  <a:cubicBezTo>
                    <a:pt x="40" y="106"/>
                    <a:pt x="37" y="109"/>
                    <a:pt x="37" y="109"/>
                  </a:cubicBezTo>
                  <a:cubicBezTo>
                    <a:pt x="36" y="109"/>
                    <a:pt x="29" y="101"/>
                    <a:pt x="28" y="99"/>
                  </a:cubicBezTo>
                  <a:cubicBezTo>
                    <a:pt x="19" y="90"/>
                    <a:pt x="8" y="79"/>
                    <a:pt x="0" y="71"/>
                  </a:cubicBezTo>
                  <a:cubicBezTo>
                    <a:pt x="25" y="47"/>
                    <a:pt x="50" y="24"/>
                    <a:pt x="74" y="0"/>
                  </a:cubicBezTo>
                  <a:cubicBezTo>
                    <a:pt x="86" y="13"/>
                    <a:pt x="99" y="25"/>
                    <a:pt x="110" y="3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2" name="Freeform 42"/>
            <p:cNvSpPr/>
            <p:nvPr/>
          </p:nvSpPr>
          <p:spPr bwMode="auto">
            <a:xfrm>
              <a:off x="3921" y="1862"/>
              <a:ext cx="80" cy="85"/>
            </a:xfrm>
            <a:custGeom>
              <a:gdLst>
                <a:gd fmla="*/ 86 w 86" name="T0"/>
                <a:gd fmla="*/ 76 h 92" name="T1"/>
                <a:gd fmla="*/ 73 w 86" name="T2"/>
                <a:gd fmla="*/ 88 h 92" name="T3"/>
                <a:gd fmla="*/ 68 w 86" name="T4"/>
                <a:gd fmla="*/ 92 h 92" name="T5"/>
                <a:gd fmla="*/ 60 w 86" name="T6"/>
                <a:gd fmla="*/ 82 h 92" name="T7"/>
                <a:gd fmla="*/ 0 w 86" name="T8"/>
                <a:gd fmla="*/ 16 h 92" name="T9"/>
                <a:gd fmla="*/ 17 w 86" name="T10"/>
                <a:gd fmla="*/ 0 h 92" name="T11"/>
                <a:gd fmla="*/ 86 w 86" name="T12"/>
                <a:gd fmla="*/ 76 h 92" name="T13"/>
              </a:gdLst>
              <a:cxnLst>
                <a:cxn ang="0">
                  <a:pos x="T0" y="T1"/>
                </a:cxn>
                <a:cxn ang="0">
                  <a:pos x="T2" y="T3"/>
                </a:cxn>
                <a:cxn ang="0">
                  <a:pos x="T4" y="T5"/>
                </a:cxn>
                <a:cxn ang="0">
                  <a:pos x="T6" y="T7"/>
                </a:cxn>
                <a:cxn ang="0">
                  <a:pos x="T8" y="T9"/>
                </a:cxn>
                <a:cxn ang="0">
                  <a:pos x="T10" y="T11"/>
                </a:cxn>
                <a:cxn ang="0">
                  <a:pos x="T12" y="T13"/>
                </a:cxn>
              </a:cxnLst>
              <a:rect b="b" l="0" r="r" t="0"/>
              <a:pathLst>
                <a:path h="92" w="86">
                  <a:moveTo>
                    <a:pt x="86" y="76"/>
                  </a:moveTo>
                  <a:cubicBezTo>
                    <a:pt x="81" y="80"/>
                    <a:pt x="77" y="83"/>
                    <a:pt x="73" y="88"/>
                  </a:cubicBezTo>
                  <a:cubicBezTo>
                    <a:pt x="72" y="88"/>
                    <a:pt x="69" y="92"/>
                    <a:pt x="68" y="92"/>
                  </a:cubicBezTo>
                  <a:cubicBezTo>
                    <a:pt x="67" y="92"/>
                    <a:pt x="61" y="83"/>
                    <a:pt x="60" y="82"/>
                  </a:cubicBezTo>
                  <a:cubicBezTo>
                    <a:pt x="40" y="60"/>
                    <a:pt x="19" y="36"/>
                    <a:pt x="0" y="16"/>
                  </a:cubicBezTo>
                  <a:cubicBezTo>
                    <a:pt x="5" y="10"/>
                    <a:pt x="11" y="5"/>
                    <a:pt x="17" y="0"/>
                  </a:cubicBezTo>
                  <a:cubicBezTo>
                    <a:pt x="40" y="25"/>
                    <a:pt x="62" y="51"/>
                    <a:pt x="86" y="7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3" name="Freeform 43"/>
            <p:cNvSpPr>
              <a:spLocks noEditPoints="1"/>
            </p:cNvSpPr>
            <p:nvPr/>
          </p:nvSpPr>
          <p:spPr bwMode="auto">
            <a:xfrm>
              <a:off x="3251" y="1867"/>
              <a:ext cx="100" cy="108"/>
            </a:xfrm>
            <a:custGeom>
              <a:gdLst>
                <a:gd fmla="*/ 70 w 108" name="T0"/>
                <a:gd fmla="*/ 67 h 118" name="T1"/>
                <a:gd fmla="*/ 73 w 108" name="T2"/>
                <a:gd fmla="*/ 80 h 118" name="T3"/>
                <a:gd fmla="*/ 49 w 108" name="T4"/>
                <a:gd fmla="*/ 113 h 118" name="T5"/>
                <a:gd fmla="*/ 48 w 108" name="T6"/>
                <a:gd fmla="*/ 118 h 118" name="T7"/>
                <a:gd fmla="*/ 29 w 108" name="T8"/>
                <a:gd fmla="*/ 103 h 118" name="T9"/>
                <a:gd fmla="*/ 41 w 108" name="T10"/>
                <a:gd fmla="*/ 86 h 118" name="T11"/>
                <a:gd fmla="*/ 52 w 108" name="T12"/>
                <a:gd fmla="*/ 67 h 118" name="T13"/>
                <a:gd fmla="*/ 46 w 108" name="T14"/>
                <a:gd fmla="*/ 60 h 118" name="T15"/>
                <a:gd fmla="*/ 18 w 108" name="T16"/>
                <a:gd fmla="*/ 94 h 118" name="T17"/>
                <a:gd fmla="*/ 0 w 108" name="T18"/>
                <a:gd fmla="*/ 80 h 118" name="T19"/>
                <a:gd fmla="*/ 64 w 108" name="T20"/>
                <a:gd fmla="*/ 0 h 118" name="T21"/>
                <a:gd fmla="*/ 65 w 108" name="T22"/>
                <a:gd fmla="*/ 0 h 118" name="T23"/>
                <a:gd fmla="*/ 86 w 108" name="T24"/>
                <a:gd fmla="*/ 18 h 118" name="T25"/>
                <a:gd fmla="*/ 97 w 108" name="T26"/>
                <a:gd fmla="*/ 54 h 118" name="T27"/>
                <a:gd fmla="*/ 70 w 108" name="T28"/>
                <a:gd fmla="*/ 67 h 118" name="T29"/>
                <a:gd fmla="*/ 64 w 108" name="T30"/>
                <a:gd fmla="*/ 38 h 118" name="T31"/>
                <a:gd fmla="*/ 56 w 108" name="T32"/>
                <a:gd fmla="*/ 46 h 118" name="T33"/>
                <a:gd fmla="*/ 61 w 108" name="T34"/>
                <a:gd fmla="*/ 49 h 118" name="T35"/>
                <a:gd fmla="*/ 66 w 108" name="T36"/>
                <a:gd fmla="*/ 51 h 118" name="T37"/>
                <a:gd fmla="*/ 78 w 108" name="T38"/>
                <a:gd fmla="*/ 36 h 118" name="T39"/>
                <a:gd fmla="*/ 71 w 108" name="T40"/>
                <a:gd fmla="*/ 28 h 118" name="T41"/>
                <a:gd fmla="*/ 64 w 108" name="T42"/>
                <a:gd fmla="*/ 38 h 11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18" w="108">
                  <a:moveTo>
                    <a:pt x="70" y="67"/>
                  </a:moveTo>
                  <a:cubicBezTo>
                    <a:pt x="72" y="71"/>
                    <a:pt x="74" y="75"/>
                    <a:pt x="73" y="80"/>
                  </a:cubicBezTo>
                  <a:cubicBezTo>
                    <a:pt x="70" y="92"/>
                    <a:pt x="53" y="103"/>
                    <a:pt x="49" y="113"/>
                  </a:cubicBezTo>
                  <a:cubicBezTo>
                    <a:pt x="48" y="115"/>
                    <a:pt x="48" y="117"/>
                    <a:pt x="48" y="118"/>
                  </a:cubicBezTo>
                  <a:cubicBezTo>
                    <a:pt x="41" y="113"/>
                    <a:pt x="35" y="108"/>
                    <a:pt x="29" y="103"/>
                  </a:cubicBezTo>
                  <a:cubicBezTo>
                    <a:pt x="31" y="97"/>
                    <a:pt x="36" y="92"/>
                    <a:pt x="41" y="86"/>
                  </a:cubicBezTo>
                  <a:cubicBezTo>
                    <a:pt x="45" y="81"/>
                    <a:pt x="53" y="74"/>
                    <a:pt x="52" y="67"/>
                  </a:cubicBezTo>
                  <a:cubicBezTo>
                    <a:pt x="52" y="64"/>
                    <a:pt x="49" y="62"/>
                    <a:pt x="46" y="60"/>
                  </a:cubicBezTo>
                  <a:cubicBezTo>
                    <a:pt x="36" y="71"/>
                    <a:pt x="27" y="82"/>
                    <a:pt x="18" y="94"/>
                  </a:cubicBezTo>
                  <a:cubicBezTo>
                    <a:pt x="11" y="90"/>
                    <a:pt x="6" y="84"/>
                    <a:pt x="0" y="80"/>
                  </a:cubicBezTo>
                  <a:cubicBezTo>
                    <a:pt x="21" y="53"/>
                    <a:pt x="43" y="27"/>
                    <a:pt x="64" y="0"/>
                  </a:cubicBezTo>
                  <a:cubicBezTo>
                    <a:pt x="64" y="0"/>
                    <a:pt x="64" y="0"/>
                    <a:pt x="65" y="0"/>
                  </a:cubicBezTo>
                  <a:cubicBezTo>
                    <a:pt x="71" y="6"/>
                    <a:pt x="78" y="11"/>
                    <a:pt x="86" y="18"/>
                  </a:cubicBezTo>
                  <a:cubicBezTo>
                    <a:pt x="97" y="26"/>
                    <a:pt x="108" y="38"/>
                    <a:pt x="97" y="54"/>
                  </a:cubicBezTo>
                  <a:cubicBezTo>
                    <a:pt x="91" y="61"/>
                    <a:pt x="84" y="72"/>
                    <a:pt x="70" y="67"/>
                  </a:cubicBezTo>
                  <a:close/>
                  <a:moveTo>
                    <a:pt x="64" y="38"/>
                  </a:moveTo>
                  <a:cubicBezTo>
                    <a:pt x="63" y="39"/>
                    <a:pt x="56" y="45"/>
                    <a:pt x="56" y="46"/>
                  </a:cubicBezTo>
                  <a:cubicBezTo>
                    <a:pt x="56" y="48"/>
                    <a:pt x="59" y="49"/>
                    <a:pt x="61" y="49"/>
                  </a:cubicBezTo>
                  <a:cubicBezTo>
                    <a:pt x="63" y="50"/>
                    <a:pt x="65" y="51"/>
                    <a:pt x="66" y="51"/>
                  </a:cubicBezTo>
                  <a:cubicBezTo>
                    <a:pt x="71" y="51"/>
                    <a:pt x="79" y="41"/>
                    <a:pt x="78" y="36"/>
                  </a:cubicBezTo>
                  <a:cubicBezTo>
                    <a:pt x="77" y="33"/>
                    <a:pt x="74" y="31"/>
                    <a:pt x="71" y="28"/>
                  </a:cubicBezTo>
                  <a:cubicBezTo>
                    <a:pt x="68" y="31"/>
                    <a:pt x="67" y="34"/>
                    <a:pt x="64" y="3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4" name="Freeform 44"/>
            <p:cNvSpPr>
              <a:spLocks noEditPoints="1"/>
            </p:cNvSpPr>
            <p:nvPr/>
          </p:nvSpPr>
          <p:spPr bwMode="auto">
            <a:xfrm>
              <a:off x="3863" y="1897"/>
              <a:ext cx="88" cy="99"/>
            </a:xfrm>
            <a:custGeom>
              <a:gdLst>
                <a:gd fmla="*/ 34 w 95" name="T0"/>
                <a:gd fmla="*/ 1 h 107" name="T1"/>
                <a:gd fmla="*/ 70 w 95" name="T2"/>
                <a:gd fmla="*/ 31 h 107" name="T3"/>
                <a:gd fmla="*/ 81 w 95" name="T4"/>
                <a:gd fmla="*/ 48 h 107" name="T5"/>
                <a:gd fmla="*/ 90 w 95" name="T6"/>
                <a:gd fmla="*/ 80 h 107" name="T7"/>
                <a:gd fmla="*/ 50 w 95" name="T8"/>
                <a:gd fmla="*/ 101 h 107" name="T9"/>
                <a:gd fmla="*/ 21 w 95" name="T10"/>
                <a:gd fmla="*/ 68 h 107" name="T11"/>
                <a:gd fmla="*/ 11 w 95" name="T12"/>
                <a:gd fmla="*/ 54 h 107" name="T13"/>
                <a:gd fmla="*/ 4 w 95" name="T14"/>
                <a:gd fmla="*/ 24 h 107" name="T15"/>
                <a:gd fmla="*/ 25 w 95" name="T16"/>
                <a:gd fmla="*/ 4 h 107" name="T17"/>
                <a:gd fmla="*/ 34 w 95" name="T18"/>
                <a:gd fmla="*/ 1 h 107" name="T19"/>
                <a:gd fmla="*/ 28 w 95" name="T20"/>
                <a:gd fmla="*/ 36 h 107" name="T21"/>
                <a:gd fmla="*/ 51 w 95" name="T22"/>
                <a:gd fmla="*/ 70 h 107" name="T23"/>
                <a:gd fmla="*/ 62 w 95" name="T24"/>
                <a:gd fmla="*/ 81 h 107" name="T25"/>
                <a:gd fmla="*/ 69 w 95" name="T26"/>
                <a:gd fmla="*/ 76 h 107" name="T27"/>
                <a:gd fmla="*/ 62 w 95" name="T28"/>
                <a:gd fmla="*/ 61 h 107" name="T29"/>
                <a:gd fmla="*/ 43 w 95" name="T30"/>
                <a:gd fmla="*/ 33 h 107" name="T31"/>
                <a:gd fmla="*/ 30 w 95" name="T32"/>
                <a:gd fmla="*/ 22 h 107" name="T33"/>
                <a:gd fmla="*/ 28 w 95" name="T34"/>
                <a:gd fmla="*/ 36 h 10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7" w="95">
                  <a:moveTo>
                    <a:pt x="34" y="1"/>
                  </a:moveTo>
                  <a:cubicBezTo>
                    <a:pt x="54" y="0"/>
                    <a:pt x="62" y="19"/>
                    <a:pt x="70" y="31"/>
                  </a:cubicBezTo>
                  <a:cubicBezTo>
                    <a:pt x="74" y="37"/>
                    <a:pt x="77" y="42"/>
                    <a:pt x="81" y="48"/>
                  </a:cubicBezTo>
                  <a:cubicBezTo>
                    <a:pt x="86" y="55"/>
                    <a:pt x="95" y="66"/>
                    <a:pt x="90" y="80"/>
                  </a:cubicBezTo>
                  <a:cubicBezTo>
                    <a:pt x="86" y="91"/>
                    <a:pt x="67" y="107"/>
                    <a:pt x="50" y="101"/>
                  </a:cubicBezTo>
                  <a:cubicBezTo>
                    <a:pt x="37" y="96"/>
                    <a:pt x="29" y="80"/>
                    <a:pt x="21" y="68"/>
                  </a:cubicBezTo>
                  <a:cubicBezTo>
                    <a:pt x="18" y="63"/>
                    <a:pt x="15" y="58"/>
                    <a:pt x="11" y="54"/>
                  </a:cubicBezTo>
                  <a:cubicBezTo>
                    <a:pt x="7" y="47"/>
                    <a:pt x="0" y="35"/>
                    <a:pt x="4" y="24"/>
                  </a:cubicBezTo>
                  <a:cubicBezTo>
                    <a:pt x="7" y="15"/>
                    <a:pt x="16" y="8"/>
                    <a:pt x="25" y="4"/>
                  </a:cubicBezTo>
                  <a:cubicBezTo>
                    <a:pt x="28" y="3"/>
                    <a:pt x="31" y="2"/>
                    <a:pt x="34" y="1"/>
                  </a:cubicBezTo>
                  <a:close/>
                  <a:moveTo>
                    <a:pt x="28" y="36"/>
                  </a:moveTo>
                  <a:cubicBezTo>
                    <a:pt x="35" y="47"/>
                    <a:pt x="44" y="59"/>
                    <a:pt x="51" y="70"/>
                  </a:cubicBezTo>
                  <a:cubicBezTo>
                    <a:pt x="53" y="73"/>
                    <a:pt x="57" y="81"/>
                    <a:pt x="62" y="81"/>
                  </a:cubicBezTo>
                  <a:cubicBezTo>
                    <a:pt x="65" y="81"/>
                    <a:pt x="69" y="79"/>
                    <a:pt x="69" y="76"/>
                  </a:cubicBezTo>
                  <a:cubicBezTo>
                    <a:pt x="70" y="71"/>
                    <a:pt x="64" y="64"/>
                    <a:pt x="62" y="61"/>
                  </a:cubicBezTo>
                  <a:cubicBezTo>
                    <a:pt x="55" y="50"/>
                    <a:pt x="50" y="43"/>
                    <a:pt x="43" y="33"/>
                  </a:cubicBezTo>
                  <a:cubicBezTo>
                    <a:pt x="40" y="29"/>
                    <a:pt x="36" y="21"/>
                    <a:pt x="30" y="22"/>
                  </a:cubicBezTo>
                  <a:cubicBezTo>
                    <a:pt x="23" y="24"/>
                    <a:pt x="25" y="31"/>
                    <a:pt x="28" y="3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5" name="Freeform 45"/>
            <p:cNvSpPr/>
            <p:nvPr/>
          </p:nvSpPr>
          <p:spPr bwMode="auto">
            <a:xfrm>
              <a:off x="3328" y="1915"/>
              <a:ext cx="85" cy="97"/>
            </a:xfrm>
            <a:custGeom>
              <a:gdLst>
                <a:gd fmla="*/ 79 w 92" name="T0"/>
                <a:gd fmla="*/ 55 h 106" name="T1"/>
                <a:gd fmla="*/ 61 w 92" name="T2"/>
                <a:gd fmla="*/ 44 h 106" name="T3"/>
                <a:gd fmla="*/ 66 w 92" name="T4"/>
                <a:gd fmla="*/ 30 h 106" name="T5"/>
                <a:gd fmla="*/ 53 w 92" name="T6"/>
                <a:gd fmla="*/ 29 h 106" name="T7"/>
                <a:gd fmla="*/ 58 w 92" name="T8"/>
                <a:gd fmla="*/ 53 h 106" name="T9"/>
                <a:gd fmla="*/ 63 w 92" name="T10"/>
                <a:gd fmla="*/ 77 h 106" name="T11"/>
                <a:gd fmla="*/ 36 w 92" name="T12"/>
                <a:gd fmla="*/ 105 h 106" name="T13"/>
                <a:gd fmla="*/ 1 w 92" name="T14"/>
                <a:gd fmla="*/ 77 h 106" name="T15"/>
                <a:gd fmla="*/ 10 w 92" name="T16"/>
                <a:gd fmla="*/ 52 h 106" name="T17"/>
                <a:gd fmla="*/ 30 w 92" name="T18"/>
                <a:gd fmla="*/ 64 h 106" name="T19"/>
                <a:gd fmla="*/ 31 w 92" name="T20"/>
                <a:gd fmla="*/ 85 h 106" name="T21"/>
                <a:gd fmla="*/ 39 w 92" name="T22"/>
                <a:gd fmla="*/ 72 h 106" name="T23"/>
                <a:gd fmla="*/ 28 w 92" name="T24"/>
                <a:gd fmla="*/ 32 h 106" name="T25"/>
                <a:gd fmla="*/ 62 w 92" name="T26"/>
                <a:gd fmla="*/ 5 h 106" name="T27"/>
                <a:gd fmla="*/ 87 w 92" name="T28"/>
                <a:gd fmla="*/ 25 h 106" name="T29"/>
                <a:gd fmla="*/ 79 w 92" name="T30"/>
                <a:gd fmla="*/ 55 h 10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05" w="92">
                  <a:moveTo>
                    <a:pt x="79" y="55"/>
                  </a:moveTo>
                  <a:cubicBezTo>
                    <a:pt x="73" y="52"/>
                    <a:pt x="67" y="47"/>
                    <a:pt x="61" y="44"/>
                  </a:cubicBezTo>
                  <a:cubicBezTo>
                    <a:pt x="61" y="39"/>
                    <a:pt x="68" y="36"/>
                    <a:pt x="66" y="30"/>
                  </a:cubicBezTo>
                  <a:cubicBezTo>
                    <a:pt x="65" y="22"/>
                    <a:pt x="55" y="24"/>
                    <a:pt x="53" y="29"/>
                  </a:cubicBezTo>
                  <a:cubicBezTo>
                    <a:pt x="50" y="35"/>
                    <a:pt x="56" y="48"/>
                    <a:pt x="58" y="53"/>
                  </a:cubicBezTo>
                  <a:cubicBezTo>
                    <a:pt x="60" y="60"/>
                    <a:pt x="63" y="69"/>
                    <a:pt x="63" y="77"/>
                  </a:cubicBezTo>
                  <a:cubicBezTo>
                    <a:pt x="62" y="92"/>
                    <a:pt x="50" y="105"/>
                    <a:pt x="36" y="105"/>
                  </a:cubicBezTo>
                  <a:cubicBezTo>
                    <a:pt x="20" y="106"/>
                    <a:pt x="2" y="92"/>
                    <a:pt x="1" y="77"/>
                  </a:cubicBezTo>
                  <a:cubicBezTo>
                    <a:pt x="0" y="67"/>
                    <a:pt x="5" y="61"/>
                    <a:pt x="10" y="52"/>
                  </a:cubicBezTo>
                  <a:cubicBezTo>
                    <a:pt x="17" y="56"/>
                    <a:pt x="23" y="60"/>
                    <a:pt x="30" y="64"/>
                  </a:cubicBezTo>
                  <a:cubicBezTo>
                    <a:pt x="27" y="67"/>
                    <a:pt x="17" y="85"/>
                    <a:pt x="31" y="85"/>
                  </a:cubicBezTo>
                  <a:cubicBezTo>
                    <a:pt x="36" y="85"/>
                    <a:pt x="40" y="80"/>
                    <a:pt x="39" y="72"/>
                  </a:cubicBezTo>
                  <a:cubicBezTo>
                    <a:pt x="38" y="60"/>
                    <a:pt x="27" y="48"/>
                    <a:pt x="28" y="32"/>
                  </a:cubicBezTo>
                  <a:cubicBezTo>
                    <a:pt x="30" y="17"/>
                    <a:pt x="42" y="0"/>
                    <a:pt x="62" y="5"/>
                  </a:cubicBezTo>
                  <a:cubicBezTo>
                    <a:pt x="72" y="8"/>
                    <a:pt x="84" y="17"/>
                    <a:pt x="87" y="25"/>
                  </a:cubicBezTo>
                  <a:cubicBezTo>
                    <a:pt x="92" y="36"/>
                    <a:pt x="85" y="46"/>
                    <a:pt x="79" y="5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6" name="Freeform 46"/>
            <p:cNvSpPr/>
            <p:nvPr/>
          </p:nvSpPr>
          <p:spPr bwMode="auto">
            <a:xfrm>
              <a:off x="3398" y="1944"/>
              <a:ext cx="56" cy="96"/>
            </a:xfrm>
            <a:custGeom>
              <a:gdLst>
                <a:gd fmla="*/ 61 w 61" name="T0"/>
                <a:gd fmla="*/ 9 h 104" name="T1"/>
                <a:gd fmla="*/ 22 w 61" name="T2"/>
                <a:gd fmla="*/ 104 h 104" name="T3"/>
                <a:gd fmla="*/ 0 w 61" name="T4"/>
                <a:gd fmla="*/ 95 h 104" name="T5"/>
                <a:gd fmla="*/ 30 w 61" name="T6"/>
                <a:gd fmla="*/ 24 h 104" name="T7"/>
                <a:gd fmla="*/ 40 w 61" name="T8"/>
                <a:gd fmla="*/ 0 h 104" name="T9"/>
                <a:gd fmla="*/ 61 w 61" name="T10"/>
                <a:gd fmla="*/ 9 h 104" name="T11"/>
              </a:gdLst>
              <a:cxnLst>
                <a:cxn ang="0">
                  <a:pos x="T0" y="T1"/>
                </a:cxn>
                <a:cxn ang="0">
                  <a:pos x="T2" y="T3"/>
                </a:cxn>
                <a:cxn ang="0">
                  <a:pos x="T4" y="T5"/>
                </a:cxn>
                <a:cxn ang="0">
                  <a:pos x="T6" y="T7"/>
                </a:cxn>
                <a:cxn ang="0">
                  <a:pos x="T8" y="T9"/>
                </a:cxn>
                <a:cxn ang="0">
                  <a:pos x="T10" y="T11"/>
                </a:cxn>
              </a:cxnLst>
              <a:rect b="b" l="0" r="r" t="0"/>
              <a:pathLst>
                <a:path h="104" w="61">
                  <a:moveTo>
                    <a:pt x="61" y="9"/>
                  </a:moveTo>
                  <a:cubicBezTo>
                    <a:pt x="48" y="40"/>
                    <a:pt x="35" y="72"/>
                    <a:pt x="22" y="104"/>
                  </a:cubicBezTo>
                  <a:cubicBezTo>
                    <a:pt x="15" y="101"/>
                    <a:pt x="8" y="98"/>
                    <a:pt x="0" y="95"/>
                  </a:cubicBezTo>
                  <a:cubicBezTo>
                    <a:pt x="10" y="72"/>
                    <a:pt x="20" y="48"/>
                    <a:pt x="30" y="24"/>
                  </a:cubicBezTo>
                  <a:cubicBezTo>
                    <a:pt x="33" y="16"/>
                    <a:pt x="36" y="6"/>
                    <a:pt x="40" y="0"/>
                  </a:cubicBezTo>
                  <a:cubicBezTo>
                    <a:pt x="47" y="3"/>
                    <a:pt x="54" y="6"/>
                    <a:pt x="61"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7" name="Freeform 47"/>
            <p:cNvSpPr/>
            <p:nvPr/>
          </p:nvSpPr>
          <p:spPr bwMode="auto">
            <a:xfrm>
              <a:off x="3462" y="1959"/>
              <a:ext cx="55" cy="100"/>
            </a:xfrm>
            <a:custGeom>
              <a:gdLst>
                <a:gd fmla="*/ 59 w 59" name="T0"/>
                <a:gd fmla="*/ 11 h 109" name="T1"/>
                <a:gd fmla="*/ 55 w 59" name="T2"/>
                <a:gd fmla="*/ 31 h 109" name="T3"/>
                <a:gd fmla="*/ 40 w 59" name="T4"/>
                <a:gd fmla="*/ 28 h 109" name="T5"/>
                <a:gd fmla="*/ 23 w 59" name="T6"/>
                <a:gd fmla="*/ 109 h 109" name="T7"/>
                <a:gd fmla="*/ 0 w 59" name="T8"/>
                <a:gd fmla="*/ 104 h 109" name="T9"/>
                <a:gd fmla="*/ 17 w 59" name="T10"/>
                <a:gd fmla="*/ 23 h 109" name="T11"/>
                <a:gd fmla="*/ 3 w 59" name="T12"/>
                <a:gd fmla="*/ 20 h 109" name="T13"/>
                <a:gd fmla="*/ 6 w 59" name="T14"/>
                <a:gd fmla="*/ 0 h 109" name="T15"/>
                <a:gd fmla="*/ 59 w 59" name="T16"/>
                <a:gd fmla="*/ 11 h 10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9" w="59">
                  <a:moveTo>
                    <a:pt x="59" y="11"/>
                  </a:moveTo>
                  <a:cubicBezTo>
                    <a:pt x="57" y="18"/>
                    <a:pt x="56" y="24"/>
                    <a:pt x="55" y="31"/>
                  </a:cubicBezTo>
                  <a:cubicBezTo>
                    <a:pt x="50" y="30"/>
                    <a:pt x="45" y="29"/>
                    <a:pt x="40" y="28"/>
                  </a:cubicBezTo>
                  <a:cubicBezTo>
                    <a:pt x="34" y="54"/>
                    <a:pt x="29" y="82"/>
                    <a:pt x="23" y="109"/>
                  </a:cubicBezTo>
                  <a:cubicBezTo>
                    <a:pt x="15" y="107"/>
                    <a:pt x="8" y="105"/>
                    <a:pt x="0" y="104"/>
                  </a:cubicBezTo>
                  <a:cubicBezTo>
                    <a:pt x="6" y="77"/>
                    <a:pt x="11" y="50"/>
                    <a:pt x="17" y="23"/>
                  </a:cubicBezTo>
                  <a:cubicBezTo>
                    <a:pt x="13" y="22"/>
                    <a:pt x="7" y="21"/>
                    <a:pt x="3" y="20"/>
                  </a:cubicBezTo>
                  <a:cubicBezTo>
                    <a:pt x="3" y="13"/>
                    <a:pt x="5" y="7"/>
                    <a:pt x="6" y="0"/>
                  </a:cubicBezTo>
                  <a:cubicBezTo>
                    <a:pt x="24" y="4"/>
                    <a:pt x="41" y="8"/>
                    <a:pt x="59" y="1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8" name="Freeform 48"/>
            <p:cNvSpPr>
              <a:spLocks noEditPoints="1"/>
            </p:cNvSpPr>
            <p:nvPr/>
          </p:nvSpPr>
          <p:spPr bwMode="auto">
            <a:xfrm>
              <a:off x="3712" y="1967"/>
              <a:ext cx="62" cy="101"/>
            </a:xfrm>
            <a:custGeom>
              <a:gdLst>
                <a:gd fmla="*/ 68 w 68" name="T0"/>
                <a:gd fmla="*/ 98 h 109" name="T1"/>
                <a:gd fmla="*/ 44 w 68" name="T2"/>
                <a:gd fmla="*/ 102 h 109" name="T3"/>
                <a:gd fmla="*/ 39 w 68" name="T4"/>
                <a:gd fmla="*/ 85 h 109" name="T5"/>
                <a:gd fmla="*/ 23 w 68" name="T6"/>
                <a:gd fmla="*/ 87 h 109" name="T7"/>
                <a:gd fmla="*/ 24 w 68" name="T8"/>
                <a:gd fmla="*/ 106 h 109" name="T9"/>
                <a:gd fmla="*/ 0 w 68" name="T10"/>
                <a:gd fmla="*/ 109 h 109" name="T11"/>
                <a:gd fmla="*/ 3 w 68" name="T12"/>
                <a:gd fmla="*/ 5 h 109" name="T13"/>
                <a:gd fmla="*/ 33 w 68" name="T14"/>
                <a:gd fmla="*/ 0 h 109" name="T15"/>
                <a:gd fmla="*/ 33 w 68" name="T16"/>
                <a:gd fmla="*/ 0 h 109" name="T17"/>
                <a:gd fmla="*/ 38 w 68" name="T18"/>
                <a:gd fmla="*/ 12 h 109" name="T19"/>
                <a:gd fmla="*/ 68 w 68" name="T20"/>
                <a:gd fmla="*/ 98 h 109" name="T21"/>
                <a:gd fmla="*/ 23 w 68" name="T22"/>
                <a:gd fmla="*/ 68 h 109" name="T23"/>
                <a:gd fmla="*/ 33 w 68" name="T24"/>
                <a:gd fmla="*/ 66 h 109" name="T25"/>
                <a:gd fmla="*/ 22 w 68" name="T26"/>
                <a:gd fmla="*/ 22 h 109" name="T27"/>
                <a:gd fmla="*/ 23 w 68" name="T28"/>
                <a:gd fmla="*/ 68 h 10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09" w="68">
                  <a:moveTo>
                    <a:pt x="68" y="98"/>
                  </a:moveTo>
                  <a:cubicBezTo>
                    <a:pt x="61" y="100"/>
                    <a:pt x="52" y="101"/>
                    <a:pt x="44" y="102"/>
                  </a:cubicBezTo>
                  <a:cubicBezTo>
                    <a:pt x="42" y="96"/>
                    <a:pt x="40" y="91"/>
                    <a:pt x="39" y="85"/>
                  </a:cubicBezTo>
                  <a:cubicBezTo>
                    <a:pt x="33" y="85"/>
                    <a:pt x="29" y="86"/>
                    <a:pt x="23" y="87"/>
                  </a:cubicBezTo>
                  <a:cubicBezTo>
                    <a:pt x="23" y="93"/>
                    <a:pt x="24" y="99"/>
                    <a:pt x="24" y="106"/>
                  </a:cubicBezTo>
                  <a:cubicBezTo>
                    <a:pt x="15" y="106"/>
                    <a:pt x="8" y="108"/>
                    <a:pt x="0" y="109"/>
                  </a:cubicBezTo>
                  <a:cubicBezTo>
                    <a:pt x="1" y="74"/>
                    <a:pt x="2" y="39"/>
                    <a:pt x="3" y="5"/>
                  </a:cubicBezTo>
                  <a:cubicBezTo>
                    <a:pt x="13" y="3"/>
                    <a:pt x="24" y="2"/>
                    <a:pt x="33" y="0"/>
                  </a:cubicBezTo>
                  <a:cubicBezTo>
                    <a:pt x="33" y="0"/>
                    <a:pt x="33" y="0"/>
                    <a:pt x="33" y="0"/>
                  </a:cubicBezTo>
                  <a:cubicBezTo>
                    <a:pt x="35" y="1"/>
                    <a:pt x="38" y="9"/>
                    <a:pt x="38" y="12"/>
                  </a:cubicBezTo>
                  <a:cubicBezTo>
                    <a:pt x="48" y="40"/>
                    <a:pt x="59" y="72"/>
                    <a:pt x="68" y="98"/>
                  </a:cubicBezTo>
                  <a:close/>
                  <a:moveTo>
                    <a:pt x="23" y="68"/>
                  </a:moveTo>
                  <a:cubicBezTo>
                    <a:pt x="27" y="67"/>
                    <a:pt x="29" y="66"/>
                    <a:pt x="33" y="66"/>
                  </a:cubicBezTo>
                  <a:cubicBezTo>
                    <a:pt x="30" y="52"/>
                    <a:pt x="25" y="37"/>
                    <a:pt x="22" y="22"/>
                  </a:cubicBezTo>
                  <a:cubicBezTo>
                    <a:pt x="22" y="37"/>
                    <a:pt x="23" y="52"/>
                    <a:pt x="23" y="6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9" name="Freeform 49"/>
            <p:cNvSpPr>
              <a:spLocks noEditPoints="1"/>
            </p:cNvSpPr>
            <p:nvPr/>
          </p:nvSpPr>
          <p:spPr bwMode="auto">
            <a:xfrm>
              <a:off x="3518" y="1975"/>
              <a:ext cx="63" cy="98"/>
            </a:xfrm>
            <a:custGeom>
              <a:gdLst>
                <a:gd fmla="*/ 58 w 68" name="T0"/>
                <a:gd fmla="*/ 3 h 106" name="T1"/>
                <a:gd fmla="*/ 68 w 68" name="T2"/>
                <a:gd fmla="*/ 106 h 106" name="T3"/>
                <a:gd fmla="*/ 43 w 68" name="T4"/>
                <a:gd fmla="*/ 104 h 106" name="T5"/>
                <a:gd fmla="*/ 43 w 68" name="T6"/>
                <a:gd fmla="*/ 86 h 106" name="T7"/>
                <a:gd fmla="*/ 27 w 68" name="T8"/>
                <a:gd fmla="*/ 84 h 106" name="T9"/>
                <a:gd fmla="*/ 23 w 68" name="T10"/>
                <a:gd fmla="*/ 103 h 106" name="T11"/>
                <a:gd fmla="*/ 0 w 68" name="T12"/>
                <a:gd fmla="*/ 101 h 106" name="T13"/>
                <a:gd fmla="*/ 27 w 68" name="T14"/>
                <a:gd fmla="*/ 0 h 106" name="T15"/>
                <a:gd fmla="*/ 58 w 68" name="T16"/>
                <a:gd fmla="*/ 3 h 106" name="T17"/>
                <a:gd fmla="*/ 32 w 68" name="T18"/>
                <a:gd fmla="*/ 66 h 106" name="T19"/>
                <a:gd fmla="*/ 42 w 68" name="T20"/>
                <a:gd fmla="*/ 67 h 106" name="T21"/>
                <a:gd fmla="*/ 40 w 68" name="T22"/>
                <a:gd fmla="*/ 21 h 106" name="T23"/>
                <a:gd fmla="*/ 32 w 68" name="T24"/>
                <a:gd fmla="*/ 66 h 10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 w="68">
                  <a:moveTo>
                    <a:pt x="58" y="3"/>
                  </a:moveTo>
                  <a:cubicBezTo>
                    <a:pt x="61" y="38"/>
                    <a:pt x="65" y="72"/>
                    <a:pt x="68" y="106"/>
                  </a:cubicBezTo>
                  <a:cubicBezTo>
                    <a:pt x="60" y="106"/>
                    <a:pt x="51" y="105"/>
                    <a:pt x="43" y="104"/>
                  </a:cubicBezTo>
                  <a:cubicBezTo>
                    <a:pt x="43" y="98"/>
                    <a:pt x="43" y="92"/>
                    <a:pt x="43" y="86"/>
                  </a:cubicBezTo>
                  <a:cubicBezTo>
                    <a:pt x="38" y="85"/>
                    <a:pt x="32" y="85"/>
                    <a:pt x="27" y="84"/>
                  </a:cubicBezTo>
                  <a:cubicBezTo>
                    <a:pt x="26" y="90"/>
                    <a:pt x="25" y="97"/>
                    <a:pt x="23" y="103"/>
                  </a:cubicBezTo>
                  <a:cubicBezTo>
                    <a:pt x="15" y="102"/>
                    <a:pt x="7" y="101"/>
                    <a:pt x="0" y="101"/>
                  </a:cubicBezTo>
                  <a:cubicBezTo>
                    <a:pt x="9" y="67"/>
                    <a:pt x="17" y="33"/>
                    <a:pt x="27" y="0"/>
                  </a:cubicBezTo>
                  <a:cubicBezTo>
                    <a:pt x="38" y="1"/>
                    <a:pt x="48" y="2"/>
                    <a:pt x="58" y="3"/>
                  </a:cubicBezTo>
                  <a:close/>
                  <a:moveTo>
                    <a:pt x="32" y="66"/>
                  </a:moveTo>
                  <a:cubicBezTo>
                    <a:pt x="35" y="67"/>
                    <a:pt x="39" y="66"/>
                    <a:pt x="42" y="67"/>
                  </a:cubicBezTo>
                  <a:cubicBezTo>
                    <a:pt x="42" y="51"/>
                    <a:pt x="41" y="36"/>
                    <a:pt x="40" y="21"/>
                  </a:cubicBezTo>
                  <a:cubicBezTo>
                    <a:pt x="38" y="37"/>
                    <a:pt x="34" y="51"/>
                    <a:pt x="32" y="6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0" name="Freeform 50"/>
            <p:cNvSpPr/>
            <p:nvPr/>
          </p:nvSpPr>
          <p:spPr bwMode="auto">
            <a:xfrm>
              <a:off x="3603" y="1979"/>
              <a:ext cx="60" cy="103"/>
            </a:xfrm>
            <a:custGeom>
              <a:gdLst>
                <a:gd fmla="*/ 62 w 65" name="T0"/>
                <a:gd fmla="*/ 38 h 111" name="T1"/>
                <a:gd fmla="*/ 40 w 65" name="T2"/>
                <a:gd fmla="*/ 37 h 111" name="T3"/>
                <a:gd fmla="*/ 31 w 65" name="T4"/>
                <a:gd fmla="*/ 21 h 111" name="T5"/>
                <a:gd fmla="*/ 27 w 65" name="T6"/>
                <a:gd fmla="*/ 27 h 111" name="T7"/>
                <a:gd fmla="*/ 42 w 65" name="T8"/>
                <a:gd fmla="*/ 47 h 111" name="T9"/>
                <a:gd fmla="*/ 58 w 65" name="T10"/>
                <a:gd fmla="*/ 65 h 111" name="T11"/>
                <a:gd fmla="*/ 58 w 65" name="T12"/>
                <a:gd fmla="*/ 94 h 111" name="T13"/>
                <a:gd fmla="*/ 7 w 65" name="T14"/>
                <a:gd fmla="*/ 99 h 111" name="T15"/>
                <a:gd fmla="*/ 0 w 65" name="T16"/>
                <a:gd fmla="*/ 68 h 111" name="T17"/>
                <a:gd fmla="*/ 24 w 65" name="T18"/>
                <a:gd fmla="*/ 70 h 111" name="T19"/>
                <a:gd fmla="*/ 24 w 65" name="T20"/>
                <a:gd fmla="*/ 86 h 111" name="T21"/>
                <a:gd fmla="*/ 38 w 65" name="T22"/>
                <a:gd fmla="*/ 83 h 111" name="T23"/>
                <a:gd fmla="*/ 34 w 65" name="T24"/>
                <a:gd fmla="*/ 71 h 111" name="T25"/>
                <a:gd fmla="*/ 4 w 65" name="T26"/>
                <a:gd fmla="*/ 30 h 111" name="T27"/>
                <a:gd fmla="*/ 28 w 65" name="T28"/>
                <a:gd fmla="*/ 2 h 111" name="T29"/>
                <a:gd fmla="*/ 62 w 65" name="T30"/>
                <a:gd fmla="*/ 38 h 11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10" w="65">
                  <a:moveTo>
                    <a:pt x="62" y="38"/>
                  </a:moveTo>
                  <a:cubicBezTo>
                    <a:pt x="55" y="38"/>
                    <a:pt x="48" y="37"/>
                    <a:pt x="40" y="37"/>
                  </a:cubicBezTo>
                  <a:cubicBezTo>
                    <a:pt x="42" y="30"/>
                    <a:pt x="41" y="17"/>
                    <a:pt x="31" y="21"/>
                  </a:cubicBezTo>
                  <a:cubicBezTo>
                    <a:pt x="28" y="22"/>
                    <a:pt x="27" y="25"/>
                    <a:pt x="27" y="27"/>
                  </a:cubicBezTo>
                  <a:cubicBezTo>
                    <a:pt x="27" y="35"/>
                    <a:pt x="37" y="42"/>
                    <a:pt x="42" y="47"/>
                  </a:cubicBezTo>
                  <a:cubicBezTo>
                    <a:pt x="47" y="52"/>
                    <a:pt x="55" y="59"/>
                    <a:pt x="58" y="65"/>
                  </a:cubicBezTo>
                  <a:cubicBezTo>
                    <a:pt x="63" y="74"/>
                    <a:pt x="61" y="88"/>
                    <a:pt x="58" y="94"/>
                  </a:cubicBezTo>
                  <a:cubicBezTo>
                    <a:pt x="48" y="111"/>
                    <a:pt x="18" y="111"/>
                    <a:pt x="7" y="99"/>
                  </a:cubicBezTo>
                  <a:cubicBezTo>
                    <a:pt x="0" y="91"/>
                    <a:pt x="0" y="82"/>
                    <a:pt x="0" y="68"/>
                  </a:cubicBezTo>
                  <a:cubicBezTo>
                    <a:pt x="8" y="69"/>
                    <a:pt x="16" y="69"/>
                    <a:pt x="24" y="70"/>
                  </a:cubicBezTo>
                  <a:cubicBezTo>
                    <a:pt x="24" y="75"/>
                    <a:pt x="22" y="81"/>
                    <a:pt x="24" y="86"/>
                  </a:cubicBezTo>
                  <a:cubicBezTo>
                    <a:pt x="28" y="91"/>
                    <a:pt x="37" y="89"/>
                    <a:pt x="38" y="83"/>
                  </a:cubicBezTo>
                  <a:cubicBezTo>
                    <a:pt x="39" y="78"/>
                    <a:pt x="36" y="73"/>
                    <a:pt x="34" y="71"/>
                  </a:cubicBezTo>
                  <a:cubicBezTo>
                    <a:pt x="24" y="59"/>
                    <a:pt x="4" y="52"/>
                    <a:pt x="4" y="30"/>
                  </a:cubicBezTo>
                  <a:cubicBezTo>
                    <a:pt x="4" y="15"/>
                    <a:pt x="13" y="4"/>
                    <a:pt x="28" y="2"/>
                  </a:cubicBezTo>
                  <a:cubicBezTo>
                    <a:pt x="54" y="0"/>
                    <a:pt x="65" y="12"/>
                    <a:pt x="62" y="3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1" name="Freeform 51"/>
            <p:cNvSpPr/>
            <p:nvPr/>
          </p:nvSpPr>
          <p:spPr bwMode="auto">
            <a:xfrm>
              <a:off x="3081" y="1646"/>
              <a:ext cx="109" cy="88"/>
            </a:xfrm>
            <a:custGeom>
              <a:gdLst>
                <a:gd fmla="*/ 49 w 118" name="T0"/>
                <a:gd fmla="*/ 62 h 95" name="T1"/>
                <a:gd fmla="*/ 56 w 118" name="T2"/>
                <a:gd fmla="*/ 60 h 95" name="T3"/>
                <a:gd fmla="*/ 111 w 118" name="T4"/>
                <a:gd fmla="*/ 40 h 95" name="T5"/>
                <a:gd fmla="*/ 118 w 118" name="T6"/>
                <a:gd fmla="*/ 62 h 95" name="T7"/>
                <a:gd fmla="*/ 21 w 118" name="T8"/>
                <a:gd fmla="*/ 95 h 95" name="T9"/>
                <a:gd fmla="*/ 13 w 118" name="T10"/>
                <a:gd fmla="*/ 72 h 95" name="T11"/>
                <a:gd fmla="*/ 72 w 118" name="T12"/>
                <a:gd fmla="*/ 31 h 95" name="T13"/>
                <a:gd fmla="*/ 7 w 118" name="T14"/>
                <a:gd fmla="*/ 55 h 95" name="T15"/>
                <a:gd fmla="*/ 0 w 118" name="T16"/>
                <a:gd fmla="*/ 33 h 95" name="T17"/>
                <a:gd fmla="*/ 96 w 118" name="T18"/>
                <a:gd fmla="*/ 0 h 95" name="T19"/>
                <a:gd fmla="*/ 105 w 118" name="T20"/>
                <a:gd fmla="*/ 24 h 95" name="T21"/>
                <a:gd fmla="*/ 49 w 118" name="T22"/>
                <a:gd fmla="*/ 62 h 9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5" w="118">
                  <a:moveTo>
                    <a:pt x="49" y="62"/>
                  </a:moveTo>
                  <a:cubicBezTo>
                    <a:pt x="49" y="64"/>
                    <a:pt x="54" y="61"/>
                    <a:pt x="56" y="60"/>
                  </a:cubicBezTo>
                  <a:cubicBezTo>
                    <a:pt x="73" y="53"/>
                    <a:pt x="93" y="47"/>
                    <a:pt x="111" y="40"/>
                  </a:cubicBezTo>
                  <a:cubicBezTo>
                    <a:pt x="113" y="48"/>
                    <a:pt x="116" y="55"/>
                    <a:pt x="118" y="62"/>
                  </a:cubicBezTo>
                  <a:cubicBezTo>
                    <a:pt x="85" y="73"/>
                    <a:pt x="53" y="84"/>
                    <a:pt x="21" y="95"/>
                  </a:cubicBezTo>
                  <a:cubicBezTo>
                    <a:pt x="19" y="87"/>
                    <a:pt x="16" y="80"/>
                    <a:pt x="13" y="72"/>
                  </a:cubicBezTo>
                  <a:cubicBezTo>
                    <a:pt x="32" y="58"/>
                    <a:pt x="51" y="43"/>
                    <a:pt x="72" y="31"/>
                  </a:cubicBezTo>
                  <a:cubicBezTo>
                    <a:pt x="52" y="39"/>
                    <a:pt x="29" y="47"/>
                    <a:pt x="7" y="55"/>
                  </a:cubicBezTo>
                  <a:cubicBezTo>
                    <a:pt x="5" y="48"/>
                    <a:pt x="2" y="40"/>
                    <a:pt x="0" y="33"/>
                  </a:cubicBezTo>
                  <a:cubicBezTo>
                    <a:pt x="32" y="22"/>
                    <a:pt x="64" y="11"/>
                    <a:pt x="96" y="0"/>
                  </a:cubicBezTo>
                  <a:cubicBezTo>
                    <a:pt x="99" y="7"/>
                    <a:pt x="102" y="16"/>
                    <a:pt x="105" y="24"/>
                  </a:cubicBezTo>
                  <a:cubicBezTo>
                    <a:pt x="87" y="37"/>
                    <a:pt x="69" y="50"/>
                    <a:pt x="49" y="6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2" name="Freeform 52"/>
            <p:cNvSpPr/>
            <p:nvPr/>
          </p:nvSpPr>
          <p:spPr bwMode="auto">
            <a:xfrm>
              <a:off x="4000" y="1745"/>
              <a:ext cx="111" cy="105"/>
            </a:xfrm>
            <a:custGeom>
              <a:gdLst>
                <a:gd fmla="*/ 39 w 121" name="T0"/>
                <a:gd fmla="*/ 56 h 114" name="T1"/>
                <a:gd fmla="*/ 96 w 121" name="T2"/>
                <a:gd fmla="*/ 96 h 114" name="T3"/>
                <a:gd fmla="*/ 82 w 121" name="T4"/>
                <a:gd fmla="*/ 114 h 114" name="T5"/>
                <a:gd fmla="*/ 0 w 121" name="T6"/>
                <a:gd fmla="*/ 54 h 114" name="T7"/>
                <a:gd fmla="*/ 15 w 121" name="T8"/>
                <a:gd fmla="*/ 33 h 114" name="T9"/>
                <a:gd fmla="*/ 79 w 121" name="T10"/>
                <a:gd fmla="*/ 57 h 114" name="T11"/>
                <a:gd fmla="*/ 25 w 121" name="T12"/>
                <a:gd fmla="*/ 19 h 114" name="T13"/>
                <a:gd fmla="*/ 38 w 121" name="T14"/>
                <a:gd fmla="*/ 0 h 114" name="T15"/>
                <a:gd fmla="*/ 121 w 121" name="T16"/>
                <a:gd fmla="*/ 61 h 114" name="T17"/>
                <a:gd fmla="*/ 106 w 121" name="T18"/>
                <a:gd fmla="*/ 81 h 114" name="T19"/>
                <a:gd fmla="*/ 39 w 121" name="T20"/>
                <a:gd fmla="*/ 56 h 11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4" w="120">
                  <a:moveTo>
                    <a:pt x="39" y="56"/>
                  </a:moveTo>
                  <a:cubicBezTo>
                    <a:pt x="58" y="68"/>
                    <a:pt x="77" y="82"/>
                    <a:pt x="96" y="96"/>
                  </a:cubicBezTo>
                  <a:cubicBezTo>
                    <a:pt x="91" y="102"/>
                    <a:pt x="87" y="108"/>
                    <a:pt x="82" y="114"/>
                  </a:cubicBezTo>
                  <a:cubicBezTo>
                    <a:pt x="55" y="94"/>
                    <a:pt x="27" y="74"/>
                    <a:pt x="0" y="54"/>
                  </a:cubicBezTo>
                  <a:cubicBezTo>
                    <a:pt x="5" y="47"/>
                    <a:pt x="10" y="40"/>
                    <a:pt x="15" y="33"/>
                  </a:cubicBezTo>
                  <a:cubicBezTo>
                    <a:pt x="36" y="41"/>
                    <a:pt x="59" y="48"/>
                    <a:pt x="79" y="57"/>
                  </a:cubicBezTo>
                  <a:cubicBezTo>
                    <a:pt x="60" y="45"/>
                    <a:pt x="43" y="32"/>
                    <a:pt x="25" y="19"/>
                  </a:cubicBezTo>
                  <a:cubicBezTo>
                    <a:pt x="29" y="13"/>
                    <a:pt x="34" y="7"/>
                    <a:pt x="38" y="0"/>
                  </a:cubicBezTo>
                  <a:cubicBezTo>
                    <a:pt x="66" y="21"/>
                    <a:pt x="93" y="41"/>
                    <a:pt x="121" y="61"/>
                  </a:cubicBezTo>
                  <a:cubicBezTo>
                    <a:pt x="116" y="68"/>
                    <a:pt x="111" y="74"/>
                    <a:pt x="106" y="81"/>
                  </a:cubicBezTo>
                  <a:cubicBezTo>
                    <a:pt x="84" y="73"/>
                    <a:pt x="60" y="66"/>
                    <a:pt x="39" y="5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3" name="Freeform 53"/>
            <p:cNvSpPr/>
            <p:nvPr/>
          </p:nvSpPr>
          <p:spPr bwMode="auto">
            <a:xfrm>
              <a:off x="3769" y="1930"/>
              <a:ext cx="109" cy="117"/>
            </a:xfrm>
            <a:custGeom>
              <a:gdLst>
                <a:gd fmla="*/ 60 w 118" name="T0"/>
                <a:gd fmla="*/ 118 h 127" name="T1"/>
                <a:gd fmla="*/ 39 w 118" name="T2"/>
                <a:gd fmla="*/ 127 h 127" name="T3"/>
                <a:gd fmla="*/ 0 w 118" name="T4"/>
                <a:gd fmla="*/ 32 h 127" name="T5"/>
                <a:gd fmla="*/ 33 w 118" name="T6"/>
                <a:gd fmla="*/ 19 h 127" name="T7"/>
                <a:gd fmla="*/ 60 w 118" name="T8"/>
                <a:gd fmla="*/ 68 h 127" name="T9"/>
                <a:gd fmla="*/ 46 w 118" name="T10"/>
                <a:gd fmla="*/ 14 h 127" name="T11"/>
                <a:gd fmla="*/ 79 w 118" name="T12"/>
                <a:gd fmla="*/ 0 h 127" name="T13"/>
                <a:gd fmla="*/ 118 w 118" name="T14"/>
                <a:gd fmla="*/ 95 h 127" name="T15"/>
                <a:gd fmla="*/ 97 w 118" name="T16"/>
                <a:gd fmla="*/ 103 h 127" name="T17"/>
                <a:gd fmla="*/ 66 w 118" name="T18"/>
                <a:gd fmla="*/ 27 h 127" name="T19"/>
                <a:gd fmla="*/ 85 w 118" name="T20"/>
                <a:gd fmla="*/ 108 h 127" name="T21"/>
                <a:gd fmla="*/ 72 w 118" name="T22"/>
                <a:gd fmla="*/ 114 h 127" name="T23"/>
                <a:gd fmla="*/ 28 w 118" name="T24"/>
                <a:gd fmla="*/ 44 h 127" name="T25"/>
                <a:gd fmla="*/ 60 w 118" name="T26"/>
                <a:gd fmla="*/ 118 h 12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7" w="118">
                  <a:moveTo>
                    <a:pt x="60" y="118"/>
                  </a:moveTo>
                  <a:cubicBezTo>
                    <a:pt x="53" y="122"/>
                    <a:pt x="46" y="124"/>
                    <a:pt x="39" y="127"/>
                  </a:cubicBezTo>
                  <a:cubicBezTo>
                    <a:pt x="26" y="95"/>
                    <a:pt x="12" y="65"/>
                    <a:pt x="0" y="32"/>
                  </a:cubicBezTo>
                  <a:cubicBezTo>
                    <a:pt x="11" y="28"/>
                    <a:pt x="22" y="23"/>
                    <a:pt x="33" y="19"/>
                  </a:cubicBezTo>
                  <a:cubicBezTo>
                    <a:pt x="42" y="35"/>
                    <a:pt x="52" y="50"/>
                    <a:pt x="60" y="68"/>
                  </a:cubicBezTo>
                  <a:cubicBezTo>
                    <a:pt x="55" y="52"/>
                    <a:pt x="50" y="32"/>
                    <a:pt x="46" y="14"/>
                  </a:cubicBezTo>
                  <a:cubicBezTo>
                    <a:pt x="56" y="9"/>
                    <a:pt x="68" y="4"/>
                    <a:pt x="79" y="0"/>
                  </a:cubicBezTo>
                  <a:cubicBezTo>
                    <a:pt x="92" y="32"/>
                    <a:pt x="105" y="63"/>
                    <a:pt x="118" y="95"/>
                  </a:cubicBezTo>
                  <a:cubicBezTo>
                    <a:pt x="111" y="97"/>
                    <a:pt x="104" y="100"/>
                    <a:pt x="97" y="103"/>
                  </a:cubicBezTo>
                  <a:cubicBezTo>
                    <a:pt x="87" y="78"/>
                    <a:pt x="76" y="53"/>
                    <a:pt x="66" y="27"/>
                  </a:cubicBezTo>
                  <a:cubicBezTo>
                    <a:pt x="72" y="53"/>
                    <a:pt x="79" y="81"/>
                    <a:pt x="85" y="108"/>
                  </a:cubicBezTo>
                  <a:cubicBezTo>
                    <a:pt x="81" y="110"/>
                    <a:pt x="76" y="112"/>
                    <a:pt x="72" y="114"/>
                  </a:cubicBezTo>
                  <a:cubicBezTo>
                    <a:pt x="57" y="91"/>
                    <a:pt x="42" y="67"/>
                    <a:pt x="28" y="44"/>
                  </a:cubicBezTo>
                  <a:cubicBezTo>
                    <a:pt x="39" y="68"/>
                    <a:pt x="49" y="94"/>
                    <a:pt x="60" y="11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4" name="Freeform 54"/>
            <p:cNvSpPr>
              <a:spLocks noEditPoints="1"/>
            </p:cNvSpPr>
            <p:nvPr/>
          </p:nvSpPr>
          <p:spPr bwMode="auto">
            <a:xfrm>
              <a:off x="3439" y="1221"/>
              <a:ext cx="76" cy="72"/>
            </a:xfrm>
            <a:custGeom>
              <a:gdLst>
                <a:gd fmla="*/ 41 w 82" name="T0"/>
                <a:gd fmla="*/ 0 h 78" name="T1"/>
                <a:gd fmla="*/ 54 w 82" name="T2"/>
                <a:gd fmla="*/ 26 h 78" name="T3"/>
                <a:gd fmla="*/ 82 w 82" name="T4"/>
                <a:gd fmla="*/ 30 h 78" name="T5"/>
                <a:gd fmla="*/ 77 w 82" name="T6"/>
                <a:gd fmla="*/ 34 h 78" name="T7"/>
                <a:gd fmla="*/ 67 w 82" name="T8"/>
                <a:gd fmla="*/ 45 h 78" name="T9"/>
                <a:gd fmla="*/ 62 w 82" name="T10"/>
                <a:gd fmla="*/ 50 h 78" name="T11"/>
                <a:gd fmla="*/ 64 w 82" name="T12"/>
                <a:gd fmla="*/ 64 h 78" name="T13"/>
                <a:gd fmla="*/ 67 w 82" name="T14"/>
                <a:gd fmla="*/ 78 h 78" name="T15"/>
                <a:gd fmla="*/ 41 w 82" name="T16"/>
                <a:gd fmla="*/ 65 h 78" name="T17"/>
                <a:gd fmla="*/ 16 w 82" name="T18"/>
                <a:gd fmla="*/ 78 h 78" name="T19"/>
                <a:gd fmla="*/ 21 w 82" name="T20"/>
                <a:gd fmla="*/ 50 h 78" name="T21"/>
                <a:gd fmla="*/ 0 w 82" name="T22"/>
                <a:gd fmla="*/ 30 h 78" name="T23"/>
                <a:gd fmla="*/ 28 w 82" name="T24"/>
                <a:gd fmla="*/ 26 h 78" name="T25"/>
                <a:gd fmla="*/ 41 w 82" name="T26"/>
                <a:gd fmla="*/ 0 h 78" name="T27"/>
                <a:gd fmla="*/ 27 w 82" name="T28"/>
                <a:gd fmla="*/ 63 h 78" name="T29"/>
                <a:gd fmla="*/ 41 w 82" name="T30"/>
                <a:gd fmla="*/ 55 h 78" name="T31"/>
                <a:gd fmla="*/ 56 w 82" name="T32"/>
                <a:gd fmla="*/ 63 h 78" name="T33"/>
                <a:gd fmla="*/ 52 w 82" name="T34"/>
                <a:gd fmla="*/ 46 h 78" name="T35"/>
                <a:gd fmla="*/ 65 w 82" name="T36"/>
                <a:gd fmla="*/ 35 h 78" name="T37"/>
                <a:gd fmla="*/ 48 w 82" name="T38"/>
                <a:gd fmla="*/ 33 h 78" name="T39"/>
                <a:gd fmla="*/ 41 w 82" name="T40"/>
                <a:gd fmla="*/ 19 h 78" name="T41"/>
                <a:gd fmla="*/ 34 w 82" name="T42"/>
                <a:gd fmla="*/ 33 h 78" name="T43"/>
                <a:gd fmla="*/ 18 w 82" name="T44"/>
                <a:gd fmla="*/ 35 h 78" name="T45"/>
                <a:gd fmla="*/ 30 w 82" name="T46"/>
                <a:gd fmla="*/ 47 h 78" name="T47"/>
                <a:gd fmla="*/ 27 w 82" name="T48"/>
                <a:gd fmla="*/ 63 h 7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78" w="82">
                  <a:moveTo>
                    <a:pt x="41" y="0"/>
                  </a:moveTo>
                  <a:cubicBezTo>
                    <a:pt x="46" y="8"/>
                    <a:pt x="50" y="17"/>
                    <a:pt x="54" y="26"/>
                  </a:cubicBezTo>
                  <a:cubicBezTo>
                    <a:pt x="63" y="27"/>
                    <a:pt x="72" y="28"/>
                    <a:pt x="82" y="30"/>
                  </a:cubicBezTo>
                  <a:cubicBezTo>
                    <a:pt x="82" y="31"/>
                    <a:pt x="79" y="33"/>
                    <a:pt x="77" y="34"/>
                  </a:cubicBezTo>
                  <a:cubicBezTo>
                    <a:pt x="74" y="38"/>
                    <a:pt x="71" y="41"/>
                    <a:pt x="67" y="45"/>
                  </a:cubicBezTo>
                  <a:cubicBezTo>
                    <a:pt x="65" y="46"/>
                    <a:pt x="62" y="49"/>
                    <a:pt x="62" y="50"/>
                  </a:cubicBezTo>
                  <a:cubicBezTo>
                    <a:pt x="61" y="53"/>
                    <a:pt x="64" y="61"/>
                    <a:pt x="64" y="64"/>
                  </a:cubicBezTo>
                  <a:cubicBezTo>
                    <a:pt x="65" y="69"/>
                    <a:pt x="66" y="73"/>
                    <a:pt x="67" y="78"/>
                  </a:cubicBezTo>
                  <a:cubicBezTo>
                    <a:pt x="58" y="74"/>
                    <a:pt x="50" y="69"/>
                    <a:pt x="41" y="65"/>
                  </a:cubicBezTo>
                  <a:cubicBezTo>
                    <a:pt x="33" y="69"/>
                    <a:pt x="24" y="74"/>
                    <a:pt x="16" y="78"/>
                  </a:cubicBezTo>
                  <a:cubicBezTo>
                    <a:pt x="17" y="69"/>
                    <a:pt x="19" y="59"/>
                    <a:pt x="21" y="50"/>
                  </a:cubicBezTo>
                  <a:cubicBezTo>
                    <a:pt x="15" y="43"/>
                    <a:pt x="6" y="36"/>
                    <a:pt x="0" y="30"/>
                  </a:cubicBezTo>
                  <a:cubicBezTo>
                    <a:pt x="10" y="28"/>
                    <a:pt x="19" y="27"/>
                    <a:pt x="28" y="26"/>
                  </a:cubicBezTo>
                  <a:cubicBezTo>
                    <a:pt x="33" y="17"/>
                    <a:pt x="37" y="8"/>
                    <a:pt x="41" y="0"/>
                  </a:cubicBezTo>
                  <a:close/>
                  <a:moveTo>
                    <a:pt x="27" y="63"/>
                  </a:moveTo>
                  <a:cubicBezTo>
                    <a:pt x="32" y="60"/>
                    <a:pt x="37" y="57"/>
                    <a:pt x="41" y="55"/>
                  </a:cubicBezTo>
                  <a:cubicBezTo>
                    <a:pt x="46" y="58"/>
                    <a:pt x="51" y="60"/>
                    <a:pt x="56" y="63"/>
                  </a:cubicBezTo>
                  <a:cubicBezTo>
                    <a:pt x="54" y="57"/>
                    <a:pt x="54" y="52"/>
                    <a:pt x="52" y="46"/>
                  </a:cubicBezTo>
                  <a:cubicBezTo>
                    <a:pt x="57" y="43"/>
                    <a:pt x="60" y="39"/>
                    <a:pt x="65" y="35"/>
                  </a:cubicBezTo>
                  <a:cubicBezTo>
                    <a:pt x="59" y="35"/>
                    <a:pt x="54" y="34"/>
                    <a:pt x="48" y="33"/>
                  </a:cubicBezTo>
                  <a:cubicBezTo>
                    <a:pt x="46" y="28"/>
                    <a:pt x="44" y="23"/>
                    <a:pt x="41" y="19"/>
                  </a:cubicBezTo>
                  <a:cubicBezTo>
                    <a:pt x="39" y="24"/>
                    <a:pt x="36" y="28"/>
                    <a:pt x="34" y="33"/>
                  </a:cubicBezTo>
                  <a:cubicBezTo>
                    <a:pt x="29" y="34"/>
                    <a:pt x="24" y="34"/>
                    <a:pt x="18" y="35"/>
                  </a:cubicBezTo>
                  <a:cubicBezTo>
                    <a:pt x="21" y="39"/>
                    <a:pt x="27" y="42"/>
                    <a:pt x="30" y="47"/>
                  </a:cubicBezTo>
                  <a:cubicBezTo>
                    <a:pt x="29" y="52"/>
                    <a:pt x="27" y="58"/>
                    <a:pt x="27" y="6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5" name="Freeform 55"/>
            <p:cNvSpPr>
              <a:spLocks noEditPoints="1"/>
            </p:cNvSpPr>
            <p:nvPr/>
          </p:nvSpPr>
          <p:spPr bwMode="auto">
            <a:xfrm>
              <a:off x="3727" y="1221"/>
              <a:ext cx="76" cy="72"/>
            </a:xfrm>
            <a:custGeom>
              <a:gdLst>
                <a:gd fmla="*/ 40 w 82" name="T0"/>
                <a:gd fmla="*/ 0 h 78" name="T1"/>
                <a:gd fmla="*/ 53 w 82" name="T2"/>
                <a:gd fmla="*/ 26 h 78" name="T3"/>
                <a:gd fmla="*/ 81 w 82" name="T4"/>
                <a:gd fmla="*/ 30 h 78" name="T5"/>
                <a:gd fmla="*/ 79 w 82" name="T6"/>
                <a:gd fmla="*/ 32 h 78" name="T7"/>
                <a:gd fmla="*/ 61 w 82" name="T8"/>
                <a:gd fmla="*/ 50 h 78" name="T9"/>
                <a:gd fmla="*/ 66 w 82" name="T10"/>
                <a:gd fmla="*/ 78 h 78" name="T11"/>
                <a:gd fmla="*/ 41 w 82" name="T12"/>
                <a:gd fmla="*/ 65 h 78" name="T13"/>
                <a:gd fmla="*/ 15 w 82" name="T14"/>
                <a:gd fmla="*/ 78 h 78" name="T15"/>
                <a:gd fmla="*/ 20 w 82" name="T16"/>
                <a:gd fmla="*/ 50 h 78" name="T17"/>
                <a:gd fmla="*/ 0 w 82" name="T18"/>
                <a:gd fmla="*/ 30 h 78" name="T19"/>
                <a:gd fmla="*/ 28 w 82" name="T20"/>
                <a:gd fmla="*/ 26 h 78" name="T21"/>
                <a:gd fmla="*/ 40 w 82" name="T22"/>
                <a:gd fmla="*/ 0 h 78" name="T23"/>
                <a:gd fmla="*/ 33 w 82" name="T24"/>
                <a:gd fmla="*/ 33 h 78" name="T25"/>
                <a:gd fmla="*/ 18 w 82" name="T26"/>
                <a:gd fmla="*/ 35 h 78" name="T27"/>
                <a:gd fmla="*/ 29 w 82" name="T28"/>
                <a:gd fmla="*/ 47 h 78" name="T29"/>
                <a:gd fmla="*/ 26 w 82" name="T30"/>
                <a:gd fmla="*/ 62 h 78" name="T31"/>
                <a:gd fmla="*/ 41 w 82" name="T32"/>
                <a:gd fmla="*/ 55 h 78" name="T33"/>
                <a:gd fmla="*/ 55 w 82" name="T34"/>
                <a:gd fmla="*/ 62 h 78" name="T35"/>
                <a:gd fmla="*/ 52 w 82" name="T36"/>
                <a:gd fmla="*/ 47 h 78" name="T37"/>
                <a:gd fmla="*/ 58 w 82" name="T38"/>
                <a:gd fmla="*/ 41 h 78" name="T39"/>
                <a:gd fmla="*/ 63 w 82" name="T40"/>
                <a:gd fmla="*/ 35 h 78" name="T41"/>
                <a:gd fmla="*/ 48 w 82" name="T42"/>
                <a:gd fmla="*/ 33 h 78" name="T43"/>
                <a:gd fmla="*/ 40 w 82" name="T44"/>
                <a:gd fmla="*/ 18 h 78" name="T45"/>
                <a:gd fmla="*/ 33 w 82" name="T46"/>
                <a:gd fmla="*/ 33 h 7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78" w="82">
                  <a:moveTo>
                    <a:pt x="40" y="0"/>
                  </a:moveTo>
                  <a:cubicBezTo>
                    <a:pt x="45" y="8"/>
                    <a:pt x="49" y="17"/>
                    <a:pt x="53" y="26"/>
                  </a:cubicBezTo>
                  <a:cubicBezTo>
                    <a:pt x="63" y="27"/>
                    <a:pt x="72" y="28"/>
                    <a:pt x="81" y="30"/>
                  </a:cubicBezTo>
                  <a:cubicBezTo>
                    <a:pt x="82" y="31"/>
                    <a:pt x="80" y="31"/>
                    <a:pt x="79" y="32"/>
                  </a:cubicBezTo>
                  <a:cubicBezTo>
                    <a:pt x="74" y="38"/>
                    <a:pt x="67" y="44"/>
                    <a:pt x="61" y="50"/>
                  </a:cubicBezTo>
                  <a:cubicBezTo>
                    <a:pt x="63" y="59"/>
                    <a:pt x="64" y="69"/>
                    <a:pt x="66" y="78"/>
                  </a:cubicBezTo>
                  <a:cubicBezTo>
                    <a:pt x="58" y="75"/>
                    <a:pt x="49" y="69"/>
                    <a:pt x="41" y="65"/>
                  </a:cubicBezTo>
                  <a:cubicBezTo>
                    <a:pt x="32" y="69"/>
                    <a:pt x="24" y="74"/>
                    <a:pt x="15" y="78"/>
                  </a:cubicBezTo>
                  <a:cubicBezTo>
                    <a:pt x="17" y="69"/>
                    <a:pt x="18" y="59"/>
                    <a:pt x="20" y="50"/>
                  </a:cubicBezTo>
                  <a:cubicBezTo>
                    <a:pt x="14" y="43"/>
                    <a:pt x="5" y="36"/>
                    <a:pt x="0" y="30"/>
                  </a:cubicBezTo>
                  <a:cubicBezTo>
                    <a:pt x="9" y="28"/>
                    <a:pt x="18" y="27"/>
                    <a:pt x="28" y="26"/>
                  </a:cubicBezTo>
                  <a:cubicBezTo>
                    <a:pt x="32" y="17"/>
                    <a:pt x="36" y="8"/>
                    <a:pt x="40" y="0"/>
                  </a:cubicBezTo>
                  <a:close/>
                  <a:moveTo>
                    <a:pt x="33" y="33"/>
                  </a:moveTo>
                  <a:cubicBezTo>
                    <a:pt x="28" y="34"/>
                    <a:pt x="23" y="34"/>
                    <a:pt x="18" y="35"/>
                  </a:cubicBezTo>
                  <a:cubicBezTo>
                    <a:pt x="20" y="39"/>
                    <a:pt x="26" y="42"/>
                    <a:pt x="29" y="47"/>
                  </a:cubicBezTo>
                  <a:cubicBezTo>
                    <a:pt x="28" y="52"/>
                    <a:pt x="27" y="57"/>
                    <a:pt x="26" y="62"/>
                  </a:cubicBezTo>
                  <a:cubicBezTo>
                    <a:pt x="31" y="60"/>
                    <a:pt x="36" y="57"/>
                    <a:pt x="41" y="55"/>
                  </a:cubicBezTo>
                  <a:cubicBezTo>
                    <a:pt x="45" y="57"/>
                    <a:pt x="50" y="60"/>
                    <a:pt x="55" y="62"/>
                  </a:cubicBezTo>
                  <a:cubicBezTo>
                    <a:pt x="54" y="57"/>
                    <a:pt x="53" y="52"/>
                    <a:pt x="52" y="47"/>
                  </a:cubicBezTo>
                  <a:cubicBezTo>
                    <a:pt x="54" y="45"/>
                    <a:pt x="56" y="43"/>
                    <a:pt x="58" y="41"/>
                  </a:cubicBezTo>
                  <a:cubicBezTo>
                    <a:pt x="60" y="39"/>
                    <a:pt x="63" y="37"/>
                    <a:pt x="63" y="35"/>
                  </a:cubicBezTo>
                  <a:cubicBezTo>
                    <a:pt x="58" y="34"/>
                    <a:pt x="53" y="34"/>
                    <a:pt x="48" y="33"/>
                  </a:cubicBezTo>
                  <a:cubicBezTo>
                    <a:pt x="45" y="28"/>
                    <a:pt x="43" y="23"/>
                    <a:pt x="40" y="18"/>
                  </a:cubicBezTo>
                  <a:cubicBezTo>
                    <a:pt x="38" y="23"/>
                    <a:pt x="36" y="28"/>
                    <a:pt x="33" y="3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6" name="Freeform 56"/>
            <p:cNvSpPr>
              <a:spLocks noEditPoints="1"/>
            </p:cNvSpPr>
            <p:nvPr/>
          </p:nvSpPr>
          <p:spPr bwMode="auto">
            <a:xfrm>
              <a:off x="3364" y="1183"/>
              <a:ext cx="513" cy="477"/>
            </a:xfrm>
            <a:custGeom>
              <a:gdLst>
                <a:gd fmla="*/ 4 w 555" name="T0"/>
                <a:gd fmla="*/ 99 h 516" name="T1"/>
                <a:gd fmla="*/ 390 w 555" name="T2"/>
                <a:gd fmla="*/ 456 h 516" name="T3"/>
                <a:gd fmla="*/ 265 w 555" name="T4"/>
                <a:gd fmla="*/ 123 h 516" name="T5"/>
                <a:gd fmla="*/ 340 w 555" name="T6"/>
                <a:gd fmla="*/ 123 h 516" name="T7"/>
                <a:gd fmla="*/ 358 w 555" name="T8"/>
                <a:gd fmla="*/ 171 h 516" name="T9"/>
                <a:gd fmla="*/ 426 w 555" name="T10"/>
                <a:gd fmla="*/ 171 h 516" name="T11"/>
                <a:gd fmla="*/ 432 w 555" name="T12"/>
                <a:gd fmla="*/ 165 h 516" name="T13"/>
                <a:gd fmla="*/ 364 w 555" name="T14"/>
                <a:gd fmla="*/ 165 h 516" name="T15"/>
                <a:gd fmla="*/ 383 w 555" name="T16"/>
                <a:gd fmla="*/ 315 h 516" name="T17"/>
                <a:gd fmla="*/ 367 w 555" name="T18"/>
                <a:gd fmla="*/ 321 h 516" name="T19"/>
                <a:gd fmla="*/ 188 w 555" name="T20"/>
                <a:gd fmla="*/ 321 h 516" name="T21"/>
                <a:gd fmla="*/ 166 w 555" name="T22"/>
                <a:gd fmla="*/ 257 h 516" name="T23"/>
                <a:gd fmla="*/ 142 w 555" name="T24"/>
                <a:gd fmla="*/ 208 h 516" name="T25"/>
                <a:gd fmla="*/ 148 w 555" name="T26"/>
                <a:gd fmla="*/ 224 h 516" name="T27"/>
                <a:gd fmla="*/ 300 w 555" name="T28"/>
                <a:gd fmla="*/ 185 h 516" name="T29"/>
                <a:gd fmla="*/ 366 w 555" name="T30"/>
                <a:gd fmla="*/ 251 h 516" name="T31"/>
                <a:gd fmla="*/ 362 w 555" name="T32"/>
                <a:gd fmla="*/ 224 h 516" name="T33"/>
                <a:gd fmla="*/ 273 w 555" name="T34"/>
                <a:gd fmla="*/ 248 h 516" name="T35"/>
                <a:gd fmla="*/ 238 w 555" name="T36"/>
                <a:gd fmla="*/ 309 h 516" name="T37"/>
                <a:gd fmla="*/ 220 w 555" name="T38"/>
                <a:gd fmla="*/ 300 h 516" name="T39"/>
                <a:gd fmla="*/ 232 w 555" name="T40"/>
                <a:gd fmla="*/ 327 h 516" name="T41"/>
                <a:gd fmla="*/ 242 w 555" name="T42"/>
                <a:gd fmla="*/ 224 h 516" name="T43"/>
                <a:gd fmla="*/ 238 w 555" name="T44"/>
                <a:gd fmla="*/ 244 h 516" name="T45"/>
                <a:gd fmla="*/ 243 w 555" name="T46"/>
                <a:gd fmla="*/ 258 h 516" name="T47"/>
                <a:gd fmla="*/ 305 w 555" name="T48"/>
                <a:gd fmla="*/ 230 h 516" name="T49"/>
                <a:gd fmla="*/ 281 w 555" name="T50"/>
                <a:gd fmla="*/ 208 h 516" name="T51"/>
                <a:gd fmla="*/ 316 w 555" name="T52"/>
                <a:gd fmla="*/ 263 h 516" name="T53"/>
                <a:gd fmla="*/ 311 w 555" name="T54"/>
                <a:gd fmla="*/ 157 h 516" name="T55"/>
                <a:gd fmla="*/ 246 w 555" name="T56"/>
                <a:gd fmla="*/ 179 h 516" name="T57"/>
                <a:gd fmla="*/ 255 w 555" name="T58"/>
                <a:gd fmla="*/ 185 h 516" name="T59"/>
                <a:gd fmla="*/ 188 w 555" name="T60"/>
                <a:gd fmla="*/ 251 h 516" name="T61"/>
                <a:gd fmla="*/ 182 w 555" name="T62"/>
                <a:gd fmla="*/ 274 h 516" name="T63"/>
                <a:gd fmla="*/ 193 w 555" name="T64"/>
                <a:gd fmla="*/ 208 h 516" name="T65"/>
                <a:gd fmla="*/ 172 w 555" name="T66"/>
                <a:gd fmla="*/ 296 h 516" name="T67"/>
                <a:gd fmla="*/ 199 w 555" name="T68"/>
                <a:gd fmla="*/ 315 h 516" name="T69"/>
                <a:gd fmla="*/ 220 w 555" name="T70"/>
                <a:gd fmla="*/ 257 h 516" name="T71"/>
                <a:gd fmla="*/ 220 w 555" name="T72"/>
                <a:gd fmla="*/ 333 h 516" name="T73"/>
                <a:gd fmla="*/ 325 w 555" name="T74"/>
                <a:gd fmla="*/ 358 h 516" name="T75"/>
                <a:gd fmla="*/ 335 w 555" name="T76"/>
                <a:gd fmla="*/ 343 h 516" name="T77"/>
                <a:gd fmla="*/ 323 w 555" name="T78"/>
                <a:gd fmla="*/ 300 h 516" name="T79"/>
                <a:gd fmla="*/ 323 w 555" name="T80"/>
                <a:gd fmla="*/ 294 h 516" name="T81"/>
                <a:gd fmla="*/ 352 w 555" name="T82"/>
                <a:gd fmla="*/ 268 h 516" name="T83"/>
                <a:gd fmla="*/ 356 w 555" name="T84"/>
                <a:gd fmla="*/ 296 h 516" name="T85"/>
                <a:gd fmla="*/ 383 w 555" name="T86"/>
                <a:gd fmla="*/ 289 h 516" name="T87"/>
                <a:gd fmla="*/ 373 w 555" name="T88"/>
                <a:gd fmla="*/ 230 h 516" name="T89"/>
                <a:gd fmla="*/ 426 w 555" name="T90"/>
                <a:gd fmla="*/ 230 h 516" name="T91"/>
                <a:gd fmla="*/ 386 w 555" name="T92"/>
                <a:gd fmla="*/ 208 h 516" name="T93"/>
                <a:gd fmla="*/ 487 w 555" name="T94"/>
                <a:gd fmla="*/ 299 h 516" name="T95"/>
                <a:gd fmla="*/ 218 w 555" name="T96"/>
                <a:gd fmla="*/ 185 h 516" name="T97"/>
                <a:gd fmla="*/ 175 w 555" name="T98"/>
                <a:gd fmla="*/ 171 h 516" name="T99"/>
                <a:gd fmla="*/ 193 w 555" name="T100"/>
                <a:gd fmla="*/ 165 h 516" name="T101"/>
                <a:gd fmla="*/ 124 w 555" name="T102"/>
                <a:gd fmla="*/ 165 h 516" name="T103"/>
                <a:gd fmla="*/ 222 w 555" name="T104"/>
                <a:gd fmla="*/ 349 h 516" name="T105"/>
                <a:gd fmla="*/ 278 w 555" name="T106"/>
                <a:gd fmla="*/ 496 h 516" name="T107"/>
                <a:gd fmla="*/ 264 w 555" name="T108"/>
                <a:gd fmla="*/ 455 h 516" name="T109"/>
                <a:gd fmla="*/ 294 w 555" name="T110"/>
                <a:gd fmla="*/ 441 h 516" name="T111"/>
                <a:gd fmla="*/ 297 w 555" name="T112"/>
                <a:gd fmla="*/ 450 h 516" name="T113"/>
                <a:gd fmla="*/ 252 w 555" name="T114"/>
                <a:gd fmla="*/ 445 h 516" name="T115"/>
                <a:gd fmla="*/ 460 w 555" name="T116"/>
                <a:gd fmla="*/ 401 h 516" name="T117"/>
                <a:gd fmla="*/ 389 w 555" name="T118"/>
                <a:gd fmla="*/ 308 h 516" name="T119"/>
                <a:gd fmla="*/ 308 w 555" name="T120"/>
                <a:gd fmla="*/ 139 h 516" name="T121"/>
                <a:gd fmla="*/ 234 w 555" name="T122"/>
                <a:gd fmla="*/ 139 h 516" name="T123"/>
                <a:gd fmla="*/ 278 w 555" name="T124"/>
                <a:gd fmla="*/ 62 h 51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516" w="555">
                  <a:moveTo>
                    <a:pt x="446" y="6"/>
                  </a:moveTo>
                  <a:cubicBezTo>
                    <a:pt x="444" y="5"/>
                    <a:pt x="439" y="0"/>
                    <a:pt x="439" y="0"/>
                  </a:cubicBezTo>
                  <a:cubicBezTo>
                    <a:pt x="439" y="0"/>
                    <a:pt x="436" y="2"/>
                    <a:pt x="435" y="3"/>
                  </a:cubicBezTo>
                  <a:cubicBezTo>
                    <a:pt x="425" y="9"/>
                    <a:pt x="415" y="15"/>
                    <a:pt x="406" y="20"/>
                  </a:cubicBezTo>
                  <a:cubicBezTo>
                    <a:pt x="370" y="38"/>
                    <a:pt x="332" y="50"/>
                    <a:pt x="278" y="50"/>
                  </a:cubicBezTo>
                  <a:cubicBezTo>
                    <a:pt x="207" y="50"/>
                    <a:pt x="162" y="29"/>
                    <a:pt x="118" y="0"/>
                  </a:cubicBezTo>
                  <a:cubicBezTo>
                    <a:pt x="99" y="16"/>
                    <a:pt x="78" y="34"/>
                    <a:pt x="59" y="52"/>
                  </a:cubicBezTo>
                  <a:cubicBezTo>
                    <a:pt x="40" y="68"/>
                    <a:pt x="22" y="84"/>
                    <a:pt x="4" y="99"/>
                  </a:cubicBezTo>
                  <a:cubicBezTo>
                    <a:pt x="3" y="100"/>
                    <a:pt x="0" y="101"/>
                    <a:pt x="1" y="102"/>
                  </a:cubicBezTo>
                  <a:cubicBezTo>
                    <a:pt x="25" y="107"/>
                    <a:pt x="40" y="121"/>
                    <a:pt x="48" y="141"/>
                  </a:cubicBezTo>
                  <a:cubicBezTo>
                    <a:pt x="57" y="162"/>
                    <a:pt x="55" y="191"/>
                    <a:pt x="55" y="221"/>
                  </a:cubicBezTo>
                  <a:cubicBezTo>
                    <a:pt x="55" y="320"/>
                    <a:pt x="58" y="421"/>
                    <a:pt x="132" y="445"/>
                  </a:cubicBezTo>
                  <a:cubicBezTo>
                    <a:pt x="181" y="461"/>
                    <a:pt x="238" y="470"/>
                    <a:pt x="268" y="505"/>
                  </a:cubicBezTo>
                  <a:cubicBezTo>
                    <a:pt x="271" y="508"/>
                    <a:pt x="274" y="513"/>
                    <a:pt x="278" y="516"/>
                  </a:cubicBezTo>
                  <a:cubicBezTo>
                    <a:pt x="285" y="509"/>
                    <a:pt x="291" y="501"/>
                    <a:pt x="299" y="494"/>
                  </a:cubicBezTo>
                  <a:cubicBezTo>
                    <a:pt x="322" y="475"/>
                    <a:pt x="358" y="465"/>
                    <a:pt x="390" y="456"/>
                  </a:cubicBezTo>
                  <a:cubicBezTo>
                    <a:pt x="413" y="449"/>
                    <a:pt x="437" y="443"/>
                    <a:pt x="452" y="431"/>
                  </a:cubicBezTo>
                  <a:cubicBezTo>
                    <a:pt x="498" y="391"/>
                    <a:pt x="502" y="307"/>
                    <a:pt x="502" y="221"/>
                  </a:cubicBezTo>
                  <a:cubicBezTo>
                    <a:pt x="502" y="191"/>
                    <a:pt x="500" y="163"/>
                    <a:pt x="508" y="141"/>
                  </a:cubicBezTo>
                  <a:cubicBezTo>
                    <a:pt x="517" y="121"/>
                    <a:pt x="531" y="106"/>
                    <a:pt x="555" y="102"/>
                  </a:cubicBezTo>
                  <a:cubicBezTo>
                    <a:pt x="520" y="70"/>
                    <a:pt x="483" y="38"/>
                    <a:pt x="446" y="6"/>
                  </a:cubicBezTo>
                  <a:close/>
                  <a:moveTo>
                    <a:pt x="252" y="145"/>
                  </a:moveTo>
                  <a:cubicBezTo>
                    <a:pt x="253" y="138"/>
                    <a:pt x="252" y="130"/>
                    <a:pt x="252" y="123"/>
                  </a:cubicBezTo>
                  <a:cubicBezTo>
                    <a:pt x="257" y="123"/>
                    <a:pt x="261" y="123"/>
                    <a:pt x="265" y="123"/>
                  </a:cubicBezTo>
                  <a:cubicBezTo>
                    <a:pt x="265" y="130"/>
                    <a:pt x="265" y="138"/>
                    <a:pt x="265" y="145"/>
                  </a:cubicBezTo>
                  <a:cubicBezTo>
                    <a:pt x="272" y="146"/>
                    <a:pt x="281" y="145"/>
                    <a:pt x="289" y="145"/>
                  </a:cubicBezTo>
                  <a:cubicBezTo>
                    <a:pt x="291" y="139"/>
                    <a:pt x="289" y="130"/>
                    <a:pt x="290" y="123"/>
                  </a:cubicBezTo>
                  <a:cubicBezTo>
                    <a:pt x="294" y="123"/>
                    <a:pt x="298" y="123"/>
                    <a:pt x="303" y="123"/>
                  </a:cubicBezTo>
                  <a:cubicBezTo>
                    <a:pt x="303" y="130"/>
                    <a:pt x="303" y="138"/>
                    <a:pt x="303" y="145"/>
                  </a:cubicBezTo>
                  <a:cubicBezTo>
                    <a:pt x="310" y="146"/>
                    <a:pt x="319" y="145"/>
                    <a:pt x="327" y="145"/>
                  </a:cubicBezTo>
                  <a:cubicBezTo>
                    <a:pt x="327" y="138"/>
                    <a:pt x="327" y="130"/>
                    <a:pt x="327" y="123"/>
                  </a:cubicBezTo>
                  <a:cubicBezTo>
                    <a:pt x="331" y="123"/>
                    <a:pt x="335" y="123"/>
                    <a:pt x="340" y="123"/>
                  </a:cubicBezTo>
                  <a:cubicBezTo>
                    <a:pt x="340" y="133"/>
                    <a:pt x="340" y="142"/>
                    <a:pt x="340" y="152"/>
                  </a:cubicBezTo>
                  <a:cubicBezTo>
                    <a:pt x="298" y="152"/>
                    <a:pt x="257" y="152"/>
                    <a:pt x="215" y="152"/>
                  </a:cubicBezTo>
                  <a:cubicBezTo>
                    <a:pt x="215" y="142"/>
                    <a:pt x="215" y="132"/>
                    <a:pt x="216" y="123"/>
                  </a:cubicBezTo>
                  <a:cubicBezTo>
                    <a:pt x="220" y="123"/>
                    <a:pt x="224" y="123"/>
                    <a:pt x="228" y="123"/>
                  </a:cubicBezTo>
                  <a:cubicBezTo>
                    <a:pt x="228" y="130"/>
                    <a:pt x="228" y="138"/>
                    <a:pt x="228" y="145"/>
                  </a:cubicBezTo>
                  <a:cubicBezTo>
                    <a:pt x="235" y="146"/>
                    <a:pt x="244" y="145"/>
                    <a:pt x="252" y="145"/>
                  </a:cubicBezTo>
                  <a:close/>
                  <a:moveTo>
                    <a:pt x="346" y="171"/>
                  </a:moveTo>
                  <a:cubicBezTo>
                    <a:pt x="350" y="171"/>
                    <a:pt x="354" y="171"/>
                    <a:pt x="358" y="171"/>
                  </a:cubicBezTo>
                  <a:cubicBezTo>
                    <a:pt x="358" y="177"/>
                    <a:pt x="358" y="184"/>
                    <a:pt x="358" y="191"/>
                  </a:cubicBezTo>
                  <a:cubicBezTo>
                    <a:pt x="365" y="192"/>
                    <a:pt x="373" y="191"/>
                    <a:pt x="381" y="191"/>
                  </a:cubicBezTo>
                  <a:cubicBezTo>
                    <a:pt x="381" y="184"/>
                    <a:pt x="381" y="178"/>
                    <a:pt x="381" y="171"/>
                  </a:cubicBezTo>
                  <a:cubicBezTo>
                    <a:pt x="384" y="171"/>
                    <a:pt x="388" y="171"/>
                    <a:pt x="392" y="171"/>
                  </a:cubicBezTo>
                  <a:cubicBezTo>
                    <a:pt x="392" y="178"/>
                    <a:pt x="392" y="184"/>
                    <a:pt x="392" y="191"/>
                  </a:cubicBezTo>
                  <a:cubicBezTo>
                    <a:pt x="399" y="191"/>
                    <a:pt x="407" y="191"/>
                    <a:pt x="414" y="191"/>
                  </a:cubicBezTo>
                  <a:cubicBezTo>
                    <a:pt x="415" y="185"/>
                    <a:pt x="414" y="177"/>
                    <a:pt x="415" y="171"/>
                  </a:cubicBezTo>
                  <a:cubicBezTo>
                    <a:pt x="418" y="171"/>
                    <a:pt x="422" y="171"/>
                    <a:pt x="426" y="171"/>
                  </a:cubicBezTo>
                  <a:cubicBezTo>
                    <a:pt x="426" y="181"/>
                    <a:pt x="426" y="192"/>
                    <a:pt x="426" y="202"/>
                  </a:cubicBezTo>
                  <a:cubicBezTo>
                    <a:pt x="397" y="202"/>
                    <a:pt x="367" y="202"/>
                    <a:pt x="337" y="202"/>
                  </a:cubicBezTo>
                  <a:cubicBezTo>
                    <a:pt x="337" y="196"/>
                    <a:pt x="337" y="191"/>
                    <a:pt x="337" y="185"/>
                  </a:cubicBezTo>
                  <a:cubicBezTo>
                    <a:pt x="340" y="185"/>
                    <a:pt x="342" y="185"/>
                    <a:pt x="345" y="185"/>
                  </a:cubicBezTo>
                  <a:cubicBezTo>
                    <a:pt x="346" y="181"/>
                    <a:pt x="345" y="175"/>
                    <a:pt x="346" y="171"/>
                  </a:cubicBezTo>
                  <a:close/>
                  <a:moveTo>
                    <a:pt x="489" y="227"/>
                  </a:moveTo>
                  <a:cubicBezTo>
                    <a:pt x="470" y="227"/>
                    <a:pt x="451" y="227"/>
                    <a:pt x="432" y="227"/>
                  </a:cubicBezTo>
                  <a:cubicBezTo>
                    <a:pt x="432" y="206"/>
                    <a:pt x="432" y="186"/>
                    <a:pt x="432" y="165"/>
                  </a:cubicBezTo>
                  <a:cubicBezTo>
                    <a:pt x="425" y="164"/>
                    <a:pt x="417" y="165"/>
                    <a:pt x="409" y="165"/>
                  </a:cubicBezTo>
                  <a:cubicBezTo>
                    <a:pt x="408" y="171"/>
                    <a:pt x="409" y="179"/>
                    <a:pt x="409" y="186"/>
                  </a:cubicBezTo>
                  <a:cubicBezTo>
                    <a:pt x="405" y="186"/>
                    <a:pt x="401" y="186"/>
                    <a:pt x="398" y="186"/>
                  </a:cubicBezTo>
                  <a:cubicBezTo>
                    <a:pt x="398" y="179"/>
                    <a:pt x="398" y="172"/>
                    <a:pt x="398" y="165"/>
                  </a:cubicBezTo>
                  <a:cubicBezTo>
                    <a:pt x="391" y="164"/>
                    <a:pt x="382" y="165"/>
                    <a:pt x="375" y="165"/>
                  </a:cubicBezTo>
                  <a:cubicBezTo>
                    <a:pt x="375" y="172"/>
                    <a:pt x="375" y="179"/>
                    <a:pt x="375" y="186"/>
                  </a:cubicBezTo>
                  <a:cubicBezTo>
                    <a:pt x="371" y="186"/>
                    <a:pt x="367" y="186"/>
                    <a:pt x="364" y="186"/>
                  </a:cubicBezTo>
                  <a:cubicBezTo>
                    <a:pt x="364" y="179"/>
                    <a:pt x="364" y="172"/>
                    <a:pt x="364" y="165"/>
                  </a:cubicBezTo>
                  <a:cubicBezTo>
                    <a:pt x="358" y="164"/>
                    <a:pt x="351" y="165"/>
                    <a:pt x="345" y="165"/>
                  </a:cubicBezTo>
                  <a:cubicBezTo>
                    <a:pt x="346" y="157"/>
                    <a:pt x="345" y="149"/>
                    <a:pt x="346" y="143"/>
                  </a:cubicBezTo>
                  <a:cubicBezTo>
                    <a:pt x="396" y="143"/>
                    <a:pt x="445" y="143"/>
                    <a:pt x="495" y="143"/>
                  </a:cubicBezTo>
                  <a:cubicBezTo>
                    <a:pt x="486" y="164"/>
                    <a:pt x="491" y="197"/>
                    <a:pt x="489" y="227"/>
                  </a:cubicBezTo>
                  <a:close/>
                  <a:moveTo>
                    <a:pt x="362" y="315"/>
                  </a:moveTo>
                  <a:cubicBezTo>
                    <a:pt x="362" y="308"/>
                    <a:pt x="362" y="302"/>
                    <a:pt x="362" y="296"/>
                  </a:cubicBezTo>
                  <a:cubicBezTo>
                    <a:pt x="369" y="296"/>
                    <a:pt x="376" y="296"/>
                    <a:pt x="383" y="296"/>
                  </a:cubicBezTo>
                  <a:cubicBezTo>
                    <a:pt x="383" y="302"/>
                    <a:pt x="383" y="308"/>
                    <a:pt x="383" y="315"/>
                  </a:cubicBezTo>
                  <a:cubicBezTo>
                    <a:pt x="376" y="315"/>
                    <a:pt x="369" y="315"/>
                    <a:pt x="362" y="315"/>
                  </a:cubicBezTo>
                  <a:close/>
                  <a:moveTo>
                    <a:pt x="383" y="321"/>
                  </a:moveTo>
                  <a:cubicBezTo>
                    <a:pt x="383" y="328"/>
                    <a:pt x="383" y="336"/>
                    <a:pt x="383" y="343"/>
                  </a:cubicBezTo>
                  <a:cubicBezTo>
                    <a:pt x="380" y="343"/>
                    <a:pt x="376" y="343"/>
                    <a:pt x="373" y="343"/>
                  </a:cubicBezTo>
                  <a:cubicBezTo>
                    <a:pt x="373" y="336"/>
                    <a:pt x="373" y="328"/>
                    <a:pt x="373" y="321"/>
                  </a:cubicBezTo>
                  <a:cubicBezTo>
                    <a:pt x="376" y="321"/>
                    <a:pt x="380" y="321"/>
                    <a:pt x="383" y="321"/>
                  </a:cubicBezTo>
                  <a:close/>
                  <a:moveTo>
                    <a:pt x="341" y="321"/>
                  </a:moveTo>
                  <a:cubicBezTo>
                    <a:pt x="350" y="321"/>
                    <a:pt x="358" y="321"/>
                    <a:pt x="367" y="321"/>
                  </a:cubicBezTo>
                  <a:cubicBezTo>
                    <a:pt x="367" y="328"/>
                    <a:pt x="367" y="336"/>
                    <a:pt x="367" y="343"/>
                  </a:cubicBezTo>
                  <a:cubicBezTo>
                    <a:pt x="358" y="343"/>
                    <a:pt x="350" y="343"/>
                    <a:pt x="341" y="343"/>
                  </a:cubicBezTo>
                  <a:cubicBezTo>
                    <a:pt x="341" y="336"/>
                    <a:pt x="341" y="327"/>
                    <a:pt x="341" y="321"/>
                  </a:cubicBezTo>
                  <a:close/>
                  <a:moveTo>
                    <a:pt x="188" y="321"/>
                  </a:moveTo>
                  <a:cubicBezTo>
                    <a:pt x="197" y="321"/>
                    <a:pt x="205" y="321"/>
                    <a:pt x="214" y="321"/>
                  </a:cubicBezTo>
                  <a:cubicBezTo>
                    <a:pt x="214" y="328"/>
                    <a:pt x="214" y="336"/>
                    <a:pt x="214" y="343"/>
                  </a:cubicBezTo>
                  <a:cubicBezTo>
                    <a:pt x="205" y="343"/>
                    <a:pt x="197" y="343"/>
                    <a:pt x="188" y="343"/>
                  </a:cubicBezTo>
                  <a:cubicBezTo>
                    <a:pt x="188" y="336"/>
                    <a:pt x="188" y="327"/>
                    <a:pt x="188" y="321"/>
                  </a:cubicBezTo>
                  <a:close/>
                  <a:moveTo>
                    <a:pt x="166" y="257"/>
                  </a:moveTo>
                  <a:cubicBezTo>
                    <a:pt x="166" y="271"/>
                    <a:pt x="166" y="285"/>
                    <a:pt x="166" y="299"/>
                  </a:cubicBezTo>
                  <a:cubicBezTo>
                    <a:pt x="134" y="299"/>
                    <a:pt x="101" y="299"/>
                    <a:pt x="69" y="299"/>
                  </a:cubicBezTo>
                  <a:cubicBezTo>
                    <a:pt x="67" y="279"/>
                    <a:pt x="67" y="258"/>
                    <a:pt x="66" y="236"/>
                  </a:cubicBezTo>
                  <a:cubicBezTo>
                    <a:pt x="66" y="236"/>
                    <a:pt x="66" y="236"/>
                    <a:pt x="67" y="235"/>
                  </a:cubicBezTo>
                  <a:cubicBezTo>
                    <a:pt x="86" y="235"/>
                    <a:pt x="105" y="235"/>
                    <a:pt x="124" y="235"/>
                  </a:cubicBezTo>
                  <a:cubicBezTo>
                    <a:pt x="124" y="242"/>
                    <a:pt x="124" y="249"/>
                    <a:pt x="124" y="256"/>
                  </a:cubicBezTo>
                  <a:cubicBezTo>
                    <a:pt x="137" y="257"/>
                    <a:pt x="152" y="257"/>
                    <a:pt x="166" y="257"/>
                  </a:cubicBezTo>
                  <a:close/>
                  <a:moveTo>
                    <a:pt x="147" y="230"/>
                  </a:moveTo>
                  <a:cubicBezTo>
                    <a:pt x="147" y="237"/>
                    <a:pt x="147" y="244"/>
                    <a:pt x="147" y="251"/>
                  </a:cubicBezTo>
                  <a:cubicBezTo>
                    <a:pt x="141" y="251"/>
                    <a:pt x="136" y="251"/>
                    <a:pt x="130" y="251"/>
                  </a:cubicBezTo>
                  <a:cubicBezTo>
                    <a:pt x="130" y="244"/>
                    <a:pt x="130" y="237"/>
                    <a:pt x="130" y="230"/>
                  </a:cubicBezTo>
                  <a:cubicBezTo>
                    <a:pt x="136" y="230"/>
                    <a:pt x="141" y="230"/>
                    <a:pt x="147" y="230"/>
                  </a:cubicBezTo>
                  <a:close/>
                  <a:moveTo>
                    <a:pt x="130" y="224"/>
                  </a:moveTo>
                  <a:cubicBezTo>
                    <a:pt x="130" y="219"/>
                    <a:pt x="130" y="213"/>
                    <a:pt x="130" y="208"/>
                  </a:cubicBezTo>
                  <a:cubicBezTo>
                    <a:pt x="134" y="208"/>
                    <a:pt x="138" y="208"/>
                    <a:pt x="142" y="208"/>
                  </a:cubicBezTo>
                  <a:cubicBezTo>
                    <a:pt x="142" y="213"/>
                    <a:pt x="142" y="219"/>
                    <a:pt x="142" y="224"/>
                  </a:cubicBezTo>
                  <a:cubicBezTo>
                    <a:pt x="138" y="224"/>
                    <a:pt x="134" y="224"/>
                    <a:pt x="130" y="224"/>
                  </a:cubicBezTo>
                  <a:close/>
                  <a:moveTo>
                    <a:pt x="153" y="251"/>
                  </a:moveTo>
                  <a:cubicBezTo>
                    <a:pt x="153" y="244"/>
                    <a:pt x="153" y="236"/>
                    <a:pt x="153" y="230"/>
                  </a:cubicBezTo>
                  <a:cubicBezTo>
                    <a:pt x="163" y="230"/>
                    <a:pt x="172" y="230"/>
                    <a:pt x="182" y="230"/>
                  </a:cubicBezTo>
                  <a:cubicBezTo>
                    <a:pt x="182" y="237"/>
                    <a:pt x="182" y="244"/>
                    <a:pt x="182" y="251"/>
                  </a:cubicBezTo>
                  <a:cubicBezTo>
                    <a:pt x="172" y="251"/>
                    <a:pt x="163" y="251"/>
                    <a:pt x="153" y="251"/>
                  </a:cubicBezTo>
                  <a:close/>
                  <a:moveTo>
                    <a:pt x="148" y="224"/>
                  </a:moveTo>
                  <a:cubicBezTo>
                    <a:pt x="148" y="219"/>
                    <a:pt x="148" y="213"/>
                    <a:pt x="148" y="208"/>
                  </a:cubicBezTo>
                  <a:cubicBezTo>
                    <a:pt x="155" y="208"/>
                    <a:pt x="162" y="208"/>
                    <a:pt x="169" y="208"/>
                  </a:cubicBezTo>
                  <a:cubicBezTo>
                    <a:pt x="169" y="213"/>
                    <a:pt x="169" y="219"/>
                    <a:pt x="169" y="224"/>
                  </a:cubicBezTo>
                  <a:cubicBezTo>
                    <a:pt x="162" y="224"/>
                    <a:pt x="155" y="224"/>
                    <a:pt x="148" y="224"/>
                  </a:cubicBezTo>
                  <a:close/>
                  <a:moveTo>
                    <a:pt x="331" y="185"/>
                  </a:moveTo>
                  <a:cubicBezTo>
                    <a:pt x="331" y="191"/>
                    <a:pt x="331" y="196"/>
                    <a:pt x="331" y="202"/>
                  </a:cubicBezTo>
                  <a:cubicBezTo>
                    <a:pt x="321" y="202"/>
                    <a:pt x="310" y="202"/>
                    <a:pt x="299" y="202"/>
                  </a:cubicBezTo>
                  <a:cubicBezTo>
                    <a:pt x="300" y="197"/>
                    <a:pt x="299" y="190"/>
                    <a:pt x="300" y="185"/>
                  </a:cubicBezTo>
                  <a:cubicBezTo>
                    <a:pt x="310" y="185"/>
                    <a:pt x="321" y="185"/>
                    <a:pt x="331" y="185"/>
                  </a:cubicBezTo>
                  <a:close/>
                  <a:moveTo>
                    <a:pt x="317" y="179"/>
                  </a:moveTo>
                  <a:cubicBezTo>
                    <a:pt x="317" y="172"/>
                    <a:pt x="317" y="165"/>
                    <a:pt x="317" y="157"/>
                  </a:cubicBezTo>
                  <a:cubicBezTo>
                    <a:pt x="325" y="157"/>
                    <a:pt x="332" y="157"/>
                    <a:pt x="340" y="157"/>
                  </a:cubicBezTo>
                  <a:cubicBezTo>
                    <a:pt x="340" y="165"/>
                    <a:pt x="340" y="172"/>
                    <a:pt x="340" y="179"/>
                  </a:cubicBezTo>
                  <a:cubicBezTo>
                    <a:pt x="332" y="179"/>
                    <a:pt x="325" y="179"/>
                    <a:pt x="317" y="179"/>
                  </a:cubicBezTo>
                  <a:close/>
                  <a:moveTo>
                    <a:pt x="366" y="230"/>
                  </a:moveTo>
                  <a:cubicBezTo>
                    <a:pt x="366" y="237"/>
                    <a:pt x="366" y="244"/>
                    <a:pt x="366" y="251"/>
                  </a:cubicBezTo>
                  <a:cubicBezTo>
                    <a:pt x="356" y="251"/>
                    <a:pt x="345" y="251"/>
                    <a:pt x="335" y="251"/>
                  </a:cubicBezTo>
                  <a:cubicBezTo>
                    <a:pt x="335" y="244"/>
                    <a:pt x="334" y="236"/>
                    <a:pt x="335" y="230"/>
                  </a:cubicBezTo>
                  <a:cubicBezTo>
                    <a:pt x="345" y="230"/>
                    <a:pt x="356" y="230"/>
                    <a:pt x="366" y="230"/>
                  </a:cubicBezTo>
                  <a:close/>
                  <a:moveTo>
                    <a:pt x="362" y="224"/>
                  </a:moveTo>
                  <a:cubicBezTo>
                    <a:pt x="362" y="219"/>
                    <a:pt x="362" y="213"/>
                    <a:pt x="362" y="208"/>
                  </a:cubicBezTo>
                  <a:cubicBezTo>
                    <a:pt x="368" y="208"/>
                    <a:pt x="374" y="208"/>
                    <a:pt x="380" y="208"/>
                  </a:cubicBezTo>
                  <a:cubicBezTo>
                    <a:pt x="380" y="213"/>
                    <a:pt x="380" y="219"/>
                    <a:pt x="380" y="224"/>
                  </a:cubicBezTo>
                  <a:cubicBezTo>
                    <a:pt x="374" y="224"/>
                    <a:pt x="368" y="224"/>
                    <a:pt x="362" y="224"/>
                  </a:cubicBezTo>
                  <a:close/>
                  <a:moveTo>
                    <a:pt x="356" y="224"/>
                  </a:moveTo>
                  <a:cubicBezTo>
                    <a:pt x="344" y="224"/>
                    <a:pt x="331" y="224"/>
                    <a:pt x="318" y="224"/>
                  </a:cubicBezTo>
                  <a:cubicBezTo>
                    <a:pt x="319" y="219"/>
                    <a:pt x="318" y="213"/>
                    <a:pt x="319" y="208"/>
                  </a:cubicBezTo>
                  <a:cubicBezTo>
                    <a:pt x="331" y="208"/>
                    <a:pt x="344" y="208"/>
                    <a:pt x="356" y="208"/>
                  </a:cubicBezTo>
                  <a:cubicBezTo>
                    <a:pt x="356" y="213"/>
                    <a:pt x="356" y="219"/>
                    <a:pt x="356" y="224"/>
                  </a:cubicBezTo>
                  <a:close/>
                  <a:moveTo>
                    <a:pt x="317" y="299"/>
                  </a:moveTo>
                  <a:cubicBezTo>
                    <a:pt x="290" y="299"/>
                    <a:pt x="264" y="299"/>
                    <a:pt x="238" y="299"/>
                  </a:cubicBezTo>
                  <a:cubicBezTo>
                    <a:pt x="235" y="270"/>
                    <a:pt x="250" y="250"/>
                    <a:pt x="273" y="248"/>
                  </a:cubicBezTo>
                  <a:cubicBezTo>
                    <a:pt x="296" y="246"/>
                    <a:pt x="314" y="262"/>
                    <a:pt x="317" y="282"/>
                  </a:cubicBezTo>
                  <a:cubicBezTo>
                    <a:pt x="318" y="287"/>
                    <a:pt x="316" y="293"/>
                    <a:pt x="317" y="299"/>
                  </a:cubicBezTo>
                  <a:close/>
                  <a:moveTo>
                    <a:pt x="238" y="345"/>
                  </a:moveTo>
                  <a:cubicBezTo>
                    <a:pt x="238" y="345"/>
                    <a:pt x="239" y="345"/>
                    <a:pt x="239" y="345"/>
                  </a:cubicBezTo>
                  <a:cubicBezTo>
                    <a:pt x="239" y="346"/>
                    <a:pt x="238" y="346"/>
                    <a:pt x="238" y="347"/>
                  </a:cubicBezTo>
                  <a:cubicBezTo>
                    <a:pt x="237" y="347"/>
                    <a:pt x="238" y="346"/>
                    <a:pt x="238" y="345"/>
                  </a:cubicBezTo>
                  <a:close/>
                  <a:moveTo>
                    <a:pt x="238" y="343"/>
                  </a:moveTo>
                  <a:cubicBezTo>
                    <a:pt x="238" y="332"/>
                    <a:pt x="238" y="320"/>
                    <a:pt x="238" y="309"/>
                  </a:cubicBezTo>
                  <a:cubicBezTo>
                    <a:pt x="238" y="309"/>
                    <a:pt x="238" y="308"/>
                    <a:pt x="238" y="308"/>
                  </a:cubicBezTo>
                  <a:cubicBezTo>
                    <a:pt x="264" y="308"/>
                    <a:pt x="291" y="308"/>
                    <a:pt x="317" y="308"/>
                  </a:cubicBezTo>
                  <a:cubicBezTo>
                    <a:pt x="317" y="320"/>
                    <a:pt x="317" y="331"/>
                    <a:pt x="317" y="343"/>
                  </a:cubicBezTo>
                  <a:cubicBezTo>
                    <a:pt x="290" y="343"/>
                    <a:pt x="264" y="343"/>
                    <a:pt x="238" y="343"/>
                  </a:cubicBezTo>
                  <a:close/>
                  <a:moveTo>
                    <a:pt x="232" y="300"/>
                  </a:moveTo>
                  <a:cubicBezTo>
                    <a:pt x="232" y="304"/>
                    <a:pt x="232" y="307"/>
                    <a:pt x="232" y="310"/>
                  </a:cubicBezTo>
                  <a:cubicBezTo>
                    <a:pt x="228" y="310"/>
                    <a:pt x="224" y="310"/>
                    <a:pt x="220" y="310"/>
                  </a:cubicBezTo>
                  <a:cubicBezTo>
                    <a:pt x="220" y="307"/>
                    <a:pt x="220" y="304"/>
                    <a:pt x="220" y="300"/>
                  </a:cubicBezTo>
                  <a:cubicBezTo>
                    <a:pt x="224" y="300"/>
                    <a:pt x="228" y="300"/>
                    <a:pt x="232" y="300"/>
                  </a:cubicBezTo>
                  <a:close/>
                  <a:moveTo>
                    <a:pt x="220" y="294"/>
                  </a:moveTo>
                  <a:cubicBezTo>
                    <a:pt x="220" y="290"/>
                    <a:pt x="220" y="287"/>
                    <a:pt x="220" y="284"/>
                  </a:cubicBezTo>
                  <a:cubicBezTo>
                    <a:pt x="224" y="284"/>
                    <a:pt x="228" y="284"/>
                    <a:pt x="232" y="284"/>
                  </a:cubicBezTo>
                  <a:cubicBezTo>
                    <a:pt x="232" y="287"/>
                    <a:pt x="232" y="290"/>
                    <a:pt x="232" y="294"/>
                  </a:cubicBezTo>
                  <a:cubicBezTo>
                    <a:pt x="228" y="294"/>
                    <a:pt x="224" y="294"/>
                    <a:pt x="220" y="294"/>
                  </a:cubicBezTo>
                  <a:close/>
                  <a:moveTo>
                    <a:pt x="232" y="316"/>
                  </a:moveTo>
                  <a:cubicBezTo>
                    <a:pt x="232" y="320"/>
                    <a:pt x="232" y="323"/>
                    <a:pt x="232" y="327"/>
                  </a:cubicBezTo>
                  <a:cubicBezTo>
                    <a:pt x="228" y="327"/>
                    <a:pt x="224" y="327"/>
                    <a:pt x="220" y="327"/>
                  </a:cubicBezTo>
                  <a:cubicBezTo>
                    <a:pt x="220" y="323"/>
                    <a:pt x="220" y="320"/>
                    <a:pt x="220" y="316"/>
                  </a:cubicBezTo>
                  <a:cubicBezTo>
                    <a:pt x="224" y="316"/>
                    <a:pt x="228" y="316"/>
                    <a:pt x="232" y="316"/>
                  </a:cubicBezTo>
                  <a:close/>
                  <a:moveTo>
                    <a:pt x="242" y="224"/>
                  </a:moveTo>
                  <a:cubicBezTo>
                    <a:pt x="243" y="219"/>
                    <a:pt x="242" y="213"/>
                    <a:pt x="243" y="208"/>
                  </a:cubicBezTo>
                  <a:cubicBezTo>
                    <a:pt x="253" y="208"/>
                    <a:pt x="264" y="208"/>
                    <a:pt x="274" y="208"/>
                  </a:cubicBezTo>
                  <a:cubicBezTo>
                    <a:pt x="274" y="213"/>
                    <a:pt x="274" y="219"/>
                    <a:pt x="274" y="224"/>
                  </a:cubicBezTo>
                  <a:cubicBezTo>
                    <a:pt x="264" y="224"/>
                    <a:pt x="253" y="224"/>
                    <a:pt x="242" y="224"/>
                  </a:cubicBezTo>
                  <a:close/>
                  <a:moveTo>
                    <a:pt x="274" y="230"/>
                  </a:moveTo>
                  <a:cubicBezTo>
                    <a:pt x="274" y="234"/>
                    <a:pt x="274" y="238"/>
                    <a:pt x="274" y="243"/>
                  </a:cubicBezTo>
                  <a:cubicBezTo>
                    <a:pt x="270" y="243"/>
                    <a:pt x="266" y="244"/>
                    <a:pt x="262" y="245"/>
                  </a:cubicBezTo>
                  <a:cubicBezTo>
                    <a:pt x="261" y="241"/>
                    <a:pt x="259" y="237"/>
                    <a:pt x="258" y="233"/>
                  </a:cubicBezTo>
                  <a:cubicBezTo>
                    <a:pt x="262" y="231"/>
                    <a:pt x="268" y="230"/>
                    <a:pt x="274" y="230"/>
                  </a:cubicBezTo>
                  <a:close/>
                  <a:moveTo>
                    <a:pt x="256" y="247"/>
                  </a:moveTo>
                  <a:cubicBezTo>
                    <a:pt x="254" y="250"/>
                    <a:pt x="250" y="251"/>
                    <a:pt x="248" y="254"/>
                  </a:cubicBezTo>
                  <a:cubicBezTo>
                    <a:pt x="245" y="250"/>
                    <a:pt x="241" y="248"/>
                    <a:pt x="238" y="244"/>
                  </a:cubicBezTo>
                  <a:cubicBezTo>
                    <a:pt x="243" y="241"/>
                    <a:pt x="247" y="237"/>
                    <a:pt x="252" y="235"/>
                  </a:cubicBezTo>
                  <a:cubicBezTo>
                    <a:pt x="253" y="239"/>
                    <a:pt x="255" y="243"/>
                    <a:pt x="256" y="247"/>
                  </a:cubicBezTo>
                  <a:close/>
                  <a:moveTo>
                    <a:pt x="250" y="230"/>
                  </a:moveTo>
                  <a:cubicBezTo>
                    <a:pt x="240" y="234"/>
                    <a:pt x="232" y="242"/>
                    <a:pt x="226" y="248"/>
                  </a:cubicBezTo>
                  <a:cubicBezTo>
                    <a:pt x="226" y="242"/>
                    <a:pt x="226" y="236"/>
                    <a:pt x="226" y="230"/>
                  </a:cubicBezTo>
                  <a:cubicBezTo>
                    <a:pt x="234" y="230"/>
                    <a:pt x="242" y="230"/>
                    <a:pt x="250" y="230"/>
                  </a:cubicBezTo>
                  <a:close/>
                  <a:moveTo>
                    <a:pt x="233" y="248"/>
                  </a:moveTo>
                  <a:cubicBezTo>
                    <a:pt x="237" y="251"/>
                    <a:pt x="241" y="254"/>
                    <a:pt x="243" y="258"/>
                  </a:cubicBezTo>
                  <a:cubicBezTo>
                    <a:pt x="242" y="260"/>
                    <a:pt x="240" y="262"/>
                    <a:pt x="239" y="264"/>
                  </a:cubicBezTo>
                  <a:cubicBezTo>
                    <a:pt x="235" y="262"/>
                    <a:pt x="230" y="261"/>
                    <a:pt x="225" y="260"/>
                  </a:cubicBezTo>
                  <a:cubicBezTo>
                    <a:pt x="227" y="255"/>
                    <a:pt x="231" y="252"/>
                    <a:pt x="233" y="248"/>
                  </a:cubicBezTo>
                  <a:close/>
                  <a:moveTo>
                    <a:pt x="305" y="230"/>
                  </a:moveTo>
                  <a:cubicBezTo>
                    <a:pt x="312" y="229"/>
                    <a:pt x="321" y="230"/>
                    <a:pt x="329" y="230"/>
                  </a:cubicBezTo>
                  <a:cubicBezTo>
                    <a:pt x="329" y="236"/>
                    <a:pt x="329" y="242"/>
                    <a:pt x="329" y="247"/>
                  </a:cubicBezTo>
                  <a:cubicBezTo>
                    <a:pt x="328" y="248"/>
                    <a:pt x="327" y="246"/>
                    <a:pt x="326" y="246"/>
                  </a:cubicBezTo>
                  <a:cubicBezTo>
                    <a:pt x="321" y="240"/>
                    <a:pt x="314" y="233"/>
                    <a:pt x="305" y="230"/>
                  </a:cubicBezTo>
                  <a:close/>
                  <a:moveTo>
                    <a:pt x="316" y="244"/>
                  </a:moveTo>
                  <a:cubicBezTo>
                    <a:pt x="313" y="247"/>
                    <a:pt x="310" y="251"/>
                    <a:pt x="306" y="253"/>
                  </a:cubicBezTo>
                  <a:cubicBezTo>
                    <a:pt x="304" y="251"/>
                    <a:pt x="301" y="249"/>
                    <a:pt x="297" y="247"/>
                  </a:cubicBezTo>
                  <a:cubicBezTo>
                    <a:pt x="299" y="243"/>
                    <a:pt x="301" y="239"/>
                    <a:pt x="302" y="235"/>
                  </a:cubicBezTo>
                  <a:cubicBezTo>
                    <a:pt x="307" y="237"/>
                    <a:pt x="312" y="240"/>
                    <a:pt x="316" y="244"/>
                  </a:cubicBezTo>
                  <a:close/>
                  <a:moveTo>
                    <a:pt x="313" y="224"/>
                  </a:moveTo>
                  <a:cubicBezTo>
                    <a:pt x="302" y="224"/>
                    <a:pt x="291" y="224"/>
                    <a:pt x="281" y="224"/>
                  </a:cubicBezTo>
                  <a:cubicBezTo>
                    <a:pt x="281" y="219"/>
                    <a:pt x="280" y="213"/>
                    <a:pt x="281" y="208"/>
                  </a:cubicBezTo>
                  <a:cubicBezTo>
                    <a:pt x="291" y="208"/>
                    <a:pt x="302" y="208"/>
                    <a:pt x="313" y="208"/>
                  </a:cubicBezTo>
                  <a:cubicBezTo>
                    <a:pt x="313" y="213"/>
                    <a:pt x="313" y="219"/>
                    <a:pt x="313" y="224"/>
                  </a:cubicBezTo>
                  <a:close/>
                  <a:moveTo>
                    <a:pt x="296" y="232"/>
                  </a:moveTo>
                  <a:cubicBezTo>
                    <a:pt x="295" y="237"/>
                    <a:pt x="293" y="241"/>
                    <a:pt x="292" y="245"/>
                  </a:cubicBezTo>
                  <a:cubicBezTo>
                    <a:pt x="289" y="244"/>
                    <a:pt x="285" y="243"/>
                    <a:pt x="281" y="243"/>
                  </a:cubicBezTo>
                  <a:cubicBezTo>
                    <a:pt x="281" y="238"/>
                    <a:pt x="281" y="234"/>
                    <a:pt x="281" y="230"/>
                  </a:cubicBezTo>
                  <a:cubicBezTo>
                    <a:pt x="287" y="230"/>
                    <a:pt x="291" y="231"/>
                    <a:pt x="296" y="232"/>
                  </a:cubicBezTo>
                  <a:close/>
                  <a:moveTo>
                    <a:pt x="316" y="263"/>
                  </a:moveTo>
                  <a:cubicBezTo>
                    <a:pt x="314" y="262"/>
                    <a:pt x="313" y="259"/>
                    <a:pt x="311" y="258"/>
                  </a:cubicBezTo>
                  <a:cubicBezTo>
                    <a:pt x="314" y="254"/>
                    <a:pt x="317" y="251"/>
                    <a:pt x="320" y="248"/>
                  </a:cubicBezTo>
                  <a:cubicBezTo>
                    <a:pt x="324" y="251"/>
                    <a:pt x="327" y="255"/>
                    <a:pt x="329" y="260"/>
                  </a:cubicBezTo>
                  <a:cubicBezTo>
                    <a:pt x="325" y="261"/>
                    <a:pt x="320" y="262"/>
                    <a:pt x="316" y="263"/>
                  </a:cubicBezTo>
                  <a:close/>
                  <a:moveTo>
                    <a:pt x="311" y="179"/>
                  </a:moveTo>
                  <a:cubicBezTo>
                    <a:pt x="301" y="179"/>
                    <a:pt x="291" y="179"/>
                    <a:pt x="282" y="179"/>
                  </a:cubicBezTo>
                  <a:cubicBezTo>
                    <a:pt x="282" y="172"/>
                    <a:pt x="281" y="164"/>
                    <a:pt x="282" y="157"/>
                  </a:cubicBezTo>
                  <a:cubicBezTo>
                    <a:pt x="292" y="157"/>
                    <a:pt x="301" y="157"/>
                    <a:pt x="311" y="157"/>
                  </a:cubicBezTo>
                  <a:cubicBezTo>
                    <a:pt x="311" y="165"/>
                    <a:pt x="311" y="172"/>
                    <a:pt x="311" y="179"/>
                  </a:cubicBezTo>
                  <a:close/>
                  <a:moveTo>
                    <a:pt x="293" y="185"/>
                  </a:moveTo>
                  <a:cubicBezTo>
                    <a:pt x="293" y="191"/>
                    <a:pt x="293" y="196"/>
                    <a:pt x="293" y="202"/>
                  </a:cubicBezTo>
                  <a:cubicBezTo>
                    <a:pt x="283" y="202"/>
                    <a:pt x="272" y="202"/>
                    <a:pt x="262" y="202"/>
                  </a:cubicBezTo>
                  <a:cubicBezTo>
                    <a:pt x="262" y="197"/>
                    <a:pt x="261" y="190"/>
                    <a:pt x="262" y="185"/>
                  </a:cubicBezTo>
                  <a:cubicBezTo>
                    <a:pt x="272" y="185"/>
                    <a:pt x="283" y="185"/>
                    <a:pt x="293" y="185"/>
                  </a:cubicBezTo>
                  <a:close/>
                  <a:moveTo>
                    <a:pt x="275" y="179"/>
                  </a:moveTo>
                  <a:cubicBezTo>
                    <a:pt x="266" y="179"/>
                    <a:pt x="256" y="179"/>
                    <a:pt x="246" y="179"/>
                  </a:cubicBezTo>
                  <a:cubicBezTo>
                    <a:pt x="246" y="172"/>
                    <a:pt x="245" y="164"/>
                    <a:pt x="246" y="157"/>
                  </a:cubicBezTo>
                  <a:cubicBezTo>
                    <a:pt x="256" y="157"/>
                    <a:pt x="266" y="157"/>
                    <a:pt x="275" y="157"/>
                  </a:cubicBezTo>
                  <a:cubicBezTo>
                    <a:pt x="275" y="165"/>
                    <a:pt x="275" y="172"/>
                    <a:pt x="275" y="179"/>
                  </a:cubicBezTo>
                  <a:close/>
                  <a:moveTo>
                    <a:pt x="255" y="185"/>
                  </a:moveTo>
                  <a:cubicBezTo>
                    <a:pt x="255" y="191"/>
                    <a:pt x="255" y="196"/>
                    <a:pt x="255" y="202"/>
                  </a:cubicBezTo>
                  <a:cubicBezTo>
                    <a:pt x="245" y="202"/>
                    <a:pt x="234" y="202"/>
                    <a:pt x="224" y="202"/>
                  </a:cubicBezTo>
                  <a:cubicBezTo>
                    <a:pt x="224" y="197"/>
                    <a:pt x="223" y="190"/>
                    <a:pt x="224" y="185"/>
                  </a:cubicBezTo>
                  <a:cubicBezTo>
                    <a:pt x="235" y="185"/>
                    <a:pt x="245" y="185"/>
                    <a:pt x="255" y="185"/>
                  </a:cubicBezTo>
                  <a:close/>
                  <a:moveTo>
                    <a:pt x="237" y="208"/>
                  </a:moveTo>
                  <a:cubicBezTo>
                    <a:pt x="237" y="213"/>
                    <a:pt x="237" y="219"/>
                    <a:pt x="237" y="224"/>
                  </a:cubicBezTo>
                  <a:cubicBezTo>
                    <a:pt x="224" y="224"/>
                    <a:pt x="211" y="224"/>
                    <a:pt x="198" y="224"/>
                  </a:cubicBezTo>
                  <a:cubicBezTo>
                    <a:pt x="199" y="219"/>
                    <a:pt x="198" y="213"/>
                    <a:pt x="199" y="208"/>
                  </a:cubicBezTo>
                  <a:cubicBezTo>
                    <a:pt x="211" y="208"/>
                    <a:pt x="224" y="208"/>
                    <a:pt x="237" y="208"/>
                  </a:cubicBezTo>
                  <a:close/>
                  <a:moveTo>
                    <a:pt x="220" y="230"/>
                  </a:moveTo>
                  <a:cubicBezTo>
                    <a:pt x="220" y="237"/>
                    <a:pt x="220" y="244"/>
                    <a:pt x="220" y="251"/>
                  </a:cubicBezTo>
                  <a:cubicBezTo>
                    <a:pt x="209" y="251"/>
                    <a:pt x="199" y="251"/>
                    <a:pt x="188" y="251"/>
                  </a:cubicBezTo>
                  <a:cubicBezTo>
                    <a:pt x="188" y="244"/>
                    <a:pt x="188" y="236"/>
                    <a:pt x="188" y="230"/>
                  </a:cubicBezTo>
                  <a:cubicBezTo>
                    <a:pt x="199" y="230"/>
                    <a:pt x="209" y="230"/>
                    <a:pt x="220" y="230"/>
                  </a:cubicBezTo>
                  <a:close/>
                  <a:moveTo>
                    <a:pt x="172" y="268"/>
                  </a:moveTo>
                  <a:cubicBezTo>
                    <a:pt x="172" y="264"/>
                    <a:pt x="172" y="261"/>
                    <a:pt x="172" y="257"/>
                  </a:cubicBezTo>
                  <a:cubicBezTo>
                    <a:pt x="180" y="257"/>
                    <a:pt x="189" y="257"/>
                    <a:pt x="197" y="257"/>
                  </a:cubicBezTo>
                  <a:cubicBezTo>
                    <a:pt x="197" y="261"/>
                    <a:pt x="197" y="264"/>
                    <a:pt x="197" y="268"/>
                  </a:cubicBezTo>
                  <a:cubicBezTo>
                    <a:pt x="189" y="268"/>
                    <a:pt x="180" y="268"/>
                    <a:pt x="172" y="268"/>
                  </a:cubicBezTo>
                  <a:close/>
                  <a:moveTo>
                    <a:pt x="182" y="274"/>
                  </a:moveTo>
                  <a:cubicBezTo>
                    <a:pt x="182" y="279"/>
                    <a:pt x="182" y="284"/>
                    <a:pt x="182" y="289"/>
                  </a:cubicBezTo>
                  <a:cubicBezTo>
                    <a:pt x="179" y="289"/>
                    <a:pt x="176" y="289"/>
                    <a:pt x="172" y="289"/>
                  </a:cubicBezTo>
                  <a:cubicBezTo>
                    <a:pt x="172" y="284"/>
                    <a:pt x="172" y="279"/>
                    <a:pt x="172" y="274"/>
                  </a:cubicBezTo>
                  <a:cubicBezTo>
                    <a:pt x="176" y="274"/>
                    <a:pt x="179" y="274"/>
                    <a:pt x="182" y="274"/>
                  </a:cubicBezTo>
                  <a:close/>
                  <a:moveTo>
                    <a:pt x="193" y="224"/>
                  </a:moveTo>
                  <a:cubicBezTo>
                    <a:pt x="187" y="224"/>
                    <a:pt x="181" y="224"/>
                    <a:pt x="175" y="224"/>
                  </a:cubicBezTo>
                  <a:cubicBezTo>
                    <a:pt x="175" y="219"/>
                    <a:pt x="175" y="213"/>
                    <a:pt x="175" y="208"/>
                  </a:cubicBezTo>
                  <a:cubicBezTo>
                    <a:pt x="181" y="208"/>
                    <a:pt x="187" y="208"/>
                    <a:pt x="193" y="208"/>
                  </a:cubicBezTo>
                  <a:cubicBezTo>
                    <a:pt x="193" y="213"/>
                    <a:pt x="193" y="219"/>
                    <a:pt x="193" y="224"/>
                  </a:cubicBezTo>
                  <a:close/>
                  <a:moveTo>
                    <a:pt x="172" y="321"/>
                  </a:moveTo>
                  <a:cubicBezTo>
                    <a:pt x="176" y="321"/>
                    <a:pt x="179" y="321"/>
                    <a:pt x="182" y="321"/>
                  </a:cubicBezTo>
                  <a:cubicBezTo>
                    <a:pt x="182" y="328"/>
                    <a:pt x="182" y="336"/>
                    <a:pt x="182" y="343"/>
                  </a:cubicBezTo>
                  <a:cubicBezTo>
                    <a:pt x="179" y="343"/>
                    <a:pt x="176" y="343"/>
                    <a:pt x="172" y="343"/>
                  </a:cubicBezTo>
                  <a:cubicBezTo>
                    <a:pt x="172" y="336"/>
                    <a:pt x="172" y="328"/>
                    <a:pt x="172" y="321"/>
                  </a:cubicBezTo>
                  <a:close/>
                  <a:moveTo>
                    <a:pt x="172" y="315"/>
                  </a:moveTo>
                  <a:cubicBezTo>
                    <a:pt x="172" y="308"/>
                    <a:pt x="172" y="302"/>
                    <a:pt x="172" y="296"/>
                  </a:cubicBezTo>
                  <a:cubicBezTo>
                    <a:pt x="179" y="296"/>
                    <a:pt x="186" y="296"/>
                    <a:pt x="193" y="296"/>
                  </a:cubicBezTo>
                  <a:cubicBezTo>
                    <a:pt x="193" y="302"/>
                    <a:pt x="193" y="308"/>
                    <a:pt x="193" y="315"/>
                  </a:cubicBezTo>
                  <a:cubicBezTo>
                    <a:pt x="186" y="315"/>
                    <a:pt x="179" y="315"/>
                    <a:pt x="172" y="315"/>
                  </a:cubicBezTo>
                  <a:close/>
                  <a:moveTo>
                    <a:pt x="199" y="315"/>
                  </a:moveTo>
                  <a:cubicBezTo>
                    <a:pt x="199" y="308"/>
                    <a:pt x="199" y="302"/>
                    <a:pt x="199" y="296"/>
                  </a:cubicBezTo>
                  <a:cubicBezTo>
                    <a:pt x="204" y="296"/>
                    <a:pt x="209" y="296"/>
                    <a:pt x="214" y="296"/>
                  </a:cubicBezTo>
                  <a:cubicBezTo>
                    <a:pt x="214" y="302"/>
                    <a:pt x="214" y="308"/>
                    <a:pt x="214" y="315"/>
                  </a:cubicBezTo>
                  <a:cubicBezTo>
                    <a:pt x="209" y="315"/>
                    <a:pt x="204" y="315"/>
                    <a:pt x="199" y="315"/>
                  </a:cubicBezTo>
                  <a:close/>
                  <a:moveTo>
                    <a:pt x="188" y="289"/>
                  </a:moveTo>
                  <a:cubicBezTo>
                    <a:pt x="188" y="284"/>
                    <a:pt x="188" y="279"/>
                    <a:pt x="188" y="274"/>
                  </a:cubicBezTo>
                  <a:cubicBezTo>
                    <a:pt x="197" y="274"/>
                    <a:pt x="205" y="274"/>
                    <a:pt x="214" y="274"/>
                  </a:cubicBezTo>
                  <a:cubicBezTo>
                    <a:pt x="214" y="279"/>
                    <a:pt x="214" y="284"/>
                    <a:pt x="214" y="289"/>
                  </a:cubicBezTo>
                  <a:cubicBezTo>
                    <a:pt x="205" y="289"/>
                    <a:pt x="197" y="289"/>
                    <a:pt x="188" y="289"/>
                  </a:cubicBezTo>
                  <a:close/>
                  <a:moveTo>
                    <a:pt x="203" y="268"/>
                  </a:moveTo>
                  <a:cubicBezTo>
                    <a:pt x="203" y="264"/>
                    <a:pt x="203" y="261"/>
                    <a:pt x="203" y="257"/>
                  </a:cubicBezTo>
                  <a:cubicBezTo>
                    <a:pt x="208" y="257"/>
                    <a:pt x="214" y="257"/>
                    <a:pt x="220" y="257"/>
                  </a:cubicBezTo>
                  <a:cubicBezTo>
                    <a:pt x="218" y="260"/>
                    <a:pt x="216" y="264"/>
                    <a:pt x="215" y="268"/>
                  </a:cubicBezTo>
                  <a:cubicBezTo>
                    <a:pt x="211" y="268"/>
                    <a:pt x="207" y="268"/>
                    <a:pt x="203" y="268"/>
                  </a:cubicBezTo>
                  <a:close/>
                  <a:moveTo>
                    <a:pt x="222" y="265"/>
                  </a:moveTo>
                  <a:cubicBezTo>
                    <a:pt x="227" y="266"/>
                    <a:pt x="231" y="268"/>
                    <a:pt x="236" y="269"/>
                  </a:cubicBezTo>
                  <a:cubicBezTo>
                    <a:pt x="235" y="272"/>
                    <a:pt x="234" y="275"/>
                    <a:pt x="233" y="278"/>
                  </a:cubicBezTo>
                  <a:cubicBezTo>
                    <a:pt x="229" y="278"/>
                    <a:pt x="224" y="278"/>
                    <a:pt x="220" y="278"/>
                  </a:cubicBezTo>
                  <a:cubicBezTo>
                    <a:pt x="219" y="272"/>
                    <a:pt x="221" y="269"/>
                    <a:pt x="222" y="265"/>
                  </a:cubicBezTo>
                  <a:close/>
                  <a:moveTo>
                    <a:pt x="220" y="333"/>
                  </a:moveTo>
                  <a:cubicBezTo>
                    <a:pt x="224" y="333"/>
                    <a:pt x="228" y="333"/>
                    <a:pt x="232" y="333"/>
                  </a:cubicBezTo>
                  <a:cubicBezTo>
                    <a:pt x="232" y="336"/>
                    <a:pt x="232" y="340"/>
                    <a:pt x="232" y="343"/>
                  </a:cubicBezTo>
                  <a:cubicBezTo>
                    <a:pt x="228" y="343"/>
                    <a:pt x="224" y="343"/>
                    <a:pt x="220" y="343"/>
                  </a:cubicBezTo>
                  <a:cubicBezTo>
                    <a:pt x="220" y="340"/>
                    <a:pt x="220" y="336"/>
                    <a:pt x="220" y="333"/>
                  </a:cubicBezTo>
                  <a:close/>
                  <a:moveTo>
                    <a:pt x="236" y="349"/>
                  </a:moveTo>
                  <a:cubicBezTo>
                    <a:pt x="256" y="349"/>
                    <a:pt x="275" y="349"/>
                    <a:pt x="295" y="349"/>
                  </a:cubicBezTo>
                  <a:cubicBezTo>
                    <a:pt x="301" y="349"/>
                    <a:pt x="309" y="348"/>
                    <a:pt x="314" y="349"/>
                  </a:cubicBezTo>
                  <a:cubicBezTo>
                    <a:pt x="317" y="350"/>
                    <a:pt x="322" y="355"/>
                    <a:pt x="325" y="358"/>
                  </a:cubicBezTo>
                  <a:cubicBezTo>
                    <a:pt x="334" y="368"/>
                    <a:pt x="344" y="378"/>
                    <a:pt x="353" y="387"/>
                  </a:cubicBezTo>
                  <a:cubicBezTo>
                    <a:pt x="301" y="387"/>
                    <a:pt x="250" y="387"/>
                    <a:pt x="198" y="387"/>
                  </a:cubicBezTo>
                  <a:cubicBezTo>
                    <a:pt x="198" y="386"/>
                    <a:pt x="201" y="384"/>
                    <a:pt x="202" y="383"/>
                  </a:cubicBezTo>
                  <a:cubicBezTo>
                    <a:pt x="213" y="372"/>
                    <a:pt x="225" y="360"/>
                    <a:pt x="236" y="349"/>
                  </a:cubicBezTo>
                  <a:close/>
                  <a:moveTo>
                    <a:pt x="323" y="343"/>
                  </a:moveTo>
                  <a:cubicBezTo>
                    <a:pt x="323" y="340"/>
                    <a:pt x="323" y="336"/>
                    <a:pt x="323" y="333"/>
                  </a:cubicBezTo>
                  <a:cubicBezTo>
                    <a:pt x="327" y="333"/>
                    <a:pt x="331" y="333"/>
                    <a:pt x="335" y="333"/>
                  </a:cubicBezTo>
                  <a:cubicBezTo>
                    <a:pt x="335" y="336"/>
                    <a:pt x="335" y="340"/>
                    <a:pt x="335" y="343"/>
                  </a:cubicBezTo>
                  <a:cubicBezTo>
                    <a:pt x="331" y="343"/>
                    <a:pt x="327" y="343"/>
                    <a:pt x="323" y="343"/>
                  </a:cubicBezTo>
                  <a:close/>
                  <a:moveTo>
                    <a:pt x="323" y="327"/>
                  </a:moveTo>
                  <a:cubicBezTo>
                    <a:pt x="323" y="323"/>
                    <a:pt x="323" y="320"/>
                    <a:pt x="323" y="316"/>
                  </a:cubicBezTo>
                  <a:cubicBezTo>
                    <a:pt x="327" y="316"/>
                    <a:pt x="331" y="316"/>
                    <a:pt x="335" y="316"/>
                  </a:cubicBezTo>
                  <a:cubicBezTo>
                    <a:pt x="335" y="320"/>
                    <a:pt x="335" y="323"/>
                    <a:pt x="335" y="327"/>
                  </a:cubicBezTo>
                  <a:cubicBezTo>
                    <a:pt x="331" y="327"/>
                    <a:pt x="327" y="327"/>
                    <a:pt x="323" y="327"/>
                  </a:cubicBezTo>
                  <a:close/>
                  <a:moveTo>
                    <a:pt x="323" y="310"/>
                  </a:moveTo>
                  <a:cubicBezTo>
                    <a:pt x="323" y="307"/>
                    <a:pt x="323" y="304"/>
                    <a:pt x="323" y="300"/>
                  </a:cubicBezTo>
                  <a:cubicBezTo>
                    <a:pt x="327" y="300"/>
                    <a:pt x="331" y="300"/>
                    <a:pt x="335" y="300"/>
                  </a:cubicBezTo>
                  <a:cubicBezTo>
                    <a:pt x="335" y="304"/>
                    <a:pt x="335" y="307"/>
                    <a:pt x="335" y="310"/>
                  </a:cubicBezTo>
                  <a:cubicBezTo>
                    <a:pt x="331" y="310"/>
                    <a:pt x="327" y="310"/>
                    <a:pt x="323" y="310"/>
                  </a:cubicBezTo>
                  <a:close/>
                  <a:moveTo>
                    <a:pt x="323" y="294"/>
                  </a:moveTo>
                  <a:cubicBezTo>
                    <a:pt x="323" y="290"/>
                    <a:pt x="323" y="287"/>
                    <a:pt x="323" y="284"/>
                  </a:cubicBezTo>
                  <a:cubicBezTo>
                    <a:pt x="327" y="284"/>
                    <a:pt x="331" y="284"/>
                    <a:pt x="335" y="284"/>
                  </a:cubicBezTo>
                  <a:cubicBezTo>
                    <a:pt x="335" y="287"/>
                    <a:pt x="335" y="290"/>
                    <a:pt x="335" y="294"/>
                  </a:cubicBezTo>
                  <a:cubicBezTo>
                    <a:pt x="331" y="294"/>
                    <a:pt x="327" y="294"/>
                    <a:pt x="323" y="294"/>
                  </a:cubicBezTo>
                  <a:close/>
                  <a:moveTo>
                    <a:pt x="321" y="278"/>
                  </a:moveTo>
                  <a:cubicBezTo>
                    <a:pt x="321" y="275"/>
                    <a:pt x="320" y="272"/>
                    <a:pt x="318" y="269"/>
                  </a:cubicBezTo>
                  <a:cubicBezTo>
                    <a:pt x="322" y="267"/>
                    <a:pt x="328" y="267"/>
                    <a:pt x="332" y="265"/>
                  </a:cubicBezTo>
                  <a:cubicBezTo>
                    <a:pt x="334" y="268"/>
                    <a:pt x="335" y="272"/>
                    <a:pt x="335" y="278"/>
                  </a:cubicBezTo>
                  <a:cubicBezTo>
                    <a:pt x="330" y="278"/>
                    <a:pt x="326" y="278"/>
                    <a:pt x="321" y="278"/>
                  </a:cubicBezTo>
                  <a:close/>
                  <a:moveTo>
                    <a:pt x="334" y="257"/>
                  </a:moveTo>
                  <a:cubicBezTo>
                    <a:pt x="340" y="256"/>
                    <a:pt x="346" y="257"/>
                    <a:pt x="352" y="257"/>
                  </a:cubicBezTo>
                  <a:cubicBezTo>
                    <a:pt x="352" y="261"/>
                    <a:pt x="352" y="264"/>
                    <a:pt x="352" y="268"/>
                  </a:cubicBezTo>
                  <a:cubicBezTo>
                    <a:pt x="348" y="268"/>
                    <a:pt x="344" y="268"/>
                    <a:pt x="340" y="268"/>
                  </a:cubicBezTo>
                  <a:cubicBezTo>
                    <a:pt x="338" y="264"/>
                    <a:pt x="337" y="260"/>
                    <a:pt x="334" y="257"/>
                  </a:cubicBezTo>
                  <a:close/>
                  <a:moveTo>
                    <a:pt x="341" y="289"/>
                  </a:moveTo>
                  <a:cubicBezTo>
                    <a:pt x="341" y="284"/>
                    <a:pt x="341" y="279"/>
                    <a:pt x="341" y="274"/>
                  </a:cubicBezTo>
                  <a:cubicBezTo>
                    <a:pt x="350" y="274"/>
                    <a:pt x="358" y="274"/>
                    <a:pt x="367" y="274"/>
                  </a:cubicBezTo>
                  <a:cubicBezTo>
                    <a:pt x="367" y="279"/>
                    <a:pt x="367" y="284"/>
                    <a:pt x="367" y="289"/>
                  </a:cubicBezTo>
                  <a:cubicBezTo>
                    <a:pt x="358" y="289"/>
                    <a:pt x="350" y="289"/>
                    <a:pt x="341" y="289"/>
                  </a:cubicBezTo>
                  <a:close/>
                  <a:moveTo>
                    <a:pt x="356" y="296"/>
                  </a:moveTo>
                  <a:cubicBezTo>
                    <a:pt x="356" y="302"/>
                    <a:pt x="356" y="308"/>
                    <a:pt x="356" y="315"/>
                  </a:cubicBezTo>
                  <a:cubicBezTo>
                    <a:pt x="351" y="315"/>
                    <a:pt x="346" y="315"/>
                    <a:pt x="341" y="315"/>
                  </a:cubicBezTo>
                  <a:cubicBezTo>
                    <a:pt x="341" y="308"/>
                    <a:pt x="341" y="302"/>
                    <a:pt x="341" y="296"/>
                  </a:cubicBezTo>
                  <a:cubicBezTo>
                    <a:pt x="346" y="296"/>
                    <a:pt x="351" y="296"/>
                    <a:pt x="356" y="296"/>
                  </a:cubicBezTo>
                  <a:close/>
                  <a:moveTo>
                    <a:pt x="373" y="289"/>
                  </a:moveTo>
                  <a:cubicBezTo>
                    <a:pt x="373" y="284"/>
                    <a:pt x="373" y="279"/>
                    <a:pt x="373" y="274"/>
                  </a:cubicBezTo>
                  <a:cubicBezTo>
                    <a:pt x="376" y="274"/>
                    <a:pt x="380" y="274"/>
                    <a:pt x="383" y="274"/>
                  </a:cubicBezTo>
                  <a:cubicBezTo>
                    <a:pt x="383" y="279"/>
                    <a:pt x="383" y="284"/>
                    <a:pt x="383" y="289"/>
                  </a:cubicBezTo>
                  <a:cubicBezTo>
                    <a:pt x="380" y="289"/>
                    <a:pt x="376" y="289"/>
                    <a:pt x="373" y="289"/>
                  </a:cubicBezTo>
                  <a:close/>
                  <a:moveTo>
                    <a:pt x="358" y="268"/>
                  </a:moveTo>
                  <a:cubicBezTo>
                    <a:pt x="358" y="264"/>
                    <a:pt x="358" y="261"/>
                    <a:pt x="358" y="257"/>
                  </a:cubicBezTo>
                  <a:cubicBezTo>
                    <a:pt x="366" y="257"/>
                    <a:pt x="375" y="257"/>
                    <a:pt x="383" y="257"/>
                  </a:cubicBezTo>
                  <a:cubicBezTo>
                    <a:pt x="383" y="261"/>
                    <a:pt x="383" y="264"/>
                    <a:pt x="383" y="268"/>
                  </a:cubicBezTo>
                  <a:cubicBezTo>
                    <a:pt x="375" y="268"/>
                    <a:pt x="366" y="268"/>
                    <a:pt x="358" y="268"/>
                  </a:cubicBezTo>
                  <a:close/>
                  <a:moveTo>
                    <a:pt x="372" y="251"/>
                  </a:moveTo>
                  <a:cubicBezTo>
                    <a:pt x="373" y="244"/>
                    <a:pt x="372" y="236"/>
                    <a:pt x="373" y="230"/>
                  </a:cubicBezTo>
                  <a:cubicBezTo>
                    <a:pt x="382" y="230"/>
                    <a:pt x="392" y="230"/>
                    <a:pt x="402" y="230"/>
                  </a:cubicBezTo>
                  <a:cubicBezTo>
                    <a:pt x="402" y="237"/>
                    <a:pt x="402" y="244"/>
                    <a:pt x="402" y="251"/>
                  </a:cubicBezTo>
                  <a:cubicBezTo>
                    <a:pt x="392" y="251"/>
                    <a:pt x="382" y="251"/>
                    <a:pt x="372" y="251"/>
                  </a:cubicBezTo>
                  <a:close/>
                  <a:moveTo>
                    <a:pt x="426" y="230"/>
                  </a:moveTo>
                  <a:cubicBezTo>
                    <a:pt x="426" y="237"/>
                    <a:pt x="426" y="244"/>
                    <a:pt x="426" y="251"/>
                  </a:cubicBezTo>
                  <a:cubicBezTo>
                    <a:pt x="420" y="251"/>
                    <a:pt x="414" y="251"/>
                    <a:pt x="407" y="251"/>
                  </a:cubicBezTo>
                  <a:cubicBezTo>
                    <a:pt x="407" y="244"/>
                    <a:pt x="407" y="237"/>
                    <a:pt x="407" y="230"/>
                  </a:cubicBezTo>
                  <a:cubicBezTo>
                    <a:pt x="414" y="230"/>
                    <a:pt x="420" y="230"/>
                    <a:pt x="426" y="230"/>
                  </a:cubicBezTo>
                  <a:close/>
                  <a:moveTo>
                    <a:pt x="413" y="224"/>
                  </a:moveTo>
                  <a:cubicBezTo>
                    <a:pt x="413" y="219"/>
                    <a:pt x="413" y="213"/>
                    <a:pt x="413" y="208"/>
                  </a:cubicBezTo>
                  <a:cubicBezTo>
                    <a:pt x="418" y="208"/>
                    <a:pt x="422" y="208"/>
                    <a:pt x="426" y="208"/>
                  </a:cubicBezTo>
                  <a:cubicBezTo>
                    <a:pt x="426" y="213"/>
                    <a:pt x="426" y="219"/>
                    <a:pt x="426" y="224"/>
                  </a:cubicBezTo>
                  <a:cubicBezTo>
                    <a:pt x="422" y="224"/>
                    <a:pt x="418" y="224"/>
                    <a:pt x="413" y="224"/>
                  </a:cubicBezTo>
                  <a:close/>
                  <a:moveTo>
                    <a:pt x="407" y="224"/>
                  </a:moveTo>
                  <a:cubicBezTo>
                    <a:pt x="400" y="224"/>
                    <a:pt x="393" y="224"/>
                    <a:pt x="386" y="224"/>
                  </a:cubicBezTo>
                  <a:cubicBezTo>
                    <a:pt x="386" y="219"/>
                    <a:pt x="386" y="213"/>
                    <a:pt x="386" y="208"/>
                  </a:cubicBezTo>
                  <a:cubicBezTo>
                    <a:pt x="393" y="208"/>
                    <a:pt x="400" y="208"/>
                    <a:pt x="407" y="208"/>
                  </a:cubicBezTo>
                  <a:cubicBezTo>
                    <a:pt x="407" y="213"/>
                    <a:pt x="407" y="219"/>
                    <a:pt x="407" y="224"/>
                  </a:cubicBezTo>
                  <a:close/>
                  <a:moveTo>
                    <a:pt x="389" y="257"/>
                  </a:moveTo>
                  <a:cubicBezTo>
                    <a:pt x="403" y="257"/>
                    <a:pt x="417" y="257"/>
                    <a:pt x="432" y="257"/>
                  </a:cubicBezTo>
                  <a:cubicBezTo>
                    <a:pt x="433" y="251"/>
                    <a:pt x="432" y="243"/>
                    <a:pt x="432" y="236"/>
                  </a:cubicBezTo>
                  <a:cubicBezTo>
                    <a:pt x="432" y="236"/>
                    <a:pt x="432" y="236"/>
                    <a:pt x="432" y="235"/>
                  </a:cubicBezTo>
                  <a:cubicBezTo>
                    <a:pt x="451" y="235"/>
                    <a:pt x="470" y="235"/>
                    <a:pt x="489" y="235"/>
                  </a:cubicBezTo>
                  <a:cubicBezTo>
                    <a:pt x="489" y="258"/>
                    <a:pt x="488" y="279"/>
                    <a:pt x="487" y="299"/>
                  </a:cubicBezTo>
                  <a:cubicBezTo>
                    <a:pt x="454" y="299"/>
                    <a:pt x="421" y="299"/>
                    <a:pt x="389" y="299"/>
                  </a:cubicBezTo>
                  <a:cubicBezTo>
                    <a:pt x="389" y="285"/>
                    <a:pt x="389" y="271"/>
                    <a:pt x="389" y="257"/>
                  </a:cubicBezTo>
                  <a:close/>
                  <a:moveTo>
                    <a:pt x="216" y="157"/>
                  </a:moveTo>
                  <a:cubicBezTo>
                    <a:pt x="224" y="157"/>
                    <a:pt x="232" y="157"/>
                    <a:pt x="240" y="157"/>
                  </a:cubicBezTo>
                  <a:cubicBezTo>
                    <a:pt x="240" y="165"/>
                    <a:pt x="240" y="172"/>
                    <a:pt x="240" y="179"/>
                  </a:cubicBezTo>
                  <a:cubicBezTo>
                    <a:pt x="232" y="179"/>
                    <a:pt x="223" y="179"/>
                    <a:pt x="215" y="179"/>
                  </a:cubicBezTo>
                  <a:cubicBezTo>
                    <a:pt x="215" y="172"/>
                    <a:pt x="215" y="164"/>
                    <a:pt x="216" y="157"/>
                  </a:cubicBezTo>
                  <a:close/>
                  <a:moveTo>
                    <a:pt x="218" y="185"/>
                  </a:moveTo>
                  <a:cubicBezTo>
                    <a:pt x="218" y="191"/>
                    <a:pt x="218" y="196"/>
                    <a:pt x="218" y="202"/>
                  </a:cubicBezTo>
                  <a:cubicBezTo>
                    <a:pt x="188" y="202"/>
                    <a:pt x="159" y="202"/>
                    <a:pt x="130" y="202"/>
                  </a:cubicBezTo>
                  <a:cubicBezTo>
                    <a:pt x="130" y="192"/>
                    <a:pt x="130" y="180"/>
                    <a:pt x="130" y="171"/>
                  </a:cubicBezTo>
                  <a:cubicBezTo>
                    <a:pt x="134" y="171"/>
                    <a:pt x="138" y="171"/>
                    <a:pt x="142" y="171"/>
                  </a:cubicBezTo>
                  <a:cubicBezTo>
                    <a:pt x="142" y="177"/>
                    <a:pt x="142" y="184"/>
                    <a:pt x="142" y="191"/>
                  </a:cubicBezTo>
                  <a:cubicBezTo>
                    <a:pt x="148" y="192"/>
                    <a:pt x="157" y="191"/>
                    <a:pt x="164" y="191"/>
                  </a:cubicBezTo>
                  <a:cubicBezTo>
                    <a:pt x="165" y="185"/>
                    <a:pt x="164" y="177"/>
                    <a:pt x="164" y="171"/>
                  </a:cubicBezTo>
                  <a:cubicBezTo>
                    <a:pt x="168" y="171"/>
                    <a:pt x="172" y="171"/>
                    <a:pt x="175" y="171"/>
                  </a:cubicBezTo>
                  <a:cubicBezTo>
                    <a:pt x="175" y="178"/>
                    <a:pt x="175" y="184"/>
                    <a:pt x="175" y="191"/>
                  </a:cubicBezTo>
                  <a:cubicBezTo>
                    <a:pt x="183" y="191"/>
                    <a:pt x="191" y="191"/>
                    <a:pt x="198" y="191"/>
                  </a:cubicBezTo>
                  <a:cubicBezTo>
                    <a:pt x="198" y="184"/>
                    <a:pt x="198" y="178"/>
                    <a:pt x="198" y="171"/>
                  </a:cubicBezTo>
                  <a:cubicBezTo>
                    <a:pt x="202" y="171"/>
                    <a:pt x="206" y="171"/>
                    <a:pt x="209" y="171"/>
                  </a:cubicBezTo>
                  <a:cubicBezTo>
                    <a:pt x="209" y="175"/>
                    <a:pt x="209" y="180"/>
                    <a:pt x="209" y="185"/>
                  </a:cubicBezTo>
                  <a:cubicBezTo>
                    <a:pt x="212" y="185"/>
                    <a:pt x="215" y="185"/>
                    <a:pt x="218" y="185"/>
                  </a:cubicBezTo>
                  <a:close/>
                  <a:moveTo>
                    <a:pt x="209" y="165"/>
                  </a:moveTo>
                  <a:cubicBezTo>
                    <a:pt x="204" y="165"/>
                    <a:pt x="198" y="165"/>
                    <a:pt x="193" y="165"/>
                  </a:cubicBezTo>
                  <a:cubicBezTo>
                    <a:pt x="192" y="171"/>
                    <a:pt x="193" y="179"/>
                    <a:pt x="193" y="186"/>
                  </a:cubicBezTo>
                  <a:cubicBezTo>
                    <a:pt x="189" y="186"/>
                    <a:pt x="185" y="186"/>
                    <a:pt x="182" y="186"/>
                  </a:cubicBezTo>
                  <a:cubicBezTo>
                    <a:pt x="182" y="179"/>
                    <a:pt x="182" y="172"/>
                    <a:pt x="182" y="165"/>
                  </a:cubicBezTo>
                  <a:cubicBezTo>
                    <a:pt x="175" y="164"/>
                    <a:pt x="166" y="165"/>
                    <a:pt x="159" y="165"/>
                  </a:cubicBezTo>
                  <a:cubicBezTo>
                    <a:pt x="159" y="172"/>
                    <a:pt x="159" y="179"/>
                    <a:pt x="159" y="186"/>
                  </a:cubicBezTo>
                  <a:cubicBezTo>
                    <a:pt x="155" y="186"/>
                    <a:pt x="151" y="186"/>
                    <a:pt x="148" y="186"/>
                  </a:cubicBezTo>
                  <a:cubicBezTo>
                    <a:pt x="148" y="179"/>
                    <a:pt x="148" y="172"/>
                    <a:pt x="148" y="165"/>
                  </a:cubicBezTo>
                  <a:cubicBezTo>
                    <a:pt x="140" y="164"/>
                    <a:pt x="132" y="165"/>
                    <a:pt x="124" y="165"/>
                  </a:cubicBezTo>
                  <a:cubicBezTo>
                    <a:pt x="123" y="185"/>
                    <a:pt x="124" y="206"/>
                    <a:pt x="124" y="227"/>
                  </a:cubicBezTo>
                  <a:cubicBezTo>
                    <a:pt x="105" y="227"/>
                    <a:pt x="86" y="227"/>
                    <a:pt x="66" y="227"/>
                  </a:cubicBezTo>
                  <a:cubicBezTo>
                    <a:pt x="66" y="197"/>
                    <a:pt x="69" y="165"/>
                    <a:pt x="61" y="143"/>
                  </a:cubicBezTo>
                  <a:cubicBezTo>
                    <a:pt x="110" y="143"/>
                    <a:pt x="160" y="143"/>
                    <a:pt x="209" y="143"/>
                  </a:cubicBezTo>
                  <a:cubicBezTo>
                    <a:pt x="209" y="150"/>
                    <a:pt x="209" y="157"/>
                    <a:pt x="209" y="165"/>
                  </a:cubicBezTo>
                  <a:close/>
                  <a:moveTo>
                    <a:pt x="166" y="308"/>
                  </a:moveTo>
                  <a:cubicBezTo>
                    <a:pt x="166" y="321"/>
                    <a:pt x="166" y="335"/>
                    <a:pt x="166" y="349"/>
                  </a:cubicBezTo>
                  <a:cubicBezTo>
                    <a:pt x="184" y="349"/>
                    <a:pt x="204" y="349"/>
                    <a:pt x="222" y="349"/>
                  </a:cubicBezTo>
                  <a:cubicBezTo>
                    <a:pt x="223" y="350"/>
                    <a:pt x="222" y="351"/>
                    <a:pt x="221" y="351"/>
                  </a:cubicBezTo>
                  <a:cubicBezTo>
                    <a:pt x="212" y="360"/>
                    <a:pt x="204" y="369"/>
                    <a:pt x="194" y="378"/>
                  </a:cubicBezTo>
                  <a:cubicBezTo>
                    <a:pt x="191" y="381"/>
                    <a:pt x="187" y="387"/>
                    <a:pt x="184" y="387"/>
                  </a:cubicBezTo>
                  <a:cubicBezTo>
                    <a:pt x="179" y="389"/>
                    <a:pt x="166" y="387"/>
                    <a:pt x="160" y="387"/>
                  </a:cubicBezTo>
                  <a:cubicBezTo>
                    <a:pt x="136" y="387"/>
                    <a:pt x="112" y="387"/>
                    <a:pt x="88" y="387"/>
                  </a:cubicBezTo>
                  <a:cubicBezTo>
                    <a:pt x="78" y="365"/>
                    <a:pt x="72" y="337"/>
                    <a:pt x="70" y="308"/>
                  </a:cubicBezTo>
                  <a:cubicBezTo>
                    <a:pt x="102" y="308"/>
                    <a:pt x="134" y="308"/>
                    <a:pt x="166" y="308"/>
                  </a:cubicBezTo>
                  <a:close/>
                  <a:moveTo>
                    <a:pt x="278" y="496"/>
                  </a:moveTo>
                  <a:cubicBezTo>
                    <a:pt x="270" y="490"/>
                    <a:pt x="262" y="483"/>
                    <a:pt x="253" y="477"/>
                  </a:cubicBezTo>
                  <a:cubicBezTo>
                    <a:pt x="261" y="473"/>
                    <a:pt x="269" y="469"/>
                    <a:pt x="277" y="464"/>
                  </a:cubicBezTo>
                  <a:cubicBezTo>
                    <a:pt x="285" y="469"/>
                    <a:pt x="293" y="473"/>
                    <a:pt x="302" y="477"/>
                  </a:cubicBezTo>
                  <a:cubicBezTo>
                    <a:pt x="293" y="483"/>
                    <a:pt x="286" y="490"/>
                    <a:pt x="278" y="496"/>
                  </a:cubicBezTo>
                  <a:close/>
                  <a:moveTo>
                    <a:pt x="291" y="462"/>
                  </a:moveTo>
                  <a:cubicBezTo>
                    <a:pt x="286" y="460"/>
                    <a:pt x="282" y="457"/>
                    <a:pt x="277" y="455"/>
                  </a:cubicBezTo>
                  <a:cubicBezTo>
                    <a:pt x="272" y="457"/>
                    <a:pt x="268" y="460"/>
                    <a:pt x="263" y="462"/>
                  </a:cubicBezTo>
                  <a:cubicBezTo>
                    <a:pt x="263" y="460"/>
                    <a:pt x="264" y="457"/>
                    <a:pt x="264" y="455"/>
                  </a:cubicBezTo>
                  <a:cubicBezTo>
                    <a:pt x="264" y="452"/>
                    <a:pt x="266" y="449"/>
                    <a:pt x="265" y="447"/>
                  </a:cubicBezTo>
                  <a:cubicBezTo>
                    <a:pt x="265" y="445"/>
                    <a:pt x="261" y="442"/>
                    <a:pt x="260" y="441"/>
                  </a:cubicBezTo>
                  <a:cubicBezTo>
                    <a:pt x="258" y="439"/>
                    <a:pt x="255" y="437"/>
                    <a:pt x="254" y="435"/>
                  </a:cubicBezTo>
                  <a:cubicBezTo>
                    <a:pt x="259" y="434"/>
                    <a:pt x="264" y="434"/>
                    <a:pt x="270" y="433"/>
                  </a:cubicBezTo>
                  <a:cubicBezTo>
                    <a:pt x="272" y="428"/>
                    <a:pt x="274" y="423"/>
                    <a:pt x="277" y="418"/>
                  </a:cubicBezTo>
                  <a:cubicBezTo>
                    <a:pt x="279" y="423"/>
                    <a:pt x="282" y="428"/>
                    <a:pt x="284" y="433"/>
                  </a:cubicBezTo>
                  <a:cubicBezTo>
                    <a:pt x="289" y="433"/>
                    <a:pt x="294" y="434"/>
                    <a:pt x="299" y="435"/>
                  </a:cubicBezTo>
                  <a:cubicBezTo>
                    <a:pt x="299" y="437"/>
                    <a:pt x="296" y="439"/>
                    <a:pt x="294" y="441"/>
                  </a:cubicBezTo>
                  <a:cubicBezTo>
                    <a:pt x="292" y="443"/>
                    <a:pt x="290" y="445"/>
                    <a:pt x="288" y="446"/>
                  </a:cubicBezTo>
                  <a:cubicBezTo>
                    <a:pt x="289" y="452"/>
                    <a:pt x="290" y="457"/>
                    <a:pt x="291" y="462"/>
                  </a:cubicBezTo>
                  <a:close/>
                  <a:moveTo>
                    <a:pt x="460" y="401"/>
                  </a:moveTo>
                  <a:cubicBezTo>
                    <a:pt x="454" y="412"/>
                    <a:pt x="445" y="421"/>
                    <a:pt x="434" y="428"/>
                  </a:cubicBezTo>
                  <a:cubicBezTo>
                    <a:pt x="422" y="435"/>
                    <a:pt x="405" y="439"/>
                    <a:pt x="389" y="443"/>
                  </a:cubicBezTo>
                  <a:cubicBezTo>
                    <a:pt x="358" y="452"/>
                    <a:pt x="326" y="462"/>
                    <a:pt x="302" y="477"/>
                  </a:cubicBezTo>
                  <a:cubicBezTo>
                    <a:pt x="301" y="470"/>
                    <a:pt x="300" y="464"/>
                    <a:pt x="298" y="457"/>
                  </a:cubicBezTo>
                  <a:cubicBezTo>
                    <a:pt x="298" y="455"/>
                    <a:pt x="297" y="452"/>
                    <a:pt x="297" y="450"/>
                  </a:cubicBezTo>
                  <a:cubicBezTo>
                    <a:pt x="298" y="447"/>
                    <a:pt x="306" y="442"/>
                    <a:pt x="308" y="440"/>
                  </a:cubicBezTo>
                  <a:cubicBezTo>
                    <a:pt x="312" y="436"/>
                    <a:pt x="315" y="433"/>
                    <a:pt x="318" y="430"/>
                  </a:cubicBezTo>
                  <a:cubicBezTo>
                    <a:pt x="309" y="428"/>
                    <a:pt x="300" y="427"/>
                    <a:pt x="290" y="426"/>
                  </a:cubicBezTo>
                  <a:cubicBezTo>
                    <a:pt x="285" y="417"/>
                    <a:pt x="281" y="409"/>
                    <a:pt x="277" y="400"/>
                  </a:cubicBezTo>
                  <a:cubicBezTo>
                    <a:pt x="272" y="408"/>
                    <a:pt x="269" y="417"/>
                    <a:pt x="264" y="426"/>
                  </a:cubicBezTo>
                  <a:cubicBezTo>
                    <a:pt x="255" y="427"/>
                    <a:pt x="246" y="428"/>
                    <a:pt x="237" y="429"/>
                  </a:cubicBezTo>
                  <a:cubicBezTo>
                    <a:pt x="236" y="431"/>
                    <a:pt x="239" y="433"/>
                    <a:pt x="241" y="434"/>
                  </a:cubicBezTo>
                  <a:cubicBezTo>
                    <a:pt x="245" y="438"/>
                    <a:pt x="247" y="441"/>
                    <a:pt x="252" y="445"/>
                  </a:cubicBezTo>
                  <a:cubicBezTo>
                    <a:pt x="253" y="446"/>
                    <a:pt x="256" y="449"/>
                    <a:pt x="256" y="451"/>
                  </a:cubicBezTo>
                  <a:cubicBezTo>
                    <a:pt x="257" y="453"/>
                    <a:pt x="255" y="460"/>
                    <a:pt x="254" y="463"/>
                  </a:cubicBezTo>
                  <a:cubicBezTo>
                    <a:pt x="253" y="468"/>
                    <a:pt x="252" y="472"/>
                    <a:pt x="252" y="476"/>
                  </a:cubicBezTo>
                  <a:cubicBezTo>
                    <a:pt x="227" y="460"/>
                    <a:pt x="194" y="451"/>
                    <a:pt x="162" y="442"/>
                  </a:cubicBezTo>
                  <a:cubicBezTo>
                    <a:pt x="152" y="439"/>
                    <a:pt x="140" y="437"/>
                    <a:pt x="130" y="433"/>
                  </a:cubicBezTo>
                  <a:cubicBezTo>
                    <a:pt x="114" y="426"/>
                    <a:pt x="101" y="411"/>
                    <a:pt x="93" y="396"/>
                  </a:cubicBezTo>
                  <a:cubicBezTo>
                    <a:pt x="216" y="396"/>
                    <a:pt x="339" y="396"/>
                    <a:pt x="462" y="396"/>
                  </a:cubicBezTo>
                  <a:cubicBezTo>
                    <a:pt x="463" y="398"/>
                    <a:pt x="461" y="399"/>
                    <a:pt x="460" y="401"/>
                  </a:cubicBezTo>
                  <a:close/>
                  <a:moveTo>
                    <a:pt x="467" y="387"/>
                  </a:moveTo>
                  <a:cubicBezTo>
                    <a:pt x="438" y="387"/>
                    <a:pt x="409" y="387"/>
                    <a:pt x="379" y="387"/>
                  </a:cubicBezTo>
                  <a:cubicBezTo>
                    <a:pt x="375" y="387"/>
                    <a:pt x="370" y="388"/>
                    <a:pt x="367" y="387"/>
                  </a:cubicBezTo>
                  <a:cubicBezTo>
                    <a:pt x="364" y="387"/>
                    <a:pt x="359" y="381"/>
                    <a:pt x="356" y="378"/>
                  </a:cubicBezTo>
                  <a:cubicBezTo>
                    <a:pt x="347" y="368"/>
                    <a:pt x="337" y="359"/>
                    <a:pt x="328" y="349"/>
                  </a:cubicBezTo>
                  <a:cubicBezTo>
                    <a:pt x="348" y="349"/>
                    <a:pt x="368" y="349"/>
                    <a:pt x="388" y="349"/>
                  </a:cubicBezTo>
                  <a:cubicBezTo>
                    <a:pt x="389" y="336"/>
                    <a:pt x="389" y="322"/>
                    <a:pt x="389" y="309"/>
                  </a:cubicBezTo>
                  <a:cubicBezTo>
                    <a:pt x="389" y="309"/>
                    <a:pt x="389" y="308"/>
                    <a:pt x="389" y="308"/>
                  </a:cubicBezTo>
                  <a:cubicBezTo>
                    <a:pt x="421" y="308"/>
                    <a:pt x="454" y="308"/>
                    <a:pt x="486" y="308"/>
                  </a:cubicBezTo>
                  <a:cubicBezTo>
                    <a:pt x="483" y="338"/>
                    <a:pt x="478" y="365"/>
                    <a:pt x="467" y="387"/>
                  </a:cubicBezTo>
                  <a:close/>
                  <a:moveTo>
                    <a:pt x="499" y="134"/>
                  </a:moveTo>
                  <a:cubicBezTo>
                    <a:pt x="448" y="134"/>
                    <a:pt x="397" y="134"/>
                    <a:pt x="345" y="134"/>
                  </a:cubicBezTo>
                  <a:cubicBezTo>
                    <a:pt x="345" y="128"/>
                    <a:pt x="345" y="123"/>
                    <a:pt x="345" y="118"/>
                  </a:cubicBezTo>
                  <a:cubicBezTo>
                    <a:pt x="338" y="117"/>
                    <a:pt x="329" y="117"/>
                    <a:pt x="321" y="117"/>
                  </a:cubicBezTo>
                  <a:cubicBezTo>
                    <a:pt x="321" y="124"/>
                    <a:pt x="321" y="132"/>
                    <a:pt x="321" y="139"/>
                  </a:cubicBezTo>
                  <a:cubicBezTo>
                    <a:pt x="317" y="139"/>
                    <a:pt x="313" y="139"/>
                    <a:pt x="308" y="139"/>
                  </a:cubicBezTo>
                  <a:cubicBezTo>
                    <a:pt x="308" y="132"/>
                    <a:pt x="308" y="125"/>
                    <a:pt x="308" y="118"/>
                  </a:cubicBezTo>
                  <a:cubicBezTo>
                    <a:pt x="301" y="117"/>
                    <a:pt x="292" y="117"/>
                    <a:pt x="284" y="117"/>
                  </a:cubicBezTo>
                  <a:cubicBezTo>
                    <a:pt x="284" y="124"/>
                    <a:pt x="284" y="132"/>
                    <a:pt x="284" y="139"/>
                  </a:cubicBezTo>
                  <a:cubicBezTo>
                    <a:pt x="280" y="139"/>
                    <a:pt x="275" y="139"/>
                    <a:pt x="271" y="139"/>
                  </a:cubicBezTo>
                  <a:cubicBezTo>
                    <a:pt x="271" y="132"/>
                    <a:pt x="271" y="125"/>
                    <a:pt x="271" y="118"/>
                  </a:cubicBezTo>
                  <a:cubicBezTo>
                    <a:pt x="264" y="117"/>
                    <a:pt x="255" y="117"/>
                    <a:pt x="247" y="117"/>
                  </a:cubicBezTo>
                  <a:cubicBezTo>
                    <a:pt x="247" y="124"/>
                    <a:pt x="247" y="132"/>
                    <a:pt x="247" y="139"/>
                  </a:cubicBezTo>
                  <a:cubicBezTo>
                    <a:pt x="242" y="139"/>
                    <a:pt x="238" y="139"/>
                    <a:pt x="234" y="139"/>
                  </a:cubicBezTo>
                  <a:cubicBezTo>
                    <a:pt x="234" y="132"/>
                    <a:pt x="234" y="124"/>
                    <a:pt x="234" y="117"/>
                  </a:cubicBezTo>
                  <a:cubicBezTo>
                    <a:pt x="226" y="117"/>
                    <a:pt x="218" y="117"/>
                    <a:pt x="209" y="117"/>
                  </a:cubicBezTo>
                  <a:cubicBezTo>
                    <a:pt x="209" y="123"/>
                    <a:pt x="209" y="128"/>
                    <a:pt x="209" y="134"/>
                  </a:cubicBezTo>
                  <a:cubicBezTo>
                    <a:pt x="159" y="134"/>
                    <a:pt x="108" y="134"/>
                    <a:pt x="58" y="134"/>
                  </a:cubicBezTo>
                  <a:cubicBezTo>
                    <a:pt x="49" y="119"/>
                    <a:pt x="40" y="105"/>
                    <a:pt x="25" y="97"/>
                  </a:cubicBezTo>
                  <a:cubicBezTo>
                    <a:pt x="24" y="96"/>
                    <a:pt x="26" y="95"/>
                    <a:pt x="27" y="95"/>
                  </a:cubicBezTo>
                  <a:cubicBezTo>
                    <a:pt x="57" y="68"/>
                    <a:pt x="89" y="42"/>
                    <a:pt x="119" y="16"/>
                  </a:cubicBezTo>
                  <a:cubicBezTo>
                    <a:pt x="160" y="43"/>
                    <a:pt x="212" y="62"/>
                    <a:pt x="278" y="62"/>
                  </a:cubicBezTo>
                  <a:cubicBezTo>
                    <a:pt x="330" y="62"/>
                    <a:pt x="370" y="51"/>
                    <a:pt x="404" y="33"/>
                  </a:cubicBezTo>
                  <a:cubicBezTo>
                    <a:pt x="416" y="27"/>
                    <a:pt x="428" y="21"/>
                    <a:pt x="438" y="15"/>
                  </a:cubicBezTo>
                  <a:cubicBezTo>
                    <a:pt x="469" y="42"/>
                    <a:pt x="502" y="70"/>
                    <a:pt x="532" y="97"/>
                  </a:cubicBezTo>
                  <a:cubicBezTo>
                    <a:pt x="517" y="105"/>
                    <a:pt x="506" y="118"/>
                    <a:pt x="499" y="13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27" name="矩形 126"/>
          <p:cNvSpPr/>
          <p:nvPr/>
        </p:nvSpPr>
        <p:spPr>
          <a:xfrm>
            <a:off x="651667" y="3268397"/>
            <a:ext cx="1554480" cy="914400"/>
          </a:xfrm>
          <a:prstGeom prst="rect">
            <a:avLst/>
          </a:prstGeom>
        </p:spPr>
        <p:txBody>
          <a:bodyPr wrap="none">
            <a:spAutoFit/>
          </a:bodyPr>
          <a:lstStyle/>
          <a:p>
            <a:r>
              <a:rPr altLang="en-US" b="1" kumimoji="1" lang="zh-CN" smtClean="0" sz="5400">
                <a:solidFill>
                  <a:schemeClr val="bg1"/>
                </a:solidFill>
                <a:latin charset="-122" panose="02000000000000000000" pitchFamily="2" typeface="方正清刻本悦宋简体"/>
                <a:ea charset="-122" panose="02000000000000000000" pitchFamily="2" typeface="方正清刻本悦宋简体"/>
              </a:rPr>
              <a:t>目录</a:t>
            </a:r>
          </a:p>
        </p:txBody>
      </p:sp>
      <p:sp>
        <p:nvSpPr>
          <p:cNvPr id="128" name="文本框 127"/>
          <p:cNvSpPr txBox="1"/>
          <p:nvPr/>
        </p:nvSpPr>
        <p:spPr>
          <a:xfrm>
            <a:off x="5486742" y="4804784"/>
            <a:ext cx="2394858" cy="518160"/>
          </a:xfrm>
          <a:prstGeom prst="rect">
            <a:avLst/>
          </a:prstGeom>
          <a:noFill/>
        </p:spPr>
        <p:txBody>
          <a:bodyPr rtlCol="0" wrap="square">
            <a:spAutoFit/>
          </a:bodyPr>
          <a:lstStyle/>
          <a:p>
            <a:r>
              <a:rPr altLang="en-US" b="1" lang="zh-CN" smtClean="0" sz="2800">
                <a:solidFill>
                  <a:srgbClr val="157E9F"/>
                </a:solidFill>
                <a:latin charset="-122" panose="02000000000000000000" pitchFamily="2" typeface="方正清刻本悦宋简体"/>
                <a:ea charset="-122" panose="02000000000000000000" pitchFamily="2" typeface="方正清刻本悦宋简体"/>
              </a:rPr>
              <a:t>分析讨论</a:t>
            </a:r>
          </a:p>
        </p:txBody>
      </p:sp>
      <p:sp>
        <p:nvSpPr>
          <p:cNvPr id="129" name="文本框 128"/>
          <p:cNvSpPr txBox="1"/>
          <p:nvPr/>
        </p:nvSpPr>
        <p:spPr>
          <a:xfrm>
            <a:off x="4643884" y="1531878"/>
            <a:ext cx="828000" cy="701040"/>
          </a:xfrm>
          <a:prstGeom prst="rect">
            <a:avLst/>
          </a:prstGeom>
          <a:noFill/>
          <a:ln>
            <a:noFill/>
          </a:ln>
        </p:spPr>
        <p:txBody>
          <a:bodyPr rtlCol="0" wrap="square">
            <a:spAutoFit/>
          </a:bodyPr>
          <a:lstStyle/>
          <a:p>
            <a:pPr algn="ctr"/>
            <a:r>
              <a:rPr altLang="zh-CN" b="1" lang="en-US" smtClean="0" sz="4000">
                <a:solidFill>
                  <a:srgbClr val="157E9F"/>
                </a:solidFill>
                <a:latin charset="-122" pitchFamily="34" typeface="微软雅黑"/>
                <a:ea charset="-122" pitchFamily="34" typeface="微软雅黑"/>
              </a:rPr>
              <a:t>01</a:t>
            </a:r>
          </a:p>
        </p:txBody>
      </p:sp>
      <p:sp>
        <p:nvSpPr>
          <p:cNvPr id="130" name="矩形 129"/>
          <p:cNvSpPr/>
          <p:nvPr/>
        </p:nvSpPr>
        <p:spPr>
          <a:xfrm>
            <a:off x="4643884" y="1471821"/>
            <a:ext cx="828000" cy="828000"/>
          </a:xfrm>
          <a:prstGeom prst="rect">
            <a:avLst/>
          </a:prstGeom>
          <a:noFill/>
          <a:ln>
            <a:solidFill>
              <a:srgbClr val="157E9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1" name="文本框 130"/>
          <p:cNvSpPr txBox="1"/>
          <p:nvPr/>
        </p:nvSpPr>
        <p:spPr>
          <a:xfrm>
            <a:off x="7925040" y="1502198"/>
            <a:ext cx="828000" cy="701040"/>
          </a:xfrm>
          <a:prstGeom prst="rect">
            <a:avLst/>
          </a:prstGeom>
          <a:noFill/>
          <a:ln>
            <a:noFill/>
          </a:ln>
        </p:spPr>
        <p:txBody>
          <a:bodyPr rtlCol="0" wrap="square">
            <a:spAutoFit/>
          </a:bodyPr>
          <a:lstStyle/>
          <a:p>
            <a:pPr algn="ctr"/>
            <a:r>
              <a:rPr altLang="zh-CN" b="1" lang="en-US" smtClean="0" sz="4000">
                <a:solidFill>
                  <a:srgbClr val="157E9F"/>
                </a:solidFill>
                <a:latin charset="-122" pitchFamily="34" typeface="微软雅黑"/>
                <a:ea charset="-122" pitchFamily="34" typeface="微软雅黑"/>
              </a:rPr>
              <a:t>02</a:t>
            </a:r>
          </a:p>
        </p:txBody>
      </p:sp>
      <p:sp>
        <p:nvSpPr>
          <p:cNvPr id="132" name="矩形 131"/>
          <p:cNvSpPr/>
          <p:nvPr/>
        </p:nvSpPr>
        <p:spPr>
          <a:xfrm>
            <a:off x="7925040" y="1442141"/>
            <a:ext cx="828000" cy="828000"/>
          </a:xfrm>
          <a:prstGeom prst="rect">
            <a:avLst/>
          </a:prstGeom>
          <a:noFill/>
          <a:ln>
            <a:solidFill>
              <a:srgbClr val="157E9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3" name="文本框 132"/>
          <p:cNvSpPr txBox="1"/>
          <p:nvPr/>
        </p:nvSpPr>
        <p:spPr>
          <a:xfrm>
            <a:off x="4624455" y="3183243"/>
            <a:ext cx="828000" cy="701040"/>
          </a:xfrm>
          <a:prstGeom prst="rect">
            <a:avLst/>
          </a:prstGeom>
          <a:noFill/>
          <a:ln>
            <a:noFill/>
          </a:ln>
        </p:spPr>
        <p:txBody>
          <a:bodyPr rtlCol="0" wrap="square">
            <a:spAutoFit/>
          </a:bodyPr>
          <a:lstStyle/>
          <a:p>
            <a:pPr algn="ctr"/>
            <a:r>
              <a:rPr altLang="zh-CN" b="1" lang="en-US" smtClean="0" sz="4000">
                <a:solidFill>
                  <a:srgbClr val="157E9F"/>
                </a:solidFill>
                <a:latin charset="-122" pitchFamily="34" typeface="微软雅黑"/>
                <a:ea charset="-122" pitchFamily="34" typeface="微软雅黑"/>
              </a:rPr>
              <a:t>03</a:t>
            </a:r>
          </a:p>
        </p:txBody>
      </p:sp>
      <p:sp>
        <p:nvSpPr>
          <p:cNvPr id="134" name="矩形 133"/>
          <p:cNvSpPr/>
          <p:nvPr/>
        </p:nvSpPr>
        <p:spPr>
          <a:xfrm>
            <a:off x="4624454" y="3123186"/>
            <a:ext cx="828000" cy="828000"/>
          </a:xfrm>
          <a:prstGeom prst="rect">
            <a:avLst/>
          </a:prstGeom>
          <a:noFill/>
          <a:ln>
            <a:solidFill>
              <a:srgbClr val="157E9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5" name="文本框 134"/>
          <p:cNvSpPr txBox="1"/>
          <p:nvPr/>
        </p:nvSpPr>
        <p:spPr>
          <a:xfrm>
            <a:off x="7916926" y="3183243"/>
            <a:ext cx="828000" cy="701040"/>
          </a:xfrm>
          <a:prstGeom prst="rect">
            <a:avLst/>
          </a:prstGeom>
          <a:noFill/>
          <a:ln>
            <a:noFill/>
          </a:ln>
        </p:spPr>
        <p:txBody>
          <a:bodyPr rtlCol="0" wrap="square">
            <a:spAutoFit/>
          </a:bodyPr>
          <a:lstStyle/>
          <a:p>
            <a:pPr algn="ctr"/>
            <a:r>
              <a:rPr altLang="zh-CN" b="1" lang="en-US" smtClean="0" sz="4000">
                <a:solidFill>
                  <a:srgbClr val="157E9F"/>
                </a:solidFill>
                <a:latin charset="-122" pitchFamily="34" typeface="微软雅黑"/>
                <a:ea charset="-122" pitchFamily="34" typeface="微软雅黑"/>
              </a:rPr>
              <a:t>04</a:t>
            </a:r>
          </a:p>
        </p:txBody>
      </p:sp>
      <p:sp>
        <p:nvSpPr>
          <p:cNvPr id="136" name="矩形 135"/>
          <p:cNvSpPr/>
          <p:nvPr/>
        </p:nvSpPr>
        <p:spPr>
          <a:xfrm>
            <a:off x="7916926" y="3123186"/>
            <a:ext cx="828000" cy="828000"/>
          </a:xfrm>
          <a:prstGeom prst="rect">
            <a:avLst/>
          </a:prstGeom>
          <a:noFill/>
          <a:ln>
            <a:solidFill>
              <a:srgbClr val="157E9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7" name="文本框 136"/>
          <p:cNvSpPr txBox="1"/>
          <p:nvPr/>
        </p:nvSpPr>
        <p:spPr>
          <a:xfrm>
            <a:off x="4624455" y="4890261"/>
            <a:ext cx="828000" cy="701040"/>
          </a:xfrm>
          <a:prstGeom prst="rect">
            <a:avLst/>
          </a:prstGeom>
          <a:noFill/>
          <a:ln>
            <a:noFill/>
          </a:ln>
        </p:spPr>
        <p:txBody>
          <a:bodyPr rtlCol="0" wrap="square">
            <a:spAutoFit/>
          </a:bodyPr>
          <a:lstStyle/>
          <a:p>
            <a:pPr algn="ctr"/>
            <a:r>
              <a:rPr altLang="zh-CN" b="1" lang="en-US" smtClean="0" sz="4000">
                <a:solidFill>
                  <a:srgbClr val="157E9F"/>
                </a:solidFill>
                <a:latin charset="-122" pitchFamily="34" typeface="微软雅黑"/>
                <a:ea charset="-122" pitchFamily="34" typeface="微软雅黑"/>
              </a:rPr>
              <a:t>05</a:t>
            </a:r>
          </a:p>
        </p:txBody>
      </p:sp>
      <p:sp>
        <p:nvSpPr>
          <p:cNvPr id="138" name="矩形 137"/>
          <p:cNvSpPr/>
          <p:nvPr/>
        </p:nvSpPr>
        <p:spPr>
          <a:xfrm>
            <a:off x="4624454" y="4830204"/>
            <a:ext cx="828000" cy="828000"/>
          </a:xfrm>
          <a:prstGeom prst="rect">
            <a:avLst/>
          </a:prstGeom>
          <a:noFill/>
          <a:ln>
            <a:solidFill>
              <a:srgbClr val="157E9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9" name="文本框 138"/>
          <p:cNvSpPr txBox="1"/>
          <p:nvPr/>
        </p:nvSpPr>
        <p:spPr>
          <a:xfrm>
            <a:off x="7916926" y="4890261"/>
            <a:ext cx="828000" cy="701040"/>
          </a:xfrm>
          <a:prstGeom prst="rect">
            <a:avLst/>
          </a:prstGeom>
          <a:noFill/>
          <a:ln>
            <a:noFill/>
          </a:ln>
        </p:spPr>
        <p:txBody>
          <a:bodyPr rtlCol="0" wrap="square">
            <a:spAutoFit/>
          </a:bodyPr>
          <a:lstStyle/>
          <a:p>
            <a:pPr algn="ctr"/>
            <a:r>
              <a:rPr altLang="zh-CN" b="1" lang="en-US" smtClean="0" sz="4000">
                <a:solidFill>
                  <a:srgbClr val="157E9F"/>
                </a:solidFill>
                <a:latin charset="-122" pitchFamily="34" typeface="微软雅黑"/>
                <a:ea charset="-122" pitchFamily="34" typeface="微软雅黑"/>
              </a:rPr>
              <a:t>06</a:t>
            </a:r>
          </a:p>
        </p:txBody>
      </p:sp>
      <p:sp>
        <p:nvSpPr>
          <p:cNvPr id="140" name="矩形 139"/>
          <p:cNvSpPr/>
          <p:nvPr/>
        </p:nvSpPr>
        <p:spPr>
          <a:xfrm>
            <a:off x="7916926" y="4830204"/>
            <a:ext cx="828000" cy="828000"/>
          </a:xfrm>
          <a:prstGeom prst="rect">
            <a:avLst/>
          </a:prstGeom>
          <a:noFill/>
          <a:ln>
            <a:solidFill>
              <a:srgbClr val="157E9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1" name="文本框 140"/>
          <p:cNvSpPr txBox="1"/>
          <p:nvPr/>
        </p:nvSpPr>
        <p:spPr>
          <a:xfrm>
            <a:off x="5562996" y="1953968"/>
            <a:ext cx="2394858" cy="335280"/>
          </a:xfrm>
          <a:prstGeom prst="rect">
            <a:avLst/>
          </a:prstGeom>
          <a:noFill/>
        </p:spPr>
        <p:txBody>
          <a:bodyPr rtlCol="0" wrap="square">
            <a:spAutoFit/>
          </a:bodyPr>
          <a:lstStyle/>
          <a:p>
            <a:r>
              <a:rPr altLang="zh-CN" lang="en-US" sz="1600">
                <a:solidFill>
                  <a:schemeClr val="tx1">
                    <a:lumMod val="75000"/>
                    <a:lumOff val="25000"/>
                  </a:schemeClr>
                </a:solidFill>
                <a:latin charset="-122" pitchFamily="34" typeface="微软雅黑"/>
                <a:ea charset="-122" pitchFamily="34" typeface="微软雅黑"/>
                <a:cs charset="0" pitchFamily="18" typeface="Times New Roman"/>
              </a:rPr>
              <a:t>Research Background</a:t>
            </a:r>
          </a:p>
        </p:txBody>
      </p:sp>
      <p:sp>
        <p:nvSpPr>
          <p:cNvPr id="142" name="文本框 141"/>
          <p:cNvSpPr txBox="1"/>
          <p:nvPr/>
        </p:nvSpPr>
        <p:spPr>
          <a:xfrm>
            <a:off x="8814541" y="1977437"/>
            <a:ext cx="2394858" cy="335280"/>
          </a:xfrm>
          <a:prstGeom prst="rect">
            <a:avLst/>
          </a:prstGeom>
          <a:noFill/>
        </p:spPr>
        <p:txBody>
          <a:bodyPr rtlCol="0" wrap="square">
            <a:spAutoFit/>
          </a:bodyPr>
          <a:lstStyle/>
          <a:p>
            <a:r>
              <a:rPr altLang="zh-CN" lang="en-US" sz="1600">
                <a:solidFill>
                  <a:schemeClr val="tx1">
                    <a:lumMod val="75000"/>
                    <a:lumOff val="25000"/>
                  </a:schemeClr>
                </a:solidFill>
                <a:latin charset="-122" pitchFamily="34" typeface="微软雅黑"/>
                <a:ea charset="-122" pitchFamily="34" typeface="微软雅黑"/>
              </a:rPr>
              <a:t>Research Purpose</a:t>
            </a:r>
          </a:p>
        </p:txBody>
      </p:sp>
      <p:sp>
        <p:nvSpPr>
          <p:cNvPr id="143" name="文本框 142"/>
          <p:cNvSpPr txBox="1"/>
          <p:nvPr/>
        </p:nvSpPr>
        <p:spPr>
          <a:xfrm>
            <a:off x="5528709" y="3641987"/>
            <a:ext cx="2394858" cy="335280"/>
          </a:xfrm>
          <a:prstGeom prst="rect">
            <a:avLst/>
          </a:prstGeom>
          <a:noFill/>
        </p:spPr>
        <p:txBody>
          <a:bodyPr rtlCol="0" wrap="square">
            <a:spAutoFit/>
          </a:bodyPr>
          <a:lstStyle/>
          <a:p>
            <a:r>
              <a:rPr altLang="zh-CN" lang="en-US" smtClean="0" sz="1600">
                <a:solidFill>
                  <a:schemeClr val="tx1">
                    <a:lumMod val="75000"/>
                    <a:lumOff val="25000"/>
                  </a:schemeClr>
                </a:solidFill>
                <a:latin charset="-122" pitchFamily="34" typeface="微软雅黑"/>
                <a:ea charset="-122" pitchFamily="34" typeface="微软雅黑"/>
                <a:cs charset="0" pitchFamily="18" typeface="Times New Roman"/>
              </a:rPr>
              <a:t>Research Process</a:t>
            </a:r>
          </a:p>
        </p:txBody>
      </p:sp>
      <p:sp>
        <p:nvSpPr>
          <p:cNvPr id="144" name="文本框 143"/>
          <p:cNvSpPr txBox="1"/>
          <p:nvPr/>
        </p:nvSpPr>
        <p:spPr>
          <a:xfrm>
            <a:off x="8814541" y="3633648"/>
            <a:ext cx="2394858" cy="335280"/>
          </a:xfrm>
          <a:prstGeom prst="rect">
            <a:avLst/>
          </a:prstGeom>
          <a:noFill/>
        </p:spPr>
        <p:txBody>
          <a:bodyPr rtlCol="0" wrap="square">
            <a:spAutoFit/>
          </a:bodyPr>
          <a:lstStyle/>
          <a:p>
            <a:r>
              <a:rPr altLang="zh-CN" lang="en-US" sz="1600">
                <a:solidFill>
                  <a:schemeClr val="tx1">
                    <a:lumMod val="75000"/>
                    <a:lumOff val="25000"/>
                  </a:schemeClr>
                </a:solidFill>
                <a:latin charset="-122" pitchFamily="34" typeface="微软雅黑"/>
                <a:ea charset="-122" pitchFamily="34" typeface="微软雅黑"/>
                <a:cs charset="0" pitchFamily="18" typeface="Times New Roman"/>
              </a:rPr>
              <a:t>Research Result</a:t>
            </a:r>
          </a:p>
        </p:txBody>
      </p:sp>
      <p:sp>
        <p:nvSpPr>
          <p:cNvPr id="145" name="文本框 144"/>
          <p:cNvSpPr txBox="1"/>
          <p:nvPr/>
        </p:nvSpPr>
        <p:spPr>
          <a:xfrm>
            <a:off x="5522068" y="5349679"/>
            <a:ext cx="2394858" cy="335280"/>
          </a:xfrm>
          <a:prstGeom prst="rect">
            <a:avLst/>
          </a:prstGeom>
          <a:noFill/>
        </p:spPr>
        <p:txBody>
          <a:bodyPr rtlCol="0" wrap="square">
            <a:spAutoFit/>
          </a:bodyPr>
          <a:lstStyle/>
          <a:p>
            <a:r>
              <a:rPr altLang="zh-CN" lang="en-US" smtClean="0" sz="1600">
                <a:solidFill>
                  <a:schemeClr val="tx1">
                    <a:lumMod val="75000"/>
                    <a:lumOff val="25000"/>
                  </a:schemeClr>
                </a:solidFill>
                <a:latin charset="-122" pitchFamily="34" typeface="微软雅黑"/>
                <a:ea charset="-122" pitchFamily="34" typeface="微软雅黑"/>
                <a:cs charset="0" pitchFamily="18" typeface="Times New Roman"/>
              </a:rPr>
              <a:t>Analysis &amp; Discussion</a:t>
            </a:r>
          </a:p>
        </p:txBody>
      </p:sp>
      <p:sp>
        <p:nvSpPr>
          <p:cNvPr id="146" name="文本框 145"/>
          <p:cNvSpPr txBox="1"/>
          <p:nvPr/>
        </p:nvSpPr>
        <p:spPr>
          <a:xfrm>
            <a:off x="8814541" y="5343096"/>
            <a:ext cx="2394858" cy="335280"/>
          </a:xfrm>
          <a:prstGeom prst="rect">
            <a:avLst/>
          </a:prstGeom>
          <a:noFill/>
        </p:spPr>
        <p:txBody>
          <a:bodyPr rtlCol="0" wrap="square">
            <a:spAutoFit/>
          </a:bodyPr>
          <a:lstStyle/>
          <a:p>
            <a:r>
              <a:rPr altLang="zh-CN" lang="en-US" sz="1600">
                <a:solidFill>
                  <a:schemeClr val="tx1">
                    <a:lumMod val="75000"/>
                    <a:lumOff val="25000"/>
                  </a:schemeClr>
                </a:solidFill>
                <a:latin charset="-122" pitchFamily="34" typeface="微软雅黑"/>
                <a:ea charset="-122" pitchFamily="34" typeface="微软雅黑"/>
                <a:cs charset="0" pitchFamily="18" typeface="Times New Roman"/>
              </a:rPr>
              <a:t>Future Prospect</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dkDnDiag">
          <a:fgClr>
            <a:schemeClr val="bg1">
              <a:lumMod val="95000"/>
            </a:schemeClr>
          </a:fgClr>
          <a:bgClr>
            <a:schemeClr val="bg1"/>
          </a:bgClr>
        </a:pattFill>
        <a:effectLst/>
      </p:bgPr>
    </p:bg>
    <p:spTree>
      <p:nvGrpSpPr>
        <p:cNvPr id="1" name=""/>
        <p:cNvGrpSpPr/>
        <p:nvPr/>
      </p:nvGrpSpPr>
      <p:grpSpPr>
        <a:xfrm>
          <a:off x="0" y="0"/>
          <a:ext cx="0" cy="0"/>
        </a:xfrm>
      </p:grpSpPr>
      <p:sp>
        <p:nvSpPr>
          <p:cNvPr id="17" name="矩形 16"/>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algn="t" blurRad="393700" dir="5820000" dist="76200" rotWithShape="0" sx="99000" sy="9900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8" lIns="91436" rIns="91436" rtlCol="0" tIns="45718"/>
          <a:lstStyle/>
          <a:p>
            <a:pPr algn="ctr"/>
            <a:endParaRPr altLang="en-US" lang="zh-CN"/>
          </a:p>
        </p:txBody>
      </p:sp>
      <p:sp>
        <p:nvSpPr>
          <p:cNvPr id="18" name="圆角矩形 17"/>
          <p:cNvSpPr/>
          <p:nvPr/>
        </p:nvSpPr>
        <p:spPr>
          <a:xfrm flipV="1" rot="10800000">
            <a:off x="-5664" y="249441"/>
            <a:ext cx="484287" cy="491115"/>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8" lIns="91436" rIns="91436" rtlCol="0" tIns="45718"/>
          <a:lstStyle/>
          <a:p>
            <a:pPr algn="ctr"/>
            <a:r>
              <a:rPr altLang="zh-CN" lang="en-US" sz="3600"/>
              <a:t>5</a:t>
            </a:r>
          </a:p>
        </p:txBody>
      </p:sp>
      <p:sp>
        <p:nvSpPr>
          <p:cNvPr id="19" name="矩形 18"/>
          <p:cNvSpPr/>
          <p:nvPr/>
        </p:nvSpPr>
        <p:spPr>
          <a:xfrm>
            <a:off x="3478884" y="310334"/>
            <a:ext cx="3008622" cy="365756"/>
          </a:xfrm>
          <a:prstGeom prst="rect">
            <a:avLst/>
          </a:prstGeom>
        </p:spPr>
        <p:txBody>
          <a:bodyPr bIns="45718" lIns="91436" rIns="91436" tIns="45718" wrap="none">
            <a:spAutoFit/>
          </a:bodyPr>
          <a:lstStyle/>
          <a:p>
            <a:pPr algn="ctr"/>
            <a:r>
              <a:rPr altLang="zh-CN" lang="en-US" smtClean="0">
                <a:solidFill>
                  <a:schemeClr val="bg1"/>
                </a:solidFill>
                <a:latin charset="-122" pitchFamily="34" typeface="微软雅黑"/>
                <a:ea charset="-122" pitchFamily="34" typeface="微软雅黑"/>
              </a:rPr>
              <a:t>ANALYSIS &amp; DISCUSSION</a:t>
            </a:r>
          </a:p>
        </p:txBody>
      </p:sp>
      <p:sp>
        <p:nvSpPr>
          <p:cNvPr id="20" name="圆角矩形 19"/>
          <p:cNvSpPr/>
          <p:nvPr/>
        </p:nvSpPr>
        <p:spPr>
          <a:xfrm flipV="1" rot="16200000">
            <a:off x="11457520" y="249444"/>
            <a:ext cx="484287" cy="491115"/>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96"/>
          <p:cNvSpPr/>
          <p:nvPr/>
        </p:nvSpPr>
        <p:spPr bwMode="auto">
          <a:xfrm>
            <a:off x="11559368" y="359659"/>
            <a:ext cx="280590" cy="270687"/>
          </a:xfrm>
          <a:custGeom>
            <a:gdLst>
              <a:gd fmla="*/ 184 w 216" name="T0"/>
              <a:gd fmla="*/ 0 h 208" name="T1"/>
              <a:gd fmla="*/ 152 w 216" name="T2"/>
              <a:gd fmla="*/ 32 h 208" name="T3"/>
              <a:gd fmla="*/ 154 w 216" name="T4"/>
              <a:gd fmla="*/ 41 h 208" name="T5"/>
              <a:gd fmla="*/ 60 w 216" name="T6"/>
              <a:gd fmla="*/ 80 h 208" name="T7"/>
              <a:gd fmla="*/ 32 w 216" name="T8"/>
              <a:gd fmla="*/ 64 h 208" name="T9"/>
              <a:gd fmla="*/ 0 w 216" name="T10"/>
              <a:gd fmla="*/ 96 h 208" name="T11"/>
              <a:gd fmla="*/ 32 w 216" name="T12"/>
              <a:gd fmla="*/ 128 h 208" name="T13"/>
              <a:gd fmla="*/ 56 w 216" name="T14"/>
              <a:gd fmla="*/ 118 h 208" name="T15"/>
              <a:gd fmla="*/ 116 w 216" name="T16"/>
              <a:gd fmla="*/ 161 h 208" name="T17"/>
              <a:gd fmla="*/ 112 w 216" name="T18"/>
              <a:gd fmla="*/ 176 h 208" name="T19"/>
              <a:gd fmla="*/ 144 w 216" name="T20"/>
              <a:gd fmla="*/ 208 h 208" name="T21"/>
              <a:gd fmla="*/ 176 w 216" name="T22"/>
              <a:gd fmla="*/ 176 h 208" name="T23"/>
              <a:gd fmla="*/ 144 w 216" name="T24"/>
              <a:gd fmla="*/ 144 h 208" name="T25"/>
              <a:gd fmla="*/ 121 w 216" name="T26"/>
              <a:gd fmla="*/ 154 h 208" name="T27"/>
              <a:gd fmla="*/ 61 w 216" name="T28"/>
              <a:gd fmla="*/ 111 h 208" name="T29"/>
              <a:gd fmla="*/ 64 w 216" name="T30"/>
              <a:gd fmla="*/ 96 h 208" name="T31"/>
              <a:gd fmla="*/ 63 w 216" name="T32"/>
              <a:gd fmla="*/ 87 h 208" name="T33"/>
              <a:gd fmla="*/ 157 w 216" name="T34"/>
              <a:gd fmla="*/ 48 h 208" name="T35"/>
              <a:gd fmla="*/ 184 w 216" name="T36"/>
              <a:gd fmla="*/ 64 h 208" name="T37"/>
              <a:gd fmla="*/ 216 w 216" name="T38"/>
              <a:gd fmla="*/ 32 h 208" name="T39"/>
              <a:gd fmla="*/ 184 w 216" name="T40"/>
              <a:gd fmla="*/ 0 h 20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08" w="216">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anchor="t" anchorCtr="0" bIns="45720" compatLnSpc="1" lIns="91440" numCol="1" rIns="91440" tIns="45720" vert="horz" wrap="square"/>
          <a:lstStyle/>
          <a:p>
            <a:endParaRPr altLang="en-US" lang="zh-CN">
              <a:solidFill>
                <a:srgbClr val="AD1C21"/>
              </a:solidFill>
            </a:endParaRPr>
          </a:p>
        </p:txBody>
      </p:sp>
      <p:sp>
        <p:nvSpPr>
          <p:cNvPr id="22" name="矩形 21"/>
          <p:cNvSpPr/>
          <p:nvPr/>
        </p:nvSpPr>
        <p:spPr>
          <a:xfrm>
            <a:off x="633077" y="125666"/>
            <a:ext cx="2494280" cy="731520"/>
          </a:xfrm>
          <a:prstGeom prst="rect">
            <a:avLst/>
          </a:prstGeom>
        </p:spPr>
        <p:txBody>
          <a:bodyPr wrap="none">
            <a:spAutoFit/>
          </a:bodyPr>
          <a:lstStyle/>
          <a:p>
            <a:pPr>
              <a:lnSpc>
                <a:spcPct val="150000"/>
              </a:lnSpc>
            </a:pPr>
            <a:r>
              <a:rPr altLang="zh-CN" lang="en-US" smtClean="0" sz="2800">
                <a:solidFill>
                  <a:srgbClr val="157E9F"/>
                </a:solidFill>
                <a:latin charset="-122" panose="02000000000000000000" pitchFamily="2" typeface="方正清刻本悦宋简体"/>
                <a:ea charset="-122" panose="02000000000000000000" pitchFamily="2" typeface="方正清刻本悦宋简体"/>
              </a:rPr>
              <a:t> 试验数据分析</a:t>
            </a:r>
          </a:p>
        </p:txBody>
      </p:sp>
      <p:graphicFrame>
        <p:nvGraphicFramePr>
          <p:cNvPr id="33" name="图表 32"/>
          <p:cNvGraphicFramePr/>
          <p:nvPr/>
        </p:nvGraphicFramePr>
        <p:xfrm>
          <a:off x="5524711" y="1645894"/>
          <a:ext cx="5929391" cy="3216023"/>
        </p:xfrm>
        <a:graphic>
          <a:graphicData uri="http://schemas.openxmlformats.org/drawingml/2006/chart">
            <c:chart xmlns:c="http://schemas.openxmlformats.org/drawingml/2006/chart" r:id="rId2"/>
          </a:graphicData>
        </a:graphic>
      </p:graphicFrame>
      <p:sp>
        <p:nvSpPr>
          <p:cNvPr id="34" name="文本框 33"/>
          <p:cNvSpPr txBox="1"/>
          <p:nvPr/>
        </p:nvSpPr>
        <p:spPr>
          <a:xfrm>
            <a:off x="2613029" y="2273859"/>
            <a:ext cx="1217922" cy="761996"/>
          </a:xfrm>
          <a:prstGeom prst="rect">
            <a:avLst/>
          </a:prstGeom>
          <a:noFill/>
        </p:spPr>
        <p:txBody>
          <a:bodyPr bIns="45718" lIns="91436" rIns="91436" rtlCol="0" tIns="45718" wrap="none">
            <a:spAutoFit/>
          </a:bodyPr>
          <a:lstStyle/>
          <a:p>
            <a:r>
              <a:rPr altLang="zh-CN" lang="en-US" sz="4400">
                <a:solidFill>
                  <a:schemeClr val="tx1">
                    <a:lumMod val="75000"/>
                    <a:lumOff val="25000"/>
                  </a:schemeClr>
                </a:solidFill>
                <a:latin charset="0" panose="020b0402040204020203" pitchFamily="34" typeface="Segoe UI Semilight"/>
                <a:ea charset="-122" pitchFamily="34" typeface="微软雅黑"/>
                <a:cs charset="0" panose="020b0402040204020203" pitchFamily="34" typeface="Segoe UI Semilight"/>
              </a:rPr>
              <a:t>35%</a:t>
            </a:r>
          </a:p>
        </p:txBody>
      </p:sp>
      <p:sp>
        <p:nvSpPr>
          <p:cNvPr id="35" name="圆角矩形 34"/>
          <p:cNvSpPr/>
          <p:nvPr/>
        </p:nvSpPr>
        <p:spPr>
          <a:xfrm flipV="1" rot="10800000">
            <a:off x="1049749" y="2413020"/>
            <a:ext cx="1299872" cy="491115"/>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8" lIns="91436" rIns="91436" rtlCol="0" tIns="45718"/>
          <a:lstStyle/>
          <a:p>
            <a:pPr algn="ctr"/>
            <a:r>
              <a:rPr altLang="en-US" lang="zh-CN" sz="2400">
                <a:latin charset="-122" panose="02000000000000000000" pitchFamily="2" typeface="方正清刻本悦宋简体"/>
                <a:ea charset="-122" panose="02000000000000000000" pitchFamily="2" typeface="方正清刻本悦宋简体"/>
              </a:rPr>
              <a:t>分析1</a:t>
            </a:r>
          </a:p>
        </p:txBody>
      </p:sp>
      <p:sp>
        <p:nvSpPr>
          <p:cNvPr id="36" name="文本框 35"/>
          <p:cNvSpPr txBox="1"/>
          <p:nvPr/>
        </p:nvSpPr>
        <p:spPr>
          <a:xfrm>
            <a:off x="2613028" y="4875971"/>
            <a:ext cx="1289359" cy="761996"/>
          </a:xfrm>
          <a:prstGeom prst="rect">
            <a:avLst/>
          </a:prstGeom>
          <a:noFill/>
        </p:spPr>
        <p:txBody>
          <a:bodyPr bIns="45718" lIns="91436" rIns="91436" rtlCol="0" tIns="45718" wrap="none">
            <a:spAutoFit/>
          </a:bodyPr>
          <a:lstStyle/>
          <a:p>
            <a:r>
              <a:rPr altLang="zh-CN" lang="en-US" sz="4400">
                <a:solidFill>
                  <a:schemeClr val="tx1">
                    <a:lumMod val="75000"/>
                    <a:lumOff val="25000"/>
                  </a:schemeClr>
                </a:solidFill>
                <a:latin charset="0" panose="020b0402040204020203" pitchFamily="34" typeface="Segoe UI Semilight"/>
                <a:ea charset="-122" pitchFamily="34" typeface="微软雅黑"/>
                <a:cs charset="0" panose="020b0402040204020203" pitchFamily="34" typeface="Segoe UI Semilight"/>
              </a:rPr>
              <a:t>281K</a:t>
            </a:r>
          </a:p>
        </p:txBody>
      </p:sp>
      <p:sp>
        <p:nvSpPr>
          <p:cNvPr id="37" name="圆角矩形 36"/>
          <p:cNvSpPr/>
          <p:nvPr/>
        </p:nvSpPr>
        <p:spPr>
          <a:xfrm flipV="1" rot="10800000">
            <a:off x="1071199" y="4929505"/>
            <a:ext cx="1299872" cy="491115"/>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8" lIns="91436" rIns="91436" rtlCol="0" tIns="45718"/>
          <a:lstStyle/>
          <a:p>
            <a:pPr algn="ctr"/>
            <a:r>
              <a:rPr altLang="en-US" lang="zh-CN" sz="2400">
                <a:latin charset="-122" panose="02000000000000000000" pitchFamily="2" typeface="方正清刻本悦宋简体"/>
                <a:ea charset="-122" panose="02000000000000000000" pitchFamily="2" typeface="方正清刻本悦宋简体"/>
              </a:rPr>
              <a:t>分析3</a:t>
            </a:r>
          </a:p>
        </p:txBody>
      </p:sp>
      <p:sp>
        <p:nvSpPr>
          <p:cNvPr id="38" name="文本框 37"/>
          <p:cNvSpPr txBox="1"/>
          <p:nvPr/>
        </p:nvSpPr>
        <p:spPr>
          <a:xfrm>
            <a:off x="2613028" y="3611788"/>
            <a:ext cx="2067234" cy="761996"/>
          </a:xfrm>
          <a:prstGeom prst="rect">
            <a:avLst/>
          </a:prstGeom>
          <a:noFill/>
        </p:spPr>
        <p:txBody>
          <a:bodyPr bIns="45718" lIns="91436" rIns="91436" rtlCol="0" tIns="45718" wrap="none">
            <a:spAutoFit/>
          </a:bodyPr>
          <a:lstStyle/>
          <a:p>
            <a:r>
              <a:rPr altLang="zh-CN" lang="en-US" sz="4400">
                <a:solidFill>
                  <a:schemeClr val="tx1">
                    <a:lumMod val="75000"/>
                    <a:lumOff val="25000"/>
                  </a:schemeClr>
                </a:solidFill>
                <a:latin charset="0" panose="020b0402040204020203" pitchFamily="34" typeface="Segoe UI Semilight"/>
                <a:ea charset="-122" pitchFamily="34" typeface="微软雅黑"/>
                <a:cs charset="0" panose="020b0402040204020203" pitchFamily="34" typeface="Segoe UI Semilight"/>
              </a:rPr>
              <a:t>508,000</a:t>
            </a:r>
          </a:p>
        </p:txBody>
      </p:sp>
      <p:sp>
        <p:nvSpPr>
          <p:cNvPr id="39" name="圆角矩形 38"/>
          <p:cNvSpPr/>
          <p:nvPr/>
        </p:nvSpPr>
        <p:spPr>
          <a:xfrm flipV="1" rot="10800000">
            <a:off x="1071199" y="3665321"/>
            <a:ext cx="1299872" cy="491115"/>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8" lIns="91436" rIns="91436" rtlCol="0" tIns="45718"/>
          <a:lstStyle/>
          <a:p>
            <a:pPr algn="ctr"/>
            <a:r>
              <a:rPr altLang="en-US" lang="zh-CN" sz="2400">
                <a:latin charset="-122" panose="02000000000000000000" pitchFamily="2" typeface="方正清刻本悦宋简体"/>
                <a:ea charset="-122" panose="02000000000000000000" pitchFamily="2" typeface="方正清刻本悦宋简体"/>
              </a:rPr>
              <a:t>分析2</a:t>
            </a:r>
          </a:p>
        </p:txBody>
      </p:sp>
      <p:sp>
        <p:nvSpPr>
          <p:cNvPr id="40" name="矩形 39"/>
          <p:cNvSpPr/>
          <p:nvPr/>
        </p:nvSpPr>
        <p:spPr>
          <a:xfrm>
            <a:off x="5683626" y="5170223"/>
            <a:ext cx="5389463" cy="1042412"/>
          </a:xfrm>
          <a:prstGeom prst="rect">
            <a:avLst/>
          </a:prstGeom>
        </p:spPr>
        <p:txBody>
          <a:bodyPr bIns="45718" lIns="91436" rIns="91436" tIns="45718" wrap="square">
            <a:spAutoFit/>
          </a:bodyPr>
          <a:lstStyle/>
          <a:p>
            <a:pPr>
              <a:lnSpc>
                <a:spcPct val="130000"/>
              </a:lnSpc>
            </a:pPr>
            <a:r>
              <a:rPr altLang="en-US" lang="zh-CN" sz="1600">
                <a:solidFill>
                  <a:schemeClr val="bg2">
                    <a:lumMod val="50000"/>
                  </a:schemeClr>
                </a:solidFill>
                <a:latin charset="-122" pitchFamily="34" typeface="微软雅黑"/>
                <a:ea charset="-122" pitchFamily="34" typeface="微软雅黑"/>
              </a:rPr>
              <a:t>论文就是用来进行科学研究和描述科研成果的文章，简称之为论文。它既是探讨问题进行科学研究的一种手段，又是描述科研成果进行学术交流的一种工具。</a:t>
            </a:r>
          </a:p>
        </p:txBody>
      </p:sp>
      <p:cxnSp>
        <p:nvCxnSpPr>
          <p:cNvPr id="41" name="直接连接符 40"/>
          <p:cNvCxnSpPr/>
          <p:nvPr/>
        </p:nvCxnSpPr>
        <p:spPr>
          <a:xfrm flipV="1">
            <a:off x="947852" y="5794120"/>
            <a:ext cx="3660629" cy="4320"/>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5189878" y="1580105"/>
            <a:ext cx="4321" cy="4892416"/>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700" spd="med">
        <p:fade/>
      </p:transition>
    </mc:Choice>
    <mc:Fallback>
      <p:transition spd="med">
        <p:fade/>
      </p:transition>
    </mc:Fallback>
  </mc:AlternateConten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dkDnDiag">
          <a:fgClr>
            <a:schemeClr val="bg1">
              <a:lumMod val="95000"/>
            </a:schemeClr>
          </a:fgClr>
          <a:bgClr>
            <a:schemeClr val="bg1"/>
          </a:bgClr>
        </a:pattFill>
        <a:effectLst/>
      </p:bgPr>
    </p:bg>
    <p:spTree>
      <p:nvGrpSpPr>
        <p:cNvPr id="1" name=""/>
        <p:cNvGrpSpPr/>
        <p:nvPr/>
      </p:nvGrpSpPr>
      <p:grpSpPr>
        <a:xfrm>
          <a:off x="0" y="0"/>
          <a:ext cx="0" cy="0"/>
        </a:xfrm>
      </p:grpSpPr>
      <p:sp>
        <p:nvSpPr>
          <p:cNvPr id="17" name="矩形 16"/>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algn="t" blurRad="393700" dir="5820000" dist="76200" rotWithShape="0" sx="99000" sy="9900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8" lIns="91436" rIns="91436" rtlCol="0" tIns="45718"/>
          <a:lstStyle/>
          <a:p>
            <a:pPr algn="ctr"/>
            <a:endParaRPr altLang="en-US" lang="zh-CN"/>
          </a:p>
        </p:txBody>
      </p:sp>
      <p:sp>
        <p:nvSpPr>
          <p:cNvPr id="18" name="圆角矩形 17"/>
          <p:cNvSpPr/>
          <p:nvPr/>
        </p:nvSpPr>
        <p:spPr>
          <a:xfrm flipV="1" rot="10800000">
            <a:off x="-5664" y="249441"/>
            <a:ext cx="484287" cy="491115"/>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8" lIns="91436" rIns="91436" rtlCol="0" tIns="45718"/>
          <a:lstStyle/>
          <a:p>
            <a:pPr algn="ctr"/>
            <a:r>
              <a:rPr altLang="zh-CN" lang="en-US" sz="3600"/>
              <a:t>5</a:t>
            </a:r>
          </a:p>
        </p:txBody>
      </p:sp>
      <p:sp>
        <p:nvSpPr>
          <p:cNvPr id="19" name="矩形 18"/>
          <p:cNvSpPr/>
          <p:nvPr/>
        </p:nvSpPr>
        <p:spPr>
          <a:xfrm>
            <a:off x="3478884" y="310334"/>
            <a:ext cx="3008622" cy="365756"/>
          </a:xfrm>
          <a:prstGeom prst="rect">
            <a:avLst/>
          </a:prstGeom>
        </p:spPr>
        <p:txBody>
          <a:bodyPr bIns="45718" lIns="91436" rIns="91436" tIns="45718" wrap="none">
            <a:spAutoFit/>
          </a:bodyPr>
          <a:lstStyle/>
          <a:p>
            <a:pPr algn="ctr"/>
            <a:r>
              <a:rPr altLang="zh-CN" lang="en-US" smtClean="0">
                <a:solidFill>
                  <a:schemeClr val="bg1"/>
                </a:solidFill>
                <a:latin charset="-122" pitchFamily="34" typeface="微软雅黑"/>
                <a:ea charset="-122" pitchFamily="34" typeface="微软雅黑"/>
              </a:rPr>
              <a:t>ANALYSIS &amp; DISCUSSION</a:t>
            </a:r>
          </a:p>
        </p:txBody>
      </p:sp>
      <p:sp>
        <p:nvSpPr>
          <p:cNvPr id="20" name="圆角矩形 19"/>
          <p:cNvSpPr/>
          <p:nvPr/>
        </p:nvSpPr>
        <p:spPr>
          <a:xfrm flipV="1" rot="16200000">
            <a:off x="11457520" y="249444"/>
            <a:ext cx="484287" cy="491115"/>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96"/>
          <p:cNvSpPr/>
          <p:nvPr/>
        </p:nvSpPr>
        <p:spPr bwMode="auto">
          <a:xfrm>
            <a:off x="11559368" y="359659"/>
            <a:ext cx="280590" cy="270687"/>
          </a:xfrm>
          <a:custGeom>
            <a:gdLst>
              <a:gd fmla="*/ 184 w 216" name="T0"/>
              <a:gd fmla="*/ 0 h 208" name="T1"/>
              <a:gd fmla="*/ 152 w 216" name="T2"/>
              <a:gd fmla="*/ 32 h 208" name="T3"/>
              <a:gd fmla="*/ 154 w 216" name="T4"/>
              <a:gd fmla="*/ 41 h 208" name="T5"/>
              <a:gd fmla="*/ 60 w 216" name="T6"/>
              <a:gd fmla="*/ 80 h 208" name="T7"/>
              <a:gd fmla="*/ 32 w 216" name="T8"/>
              <a:gd fmla="*/ 64 h 208" name="T9"/>
              <a:gd fmla="*/ 0 w 216" name="T10"/>
              <a:gd fmla="*/ 96 h 208" name="T11"/>
              <a:gd fmla="*/ 32 w 216" name="T12"/>
              <a:gd fmla="*/ 128 h 208" name="T13"/>
              <a:gd fmla="*/ 56 w 216" name="T14"/>
              <a:gd fmla="*/ 118 h 208" name="T15"/>
              <a:gd fmla="*/ 116 w 216" name="T16"/>
              <a:gd fmla="*/ 161 h 208" name="T17"/>
              <a:gd fmla="*/ 112 w 216" name="T18"/>
              <a:gd fmla="*/ 176 h 208" name="T19"/>
              <a:gd fmla="*/ 144 w 216" name="T20"/>
              <a:gd fmla="*/ 208 h 208" name="T21"/>
              <a:gd fmla="*/ 176 w 216" name="T22"/>
              <a:gd fmla="*/ 176 h 208" name="T23"/>
              <a:gd fmla="*/ 144 w 216" name="T24"/>
              <a:gd fmla="*/ 144 h 208" name="T25"/>
              <a:gd fmla="*/ 121 w 216" name="T26"/>
              <a:gd fmla="*/ 154 h 208" name="T27"/>
              <a:gd fmla="*/ 61 w 216" name="T28"/>
              <a:gd fmla="*/ 111 h 208" name="T29"/>
              <a:gd fmla="*/ 64 w 216" name="T30"/>
              <a:gd fmla="*/ 96 h 208" name="T31"/>
              <a:gd fmla="*/ 63 w 216" name="T32"/>
              <a:gd fmla="*/ 87 h 208" name="T33"/>
              <a:gd fmla="*/ 157 w 216" name="T34"/>
              <a:gd fmla="*/ 48 h 208" name="T35"/>
              <a:gd fmla="*/ 184 w 216" name="T36"/>
              <a:gd fmla="*/ 64 h 208" name="T37"/>
              <a:gd fmla="*/ 216 w 216" name="T38"/>
              <a:gd fmla="*/ 32 h 208" name="T39"/>
              <a:gd fmla="*/ 184 w 216" name="T40"/>
              <a:gd fmla="*/ 0 h 20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08" w="216">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anchor="t" anchorCtr="0" bIns="45720" compatLnSpc="1" lIns="91440" numCol="1" rIns="91440" tIns="45720" vert="horz" wrap="square"/>
          <a:lstStyle/>
          <a:p>
            <a:endParaRPr altLang="en-US" lang="zh-CN">
              <a:solidFill>
                <a:srgbClr val="AD1C21"/>
              </a:solidFill>
            </a:endParaRPr>
          </a:p>
        </p:txBody>
      </p:sp>
      <p:sp>
        <p:nvSpPr>
          <p:cNvPr id="22" name="矩形 21"/>
          <p:cNvSpPr/>
          <p:nvPr/>
        </p:nvSpPr>
        <p:spPr>
          <a:xfrm>
            <a:off x="633077" y="125666"/>
            <a:ext cx="2494280" cy="731520"/>
          </a:xfrm>
          <a:prstGeom prst="rect">
            <a:avLst/>
          </a:prstGeom>
        </p:spPr>
        <p:txBody>
          <a:bodyPr wrap="none">
            <a:spAutoFit/>
          </a:bodyPr>
          <a:lstStyle/>
          <a:p>
            <a:pPr>
              <a:lnSpc>
                <a:spcPct val="150000"/>
              </a:lnSpc>
            </a:pPr>
            <a:r>
              <a:rPr altLang="zh-CN" lang="en-US" smtClean="0" sz="2800">
                <a:solidFill>
                  <a:srgbClr val="157E9F"/>
                </a:solidFill>
                <a:latin charset="-122" panose="02000000000000000000" pitchFamily="2" typeface="方正清刻本悦宋简体"/>
                <a:ea charset="-122" panose="02000000000000000000" pitchFamily="2" typeface="方正清刻本悦宋简体"/>
              </a:rPr>
              <a:t> 试验误差分析</a:t>
            </a:r>
          </a:p>
        </p:txBody>
      </p:sp>
      <p:grpSp>
        <p:nvGrpSpPr>
          <p:cNvPr id="23" name="组合 22"/>
          <p:cNvGrpSpPr/>
          <p:nvPr/>
        </p:nvGrpSpPr>
        <p:grpSpPr>
          <a:xfrm>
            <a:off x="1112595" y="2839549"/>
            <a:ext cx="1842896" cy="1742800"/>
            <a:chOff x="1017962" y="1558577"/>
            <a:chExt cx="2207996" cy="2088070"/>
          </a:xfrm>
          <a:solidFill>
            <a:srgbClr val="157E9F">
              <a:alpha val="65000"/>
            </a:srgbClr>
          </a:solidFill>
        </p:grpSpPr>
        <p:sp>
          <p:nvSpPr>
            <p:cNvPr id="24" name="等腰三角形 23"/>
            <p:cNvSpPr/>
            <p:nvPr/>
          </p:nvSpPr>
          <p:spPr>
            <a:xfrm>
              <a:off x="1017962" y="1743202"/>
              <a:ext cx="2207996" cy="1903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lnSpc>
                  <a:spcPct val="130000"/>
                </a:lnSpc>
              </a:pPr>
              <a:endParaRPr altLang="en-US" lang="zh-CN"/>
            </a:p>
          </p:txBody>
        </p:sp>
        <p:sp>
          <p:nvSpPr>
            <p:cNvPr id="25" name="等腰三角形 24"/>
            <p:cNvSpPr/>
            <p:nvPr/>
          </p:nvSpPr>
          <p:spPr>
            <a:xfrm>
              <a:off x="1017962" y="1558577"/>
              <a:ext cx="2207996" cy="1903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lnSpc>
                  <a:spcPct val="130000"/>
                </a:lnSpc>
              </a:pPr>
              <a:endParaRPr altLang="en-US" lang="zh-CN"/>
            </a:p>
          </p:txBody>
        </p:sp>
      </p:grpSp>
      <p:grpSp>
        <p:nvGrpSpPr>
          <p:cNvPr id="26" name="组合 25"/>
          <p:cNvGrpSpPr/>
          <p:nvPr/>
        </p:nvGrpSpPr>
        <p:grpSpPr>
          <a:xfrm flipV="1">
            <a:off x="7226535" y="3081275"/>
            <a:ext cx="1842896" cy="1742800"/>
            <a:chOff x="8997271" y="1558577"/>
            <a:chExt cx="2207996" cy="2088070"/>
          </a:xfrm>
          <a:solidFill>
            <a:srgbClr val="157E9F">
              <a:alpha val="65000"/>
            </a:srgbClr>
          </a:solidFill>
        </p:grpSpPr>
        <p:sp>
          <p:nvSpPr>
            <p:cNvPr id="27" name="等腰三角形 26"/>
            <p:cNvSpPr/>
            <p:nvPr/>
          </p:nvSpPr>
          <p:spPr>
            <a:xfrm>
              <a:off x="8997271" y="1743202"/>
              <a:ext cx="2207996" cy="1903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lnSpc>
                  <a:spcPct val="130000"/>
                </a:lnSpc>
              </a:pPr>
              <a:endParaRPr altLang="en-US" lang="zh-CN"/>
            </a:p>
          </p:txBody>
        </p:sp>
        <p:sp>
          <p:nvSpPr>
            <p:cNvPr id="28" name="等腰三角形 27"/>
            <p:cNvSpPr/>
            <p:nvPr/>
          </p:nvSpPr>
          <p:spPr>
            <a:xfrm>
              <a:off x="8997271" y="1558577"/>
              <a:ext cx="2207996" cy="1903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lnSpc>
                  <a:spcPct val="130000"/>
                </a:lnSpc>
              </a:pPr>
              <a:endParaRPr altLang="en-US" lang="zh-CN"/>
            </a:p>
          </p:txBody>
        </p:sp>
      </p:grpSp>
      <p:grpSp>
        <p:nvGrpSpPr>
          <p:cNvPr id="29" name="组合 28"/>
          <p:cNvGrpSpPr/>
          <p:nvPr/>
        </p:nvGrpSpPr>
        <p:grpSpPr>
          <a:xfrm flipV="1">
            <a:off x="3064540" y="3082312"/>
            <a:ext cx="1842896" cy="1742800"/>
            <a:chOff x="3467180" y="3932342"/>
            <a:chExt cx="2207996" cy="2088070"/>
          </a:xfrm>
          <a:solidFill>
            <a:srgbClr val="157E9F">
              <a:alpha val="65000"/>
            </a:srgbClr>
          </a:solidFill>
        </p:grpSpPr>
        <p:sp>
          <p:nvSpPr>
            <p:cNvPr id="30" name="等腰三角形 29"/>
            <p:cNvSpPr/>
            <p:nvPr/>
          </p:nvSpPr>
          <p:spPr>
            <a:xfrm>
              <a:off x="3467180" y="4116967"/>
              <a:ext cx="2207996" cy="1903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lnSpc>
                  <a:spcPct val="130000"/>
                </a:lnSpc>
              </a:pPr>
              <a:endParaRPr altLang="en-US" lang="zh-CN"/>
            </a:p>
          </p:txBody>
        </p:sp>
        <p:sp>
          <p:nvSpPr>
            <p:cNvPr id="31" name="等腰三角形 30"/>
            <p:cNvSpPr/>
            <p:nvPr/>
          </p:nvSpPr>
          <p:spPr>
            <a:xfrm>
              <a:off x="3467180" y="3932342"/>
              <a:ext cx="2207996" cy="1903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lnSpc>
                  <a:spcPct val="130000"/>
                </a:lnSpc>
              </a:pPr>
              <a:endParaRPr altLang="en-US" lang="zh-CN"/>
            </a:p>
          </p:txBody>
        </p:sp>
      </p:grpSp>
      <p:grpSp>
        <p:nvGrpSpPr>
          <p:cNvPr id="32" name="组合 31"/>
          <p:cNvGrpSpPr/>
          <p:nvPr/>
        </p:nvGrpSpPr>
        <p:grpSpPr>
          <a:xfrm>
            <a:off x="5145537" y="2839549"/>
            <a:ext cx="1842896" cy="1742800"/>
            <a:chOff x="6614571" y="3932342"/>
            <a:chExt cx="2207996" cy="2088070"/>
          </a:xfrm>
          <a:solidFill>
            <a:srgbClr val="157E9F">
              <a:alpha val="65000"/>
            </a:srgbClr>
          </a:solidFill>
        </p:grpSpPr>
        <p:sp>
          <p:nvSpPr>
            <p:cNvPr id="43" name="等腰三角形 42"/>
            <p:cNvSpPr/>
            <p:nvPr/>
          </p:nvSpPr>
          <p:spPr>
            <a:xfrm>
              <a:off x="6614571" y="4116967"/>
              <a:ext cx="2207996" cy="1903445"/>
            </a:xfrm>
            <a:prstGeom prst="triangle">
              <a:avLst/>
            </a:prstGeom>
            <a:grp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lnSpc>
                  <a:spcPct val="130000"/>
                </a:lnSpc>
              </a:pPr>
              <a:endParaRPr altLang="en-US" lang="zh-CN"/>
            </a:p>
          </p:txBody>
        </p:sp>
        <p:sp>
          <p:nvSpPr>
            <p:cNvPr id="44" name="等腰三角形 43"/>
            <p:cNvSpPr/>
            <p:nvPr/>
          </p:nvSpPr>
          <p:spPr>
            <a:xfrm>
              <a:off x="6614571" y="3932342"/>
              <a:ext cx="2207996" cy="1903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lnSpc>
                  <a:spcPct val="130000"/>
                </a:lnSpc>
              </a:pPr>
              <a:endParaRPr altLang="en-US" lang="zh-CN"/>
            </a:p>
          </p:txBody>
        </p:sp>
      </p:grpSp>
      <p:grpSp>
        <p:nvGrpSpPr>
          <p:cNvPr id="45" name="组合 44"/>
          <p:cNvGrpSpPr/>
          <p:nvPr/>
        </p:nvGrpSpPr>
        <p:grpSpPr>
          <a:xfrm>
            <a:off x="9261719" y="2839549"/>
            <a:ext cx="1842896" cy="1742800"/>
            <a:chOff x="6614571" y="3932342"/>
            <a:chExt cx="2207996" cy="2088070"/>
          </a:xfrm>
          <a:solidFill>
            <a:srgbClr val="157E9F">
              <a:alpha val="65000"/>
            </a:srgbClr>
          </a:solidFill>
        </p:grpSpPr>
        <p:sp>
          <p:nvSpPr>
            <p:cNvPr id="46" name="等腰三角形 45"/>
            <p:cNvSpPr/>
            <p:nvPr/>
          </p:nvSpPr>
          <p:spPr>
            <a:xfrm>
              <a:off x="6614571" y="4116967"/>
              <a:ext cx="2207996" cy="1903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lnSpc>
                  <a:spcPct val="130000"/>
                </a:lnSpc>
              </a:pPr>
              <a:endParaRPr altLang="en-US" lang="zh-CN"/>
            </a:p>
          </p:txBody>
        </p:sp>
        <p:sp>
          <p:nvSpPr>
            <p:cNvPr id="47" name="等腰三角形 46"/>
            <p:cNvSpPr/>
            <p:nvPr/>
          </p:nvSpPr>
          <p:spPr>
            <a:xfrm>
              <a:off x="6614571" y="3932342"/>
              <a:ext cx="2207996" cy="1903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lnSpc>
                  <a:spcPct val="130000"/>
                </a:lnSpc>
              </a:pPr>
              <a:endParaRPr altLang="en-US" lang="zh-CN"/>
            </a:p>
          </p:txBody>
        </p:sp>
      </p:grpSp>
      <p:sp>
        <p:nvSpPr>
          <p:cNvPr id="48" name="Freeform 70"/>
          <p:cNvSpPr>
            <a:spLocks noEditPoints="1"/>
          </p:cNvSpPr>
          <p:nvPr/>
        </p:nvSpPr>
        <p:spPr bwMode="auto">
          <a:xfrm>
            <a:off x="1798418" y="3633901"/>
            <a:ext cx="471249" cy="319812"/>
          </a:xfrm>
          <a:custGeom>
            <a:gdLst>
              <a:gd fmla="*/ 157 w 200" name="T0"/>
              <a:gd fmla="*/ 0 h 136" name="T1"/>
              <a:gd fmla="*/ 44 w 200" name="T2"/>
              <a:gd fmla="*/ 0 h 136" name="T3"/>
              <a:gd fmla="*/ 0 w 200" name="T4"/>
              <a:gd fmla="*/ 48 h 136" name="T5"/>
              <a:gd fmla="*/ 0 w 200" name="T6"/>
              <a:gd fmla="*/ 136 h 136" name="T7"/>
              <a:gd fmla="*/ 200 w 200" name="T8"/>
              <a:gd fmla="*/ 136 h 136" name="T9"/>
              <a:gd fmla="*/ 200 w 200" name="T10"/>
              <a:gd fmla="*/ 48 h 136" name="T11"/>
              <a:gd fmla="*/ 157 w 200" name="T12"/>
              <a:gd fmla="*/ 0 h 136" name="T13"/>
              <a:gd fmla="*/ 48 w 200" name="T14"/>
              <a:gd fmla="*/ 8 h 136" name="T15"/>
              <a:gd fmla="*/ 153 w 200" name="T16"/>
              <a:gd fmla="*/ 8 h 136" name="T17"/>
              <a:gd fmla="*/ 190 w 200" name="T18"/>
              <a:gd fmla="*/ 48 h 136" name="T19"/>
              <a:gd fmla="*/ 128 w 200" name="T20"/>
              <a:gd fmla="*/ 48 h 136" name="T21"/>
              <a:gd fmla="*/ 100 w 200" name="T22"/>
              <a:gd fmla="*/ 75 h 136" name="T23"/>
              <a:gd fmla="*/ 72 w 200" name="T24"/>
              <a:gd fmla="*/ 48 h 136" name="T25"/>
              <a:gd fmla="*/ 11 w 200" name="T26"/>
              <a:gd fmla="*/ 48 h 136" name="T27"/>
              <a:gd fmla="*/ 48 w 200" name="T28"/>
              <a:gd fmla="*/ 8 h 13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6" w="200">
                <a:moveTo>
                  <a:pt x="157" y="0"/>
                </a:moveTo>
                <a:cubicBezTo>
                  <a:pt x="44" y="0"/>
                  <a:pt x="44" y="0"/>
                  <a:pt x="44" y="0"/>
                </a:cubicBezTo>
                <a:cubicBezTo>
                  <a:pt x="0" y="48"/>
                  <a:pt x="0" y="48"/>
                  <a:pt x="0" y="48"/>
                </a:cubicBezTo>
                <a:cubicBezTo>
                  <a:pt x="0" y="136"/>
                  <a:pt x="0" y="136"/>
                  <a:pt x="0" y="136"/>
                </a:cubicBezTo>
                <a:cubicBezTo>
                  <a:pt x="200" y="136"/>
                  <a:pt x="200" y="136"/>
                  <a:pt x="200" y="136"/>
                </a:cubicBezTo>
                <a:cubicBezTo>
                  <a:pt x="200" y="48"/>
                  <a:pt x="200" y="48"/>
                  <a:pt x="200" y="48"/>
                </a:cubicBezTo>
                <a:lnTo>
                  <a:pt x="157" y="0"/>
                </a:lnTo>
                <a:close/>
                <a:moveTo>
                  <a:pt x="48" y="8"/>
                </a:moveTo>
                <a:cubicBezTo>
                  <a:pt x="153" y="8"/>
                  <a:pt x="153" y="8"/>
                  <a:pt x="153" y="8"/>
                </a:cubicBezTo>
                <a:cubicBezTo>
                  <a:pt x="190" y="48"/>
                  <a:pt x="190" y="48"/>
                  <a:pt x="190" y="48"/>
                </a:cubicBezTo>
                <a:cubicBezTo>
                  <a:pt x="128" y="48"/>
                  <a:pt x="128" y="48"/>
                  <a:pt x="128" y="48"/>
                </a:cubicBezTo>
                <a:cubicBezTo>
                  <a:pt x="128" y="63"/>
                  <a:pt x="115" y="75"/>
                  <a:pt x="100" y="75"/>
                </a:cubicBezTo>
                <a:cubicBezTo>
                  <a:pt x="85" y="75"/>
                  <a:pt x="72" y="63"/>
                  <a:pt x="72" y="48"/>
                </a:cubicBezTo>
                <a:cubicBezTo>
                  <a:pt x="11" y="48"/>
                  <a:pt x="11" y="48"/>
                  <a:pt x="11" y="48"/>
                </a:cubicBezTo>
                <a:lnTo>
                  <a:pt x="48" y="8"/>
                </a:ln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19" compatLnSpc="1" lIns="91438" numCol="1" rIns="91438" tIns="45719" vert="horz" wrap="square"/>
          <a:lstStyle/>
          <a:p>
            <a:pPr>
              <a:lnSpc>
                <a:spcPct val="130000"/>
              </a:lnSpc>
            </a:pPr>
            <a:endParaRPr altLang="en-US" lang="zh-CN"/>
          </a:p>
        </p:txBody>
      </p:sp>
      <p:sp>
        <p:nvSpPr>
          <p:cNvPr id="49" name="Freeform 121"/>
          <p:cNvSpPr/>
          <p:nvPr/>
        </p:nvSpPr>
        <p:spPr bwMode="auto">
          <a:xfrm>
            <a:off x="3750365" y="3553870"/>
            <a:ext cx="471249" cy="433391"/>
          </a:xfrm>
          <a:custGeom>
            <a:gdLst>
              <a:gd fmla="*/ 184 w 200" name="T0"/>
              <a:gd fmla="*/ 0 h 184" name="T1"/>
              <a:gd fmla="*/ 112 w 200" name="T2"/>
              <a:gd fmla="*/ 0 h 184" name="T3"/>
              <a:gd fmla="*/ 104 w 200" name="T4"/>
              <a:gd fmla="*/ 2 h 184" name="T5"/>
              <a:gd fmla="*/ 104 w 200" name="T6"/>
              <a:gd fmla="*/ 160 h 184" name="T7"/>
              <a:gd fmla="*/ 96 w 200" name="T8"/>
              <a:gd fmla="*/ 160 h 184" name="T9"/>
              <a:gd fmla="*/ 96 w 200" name="T10"/>
              <a:gd fmla="*/ 2 h 184" name="T11"/>
              <a:gd fmla="*/ 88 w 200" name="T12"/>
              <a:gd fmla="*/ 0 h 184" name="T13"/>
              <a:gd fmla="*/ 16 w 200" name="T14"/>
              <a:gd fmla="*/ 0 h 184" name="T15"/>
              <a:gd fmla="*/ 0 w 200" name="T16"/>
              <a:gd fmla="*/ 16 h 184" name="T17"/>
              <a:gd fmla="*/ 0 w 200" name="T18"/>
              <a:gd fmla="*/ 152 h 184" name="T19"/>
              <a:gd fmla="*/ 16 w 200" name="T20"/>
              <a:gd fmla="*/ 168 h 184" name="T21"/>
              <a:gd fmla="*/ 88 w 200" name="T22"/>
              <a:gd fmla="*/ 168 h 184" name="T23"/>
              <a:gd fmla="*/ 89 w 200" name="T24"/>
              <a:gd fmla="*/ 168 h 184" name="T25"/>
              <a:gd fmla="*/ 96 w 200" name="T26"/>
              <a:gd fmla="*/ 176 h 184" name="T27"/>
              <a:gd fmla="*/ 96 w 200" name="T28"/>
              <a:gd fmla="*/ 184 h 184" name="T29"/>
              <a:gd fmla="*/ 104 w 200" name="T30"/>
              <a:gd fmla="*/ 184 h 184" name="T31"/>
              <a:gd fmla="*/ 104 w 200" name="T32"/>
              <a:gd fmla="*/ 179 h 184" name="T33"/>
              <a:gd fmla="*/ 105 w 200" name="T34"/>
              <a:gd fmla="*/ 179 h 184" name="T35"/>
              <a:gd fmla="*/ 105 w 200" name="T36"/>
              <a:gd fmla="*/ 176 h 184" name="T37"/>
              <a:gd fmla="*/ 112 w 200" name="T38"/>
              <a:gd fmla="*/ 168 h 184" name="T39"/>
              <a:gd fmla="*/ 112 w 200" name="T40"/>
              <a:gd fmla="*/ 168 h 184" name="T41"/>
              <a:gd fmla="*/ 184 w 200" name="T42"/>
              <a:gd fmla="*/ 168 h 184" name="T43"/>
              <a:gd fmla="*/ 200 w 200" name="T44"/>
              <a:gd fmla="*/ 152 h 184" name="T45"/>
              <a:gd fmla="*/ 200 w 200" name="T46"/>
              <a:gd fmla="*/ 16 h 184" name="T47"/>
              <a:gd fmla="*/ 184 w 200" name="T48"/>
              <a:gd fmla="*/ 0 h 18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84" w="200">
                <a:moveTo>
                  <a:pt x="184" y="0"/>
                </a:moveTo>
                <a:cubicBezTo>
                  <a:pt x="112" y="0"/>
                  <a:pt x="112" y="0"/>
                  <a:pt x="112" y="0"/>
                </a:cubicBezTo>
                <a:cubicBezTo>
                  <a:pt x="109" y="0"/>
                  <a:pt x="107" y="1"/>
                  <a:pt x="104" y="2"/>
                </a:cubicBezTo>
                <a:cubicBezTo>
                  <a:pt x="104" y="160"/>
                  <a:pt x="104" y="160"/>
                  <a:pt x="104" y="160"/>
                </a:cubicBezTo>
                <a:cubicBezTo>
                  <a:pt x="96" y="160"/>
                  <a:pt x="96" y="160"/>
                  <a:pt x="96" y="160"/>
                </a:cubicBezTo>
                <a:cubicBezTo>
                  <a:pt x="96" y="2"/>
                  <a:pt x="96" y="2"/>
                  <a:pt x="96" y="2"/>
                </a:cubicBezTo>
                <a:cubicBezTo>
                  <a:pt x="94" y="1"/>
                  <a:pt x="91" y="0"/>
                  <a:pt x="88" y="0"/>
                </a:cubicBezTo>
                <a:cubicBezTo>
                  <a:pt x="16" y="0"/>
                  <a:pt x="16" y="0"/>
                  <a:pt x="16" y="0"/>
                </a:cubicBezTo>
                <a:cubicBezTo>
                  <a:pt x="8" y="0"/>
                  <a:pt x="0" y="7"/>
                  <a:pt x="0" y="16"/>
                </a:cubicBezTo>
                <a:cubicBezTo>
                  <a:pt x="0" y="152"/>
                  <a:pt x="0" y="152"/>
                  <a:pt x="0" y="152"/>
                </a:cubicBezTo>
                <a:cubicBezTo>
                  <a:pt x="0" y="161"/>
                  <a:pt x="8" y="168"/>
                  <a:pt x="16" y="168"/>
                </a:cubicBezTo>
                <a:cubicBezTo>
                  <a:pt x="88" y="168"/>
                  <a:pt x="88" y="168"/>
                  <a:pt x="88" y="168"/>
                </a:cubicBezTo>
                <a:cubicBezTo>
                  <a:pt x="89" y="168"/>
                  <a:pt x="89" y="168"/>
                  <a:pt x="89" y="168"/>
                </a:cubicBezTo>
                <a:cubicBezTo>
                  <a:pt x="93" y="168"/>
                  <a:pt x="96" y="171"/>
                  <a:pt x="96" y="176"/>
                </a:cubicBezTo>
                <a:cubicBezTo>
                  <a:pt x="96" y="184"/>
                  <a:pt x="96" y="184"/>
                  <a:pt x="96" y="184"/>
                </a:cubicBezTo>
                <a:cubicBezTo>
                  <a:pt x="104" y="184"/>
                  <a:pt x="104" y="184"/>
                  <a:pt x="104" y="184"/>
                </a:cubicBezTo>
                <a:cubicBezTo>
                  <a:pt x="104" y="179"/>
                  <a:pt x="104" y="179"/>
                  <a:pt x="104" y="179"/>
                </a:cubicBezTo>
                <a:cubicBezTo>
                  <a:pt x="105" y="179"/>
                  <a:pt x="105" y="179"/>
                  <a:pt x="105" y="179"/>
                </a:cubicBezTo>
                <a:cubicBezTo>
                  <a:pt x="105" y="176"/>
                  <a:pt x="105" y="176"/>
                  <a:pt x="105" y="176"/>
                </a:cubicBezTo>
                <a:cubicBezTo>
                  <a:pt x="105" y="172"/>
                  <a:pt x="108" y="168"/>
                  <a:pt x="112" y="168"/>
                </a:cubicBezTo>
                <a:cubicBezTo>
                  <a:pt x="112" y="168"/>
                  <a:pt x="112" y="168"/>
                  <a:pt x="112" y="168"/>
                </a:cubicBezTo>
                <a:cubicBezTo>
                  <a:pt x="184" y="168"/>
                  <a:pt x="184" y="168"/>
                  <a:pt x="184" y="168"/>
                </a:cubicBezTo>
                <a:cubicBezTo>
                  <a:pt x="193" y="168"/>
                  <a:pt x="200" y="161"/>
                  <a:pt x="200" y="152"/>
                </a:cubicBezTo>
                <a:cubicBezTo>
                  <a:pt x="200" y="16"/>
                  <a:pt x="200" y="16"/>
                  <a:pt x="200" y="16"/>
                </a:cubicBezTo>
                <a:cubicBezTo>
                  <a:pt x="200" y="7"/>
                  <a:pt x="193" y="0"/>
                  <a:pt x="184" y="0"/>
                </a:cubicBez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19" compatLnSpc="1" lIns="91438" numCol="1" rIns="91438" tIns="45719" vert="horz" wrap="square"/>
          <a:lstStyle/>
          <a:p>
            <a:pPr>
              <a:lnSpc>
                <a:spcPct val="130000"/>
              </a:lnSpc>
            </a:pPr>
            <a:endParaRPr altLang="en-US" lang="zh-CN"/>
          </a:p>
        </p:txBody>
      </p:sp>
      <p:sp>
        <p:nvSpPr>
          <p:cNvPr id="50" name="矩形 49"/>
          <p:cNvSpPr/>
          <p:nvPr/>
        </p:nvSpPr>
        <p:spPr>
          <a:xfrm>
            <a:off x="1186390" y="5312107"/>
            <a:ext cx="1902415" cy="1280156"/>
          </a:xfrm>
          <a:prstGeom prst="rect">
            <a:avLst/>
          </a:prstGeom>
        </p:spPr>
        <p:txBody>
          <a:bodyPr bIns="45718" lIns="91436" rIns="91436" tIns="45718" wrap="square">
            <a:spAutoFit/>
          </a:bodyPr>
          <a:lstStyle/>
          <a:p>
            <a:pPr>
              <a:lnSpc>
                <a:spcPct val="130000"/>
              </a:lnSpc>
            </a:pPr>
            <a:r>
              <a:rPr altLang="en-US" lang="zh-CN" sz="1500">
                <a:solidFill>
                  <a:schemeClr val="bg2">
                    <a:lumMod val="50000"/>
                  </a:schemeClr>
                </a:solidFill>
                <a:latin charset="-122" pitchFamily="34" typeface="微软雅黑"/>
                <a:ea charset="-122" pitchFamily="34" typeface="微软雅黑"/>
              </a:rPr>
              <a:t>论文就是用来进行科学研究和描述科研成果的文章，简称之为论文。</a:t>
            </a:r>
          </a:p>
        </p:txBody>
      </p:sp>
      <p:cxnSp>
        <p:nvCxnSpPr>
          <p:cNvPr id="51" name="直接连接符 50"/>
          <p:cNvCxnSpPr/>
          <p:nvPr/>
        </p:nvCxnSpPr>
        <p:spPr>
          <a:xfrm flipH="1">
            <a:off x="1112596" y="5009779"/>
            <a:ext cx="1" cy="801692"/>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3162599" y="1716923"/>
            <a:ext cx="1902415" cy="1280156"/>
          </a:xfrm>
          <a:prstGeom prst="rect">
            <a:avLst/>
          </a:prstGeom>
        </p:spPr>
        <p:txBody>
          <a:bodyPr bIns="45718" lIns="91436" rIns="91436" tIns="45718" wrap="square">
            <a:spAutoFit/>
          </a:bodyPr>
          <a:lstStyle/>
          <a:p>
            <a:pPr>
              <a:lnSpc>
                <a:spcPct val="130000"/>
              </a:lnSpc>
            </a:pPr>
            <a:r>
              <a:rPr altLang="en-US" lang="zh-CN" sz="1500">
                <a:solidFill>
                  <a:schemeClr val="bg2">
                    <a:lumMod val="50000"/>
                  </a:schemeClr>
                </a:solidFill>
                <a:latin charset="-122" pitchFamily="34" typeface="微软雅黑"/>
                <a:ea charset="-122" pitchFamily="34" typeface="微软雅黑"/>
              </a:rPr>
              <a:t>论文就是用来进行科学研究和描述科研成果的文章，简称之为论文。</a:t>
            </a:r>
          </a:p>
        </p:txBody>
      </p:sp>
      <p:cxnSp>
        <p:nvCxnSpPr>
          <p:cNvPr id="53" name="直接连接符 52"/>
          <p:cNvCxnSpPr/>
          <p:nvPr/>
        </p:nvCxnSpPr>
        <p:spPr>
          <a:xfrm flipH="1">
            <a:off x="3088805" y="1414594"/>
            <a:ext cx="1" cy="801692"/>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5259972" y="5312107"/>
            <a:ext cx="1902415" cy="1280156"/>
          </a:xfrm>
          <a:prstGeom prst="rect">
            <a:avLst/>
          </a:prstGeom>
        </p:spPr>
        <p:txBody>
          <a:bodyPr bIns="45718" lIns="91436" rIns="91436" tIns="45718" wrap="square">
            <a:spAutoFit/>
          </a:bodyPr>
          <a:lstStyle/>
          <a:p>
            <a:pPr>
              <a:lnSpc>
                <a:spcPct val="130000"/>
              </a:lnSpc>
            </a:pPr>
            <a:r>
              <a:rPr altLang="en-US" lang="zh-CN" sz="1500">
                <a:solidFill>
                  <a:schemeClr val="bg2">
                    <a:lumMod val="50000"/>
                  </a:schemeClr>
                </a:solidFill>
                <a:latin charset="-122" pitchFamily="34" typeface="微软雅黑"/>
                <a:ea charset="-122" pitchFamily="34" typeface="微软雅黑"/>
              </a:rPr>
              <a:t>论文就是用来进行科学研究和描述科研成果的文章，简称之为论文。</a:t>
            </a:r>
          </a:p>
        </p:txBody>
      </p:sp>
      <p:cxnSp>
        <p:nvCxnSpPr>
          <p:cNvPr id="55" name="直接连接符 54"/>
          <p:cNvCxnSpPr/>
          <p:nvPr/>
        </p:nvCxnSpPr>
        <p:spPr>
          <a:xfrm flipH="1">
            <a:off x="5186178" y="5009779"/>
            <a:ext cx="1" cy="801692"/>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9412545" y="5312107"/>
            <a:ext cx="1902415" cy="1280156"/>
          </a:xfrm>
          <a:prstGeom prst="rect">
            <a:avLst/>
          </a:prstGeom>
        </p:spPr>
        <p:txBody>
          <a:bodyPr bIns="45718" lIns="91436" rIns="91436" tIns="45718" wrap="square">
            <a:spAutoFit/>
          </a:bodyPr>
          <a:lstStyle/>
          <a:p>
            <a:pPr>
              <a:lnSpc>
                <a:spcPct val="130000"/>
              </a:lnSpc>
            </a:pPr>
            <a:r>
              <a:rPr altLang="en-US" lang="zh-CN" sz="1500">
                <a:solidFill>
                  <a:schemeClr val="bg2">
                    <a:lumMod val="50000"/>
                  </a:schemeClr>
                </a:solidFill>
                <a:latin charset="-122" pitchFamily="34" typeface="微软雅黑"/>
                <a:ea charset="-122" pitchFamily="34" typeface="微软雅黑"/>
              </a:rPr>
              <a:t>论文就是用来进行科学研究和描述科研成果的文章，简称之为论文。</a:t>
            </a:r>
          </a:p>
        </p:txBody>
      </p:sp>
      <p:cxnSp>
        <p:nvCxnSpPr>
          <p:cNvPr id="57" name="直接连接符 56"/>
          <p:cNvCxnSpPr/>
          <p:nvPr/>
        </p:nvCxnSpPr>
        <p:spPr>
          <a:xfrm flipH="1">
            <a:off x="9338750" y="5009779"/>
            <a:ext cx="1" cy="801692"/>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59" name="文本框 58"/>
          <p:cNvSpPr txBox="1"/>
          <p:nvPr/>
        </p:nvSpPr>
        <p:spPr>
          <a:xfrm>
            <a:off x="3194992" y="1308582"/>
            <a:ext cx="1198872" cy="487676"/>
          </a:xfrm>
          <a:prstGeom prst="rect">
            <a:avLst/>
          </a:prstGeom>
          <a:noFill/>
        </p:spPr>
        <p:txBody>
          <a:bodyPr bIns="45718" lIns="91436" rIns="91436" rtlCol="0" tIns="45718" wrap="none">
            <a:spAutoFit/>
          </a:bodyPr>
          <a:lstStyle/>
          <a:p>
            <a:pPr>
              <a:lnSpc>
                <a:spcPct val="130000"/>
              </a:lnSpc>
            </a:pPr>
            <a:r>
              <a:rPr altLang="en-US" lang="zh-CN" smtClean="0" sz="2000">
                <a:solidFill>
                  <a:srgbClr val="157E9F"/>
                </a:solidFill>
                <a:latin charset="-122" panose="02000000000000000000" pitchFamily="2" typeface="方正清刻本悦宋简体"/>
                <a:ea charset="-122" panose="02000000000000000000" pitchFamily="2" typeface="方正清刻本悦宋简体"/>
              </a:rPr>
              <a:t>误差分析</a:t>
            </a:r>
          </a:p>
        </p:txBody>
      </p:sp>
      <p:sp>
        <p:nvSpPr>
          <p:cNvPr id="62" name="矩形 61"/>
          <p:cNvSpPr/>
          <p:nvPr/>
        </p:nvSpPr>
        <p:spPr>
          <a:xfrm>
            <a:off x="7308279" y="1716923"/>
            <a:ext cx="1902415" cy="1280156"/>
          </a:xfrm>
          <a:prstGeom prst="rect">
            <a:avLst/>
          </a:prstGeom>
        </p:spPr>
        <p:txBody>
          <a:bodyPr bIns="45718" lIns="91436" rIns="91436" tIns="45718" wrap="square">
            <a:spAutoFit/>
          </a:bodyPr>
          <a:lstStyle/>
          <a:p>
            <a:pPr>
              <a:lnSpc>
                <a:spcPct val="130000"/>
              </a:lnSpc>
            </a:pPr>
            <a:r>
              <a:rPr altLang="en-US" lang="zh-CN" sz="1500">
                <a:solidFill>
                  <a:schemeClr val="bg2">
                    <a:lumMod val="50000"/>
                  </a:schemeClr>
                </a:solidFill>
                <a:latin charset="-122" pitchFamily="34" typeface="微软雅黑"/>
                <a:ea charset="-122" pitchFamily="34" typeface="微软雅黑"/>
              </a:rPr>
              <a:t>论文就是用来进行科学研究和描述科研成果的文章，简称之为论文。</a:t>
            </a:r>
          </a:p>
        </p:txBody>
      </p:sp>
      <p:cxnSp>
        <p:nvCxnSpPr>
          <p:cNvPr id="63" name="直接连接符 62"/>
          <p:cNvCxnSpPr/>
          <p:nvPr/>
        </p:nvCxnSpPr>
        <p:spPr>
          <a:xfrm flipH="1">
            <a:off x="7234486" y="1414594"/>
            <a:ext cx="1" cy="801692"/>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65" name="Freeform 25"/>
          <p:cNvSpPr>
            <a:spLocks noEditPoints="1"/>
          </p:cNvSpPr>
          <p:nvPr/>
        </p:nvSpPr>
        <p:spPr bwMode="auto">
          <a:xfrm>
            <a:off x="5860131" y="3595855"/>
            <a:ext cx="433868" cy="433868"/>
          </a:xfrm>
          <a:custGeom>
            <a:gdLst>
              <a:gd fmla="*/ 96 w 192" name="T0"/>
              <a:gd fmla="*/ 0 h 192" name="T1"/>
              <a:gd fmla="*/ 0 w 192" name="T2"/>
              <a:gd fmla="*/ 96 h 192" name="T3"/>
              <a:gd fmla="*/ 96 w 192" name="T4"/>
              <a:gd fmla="*/ 192 h 192" name="T5"/>
              <a:gd fmla="*/ 192 w 192" name="T6"/>
              <a:gd fmla="*/ 96 h 192" name="T7"/>
              <a:gd fmla="*/ 96 w 192" name="T8"/>
              <a:gd fmla="*/ 0 h 192" name="T9"/>
              <a:gd fmla="*/ 164 w 192" name="T10"/>
              <a:gd fmla="*/ 152 h 192" name="T11"/>
              <a:gd fmla="*/ 122 w 192" name="T12"/>
              <a:gd fmla="*/ 137 h 192" name="T13"/>
              <a:gd fmla="*/ 121 w 192" name="T14"/>
              <a:gd fmla="*/ 133 h 192" name="T15"/>
              <a:gd fmla="*/ 124 w 192" name="T16"/>
              <a:gd fmla="*/ 122 h 192" name="T17"/>
              <a:gd fmla="*/ 128 w 192" name="T18"/>
              <a:gd fmla="*/ 107 h 192" name="T19"/>
              <a:gd fmla="*/ 134 w 192" name="T20"/>
              <a:gd fmla="*/ 92 h 192" name="T21"/>
              <a:gd fmla="*/ 134 w 192" name="T22"/>
              <a:gd fmla="*/ 79 h 192" name="T23"/>
              <a:gd fmla="*/ 134 w 192" name="T24"/>
              <a:gd fmla="*/ 78 h 192" name="T25"/>
              <a:gd fmla="*/ 135 w 192" name="T26"/>
              <a:gd fmla="*/ 60 h 192" name="T27"/>
              <a:gd fmla="*/ 128 w 192" name="T28"/>
              <a:gd fmla="*/ 37 h 192" name="T29"/>
              <a:gd fmla="*/ 101 w 192" name="T30"/>
              <a:gd fmla="*/ 24 h 192" name="T31"/>
              <a:gd fmla="*/ 93 w 192" name="T32"/>
              <a:gd fmla="*/ 24 h 192" name="T33"/>
              <a:gd fmla="*/ 66 w 192" name="T34"/>
              <a:gd fmla="*/ 37 h 192" name="T35"/>
              <a:gd fmla="*/ 59 w 192" name="T36"/>
              <a:gd fmla="*/ 60 h 192" name="T37"/>
              <a:gd fmla="*/ 61 w 192" name="T38"/>
              <a:gd fmla="*/ 78 h 192" name="T39"/>
              <a:gd fmla="*/ 60 w 192" name="T40"/>
              <a:gd fmla="*/ 79 h 192" name="T41"/>
              <a:gd fmla="*/ 60 w 192" name="T42"/>
              <a:gd fmla="*/ 92 h 192" name="T43"/>
              <a:gd fmla="*/ 67 w 192" name="T44"/>
              <a:gd fmla="*/ 107 h 192" name="T45"/>
              <a:gd fmla="*/ 71 w 192" name="T46"/>
              <a:gd fmla="*/ 122 h 192" name="T47"/>
              <a:gd fmla="*/ 73 w 192" name="T48"/>
              <a:gd fmla="*/ 133 h 192" name="T49"/>
              <a:gd fmla="*/ 71 w 192" name="T50"/>
              <a:gd fmla="*/ 138 h 192" name="T51"/>
              <a:gd fmla="*/ 29 w 192" name="T52"/>
              <a:gd fmla="*/ 153 h 192" name="T53"/>
              <a:gd fmla="*/ 8 w 192" name="T54"/>
              <a:gd fmla="*/ 96 h 192" name="T55"/>
              <a:gd fmla="*/ 96 w 192" name="T56"/>
              <a:gd fmla="*/ 8 h 192" name="T57"/>
              <a:gd fmla="*/ 184 w 192" name="T58"/>
              <a:gd fmla="*/ 96 h 192" name="T59"/>
              <a:gd fmla="*/ 164 w 192" name="T60"/>
              <a:gd fmla="*/ 152 h 192"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92" w="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164" y="152"/>
                </a:moveTo>
                <a:cubicBezTo>
                  <a:pt x="155" y="148"/>
                  <a:pt x="135" y="141"/>
                  <a:pt x="122" y="137"/>
                </a:cubicBezTo>
                <a:cubicBezTo>
                  <a:pt x="121" y="137"/>
                  <a:pt x="121" y="137"/>
                  <a:pt x="121" y="133"/>
                </a:cubicBezTo>
                <a:cubicBezTo>
                  <a:pt x="121" y="129"/>
                  <a:pt x="122" y="125"/>
                  <a:pt x="124" y="122"/>
                </a:cubicBezTo>
                <a:cubicBezTo>
                  <a:pt x="125" y="118"/>
                  <a:pt x="127" y="112"/>
                  <a:pt x="128" y="107"/>
                </a:cubicBezTo>
                <a:cubicBezTo>
                  <a:pt x="130" y="105"/>
                  <a:pt x="132" y="100"/>
                  <a:pt x="134" y="92"/>
                </a:cubicBezTo>
                <a:cubicBezTo>
                  <a:pt x="136" y="85"/>
                  <a:pt x="135" y="82"/>
                  <a:pt x="134" y="79"/>
                </a:cubicBezTo>
                <a:cubicBezTo>
                  <a:pt x="134" y="79"/>
                  <a:pt x="134" y="79"/>
                  <a:pt x="134" y="78"/>
                </a:cubicBezTo>
                <a:cubicBezTo>
                  <a:pt x="133" y="77"/>
                  <a:pt x="134" y="68"/>
                  <a:pt x="135" y="60"/>
                </a:cubicBezTo>
                <a:cubicBezTo>
                  <a:pt x="136" y="56"/>
                  <a:pt x="135" y="45"/>
                  <a:pt x="128" y="37"/>
                </a:cubicBezTo>
                <a:cubicBezTo>
                  <a:pt x="124" y="31"/>
                  <a:pt x="116" y="25"/>
                  <a:pt x="101" y="24"/>
                </a:cubicBezTo>
                <a:cubicBezTo>
                  <a:pt x="93" y="24"/>
                  <a:pt x="93" y="24"/>
                  <a:pt x="93" y="24"/>
                </a:cubicBezTo>
                <a:cubicBezTo>
                  <a:pt x="79" y="25"/>
                  <a:pt x="70" y="31"/>
                  <a:pt x="66" y="37"/>
                </a:cubicBezTo>
                <a:cubicBezTo>
                  <a:pt x="60" y="45"/>
                  <a:pt x="58" y="56"/>
                  <a:pt x="59" y="60"/>
                </a:cubicBezTo>
                <a:cubicBezTo>
                  <a:pt x="61" y="68"/>
                  <a:pt x="61" y="77"/>
                  <a:pt x="61" y="78"/>
                </a:cubicBezTo>
                <a:cubicBezTo>
                  <a:pt x="61" y="79"/>
                  <a:pt x="61" y="79"/>
                  <a:pt x="60" y="79"/>
                </a:cubicBezTo>
                <a:cubicBezTo>
                  <a:pt x="60" y="82"/>
                  <a:pt x="59" y="85"/>
                  <a:pt x="60" y="92"/>
                </a:cubicBezTo>
                <a:cubicBezTo>
                  <a:pt x="62" y="100"/>
                  <a:pt x="65" y="105"/>
                  <a:pt x="67" y="107"/>
                </a:cubicBezTo>
                <a:cubicBezTo>
                  <a:pt x="67" y="112"/>
                  <a:pt x="69" y="118"/>
                  <a:pt x="71" y="122"/>
                </a:cubicBezTo>
                <a:cubicBezTo>
                  <a:pt x="72" y="124"/>
                  <a:pt x="73" y="128"/>
                  <a:pt x="73" y="133"/>
                </a:cubicBezTo>
                <a:cubicBezTo>
                  <a:pt x="73" y="137"/>
                  <a:pt x="72" y="137"/>
                  <a:pt x="71" y="138"/>
                </a:cubicBezTo>
                <a:cubicBezTo>
                  <a:pt x="58" y="142"/>
                  <a:pt x="37" y="149"/>
                  <a:pt x="29" y="153"/>
                </a:cubicBezTo>
                <a:cubicBezTo>
                  <a:pt x="16" y="137"/>
                  <a:pt x="8" y="117"/>
                  <a:pt x="8" y="96"/>
                </a:cubicBezTo>
                <a:cubicBezTo>
                  <a:pt x="8" y="47"/>
                  <a:pt x="48" y="8"/>
                  <a:pt x="96" y="8"/>
                </a:cubicBezTo>
                <a:cubicBezTo>
                  <a:pt x="145" y="8"/>
                  <a:pt x="184" y="47"/>
                  <a:pt x="184" y="96"/>
                </a:cubicBezTo>
                <a:cubicBezTo>
                  <a:pt x="184" y="117"/>
                  <a:pt x="177" y="137"/>
                  <a:pt x="164" y="15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18" compatLnSpc="1" lIns="91436" numCol="1" rIns="91436" tIns="45718" vert="horz" wrap="square"/>
          <a:lstStyle/>
          <a:p>
            <a:pPr>
              <a:lnSpc>
                <a:spcPct val="130000"/>
              </a:lnSpc>
            </a:pPr>
            <a:endParaRPr altLang="en-US" lang="zh-CN"/>
          </a:p>
        </p:txBody>
      </p:sp>
      <p:grpSp>
        <p:nvGrpSpPr>
          <p:cNvPr id="66" name="组合 65"/>
          <p:cNvGrpSpPr/>
          <p:nvPr/>
        </p:nvGrpSpPr>
        <p:grpSpPr>
          <a:xfrm>
            <a:off x="7921970" y="3544553"/>
            <a:ext cx="452025" cy="452025"/>
            <a:chOff x="413379" y="7611656"/>
            <a:chExt cx="452025" cy="452025"/>
          </a:xfrm>
        </p:grpSpPr>
        <p:sp>
          <p:nvSpPr>
            <p:cNvPr id="67" name="Freeform 28"/>
            <p:cNvSpPr>
              <a:spLocks noEditPoints="1"/>
            </p:cNvSpPr>
            <p:nvPr/>
          </p:nvSpPr>
          <p:spPr bwMode="auto">
            <a:xfrm>
              <a:off x="413379" y="7611656"/>
              <a:ext cx="452025" cy="452025"/>
            </a:xfrm>
            <a:custGeom>
              <a:gdLst>
                <a:gd fmla="*/ 100 w 200" name="T0"/>
                <a:gd fmla="*/ 0 h 200" name="T1"/>
                <a:gd fmla="*/ 100 w 200" name="T2"/>
                <a:gd fmla="*/ 0 h 200" name="T3"/>
                <a:gd fmla="*/ 100 w 200" name="T4"/>
                <a:gd fmla="*/ 0 h 200" name="T5"/>
                <a:gd fmla="*/ 100 w 200" name="T6"/>
                <a:gd fmla="*/ 0 h 200" name="T7"/>
                <a:gd fmla="*/ 0 w 200" name="T8"/>
                <a:gd fmla="*/ 100 h 200" name="T9"/>
                <a:gd fmla="*/ 100 w 200" name="T10"/>
                <a:gd fmla="*/ 200 h 200" name="T11"/>
                <a:gd fmla="*/ 100 w 200" name="T12"/>
                <a:gd fmla="*/ 200 h 200" name="T13"/>
                <a:gd fmla="*/ 100 w 200" name="T14"/>
                <a:gd fmla="*/ 200 h 200" name="T15"/>
                <a:gd fmla="*/ 100 w 200" name="T16"/>
                <a:gd fmla="*/ 200 h 200" name="T17"/>
                <a:gd fmla="*/ 200 w 200" name="T18"/>
                <a:gd fmla="*/ 100 h 200" name="T19"/>
                <a:gd fmla="*/ 100 w 200" name="T20"/>
                <a:gd fmla="*/ 0 h 200" name="T21"/>
                <a:gd fmla="*/ 100 w 200" name="T22"/>
                <a:gd fmla="*/ 192 h 200" name="T23"/>
                <a:gd fmla="*/ 100 w 200" name="T24"/>
                <a:gd fmla="*/ 192 h 200" name="T25"/>
                <a:gd fmla="*/ 100 w 200" name="T26"/>
                <a:gd fmla="*/ 192 h 200" name="T27"/>
                <a:gd fmla="*/ 100 w 200" name="T28"/>
                <a:gd fmla="*/ 192 h 200" name="T29"/>
                <a:gd fmla="*/ 8 w 200" name="T30"/>
                <a:gd fmla="*/ 100 h 200" name="T31"/>
                <a:gd fmla="*/ 100 w 200" name="T32"/>
                <a:gd fmla="*/ 8 h 200" name="T33"/>
                <a:gd fmla="*/ 100 w 200" name="T34"/>
                <a:gd fmla="*/ 8 h 200" name="T35"/>
                <a:gd fmla="*/ 100 w 200" name="T36"/>
                <a:gd fmla="*/ 8 h 200" name="T37"/>
                <a:gd fmla="*/ 100 w 200" name="T38"/>
                <a:gd fmla="*/ 8 h 200" name="T39"/>
                <a:gd fmla="*/ 192 w 200" name="T40"/>
                <a:gd fmla="*/ 100 h 200" name="T41"/>
                <a:gd fmla="*/ 100 w 200" name="T42"/>
                <a:gd fmla="*/ 192 h 20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00" w="200">
                  <a:moveTo>
                    <a:pt x="100" y="0"/>
                  </a:moveTo>
                  <a:cubicBezTo>
                    <a:pt x="100" y="0"/>
                    <a:pt x="100" y="0"/>
                    <a:pt x="100" y="0"/>
                  </a:cubicBezTo>
                  <a:cubicBezTo>
                    <a:pt x="100" y="0"/>
                    <a:pt x="100" y="0"/>
                    <a:pt x="100" y="0"/>
                  </a:cubicBezTo>
                  <a:cubicBezTo>
                    <a:pt x="100" y="0"/>
                    <a:pt x="100" y="0"/>
                    <a:pt x="100" y="0"/>
                  </a:cubicBezTo>
                  <a:cubicBezTo>
                    <a:pt x="45" y="0"/>
                    <a:pt x="0" y="45"/>
                    <a:pt x="0" y="100"/>
                  </a:cubicBezTo>
                  <a:cubicBezTo>
                    <a:pt x="0" y="155"/>
                    <a:pt x="45" y="200"/>
                    <a:pt x="100" y="200"/>
                  </a:cubicBezTo>
                  <a:cubicBezTo>
                    <a:pt x="100" y="200"/>
                    <a:pt x="100" y="200"/>
                    <a:pt x="100" y="200"/>
                  </a:cubicBezTo>
                  <a:cubicBezTo>
                    <a:pt x="100" y="200"/>
                    <a:pt x="100" y="200"/>
                    <a:pt x="100" y="200"/>
                  </a:cubicBezTo>
                  <a:cubicBezTo>
                    <a:pt x="100" y="200"/>
                    <a:pt x="100" y="200"/>
                    <a:pt x="100" y="200"/>
                  </a:cubicBezTo>
                  <a:cubicBezTo>
                    <a:pt x="156" y="200"/>
                    <a:pt x="200" y="155"/>
                    <a:pt x="200" y="100"/>
                  </a:cubicBezTo>
                  <a:cubicBezTo>
                    <a:pt x="200" y="45"/>
                    <a:pt x="156" y="0"/>
                    <a:pt x="100" y="0"/>
                  </a:cubicBezTo>
                  <a:close/>
                  <a:moveTo>
                    <a:pt x="100" y="192"/>
                  </a:moveTo>
                  <a:cubicBezTo>
                    <a:pt x="100" y="192"/>
                    <a:pt x="100" y="192"/>
                    <a:pt x="100" y="192"/>
                  </a:cubicBezTo>
                  <a:cubicBezTo>
                    <a:pt x="100" y="192"/>
                    <a:pt x="100" y="192"/>
                    <a:pt x="100" y="192"/>
                  </a:cubicBezTo>
                  <a:cubicBezTo>
                    <a:pt x="100" y="192"/>
                    <a:pt x="100" y="192"/>
                    <a:pt x="100" y="192"/>
                  </a:cubicBezTo>
                  <a:cubicBezTo>
                    <a:pt x="50" y="192"/>
                    <a:pt x="8" y="151"/>
                    <a:pt x="8" y="100"/>
                  </a:cubicBezTo>
                  <a:cubicBezTo>
                    <a:pt x="8" y="49"/>
                    <a:pt x="50" y="8"/>
                    <a:pt x="100" y="8"/>
                  </a:cubicBezTo>
                  <a:cubicBezTo>
                    <a:pt x="100" y="8"/>
                    <a:pt x="100" y="8"/>
                    <a:pt x="100" y="8"/>
                  </a:cubicBezTo>
                  <a:cubicBezTo>
                    <a:pt x="100" y="8"/>
                    <a:pt x="100" y="8"/>
                    <a:pt x="100" y="8"/>
                  </a:cubicBezTo>
                  <a:cubicBezTo>
                    <a:pt x="100" y="8"/>
                    <a:pt x="100" y="8"/>
                    <a:pt x="100" y="8"/>
                  </a:cubicBezTo>
                  <a:cubicBezTo>
                    <a:pt x="151" y="8"/>
                    <a:pt x="192" y="49"/>
                    <a:pt x="192" y="100"/>
                  </a:cubicBezTo>
                  <a:cubicBezTo>
                    <a:pt x="192" y="151"/>
                    <a:pt x="151" y="192"/>
                    <a:pt x="100" y="19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nSpc>
                  <a:spcPct val="130000"/>
                </a:lnSpc>
              </a:pPr>
              <a:endParaRPr altLang="en-US" lang="zh-CN"/>
            </a:p>
          </p:txBody>
        </p:sp>
        <p:sp>
          <p:nvSpPr>
            <p:cNvPr id="68" name="Freeform 29"/>
            <p:cNvSpPr/>
            <p:nvPr/>
          </p:nvSpPr>
          <p:spPr bwMode="auto">
            <a:xfrm>
              <a:off x="648470" y="7745447"/>
              <a:ext cx="74541" cy="83142"/>
            </a:xfrm>
            <a:custGeom>
              <a:gdLst>
                <a:gd fmla="*/ 28 w 33" name="T0"/>
                <a:gd fmla="*/ 0 h 37" name="T1"/>
                <a:gd fmla="*/ 0 w 33" name="T2"/>
                <a:gd fmla="*/ 4 h 37" name="T3"/>
                <a:gd fmla="*/ 0 w 33" name="T4"/>
                <a:gd fmla="*/ 37 h 37" name="T5"/>
                <a:gd fmla="*/ 33 w 33" name="T6"/>
                <a:gd fmla="*/ 37 h 37" name="T7"/>
                <a:gd fmla="*/ 28 w 33" name="T8"/>
                <a:gd fmla="*/ 0 h 37" name="T9"/>
              </a:gdLst>
              <a:cxnLst>
                <a:cxn ang="0">
                  <a:pos x="T0" y="T1"/>
                </a:cxn>
                <a:cxn ang="0">
                  <a:pos x="T2" y="T3"/>
                </a:cxn>
                <a:cxn ang="0">
                  <a:pos x="T4" y="T5"/>
                </a:cxn>
                <a:cxn ang="0">
                  <a:pos x="T6" y="T7"/>
                </a:cxn>
                <a:cxn ang="0">
                  <a:pos x="T8" y="T9"/>
                </a:cxn>
              </a:cxnLst>
              <a:rect b="b" l="0" r="r" t="0"/>
              <a:pathLst>
                <a:path h="37" w="33">
                  <a:moveTo>
                    <a:pt x="28" y="0"/>
                  </a:moveTo>
                  <a:cubicBezTo>
                    <a:pt x="19" y="3"/>
                    <a:pt x="10" y="4"/>
                    <a:pt x="0" y="4"/>
                  </a:cubicBezTo>
                  <a:cubicBezTo>
                    <a:pt x="0" y="37"/>
                    <a:pt x="0" y="37"/>
                    <a:pt x="0" y="37"/>
                  </a:cubicBezTo>
                  <a:cubicBezTo>
                    <a:pt x="33" y="37"/>
                    <a:pt x="33" y="37"/>
                    <a:pt x="33" y="37"/>
                  </a:cubicBezTo>
                  <a:cubicBezTo>
                    <a:pt x="33" y="23"/>
                    <a:pt x="31" y="11"/>
                    <a:pt x="28"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nSpc>
                  <a:spcPct val="130000"/>
                </a:lnSpc>
              </a:pPr>
              <a:endParaRPr altLang="en-US" lang="zh-CN"/>
            </a:p>
          </p:txBody>
        </p:sp>
        <p:sp>
          <p:nvSpPr>
            <p:cNvPr id="69" name="Freeform 30"/>
            <p:cNvSpPr/>
            <p:nvPr/>
          </p:nvSpPr>
          <p:spPr bwMode="auto">
            <a:xfrm>
              <a:off x="648470" y="7649882"/>
              <a:ext cx="58295" cy="88876"/>
            </a:xfrm>
            <a:custGeom>
              <a:gdLst>
                <a:gd fmla="*/ 0 w 26" name="T0"/>
                <a:gd fmla="*/ 0 h 39" name="T1"/>
                <a:gd fmla="*/ 0 w 26" name="T2"/>
                <a:gd fmla="*/ 39 h 39" name="T3"/>
                <a:gd fmla="*/ 26 w 26" name="T4"/>
                <a:gd fmla="*/ 35 h 39" name="T5"/>
                <a:gd fmla="*/ 0 w 26" name="T6"/>
                <a:gd fmla="*/ 0 h 39" name="T7"/>
              </a:gdLst>
              <a:cxnLst>
                <a:cxn ang="0">
                  <a:pos x="T0" y="T1"/>
                </a:cxn>
                <a:cxn ang="0">
                  <a:pos x="T2" y="T3"/>
                </a:cxn>
                <a:cxn ang="0">
                  <a:pos x="T4" y="T5"/>
                </a:cxn>
                <a:cxn ang="0">
                  <a:pos x="T6" y="T7"/>
                </a:cxn>
              </a:cxnLst>
              <a:rect b="b" l="0" r="r" t="0"/>
              <a:pathLst>
                <a:path h="39" w="26">
                  <a:moveTo>
                    <a:pt x="0" y="0"/>
                  </a:moveTo>
                  <a:cubicBezTo>
                    <a:pt x="0" y="39"/>
                    <a:pt x="0" y="39"/>
                    <a:pt x="0" y="39"/>
                  </a:cubicBezTo>
                  <a:cubicBezTo>
                    <a:pt x="9" y="39"/>
                    <a:pt x="18" y="37"/>
                    <a:pt x="26" y="35"/>
                  </a:cubicBezTo>
                  <a:cubicBezTo>
                    <a:pt x="20" y="15"/>
                    <a:pt x="10" y="2"/>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nSpc>
                  <a:spcPct val="130000"/>
                </a:lnSpc>
              </a:pPr>
              <a:endParaRPr altLang="en-US" lang="zh-CN"/>
            </a:p>
          </p:txBody>
        </p:sp>
        <p:sp>
          <p:nvSpPr>
            <p:cNvPr id="70" name="Freeform 31"/>
            <p:cNvSpPr/>
            <p:nvPr/>
          </p:nvSpPr>
          <p:spPr bwMode="auto">
            <a:xfrm>
              <a:off x="571062" y="7647970"/>
              <a:ext cx="59250" cy="90787"/>
            </a:xfrm>
            <a:custGeom>
              <a:gdLst>
                <a:gd fmla="*/ 0 w 26" name="T0"/>
                <a:gd fmla="*/ 36 h 40" name="T1"/>
                <a:gd fmla="*/ 26 w 26" name="T2"/>
                <a:gd fmla="*/ 40 h 40" name="T3"/>
                <a:gd fmla="*/ 26 w 26" name="T4"/>
                <a:gd fmla="*/ 0 h 40" name="T5"/>
                <a:gd fmla="*/ 0 w 26" name="T6"/>
                <a:gd fmla="*/ 36 h 40" name="T7"/>
              </a:gdLst>
              <a:cxnLst>
                <a:cxn ang="0">
                  <a:pos x="T0" y="T1"/>
                </a:cxn>
                <a:cxn ang="0">
                  <a:pos x="T2" y="T3"/>
                </a:cxn>
                <a:cxn ang="0">
                  <a:pos x="T4" y="T5"/>
                </a:cxn>
                <a:cxn ang="0">
                  <a:pos x="T6" y="T7"/>
                </a:cxn>
              </a:cxnLst>
              <a:rect b="b" l="0" r="r" t="0"/>
              <a:pathLst>
                <a:path h="40" w="26">
                  <a:moveTo>
                    <a:pt x="0" y="36"/>
                  </a:moveTo>
                  <a:cubicBezTo>
                    <a:pt x="9" y="38"/>
                    <a:pt x="17" y="40"/>
                    <a:pt x="26" y="40"/>
                  </a:cubicBezTo>
                  <a:cubicBezTo>
                    <a:pt x="26" y="0"/>
                    <a:pt x="26" y="0"/>
                    <a:pt x="26" y="0"/>
                  </a:cubicBezTo>
                  <a:cubicBezTo>
                    <a:pt x="17" y="3"/>
                    <a:pt x="7" y="16"/>
                    <a:pt x="0" y="36"/>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nSpc>
                  <a:spcPct val="130000"/>
                </a:lnSpc>
              </a:pPr>
              <a:endParaRPr altLang="en-US" lang="zh-CN"/>
            </a:p>
          </p:txBody>
        </p:sp>
        <p:sp>
          <p:nvSpPr>
            <p:cNvPr id="71" name="Freeform 32"/>
            <p:cNvSpPr/>
            <p:nvPr/>
          </p:nvSpPr>
          <p:spPr bwMode="auto">
            <a:xfrm>
              <a:off x="684786" y="7652749"/>
              <a:ext cx="89832" cy="71674"/>
            </a:xfrm>
            <a:custGeom>
              <a:gdLst>
                <a:gd fmla="*/ 40 w 40" name="T0"/>
                <a:gd fmla="*/ 23 h 32" name="T1"/>
                <a:gd fmla="*/ 0 w 40" name="T2"/>
                <a:gd fmla="*/ 0 h 32" name="T3"/>
                <a:gd fmla="*/ 17 w 40" name="T4"/>
                <a:gd fmla="*/ 32 h 32" name="T5"/>
                <a:gd fmla="*/ 40 w 40" name="T6"/>
                <a:gd fmla="*/ 23 h 32" name="T7"/>
              </a:gdLst>
              <a:cxnLst>
                <a:cxn ang="0">
                  <a:pos x="T0" y="T1"/>
                </a:cxn>
                <a:cxn ang="0">
                  <a:pos x="T2" y="T3"/>
                </a:cxn>
                <a:cxn ang="0">
                  <a:pos x="T4" y="T5"/>
                </a:cxn>
                <a:cxn ang="0">
                  <a:pos x="T6" y="T7"/>
                </a:cxn>
              </a:cxnLst>
              <a:rect b="b" l="0" r="r" t="0"/>
              <a:pathLst>
                <a:path h="32" w="40">
                  <a:moveTo>
                    <a:pt x="40" y="23"/>
                  </a:moveTo>
                  <a:cubicBezTo>
                    <a:pt x="29" y="12"/>
                    <a:pt x="16" y="4"/>
                    <a:pt x="0" y="0"/>
                  </a:cubicBezTo>
                  <a:cubicBezTo>
                    <a:pt x="7" y="8"/>
                    <a:pt x="13" y="19"/>
                    <a:pt x="17" y="32"/>
                  </a:cubicBezTo>
                  <a:cubicBezTo>
                    <a:pt x="25" y="30"/>
                    <a:pt x="33" y="27"/>
                    <a:pt x="40" y="2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nSpc>
                  <a:spcPct val="130000"/>
                </a:lnSpc>
              </a:pPr>
              <a:endParaRPr altLang="en-US" lang="zh-CN"/>
            </a:p>
          </p:txBody>
        </p:sp>
        <p:sp>
          <p:nvSpPr>
            <p:cNvPr id="72" name="Freeform 33"/>
            <p:cNvSpPr/>
            <p:nvPr/>
          </p:nvSpPr>
          <p:spPr bwMode="auto">
            <a:xfrm>
              <a:off x="726835" y="7717733"/>
              <a:ext cx="102255" cy="110857"/>
            </a:xfrm>
            <a:custGeom>
              <a:gdLst>
                <a:gd fmla="*/ 5 w 45" name="T0"/>
                <a:gd fmla="*/ 49 h 49" name="T1"/>
                <a:gd fmla="*/ 45 w 45" name="T2"/>
                <a:gd fmla="*/ 49 h 49" name="T3"/>
                <a:gd fmla="*/ 26 w 45" name="T4"/>
                <a:gd fmla="*/ 0 h 49" name="T5"/>
                <a:gd fmla="*/ 0 w 45" name="T6"/>
                <a:gd fmla="*/ 11 h 49" name="T7"/>
                <a:gd fmla="*/ 5 w 45" name="T8"/>
                <a:gd fmla="*/ 49 h 49" name="T9"/>
              </a:gdLst>
              <a:cxnLst>
                <a:cxn ang="0">
                  <a:pos x="T0" y="T1"/>
                </a:cxn>
                <a:cxn ang="0">
                  <a:pos x="T2" y="T3"/>
                </a:cxn>
                <a:cxn ang="0">
                  <a:pos x="T4" y="T5"/>
                </a:cxn>
                <a:cxn ang="0">
                  <a:pos x="T6" y="T7"/>
                </a:cxn>
                <a:cxn ang="0">
                  <a:pos x="T8" y="T9"/>
                </a:cxn>
              </a:cxnLst>
              <a:rect b="b" l="0" r="r" t="0"/>
              <a:pathLst>
                <a:path h="49" w="45">
                  <a:moveTo>
                    <a:pt x="5" y="49"/>
                  </a:moveTo>
                  <a:cubicBezTo>
                    <a:pt x="45" y="49"/>
                    <a:pt x="45" y="49"/>
                    <a:pt x="45" y="49"/>
                  </a:cubicBezTo>
                  <a:cubicBezTo>
                    <a:pt x="45" y="30"/>
                    <a:pt x="38" y="13"/>
                    <a:pt x="26" y="0"/>
                  </a:cubicBezTo>
                  <a:cubicBezTo>
                    <a:pt x="18" y="4"/>
                    <a:pt x="9" y="8"/>
                    <a:pt x="0" y="11"/>
                  </a:cubicBezTo>
                  <a:cubicBezTo>
                    <a:pt x="3" y="22"/>
                    <a:pt x="5" y="35"/>
                    <a:pt x="5" y="49"/>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nSpc>
                  <a:spcPct val="130000"/>
                </a:lnSpc>
              </a:pPr>
              <a:endParaRPr altLang="en-US" lang="zh-CN"/>
            </a:p>
          </p:txBody>
        </p:sp>
        <p:sp>
          <p:nvSpPr>
            <p:cNvPr id="73" name="Freeform 34"/>
            <p:cNvSpPr/>
            <p:nvPr/>
          </p:nvSpPr>
          <p:spPr bwMode="auto">
            <a:xfrm>
              <a:off x="557683" y="7745447"/>
              <a:ext cx="72630" cy="83142"/>
            </a:xfrm>
            <a:custGeom>
              <a:gdLst>
                <a:gd fmla="*/ 0 w 32" name="T0"/>
                <a:gd fmla="*/ 37 h 37" name="T1"/>
                <a:gd fmla="*/ 32 w 32" name="T2"/>
                <a:gd fmla="*/ 37 h 37" name="T3"/>
                <a:gd fmla="*/ 32 w 32" name="T4"/>
                <a:gd fmla="*/ 4 h 37" name="T5"/>
                <a:gd fmla="*/ 4 w 32" name="T6"/>
                <a:gd fmla="*/ 0 h 37" name="T7"/>
                <a:gd fmla="*/ 0 w 32" name="T8"/>
                <a:gd fmla="*/ 37 h 37" name="T9"/>
              </a:gdLst>
              <a:cxnLst>
                <a:cxn ang="0">
                  <a:pos x="T0" y="T1"/>
                </a:cxn>
                <a:cxn ang="0">
                  <a:pos x="T2" y="T3"/>
                </a:cxn>
                <a:cxn ang="0">
                  <a:pos x="T4" y="T5"/>
                </a:cxn>
                <a:cxn ang="0">
                  <a:pos x="T6" y="T7"/>
                </a:cxn>
                <a:cxn ang="0">
                  <a:pos x="T8" y="T9"/>
                </a:cxn>
              </a:cxnLst>
              <a:rect b="b" l="0" r="r" t="0"/>
              <a:pathLst>
                <a:path h="37" w="32">
                  <a:moveTo>
                    <a:pt x="0" y="37"/>
                  </a:moveTo>
                  <a:cubicBezTo>
                    <a:pt x="32" y="37"/>
                    <a:pt x="32" y="37"/>
                    <a:pt x="32" y="37"/>
                  </a:cubicBezTo>
                  <a:cubicBezTo>
                    <a:pt x="32" y="4"/>
                    <a:pt x="32" y="4"/>
                    <a:pt x="32" y="4"/>
                  </a:cubicBezTo>
                  <a:cubicBezTo>
                    <a:pt x="23" y="4"/>
                    <a:pt x="13" y="3"/>
                    <a:pt x="4" y="0"/>
                  </a:cubicBezTo>
                  <a:cubicBezTo>
                    <a:pt x="2" y="11"/>
                    <a:pt x="0" y="23"/>
                    <a:pt x="0" y="3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nSpc>
                  <a:spcPct val="130000"/>
                </a:lnSpc>
              </a:pPr>
              <a:endParaRPr altLang="en-US" lang="zh-CN"/>
            </a:p>
          </p:txBody>
        </p:sp>
        <p:sp>
          <p:nvSpPr>
            <p:cNvPr id="74" name="Freeform 35"/>
            <p:cNvSpPr/>
            <p:nvPr/>
          </p:nvSpPr>
          <p:spPr bwMode="auto">
            <a:xfrm>
              <a:off x="648470" y="7846747"/>
              <a:ext cx="74541" cy="81230"/>
            </a:xfrm>
            <a:custGeom>
              <a:gdLst>
                <a:gd fmla="*/ 33 w 33" name="T0"/>
                <a:gd fmla="*/ 0 h 36" name="T1"/>
                <a:gd fmla="*/ 0 w 33" name="T2"/>
                <a:gd fmla="*/ 0 h 36" name="T3"/>
                <a:gd fmla="*/ 0 w 33" name="T4"/>
                <a:gd fmla="*/ 33 h 36" name="T5"/>
                <a:gd fmla="*/ 28 w 33" name="T6"/>
                <a:gd fmla="*/ 36 h 36" name="T7"/>
                <a:gd fmla="*/ 33 w 33" name="T8"/>
                <a:gd fmla="*/ 0 h 36" name="T9"/>
              </a:gdLst>
              <a:cxnLst>
                <a:cxn ang="0">
                  <a:pos x="T0" y="T1"/>
                </a:cxn>
                <a:cxn ang="0">
                  <a:pos x="T2" y="T3"/>
                </a:cxn>
                <a:cxn ang="0">
                  <a:pos x="T4" y="T5"/>
                </a:cxn>
                <a:cxn ang="0">
                  <a:pos x="T6" y="T7"/>
                </a:cxn>
                <a:cxn ang="0">
                  <a:pos x="T8" y="T9"/>
                </a:cxn>
              </a:cxnLst>
              <a:rect b="b" l="0" r="r" t="0"/>
              <a:pathLst>
                <a:path h="36" w="33">
                  <a:moveTo>
                    <a:pt x="33" y="0"/>
                  </a:moveTo>
                  <a:cubicBezTo>
                    <a:pt x="0" y="0"/>
                    <a:pt x="0" y="0"/>
                    <a:pt x="0" y="0"/>
                  </a:cubicBezTo>
                  <a:cubicBezTo>
                    <a:pt x="0" y="33"/>
                    <a:pt x="0" y="33"/>
                    <a:pt x="0" y="33"/>
                  </a:cubicBezTo>
                  <a:cubicBezTo>
                    <a:pt x="10" y="33"/>
                    <a:pt x="19" y="34"/>
                    <a:pt x="28" y="36"/>
                  </a:cubicBezTo>
                  <a:cubicBezTo>
                    <a:pt x="31" y="26"/>
                    <a:pt x="33" y="13"/>
                    <a:pt x="33"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nSpc>
                  <a:spcPct val="130000"/>
                </a:lnSpc>
              </a:pPr>
              <a:endParaRPr altLang="en-US" lang="zh-CN"/>
            </a:p>
          </p:txBody>
        </p:sp>
        <p:sp>
          <p:nvSpPr>
            <p:cNvPr id="75" name="Freeform 36"/>
            <p:cNvSpPr/>
            <p:nvPr/>
          </p:nvSpPr>
          <p:spPr bwMode="auto">
            <a:xfrm>
              <a:off x="557683" y="7846747"/>
              <a:ext cx="72630" cy="81230"/>
            </a:xfrm>
            <a:custGeom>
              <a:gdLst>
                <a:gd fmla="*/ 4 w 32" name="T0"/>
                <a:gd fmla="*/ 36 h 36" name="T1"/>
                <a:gd fmla="*/ 32 w 32" name="T2"/>
                <a:gd fmla="*/ 33 h 36" name="T3"/>
                <a:gd fmla="*/ 32 w 32" name="T4"/>
                <a:gd fmla="*/ 0 h 36" name="T5"/>
                <a:gd fmla="*/ 0 w 32" name="T6"/>
                <a:gd fmla="*/ 0 h 36" name="T7"/>
                <a:gd fmla="*/ 4 w 32" name="T8"/>
                <a:gd fmla="*/ 36 h 36" name="T9"/>
              </a:gdLst>
              <a:cxnLst>
                <a:cxn ang="0">
                  <a:pos x="T0" y="T1"/>
                </a:cxn>
                <a:cxn ang="0">
                  <a:pos x="T2" y="T3"/>
                </a:cxn>
                <a:cxn ang="0">
                  <a:pos x="T4" y="T5"/>
                </a:cxn>
                <a:cxn ang="0">
                  <a:pos x="T6" y="T7"/>
                </a:cxn>
                <a:cxn ang="0">
                  <a:pos x="T8" y="T9"/>
                </a:cxn>
              </a:cxnLst>
              <a:rect b="b" l="0" r="r" t="0"/>
              <a:pathLst>
                <a:path h="36" w="32">
                  <a:moveTo>
                    <a:pt x="4" y="36"/>
                  </a:moveTo>
                  <a:cubicBezTo>
                    <a:pt x="13" y="34"/>
                    <a:pt x="23" y="33"/>
                    <a:pt x="32" y="33"/>
                  </a:cubicBezTo>
                  <a:cubicBezTo>
                    <a:pt x="32" y="0"/>
                    <a:pt x="32" y="0"/>
                    <a:pt x="32" y="0"/>
                  </a:cubicBezTo>
                  <a:cubicBezTo>
                    <a:pt x="0" y="0"/>
                    <a:pt x="0" y="0"/>
                    <a:pt x="0" y="0"/>
                  </a:cubicBezTo>
                  <a:cubicBezTo>
                    <a:pt x="0" y="13"/>
                    <a:pt x="2" y="26"/>
                    <a:pt x="4" y="36"/>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nSpc>
                  <a:spcPct val="130000"/>
                </a:lnSpc>
              </a:pPr>
              <a:endParaRPr altLang="en-US" lang="zh-CN"/>
            </a:p>
          </p:txBody>
        </p:sp>
        <p:sp>
          <p:nvSpPr>
            <p:cNvPr id="76" name="Freeform 37"/>
            <p:cNvSpPr/>
            <p:nvPr/>
          </p:nvSpPr>
          <p:spPr bwMode="auto">
            <a:xfrm>
              <a:off x="571062" y="7937534"/>
              <a:ext cx="59250" cy="87920"/>
            </a:xfrm>
            <a:custGeom>
              <a:gdLst>
                <a:gd fmla="*/ 26 w 26" name="T0"/>
                <a:gd fmla="*/ 39 h 39" name="T1"/>
                <a:gd fmla="*/ 26 w 26" name="T2"/>
                <a:gd fmla="*/ 0 h 39" name="T3"/>
                <a:gd fmla="*/ 0 w 26" name="T4"/>
                <a:gd fmla="*/ 3 h 39" name="T5"/>
                <a:gd fmla="*/ 26 w 26" name="T6"/>
                <a:gd fmla="*/ 39 h 39" name="T7"/>
              </a:gdLst>
              <a:cxnLst>
                <a:cxn ang="0">
                  <a:pos x="T0" y="T1"/>
                </a:cxn>
                <a:cxn ang="0">
                  <a:pos x="T2" y="T3"/>
                </a:cxn>
                <a:cxn ang="0">
                  <a:pos x="T4" y="T5"/>
                </a:cxn>
                <a:cxn ang="0">
                  <a:pos x="T6" y="T7"/>
                </a:cxn>
              </a:cxnLst>
              <a:rect b="b" l="0" r="r" t="0"/>
              <a:pathLst>
                <a:path h="39" w="26">
                  <a:moveTo>
                    <a:pt x="26" y="39"/>
                  </a:moveTo>
                  <a:cubicBezTo>
                    <a:pt x="26" y="0"/>
                    <a:pt x="26" y="0"/>
                    <a:pt x="26" y="0"/>
                  </a:cubicBezTo>
                  <a:cubicBezTo>
                    <a:pt x="17" y="0"/>
                    <a:pt x="9" y="1"/>
                    <a:pt x="0" y="3"/>
                  </a:cubicBezTo>
                  <a:cubicBezTo>
                    <a:pt x="7" y="23"/>
                    <a:pt x="17" y="37"/>
                    <a:pt x="26" y="39"/>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nSpc>
                  <a:spcPct val="130000"/>
                </a:lnSpc>
              </a:pPr>
              <a:endParaRPr altLang="en-US" lang="zh-CN"/>
            </a:p>
          </p:txBody>
        </p:sp>
        <p:sp>
          <p:nvSpPr>
            <p:cNvPr id="77" name="Freeform 38"/>
            <p:cNvSpPr/>
            <p:nvPr/>
          </p:nvSpPr>
          <p:spPr bwMode="auto">
            <a:xfrm>
              <a:off x="684786" y="7948047"/>
              <a:ext cx="89832" cy="74541"/>
            </a:xfrm>
            <a:custGeom>
              <a:gdLst>
                <a:gd fmla="*/ 0 w 40" name="T0"/>
                <a:gd fmla="*/ 33 h 33" name="T1"/>
                <a:gd fmla="*/ 40 w 40" name="T2"/>
                <a:gd fmla="*/ 10 h 33" name="T3"/>
                <a:gd fmla="*/ 17 w 40" name="T4"/>
                <a:gd fmla="*/ 0 h 33" name="T5"/>
                <a:gd fmla="*/ 0 w 40" name="T6"/>
                <a:gd fmla="*/ 33 h 33" name="T7"/>
              </a:gdLst>
              <a:cxnLst>
                <a:cxn ang="0">
                  <a:pos x="T0" y="T1"/>
                </a:cxn>
                <a:cxn ang="0">
                  <a:pos x="T2" y="T3"/>
                </a:cxn>
                <a:cxn ang="0">
                  <a:pos x="T4" y="T5"/>
                </a:cxn>
                <a:cxn ang="0">
                  <a:pos x="T6" y="T7"/>
                </a:cxn>
              </a:cxnLst>
              <a:rect b="b" l="0" r="r" t="0"/>
              <a:pathLst>
                <a:path h="33" w="40">
                  <a:moveTo>
                    <a:pt x="0" y="33"/>
                  </a:moveTo>
                  <a:cubicBezTo>
                    <a:pt x="16" y="29"/>
                    <a:pt x="30" y="21"/>
                    <a:pt x="40" y="10"/>
                  </a:cubicBezTo>
                  <a:cubicBezTo>
                    <a:pt x="33" y="6"/>
                    <a:pt x="25" y="3"/>
                    <a:pt x="17" y="0"/>
                  </a:cubicBezTo>
                  <a:cubicBezTo>
                    <a:pt x="13" y="14"/>
                    <a:pt x="7" y="25"/>
                    <a:pt x="0" y="3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nSpc>
                  <a:spcPct val="130000"/>
                </a:lnSpc>
              </a:pPr>
              <a:endParaRPr altLang="en-US" lang="zh-CN"/>
            </a:p>
          </p:txBody>
        </p:sp>
        <p:sp>
          <p:nvSpPr>
            <p:cNvPr id="78" name="Freeform 39"/>
            <p:cNvSpPr/>
            <p:nvPr/>
          </p:nvSpPr>
          <p:spPr bwMode="auto">
            <a:xfrm>
              <a:off x="506078" y="7652749"/>
              <a:ext cx="89832" cy="71674"/>
            </a:xfrm>
            <a:custGeom>
              <a:gdLst>
                <a:gd fmla="*/ 40 w 40" name="T0"/>
                <a:gd fmla="*/ 0 h 32" name="T1"/>
                <a:gd fmla="*/ 0 w 40" name="T2"/>
                <a:gd fmla="*/ 23 h 32" name="T3"/>
                <a:gd fmla="*/ 22 w 40" name="T4"/>
                <a:gd fmla="*/ 32 h 32" name="T5"/>
                <a:gd fmla="*/ 40 w 40" name="T6"/>
                <a:gd fmla="*/ 0 h 32" name="T7"/>
              </a:gdLst>
              <a:cxnLst>
                <a:cxn ang="0">
                  <a:pos x="T0" y="T1"/>
                </a:cxn>
                <a:cxn ang="0">
                  <a:pos x="T2" y="T3"/>
                </a:cxn>
                <a:cxn ang="0">
                  <a:pos x="T4" y="T5"/>
                </a:cxn>
                <a:cxn ang="0">
                  <a:pos x="T6" y="T7"/>
                </a:cxn>
              </a:cxnLst>
              <a:rect b="b" l="0" r="r" t="0"/>
              <a:pathLst>
                <a:path h="32" w="40">
                  <a:moveTo>
                    <a:pt x="40" y="0"/>
                  </a:moveTo>
                  <a:cubicBezTo>
                    <a:pt x="24" y="4"/>
                    <a:pt x="10" y="12"/>
                    <a:pt x="0" y="23"/>
                  </a:cubicBezTo>
                  <a:cubicBezTo>
                    <a:pt x="7" y="27"/>
                    <a:pt x="14" y="30"/>
                    <a:pt x="22" y="32"/>
                  </a:cubicBezTo>
                  <a:cubicBezTo>
                    <a:pt x="27" y="19"/>
                    <a:pt x="33" y="8"/>
                    <a:pt x="4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nSpc>
                  <a:spcPct val="130000"/>
                </a:lnSpc>
              </a:pPr>
              <a:endParaRPr altLang="en-US" lang="zh-CN"/>
            </a:p>
          </p:txBody>
        </p:sp>
        <p:sp>
          <p:nvSpPr>
            <p:cNvPr id="79" name="Freeform 40"/>
            <p:cNvSpPr/>
            <p:nvPr/>
          </p:nvSpPr>
          <p:spPr bwMode="auto">
            <a:xfrm>
              <a:off x="726835" y="7846747"/>
              <a:ext cx="102255" cy="110857"/>
            </a:xfrm>
            <a:custGeom>
              <a:gdLst>
                <a:gd fmla="*/ 0 w 45" name="T0"/>
                <a:gd fmla="*/ 38 h 49" name="T1"/>
                <a:gd fmla="*/ 26 w 45" name="T2"/>
                <a:gd fmla="*/ 49 h 49" name="T3"/>
                <a:gd fmla="*/ 45 w 45" name="T4"/>
                <a:gd fmla="*/ 0 h 49" name="T5"/>
                <a:gd fmla="*/ 5 w 45" name="T6"/>
                <a:gd fmla="*/ 0 h 49" name="T7"/>
                <a:gd fmla="*/ 0 w 45" name="T8"/>
                <a:gd fmla="*/ 38 h 49" name="T9"/>
              </a:gdLst>
              <a:cxnLst>
                <a:cxn ang="0">
                  <a:pos x="T0" y="T1"/>
                </a:cxn>
                <a:cxn ang="0">
                  <a:pos x="T2" y="T3"/>
                </a:cxn>
                <a:cxn ang="0">
                  <a:pos x="T4" y="T5"/>
                </a:cxn>
                <a:cxn ang="0">
                  <a:pos x="T6" y="T7"/>
                </a:cxn>
                <a:cxn ang="0">
                  <a:pos x="T8" y="T9"/>
                </a:cxn>
              </a:cxnLst>
              <a:rect b="b" l="0" r="r" t="0"/>
              <a:pathLst>
                <a:path h="49" w="45">
                  <a:moveTo>
                    <a:pt x="0" y="38"/>
                  </a:moveTo>
                  <a:cubicBezTo>
                    <a:pt x="10" y="41"/>
                    <a:pt x="18" y="45"/>
                    <a:pt x="26" y="49"/>
                  </a:cubicBezTo>
                  <a:cubicBezTo>
                    <a:pt x="38" y="36"/>
                    <a:pt x="45" y="19"/>
                    <a:pt x="45" y="0"/>
                  </a:cubicBezTo>
                  <a:cubicBezTo>
                    <a:pt x="5" y="0"/>
                    <a:pt x="5" y="0"/>
                    <a:pt x="5" y="0"/>
                  </a:cubicBezTo>
                  <a:cubicBezTo>
                    <a:pt x="5" y="14"/>
                    <a:pt x="3" y="27"/>
                    <a:pt x="0" y="38"/>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nSpc>
                  <a:spcPct val="130000"/>
                </a:lnSpc>
              </a:pPr>
              <a:endParaRPr altLang="en-US" lang="zh-CN"/>
            </a:p>
          </p:txBody>
        </p:sp>
        <p:sp>
          <p:nvSpPr>
            <p:cNvPr id="80" name="Freeform 41"/>
            <p:cNvSpPr/>
            <p:nvPr/>
          </p:nvSpPr>
          <p:spPr bwMode="auto">
            <a:xfrm>
              <a:off x="648470" y="7937534"/>
              <a:ext cx="58295" cy="87920"/>
            </a:xfrm>
            <a:custGeom>
              <a:gdLst>
                <a:gd fmla="*/ 0 w 26" name="T0"/>
                <a:gd fmla="*/ 0 h 39" name="T1"/>
                <a:gd fmla="*/ 0 w 26" name="T2"/>
                <a:gd fmla="*/ 39 h 39" name="T3"/>
                <a:gd fmla="*/ 26 w 26" name="T4"/>
                <a:gd fmla="*/ 3 h 39" name="T5"/>
                <a:gd fmla="*/ 0 w 26" name="T6"/>
                <a:gd fmla="*/ 0 h 39" name="T7"/>
              </a:gdLst>
              <a:cxnLst>
                <a:cxn ang="0">
                  <a:pos x="T0" y="T1"/>
                </a:cxn>
                <a:cxn ang="0">
                  <a:pos x="T2" y="T3"/>
                </a:cxn>
                <a:cxn ang="0">
                  <a:pos x="T4" y="T5"/>
                </a:cxn>
                <a:cxn ang="0">
                  <a:pos x="T6" y="T7"/>
                </a:cxn>
              </a:cxnLst>
              <a:rect b="b" l="0" r="r" t="0"/>
              <a:pathLst>
                <a:path h="39" w="26">
                  <a:moveTo>
                    <a:pt x="0" y="0"/>
                  </a:moveTo>
                  <a:cubicBezTo>
                    <a:pt x="0" y="39"/>
                    <a:pt x="0" y="39"/>
                    <a:pt x="0" y="39"/>
                  </a:cubicBezTo>
                  <a:cubicBezTo>
                    <a:pt x="10" y="36"/>
                    <a:pt x="20" y="23"/>
                    <a:pt x="26" y="3"/>
                  </a:cubicBezTo>
                  <a:cubicBezTo>
                    <a:pt x="18" y="1"/>
                    <a:pt x="9"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nSpc>
                  <a:spcPct val="130000"/>
                </a:lnSpc>
              </a:pPr>
              <a:endParaRPr altLang="en-US" lang="zh-CN"/>
            </a:p>
          </p:txBody>
        </p:sp>
        <p:sp>
          <p:nvSpPr>
            <p:cNvPr id="81" name="Freeform 42"/>
            <p:cNvSpPr/>
            <p:nvPr/>
          </p:nvSpPr>
          <p:spPr bwMode="auto">
            <a:xfrm>
              <a:off x="449694" y="7717733"/>
              <a:ext cx="101300" cy="110857"/>
            </a:xfrm>
            <a:custGeom>
              <a:gdLst>
                <a:gd fmla="*/ 45 w 45" name="T0"/>
                <a:gd fmla="*/ 10 h 49" name="T1"/>
                <a:gd fmla="*/ 19 w 45" name="T2"/>
                <a:gd fmla="*/ 0 h 49" name="T3"/>
                <a:gd fmla="*/ 0 w 45" name="T4"/>
                <a:gd fmla="*/ 49 h 49" name="T5"/>
                <a:gd fmla="*/ 40 w 45" name="T6"/>
                <a:gd fmla="*/ 49 h 49" name="T7"/>
                <a:gd fmla="*/ 45 w 45" name="T8"/>
                <a:gd fmla="*/ 10 h 49" name="T9"/>
              </a:gdLst>
              <a:cxnLst>
                <a:cxn ang="0">
                  <a:pos x="T0" y="T1"/>
                </a:cxn>
                <a:cxn ang="0">
                  <a:pos x="T2" y="T3"/>
                </a:cxn>
                <a:cxn ang="0">
                  <a:pos x="T4" y="T5"/>
                </a:cxn>
                <a:cxn ang="0">
                  <a:pos x="T6" y="T7"/>
                </a:cxn>
                <a:cxn ang="0">
                  <a:pos x="T8" y="T9"/>
                </a:cxn>
              </a:cxnLst>
              <a:rect b="b" l="0" r="r" t="0"/>
              <a:pathLst>
                <a:path h="49" w="45">
                  <a:moveTo>
                    <a:pt x="45" y="10"/>
                  </a:moveTo>
                  <a:cubicBezTo>
                    <a:pt x="36" y="8"/>
                    <a:pt x="28" y="4"/>
                    <a:pt x="19" y="0"/>
                  </a:cubicBezTo>
                  <a:cubicBezTo>
                    <a:pt x="8" y="13"/>
                    <a:pt x="1" y="30"/>
                    <a:pt x="0" y="49"/>
                  </a:cubicBezTo>
                  <a:cubicBezTo>
                    <a:pt x="40" y="49"/>
                    <a:pt x="40" y="49"/>
                    <a:pt x="40" y="49"/>
                  </a:cubicBezTo>
                  <a:cubicBezTo>
                    <a:pt x="41" y="35"/>
                    <a:pt x="42" y="22"/>
                    <a:pt x="45" y="1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nSpc>
                  <a:spcPct val="130000"/>
                </a:lnSpc>
              </a:pPr>
              <a:endParaRPr altLang="en-US" lang="zh-CN"/>
            </a:p>
          </p:txBody>
        </p:sp>
        <p:sp>
          <p:nvSpPr>
            <p:cNvPr id="82" name="Freeform 43"/>
            <p:cNvSpPr/>
            <p:nvPr/>
          </p:nvSpPr>
          <p:spPr bwMode="auto">
            <a:xfrm>
              <a:off x="449694" y="7846747"/>
              <a:ext cx="101300" cy="110857"/>
            </a:xfrm>
            <a:custGeom>
              <a:gdLst>
                <a:gd fmla="*/ 40 w 45" name="T0"/>
                <a:gd fmla="*/ 0 h 49" name="T1"/>
                <a:gd fmla="*/ 0 w 45" name="T2"/>
                <a:gd fmla="*/ 0 h 49" name="T3"/>
                <a:gd fmla="*/ 19 w 45" name="T4"/>
                <a:gd fmla="*/ 49 h 49" name="T5"/>
                <a:gd fmla="*/ 45 w 45" name="T6"/>
                <a:gd fmla="*/ 38 h 49" name="T7"/>
                <a:gd fmla="*/ 40 w 45" name="T8"/>
                <a:gd fmla="*/ 0 h 49" name="T9"/>
              </a:gdLst>
              <a:cxnLst>
                <a:cxn ang="0">
                  <a:pos x="T0" y="T1"/>
                </a:cxn>
                <a:cxn ang="0">
                  <a:pos x="T2" y="T3"/>
                </a:cxn>
                <a:cxn ang="0">
                  <a:pos x="T4" y="T5"/>
                </a:cxn>
                <a:cxn ang="0">
                  <a:pos x="T6" y="T7"/>
                </a:cxn>
                <a:cxn ang="0">
                  <a:pos x="T8" y="T9"/>
                </a:cxn>
              </a:cxnLst>
              <a:rect b="b" l="0" r="r" t="0"/>
              <a:pathLst>
                <a:path h="49" w="45">
                  <a:moveTo>
                    <a:pt x="40" y="0"/>
                  </a:moveTo>
                  <a:cubicBezTo>
                    <a:pt x="0" y="0"/>
                    <a:pt x="0" y="0"/>
                    <a:pt x="0" y="0"/>
                  </a:cubicBezTo>
                  <a:cubicBezTo>
                    <a:pt x="1" y="19"/>
                    <a:pt x="8" y="36"/>
                    <a:pt x="19" y="49"/>
                  </a:cubicBezTo>
                  <a:cubicBezTo>
                    <a:pt x="28" y="45"/>
                    <a:pt x="36" y="41"/>
                    <a:pt x="45" y="38"/>
                  </a:cubicBezTo>
                  <a:cubicBezTo>
                    <a:pt x="42" y="27"/>
                    <a:pt x="41" y="14"/>
                    <a:pt x="4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nSpc>
                  <a:spcPct val="130000"/>
                </a:lnSpc>
              </a:pPr>
              <a:endParaRPr altLang="en-US" lang="zh-CN"/>
            </a:p>
          </p:txBody>
        </p:sp>
        <p:sp>
          <p:nvSpPr>
            <p:cNvPr id="83" name="Freeform 44"/>
            <p:cNvSpPr/>
            <p:nvPr/>
          </p:nvSpPr>
          <p:spPr bwMode="auto">
            <a:xfrm>
              <a:off x="503211" y="7948047"/>
              <a:ext cx="92699" cy="74541"/>
            </a:xfrm>
            <a:custGeom>
              <a:gdLst>
                <a:gd fmla="*/ 0 w 41" name="T0"/>
                <a:gd fmla="*/ 10 h 33" name="T1"/>
                <a:gd fmla="*/ 41 w 41" name="T2"/>
                <a:gd fmla="*/ 33 h 33" name="T3"/>
                <a:gd fmla="*/ 23 w 41" name="T4"/>
                <a:gd fmla="*/ 0 h 33" name="T5"/>
                <a:gd fmla="*/ 0 w 41" name="T6"/>
                <a:gd fmla="*/ 10 h 33" name="T7"/>
              </a:gdLst>
              <a:cxnLst>
                <a:cxn ang="0">
                  <a:pos x="T0" y="T1"/>
                </a:cxn>
                <a:cxn ang="0">
                  <a:pos x="T2" y="T3"/>
                </a:cxn>
                <a:cxn ang="0">
                  <a:pos x="T4" y="T5"/>
                </a:cxn>
                <a:cxn ang="0">
                  <a:pos x="T6" y="T7"/>
                </a:cxn>
              </a:cxnLst>
              <a:rect b="b" l="0" r="r" t="0"/>
              <a:pathLst>
                <a:path h="33" w="41">
                  <a:moveTo>
                    <a:pt x="0" y="10"/>
                  </a:moveTo>
                  <a:cubicBezTo>
                    <a:pt x="11" y="21"/>
                    <a:pt x="25" y="29"/>
                    <a:pt x="41" y="33"/>
                  </a:cubicBezTo>
                  <a:cubicBezTo>
                    <a:pt x="33" y="25"/>
                    <a:pt x="28" y="14"/>
                    <a:pt x="23" y="0"/>
                  </a:cubicBezTo>
                  <a:cubicBezTo>
                    <a:pt x="15" y="3"/>
                    <a:pt x="8" y="6"/>
                    <a:pt x="0" y="1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nSpc>
                  <a:spcPct val="130000"/>
                </a:lnSpc>
              </a:pPr>
              <a:endParaRPr altLang="en-US" lang="zh-CN"/>
            </a:p>
          </p:txBody>
        </p:sp>
      </p:grpSp>
      <p:sp>
        <p:nvSpPr>
          <p:cNvPr id="84" name="Freeform 79"/>
          <p:cNvSpPr/>
          <p:nvPr/>
        </p:nvSpPr>
        <p:spPr bwMode="auto">
          <a:xfrm>
            <a:off x="9907491" y="3671654"/>
            <a:ext cx="542812" cy="341169"/>
          </a:xfrm>
          <a:custGeom>
            <a:gdLst>
              <a:gd fmla="*/ 197 w 240" name="T0"/>
              <a:gd fmla="*/ 63 h 151" name="T1"/>
              <a:gd fmla="*/ 197 w 240" name="T2"/>
              <a:gd fmla="*/ 62 h 151" name="T3"/>
              <a:gd fmla="*/ 135 w 240" name="T4"/>
              <a:gd fmla="*/ 0 h 151" name="T5"/>
              <a:gd fmla="*/ 79 w 240" name="T6"/>
              <a:gd fmla="*/ 35 h 151" name="T7"/>
              <a:gd fmla="*/ 64 w 240" name="T8"/>
              <a:gd fmla="*/ 31 h 151" name="T9"/>
              <a:gd fmla="*/ 33 w 240" name="T10"/>
              <a:gd fmla="*/ 58 h 151" name="T11"/>
              <a:gd fmla="*/ 0 w 240" name="T12"/>
              <a:gd fmla="*/ 103 h 151" name="T13"/>
              <a:gd fmla="*/ 48 w 240" name="T14"/>
              <a:gd fmla="*/ 151 h 151" name="T15"/>
              <a:gd fmla="*/ 197 w 240" name="T16"/>
              <a:gd fmla="*/ 151 h 151" name="T17"/>
              <a:gd fmla="*/ 197 w 240" name="T18"/>
              <a:gd fmla="*/ 151 h 151" name="T19"/>
              <a:gd fmla="*/ 240 w 240" name="T20"/>
              <a:gd fmla="*/ 107 h 151" name="T21"/>
              <a:gd fmla="*/ 197 w 240" name="T22"/>
              <a:gd fmla="*/ 63 h 15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51" w="240">
                <a:moveTo>
                  <a:pt x="197" y="63"/>
                </a:moveTo>
                <a:cubicBezTo>
                  <a:pt x="197" y="63"/>
                  <a:pt x="197" y="62"/>
                  <a:pt x="197" y="62"/>
                </a:cubicBezTo>
                <a:cubicBezTo>
                  <a:pt x="197" y="27"/>
                  <a:pt x="169" y="0"/>
                  <a:pt x="135" y="0"/>
                </a:cubicBezTo>
                <a:cubicBezTo>
                  <a:pt x="110" y="0"/>
                  <a:pt x="89" y="14"/>
                  <a:pt x="79" y="35"/>
                </a:cubicBezTo>
                <a:cubicBezTo>
                  <a:pt x="74" y="33"/>
                  <a:pt x="70" y="31"/>
                  <a:pt x="64" y="31"/>
                </a:cubicBezTo>
                <a:cubicBezTo>
                  <a:pt x="49" y="31"/>
                  <a:pt x="35" y="43"/>
                  <a:pt x="33" y="58"/>
                </a:cubicBezTo>
                <a:cubicBezTo>
                  <a:pt x="14" y="65"/>
                  <a:pt x="0" y="82"/>
                  <a:pt x="0" y="103"/>
                </a:cubicBezTo>
                <a:cubicBezTo>
                  <a:pt x="0" y="130"/>
                  <a:pt x="22" y="151"/>
                  <a:pt x="48" y="151"/>
                </a:cubicBezTo>
                <a:cubicBezTo>
                  <a:pt x="197" y="151"/>
                  <a:pt x="197" y="151"/>
                  <a:pt x="197" y="151"/>
                </a:cubicBezTo>
                <a:cubicBezTo>
                  <a:pt x="197" y="151"/>
                  <a:pt x="197" y="151"/>
                  <a:pt x="197" y="151"/>
                </a:cubicBezTo>
                <a:cubicBezTo>
                  <a:pt x="221" y="151"/>
                  <a:pt x="240" y="132"/>
                  <a:pt x="240" y="107"/>
                </a:cubicBezTo>
                <a:cubicBezTo>
                  <a:pt x="240" y="83"/>
                  <a:pt x="221" y="64"/>
                  <a:pt x="197" y="6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18" compatLnSpc="1" lIns="91436" numCol="1" rIns="91436" tIns="45718" vert="horz" wrap="square"/>
          <a:lstStyle/>
          <a:p>
            <a:pPr>
              <a:lnSpc>
                <a:spcPct val="130000"/>
              </a:lnSpc>
            </a:pPr>
            <a:endParaRPr altLang="en-US" lang="zh-CN"/>
          </a:p>
        </p:txBody>
      </p:sp>
      <p:sp>
        <p:nvSpPr>
          <p:cNvPr id="85" name="文本框 84"/>
          <p:cNvSpPr txBox="1"/>
          <p:nvPr/>
        </p:nvSpPr>
        <p:spPr>
          <a:xfrm>
            <a:off x="7316680" y="1296811"/>
            <a:ext cx="1198872" cy="487676"/>
          </a:xfrm>
          <a:prstGeom prst="rect">
            <a:avLst/>
          </a:prstGeom>
          <a:noFill/>
        </p:spPr>
        <p:txBody>
          <a:bodyPr bIns="45718" lIns="91436" rIns="91436" rtlCol="0" tIns="45718" wrap="none">
            <a:spAutoFit/>
          </a:bodyPr>
          <a:lstStyle/>
          <a:p>
            <a:pPr>
              <a:lnSpc>
                <a:spcPct val="130000"/>
              </a:lnSpc>
            </a:pPr>
            <a:r>
              <a:rPr altLang="en-US" lang="zh-CN" smtClean="0" sz="2000">
                <a:solidFill>
                  <a:srgbClr val="157E9F"/>
                </a:solidFill>
                <a:latin charset="-122" panose="02000000000000000000" pitchFamily="2" typeface="方正清刻本悦宋简体"/>
                <a:ea charset="-122" panose="02000000000000000000" pitchFamily="2" typeface="方正清刻本悦宋简体"/>
              </a:rPr>
              <a:t>误差分析</a:t>
            </a:r>
          </a:p>
        </p:txBody>
      </p:sp>
      <p:sp>
        <p:nvSpPr>
          <p:cNvPr id="86" name="文本框 85"/>
          <p:cNvSpPr txBox="1"/>
          <p:nvPr/>
        </p:nvSpPr>
        <p:spPr>
          <a:xfrm>
            <a:off x="1186389" y="4855704"/>
            <a:ext cx="1198872" cy="487676"/>
          </a:xfrm>
          <a:prstGeom prst="rect">
            <a:avLst/>
          </a:prstGeom>
          <a:noFill/>
        </p:spPr>
        <p:txBody>
          <a:bodyPr bIns="45718" lIns="91436" rIns="91436" rtlCol="0" tIns="45718" wrap="none">
            <a:spAutoFit/>
          </a:bodyPr>
          <a:lstStyle/>
          <a:p>
            <a:pPr>
              <a:lnSpc>
                <a:spcPct val="130000"/>
              </a:lnSpc>
            </a:pPr>
            <a:r>
              <a:rPr altLang="en-US" lang="zh-CN" smtClean="0" sz="2000">
                <a:solidFill>
                  <a:srgbClr val="157E9F"/>
                </a:solidFill>
                <a:latin charset="-122" panose="02000000000000000000" pitchFamily="2" typeface="方正清刻本悦宋简体"/>
                <a:ea charset="-122" panose="02000000000000000000" pitchFamily="2" typeface="方正清刻本悦宋简体"/>
              </a:rPr>
              <a:t>误差分析</a:t>
            </a:r>
          </a:p>
        </p:txBody>
      </p:sp>
      <p:sp>
        <p:nvSpPr>
          <p:cNvPr id="87" name="文本框 86"/>
          <p:cNvSpPr txBox="1"/>
          <p:nvPr/>
        </p:nvSpPr>
        <p:spPr>
          <a:xfrm>
            <a:off x="5272724" y="4855704"/>
            <a:ext cx="1198872" cy="487676"/>
          </a:xfrm>
          <a:prstGeom prst="rect">
            <a:avLst/>
          </a:prstGeom>
          <a:noFill/>
        </p:spPr>
        <p:txBody>
          <a:bodyPr bIns="45718" lIns="91436" rIns="91436" rtlCol="0" tIns="45718" wrap="none">
            <a:spAutoFit/>
          </a:bodyPr>
          <a:lstStyle/>
          <a:p>
            <a:pPr>
              <a:lnSpc>
                <a:spcPct val="130000"/>
              </a:lnSpc>
            </a:pPr>
            <a:r>
              <a:rPr altLang="en-US" lang="zh-CN" smtClean="0" sz="2000">
                <a:solidFill>
                  <a:srgbClr val="157E9F"/>
                </a:solidFill>
                <a:latin charset="-122" panose="02000000000000000000" pitchFamily="2" typeface="方正清刻本悦宋简体"/>
                <a:ea charset="-122" panose="02000000000000000000" pitchFamily="2" typeface="方正清刻本悦宋简体"/>
              </a:rPr>
              <a:t>误差分析</a:t>
            </a:r>
          </a:p>
        </p:txBody>
      </p:sp>
      <p:sp>
        <p:nvSpPr>
          <p:cNvPr id="88" name="文本框 87"/>
          <p:cNvSpPr txBox="1"/>
          <p:nvPr/>
        </p:nvSpPr>
        <p:spPr>
          <a:xfrm>
            <a:off x="9432851" y="4855703"/>
            <a:ext cx="1198872" cy="487676"/>
          </a:xfrm>
          <a:prstGeom prst="rect">
            <a:avLst/>
          </a:prstGeom>
          <a:noFill/>
        </p:spPr>
        <p:txBody>
          <a:bodyPr bIns="45718" lIns="91436" rIns="91436" rtlCol="0" tIns="45718" wrap="none">
            <a:spAutoFit/>
          </a:bodyPr>
          <a:lstStyle/>
          <a:p>
            <a:pPr>
              <a:lnSpc>
                <a:spcPct val="130000"/>
              </a:lnSpc>
            </a:pPr>
            <a:r>
              <a:rPr altLang="en-US" lang="zh-CN" smtClean="0" sz="2000">
                <a:solidFill>
                  <a:srgbClr val="157E9F"/>
                </a:solidFill>
                <a:latin charset="-122" panose="02000000000000000000" pitchFamily="2" typeface="方正清刻本悦宋简体"/>
                <a:ea charset="-122" panose="02000000000000000000" pitchFamily="2" typeface="方正清刻本悦宋简体"/>
              </a:rPr>
              <a:t>误差分析</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dkDnDiag">
          <a:fgClr>
            <a:schemeClr val="bg1">
              <a:lumMod val="95000"/>
            </a:schemeClr>
          </a:fgClr>
          <a:bgClr>
            <a:schemeClr val="bg1"/>
          </a:bgClr>
        </a:pattFill>
        <a:effectLst/>
      </p:bgPr>
    </p:bg>
    <p:spTree>
      <p:nvGrpSpPr>
        <p:cNvPr id="1" name=""/>
        <p:cNvGrpSpPr/>
        <p:nvPr/>
      </p:nvGrpSpPr>
      <p:grpSpPr>
        <a:xfrm>
          <a:off x="0" y="0"/>
          <a:ext cx="0" cy="0"/>
        </a:xfrm>
      </p:grpSpPr>
      <p:sp>
        <p:nvSpPr>
          <p:cNvPr id="17" name="矩形 16"/>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algn="t" blurRad="393700" dir="5820000" dist="76200" rotWithShape="0" sx="99000" sy="9900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8" lIns="91436" rIns="91436" rtlCol="0" tIns="45718"/>
          <a:lstStyle/>
          <a:p>
            <a:pPr algn="ctr"/>
            <a:endParaRPr altLang="en-US" lang="zh-CN"/>
          </a:p>
        </p:txBody>
      </p:sp>
      <p:sp>
        <p:nvSpPr>
          <p:cNvPr id="18" name="圆角矩形 17"/>
          <p:cNvSpPr/>
          <p:nvPr/>
        </p:nvSpPr>
        <p:spPr>
          <a:xfrm flipV="1" rot="10800000">
            <a:off x="-5664" y="249441"/>
            <a:ext cx="484287" cy="491115"/>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8" lIns="91436" rIns="91436" rtlCol="0" tIns="45718"/>
          <a:lstStyle/>
          <a:p>
            <a:pPr algn="ctr"/>
            <a:r>
              <a:rPr altLang="zh-CN" lang="en-US" sz="3600"/>
              <a:t>5</a:t>
            </a:r>
          </a:p>
        </p:txBody>
      </p:sp>
      <p:sp>
        <p:nvSpPr>
          <p:cNvPr id="19" name="矩形 18"/>
          <p:cNvSpPr/>
          <p:nvPr/>
        </p:nvSpPr>
        <p:spPr>
          <a:xfrm>
            <a:off x="3478884" y="310334"/>
            <a:ext cx="3008622" cy="365756"/>
          </a:xfrm>
          <a:prstGeom prst="rect">
            <a:avLst/>
          </a:prstGeom>
        </p:spPr>
        <p:txBody>
          <a:bodyPr bIns="45718" lIns="91436" rIns="91436" tIns="45718" wrap="none">
            <a:spAutoFit/>
          </a:bodyPr>
          <a:lstStyle/>
          <a:p>
            <a:pPr algn="ctr"/>
            <a:r>
              <a:rPr altLang="zh-CN" lang="en-US" smtClean="0">
                <a:solidFill>
                  <a:schemeClr val="bg1"/>
                </a:solidFill>
                <a:latin charset="-122" pitchFamily="34" typeface="微软雅黑"/>
                <a:ea charset="-122" pitchFamily="34" typeface="微软雅黑"/>
              </a:rPr>
              <a:t>ANALYSIS &amp; DISCUSSION</a:t>
            </a:r>
          </a:p>
        </p:txBody>
      </p:sp>
      <p:sp>
        <p:nvSpPr>
          <p:cNvPr id="20" name="圆角矩形 19"/>
          <p:cNvSpPr/>
          <p:nvPr/>
        </p:nvSpPr>
        <p:spPr>
          <a:xfrm flipV="1" rot="16200000">
            <a:off x="11457520" y="249444"/>
            <a:ext cx="484287" cy="491115"/>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96"/>
          <p:cNvSpPr/>
          <p:nvPr/>
        </p:nvSpPr>
        <p:spPr bwMode="auto">
          <a:xfrm>
            <a:off x="11559368" y="359659"/>
            <a:ext cx="280590" cy="270687"/>
          </a:xfrm>
          <a:custGeom>
            <a:gdLst>
              <a:gd fmla="*/ 184 w 216" name="T0"/>
              <a:gd fmla="*/ 0 h 208" name="T1"/>
              <a:gd fmla="*/ 152 w 216" name="T2"/>
              <a:gd fmla="*/ 32 h 208" name="T3"/>
              <a:gd fmla="*/ 154 w 216" name="T4"/>
              <a:gd fmla="*/ 41 h 208" name="T5"/>
              <a:gd fmla="*/ 60 w 216" name="T6"/>
              <a:gd fmla="*/ 80 h 208" name="T7"/>
              <a:gd fmla="*/ 32 w 216" name="T8"/>
              <a:gd fmla="*/ 64 h 208" name="T9"/>
              <a:gd fmla="*/ 0 w 216" name="T10"/>
              <a:gd fmla="*/ 96 h 208" name="T11"/>
              <a:gd fmla="*/ 32 w 216" name="T12"/>
              <a:gd fmla="*/ 128 h 208" name="T13"/>
              <a:gd fmla="*/ 56 w 216" name="T14"/>
              <a:gd fmla="*/ 118 h 208" name="T15"/>
              <a:gd fmla="*/ 116 w 216" name="T16"/>
              <a:gd fmla="*/ 161 h 208" name="T17"/>
              <a:gd fmla="*/ 112 w 216" name="T18"/>
              <a:gd fmla="*/ 176 h 208" name="T19"/>
              <a:gd fmla="*/ 144 w 216" name="T20"/>
              <a:gd fmla="*/ 208 h 208" name="T21"/>
              <a:gd fmla="*/ 176 w 216" name="T22"/>
              <a:gd fmla="*/ 176 h 208" name="T23"/>
              <a:gd fmla="*/ 144 w 216" name="T24"/>
              <a:gd fmla="*/ 144 h 208" name="T25"/>
              <a:gd fmla="*/ 121 w 216" name="T26"/>
              <a:gd fmla="*/ 154 h 208" name="T27"/>
              <a:gd fmla="*/ 61 w 216" name="T28"/>
              <a:gd fmla="*/ 111 h 208" name="T29"/>
              <a:gd fmla="*/ 64 w 216" name="T30"/>
              <a:gd fmla="*/ 96 h 208" name="T31"/>
              <a:gd fmla="*/ 63 w 216" name="T32"/>
              <a:gd fmla="*/ 87 h 208" name="T33"/>
              <a:gd fmla="*/ 157 w 216" name="T34"/>
              <a:gd fmla="*/ 48 h 208" name="T35"/>
              <a:gd fmla="*/ 184 w 216" name="T36"/>
              <a:gd fmla="*/ 64 h 208" name="T37"/>
              <a:gd fmla="*/ 216 w 216" name="T38"/>
              <a:gd fmla="*/ 32 h 208" name="T39"/>
              <a:gd fmla="*/ 184 w 216" name="T40"/>
              <a:gd fmla="*/ 0 h 20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08" w="216">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anchor="t" anchorCtr="0" bIns="45720" compatLnSpc="1" lIns="91440" numCol="1" rIns="91440" tIns="45720" vert="horz" wrap="square"/>
          <a:lstStyle/>
          <a:p>
            <a:endParaRPr altLang="en-US" lang="zh-CN">
              <a:solidFill>
                <a:srgbClr val="AD1C21"/>
              </a:solidFill>
            </a:endParaRPr>
          </a:p>
        </p:txBody>
      </p:sp>
      <p:sp>
        <p:nvSpPr>
          <p:cNvPr id="22" name="矩形 21"/>
          <p:cNvSpPr/>
          <p:nvPr/>
        </p:nvSpPr>
        <p:spPr>
          <a:xfrm>
            <a:off x="633077" y="125666"/>
            <a:ext cx="2494280" cy="731520"/>
          </a:xfrm>
          <a:prstGeom prst="rect">
            <a:avLst/>
          </a:prstGeom>
        </p:spPr>
        <p:txBody>
          <a:bodyPr wrap="none">
            <a:spAutoFit/>
          </a:bodyPr>
          <a:lstStyle/>
          <a:p>
            <a:pPr>
              <a:lnSpc>
                <a:spcPct val="150000"/>
              </a:lnSpc>
            </a:pPr>
            <a:r>
              <a:rPr altLang="zh-CN" lang="en-US" smtClean="0" sz="2800">
                <a:solidFill>
                  <a:srgbClr val="157E9F"/>
                </a:solidFill>
                <a:latin charset="-122" panose="02000000000000000000" pitchFamily="2" typeface="方正清刻本悦宋简体"/>
                <a:ea charset="-122" panose="02000000000000000000" pitchFamily="2" typeface="方正清刻本悦宋简体"/>
              </a:rPr>
              <a:t> 试验不足之处</a:t>
            </a:r>
          </a:p>
        </p:txBody>
      </p:sp>
      <p:sp>
        <p:nvSpPr>
          <p:cNvPr id="60" name="矩形 59"/>
          <p:cNvSpPr/>
          <p:nvPr/>
        </p:nvSpPr>
        <p:spPr>
          <a:xfrm>
            <a:off x="2781300" y="2038350"/>
            <a:ext cx="1276350" cy="1276350"/>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矩形 60"/>
          <p:cNvSpPr/>
          <p:nvPr/>
        </p:nvSpPr>
        <p:spPr>
          <a:xfrm>
            <a:off x="4057650" y="3314700"/>
            <a:ext cx="1276350" cy="1276350"/>
          </a:xfrm>
          <a:prstGeom prst="rect">
            <a:avLst/>
          </a:prstGeom>
          <a:solidFill>
            <a:srgbClr val="80AB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矩形 63"/>
          <p:cNvSpPr/>
          <p:nvPr/>
        </p:nvSpPr>
        <p:spPr>
          <a:xfrm>
            <a:off x="2781300" y="4591050"/>
            <a:ext cx="1276350" cy="1276350"/>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9" name="矩形 88"/>
          <p:cNvSpPr/>
          <p:nvPr/>
        </p:nvSpPr>
        <p:spPr>
          <a:xfrm>
            <a:off x="1504950" y="3306412"/>
            <a:ext cx="1276350" cy="1276350"/>
          </a:xfrm>
          <a:prstGeom prst="rect">
            <a:avLst/>
          </a:prstGeom>
          <a:solidFill>
            <a:srgbClr val="80AB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文本框 89"/>
          <p:cNvSpPr txBox="1"/>
          <p:nvPr/>
        </p:nvSpPr>
        <p:spPr>
          <a:xfrm>
            <a:off x="3133725" y="2091750"/>
            <a:ext cx="752475" cy="579120"/>
          </a:xfrm>
          <a:prstGeom prst="rect">
            <a:avLst/>
          </a:prstGeom>
          <a:noFill/>
        </p:spPr>
        <p:txBody>
          <a:bodyPr rtlCol="0" wrap="square">
            <a:spAutoFit/>
          </a:bodyPr>
          <a:lstStyle/>
          <a:p>
            <a:r>
              <a:rPr altLang="zh-CN" b="1" lang="en-US" smtClean="0" sz="3200">
                <a:solidFill>
                  <a:schemeClr val="bg1"/>
                </a:solidFill>
              </a:rPr>
              <a:t>02</a:t>
            </a:r>
          </a:p>
        </p:txBody>
      </p:sp>
      <p:sp>
        <p:nvSpPr>
          <p:cNvPr id="91" name="文本框 90"/>
          <p:cNvSpPr txBox="1"/>
          <p:nvPr/>
        </p:nvSpPr>
        <p:spPr>
          <a:xfrm>
            <a:off x="4390061" y="3349783"/>
            <a:ext cx="752475" cy="579120"/>
          </a:xfrm>
          <a:prstGeom prst="rect">
            <a:avLst/>
          </a:prstGeom>
          <a:noFill/>
        </p:spPr>
        <p:txBody>
          <a:bodyPr rtlCol="0" wrap="square">
            <a:spAutoFit/>
          </a:bodyPr>
          <a:lstStyle/>
          <a:p>
            <a:r>
              <a:rPr altLang="zh-CN" b="1" lang="en-US" smtClean="0" sz="3200">
                <a:solidFill>
                  <a:schemeClr val="bg1"/>
                </a:solidFill>
              </a:rPr>
              <a:t>03</a:t>
            </a:r>
          </a:p>
        </p:txBody>
      </p:sp>
      <p:sp>
        <p:nvSpPr>
          <p:cNvPr id="92" name="文本框 91"/>
          <p:cNvSpPr txBox="1"/>
          <p:nvPr/>
        </p:nvSpPr>
        <p:spPr>
          <a:xfrm>
            <a:off x="3133725" y="4644449"/>
            <a:ext cx="752475" cy="579120"/>
          </a:xfrm>
          <a:prstGeom prst="rect">
            <a:avLst/>
          </a:prstGeom>
          <a:noFill/>
        </p:spPr>
        <p:txBody>
          <a:bodyPr rtlCol="0" wrap="square">
            <a:spAutoFit/>
          </a:bodyPr>
          <a:lstStyle/>
          <a:p>
            <a:r>
              <a:rPr altLang="zh-CN" b="1" lang="en-US" smtClean="0" sz="3200">
                <a:solidFill>
                  <a:schemeClr val="bg1"/>
                </a:solidFill>
              </a:rPr>
              <a:t>04</a:t>
            </a:r>
          </a:p>
        </p:txBody>
      </p:sp>
      <p:sp>
        <p:nvSpPr>
          <p:cNvPr id="93" name="文本框 92"/>
          <p:cNvSpPr txBox="1"/>
          <p:nvPr/>
        </p:nvSpPr>
        <p:spPr>
          <a:xfrm>
            <a:off x="1850891" y="3378862"/>
            <a:ext cx="752475" cy="579120"/>
          </a:xfrm>
          <a:prstGeom prst="rect">
            <a:avLst/>
          </a:prstGeom>
          <a:noFill/>
        </p:spPr>
        <p:txBody>
          <a:bodyPr rtlCol="0" wrap="square">
            <a:spAutoFit/>
          </a:bodyPr>
          <a:lstStyle/>
          <a:p>
            <a:r>
              <a:rPr altLang="zh-CN" b="1" lang="en-US" smtClean="0" sz="3200">
                <a:solidFill>
                  <a:schemeClr val="bg1"/>
                </a:solidFill>
              </a:rPr>
              <a:t>01</a:t>
            </a:r>
          </a:p>
        </p:txBody>
      </p:sp>
      <p:sp>
        <p:nvSpPr>
          <p:cNvPr id="98" name="Freeform 17"/>
          <p:cNvSpPr>
            <a:spLocks noEditPoints="1"/>
          </p:cNvSpPr>
          <p:nvPr/>
        </p:nvSpPr>
        <p:spPr bwMode="auto">
          <a:xfrm>
            <a:off x="3214581" y="2636435"/>
            <a:ext cx="455685" cy="449414"/>
          </a:xfrm>
          <a:custGeom>
            <a:cxnLst>
              <a:cxn ang="0">
                <a:pos x="0" y="212"/>
              </a:cxn>
              <a:cxn ang="0">
                <a:pos x="0" y="212"/>
              </a:cxn>
              <a:cxn ang="0">
                <a:pos x="0" y="212"/>
              </a:cxn>
              <a:cxn ang="0">
                <a:pos x="0" y="212"/>
              </a:cxn>
              <a:cxn ang="0">
                <a:pos x="424" y="204"/>
              </a:cxn>
              <a:cxn ang="0">
                <a:pos x="424" y="204"/>
              </a:cxn>
              <a:cxn ang="0">
                <a:pos x="422" y="202"/>
              </a:cxn>
              <a:cxn ang="0">
                <a:pos x="420" y="198"/>
              </a:cxn>
              <a:cxn ang="0">
                <a:pos x="224" y="2"/>
              </a:cxn>
              <a:cxn ang="0">
                <a:pos x="224" y="2"/>
              </a:cxn>
              <a:cxn ang="0">
                <a:pos x="222" y="0"/>
              </a:cxn>
              <a:cxn ang="0">
                <a:pos x="218" y="0"/>
              </a:cxn>
              <a:cxn ang="0">
                <a:pos x="218" y="0"/>
              </a:cxn>
              <a:cxn ang="0">
                <a:pos x="218" y="0"/>
              </a:cxn>
              <a:cxn ang="0">
                <a:pos x="214" y="0"/>
              </a:cxn>
              <a:cxn ang="0">
                <a:pos x="212" y="2"/>
              </a:cxn>
              <a:cxn ang="0">
                <a:pos x="16" y="198"/>
              </a:cxn>
              <a:cxn ang="0">
                <a:pos x="16" y="198"/>
              </a:cxn>
              <a:cxn ang="0">
                <a:pos x="14" y="202"/>
              </a:cxn>
              <a:cxn ang="0">
                <a:pos x="12" y="204"/>
              </a:cxn>
              <a:cxn ang="0">
                <a:pos x="12" y="204"/>
              </a:cxn>
              <a:cxn ang="0">
                <a:pos x="14" y="208"/>
              </a:cxn>
              <a:cxn ang="0">
                <a:pos x="14" y="210"/>
              </a:cxn>
              <a:cxn ang="0">
                <a:pos x="18" y="212"/>
              </a:cxn>
              <a:cxn ang="0">
                <a:pos x="20" y="214"/>
              </a:cxn>
              <a:cxn ang="0">
                <a:pos x="68" y="214"/>
              </a:cxn>
              <a:cxn ang="0">
                <a:pos x="68" y="252"/>
              </a:cxn>
              <a:cxn ang="0">
                <a:pos x="68" y="430"/>
              </a:cxn>
              <a:cxn ang="0">
                <a:pos x="176" y="430"/>
              </a:cxn>
              <a:cxn ang="0">
                <a:pos x="176" y="304"/>
              </a:cxn>
              <a:cxn ang="0">
                <a:pos x="176" y="304"/>
              </a:cxn>
              <a:cxn ang="0">
                <a:pos x="176" y="302"/>
              </a:cxn>
              <a:cxn ang="0">
                <a:pos x="178" y="300"/>
              </a:cxn>
              <a:cxn ang="0">
                <a:pos x="182" y="298"/>
              </a:cxn>
              <a:cxn ang="0">
                <a:pos x="184" y="296"/>
              </a:cxn>
              <a:cxn ang="0">
                <a:pos x="252" y="296"/>
              </a:cxn>
              <a:cxn ang="0">
                <a:pos x="252" y="296"/>
              </a:cxn>
              <a:cxn ang="0">
                <a:pos x="254" y="298"/>
              </a:cxn>
              <a:cxn ang="0">
                <a:pos x="258" y="300"/>
              </a:cxn>
              <a:cxn ang="0">
                <a:pos x="258" y="302"/>
              </a:cxn>
              <a:cxn ang="0">
                <a:pos x="260" y="304"/>
              </a:cxn>
              <a:cxn ang="0">
                <a:pos x="260" y="430"/>
              </a:cxn>
              <a:cxn ang="0">
                <a:pos x="368" y="430"/>
              </a:cxn>
              <a:cxn ang="0">
                <a:pos x="368" y="252"/>
              </a:cxn>
              <a:cxn ang="0">
                <a:pos x="368" y="212"/>
              </a:cxn>
              <a:cxn ang="0">
                <a:pos x="368" y="212"/>
              </a:cxn>
              <a:cxn ang="0">
                <a:pos x="414" y="212"/>
              </a:cxn>
              <a:cxn ang="0">
                <a:pos x="414" y="212"/>
              </a:cxn>
              <a:cxn ang="0">
                <a:pos x="418" y="212"/>
              </a:cxn>
              <a:cxn ang="0">
                <a:pos x="420" y="210"/>
              </a:cxn>
              <a:cxn ang="0">
                <a:pos x="422" y="208"/>
              </a:cxn>
              <a:cxn ang="0">
                <a:pos x="424" y="204"/>
              </a:cxn>
              <a:cxn ang="0">
                <a:pos x="436" y="214"/>
              </a:cxn>
              <a:cxn ang="0">
                <a:pos x="434" y="212"/>
              </a:cxn>
              <a:cxn ang="0">
                <a:pos x="434" y="214"/>
              </a:cxn>
              <a:cxn ang="0">
                <a:pos x="436" y="214"/>
              </a:cxn>
            </a:cxnLst>
            <a:rect b="b" l="0" r="r" t="0"/>
            <a:pathLst>
              <a:path h="430" w="436">
                <a:moveTo>
                  <a:pt x="0" y="212"/>
                </a:moveTo>
                <a:lnTo>
                  <a:pt x="0" y="212"/>
                </a:lnTo>
                <a:lnTo>
                  <a:pt x="0" y="212"/>
                </a:lnTo>
                <a:lnTo>
                  <a:pt x="0" y="212"/>
                </a:lnTo>
                <a:close/>
                <a:moveTo>
                  <a:pt x="424" y="204"/>
                </a:moveTo>
                <a:lnTo>
                  <a:pt x="424" y="204"/>
                </a:lnTo>
                <a:lnTo>
                  <a:pt x="422" y="202"/>
                </a:lnTo>
                <a:lnTo>
                  <a:pt x="420" y="198"/>
                </a:lnTo>
                <a:lnTo>
                  <a:pt x="224" y="2"/>
                </a:lnTo>
                <a:lnTo>
                  <a:pt x="224" y="2"/>
                </a:lnTo>
                <a:lnTo>
                  <a:pt x="222" y="0"/>
                </a:lnTo>
                <a:lnTo>
                  <a:pt x="218" y="0"/>
                </a:lnTo>
                <a:lnTo>
                  <a:pt x="218" y="0"/>
                </a:lnTo>
                <a:lnTo>
                  <a:pt x="218" y="0"/>
                </a:lnTo>
                <a:lnTo>
                  <a:pt x="214" y="0"/>
                </a:lnTo>
                <a:lnTo>
                  <a:pt x="212" y="2"/>
                </a:lnTo>
                <a:lnTo>
                  <a:pt x="16" y="198"/>
                </a:lnTo>
                <a:lnTo>
                  <a:pt x="16" y="198"/>
                </a:lnTo>
                <a:lnTo>
                  <a:pt x="14" y="202"/>
                </a:lnTo>
                <a:lnTo>
                  <a:pt x="12" y="204"/>
                </a:lnTo>
                <a:lnTo>
                  <a:pt x="12" y="204"/>
                </a:lnTo>
                <a:lnTo>
                  <a:pt x="14" y="208"/>
                </a:lnTo>
                <a:lnTo>
                  <a:pt x="14" y="210"/>
                </a:lnTo>
                <a:lnTo>
                  <a:pt x="18" y="212"/>
                </a:lnTo>
                <a:lnTo>
                  <a:pt x="20" y="214"/>
                </a:lnTo>
                <a:lnTo>
                  <a:pt x="68" y="214"/>
                </a:lnTo>
                <a:lnTo>
                  <a:pt x="68" y="252"/>
                </a:lnTo>
                <a:lnTo>
                  <a:pt x="68" y="430"/>
                </a:lnTo>
                <a:lnTo>
                  <a:pt x="176" y="430"/>
                </a:lnTo>
                <a:lnTo>
                  <a:pt x="176" y="304"/>
                </a:lnTo>
                <a:lnTo>
                  <a:pt x="176" y="304"/>
                </a:lnTo>
                <a:lnTo>
                  <a:pt x="176" y="302"/>
                </a:lnTo>
                <a:lnTo>
                  <a:pt x="178" y="300"/>
                </a:lnTo>
                <a:lnTo>
                  <a:pt x="182" y="298"/>
                </a:lnTo>
                <a:lnTo>
                  <a:pt x="184" y="296"/>
                </a:lnTo>
                <a:lnTo>
                  <a:pt x="252" y="296"/>
                </a:lnTo>
                <a:lnTo>
                  <a:pt x="252" y="296"/>
                </a:lnTo>
                <a:lnTo>
                  <a:pt x="254" y="298"/>
                </a:lnTo>
                <a:lnTo>
                  <a:pt x="258" y="300"/>
                </a:lnTo>
                <a:lnTo>
                  <a:pt x="258" y="302"/>
                </a:lnTo>
                <a:lnTo>
                  <a:pt x="260" y="304"/>
                </a:lnTo>
                <a:lnTo>
                  <a:pt x="260" y="430"/>
                </a:lnTo>
                <a:lnTo>
                  <a:pt x="368" y="430"/>
                </a:lnTo>
                <a:lnTo>
                  <a:pt x="368" y="252"/>
                </a:lnTo>
                <a:lnTo>
                  <a:pt x="368" y="212"/>
                </a:lnTo>
                <a:lnTo>
                  <a:pt x="368" y="212"/>
                </a:lnTo>
                <a:lnTo>
                  <a:pt x="414" y="212"/>
                </a:lnTo>
                <a:lnTo>
                  <a:pt x="414" y="212"/>
                </a:lnTo>
                <a:lnTo>
                  <a:pt x="418" y="212"/>
                </a:lnTo>
                <a:lnTo>
                  <a:pt x="420" y="210"/>
                </a:lnTo>
                <a:lnTo>
                  <a:pt x="422" y="208"/>
                </a:lnTo>
                <a:lnTo>
                  <a:pt x="424" y="204"/>
                </a:lnTo>
                <a:close/>
                <a:moveTo>
                  <a:pt x="436" y="214"/>
                </a:moveTo>
                <a:lnTo>
                  <a:pt x="434" y="212"/>
                </a:lnTo>
                <a:lnTo>
                  <a:pt x="434" y="214"/>
                </a:lnTo>
                <a:lnTo>
                  <a:pt x="436" y="214"/>
                </a:lnTo>
                <a:close/>
              </a:path>
            </a:pathLst>
          </a:custGeom>
          <a:solidFill>
            <a:schemeClr val="bg1"/>
          </a:solidFill>
          <a:ln w="9525">
            <a:noFill/>
            <a:round/>
          </a:ln>
        </p:spPr>
        <p:txBody>
          <a:bodyPr anchor="t" anchorCtr="0" bIns="45720" compatLnSpc="1" lIns="91440" numCol="1" rIns="91440" tIns="45720" vert="horz" wrap="square"/>
          <a:lstStyle/>
          <a:p>
            <a:endParaRPr altLang="en-US" lang="zh-CN" u="sng"/>
          </a:p>
        </p:txBody>
      </p:sp>
      <p:grpSp>
        <p:nvGrpSpPr>
          <p:cNvPr id="99" name="组 7"/>
          <p:cNvGrpSpPr/>
          <p:nvPr/>
        </p:nvGrpSpPr>
        <p:grpSpPr>
          <a:xfrm>
            <a:off x="3214581" y="5135438"/>
            <a:ext cx="490504" cy="573296"/>
            <a:chOff x="4333875" y="882650"/>
            <a:chExt cx="996950" cy="1165225"/>
          </a:xfrm>
          <a:solidFill>
            <a:schemeClr val="bg1"/>
          </a:solidFill>
        </p:grpSpPr>
        <p:sp>
          <p:nvSpPr>
            <p:cNvPr id="100" name="Freeform 67"/>
            <p:cNvSpPr/>
            <p:nvPr/>
          </p:nvSpPr>
          <p:spPr bwMode="auto">
            <a:xfrm>
              <a:off x="4724400" y="1838325"/>
              <a:ext cx="219075" cy="41275"/>
            </a:xfrm>
            <a:custGeom>
              <a:cxnLst>
                <a:cxn ang="0">
                  <a:pos x="138" y="14"/>
                </a:cxn>
                <a:cxn ang="0">
                  <a:pos x="138" y="14"/>
                </a:cxn>
                <a:cxn ang="0">
                  <a:pos x="136" y="18"/>
                </a:cxn>
                <a:cxn ang="0">
                  <a:pos x="134" y="22"/>
                </a:cxn>
                <a:cxn ang="0">
                  <a:pos x="130" y="26"/>
                </a:cxn>
                <a:cxn ang="0">
                  <a:pos x="126" y="26"/>
                </a:cxn>
                <a:cxn ang="0">
                  <a:pos x="10" y="26"/>
                </a:cxn>
                <a:cxn ang="0">
                  <a:pos x="10" y="26"/>
                </a:cxn>
                <a:cxn ang="0">
                  <a:pos x="6" y="26"/>
                </a:cxn>
                <a:cxn ang="0">
                  <a:pos x="2" y="22"/>
                </a:cxn>
                <a:cxn ang="0">
                  <a:pos x="0" y="18"/>
                </a:cxn>
                <a:cxn ang="0">
                  <a:pos x="0" y="14"/>
                </a:cxn>
                <a:cxn ang="0">
                  <a:pos x="0" y="14"/>
                </a:cxn>
                <a:cxn ang="0">
                  <a:pos x="0" y="14"/>
                </a:cxn>
                <a:cxn ang="0">
                  <a:pos x="0" y="8"/>
                </a:cxn>
                <a:cxn ang="0">
                  <a:pos x="2" y="4"/>
                </a:cxn>
                <a:cxn ang="0">
                  <a:pos x="6" y="2"/>
                </a:cxn>
                <a:cxn ang="0">
                  <a:pos x="10" y="0"/>
                </a:cxn>
                <a:cxn ang="0">
                  <a:pos x="126" y="0"/>
                </a:cxn>
                <a:cxn ang="0">
                  <a:pos x="126" y="0"/>
                </a:cxn>
                <a:cxn ang="0">
                  <a:pos x="130" y="2"/>
                </a:cxn>
                <a:cxn ang="0">
                  <a:pos x="134" y="4"/>
                </a:cxn>
                <a:cxn ang="0">
                  <a:pos x="136" y="8"/>
                </a:cxn>
                <a:cxn ang="0">
                  <a:pos x="138" y="14"/>
                </a:cxn>
                <a:cxn ang="0">
                  <a:pos x="138" y="14"/>
                </a:cxn>
              </a:cxnLst>
              <a:rect b="b" l="0" r="r" t="0"/>
              <a:pathLst>
                <a:path h="26" w="138">
                  <a:moveTo>
                    <a:pt x="138" y="14"/>
                  </a:moveTo>
                  <a:lnTo>
                    <a:pt x="138" y="14"/>
                  </a:lnTo>
                  <a:lnTo>
                    <a:pt x="136" y="18"/>
                  </a:lnTo>
                  <a:lnTo>
                    <a:pt x="134" y="22"/>
                  </a:lnTo>
                  <a:lnTo>
                    <a:pt x="130" y="26"/>
                  </a:lnTo>
                  <a:lnTo>
                    <a:pt x="126" y="26"/>
                  </a:lnTo>
                  <a:lnTo>
                    <a:pt x="10" y="26"/>
                  </a:lnTo>
                  <a:lnTo>
                    <a:pt x="10" y="26"/>
                  </a:lnTo>
                  <a:lnTo>
                    <a:pt x="6" y="26"/>
                  </a:lnTo>
                  <a:lnTo>
                    <a:pt x="2" y="22"/>
                  </a:lnTo>
                  <a:lnTo>
                    <a:pt x="0" y="18"/>
                  </a:lnTo>
                  <a:lnTo>
                    <a:pt x="0" y="14"/>
                  </a:lnTo>
                  <a:lnTo>
                    <a:pt x="0" y="14"/>
                  </a:lnTo>
                  <a:lnTo>
                    <a:pt x="0" y="14"/>
                  </a:lnTo>
                  <a:lnTo>
                    <a:pt x="0" y="8"/>
                  </a:lnTo>
                  <a:lnTo>
                    <a:pt x="2" y="4"/>
                  </a:lnTo>
                  <a:lnTo>
                    <a:pt x="6" y="2"/>
                  </a:lnTo>
                  <a:lnTo>
                    <a:pt x="10" y="0"/>
                  </a:lnTo>
                  <a:lnTo>
                    <a:pt x="126" y="0"/>
                  </a:lnTo>
                  <a:lnTo>
                    <a:pt x="126" y="0"/>
                  </a:lnTo>
                  <a:lnTo>
                    <a:pt x="130" y="2"/>
                  </a:lnTo>
                  <a:lnTo>
                    <a:pt x="134" y="4"/>
                  </a:lnTo>
                  <a:lnTo>
                    <a:pt x="136" y="8"/>
                  </a:lnTo>
                  <a:lnTo>
                    <a:pt x="138" y="14"/>
                  </a:lnTo>
                  <a:lnTo>
                    <a:pt x="138" y="14"/>
                  </a:lnTo>
                  <a:close/>
                </a:path>
              </a:pathLst>
            </a:custGeom>
            <a:grpFill/>
            <a:ln w="9525">
              <a:noFill/>
              <a:round/>
            </a:ln>
          </p:spPr>
          <p:txBody>
            <a:bodyPr anchor="t" anchorCtr="0" bIns="45720" compatLnSpc="1" lIns="91440" numCol="1" rIns="91440" tIns="45720" vert="horz" wrap="square"/>
            <a:lstStyle/>
            <a:p>
              <a:endParaRPr altLang="en-US" lang="zh-CN" u="sng"/>
            </a:p>
          </p:txBody>
        </p:sp>
        <p:sp>
          <p:nvSpPr>
            <p:cNvPr id="101" name="Freeform 68"/>
            <p:cNvSpPr/>
            <p:nvPr/>
          </p:nvSpPr>
          <p:spPr bwMode="auto">
            <a:xfrm>
              <a:off x="4724400" y="1898650"/>
              <a:ext cx="219075" cy="41275"/>
            </a:xfrm>
            <a:custGeom>
              <a:cxnLst>
                <a:cxn ang="0">
                  <a:pos x="138" y="14"/>
                </a:cxn>
                <a:cxn ang="0">
                  <a:pos x="138" y="14"/>
                </a:cxn>
                <a:cxn ang="0">
                  <a:pos x="136" y="18"/>
                </a:cxn>
                <a:cxn ang="0">
                  <a:pos x="134" y="22"/>
                </a:cxn>
                <a:cxn ang="0">
                  <a:pos x="130" y="24"/>
                </a:cxn>
                <a:cxn ang="0">
                  <a:pos x="126" y="26"/>
                </a:cxn>
                <a:cxn ang="0">
                  <a:pos x="10" y="26"/>
                </a:cxn>
                <a:cxn ang="0">
                  <a:pos x="10" y="26"/>
                </a:cxn>
                <a:cxn ang="0">
                  <a:pos x="6" y="24"/>
                </a:cxn>
                <a:cxn ang="0">
                  <a:pos x="2" y="22"/>
                </a:cxn>
                <a:cxn ang="0">
                  <a:pos x="0" y="18"/>
                </a:cxn>
                <a:cxn ang="0">
                  <a:pos x="0" y="14"/>
                </a:cxn>
                <a:cxn ang="0">
                  <a:pos x="0" y="14"/>
                </a:cxn>
                <a:cxn ang="0">
                  <a:pos x="0" y="14"/>
                </a:cxn>
                <a:cxn ang="0">
                  <a:pos x="0" y="8"/>
                </a:cxn>
                <a:cxn ang="0">
                  <a:pos x="2" y="4"/>
                </a:cxn>
                <a:cxn ang="0">
                  <a:pos x="6" y="2"/>
                </a:cxn>
                <a:cxn ang="0">
                  <a:pos x="10" y="0"/>
                </a:cxn>
                <a:cxn ang="0">
                  <a:pos x="126" y="0"/>
                </a:cxn>
                <a:cxn ang="0">
                  <a:pos x="126" y="0"/>
                </a:cxn>
                <a:cxn ang="0">
                  <a:pos x="130" y="2"/>
                </a:cxn>
                <a:cxn ang="0">
                  <a:pos x="134" y="4"/>
                </a:cxn>
                <a:cxn ang="0">
                  <a:pos x="136" y="8"/>
                </a:cxn>
                <a:cxn ang="0">
                  <a:pos x="138" y="14"/>
                </a:cxn>
                <a:cxn ang="0">
                  <a:pos x="138" y="14"/>
                </a:cxn>
              </a:cxnLst>
              <a:rect b="b" l="0" r="r" t="0"/>
              <a:pathLst>
                <a:path h="26" w="138">
                  <a:moveTo>
                    <a:pt x="138" y="14"/>
                  </a:moveTo>
                  <a:lnTo>
                    <a:pt x="138" y="14"/>
                  </a:lnTo>
                  <a:lnTo>
                    <a:pt x="136" y="18"/>
                  </a:lnTo>
                  <a:lnTo>
                    <a:pt x="134" y="22"/>
                  </a:lnTo>
                  <a:lnTo>
                    <a:pt x="130" y="24"/>
                  </a:lnTo>
                  <a:lnTo>
                    <a:pt x="126" y="26"/>
                  </a:lnTo>
                  <a:lnTo>
                    <a:pt x="10" y="26"/>
                  </a:lnTo>
                  <a:lnTo>
                    <a:pt x="10" y="26"/>
                  </a:lnTo>
                  <a:lnTo>
                    <a:pt x="6" y="24"/>
                  </a:lnTo>
                  <a:lnTo>
                    <a:pt x="2" y="22"/>
                  </a:lnTo>
                  <a:lnTo>
                    <a:pt x="0" y="18"/>
                  </a:lnTo>
                  <a:lnTo>
                    <a:pt x="0" y="14"/>
                  </a:lnTo>
                  <a:lnTo>
                    <a:pt x="0" y="14"/>
                  </a:lnTo>
                  <a:lnTo>
                    <a:pt x="0" y="14"/>
                  </a:lnTo>
                  <a:lnTo>
                    <a:pt x="0" y="8"/>
                  </a:lnTo>
                  <a:lnTo>
                    <a:pt x="2" y="4"/>
                  </a:lnTo>
                  <a:lnTo>
                    <a:pt x="6" y="2"/>
                  </a:lnTo>
                  <a:lnTo>
                    <a:pt x="10" y="0"/>
                  </a:lnTo>
                  <a:lnTo>
                    <a:pt x="126" y="0"/>
                  </a:lnTo>
                  <a:lnTo>
                    <a:pt x="126" y="0"/>
                  </a:lnTo>
                  <a:lnTo>
                    <a:pt x="130" y="2"/>
                  </a:lnTo>
                  <a:lnTo>
                    <a:pt x="134" y="4"/>
                  </a:lnTo>
                  <a:lnTo>
                    <a:pt x="136" y="8"/>
                  </a:lnTo>
                  <a:lnTo>
                    <a:pt x="138" y="14"/>
                  </a:lnTo>
                  <a:lnTo>
                    <a:pt x="138" y="14"/>
                  </a:lnTo>
                  <a:close/>
                </a:path>
              </a:pathLst>
            </a:custGeom>
            <a:grpFill/>
            <a:ln w="9525">
              <a:noFill/>
              <a:round/>
            </a:ln>
          </p:spPr>
          <p:txBody>
            <a:bodyPr anchor="t" anchorCtr="0" bIns="45720" compatLnSpc="1" lIns="91440" numCol="1" rIns="91440" tIns="45720" vert="horz" wrap="square"/>
            <a:lstStyle/>
            <a:p>
              <a:endParaRPr altLang="en-US" lang="zh-CN" u="sng"/>
            </a:p>
          </p:txBody>
        </p:sp>
        <p:sp>
          <p:nvSpPr>
            <p:cNvPr id="102" name="Freeform 69"/>
            <p:cNvSpPr/>
            <p:nvPr/>
          </p:nvSpPr>
          <p:spPr bwMode="auto">
            <a:xfrm>
              <a:off x="4724400" y="1958975"/>
              <a:ext cx="219075" cy="41275"/>
            </a:xfrm>
            <a:custGeom>
              <a:cxnLst>
                <a:cxn ang="0">
                  <a:pos x="138" y="12"/>
                </a:cxn>
                <a:cxn ang="0">
                  <a:pos x="138" y="12"/>
                </a:cxn>
                <a:cxn ang="0">
                  <a:pos x="136" y="18"/>
                </a:cxn>
                <a:cxn ang="0">
                  <a:pos x="134" y="22"/>
                </a:cxn>
                <a:cxn ang="0">
                  <a:pos x="130" y="24"/>
                </a:cxn>
                <a:cxn ang="0">
                  <a:pos x="126" y="26"/>
                </a:cxn>
                <a:cxn ang="0">
                  <a:pos x="10" y="26"/>
                </a:cxn>
                <a:cxn ang="0">
                  <a:pos x="10" y="26"/>
                </a:cxn>
                <a:cxn ang="0">
                  <a:pos x="6" y="24"/>
                </a:cxn>
                <a:cxn ang="0">
                  <a:pos x="2" y="22"/>
                </a:cxn>
                <a:cxn ang="0">
                  <a:pos x="0" y="18"/>
                </a:cxn>
                <a:cxn ang="0">
                  <a:pos x="0" y="12"/>
                </a:cxn>
                <a:cxn ang="0">
                  <a:pos x="0" y="12"/>
                </a:cxn>
                <a:cxn ang="0">
                  <a:pos x="0" y="12"/>
                </a:cxn>
                <a:cxn ang="0">
                  <a:pos x="0" y="8"/>
                </a:cxn>
                <a:cxn ang="0">
                  <a:pos x="2" y="4"/>
                </a:cxn>
                <a:cxn ang="0">
                  <a:pos x="6" y="2"/>
                </a:cxn>
                <a:cxn ang="0">
                  <a:pos x="10" y="0"/>
                </a:cxn>
                <a:cxn ang="0">
                  <a:pos x="126" y="0"/>
                </a:cxn>
                <a:cxn ang="0">
                  <a:pos x="126" y="0"/>
                </a:cxn>
                <a:cxn ang="0">
                  <a:pos x="130" y="2"/>
                </a:cxn>
                <a:cxn ang="0">
                  <a:pos x="134" y="4"/>
                </a:cxn>
                <a:cxn ang="0">
                  <a:pos x="136" y="8"/>
                </a:cxn>
                <a:cxn ang="0">
                  <a:pos x="138" y="12"/>
                </a:cxn>
                <a:cxn ang="0">
                  <a:pos x="138" y="12"/>
                </a:cxn>
              </a:cxnLst>
              <a:rect b="b" l="0" r="r" t="0"/>
              <a:pathLst>
                <a:path h="26" w="138">
                  <a:moveTo>
                    <a:pt x="138" y="12"/>
                  </a:moveTo>
                  <a:lnTo>
                    <a:pt x="138" y="12"/>
                  </a:lnTo>
                  <a:lnTo>
                    <a:pt x="136" y="18"/>
                  </a:lnTo>
                  <a:lnTo>
                    <a:pt x="134" y="22"/>
                  </a:lnTo>
                  <a:lnTo>
                    <a:pt x="130" y="24"/>
                  </a:lnTo>
                  <a:lnTo>
                    <a:pt x="126" y="26"/>
                  </a:lnTo>
                  <a:lnTo>
                    <a:pt x="10" y="26"/>
                  </a:lnTo>
                  <a:lnTo>
                    <a:pt x="10" y="26"/>
                  </a:lnTo>
                  <a:lnTo>
                    <a:pt x="6" y="24"/>
                  </a:lnTo>
                  <a:lnTo>
                    <a:pt x="2" y="22"/>
                  </a:lnTo>
                  <a:lnTo>
                    <a:pt x="0" y="18"/>
                  </a:lnTo>
                  <a:lnTo>
                    <a:pt x="0" y="12"/>
                  </a:lnTo>
                  <a:lnTo>
                    <a:pt x="0" y="12"/>
                  </a:lnTo>
                  <a:lnTo>
                    <a:pt x="0" y="12"/>
                  </a:lnTo>
                  <a:lnTo>
                    <a:pt x="0" y="8"/>
                  </a:lnTo>
                  <a:lnTo>
                    <a:pt x="2" y="4"/>
                  </a:lnTo>
                  <a:lnTo>
                    <a:pt x="6" y="2"/>
                  </a:lnTo>
                  <a:lnTo>
                    <a:pt x="10" y="0"/>
                  </a:lnTo>
                  <a:lnTo>
                    <a:pt x="126" y="0"/>
                  </a:lnTo>
                  <a:lnTo>
                    <a:pt x="126" y="0"/>
                  </a:lnTo>
                  <a:lnTo>
                    <a:pt x="130" y="2"/>
                  </a:lnTo>
                  <a:lnTo>
                    <a:pt x="134" y="4"/>
                  </a:lnTo>
                  <a:lnTo>
                    <a:pt x="136" y="8"/>
                  </a:lnTo>
                  <a:lnTo>
                    <a:pt x="138" y="12"/>
                  </a:lnTo>
                  <a:lnTo>
                    <a:pt x="138" y="12"/>
                  </a:lnTo>
                  <a:close/>
                </a:path>
              </a:pathLst>
            </a:custGeom>
            <a:grpFill/>
            <a:ln w="9525">
              <a:noFill/>
              <a:round/>
            </a:ln>
          </p:spPr>
          <p:txBody>
            <a:bodyPr anchor="t" anchorCtr="0" bIns="45720" compatLnSpc="1" lIns="91440" numCol="1" rIns="91440" tIns="45720" vert="horz" wrap="square"/>
            <a:lstStyle/>
            <a:p>
              <a:endParaRPr altLang="en-US" lang="zh-CN" u="sng"/>
            </a:p>
          </p:txBody>
        </p:sp>
        <p:sp>
          <p:nvSpPr>
            <p:cNvPr id="103" name="Freeform 70"/>
            <p:cNvSpPr/>
            <p:nvPr/>
          </p:nvSpPr>
          <p:spPr bwMode="auto">
            <a:xfrm>
              <a:off x="4772025" y="2019300"/>
              <a:ext cx="120650" cy="28575"/>
            </a:xfrm>
            <a:custGeom>
              <a:cxnLst>
                <a:cxn ang="0">
                  <a:pos x="0" y="0"/>
                </a:cxn>
                <a:cxn ang="0">
                  <a:pos x="0" y="6"/>
                </a:cxn>
                <a:cxn ang="0">
                  <a:pos x="0" y="6"/>
                </a:cxn>
                <a:cxn ang="0">
                  <a:pos x="2" y="12"/>
                </a:cxn>
                <a:cxn ang="0">
                  <a:pos x="6" y="16"/>
                </a:cxn>
                <a:cxn ang="0">
                  <a:pos x="10" y="18"/>
                </a:cxn>
                <a:cxn ang="0">
                  <a:pos x="18" y="18"/>
                </a:cxn>
                <a:cxn ang="0">
                  <a:pos x="58" y="18"/>
                </a:cxn>
                <a:cxn ang="0">
                  <a:pos x="58" y="18"/>
                </a:cxn>
                <a:cxn ang="0">
                  <a:pos x="66" y="18"/>
                </a:cxn>
                <a:cxn ang="0">
                  <a:pos x="70" y="16"/>
                </a:cxn>
                <a:cxn ang="0">
                  <a:pos x="74" y="12"/>
                </a:cxn>
                <a:cxn ang="0">
                  <a:pos x="76" y="6"/>
                </a:cxn>
                <a:cxn ang="0">
                  <a:pos x="76" y="0"/>
                </a:cxn>
                <a:cxn ang="0">
                  <a:pos x="0" y="0"/>
                </a:cxn>
              </a:cxnLst>
              <a:rect b="b" l="0" r="r" t="0"/>
              <a:pathLst>
                <a:path h="18" w="76">
                  <a:moveTo>
                    <a:pt x="0" y="0"/>
                  </a:moveTo>
                  <a:lnTo>
                    <a:pt x="0" y="6"/>
                  </a:lnTo>
                  <a:lnTo>
                    <a:pt x="0" y="6"/>
                  </a:lnTo>
                  <a:lnTo>
                    <a:pt x="2" y="12"/>
                  </a:lnTo>
                  <a:lnTo>
                    <a:pt x="6" y="16"/>
                  </a:lnTo>
                  <a:lnTo>
                    <a:pt x="10" y="18"/>
                  </a:lnTo>
                  <a:lnTo>
                    <a:pt x="18" y="18"/>
                  </a:lnTo>
                  <a:lnTo>
                    <a:pt x="58" y="18"/>
                  </a:lnTo>
                  <a:lnTo>
                    <a:pt x="58" y="18"/>
                  </a:lnTo>
                  <a:lnTo>
                    <a:pt x="66" y="18"/>
                  </a:lnTo>
                  <a:lnTo>
                    <a:pt x="70" y="16"/>
                  </a:lnTo>
                  <a:lnTo>
                    <a:pt x="74" y="12"/>
                  </a:lnTo>
                  <a:lnTo>
                    <a:pt x="76" y="6"/>
                  </a:lnTo>
                  <a:lnTo>
                    <a:pt x="76" y="0"/>
                  </a:lnTo>
                  <a:lnTo>
                    <a:pt x="0" y="0"/>
                  </a:lnTo>
                  <a:close/>
                </a:path>
              </a:pathLst>
            </a:custGeom>
            <a:grpFill/>
            <a:ln w="9525">
              <a:noFill/>
              <a:round/>
            </a:ln>
          </p:spPr>
          <p:txBody>
            <a:bodyPr anchor="t" anchorCtr="0" bIns="45720" compatLnSpc="1" lIns="91440" numCol="1" rIns="91440" tIns="45720" vert="horz" wrap="square"/>
            <a:lstStyle/>
            <a:p>
              <a:endParaRPr altLang="en-US" lang="zh-CN" u="sng"/>
            </a:p>
          </p:txBody>
        </p:sp>
        <p:sp>
          <p:nvSpPr>
            <p:cNvPr id="104" name="Freeform 71"/>
            <p:cNvSpPr>
              <a:spLocks noEditPoints="1"/>
            </p:cNvSpPr>
            <p:nvPr/>
          </p:nvSpPr>
          <p:spPr bwMode="auto">
            <a:xfrm>
              <a:off x="4514850" y="1063625"/>
              <a:ext cx="635000" cy="755650"/>
            </a:xfrm>
            <a:custGeom>
              <a:cxnLst>
                <a:cxn ang="0">
                  <a:pos x="342" y="58"/>
                </a:cxn>
                <a:cxn ang="0">
                  <a:pos x="312" y="34"/>
                </a:cxn>
                <a:cxn ang="0">
                  <a:pos x="278" y="16"/>
                </a:cxn>
                <a:cxn ang="0">
                  <a:pos x="240" y="4"/>
                </a:cxn>
                <a:cxn ang="0">
                  <a:pos x="200" y="0"/>
                </a:cxn>
                <a:cxn ang="0">
                  <a:pos x="180" y="0"/>
                </a:cxn>
                <a:cxn ang="0">
                  <a:pos x="140" y="8"/>
                </a:cxn>
                <a:cxn ang="0">
                  <a:pos x="104" y="24"/>
                </a:cxn>
                <a:cxn ang="0">
                  <a:pos x="72" y="46"/>
                </a:cxn>
                <a:cxn ang="0">
                  <a:pos x="58" y="58"/>
                </a:cxn>
                <a:cxn ang="0">
                  <a:pos x="34" y="88"/>
                </a:cxn>
                <a:cxn ang="0">
                  <a:pos x="16" y="122"/>
                </a:cxn>
                <a:cxn ang="0">
                  <a:pos x="4" y="160"/>
                </a:cxn>
                <a:cxn ang="0">
                  <a:pos x="0" y="200"/>
                </a:cxn>
                <a:cxn ang="0">
                  <a:pos x="0" y="214"/>
                </a:cxn>
                <a:cxn ang="0">
                  <a:pos x="10" y="254"/>
                </a:cxn>
                <a:cxn ang="0">
                  <a:pos x="34" y="306"/>
                </a:cxn>
                <a:cxn ang="0">
                  <a:pos x="66" y="354"/>
                </a:cxn>
                <a:cxn ang="0">
                  <a:pos x="100" y="402"/>
                </a:cxn>
                <a:cxn ang="0">
                  <a:pos x="124" y="444"/>
                </a:cxn>
                <a:cxn ang="0">
                  <a:pos x="138" y="470"/>
                </a:cxn>
                <a:cxn ang="0">
                  <a:pos x="142" y="474"/>
                </a:cxn>
                <a:cxn ang="0">
                  <a:pos x="150" y="476"/>
                </a:cxn>
                <a:cxn ang="0">
                  <a:pos x="250" y="476"/>
                </a:cxn>
                <a:cxn ang="0">
                  <a:pos x="258" y="474"/>
                </a:cxn>
                <a:cxn ang="0">
                  <a:pos x="262" y="470"/>
                </a:cxn>
                <a:cxn ang="0">
                  <a:pos x="276" y="444"/>
                </a:cxn>
                <a:cxn ang="0">
                  <a:pos x="300" y="402"/>
                </a:cxn>
                <a:cxn ang="0">
                  <a:pos x="334" y="354"/>
                </a:cxn>
                <a:cxn ang="0">
                  <a:pos x="366" y="306"/>
                </a:cxn>
                <a:cxn ang="0">
                  <a:pos x="392" y="254"/>
                </a:cxn>
                <a:cxn ang="0">
                  <a:pos x="400" y="214"/>
                </a:cxn>
                <a:cxn ang="0">
                  <a:pos x="400" y="200"/>
                </a:cxn>
                <a:cxn ang="0">
                  <a:pos x="396" y="160"/>
                </a:cxn>
                <a:cxn ang="0">
                  <a:pos x="386" y="122"/>
                </a:cxn>
                <a:cxn ang="0">
                  <a:pos x="366" y="88"/>
                </a:cxn>
                <a:cxn ang="0">
                  <a:pos x="342" y="58"/>
                </a:cxn>
                <a:cxn ang="0">
                  <a:pos x="200" y="38"/>
                </a:cxn>
                <a:cxn ang="0">
                  <a:pos x="220" y="40"/>
                </a:cxn>
                <a:cxn ang="0">
                  <a:pos x="254" y="50"/>
                </a:cxn>
                <a:cxn ang="0">
                  <a:pos x="282" y="62"/>
                </a:cxn>
                <a:cxn ang="0">
                  <a:pos x="314" y="88"/>
                </a:cxn>
                <a:cxn ang="0">
                  <a:pos x="322" y="98"/>
                </a:cxn>
                <a:cxn ang="0">
                  <a:pos x="338" y="120"/>
                </a:cxn>
                <a:cxn ang="0">
                  <a:pos x="352" y="150"/>
                </a:cxn>
                <a:cxn ang="0">
                  <a:pos x="360" y="182"/>
                </a:cxn>
                <a:cxn ang="0">
                  <a:pos x="364" y="200"/>
                </a:cxn>
                <a:cxn ang="0">
                  <a:pos x="346" y="164"/>
                </a:cxn>
                <a:cxn ang="0">
                  <a:pos x="314" y="116"/>
                </a:cxn>
                <a:cxn ang="0">
                  <a:pos x="300" y="100"/>
                </a:cxn>
                <a:cxn ang="0">
                  <a:pos x="270" y="76"/>
                </a:cxn>
                <a:cxn ang="0">
                  <a:pos x="210" y="42"/>
                </a:cxn>
                <a:cxn ang="0">
                  <a:pos x="200" y="38"/>
                </a:cxn>
              </a:cxnLst>
              <a:rect b="b" l="0" r="r" t="0"/>
              <a:pathLst>
                <a:path h="476" w="400">
                  <a:moveTo>
                    <a:pt x="342" y="58"/>
                  </a:moveTo>
                  <a:lnTo>
                    <a:pt x="342" y="58"/>
                  </a:lnTo>
                  <a:lnTo>
                    <a:pt x="328" y="46"/>
                  </a:lnTo>
                  <a:lnTo>
                    <a:pt x="312" y="34"/>
                  </a:lnTo>
                  <a:lnTo>
                    <a:pt x="296" y="24"/>
                  </a:lnTo>
                  <a:lnTo>
                    <a:pt x="278" y="16"/>
                  </a:lnTo>
                  <a:lnTo>
                    <a:pt x="260" y="8"/>
                  </a:lnTo>
                  <a:lnTo>
                    <a:pt x="240" y="4"/>
                  </a:lnTo>
                  <a:lnTo>
                    <a:pt x="220" y="0"/>
                  </a:lnTo>
                  <a:lnTo>
                    <a:pt x="200" y="0"/>
                  </a:lnTo>
                  <a:lnTo>
                    <a:pt x="200" y="0"/>
                  </a:lnTo>
                  <a:lnTo>
                    <a:pt x="180" y="0"/>
                  </a:lnTo>
                  <a:lnTo>
                    <a:pt x="160" y="4"/>
                  </a:lnTo>
                  <a:lnTo>
                    <a:pt x="140" y="8"/>
                  </a:lnTo>
                  <a:lnTo>
                    <a:pt x="122" y="16"/>
                  </a:lnTo>
                  <a:lnTo>
                    <a:pt x="104" y="24"/>
                  </a:lnTo>
                  <a:lnTo>
                    <a:pt x="88" y="34"/>
                  </a:lnTo>
                  <a:lnTo>
                    <a:pt x="72" y="46"/>
                  </a:lnTo>
                  <a:lnTo>
                    <a:pt x="58" y="58"/>
                  </a:lnTo>
                  <a:lnTo>
                    <a:pt x="58" y="58"/>
                  </a:lnTo>
                  <a:lnTo>
                    <a:pt x="46" y="72"/>
                  </a:lnTo>
                  <a:lnTo>
                    <a:pt x="34" y="88"/>
                  </a:lnTo>
                  <a:lnTo>
                    <a:pt x="24" y="104"/>
                  </a:lnTo>
                  <a:lnTo>
                    <a:pt x="16" y="122"/>
                  </a:lnTo>
                  <a:lnTo>
                    <a:pt x="8" y="140"/>
                  </a:lnTo>
                  <a:lnTo>
                    <a:pt x="4" y="160"/>
                  </a:lnTo>
                  <a:lnTo>
                    <a:pt x="0" y="180"/>
                  </a:lnTo>
                  <a:lnTo>
                    <a:pt x="0" y="200"/>
                  </a:lnTo>
                  <a:lnTo>
                    <a:pt x="0" y="200"/>
                  </a:lnTo>
                  <a:lnTo>
                    <a:pt x="0" y="214"/>
                  </a:lnTo>
                  <a:lnTo>
                    <a:pt x="2" y="228"/>
                  </a:lnTo>
                  <a:lnTo>
                    <a:pt x="10" y="254"/>
                  </a:lnTo>
                  <a:lnTo>
                    <a:pt x="20" y="280"/>
                  </a:lnTo>
                  <a:lnTo>
                    <a:pt x="34" y="306"/>
                  </a:lnTo>
                  <a:lnTo>
                    <a:pt x="50" y="330"/>
                  </a:lnTo>
                  <a:lnTo>
                    <a:pt x="66" y="354"/>
                  </a:lnTo>
                  <a:lnTo>
                    <a:pt x="100" y="402"/>
                  </a:lnTo>
                  <a:lnTo>
                    <a:pt x="100" y="402"/>
                  </a:lnTo>
                  <a:lnTo>
                    <a:pt x="114" y="424"/>
                  </a:lnTo>
                  <a:lnTo>
                    <a:pt x="124" y="444"/>
                  </a:lnTo>
                  <a:lnTo>
                    <a:pt x="132" y="462"/>
                  </a:lnTo>
                  <a:lnTo>
                    <a:pt x="138" y="470"/>
                  </a:lnTo>
                  <a:lnTo>
                    <a:pt x="138" y="470"/>
                  </a:lnTo>
                  <a:lnTo>
                    <a:pt x="142" y="474"/>
                  </a:lnTo>
                  <a:lnTo>
                    <a:pt x="146" y="476"/>
                  </a:lnTo>
                  <a:lnTo>
                    <a:pt x="150" y="476"/>
                  </a:lnTo>
                  <a:lnTo>
                    <a:pt x="250" y="476"/>
                  </a:lnTo>
                  <a:lnTo>
                    <a:pt x="250" y="476"/>
                  </a:lnTo>
                  <a:lnTo>
                    <a:pt x="254" y="476"/>
                  </a:lnTo>
                  <a:lnTo>
                    <a:pt x="258" y="474"/>
                  </a:lnTo>
                  <a:lnTo>
                    <a:pt x="262" y="470"/>
                  </a:lnTo>
                  <a:lnTo>
                    <a:pt x="262" y="470"/>
                  </a:lnTo>
                  <a:lnTo>
                    <a:pt x="268" y="462"/>
                  </a:lnTo>
                  <a:lnTo>
                    <a:pt x="276" y="444"/>
                  </a:lnTo>
                  <a:lnTo>
                    <a:pt x="286" y="424"/>
                  </a:lnTo>
                  <a:lnTo>
                    <a:pt x="300" y="402"/>
                  </a:lnTo>
                  <a:lnTo>
                    <a:pt x="300" y="402"/>
                  </a:lnTo>
                  <a:lnTo>
                    <a:pt x="334" y="354"/>
                  </a:lnTo>
                  <a:lnTo>
                    <a:pt x="350" y="330"/>
                  </a:lnTo>
                  <a:lnTo>
                    <a:pt x="366" y="306"/>
                  </a:lnTo>
                  <a:lnTo>
                    <a:pt x="380" y="280"/>
                  </a:lnTo>
                  <a:lnTo>
                    <a:pt x="392" y="254"/>
                  </a:lnTo>
                  <a:lnTo>
                    <a:pt x="398" y="228"/>
                  </a:lnTo>
                  <a:lnTo>
                    <a:pt x="400" y="214"/>
                  </a:lnTo>
                  <a:lnTo>
                    <a:pt x="400" y="200"/>
                  </a:lnTo>
                  <a:lnTo>
                    <a:pt x="400" y="200"/>
                  </a:lnTo>
                  <a:lnTo>
                    <a:pt x="400" y="180"/>
                  </a:lnTo>
                  <a:lnTo>
                    <a:pt x="396" y="160"/>
                  </a:lnTo>
                  <a:lnTo>
                    <a:pt x="392" y="140"/>
                  </a:lnTo>
                  <a:lnTo>
                    <a:pt x="386" y="122"/>
                  </a:lnTo>
                  <a:lnTo>
                    <a:pt x="376" y="104"/>
                  </a:lnTo>
                  <a:lnTo>
                    <a:pt x="366" y="88"/>
                  </a:lnTo>
                  <a:lnTo>
                    <a:pt x="356" y="72"/>
                  </a:lnTo>
                  <a:lnTo>
                    <a:pt x="342" y="58"/>
                  </a:lnTo>
                  <a:lnTo>
                    <a:pt x="342" y="58"/>
                  </a:lnTo>
                  <a:close/>
                  <a:moveTo>
                    <a:pt x="200" y="38"/>
                  </a:moveTo>
                  <a:lnTo>
                    <a:pt x="200" y="38"/>
                  </a:lnTo>
                  <a:lnTo>
                    <a:pt x="220" y="40"/>
                  </a:lnTo>
                  <a:lnTo>
                    <a:pt x="238" y="44"/>
                  </a:lnTo>
                  <a:lnTo>
                    <a:pt x="254" y="50"/>
                  </a:lnTo>
                  <a:lnTo>
                    <a:pt x="268" y="56"/>
                  </a:lnTo>
                  <a:lnTo>
                    <a:pt x="282" y="62"/>
                  </a:lnTo>
                  <a:lnTo>
                    <a:pt x="292" y="70"/>
                  </a:lnTo>
                  <a:lnTo>
                    <a:pt x="314" y="88"/>
                  </a:lnTo>
                  <a:lnTo>
                    <a:pt x="314" y="88"/>
                  </a:lnTo>
                  <a:lnTo>
                    <a:pt x="322" y="98"/>
                  </a:lnTo>
                  <a:lnTo>
                    <a:pt x="330" y="108"/>
                  </a:lnTo>
                  <a:lnTo>
                    <a:pt x="338" y="120"/>
                  </a:lnTo>
                  <a:lnTo>
                    <a:pt x="346" y="134"/>
                  </a:lnTo>
                  <a:lnTo>
                    <a:pt x="352" y="150"/>
                  </a:lnTo>
                  <a:lnTo>
                    <a:pt x="356" y="166"/>
                  </a:lnTo>
                  <a:lnTo>
                    <a:pt x="360" y="182"/>
                  </a:lnTo>
                  <a:lnTo>
                    <a:pt x="364" y="200"/>
                  </a:lnTo>
                  <a:lnTo>
                    <a:pt x="364" y="200"/>
                  </a:lnTo>
                  <a:lnTo>
                    <a:pt x="358" y="190"/>
                  </a:lnTo>
                  <a:lnTo>
                    <a:pt x="346" y="164"/>
                  </a:lnTo>
                  <a:lnTo>
                    <a:pt x="326" y="132"/>
                  </a:lnTo>
                  <a:lnTo>
                    <a:pt x="314" y="116"/>
                  </a:lnTo>
                  <a:lnTo>
                    <a:pt x="300" y="100"/>
                  </a:lnTo>
                  <a:lnTo>
                    <a:pt x="300" y="100"/>
                  </a:lnTo>
                  <a:lnTo>
                    <a:pt x="286" y="88"/>
                  </a:lnTo>
                  <a:lnTo>
                    <a:pt x="270" y="76"/>
                  </a:lnTo>
                  <a:lnTo>
                    <a:pt x="238" y="56"/>
                  </a:lnTo>
                  <a:lnTo>
                    <a:pt x="210" y="42"/>
                  </a:lnTo>
                  <a:lnTo>
                    <a:pt x="200" y="38"/>
                  </a:lnTo>
                  <a:lnTo>
                    <a:pt x="200" y="38"/>
                  </a:lnTo>
                  <a:close/>
                </a:path>
              </a:pathLst>
            </a:custGeom>
            <a:grpFill/>
            <a:ln w="9525">
              <a:noFill/>
              <a:round/>
            </a:ln>
          </p:spPr>
          <p:txBody>
            <a:bodyPr anchor="t" anchorCtr="0" bIns="45720" compatLnSpc="1" lIns="91440" numCol="1" rIns="91440" tIns="45720" vert="horz" wrap="square"/>
            <a:lstStyle/>
            <a:p>
              <a:endParaRPr altLang="en-US" lang="zh-CN" u="sng"/>
            </a:p>
          </p:txBody>
        </p:sp>
        <p:sp>
          <p:nvSpPr>
            <p:cNvPr id="105" name="Freeform 72"/>
            <p:cNvSpPr/>
            <p:nvPr/>
          </p:nvSpPr>
          <p:spPr bwMode="auto">
            <a:xfrm>
              <a:off x="4810125" y="882650"/>
              <a:ext cx="41275" cy="120650"/>
            </a:xfrm>
            <a:custGeom>
              <a:cxnLst>
                <a:cxn ang="0">
                  <a:pos x="14" y="0"/>
                </a:cxn>
                <a:cxn ang="0">
                  <a:pos x="14" y="0"/>
                </a:cxn>
                <a:cxn ang="0">
                  <a:pos x="8" y="0"/>
                </a:cxn>
                <a:cxn ang="0">
                  <a:pos x="4" y="4"/>
                </a:cxn>
                <a:cxn ang="0">
                  <a:pos x="2" y="6"/>
                </a:cxn>
                <a:cxn ang="0">
                  <a:pos x="0" y="12"/>
                </a:cxn>
                <a:cxn ang="0">
                  <a:pos x="0" y="38"/>
                </a:cxn>
                <a:cxn ang="0">
                  <a:pos x="0" y="64"/>
                </a:cxn>
                <a:cxn ang="0">
                  <a:pos x="0" y="64"/>
                </a:cxn>
                <a:cxn ang="0">
                  <a:pos x="2" y="68"/>
                </a:cxn>
                <a:cxn ang="0">
                  <a:pos x="4" y="72"/>
                </a:cxn>
                <a:cxn ang="0">
                  <a:pos x="8" y="74"/>
                </a:cxn>
                <a:cxn ang="0">
                  <a:pos x="14" y="76"/>
                </a:cxn>
                <a:cxn ang="0">
                  <a:pos x="14" y="76"/>
                </a:cxn>
                <a:cxn ang="0">
                  <a:pos x="18" y="74"/>
                </a:cxn>
                <a:cxn ang="0">
                  <a:pos x="22" y="72"/>
                </a:cxn>
                <a:cxn ang="0">
                  <a:pos x="26" y="68"/>
                </a:cxn>
                <a:cxn ang="0">
                  <a:pos x="26" y="64"/>
                </a:cxn>
                <a:cxn ang="0">
                  <a:pos x="26" y="38"/>
                </a:cxn>
                <a:cxn ang="0">
                  <a:pos x="26" y="12"/>
                </a:cxn>
                <a:cxn ang="0">
                  <a:pos x="26" y="12"/>
                </a:cxn>
                <a:cxn ang="0">
                  <a:pos x="26" y="6"/>
                </a:cxn>
                <a:cxn ang="0">
                  <a:pos x="22" y="4"/>
                </a:cxn>
                <a:cxn ang="0">
                  <a:pos x="18" y="0"/>
                </a:cxn>
                <a:cxn ang="0">
                  <a:pos x="14" y="0"/>
                </a:cxn>
                <a:cxn ang="0">
                  <a:pos x="14" y="0"/>
                </a:cxn>
              </a:cxnLst>
              <a:rect b="b" l="0" r="r" t="0"/>
              <a:pathLst>
                <a:path h="76" w="26">
                  <a:moveTo>
                    <a:pt x="14" y="0"/>
                  </a:moveTo>
                  <a:lnTo>
                    <a:pt x="14" y="0"/>
                  </a:lnTo>
                  <a:lnTo>
                    <a:pt x="8" y="0"/>
                  </a:lnTo>
                  <a:lnTo>
                    <a:pt x="4" y="4"/>
                  </a:lnTo>
                  <a:lnTo>
                    <a:pt x="2" y="6"/>
                  </a:lnTo>
                  <a:lnTo>
                    <a:pt x="0" y="12"/>
                  </a:lnTo>
                  <a:lnTo>
                    <a:pt x="0" y="38"/>
                  </a:lnTo>
                  <a:lnTo>
                    <a:pt x="0" y="64"/>
                  </a:lnTo>
                  <a:lnTo>
                    <a:pt x="0" y="64"/>
                  </a:lnTo>
                  <a:lnTo>
                    <a:pt x="2" y="68"/>
                  </a:lnTo>
                  <a:lnTo>
                    <a:pt x="4" y="72"/>
                  </a:lnTo>
                  <a:lnTo>
                    <a:pt x="8" y="74"/>
                  </a:lnTo>
                  <a:lnTo>
                    <a:pt x="14" y="76"/>
                  </a:lnTo>
                  <a:lnTo>
                    <a:pt x="14" y="76"/>
                  </a:lnTo>
                  <a:lnTo>
                    <a:pt x="18" y="74"/>
                  </a:lnTo>
                  <a:lnTo>
                    <a:pt x="22" y="72"/>
                  </a:lnTo>
                  <a:lnTo>
                    <a:pt x="26" y="68"/>
                  </a:lnTo>
                  <a:lnTo>
                    <a:pt x="26" y="64"/>
                  </a:lnTo>
                  <a:lnTo>
                    <a:pt x="26" y="38"/>
                  </a:lnTo>
                  <a:lnTo>
                    <a:pt x="26" y="12"/>
                  </a:lnTo>
                  <a:lnTo>
                    <a:pt x="26" y="12"/>
                  </a:lnTo>
                  <a:lnTo>
                    <a:pt x="26" y="6"/>
                  </a:lnTo>
                  <a:lnTo>
                    <a:pt x="22" y="4"/>
                  </a:lnTo>
                  <a:lnTo>
                    <a:pt x="18" y="0"/>
                  </a:lnTo>
                  <a:lnTo>
                    <a:pt x="14" y="0"/>
                  </a:lnTo>
                  <a:lnTo>
                    <a:pt x="14" y="0"/>
                  </a:lnTo>
                  <a:close/>
                </a:path>
              </a:pathLst>
            </a:custGeom>
            <a:grpFill/>
            <a:ln w="9525">
              <a:noFill/>
              <a:round/>
            </a:ln>
          </p:spPr>
          <p:txBody>
            <a:bodyPr anchor="t" anchorCtr="0" bIns="45720" compatLnSpc="1" lIns="91440" numCol="1" rIns="91440" tIns="45720" vert="horz" wrap="square"/>
            <a:lstStyle/>
            <a:p>
              <a:endParaRPr altLang="en-US" lang="zh-CN" u="sng"/>
            </a:p>
          </p:txBody>
        </p:sp>
        <p:sp>
          <p:nvSpPr>
            <p:cNvPr id="106" name="Freeform 73"/>
            <p:cNvSpPr/>
            <p:nvPr/>
          </p:nvSpPr>
          <p:spPr bwMode="auto">
            <a:xfrm>
              <a:off x="5010150" y="946150"/>
              <a:ext cx="79375" cy="107950"/>
            </a:xfrm>
            <a:custGeom>
              <a:cxnLst>
                <a:cxn ang="0">
                  <a:pos x="44" y="2"/>
                </a:cxn>
                <a:cxn ang="0">
                  <a:pos x="44" y="2"/>
                </a:cxn>
                <a:cxn ang="0">
                  <a:pos x="40" y="0"/>
                </a:cxn>
                <a:cxn ang="0">
                  <a:pos x="34" y="0"/>
                </a:cxn>
                <a:cxn ang="0">
                  <a:pos x="30" y="2"/>
                </a:cxn>
                <a:cxn ang="0">
                  <a:pos x="28" y="6"/>
                </a:cxn>
                <a:cxn ang="0">
                  <a:pos x="14" y="28"/>
                </a:cxn>
                <a:cxn ang="0">
                  <a:pos x="2" y="50"/>
                </a:cxn>
                <a:cxn ang="0">
                  <a:pos x="2" y="50"/>
                </a:cxn>
                <a:cxn ang="0">
                  <a:pos x="0" y="56"/>
                </a:cxn>
                <a:cxn ang="0">
                  <a:pos x="0" y="60"/>
                </a:cxn>
                <a:cxn ang="0">
                  <a:pos x="2" y="64"/>
                </a:cxn>
                <a:cxn ang="0">
                  <a:pos x="6" y="68"/>
                </a:cxn>
                <a:cxn ang="0">
                  <a:pos x="6" y="68"/>
                </a:cxn>
                <a:cxn ang="0">
                  <a:pos x="12" y="68"/>
                </a:cxn>
                <a:cxn ang="0">
                  <a:pos x="16" y="68"/>
                </a:cxn>
                <a:cxn ang="0">
                  <a:pos x="20" y="66"/>
                </a:cxn>
                <a:cxn ang="0">
                  <a:pos x="24" y="64"/>
                </a:cxn>
                <a:cxn ang="0">
                  <a:pos x="36" y="40"/>
                </a:cxn>
                <a:cxn ang="0">
                  <a:pos x="50" y="18"/>
                </a:cxn>
                <a:cxn ang="0">
                  <a:pos x="50" y="18"/>
                </a:cxn>
                <a:cxn ang="0">
                  <a:pos x="50" y="14"/>
                </a:cxn>
                <a:cxn ang="0">
                  <a:pos x="50" y="10"/>
                </a:cxn>
                <a:cxn ang="0">
                  <a:pos x="48" y="6"/>
                </a:cxn>
                <a:cxn ang="0">
                  <a:pos x="44" y="2"/>
                </a:cxn>
                <a:cxn ang="0">
                  <a:pos x="44" y="2"/>
                </a:cxn>
              </a:cxnLst>
              <a:rect b="b" l="0" r="r" t="0"/>
              <a:pathLst>
                <a:path h="68" w="50">
                  <a:moveTo>
                    <a:pt x="44" y="2"/>
                  </a:moveTo>
                  <a:lnTo>
                    <a:pt x="44" y="2"/>
                  </a:lnTo>
                  <a:lnTo>
                    <a:pt x="40" y="0"/>
                  </a:lnTo>
                  <a:lnTo>
                    <a:pt x="34" y="0"/>
                  </a:lnTo>
                  <a:lnTo>
                    <a:pt x="30" y="2"/>
                  </a:lnTo>
                  <a:lnTo>
                    <a:pt x="28" y="6"/>
                  </a:lnTo>
                  <a:lnTo>
                    <a:pt x="14" y="28"/>
                  </a:lnTo>
                  <a:lnTo>
                    <a:pt x="2" y="50"/>
                  </a:lnTo>
                  <a:lnTo>
                    <a:pt x="2" y="50"/>
                  </a:lnTo>
                  <a:lnTo>
                    <a:pt x="0" y="56"/>
                  </a:lnTo>
                  <a:lnTo>
                    <a:pt x="0" y="60"/>
                  </a:lnTo>
                  <a:lnTo>
                    <a:pt x="2" y="64"/>
                  </a:lnTo>
                  <a:lnTo>
                    <a:pt x="6" y="68"/>
                  </a:lnTo>
                  <a:lnTo>
                    <a:pt x="6" y="68"/>
                  </a:lnTo>
                  <a:lnTo>
                    <a:pt x="12" y="68"/>
                  </a:lnTo>
                  <a:lnTo>
                    <a:pt x="16" y="68"/>
                  </a:lnTo>
                  <a:lnTo>
                    <a:pt x="20" y="66"/>
                  </a:lnTo>
                  <a:lnTo>
                    <a:pt x="24" y="64"/>
                  </a:lnTo>
                  <a:lnTo>
                    <a:pt x="36" y="40"/>
                  </a:lnTo>
                  <a:lnTo>
                    <a:pt x="50" y="18"/>
                  </a:lnTo>
                  <a:lnTo>
                    <a:pt x="50" y="18"/>
                  </a:lnTo>
                  <a:lnTo>
                    <a:pt x="50" y="14"/>
                  </a:lnTo>
                  <a:lnTo>
                    <a:pt x="50" y="10"/>
                  </a:lnTo>
                  <a:lnTo>
                    <a:pt x="48" y="6"/>
                  </a:lnTo>
                  <a:lnTo>
                    <a:pt x="44" y="2"/>
                  </a:lnTo>
                  <a:lnTo>
                    <a:pt x="44" y="2"/>
                  </a:lnTo>
                  <a:close/>
                </a:path>
              </a:pathLst>
            </a:custGeom>
            <a:grpFill/>
            <a:ln w="9525">
              <a:noFill/>
              <a:round/>
            </a:ln>
          </p:spPr>
          <p:txBody>
            <a:bodyPr anchor="t" anchorCtr="0" bIns="45720" compatLnSpc="1" lIns="91440" numCol="1" rIns="91440" tIns="45720" vert="horz" wrap="square"/>
            <a:lstStyle/>
            <a:p>
              <a:endParaRPr altLang="en-US" lang="zh-CN" u="sng"/>
            </a:p>
          </p:txBody>
        </p:sp>
        <p:sp>
          <p:nvSpPr>
            <p:cNvPr id="107" name="Freeform 74"/>
            <p:cNvSpPr/>
            <p:nvPr/>
          </p:nvSpPr>
          <p:spPr bwMode="auto">
            <a:xfrm>
              <a:off x="5156200" y="1120775"/>
              <a:ext cx="107950" cy="79375"/>
            </a:xfrm>
            <a:custGeom>
              <a:cxnLst>
                <a:cxn ang="0">
                  <a:pos x="68" y="6"/>
                </a:cxn>
                <a:cxn ang="0">
                  <a:pos x="68" y="6"/>
                </a:cxn>
                <a:cxn ang="0">
                  <a:pos x="64" y="2"/>
                </a:cxn>
                <a:cxn ang="0">
                  <a:pos x="60" y="0"/>
                </a:cxn>
                <a:cxn ang="0">
                  <a:pos x="56" y="0"/>
                </a:cxn>
                <a:cxn ang="0">
                  <a:pos x="50" y="2"/>
                </a:cxn>
                <a:cxn ang="0">
                  <a:pos x="28" y="14"/>
                </a:cxn>
                <a:cxn ang="0">
                  <a:pos x="6" y="28"/>
                </a:cxn>
                <a:cxn ang="0">
                  <a:pos x="6" y="28"/>
                </a:cxn>
                <a:cxn ang="0">
                  <a:pos x="2" y="30"/>
                </a:cxn>
                <a:cxn ang="0">
                  <a:pos x="0" y="36"/>
                </a:cxn>
                <a:cxn ang="0">
                  <a:pos x="0" y="40"/>
                </a:cxn>
                <a:cxn ang="0">
                  <a:pos x="2" y="44"/>
                </a:cxn>
                <a:cxn ang="0">
                  <a:pos x="2" y="44"/>
                </a:cxn>
                <a:cxn ang="0">
                  <a:pos x="6" y="48"/>
                </a:cxn>
                <a:cxn ang="0">
                  <a:pos x="10" y="50"/>
                </a:cxn>
                <a:cxn ang="0">
                  <a:pos x="14" y="50"/>
                </a:cxn>
                <a:cxn ang="0">
                  <a:pos x="18" y="50"/>
                </a:cxn>
                <a:cxn ang="0">
                  <a:pos x="40" y="36"/>
                </a:cxn>
                <a:cxn ang="0">
                  <a:pos x="64" y="24"/>
                </a:cxn>
                <a:cxn ang="0">
                  <a:pos x="64" y="24"/>
                </a:cxn>
                <a:cxn ang="0">
                  <a:pos x="66" y="20"/>
                </a:cxn>
                <a:cxn ang="0">
                  <a:pos x="68" y="16"/>
                </a:cxn>
                <a:cxn ang="0">
                  <a:pos x="68" y="12"/>
                </a:cxn>
                <a:cxn ang="0">
                  <a:pos x="68" y="6"/>
                </a:cxn>
                <a:cxn ang="0">
                  <a:pos x="68" y="6"/>
                </a:cxn>
              </a:cxnLst>
              <a:rect b="b" l="0" r="r" t="0"/>
              <a:pathLst>
                <a:path h="50" w="68">
                  <a:moveTo>
                    <a:pt x="68" y="6"/>
                  </a:moveTo>
                  <a:lnTo>
                    <a:pt x="68" y="6"/>
                  </a:lnTo>
                  <a:lnTo>
                    <a:pt x="64" y="2"/>
                  </a:lnTo>
                  <a:lnTo>
                    <a:pt x="60" y="0"/>
                  </a:lnTo>
                  <a:lnTo>
                    <a:pt x="56" y="0"/>
                  </a:lnTo>
                  <a:lnTo>
                    <a:pt x="50" y="2"/>
                  </a:lnTo>
                  <a:lnTo>
                    <a:pt x="28" y="14"/>
                  </a:lnTo>
                  <a:lnTo>
                    <a:pt x="6" y="28"/>
                  </a:lnTo>
                  <a:lnTo>
                    <a:pt x="6" y="28"/>
                  </a:lnTo>
                  <a:lnTo>
                    <a:pt x="2" y="30"/>
                  </a:lnTo>
                  <a:lnTo>
                    <a:pt x="0" y="36"/>
                  </a:lnTo>
                  <a:lnTo>
                    <a:pt x="0" y="40"/>
                  </a:lnTo>
                  <a:lnTo>
                    <a:pt x="2" y="44"/>
                  </a:lnTo>
                  <a:lnTo>
                    <a:pt x="2" y="44"/>
                  </a:lnTo>
                  <a:lnTo>
                    <a:pt x="6" y="48"/>
                  </a:lnTo>
                  <a:lnTo>
                    <a:pt x="10" y="50"/>
                  </a:lnTo>
                  <a:lnTo>
                    <a:pt x="14" y="50"/>
                  </a:lnTo>
                  <a:lnTo>
                    <a:pt x="18" y="50"/>
                  </a:lnTo>
                  <a:lnTo>
                    <a:pt x="40" y="36"/>
                  </a:lnTo>
                  <a:lnTo>
                    <a:pt x="64" y="24"/>
                  </a:lnTo>
                  <a:lnTo>
                    <a:pt x="64" y="24"/>
                  </a:lnTo>
                  <a:lnTo>
                    <a:pt x="66" y="20"/>
                  </a:lnTo>
                  <a:lnTo>
                    <a:pt x="68" y="16"/>
                  </a:lnTo>
                  <a:lnTo>
                    <a:pt x="68" y="12"/>
                  </a:lnTo>
                  <a:lnTo>
                    <a:pt x="68" y="6"/>
                  </a:lnTo>
                  <a:lnTo>
                    <a:pt x="68" y="6"/>
                  </a:lnTo>
                  <a:close/>
                </a:path>
              </a:pathLst>
            </a:custGeom>
            <a:grpFill/>
            <a:ln w="9525">
              <a:noFill/>
              <a:round/>
            </a:ln>
          </p:spPr>
          <p:txBody>
            <a:bodyPr anchor="t" anchorCtr="0" bIns="45720" compatLnSpc="1" lIns="91440" numCol="1" rIns="91440" tIns="45720" vert="horz" wrap="square"/>
            <a:lstStyle/>
            <a:p>
              <a:endParaRPr altLang="en-US" lang="zh-CN" u="sng"/>
            </a:p>
          </p:txBody>
        </p:sp>
        <p:sp>
          <p:nvSpPr>
            <p:cNvPr id="108" name="Freeform 75"/>
            <p:cNvSpPr/>
            <p:nvPr/>
          </p:nvSpPr>
          <p:spPr bwMode="auto">
            <a:xfrm>
              <a:off x="5210175" y="1362075"/>
              <a:ext cx="120650" cy="38100"/>
            </a:xfrm>
            <a:custGeom>
              <a:cxnLst>
                <a:cxn ang="0">
                  <a:pos x="64" y="0"/>
                </a:cxn>
                <a:cxn ang="0">
                  <a:pos x="38" y="0"/>
                </a:cxn>
                <a:cxn ang="0">
                  <a:pos x="12" y="0"/>
                </a:cxn>
                <a:cxn ang="0">
                  <a:pos x="12" y="0"/>
                </a:cxn>
                <a:cxn ang="0">
                  <a:pos x="6" y="0"/>
                </a:cxn>
                <a:cxn ang="0">
                  <a:pos x="4" y="2"/>
                </a:cxn>
                <a:cxn ang="0">
                  <a:pos x="0" y="6"/>
                </a:cxn>
                <a:cxn ang="0">
                  <a:pos x="0" y="12"/>
                </a:cxn>
                <a:cxn ang="0">
                  <a:pos x="0" y="12"/>
                </a:cxn>
                <a:cxn ang="0">
                  <a:pos x="0" y="16"/>
                </a:cxn>
                <a:cxn ang="0">
                  <a:pos x="4" y="20"/>
                </a:cxn>
                <a:cxn ang="0">
                  <a:pos x="6" y="24"/>
                </a:cxn>
                <a:cxn ang="0">
                  <a:pos x="12" y="24"/>
                </a:cxn>
                <a:cxn ang="0">
                  <a:pos x="38" y="24"/>
                </a:cxn>
                <a:cxn ang="0">
                  <a:pos x="64" y="24"/>
                </a:cxn>
                <a:cxn ang="0">
                  <a:pos x="64" y="24"/>
                </a:cxn>
                <a:cxn ang="0">
                  <a:pos x="68" y="24"/>
                </a:cxn>
                <a:cxn ang="0">
                  <a:pos x="72" y="20"/>
                </a:cxn>
                <a:cxn ang="0">
                  <a:pos x="74" y="16"/>
                </a:cxn>
                <a:cxn ang="0">
                  <a:pos x="76" y="12"/>
                </a:cxn>
                <a:cxn ang="0">
                  <a:pos x="76" y="12"/>
                </a:cxn>
                <a:cxn ang="0">
                  <a:pos x="74" y="6"/>
                </a:cxn>
                <a:cxn ang="0">
                  <a:pos x="72" y="2"/>
                </a:cxn>
                <a:cxn ang="0">
                  <a:pos x="68" y="0"/>
                </a:cxn>
                <a:cxn ang="0">
                  <a:pos x="64" y="0"/>
                </a:cxn>
                <a:cxn ang="0">
                  <a:pos x="64" y="0"/>
                </a:cxn>
              </a:cxnLst>
              <a:rect b="b" l="0" r="r" t="0"/>
              <a:pathLst>
                <a:path h="24" w="76">
                  <a:moveTo>
                    <a:pt x="64" y="0"/>
                  </a:moveTo>
                  <a:lnTo>
                    <a:pt x="38" y="0"/>
                  </a:lnTo>
                  <a:lnTo>
                    <a:pt x="12" y="0"/>
                  </a:lnTo>
                  <a:lnTo>
                    <a:pt x="12" y="0"/>
                  </a:lnTo>
                  <a:lnTo>
                    <a:pt x="6" y="0"/>
                  </a:lnTo>
                  <a:lnTo>
                    <a:pt x="4" y="2"/>
                  </a:lnTo>
                  <a:lnTo>
                    <a:pt x="0" y="6"/>
                  </a:lnTo>
                  <a:lnTo>
                    <a:pt x="0" y="12"/>
                  </a:lnTo>
                  <a:lnTo>
                    <a:pt x="0" y="12"/>
                  </a:lnTo>
                  <a:lnTo>
                    <a:pt x="0" y="16"/>
                  </a:lnTo>
                  <a:lnTo>
                    <a:pt x="4" y="20"/>
                  </a:lnTo>
                  <a:lnTo>
                    <a:pt x="6" y="24"/>
                  </a:lnTo>
                  <a:lnTo>
                    <a:pt x="12" y="24"/>
                  </a:lnTo>
                  <a:lnTo>
                    <a:pt x="38" y="24"/>
                  </a:lnTo>
                  <a:lnTo>
                    <a:pt x="64" y="24"/>
                  </a:lnTo>
                  <a:lnTo>
                    <a:pt x="64" y="24"/>
                  </a:lnTo>
                  <a:lnTo>
                    <a:pt x="68" y="24"/>
                  </a:lnTo>
                  <a:lnTo>
                    <a:pt x="72" y="20"/>
                  </a:lnTo>
                  <a:lnTo>
                    <a:pt x="74" y="16"/>
                  </a:lnTo>
                  <a:lnTo>
                    <a:pt x="76" y="12"/>
                  </a:lnTo>
                  <a:lnTo>
                    <a:pt x="76" y="12"/>
                  </a:lnTo>
                  <a:lnTo>
                    <a:pt x="74" y="6"/>
                  </a:lnTo>
                  <a:lnTo>
                    <a:pt x="72" y="2"/>
                  </a:lnTo>
                  <a:lnTo>
                    <a:pt x="68" y="0"/>
                  </a:lnTo>
                  <a:lnTo>
                    <a:pt x="64" y="0"/>
                  </a:lnTo>
                  <a:lnTo>
                    <a:pt x="64" y="0"/>
                  </a:lnTo>
                  <a:close/>
                </a:path>
              </a:pathLst>
            </a:custGeom>
            <a:grpFill/>
            <a:ln w="9525">
              <a:noFill/>
              <a:round/>
            </a:ln>
          </p:spPr>
          <p:txBody>
            <a:bodyPr anchor="t" anchorCtr="0" bIns="45720" compatLnSpc="1" lIns="91440" numCol="1" rIns="91440" tIns="45720" vert="horz" wrap="square"/>
            <a:lstStyle/>
            <a:p>
              <a:endParaRPr altLang="en-US" lang="zh-CN" u="sng"/>
            </a:p>
          </p:txBody>
        </p:sp>
        <p:sp>
          <p:nvSpPr>
            <p:cNvPr id="109" name="Freeform 76"/>
            <p:cNvSpPr/>
            <p:nvPr/>
          </p:nvSpPr>
          <p:spPr bwMode="auto">
            <a:xfrm>
              <a:off x="5156200" y="1558925"/>
              <a:ext cx="107950" cy="79375"/>
            </a:xfrm>
            <a:custGeom>
              <a:cxnLst>
                <a:cxn ang="0">
                  <a:pos x="64" y="28"/>
                </a:cxn>
                <a:cxn ang="0">
                  <a:pos x="40" y="14"/>
                </a:cxn>
                <a:cxn ang="0">
                  <a:pos x="18" y="2"/>
                </a:cxn>
                <a:cxn ang="0">
                  <a:pos x="18" y="2"/>
                </a:cxn>
                <a:cxn ang="0">
                  <a:pos x="14" y="0"/>
                </a:cxn>
                <a:cxn ang="0">
                  <a:pos x="10" y="0"/>
                </a:cxn>
                <a:cxn ang="0">
                  <a:pos x="6" y="4"/>
                </a:cxn>
                <a:cxn ang="0">
                  <a:pos x="2" y="6"/>
                </a:cxn>
                <a:cxn ang="0">
                  <a:pos x="2" y="6"/>
                </a:cxn>
                <a:cxn ang="0">
                  <a:pos x="0" y="12"/>
                </a:cxn>
                <a:cxn ang="0">
                  <a:pos x="0" y="16"/>
                </a:cxn>
                <a:cxn ang="0">
                  <a:pos x="2" y="20"/>
                </a:cxn>
                <a:cxn ang="0">
                  <a:pos x="6" y="24"/>
                </a:cxn>
                <a:cxn ang="0">
                  <a:pos x="28" y="36"/>
                </a:cxn>
                <a:cxn ang="0">
                  <a:pos x="50" y="50"/>
                </a:cxn>
                <a:cxn ang="0">
                  <a:pos x="50" y="50"/>
                </a:cxn>
                <a:cxn ang="0">
                  <a:pos x="56" y="50"/>
                </a:cxn>
                <a:cxn ang="0">
                  <a:pos x="60" y="50"/>
                </a:cxn>
                <a:cxn ang="0">
                  <a:pos x="64" y="48"/>
                </a:cxn>
                <a:cxn ang="0">
                  <a:pos x="68" y="44"/>
                </a:cxn>
                <a:cxn ang="0">
                  <a:pos x="68" y="44"/>
                </a:cxn>
                <a:cxn ang="0">
                  <a:pos x="68" y="40"/>
                </a:cxn>
                <a:cxn ang="0">
                  <a:pos x="68" y="36"/>
                </a:cxn>
                <a:cxn ang="0">
                  <a:pos x="66" y="30"/>
                </a:cxn>
                <a:cxn ang="0">
                  <a:pos x="64" y="28"/>
                </a:cxn>
                <a:cxn ang="0">
                  <a:pos x="64" y="28"/>
                </a:cxn>
              </a:cxnLst>
              <a:rect b="b" l="0" r="r" t="0"/>
              <a:pathLst>
                <a:path h="50" w="68">
                  <a:moveTo>
                    <a:pt x="64" y="28"/>
                  </a:moveTo>
                  <a:lnTo>
                    <a:pt x="40" y="14"/>
                  </a:lnTo>
                  <a:lnTo>
                    <a:pt x="18" y="2"/>
                  </a:lnTo>
                  <a:lnTo>
                    <a:pt x="18" y="2"/>
                  </a:lnTo>
                  <a:lnTo>
                    <a:pt x="14" y="0"/>
                  </a:lnTo>
                  <a:lnTo>
                    <a:pt x="10" y="0"/>
                  </a:lnTo>
                  <a:lnTo>
                    <a:pt x="6" y="4"/>
                  </a:lnTo>
                  <a:lnTo>
                    <a:pt x="2" y="6"/>
                  </a:lnTo>
                  <a:lnTo>
                    <a:pt x="2" y="6"/>
                  </a:lnTo>
                  <a:lnTo>
                    <a:pt x="0" y="12"/>
                  </a:lnTo>
                  <a:lnTo>
                    <a:pt x="0" y="16"/>
                  </a:lnTo>
                  <a:lnTo>
                    <a:pt x="2" y="20"/>
                  </a:lnTo>
                  <a:lnTo>
                    <a:pt x="6" y="24"/>
                  </a:lnTo>
                  <a:lnTo>
                    <a:pt x="28" y="36"/>
                  </a:lnTo>
                  <a:lnTo>
                    <a:pt x="50" y="50"/>
                  </a:lnTo>
                  <a:lnTo>
                    <a:pt x="50" y="50"/>
                  </a:lnTo>
                  <a:lnTo>
                    <a:pt x="56" y="50"/>
                  </a:lnTo>
                  <a:lnTo>
                    <a:pt x="60" y="50"/>
                  </a:lnTo>
                  <a:lnTo>
                    <a:pt x="64" y="48"/>
                  </a:lnTo>
                  <a:lnTo>
                    <a:pt x="68" y="44"/>
                  </a:lnTo>
                  <a:lnTo>
                    <a:pt x="68" y="44"/>
                  </a:lnTo>
                  <a:lnTo>
                    <a:pt x="68" y="40"/>
                  </a:lnTo>
                  <a:lnTo>
                    <a:pt x="68" y="36"/>
                  </a:lnTo>
                  <a:lnTo>
                    <a:pt x="66" y="30"/>
                  </a:lnTo>
                  <a:lnTo>
                    <a:pt x="64" y="28"/>
                  </a:lnTo>
                  <a:lnTo>
                    <a:pt x="64" y="28"/>
                  </a:lnTo>
                  <a:close/>
                </a:path>
              </a:pathLst>
            </a:custGeom>
            <a:grpFill/>
            <a:ln w="9525">
              <a:noFill/>
              <a:round/>
            </a:ln>
          </p:spPr>
          <p:txBody>
            <a:bodyPr anchor="t" anchorCtr="0" bIns="45720" compatLnSpc="1" lIns="91440" numCol="1" rIns="91440" tIns="45720" vert="horz" wrap="square"/>
            <a:lstStyle/>
            <a:p>
              <a:endParaRPr altLang="en-US" lang="zh-CN" u="sng"/>
            </a:p>
          </p:txBody>
        </p:sp>
        <p:sp>
          <p:nvSpPr>
            <p:cNvPr id="110" name="Freeform 77"/>
            <p:cNvSpPr/>
            <p:nvPr/>
          </p:nvSpPr>
          <p:spPr bwMode="auto">
            <a:xfrm>
              <a:off x="4572000" y="946150"/>
              <a:ext cx="79375" cy="107950"/>
            </a:xfrm>
            <a:custGeom>
              <a:cxnLst>
                <a:cxn ang="0">
                  <a:pos x="50" y="50"/>
                </a:cxn>
                <a:cxn ang="0">
                  <a:pos x="36" y="28"/>
                </a:cxn>
                <a:cxn ang="0">
                  <a:pos x="24" y="6"/>
                </a:cxn>
                <a:cxn ang="0">
                  <a:pos x="24" y="6"/>
                </a:cxn>
                <a:cxn ang="0">
                  <a:pos x="20" y="2"/>
                </a:cxn>
                <a:cxn ang="0">
                  <a:pos x="16" y="0"/>
                </a:cxn>
                <a:cxn ang="0">
                  <a:pos x="12" y="0"/>
                </a:cxn>
                <a:cxn ang="0">
                  <a:pos x="6" y="2"/>
                </a:cxn>
                <a:cxn ang="0">
                  <a:pos x="6" y="2"/>
                </a:cxn>
                <a:cxn ang="0">
                  <a:pos x="2" y="6"/>
                </a:cxn>
                <a:cxn ang="0">
                  <a:pos x="0" y="10"/>
                </a:cxn>
                <a:cxn ang="0">
                  <a:pos x="0" y="14"/>
                </a:cxn>
                <a:cxn ang="0">
                  <a:pos x="2" y="18"/>
                </a:cxn>
                <a:cxn ang="0">
                  <a:pos x="14" y="40"/>
                </a:cxn>
                <a:cxn ang="0">
                  <a:pos x="28" y="64"/>
                </a:cxn>
                <a:cxn ang="0">
                  <a:pos x="28" y="64"/>
                </a:cxn>
                <a:cxn ang="0">
                  <a:pos x="30" y="66"/>
                </a:cxn>
                <a:cxn ang="0">
                  <a:pos x="34" y="68"/>
                </a:cxn>
                <a:cxn ang="0">
                  <a:pos x="40" y="68"/>
                </a:cxn>
                <a:cxn ang="0">
                  <a:pos x="44" y="68"/>
                </a:cxn>
                <a:cxn ang="0">
                  <a:pos x="44" y="68"/>
                </a:cxn>
                <a:cxn ang="0">
                  <a:pos x="48" y="64"/>
                </a:cxn>
                <a:cxn ang="0">
                  <a:pos x="50" y="60"/>
                </a:cxn>
                <a:cxn ang="0">
                  <a:pos x="50" y="56"/>
                </a:cxn>
                <a:cxn ang="0">
                  <a:pos x="50" y="50"/>
                </a:cxn>
                <a:cxn ang="0">
                  <a:pos x="50" y="50"/>
                </a:cxn>
              </a:cxnLst>
              <a:rect b="b" l="0" r="r" t="0"/>
              <a:pathLst>
                <a:path h="68" w="50">
                  <a:moveTo>
                    <a:pt x="50" y="50"/>
                  </a:moveTo>
                  <a:lnTo>
                    <a:pt x="36" y="28"/>
                  </a:lnTo>
                  <a:lnTo>
                    <a:pt x="24" y="6"/>
                  </a:lnTo>
                  <a:lnTo>
                    <a:pt x="24" y="6"/>
                  </a:lnTo>
                  <a:lnTo>
                    <a:pt x="20" y="2"/>
                  </a:lnTo>
                  <a:lnTo>
                    <a:pt x="16" y="0"/>
                  </a:lnTo>
                  <a:lnTo>
                    <a:pt x="12" y="0"/>
                  </a:lnTo>
                  <a:lnTo>
                    <a:pt x="6" y="2"/>
                  </a:lnTo>
                  <a:lnTo>
                    <a:pt x="6" y="2"/>
                  </a:lnTo>
                  <a:lnTo>
                    <a:pt x="2" y="6"/>
                  </a:lnTo>
                  <a:lnTo>
                    <a:pt x="0" y="10"/>
                  </a:lnTo>
                  <a:lnTo>
                    <a:pt x="0" y="14"/>
                  </a:lnTo>
                  <a:lnTo>
                    <a:pt x="2" y="18"/>
                  </a:lnTo>
                  <a:lnTo>
                    <a:pt x="14" y="40"/>
                  </a:lnTo>
                  <a:lnTo>
                    <a:pt x="28" y="64"/>
                  </a:lnTo>
                  <a:lnTo>
                    <a:pt x="28" y="64"/>
                  </a:lnTo>
                  <a:lnTo>
                    <a:pt x="30" y="66"/>
                  </a:lnTo>
                  <a:lnTo>
                    <a:pt x="34" y="68"/>
                  </a:lnTo>
                  <a:lnTo>
                    <a:pt x="40" y="68"/>
                  </a:lnTo>
                  <a:lnTo>
                    <a:pt x="44" y="68"/>
                  </a:lnTo>
                  <a:lnTo>
                    <a:pt x="44" y="68"/>
                  </a:lnTo>
                  <a:lnTo>
                    <a:pt x="48" y="64"/>
                  </a:lnTo>
                  <a:lnTo>
                    <a:pt x="50" y="60"/>
                  </a:lnTo>
                  <a:lnTo>
                    <a:pt x="50" y="56"/>
                  </a:lnTo>
                  <a:lnTo>
                    <a:pt x="50" y="50"/>
                  </a:lnTo>
                  <a:lnTo>
                    <a:pt x="50" y="50"/>
                  </a:lnTo>
                  <a:close/>
                </a:path>
              </a:pathLst>
            </a:custGeom>
            <a:grpFill/>
            <a:ln w="9525">
              <a:noFill/>
              <a:round/>
            </a:ln>
          </p:spPr>
          <p:txBody>
            <a:bodyPr anchor="t" anchorCtr="0" bIns="45720" compatLnSpc="1" lIns="91440" numCol="1" rIns="91440" tIns="45720" vert="horz" wrap="square"/>
            <a:lstStyle/>
            <a:p>
              <a:endParaRPr altLang="en-US" lang="zh-CN" u="sng"/>
            </a:p>
          </p:txBody>
        </p:sp>
        <p:sp>
          <p:nvSpPr>
            <p:cNvPr id="111" name="Freeform 78"/>
            <p:cNvSpPr/>
            <p:nvPr/>
          </p:nvSpPr>
          <p:spPr bwMode="auto">
            <a:xfrm>
              <a:off x="4397375" y="1120775"/>
              <a:ext cx="107950" cy="79375"/>
            </a:xfrm>
            <a:custGeom>
              <a:cxnLst>
                <a:cxn ang="0">
                  <a:pos x="64" y="28"/>
                </a:cxn>
                <a:cxn ang="0">
                  <a:pos x="40" y="14"/>
                </a:cxn>
                <a:cxn ang="0">
                  <a:pos x="18" y="2"/>
                </a:cxn>
                <a:cxn ang="0">
                  <a:pos x="18" y="2"/>
                </a:cxn>
                <a:cxn ang="0">
                  <a:pos x="14" y="0"/>
                </a:cxn>
                <a:cxn ang="0">
                  <a:pos x="10" y="0"/>
                </a:cxn>
                <a:cxn ang="0">
                  <a:pos x="4" y="2"/>
                </a:cxn>
                <a:cxn ang="0">
                  <a:pos x="2" y="6"/>
                </a:cxn>
                <a:cxn ang="0">
                  <a:pos x="2" y="6"/>
                </a:cxn>
                <a:cxn ang="0">
                  <a:pos x="0" y="12"/>
                </a:cxn>
                <a:cxn ang="0">
                  <a:pos x="0" y="16"/>
                </a:cxn>
                <a:cxn ang="0">
                  <a:pos x="2" y="20"/>
                </a:cxn>
                <a:cxn ang="0">
                  <a:pos x="6" y="24"/>
                </a:cxn>
                <a:cxn ang="0">
                  <a:pos x="28" y="36"/>
                </a:cxn>
                <a:cxn ang="0">
                  <a:pos x="50" y="50"/>
                </a:cxn>
                <a:cxn ang="0">
                  <a:pos x="50" y="50"/>
                </a:cxn>
                <a:cxn ang="0">
                  <a:pos x="56" y="50"/>
                </a:cxn>
                <a:cxn ang="0">
                  <a:pos x="60" y="50"/>
                </a:cxn>
                <a:cxn ang="0">
                  <a:pos x="64" y="48"/>
                </a:cxn>
                <a:cxn ang="0">
                  <a:pos x="66" y="44"/>
                </a:cxn>
                <a:cxn ang="0">
                  <a:pos x="66" y="44"/>
                </a:cxn>
                <a:cxn ang="0">
                  <a:pos x="68" y="40"/>
                </a:cxn>
                <a:cxn ang="0">
                  <a:pos x="68" y="36"/>
                </a:cxn>
                <a:cxn ang="0">
                  <a:pos x="66" y="30"/>
                </a:cxn>
                <a:cxn ang="0">
                  <a:pos x="64" y="28"/>
                </a:cxn>
                <a:cxn ang="0">
                  <a:pos x="64" y="28"/>
                </a:cxn>
              </a:cxnLst>
              <a:rect b="b" l="0" r="r" t="0"/>
              <a:pathLst>
                <a:path h="50" w="68">
                  <a:moveTo>
                    <a:pt x="64" y="28"/>
                  </a:moveTo>
                  <a:lnTo>
                    <a:pt x="40" y="14"/>
                  </a:lnTo>
                  <a:lnTo>
                    <a:pt x="18" y="2"/>
                  </a:lnTo>
                  <a:lnTo>
                    <a:pt x="18" y="2"/>
                  </a:lnTo>
                  <a:lnTo>
                    <a:pt x="14" y="0"/>
                  </a:lnTo>
                  <a:lnTo>
                    <a:pt x="10" y="0"/>
                  </a:lnTo>
                  <a:lnTo>
                    <a:pt x="4" y="2"/>
                  </a:lnTo>
                  <a:lnTo>
                    <a:pt x="2" y="6"/>
                  </a:lnTo>
                  <a:lnTo>
                    <a:pt x="2" y="6"/>
                  </a:lnTo>
                  <a:lnTo>
                    <a:pt x="0" y="12"/>
                  </a:lnTo>
                  <a:lnTo>
                    <a:pt x="0" y="16"/>
                  </a:lnTo>
                  <a:lnTo>
                    <a:pt x="2" y="20"/>
                  </a:lnTo>
                  <a:lnTo>
                    <a:pt x="6" y="24"/>
                  </a:lnTo>
                  <a:lnTo>
                    <a:pt x="28" y="36"/>
                  </a:lnTo>
                  <a:lnTo>
                    <a:pt x="50" y="50"/>
                  </a:lnTo>
                  <a:lnTo>
                    <a:pt x="50" y="50"/>
                  </a:lnTo>
                  <a:lnTo>
                    <a:pt x="56" y="50"/>
                  </a:lnTo>
                  <a:lnTo>
                    <a:pt x="60" y="50"/>
                  </a:lnTo>
                  <a:lnTo>
                    <a:pt x="64" y="48"/>
                  </a:lnTo>
                  <a:lnTo>
                    <a:pt x="66" y="44"/>
                  </a:lnTo>
                  <a:lnTo>
                    <a:pt x="66" y="44"/>
                  </a:lnTo>
                  <a:lnTo>
                    <a:pt x="68" y="40"/>
                  </a:lnTo>
                  <a:lnTo>
                    <a:pt x="68" y="36"/>
                  </a:lnTo>
                  <a:lnTo>
                    <a:pt x="66" y="30"/>
                  </a:lnTo>
                  <a:lnTo>
                    <a:pt x="64" y="28"/>
                  </a:lnTo>
                  <a:lnTo>
                    <a:pt x="64" y="28"/>
                  </a:lnTo>
                  <a:close/>
                </a:path>
              </a:pathLst>
            </a:custGeom>
            <a:grpFill/>
            <a:ln w="9525">
              <a:noFill/>
              <a:round/>
            </a:ln>
          </p:spPr>
          <p:txBody>
            <a:bodyPr anchor="t" anchorCtr="0" bIns="45720" compatLnSpc="1" lIns="91440" numCol="1" rIns="91440" tIns="45720" vert="horz" wrap="square"/>
            <a:lstStyle/>
            <a:p>
              <a:endParaRPr altLang="en-US" lang="zh-CN" u="sng"/>
            </a:p>
          </p:txBody>
        </p:sp>
        <p:sp>
          <p:nvSpPr>
            <p:cNvPr id="112" name="Freeform 79"/>
            <p:cNvSpPr/>
            <p:nvPr/>
          </p:nvSpPr>
          <p:spPr bwMode="auto">
            <a:xfrm>
              <a:off x="4333875" y="1362075"/>
              <a:ext cx="120650" cy="38100"/>
            </a:xfrm>
            <a:custGeom>
              <a:cxnLst>
                <a:cxn ang="0">
                  <a:pos x="64" y="0"/>
                </a:cxn>
                <a:cxn ang="0">
                  <a:pos x="38" y="0"/>
                </a:cxn>
                <a:cxn ang="0">
                  <a:pos x="12" y="0"/>
                </a:cxn>
                <a:cxn ang="0">
                  <a:pos x="12" y="0"/>
                </a:cxn>
                <a:cxn ang="0">
                  <a:pos x="6" y="0"/>
                </a:cxn>
                <a:cxn ang="0">
                  <a:pos x="4" y="2"/>
                </a:cxn>
                <a:cxn ang="0">
                  <a:pos x="0" y="6"/>
                </a:cxn>
                <a:cxn ang="0">
                  <a:pos x="0" y="12"/>
                </a:cxn>
                <a:cxn ang="0">
                  <a:pos x="0" y="12"/>
                </a:cxn>
                <a:cxn ang="0">
                  <a:pos x="0" y="16"/>
                </a:cxn>
                <a:cxn ang="0">
                  <a:pos x="4" y="20"/>
                </a:cxn>
                <a:cxn ang="0">
                  <a:pos x="6" y="24"/>
                </a:cxn>
                <a:cxn ang="0">
                  <a:pos x="12" y="24"/>
                </a:cxn>
                <a:cxn ang="0">
                  <a:pos x="38" y="24"/>
                </a:cxn>
                <a:cxn ang="0">
                  <a:pos x="64" y="24"/>
                </a:cxn>
                <a:cxn ang="0">
                  <a:pos x="64" y="24"/>
                </a:cxn>
                <a:cxn ang="0">
                  <a:pos x="68" y="24"/>
                </a:cxn>
                <a:cxn ang="0">
                  <a:pos x="72" y="20"/>
                </a:cxn>
                <a:cxn ang="0">
                  <a:pos x="74" y="16"/>
                </a:cxn>
                <a:cxn ang="0">
                  <a:pos x="76" y="12"/>
                </a:cxn>
                <a:cxn ang="0">
                  <a:pos x="76" y="12"/>
                </a:cxn>
                <a:cxn ang="0">
                  <a:pos x="74" y="6"/>
                </a:cxn>
                <a:cxn ang="0">
                  <a:pos x="72" y="2"/>
                </a:cxn>
                <a:cxn ang="0">
                  <a:pos x="68" y="0"/>
                </a:cxn>
                <a:cxn ang="0">
                  <a:pos x="64" y="0"/>
                </a:cxn>
                <a:cxn ang="0">
                  <a:pos x="64" y="0"/>
                </a:cxn>
              </a:cxnLst>
              <a:rect b="b" l="0" r="r" t="0"/>
              <a:pathLst>
                <a:path h="24" w="76">
                  <a:moveTo>
                    <a:pt x="64" y="0"/>
                  </a:moveTo>
                  <a:lnTo>
                    <a:pt x="38" y="0"/>
                  </a:lnTo>
                  <a:lnTo>
                    <a:pt x="12" y="0"/>
                  </a:lnTo>
                  <a:lnTo>
                    <a:pt x="12" y="0"/>
                  </a:lnTo>
                  <a:lnTo>
                    <a:pt x="6" y="0"/>
                  </a:lnTo>
                  <a:lnTo>
                    <a:pt x="4" y="2"/>
                  </a:lnTo>
                  <a:lnTo>
                    <a:pt x="0" y="6"/>
                  </a:lnTo>
                  <a:lnTo>
                    <a:pt x="0" y="12"/>
                  </a:lnTo>
                  <a:lnTo>
                    <a:pt x="0" y="12"/>
                  </a:lnTo>
                  <a:lnTo>
                    <a:pt x="0" y="16"/>
                  </a:lnTo>
                  <a:lnTo>
                    <a:pt x="4" y="20"/>
                  </a:lnTo>
                  <a:lnTo>
                    <a:pt x="6" y="24"/>
                  </a:lnTo>
                  <a:lnTo>
                    <a:pt x="12" y="24"/>
                  </a:lnTo>
                  <a:lnTo>
                    <a:pt x="38" y="24"/>
                  </a:lnTo>
                  <a:lnTo>
                    <a:pt x="64" y="24"/>
                  </a:lnTo>
                  <a:lnTo>
                    <a:pt x="64" y="24"/>
                  </a:lnTo>
                  <a:lnTo>
                    <a:pt x="68" y="24"/>
                  </a:lnTo>
                  <a:lnTo>
                    <a:pt x="72" y="20"/>
                  </a:lnTo>
                  <a:lnTo>
                    <a:pt x="74" y="16"/>
                  </a:lnTo>
                  <a:lnTo>
                    <a:pt x="76" y="12"/>
                  </a:lnTo>
                  <a:lnTo>
                    <a:pt x="76" y="12"/>
                  </a:lnTo>
                  <a:lnTo>
                    <a:pt x="74" y="6"/>
                  </a:lnTo>
                  <a:lnTo>
                    <a:pt x="72" y="2"/>
                  </a:lnTo>
                  <a:lnTo>
                    <a:pt x="68" y="0"/>
                  </a:lnTo>
                  <a:lnTo>
                    <a:pt x="64" y="0"/>
                  </a:lnTo>
                  <a:lnTo>
                    <a:pt x="64" y="0"/>
                  </a:lnTo>
                  <a:close/>
                </a:path>
              </a:pathLst>
            </a:custGeom>
            <a:grpFill/>
            <a:ln w="9525">
              <a:noFill/>
              <a:round/>
            </a:ln>
          </p:spPr>
          <p:txBody>
            <a:bodyPr anchor="t" anchorCtr="0" bIns="45720" compatLnSpc="1" lIns="91440" numCol="1" rIns="91440" tIns="45720" vert="horz" wrap="square"/>
            <a:lstStyle/>
            <a:p>
              <a:endParaRPr altLang="en-US" lang="zh-CN" u="sng"/>
            </a:p>
          </p:txBody>
        </p:sp>
        <p:sp>
          <p:nvSpPr>
            <p:cNvPr id="113" name="Freeform 80"/>
            <p:cNvSpPr/>
            <p:nvPr/>
          </p:nvSpPr>
          <p:spPr bwMode="auto">
            <a:xfrm>
              <a:off x="4397375" y="1558925"/>
              <a:ext cx="107950" cy="79375"/>
            </a:xfrm>
            <a:custGeom>
              <a:cxnLst>
                <a:cxn ang="0">
                  <a:pos x="66" y="6"/>
                </a:cxn>
                <a:cxn ang="0">
                  <a:pos x="66" y="6"/>
                </a:cxn>
                <a:cxn ang="0">
                  <a:pos x="64" y="4"/>
                </a:cxn>
                <a:cxn ang="0">
                  <a:pos x="60" y="0"/>
                </a:cxn>
                <a:cxn ang="0">
                  <a:pos x="56" y="0"/>
                </a:cxn>
                <a:cxn ang="0">
                  <a:pos x="50" y="2"/>
                </a:cxn>
                <a:cxn ang="0">
                  <a:pos x="28" y="14"/>
                </a:cxn>
                <a:cxn ang="0">
                  <a:pos x="6" y="28"/>
                </a:cxn>
                <a:cxn ang="0">
                  <a:pos x="6" y="28"/>
                </a:cxn>
                <a:cxn ang="0">
                  <a:pos x="2" y="30"/>
                </a:cxn>
                <a:cxn ang="0">
                  <a:pos x="0" y="36"/>
                </a:cxn>
                <a:cxn ang="0">
                  <a:pos x="0" y="40"/>
                </a:cxn>
                <a:cxn ang="0">
                  <a:pos x="2" y="44"/>
                </a:cxn>
                <a:cxn ang="0">
                  <a:pos x="2" y="44"/>
                </a:cxn>
                <a:cxn ang="0">
                  <a:pos x="4" y="48"/>
                </a:cxn>
                <a:cxn ang="0">
                  <a:pos x="10" y="50"/>
                </a:cxn>
                <a:cxn ang="0">
                  <a:pos x="14" y="50"/>
                </a:cxn>
                <a:cxn ang="0">
                  <a:pos x="18" y="50"/>
                </a:cxn>
                <a:cxn ang="0">
                  <a:pos x="40" y="36"/>
                </a:cxn>
                <a:cxn ang="0">
                  <a:pos x="64" y="24"/>
                </a:cxn>
                <a:cxn ang="0">
                  <a:pos x="64" y="24"/>
                </a:cxn>
                <a:cxn ang="0">
                  <a:pos x="66" y="20"/>
                </a:cxn>
                <a:cxn ang="0">
                  <a:pos x="68" y="16"/>
                </a:cxn>
                <a:cxn ang="0">
                  <a:pos x="68" y="12"/>
                </a:cxn>
                <a:cxn ang="0">
                  <a:pos x="66" y="6"/>
                </a:cxn>
                <a:cxn ang="0">
                  <a:pos x="66" y="6"/>
                </a:cxn>
              </a:cxnLst>
              <a:rect b="b" l="0" r="r" t="0"/>
              <a:pathLst>
                <a:path h="50" w="68">
                  <a:moveTo>
                    <a:pt x="66" y="6"/>
                  </a:moveTo>
                  <a:lnTo>
                    <a:pt x="66" y="6"/>
                  </a:lnTo>
                  <a:lnTo>
                    <a:pt x="64" y="4"/>
                  </a:lnTo>
                  <a:lnTo>
                    <a:pt x="60" y="0"/>
                  </a:lnTo>
                  <a:lnTo>
                    <a:pt x="56" y="0"/>
                  </a:lnTo>
                  <a:lnTo>
                    <a:pt x="50" y="2"/>
                  </a:lnTo>
                  <a:lnTo>
                    <a:pt x="28" y="14"/>
                  </a:lnTo>
                  <a:lnTo>
                    <a:pt x="6" y="28"/>
                  </a:lnTo>
                  <a:lnTo>
                    <a:pt x="6" y="28"/>
                  </a:lnTo>
                  <a:lnTo>
                    <a:pt x="2" y="30"/>
                  </a:lnTo>
                  <a:lnTo>
                    <a:pt x="0" y="36"/>
                  </a:lnTo>
                  <a:lnTo>
                    <a:pt x="0" y="40"/>
                  </a:lnTo>
                  <a:lnTo>
                    <a:pt x="2" y="44"/>
                  </a:lnTo>
                  <a:lnTo>
                    <a:pt x="2" y="44"/>
                  </a:lnTo>
                  <a:lnTo>
                    <a:pt x="4" y="48"/>
                  </a:lnTo>
                  <a:lnTo>
                    <a:pt x="10" y="50"/>
                  </a:lnTo>
                  <a:lnTo>
                    <a:pt x="14" y="50"/>
                  </a:lnTo>
                  <a:lnTo>
                    <a:pt x="18" y="50"/>
                  </a:lnTo>
                  <a:lnTo>
                    <a:pt x="40" y="36"/>
                  </a:lnTo>
                  <a:lnTo>
                    <a:pt x="64" y="24"/>
                  </a:lnTo>
                  <a:lnTo>
                    <a:pt x="64" y="24"/>
                  </a:lnTo>
                  <a:lnTo>
                    <a:pt x="66" y="20"/>
                  </a:lnTo>
                  <a:lnTo>
                    <a:pt x="68" y="16"/>
                  </a:lnTo>
                  <a:lnTo>
                    <a:pt x="68" y="12"/>
                  </a:lnTo>
                  <a:lnTo>
                    <a:pt x="66" y="6"/>
                  </a:lnTo>
                  <a:lnTo>
                    <a:pt x="66" y="6"/>
                  </a:lnTo>
                  <a:close/>
                </a:path>
              </a:pathLst>
            </a:custGeom>
            <a:grpFill/>
            <a:ln w="9525">
              <a:noFill/>
              <a:round/>
            </a:ln>
          </p:spPr>
          <p:txBody>
            <a:bodyPr anchor="t" anchorCtr="0" bIns="45720" compatLnSpc="1" lIns="91440" numCol="1" rIns="91440" tIns="45720" vert="horz" wrap="square"/>
            <a:lstStyle/>
            <a:p>
              <a:endParaRPr altLang="en-US" lang="zh-CN" u="sng"/>
            </a:p>
          </p:txBody>
        </p:sp>
      </p:grpSp>
      <p:sp>
        <p:nvSpPr>
          <p:cNvPr id="114" name="Freeform 124"/>
          <p:cNvSpPr>
            <a:spLocks noEditPoints="1"/>
          </p:cNvSpPr>
          <p:nvPr/>
        </p:nvSpPr>
        <p:spPr bwMode="auto">
          <a:xfrm>
            <a:off x="1917143" y="3923156"/>
            <a:ext cx="427104" cy="525467"/>
          </a:xfrm>
          <a:custGeom>
            <a:cxnLst>
              <a:cxn ang="0">
                <a:pos x="318" y="292"/>
              </a:cxn>
              <a:cxn ang="0">
                <a:pos x="288" y="262"/>
              </a:cxn>
              <a:cxn ang="0">
                <a:pos x="248" y="244"/>
              </a:cxn>
              <a:cxn ang="0">
                <a:pos x="220" y="346"/>
              </a:cxn>
              <a:cxn ang="0">
                <a:pos x="214" y="358"/>
              </a:cxn>
              <a:cxn ang="0">
                <a:pos x="202" y="362"/>
              </a:cxn>
              <a:cxn ang="0">
                <a:pos x="196" y="362"/>
              </a:cxn>
              <a:cxn ang="0">
                <a:pos x="186" y="352"/>
              </a:cxn>
              <a:cxn ang="0">
                <a:pos x="186" y="266"/>
              </a:cxn>
              <a:cxn ang="0">
                <a:pos x="184" y="258"/>
              </a:cxn>
              <a:cxn ang="0">
                <a:pos x="172" y="246"/>
              </a:cxn>
              <a:cxn ang="0">
                <a:pos x="164" y="244"/>
              </a:cxn>
              <a:cxn ang="0">
                <a:pos x="150" y="250"/>
              </a:cxn>
              <a:cxn ang="0">
                <a:pos x="144" y="266"/>
              </a:cxn>
              <a:cxn ang="0">
                <a:pos x="144" y="346"/>
              </a:cxn>
              <a:cxn ang="0">
                <a:pos x="138" y="358"/>
              </a:cxn>
              <a:cxn ang="0">
                <a:pos x="126" y="362"/>
              </a:cxn>
              <a:cxn ang="0">
                <a:pos x="120" y="362"/>
              </a:cxn>
              <a:cxn ang="0">
                <a:pos x="110" y="352"/>
              </a:cxn>
              <a:cxn ang="0">
                <a:pos x="80" y="244"/>
              </a:cxn>
              <a:cxn ang="0">
                <a:pos x="60" y="252"/>
              </a:cxn>
              <a:cxn ang="0">
                <a:pos x="24" y="276"/>
              </a:cxn>
              <a:cxn ang="0">
                <a:pos x="10" y="292"/>
              </a:cxn>
              <a:cxn ang="0">
                <a:pos x="2" y="310"/>
              </a:cxn>
              <a:cxn ang="0">
                <a:pos x="0" y="330"/>
              </a:cxn>
              <a:cxn ang="0">
                <a:pos x="0" y="354"/>
              </a:cxn>
              <a:cxn ang="0">
                <a:pos x="0" y="372"/>
              </a:cxn>
              <a:cxn ang="0">
                <a:pos x="2" y="384"/>
              </a:cxn>
              <a:cxn ang="0">
                <a:pos x="10" y="396"/>
              </a:cxn>
              <a:cxn ang="0">
                <a:pos x="20" y="402"/>
              </a:cxn>
              <a:cxn ang="0">
                <a:pos x="34" y="406"/>
              </a:cxn>
              <a:cxn ang="0">
                <a:pos x="296" y="406"/>
              </a:cxn>
              <a:cxn ang="0">
                <a:pos x="308" y="402"/>
              </a:cxn>
              <a:cxn ang="0">
                <a:pos x="320" y="396"/>
              </a:cxn>
              <a:cxn ang="0">
                <a:pos x="326" y="384"/>
              </a:cxn>
              <a:cxn ang="0">
                <a:pos x="330" y="372"/>
              </a:cxn>
              <a:cxn ang="0">
                <a:pos x="330" y="338"/>
              </a:cxn>
              <a:cxn ang="0">
                <a:pos x="330" y="330"/>
              </a:cxn>
              <a:cxn ang="0">
                <a:pos x="326" y="310"/>
              </a:cxn>
              <a:cxn ang="0">
                <a:pos x="318" y="292"/>
              </a:cxn>
              <a:cxn ang="0">
                <a:pos x="76" y="88"/>
              </a:cxn>
              <a:cxn ang="0">
                <a:pos x="78" y="108"/>
              </a:cxn>
              <a:cxn ang="0">
                <a:pos x="88" y="148"/>
              </a:cxn>
              <a:cxn ang="0">
                <a:pos x="110" y="186"/>
              </a:cxn>
              <a:cxn ang="0">
                <a:pos x="126" y="198"/>
              </a:cxn>
              <a:cxn ang="0">
                <a:pos x="144" y="208"/>
              </a:cxn>
              <a:cxn ang="0">
                <a:pos x="164" y="210"/>
              </a:cxn>
              <a:cxn ang="0">
                <a:pos x="174" y="210"/>
              </a:cxn>
              <a:cxn ang="0">
                <a:pos x="194" y="204"/>
              </a:cxn>
              <a:cxn ang="0">
                <a:pos x="210" y="192"/>
              </a:cxn>
              <a:cxn ang="0">
                <a:pos x="230" y="168"/>
              </a:cxn>
              <a:cxn ang="0">
                <a:pos x="248" y="128"/>
              </a:cxn>
              <a:cxn ang="0">
                <a:pos x="254" y="88"/>
              </a:cxn>
              <a:cxn ang="0">
                <a:pos x="252" y="70"/>
              </a:cxn>
              <a:cxn ang="0">
                <a:pos x="238" y="38"/>
              </a:cxn>
              <a:cxn ang="0">
                <a:pos x="214" y="14"/>
              </a:cxn>
              <a:cxn ang="0">
                <a:pos x="182" y="0"/>
              </a:cxn>
              <a:cxn ang="0">
                <a:pos x="164" y="0"/>
              </a:cxn>
              <a:cxn ang="0">
                <a:pos x="130" y="6"/>
              </a:cxn>
              <a:cxn ang="0">
                <a:pos x="102" y="26"/>
              </a:cxn>
              <a:cxn ang="0">
                <a:pos x="82" y="54"/>
              </a:cxn>
              <a:cxn ang="0">
                <a:pos x="76" y="88"/>
              </a:cxn>
            </a:cxnLst>
            <a:rect b="b" l="0" r="r" t="0"/>
            <a:pathLst>
              <a:path h="406" w="330">
                <a:moveTo>
                  <a:pt x="318" y="292"/>
                </a:moveTo>
                <a:lnTo>
                  <a:pt x="318" y="292"/>
                </a:lnTo>
                <a:lnTo>
                  <a:pt x="304" y="276"/>
                </a:lnTo>
                <a:lnTo>
                  <a:pt x="288" y="262"/>
                </a:lnTo>
                <a:lnTo>
                  <a:pt x="270" y="252"/>
                </a:lnTo>
                <a:lnTo>
                  <a:pt x="248" y="244"/>
                </a:lnTo>
                <a:lnTo>
                  <a:pt x="220" y="346"/>
                </a:lnTo>
                <a:lnTo>
                  <a:pt x="220" y="346"/>
                </a:lnTo>
                <a:lnTo>
                  <a:pt x="218" y="352"/>
                </a:lnTo>
                <a:lnTo>
                  <a:pt x="214" y="358"/>
                </a:lnTo>
                <a:lnTo>
                  <a:pt x="210" y="362"/>
                </a:lnTo>
                <a:lnTo>
                  <a:pt x="202" y="362"/>
                </a:lnTo>
                <a:lnTo>
                  <a:pt x="202" y="362"/>
                </a:lnTo>
                <a:lnTo>
                  <a:pt x="196" y="362"/>
                </a:lnTo>
                <a:lnTo>
                  <a:pt x="190" y="358"/>
                </a:lnTo>
                <a:lnTo>
                  <a:pt x="186" y="352"/>
                </a:lnTo>
                <a:lnTo>
                  <a:pt x="186" y="346"/>
                </a:lnTo>
                <a:lnTo>
                  <a:pt x="186" y="266"/>
                </a:lnTo>
                <a:lnTo>
                  <a:pt x="186" y="266"/>
                </a:lnTo>
                <a:lnTo>
                  <a:pt x="184" y="258"/>
                </a:lnTo>
                <a:lnTo>
                  <a:pt x="180" y="250"/>
                </a:lnTo>
                <a:lnTo>
                  <a:pt x="172" y="246"/>
                </a:lnTo>
                <a:lnTo>
                  <a:pt x="164" y="244"/>
                </a:lnTo>
                <a:lnTo>
                  <a:pt x="164" y="244"/>
                </a:lnTo>
                <a:lnTo>
                  <a:pt x="156" y="246"/>
                </a:lnTo>
                <a:lnTo>
                  <a:pt x="150" y="250"/>
                </a:lnTo>
                <a:lnTo>
                  <a:pt x="144" y="258"/>
                </a:lnTo>
                <a:lnTo>
                  <a:pt x="144" y="266"/>
                </a:lnTo>
                <a:lnTo>
                  <a:pt x="144" y="346"/>
                </a:lnTo>
                <a:lnTo>
                  <a:pt x="144" y="346"/>
                </a:lnTo>
                <a:lnTo>
                  <a:pt x="142" y="352"/>
                </a:lnTo>
                <a:lnTo>
                  <a:pt x="138" y="358"/>
                </a:lnTo>
                <a:lnTo>
                  <a:pt x="132" y="362"/>
                </a:lnTo>
                <a:lnTo>
                  <a:pt x="126" y="362"/>
                </a:lnTo>
                <a:lnTo>
                  <a:pt x="126" y="362"/>
                </a:lnTo>
                <a:lnTo>
                  <a:pt x="120" y="362"/>
                </a:lnTo>
                <a:lnTo>
                  <a:pt x="114" y="358"/>
                </a:lnTo>
                <a:lnTo>
                  <a:pt x="110" y="352"/>
                </a:lnTo>
                <a:lnTo>
                  <a:pt x="110" y="346"/>
                </a:lnTo>
                <a:lnTo>
                  <a:pt x="80" y="244"/>
                </a:lnTo>
                <a:lnTo>
                  <a:pt x="80" y="244"/>
                </a:lnTo>
                <a:lnTo>
                  <a:pt x="60" y="252"/>
                </a:lnTo>
                <a:lnTo>
                  <a:pt x="40" y="262"/>
                </a:lnTo>
                <a:lnTo>
                  <a:pt x="24" y="276"/>
                </a:lnTo>
                <a:lnTo>
                  <a:pt x="10" y="292"/>
                </a:lnTo>
                <a:lnTo>
                  <a:pt x="10" y="292"/>
                </a:lnTo>
                <a:lnTo>
                  <a:pt x="6" y="300"/>
                </a:lnTo>
                <a:lnTo>
                  <a:pt x="2" y="310"/>
                </a:lnTo>
                <a:lnTo>
                  <a:pt x="0" y="330"/>
                </a:lnTo>
                <a:lnTo>
                  <a:pt x="0" y="330"/>
                </a:lnTo>
                <a:lnTo>
                  <a:pt x="0" y="338"/>
                </a:lnTo>
                <a:lnTo>
                  <a:pt x="0" y="354"/>
                </a:lnTo>
                <a:lnTo>
                  <a:pt x="0" y="372"/>
                </a:lnTo>
                <a:lnTo>
                  <a:pt x="0" y="372"/>
                </a:lnTo>
                <a:lnTo>
                  <a:pt x="0" y="378"/>
                </a:lnTo>
                <a:lnTo>
                  <a:pt x="2" y="384"/>
                </a:lnTo>
                <a:lnTo>
                  <a:pt x="6" y="390"/>
                </a:lnTo>
                <a:lnTo>
                  <a:pt x="10" y="396"/>
                </a:lnTo>
                <a:lnTo>
                  <a:pt x="14" y="400"/>
                </a:lnTo>
                <a:lnTo>
                  <a:pt x="20" y="402"/>
                </a:lnTo>
                <a:lnTo>
                  <a:pt x="26" y="404"/>
                </a:lnTo>
                <a:lnTo>
                  <a:pt x="34" y="406"/>
                </a:lnTo>
                <a:lnTo>
                  <a:pt x="296" y="406"/>
                </a:lnTo>
                <a:lnTo>
                  <a:pt x="296" y="406"/>
                </a:lnTo>
                <a:lnTo>
                  <a:pt x="302" y="404"/>
                </a:lnTo>
                <a:lnTo>
                  <a:pt x="308" y="402"/>
                </a:lnTo>
                <a:lnTo>
                  <a:pt x="314" y="400"/>
                </a:lnTo>
                <a:lnTo>
                  <a:pt x="320" y="396"/>
                </a:lnTo>
                <a:lnTo>
                  <a:pt x="324" y="390"/>
                </a:lnTo>
                <a:lnTo>
                  <a:pt x="326" y="384"/>
                </a:lnTo>
                <a:lnTo>
                  <a:pt x="328" y="378"/>
                </a:lnTo>
                <a:lnTo>
                  <a:pt x="330" y="372"/>
                </a:lnTo>
                <a:lnTo>
                  <a:pt x="330" y="354"/>
                </a:lnTo>
                <a:lnTo>
                  <a:pt x="330" y="338"/>
                </a:lnTo>
                <a:lnTo>
                  <a:pt x="330" y="338"/>
                </a:lnTo>
                <a:lnTo>
                  <a:pt x="330" y="330"/>
                </a:lnTo>
                <a:lnTo>
                  <a:pt x="330" y="330"/>
                </a:lnTo>
                <a:lnTo>
                  <a:pt x="326" y="310"/>
                </a:lnTo>
                <a:lnTo>
                  <a:pt x="324" y="300"/>
                </a:lnTo>
                <a:lnTo>
                  <a:pt x="318" y="292"/>
                </a:lnTo>
                <a:lnTo>
                  <a:pt x="318" y="292"/>
                </a:lnTo>
                <a:close/>
                <a:moveTo>
                  <a:pt x="76" y="88"/>
                </a:moveTo>
                <a:lnTo>
                  <a:pt x="76" y="88"/>
                </a:lnTo>
                <a:lnTo>
                  <a:pt x="78" y="108"/>
                </a:lnTo>
                <a:lnTo>
                  <a:pt x="82" y="128"/>
                </a:lnTo>
                <a:lnTo>
                  <a:pt x="88" y="148"/>
                </a:lnTo>
                <a:lnTo>
                  <a:pt x="98" y="168"/>
                </a:lnTo>
                <a:lnTo>
                  <a:pt x="110" y="186"/>
                </a:lnTo>
                <a:lnTo>
                  <a:pt x="118" y="192"/>
                </a:lnTo>
                <a:lnTo>
                  <a:pt x="126" y="198"/>
                </a:lnTo>
                <a:lnTo>
                  <a:pt x="134" y="204"/>
                </a:lnTo>
                <a:lnTo>
                  <a:pt x="144" y="208"/>
                </a:lnTo>
                <a:lnTo>
                  <a:pt x="154" y="210"/>
                </a:lnTo>
                <a:lnTo>
                  <a:pt x="164" y="210"/>
                </a:lnTo>
                <a:lnTo>
                  <a:pt x="164" y="210"/>
                </a:lnTo>
                <a:lnTo>
                  <a:pt x="174" y="210"/>
                </a:lnTo>
                <a:lnTo>
                  <a:pt x="184" y="208"/>
                </a:lnTo>
                <a:lnTo>
                  <a:pt x="194" y="204"/>
                </a:lnTo>
                <a:lnTo>
                  <a:pt x="202" y="198"/>
                </a:lnTo>
                <a:lnTo>
                  <a:pt x="210" y="192"/>
                </a:lnTo>
                <a:lnTo>
                  <a:pt x="218" y="186"/>
                </a:lnTo>
                <a:lnTo>
                  <a:pt x="230" y="168"/>
                </a:lnTo>
                <a:lnTo>
                  <a:pt x="240" y="148"/>
                </a:lnTo>
                <a:lnTo>
                  <a:pt x="248" y="128"/>
                </a:lnTo>
                <a:lnTo>
                  <a:pt x="252" y="108"/>
                </a:lnTo>
                <a:lnTo>
                  <a:pt x="254" y="88"/>
                </a:lnTo>
                <a:lnTo>
                  <a:pt x="254" y="88"/>
                </a:lnTo>
                <a:lnTo>
                  <a:pt x="252" y="70"/>
                </a:lnTo>
                <a:lnTo>
                  <a:pt x="246" y="54"/>
                </a:lnTo>
                <a:lnTo>
                  <a:pt x="238" y="38"/>
                </a:lnTo>
                <a:lnTo>
                  <a:pt x="228" y="26"/>
                </a:lnTo>
                <a:lnTo>
                  <a:pt x="214" y="14"/>
                </a:lnTo>
                <a:lnTo>
                  <a:pt x="200" y="6"/>
                </a:lnTo>
                <a:lnTo>
                  <a:pt x="182" y="0"/>
                </a:lnTo>
                <a:lnTo>
                  <a:pt x="164" y="0"/>
                </a:lnTo>
                <a:lnTo>
                  <a:pt x="164" y="0"/>
                </a:lnTo>
                <a:lnTo>
                  <a:pt x="146" y="0"/>
                </a:lnTo>
                <a:lnTo>
                  <a:pt x="130" y="6"/>
                </a:lnTo>
                <a:lnTo>
                  <a:pt x="114" y="14"/>
                </a:lnTo>
                <a:lnTo>
                  <a:pt x="102" y="26"/>
                </a:lnTo>
                <a:lnTo>
                  <a:pt x="90" y="38"/>
                </a:lnTo>
                <a:lnTo>
                  <a:pt x="82" y="54"/>
                </a:lnTo>
                <a:lnTo>
                  <a:pt x="78" y="70"/>
                </a:lnTo>
                <a:lnTo>
                  <a:pt x="76" y="88"/>
                </a:lnTo>
                <a:lnTo>
                  <a:pt x="76" y="88"/>
                </a:lnTo>
                <a:close/>
              </a:path>
            </a:pathLst>
          </a:custGeom>
          <a:solidFill>
            <a:schemeClr val="bg1"/>
          </a:solidFill>
          <a:ln w="9525">
            <a:noFill/>
            <a:round/>
          </a:ln>
        </p:spPr>
        <p:txBody>
          <a:bodyPr anchor="t" anchorCtr="0" bIns="45720" compatLnSpc="1" lIns="91440" numCol="1" rIns="91440" tIns="45720" vert="horz" wrap="square"/>
          <a:lstStyle/>
          <a:p>
            <a:endParaRPr altLang="en-US" lang="zh-CN" u="sng"/>
          </a:p>
        </p:txBody>
      </p:sp>
      <p:sp>
        <p:nvSpPr>
          <p:cNvPr id="115" name="Freeform 20"/>
          <p:cNvSpPr>
            <a:spLocks noEditPoints="1"/>
          </p:cNvSpPr>
          <p:nvPr/>
        </p:nvSpPr>
        <p:spPr bwMode="auto">
          <a:xfrm>
            <a:off x="4448915" y="3928931"/>
            <a:ext cx="493820" cy="350400"/>
          </a:xfrm>
          <a:custGeom>
            <a:cxnLst>
              <a:cxn ang="0">
                <a:pos x="426" y="206"/>
              </a:cxn>
              <a:cxn ang="0">
                <a:pos x="598" y="34"/>
              </a:cxn>
              <a:cxn ang="0">
                <a:pos x="604" y="32"/>
              </a:cxn>
              <a:cxn ang="0">
                <a:pos x="606" y="38"/>
              </a:cxn>
              <a:cxn ang="0">
                <a:pos x="606" y="386"/>
              </a:cxn>
              <a:cxn ang="0">
                <a:pos x="604" y="392"/>
              </a:cxn>
              <a:cxn ang="0">
                <a:pos x="596" y="390"/>
              </a:cxn>
              <a:cxn ang="0">
                <a:pos x="336" y="296"/>
              </a:cxn>
              <a:cxn ang="0">
                <a:pos x="328" y="302"/>
              </a:cxn>
              <a:cxn ang="0">
                <a:pos x="310" y="310"/>
              </a:cxn>
              <a:cxn ang="0">
                <a:pos x="298" y="310"/>
              </a:cxn>
              <a:cxn ang="0">
                <a:pos x="288" y="310"/>
              </a:cxn>
              <a:cxn ang="0">
                <a:pos x="270" y="302"/>
              </a:cxn>
              <a:cxn ang="0">
                <a:pos x="210" y="244"/>
              </a:cxn>
              <a:cxn ang="0">
                <a:pos x="38" y="422"/>
              </a:cxn>
              <a:cxn ang="0">
                <a:pos x="36" y="428"/>
              </a:cxn>
              <a:cxn ang="0">
                <a:pos x="42" y="430"/>
              </a:cxn>
              <a:cxn ang="0">
                <a:pos x="568" y="430"/>
              </a:cxn>
              <a:cxn ang="0">
                <a:pos x="574" y="428"/>
              </a:cxn>
              <a:cxn ang="0">
                <a:pos x="572" y="422"/>
              </a:cxn>
              <a:cxn ang="0">
                <a:pos x="336" y="296"/>
              </a:cxn>
              <a:cxn ang="0">
                <a:pos x="298" y="272"/>
              </a:cxn>
              <a:cxn ang="0">
                <a:pos x="304" y="270"/>
              </a:cxn>
              <a:cxn ang="0">
                <a:pos x="568" y="8"/>
              </a:cxn>
              <a:cxn ang="0">
                <a:pos x="568" y="6"/>
              </a:cxn>
              <a:cxn ang="0">
                <a:pos x="566" y="0"/>
              </a:cxn>
              <a:cxn ang="0">
                <a:pos x="34" y="0"/>
              </a:cxn>
              <a:cxn ang="0">
                <a:pos x="30" y="0"/>
              </a:cxn>
              <a:cxn ang="0">
                <a:pos x="28" y="6"/>
              </a:cxn>
              <a:cxn ang="0">
                <a:pos x="290" y="268"/>
              </a:cxn>
              <a:cxn ang="0">
                <a:pos x="294" y="270"/>
              </a:cxn>
              <a:cxn ang="0">
                <a:pos x="298" y="272"/>
              </a:cxn>
              <a:cxn ang="0">
                <a:pos x="0" y="388"/>
              </a:cxn>
              <a:cxn ang="0">
                <a:pos x="2" y="392"/>
              </a:cxn>
              <a:cxn ang="0">
                <a:pos x="8" y="394"/>
              </a:cxn>
              <a:cxn ang="0">
                <a:pos x="182" y="216"/>
              </a:cxn>
              <a:cxn ang="0">
                <a:pos x="10" y="44"/>
              </a:cxn>
              <a:cxn ang="0">
                <a:pos x="4" y="44"/>
              </a:cxn>
              <a:cxn ang="0">
                <a:pos x="0" y="48"/>
              </a:cxn>
            </a:cxnLst>
            <a:rect b="b" l="0" r="r" t="0"/>
            <a:pathLst>
              <a:path h="430" w="606">
                <a:moveTo>
                  <a:pt x="596" y="390"/>
                </a:moveTo>
                <a:lnTo>
                  <a:pt x="426" y="206"/>
                </a:lnTo>
                <a:lnTo>
                  <a:pt x="598" y="34"/>
                </a:lnTo>
                <a:lnTo>
                  <a:pt x="598" y="34"/>
                </a:lnTo>
                <a:lnTo>
                  <a:pt x="600" y="32"/>
                </a:lnTo>
                <a:lnTo>
                  <a:pt x="604" y="32"/>
                </a:lnTo>
                <a:lnTo>
                  <a:pt x="606" y="34"/>
                </a:lnTo>
                <a:lnTo>
                  <a:pt x="606" y="38"/>
                </a:lnTo>
                <a:lnTo>
                  <a:pt x="606" y="386"/>
                </a:lnTo>
                <a:lnTo>
                  <a:pt x="606" y="386"/>
                </a:lnTo>
                <a:lnTo>
                  <a:pt x="606" y="390"/>
                </a:lnTo>
                <a:lnTo>
                  <a:pt x="604" y="392"/>
                </a:lnTo>
                <a:lnTo>
                  <a:pt x="600" y="392"/>
                </a:lnTo>
                <a:lnTo>
                  <a:pt x="596" y="390"/>
                </a:lnTo>
                <a:lnTo>
                  <a:pt x="596" y="390"/>
                </a:lnTo>
                <a:close/>
                <a:moveTo>
                  <a:pt x="336" y="296"/>
                </a:moveTo>
                <a:lnTo>
                  <a:pt x="336" y="296"/>
                </a:lnTo>
                <a:lnTo>
                  <a:pt x="328" y="302"/>
                </a:lnTo>
                <a:lnTo>
                  <a:pt x="320" y="306"/>
                </a:lnTo>
                <a:lnTo>
                  <a:pt x="310" y="310"/>
                </a:lnTo>
                <a:lnTo>
                  <a:pt x="300" y="310"/>
                </a:lnTo>
                <a:lnTo>
                  <a:pt x="298" y="310"/>
                </a:lnTo>
                <a:lnTo>
                  <a:pt x="298" y="310"/>
                </a:lnTo>
                <a:lnTo>
                  <a:pt x="288" y="310"/>
                </a:lnTo>
                <a:lnTo>
                  <a:pt x="278" y="306"/>
                </a:lnTo>
                <a:lnTo>
                  <a:pt x="270" y="302"/>
                </a:lnTo>
                <a:lnTo>
                  <a:pt x="262" y="296"/>
                </a:lnTo>
                <a:lnTo>
                  <a:pt x="210" y="244"/>
                </a:lnTo>
                <a:lnTo>
                  <a:pt x="38" y="422"/>
                </a:lnTo>
                <a:lnTo>
                  <a:pt x="38" y="422"/>
                </a:lnTo>
                <a:lnTo>
                  <a:pt x="36" y="424"/>
                </a:lnTo>
                <a:lnTo>
                  <a:pt x="36" y="428"/>
                </a:lnTo>
                <a:lnTo>
                  <a:pt x="38" y="430"/>
                </a:lnTo>
                <a:lnTo>
                  <a:pt x="42" y="430"/>
                </a:lnTo>
                <a:lnTo>
                  <a:pt x="568" y="430"/>
                </a:lnTo>
                <a:lnTo>
                  <a:pt x="568" y="430"/>
                </a:lnTo>
                <a:lnTo>
                  <a:pt x="572" y="430"/>
                </a:lnTo>
                <a:lnTo>
                  <a:pt x="574" y="428"/>
                </a:lnTo>
                <a:lnTo>
                  <a:pt x="574" y="424"/>
                </a:lnTo>
                <a:lnTo>
                  <a:pt x="572" y="422"/>
                </a:lnTo>
                <a:lnTo>
                  <a:pt x="398" y="234"/>
                </a:lnTo>
                <a:lnTo>
                  <a:pt x="336" y="296"/>
                </a:lnTo>
                <a:close/>
                <a:moveTo>
                  <a:pt x="298" y="272"/>
                </a:moveTo>
                <a:lnTo>
                  <a:pt x="298" y="272"/>
                </a:lnTo>
                <a:lnTo>
                  <a:pt x="298" y="272"/>
                </a:lnTo>
                <a:lnTo>
                  <a:pt x="304" y="270"/>
                </a:lnTo>
                <a:lnTo>
                  <a:pt x="308" y="268"/>
                </a:lnTo>
                <a:lnTo>
                  <a:pt x="568" y="8"/>
                </a:lnTo>
                <a:lnTo>
                  <a:pt x="568" y="8"/>
                </a:lnTo>
                <a:lnTo>
                  <a:pt x="568" y="6"/>
                </a:lnTo>
                <a:lnTo>
                  <a:pt x="568" y="2"/>
                </a:lnTo>
                <a:lnTo>
                  <a:pt x="566" y="0"/>
                </a:lnTo>
                <a:lnTo>
                  <a:pt x="564" y="0"/>
                </a:lnTo>
                <a:lnTo>
                  <a:pt x="34" y="0"/>
                </a:lnTo>
                <a:lnTo>
                  <a:pt x="34" y="0"/>
                </a:lnTo>
                <a:lnTo>
                  <a:pt x="30" y="0"/>
                </a:lnTo>
                <a:lnTo>
                  <a:pt x="28" y="2"/>
                </a:lnTo>
                <a:lnTo>
                  <a:pt x="28" y="6"/>
                </a:lnTo>
                <a:lnTo>
                  <a:pt x="30" y="8"/>
                </a:lnTo>
                <a:lnTo>
                  <a:pt x="290" y="268"/>
                </a:lnTo>
                <a:lnTo>
                  <a:pt x="290" y="268"/>
                </a:lnTo>
                <a:lnTo>
                  <a:pt x="294" y="270"/>
                </a:lnTo>
                <a:lnTo>
                  <a:pt x="298" y="272"/>
                </a:lnTo>
                <a:lnTo>
                  <a:pt x="298" y="272"/>
                </a:lnTo>
                <a:close/>
                <a:moveTo>
                  <a:pt x="0" y="48"/>
                </a:moveTo>
                <a:lnTo>
                  <a:pt x="0" y="388"/>
                </a:lnTo>
                <a:lnTo>
                  <a:pt x="0" y="388"/>
                </a:lnTo>
                <a:lnTo>
                  <a:pt x="2" y="392"/>
                </a:lnTo>
                <a:lnTo>
                  <a:pt x="4" y="394"/>
                </a:lnTo>
                <a:lnTo>
                  <a:pt x="8" y="394"/>
                </a:lnTo>
                <a:lnTo>
                  <a:pt x="10" y="392"/>
                </a:lnTo>
                <a:lnTo>
                  <a:pt x="182" y="216"/>
                </a:lnTo>
                <a:lnTo>
                  <a:pt x="10" y="44"/>
                </a:lnTo>
                <a:lnTo>
                  <a:pt x="10" y="44"/>
                </a:lnTo>
                <a:lnTo>
                  <a:pt x="8" y="42"/>
                </a:lnTo>
                <a:lnTo>
                  <a:pt x="4" y="44"/>
                </a:lnTo>
                <a:lnTo>
                  <a:pt x="2" y="46"/>
                </a:lnTo>
                <a:lnTo>
                  <a:pt x="0" y="48"/>
                </a:lnTo>
                <a:lnTo>
                  <a:pt x="0" y="48"/>
                </a:lnTo>
                <a:close/>
              </a:path>
            </a:pathLst>
          </a:custGeom>
          <a:solidFill>
            <a:schemeClr val="bg1"/>
          </a:solidFill>
          <a:ln w="9525">
            <a:noFill/>
            <a:round/>
          </a:ln>
        </p:spPr>
        <p:txBody>
          <a:bodyPr anchor="t" anchorCtr="0" bIns="45720" compatLnSpc="1" lIns="91440" numCol="1" rIns="91440" tIns="45720" vert="horz" wrap="square"/>
          <a:lstStyle/>
          <a:p>
            <a:endParaRPr altLang="en-US" lang="zh-CN"/>
          </a:p>
        </p:txBody>
      </p:sp>
      <p:sp>
        <p:nvSpPr>
          <p:cNvPr id="116" name="文本框 115"/>
          <p:cNvSpPr txBox="1"/>
          <p:nvPr/>
        </p:nvSpPr>
        <p:spPr>
          <a:xfrm>
            <a:off x="6610349" y="2487585"/>
            <a:ext cx="3141597" cy="518160"/>
          </a:xfrm>
          <a:prstGeom prst="rect">
            <a:avLst/>
          </a:prstGeom>
          <a:noFill/>
        </p:spPr>
        <p:txBody>
          <a:bodyPr rtlCol="0" wrap="square">
            <a:spAutoFit/>
          </a:bodyPr>
          <a:lstStyle/>
          <a:p>
            <a:r>
              <a:rPr altLang="en-US" b="1" lang="zh-CN" smtClean="0" sz="2800">
                <a:solidFill>
                  <a:srgbClr val="157E9F"/>
                </a:solidFill>
                <a:latin charset="-122" panose="02000000000000000000" pitchFamily="2" typeface="方正清刻本悦宋简体"/>
                <a:ea charset="-122" panose="02000000000000000000" pitchFamily="2" typeface="方正清刻本悦宋简体"/>
              </a:rPr>
              <a:t>不足之处概述</a:t>
            </a:r>
          </a:p>
        </p:txBody>
      </p:sp>
      <p:sp>
        <p:nvSpPr>
          <p:cNvPr id="117" name="TextBox 18"/>
          <p:cNvSpPr txBox="1"/>
          <p:nvPr/>
        </p:nvSpPr>
        <p:spPr>
          <a:xfrm>
            <a:off x="6610349" y="3130784"/>
            <a:ext cx="3936797" cy="2587752"/>
          </a:xfrm>
          <a:prstGeom prst="rect">
            <a:avLst/>
          </a:prstGeom>
          <a:noFill/>
        </p:spPr>
        <p:txBody>
          <a:bodyPr rtlCol="0" wrap="square">
            <a:spAutoFit/>
          </a:bodyPr>
          <a:lstStyle/>
          <a:p>
            <a:pPr>
              <a:lnSpc>
                <a:spcPct val="130000"/>
              </a:lnSpc>
            </a:pPr>
            <a:r>
              <a:rPr altLang="en-US" lang="zh-CN">
                <a:solidFill>
                  <a:schemeClr val="tx1">
                    <a:lumMod val="75000"/>
                    <a:lumOff val="25000"/>
                  </a:schemeClr>
                </a:solidFill>
                <a:latin charset="-122" pitchFamily="34" typeface="微软雅黑"/>
                <a:ea charset="-122" pitchFamily="34" typeface="微软雅黑"/>
                <a:cs charset="-79" pitchFamily="2" typeface="Levenim MT"/>
              </a:rPr>
              <a:t>标题数字等都可以通过点击和重新输入进行更改，顶部“开始”面板中可以对字体、字号、颜色、行距等进行修改。标题数字等都可以通过点击和重新输入进行更改，顶部“开始”面板中可以对字体、字号、颜色、行距等进行修改。</a:t>
            </a:r>
          </a:p>
        </p:txBody>
      </p:sp>
      <p:sp>
        <p:nvSpPr>
          <p:cNvPr id="118" name="矩形 117"/>
          <p:cNvSpPr/>
          <p:nvPr/>
        </p:nvSpPr>
        <p:spPr>
          <a:xfrm>
            <a:off x="1276175" y="2132392"/>
            <a:ext cx="1440180" cy="914400"/>
          </a:xfrm>
          <a:prstGeom prst="rect">
            <a:avLst/>
          </a:prstGeom>
        </p:spPr>
        <p:txBody>
          <a:bodyPr wrap="none">
            <a:spAutoFit/>
          </a:bodyPr>
          <a:lstStyle/>
          <a:p>
            <a:pPr algn="ctr">
              <a:lnSpc>
                <a:spcPct val="150000"/>
              </a:lnSpc>
            </a:pPr>
            <a:r>
              <a:rPr altLang="zh-CN" lang="en-US" smtClean="0">
                <a:solidFill>
                  <a:srgbClr val="157E9F"/>
                </a:solidFill>
                <a:latin charset="-122" panose="02000000000000000000" pitchFamily="2" typeface="方正清刻本悦宋简体"/>
                <a:ea charset="-122" panose="02000000000000000000" pitchFamily="2" typeface="方正清刻本悦宋简体"/>
              </a:rPr>
              <a:t> 试验准备工</a:t>
            </a:r>
          </a:p>
          <a:p>
            <a:pPr algn="ctr">
              <a:lnSpc>
                <a:spcPct val="150000"/>
              </a:lnSpc>
            </a:pPr>
            <a:r>
              <a:rPr altLang="zh-CN" lang="en-US" smtClean="0">
                <a:solidFill>
                  <a:srgbClr val="157E9F"/>
                </a:solidFill>
                <a:latin charset="-122" panose="02000000000000000000" pitchFamily="2" typeface="方正清刻本悦宋简体"/>
                <a:ea charset="-122" panose="02000000000000000000" pitchFamily="2" typeface="方正清刻本悦宋简体"/>
              </a:rPr>
              <a:t>作不充分</a:t>
            </a:r>
          </a:p>
        </p:txBody>
      </p:sp>
      <p:sp>
        <p:nvSpPr>
          <p:cNvPr id="119" name="矩形 118"/>
          <p:cNvSpPr/>
          <p:nvPr/>
        </p:nvSpPr>
        <p:spPr>
          <a:xfrm>
            <a:off x="4081726" y="2133770"/>
            <a:ext cx="1440180" cy="914400"/>
          </a:xfrm>
          <a:prstGeom prst="rect">
            <a:avLst/>
          </a:prstGeom>
        </p:spPr>
        <p:txBody>
          <a:bodyPr wrap="none">
            <a:spAutoFit/>
          </a:bodyPr>
          <a:lstStyle/>
          <a:p>
            <a:pPr algn="ctr">
              <a:lnSpc>
                <a:spcPct val="150000"/>
              </a:lnSpc>
            </a:pPr>
            <a:r>
              <a:rPr altLang="zh-CN" lang="en-US" smtClean="0">
                <a:solidFill>
                  <a:srgbClr val="157E9F"/>
                </a:solidFill>
                <a:latin charset="-122" panose="02000000000000000000" pitchFamily="2" typeface="方正清刻本悦宋简体"/>
                <a:ea charset="-122" panose="02000000000000000000" pitchFamily="2" typeface="方正清刻本悦宋简体"/>
              </a:rPr>
              <a:t> 试验数据分</a:t>
            </a:r>
          </a:p>
          <a:p>
            <a:pPr algn="ctr">
              <a:lnSpc>
                <a:spcPct val="150000"/>
              </a:lnSpc>
            </a:pPr>
            <a:r>
              <a:rPr altLang="zh-CN" lang="en-US" smtClean="0">
                <a:solidFill>
                  <a:srgbClr val="157E9F"/>
                </a:solidFill>
                <a:latin charset="-122" panose="02000000000000000000" pitchFamily="2" typeface="方正清刻本悦宋简体"/>
                <a:ea charset="-122" panose="02000000000000000000" pitchFamily="2" typeface="方正清刻本悦宋简体"/>
              </a:rPr>
              <a:t>析不细致</a:t>
            </a:r>
          </a:p>
        </p:txBody>
      </p:sp>
      <p:sp>
        <p:nvSpPr>
          <p:cNvPr id="120" name="矩形 119"/>
          <p:cNvSpPr/>
          <p:nvPr/>
        </p:nvSpPr>
        <p:spPr>
          <a:xfrm>
            <a:off x="4145919" y="4754718"/>
            <a:ext cx="1211580" cy="914400"/>
          </a:xfrm>
          <a:prstGeom prst="rect">
            <a:avLst/>
          </a:prstGeom>
        </p:spPr>
        <p:txBody>
          <a:bodyPr wrap="none">
            <a:spAutoFit/>
          </a:bodyPr>
          <a:lstStyle/>
          <a:p>
            <a:pPr algn="ctr">
              <a:lnSpc>
                <a:spcPct val="150000"/>
              </a:lnSpc>
            </a:pPr>
            <a:r>
              <a:rPr altLang="zh-CN" lang="en-US" smtClean="0">
                <a:solidFill>
                  <a:srgbClr val="157E9F"/>
                </a:solidFill>
                <a:latin charset="-122" panose="02000000000000000000" pitchFamily="2" typeface="方正清刻本悦宋简体"/>
                <a:ea charset="-122" panose="02000000000000000000" pitchFamily="2" typeface="方正清刻本悦宋简体"/>
              </a:rPr>
              <a:t> 未能控制</a:t>
            </a:r>
          </a:p>
          <a:p>
            <a:pPr algn="ctr">
              <a:lnSpc>
                <a:spcPct val="150000"/>
              </a:lnSpc>
            </a:pPr>
            <a:r>
              <a:rPr altLang="zh-CN" lang="en-US" smtClean="0">
                <a:solidFill>
                  <a:srgbClr val="157E9F"/>
                </a:solidFill>
                <a:latin charset="-122" panose="02000000000000000000" pitchFamily="2" typeface="方正清刻本悦宋简体"/>
                <a:ea charset="-122" panose="02000000000000000000" pitchFamily="2" typeface="方正清刻本悦宋简体"/>
              </a:rPr>
              <a:t>变量因数</a:t>
            </a:r>
          </a:p>
        </p:txBody>
      </p:sp>
      <p:sp>
        <p:nvSpPr>
          <p:cNvPr id="121" name="矩形 120"/>
          <p:cNvSpPr/>
          <p:nvPr/>
        </p:nvSpPr>
        <p:spPr>
          <a:xfrm>
            <a:off x="1193339" y="4748906"/>
            <a:ext cx="1668780" cy="914400"/>
          </a:xfrm>
          <a:prstGeom prst="rect">
            <a:avLst/>
          </a:prstGeom>
        </p:spPr>
        <p:txBody>
          <a:bodyPr wrap="none">
            <a:spAutoFit/>
          </a:bodyPr>
          <a:lstStyle/>
          <a:p>
            <a:pPr algn="ctr">
              <a:lnSpc>
                <a:spcPct val="150000"/>
              </a:lnSpc>
            </a:pPr>
            <a:r>
              <a:rPr altLang="zh-CN" lang="en-US" smtClean="0">
                <a:solidFill>
                  <a:srgbClr val="157E9F"/>
                </a:solidFill>
                <a:latin charset="-122" panose="02000000000000000000" pitchFamily="2" typeface="方正清刻本悦宋简体"/>
                <a:ea charset="-122" panose="02000000000000000000" pitchFamily="2" typeface="方正清刻本悦宋简体"/>
              </a:rPr>
              <a:t> 对试验过程把</a:t>
            </a:r>
          </a:p>
          <a:p>
            <a:pPr algn="ctr">
              <a:lnSpc>
                <a:spcPct val="150000"/>
              </a:lnSpc>
            </a:pPr>
            <a:r>
              <a:rPr altLang="zh-CN" lang="en-US" smtClean="0">
                <a:solidFill>
                  <a:srgbClr val="157E9F"/>
                </a:solidFill>
                <a:latin charset="-122" panose="02000000000000000000" pitchFamily="2" typeface="方正清刻本悦宋简体"/>
                <a:ea charset="-122" panose="02000000000000000000" pitchFamily="2" typeface="方正清刻本悦宋简体"/>
              </a:rPr>
              <a:t>握控制不足</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dkDnDiag">
          <a:fgClr>
            <a:schemeClr val="bg1">
              <a:lumMod val="95000"/>
            </a:schemeClr>
          </a:fgClr>
          <a:bgClr>
            <a:schemeClr val="bg1"/>
          </a:bgClr>
        </a:pattFill>
        <a:effectLst/>
      </p:bgPr>
    </p:bg>
    <p:spTree>
      <p:nvGrpSpPr>
        <p:cNvPr id="1" name=""/>
        <p:cNvGrpSpPr/>
        <p:nvPr/>
      </p:nvGrpSpPr>
      <p:grpSpPr>
        <a:xfrm>
          <a:off x="0" y="0"/>
          <a:ext cx="0" cy="0"/>
        </a:xfrm>
      </p:grpSpPr>
      <p:sp>
        <p:nvSpPr>
          <p:cNvPr id="3" name="矩形 2"/>
          <p:cNvSpPr/>
          <p:nvPr/>
        </p:nvSpPr>
        <p:spPr>
          <a:xfrm>
            <a:off x="1669145" y="1227919"/>
            <a:ext cx="8998856" cy="4476196"/>
          </a:xfrm>
          <a:prstGeom prst="rect">
            <a:avLst/>
          </a:prstGeom>
          <a:solidFill>
            <a:srgbClr val="157E9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0" name="文本框 199"/>
          <p:cNvSpPr txBox="1"/>
          <p:nvPr/>
        </p:nvSpPr>
        <p:spPr>
          <a:xfrm>
            <a:off x="2611590" y="2010737"/>
            <a:ext cx="2421883" cy="640080"/>
          </a:xfrm>
          <a:prstGeom prst="rect">
            <a:avLst/>
          </a:prstGeom>
          <a:noFill/>
        </p:spPr>
        <p:txBody>
          <a:bodyPr rtlCol="0" wrap="square">
            <a:spAutoFit/>
          </a:bodyPr>
          <a:lstStyle/>
          <a:p>
            <a:r>
              <a:rPr altLang="en-US" b="1" lang="zh-CN" smtClean="0" sz="3600">
                <a:solidFill>
                  <a:schemeClr val="bg1"/>
                </a:solidFill>
                <a:latin charset="-122" panose="02000000000000000000" pitchFamily="2" typeface="方正清刻本悦宋简体"/>
                <a:ea charset="-122" panose="02000000000000000000" pitchFamily="2" typeface="方正清刻本悦宋简体"/>
              </a:rPr>
              <a:t>展望未来</a:t>
            </a:r>
          </a:p>
        </p:txBody>
      </p:sp>
      <p:grpSp>
        <p:nvGrpSpPr>
          <p:cNvPr id="201" name="组合 200"/>
          <p:cNvGrpSpPr/>
          <p:nvPr/>
        </p:nvGrpSpPr>
        <p:grpSpPr>
          <a:xfrm>
            <a:off x="7228116" y="2324903"/>
            <a:ext cx="3081236" cy="3107841"/>
            <a:chOff x="-8677773" y="-3051174"/>
            <a:chExt cx="6986830" cy="7046911"/>
          </a:xfrm>
          <a:solidFill>
            <a:schemeClr val="bg1"/>
          </a:solidFill>
        </p:grpSpPr>
        <p:sp>
          <p:nvSpPr>
            <p:cNvPr id="202" name="Rectangle 42"/>
            <p:cNvSpPr>
              <a:spLocks noChangeArrowheads="1"/>
            </p:cNvSpPr>
            <p:nvPr/>
          </p:nvSpPr>
          <p:spPr bwMode="auto">
            <a:xfrm>
              <a:off x="-8677773" y="4905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03" name="Rectangle 43"/>
            <p:cNvSpPr>
              <a:spLocks noChangeArrowheads="1"/>
            </p:cNvSpPr>
            <p:nvPr/>
          </p:nvSpPr>
          <p:spPr bwMode="auto">
            <a:xfrm>
              <a:off x="-8592044" y="490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04" name="Rectangle 44"/>
            <p:cNvSpPr>
              <a:spLocks noChangeArrowheads="1"/>
            </p:cNvSpPr>
            <p:nvPr/>
          </p:nvSpPr>
          <p:spPr bwMode="auto">
            <a:xfrm>
              <a:off x="-8417414" y="4905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05" name="Rectangle 45"/>
            <p:cNvSpPr>
              <a:spLocks noChangeArrowheads="1"/>
            </p:cNvSpPr>
            <p:nvPr/>
          </p:nvSpPr>
          <p:spPr bwMode="auto">
            <a:xfrm>
              <a:off x="-8331685" y="490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06" name="Rectangle 46"/>
            <p:cNvSpPr>
              <a:spLocks noChangeArrowheads="1"/>
            </p:cNvSpPr>
            <p:nvPr/>
          </p:nvSpPr>
          <p:spPr bwMode="auto">
            <a:xfrm>
              <a:off x="-8506317" y="579438"/>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207" name="Rectangle 47"/>
            <p:cNvSpPr>
              <a:spLocks noChangeArrowheads="1"/>
            </p:cNvSpPr>
            <p:nvPr/>
          </p:nvSpPr>
          <p:spPr bwMode="auto">
            <a:xfrm>
              <a:off x="-8331685" y="579438"/>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208" name="Rectangle 48"/>
            <p:cNvSpPr>
              <a:spLocks noChangeArrowheads="1"/>
            </p:cNvSpPr>
            <p:nvPr/>
          </p:nvSpPr>
          <p:spPr bwMode="auto">
            <a:xfrm>
              <a:off x="-8677773" y="6699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09" name="Rectangle 49"/>
            <p:cNvSpPr>
              <a:spLocks noChangeArrowheads="1"/>
            </p:cNvSpPr>
            <p:nvPr/>
          </p:nvSpPr>
          <p:spPr bwMode="auto">
            <a:xfrm>
              <a:off x="-8506317" y="6699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0" name="Rectangle 50"/>
            <p:cNvSpPr>
              <a:spLocks noChangeArrowheads="1"/>
            </p:cNvSpPr>
            <p:nvPr/>
          </p:nvSpPr>
          <p:spPr bwMode="auto">
            <a:xfrm>
              <a:off x="-8245958" y="6699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1" name="Rectangle 51"/>
            <p:cNvSpPr>
              <a:spLocks noChangeArrowheads="1"/>
            </p:cNvSpPr>
            <p:nvPr/>
          </p:nvSpPr>
          <p:spPr bwMode="auto">
            <a:xfrm>
              <a:off x="-8677773" y="7588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2" name="Rectangle 52"/>
            <p:cNvSpPr>
              <a:spLocks noChangeArrowheads="1"/>
            </p:cNvSpPr>
            <p:nvPr/>
          </p:nvSpPr>
          <p:spPr bwMode="auto">
            <a:xfrm>
              <a:off x="-8592044" y="7588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3" name="Rectangle 53"/>
            <p:cNvSpPr>
              <a:spLocks noChangeArrowheads="1"/>
            </p:cNvSpPr>
            <p:nvPr/>
          </p:nvSpPr>
          <p:spPr bwMode="auto">
            <a:xfrm>
              <a:off x="-8417414" y="7588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4" name="Rectangle 54"/>
            <p:cNvSpPr>
              <a:spLocks noChangeArrowheads="1"/>
            </p:cNvSpPr>
            <p:nvPr/>
          </p:nvSpPr>
          <p:spPr bwMode="auto">
            <a:xfrm>
              <a:off x="-8245958" y="7588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5" name="Rectangle 55"/>
            <p:cNvSpPr>
              <a:spLocks noChangeArrowheads="1"/>
            </p:cNvSpPr>
            <p:nvPr/>
          </p:nvSpPr>
          <p:spPr bwMode="auto">
            <a:xfrm>
              <a:off x="-8592044" y="84772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6" name="Rectangle 56"/>
            <p:cNvSpPr>
              <a:spLocks noChangeArrowheads="1"/>
            </p:cNvSpPr>
            <p:nvPr/>
          </p:nvSpPr>
          <p:spPr bwMode="auto">
            <a:xfrm>
              <a:off x="-8506317" y="84772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7" name="Rectangle 57"/>
            <p:cNvSpPr>
              <a:spLocks noChangeArrowheads="1"/>
            </p:cNvSpPr>
            <p:nvPr/>
          </p:nvSpPr>
          <p:spPr bwMode="auto">
            <a:xfrm>
              <a:off x="-8245958" y="84772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8" name="Rectangle 58"/>
            <p:cNvSpPr>
              <a:spLocks noChangeArrowheads="1"/>
            </p:cNvSpPr>
            <p:nvPr/>
          </p:nvSpPr>
          <p:spPr bwMode="auto">
            <a:xfrm>
              <a:off x="-8677773" y="939802"/>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19" name="Rectangle 59"/>
            <p:cNvSpPr>
              <a:spLocks noChangeArrowheads="1"/>
            </p:cNvSpPr>
            <p:nvPr/>
          </p:nvSpPr>
          <p:spPr bwMode="auto">
            <a:xfrm>
              <a:off x="-8506317" y="9398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0" name="Rectangle 60"/>
            <p:cNvSpPr>
              <a:spLocks noChangeArrowheads="1"/>
            </p:cNvSpPr>
            <p:nvPr/>
          </p:nvSpPr>
          <p:spPr bwMode="auto">
            <a:xfrm>
              <a:off x="-8677773" y="1028702"/>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1" name="Rectangle 61"/>
            <p:cNvSpPr>
              <a:spLocks noChangeArrowheads="1"/>
            </p:cNvSpPr>
            <p:nvPr/>
          </p:nvSpPr>
          <p:spPr bwMode="auto">
            <a:xfrm>
              <a:off x="-8592044" y="10287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2" name="Rectangle 62"/>
            <p:cNvSpPr>
              <a:spLocks noChangeArrowheads="1"/>
            </p:cNvSpPr>
            <p:nvPr/>
          </p:nvSpPr>
          <p:spPr bwMode="auto">
            <a:xfrm>
              <a:off x="-8417414" y="1028702"/>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3" name="Rectangle 63"/>
            <p:cNvSpPr>
              <a:spLocks noChangeArrowheads="1"/>
            </p:cNvSpPr>
            <p:nvPr/>
          </p:nvSpPr>
          <p:spPr bwMode="auto">
            <a:xfrm>
              <a:off x="-8331685" y="10287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4" name="Rectangle 64"/>
            <p:cNvSpPr>
              <a:spLocks noChangeArrowheads="1"/>
            </p:cNvSpPr>
            <p:nvPr/>
          </p:nvSpPr>
          <p:spPr bwMode="auto">
            <a:xfrm>
              <a:off x="-8677773" y="1117600"/>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5" name="Rectangle 65"/>
            <p:cNvSpPr>
              <a:spLocks noChangeArrowheads="1"/>
            </p:cNvSpPr>
            <p:nvPr/>
          </p:nvSpPr>
          <p:spPr bwMode="auto">
            <a:xfrm>
              <a:off x="-8506317" y="11176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6" name="Rectangle 66"/>
            <p:cNvSpPr>
              <a:spLocks noChangeArrowheads="1"/>
            </p:cNvSpPr>
            <p:nvPr/>
          </p:nvSpPr>
          <p:spPr bwMode="auto">
            <a:xfrm>
              <a:off x="-8245958" y="11176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7" name="Rectangle 67"/>
            <p:cNvSpPr>
              <a:spLocks noChangeArrowheads="1"/>
            </p:cNvSpPr>
            <p:nvPr/>
          </p:nvSpPr>
          <p:spPr bwMode="auto">
            <a:xfrm>
              <a:off x="-8592044" y="1206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28" name="Rectangle 68"/>
            <p:cNvSpPr>
              <a:spLocks noChangeArrowheads="1"/>
            </p:cNvSpPr>
            <p:nvPr/>
          </p:nvSpPr>
          <p:spPr bwMode="auto">
            <a:xfrm>
              <a:off x="-8417414" y="120650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29" name="Rectangle 69"/>
            <p:cNvSpPr>
              <a:spLocks noChangeArrowheads="1"/>
            </p:cNvSpPr>
            <p:nvPr/>
          </p:nvSpPr>
          <p:spPr bwMode="auto">
            <a:xfrm>
              <a:off x="-8592044" y="129540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0" name="Rectangle 70"/>
            <p:cNvSpPr>
              <a:spLocks noChangeArrowheads="1"/>
            </p:cNvSpPr>
            <p:nvPr/>
          </p:nvSpPr>
          <p:spPr bwMode="auto">
            <a:xfrm>
              <a:off x="-8245958" y="129540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1" name="Rectangle 71"/>
            <p:cNvSpPr>
              <a:spLocks noChangeArrowheads="1"/>
            </p:cNvSpPr>
            <p:nvPr/>
          </p:nvSpPr>
          <p:spPr bwMode="auto">
            <a:xfrm>
              <a:off x="-8677773" y="1384301"/>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2" name="Rectangle 72"/>
            <p:cNvSpPr>
              <a:spLocks noChangeArrowheads="1"/>
            </p:cNvSpPr>
            <p:nvPr/>
          </p:nvSpPr>
          <p:spPr bwMode="auto">
            <a:xfrm>
              <a:off x="-8506317" y="138430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3" name="Rectangle 73"/>
            <p:cNvSpPr>
              <a:spLocks noChangeArrowheads="1"/>
            </p:cNvSpPr>
            <p:nvPr/>
          </p:nvSpPr>
          <p:spPr bwMode="auto">
            <a:xfrm>
              <a:off x="-8417414" y="1384301"/>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4" name="Rectangle 74"/>
            <p:cNvSpPr>
              <a:spLocks noChangeArrowheads="1"/>
            </p:cNvSpPr>
            <p:nvPr/>
          </p:nvSpPr>
          <p:spPr bwMode="auto">
            <a:xfrm>
              <a:off x="-8245958" y="138430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5" name="Rectangle 75"/>
            <p:cNvSpPr>
              <a:spLocks noChangeArrowheads="1"/>
            </p:cNvSpPr>
            <p:nvPr/>
          </p:nvSpPr>
          <p:spPr bwMode="auto">
            <a:xfrm>
              <a:off x="-8677773" y="147320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6" name="Rectangle 76"/>
            <p:cNvSpPr>
              <a:spLocks noChangeArrowheads="1"/>
            </p:cNvSpPr>
            <p:nvPr/>
          </p:nvSpPr>
          <p:spPr bwMode="auto">
            <a:xfrm>
              <a:off x="-8592044" y="147320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7" name="Rectangle 77"/>
            <p:cNvSpPr>
              <a:spLocks noChangeArrowheads="1"/>
            </p:cNvSpPr>
            <p:nvPr/>
          </p:nvSpPr>
          <p:spPr bwMode="auto">
            <a:xfrm>
              <a:off x="-8677773" y="156210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8" name="Rectangle 78"/>
            <p:cNvSpPr>
              <a:spLocks noChangeArrowheads="1"/>
            </p:cNvSpPr>
            <p:nvPr/>
          </p:nvSpPr>
          <p:spPr bwMode="auto">
            <a:xfrm>
              <a:off x="-8506317" y="15621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9" name="Rectangle 79"/>
            <p:cNvSpPr>
              <a:spLocks noChangeArrowheads="1"/>
            </p:cNvSpPr>
            <p:nvPr/>
          </p:nvSpPr>
          <p:spPr bwMode="auto">
            <a:xfrm>
              <a:off x="-8331685" y="15621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40" name="Rectangle 80"/>
            <p:cNvSpPr>
              <a:spLocks noChangeArrowheads="1"/>
            </p:cNvSpPr>
            <p:nvPr/>
          </p:nvSpPr>
          <p:spPr bwMode="auto">
            <a:xfrm>
              <a:off x="-8245958" y="15621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41" name="Rectangle 81"/>
            <p:cNvSpPr>
              <a:spLocks noChangeArrowheads="1"/>
            </p:cNvSpPr>
            <p:nvPr/>
          </p:nvSpPr>
          <p:spPr bwMode="auto">
            <a:xfrm>
              <a:off x="-8592044" y="1651000"/>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242" name="Rectangle 82"/>
            <p:cNvSpPr>
              <a:spLocks noChangeArrowheads="1"/>
            </p:cNvSpPr>
            <p:nvPr/>
          </p:nvSpPr>
          <p:spPr bwMode="auto">
            <a:xfrm>
              <a:off x="-8331685" y="1651000"/>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243" name="Rectangle 83"/>
            <p:cNvSpPr>
              <a:spLocks noChangeArrowheads="1"/>
            </p:cNvSpPr>
            <p:nvPr/>
          </p:nvSpPr>
          <p:spPr bwMode="auto">
            <a:xfrm>
              <a:off x="-8592044" y="17414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44" name="Rectangle 84"/>
            <p:cNvSpPr>
              <a:spLocks noChangeArrowheads="1"/>
            </p:cNvSpPr>
            <p:nvPr/>
          </p:nvSpPr>
          <p:spPr bwMode="auto">
            <a:xfrm>
              <a:off x="-8417414" y="174148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45" name="Rectangle 85"/>
            <p:cNvSpPr>
              <a:spLocks noChangeArrowheads="1"/>
            </p:cNvSpPr>
            <p:nvPr/>
          </p:nvSpPr>
          <p:spPr bwMode="auto">
            <a:xfrm>
              <a:off x="-8417414" y="183038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46" name="Rectangle 86"/>
            <p:cNvSpPr>
              <a:spLocks noChangeArrowheads="1"/>
            </p:cNvSpPr>
            <p:nvPr/>
          </p:nvSpPr>
          <p:spPr bwMode="auto">
            <a:xfrm>
              <a:off x="-8245958" y="18303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47" name="Rectangle 87"/>
            <p:cNvSpPr>
              <a:spLocks noChangeArrowheads="1"/>
            </p:cNvSpPr>
            <p:nvPr/>
          </p:nvSpPr>
          <p:spPr bwMode="auto">
            <a:xfrm>
              <a:off x="-8677773" y="1922463"/>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48" name="Rectangle 88"/>
            <p:cNvSpPr>
              <a:spLocks noChangeArrowheads="1"/>
            </p:cNvSpPr>
            <p:nvPr/>
          </p:nvSpPr>
          <p:spPr bwMode="auto">
            <a:xfrm>
              <a:off x="-8592044" y="1922463"/>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49" name="Rectangle 89"/>
            <p:cNvSpPr>
              <a:spLocks noChangeArrowheads="1"/>
            </p:cNvSpPr>
            <p:nvPr/>
          </p:nvSpPr>
          <p:spPr bwMode="auto">
            <a:xfrm>
              <a:off x="-8417414" y="1922463"/>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50" name="Rectangle 90"/>
            <p:cNvSpPr>
              <a:spLocks noChangeArrowheads="1"/>
            </p:cNvSpPr>
            <p:nvPr/>
          </p:nvSpPr>
          <p:spPr bwMode="auto">
            <a:xfrm>
              <a:off x="-8245958" y="2011363"/>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51" name="Rectangle 91"/>
            <p:cNvSpPr>
              <a:spLocks noChangeArrowheads="1"/>
            </p:cNvSpPr>
            <p:nvPr/>
          </p:nvSpPr>
          <p:spPr bwMode="auto">
            <a:xfrm>
              <a:off x="-8677773" y="2100264"/>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52" name="Rectangle 92"/>
            <p:cNvSpPr>
              <a:spLocks noChangeArrowheads="1"/>
            </p:cNvSpPr>
            <p:nvPr/>
          </p:nvSpPr>
          <p:spPr bwMode="auto">
            <a:xfrm>
              <a:off x="-8506317" y="21002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53" name="Rectangle 93"/>
            <p:cNvSpPr>
              <a:spLocks noChangeArrowheads="1"/>
            </p:cNvSpPr>
            <p:nvPr/>
          </p:nvSpPr>
          <p:spPr bwMode="auto">
            <a:xfrm>
              <a:off x="-8245958" y="21002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54" name="Rectangle 94"/>
            <p:cNvSpPr>
              <a:spLocks noChangeArrowheads="1"/>
            </p:cNvSpPr>
            <p:nvPr/>
          </p:nvSpPr>
          <p:spPr bwMode="auto">
            <a:xfrm>
              <a:off x="-8677773" y="21891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55" name="Rectangle 95"/>
            <p:cNvSpPr>
              <a:spLocks noChangeArrowheads="1"/>
            </p:cNvSpPr>
            <p:nvPr/>
          </p:nvSpPr>
          <p:spPr bwMode="auto">
            <a:xfrm>
              <a:off x="-8506317" y="21891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56" name="Rectangle 96"/>
            <p:cNvSpPr>
              <a:spLocks noChangeArrowheads="1"/>
            </p:cNvSpPr>
            <p:nvPr/>
          </p:nvSpPr>
          <p:spPr bwMode="auto">
            <a:xfrm>
              <a:off x="-8331685" y="21891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57" name="Rectangle 97"/>
            <p:cNvSpPr>
              <a:spLocks noChangeArrowheads="1"/>
            </p:cNvSpPr>
            <p:nvPr/>
          </p:nvSpPr>
          <p:spPr bwMode="auto">
            <a:xfrm>
              <a:off x="-8592044" y="22780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58" name="Rectangle 98"/>
            <p:cNvSpPr>
              <a:spLocks noChangeArrowheads="1"/>
            </p:cNvSpPr>
            <p:nvPr/>
          </p:nvSpPr>
          <p:spPr bwMode="auto">
            <a:xfrm>
              <a:off x="-8417414" y="22780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59" name="Rectangle 99"/>
            <p:cNvSpPr>
              <a:spLocks noChangeArrowheads="1"/>
            </p:cNvSpPr>
            <p:nvPr/>
          </p:nvSpPr>
          <p:spPr bwMode="auto">
            <a:xfrm>
              <a:off x="-8245958" y="22780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60" name="Rectangle 100"/>
            <p:cNvSpPr>
              <a:spLocks noChangeArrowheads="1"/>
            </p:cNvSpPr>
            <p:nvPr/>
          </p:nvSpPr>
          <p:spPr bwMode="auto">
            <a:xfrm>
              <a:off x="-8506317" y="23669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61" name="Rectangle 101"/>
            <p:cNvSpPr>
              <a:spLocks noChangeArrowheads="1"/>
            </p:cNvSpPr>
            <p:nvPr/>
          </p:nvSpPr>
          <p:spPr bwMode="auto">
            <a:xfrm>
              <a:off x="-8153880" y="490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62" name="Rectangle 102"/>
            <p:cNvSpPr>
              <a:spLocks noChangeArrowheads="1"/>
            </p:cNvSpPr>
            <p:nvPr/>
          </p:nvSpPr>
          <p:spPr bwMode="auto">
            <a:xfrm>
              <a:off x="-8068151" y="490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63" name="Rectangle 103"/>
            <p:cNvSpPr>
              <a:spLocks noChangeArrowheads="1"/>
            </p:cNvSpPr>
            <p:nvPr/>
          </p:nvSpPr>
          <p:spPr bwMode="auto">
            <a:xfrm>
              <a:off x="-7893521" y="490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64" name="Rectangle 104"/>
            <p:cNvSpPr>
              <a:spLocks noChangeArrowheads="1"/>
            </p:cNvSpPr>
            <p:nvPr/>
          </p:nvSpPr>
          <p:spPr bwMode="auto">
            <a:xfrm>
              <a:off x="-7807792" y="490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65" name="Rectangle 105"/>
            <p:cNvSpPr>
              <a:spLocks noChangeArrowheads="1"/>
            </p:cNvSpPr>
            <p:nvPr/>
          </p:nvSpPr>
          <p:spPr bwMode="auto">
            <a:xfrm>
              <a:off x="-7718889" y="4905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66" name="Rectangle 106"/>
            <p:cNvSpPr>
              <a:spLocks noChangeArrowheads="1"/>
            </p:cNvSpPr>
            <p:nvPr/>
          </p:nvSpPr>
          <p:spPr bwMode="auto">
            <a:xfrm>
              <a:off x="-8153880" y="579438"/>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267" name="Rectangle 107"/>
            <p:cNvSpPr>
              <a:spLocks noChangeArrowheads="1"/>
            </p:cNvSpPr>
            <p:nvPr/>
          </p:nvSpPr>
          <p:spPr bwMode="auto">
            <a:xfrm>
              <a:off x="-7979248" y="579438"/>
              <a:ext cx="47627"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268" name="Rectangle 108"/>
            <p:cNvSpPr>
              <a:spLocks noChangeArrowheads="1"/>
            </p:cNvSpPr>
            <p:nvPr/>
          </p:nvSpPr>
          <p:spPr bwMode="auto">
            <a:xfrm>
              <a:off x="-7807792" y="579438"/>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269" name="Rectangle 109"/>
            <p:cNvSpPr>
              <a:spLocks noChangeArrowheads="1"/>
            </p:cNvSpPr>
            <p:nvPr/>
          </p:nvSpPr>
          <p:spPr bwMode="auto">
            <a:xfrm>
              <a:off x="-8153880" y="6699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0" name="Rectangle 110"/>
            <p:cNvSpPr>
              <a:spLocks noChangeArrowheads="1"/>
            </p:cNvSpPr>
            <p:nvPr/>
          </p:nvSpPr>
          <p:spPr bwMode="auto">
            <a:xfrm>
              <a:off x="-8068151" y="6699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1" name="Rectangle 111"/>
            <p:cNvSpPr>
              <a:spLocks noChangeArrowheads="1"/>
            </p:cNvSpPr>
            <p:nvPr/>
          </p:nvSpPr>
          <p:spPr bwMode="auto">
            <a:xfrm>
              <a:off x="-7718889" y="6699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2" name="Rectangle 112"/>
            <p:cNvSpPr>
              <a:spLocks noChangeArrowheads="1"/>
            </p:cNvSpPr>
            <p:nvPr/>
          </p:nvSpPr>
          <p:spPr bwMode="auto">
            <a:xfrm>
              <a:off x="-7893521" y="7588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3" name="Rectangle 113"/>
            <p:cNvSpPr>
              <a:spLocks noChangeArrowheads="1"/>
            </p:cNvSpPr>
            <p:nvPr/>
          </p:nvSpPr>
          <p:spPr bwMode="auto">
            <a:xfrm>
              <a:off x="-7807792" y="7588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4" name="Rectangle 114"/>
            <p:cNvSpPr>
              <a:spLocks noChangeArrowheads="1"/>
            </p:cNvSpPr>
            <p:nvPr/>
          </p:nvSpPr>
          <p:spPr bwMode="auto">
            <a:xfrm>
              <a:off x="-7718889" y="7588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5" name="Rectangle 115"/>
            <p:cNvSpPr>
              <a:spLocks noChangeArrowheads="1"/>
            </p:cNvSpPr>
            <p:nvPr/>
          </p:nvSpPr>
          <p:spPr bwMode="auto">
            <a:xfrm>
              <a:off x="-8068151" y="84772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6" name="Rectangle 116"/>
            <p:cNvSpPr>
              <a:spLocks noChangeArrowheads="1"/>
            </p:cNvSpPr>
            <p:nvPr/>
          </p:nvSpPr>
          <p:spPr bwMode="auto">
            <a:xfrm>
              <a:off x="-7979248" y="847727"/>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7" name="Rectangle 117"/>
            <p:cNvSpPr>
              <a:spLocks noChangeArrowheads="1"/>
            </p:cNvSpPr>
            <p:nvPr/>
          </p:nvSpPr>
          <p:spPr bwMode="auto">
            <a:xfrm>
              <a:off x="-7718889" y="847727"/>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8" name="Rectangle 118"/>
            <p:cNvSpPr>
              <a:spLocks noChangeArrowheads="1"/>
            </p:cNvSpPr>
            <p:nvPr/>
          </p:nvSpPr>
          <p:spPr bwMode="auto">
            <a:xfrm>
              <a:off x="-8153880" y="9398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79" name="Rectangle 119"/>
            <p:cNvSpPr>
              <a:spLocks noChangeArrowheads="1"/>
            </p:cNvSpPr>
            <p:nvPr/>
          </p:nvSpPr>
          <p:spPr bwMode="auto">
            <a:xfrm>
              <a:off x="-7979248" y="939802"/>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0" name="Rectangle 120"/>
            <p:cNvSpPr>
              <a:spLocks noChangeArrowheads="1"/>
            </p:cNvSpPr>
            <p:nvPr/>
          </p:nvSpPr>
          <p:spPr bwMode="auto">
            <a:xfrm>
              <a:off x="-7893521" y="9398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1" name="Rectangle 121"/>
            <p:cNvSpPr>
              <a:spLocks noChangeArrowheads="1"/>
            </p:cNvSpPr>
            <p:nvPr/>
          </p:nvSpPr>
          <p:spPr bwMode="auto">
            <a:xfrm>
              <a:off x="-7807792" y="9398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2" name="Rectangle 122"/>
            <p:cNvSpPr>
              <a:spLocks noChangeArrowheads="1"/>
            </p:cNvSpPr>
            <p:nvPr/>
          </p:nvSpPr>
          <p:spPr bwMode="auto">
            <a:xfrm>
              <a:off x="-8153880" y="10287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3" name="Rectangle 123"/>
            <p:cNvSpPr>
              <a:spLocks noChangeArrowheads="1"/>
            </p:cNvSpPr>
            <p:nvPr/>
          </p:nvSpPr>
          <p:spPr bwMode="auto">
            <a:xfrm>
              <a:off x="-7807792" y="10287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4" name="Rectangle 124"/>
            <p:cNvSpPr>
              <a:spLocks noChangeArrowheads="1"/>
            </p:cNvSpPr>
            <p:nvPr/>
          </p:nvSpPr>
          <p:spPr bwMode="auto">
            <a:xfrm>
              <a:off x="-7718889" y="1028702"/>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5" name="Rectangle 125"/>
            <p:cNvSpPr>
              <a:spLocks noChangeArrowheads="1"/>
            </p:cNvSpPr>
            <p:nvPr/>
          </p:nvSpPr>
          <p:spPr bwMode="auto">
            <a:xfrm>
              <a:off x="-8153880" y="11176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6" name="Rectangle 126"/>
            <p:cNvSpPr>
              <a:spLocks noChangeArrowheads="1"/>
            </p:cNvSpPr>
            <p:nvPr/>
          </p:nvSpPr>
          <p:spPr bwMode="auto">
            <a:xfrm>
              <a:off x="-7979248" y="1117600"/>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7" name="Rectangle 127"/>
            <p:cNvSpPr>
              <a:spLocks noChangeArrowheads="1"/>
            </p:cNvSpPr>
            <p:nvPr/>
          </p:nvSpPr>
          <p:spPr bwMode="auto">
            <a:xfrm>
              <a:off x="-7718889" y="1117600"/>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8" name="Rectangle 128"/>
            <p:cNvSpPr>
              <a:spLocks noChangeArrowheads="1"/>
            </p:cNvSpPr>
            <p:nvPr/>
          </p:nvSpPr>
          <p:spPr bwMode="auto">
            <a:xfrm>
              <a:off x="-8068151" y="1206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89" name="Rectangle 129"/>
            <p:cNvSpPr>
              <a:spLocks noChangeArrowheads="1"/>
            </p:cNvSpPr>
            <p:nvPr/>
          </p:nvSpPr>
          <p:spPr bwMode="auto">
            <a:xfrm>
              <a:off x="-7893521" y="1206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0" name="Rectangle 130"/>
            <p:cNvSpPr>
              <a:spLocks noChangeArrowheads="1"/>
            </p:cNvSpPr>
            <p:nvPr/>
          </p:nvSpPr>
          <p:spPr bwMode="auto">
            <a:xfrm>
              <a:off x="-7807792" y="1206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1" name="Rectangle 131"/>
            <p:cNvSpPr>
              <a:spLocks noChangeArrowheads="1"/>
            </p:cNvSpPr>
            <p:nvPr/>
          </p:nvSpPr>
          <p:spPr bwMode="auto">
            <a:xfrm>
              <a:off x="-7718889" y="120650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2" name="Rectangle 132"/>
            <p:cNvSpPr>
              <a:spLocks noChangeArrowheads="1"/>
            </p:cNvSpPr>
            <p:nvPr/>
          </p:nvSpPr>
          <p:spPr bwMode="auto">
            <a:xfrm>
              <a:off x="-8068151" y="129540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3" name="Rectangle 133"/>
            <p:cNvSpPr>
              <a:spLocks noChangeArrowheads="1"/>
            </p:cNvSpPr>
            <p:nvPr/>
          </p:nvSpPr>
          <p:spPr bwMode="auto">
            <a:xfrm>
              <a:off x="-7979248" y="1295401"/>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4" name="Rectangle 134"/>
            <p:cNvSpPr>
              <a:spLocks noChangeArrowheads="1"/>
            </p:cNvSpPr>
            <p:nvPr/>
          </p:nvSpPr>
          <p:spPr bwMode="auto">
            <a:xfrm>
              <a:off x="-7718889" y="1295401"/>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5" name="Rectangle 135"/>
            <p:cNvSpPr>
              <a:spLocks noChangeArrowheads="1"/>
            </p:cNvSpPr>
            <p:nvPr/>
          </p:nvSpPr>
          <p:spPr bwMode="auto">
            <a:xfrm>
              <a:off x="-8153880" y="147320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6" name="Rectangle 136"/>
            <p:cNvSpPr>
              <a:spLocks noChangeArrowheads="1"/>
            </p:cNvSpPr>
            <p:nvPr/>
          </p:nvSpPr>
          <p:spPr bwMode="auto">
            <a:xfrm>
              <a:off x="-7979248" y="147320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7" name="Rectangle 137"/>
            <p:cNvSpPr>
              <a:spLocks noChangeArrowheads="1"/>
            </p:cNvSpPr>
            <p:nvPr/>
          </p:nvSpPr>
          <p:spPr bwMode="auto">
            <a:xfrm>
              <a:off x="-7893521" y="147320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8" name="Rectangle 138"/>
            <p:cNvSpPr>
              <a:spLocks noChangeArrowheads="1"/>
            </p:cNvSpPr>
            <p:nvPr/>
          </p:nvSpPr>
          <p:spPr bwMode="auto">
            <a:xfrm>
              <a:off x="-7979248" y="156210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9" name="Rectangle 139"/>
            <p:cNvSpPr>
              <a:spLocks noChangeArrowheads="1"/>
            </p:cNvSpPr>
            <p:nvPr/>
          </p:nvSpPr>
          <p:spPr bwMode="auto">
            <a:xfrm>
              <a:off x="-7718889" y="156210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00" name="Rectangle 140"/>
            <p:cNvSpPr>
              <a:spLocks noChangeArrowheads="1"/>
            </p:cNvSpPr>
            <p:nvPr/>
          </p:nvSpPr>
          <p:spPr bwMode="auto">
            <a:xfrm>
              <a:off x="-8068151" y="1651000"/>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301" name="Rectangle 141"/>
            <p:cNvSpPr>
              <a:spLocks noChangeArrowheads="1"/>
            </p:cNvSpPr>
            <p:nvPr/>
          </p:nvSpPr>
          <p:spPr bwMode="auto">
            <a:xfrm>
              <a:off x="-7893521" y="1651000"/>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302" name="Rectangle 142"/>
            <p:cNvSpPr>
              <a:spLocks noChangeArrowheads="1"/>
            </p:cNvSpPr>
            <p:nvPr/>
          </p:nvSpPr>
          <p:spPr bwMode="auto">
            <a:xfrm>
              <a:off x="-7807792" y="1651000"/>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303" name="Rectangle 143"/>
            <p:cNvSpPr>
              <a:spLocks noChangeArrowheads="1"/>
            </p:cNvSpPr>
            <p:nvPr/>
          </p:nvSpPr>
          <p:spPr bwMode="auto">
            <a:xfrm>
              <a:off x="-8153880" y="17414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04" name="Rectangle 144"/>
            <p:cNvSpPr>
              <a:spLocks noChangeArrowheads="1"/>
            </p:cNvSpPr>
            <p:nvPr/>
          </p:nvSpPr>
          <p:spPr bwMode="auto">
            <a:xfrm>
              <a:off x="-8068151" y="17414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05" name="Rectangle 145"/>
            <p:cNvSpPr>
              <a:spLocks noChangeArrowheads="1"/>
            </p:cNvSpPr>
            <p:nvPr/>
          </p:nvSpPr>
          <p:spPr bwMode="auto">
            <a:xfrm>
              <a:off x="-7979248" y="174148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06" name="Rectangle 146"/>
            <p:cNvSpPr>
              <a:spLocks noChangeArrowheads="1"/>
            </p:cNvSpPr>
            <p:nvPr/>
          </p:nvSpPr>
          <p:spPr bwMode="auto">
            <a:xfrm>
              <a:off x="-7718889" y="174148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07" name="Rectangle 147"/>
            <p:cNvSpPr>
              <a:spLocks noChangeArrowheads="1"/>
            </p:cNvSpPr>
            <p:nvPr/>
          </p:nvSpPr>
          <p:spPr bwMode="auto">
            <a:xfrm>
              <a:off x="-7979248" y="183038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08" name="Rectangle 148"/>
            <p:cNvSpPr>
              <a:spLocks noChangeArrowheads="1"/>
            </p:cNvSpPr>
            <p:nvPr/>
          </p:nvSpPr>
          <p:spPr bwMode="auto">
            <a:xfrm>
              <a:off x="-7893521" y="18303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09" name="Rectangle 149"/>
            <p:cNvSpPr>
              <a:spLocks noChangeArrowheads="1"/>
            </p:cNvSpPr>
            <p:nvPr/>
          </p:nvSpPr>
          <p:spPr bwMode="auto">
            <a:xfrm>
              <a:off x="-7807792" y="18303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10" name="Rectangle 150"/>
            <p:cNvSpPr>
              <a:spLocks noChangeArrowheads="1"/>
            </p:cNvSpPr>
            <p:nvPr/>
          </p:nvSpPr>
          <p:spPr bwMode="auto">
            <a:xfrm>
              <a:off x="-8068151" y="1922463"/>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11" name="Rectangle 151"/>
            <p:cNvSpPr>
              <a:spLocks noChangeArrowheads="1"/>
            </p:cNvSpPr>
            <p:nvPr/>
          </p:nvSpPr>
          <p:spPr bwMode="auto">
            <a:xfrm>
              <a:off x="-7893521" y="1922463"/>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12" name="Rectangle 152"/>
            <p:cNvSpPr>
              <a:spLocks noChangeArrowheads="1"/>
            </p:cNvSpPr>
            <p:nvPr/>
          </p:nvSpPr>
          <p:spPr bwMode="auto">
            <a:xfrm>
              <a:off x="-7979248" y="2011363"/>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13" name="Rectangle 153"/>
            <p:cNvSpPr>
              <a:spLocks noChangeArrowheads="1"/>
            </p:cNvSpPr>
            <p:nvPr/>
          </p:nvSpPr>
          <p:spPr bwMode="auto">
            <a:xfrm>
              <a:off x="-7807792" y="2011363"/>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14" name="Rectangle 154"/>
            <p:cNvSpPr>
              <a:spLocks noChangeArrowheads="1"/>
            </p:cNvSpPr>
            <p:nvPr/>
          </p:nvSpPr>
          <p:spPr bwMode="auto">
            <a:xfrm>
              <a:off x="-8153880" y="21002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15" name="Rectangle 155"/>
            <p:cNvSpPr>
              <a:spLocks noChangeArrowheads="1"/>
            </p:cNvSpPr>
            <p:nvPr/>
          </p:nvSpPr>
          <p:spPr bwMode="auto">
            <a:xfrm>
              <a:off x="-7979248" y="2100264"/>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16" name="Rectangle 156"/>
            <p:cNvSpPr>
              <a:spLocks noChangeArrowheads="1"/>
            </p:cNvSpPr>
            <p:nvPr/>
          </p:nvSpPr>
          <p:spPr bwMode="auto">
            <a:xfrm>
              <a:off x="-7718889" y="2100264"/>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17" name="Rectangle 157"/>
            <p:cNvSpPr>
              <a:spLocks noChangeArrowheads="1"/>
            </p:cNvSpPr>
            <p:nvPr/>
          </p:nvSpPr>
          <p:spPr bwMode="auto">
            <a:xfrm>
              <a:off x="-8153880" y="21891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18" name="Rectangle 158"/>
            <p:cNvSpPr>
              <a:spLocks noChangeArrowheads="1"/>
            </p:cNvSpPr>
            <p:nvPr/>
          </p:nvSpPr>
          <p:spPr bwMode="auto">
            <a:xfrm>
              <a:off x="-7979248" y="21891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19" name="Rectangle 159"/>
            <p:cNvSpPr>
              <a:spLocks noChangeArrowheads="1"/>
            </p:cNvSpPr>
            <p:nvPr/>
          </p:nvSpPr>
          <p:spPr bwMode="auto">
            <a:xfrm>
              <a:off x="-7807792" y="21891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0" name="Rectangle 160"/>
            <p:cNvSpPr>
              <a:spLocks noChangeArrowheads="1"/>
            </p:cNvSpPr>
            <p:nvPr/>
          </p:nvSpPr>
          <p:spPr bwMode="auto">
            <a:xfrm>
              <a:off x="-8068151" y="22780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1" name="Rectangle 161"/>
            <p:cNvSpPr>
              <a:spLocks noChangeArrowheads="1"/>
            </p:cNvSpPr>
            <p:nvPr/>
          </p:nvSpPr>
          <p:spPr bwMode="auto">
            <a:xfrm>
              <a:off x="-7893521" y="22780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2" name="Rectangle 162"/>
            <p:cNvSpPr>
              <a:spLocks noChangeArrowheads="1"/>
            </p:cNvSpPr>
            <p:nvPr/>
          </p:nvSpPr>
          <p:spPr bwMode="auto">
            <a:xfrm>
              <a:off x="-7718889" y="22780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3" name="Rectangle 163"/>
            <p:cNvSpPr>
              <a:spLocks noChangeArrowheads="1"/>
            </p:cNvSpPr>
            <p:nvPr/>
          </p:nvSpPr>
          <p:spPr bwMode="auto">
            <a:xfrm>
              <a:off x="-8153880" y="23669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4" name="Rectangle 164"/>
            <p:cNvSpPr>
              <a:spLocks noChangeArrowheads="1"/>
            </p:cNvSpPr>
            <p:nvPr/>
          </p:nvSpPr>
          <p:spPr bwMode="auto">
            <a:xfrm>
              <a:off x="-7979248" y="23669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5" name="Rectangle 165"/>
            <p:cNvSpPr>
              <a:spLocks noChangeArrowheads="1"/>
            </p:cNvSpPr>
            <p:nvPr/>
          </p:nvSpPr>
          <p:spPr bwMode="auto">
            <a:xfrm>
              <a:off x="-7718889" y="23669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6" name="Rectangle 166"/>
            <p:cNvSpPr>
              <a:spLocks noChangeArrowheads="1"/>
            </p:cNvSpPr>
            <p:nvPr/>
          </p:nvSpPr>
          <p:spPr bwMode="auto">
            <a:xfrm>
              <a:off x="-8245958" y="24526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7" name="Rectangle 167"/>
            <p:cNvSpPr>
              <a:spLocks noChangeArrowheads="1"/>
            </p:cNvSpPr>
            <p:nvPr/>
          </p:nvSpPr>
          <p:spPr bwMode="auto">
            <a:xfrm>
              <a:off x="-8677773" y="25352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8" name="Rectangle 168"/>
            <p:cNvSpPr>
              <a:spLocks noChangeArrowheads="1"/>
            </p:cNvSpPr>
            <p:nvPr/>
          </p:nvSpPr>
          <p:spPr bwMode="auto">
            <a:xfrm>
              <a:off x="-8331685" y="25352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9" name="Rectangle 169"/>
            <p:cNvSpPr>
              <a:spLocks noChangeArrowheads="1"/>
            </p:cNvSpPr>
            <p:nvPr/>
          </p:nvSpPr>
          <p:spPr bwMode="auto">
            <a:xfrm>
              <a:off x="-7718889" y="25352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30" name="Rectangle 170"/>
            <p:cNvSpPr>
              <a:spLocks noChangeArrowheads="1"/>
            </p:cNvSpPr>
            <p:nvPr/>
          </p:nvSpPr>
          <p:spPr bwMode="auto">
            <a:xfrm>
              <a:off x="-8245958" y="261461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31" name="Rectangle 171"/>
            <p:cNvSpPr>
              <a:spLocks noChangeArrowheads="1"/>
            </p:cNvSpPr>
            <p:nvPr/>
          </p:nvSpPr>
          <p:spPr bwMode="auto">
            <a:xfrm>
              <a:off x="-8417414" y="261461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32" name="Rectangle 172"/>
            <p:cNvSpPr>
              <a:spLocks noChangeArrowheads="1"/>
            </p:cNvSpPr>
            <p:nvPr/>
          </p:nvSpPr>
          <p:spPr bwMode="auto">
            <a:xfrm>
              <a:off x="-7807792" y="261461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33" name="Rectangle 173"/>
            <p:cNvSpPr>
              <a:spLocks noChangeArrowheads="1"/>
            </p:cNvSpPr>
            <p:nvPr/>
          </p:nvSpPr>
          <p:spPr bwMode="auto">
            <a:xfrm>
              <a:off x="-8677773" y="2693987"/>
              <a:ext cx="47627"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334" name="Rectangle 174"/>
            <p:cNvSpPr>
              <a:spLocks noChangeArrowheads="1"/>
            </p:cNvSpPr>
            <p:nvPr/>
          </p:nvSpPr>
          <p:spPr bwMode="auto">
            <a:xfrm>
              <a:off x="-8068151" y="2693987"/>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335" name="Rectangle 175"/>
            <p:cNvSpPr>
              <a:spLocks noChangeArrowheads="1"/>
            </p:cNvSpPr>
            <p:nvPr/>
          </p:nvSpPr>
          <p:spPr bwMode="auto">
            <a:xfrm>
              <a:off x="-7893521" y="2693987"/>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336" name="Rectangle 176"/>
            <p:cNvSpPr>
              <a:spLocks noChangeArrowheads="1"/>
            </p:cNvSpPr>
            <p:nvPr/>
          </p:nvSpPr>
          <p:spPr bwMode="auto">
            <a:xfrm>
              <a:off x="-7718889" y="2693987"/>
              <a:ext cx="47627"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337" name="Rectangle 177"/>
            <p:cNvSpPr>
              <a:spLocks noChangeArrowheads="1"/>
            </p:cNvSpPr>
            <p:nvPr/>
          </p:nvSpPr>
          <p:spPr bwMode="auto">
            <a:xfrm>
              <a:off x="-8417414" y="2774951"/>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38" name="Rectangle 178"/>
            <p:cNvSpPr>
              <a:spLocks noChangeArrowheads="1"/>
            </p:cNvSpPr>
            <p:nvPr/>
          </p:nvSpPr>
          <p:spPr bwMode="auto">
            <a:xfrm>
              <a:off x="-8592044" y="277495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39" name="Rectangle 179"/>
            <p:cNvSpPr>
              <a:spLocks noChangeArrowheads="1"/>
            </p:cNvSpPr>
            <p:nvPr/>
          </p:nvSpPr>
          <p:spPr bwMode="auto">
            <a:xfrm>
              <a:off x="-7979248" y="2774951"/>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0" name="Rectangle 180"/>
            <p:cNvSpPr>
              <a:spLocks noChangeArrowheads="1"/>
            </p:cNvSpPr>
            <p:nvPr/>
          </p:nvSpPr>
          <p:spPr bwMode="auto">
            <a:xfrm>
              <a:off x="-8068151" y="28543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1" name="Rectangle 181"/>
            <p:cNvSpPr>
              <a:spLocks noChangeArrowheads="1"/>
            </p:cNvSpPr>
            <p:nvPr/>
          </p:nvSpPr>
          <p:spPr bwMode="auto">
            <a:xfrm>
              <a:off x="-7718889" y="28543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2" name="Rectangle 182"/>
            <p:cNvSpPr>
              <a:spLocks noChangeArrowheads="1"/>
            </p:cNvSpPr>
            <p:nvPr/>
          </p:nvSpPr>
          <p:spPr bwMode="auto">
            <a:xfrm>
              <a:off x="-8417414" y="2936875"/>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3" name="Rectangle 183"/>
            <p:cNvSpPr>
              <a:spLocks noChangeArrowheads="1"/>
            </p:cNvSpPr>
            <p:nvPr/>
          </p:nvSpPr>
          <p:spPr bwMode="auto">
            <a:xfrm>
              <a:off x="-8153880" y="293687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4" name="Rectangle 184"/>
            <p:cNvSpPr>
              <a:spLocks noChangeArrowheads="1"/>
            </p:cNvSpPr>
            <p:nvPr/>
          </p:nvSpPr>
          <p:spPr bwMode="auto">
            <a:xfrm>
              <a:off x="-7718889" y="2936875"/>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5" name="Rectangle 185"/>
            <p:cNvSpPr>
              <a:spLocks noChangeArrowheads="1"/>
            </p:cNvSpPr>
            <p:nvPr/>
          </p:nvSpPr>
          <p:spPr bwMode="auto">
            <a:xfrm>
              <a:off x="-8068151" y="301625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46" name="Rectangle 186"/>
            <p:cNvSpPr>
              <a:spLocks noChangeArrowheads="1"/>
            </p:cNvSpPr>
            <p:nvPr/>
          </p:nvSpPr>
          <p:spPr bwMode="auto">
            <a:xfrm>
              <a:off x="-8506317" y="301625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47" name="Rectangle 187"/>
            <p:cNvSpPr>
              <a:spLocks noChangeArrowheads="1"/>
            </p:cNvSpPr>
            <p:nvPr/>
          </p:nvSpPr>
          <p:spPr bwMode="auto">
            <a:xfrm>
              <a:off x="-8506317" y="32480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8" name="Rectangle 188"/>
            <p:cNvSpPr>
              <a:spLocks noChangeArrowheads="1"/>
            </p:cNvSpPr>
            <p:nvPr/>
          </p:nvSpPr>
          <p:spPr bwMode="auto">
            <a:xfrm>
              <a:off x="-8506317" y="347345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9" name="Rectangle 189"/>
            <p:cNvSpPr>
              <a:spLocks noChangeArrowheads="1"/>
            </p:cNvSpPr>
            <p:nvPr/>
          </p:nvSpPr>
          <p:spPr bwMode="auto">
            <a:xfrm>
              <a:off x="-8592044" y="362585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50" name="Rectangle 190"/>
            <p:cNvSpPr>
              <a:spLocks noChangeArrowheads="1"/>
            </p:cNvSpPr>
            <p:nvPr/>
          </p:nvSpPr>
          <p:spPr bwMode="auto">
            <a:xfrm>
              <a:off x="-7718889" y="3625850"/>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51" name="Rectangle 191"/>
            <p:cNvSpPr>
              <a:spLocks noChangeArrowheads="1"/>
            </p:cNvSpPr>
            <p:nvPr/>
          </p:nvSpPr>
          <p:spPr bwMode="auto">
            <a:xfrm>
              <a:off x="-8331685" y="347345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52" name="Rectangle 192"/>
            <p:cNvSpPr>
              <a:spLocks noChangeArrowheads="1"/>
            </p:cNvSpPr>
            <p:nvPr/>
          </p:nvSpPr>
          <p:spPr bwMode="auto">
            <a:xfrm>
              <a:off x="-8331685" y="372745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53" name="Rectangle 193"/>
            <p:cNvSpPr>
              <a:spLocks noChangeArrowheads="1"/>
            </p:cNvSpPr>
            <p:nvPr/>
          </p:nvSpPr>
          <p:spPr bwMode="auto">
            <a:xfrm>
              <a:off x="-7979248" y="3727451"/>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54" name="Rectangle 194"/>
            <p:cNvSpPr>
              <a:spLocks noChangeArrowheads="1"/>
            </p:cNvSpPr>
            <p:nvPr/>
          </p:nvSpPr>
          <p:spPr bwMode="auto">
            <a:xfrm>
              <a:off x="-8068151" y="39449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55" name="Rectangle 195"/>
            <p:cNvSpPr>
              <a:spLocks noChangeArrowheads="1"/>
            </p:cNvSpPr>
            <p:nvPr/>
          </p:nvSpPr>
          <p:spPr bwMode="auto">
            <a:xfrm>
              <a:off x="-8245958" y="301625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56" name="Rectangle 196"/>
            <p:cNvSpPr>
              <a:spLocks noChangeArrowheads="1"/>
            </p:cNvSpPr>
            <p:nvPr/>
          </p:nvSpPr>
          <p:spPr bwMode="auto">
            <a:xfrm>
              <a:off x="-8677773" y="309245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57" name="Rectangle 197"/>
            <p:cNvSpPr>
              <a:spLocks noChangeArrowheads="1"/>
            </p:cNvSpPr>
            <p:nvPr/>
          </p:nvSpPr>
          <p:spPr bwMode="auto">
            <a:xfrm>
              <a:off x="-7718889" y="309245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58" name="Rectangle 198"/>
            <p:cNvSpPr>
              <a:spLocks noChangeArrowheads="1"/>
            </p:cNvSpPr>
            <p:nvPr/>
          </p:nvSpPr>
          <p:spPr bwMode="auto">
            <a:xfrm>
              <a:off x="-8068151" y="31718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59" name="Rectangle 199"/>
            <p:cNvSpPr>
              <a:spLocks noChangeArrowheads="1"/>
            </p:cNvSpPr>
            <p:nvPr/>
          </p:nvSpPr>
          <p:spPr bwMode="auto">
            <a:xfrm>
              <a:off x="-8068151" y="362585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60" name="Rectangle 200"/>
            <p:cNvSpPr>
              <a:spLocks noChangeArrowheads="1"/>
            </p:cNvSpPr>
            <p:nvPr/>
          </p:nvSpPr>
          <p:spPr bwMode="auto">
            <a:xfrm>
              <a:off x="-8417414" y="3171825"/>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61" name="Rectangle 201"/>
            <p:cNvSpPr>
              <a:spLocks noChangeArrowheads="1"/>
            </p:cNvSpPr>
            <p:nvPr/>
          </p:nvSpPr>
          <p:spPr bwMode="auto">
            <a:xfrm>
              <a:off x="-8677773" y="32480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62" name="Rectangle 202"/>
            <p:cNvSpPr>
              <a:spLocks noChangeArrowheads="1"/>
            </p:cNvSpPr>
            <p:nvPr/>
          </p:nvSpPr>
          <p:spPr bwMode="auto">
            <a:xfrm>
              <a:off x="-8677773" y="33623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63" name="Rectangle 203"/>
            <p:cNvSpPr>
              <a:spLocks noChangeArrowheads="1"/>
            </p:cNvSpPr>
            <p:nvPr/>
          </p:nvSpPr>
          <p:spPr bwMode="auto">
            <a:xfrm>
              <a:off x="-8677773" y="347345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64" name="Rectangle 204"/>
            <p:cNvSpPr>
              <a:spLocks noChangeArrowheads="1"/>
            </p:cNvSpPr>
            <p:nvPr/>
          </p:nvSpPr>
          <p:spPr bwMode="auto">
            <a:xfrm>
              <a:off x="-8245958" y="32480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65" name="Rectangle 205"/>
            <p:cNvSpPr>
              <a:spLocks noChangeArrowheads="1"/>
            </p:cNvSpPr>
            <p:nvPr/>
          </p:nvSpPr>
          <p:spPr bwMode="auto">
            <a:xfrm>
              <a:off x="-7718888" y="32480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66" name="Freeform 206"/>
            <p:cNvSpPr/>
            <p:nvPr/>
          </p:nvSpPr>
          <p:spPr bwMode="auto">
            <a:xfrm>
              <a:off x="-7639510" y="490538"/>
              <a:ext cx="244484" cy="557213"/>
            </a:xfrm>
            <a:custGeom>
              <a:gdLst>
                <a:gd fmla="*/ 0 w 154" name="T0"/>
                <a:gd fmla="*/ 0 h 351" name="T1"/>
                <a:gd fmla="*/ 0 w 154" name="T2"/>
                <a:gd fmla="*/ 32 h 351" name="T3"/>
                <a:gd fmla="*/ 154 w 154" name="T4"/>
                <a:gd fmla="*/ 351 h 351" name="T5"/>
                <a:gd fmla="*/ 154 w 154" name="T6"/>
                <a:gd fmla="*/ 335 h 351" name="T7"/>
                <a:gd fmla="*/ 0 w 154" name="T8"/>
                <a:gd fmla="*/ 0 h 351" name="T9"/>
              </a:gdLst>
              <a:cxnLst>
                <a:cxn ang="0">
                  <a:pos x="T0" y="T1"/>
                </a:cxn>
                <a:cxn ang="0">
                  <a:pos x="T2" y="T3"/>
                </a:cxn>
                <a:cxn ang="0">
                  <a:pos x="T4" y="T5"/>
                </a:cxn>
                <a:cxn ang="0">
                  <a:pos x="T6" y="T7"/>
                </a:cxn>
                <a:cxn ang="0">
                  <a:pos x="T8" y="T9"/>
                </a:cxn>
              </a:cxnLst>
              <a:rect b="b" l="0" r="r" t="0"/>
              <a:pathLst>
                <a:path h="351" w="154">
                  <a:moveTo>
                    <a:pt x="0" y="0"/>
                  </a:moveTo>
                  <a:lnTo>
                    <a:pt x="0" y="32"/>
                  </a:lnTo>
                  <a:lnTo>
                    <a:pt x="154" y="351"/>
                  </a:lnTo>
                  <a:lnTo>
                    <a:pt x="154" y="335"/>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367" name="Freeform 207"/>
            <p:cNvSpPr/>
            <p:nvPr/>
          </p:nvSpPr>
          <p:spPr bwMode="auto">
            <a:xfrm>
              <a:off x="-7528382" y="806450"/>
              <a:ext cx="76203" cy="187324"/>
            </a:xfrm>
            <a:custGeom>
              <a:gdLst>
                <a:gd fmla="*/ 48 w 48" name="T0"/>
                <a:gd fmla="*/ 100 h 118" name="T1"/>
                <a:gd fmla="*/ 48 w 48" name="T2"/>
                <a:gd fmla="*/ 118 h 118" name="T3"/>
                <a:gd fmla="*/ 0 w 48" name="T4"/>
                <a:gd fmla="*/ 24 h 118" name="T5"/>
                <a:gd fmla="*/ 0 w 48" name="T6"/>
                <a:gd fmla="*/ 0 h 118" name="T7"/>
                <a:gd fmla="*/ 48 w 48" name="T8"/>
                <a:gd fmla="*/ 100 h 118" name="T9"/>
              </a:gdLst>
              <a:cxnLst>
                <a:cxn ang="0">
                  <a:pos x="T0" y="T1"/>
                </a:cxn>
                <a:cxn ang="0">
                  <a:pos x="T2" y="T3"/>
                </a:cxn>
                <a:cxn ang="0">
                  <a:pos x="T4" y="T5"/>
                </a:cxn>
                <a:cxn ang="0">
                  <a:pos x="T6" y="T7"/>
                </a:cxn>
                <a:cxn ang="0">
                  <a:pos x="T8" y="T9"/>
                </a:cxn>
              </a:cxnLst>
              <a:rect b="b" l="0" r="r" t="0"/>
              <a:pathLst>
                <a:path h="118" w="48">
                  <a:moveTo>
                    <a:pt x="48" y="100"/>
                  </a:moveTo>
                  <a:lnTo>
                    <a:pt x="48" y="118"/>
                  </a:lnTo>
                  <a:lnTo>
                    <a:pt x="0" y="24"/>
                  </a:lnTo>
                  <a:lnTo>
                    <a:pt x="0" y="0"/>
                  </a:lnTo>
                  <a:lnTo>
                    <a:pt x="48" y="100"/>
                  </a:lnTo>
                  <a:close/>
                </a:path>
              </a:pathLst>
            </a:custGeom>
            <a:grpFill/>
            <a:ln>
              <a:noFill/>
            </a:ln>
          </p:spPr>
          <p:txBody>
            <a:bodyPr anchor="t" anchorCtr="0" bIns="45720" compatLnSpc="1" lIns="91440" numCol="1" rIns="91440" tIns="45720" vert="horz" wrap="square"/>
            <a:lstStyle/>
            <a:p>
              <a:endParaRPr altLang="en-US" lang="zh-CN"/>
            </a:p>
          </p:txBody>
        </p:sp>
        <p:grpSp>
          <p:nvGrpSpPr>
            <p:cNvPr id="368" name="Group 409"/>
            <p:cNvGrpSpPr/>
            <p:nvPr/>
          </p:nvGrpSpPr>
          <p:grpSpPr>
            <a:xfrm>
              <a:off x="-7639510" y="-3051174"/>
              <a:ext cx="3211625" cy="6216650"/>
              <a:chOff x="2459" y="-335"/>
              <a:chExt cx="2023" cy="3916"/>
            </a:xfrm>
            <a:grpFill/>
          </p:grpSpPr>
          <p:sp>
            <p:nvSpPr>
              <p:cNvPr id="1566" name="Freeform 209"/>
              <p:cNvSpPr/>
              <p:nvPr/>
            </p:nvSpPr>
            <p:spPr bwMode="auto">
              <a:xfrm>
                <a:off x="2593" y="2225"/>
                <a:ext cx="20" cy="56"/>
              </a:xfrm>
              <a:custGeom>
                <a:gdLst>
                  <a:gd fmla="*/ 20 w 20" name="T0"/>
                  <a:gd fmla="*/ 40 h 56" name="T1"/>
                  <a:gd fmla="*/ 20 w 20" name="T2"/>
                  <a:gd fmla="*/ 56 h 56" name="T3"/>
                  <a:gd fmla="*/ 0 w 20" name="T4"/>
                  <a:gd fmla="*/ 18 h 56" name="T5"/>
                  <a:gd fmla="*/ 0 w 20" name="T6"/>
                  <a:gd fmla="*/ 0 h 56" name="T7"/>
                  <a:gd fmla="*/ 20 w 20" name="T8"/>
                  <a:gd fmla="*/ 40 h 56" name="T9"/>
                </a:gdLst>
                <a:cxnLst>
                  <a:cxn ang="0">
                    <a:pos x="T0" y="T1"/>
                  </a:cxn>
                  <a:cxn ang="0">
                    <a:pos x="T2" y="T3"/>
                  </a:cxn>
                  <a:cxn ang="0">
                    <a:pos x="T4" y="T5"/>
                  </a:cxn>
                  <a:cxn ang="0">
                    <a:pos x="T6" y="T7"/>
                  </a:cxn>
                  <a:cxn ang="0">
                    <a:pos x="T8" y="T9"/>
                  </a:cxn>
                </a:cxnLst>
                <a:rect b="b" l="0" r="r" t="0"/>
                <a:pathLst>
                  <a:path h="56" w="20">
                    <a:moveTo>
                      <a:pt x="20" y="40"/>
                    </a:moveTo>
                    <a:lnTo>
                      <a:pt x="20" y="56"/>
                    </a:lnTo>
                    <a:lnTo>
                      <a:pt x="0" y="18"/>
                    </a:lnTo>
                    <a:lnTo>
                      <a:pt x="0" y="0"/>
                    </a:lnTo>
                    <a:lnTo>
                      <a:pt x="20" y="40"/>
                    </a:lnTo>
                    <a:close/>
                  </a:path>
                </a:pathLst>
              </a:custGeom>
              <a:grpFill/>
              <a:ln>
                <a:noFill/>
              </a:ln>
            </p:spPr>
            <p:txBody>
              <a:bodyPr anchor="t" anchorCtr="0" bIns="45720" compatLnSpc="1" lIns="91440" numCol="1" rIns="91440" tIns="45720" vert="horz" wrap="square"/>
              <a:lstStyle/>
              <a:p>
                <a:endParaRPr altLang="en-US" lang="zh-CN"/>
              </a:p>
            </p:txBody>
          </p:sp>
          <p:sp>
            <p:nvSpPr>
              <p:cNvPr id="1567" name="Freeform 210"/>
              <p:cNvSpPr/>
              <p:nvPr/>
            </p:nvSpPr>
            <p:spPr bwMode="auto">
              <a:xfrm>
                <a:off x="2459" y="2009"/>
                <a:ext cx="154" cy="306"/>
              </a:xfrm>
              <a:custGeom>
                <a:gdLst>
                  <a:gd fmla="*/ 0 w 154" name="T0"/>
                  <a:gd fmla="*/ 0 h 306" name="T1"/>
                  <a:gd fmla="*/ 0 w 154" name="T2"/>
                  <a:gd fmla="*/ 32 h 306" name="T3"/>
                  <a:gd fmla="*/ 154 w 154" name="T4"/>
                  <a:gd fmla="*/ 306 h 306" name="T5"/>
                  <a:gd fmla="*/ 154 w 154" name="T6"/>
                  <a:gd fmla="*/ 290 h 306" name="T7"/>
                  <a:gd fmla="*/ 0 w 154" name="T8"/>
                  <a:gd fmla="*/ 0 h 306" name="T9"/>
                </a:gdLst>
                <a:cxnLst>
                  <a:cxn ang="0">
                    <a:pos x="T0" y="T1"/>
                  </a:cxn>
                  <a:cxn ang="0">
                    <a:pos x="T2" y="T3"/>
                  </a:cxn>
                  <a:cxn ang="0">
                    <a:pos x="T4" y="T5"/>
                  </a:cxn>
                  <a:cxn ang="0">
                    <a:pos x="T6" y="T7"/>
                  </a:cxn>
                  <a:cxn ang="0">
                    <a:pos x="T8" y="T9"/>
                  </a:cxn>
                </a:cxnLst>
                <a:rect b="b" l="0" r="r" t="0"/>
                <a:pathLst>
                  <a:path h="306" w="154">
                    <a:moveTo>
                      <a:pt x="0" y="0"/>
                    </a:moveTo>
                    <a:lnTo>
                      <a:pt x="0" y="32"/>
                    </a:lnTo>
                    <a:lnTo>
                      <a:pt x="154" y="306"/>
                    </a:lnTo>
                    <a:lnTo>
                      <a:pt x="154" y="29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68" name="Freeform 211"/>
              <p:cNvSpPr/>
              <p:nvPr/>
            </p:nvSpPr>
            <p:spPr bwMode="auto">
              <a:xfrm>
                <a:off x="2459" y="2065"/>
                <a:ext cx="16" cy="60"/>
              </a:xfrm>
              <a:custGeom>
                <a:gdLst>
                  <a:gd fmla="*/ 0 w 16" name="T0"/>
                  <a:gd fmla="*/ 0 h 60" name="T1"/>
                  <a:gd fmla="*/ 16 w 16" name="T2"/>
                  <a:gd fmla="*/ 30 h 60" name="T3"/>
                  <a:gd fmla="*/ 16 w 16" name="T4"/>
                  <a:gd fmla="*/ 60 h 60" name="T5"/>
                  <a:gd fmla="*/ 0 w 16" name="T6"/>
                  <a:gd fmla="*/ 32 h 60" name="T7"/>
                  <a:gd fmla="*/ 0 w 16" name="T8"/>
                  <a:gd fmla="*/ 0 h 60" name="T9"/>
                </a:gdLst>
                <a:cxnLst>
                  <a:cxn ang="0">
                    <a:pos x="T0" y="T1"/>
                  </a:cxn>
                  <a:cxn ang="0">
                    <a:pos x="T2" y="T3"/>
                  </a:cxn>
                  <a:cxn ang="0">
                    <a:pos x="T4" y="T5"/>
                  </a:cxn>
                  <a:cxn ang="0">
                    <a:pos x="T6" y="T7"/>
                  </a:cxn>
                  <a:cxn ang="0">
                    <a:pos x="T8" y="T9"/>
                  </a:cxn>
                </a:cxnLst>
                <a:rect b="b" l="0" r="r" t="0"/>
                <a:pathLst>
                  <a:path h="60" w="16">
                    <a:moveTo>
                      <a:pt x="0" y="0"/>
                    </a:moveTo>
                    <a:lnTo>
                      <a:pt x="16" y="30"/>
                    </a:lnTo>
                    <a:lnTo>
                      <a:pt x="16" y="60"/>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69" name="Freeform 212"/>
              <p:cNvSpPr/>
              <p:nvPr/>
            </p:nvSpPr>
            <p:spPr bwMode="auto">
              <a:xfrm>
                <a:off x="2541" y="2209"/>
                <a:ext cx="24" cy="64"/>
              </a:xfrm>
              <a:custGeom>
                <a:gdLst>
                  <a:gd fmla="*/ 24 w 24" name="T0"/>
                  <a:gd fmla="*/ 44 h 64" name="T1"/>
                  <a:gd fmla="*/ 24 w 24" name="T2"/>
                  <a:gd fmla="*/ 64 h 64" name="T3"/>
                  <a:gd fmla="*/ 0 w 24" name="T4"/>
                  <a:gd fmla="*/ 24 h 64" name="T5"/>
                  <a:gd fmla="*/ 0 w 24" name="T6"/>
                  <a:gd fmla="*/ 0 h 64" name="T7"/>
                  <a:gd fmla="*/ 24 w 24" name="T8"/>
                  <a:gd fmla="*/ 44 h 64" name="T9"/>
                </a:gdLst>
                <a:cxnLst>
                  <a:cxn ang="0">
                    <a:pos x="T0" y="T1"/>
                  </a:cxn>
                  <a:cxn ang="0">
                    <a:pos x="T2" y="T3"/>
                  </a:cxn>
                  <a:cxn ang="0">
                    <a:pos x="T4" y="T5"/>
                  </a:cxn>
                  <a:cxn ang="0">
                    <a:pos x="T6" y="T7"/>
                  </a:cxn>
                  <a:cxn ang="0">
                    <a:pos x="T8" y="T9"/>
                  </a:cxn>
                </a:cxnLst>
                <a:rect b="b" l="0" r="r" t="0"/>
                <a:pathLst>
                  <a:path h="64" w="24">
                    <a:moveTo>
                      <a:pt x="24" y="44"/>
                    </a:moveTo>
                    <a:lnTo>
                      <a:pt x="24" y="64"/>
                    </a:lnTo>
                    <a:lnTo>
                      <a:pt x="0" y="24"/>
                    </a:lnTo>
                    <a:lnTo>
                      <a:pt x="0" y="0"/>
                    </a:lnTo>
                    <a:lnTo>
                      <a:pt x="24" y="44"/>
                    </a:lnTo>
                    <a:close/>
                  </a:path>
                </a:pathLst>
              </a:custGeom>
              <a:grpFill/>
              <a:ln>
                <a:noFill/>
              </a:ln>
            </p:spPr>
            <p:txBody>
              <a:bodyPr anchor="t" anchorCtr="0" bIns="45720" compatLnSpc="1" lIns="91440" numCol="1" rIns="91440" tIns="45720" vert="horz" wrap="square"/>
              <a:lstStyle/>
              <a:p>
                <a:endParaRPr altLang="en-US" lang="zh-CN"/>
              </a:p>
            </p:txBody>
          </p:sp>
          <p:sp>
            <p:nvSpPr>
              <p:cNvPr id="1570" name="Freeform 213"/>
              <p:cNvSpPr/>
              <p:nvPr/>
            </p:nvSpPr>
            <p:spPr bwMode="auto">
              <a:xfrm>
                <a:off x="2579" y="2279"/>
                <a:ext cx="10" cy="36"/>
              </a:xfrm>
              <a:custGeom>
                <a:gdLst>
                  <a:gd fmla="*/ 0 w 10" name="T0"/>
                  <a:gd fmla="*/ 0 h 36" name="T1"/>
                  <a:gd fmla="*/ 10 w 10" name="T2"/>
                  <a:gd fmla="*/ 18 h 36" name="T3"/>
                  <a:gd fmla="*/ 10 w 10" name="T4"/>
                  <a:gd fmla="*/ 36 h 36" name="T5"/>
                  <a:gd fmla="*/ 0 w 10" name="T6"/>
                  <a:gd fmla="*/ 20 h 36" name="T7"/>
                  <a:gd fmla="*/ 0 w 10" name="T8"/>
                  <a:gd fmla="*/ 0 h 36" name="T9"/>
                </a:gdLst>
                <a:cxnLst>
                  <a:cxn ang="0">
                    <a:pos x="T0" y="T1"/>
                  </a:cxn>
                  <a:cxn ang="0">
                    <a:pos x="T2" y="T3"/>
                  </a:cxn>
                  <a:cxn ang="0">
                    <a:pos x="T4" y="T5"/>
                  </a:cxn>
                  <a:cxn ang="0">
                    <a:pos x="T6" y="T7"/>
                  </a:cxn>
                  <a:cxn ang="0">
                    <a:pos x="T8" y="T9"/>
                  </a:cxn>
                </a:cxnLst>
                <a:rect b="b" l="0" r="r" t="0"/>
                <a:pathLst>
                  <a:path h="36" w="10">
                    <a:moveTo>
                      <a:pt x="0" y="0"/>
                    </a:moveTo>
                    <a:lnTo>
                      <a:pt x="10" y="18"/>
                    </a:lnTo>
                    <a:lnTo>
                      <a:pt x="10" y="36"/>
                    </a:lnTo>
                    <a:lnTo>
                      <a:pt x="0" y="2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71" name="Freeform 214"/>
              <p:cNvSpPr/>
              <p:nvPr/>
            </p:nvSpPr>
            <p:spPr bwMode="auto">
              <a:xfrm>
                <a:off x="2605" y="2323"/>
                <a:ext cx="8" cy="30"/>
              </a:xfrm>
              <a:custGeom>
                <a:gdLst>
                  <a:gd fmla="*/ 8 w 8" name="T0"/>
                  <a:gd fmla="*/ 14 h 30" name="T1"/>
                  <a:gd fmla="*/ 8 w 8" name="T2"/>
                  <a:gd fmla="*/ 30 h 30" name="T3"/>
                  <a:gd fmla="*/ 0 w 8" name="T4"/>
                  <a:gd fmla="*/ 16 h 30" name="T5"/>
                  <a:gd fmla="*/ 0 w 8" name="T6"/>
                  <a:gd fmla="*/ 0 h 30" name="T7"/>
                  <a:gd fmla="*/ 8 w 8" name="T8"/>
                  <a:gd fmla="*/ 14 h 30" name="T9"/>
                </a:gdLst>
                <a:cxnLst>
                  <a:cxn ang="0">
                    <a:pos x="T0" y="T1"/>
                  </a:cxn>
                  <a:cxn ang="0">
                    <a:pos x="T2" y="T3"/>
                  </a:cxn>
                  <a:cxn ang="0">
                    <a:pos x="T4" y="T5"/>
                  </a:cxn>
                  <a:cxn ang="0">
                    <a:pos x="T6" y="T7"/>
                  </a:cxn>
                  <a:cxn ang="0">
                    <a:pos x="T8" y="T9"/>
                  </a:cxn>
                </a:cxnLst>
                <a:rect b="b" l="0" r="r" t="0"/>
                <a:pathLst>
                  <a:path h="30" w="8">
                    <a:moveTo>
                      <a:pt x="8" y="14"/>
                    </a:moveTo>
                    <a:lnTo>
                      <a:pt x="8" y="30"/>
                    </a:lnTo>
                    <a:lnTo>
                      <a:pt x="0" y="16"/>
                    </a:lnTo>
                    <a:lnTo>
                      <a:pt x="0" y="0"/>
                    </a:lnTo>
                    <a:lnTo>
                      <a:pt x="8" y="14"/>
                    </a:lnTo>
                    <a:close/>
                  </a:path>
                </a:pathLst>
              </a:custGeom>
              <a:grpFill/>
              <a:ln>
                <a:noFill/>
              </a:ln>
            </p:spPr>
            <p:txBody>
              <a:bodyPr anchor="t" anchorCtr="0" bIns="45720" compatLnSpc="1" lIns="91440" numCol="1" rIns="91440" tIns="45720" vert="horz" wrap="square"/>
              <a:lstStyle/>
              <a:p>
                <a:endParaRPr altLang="en-US" lang="zh-CN"/>
              </a:p>
            </p:txBody>
          </p:sp>
          <p:sp>
            <p:nvSpPr>
              <p:cNvPr id="1572" name="Freeform 215"/>
              <p:cNvSpPr/>
              <p:nvPr/>
            </p:nvSpPr>
            <p:spPr bwMode="auto">
              <a:xfrm>
                <a:off x="2459" y="2121"/>
                <a:ext cx="34" cy="86"/>
              </a:xfrm>
              <a:custGeom>
                <a:gdLst>
                  <a:gd fmla="*/ 0 w 34" name="T0"/>
                  <a:gd fmla="*/ 0 h 86" name="T1"/>
                  <a:gd fmla="*/ 34 w 34" name="T2"/>
                  <a:gd fmla="*/ 58 h 86" name="T3"/>
                  <a:gd fmla="*/ 34 w 34" name="T4"/>
                  <a:gd fmla="*/ 86 h 86" name="T5"/>
                  <a:gd fmla="*/ 0 w 34" name="T6"/>
                  <a:gd fmla="*/ 32 h 86" name="T7"/>
                  <a:gd fmla="*/ 0 w 34" name="T8"/>
                  <a:gd fmla="*/ 0 h 86" name="T9"/>
                </a:gdLst>
                <a:cxnLst>
                  <a:cxn ang="0">
                    <a:pos x="T0" y="T1"/>
                  </a:cxn>
                  <a:cxn ang="0">
                    <a:pos x="T2" y="T3"/>
                  </a:cxn>
                  <a:cxn ang="0">
                    <a:pos x="T4" y="T5"/>
                  </a:cxn>
                  <a:cxn ang="0">
                    <a:pos x="T6" y="T7"/>
                  </a:cxn>
                  <a:cxn ang="0">
                    <a:pos x="T8" y="T9"/>
                  </a:cxn>
                </a:cxnLst>
                <a:rect b="b" l="0" r="r" t="0"/>
                <a:pathLst>
                  <a:path h="86" w="34">
                    <a:moveTo>
                      <a:pt x="0" y="0"/>
                    </a:moveTo>
                    <a:lnTo>
                      <a:pt x="34" y="58"/>
                    </a:lnTo>
                    <a:lnTo>
                      <a:pt x="34" y="86"/>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73" name="Freeform 216"/>
              <p:cNvSpPr/>
              <p:nvPr/>
            </p:nvSpPr>
            <p:spPr bwMode="auto">
              <a:xfrm>
                <a:off x="2509" y="2205"/>
                <a:ext cx="104" cy="186"/>
              </a:xfrm>
              <a:custGeom>
                <a:gdLst>
                  <a:gd fmla="*/ 104 w 104" name="T0"/>
                  <a:gd fmla="*/ 170 h 186" name="T1"/>
                  <a:gd fmla="*/ 104 w 104" name="T2"/>
                  <a:gd fmla="*/ 186 h 186" name="T3"/>
                  <a:gd fmla="*/ 0 w 104" name="T4"/>
                  <a:gd fmla="*/ 26 h 186" name="T5"/>
                  <a:gd fmla="*/ 0 w 104" name="T6"/>
                  <a:gd fmla="*/ 0 h 186" name="T7"/>
                  <a:gd fmla="*/ 104 w 104" name="T8"/>
                  <a:gd fmla="*/ 170 h 186" name="T9"/>
                </a:gdLst>
                <a:cxnLst>
                  <a:cxn ang="0">
                    <a:pos x="T0" y="T1"/>
                  </a:cxn>
                  <a:cxn ang="0">
                    <a:pos x="T2" y="T3"/>
                  </a:cxn>
                  <a:cxn ang="0">
                    <a:pos x="T4" y="T5"/>
                  </a:cxn>
                  <a:cxn ang="0">
                    <a:pos x="T6" y="T7"/>
                  </a:cxn>
                  <a:cxn ang="0">
                    <a:pos x="T8" y="T9"/>
                  </a:cxn>
                </a:cxnLst>
                <a:rect b="b" l="0" r="r" t="0"/>
                <a:pathLst>
                  <a:path h="186" w="104">
                    <a:moveTo>
                      <a:pt x="104" y="170"/>
                    </a:moveTo>
                    <a:lnTo>
                      <a:pt x="104" y="186"/>
                    </a:lnTo>
                    <a:lnTo>
                      <a:pt x="0" y="26"/>
                    </a:lnTo>
                    <a:lnTo>
                      <a:pt x="0" y="0"/>
                    </a:lnTo>
                    <a:lnTo>
                      <a:pt x="104" y="170"/>
                    </a:lnTo>
                    <a:close/>
                  </a:path>
                </a:pathLst>
              </a:custGeom>
              <a:grpFill/>
              <a:ln>
                <a:noFill/>
              </a:ln>
            </p:spPr>
            <p:txBody>
              <a:bodyPr anchor="t" anchorCtr="0" bIns="45720" compatLnSpc="1" lIns="91440" numCol="1" rIns="91440" tIns="45720" vert="horz" wrap="square"/>
              <a:lstStyle/>
              <a:p>
                <a:endParaRPr altLang="en-US" lang="zh-CN"/>
              </a:p>
            </p:txBody>
          </p:sp>
          <p:sp>
            <p:nvSpPr>
              <p:cNvPr id="1574" name="Freeform 217"/>
              <p:cNvSpPr/>
              <p:nvPr/>
            </p:nvSpPr>
            <p:spPr bwMode="auto">
              <a:xfrm>
                <a:off x="2459" y="2181"/>
                <a:ext cx="58" cy="114"/>
              </a:xfrm>
              <a:custGeom>
                <a:gdLst>
                  <a:gd fmla="*/ 0 w 58" name="T0"/>
                  <a:gd fmla="*/ 0 h 114" name="T1"/>
                  <a:gd fmla="*/ 58 w 58" name="T2"/>
                  <a:gd fmla="*/ 88 h 114" name="T3"/>
                  <a:gd fmla="*/ 58 w 58" name="T4"/>
                  <a:gd fmla="*/ 114 h 114" name="T5"/>
                  <a:gd fmla="*/ 0 w 58" name="T6"/>
                  <a:gd fmla="*/ 32 h 114" name="T7"/>
                  <a:gd fmla="*/ 0 w 58" name="T8"/>
                  <a:gd fmla="*/ 0 h 114" name="T9"/>
                </a:gdLst>
                <a:cxnLst>
                  <a:cxn ang="0">
                    <a:pos x="T0" y="T1"/>
                  </a:cxn>
                  <a:cxn ang="0">
                    <a:pos x="T2" y="T3"/>
                  </a:cxn>
                  <a:cxn ang="0">
                    <a:pos x="T4" y="T5"/>
                  </a:cxn>
                  <a:cxn ang="0">
                    <a:pos x="T6" y="T7"/>
                  </a:cxn>
                  <a:cxn ang="0">
                    <a:pos x="T8" y="T9"/>
                  </a:cxn>
                </a:cxnLst>
                <a:rect b="b" l="0" r="r" t="0"/>
                <a:pathLst>
                  <a:path h="114" w="57">
                    <a:moveTo>
                      <a:pt x="0" y="0"/>
                    </a:moveTo>
                    <a:lnTo>
                      <a:pt x="58" y="88"/>
                    </a:lnTo>
                    <a:lnTo>
                      <a:pt x="58" y="114"/>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75" name="Freeform 218"/>
              <p:cNvSpPr/>
              <p:nvPr/>
            </p:nvSpPr>
            <p:spPr bwMode="auto">
              <a:xfrm>
                <a:off x="2575" y="2357"/>
                <a:ext cx="38" cy="72"/>
              </a:xfrm>
              <a:custGeom>
                <a:gdLst>
                  <a:gd fmla="*/ 38 w 38" name="T0"/>
                  <a:gd fmla="*/ 56 h 72" name="T1"/>
                  <a:gd fmla="*/ 38 w 38" name="T2"/>
                  <a:gd fmla="*/ 72 h 72" name="T3"/>
                  <a:gd fmla="*/ 0 w 38" name="T4"/>
                  <a:gd fmla="*/ 20 h 72" name="T5"/>
                  <a:gd fmla="*/ 0 w 38" name="T6"/>
                  <a:gd fmla="*/ 0 h 72" name="T7"/>
                  <a:gd fmla="*/ 38 w 38" name="T8"/>
                  <a:gd fmla="*/ 56 h 72" name="T9"/>
                </a:gdLst>
                <a:cxnLst>
                  <a:cxn ang="0">
                    <a:pos x="T0" y="T1"/>
                  </a:cxn>
                  <a:cxn ang="0">
                    <a:pos x="T2" y="T3"/>
                  </a:cxn>
                  <a:cxn ang="0">
                    <a:pos x="T4" y="T5"/>
                  </a:cxn>
                  <a:cxn ang="0">
                    <a:pos x="T6" y="T7"/>
                  </a:cxn>
                  <a:cxn ang="0">
                    <a:pos x="T8" y="T9"/>
                  </a:cxn>
                </a:cxnLst>
                <a:rect b="b" l="0" r="r" t="0"/>
                <a:pathLst>
                  <a:path h="72" w="38">
                    <a:moveTo>
                      <a:pt x="38" y="56"/>
                    </a:moveTo>
                    <a:lnTo>
                      <a:pt x="38" y="72"/>
                    </a:lnTo>
                    <a:lnTo>
                      <a:pt x="0" y="20"/>
                    </a:lnTo>
                    <a:lnTo>
                      <a:pt x="0" y="0"/>
                    </a:lnTo>
                    <a:lnTo>
                      <a:pt x="38" y="56"/>
                    </a:lnTo>
                    <a:close/>
                  </a:path>
                </a:pathLst>
              </a:custGeom>
              <a:grpFill/>
              <a:ln>
                <a:noFill/>
              </a:ln>
            </p:spPr>
            <p:txBody>
              <a:bodyPr anchor="t" anchorCtr="0" bIns="45720" compatLnSpc="1" lIns="91440" numCol="1" rIns="91440" tIns="45720" vert="horz" wrap="square"/>
              <a:lstStyle/>
              <a:p>
                <a:endParaRPr altLang="en-US" lang="zh-CN"/>
              </a:p>
            </p:txBody>
          </p:sp>
          <p:sp>
            <p:nvSpPr>
              <p:cNvPr id="1576" name="Freeform 219"/>
              <p:cNvSpPr/>
              <p:nvPr/>
            </p:nvSpPr>
            <p:spPr bwMode="auto">
              <a:xfrm>
                <a:off x="2459" y="2235"/>
                <a:ext cx="16" cy="52"/>
              </a:xfrm>
              <a:custGeom>
                <a:gdLst>
                  <a:gd fmla="*/ 0 w 16" name="T0"/>
                  <a:gd fmla="*/ 0 h 52" name="T1"/>
                  <a:gd fmla="*/ 16 w 16" name="T2"/>
                  <a:gd fmla="*/ 24 h 52" name="T3"/>
                  <a:gd fmla="*/ 16 w 16" name="T4"/>
                  <a:gd fmla="*/ 52 h 52" name="T5"/>
                  <a:gd fmla="*/ 0 w 16" name="T6"/>
                  <a:gd fmla="*/ 30 h 52" name="T7"/>
                  <a:gd fmla="*/ 0 w 16" name="T8"/>
                  <a:gd fmla="*/ 0 h 52" name="T9"/>
                </a:gdLst>
                <a:cxnLst>
                  <a:cxn ang="0">
                    <a:pos x="T0" y="T1"/>
                  </a:cxn>
                  <a:cxn ang="0">
                    <a:pos x="T2" y="T3"/>
                  </a:cxn>
                  <a:cxn ang="0">
                    <a:pos x="T4" y="T5"/>
                  </a:cxn>
                  <a:cxn ang="0">
                    <a:pos x="T6" y="T7"/>
                  </a:cxn>
                  <a:cxn ang="0">
                    <a:pos x="T8" y="T9"/>
                  </a:cxn>
                </a:cxnLst>
                <a:rect b="b" l="0" r="r" t="0"/>
                <a:pathLst>
                  <a:path h="52" w="16">
                    <a:moveTo>
                      <a:pt x="0" y="0"/>
                    </a:moveTo>
                    <a:lnTo>
                      <a:pt x="16" y="24"/>
                    </a:lnTo>
                    <a:lnTo>
                      <a:pt x="16" y="52"/>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77" name="Freeform 220"/>
              <p:cNvSpPr/>
              <p:nvPr/>
            </p:nvSpPr>
            <p:spPr bwMode="auto">
              <a:xfrm>
                <a:off x="2491" y="2279"/>
                <a:ext cx="56" cy="102"/>
              </a:xfrm>
              <a:custGeom>
                <a:gdLst>
                  <a:gd fmla="*/ 56 w 56" name="T0"/>
                  <a:gd fmla="*/ 80 h 102" name="T1"/>
                  <a:gd fmla="*/ 56 w 56" name="T2"/>
                  <a:gd fmla="*/ 102 h 102" name="T3"/>
                  <a:gd fmla="*/ 0 w 56" name="T4"/>
                  <a:gd fmla="*/ 28 h 102" name="T5"/>
                  <a:gd fmla="*/ 0 w 56" name="T6"/>
                  <a:gd fmla="*/ 0 h 102" name="T7"/>
                  <a:gd fmla="*/ 56 w 56" name="T8"/>
                  <a:gd fmla="*/ 80 h 102" name="T9"/>
                </a:gdLst>
                <a:cxnLst>
                  <a:cxn ang="0">
                    <a:pos x="T0" y="T1"/>
                  </a:cxn>
                  <a:cxn ang="0">
                    <a:pos x="T2" y="T3"/>
                  </a:cxn>
                  <a:cxn ang="0">
                    <a:pos x="T4" y="T5"/>
                  </a:cxn>
                  <a:cxn ang="0">
                    <a:pos x="T6" y="T7"/>
                  </a:cxn>
                  <a:cxn ang="0">
                    <a:pos x="T8" y="T9"/>
                  </a:cxn>
                </a:cxnLst>
                <a:rect b="b" l="0" r="r" t="0"/>
                <a:pathLst>
                  <a:path h="102" w="56">
                    <a:moveTo>
                      <a:pt x="56" y="80"/>
                    </a:moveTo>
                    <a:lnTo>
                      <a:pt x="56" y="102"/>
                    </a:lnTo>
                    <a:lnTo>
                      <a:pt x="0" y="28"/>
                    </a:lnTo>
                    <a:lnTo>
                      <a:pt x="0" y="0"/>
                    </a:lnTo>
                    <a:lnTo>
                      <a:pt x="56" y="80"/>
                    </a:lnTo>
                    <a:close/>
                  </a:path>
                </a:pathLst>
              </a:custGeom>
              <a:grpFill/>
              <a:ln>
                <a:noFill/>
              </a:ln>
            </p:spPr>
            <p:txBody>
              <a:bodyPr anchor="t" anchorCtr="0" bIns="45720" compatLnSpc="1" lIns="91440" numCol="1" rIns="91440" tIns="45720" vert="horz" wrap="square"/>
              <a:lstStyle/>
              <a:p>
                <a:endParaRPr altLang="en-US" lang="zh-CN"/>
              </a:p>
            </p:txBody>
          </p:sp>
          <p:sp>
            <p:nvSpPr>
              <p:cNvPr id="1578" name="Freeform 221"/>
              <p:cNvSpPr/>
              <p:nvPr/>
            </p:nvSpPr>
            <p:spPr bwMode="auto">
              <a:xfrm>
                <a:off x="2563" y="2379"/>
                <a:ext cx="8" cy="34"/>
              </a:xfrm>
              <a:custGeom>
                <a:gdLst>
                  <a:gd fmla="*/ 8 w 8" name="T0"/>
                  <a:gd fmla="*/ 14 h 34" name="T1"/>
                  <a:gd fmla="*/ 8 w 8" name="T2"/>
                  <a:gd fmla="*/ 34 h 34" name="T3"/>
                  <a:gd fmla="*/ 0 w 8" name="T4"/>
                  <a:gd fmla="*/ 22 h 34" name="T5"/>
                  <a:gd fmla="*/ 0 w 8" name="T6"/>
                  <a:gd fmla="*/ 0 h 34" name="T7"/>
                  <a:gd fmla="*/ 8 w 8" name="T8"/>
                  <a:gd fmla="*/ 14 h 34" name="T9"/>
                </a:gdLst>
                <a:cxnLst>
                  <a:cxn ang="0">
                    <a:pos x="T0" y="T1"/>
                  </a:cxn>
                  <a:cxn ang="0">
                    <a:pos x="T2" y="T3"/>
                  </a:cxn>
                  <a:cxn ang="0">
                    <a:pos x="T4" y="T5"/>
                  </a:cxn>
                  <a:cxn ang="0">
                    <a:pos x="T6" y="T7"/>
                  </a:cxn>
                  <a:cxn ang="0">
                    <a:pos x="T8" y="T9"/>
                  </a:cxn>
                </a:cxnLst>
                <a:rect b="b" l="0" r="r" t="0"/>
                <a:pathLst>
                  <a:path h="34" w="8">
                    <a:moveTo>
                      <a:pt x="8" y="14"/>
                    </a:moveTo>
                    <a:lnTo>
                      <a:pt x="8" y="34"/>
                    </a:lnTo>
                    <a:lnTo>
                      <a:pt x="0" y="22"/>
                    </a:lnTo>
                    <a:lnTo>
                      <a:pt x="0" y="0"/>
                    </a:lnTo>
                    <a:lnTo>
                      <a:pt x="8" y="14"/>
                    </a:lnTo>
                    <a:close/>
                  </a:path>
                </a:pathLst>
              </a:custGeom>
              <a:grpFill/>
              <a:ln>
                <a:noFill/>
              </a:ln>
            </p:spPr>
            <p:txBody>
              <a:bodyPr anchor="t" anchorCtr="0" bIns="45720" compatLnSpc="1" lIns="91440" numCol="1" rIns="91440" tIns="45720" vert="horz" wrap="square"/>
              <a:lstStyle/>
              <a:p>
                <a:endParaRPr altLang="en-US" lang="zh-CN"/>
              </a:p>
            </p:txBody>
          </p:sp>
          <p:sp>
            <p:nvSpPr>
              <p:cNvPr id="1579" name="Freeform 222"/>
              <p:cNvSpPr/>
              <p:nvPr/>
            </p:nvSpPr>
            <p:spPr bwMode="auto">
              <a:xfrm>
                <a:off x="2587" y="2413"/>
                <a:ext cx="26" cy="52"/>
              </a:xfrm>
              <a:custGeom>
                <a:gdLst>
                  <a:gd fmla="*/ 26 w 26" name="T0"/>
                  <a:gd fmla="*/ 36 h 52" name="T1"/>
                  <a:gd fmla="*/ 26 w 26" name="T2"/>
                  <a:gd fmla="*/ 52 h 52" name="T3"/>
                  <a:gd fmla="*/ 0 w 26" name="T4"/>
                  <a:gd fmla="*/ 20 h 52" name="T5"/>
                  <a:gd fmla="*/ 0 w 26" name="T6"/>
                  <a:gd fmla="*/ 0 h 52" name="T7"/>
                  <a:gd fmla="*/ 26 w 26" name="T8"/>
                  <a:gd fmla="*/ 36 h 52" name="T9"/>
                </a:gdLst>
                <a:cxnLst>
                  <a:cxn ang="0">
                    <a:pos x="T0" y="T1"/>
                  </a:cxn>
                  <a:cxn ang="0">
                    <a:pos x="T2" y="T3"/>
                  </a:cxn>
                  <a:cxn ang="0">
                    <a:pos x="T4" y="T5"/>
                  </a:cxn>
                  <a:cxn ang="0">
                    <a:pos x="T6" y="T7"/>
                  </a:cxn>
                  <a:cxn ang="0">
                    <a:pos x="T8" y="T9"/>
                  </a:cxn>
                </a:cxnLst>
                <a:rect b="b" l="0" r="r" t="0"/>
                <a:pathLst>
                  <a:path h="52" w="26">
                    <a:moveTo>
                      <a:pt x="26" y="36"/>
                    </a:moveTo>
                    <a:lnTo>
                      <a:pt x="26" y="52"/>
                    </a:lnTo>
                    <a:lnTo>
                      <a:pt x="0" y="20"/>
                    </a:lnTo>
                    <a:lnTo>
                      <a:pt x="0" y="0"/>
                    </a:lnTo>
                    <a:lnTo>
                      <a:pt x="26" y="36"/>
                    </a:lnTo>
                    <a:close/>
                  </a:path>
                </a:pathLst>
              </a:custGeom>
              <a:grpFill/>
              <a:ln>
                <a:noFill/>
              </a:ln>
            </p:spPr>
            <p:txBody>
              <a:bodyPr anchor="t" anchorCtr="0" bIns="45720" compatLnSpc="1" lIns="91440" numCol="1" rIns="91440" tIns="45720" vert="horz" wrap="square"/>
              <a:lstStyle/>
              <a:p>
                <a:endParaRPr altLang="en-US" lang="zh-CN"/>
              </a:p>
            </p:txBody>
          </p:sp>
          <p:sp>
            <p:nvSpPr>
              <p:cNvPr id="1580" name="Freeform 223"/>
              <p:cNvSpPr/>
              <p:nvPr/>
            </p:nvSpPr>
            <p:spPr bwMode="auto">
              <a:xfrm>
                <a:off x="2459" y="2291"/>
                <a:ext cx="48" cy="88"/>
              </a:xfrm>
              <a:custGeom>
                <a:gdLst>
                  <a:gd fmla="*/ 0 w 48" name="T0"/>
                  <a:gd fmla="*/ 0 h 88" name="T1"/>
                  <a:gd fmla="*/ 48 w 48" name="T2"/>
                  <a:gd fmla="*/ 62 h 88" name="T3"/>
                  <a:gd fmla="*/ 48 w 48" name="T4"/>
                  <a:gd fmla="*/ 88 h 88" name="T5"/>
                  <a:gd fmla="*/ 0 w 48" name="T6"/>
                  <a:gd fmla="*/ 30 h 88" name="T7"/>
                  <a:gd fmla="*/ 0 w 48" name="T8"/>
                  <a:gd fmla="*/ 0 h 88" name="T9"/>
                </a:gdLst>
                <a:cxnLst>
                  <a:cxn ang="0">
                    <a:pos x="T0" y="T1"/>
                  </a:cxn>
                  <a:cxn ang="0">
                    <a:pos x="T2" y="T3"/>
                  </a:cxn>
                  <a:cxn ang="0">
                    <a:pos x="T4" y="T5"/>
                  </a:cxn>
                  <a:cxn ang="0">
                    <a:pos x="T6" y="T7"/>
                  </a:cxn>
                  <a:cxn ang="0">
                    <a:pos x="T8" y="T9"/>
                  </a:cxn>
                </a:cxnLst>
                <a:rect b="b" l="0" r="r" t="0"/>
                <a:pathLst>
                  <a:path h="88" w="48">
                    <a:moveTo>
                      <a:pt x="0" y="0"/>
                    </a:moveTo>
                    <a:lnTo>
                      <a:pt x="48" y="62"/>
                    </a:lnTo>
                    <a:lnTo>
                      <a:pt x="48" y="88"/>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81" name="Freeform 224"/>
              <p:cNvSpPr/>
              <p:nvPr/>
            </p:nvSpPr>
            <p:spPr bwMode="auto">
              <a:xfrm>
                <a:off x="2523" y="2371"/>
                <a:ext cx="10" cy="38"/>
              </a:xfrm>
              <a:custGeom>
                <a:gdLst>
                  <a:gd fmla="*/ 10 w 10" name="T0"/>
                  <a:gd fmla="*/ 38 h 38" name="T1"/>
                  <a:gd fmla="*/ 0 w 10" name="T2"/>
                  <a:gd fmla="*/ 26 h 38" name="T3"/>
                  <a:gd fmla="*/ 0 w 10" name="T4"/>
                  <a:gd fmla="*/ 0 h 38" name="T5"/>
                  <a:gd fmla="*/ 10 w 10" name="T6"/>
                  <a:gd fmla="*/ 14 h 38" name="T7"/>
                  <a:gd fmla="*/ 10 w 10" name="T8"/>
                  <a:gd fmla="*/ 36 h 38" name="T9"/>
                  <a:gd fmla="*/ 10 w 10" name="T10"/>
                  <a:gd fmla="*/ 38 h 38" name="T11"/>
                </a:gdLst>
                <a:cxnLst>
                  <a:cxn ang="0">
                    <a:pos x="T0" y="T1"/>
                  </a:cxn>
                  <a:cxn ang="0">
                    <a:pos x="T2" y="T3"/>
                  </a:cxn>
                  <a:cxn ang="0">
                    <a:pos x="T4" y="T5"/>
                  </a:cxn>
                  <a:cxn ang="0">
                    <a:pos x="T6" y="T7"/>
                  </a:cxn>
                  <a:cxn ang="0">
                    <a:pos x="T8" y="T9"/>
                  </a:cxn>
                  <a:cxn ang="0">
                    <a:pos x="T10" y="T11"/>
                  </a:cxn>
                </a:cxnLst>
                <a:rect b="b" l="0" r="r" t="0"/>
                <a:pathLst>
                  <a:path h="38" w="10">
                    <a:moveTo>
                      <a:pt x="10" y="38"/>
                    </a:moveTo>
                    <a:lnTo>
                      <a:pt x="0" y="26"/>
                    </a:lnTo>
                    <a:lnTo>
                      <a:pt x="0" y="0"/>
                    </a:lnTo>
                    <a:lnTo>
                      <a:pt x="10" y="14"/>
                    </a:lnTo>
                    <a:lnTo>
                      <a:pt x="10" y="36"/>
                    </a:lnTo>
                    <a:lnTo>
                      <a:pt x="10" y="38"/>
                    </a:lnTo>
                    <a:close/>
                  </a:path>
                </a:pathLst>
              </a:custGeom>
              <a:grpFill/>
              <a:ln>
                <a:noFill/>
              </a:ln>
            </p:spPr>
            <p:txBody>
              <a:bodyPr anchor="t" anchorCtr="0" bIns="45720" compatLnSpc="1" lIns="91440" numCol="1" rIns="91440" tIns="45720" vert="horz" wrap="square"/>
              <a:lstStyle/>
              <a:p>
                <a:endParaRPr altLang="en-US" lang="zh-CN"/>
              </a:p>
            </p:txBody>
          </p:sp>
          <p:sp>
            <p:nvSpPr>
              <p:cNvPr id="1582" name="Freeform 225"/>
              <p:cNvSpPr/>
              <p:nvPr/>
            </p:nvSpPr>
            <p:spPr bwMode="auto">
              <a:xfrm>
                <a:off x="2547" y="2403"/>
                <a:ext cx="32" cy="60"/>
              </a:xfrm>
              <a:custGeom>
                <a:gdLst>
                  <a:gd fmla="*/ 32 w 32" name="T0"/>
                  <a:gd fmla="*/ 40 h 60" name="T1"/>
                  <a:gd fmla="*/ 32 w 32" name="T2"/>
                  <a:gd fmla="*/ 60 h 60" name="T3"/>
                  <a:gd fmla="*/ 0 w 32" name="T4"/>
                  <a:gd fmla="*/ 22 h 60" name="T5"/>
                  <a:gd fmla="*/ 0 w 32" name="T6"/>
                  <a:gd fmla="*/ 0 h 60" name="T7"/>
                  <a:gd fmla="*/ 32 w 32" name="T8"/>
                  <a:gd fmla="*/ 40 h 60" name="T9"/>
                </a:gdLst>
                <a:cxnLst>
                  <a:cxn ang="0">
                    <a:pos x="T0" y="T1"/>
                  </a:cxn>
                  <a:cxn ang="0">
                    <a:pos x="T2" y="T3"/>
                  </a:cxn>
                  <a:cxn ang="0">
                    <a:pos x="T4" y="T5"/>
                  </a:cxn>
                  <a:cxn ang="0">
                    <a:pos x="T6" y="T7"/>
                  </a:cxn>
                  <a:cxn ang="0">
                    <a:pos x="T8" y="T9"/>
                  </a:cxn>
                </a:cxnLst>
                <a:rect b="b" l="0" r="r" t="0"/>
                <a:pathLst>
                  <a:path h="60" w="32">
                    <a:moveTo>
                      <a:pt x="32" y="40"/>
                    </a:moveTo>
                    <a:lnTo>
                      <a:pt x="32" y="60"/>
                    </a:lnTo>
                    <a:lnTo>
                      <a:pt x="0" y="22"/>
                    </a:lnTo>
                    <a:lnTo>
                      <a:pt x="0" y="0"/>
                    </a:lnTo>
                    <a:lnTo>
                      <a:pt x="32" y="40"/>
                    </a:lnTo>
                    <a:close/>
                  </a:path>
                </a:pathLst>
              </a:custGeom>
              <a:grpFill/>
              <a:ln>
                <a:noFill/>
              </a:ln>
            </p:spPr>
            <p:txBody>
              <a:bodyPr anchor="t" anchorCtr="0" bIns="45720" compatLnSpc="1" lIns="91440" numCol="1" rIns="91440" tIns="45720" vert="horz" wrap="square"/>
              <a:lstStyle/>
              <a:p>
                <a:endParaRPr altLang="en-US" lang="zh-CN"/>
              </a:p>
            </p:txBody>
          </p:sp>
          <p:sp>
            <p:nvSpPr>
              <p:cNvPr id="1583" name="Freeform 226"/>
              <p:cNvSpPr/>
              <p:nvPr/>
            </p:nvSpPr>
            <p:spPr bwMode="auto">
              <a:xfrm>
                <a:off x="2595" y="2463"/>
                <a:ext cx="18" cy="38"/>
              </a:xfrm>
              <a:custGeom>
                <a:gdLst>
                  <a:gd fmla="*/ 18 w 18" name="T0"/>
                  <a:gd fmla="*/ 22 h 38" name="T1"/>
                  <a:gd fmla="*/ 18 w 18" name="T2"/>
                  <a:gd fmla="*/ 38 h 38" name="T3"/>
                  <a:gd fmla="*/ 0 w 18" name="T4"/>
                  <a:gd fmla="*/ 18 h 38" name="T5"/>
                  <a:gd fmla="*/ 0 w 18" name="T6"/>
                  <a:gd fmla="*/ 0 h 38" name="T7"/>
                  <a:gd fmla="*/ 18 w 18" name="T8"/>
                  <a:gd fmla="*/ 22 h 38" name="T9"/>
                </a:gdLst>
                <a:cxnLst>
                  <a:cxn ang="0">
                    <a:pos x="T0" y="T1"/>
                  </a:cxn>
                  <a:cxn ang="0">
                    <a:pos x="T2" y="T3"/>
                  </a:cxn>
                  <a:cxn ang="0">
                    <a:pos x="T4" y="T5"/>
                  </a:cxn>
                  <a:cxn ang="0">
                    <a:pos x="T6" y="T7"/>
                  </a:cxn>
                  <a:cxn ang="0">
                    <a:pos x="T8" y="T9"/>
                  </a:cxn>
                </a:cxnLst>
                <a:rect b="b" l="0" r="r" t="0"/>
                <a:pathLst>
                  <a:path h="38" w="18">
                    <a:moveTo>
                      <a:pt x="18" y="22"/>
                    </a:moveTo>
                    <a:lnTo>
                      <a:pt x="18" y="38"/>
                    </a:lnTo>
                    <a:lnTo>
                      <a:pt x="0" y="18"/>
                    </a:lnTo>
                    <a:lnTo>
                      <a:pt x="0" y="0"/>
                    </a:lnTo>
                    <a:lnTo>
                      <a:pt x="18" y="22"/>
                    </a:lnTo>
                    <a:close/>
                  </a:path>
                </a:pathLst>
              </a:custGeom>
              <a:grpFill/>
              <a:ln>
                <a:noFill/>
              </a:ln>
            </p:spPr>
            <p:txBody>
              <a:bodyPr anchor="t" anchorCtr="0" bIns="45720" compatLnSpc="1" lIns="91440" numCol="1" rIns="91440" tIns="45720" vert="horz" wrap="square"/>
              <a:lstStyle/>
              <a:p>
                <a:endParaRPr altLang="en-US" lang="zh-CN"/>
              </a:p>
            </p:txBody>
          </p:sp>
          <p:sp>
            <p:nvSpPr>
              <p:cNvPr id="1584" name="Freeform 227"/>
              <p:cNvSpPr/>
              <p:nvPr/>
            </p:nvSpPr>
            <p:spPr bwMode="auto">
              <a:xfrm>
                <a:off x="2595" y="2503"/>
                <a:ext cx="18" cy="36"/>
              </a:xfrm>
              <a:custGeom>
                <a:gdLst>
                  <a:gd fmla="*/ 18 w 18" name="T0"/>
                  <a:gd fmla="*/ 20 h 36" name="T1"/>
                  <a:gd fmla="*/ 18 w 18" name="T2"/>
                  <a:gd fmla="*/ 36 h 36" name="T3"/>
                  <a:gd fmla="*/ 0 w 18" name="T4"/>
                  <a:gd fmla="*/ 16 h 36" name="T5"/>
                  <a:gd fmla="*/ 0 w 18" name="T6"/>
                  <a:gd fmla="*/ 0 h 36" name="T7"/>
                  <a:gd fmla="*/ 18 w 18" name="T8"/>
                  <a:gd fmla="*/ 20 h 36" name="T9"/>
                </a:gdLst>
                <a:cxnLst>
                  <a:cxn ang="0">
                    <a:pos x="T0" y="T1"/>
                  </a:cxn>
                  <a:cxn ang="0">
                    <a:pos x="T2" y="T3"/>
                  </a:cxn>
                  <a:cxn ang="0">
                    <a:pos x="T4" y="T5"/>
                  </a:cxn>
                  <a:cxn ang="0">
                    <a:pos x="T6" y="T7"/>
                  </a:cxn>
                  <a:cxn ang="0">
                    <a:pos x="T8" y="T9"/>
                  </a:cxn>
                </a:cxnLst>
                <a:rect b="b" l="0" r="r" t="0"/>
                <a:pathLst>
                  <a:path h="36" w="18">
                    <a:moveTo>
                      <a:pt x="18" y="20"/>
                    </a:moveTo>
                    <a:lnTo>
                      <a:pt x="18" y="36"/>
                    </a:lnTo>
                    <a:lnTo>
                      <a:pt x="0" y="16"/>
                    </a:lnTo>
                    <a:lnTo>
                      <a:pt x="0" y="0"/>
                    </a:lnTo>
                    <a:lnTo>
                      <a:pt x="18" y="20"/>
                    </a:lnTo>
                    <a:close/>
                  </a:path>
                </a:pathLst>
              </a:custGeom>
              <a:grpFill/>
              <a:ln>
                <a:noFill/>
              </a:ln>
            </p:spPr>
            <p:txBody>
              <a:bodyPr anchor="t" anchorCtr="0" bIns="45720" compatLnSpc="1" lIns="91440" numCol="1" rIns="91440" tIns="45720" vert="horz" wrap="square"/>
              <a:lstStyle/>
              <a:p>
                <a:endParaRPr altLang="en-US" lang="zh-CN"/>
              </a:p>
            </p:txBody>
          </p:sp>
          <p:sp>
            <p:nvSpPr>
              <p:cNvPr id="1585" name="Freeform 228"/>
              <p:cNvSpPr/>
              <p:nvPr/>
            </p:nvSpPr>
            <p:spPr bwMode="auto">
              <a:xfrm>
                <a:off x="2459" y="2403"/>
                <a:ext cx="50" cy="80"/>
              </a:xfrm>
              <a:custGeom>
                <a:gdLst>
                  <a:gd fmla="*/ 0 w 50" name="T0"/>
                  <a:gd fmla="*/ 0 h 80" name="T1"/>
                  <a:gd fmla="*/ 50 w 50" name="T2"/>
                  <a:gd fmla="*/ 54 h 80" name="T3"/>
                  <a:gd fmla="*/ 50 w 50" name="T4"/>
                  <a:gd fmla="*/ 80 h 80" name="T5"/>
                  <a:gd fmla="*/ 0 w 50" name="T6"/>
                  <a:gd fmla="*/ 32 h 80" name="T7"/>
                  <a:gd fmla="*/ 0 w 50" name="T8"/>
                  <a:gd fmla="*/ 0 h 80" name="T9"/>
                </a:gdLst>
                <a:cxnLst>
                  <a:cxn ang="0">
                    <a:pos x="T0" y="T1"/>
                  </a:cxn>
                  <a:cxn ang="0">
                    <a:pos x="T2" y="T3"/>
                  </a:cxn>
                  <a:cxn ang="0">
                    <a:pos x="T4" y="T5"/>
                  </a:cxn>
                  <a:cxn ang="0">
                    <a:pos x="T6" y="T7"/>
                  </a:cxn>
                  <a:cxn ang="0">
                    <a:pos x="T8" y="T9"/>
                  </a:cxn>
                </a:cxnLst>
                <a:rect b="b" l="0" r="r" t="0"/>
                <a:pathLst>
                  <a:path h="80" w="50">
                    <a:moveTo>
                      <a:pt x="0" y="0"/>
                    </a:moveTo>
                    <a:lnTo>
                      <a:pt x="50" y="54"/>
                    </a:lnTo>
                    <a:lnTo>
                      <a:pt x="50" y="80"/>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86" name="Freeform 229"/>
              <p:cNvSpPr/>
              <p:nvPr/>
            </p:nvSpPr>
            <p:spPr bwMode="auto">
              <a:xfrm>
                <a:off x="2525" y="2471"/>
                <a:ext cx="14" cy="38"/>
              </a:xfrm>
              <a:custGeom>
                <a:gdLst>
                  <a:gd fmla="*/ 0 w 14" name="T0"/>
                  <a:gd fmla="*/ 0 h 38" name="T1"/>
                  <a:gd fmla="*/ 14 w 14" name="T2"/>
                  <a:gd fmla="*/ 16 h 38" name="T3"/>
                  <a:gd fmla="*/ 14 w 14" name="T4"/>
                  <a:gd fmla="*/ 38 h 38" name="T5"/>
                  <a:gd fmla="*/ 0 w 14" name="T6"/>
                  <a:gd fmla="*/ 26 h 38" name="T7"/>
                  <a:gd fmla="*/ 0 w 14" name="T8"/>
                  <a:gd fmla="*/ 0 h 38" name="T9"/>
                </a:gdLst>
                <a:cxnLst>
                  <a:cxn ang="0">
                    <a:pos x="T0" y="T1"/>
                  </a:cxn>
                  <a:cxn ang="0">
                    <a:pos x="T2" y="T3"/>
                  </a:cxn>
                  <a:cxn ang="0">
                    <a:pos x="T4" y="T5"/>
                  </a:cxn>
                  <a:cxn ang="0">
                    <a:pos x="T6" y="T7"/>
                  </a:cxn>
                  <a:cxn ang="0">
                    <a:pos x="T8" y="T9"/>
                  </a:cxn>
                </a:cxnLst>
                <a:rect b="b" l="0" r="r" t="0"/>
                <a:pathLst>
                  <a:path h="38" w="14">
                    <a:moveTo>
                      <a:pt x="0" y="0"/>
                    </a:moveTo>
                    <a:lnTo>
                      <a:pt x="14" y="16"/>
                    </a:lnTo>
                    <a:lnTo>
                      <a:pt x="14" y="38"/>
                    </a:lnTo>
                    <a:lnTo>
                      <a:pt x="0" y="2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87" name="Freeform 230"/>
              <p:cNvSpPr/>
              <p:nvPr/>
            </p:nvSpPr>
            <p:spPr bwMode="auto">
              <a:xfrm>
                <a:off x="2553" y="2501"/>
                <a:ext cx="60" cy="76"/>
              </a:xfrm>
              <a:custGeom>
                <a:gdLst>
                  <a:gd fmla="*/ 60 w 60" name="T0"/>
                  <a:gd fmla="*/ 62 h 76" name="T1"/>
                  <a:gd fmla="*/ 60 w 60" name="T2"/>
                  <a:gd fmla="*/ 76 h 76" name="T3"/>
                  <a:gd fmla="*/ 2 w 60" name="T4"/>
                  <a:gd fmla="*/ 22 h 76" name="T5"/>
                  <a:gd fmla="*/ 2 w 60" name="T6"/>
                  <a:gd fmla="*/ 2 h 76" name="T7"/>
                  <a:gd fmla="*/ 0 w 60" name="T8"/>
                  <a:gd fmla="*/ 0 h 76" name="T9"/>
                  <a:gd fmla="*/ 60 w 60" name="T10"/>
                  <a:gd fmla="*/ 62 h 76" name="T11"/>
                </a:gdLst>
                <a:cxnLst>
                  <a:cxn ang="0">
                    <a:pos x="T0" y="T1"/>
                  </a:cxn>
                  <a:cxn ang="0">
                    <a:pos x="T2" y="T3"/>
                  </a:cxn>
                  <a:cxn ang="0">
                    <a:pos x="T4" y="T5"/>
                  </a:cxn>
                  <a:cxn ang="0">
                    <a:pos x="T6" y="T7"/>
                  </a:cxn>
                  <a:cxn ang="0">
                    <a:pos x="T8" y="T9"/>
                  </a:cxn>
                  <a:cxn ang="0">
                    <a:pos x="T10" y="T11"/>
                  </a:cxn>
                </a:cxnLst>
                <a:rect b="b" l="0" r="r" t="0"/>
                <a:pathLst>
                  <a:path h="76" w="60">
                    <a:moveTo>
                      <a:pt x="60" y="62"/>
                    </a:moveTo>
                    <a:lnTo>
                      <a:pt x="60" y="76"/>
                    </a:lnTo>
                    <a:lnTo>
                      <a:pt x="2" y="22"/>
                    </a:lnTo>
                    <a:lnTo>
                      <a:pt x="2" y="2"/>
                    </a:lnTo>
                    <a:lnTo>
                      <a:pt x="0" y="0"/>
                    </a:lnTo>
                    <a:lnTo>
                      <a:pt x="60" y="62"/>
                    </a:lnTo>
                    <a:close/>
                  </a:path>
                </a:pathLst>
              </a:custGeom>
              <a:grpFill/>
              <a:ln>
                <a:noFill/>
              </a:ln>
            </p:spPr>
            <p:txBody>
              <a:bodyPr anchor="t" anchorCtr="0" bIns="45720" compatLnSpc="1" lIns="91440" numCol="1" rIns="91440" tIns="45720" vert="horz" wrap="square"/>
              <a:lstStyle/>
              <a:p>
                <a:endParaRPr altLang="en-US" lang="zh-CN"/>
              </a:p>
            </p:txBody>
          </p:sp>
          <p:sp>
            <p:nvSpPr>
              <p:cNvPr id="1588" name="Freeform 231"/>
              <p:cNvSpPr/>
              <p:nvPr/>
            </p:nvSpPr>
            <p:spPr bwMode="auto">
              <a:xfrm>
                <a:off x="2459" y="2459"/>
                <a:ext cx="24" cy="50"/>
              </a:xfrm>
              <a:custGeom>
                <a:gdLst>
                  <a:gd fmla="*/ 0 w 24" name="T0"/>
                  <a:gd fmla="*/ 0 h 50" name="T1"/>
                  <a:gd fmla="*/ 24 w 24" name="T2"/>
                  <a:gd fmla="*/ 22 h 50" name="T3"/>
                  <a:gd fmla="*/ 24 w 24" name="T4"/>
                  <a:gd fmla="*/ 50 h 50" name="T5"/>
                  <a:gd fmla="*/ 0 w 24" name="T6"/>
                  <a:gd fmla="*/ 32 h 50" name="T7"/>
                  <a:gd fmla="*/ 0 w 24" name="T8"/>
                  <a:gd fmla="*/ 0 h 50" name="T9"/>
                </a:gdLst>
                <a:cxnLst>
                  <a:cxn ang="0">
                    <a:pos x="T0" y="T1"/>
                  </a:cxn>
                  <a:cxn ang="0">
                    <a:pos x="T2" y="T3"/>
                  </a:cxn>
                  <a:cxn ang="0">
                    <a:pos x="T4" y="T5"/>
                  </a:cxn>
                  <a:cxn ang="0">
                    <a:pos x="T6" y="T7"/>
                  </a:cxn>
                  <a:cxn ang="0">
                    <a:pos x="T8" y="T9"/>
                  </a:cxn>
                </a:cxnLst>
                <a:rect b="b" l="0" r="r" t="0"/>
                <a:pathLst>
                  <a:path h="50" w="24">
                    <a:moveTo>
                      <a:pt x="0" y="0"/>
                    </a:moveTo>
                    <a:lnTo>
                      <a:pt x="24" y="22"/>
                    </a:lnTo>
                    <a:lnTo>
                      <a:pt x="24" y="50"/>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89" name="Freeform 232"/>
              <p:cNvSpPr/>
              <p:nvPr/>
            </p:nvSpPr>
            <p:spPr bwMode="auto">
              <a:xfrm>
                <a:off x="2597" y="2585"/>
                <a:ext cx="16" cy="30"/>
              </a:xfrm>
              <a:custGeom>
                <a:gdLst>
                  <a:gd fmla="*/ 16 w 16" name="T0"/>
                  <a:gd fmla="*/ 14 h 30" name="T1"/>
                  <a:gd fmla="*/ 16 w 16" name="T2"/>
                  <a:gd fmla="*/ 30 h 30" name="T3"/>
                  <a:gd fmla="*/ 0 w 16" name="T4"/>
                  <a:gd fmla="*/ 18 h 30" name="T5"/>
                  <a:gd fmla="*/ 0 w 16" name="T6"/>
                  <a:gd fmla="*/ 0 h 30" name="T7"/>
                  <a:gd fmla="*/ 16 w 16" name="T8"/>
                  <a:gd fmla="*/ 14 h 30" name="T9"/>
                </a:gdLst>
                <a:cxnLst>
                  <a:cxn ang="0">
                    <a:pos x="T0" y="T1"/>
                  </a:cxn>
                  <a:cxn ang="0">
                    <a:pos x="T2" y="T3"/>
                  </a:cxn>
                  <a:cxn ang="0">
                    <a:pos x="T4" y="T5"/>
                  </a:cxn>
                  <a:cxn ang="0">
                    <a:pos x="T6" y="T7"/>
                  </a:cxn>
                  <a:cxn ang="0">
                    <a:pos x="T8" y="T9"/>
                  </a:cxn>
                </a:cxnLst>
                <a:rect b="b" l="0" r="r" t="0"/>
                <a:pathLst>
                  <a:path h="30" w="16">
                    <a:moveTo>
                      <a:pt x="16" y="14"/>
                    </a:moveTo>
                    <a:lnTo>
                      <a:pt x="16" y="30"/>
                    </a:lnTo>
                    <a:lnTo>
                      <a:pt x="0" y="18"/>
                    </a:lnTo>
                    <a:lnTo>
                      <a:pt x="0" y="0"/>
                    </a:lnTo>
                    <a:lnTo>
                      <a:pt x="16" y="14"/>
                    </a:lnTo>
                    <a:close/>
                  </a:path>
                </a:pathLst>
              </a:custGeom>
              <a:grpFill/>
              <a:ln>
                <a:noFill/>
              </a:ln>
            </p:spPr>
            <p:txBody>
              <a:bodyPr anchor="t" anchorCtr="0" bIns="45720" compatLnSpc="1" lIns="91440" numCol="1" rIns="91440" tIns="45720" vert="horz" wrap="square"/>
              <a:lstStyle/>
              <a:p>
                <a:endParaRPr altLang="en-US" lang="zh-CN"/>
              </a:p>
            </p:txBody>
          </p:sp>
          <p:sp>
            <p:nvSpPr>
              <p:cNvPr id="1590" name="Freeform 233"/>
              <p:cNvSpPr/>
              <p:nvPr/>
            </p:nvSpPr>
            <p:spPr bwMode="auto">
              <a:xfrm>
                <a:off x="2459" y="2515"/>
                <a:ext cx="58" cy="72"/>
              </a:xfrm>
              <a:custGeom>
                <a:gdLst>
                  <a:gd fmla="*/ 0 w 58" name="T0"/>
                  <a:gd fmla="*/ 0 h 72" name="T1"/>
                  <a:gd fmla="*/ 58 w 58" name="T2"/>
                  <a:gd fmla="*/ 46 h 72" name="T3"/>
                  <a:gd fmla="*/ 58 w 58" name="T4"/>
                  <a:gd fmla="*/ 72 h 72" name="T5"/>
                  <a:gd fmla="*/ 0 w 58" name="T6"/>
                  <a:gd fmla="*/ 32 h 72" name="T7"/>
                  <a:gd fmla="*/ 0 w 58" name="T8"/>
                  <a:gd fmla="*/ 0 h 72" name="T9"/>
                </a:gdLst>
                <a:cxnLst>
                  <a:cxn ang="0">
                    <a:pos x="T0" y="T1"/>
                  </a:cxn>
                  <a:cxn ang="0">
                    <a:pos x="T2" y="T3"/>
                  </a:cxn>
                  <a:cxn ang="0">
                    <a:pos x="T4" y="T5"/>
                  </a:cxn>
                  <a:cxn ang="0">
                    <a:pos x="T6" y="T7"/>
                  </a:cxn>
                  <a:cxn ang="0">
                    <a:pos x="T8" y="T9"/>
                  </a:cxn>
                </a:cxnLst>
                <a:rect b="b" l="0" r="r" t="0"/>
                <a:pathLst>
                  <a:path h="72" w="57">
                    <a:moveTo>
                      <a:pt x="0" y="0"/>
                    </a:moveTo>
                    <a:lnTo>
                      <a:pt x="58" y="46"/>
                    </a:lnTo>
                    <a:lnTo>
                      <a:pt x="58" y="72"/>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91" name="Freeform 234"/>
              <p:cNvSpPr/>
              <p:nvPr/>
            </p:nvSpPr>
            <p:spPr bwMode="auto">
              <a:xfrm>
                <a:off x="2531" y="2573"/>
                <a:ext cx="18" cy="36"/>
              </a:xfrm>
              <a:custGeom>
                <a:gdLst>
                  <a:gd fmla="*/ 18 w 18" name="T0"/>
                  <a:gd fmla="*/ 12 h 36" name="T1"/>
                  <a:gd fmla="*/ 18 w 18" name="T2"/>
                  <a:gd fmla="*/ 36 h 36" name="T3"/>
                  <a:gd fmla="*/ 2 w 18" name="T4"/>
                  <a:gd fmla="*/ 24 h 36" name="T5"/>
                  <a:gd fmla="*/ 2 w 18" name="T6"/>
                  <a:gd fmla="*/ 2 h 36" name="T7"/>
                  <a:gd fmla="*/ 0 w 18" name="T8"/>
                  <a:gd fmla="*/ 0 h 36" name="T9"/>
                  <a:gd fmla="*/ 18 w 18" name="T10"/>
                  <a:gd fmla="*/ 12 h 36" name="T11"/>
                </a:gdLst>
                <a:cxnLst>
                  <a:cxn ang="0">
                    <a:pos x="T0" y="T1"/>
                  </a:cxn>
                  <a:cxn ang="0">
                    <a:pos x="T2" y="T3"/>
                  </a:cxn>
                  <a:cxn ang="0">
                    <a:pos x="T4" y="T5"/>
                  </a:cxn>
                  <a:cxn ang="0">
                    <a:pos x="T6" y="T7"/>
                  </a:cxn>
                  <a:cxn ang="0">
                    <a:pos x="T8" y="T9"/>
                  </a:cxn>
                  <a:cxn ang="0">
                    <a:pos x="T10" y="T11"/>
                  </a:cxn>
                </a:cxnLst>
                <a:rect b="b" l="0" r="r" t="0"/>
                <a:pathLst>
                  <a:path h="36" w="18">
                    <a:moveTo>
                      <a:pt x="18" y="12"/>
                    </a:moveTo>
                    <a:lnTo>
                      <a:pt x="18" y="36"/>
                    </a:lnTo>
                    <a:lnTo>
                      <a:pt x="2" y="24"/>
                    </a:lnTo>
                    <a:lnTo>
                      <a:pt x="2" y="2"/>
                    </a:lnTo>
                    <a:lnTo>
                      <a:pt x="0" y="0"/>
                    </a:lnTo>
                    <a:lnTo>
                      <a:pt x="18" y="12"/>
                    </a:lnTo>
                    <a:close/>
                  </a:path>
                </a:pathLst>
              </a:custGeom>
              <a:grpFill/>
              <a:ln>
                <a:noFill/>
              </a:ln>
            </p:spPr>
            <p:txBody>
              <a:bodyPr anchor="t" anchorCtr="0" bIns="45720" compatLnSpc="1" lIns="91440" numCol="1" rIns="91440" tIns="45720" vert="horz" wrap="square"/>
              <a:lstStyle/>
              <a:p>
                <a:endParaRPr altLang="en-US" lang="zh-CN"/>
              </a:p>
            </p:txBody>
          </p:sp>
          <p:sp>
            <p:nvSpPr>
              <p:cNvPr id="1592" name="Freeform 235"/>
              <p:cNvSpPr/>
              <p:nvPr/>
            </p:nvSpPr>
            <p:spPr bwMode="auto">
              <a:xfrm>
                <a:off x="2565" y="2597"/>
                <a:ext cx="48" cy="55"/>
              </a:xfrm>
              <a:custGeom>
                <a:gdLst>
                  <a:gd fmla="*/ 48 w 48" name="T0"/>
                  <a:gd fmla="*/ 39 h 55" name="T1"/>
                  <a:gd fmla="*/ 48 w 48" name="T2"/>
                  <a:gd fmla="*/ 55 h 55" name="T3"/>
                  <a:gd fmla="*/ 0 w 48" name="T4"/>
                  <a:gd fmla="*/ 22 h 55" name="T5"/>
                  <a:gd fmla="*/ 0 w 48" name="T6"/>
                  <a:gd fmla="*/ 0 h 55" name="T7"/>
                  <a:gd fmla="*/ 48 w 48" name="T8"/>
                  <a:gd fmla="*/ 39 h 55" name="T9"/>
                </a:gdLst>
                <a:cxnLst>
                  <a:cxn ang="0">
                    <a:pos x="T0" y="T1"/>
                  </a:cxn>
                  <a:cxn ang="0">
                    <a:pos x="T2" y="T3"/>
                  </a:cxn>
                  <a:cxn ang="0">
                    <a:pos x="T4" y="T5"/>
                  </a:cxn>
                  <a:cxn ang="0">
                    <a:pos x="T6" y="T7"/>
                  </a:cxn>
                  <a:cxn ang="0">
                    <a:pos x="T8" y="T9"/>
                  </a:cxn>
                </a:cxnLst>
                <a:rect b="b" l="0" r="r" t="0"/>
                <a:pathLst>
                  <a:path h="55" w="48">
                    <a:moveTo>
                      <a:pt x="48" y="39"/>
                    </a:moveTo>
                    <a:lnTo>
                      <a:pt x="48" y="55"/>
                    </a:lnTo>
                    <a:lnTo>
                      <a:pt x="0" y="22"/>
                    </a:lnTo>
                    <a:lnTo>
                      <a:pt x="0" y="0"/>
                    </a:lnTo>
                    <a:lnTo>
                      <a:pt x="48" y="39"/>
                    </a:lnTo>
                    <a:close/>
                  </a:path>
                </a:pathLst>
              </a:custGeom>
              <a:grpFill/>
              <a:ln>
                <a:noFill/>
              </a:ln>
            </p:spPr>
            <p:txBody>
              <a:bodyPr anchor="t" anchorCtr="0" bIns="45720" compatLnSpc="1" lIns="91440" numCol="1" rIns="91440" tIns="45720" vert="horz" wrap="square"/>
              <a:lstStyle/>
              <a:p>
                <a:endParaRPr altLang="en-US" lang="zh-CN"/>
              </a:p>
            </p:txBody>
          </p:sp>
          <p:sp>
            <p:nvSpPr>
              <p:cNvPr id="1593" name="Freeform 236"/>
              <p:cNvSpPr/>
              <p:nvPr/>
            </p:nvSpPr>
            <p:spPr bwMode="auto">
              <a:xfrm>
                <a:off x="2459" y="2571"/>
                <a:ext cx="18" cy="42"/>
              </a:xfrm>
              <a:custGeom>
                <a:gdLst>
                  <a:gd fmla="*/ 0 w 18" name="T0"/>
                  <a:gd fmla="*/ 0 h 42" name="T1"/>
                  <a:gd fmla="*/ 18 w 18" name="T2"/>
                  <a:gd fmla="*/ 12 h 42" name="T3"/>
                  <a:gd fmla="*/ 18 w 18" name="T4"/>
                  <a:gd fmla="*/ 42 h 42" name="T5"/>
                  <a:gd fmla="*/ 0 w 18" name="T6"/>
                  <a:gd fmla="*/ 32 h 42" name="T7"/>
                  <a:gd fmla="*/ 0 w 18" name="T8"/>
                  <a:gd fmla="*/ 0 h 42" name="T9"/>
                </a:gdLst>
                <a:cxnLst>
                  <a:cxn ang="0">
                    <a:pos x="T0" y="T1"/>
                  </a:cxn>
                  <a:cxn ang="0">
                    <a:pos x="T2" y="T3"/>
                  </a:cxn>
                  <a:cxn ang="0">
                    <a:pos x="T4" y="T5"/>
                  </a:cxn>
                  <a:cxn ang="0">
                    <a:pos x="T6" y="T7"/>
                  </a:cxn>
                  <a:cxn ang="0">
                    <a:pos x="T8" y="T9"/>
                  </a:cxn>
                </a:cxnLst>
                <a:rect b="b" l="0" r="r" t="0"/>
                <a:pathLst>
                  <a:path h="42" w="18">
                    <a:moveTo>
                      <a:pt x="0" y="0"/>
                    </a:moveTo>
                    <a:lnTo>
                      <a:pt x="18" y="12"/>
                    </a:lnTo>
                    <a:lnTo>
                      <a:pt x="18" y="42"/>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94" name="Freeform 237"/>
              <p:cNvSpPr/>
              <p:nvPr/>
            </p:nvSpPr>
            <p:spPr bwMode="auto">
              <a:xfrm>
                <a:off x="2493" y="2593"/>
                <a:ext cx="16" cy="38"/>
              </a:xfrm>
              <a:custGeom>
                <a:gdLst>
                  <a:gd fmla="*/ 16 w 16" name="T0"/>
                  <a:gd fmla="*/ 12 h 38" name="T1"/>
                  <a:gd fmla="*/ 16 w 16" name="T2"/>
                  <a:gd fmla="*/ 38 h 38" name="T3"/>
                  <a:gd fmla="*/ 0 w 16" name="T4"/>
                  <a:gd fmla="*/ 28 h 38" name="T5"/>
                  <a:gd fmla="*/ 0 w 16" name="T6"/>
                  <a:gd fmla="*/ 0 h 38" name="T7"/>
                  <a:gd fmla="*/ 16 w 16" name="T8"/>
                  <a:gd fmla="*/ 12 h 38" name="T9"/>
                </a:gdLst>
                <a:cxnLst>
                  <a:cxn ang="0">
                    <a:pos x="T0" y="T1"/>
                  </a:cxn>
                  <a:cxn ang="0">
                    <a:pos x="T2" y="T3"/>
                  </a:cxn>
                  <a:cxn ang="0">
                    <a:pos x="T4" y="T5"/>
                  </a:cxn>
                  <a:cxn ang="0">
                    <a:pos x="T6" y="T7"/>
                  </a:cxn>
                  <a:cxn ang="0">
                    <a:pos x="T8" y="T9"/>
                  </a:cxn>
                </a:cxnLst>
                <a:rect b="b" l="0" r="r" t="0"/>
                <a:pathLst>
                  <a:path h="38" w="16">
                    <a:moveTo>
                      <a:pt x="16" y="12"/>
                    </a:moveTo>
                    <a:lnTo>
                      <a:pt x="16" y="38"/>
                    </a:lnTo>
                    <a:lnTo>
                      <a:pt x="0" y="28"/>
                    </a:lnTo>
                    <a:lnTo>
                      <a:pt x="0" y="0"/>
                    </a:lnTo>
                    <a:lnTo>
                      <a:pt x="16" y="12"/>
                    </a:lnTo>
                    <a:close/>
                  </a:path>
                </a:pathLst>
              </a:custGeom>
              <a:grpFill/>
              <a:ln>
                <a:noFill/>
              </a:ln>
            </p:spPr>
            <p:txBody>
              <a:bodyPr anchor="t" anchorCtr="0" bIns="45720" compatLnSpc="1" lIns="91440" numCol="1" rIns="91440" tIns="45720" vert="horz" wrap="square"/>
              <a:lstStyle/>
              <a:p>
                <a:endParaRPr altLang="en-US" lang="zh-CN"/>
              </a:p>
            </p:txBody>
          </p:sp>
          <p:sp>
            <p:nvSpPr>
              <p:cNvPr id="1595" name="Freeform 238"/>
              <p:cNvSpPr/>
              <p:nvPr/>
            </p:nvSpPr>
            <p:spPr bwMode="auto">
              <a:xfrm>
                <a:off x="2525" y="2615"/>
                <a:ext cx="50" cy="53"/>
              </a:xfrm>
              <a:custGeom>
                <a:gdLst>
                  <a:gd fmla="*/ 50 w 50" name="T0"/>
                  <a:gd fmla="*/ 33 h 53" name="T1"/>
                  <a:gd fmla="*/ 50 w 50" name="T2"/>
                  <a:gd fmla="*/ 53 h 53" name="T3"/>
                  <a:gd fmla="*/ 0 w 50" name="T4"/>
                  <a:gd fmla="*/ 25 h 53" name="T5"/>
                  <a:gd fmla="*/ 0 w 50" name="T6"/>
                  <a:gd fmla="*/ 0 h 53" name="T7"/>
                  <a:gd fmla="*/ 50 w 50" name="T8"/>
                  <a:gd fmla="*/ 33 h 53" name="T9"/>
                </a:gdLst>
                <a:cxnLst>
                  <a:cxn ang="0">
                    <a:pos x="T0" y="T1"/>
                  </a:cxn>
                  <a:cxn ang="0">
                    <a:pos x="T2" y="T3"/>
                  </a:cxn>
                  <a:cxn ang="0">
                    <a:pos x="T4" y="T5"/>
                  </a:cxn>
                  <a:cxn ang="0">
                    <a:pos x="T6" y="T7"/>
                  </a:cxn>
                  <a:cxn ang="0">
                    <a:pos x="T8" y="T9"/>
                  </a:cxn>
                </a:cxnLst>
                <a:rect b="b" l="0" r="r" t="0"/>
                <a:pathLst>
                  <a:path h="52" w="50">
                    <a:moveTo>
                      <a:pt x="50" y="33"/>
                    </a:moveTo>
                    <a:lnTo>
                      <a:pt x="50" y="53"/>
                    </a:lnTo>
                    <a:lnTo>
                      <a:pt x="0" y="25"/>
                    </a:lnTo>
                    <a:lnTo>
                      <a:pt x="0" y="0"/>
                    </a:lnTo>
                    <a:lnTo>
                      <a:pt x="50" y="33"/>
                    </a:lnTo>
                    <a:close/>
                  </a:path>
                </a:pathLst>
              </a:custGeom>
              <a:grpFill/>
              <a:ln>
                <a:noFill/>
              </a:ln>
            </p:spPr>
            <p:txBody>
              <a:bodyPr anchor="t" anchorCtr="0" bIns="45720" compatLnSpc="1" lIns="91440" numCol="1" rIns="91440" tIns="45720" vert="horz" wrap="square"/>
              <a:lstStyle/>
              <a:p>
                <a:endParaRPr altLang="en-US" lang="zh-CN"/>
              </a:p>
            </p:txBody>
          </p:sp>
          <p:sp>
            <p:nvSpPr>
              <p:cNvPr id="1596" name="Freeform 239"/>
              <p:cNvSpPr/>
              <p:nvPr/>
            </p:nvSpPr>
            <p:spPr bwMode="auto">
              <a:xfrm>
                <a:off x="2459" y="2627"/>
                <a:ext cx="30" cy="45"/>
              </a:xfrm>
              <a:custGeom>
                <a:gdLst>
                  <a:gd fmla="*/ 0 w 30" name="T0"/>
                  <a:gd fmla="*/ 0 h 45" name="T1"/>
                  <a:gd fmla="*/ 30 w 30" name="T2"/>
                  <a:gd fmla="*/ 17 h 45" name="T3"/>
                  <a:gd fmla="*/ 30 w 30" name="T4"/>
                  <a:gd fmla="*/ 45 h 45" name="T5"/>
                  <a:gd fmla="*/ 0 w 30" name="T6"/>
                  <a:gd fmla="*/ 33 h 45" name="T7"/>
                  <a:gd fmla="*/ 0 w 30" name="T8"/>
                  <a:gd fmla="*/ 0 h 45" name="T9"/>
                </a:gdLst>
                <a:cxnLst>
                  <a:cxn ang="0">
                    <a:pos x="T0" y="T1"/>
                  </a:cxn>
                  <a:cxn ang="0">
                    <a:pos x="T2" y="T3"/>
                  </a:cxn>
                  <a:cxn ang="0">
                    <a:pos x="T4" y="T5"/>
                  </a:cxn>
                  <a:cxn ang="0">
                    <a:pos x="T6" y="T7"/>
                  </a:cxn>
                  <a:cxn ang="0">
                    <a:pos x="T8" y="T9"/>
                  </a:cxn>
                </a:cxnLst>
                <a:rect b="b" l="0" r="r" t="0"/>
                <a:pathLst>
                  <a:path h="45" w="30">
                    <a:moveTo>
                      <a:pt x="0" y="0"/>
                    </a:moveTo>
                    <a:lnTo>
                      <a:pt x="30" y="17"/>
                    </a:lnTo>
                    <a:lnTo>
                      <a:pt x="30" y="45"/>
                    </a:lnTo>
                    <a:lnTo>
                      <a:pt x="0" y="33"/>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97" name="Freeform 240"/>
              <p:cNvSpPr/>
              <p:nvPr/>
            </p:nvSpPr>
            <p:spPr bwMode="auto">
              <a:xfrm>
                <a:off x="2553" y="2678"/>
                <a:ext cx="60" cy="46"/>
              </a:xfrm>
              <a:custGeom>
                <a:gdLst>
                  <a:gd fmla="*/ 60 w 60" name="T0"/>
                  <a:gd fmla="*/ 30 h 46" name="T1"/>
                  <a:gd fmla="*/ 60 w 60" name="T2"/>
                  <a:gd fmla="*/ 46 h 46" name="T3"/>
                  <a:gd fmla="*/ 0 w 60" name="T4"/>
                  <a:gd fmla="*/ 20 h 46" name="T5"/>
                  <a:gd fmla="*/ 0 w 60" name="T6"/>
                  <a:gd fmla="*/ 0 h 46" name="T7"/>
                  <a:gd fmla="*/ 60 w 60" name="T8"/>
                  <a:gd fmla="*/ 30 h 46" name="T9"/>
                </a:gdLst>
                <a:cxnLst>
                  <a:cxn ang="0">
                    <a:pos x="T0" y="T1"/>
                  </a:cxn>
                  <a:cxn ang="0">
                    <a:pos x="T2" y="T3"/>
                  </a:cxn>
                  <a:cxn ang="0">
                    <a:pos x="T4" y="T5"/>
                  </a:cxn>
                  <a:cxn ang="0">
                    <a:pos x="T6" y="T7"/>
                  </a:cxn>
                  <a:cxn ang="0">
                    <a:pos x="T8" y="T9"/>
                  </a:cxn>
                </a:cxnLst>
                <a:rect b="b" l="0" r="r" t="0"/>
                <a:pathLst>
                  <a:path h="46" w="60">
                    <a:moveTo>
                      <a:pt x="60" y="30"/>
                    </a:moveTo>
                    <a:lnTo>
                      <a:pt x="60" y="46"/>
                    </a:lnTo>
                    <a:lnTo>
                      <a:pt x="0" y="20"/>
                    </a:lnTo>
                    <a:lnTo>
                      <a:pt x="0" y="0"/>
                    </a:lnTo>
                    <a:lnTo>
                      <a:pt x="60" y="30"/>
                    </a:lnTo>
                    <a:close/>
                  </a:path>
                </a:pathLst>
              </a:custGeom>
              <a:grpFill/>
              <a:ln>
                <a:noFill/>
              </a:ln>
            </p:spPr>
            <p:txBody>
              <a:bodyPr anchor="t" anchorCtr="0" bIns="45720" compatLnSpc="1" lIns="91440" numCol="1" rIns="91440" tIns="45720" vert="horz" wrap="square"/>
              <a:lstStyle/>
              <a:p>
                <a:endParaRPr altLang="en-US" lang="zh-CN"/>
              </a:p>
            </p:txBody>
          </p:sp>
          <p:sp>
            <p:nvSpPr>
              <p:cNvPr id="1598" name="Freeform 241"/>
              <p:cNvSpPr/>
              <p:nvPr/>
            </p:nvSpPr>
            <p:spPr bwMode="auto">
              <a:xfrm>
                <a:off x="2459" y="2684"/>
                <a:ext cx="58" cy="48"/>
              </a:xfrm>
              <a:custGeom>
                <a:gdLst>
                  <a:gd fmla="*/ 0 w 58" name="T0"/>
                  <a:gd fmla="*/ 0 h 48" name="T1"/>
                  <a:gd fmla="*/ 58 w 58" name="T2"/>
                  <a:gd fmla="*/ 24 h 48" name="T3"/>
                  <a:gd fmla="*/ 58 w 58" name="T4"/>
                  <a:gd fmla="*/ 48 h 48" name="T5"/>
                  <a:gd fmla="*/ 0 w 58" name="T6"/>
                  <a:gd fmla="*/ 32 h 48" name="T7"/>
                  <a:gd fmla="*/ 0 w 58" name="T8"/>
                  <a:gd fmla="*/ 0 h 48" name="T9"/>
                </a:gdLst>
                <a:cxnLst>
                  <a:cxn ang="0">
                    <a:pos x="T0" y="T1"/>
                  </a:cxn>
                  <a:cxn ang="0">
                    <a:pos x="T2" y="T3"/>
                  </a:cxn>
                  <a:cxn ang="0">
                    <a:pos x="T4" y="T5"/>
                  </a:cxn>
                  <a:cxn ang="0">
                    <a:pos x="T6" y="T7"/>
                  </a:cxn>
                  <a:cxn ang="0">
                    <a:pos x="T8" y="T9"/>
                  </a:cxn>
                </a:cxnLst>
                <a:rect b="b" l="0" r="r" t="0"/>
                <a:pathLst>
                  <a:path h="48" w="57">
                    <a:moveTo>
                      <a:pt x="0" y="0"/>
                    </a:moveTo>
                    <a:lnTo>
                      <a:pt x="58" y="24"/>
                    </a:lnTo>
                    <a:lnTo>
                      <a:pt x="58" y="48"/>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99" name="Freeform 242"/>
              <p:cNvSpPr/>
              <p:nvPr/>
            </p:nvSpPr>
            <p:spPr bwMode="auto">
              <a:xfrm>
                <a:off x="2533" y="2714"/>
                <a:ext cx="42" cy="36"/>
              </a:xfrm>
              <a:custGeom>
                <a:gdLst>
                  <a:gd fmla="*/ 0 w 42" name="T0"/>
                  <a:gd fmla="*/ 0 h 36" name="T1"/>
                  <a:gd fmla="*/ 42 w 42" name="T2"/>
                  <a:gd fmla="*/ 16 h 36" name="T3"/>
                  <a:gd fmla="*/ 42 w 42" name="T4"/>
                  <a:gd fmla="*/ 36 h 36" name="T5"/>
                  <a:gd fmla="*/ 0 w 42" name="T6"/>
                  <a:gd fmla="*/ 24 h 36" name="T7"/>
                  <a:gd fmla="*/ 0 w 42" name="T8"/>
                  <a:gd fmla="*/ 0 h 36" name="T9"/>
                </a:gdLst>
                <a:cxnLst>
                  <a:cxn ang="0">
                    <a:pos x="T0" y="T1"/>
                  </a:cxn>
                  <a:cxn ang="0">
                    <a:pos x="T2" y="T3"/>
                  </a:cxn>
                  <a:cxn ang="0">
                    <a:pos x="T4" y="T5"/>
                  </a:cxn>
                  <a:cxn ang="0">
                    <a:pos x="T6" y="T7"/>
                  </a:cxn>
                  <a:cxn ang="0">
                    <a:pos x="T8" y="T9"/>
                  </a:cxn>
                </a:cxnLst>
                <a:rect b="b" l="0" r="r" t="0"/>
                <a:pathLst>
                  <a:path h="36" w="42">
                    <a:moveTo>
                      <a:pt x="0" y="0"/>
                    </a:moveTo>
                    <a:lnTo>
                      <a:pt x="42" y="16"/>
                    </a:lnTo>
                    <a:lnTo>
                      <a:pt x="42" y="36"/>
                    </a:lnTo>
                    <a:lnTo>
                      <a:pt x="0"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600" name="Freeform 243"/>
              <p:cNvSpPr/>
              <p:nvPr/>
            </p:nvSpPr>
            <p:spPr bwMode="auto">
              <a:xfrm>
                <a:off x="2497" y="2750"/>
                <a:ext cx="36" cy="34"/>
              </a:xfrm>
              <a:custGeom>
                <a:gdLst>
                  <a:gd fmla="*/ 36 w 36" name="T0"/>
                  <a:gd fmla="*/ 10 h 34" name="T1"/>
                  <a:gd fmla="*/ 36 w 36" name="T2"/>
                  <a:gd fmla="*/ 34 h 34" name="T3"/>
                  <a:gd fmla="*/ 0 w 36" name="T4"/>
                  <a:gd fmla="*/ 28 h 34" name="T5"/>
                  <a:gd fmla="*/ 0 w 36" name="T6"/>
                  <a:gd fmla="*/ 0 h 34" name="T7"/>
                  <a:gd fmla="*/ 36 w 36" name="T8"/>
                  <a:gd fmla="*/ 10 h 34" name="T9"/>
                </a:gdLst>
                <a:cxnLst>
                  <a:cxn ang="0">
                    <a:pos x="T0" y="T1"/>
                  </a:cxn>
                  <a:cxn ang="0">
                    <a:pos x="T2" y="T3"/>
                  </a:cxn>
                  <a:cxn ang="0">
                    <a:pos x="T4" y="T5"/>
                  </a:cxn>
                  <a:cxn ang="0">
                    <a:pos x="T6" y="T7"/>
                  </a:cxn>
                  <a:cxn ang="0">
                    <a:pos x="T8" y="T9"/>
                  </a:cxn>
                </a:cxnLst>
                <a:rect b="b" l="0" r="r" t="0"/>
                <a:pathLst>
                  <a:path h="34" w="36">
                    <a:moveTo>
                      <a:pt x="36" y="10"/>
                    </a:moveTo>
                    <a:lnTo>
                      <a:pt x="36" y="34"/>
                    </a:lnTo>
                    <a:lnTo>
                      <a:pt x="0" y="28"/>
                    </a:lnTo>
                    <a:lnTo>
                      <a:pt x="0" y="0"/>
                    </a:lnTo>
                    <a:lnTo>
                      <a:pt x="36" y="10"/>
                    </a:lnTo>
                    <a:close/>
                  </a:path>
                </a:pathLst>
              </a:custGeom>
              <a:grpFill/>
              <a:ln>
                <a:noFill/>
              </a:ln>
            </p:spPr>
            <p:txBody>
              <a:bodyPr anchor="t" anchorCtr="0" bIns="45720" compatLnSpc="1" lIns="91440" numCol="1" rIns="91440" tIns="45720" vert="horz" wrap="square"/>
              <a:lstStyle/>
              <a:p>
                <a:endParaRPr altLang="en-US" lang="zh-CN"/>
              </a:p>
            </p:txBody>
          </p:sp>
          <p:sp>
            <p:nvSpPr>
              <p:cNvPr id="1601" name="Freeform 244"/>
              <p:cNvSpPr/>
              <p:nvPr/>
            </p:nvSpPr>
            <p:spPr bwMode="auto">
              <a:xfrm>
                <a:off x="2581" y="2772"/>
                <a:ext cx="32" cy="24"/>
              </a:xfrm>
              <a:custGeom>
                <a:gdLst>
                  <a:gd fmla="*/ 32 w 32" name="T0"/>
                  <a:gd fmla="*/ 8 h 24" name="T1"/>
                  <a:gd fmla="*/ 32 w 32" name="T2"/>
                  <a:gd fmla="*/ 24 h 24" name="T3"/>
                  <a:gd fmla="*/ 0 w 32" name="T4"/>
                  <a:gd fmla="*/ 18 h 24" name="T5"/>
                  <a:gd fmla="*/ 0 w 32" name="T6"/>
                  <a:gd fmla="*/ 0 h 24" name="T7"/>
                  <a:gd fmla="*/ 10 w 32" name="T8"/>
                  <a:gd fmla="*/ 2 h 24" name="T9"/>
                  <a:gd fmla="*/ 32 w 32" name="T10"/>
                  <a:gd fmla="*/ 8 h 24" name="T11"/>
                </a:gdLst>
                <a:cxnLst>
                  <a:cxn ang="0">
                    <a:pos x="T0" y="T1"/>
                  </a:cxn>
                  <a:cxn ang="0">
                    <a:pos x="T2" y="T3"/>
                  </a:cxn>
                  <a:cxn ang="0">
                    <a:pos x="T4" y="T5"/>
                  </a:cxn>
                  <a:cxn ang="0">
                    <a:pos x="T6" y="T7"/>
                  </a:cxn>
                  <a:cxn ang="0">
                    <a:pos x="T8" y="T9"/>
                  </a:cxn>
                  <a:cxn ang="0">
                    <a:pos x="T10" y="T11"/>
                  </a:cxn>
                </a:cxnLst>
                <a:rect b="b" l="0" r="r" t="0"/>
                <a:pathLst>
                  <a:path h="24" w="32">
                    <a:moveTo>
                      <a:pt x="32" y="8"/>
                    </a:moveTo>
                    <a:lnTo>
                      <a:pt x="32" y="24"/>
                    </a:lnTo>
                    <a:lnTo>
                      <a:pt x="0" y="18"/>
                    </a:lnTo>
                    <a:lnTo>
                      <a:pt x="0" y="0"/>
                    </a:lnTo>
                    <a:lnTo>
                      <a:pt x="10" y="2"/>
                    </a:lnTo>
                    <a:lnTo>
                      <a:pt x="32" y="8"/>
                    </a:lnTo>
                    <a:close/>
                  </a:path>
                </a:pathLst>
              </a:custGeom>
              <a:grpFill/>
              <a:ln>
                <a:noFill/>
              </a:ln>
            </p:spPr>
            <p:txBody>
              <a:bodyPr anchor="t" anchorCtr="0" bIns="45720" compatLnSpc="1" lIns="91440" numCol="1" rIns="91440" tIns="45720" vert="horz" wrap="square"/>
              <a:lstStyle/>
              <a:p>
                <a:endParaRPr altLang="en-US" lang="zh-CN"/>
              </a:p>
            </p:txBody>
          </p:sp>
          <p:sp>
            <p:nvSpPr>
              <p:cNvPr id="1602" name="Freeform 245"/>
              <p:cNvSpPr/>
              <p:nvPr/>
            </p:nvSpPr>
            <p:spPr bwMode="auto">
              <a:xfrm>
                <a:off x="2459" y="2798"/>
                <a:ext cx="54" cy="32"/>
              </a:xfrm>
              <a:custGeom>
                <a:gdLst>
                  <a:gd fmla="*/ 0 w 54" name="T0"/>
                  <a:gd fmla="*/ 0 h 32" name="T1"/>
                  <a:gd fmla="*/ 54 w 54" name="T2"/>
                  <a:gd fmla="*/ 6 h 32" name="T3"/>
                  <a:gd fmla="*/ 54 w 54" name="T4"/>
                  <a:gd fmla="*/ 32 h 32" name="T5"/>
                  <a:gd fmla="*/ 0 w 54" name="T6"/>
                  <a:gd fmla="*/ 30 h 32" name="T7"/>
                  <a:gd fmla="*/ 0 w 54" name="T8"/>
                  <a:gd fmla="*/ 0 h 32" name="T9"/>
                </a:gdLst>
                <a:cxnLst>
                  <a:cxn ang="0">
                    <a:pos x="T0" y="T1"/>
                  </a:cxn>
                  <a:cxn ang="0">
                    <a:pos x="T2" y="T3"/>
                  </a:cxn>
                  <a:cxn ang="0">
                    <a:pos x="T4" y="T5"/>
                  </a:cxn>
                  <a:cxn ang="0">
                    <a:pos x="T6" y="T7"/>
                  </a:cxn>
                  <a:cxn ang="0">
                    <a:pos x="T8" y="T9"/>
                  </a:cxn>
                </a:cxnLst>
                <a:rect b="b" l="0" r="r" t="0"/>
                <a:pathLst>
                  <a:path h="32" w="54">
                    <a:moveTo>
                      <a:pt x="0" y="0"/>
                    </a:moveTo>
                    <a:lnTo>
                      <a:pt x="54" y="6"/>
                    </a:lnTo>
                    <a:lnTo>
                      <a:pt x="54" y="32"/>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603" name="Freeform 246"/>
              <p:cNvSpPr/>
              <p:nvPr/>
            </p:nvSpPr>
            <p:spPr bwMode="auto">
              <a:xfrm>
                <a:off x="2529" y="2806"/>
                <a:ext cx="18" cy="26"/>
              </a:xfrm>
              <a:custGeom>
                <a:gdLst>
                  <a:gd fmla="*/ 18 w 18" name="T0"/>
                  <a:gd fmla="*/ 4 h 26" name="T1"/>
                  <a:gd fmla="*/ 18 w 18" name="T2"/>
                  <a:gd fmla="*/ 26 h 26" name="T3"/>
                  <a:gd fmla="*/ 0 w 18" name="T4"/>
                  <a:gd fmla="*/ 26 h 26" name="T5"/>
                  <a:gd fmla="*/ 0 w 18" name="T6"/>
                  <a:gd fmla="*/ 0 h 26" name="T7"/>
                  <a:gd fmla="*/ 18 w 18" name="T8"/>
                  <a:gd fmla="*/ 4 h 26" name="T9"/>
                </a:gdLst>
                <a:cxnLst>
                  <a:cxn ang="0">
                    <a:pos x="T0" y="T1"/>
                  </a:cxn>
                  <a:cxn ang="0">
                    <a:pos x="T2" y="T3"/>
                  </a:cxn>
                  <a:cxn ang="0">
                    <a:pos x="T4" y="T5"/>
                  </a:cxn>
                  <a:cxn ang="0">
                    <a:pos x="T6" y="T7"/>
                  </a:cxn>
                  <a:cxn ang="0">
                    <a:pos x="T8" y="T9"/>
                  </a:cxn>
                </a:cxnLst>
                <a:rect b="b" l="0" r="r" t="0"/>
                <a:pathLst>
                  <a:path h="26" w="18">
                    <a:moveTo>
                      <a:pt x="18" y="4"/>
                    </a:moveTo>
                    <a:lnTo>
                      <a:pt x="18" y="26"/>
                    </a:lnTo>
                    <a:lnTo>
                      <a:pt x="0" y="26"/>
                    </a:lnTo>
                    <a:lnTo>
                      <a:pt x="0" y="0"/>
                    </a:lnTo>
                    <a:lnTo>
                      <a:pt x="18" y="4"/>
                    </a:lnTo>
                    <a:close/>
                  </a:path>
                </a:pathLst>
              </a:custGeom>
              <a:grpFill/>
              <a:ln>
                <a:noFill/>
              </a:ln>
            </p:spPr>
            <p:txBody>
              <a:bodyPr anchor="t" anchorCtr="0" bIns="45720" compatLnSpc="1" lIns="91440" numCol="1" rIns="91440" tIns="45720" vert="horz" wrap="square"/>
              <a:lstStyle/>
              <a:p>
                <a:endParaRPr altLang="en-US" lang="zh-CN"/>
              </a:p>
            </p:txBody>
          </p:sp>
          <p:sp>
            <p:nvSpPr>
              <p:cNvPr id="1604" name="Freeform 247"/>
              <p:cNvSpPr/>
              <p:nvPr/>
            </p:nvSpPr>
            <p:spPr bwMode="auto">
              <a:xfrm>
                <a:off x="2563" y="2812"/>
                <a:ext cx="50" cy="22"/>
              </a:xfrm>
              <a:custGeom>
                <a:gdLst>
                  <a:gd fmla="*/ 50 w 50" name="T0"/>
                  <a:gd fmla="*/ 6 h 22" name="T1"/>
                  <a:gd fmla="*/ 50 w 50" name="T2"/>
                  <a:gd fmla="*/ 22 h 22" name="T3"/>
                  <a:gd fmla="*/ 0 w 50" name="T4"/>
                  <a:gd fmla="*/ 20 h 22" name="T5"/>
                  <a:gd fmla="*/ 0 w 50" name="T6"/>
                  <a:gd fmla="*/ 0 h 22" name="T7"/>
                  <a:gd fmla="*/ 50 w 50" name="T8"/>
                  <a:gd fmla="*/ 6 h 22" name="T9"/>
                </a:gdLst>
                <a:cxnLst>
                  <a:cxn ang="0">
                    <a:pos x="T0" y="T1"/>
                  </a:cxn>
                  <a:cxn ang="0">
                    <a:pos x="T2" y="T3"/>
                  </a:cxn>
                  <a:cxn ang="0">
                    <a:pos x="T4" y="T5"/>
                  </a:cxn>
                  <a:cxn ang="0">
                    <a:pos x="T6" y="T7"/>
                  </a:cxn>
                  <a:cxn ang="0">
                    <a:pos x="T8" y="T9"/>
                  </a:cxn>
                </a:cxnLst>
                <a:rect b="b" l="0" r="r" t="0"/>
                <a:pathLst>
                  <a:path h="22" w="50">
                    <a:moveTo>
                      <a:pt x="50" y="6"/>
                    </a:moveTo>
                    <a:lnTo>
                      <a:pt x="50" y="22"/>
                    </a:lnTo>
                    <a:lnTo>
                      <a:pt x="0" y="20"/>
                    </a:lnTo>
                    <a:lnTo>
                      <a:pt x="0" y="0"/>
                    </a:lnTo>
                    <a:lnTo>
                      <a:pt x="50" y="6"/>
                    </a:lnTo>
                    <a:close/>
                  </a:path>
                </a:pathLst>
              </a:custGeom>
              <a:grpFill/>
              <a:ln>
                <a:noFill/>
              </a:ln>
            </p:spPr>
            <p:txBody>
              <a:bodyPr anchor="t" anchorCtr="0" bIns="45720" compatLnSpc="1" lIns="91440" numCol="1" rIns="91440" tIns="45720" vert="horz" wrap="square"/>
              <a:lstStyle/>
              <a:p>
                <a:endParaRPr altLang="en-US" lang="zh-CN"/>
              </a:p>
            </p:txBody>
          </p:sp>
          <p:sp>
            <p:nvSpPr>
              <p:cNvPr id="1605" name="Freeform 248"/>
              <p:cNvSpPr/>
              <p:nvPr/>
            </p:nvSpPr>
            <p:spPr bwMode="auto">
              <a:xfrm>
                <a:off x="2459" y="2854"/>
                <a:ext cx="24" cy="30"/>
              </a:xfrm>
              <a:custGeom>
                <a:gdLst>
                  <a:gd fmla="*/ 0 w 24" name="T0"/>
                  <a:gd fmla="*/ 0 h 30" name="T1"/>
                  <a:gd fmla="*/ 24 w 24" name="T2"/>
                  <a:gd fmla="*/ 0 h 30" name="T3"/>
                  <a:gd fmla="*/ 24 w 24" name="T4"/>
                  <a:gd fmla="*/ 28 h 30" name="T5"/>
                  <a:gd fmla="*/ 0 w 24" name="T6"/>
                  <a:gd fmla="*/ 30 h 30" name="T7"/>
                  <a:gd fmla="*/ 0 w 24" name="T8"/>
                  <a:gd fmla="*/ 0 h 30" name="T9"/>
                </a:gdLst>
                <a:cxnLst>
                  <a:cxn ang="0">
                    <a:pos x="T0" y="T1"/>
                  </a:cxn>
                  <a:cxn ang="0">
                    <a:pos x="T2" y="T3"/>
                  </a:cxn>
                  <a:cxn ang="0">
                    <a:pos x="T4" y="T5"/>
                  </a:cxn>
                  <a:cxn ang="0">
                    <a:pos x="T6" y="T7"/>
                  </a:cxn>
                  <a:cxn ang="0">
                    <a:pos x="T8" y="T9"/>
                  </a:cxn>
                </a:cxnLst>
                <a:rect b="b" l="0" r="r" t="0"/>
                <a:pathLst>
                  <a:path h="30" w="24">
                    <a:moveTo>
                      <a:pt x="0" y="0"/>
                    </a:moveTo>
                    <a:lnTo>
                      <a:pt x="24" y="0"/>
                    </a:lnTo>
                    <a:lnTo>
                      <a:pt x="24" y="28"/>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606" name="Freeform 249"/>
              <p:cNvSpPr/>
              <p:nvPr/>
            </p:nvSpPr>
            <p:spPr bwMode="auto">
              <a:xfrm>
                <a:off x="2547" y="2854"/>
                <a:ext cx="38" cy="22"/>
              </a:xfrm>
              <a:custGeom>
                <a:gdLst>
                  <a:gd fmla="*/ 38 w 38" name="T0"/>
                  <a:gd fmla="*/ 2 h 22" name="T1"/>
                  <a:gd fmla="*/ 38 w 38" name="T2"/>
                  <a:gd fmla="*/ 20 h 22" name="T3"/>
                  <a:gd fmla="*/ 0 w 38" name="T4"/>
                  <a:gd fmla="*/ 22 h 22" name="T5"/>
                  <a:gd fmla="*/ 0 w 38" name="T6"/>
                  <a:gd fmla="*/ 0 h 22" name="T7"/>
                  <a:gd fmla="*/ 38 w 38" name="T8"/>
                  <a:gd fmla="*/ 2 h 22" name="T9"/>
                </a:gdLst>
                <a:cxnLst>
                  <a:cxn ang="0">
                    <a:pos x="T0" y="T1"/>
                  </a:cxn>
                  <a:cxn ang="0">
                    <a:pos x="T2" y="T3"/>
                  </a:cxn>
                  <a:cxn ang="0">
                    <a:pos x="T4" y="T5"/>
                  </a:cxn>
                  <a:cxn ang="0">
                    <a:pos x="T6" y="T7"/>
                  </a:cxn>
                  <a:cxn ang="0">
                    <a:pos x="T8" y="T9"/>
                  </a:cxn>
                </a:cxnLst>
                <a:rect b="b" l="0" r="r" t="0"/>
                <a:pathLst>
                  <a:path h="22" w="38">
                    <a:moveTo>
                      <a:pt x="38" y="2"/>
                    </a:moveTo>
                    <a:lnTo>
                      <a:pt x="38" y="20"/>
                    </a:lnTo>
                    <a:lnTo>
                      <a:pt x="0" y="22"/>
                    </a:lnTo>
                    <a:lnTo>
                      <a:pt x="0" y="0"/>
                    </a:lnTo>
                    <a:lnTo>
                      <a:pt x="38" y="2"/>
                    </a:lnTo>
                    <a:close/>
                  </a:path>
                </a:pathLst>
              </a:custGeom>
              <a:grpFill/>
              <a:ln>
                <a:noFill/>
              </a:ln>
            </p:spPr>
            <p:txBody>
              <a:bodyPr anchor="t" anchorCtr="0" bIns="45720" compatLnSpc="1" lIns="91440" numCol="1" rIns="91440" tIns="45720" vert="horz" wrap="square"/>
              <a:lstStyle/>
              <a:p>
                <a:endParaRPr altLang="en-US" lang="zh-CN"/>
              </a:p>
            </p:txBody>
          </p:sp>
          <p:sp>
            <p:nvSpPr>
              <p:cNvPr id="1607" name="Rectangle 250"/>
              <p:cNvSpPr>
                <a:spLocks noChangeArrowheads="1"/>
              </p:cNvSpPr>
              <p:nvPr/>
            </p:nvSpPr>
            <p:spPr bwMode="auto">
              <a:xfrm>
                <a:off x="2599" y="2856"/>
                <a:ext cx="14" cy="16"/>
              </a:xfrm>
              <a:prstGeom prst="rect">
                <a:avLst/>
              </a:prstGeom>
              <a:grpFill/>
              <a:ln>
                <a:noFill/>
              </a:ln>
            </p:spPr>
            <p:txBody>
              <a:bodyPr anchor="t" anchorCtr="0" bIns="45720" compatLnSpc="1" lIns="91440" numCol="1" rIns="91440" tIns="45720" vert="horz" wrap="square"/>
              <a:lstStyle/>
              <a:p>
                <a:endParaRPr altLang="en-US" lang="zh-CN"/>
              </a:p>
            </p:txBody>
          </p:sp>
          <p:sp>
            <p:nvSpPr>
              <p:cNvPr id="1608" name="Freeform 251"/>
              <p:cNvSpPr/>
              <p:nvPr/>
            </p:nvSpPr>
            <p:spPr bwMode="auto">
              <a:xfrm>
                <a:off x="2459" y="2902"/>
                <a:ext cx="58" cy="38"/>
              </a:xfrm>
              <a:custGeom>
                <a:gdLst>
                  <a:gd fmla="*/ 0 w 58" name="T0"/>
                  <a:gd fmla="*/ 8 h 38" name="T1"/>
                  <a:gd fmla="*/ 58 w 58" name="T2"/>
                  <a:gd fmla="*/ 0 h 38" name="T3"/>
                  <a:gd fmla="*/ 58 w 58" name="T4"/>
                  <a:gd fmla="*/ 26 h 38" name="T5"/>
                  <a:gd fmla="*/ 0 w 58" name="T6"/>
                  <a:gd fmla="*/ 38 h 38" name="T7"/>
                  <a:gd fmla="*/ 0 w 58" name="T8"/>
                  <a:gd fmla="*/ 8 h 38" name="T9"/>
                </a:gdLst>
                <a:cxnLst>
                  <a:cxn ang="0">
                    <a:pos x="T0" y="T1"/>
                  </a:cxn>
                  <a:cxn ang="0">
                    <a:pos x="T2" y="T3"/>
                  </a:cxn>
                  <a:cxn ang="0">
                    <a:pos x="T4" y="T5"/>
                  </a:cxn>
                  <a:cxn ang="0">
                    <a:pos x="T6" y="T7"/>
                  </a:cxn>
                  <a:cxn ang="0">
                    <a:pos x="T8" y="T9"/>
                  </a:cxn>
                </a:cxnLst>
                <a:rect b="b" l="0" r="r" t="0"/>
                <a:pathLst>
                  <a:path h="38" w="57">
                    <a:moveTo>
                      <a:pt x="0" y="8"/>
                    </a:moveTo>
                    <a:lnTo>
                      <a:pt x="58" y="0"/>
                    </a:lnTo>
                    <a:lnTo>
                      <a:pt x="58" y="26"/>
                    </a:lnTo>
                    <a:lnTo>
                      <a:pt x="0" y="38"/>
                    </a:lnTo>
                    <a:lnTo>
                      <a:pt x="0" y="8"/>
                    </a:lnTo>
                    <a:close/>
                  </a:path>
                </a:pathLst>
              </a:custGeom>
              <a:grpFill/>
              <a:ln>
                <a:noFill/>
              </a:ln>
            </p:spPr>
            <p:txBody>
              <a:bodyPr anchor="t" anchorCtr="0" bIns="45720" compatLnSpc="1" lIns="91440" numCol="1" rIns="91440" tIns="45720" vert="horz" wrap="square"/>
              <a:lstStyle/>
              <a:p>
                <a:endParaRPr altLang="en-US" lang="zh-CN"/>
              </a:p>
            </p:txBody>
          </p:sp>
          <p:sp>
            <p:nvSpPr>
              <p:cNvPr id="1609" name="Freeform 252"/>
              <p:cNvSpPr/>
              <p:nvPr/>
            </p:nvSpPr>
            <p:spPr bwMode="auto">
              <a:xfrm>
                <a:off x="2533" y="2900"/>
                <a:ext cx="14" cy="24"/>
              </a:xfrm>
              <a:custGeom>
                <a:gdLst>
                  <a:gd fmla="*/ 14 w 14" name="T0"/>
                  <a:gd fmla="*/ 0 h 24" name="T1"/>
                  <a:gd fmla="*/ 14 w 14" name="T2"/>
                  <a:gd fmla="*/ 22 h 24" name="T3"/>
                  <a:gd fmla="*/ 0 w 14" name="T4"/>
                  <a:gd fmla="*/ 24 h 24" name="T5"/>
                  <a:gd fmla="*/ 0 w 14" name="T6"/>
                  <a:gd fmla="*/ 0 h 24" name="T7"/>
                  <a:gd fmla="*/ 14 w 14" name="T8"/>
                  <a:gd fmla="*/ 0 h 24" name="T9"/>
                </a:gdLst>
                <a:cxnLst>
                  <a:cxn ang="0">
                    <a:pos x="T0" y="T1"/>
                  </a:cxn>
                  <a:cxn ang="0">
                    <a:pos x="T2" y="T3"/>
                  </a:cxn>
                  <a:cxn ang="0">
                    <a:pos x="T4" y="T5"/>
                  </a:cxn>
                  <a:cxn ang="0">
                    <a:pos x="T6" y="T7"/>
                  </a:cxn>
                  <a:cxn ang="0">
                    <a:pos x="T8" y="T9"/>
                  </a:cxn>
                </a:cxnLst>
                <a:rect b="b" l="0" r="r" t="0"/>
                <a:pathLst>
                  <a:path h="24" w="14">
                    <a:moveTo>
                      <a:pt x="14" y="0"/>
                    </a:moveTo>
                    <a:lnTo>
                      <a:pt x="14" y="22"/>
                    </a:lnTo>
                    <a:lnTo>
                      <a:pt x="0" y="24"/>
                    </a:lnTo>
                    <a:lnTo>
                      <a:pt x="0" y="0"/>
                    </a:lnTo>
                    <a:lnTo>
                      <a:pt x="14" y="0"/>
                    </a:lnTo>
                    <a:close/>
                  </a:path>
                </a:pathLst>
              </a:custGeom>
              <a:grpFill/>
              <a:ln>
                <a:noFill/>
              </a:ln>
            </p:spPr>
            <p:txBody>
              <a:bodyPr anchor="t" anchorCtr="0" bIns="45720" compatLnSpc="1" lIns="91440" numCol="1" rIns="91440" tIns="45720" vert="horz" wrap="square"/>
              <a:lstStyle/>
              <a:p>
                <a:endParaRPr altLang="en-US" lang="zh-CN"/>
              </a:p>
            </p:txBody>
          </p:sp>
          <p:sp>
            <p:nvSpPr>
              <p:cNvPr id="1610" name="Freeform 253"/>
              <p:cNvSpPr/>
              <p:nvPr/>
            </p:nvSpPr>
            <p:spPr bwMode="auto">
              <a:xfrm>
                <a:off x="2503" y="2948"/>
                <a:ext cx="30" cy="32"/>
              </a:xfrm>
              <a:custGeom>
                <a:gdLst>
                  <a:gd fmla="*/ 30 w 30" name="T0"/>
                  <a:gd fmla="*/ 0 h 32" name="T1"/>
                  <a:gd fmla="*/ 30 w 30" name="T2"/>
                  <a:gd fmla="*/ 22 h 32" name="T3"/>
                  <a:gd fmla="*/ 0 w 30" name="T4"/>
                  <a:gd fmla="*/ 32 h 32" name="T5"/>
                  <a:gd fmla="*/ 0 w 30" name="T6"/>
                  <a:gd fmla="*/ 6 h 32" name="T7"/>
                  <a:gd fmla="*/ 30 w 30" name="T8"/>
                  <a:gd fmla="*/ 0 h 32" name="T9"/>
                </a:gdLst>
                <a:cxnLst>
                  <a:cxn ang="0">
                    <a:pos x="T0" y="T1"/>
                  </a:cxn>
                  <a:cxn ang="0">
                    <a:pos x="T2" y="T3"/>
                  </a:cxn>
                  <a:cxn ang="0">
                    <a:pos x="T4" y="T5"/>
                  </a:cxn>
                  <a:cxn ang="0">
                    <a:pos x="T6" y="T7"/>
                  </a:cxn>
                  <a:cxn ang="0">
                    <a:pos x="T8" y="T9"/>
                  </a:cxn>
                </a:cxnLst>
                <a:rect b="b" l="0" r="r" t="0"/>
                <a:pathLst>
                  <a:path h="32" w="30">
                    <a:moveTo>
                      <a:pt x="30" y="0"/>
                    </a:moveTo>
                    <a:lnTo>
                      <a:pt x="30" y="22"/>
                    </a:lnTo>
                    <a:lnTo>
                      <a:pt x="0" y="32"/>
                    </a:lnTo>
                    <a:lnTo>
                      <a:pt x="0" y="6"/>
                    </a:lnTo>
                    <a:lnTo>
                      <a:pt x="30" y="0"/>
                    </a:lnTo>
                    <a:close/>
                  </a:path>
                </a:pathLst>
              </a:custGeom>
              <a:grpFill/>
              <a:ln>
                <a:noFill/>
              </a:ln>
            </p:spPr>
            <p:txBody>
              <a:bodyPr anchor="t" anchorCtr="0" bIns="45720" compatLnSpc="1" lIns="91440" numCol="1" rIns="91440" tIns="45720" vert="horz" wrap="square"/>
              <a:lstStyle/>
              <a:p>
                <a:endParaRPr altLang="en-US" lang="zh-CN"/>
              </a:p>
            </p:txBody>
          </p:sp>
          <p:sp>
            <p:nvSpPr>
              <p:cNvPr id="1611" name="Freeform 254"/>
              <p:cNvSpPr/>
              <p:nvPr/>
            </p:nvSpPr>
            <p:spPr bwMode="auto">
              <a:xfrm>
                <a:off x="2547" y="2936"/>
                <a:ext cx="36" cy="30"/>
              </a:xfrm>
              <a:custGeom>
                <a:gdLst>
                  <a:gd fmla="*/ 36 w 36" name="T0"/>
                  <a:gd fmla="*/ 0 h 30" name="T1"/>
                  <a:gd fmla="*/ 36 w 36" name="T2"/>
                  <a:gd fmla="*/ 20 h 30" name="T3"/>
                  <a:gd fmla="*/ 0 w 36" name="T4"/>
                  <a:gd fmla="*/ 30 h 30" name="T5"/>
                  <a:gd fmla="*/ 0 w 36" name="T6"/>
                  <a:gd fmla="*/ 8 h 30" name="T7"/>
                  <a:gd fmla="*/ 16 w 36" name="T8"/>
                  <a:gd fmla="*/ 4 h 30" name="T9"/>
                  <a:gd fmla="*/ 16 w 36" name="T10"/>
                  <a:gd fmla="*/ 4 h 30" name="T11"/>
                  <a:gd fmla="*/ 36 w 36" name="T12"/>
                  <a:gd fmla="*/ 0 h 30" name="T13"/>
                </a:gdLst>
                <a:cxnLst>
                  <a:cxn ang="0">
                    <a:pos x="T0" y="T1"/>
                  </a:cxn>
                  <a:cxn ang="0">
                    <a:pos x="T2" y="T3"/>
                  </a:cxn>
                  <a:cxn ang="0">
                    <a:pos x="T4" y="T5"/>
                  </a:cxn>
                  <a:cxn ang="0">
                    <a:pos x="T6" y="T7"/>
                  </a:cxn>
                  <a:cxn ang="0">
                    <a:pos x="T8" y="T9"/>
                  </a:cxn>
                  <a:cxn ang="0">
                    <a:pos x="T10" y="T11"/>
                  </a:cxn>
                  <a:cxn ang="0">
                    <a:pos x="T12" y="T13"/>
                  </a:cxn>
                </a:cxnLst>
                <a:rect b="b" l="0" r="r" t="0"/>
                <a:pathLst>
                  <a:path h="30" w="36">
                    <a:moveTo>
                      <a:pt x="36" y="0"/>
                    </a:moveTo>
                    <a:lnTo>
                      <a:pt x="36" y="20"/>
                    </a:lnTo>
                    <a:lnTo>
                      <a:pt x="0" y="30"/>
                    </a:lnTo>
                    <a:lnTo>
                      <a:pt x="0" y="8"/>
                    </a:lnTo>
                    <a:lnTo>
                      <a:pt x="16" y="4"/>
                    </a:lnTo>
                    <a:lnTo>
                      <a:pt x="16" y="4"/>
                    </a:lnTo>
                    <a:lnTo>
                      <a:pt x="36" y="0"/>
                    </a:lnTo>
                    <a:close/>
                  </a:path>
                </a:pathLst>
              </a:custGeom>
              <a:grpFill/>
              <a:ln>
                <a:noFill/>
              </a:ln>
            </p:spPr>
            <p:txBody>
              <a:bodyPr anchor="t" anchorCtr="0" bIns="45720" compatLnSpc="1" lIns="91440" numCol="1" rIns="91440" tIns="45720" vert="horz" wrap="square"/>
              <a:lstStyle/>
              <a:p>
                <a:endParaRPr altLang="en-US" lang="zh-CN"/>
              </a:p>
            </p:txBody>
          </p:sp>
          <p:sp>
            <p:nvSpPr>
              <p:cNvPr id="1612" name="Freeform 255"/>
              <p:cNvSpPr/>
              <p:nvPr/>
            </p:nvSpPr>
            <p:spPr bwMode="auto">
              <a:xfrm>
                <a:off x="2597" y="2930"/>
                <a:ext cx="16" cy="20"/>
              </a:xfrm>
              <a:custGeom>
                <a:gdLst>
                  <a:gd fmla="*/ 16 w 16" name="T0"/>
                  <a:gd fmla="*/ 0 h 20" name="T1"/>
                  <a:gd fmla="*/ 16 w 16" name="T2"/>
                  <a:gd fmla="*/ 16 h 20" name="T3"/>
                  <a:gd fmla="*/ 0 w 16" name="T4"/>
                  <a:gd fmla="*/ 20 h 20" name="T5"/>
                  <a:gd fmla="*/ 0 w 16" name="T6"/>
                  <a:gd fmla="*/ 4 h 20" name="T7"/>
                  <a:gd fmla="*/ 16 w 16" name="T8"/>
                  <a:gd fmla="*/ 0 h 20" name="T9"/>
                </a:gdLst>
                <a:cxnLst>
                  <a:cxn ang="0">
                    <a:pos x="T0" y="T1"/>
                  </a:cxn>
                  <a:cxn ang="0">
                    <a:pos x="T2" y="T3"/>
                  </a:cxn>
                  <a:cxn ang="0">
                    <a:pos x="T4" y="T5"/>
                  </a:cxn>
                  <a:cxn ang="0">
                    <a:pos x="T6" y="T7"/>
                  </a:cxn>
                  <a:cxn ang="0">
                    <a:pos x="T8" y="T9"/>
                  </a:cxn>
                </a:cxnLst>
                <a:rect b="b" l="0" r="r" t="0"/>
                <a:pathLst>
                  <a:path h="20" w="16">
                    <a:moveTo>
                      <a:pt x="16" y="0"/>
                    </a:moveTo>
                    <a:lnTo>
                      <a:pt x="16" y="16"/>
                    </a:lnTo>
                    <a:lnTo>
                      <a:pt x="0" y="20"/>
                    </a:lnTo>
                    <a:lnTo>
                      <a:pt x="0" y="4"/>
                    </a:lnTo>
                    <a:lnTo>
                      <a:pt x="16" y="0"/>
                    </a:lnTo>
                    <a:close/>
                  </a:path>
                </a:pathLst>
              </a:custGeom>
              <a:grpFill/>
              <a:ln>
                <a:noFill/>
              </a:ln>
            </p:spPr>
            <p:txBody>
              <a:bodyPr anchor="t" anchorCtr="0" bIns="45720" compatLnSpc="1" lIns="91440" numCol="1" rIns="91440" tIns="45720" vert="horz" wrap="square"/>
              <a:lstStyle/>
              <a:p>
                <a:endParaRPr altLang="en-US" lang="zh-CN"/>
              </a:p>
            </p:txBody>
          </p:sp>
          <p:sp>
            <p:nvSpPr>
              <p:cNvPr id="1613" name="Freeform 256"/>
              <p:cNvSpPr/>
              <p:nvPr/>
            </p:nvSpPr>
            <p:spPr bwMode="auto">
              <a:xfrm>
                <a:off x="2495" y="2986"/>
                <a:ext cx="66" cy="50"/>
              </a:xfrm>
              <a:custGeom>
                <a:gdLst>
                  <a:gd fmla="*/ 66 w 66" name="T0"/>
                  <a:gd fmla="*/ 0 h 50" name="T1"/>
                  <a:gd fmla="*/ 66 w 66" name="T2"/>
                  <a:gd fmla="*/ 22 h 50" name="T3"/>
                  <a:gd fmla="*/ 0 w 66" name="T4"/>
                  <a:gd fmla="*/ 50 h 50" name="T5"/>
                  <a:gd fmla="*/ 0 w 66" name="T6"/>
                  <a:gd fmla="*/ 22 h 50" name="T7"/>
                  <a:gd fmla="*/ 66 w 66" name="T8"/>
                  <a:gd fmla="*/ 0 h 50" name="T9"/>
                </a:gdLst>
                <a:cxnLst>
                  <a:cxn ang="0">
                    <a:pos x="T0" y="T1"/>
                  </a:cxn>
                  <a:cxn ang="0">
                    <a:pos x="T2" y="T3"/>
                  </a:cxn>
                  <a:cxn ang="0">
                    <a:pos x="T4" y="T5"/>
                  </a:cxn>
                  <a:cxn ang="0">
                    <a:pos x="T6" y="T7"/>
                  </a:cxn>
                  <a:cxn ang="0">
                    <a:pos x="T8" y="T9"/>
                  </a:cxn>
                </a:cxnLst>
                <a:rect b="b" l="0" r="r" t="0"/>
                <a:pathLst>
                  <a:path h="50" w="66">
                    <a:moveTo>
                      <a:pt x="66" y="0"/>
                    </a:moveTo>
                    <a:lnTo>
                      <a:pt x="66" y="22"/>
                    </a:lnTo>
                    <a:lnTo>
                      <a:pt x="0" y="50"/>
                    </a:lnTo>
                    <a:lnTo>
                      <a:pt x="0" y="22"/>
                    </a:lnTo>
                    <a:lnTo>
                      <a:pt x="66" y="0"/>
                    </a:lnTo>
                    <a:close/>
                  </a:path>
                </a:pathLst>
              </a:custGeom>
              <a:grpFill/>
              <a:ln>
                <a:noFill/>
              </a:ln>
            </p:spPr>
            <p:txBody>
              <a:bodyPr anchor="t" anchorCtr="0" bIns="45720" compatLnSpc="1" lIns="91440" numCol="1" rIns="91440" tIns="45720" vert="horz" wrap="square"/>
              <a:lstStyle/>
              <a:p>
                <a:endParaRPr altLang="en-US" lang="zh-CN"/>
              </a:p>
            </p:txBody>
          </p:sp>
          <p:sp>
            <p:nvSpPr>
              <p:cNvPr id="1614" name="Freeform 257"/>
              <p:cNvSpPr/>
              <p:nvPr/>
            </p:nvSpPr>
            <p:spPr bwMode="auto">
              <a:xfrm>
                <a:off x="2575" y="2968"/>
                <a:ext cx="38" cy="32"/>
              </a:xfrm>
              <a:custGeom>
                <a:gdLst>
                  <a:gd fmla="*/ 38 w 38" name="T0"/>
                  <a:gd fmla="*/ 0 h 32" name="T1"/>
                  <a:gd fmla="*/ 38 w 38" name="T2"/>
                  <a:gd fmla="*/ 16 h 32" name="T3"/>
                  <a:gd fmla="*/ 0 w 38" name="T4"/>
                  <a:gd fmla="*/ 32 h 32" name="T5"/>
                  <a:gd fmla="*/ 0 w 38" name="T6"/>
                  <a:gd fmla="*/ 14 h 32" name="T7"/>
                  <a:gd fmla="*/ 38 w 38" name="T8"/>
                  <a:gd fmla="*/ 0 h 32" name="T9"/>
                </a:gdLst>
                <a:cxnLst>
                  <a:cxn ang="0">
                    <a:pos x="T0" y="T1"/>
                  </a:cxn>
                  <a:cxn ang="0">
                    <a:pos x="T2" y="T3"/>
                  </a:cxn>
                  <a:cxn ang="0">
                    <a:pos x="T4" y="T5"/>
                  </a:cxn>
                  <a:cxn ang="0">
                    <a:pos x="T6" y="T7"/>
                  </a:cxn>
                  <a:cxn ang="0">
                    <a:pos x="T8" y="T9"/>
                  </a:cxn>
                </a:cxnLst>
                <a:rect b="b" l="0" r="r" t="0"/>
                <a:pathLst>
                  <a:path h="32" w="38">
                    <a:moveTo>
                      <a:pt x="38" y="0"/>
                    </a:moveTo>
                    <a:lnTo>
                      <a:pt x="38" y="16"/>
                    </a:lnTo>
                    <a:lnTo>
                      <a:pt x="0" y="32"/>
                    </a:lnTo>
                    <a:lnTo>
                      <a:pt x="0" y="14"/>
                    </a:lnTo>
                    <a:lnTo>
                      <a:pt x="38" y="0"/>
                    </a:lnTo>
                    <a:close/>
                  </a:path>
                </a:pathLst>
              </a:custGeom>
              <a:grpFill/>
              <a:ln>
                <a:noFill/>
              </a:ln>
            </p:spPr>
            <p:txBody>
              <a:bodyPr anchor="t" anchorCtr="0" bIns="45720" compatLnSpc="1" lIns="91440" numCol="1" rIns="91440" tIns="45720" vert="horz" wrap="square"/>
              <a:lstStyle/>
              <a:p>
                <a:endParaRPr altLang="en-US" lang="zh-CN"/>
              </a:p>
            </p:txBody>
          </p:sp>
          <p:sp>
            <p:nvSpPr>
              <p:cNvPr id="1615" name="Freeform 258"/>
              <p:cNvSpPr/>
              <p:nvPr/>
            </p:nvSpPr>
            <p:spPr bwMode="auto">
              <a:xfrm>
                <a:off x="2459" y="3050"/>
                <a:ext cx="58" cy="58"/>
              </a:xfrm>
              <a:custGeom>
                <a:gdLst>
                  <a:gd fmla="*/ 0 w 58" name="T0"/>
                  <a:gd fmla="*/ 26 h 58" name="T1"/>
                  <a:gd fmla="*/ 58 w 58" name="T2"/>
                  <a:gd fmla="*/ 0 h 58" name="T3"/>
                  <a:gd fmla="*/ 58 w 58" name="T4"/>
                  <a:gd fmla="*/ 26 h 58" name="T5"/>
                  <a:gd fmla="*/ 0 w 58" name="T6"/>
                  <a:gd fmla="*/ 58 h 58" name="T7"/>
                  <a:gd fmla="*/ 0 w 58" name="T8"/>
                  <a:gd fmla="*/ 26 h 58" name="T9"/>
                </a:gdLst>
                <a:cxnLst>
                  <a:cxn ang="0">
                    <a:pos x="T0" y="T1"/>
                  </a:cxn>
                  <a:cxn ang="0">
                    <a:pos x="T2" y="T3"/>
                  </a:cxn>
                  <a:cxn ang="0">
                    <a:pos x="T4" y="T5"/>
                  </a:cxn>
                  <a:cxn ang="0">
                    <a:pos x="T6" y="T7"/>
                  </a:cxn>
                  <a:cxn ang="0">
                    <a:pos x="T8" y="T9"/>
                  </a:cxn>
                </a:cxnLst>
                <a:rect b="b" l="0" r="r" t="0"/>
                <a:pathLst>
                  <a:path h="57" w="57">
                    <a:moveTo>
                      <a:pt x="0" y="26"/>
                    </a:moveTo>
                    <a:lnTo>
                      <a:pt x="58" y="0"/>
                    </a:lnTo>
                    <a:lnTo>
                      <a:pt x="58" y="26"/>
                    </a:lnTo>
                    <a:lnTo>
                      <a:pt x="0" y="58"/>
                    </a:lnTo>
                    <a:lnTo>
                      <a:pt x="0" y="26"/>
                    </a:lnTo>
                    <a:close/>
                  </a:path>
                </a:pathLst>
              </a:custGeom>
              <a:grpFill/>
              <a:ln>
                <a:noFill/>
              </a:ln>
            </p:spPr>
            <p:txBody>
              <a:bodyPr anchor="t" anchorCtr="0" bIns="45720" compatLnSpc="1" lIns="91440" numCol="1" rIns="91440" tIns="45720" vert="horz" wrap="square"/>
              <a:lstStyle/>
              <a:p>
                <a:endParaRPr altLang="en-US" lang="zh-CN"/>
              </a:p>
            </p:txBody>
          </p:sp>
          <p:sp>
            <p:nvSpPr>
              <p:cNvPr id="1616" name="Freeform 259"/>
              <p:cNvSpPr/>
              <p:nvPr/>
            </p:nvSpPr>
            <p:spPr bwMode="auto">
              <a:xfrm>
                <a:off x="2533" y="3024"/>
                <a:ext cx="48" cy="44"/>
              </a:xfrm>
              <a:custGeom>
                <a:gdLst>
                  <a:gd fmla="*/ 0 w 48" name="T0"/>
                  <a:gd fmla="*/ 20 h 44" name="T1"/>
                  <a:gd fmla="*/ 48 w 48" name="T2"/>
                  <a:gd fmla="*/ 0 h 44" name="T3"/>
                  <a:gd fmla="*/ 48 w 48" name="T4"/>
                  <a:gd fmla="*/ 18 h 44" name="T5"/>
                  <a:gd fmla="*/ 0 w 48" name="T6"/>
                  <a:gd fmla="*/ 44 h 44" name="T7"/>
                  <a:gd fmla="*/ 0 w 48" name="T8"/>
                  <a:gd fmla="*/ 20 h 44" name="T9"/>
                </a:gdLst>
                <a:cxnLst>
                  <a:cxn ang="0">
                    <a:pos x="T0" y="T1"/>
                  </a:cxn>
                  <a:cxn ang="0">
                    <a:pos x="T2" y="T3"/>
                  </a:cxn>
                  <a:cxn ang="0">
                    <a:pos x="T4" y="T5"/>
                  </a:cxn>
                  <a:cxn ang="0">
                    <a:pos x="T6" y="T7"/>
                  </a:cxn>
                  <a:cxn ang="0">
                    <a:pos x="T8" y="T9"/>
                  </a:cxn>
                </a:cxnLst>
                <a:rect b="b" l="0" r="r" t="0"/>
                <a:pathLst>
                  <a:path h="44" w="48">
                    <a:moveTo>
                      <a:pt x="0" y="20"/>
                    </a:moveTo>
                    <a:lnTo>
                      <a:pt x="48" y="0"/>
                    </a:lnTo>
                    <a:lnTo>
                      <a:pt x="48" y="18"/>
                    </a:lnTo>
                    <a:lnTo>
                      <a:pt x="0" y="44"/>
                    </a:lnTo>
                    <a:lnTo>
                      <a:pt x="0" y="20"/>
                    </a:lnTo>
                    <a:close/>
                  </a:path>
                </a:pathLst>
              </a:custGeom>
              <a:grpFill/>
              <a:ln>
                <a:noFill/>
              </a:ln>
            </p:spPr>
            <p:txBody>
              <a:bodyPr anchor="t" anchorCtr="0" bIns="45720" compatLnSpc="1" lIns="91440" numCol="1" rIns="91440" tIns="45720" vert="horz" wrap="square"/>
              <a:lstStyle/>
              <a:p>
                <a:endParaRPr altLang="en-US" lang="zh-CN"/>
              </a:p>
            </p:txBody>
          </p:sp>
          <p:sp>
            <p:nvSpPr>
              <p:cNvPr id="1617" name="Freeform 260"/>
              <p:cNvSpPr/>
              <p:nvPr/>
            </p:nvSpPr>
            <p:spPr bwMode="auto">
              <a:xfrm>
                <a:off x="2499" y="3094"/>
                <a:ext cx="34" cy="44"/>
              </a:xfrm>
              <a:custGeom>
                <a:gdLst>
                  <a:gd fmla="*/ 34 w 34" name="T0"/>
                  <a:gd fmla="*/ 0 h 44" name="T1"/>
                  <a:gd fmla="*/ 34 w 34" name="T2"/>
                  <a:gd fmla="*/ 24 h 44" name="T3"/>
                  <a:gd fmla="*/ 0 w 34" name="T4"/>
                  <a:gd fmla="*/ 44 h 44" name="T5"/>
                  <a:gd fmla="*/ 0 w 34" name="T6"/>
                  <a:gd fmla="*/ 18 h 44" name="T7"/>
                  <a:gd fmla="*/ 34 w 34" name="T8"/>
                  <a:gd fmla="*/ 0 h 44" name="T9"/>
                </a:gdLst>
                <a:cxnLst>
                  <a:cxn ang="0">
                    <a:pos x="T0" y="T1"/>
                  </a:cxn>
                  <a:cxn ang="0">
                    <a:pos x="T2" y="T3"/>
                  </a:cxn>
                  <a:cxn ang="0">
                    <a:pos x="T4" y="T5"/>
                  </a:cxn>
                  <a:cxn ang="0">
                    <a:pos x="T6" y="T7"/>
                  </a:cxn>
                  <a:cxn ang="0">
                    <a:pos x="T8" y="T9"/>
                  </a:cxn>
                </a:cxnLst>
                <a:rect b="b" l="0" r="r" t="0"/>
                <a:pathLst>
                  <a:path h="44" w="34">
                    <a:moveTo>
                      <a:pt x="34" y="0"/>
                    </a:moveTo>
                    <a:lnTo>
                      <a:pt x="34" y="24"/>
                    </a:lnTo>
                    <a:lnTo>
                      <a:pt x="0" y="44"/>
                    </a:lnTo>
                    <a:lnTo>
                      <a:pt x="0" y="18"/>
                    </a:lnTo>
                    <a:lnTo>
                      <a:pt x="34" y="0"/>
                    </a:lnTo>
                    <a:close/>
                  </a:path>
                </a:pathLst>
              </a:custGeom>
              <a:grpFill/>
              <a:ln>
                <a:noFill/>
              </a:ln>
            </p:spPr>
            <p:txBody>
              <a:bodyPr anchor="t" anchorCtr="0" bIns="45720" compatLnSpc="1" lIns="91440" numCol="1" rIns="91440" tIns="45720" vert="horz" wrap="square"/>
              <a:lstStyle/>
              <a:p>
                <a:endParaRPr altLang="en-US" lang="zh-CN"/>
              </a:p>
            </p:txBody>
          </p:sp>
          <p:sp>
            <p:nvSpPr>
              <p:cNvPr id="1618" name="Freeform 261"/>
              <p:cNvSpPr/>
              <p:nvPr/>
            </p:nvSpPr>
            <p:spPr bwMode="auto">
              <a:xfrm>
                <a:off x="2585" y="3050"/>
                <a:ext cx="28" cy="34"/>
              </a:xfrm>
              <a:custGeom>
                <a:gdLst>
                  <a:gd fmla="*/ 28 w 28" name="T0"/>
                  <a:gd fmla="*/ 0 h 34" name="T1"/>
                  <a:gd fmla="*/ 28 w 28" name="T2"/>
                  <a:gd fmla="*/ 16 h 34" name="T3"/>
                  <a:gd fmla="*/ 0 w 28" name="T4"/>
                  <a:gd fmla="*/ 34 h 34" name="T5"/>
                  <a:gd fmla="*/ 0 w 28" name="T6"/>
                  <a:gd fmla="*/ 14 h 34" name="T7"/>
                  <a:gd fmla="*/ 28 w 28" name="T8"/>
                  <a:gd fmla="*/ 0 h 34" name="T9"/>
                </a:gdLst>
                <a:cxnLst>
                  <a:cxn ang="0">
                    <a:pos x="T0" y="T1"/>
                  </a:cxn>
                  <a:cxn ang="0">
                    <a:pos x="T2" y="T3"/>
                  </a:cxn>
                  <a:cxn ang="0">
                    <a:pos x="T4" y="T5"/>
                  </a:cxn>
                  <a:cxn ang="0">
                    <a:pos x="T6" y="T7"/>
                  </a:cxn>
                  <a:cxn ang="0">
                    <a:pos x="T8" y="T9"/>
                  </a:cxn>
                </a:cxnLst>
                <a:rect b="b" l="0" r="r" t="0"/>
                <a:pathLst>
                  <a:path h="34" w="28">
                    <a:moveTo>
                      <a:pt x="28" y="0"/>
                    </a:moveTo>
                    <a:lnTo>
                      <a:pt x="28" y="16"/>
                    </a:lnTo>
                    <a:lnTo>
                      <a:pt x="0" y="34"/>
                    </a:lnTo>
                    <a:lnTo>
                      <a:pt x="0" y="14"/>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1619" name="Freeform 262"/>
              <p:cNvSpPr/>
              <p:nvPr/>
            </p:nvSpPr>
            <p:spPr bwMode="auto">
              <a:xfrm>
                <a:off x="2459" y="3160"/>
                <a:ext cx="40" cy="54"/>
              </a:xfrm>
              <a:custGeom>
                <a:gdLst>
                  <a:gd fmla="*/ 0 w 40" name="T0"/>
                  <a:gd fmla="*/ 24 h 54" name="T1"/>
                  <a:gd fmla="*/ 40 w 40" name="T2"/>
                  <a:gd fmla="*/ 0 h 54" name="T3"/>
                  <a:gd fmla="*/ 40 w 40" name="T4"/>
                  <a:gd fmla="*/ 28 h 54" name="T5"/>
                  <a:gd fmla="*/ 0 w 40" name="T6"/>
                  <a:gd fmla="*/ 54 h 54" name="T7"/>
                  <a:gd fmla="*/ 0 w 40" name="T8"/>
                  <a:gd fmla="*/ 24 h 54" name="T9"/>
                </a:gdLst>
                <a:cxnLst>
                  <a:cxn ang="0">
                    <a:pos x="T0" y="T1"/>
                  </a:cxn>
                  <a:cxn ang="0">
                    <a:pos x="T2" y="T3"/>
                  </a:cxn>
                  <a:cxn ang="0">
                    <a:pos x="T4" y="T5"/>
                  </a:cxn>
                  <a:cxn ang="0">
                    <a:pos x="T6" y="T7"/>
                  </a:cxn>
                  <a:cxn ang="0">
                    <a:pos x="T8" y="T9"/>
                  </a:cxn>
                </a:cxnLst>
                <a:rect b="b" l="0" r="r" t="0"/>
                <a:pathLst>
                  <a:path h="54" w="40">
                    <a:moveTo>
                      <a:pt x="0" y="24"/>
                    </a:moveTo>
                    <a:lnTo>
                      <a:pt x="40" y="0"/>
                    </a:lnTo>
                    <a:lnTo>
                      <a:pt x="40" y="28"/>
                    </a:lnTo>
                    <a:lnTo>
                      <a:pt x="0" y="54"/>
                    </a:lnTo>
                    <a:lnTo>
                      <a:pt x="0" y="24"/>
                    </a:lnTo>
                    <a:close/>
                  </a:path>
                </a:pathLst>
              </a:custGeom>
              <a:grpFill/>
              <a:ln>
                <a:noFill/>
              </a:ln>
            </p:spPr>
            <p:txBody>
              <a:bodyPr anchor="t" anchorCtr="0" bIns="45720" compatLnSpc="1" lIns="91440" numCol="1" rIns="91440" tIns="45720" vert="horz" wrap="square"/>
              <a:lstStyle/>
              <a:p>
                <a:endParaRPr altLang="en-US" lang="zh-CN"/>
              </a:p>
            </p:txBody>
          </p:sp>
          <p:sp>
            <p:nvSpPr>
              <p:cNvPr id="1620" name="Freeform 263"/>
              <p:cNvSpPr/>
              <p:nvPr/>
            </p:nvSpPr>
            <p:spPr bwMode="auto">
              <a:xfrm>
                <a:off x="2563" y="3094"/>
                <a:ext cx="50" cy="50"/>
              </a:xfrm>
              <a:custGeom>
                <a:gdLst>
                  <a:gd fmla="*/ 50 w 50" name="T0"/>
                  <a:gd fmla="*/ 0 h 50" name="T1"/>
                  <a:gd fmla="*/ 50 w 50" name="T2"/>
                  <a:gd fmla="*/ 16 h 50" name="T3"/>
                  <a:gd fmla="*/ 0 w 50" name="T4"/>
                  <a:gd fmla="*/ 50 h 50" name="T5"/>
                  <a:gd fmla="*/ 0 w 50" name="T6"/>
                  <a:gd fmla="*/ 28 h 50" name="T7"/>
                  <a:gd fmla="*/ 50 w 50" name="T8"/>
                  <a:gd fmla="*/ 0 h 50" name="T9"/>
                </a:gdLst>
                <a:cxnLst>
                  <a:cxn ang="0">
                    <a:pos x="T0" y="T1"/>
                  </a:cxn>
                  <a:cxn ang="0">
                    <a:pos x="T2" y="T3"/>
                  </a:cxn>
                  <a:cxn ang="0">
                    <a:pos x="T4" y="T5"/>
                  </a:cxn>
                  <a:cxn ang="0">
                    <a:pos x="T6" y="T7"/>
                  </a:cxn>
                  <a:cxn ang="0">
                    <a:pos x="T8" y="T9"/>
                  </a:cxn>
                </a:cxnLst>
                <a:rect b="b" l="0" r="r" t="0"/>
                <a:pathLst>
                  <a:path h="50" w="50">
                    <a:moveTo>
                      <a:pt x="50" y="0"/>
                    </a:moveTo>
                    <a:lnTo>
                      <a:pt x="50" y="16"/>
                    </a:lnTo>
                    <a:lnTo>
                      <a:pt x="0" y="50"/>
                    </a:lnTo>
                    <a:lnTo>
                      <a:pt x="0" y="28"/>
                    </a:lnTo>
                    <a:lnTo>
                      <a:pt x="50" y="0"/>
                    </a:lnTo>
                    <a:close/>
                  </a:path>
                </a:pathLst>
              </a:custGeom>
              <a:grpFill/>
              <a:ln>
                <a:noFill/>
              </a:ln>
            </p:spPr>
            <p:txBody>
              <a:bodyPr anchor="t" anchorCtr="0" bIns="45720" compatLnSpc="1" lIns="91440" numCol="1" rIns="91440" tIns="45720" vert="horz" wrap="square"/>
              <a:lstStyle/>
              <a:p>
                <a:endParaRPr altLang="en-US" lang="zh-CN"/>
              </a:p>
            </p:txBody>
          </p:sp>
          <p:sp>
            <p:nvSpPr>
              <p:cNvPr id="1621" name="Freeform 264"/>
              <p:cNvSpPr/>
              <p:nvPr/>
            </p:nvSpPr>
            <p:spPr bwMode="auto">
              <a:xfrm>
                <a:off x="2495" y="3156"/>
                <a:ext cx="84" cy="82"/>
              </a:xfrm>
              <a:custGeom>
                <a:gdLst>
                  <a:gd fmla="*/ 0 w 84" name="T0"/>
                  <a:gd fmla="*/ 54 h 82" name="T1"/>
                  <a:gd fmla="*/ 84 w 84" name="T2"/>
                  <a:gd fmla="*/ 0 h 82" name="T3"/>
                  <a:gd fmla="*/ 84 w 84" name="T4"/>
                  <a:gd fmla="*/ 18 h 82" name="T5"/>
                  <a:gd fmla="*/ 0 w 84" name="T6"/>
                  <a:gd fmla="*/ 82 h 82" name="T7"/>
                  <a:gd fmla="*/ 0 w 84" name="T8"/>
                  <a:gd fmla="*/ 54 h 82" name="T9"/>
                </a:gdLst>
                <a:cxnLst>
                  <a:cxn ang="0">
                    <a:pos x="T0" y="T1"/>
                  </a:cxn>
                  <a:cxn ang="0">
                    <a:pos x="T2" y="T3"/>
                  </a:cxn>
                  <a:cxn ang="0">
                    <a:pos x="T4" y="T5"/>
                  </a:cxn>
                  <a:cxn ang="0">
                    <a:pos x="T6" y="T7"/>
                  </a:cxn>
                  <a:cxn ang="0">
                    <a:pos x="T8" y="T9"/>
                  </a:cxn>
                </a:cxnLst>
                <a:rect b="b" l="0" r="r" t="0"/>
                <a:pathLst>
                  <a:path h="82" w="84">
                    <a:moveTo>
                      <a:pt x="0" y="54"/>
                    </a:moveTo>
                    <a:lnTo>
                      <a:pt x="84" y="0"/>
                    </a:lnTo>
                    <a:lnTo>
                      <a:pt x="84" y="18"/>
                    </a:lnTo>
                    <a:lnTo>
                      <a:pt x="0" y="82"/>
                    </a:lnTo>
                    <a:lnTo>
                      <a:pt x="0" y="54"/>
                    </a:lnTo>
                    <a:close/>
                  </a:path>
                </a:pathLst>
              </a:custGeom>
              <a:grpFill/>
              <a:ln>
                <a:noFill/>
              </a:ln>
            </p:spPr>
            <p:txBody>
              <a:bodyPr anchor="t" anchorCtr="0" bIns="45720" compatLnSpc="1" lIns="91440" numCol="1" rIns="91440" tIns="45720" vert="horz" wrap="square"/>
              <a:lstStyle/>
              <a:p>
                <a:endParaRPr altLang="en-US" lang="zh-CN"/>
              </a:p>
            </p:txBody>
          </p:sp>
          <p:sp>
            <p:nvSpPr>
              <p:cNvPr id="1622" name="Freeform 265"/>
              <p:cNvSpPr/>
              <p:nvPr/>
            </p:nvSpPr>
            <p:spPr bwMode="auto">
              <a:xfrm>
                <a:off x="2593" y="3132"/>
                <a:ext cx="20" cy="32"/>
              </a:xfrm>
              <a:custGeom>
                <a:gdLst>
                  <a:gd fmla="*/ 20 w 20" name="T0"/>
                  <a:gd fmla="*/ 0 h 32" name="T1"/>
                  <a:gd fmla="*/ 20 w 20" name="T2"/>
                  <a:gd fmla="*/ 16 h 32" name="T3"/>
                  <a:gd fmla="*/ 0 w 20" name="T4"/>
                  <a:gd fmla="*/ 32 h 32" name="T5"/>
                  <a:gd fmla="*/ 0 w 20" name="T6"/>
                  <a:gd fmla="*/ 14 h 32" name="T7"/>
                  <a:gd fmla="*/ 20 w 20" name="T8"/>
                  <a:gd fmla="*/ 0 h 32" name="T9"/>
                </a:gdLst>
                <a:cxnLst>
                  <a:cxn ang="0">
                    <a:pos x="T0" y="T1"/>
                  </a:cxn>
                  <a:cxn ang="0">
                    <a:pos x="T2" y="T3"/>
                  </a:cxn>
                  <a:cxn ang="0">
                    <a:pos x="T4" y="T5"/>
                  </a:cxn>
                  <a:cxn ang="0">
                    <a:pos x="T6" y="T7"/>
                  </a:cxn>
                  <a:cxn ang="0">
                    <a:pos x="T8" y="T9"/>
                  </a:cxn>
                </a:cxnLst>
                <a:rect b="b" l="0" r="r" t="0"/>
                <a:pathLst>
                  <a:path h="32" w="20">
                    <a:moveTo>
                      <a:pt x="20" y="0"/>
                    </a:moveTo>
                    <a:lnTo>
                      <a:pt x="20" y="16"/>
                    </a:lnTo>
                    <a:lnTo>
                      <a:pt x="0" y="32"/>
                    </a:lnTo>
                    <a:lnTo>
                      <a:pt x="0" y="14"/>
                    </a:lnTo>
                    <a:lnTo>
                      <a:pt x="20" y="0"/>
                    </a:lnTo>
                    <a:close/>
                  </a:path>
                </a:pathLst>
              </a:custGeom>
              <a:grpFill/>
              <a:ln>
                <a:noFill/>
              </a:ln>
            </p:spPr>
            <p:txBody>
              <a:bodyPr anchor="t" anchorCtr="0" bIns="45720" compatLnSpc="1" lIns="91440" numCol="1" rIns="91440" tIns="45720" vert="horz" wrap="square"/>
              <a:lstStyle/>
              <a:p>
                <a:endParaRPr altLang="en-US" lang="zh-CN"/>
              </a:p>
            </p:txBody>
          </p:sp>
          <p:sp>
            <p:nvSpPr>
              <p:cNvPr id="1623" name="Freeform 266"/>
              <p:cNvSpPr/>
              <p:nvPr/>
            </p:nvSpPr>
            <p:spPr bwMode="auto">
              <a:xfrm>
                <a:off x="2459" y="3242"/>
                <a:ext cx="58" cy="75"/>
              </a:xfrm>
              <a:custGeom>
                <a:gdLst>
                  <a:gd fmla="*/ 0 w 58" name="T0"/>
                  <a:gd fmla="*/ 42 h 75" name="T1"/>
                  <a:gd fmla="*/ 58 w 58" name="T2"/>
                  <a:gd fmla="*/ 0 h 75" name="T3"/>
                  <a:gd fmla="*/ 58 w 58" name="T4"/>
                  <a:gd fmla="*/ 26 h 75" name="T5"/>
                  <a:gd fmla="*/ 0 w 58" name="T6"/>
                  <a:gd fmla="*/ 75 h 75" name="T7"/>
                  <a:gd fmla="*/ 0 w 58" name="T8"/>
                  <a:gd fmla="*/ 42 h 75" name="T9"/>
                </a:gdLst>
                <a:cxnLst>
                  <a:cxn ang="0">
                    <a:pos x="T0" y="T1"/>
                  </a:cxn>
                  <a:cxn ang="0">
                    <a:pos x="T2" y="T3"/>
                  </a:cxn>
                  <a:cxn ang="0">
                    <a:pos x="T4" y="T5"/>
                  </a:cxn>
                  <a:cxn ang="0">
                    <a:pos x="T6" y="T7"/>
                  </a:cxn>
                  <a:cxn ang="0">
                    <a:pos x="T8" y="T9"/>
                  </a:cxn>
                </a:cxnLst>
                <a:rect b="b" l="0" r="r" t="0"/>
                <a:pathLst>
                  <a:path h="75" w="57">
                    <a:moveTo>
                      <a:pt x="0" y="42"/>
                    </a:moveTo>
                    <a:lnTo>
                      <a:pt x="58" y="0"/>
                    </a:lnTo>
                    <a:lnTo>
                      <a:pt x="58" y="26"/>
                    </a:lnTo>
                    <a:lnTo>
                      <a:pt x="0" y="75"/>
                    </a:lnTo>
                    <a:lnTo>
                      <a:pt x="0" y="42"/>
                    </a:lnTo>
                    <a:close/>
                  </a:path>
                </a:pathLst>
              </a:custGeom>
              <a:grpFill/>
              <a:ln>
                <a:noFill/>
              </a:ln>
            </p:spPr>
            <p:txBody>
              <a:bodyPr anchor="t" anchorCtr="0" bIns="45720" compatLnSpc="1" lIns="91440" numCol="1" rIns="91440" tIns="45720" vert="horz" wrap="square"/>
              <a:lstStyle/>
              <a:p>
                <a:endParaRPr altLang="en-US" lang="zh-CN"/>
              </a:p>
            </p:txBody>
          </p:sp>
          <p:sp>
            <p:nvSpPr>
              <p:cNvPr id="1624" name="Freeform 267"/>
              <p:cNvSpPr/>
              <p:nvPr/>
            </p:nvSpPr>
            <p:spPr bwMode="auto">
              <a:xfrm>
                <a:off x="2565" y="3174"/>
                <a:ext cx="48" cy="54"/>
              </a:xfrm>
              <a:custGeom>
                <a:gdLst>
                  <a:gd fmla="*/ 48 w 48" name="T0"/>
                  <a:gd fmla="*/ 0 h 54" name="T1"/>
                  <a:gd fmla="*/ 48 w 48" name="T2"/>
                  <a:gd fmla="*/ 16 h 54" name="T3"/>
                  <a:gd fmla="*/ 0 w 48" name="T4"/>
                  <a:gd fmla="*/ 54 h 54" name="T5"/>
                  <a:gd fmla="*/ 0 w 48" name="T6"/>
                  <a:gd fmla="*/ 34 h 54" name="T7"/>
                  <a:gd fmla="*/ 48 w 48" name="T8"/>
                  <a:gd fmla="*/ 0 h 54" name="T9"/>
                </a:gdLst>
                <a:cxnLst>
                  <a:cxn ang="0">
                    <a:pos x="T0" y="T1"/>
                  </a:cxn>
                  <a:cxn ang="0">
                    <a:pos x="T2" y="T3"/>
                  </a:cxn>
                  <a:cxn ang="0">
                    <a:pos x="T4" y="T5"/>
                  </a:cxn>
                  <a:cxn ang="0">
                    <a:pos x="T6" y="T7"/>
                  </a:cxn>
                  <a:cxn ang="0">
                    <a:pos x="T8" y="T9"/>
                  </a:cxn>
                </a:cxnLst>
                <a:rect b="b" l="0" r="r" t="0"/>
                <a:pathLst>
                  <a:path h="54" w="48">
                    <a:moveTo>
                      <a:pt x="48" y="0"/>
                    </a:moveTo>
                    <a:lnTo>
                      <a:pt x="48" y="16"/>
                    </a:lnTo>
                    <a:lnTo>
                      <a:pt x="0" y="54"/>
                    </a:lnTo>
                    <a:lnTo>
                      <a:pt x="0" y="34"/>
                    </a:lnTo>
                    <a:lnTo>
                      <a:pt x="48" y="0"/>
                    </a:lnTo>
                    <a:close/>
                  </a:path>
                </a:pathLst>
              </a:custGeom>
              <a:grpFill/>
              <a:ln>
                <a:noFill/>
              </a:ln>
            </p:spPr>
            <p:txBody>
              <a:bodyPr anchor="t" anchorCtr="0" bIns="45720" compatLnSpc="1" lIns="91440" numCol="1" rIns="91440" tIns="45720" vert="horz" wrap="square"/>
              <a:lstStyle/>
              <a:p>
                <a:endParaRPr altLang="en-US" lang="zh-CN"/>
              </a:p>
            </p:txBody>
          </p:sp>
          <p:sp>
            <p:nvSpPr>
              <p:cNvPr id="1625" name="Freeform 268"/>
              <p:cNvSpPr/>
              <p:nvPr/>
            </p:nvSpPr>
            <p:spPr bwMode="auto">
              <a:xfrm>
                <a:off x="2505" y="3252"/>
                <a:ext cx="58" cy="73"/>
              </a:xfrm>
              <a:custGeom>
                <a:gdLst>
                  <a:gd fmla="*/ 58 w 58" name="T0"/>
                  <a:gd fmla="*/ 0 h 73" name="T1"/>
                  <a:gd fmla="*/ 58 w 58" name="T2"/>
                  <a:gd fmla="*/ 22 h 73" name="T3"/>
                  <a:gd fmla="*/ 0 w 58" name="T4"/>
                  <a:gd fmla="*/ 73 h 73" name="T5"/>
                  <a:gd fmla="*/ 0 w 58" name="T6"/>
                  <a:gd fmla="*/ 46 h 73" name="T7"/>
                  <a:gd fmla="*/ 58 w 58" name="T8"/>
                  <a:gd fmla="*/ 0 h 73" name="T9"/>
                </a:gdLst>
                <a:cxnLst>
                  <a:cxn ang="0">
                    <a:pos x="T0" y="T1"/>
                  </a:cxn>
                  <a:cxn ang="0">
                    <a:pos x="T2" y="T3"/>
                  </a:cxn>
                  <a:cxn ang="0">
                    <a:pos x="T4" y="T5"/>
                  </a:cxn>
                  <a:cxn ang="0">
                    <a:pos x="T6" y="T7"/>
                  </a:cxn>
                  <a:cxn ang="0">
                    <a:pos x="T8" y="T9"/>
                  </a:cxn>
                </a:cxnLst>
                <a:rect b="b" l="0" r="r" t="0"/>
                <a:pathLst>
                  <a:path h="73" w="57">
                    <a:moveTo>
                      <a:pt x="58" y="0"/>
                    </a:moveTo>
                    <a:lnTo>
                      <a:pt x="58" y="22"/>
                    </a:lnTo>
                    <a:lnTo>
                      <a:pt x="0" y="73"/>
                    </a:lnTo>
                    <a:lnTo>
                      <a:pt x="0" y="46"/>
                    </a:lnTo>
                    <a:lnTo>
                      <a:pt x="58" y="0"/>
                    </a:lnTo>
                    <a:close/>
                  </a:path>
                </a:pathLst>
              </a:custGeom>
              <a:grpFill/>
              <a:ln>
                <a:noFill/>
              </a:ln>
            </p:spPr>
            <p:txBody>
              <a:bodyPr anchor="t" anchorCtr="0" bIns="45720" compatLnSpc="1" lIns="91440" numCol="1" rIns="91440" tIns="45720" vert="horz" wrap="square"/>
              <a:lstStyle/>
              <a:p>
                <a:endParaRPr altLang="en-US" lang="zh-CN"/>
              </a:p>
            </p:txBody>
          </p:sp>
          <p:sp>
            <p:nvSpPr>
              <p:cNvPr id="1626" name="Freeform 269"/>
              <p:cNvSpPr/>
              <p:nvPr/>
            </p:nvSpPr>
            <p:spPr bwMode="auto">
              <a:xfrm>
                <a:off x="2577" y="3214"/>
                <a:ext cx="36" cy="46"/>
              </a:xfrm>
              <a:custGeom>
                <a:gdLst>
                  <a:gd fmla="*/ 36 w 36" name="T0"/>
                  <a:gd fmla="*/ 0 h 46" name="T1"/>
                  <a:gd fmla="*/ 36 w 36" name="T2"/>
                  <a:gd fmla="*/ 16 h 46" name="T3"/>
                  <a:gd fmla="*/ 0 w 36" name="T4"/>
                  <a:gd fmla="*/ 46 h 46" name="T5"/>
                  <a:gd fmla="*/ 0 w 36" name="T6"/>
                  <a:gd fmla="*/ 28 h 46" name="T7"/>
                  <a:gd fmla="*/ 36 w 36" name="T8"/>
                  <a:gd fmla="*/ 0 h 46" name="T9"/>
                </a:gdLst>
                <a:cxnLst>
                  <a:cxn ang="0">
                    <a:pos x="T0" y="T1"/>
                  </a:cxn>
                  <a:cxn ang="0">
                    <a:pos x="T2" y="T3"/>
                  </a:cxn>
                  <a:cxn ang="0">
                    <a:pos x="T4" y="T5"/>
                  </a:cxn>
                  <a:cxn ang="0">
                    <a:pos x="T6" y="T7"/>
                  </a:cxn>
                  <a:cxn ang="0">
                    <a:pos x="T8" y="T9"/>
                  </a:cxn>
                </a:cxnLst>
                <a:rect b="b" l="0" r="r" t="0"/>
                <a:pathLst>
                  <a:path h="46" w="36">
                    <a:moveTo>
                      <a:pt x="36" y="0"/>
                    </a:moveTo>
                    <a:lnTo>
                      <a:pt x="36" y="16"/>
                    </a:lnTo>
                    <a:lnTo>
                      <a:pt x="0" y="46"/>
                    </a:lnTo>
                    <a:lnTo>
                      <a:pt x="0" y="28"/>
                    </a:lnTo>
                    <a:lnTo>
                      <a:pt x="36" y="0"/>
                    </a:lnTo>
                    <a:close/>
                  </a:path>
                </a:pathLst>
              </a:custGeom>
              <a:grpFill/>
              <a:ln>
                <a:noFill/>
              </a:ln>
            </p:spPr>
            <p:txBody>
              <a:bodyPr anchor="t" anchorCtr="0" bIns="45720" compatLnSpc="1" lIns="91440" numCol="1" rIns="91440" tIns="45720" vert="horz" wrap="square"/>
              <a:lstStyle/>
              <a:p>
                <a:endParaRPr altLang="en-US" lang="zh-CN"/>
              </a:p>
            </p:txBody>
          </p:sp>
          <p:sp>
            <p:nvSpPr>
              <p:cNvPr id="1627" name="Freeform 270"/>
              <p:cNvSpPr/>
              <p:nvPr/>
            </p:nvSpPr>
            <p:spPr bwMode="auto">
              <a:xfrm>
                <a:off x="2459" y="3371"/>
                <a:ext cx="16" cy="46"/>
              </a:xfrm>
              <a:custGeom>
                <a:gdLst>
                  <a:gd fmla="*/ 0 w 16" name="T0"/>
                  <a:gd fmla="*/ 14 h 46" name="T1"/>
                  <a:gd fmla="*/ 16 w 16" name="T2"/>
                  <a:gd fmla="*/ 0 h 46" name="T3"/>
                  <a:gd fmla="*/ 16 w 16" name="T4"/>
                  <a:gd fmla="*/ 30 h 46" name="T5"/>
                  <a:gd fmla="*/ 0 w 16" name="T6"/>
                  <a:gd fmla="*/ 46 h 46" name="T7"/>
                  <a:gd fmla="*/ 0 w 16" name="T8"/>
                  <a:gd fmla="*/ 14 h 46" name="T9"/>
                </a:gdLst>
                <a:cxnLst>
                  <a:cxn ang="0">
                    <a:pos x="T0" y="T1"/>
                  </a:cxn>
                  <a:cxn ang="0">
                    <a:pos x="T2" y="T3"/>
                  </a:cxn>
                  <a:cxn ang="0">
                    <a:pos x="T4" y="T5"/>
                  </a:cxn>
                  <a:cxn ang="0">
                    <a:pos x="T6" y="T7"/>
                  </a:cxn>
                  <a:cxn ang="0">
                    <a:pos x="T8" y="T9"/>
                  </a:cxn>
                </a:cxnLst>
                <a:rect b="b" l="0" r="r" t="0"/>
                <a:pathLst>
                  <a:path h="46" w="16">
                    <a:moveTo>
                      <a:pt x="0" y="14"/>
                    </a:moveTo>
                    <a:lnTo>
                      <a:pt x="16" y="0"/>
                    </a:lnTo>
                    <a:lnTo>
                      <a:pt x="16" y="30"/>
                    </a:lnTo>
                    <a:lnTo>
                      <a:pt x="0" y="46"/>
                    </a:lnTo>
                    <a:lnTo>
                      <a:pt x="0" y="14"/>
                    </a:lnTo>
                    <a:close/>
                  </a:path>
                </a:pathLst>
              </a:custGeom>
              <a:grpFill/>
              <a:ln>
                <a:noFill/>
              </a:ln>
            </p:spPr>
            <p:txBody>
              <a:bodyPr anchor="t" anchorCtr="0" bIns="45720" compatLnSpc="1" lIns="91440" numCol="1" rIns="91440" tIns="45720" vert="horz" wrap="square"/>
              <a:lstStyle/>
              <a:p>
                <a:endParaRPr altLang="en-US" lang="zh-CN"/>
              </a:p>
            </p:txBody>
          </p:sp>
          <p:sp>
            <p:nvSpPr>
              <p:cNvPr id="1628" name="Freeform 271"/>
              <p:cNvSpPr/>
              <p:nvPr/>
            </p:nvSpPr>
            <p:spPr bwMode="auto">
              <a:xfrm>
                <a:off x="2491" y="3313"/>
                <a:ext cx="54" cy="72"/>
              </a:xfrm>
              <a:custGeom>
                <a:gdLst>
                  <a:gd fmla="*/ 0 w 54" name="T0"/>
                  <a:gd fmla="*/ 44 h 72" name="T1"/>
                  <a:gd fmla="*/ 54 w 54" name="T2"/>
                  <a:gd fmla="*/ 0 h 72" name="T3"/>
                  <a:gd fmla="*/ 54 w 54" name="T4"/>
                  <a:gd fmla="*/ 22 h 72" name="T5"/>
                  <a:gd fmla="*/ 0 w 54" name="T6"/>
                  <a:gd fmla="*/ 72 h 72" name="T7"/>
                  <a:gd fmla="*/ 0 w 54" name="T8"/>
                  <a:gd fmla="*/ 44 h 72" name="T9"/>
                </a:gdLst>
                <a:cxnLst>
                  <a:cxn ang="0">
                    <a:pos x="T0" y="T1"/>
                  </a:cxn>
                  <a:cxn ang="0">
                    <a:pos x="T2" y="T3"/>
                  </a:cxn>
                  <a:cxn ang="0">
                    <a:pos x="T4" y="T5"/>
                  </a:cxn>
                  <a:cxn ang="0">
                    <a:pos x="T6" y="T7"/>
                  </a:cxn>
                  <a:cxn ang="0">
                    <a:pos x="T8" y="T9"/>
                  </a:cxn>
                </a:cxnLst>
                <a:rect b="b" l="0" r="r" t="0"/>
                <a:pathLst>
                  <a:path h="72" w="54">
                    <a:moveTo>
                      <a:pt x="0" y="44"/>
                    </a:moveTo>
                    <a:lnTo>
                      <a:pt x="54" y="0"/>
                    </a:lnTo>
                    <a:lnTo>
                      <a:pt x="54" y="22"/>
                    </a:lnTo>
                    <a:lnTo>
                      <a:pt x="0" y="72"/>
                    </a:lnTo>
                    <a:lnTo>
                      <a:pt x="0" y="44"/>
                    </a:lnTo>
                    <a:close/>
                  </a:path>
                </a:pathLst>
              </a:custGeom>
              <a:grpFill/>
              <a:ln>
                <a:noFill/>
              </a:ln>
            </p:spPr>
            <p:txBody>
              <a:bodyPr anchor="t" anchorCtr="0" bIns="45720" compatLnSpc="1" lIns="91440" numCol="1" rIns="91440" tIns="45720" vert="horz" wrap="square"/>
              <a:lstStyle/>
              <a:p>
                <a:endParaRPr altLang="en-US" lang="zh-CN"/>
              </a:p>
            </p:txBody>
          </p:sp>
          <p:sp>
            <p:nvSpPr>
              <p:cNvPr id="1629" name="Freeform 272"/>
              <p:cNvSpPr/>
              <p:nvPr/>
            </p:nvSpPr>
            <p:spPr bwMode="auto">
              <a:xfrm>
                <a:off x="2561" y="3254"/>
                <a:ext cx="52" cy="67"/>
              </a:xfrm>
              <a:custGeom>
                <a:gdLst>
                  <a:gd fmla="*/ 52 w 52" name="T0"/>
                  <a:gd fmla="*/ 0 h 67" name="T1"/>
                  <a:gd fmla="*/ 52 w 52" name="T2"/>
                  <a:gd fmla="*/ 16 h 67" name="T3"/>
                  <a:gd fmla="*/ 0 w 52" name="T4"/>
                  <a:gd fmla="*/ 67 h 67" name="T5"/>
                  <a:gd fmla="*/ 0 w 52" name="T6"/>
                  <a:gd fmla="*/ 44 h 67" name="T7"/>
                  <a:gd fmla="*/ 52 w 52" name="T8"/>
                  <a:gd fmla="*/ 0 h 67" name="T9"/>
                </a:gdLst>
                <a:cxnLst>
                  <a:cxn ang="0">
                    <a:pos x="T0" y="T1"/>
                  </a:cxn>
                  <a:cxn ang="0">
                    <a:pos x="T2" y="T3"/>
                  </a:cxn>
                  <a:cxn ang="0">
                    <a:pos x="T4" y="T5"/>
                  </a:cxn>
                  <a:cxn ang="0">
                    <a:pos x="T6" y="T7"/>
                  </a:cxn>
                  <a:cxn ang="0">
                    <a:pos x="T8" y="T9"/>
                  </a:cxn>
                </a:cxnLst>
                <a:rect b="b" l="0" r="r" t="0"/>
                <a:pathLst>
                  <a:path h="67" w="52">
                    <a:moveTo>
                      <a:pt x="52" y="0"/>
                    </a:moveTo>
                    <a:lnTo>
                      <a:pt x="52" y="16"/>
                    </a:lnTo>
                    <a:lnTo>
                      <a:pt x="0" y="67"/>
                    </a:lnTo>
                    <a:lnTo>
                      <a:pt x="0" y="44"/>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1630" name="Freeform 273"/>
              <p:cNvSpPr/>
              <p:nvPr/>
            </p:nvSpPr>
            <p:spPr bwMode="auto">
              <a:xfrm>
                <a:off x="2459" y="3403"/>
                <a:ext cx="36" cy="66"/>
              </a:xfrm>
              <a:custGeom>
                <a:gdLst>
                  <a:gd fmla="*/ 0 w 36" name="T0"/>
                  <a:gd fmla="*/ 34 h 66" name="T1"/>
                  <a:gd fmla="*/ 36 w 36" name="T2"/>
                  <a:gd fmla="*/ 0 h 66" name="T3"/>
                  <a:gd fmla="*/ 36 w 36" name="T4"/>
                  <a:gd fmla="*/ 28 h 66" name="T5"/>
                  <a:gd fmla="*/ 0 w 36" name="T6"/>
                  <a:gd fmla="*/ 66 h 66" name="T7"/>
                  <a:gd fmla="*/ 0 w 36" name="T8"/>
                  <a:gd fmla="*/ 34 h 66" name="T9"/>
                </a:gdLst>
                <a:cxnLst>
                  <a:cxn ang="0">
                    <a:pos x="T0" y="T1"/>
                  </a:cxn>
                  <a:cxn ang="0">
                    <a:pos x="T2" y="T3"/>
                  </a:cxn>
                  <a:cxn ang="0">
                    <a:pos x="T4" y="T5"/>
                  </a:cxn>
                  <a:cxn ang="0">
                    <a:pos x="T6" y="T7"/>
                  </a:cxn>
                  <a:cxn ang="0">
                    <a:pos x="T8" y="T9"/>
                  </a:cxn>
                </a:cxnLst>
                <a:rect b="b" l="0" r="r" t="0"/>
                <a:pathLst>
                  <a:path h="66" w="36">
                    <a:moveTo>
                      <a:pt x="0" y="34"/>
                    </a:moveTo>
                    <a:lnTo>
                      <a:pt x="36" y="0"/>
                    </a:lnTo>
                    <a:lnTo>
                      <a:pt x="36" y="28"/>
                    </a:lnTo>
                    <a:lnTo>
                      <a:pt x="0" y="66"/>
                    </a:lnTo>
                    <a:lnTo>
                      <a:pt x="0" y="34"/>
                    </a:lnTo>
                    <a:close/>
                  </a:path>
                </a:pathLst>
              </a:custGeom>
              <a:grpFill/>
              <a:ln>
                <a:noFill/>
              </a:ln>
            </p:spPr>
            <p:txBody>
              <a:bodyPr anchor="t" anchorCtr="0" bIns="45720" compatLnSpc="1" lIns="91440" numCol="1" rIns="91440" tIns="45720" vert="horz" wrap="square"/>
              <a:lstStyle/>
              <a:p>
                <a:endParaRPr altLang="en-US" lang="zh-CN"/>
              </a:p>
            </p:txBody>
          </p:sp>
          <p:sp>
            <p:nvSpPr>
              <p:cNvPr id="1631" name="Freeform 274"/>
              <p:cNvSpPr/>
              <p:nvPr/>
            </p:nvSpPr>
            <p:spPr bwMode="auto">
              <a:xfrm>
                <a:off x="2541" y="3337"/>
                <a:ext cx="30" cy="48"/>
              </a:xfrm>
              <a:custGeom>
                <a:gdLst>
                  <a:gd fmla="*/ 30 w 30" name="T0"/>
                  <a:gd fmla="*/ 0 h 48" name="T1"/>
                  <a:gd fmla="*/ 30 w 30" name="T2"/>
                  <a:gd fmla="*/ 20 h 48" name="T3"/>
                  <a:gd fmla="*/ 0 w 30" name="T4"/>
                  <a:gd fmla="*/ 48 h 48" name="T5"/>
                  <a:gd fmla="*/ 0 w 30" name="T6"/>
                  <a:gd fmla="*/ 26 h 48" name="T7"/>
                  <a:gd fmla="*/ 30 w 30" name="T8"/>
                  <a:gd fmla="*/ 0 h 48" name="T9"/>
                </a:gdLst>
                <a:cxnLst>
                  <a:cxn ang="0">
                    <a:pos x="T0" y="T1"/>
                  </a:cxn>
                  <a:cxn ang="0">
                    <a:pos x="T2" y="T3"/>
                  </a:cxn>
                  <a:cxn ang="0">
                    <a:pos x="T4" y="T5"/>
                  </a:cxn>
                  <a:cxn ang="0">
                    <a:pos x="T6" y="T7"/>
                  </a:cxn>
                  <a:cxn ang="0">
                    <a:pos x="T8" y="T9"/>
                  </a:cxn>
                </a:cxnLst>
                <a:rect b="b" l="0" r="r" t="0"/>
                <a:pathLst>
                  <a:path h="48" w="30">
                    <a:moveTo>
                      <a:pt x="30" y="0"/>
                    </a:moveTo>
                    <a:lnTo>
                      <a:pt x="30" y="20"/>
                    </a:lnTo>
                    <a:lnTo>
                      <a:pt x="0" y="48"/>
                    </a:lnTo>
                    <a:lnTo>
                      <a:pt x="0" y="26"/>
                    </a:lnTo>
                    <a:lnTo>
                      <a:pt x="30" y="0"/>
                    </a:lnTo>
                    <a:close/>
                  </a:path>
                </a:pathLst>
              </a:custGeom>
              <a:grpFill/>
              <a:ln>
                <a:noFill/>
              </a:ln>
            </p:spPr>
            <p:txBody>
              <a:bodyPr anchor="t" anchorCtr="0" bIns="45720" compatLnSpc="1" lIns="91440" numCol="1" rIns="91440" tIns="45720" vert="horz" wrap="square"/>
              <a:lstStyle/>
              <a:p>
                <a:endParaRPr altLang="en-US" lang="zh-CN"/>
              </a:p>
            </p:txBody>
          </p:sp>
          <p:sp>
            <p:nvSpPr>
              <p:cNvPr id="1632" name="Freeform 275"/>
              <p:cNvSpPr/>
              <p:nvPr/>
            </p:nvSpPr>
            <p:spPr bwMode="auto">
              <a:xfrm>
                <a:off x="2585" y="3298"/>
                <a:ext cx="28" cy="43"/>
              </a:xfrm>
              <a:custGeom>
                <a:gdLst>
                  <a:gd fmla="*/ 28 w 28" name="T0"/>
                  <a:gd fmla="*/ 0 h 43" name="T1"/>
                  <a:gd fmla="*/ 28 w 28" name="T2"/>
                  <a:gd fmla="*/ 15 h 43" name="T3"/>
                  <a:gd fmla="*/ 0 w 28" name="T4"/>
                  <a:gd fmla="*/ 43 h 43" name="T5"/>
                  <a:gd fmla="*/ 0 w 28" name="T6"/>
                  <a:gd fmla="*/ 25 h 43" name="T7"/>
                  <a:gd fmla="*/ 28 w 28" name="T8"/>
                  <a:gd fmla="*/ 0 h 43" name="T9"/>
                </a:gdLst>
                <a:cxnLst>
                  <a:cxn ang="0">
                    <a:pos x="T0" y="T1"/>
                  </a:cxn>
                  <a:cxn ang="0">
                    <a:pos x="T2" y="T3"/>
                  </a:cxn>
                  <a:cxn ang="0">
                    <a:pos x="T4" y="T5"/>
                  </a:cxn>
                  <a:cxn ang="0">
                    <a:pos x="T6" y="T7"/>
                  </a:cxn>
                  <a:cxn ang="0">
                    <a:pos x="T8" y="T9"/>
                  </a:cxn>
                </a:cxnLst>
                <a:rect b="b" l="0" r="r" t="0"/>
                <a:pathLst>
                  <a:path h="43" w="28">
                    <a:moveTo>
                      <a:pt x="28" y="0"/>
                    </a:moveTo>
                    <a:lnTo>
                      <a:pt x="28" y="15"/>
                    </a:lnTo>
                    <a:lnTo>
                      <a:pt x="0" y="43"/>
                    </a:lnTo>
                    <a:lnTo>
                      <a:pt x="0" y="25"/>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1633" name="Freeform 276"/>
              <p:cNvSpPr/>
              <p:nvPr/>
            </p:nvSpPr>
            <p:spPr bwMode="auto">
              <a:xfrm>
                <a:off x="2459" y="3461"/>
                <a:ext cx="26" cy="56"/>
              </a:xfrm>
              <a:custGeom>
                <a:gdLst>
                  <a:gd fmla="*/ 0 w 26" name="T0"/>
                  <a:gd fmla="*/ 26 h 56" name="T1"/>
                  <a:gd fmla="*/ 26 w 26" name="T2"/>
                  <a:gd fmla="*/ 0 h 56" name="T3"/>
                  <a:gd fmla="*/ 26 w 26" name="T4"/>
                  <a:gd fmla="*/ 28 h 56" name="T5"/>
                  <a:gd fmla="*/ 0 w 26" name="T6"/>
                  <a:gd fmla="*/ 56 h 56" name="T7"/>
                  <a:gd fmla="*/ 0 w 26" name="T8"/>
                  <a:gd fmla="*/ 26 h 56" name="T9"/>
                </a:gdLst>
                <a:cxnLst>
                  <a:cxn ang="0">
                    <a:pos x="T0" y="T1"/>
                  </a:cxn>
                  <a:cxn ang="0">
                    <a:pos x="T2" y="T3"/>
                  </a:cxn>
                  <a:cxn ang="0">
                    <a:pos x="T4" y="T5"/>
                  </a:cxn>
                  <a:cxn ang="0">
                    <a:pos x="T6" y="T7"/>
                  </a:cxn>
                  <a:cxn ang="0">
                    <a:pos x="T8" y="T9"/>
                  </a:cxn>
                </a:cxnLst>
                <a:rect b="b" l="0" r="r" t="0"/>
                <a:pathLst>
                  <a:path h="56" w="26">
                    <a:moveTo>
                      <a:pt x="0" y="26"/>
                    </a:moveTo>
                    <a:lnTo>
                      <a:pt x="26" y="0"/>
                    </a:lnTo>
                    <a:lnTo>
                      <a:pt x="26" y="28"/>
                    </a:lnTo>
                    <a:lnTo>
                      <a:pt x="0" y="56"/>
                    </a:lnTo>
                    <a:lnTo>
                      <a:pt x="0" y="26"/>
                    </a:lnTo>
                    <a:close/>
                  </a:path>
                </a:pathLst>
              </a:custGeom>
              <a:grpFill/>
              <a:ln>
                <a:noFill/>
              </a:ln>
            </p:spPr>
            <p:txBody>
              <a:bodyPr anchor="t" anchorCtr="0" bIns="45720" compatLnSpc="1" lIns="91440" numCol="1" rIns="91440" tIns="45720" vert="horz" wrap="square"/>
              <a:lstStyle/>
              <a:p>
                <a:endParaRPr altLang="en-US" lang="zh-CN"/>
              </a:p>
            </p:txBody>
          </p:sp>
          <p:sp>
            <p:nvSpPr>
              <p:cNvPr id="1634" name="Freeform 277"/>
              <p:cNvSpPr/>
              <p:nvPr/>
            </p:nvSpPr>
            <p:spPr bwMode="auto">
              <a:xfrm>
                <a:off x="2501" y="3389"/>
                <a:ext cx="56" cy="84"/>
              </a:xfrm>
              <a:custGeom>
                <a:gdLst>
                  <a:gd fmla="*/ 56 w 56" name="T0"/>
                  <a:gd fmla="*/ 0 h 84" name="T1"/>
                  <a:gd fmla="*/ 56 w 56" name="T2"/>
                  <a:gd fmla="*/ 22 h 84" name="T3"/>
                  <a:gd fmla="*/ 0 w 56" name="T4"/>
                  <a:gd fmla="*/ 84 h 84" name="T5"/>
                  <a:gd fmla="*/ 0 w 56" name="T6"/>
                  <a:gd fmla="*/ 56 h 84" name="T7"/>
                  <a:gd fmla="*/ 56 w 56" name="T8"/>
                  <a:gd fmla="*/ 0 h 84" name="T9"/>
                </a:gdLst>
                <a:cxnLst>
                  <a:cxn ang="0">
                    <a:pos x="T0" y="T1"/>
                  </a:cxn>
                  <a:cxn ang="0">
                    <a:pos x="T2" y="T3"/>
                  </a:cxn>
                  <a:cxn ang="0">
                    <a:pos x="T4" y="T5"/>
                  </a:cxn>
                  <a:cxn ang="0">
                    <a:pos x="T6" y="T7"/>
                  </a:cxn>
                  <a:cxn ang="0">
                    <a:pos x="T8" y="T9"/>
                  </a:cxn>
                </a:cxnLst>
                <a:rect b="b" l="0" r="r" t="0"/>
                <a:pathLst>
                  <a:path h="84" w="56">
                    <a:moveTo>
                      <a:pt x="56" y="0"/>
                    </a:moveTo>
                    <a:lnTo>
                      <a:pt x="56" y="22"/>
                    </a:lnTo>
                    <a:lnTo>
                      <a:pt x="0" y="84"/>
                    </a:lnTo>
                    <a:lnTo>
                      <a:pt x="0" y="56"/>
                    </a:lnTo>
                    <a:lnTo>
                      <a:pt x="56" y="0"/>
                    </a:lnTo>
                    <a:close/>
                  </a:path>
                </a:pathLst>
              </a:custGeom>
              <a:grpFill/>
              <a:ln>
                <a:noFill/>
              </a:ln>
            </p:spPr>
            <p:txBody>
              <a:bodyPr anchor="t" anchorCtr="0" bIns="45720" compatLnSpc="1" lIns="91440" numCol="1" rIns="91440" tIns="45720" vert="horz" wrap="square"/>
              <a:lstStyle/>
              <a:p>
                <a:endParaRPr altLang="en-US" lang="zh-CN"/>
              </a:p>
            </p:txBody>
          </p:sp>
          <p:sp>
            <p:nvSpPr>
              <p:cNvPr id="1635" name="Freeform 278"/>
              <p:cNvSpPr/>
              <p:nvPr/>
            </p:nvSpPr>
            <p:spPr bwMode="auto">
              <a:xfrm>
                <a:off x="2573" y="3337"/>
                <a:ext cx="40" cy="58"/>
              </a:xfrm>
              <a:custGeom>
                <a:gdLst>
                  <a:gd fmla="*/ 40 w 40" name="T0"/>
                  <a:gd fmla="*/ 0 h 58" name="T1"/>
                  <a:gd fmla="*/ 40 w 40" name="T2"/>
                  <a:gd fmla="*/ 16 h 58" name="T3"/>
                  <a:gd fmla="*/ 0 w 40" name="T4"/>
                  <a:gd fmla="*/ 58 h 58" name="T5"/>
                  <a:gd fmla="*/ 0 w 40" name="T6"/>
                  <a:gd fmla="*/ 38 h 58" name="T7"/>
                  <a:gd fmla="*/ 40 w 40" name="T8"/>
                  <a:gd fmla="*/ 0 h 58" name="T9"/>
                </a:gdLst>
                <a:cxnLst>
                  <a:cxn ang="0">
                    <a:pos x="T0" y="T1"/>
                  </a:cxn>
                  <a:cxn ang="0">
                    <a:pos x="T2" y="T3"/>
                  </a:cxn>
                  <a:cxn ang="0">
                    <a:pos x="T4" y="T5"/>
                  </a:cxn>
                  <a:cxn ang="0">
                    <a:pos x="T6" y="T7"/>
                  </a:cxn>
                  <a:cxn ang="0">
                    <a:pos x="T8" y="T9"/>
                  </a:cxn>
                </a:cxnLst>
                <a:rect b="b" l="0" r="r" t="0"/>
                <a:pathLst>
                  <a:path h="57" w="40">
                    <a:moveTo>
                      <a:pt x="40" y="0"/>
                    </a:moveTo>
                    <a:lnTo>
                      <a:pt x="40" y="16"/>
                    </a:lnTo>
                    <a:lnTo>
                      <a:pt x="0" y="58"/>
                    </a:lnTo>
                    <a:lnTo>
                      <a:pt x="0" y="38"/>
                    </a:lnTo>
                    <a:lnTo>
                      <a:pt x="40" y="0"/>
                    </a:lnTo>
                    <a:close/>
                  </a:path>
                </a:pathLst>
              </a:custGeom>
              <a:grpFill/>
              <a:ln>
                <a:noFill/>
              </a:ln>
            </p:spPr>
            <p:txBody>
              <a:bodyPr anchor="t" anchorCtr="0" bIns="45720" compatLnSpc="1" lIns="91440" numCol="1" rIns="91440" tIns="45720" vert="horz" wrap="square"/>
              <a:lstStyle/>
              <a:p>
                <a:endParaRPr altLang="en-US" lang="zh-CN"/>
              </a:p>
            </p:txBody>
          </p:sp>
          <p:sp>
            <p:nvSpPr>
              <p:cNvPr id="1636" name="Freeform 279"/>
              <p:cNvSpPr/>
              <p:nvPr/>
            </p:nvSpPr>
            <p:spPr bwMode="auto">
              <a:xfrm>
                <a:off x="2601" y="3379"/>
                <a:ext cx="12" cy="28"/>
              </a:xfrm>
              <a:custGeom>
                <a:gdLst>
                  <a:gd fmla="*/ 12 w 12" name="T0"/>
                  <a:gd fmla="*/ 0 h 28" name="T1"/>
                  <a:gd fmla="*/ 12 w 12" name="T2"/>
                  <a:gd fmla="*/ 16 h 28" name="T3"/>
                  <a:gd fmla="*/ 0 w 12" name="T4"/>
                  <a:gd fmla="*/ 28 h 28" name="T5"/>
                  <a:gd fmla="*/ 0 w 12" name="T6"/>
                  <a:gd fmla="*/ 12 h 28" name="T7"/>
                  <a:gd fmla="*/ 12 w 12" name="T8"/>
                  <a:gd fmla="*/ 0 h 28" name="T9"/>
                </a:gdLst>
                <a:cxnLst>
                  <a:cxn ang="0">
                    <a:pos x="T0" y="T1"/>
                  </a:cxn>
                  <a:cxn ang="0">
                    <a:pos x="T2" y="T3"/>
                  </a:cxn>
                  <a:cxn ang="0">
                    <a:pos x="T4" y="T5"/>
                  </a:cxn>
                  <a:cxn ang="0">
                    <a:pos x="T6" y="T7"/>
                  </a:cxn>
                  <a:cxn ang="0">
                    <a:pos x="T8" y="T9"/>
                  </a:cxn>
                </a:cxnLst>
                <a:rect b="b" l="0" r="r" t="0"/>
                <a:pathLst>
                  <a:path h="28" w="12">
                    <a:moveTo>
                      <a:pt x="12" y="0"/>
                    </a:moveTo>
                    <a:lnTo>
                      <a:pt x="12" y="16"/>
                    </a:lnTo>
                    <a:lnTo>
                      <a:pt x="0" y="28"/>
                    </a:lnTo>
                    <a:lnTo>
                      <a:pt x="0" y="12"/>
                    </a:lnTo>
                    <a:lnTo>
                      <a:pt x="12" y="0"/>
                    </a:lnTo>
                    <a:close/>
                  </a:path>
                </a:pathLst>
              </a:custGeom>
              <a:grpFill/>
              <a:ln>
                <a:noFill/>
              </a:ln>
            </p:spPr>
            <p:txBody>
              <a:bodyPr anchor="t" anchorCtr="0" bIns="45720" compatLnSpc="1" lIns="91440" numCol="1" rIns="91440" tIns="45720" vert="horz" wrap="square"/>
              <a:lstStyle/>
              <a:p>
                <a:endParaRPr altLang="en-US" lang="zh-CN"/>
              </a:p>
            </p:txBody>
          </p:sp>
          <p:sp>
            <p:nvSpPr>
              <p:cNvPr id="1637" name="Freeform 280"/>
              <p:cNvSpPr/>
              <p:nvPr/>
            </p:nvSpPr>
            <p:spPr bwMode="auto">
              <a:xfrm>
                <a:off x="2489" y="3529"/>
                <a:ext cx="22" cy="52"/>
              </a:xfrm>
              <a:custGeom>
                <a:gdLst>
                  <a:gd fmla="*/ 22 w 22" name="T0"/>
                  <a:gd fmla="*/ 0 h 52" name="T1"/>
                  <a:gd fmla="*/ 22 w 22" name="T2"/>
                  <a:gd fmla="*/ 26 h 52" name="T3"/>
                  <a:gd fmla="*/ 0 w 22" name="T4"/>
                  <a:gd fmla="*/ 52 h 52" name="T5"/>
                  <a:gd fmla="*/ 0 w 22" name="T6"/>
                  <a:gd fmla="*/ 24 h 52" name="T7"/>
                  <a:gd fmla="*/ 22 w 22" name="T8"/>
                  <a:gd fmla="*/ 0 h 52" name="T9"/>
                </a:gdLst>
                <a:cxnLst>
                  <a:cxn ang="0">
                    <a:pos x="T0" y="T1"/>
                  </a:cxn>
                  <a:cxn ang="0">
                    <a:pos x="T2" y="T3"/>
                  </a:cxn>
                  <a:cxn ang="0">
                    <a:pos x="T4" y="T5"/>
                  </a:cxn>
                  <a:cxn ang="0">
                    <a:pos x="T6" y="T7"/>
                  </a:cxn>
                  <a:cxn ang="0">
                    <a:pos x="T8" y="T9"/>
                  </a:cxn>
                </a:cxnLst>
                <a:rect b="b" l="0" r="r" t="0"/>
                <a:pathLst>
                  <a:path h="52" w="22">
                    <a:moveTo>
                      <a:pt x="22" y="0"/>
                    </a:moveTo>
                    <a:lnTo>
                      <a:pt x="22" y="26"/>
                    </a:lnTo>
                    <a:lnTo>
                      <a:pt x="0" y="52"/>
                    </a:lnTo>
                    <a:lnTo>
                      <a:pt x="0" y="24"/>
                    </a:lnTo>
                    <a:lnTo>
                      <a:pt x="22" y="0"/>
                    </a:lnTo>
                    <a:close/>
                  </a:path>
                </a:pathLst>
              </a:custGeom>
              <a:grpFill/>
              <a:ln>
                <a:noFill/>
              </a:ln>
            </p:spPr>
            <p:txBody>
              <a:bodyPr anchor="t" anchorCtr="0" bIns="45720" compatLnSpc="1" lIns="91440" numCol="1" rIns="91440" tIns="45720" vert="horz" wrap="square"/>
              <a:lstStyle/>
              <a:p>
                <a:endParaRPr altLang="en-US" lang="zh-CN"/>
              </a:p>
            </p:txBody>
          </p:sp>
          <p:sp>
            <p:nvSpPr>
              <p:cNvPr id="1638" name="Freeform 281"/>
              <p:cNvSpPr/>
              <p:nvPr/>
            </p:nvSpPr>
            <p:spPr bwMode="auto">
              <a:xfrm>
                <a:off x="2527" y="3419"/>
                <a:ext cx="86" cy="118"/>
              </a:xfrm>
              <a:custGeom>
                <a:gdLst>
                  <a:gd fmla="*/ 86 w 86" name="T0"/>
                  <a:gd fmla="*/ 0 h 118" name="T1"/>
                  <a:gd fmla="*/ 86 w 86" name="T2"/>
                  <a:gd fmla="*/ 14 h 118" name="T3"/>
                  <a:gd fmla="*/ 0 w 86" name="T4"/>
                  <a:gd fmla="*/ 118 h 118" name="T5"/>
                  <a:gd fmla="*/ 0 w 86" name="T6"/>
                  <a:gd fmla="*/ 92 h 118" name="T7"/>
                  <a:gd fmla="*/ 86 w 86" name="T8"/>
                  <a:gd fmla="*/ 0 h 118" name="T9"/>
                </a:gdLst>
                <a:cxnLst>
                  <a:cxn ang="0">
                    <a:pos x="T0" y="T1"/>
                  </a:cxn>
                  <a:cxn ang="0">
                    <a:pos x="T2" y="T3"/>
                  </a:cxn>
                  <a:cxn ang="0">
                    <a:pos x="T4" y="T5"/>
                  </a:cxn>
                  <a:cxn ang="0">
                    <a:pos x="T6" y="T7"/>
                  </a:cxn>
                  <a:cxn ang="0">
                    <a:pos x="T8" y="T9"/>
                  </a:cxn>
                </a:cxnLst>
                <a:rect b="b" l="0" r="r" t="0"/>
                <a:pathLst>
                  <a:path h="118" w="86">
                    <a:moveTo>
                      <a:pt x="86" y="0"/>
                    </a:moveTo>
                    <a:lnTo>
                      <a:pt x="86" y="14"/>
                    </a:lnTo>
                    <a:lnTo>
                      <a:pt x="0" y="118"/>
                    </a:lnTo>
                    <a:lnTo>
                      <a:pt x="0" y="92"/>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1639" name="Freeform 282"/>
              <p:cNvSpPr/>
              <p:nvPr/>
            </p:nvSpPr>
            <p:spPr bwMode="auto">
              <a:xfrm>
                <a:off x="2561" y="3461"/>
                <a:ext cx="52" cy="78"/>
              </a:xfrm>
              <a:custGeom>
                <a:gdLst>
                  <a:gd fmla="*/ 52 w 52" name="T0"/>
                  <a:gd fmla="*/ 0 h 78" name="T1"/>
                  <a:gd fmla="*/ 52 w 52" name="T2"/>
                  <a:gd fmla="*/ 14 h 78" name="T3"/>
                  <a:gd fmla="*/ 0 w 52" name="T4"/>
                  <a:gd fmla="*/ 78 h 78" name="T5"/>
                  <a:gd fmla="*/ 0 w 52" name="T6"/>
                  <a:gd fmla="*/ 58 h 78" name="T7"/>
                  <a:gd fmla="*/ 52 w 52" name="T8"/>
                  <a:gd fmla="*/ 0 h 78" name="T9"/>
                </a:gdLst>
                <a:cxnLst>
                  <a:cxn ang="0">
                    <a:pos x="T0" y="T1"/>
                  </a:cxn>
                  <a:cxn ang="0">
                    <a:pos x="T2" y="T3"/>
                  </a:cxn>
                  <a:cxn ang="0">
                    <a:pos x="T4" y="T5"/>
                  </a:cxn>
                  <a:cxn ang="0">
                    <a:pos x="T6" y="T7"/>
                  </a:cxn>
                  <a:cxn ang="0">
                    <a:pos x="T8" y="T9"/>
                  </a:cxn>
                </a:cxnLst>
                <a:rect b="b" l="0" r="r" t="0"/>
                <a:pathLst>
                  <a:path h="78" w="52">
                    <a:moveTo>
                      <a:pt x="52" y="0"/>
                    </a:moveTo>
                    <a:lnTo>
                      <a:pt x="52" y="14"/>
                    </a:lnTo>
                    <a:lnTo>
                      <a:pt x="0" y="78"/>
                    </a:lnTo>
                    <a:lnTo>
                      <a:pt x="0" y="58"/>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1640" name="Rectangle 283"/>
              <p:cNvSpPr>
                <a:spLocks noChangeArrowheads="1"/>
              </p:cNvSpPr>
              <p:nvPr/>
            </p:nvSpPr>
            <p:spPr bwMode="auto">
              <a:xfrm>
                <a:off x="2563" y="2940"/>
                <a:ext cx="1" cy="1"/>
              </a:xfrm>
              <a:prstGeom prst="rect">
                <a:avLst/>
              </a:prstGeom>
              <a:grpFill/>
              <a:ln>
                <a:noFill/>
              </a:ln>
            </p:spPr>
            <p:txBody>
              <a:bodyPr anchor="t" anchorCtr="0" bIns="45720" compatLnSpc="1" lIns="91440" numCol="1" rIns="91440" tIns="45720" vert="horz" wrap="square"/>
              <a:lstStyle/>
              <a:p>
                <a:endParaRPr altLang="en-US" lang="zh-CN"/>
              </a:p>
            </p:txBody>
          </p:sp>
          <p:sp>
            <p:nvSpPr>
              <p:cNvPr id="1641" name="Rectangle 284"/>
              <p:cNvSpPr>
                <a:spLocks noChangeArrowheads="1"/>
              </p:cNvSpPr>
              <p:nvPr/>
            </p:nvSpPr>
            <p:spPr bwMode="auto">
              <a:xfrm>
                <a:off x="3511" y="-33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2" name="Rectangle 285"/>
              <p:cNvSpPr>
                <a:spLocks noChangeArrowheads="1"/>
              </p:cNvSpPr>
              <p:nvPr/>
            </p:nvSpPr>
            <p:spPr bwMode="auto">
              <a:xfrm>
                <a:off x="3613" y="-33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3" name="Rectangle 286"/>
              <p:cNvSpPr>
                <a:spLocks noChangeArrowheads="1"/>
              </p:cNvSpPr>
              <p:nvPr/>
            </p:nvSpPr>
            <p:spPr bwMode="auto">
              <a:xfrm>
                <a:off x="3713" y="-33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4" name="Rectangle 287"/>
              <p:cNvSpPr>
                <a:spLocks noChangeArrowheads="1"/>
              </p:cNvSpPr>
              <p:nvPr/>
            </p:nvSpPr>
            <p:spPr bwMode="auto">
              <a:xfrm>
                <a:off x="3815" y="-33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5" name="Rectangle 288"/>
              <p:cNvSpPr>
                <a:spLocks noChangeArrowheads="1"/>
              </p:cNvSpPr>
              <p:nvPr/>
            </p:nvSpPr>
            <p:spPr bwMode="auto">
              <a:xfrm>
                <a:off x="3918" y="-33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6" name="Rectangle 289"/>
              <p:cNvSpPr>
                <a:spLocks noChangeArrowheads="1"/>
              </p:cNvSpPr>
              <p:nvPr/>
            </p:nvSpPr>
            <p:spPr bwMode="auto">
              <a:xfrm>
                <a:off x="3511" y="-233"/>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7" name="Rectangle 290"/>
              <p:cNvSpPr>
                <a:spLocks noChangeArrowheads="1"/>
              </p:cNvSpPr>
              <p:nvPr/>
            </p:nvSpPr>
            <p:spPr bwMode="auto">
              <a:xfrm>
                <a:off x="3613" y="-233"/>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8" name="Rectangle 291"/>
              <p:cNvSpPr>
                <a:spLocks noChangeArrowheads="1"/>
              </p:cNvSpPr>
              <p:nvPr/>
            </p:nvSpPr>
            <p:spPr bwMode="auto">
              <a:xfrm>
                <a:off x="3713" y="-233"/>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9" name="Rectangle 292"/>
              <p:cNvSpPr>
                <a:spLocks noChangeArrowheads="1"/>
              </p:cNvSpPr>
              <p:nvPr/>
            </p:nvSpPr>
            <p:spPr bwMode="auto">
              <a:xfrm>
                <a:off x="3815" y="-233"/>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50" name="Rectangle 293"/>
              <p:cNvSpPr>
                <a:spLocks noChangeArrowheads="1"/>
              </p:cNvSpPr>
              <p:nvPr/>
            </p:nvSpPr>
            <p:spPr bwMode="auto">
              <a:xfrm>
                <a:off x="3511" y="-131"/>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51" name="Rectangle 294"/>
              <p:cNvSpPr>
                <a:spLocks noChangeArrowheads="1"/>
              </p:cNvSpPr>
              <p:nvPr/>
            </p:nvSpPr>
            <p:spPr bwMode="auto">
              <a:xfrm>
                <a:off x="3713" y="-131"/>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52" name="Rectangle 295"/>
              <p:cNvSpPr>
                <a:spLocks noChangeArrowheads="1"/>
              </p:cNvSpPr>
              <p:nvPr/>
            </p:nvSpPr>
            <p:spPr bwMode="auto">
              <a:xfrm>
                <a:off x="3815" y="-131"/>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53" name="Rectangle 296"/>
              <p:cNvSpPr>
                <a:spLocks noChangeArrowheads="1"/>
              </p:cNvSpPr>
              <p:nvPr/>
            </p:nvSpPr>
            <p:spPr bwMode="auto">
              <a:xfrm>
                <a:off x="3918" y="-131"/>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54" name="Rectangle 297"/>
              <p:cNvSpPr>
                <a:spLocks noChangeArrowheads="1"/>
              </p:cNvSpPr>
              <p:nvPr/>
            </p:nvSpPr>
            <p:spPr bwMode="auto">
              <a:xfrm>
                <a:off x="3511" y="-28"/>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55" name="Rectangle 298"/>
              <p:cNvSpPr>
                <a:spLocks noChangeArrowheads="1"/>
              </p:cNvSpPr>
              <p:nvPr/>
            </p:nvSpPr>
            <p:spPr bwMode="auto">
              <a:xfrm>
                <a:off x="3613" y="-28"/>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56" name="Rectangle 299"/>
              <p:cNvSpPr>
                <a:spLocks noChangeArrowheads="1"/>
              </p:cNvSpPr>
              <p:nvPr/>
            </p:nvSpPr>
            <p:spPr bwMode="auto">
              <a:xfrm>
                <a:off x="3713" y="-2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57" name="Rectangle 300"/>
              <p:cNvSpPr>
                <a:spLocks noChangeArrowheads="1"/>
              </p:cNvSpPr>
              <p:nvPr/>
            </p:nvSpPr>
            <p:spPr bwMode="auto">
              <a:xfrm>
                <a:off x="3815" y="-2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58" name="Rectangle 301"/>
              <p:cNvSpPr>
                <a:spLocks noChangeArrowheads="1"/>
              </p:cNvSpPr>
              <p:nvPr/>
            </p:nvSpPr>
            <p:spPr bwMode="auto">
              <a:xfrm>
                <a:off x="3918" y="-2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59" name="Rectangle 302"/>
              <p:cNvSpPr>
                <a:spLocks noChangeArrowheads="1"/>
              </p:cNvSpPr>
              <p:nvPr/>
            </p:nvSpPr>
            <p:spPr bwMode="auto">
              <a:xfrm>
                <a:off x="3511" y="74"/>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0" name="Rectangle 303"/>
              <p:cNvSpPr>
                <a:spLocks noChangeArrowheads="1"/>
              </p:cNvSpPr>
              <p:nvPr/>
            </p:nvSpPr>
            <p:spPr bwMode="auto">
              <a:xfrm>
                <a:off x="3613" y="74"/>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1" name="Rectangle 304"/>
              <p:cNvSpPr>
                <a:spLocks noChangeArrowheads="1"/>
              </p:cNvSpPr>
              <p:nvPr/>
            </p:nvSpPr>
            <p:spPr bwMode="auto">
              <a:xfrm>
                <a:off x="3713" y="74"/>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2" name="Rectangle 305"/>
              <p:cNvSpPr>
                <a:spLocks noChangeArrowheads="1"/>
              </p:cNvSpPr>
              <p:nvPr/>
            </p:nvSpPr>
            <p:spPr bwMode="auto">
              <a:xfrm>
                <a:off x="3815" y="74"/>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3" name="Rectangle 306"/>
              <p:cNvSpPr>
                <a:spLocks noChangeArrowheads="1"/>
              </p:cNvSpPr>
              <p:nvPr/>
            </p:nvSpPr>
            <p:spPr bwMode="auto">
              <a:xfrm>
                <a:off x="3918" y="74"/>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4" name="Rectangle 307"/>
              <p:cNvSpPr>
                <a:spLocks noChangeArrowheads="1"/>
              </p:cNvSpPr>
              <p:nvPr/>
            </p:nvSpPr>
            <p:spPr bwMode="auto">
              <a:xfrm>
                <a:off x="3511" y="176"/>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5" name="Rectangle 308"/>
              <p:cNvSpPr>
                <a:spLocks noChangeArrowheads="1"/>
              </p:cNvSpPr>
              <p:nvPr/>
            </p:nvSpPr>
            <p:spPr bwMode="auto">
              <a:xfrm>
                <a:off x="3613" y="176"/>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6" name="Rectangle 309"/>
              <p:cNvSpPr>
                <a:spLocks noChangeArrowheads="1"/>
              </p:cNvSpPr>
              <p:nvPr/>
            </p:nvSpPr>
            <p:spPr bwMode="auto">
              <a:xfrm>
                <a:off x="3713" y="17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7" name="Rectangle 310"/>
              <p:cNvSpPr>
                <a:spLocks noChangeArrowheads="1"/>
              </p:cNvSpPr>
              <p:nvPr/>
            </p:nvSpPr>
            <p:spPr bwMode="auto">
              <a:xfrm>
                <a:off x="3918" y="17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8" name="Rectangle 311"/>
              <p:cNvSpPr>
                <a:spLocks noChangeArrowheads="1"/>
              </p:cNvSpPr>
              <p:nvPr/>
            </p:nvSpPr>
            <p:spPr bwMode="auto">
              <a:xfrm>
                <a:off x="3511" y="278"/>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9" name="Rectangle 312"/>
              <p:cNvSpPr>
                <a:spLocks noChangeArrowheads="1"/>
              </p:cNvSpPr>
              <p:nvPr/>
            </p:nvSpPr>
            <p:spPr bwMode="auto">
              <a:xfrm>
                <a:off x="3713" y="2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0" name="Rectangle 313"/>
              <p:cNvSpPr>
                <a:spLocks noChangeArrowheads="1"/>
              </p:cNvSpPr>
              <p:nvPr/>
            </p:nvSpPr>
            <p:spPr bwMode="auto">
              <a:xfrm>
                <a:off x="3815" y="2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1" name="Rectangle 314"/>
              <p:cNvSpPr>
                <a:spLocks noChangeArrowheads="1"/>
              </p:cNvSpPr>
              <p:nvPr/>
            </p:nvSpPr>
            <p:spPr bwMode="auto">
              <a:xfrm>
                <a:off x="3918" y="2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2" name="Rectangle 315"/>
              <p:cNvSpPr>
                <a:spLocks noChangeArrowheads="1"/>
              </p:cNvSpPr>
              <p:nvPr/>
            </p:nvSpPr>
            <p:spPr bwMode="auto">
              <a:xfrm>
                <a:off x="3511" y="380"/>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3" name="Rectangle 316"/>
              <p:cNvSpPr>
                <a:spLocks noChangeArrowheads="1"/>
              </p:cNvSpPr>
              <p:nvPr/>
            </p:nvSpPr>
            <p:spPr bwMode="auto">
              <a:xfrm>
                <a:off x="3613" y="380"/>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4" name="Rectangle 317"/>
              <p:cNvSpPr>
                <a:spLocks noChangeArrowheads="1"/>
              </p:cNvSpPr>
              <p:nvPr/>
            </p:nvSpPr>
            <p:spPr bwMode="auto">
              <a:xfrm>
                <a:off x="3713" y="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5" name="Rectangle 318"/>
              <p:cNvSpPr>
                <a:spLocks noChangeArrowheads="1"/>
              </p:cNvSpPr>
              <p:nvPr/>
            </p:nvSpPr>
            <p:spPr bwMode="auto">
              <a:xfrm>
                <a:off x="3815" y="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6" name="Rectangle 319"/>
              <p:cNvSpPr>
                <a:spLocks noChangeArrowheads="1"/>
              </p:cNvSpPr>
              <p:nvPr/>
            </p:nvSpPr>
            <p:spPr bwMode="auto">
              <a:xfrm>
                <a:off x="3918" y="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7" name="Rectangle 320"/>
              <p:cNvSpPr>
                <a:spLocks noChangeArrowheads="1"/>
              </p:cNvSpPr>
              <p:nvPr/>
            </p:nvSpPr>
            <p:spPr bwMode="auto">
              <a:xfrm>
                <a:off x="3511" y="480"/>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78" name="Rectangle 321"/>
              <p:cNvSpPr>
                <a:spLocks noChangeArrowheads="1"/>
              </p:cNvSpPr>
              <p:nvPr/>
            </p:nvSpPr>
            <p:spPr bwMode="auto">
              <a:xfrm>
                <a:off x="3613" y="480"/>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79" name="Rectangle 322"/>
              <p:cNvSpPr>
                <a:spLocks noChangeArrowheads="1"/>
              </p:cNvSpPr>
              <p:nvPr/>
            </p:nvSpPr>
            <p:spPr bwMode="auto">
              <a:xfrm>
                <a:off x="3713" y="480"/>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80" name="Rectangle 323"/>
              <p:cNvSpPr>
                <a:spLocks noChangeArrowheads="1"/>
              </p:cNvSpPr>
              <p:nvPr/>
            </p:nvSpPr>
            <p:spPr bwMode="auto">
              <a:xfrm>
                <a:off x="3815" y="480"/>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81" name="Rectangle 324"/>
              <p:cNvSpPr>
                <a:spLocks noChangeArrowheads="1"/>
              </p:cNvSpPr>
              <p:nvPr/>
            </p:nvSpPr>
            <p:spPr bwMode="auto">
              <a:xfrm>
                <a:off x="3918" y="480"/>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82" name="Rectangle 325"/>
              <p:cNvSpPr>
                <a:spLocks noChangeArrowheads="1"/>
              </p:cNvSpPr>
              <p:nvPr/>
            </p:nvSpPr>
            <p:spPr bwMode="auto">
              <a:xfrm>
                <a:off x="3511" y="582"/>
                <a:ext cx="56" cy="59"/>
              </a:xfrm>
              <a:prstGeom prst="rect">
                <a:avLst/>
              </a:prstGeom>
              <a:grpFill/>
              <a:ln>
                <a:noFill/>
              </a:ln>
            </p:spPr>
            <p:txBody>
              <a:bodyPr anchor="t" anchorCtr="0" bIns="45720" compatLnSpc="1" lIns="91440" numCol="1" rIns="91440" tIns="45720" vert="horz" wrap="square"/>
              <a:lstStyle/>
              <a:p>
                <a:endParaRPr altLang="en-US" lang="zh-CN"/>
              </a:p>
            </p:txBody>
          </p:sp>
          <p:sp>
            <p:nvSpPr>
              <p:cNvPr id="1683" name="Rectangle 326"/>
              <p:cNvSpPr>
                <a:spLocks noChangeArrowheads="1"/>
              </p:cNvSpPr>
              <p:nvPr/>
            </p:nvSpPr>
            <p:spPr bwMode="auto">
              <a:xfrm>
                <a:off x="3613" y="582"/>
                <a:ext cx="56" cy="59"/>
              </a:xfrm>
              <a:prstGeom prst="rect">
                <a:avLst/>
              </a:prstGeom>
              <a:grpFill/>
              <a:ln>
                <a:noFill/>
              </a:ln>
            </p:spPr>
            <p:txBody>
              <a:bodyPr anchor="t" anchorCtr="0" bIns="45720" compatLnSpc="1" lIns="91440" numCol="1" rIns="91440" tIns="45720" vert="horz" wrap="square"/>
              <a:lstStyle/>
              <a:p>
                <a:endParaRPr altLang="en-US" lang="zh-CN"/>
              </a:p>
            </p:txBody>
          </p:sp>
          <p:sp>
            <p:nvSpPr>
              <p:cNvPr id="1684" name="Rectangle 327"/>
              <p:cNvSpPr>
                <a:spLocks noChangeArrowheads="1"/>
              </p:cNvSpPr>
              <p:nvPr/>
            </p:nvSpPr>
            <p:spPr bwMode="auto">
              <a:xfrm>
                <a:off x="3815" y="58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685" name="Rectangle 328"/>
              <p:cNvSpPr>
                <a:spLocks noChangeArrowheads="1"/>
              </p:cNvSpPr>
              <p:nvPr/>
            </p:nvSpPr>
            <p:spPr bwMode="auto">
              <a:xfrm>
                <a:off x="3918" y="58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686" name="Rectangle 329"/>
              <p:cNvSpPr>
                <a:spLocks noChangeArrowheads="1"/>
              </p:cNvSpPr>
              <p:nvPr/>
            </p:nvSpPr>
            <p:spPr bwMode="auto">
              <a:xfrm>
                <a:off x="3511" y="68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87" name="Rectangle 330"/>
              <p:cNvSpPr>
                <a:spLocks noChangeArrowheads="1"/>
              </p:cNvSpPr>
              <p:nvPr/>
            </p:nvSpPr>
            <p:spPr bwMode="auto">
              <a:xfrm>
                <a:off x="3613" y="68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88" name="Rectangle 331"/>
              <p:cNvSpPr>
                <a:spLocks noChangeArrowheads="1"/>
              </p:cNvSpPr>
              <p:nvPr/>
            </p:nvSpPr>
            <p:spPr bwMode="auto">
              <a:xfrm>
                <a:off x="3713" y="68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89" name="Rectangle 332"/>
              <p:cNvSpPr>
                <a:spLocks noChangeArrowheads="1"/>
              </p:cNvSpPr>
              <p:nvPr/>
            </p:nvSpPr>
            <p:spPr bwMode="auto">
              <a:xfrm>
                <a:off x="3815" y="68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90" name="Rectangle 333"/>
              <p:cNvSpPr>
                <a:spLocks noChangeArrowheads="1"/>
              </p:cNvSpPr>
              <p:nvPr/>
            </p:nvSpPr>
            <p:spPr bwMode="auto">
              <a:xfrm>
                <a:off x="3918" y="68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91" name="Rectangle 334"/>
              <p:cNvSpPr>
                <a:spLocks noChangeArrowheads="1"/>
              </p:cNvSpPr>
              <p:nvPr/>
            </p:nvSpPr>
            <p:spPr bwMode="auto">
              <a:xfrm>
                <a:off x="3511" y="787"/>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92" name="Rectangle 335"/>
              <p:cNvSpPr>
                <a:spLocks noChangeArrowheads="1"/>
              </p:cNvSpPr>
              <p:nvPr/>
            </p:nvSpPr>
            <p:spPr bwMode="auto">
              <a:xfrm>
                <a:off x="3613" y="787"/>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93" name="Rectangle 336"/>
              <p:cNvSpPr>
                <a:spLocks noChangeArrowheads="1"/>
              </p:cNvSpPr>
              <p:nvPr/>
            </p:nvSpPr>
            <p:spPr bwMode="auto">
              <a:xfrm>
                <a:off x="3713" y="7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94" name="Rectangle 337"/>
              <p:cNvSpPr>
                <a:spLocks noChangeArrowheads="1"/>
              </p:cNvSpPr>
              <p:nvPr/>
            </p:nvSpPr>
            <p:spPr bwMode="auto">
              <a:xfrm>
                <a:off x="3815" y="7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95" name="Rectangle 338"/>
              <p:cNvSpPr>
                <a:spLocks noChangeArrowheads="1"/>
              </p:cNvSpPr>
              <p:nvPr/>
            </p:nvSpPr>
            <p:spPr bwMode="auto">
              <a:xfrm>
                <a:off x="3511" y="889"/>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96" name="Rectangle 339"/>
              <p:cNvSpPr>
                <a:spLocks noChangeArrowheads="1"/>
              </p:cNvSpPr>
              <p:nvPr/>
            </p:nvSpPr>
            <p:spPr bwMode="auto">
              <a:xfrm>
                <a:off x="3613" y="889"/>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97" name="Rectangle 340"/>
              <p:cNvSpPr>
                <a:spLocks noChangeArrowheads="1"/>
              </p:cNvSpPr>
              <p:nvPr/>
            </p:nvSpPr>
            <p:spPr bwMode="auto">
              <a:xfrm>
                <a:off x="3815" y="889"/>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98" name="Rectangle 341"/>
              <p:cNvSpPr>
                <a:spLocks noChangeArrowheads="1"/>
              </p:cNvSpPr>
              <p:nvPr/>
            </p:nvSpPr>
            <p:spPr bwMode="auto">
              <a:xfrm>
                <a:off x="3918" y="889"/>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99" name="Rectangle 342"/>
              <p:cNvSpPr>
                <a:spLocks noChangeArrowheads="1"/>
              </p:cNvSpPr>
              <p:nvPr/>
            </p:nvSpPr>
            <p:spPr bwMode="auto">
              <a:xfrm>
                <a:off x="3511" y="991"/>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700" name="Rectangle 343"/>
              <p:cNvSpPr>
                <a:spLocks noChangeArrowheads="1"/>
              </p:cNvSpPr>
              <p:nvPr/>
            </p:nvSpPr>
            <p:spPr bwMode="auto">
              <a:xfrm>
                <a:off x="3713" y="99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01" name="Rectangle 344"/>
              <p:cNvSpPr>
                <a:spLocks noChangeArrowheads="1"/>
              </p:cNvSpPr>
              <p:nvPr/>
            </p:nvSpPr>
            <p:spPr bwMode="auto">
              <a:xfrm>
                <a:off x="3815" y="99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02" name="Rectangle 345"/>
              <p:cNvSpPr>
                <a:spLocks noChangeArrowheads="1"/>
              </p:cNvSpPr>
              <p:nvPr/>
            </p:nvSpPr>
            <p:spPr bwMode="auto">
              <a:xfrm>
                <a:off x="3918" y="99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03" name="Rectangle 346"/>
              <p:cNvSpPr>
                <a:spLocks noChangeArrowheads="1"/>
              </p:cNvSpPr>
              <p:nvPr/>
            </p:nvSpPr>
            <p:spPr bwMode="auto">
              <a:xfrm>
                <a:off x="4018" y="-33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04" name="Rectangle 347"/>
              <p:cNvSpPr>
                <a:spLocks noChangeArrowheads="1"/>
              </p:cNvSpPr>
              <p:nvPr/>
            </p:nvSpPr>
            <p:spPr bwMode="auto">
              <a:xfrm>
                <a:off x="4120" y="-33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05" name="Rectangle 348"/>
              <p:cNvSpPr>
                <a:spLocks noChangeArrowheads="1"/>
              </p:cNvSpPr>
              <p:nvPr/>
            </p:nvSpPr>
            <p:spPr bwMode="auto">
              <a:xfrm>
                <a:off x="4222" y="-33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06" name="Rectangle 349"/>
              <p:cNvSpPr>
                <a:spLocks noChangeArrowheads="1"/>
              </p:cNvSpPr>
              <p:nvPr/>
            </p:nvSpPr>
            <p:spPr bwMode="auto">
              <a:xfrm>
                <a:off x="4324" y="-33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07" name="Rectangle 350"/>
              <p:cNvSpPr>
                <a:spLocks noChangeArrowheads="1"/>
              </p:cNvSpPr>
              <p:nvPr/>
            </p:nvSpPr>
            <p:spPr bwMode="auto">
              <a:xfrm>
                <a:off x="4426" y="-33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08" name="Rectangle 351"/>
              <p:cNvSpPr>
                <a:spLocks noChangeArrowheads="1"/>
              </p:cNvSpPr>
              <p:nvPr/>
            </p:nvSpPr>
            <p:spPr bwMode="auto">
              <a:xfrm>
                <a:off x="4426" y="-33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09" name="Rectangle 352"/>
              <p:cNvSpPr>
                <a:spLocks noChangeArrowheads="1"/>
              </p:cNvSpPr>
              <p:nvPr/>
            </p:nvSpPr>
            <p:spPr bwMode="auto">
              <a:xfrm>
                <a:off x="4018" y="-233"/>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0" name="Rectangle 353"/>
              <p:cNvSpPr>
                <a:spLocks noChangeArrowheads="1"/>
              </p:cNvSpPr>
              <p:nvPr/>
            </p:nvSpPr>
            <p:spPr bwMode="auto">
              <a:xfrm>
                <a:off x="4120" y="-233"/>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1" name="Rectangle 354"/>
              <p:cNvSpPr>
                <a:spLocks noChangeArrowheads="1"/>
              </p:cNvSpPr>
              <p:nvPr/>
            </p:nvSpPr>
            <p:spPr bwMode="auto">
              <a:xfrm>
                <a:off x="4222" y="-233"/>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2" name="Rectangle 355"/>
              <p:cNvSpPr>
                <a:spLocks noChangeArrowheads="1"/>
              </p:cNvSpPr>
              <p:nvPr/>
            </p:nvSpPr>
            <p:spPr bwMode="auto">
              <a:xfrm>
                <a:off x="4324" y="-233"/>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3" name="Rectangle 356"/>
              <p:cNvSpPr>
                <a:spLocks noChangeArrowheads="1"/>
              </p:cNvSpPr>
              <p:nvPr/>
            </p:nvSpPr>
            <p:spPr bwMode="auto">
              <a:xfrm>
                <a:off x="4426" y="-233"/>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4" name="Rectangle 357"/>
              <p:cNvSpPr>
                <a:spLocks noChangeArrowheads="1"/>
              </p:cNvSpPr>
              <p:nvPr/>
            </p:nvSpPr>
            <p:spPr bwMode="auto">
              <a:xfrm>
                <a:off x="4120" y="-131"/>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5" name="Rectangle 358"/>
              <p:cNvSpPr>
                <a:spLocks noChangeArrowheads="1"/>
              </p:cNvSpPr>
              <p:nvPr/>
            </p:nvSpPr>
            <p:spPr bwMode="auto">
              <a:xfrm>
                <a:off x="4222" y="-131"/>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6" name="Rectangle 359"/>
              <p:cNvSpPr>
                <a:spLocks noChangeArrowheads="1"/>
              </p:cNvSpPr>
              <p:nvPr/>
            </p:nvSpPr>
            <p:spPr bwMode="auto">
              <a:xfrm>
                <a:off x="4426" y="-131"/>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7" name="Rectangle 360"/>
              <p:cNvSpPr>
                <a:spLocks noChangeArrowheads="1"/>
              </p:cNvSpPr>
              <p:nvPr/>
            </p:nvSpPr>
            <p:spPr bwMode="auto">
              <a:xfrm>
                <a:off x="4018" y="-2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18" name="Rectangle 361"/>
              <p:cNvSpPr>
                <a:spLocks noChangeArrowheads="1"/>
              </p:cNvSpPr>
              <p:nvPr/>
            </p:nvSpPr>
            <p:spPr bwMode="auto">
              <a:xfrm>
                <a:off x="4120" y="-2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19" name="Rectangle 362"/>
              <p:cNvSpPr>
                <a:spLocks noChangeArrowheads="1"/>
              </p:cNvSpPr>
              <p:nvPr/>
            </p:nvSpPr>
            <p:spPr bwMode="auto">
              <a:xfrm>
                <a:off x="4222" y="-2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0" name="Rectangle 363"/>
              <p:cNvSpPr>
                <a:spLocks noChangeArrowheads="1"/>
              </p:cNvSpPr>
              <p:nvPr/>
            </p:nvSpPr>
            <p:spPr bwMode="auto">
              <a:xfrm>
                <a:off x="4324" y="-2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1" name="Rectangle 364"/>
              <p:cNvSpPr>
                <a:spLocks noChangeArrowheads="1"/>
              </p:cNvSpPr>
              <p:nvPr/>
            </p:nvSpPr>
            <p:spPr bwMode="auto">
              <a:xfrm>
                <a:off x="4426" y="-28"/>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2" name="Rectangle 365"/>
              <p:cNvSpPr>
                <a:spLocks noChangeArrowheads="1"/>
              </p:cNvSpPr>
              <p:nvPr/>
            </p:nvSpPr>
            <p:spPr bwMode="auto">
              <a:xfrm>
                <a:off x="4018" y="74"/>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3" name="Rectangle 366"/>
              <p:cNvSpPr>
                <a:spLocks noChangeArrowheads="1"/>
              </p:cNvSpPr>
              <p:nvPr/>
            </p:nvSpPr>
            <p:spPr bwMode="auto">
              <a:xfrm>
                <a:off x="4222" y="74"/>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4" name="Rectangle 367"/>
              <p:cNvSpPr>
                <a:spLocks noChangeArrowheads="1"/>
              </p:cNvSpPr>
              <p:nvPr/>
            </p:nvSpPr>
            <p:spPr bwMode="auto">
              <a:xfrm>
                <a:off x="4324" y="74"/>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5" name="Rectangle 368"/>
              <p:cNvSpPr>
                <a:spLocks noChangeArrowheads="1"/>
              </p:cNvSpPr>
              <p:nvPr/>
            </p:nvSpPr>
            <p:spPr bwMode="auto">
              <a:xfrm>
                <a:off x="4018" y="17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6" name="Rectangle 369"/>
              <p:cNvSpPr>
                <a:spLocks noChangeArrowheads="1"/>
              </p:cNvSpPr>
              <p:nvPr/>
            </p:nvSpPr>
            <p:spPr bwMode="auto">
              <a:xfrm>
                <a:off x="4120" y="17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7" name="Rectangle 370"/>
              <p:cNvSpPr>
                <a:spLocks noChangeArrowheads="1"/>
              </p:cNvSpPr>
              <p:nvPr/>
            </p:nvSpPr>
            <p:spPr bwMode="auto">
              <a:xfrm>
                <a:off x="4222" y="17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8" name="Rectangle 371"/>
              <p:cNvSpPr>
                <a:spLocks noChangeArrowheads="1"/>
              </p:cNvSpPr>
              <p:nvPr/>
            </p:nvSpPr>
            <p:spPr bwMode="auto">
              <a:xfrm>
                <a:off x="4324" y="17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9" name="Rectangle 372"/>
              <p:cNvSpPr>
                <a:spLocks noChangeArrowheads="1"/>
              </p:cNvSpPr>
              <p:nvPr/>
            </p:nvSpPr>
            <p:spPr bwMode="auto">
              <a:xfrm>
                <a:off x="4426" y="176"/>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0" name="Rectangle 373"/>
              <p:cNvSpPr>
                <a:spLocks noChangeArrowheads="1"/>
              </p:cNvSpPr>
              <p:nvPr/>
            </p:nvSpPr>
            <p:spPr bwMode="auto">
              <a:xfrm>
                <a:off x="4018" y="2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1" name="Rectangle 374"/>
              <p:cNvSpPr>
                <a:spLocks noChangeArrowheads="1"/>
              </p:cNvSpPr>
              <p:nvPr/>
            </p:nvSpPr>
            <p:spPr bwMode="auto">
              <a:xfrm>
                <a:off x="4120" y="2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2" name="Rectangle 375"/>
              <p:cNvSpPr>
                <a:spLocks noChangeArrowheads="1"/>
              </p:cNvSpPr>
              <p:nvPr/>
            </p:nvSpPr>
            <p:spPr bwMode="auto">
              <a:xfrm>
                <a:off x="4222" y="2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3" name="Rectangle 376"/>
              <p:cNvSpPr>
                <a:spLocks noChangeArrowheads="1"/>
              </p:cNvSpPr>
              <p:nvPr/>
            </p:nvSpPr>
            <p:spPr bwMode="auto">
              <a:xfrm>
                <a:off x="4426" y="278"/>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4" name="Rectangle 377"/>
              <p:cNvSpPr>
                <a:spLocks noChangeArrowheads="1"/>
              </p:cNvSpPr>
              <p:nvPr/>
            </p:nvSpPr>
            <p:spPr bwMode="auto">
              <a:xfrm>
                <a:off x="4018" y="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5" name="Rectangle 378"/>
              <p:cNvSpPr>
                <a:spLocks noChangeArrowheads="1"/>
              </p:cNvSpPr>
              <p:nvPr/>
            </p:nvSpPr>
            <p:spPr bwMode="auto">
              <a:xfrm>
                <a:off x="4120" y="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6" name="Rectangle 379"/>
              <p:cNvSpPr>
                <a:spLocks noChangeArrowheads="1"/>
              </p:cNvSpPr>
              <p:nvPr/>
            </p:nvSpPr>
            <p:spPr bwMode="auto">
              <a:xfrm>
                <a:off x="4222" y="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7" name="Rectangle 380"/>
              <p:cNvSpPr>
                <a:spLocks noChangeArrowheads="1"/>
              </p:cNvSpPr>
              <p:nvPr/>
            </p:nvSpPr>
            <p:spPr bwMode="auto">
              <a:xfrm>
                <a:off x="4324" y="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8" name="Rectangle 381"/>
              <p:cNvSpPr>
                <a:spLocks noChangeArrowheads="1"/>
              </p:cNvSpPr>
              <p:nvPr/>
            </p:nvSpPr>
            <p:spPr bwMode="auto">
              <a:xfrm>
                <a:off x="4426" y="380"/>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9" name="Rectangle 382"/>
              <p:cNvSpPr>
                <a:spLocks noChangeArrowheads="1"/>
              </p:cNvSpPr>
              <p:nvPr/>
            </p:nvSpPr>
            <p:spPr bwMode="auto">
              <a:xfrm>
                <a:off x="4120" y="480"/>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40" name="Rectangle 383"/>
              <p:cNvSpPr>
                <a:spLocks noChangeArrowheads="1"/>
              </p:cNvSpPr>
              <p:nvPr/>
            </p:nvSpPr>
            <p:spPr bwMode="auto">
              <a:xfrm>
                <a:off x="4222" y="480"/>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41" name="Rectangle 384"/>
              <p:cNvSpPr>
                <a:spLocks noChangeArrowheads="1"/>
              </p:cNvSpPr>
              <p:nvPr/>
            </p:nvSpPr>
            <p:spPr bwMode="auto">
              <a:xfrm>
                <a:off x="4324" y="480"/>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42" name="Rectangle 385"/>
              <p:cNvSpPr>
                <a:spLocks noChangeArrowheads="1"/>
              </p:cNvSpPr>
              <p:nvPr/>
            </p:nvSpPr>
            <p:spPr bwMode="auto">
              <a:xfrm>
                <a:off x="4426" y="480"/>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43" name="Rectangle 386"/>
              <p:cNvSpPr>
                <a:spLocks noChangeArrowheads="1"/>
              </p:cNvSpPr>
              <p:nvPr/>
            </p:nvSpPr>
            <p:spPr bwMode="auto">
              <a:xfrm>
                <a:off x="4018" y="58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744" name="Rectangle 387"/>
              <p:cNvSpPr>
                <a:spLocks noChangeArrowheads="1"/>
              </p:cNvSpPr>
              <p:nvPr/>
            </p:nvSpPr>
            <p:spPr bwMode="auto">
              <a:xfrm>
                <a:off x="4120" y="58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745" name="Rectangle 388"/>
              <p:cNvSpPr>
                <a:spLocks noChangeArrowheads="1"/>
              </p:cNvSpPr>
              <p:nvPr/>
            </p:nvSpPr>
            <p:spPr bwMode="auto">
              <a:xfrm>
                <a:off x="4222" y="58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746" name="Rectangle 389"/>
              <p:cNvSpPr>
                <a:spLocks noChangeArrowheads="1"/>
              </p:cNvSpPr>
              <p:nvPr/>
            </p:nvSpPr>
            <p:spPr bwMode="auto">
              <a:xfrm>
                <a:off x="4324" y="58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747" name="Rectangle 390"/>
              <p:cNvSpPr>
                <a:spLocks noChangeArrowheads="1"/>
              </p:cNvSpPr>
              <p:nvPr/>
            </p:nvSpPr>
            <p:spPr bwMode="auto">
              <a:xfrm>
                <a:off x="4426" y="582"/>
                <a:ext cx="56" cy="59"/>
              </a:xfrm>
              <a:prstGeom prst="rect">
                <a:avLst/>
              </a:prstGeom>
              <a:grpFill/>
              <a:ln>
                <a:noFill/>
              </a:ln>
            </p:spPr>
            <p:txBody>
              <a:bodyPr anchor="t" anchorCtr="0" bIns="45720" compatLnSpc="1" lIns="91440" numCol="1" rIns="91440" tIns="45720" vert="horz" wrap="square"/>
              <a:lstStyle/>
              <a:p>
                <a:endParaRPr altLang="en-US" lang="zh-CN"/>
              </a:p>
            </p:txBody>
          </p:sp>
          <p:sp>
            <p:nvSpPr>
              <p:cNvPr id="1748" name="Rectangle 391"/>
              <p:cNvSpPr>
                <a:spLocks noChangeArrowheads="1"/>
              </p:cNvSpPr>
              <p:nvPr/>
            </p:nvSpPr>
            <p:spPr bwMode="auto">
              <a:xfrm>
                <a:off x="4018" y="68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49" name="Rectangle 392"/>
              <p:cNvSpPr>
                <a:spLocks noChangeArrowheads="1"/>
              </p:cNvSpPr>
              <p:nvPr/>
            </p:nvSpPr>
            <p:spPr bwMode="auto">
              <a:xfrm>
                <a:off x="4120" y="68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50" name="Rectangle 393"/>
              <p:cNvSpPr>
                <a:spLocks noChangeArrowheads="1"/>
              </p:cNvSpPr>
              <p:nvPr/>
            </p:nvSpPr>
            <p:spPr bwMode="auto">
              <a:xfrm>
                <a:off x="4324" y="68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51" name="Rectangle 394"/>
              <p:cNvSpPr>
                <a:spLocks noChangeArrowheads="1"/>
              </p:cNvSpPr>
              <p:nvPr/>
            </p:nvSpPr>
            <p:spPr bwMode="auto">
              <a:xfrm>
                <a:off x="4426" y="68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52" name="Rectangle 395"/>
              <p:cNvSpPr>
                <a:spLocks noChangeArrowheads="1"/>
              </p:cNvSpPr>
              <p:nvPr/>
            </p:nvSpPr>
            <p:spPr bwMode="auto">
              <a:xfrm>
                <a:off x="4018" y="7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53" name="Rectangle 396"/>
              <p:cNvSpPr>
                <a:spLocks noChangeArrowheads="1"/>
              </p:cNvSpPr>
              <p:nvPr/>
            </p:nvSpPr>
            <p:spPr bwMode="auto">
              <a:xfrm>
                <a:off x="4222" y="7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54" name="Rectangle 397"/>
              <p:cNvSpPr>
                <a:spLocks noChangeArrowheads="1"/>
              </p:cNvSpPr>
              <p:nvPr/>
            </p:nvSpPr>
            <p:spPr bwMode="auto">
              <a:xfrm>
                <a:off x="4324" y="7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55" name="Rectangle 398"/>
              <p:cNvSpPr>
                <a:spLocks noChangeArrowheads="1"/>
              </p:cNvSpPr>
              <p:nvPr/>
            </p:nvSpPr>
            <p:spPr bwMode="auto">
              <a:xfrm>
                <a:off x="4426" y="787"/>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56" name="Rectangle 399"/>
              <p:cNvSpPr>
                <a:spLocks noChangeArrowheads="1"/>
              </p:cNvSpPr>
              <p:nvPr/>
            </p:nvSpPr>
            <p:spPr bwMode="auto">
              <a:xfrm>
                <a:off x="4018" y="889"/>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57" name="Rectangle 400"/>
              <p:cNvSpPr>
                <a:spLocks noChangeArrowheads="1"/>
              </p:cNvSpPr>
              <p:nvPr/>
            </p:nvSpPr>
            <p:spPr bwMode="auto">
              <a:xfrm>
                <a:off x="4120" y="889"/>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58" name="Rectangle 401"/>
              <p:cNvSpPr>
                <a:spLocks noChangeArrowheads="1"/>
              </p:cNvSpPr>
              <p:nvPr/>
            </p:nvSpPr>
            <p:spPr bwMode="auto">
              <a:xfrm>
                <a:off x="4324" y="889"/>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59" name="Rectangle 402"/>
              <p:cNvSpPr>
                <a:spLocks noChangeArrowheads="1"/>
              </p:cNvSpPr>
              <p:nvPr/>
            </p:nvSpPr>
            <p:spPr bwMode="auto">
              <a:xfrm>
                <a:off x="4426" y="889"/>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760" name="Rectangle 403"/>
              <p:cNvSpPr>
                <a:spLocks noChangeArrowheads="1"/>
              </p:cNvSpPr>
              <p:nvPr/>
            </p:nvSpPr>
            <p:spPr bwMode="auto">
              <a:xfrm>
                <a:off x="4018" y="99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61" name="Rectangle 404"/>
              <p:cNvSpPr>
                <a:spLocks noChangeArrowheads="1"/>
              </p:cNvSpPr>
              <p:nvPr/>
            </p:nvSpPr>
            <p:spPr bwMode="auto">
              <a:xfrm>
                <a:off x="4120" y="99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62" name="Rectangle 405"/>
              <p:cNvSpPr>
                <a:spLocks noChangeArrowheads="1"/>
              </p:cNvSpPr>
              <p:nvPr/>
            </p:nvSpPr>
            <p:spPr bwMode="auto">
              <a:xfrm>
                <a:off x="4222" y="99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63" name="Rectangle 406"/>
              <p:cNvSpPr>
                <a:spLocks noChangeArrowheads="1"/>
              </p:cNvSpPr>
              <p:nvPr/>
            </p:nvSpPr>
            <p:spPr bwMode="auto">
              <a:xfrm>
                <a:off x="4426" y="991"/>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764" name="Rectangle 407"/>
              <p:cNvSpPr>
                <a:spLocks noChangeArrowheads="1"/>
              </p:cNvSpPr>
              <p:nvPr/>
            </p:nvSpPr>
            <p:spPr bwMode="auto">
              <a:xfrm>
                <a:off x="3511" y="1087"/>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65" name="Rectangle 408"/>
              <p:cNvSpPr>
                <a:spLocks noChangeArrowheads="1"/>
              </p:cNvSpPr>
              <p:nvPr/>
            </p:nvSpPr>
            <p:spPr bwMode="auto">
              <a:xfrm>
                <a:off x="3613" y="1087"/>
                <a:ext cx="56" cy="58"/>
              </a:xfrm>
              <a:prstGeom prst="rect">
                <a:avLst/>
              </a:prstGeom>
              <a:grpFill/>
              <a:ln>
                <a:noFill/>
              </a:ln>
            </p:spPr>
            <p:txBody>
              <a:bodyPr anchor="t" anchorCtr="0" bIns="45720" compatLnSpc="1" lIns="91440" numCol="1" rIns="91440" tIns="45720" vert="horz" wrap="square"/>
              <a:lstStyle/>
              <a:p>
                <a:endParaRPr altLang="en-US" lang="zh-CN"/>
              </a:p>
            </p:txBody>
          </p:sp>
        </p:grpSp>
        <p:grpSp>
          <p:nvGrpSpPr>
            <p:cNvPr id="369" name="Group 610"/>
            <p:cNvGrpSpPr/>
            <p:nvPr/>
          </p:nvGrpSpPr>
          <p:grpSpPr>
            <a:xfrm>
              <a:off x="-5969403" y="-3051174"/>
              <a:ext cx="1986032" cy="4760913"/>
              <a:chOff x="3511" y="-335"/>
              <a:chExt cx="1251" cy="2999"/>
            </a:xfrm>
            <a:grpFill/>
          </p:grpSpPr>
          <p:sp>
            <p:nvSpPr>
              <p:cNvPr id="1366" name="Rectangle 410"/>
              <p:cNvSpPr>
                <a:spLocks noChangeArrowheads="1"/>
              </p:cNvSpPr>
              <p:nvPr/>
            </p:nvSpPr>
            <p:spPr bwMode="auto">
              <a:xfrm>
                <a:off x="3713" y="10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367" name="Rectangle 411"/>
              <p:cNvSpPr>
                <a:spLocks noChangeArrowheads="1"/>
              </p:cNvSpPr>
              <p:nvPr/>
            </p:nvSpPr>
            <p:spPr bwMode="auto">
              <a:xfrm>
                <a:off x="3918" y="10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368" name="Rectangle 412"/>
              <p:cNvSpPr>
                <a:spLocks noChangeArrowheads="1"/>
              </p:cNvSpPr>
              <p:nvPr/>
            </p:nvSpPr>
            <p:spPr bwMode="auto">
              <a:xfrm>
                <a:off x="4018" y="10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369" name="Rectangle 413"/>
              <p:cNvSpPr>
                <a:spLocks noChangeArrowheads="1"/>
              </p:cNvSpPr>
              <p:nvPr/>
            </p:nvSpPr>
            <p:spPr bwMode="auto">
              <a:xfrm>
                <a:off x="4222" y="10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370" name="Rectangle 414"/>
              <p:cNvSpPr>
                <a:spLocks noChangeArrowheads="1"/>
              </p:cNvSpPr>
              <p:nvPr/>
            </p:nvSpPr>
            <p:spPr bwMode="auto">
              <a:xfrm>
                <a:off x="4324" y="10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371" name="Rectangle 415"/>
              <p:cNvSpPr>
                <a:spLocks noChangeArrowheads="1"/>
              </p:cNvSpPr>
              <p:nvPr/>
            </p:nvSpPr>
            <p:spPr bwMode="auto">
              <a:xfrm>
                <a:off x="4426" y="1087"/>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372" name="Rectangle 416"/>
              <p:cNvSpPr>
                <a:spLocks noChangeArrowheads="1"/>
              </p:cNvSpPr>
              <p:nvPr/>
            </p:nvSpPr>
            <p:spPr bwMode="auto">
              <a:xfrm>
                <a:off x="3613" y="1185"/>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373" name="Rectangle 417"/>
              <p:cNvSpPr>
                <a:spLocks noChangeArrowheads="1"/>
              </p:cNvSpPr>
              <p:nvPr/>
            </p:nvSpPr>
            <p:spPr bwMode="auto">
              <a:xfrm>
                <a:off x="3713" y="118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74" name="Rectangle 418"/>
              <p:cNvSpPr>
                <a:spLocks noChangeArrowheads="1"/>
              </p:cNvSpPr>
              <p:nvPr/>
            </p:nvSpPr>
            <p:spPr bwMode="auto">
              <a:xfrm>
                <a:off x="3815" y="118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75" name="Rectangle 419"/>
              <p:cNvSpPr>
                <a:spLocks noChangeArrowheads="1"/>
              </p:cNvSpPr>
              <p:nvPr/>
            </p:nvSpPr>
            <p:spPr bwMode="auto">
              <a:xfrm>
                <a:off x="4018" y="118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76" name="Rectangle 420"/>
              <p:cNvSpPr>
                <a:spLocks noChangeArrowheads="1"/>
              </p:cNvSpPr>
              <p:nvPr/>
            </p:nvSpPr>
            <p:spPr bwMode="auto">
              <a:xfrm>
                <a:off x="4120" y="118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77" name="Rectangle 421"/>
              <p:cNvSpPr>
                <a:spLocks noChangeArrowheads="1"/>
              </p:cNvSpPr>
              <p:nvPr/>
            </p:nvSpPr>
            <p:spPr bwMode="auto">
              <a:xfrm>
                <a:off x="4222" y="118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78" name="Rectangle 422"/>
              <p:cNvSpPr>
                <a:spLocks noChangeArrowheads="1"/>
              </p:cNvSpPr>
              <p:nvPr/>
            </p:nvSpPr>
            <p:spPr bwMode="auto">
              <a:xfrm>
                <a:off x="4324" y="118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79" name="Rectangle 423"/>
              <p:cNvSpPr>
                <a:spLocks noChangeArrowheads="1"/>
              </p:cNvSpPr>
              <p:nvPr/>
            </p:nvSpPr>
            <p:spPr bwMode="auto">
              <a:xfrm>
                <a:off x="4426" y="1185"/>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380" name="Rectangle 424"/>
              <p:cNvSpPr>
                <a:spLocks noChangeArrowheads="1"/>
              </p:cNvSpPr>
              <p:nvPr/>
            </p:nvSpPr>
            <p:spPr bwMode="auto">
              <a:xfrm>
                <a:off x="3511" y="1283"/>
                <a:ext cx="56"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1" name="Rectangle 425"/>
              <p:cNvSpPr>
                <a:spLocks noChangeArrowheads="1"/>
              </p:cNvSpPr>
              <p:nvPr/>
            </p:nvSpPr>
            <p:spPr bwMode="auto">
              <a:xfrm>
                <a:off x="3613" y="1283"/>
                <a:ext cx="56"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2" name="Rectangle 426"/>
              <p:cNvSpPr>
                <a:spLocks noChangeArrowheads="1"/>
              </p:cNvSpPr>
              <p:nvPr/>
            </p:nvSpPr>
            <p:spPr bwMode="auto">
              <a:xfrm>
                <a:off x="3815" y="1283"/>
                <a:ext cx="58"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3" name="Rectangle 427"/>
              <p:cNvSpPr>
                <a:spLocks noChangeArrowheads="1"/>
              </p:cNvSpPr>
              <p:nvPr/>
            </p:nvSpPr>
            <p:spPr bwMode="auto">
              <a:xfrm>
                <a:off x="3918" y="1283"/>
                <a:ext cx="58"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4" name="Rectangle 428"/>
              <p:cNvSpPr>
                <a:spLocks noChangeArrowheads="1"/>
              </p:cNvSpPr>
              <p:nvPr/>
            </p:nvSpPr>
            <p:spPr bwMode="auto">
              <a:xfrm>
                <a:off x="4018" y="1283"/>
                <a:ext cx="58"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5" name="Rectangle 429"/>
              <p:cNvSpPr>
                <a:spLocks noChangeArrowheads="1"/>
              </p:cNvSpPr>
              <p:nvPr/>
            </p:nvSpPr>
            <p:spPr bwMode="auto">
              <a:xfrm>
                <a:off x="4120" y="1283"/>
                <a:ext cx="58"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6" name="Rectangle 430"/>
              <p:cNvSpPr>
                <a:spLocks noChangeArrowheads="1"/>
              </p:cNvSpPr>
              <p:nvPr/>
            </p:nvSpPr>
            <p:spPr bwMode="auto">
              <a:xfrm>
                <a:off x="4324" y="1283"/>
                <a:ext cx="58"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7" name="Rectangle 431"/>
              <p:cNvSpPr>
                <a:spLocks noChangeArrowheads="1"/>
              </p:cNvSpPr>
              <p:nvPr/>
            </p:nvSpPr>
            <p:spPr bwMode="auto">
              <a:xfrm>
                <a:off x="4426" y="1283"/>
                <a:ext cx="56"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8" name="Rectangle 432"/>
              <p:cNvSpPr>
                <a:spLocks noChangeArrowheads="1"/>
              </p:cNvSpPr>
              <p:nvPr/>
            </p:nvSpPr>
            <p:spPr bwMode="auto">
              <a:xfrm>
                <a:off x="3511" y="1380"/>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389" name="Rectangle 433"/>
              <p:cNvSpPr>
                <a:spLocks noChangeArrowheads="1"/>
              </p:cNvSpPr>
              <p:nvPr/>
            </p:nvSpPr>
            <p:spPr bwMode="auto">
              <a:xfrm>
                <a:off x="3713" y="1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0" name="Rectangle 434"/>
              <p:cNvSpPr>
                <a:spLocks noChangeArrowheads="1"/>
              </p:cNvSpPr>
              <p:nvPr/>
            </p:nvSpPr>
            <p:spPr bwMode="auto">
              <a:xfrm>
                <a:off x="3815" y="1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1" name="Rectangle 435"/>
              <p:cNvSpPr>
                <a:spLocks noChangeArrowheads="1"/>
              </p:cNvSpPr>
              <p:nvPr/>
            </p:nvSpPr>
            <p:spPr bwMode="auto">
              <a:xfrm>
                <a:off x="3918" y="1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2" name="Rectangle 436"/>
              <p:cNvSpPr>
                <a:spLocks noChangeArrowheads="1"/>
              </p:cNvSpPr>
              <p:nvPr/>
            </p:nvSpPr>
            <p:spPr bwMode="auto">
              <a:xfrm>
                <a:off x="4120" y="1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3" name="Rectangle 437"/>
              <p:cNvSpPr>
                <a:spLocks noChangeArrowheads="1"/>
              </p:cNvSpPr>
              <p:nvPr/>
            </p:nvSpPr>
            <p:spPr bwMode="auto">
              <a:xfrm>
                <a:off x="4222" y="1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4" name="Rectangle 438"/>
              <p:cNvSpPr>
                <a:spLocks noChangeArrowheads="1"/>
              </p:cNvSpPr>
              <p:nvPr/>
            </p:nvSpPr>
            <p:spPr bwMode="auto">
              <a:xfrm>
                <a:off x="3613" y="1478"/>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5" name="Rectangle 439"/>
              <p:cNvSpPr>
                <a:spLocks noChangeArrowheads="1"/>
              </p:cNvSpPr>
              <p:nvPr/>
            </p:nvSpPr>
            <p:spPr bwMode="auto">
              <a:xfrm>
                <a:off x="3713" y="14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6" name="Rectangle 440"/>
              <p:cNvSpPr>
                <a:spLocks noChangeArrowheads="1"/>
              </p:cNvSpPr>
              <p:nvPr/>
            </p:nvSpPr>
            <p:spPr bwMode="auto">
              <a:xfrm>
                <a:off x="3918" y="14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7" name="Rectangle 441"/>
              <p:cNvSpPr>
                <a:spLocks noChangeArrowheads="1"/>
              </p:cNvSpPr>
              <p:nvPr/>
            </p:nvSpPr>
            <p:spPr bwMode="auto">
              <a:xfrm>
                <a:off x="4018" y="14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8" name="Rectangle 442"/>
              <p:cNvSpPr>
                <a:spLocks noChangeArrowheads="1"/>
              </p:cNvSpPr>
              <p:nvPr/>
            </p:nvSpPr>
            <p:spPr bwMode="auto">
              <a:xfrm>
                <a:off x="4222" y="14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9" name="Rectangle 443"/>
              <p:cNvSpPr>
                <a:spLocks noChangeArrowheads="1"/>
              </p:cNvSpPr>
              <p:nvPr/>
            </p:nvSpPr>
            <p:spPr bwMode="auto">
              <a:xfrm>
                <a:off x="4324" y="14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00" name="Rectangle 444"/>
              <p:cNvSpPr>
                <a:spLocks noChangeArrowheads="1"/>
              </p:cNvSpPr>
              <p:nvPr/>
            </p:nvSpPr>
            <p:spPr bwMode="auto">
              <a:xfrm>
                <a:off x="4426" y="1478"/>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01" name="Rectangle 445"/>
              <p:cNvSpPr>
                <a:spLocks noChangeArrowheads="1"/>
              </p:cNvSpPr>
              <p:nvPr/>
            </p:nvSpPr>
            <p:spPr bwMode="auto">
              <a:xfrm>
                <a:off x="3511" y="1574"/>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02" name="Rectangle 446"/>
              <p:cNvSpPr>
                <a:spLocks noChangeArrowheads="1"/>
              </p:cNvSpPr>
              <p:nvPr/>
            </p:nvSpPr>
            <p:spPr bwMode="auto">
              <a:xfrm>
                <a:off x="3613" y="1574"/>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03" name="Rectangle 447"/>
              <p:cNvSpPr>
                <a:spLocks noChangeArrowheads="1"/>
              </p:cNvSpPr>
              <p:nvPr/>
            </p:nvSpPr>
            <p:spPr bwMode="auto">
              <a:xfrm>
                <a:off x="3815" y="1574"/>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04" name="Rectangle 448"/>
              <p:cNvSpPr>
                <a:spLocks noChangeArrowheads="1"/>
              </p:cNvSpPr>
              <p:nvPr/>
            </p:nvSpPr>
            <p:spPr bwMode="auto">
              <a:xfrm>
                <a:off x="4018" y="1574"/>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05" name="Rectangle 449"/>
              <p:cNvSpPr>
                <a:spLocks noChangeArrowheads="1"/>
              </p:cNvSpPr>
              <p:nvPr/>
            </p:nvSpPr>
            <p:spPr bwMode="auto">
              <a:xfrm>
                <a:off x="4120" y="1574"/>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06" name="Rectangle 450"/>
              <p:cNvSpPr>
                <a:spLocks noChangeArrowheads="1"/>
              </p:cNvSpPr>
              <p:nvPr/>
            </p:nvSpPr>
            <p:spPr bwMode="auto">
              <a:xfrm>
                <a:off x="4324" y="1574"/>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07" name="Rectangle 451"/>
              <p:cNvSpPr>
                <a:spLocks noChangeArrowheads="1"/>
              </p:cNvSpPr>
              <p:nvPr/>
            </p:nvSpPr>
            <p:spPr bwMode="auto">
              <a:xfrm>
                <a:off x="3511" y="1672"/>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08" name="Rectangle 452"/>
              <p:cNvSpPr>
                <a:spLocks noChangeArrowheads="1"/>
              </p:cNvSpPr>
              <p:nvPr/>
            </p:nvSpPr>
            <p:spPr bwMode="auto">
              <a:xfrm>
                <a:off x="3713" y="1672"/>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09" name="Rectangle 453"/>
              <p:cNvSpPr>
                <a:spLocks noChangeArrowheads="1"/>
              </p:cNvSpPr>
              <p:nvPr/>
            </p:nvSpPr>
            <p:spPr bwMode="auto">
              <a:xfrm>
                <a:off x="3918" y="1672"/>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10" name="Rectangle 454"/>
              <p:cNvSpPr>
                <a:spLocks noChangeArrowheads="1"/>
              </p:cNvSpPr>
              <p:nvPr/>
            </p:nvSpPr>
            <p:spPr bwMode="auto">
              <a:xfrm>
                <a:off x="4018" y="1672"/>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11" name="Rectangle 455"/>
              <p:cNvSpPr>
                <a:spLocks noChangeArrowheads="1"/>
              </p:cNvSpPr>
              <p:nvPr/>
            </p:nvSpPr>
            <p:spPr bwMode="auto">
              <a:xfrm>
                <a:off x="4222" y="1672"/>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12" name="Rectangle 456"/>
              <p:cNvSpPr>
                <a:spLocks noChangeArrowheads="1"/>
              </p:cNvSpPr>
              <p:nvPr/>
            </p:nvSpPr>
            <p:spPr bwMode="auto">
              <a:xfrm>
                <a:off x="4426" y="1672"/>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13" name="Rectangle 457"/>
              <p:cNvSpPr>
                <a:spLocks noChangeArrowheads="1"/>
              </p:cNvSpPr>
              <p:nvPr/>
            </p:nvSpPr>
            <p:spPr bwMode="auto">
              <a:xfrm>
                <a:off x="3613" y="1768"/>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14" name="Rectangle 458"/>
              <p:cNvSpPr>
                <a:spLocks noChangeArrowheads="1"/>
              </p:cNvSpPr>
              <p:nvPr/>
            </p:nvSpPr>
            <p:spPr bwMode="auto">
              <a:xfrm>
                <a:off x="3815" y="1768"/>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15" name="Rectangle 459"/>
              <p:cNvSpPr>
                <a:spLocks noChangeArrowheads="1"/>
              </p:cNvSpPr>
              <p:nvPr/>
            </p:nvSpPr>
            <p:spPr bwMode="auto">
              <a:xfrm>
                <a:off x="3918" y="1768"/>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16" name="Rectangle 460"/>
              <p:cNvSpPr>
                <a:spLocks noChangeArrowheads="1"/>
              </p:cNvSpPr>
              <p:nvPr/>
            </p:nvSpPr>
            <p:spPr bwMode="auto">
              <a:xfrm>
                <a:off x="4120" y="1768"/>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17" name="Rectangle 461"/>
              <p:cNvSpPr>
                <a:spLocks noChangeArrowheads="1"/>
              </p:cNvSpPr>
              <p:nvPr/>
            </p:nvSpPr>
            <p:spPr bwMode="auto">
              <a:xfrm>
                <a:off x="4324" y="1768"/>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18" name="Rectangle 462"/>
              <p:cNvSpPr>
                <a:spLocks noChangeArrowheads="1"/>
              </p:cNvSpPr>
              <p:nvPr/>
            </p:nvSpPr>
            <p:spPr bwMode="auto">
              <a:xfrm>
                <a:off x="4426" y="1768"/>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19" name="Rectangle 463"/>
              <p:cNvSpPr>
                <a:spLocks noChangeArrowheads="1"/>
              </p:cNvSpPr>
              <p:nvPr/>
            </p:nvSpPr>
            <p:spPr bwMode="auto">
              <a:xfrm>
                <a:off x="3511" y="1866"/>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20" name="Rectangle 464"/>
              <p:cNvSpPr>
                <a:spLocks noChangeArrowheads="1"/>
              </p:cNvSpPr>
              <p:nvPr/>
            </p:nvSpPr>
            <p:spPr bwMode="auto">
              <a:xfrm>
                <a:off x="3613" y="1866"/>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21" name="Rectangle 465"/>
              <p:cNvSpPr>
                <a:spLocks noChangeArrowheads="1"/>
              </p:cNvSpPr>
              <p:nvPr/>
            </p:nvSpPr>
            <p:spPr bwMode="auto">
              <a:xfrm>
                <a:off x="3815" y="186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22" name="Rectangle 466"/>
              <p:cNvSpPr>
                <a:spLocks noChangeArrowheads="1"/>
              </p:cNvSpPr>
              <p:nvPr/>
            </p:nvSpPr>
            <p:spPr bwMode="auto">
              <a:xfrm>
                <a:off x="4018" y="186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23" name="Rectangle 467"/>
              <p:cNvSpPr>
                <a:spLocks noChangeArrowheads="1"/>
              </p:cNvSpPr>
              <p:nvPr/>
            </p:nvSpPr>
            <p:spPr bwMode="auto">
              <a:xfrm>
                <a:off x="4120" y="186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24" name="Rectangle 468"/>
              <p:cNvSpPr>
                <a:spLocks noChangeArrowheads="1"/>
              </p:cNvSpPr>
              <p:nvPr/>
            </p:nvSpPr>
            <p:spPr bwMode="auto">
              <a:xfrm>
                <a:off x="4324" y="186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25" name="Rectangle 469"/>
              <p:cNvSpPr>
                <a:spLocks noChangeArrowheads="1"/>
              </p:cNvSpPr>
              <p:nvPr/>
            </p:nvSpPr>
            <p:spPr bwMode="auto">
              <a:xfrm>
                <a:off x="3713" y="196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426" name="Rectangle 470"/>
              <p:cNvSpPr>
                <a:spLocks noChangeArrowheads="1"/>
              </p:cNvSpPr>
              <p:nvPr/>
            </p:nvSpPr>
            <p:spPr bwMode="auto">
              <a:xfrm>
                <a:off x="3918" y="196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427" name="Rectangle 471"/>
              <p:cNvSpPr>
                <a:spLocks noChangeArrowheads="1"/>
              </p:cNvSpPr>
              <p:nvPr/>
            </p:nvSpPr>
            <p:spPr bwMode="auto">
              <a:xfrm>
                <a:off x="4018" y="196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428" name="Rectangle 472"/>
              <p:cNvSpPr>
                <a:spLocks noChangeArrowheads="1"/>
              </p:cNvSpPr>
              <p:nvPr/>
            </p:nvSpPr>
            <p:spPr bwMode="auto">
              <a:xfrm>
                <a:off x="4222" y="196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429" name="Rectangle 473"/>
              <p:cNvSpPr>
                <a:spLocks noChangeArrowheads="1"/>
              </p:cNvSpPr>
              <p:nvPr/>
            </p:nvSpPr>
            <p:spPr bwMode="auto">
              <a:xfrm>
                <a:off x="4426" y="1962"/>
                <a:ext cx="56" cy="59"/>
              </a:xfrm>
              <a:prstGeom prst="rect">
                <a:avLst/>
              </a:prstGeom>
              <a:grpFill/>
              <a:ln>
                <a:noFill/>
              </a:ln>
            </p:spPr>
            <p:txBody>
              <a:bodyPr anchor="t" anchorCtr="0" bIns="45720" compatLnSpc="1" lIns="91440" numCol="1" rIns="91440" tIns="45720" vert="horz" wrap="square"/>
              <a:lstStyle/>
              <a:p>
                <a:endParaRPr altLang="en-US" lang="zh-CN"/>
              </a:p>
            </p:txBody>
          </p:sp>
          <p:sp>
            <p:nvSpPr>
              <p:cNvPr id="1430" name="Rectangle 474"/>
              <p:cNvSpPr>
                <a:spLocks noChangeArrowheads="1"/>
              </p:cNvSpPr>
              <p:nvPr/>
            </p:nvSpPr>
            <p:spPr bwMode="auto">
              <a:xfrm>
                <a:off x="3713" y="206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31" name="Rectangle 475"/>
              <p:cNvSpPr>
                <a:spLocks noChangeArrowheads="1"/>
              </p:cNvSpPr>
              <p:nvPr/>
            </p:nvSpPr>
            <p:spPr bwMode="auto">
              <a:xfrm>
                <a:off x="3918" y="206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32" name="Rectangle 476"/>
              <p:cNvSpPr>
                <a:spLocks noChangeArrowheads="1"/>
              </p:cNvSpPr>
              <p:nvPr/>
            </p:nvSpPr>
            <p:spPr bwMode="auto">
              <a:xfrm>
                <a:off x="4222" y="206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33" name="Rectangle 477"/>
              <p:cNvSpPr>
                <a:spLocks noChangeArrowheads="1"/>
              </p:cNvSpPr>
              <p:nvPr/>
            </p:nvSpPr>
            <p:spPr bwMode="auto">
              <a:xfrm>
                <a:off x="3815" y="216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34" name="Rectangle 478"/>
              <p:cNvSpPr>
                <a:spLocks noChangeArrowheads="1"/>
              </p:cNvSpPr>
              <p:nvPr/>
            </p:nvSpPr>
            <p:spPr bwMode="auto">
              <a:xfrm>
                <a:off x="3613" y="2161"/>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35" name="Rectangle 479"/>
              <p:cNvSpPr>
                <a:spLocks noChangeArrowheads="1"/>
              </p:cNvSpPr>
              <p:nvPr/>
            </p:nvSpPr>
            <p:spPr bwMode="auto">
              <a:xfrm>
                <a:off x="3613" y="2401"/>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36" name="Rectangle 480"/>
              <p:cNvSpPr>
                <a:spLocks noChangeArrowheads="1"/>
              </p:cNvSpPr>
              <p:nvPr/>
            </p:nvSpPr>
            <p:spPr bwMode="auto">
              <a:xfrm>
                <a:off x="3511" y="227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37" name="Rectangle 481"/>
              <p:cNvSpPr>
                <a:spLocks noChangeArrowheads="1"/>
              </p:cNvSpPr>
              <p:nvPr/>
            </p:nvSpPr>
            <p:spPr bwMode="auto">
              <a:xfrm>
                <a:off x="4426" y="227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38" name="Rectangle 482"/>
              <p:cNvSpPr>
                <a:spLocks noChangeArrowheads="1"/>
              </p:cNvSpPr>
              <p:nvPr/>
            </p:nvSpPr>
            <p:spPr bwMode="auto">
              <a:xfrm>
                <a:off x="4020" y="2161"/>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39" name="Rectangle 483"/>
              <p:cNvSpPr>
                <a:spLocks noChangeArrowheads="1"/>
              </p:cNvSpPr>
              <p:nvPr/>
            </p:nvSpPr>
            <p:spPr bwMode="auto">
              <a:xfrm>
                <a:off x="3918" y="227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40" name="Rectangle 484"/>
              <p:cNvSpPr>
                <a:spLocks noChangeArrowheads="1"/>
              </p:cNvSpPr>
              <p:nvPr/>
            </p:nvSpPr>
            <p:spPr bwMode="auto">
              <a:xfrm>
                <a:off x="4122" y="227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41" name="Rectangle 485"/>
              <p:cNvSpPr>
                <a:spLocks noChangeArrowheads="1"/>
              </p:cNvSpPr>
              <p:nvPr/>
            </p:nvSpPr>
            <p:spPr bwMode="auto">
              <a:xfrm>
                <a:off x="4020" y="2481"/>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42" name="Rectangle 486"/>
              <p:cNvSpPr>
                <a:spLocks noChangeArrowheads="1"/>
              </p:cNvSpPr>
              <p:nvPr/>
            </p:nvSpPr>
            <p:spPr bwMode="auto">
              <a:xfrm>
                <a:off x="4120" y="2605"/>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443" name="Rectangle 487"/>
              <p:cNvSpPr>
                <a:spLocks noChangeArrowheads="1"/>
              </p:cNvSpPr>
              <p:nvPr/>
            </p:nvSpPr>
            <p:spPr bwMode="auto">
              <a:xfrm>
                <a:off x="4324" y="216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44" name="Rectangle 488"/>
              <p:cNvSpPr>
                <a:spLocks noChangeArrowheads="1"/>
              </p:cNvSpPr>
              <p:nvPr/>
            </p:nvSpPr>
            <p:spPr bwMode="auto">
              <a:xfrm>
                <a:off x="4426" y="-33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45" name="Rectangle 489"/>
              <p:cNvSpPr>
                <a:spLocks noChangeArrowheads="1"/>
              </p:cNvSpPr>
              <p:nvPr/>
            </p:nvSpPr>
            <p:spPr bwMode="auto">
              <a:xfrm>
                <a:off x="4426" y="-33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46" name="Freeform 490"/>
              <p:cNvSpPr/>
              <p:nvPr/>
            </p:nvSpPr>
            <p:spPr bwMode="auto">
              <a:xfrm>
                <a:off x="4516" y="-335"/>
                <a:ext cx="246" cy="559"/>
              </a:xfrm>
              <a:custGeom>
                <a:gdLst>
                  <a:gd fmla="*/ 0 w 246" name="T0"/>
                  <a:gd fmla="*/ 0 h 559" name="T1"/>
                  <a:gd fmla="*/ 0 w 246" name="T2"/>
                  <a:gd fmla="*/ 0 h 559" name="T3"/>
                  <a:gd fmla="*/ 0 w 246" name="T4"/>
                  <a:gd fmla="*/ 50 h 559" name="T5"/>
                  <a:gd fmla="*/ 246 w 246" name="T6"/>
                  <a:gd fmla="*/ 559 h 559" name="T7"/>
                  <a:gd fmla="*/ 246 w 246" name="T8"/>
                  <a:gd fmla="*/ 533 h 559" name="T9"/>
                  <a:gd fmla="*/ 0 w 246" name="T10"/>
                  <a:gd fmla="*/ 0 h 559" name="T11"/>
                </a:gdLst>
                <a:cxnLst>
                  <a:cxn ang="0">
                    <a:pos x="T0" y="T1"/>
                  </a:cxn>
                  <a:cxn ang="0">
                    <a:pos x="T2" y="T3"/>
                  </a:cxn>
                  <a:cxn ang="0">
                    <a:pos x="T4" y="T5"/>
                  </a:cxn>
                  <a:cxn ang="0">
                    <a:pos x="T6" y="T7"/>
                  </a:cxn>
                  <a:cxn ang="0">
                    <a:pos x="T8" y="T9"/>
                  </a:cxn>
                  <a:cxn ang="0">
                    <a:pos x="T10" y="T11"/>
                  </a:cxn>
                </a:cxnLst>
                <a:rect b="b" l="0" r="r" t="0"/>
                <a:pathLst>
                  <a:path h="559" w="246">
                    <a:moveTo>
                      <a:pt x="0" y="0"/>
                    </a:moveTo>
                    <a:lnTo>
                      <a:pt x="0" y="0"/>
                    </a:lnTo>
                    <a:lnTo>
                      <a:pt x="0" y="50"/>
                    </a:lnTo>
                    <a:lnTo>
                      <a:pt x="246" y="559"/>
                    </a:lnTo>
                    <a:lnTo>
                      <a:pt x="246" y="533"/>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47" name="Freeform 491"/>
              <p:cNvSpPr/>
              <p:nvPr/>
            </p:nvSpPr>
            <p:spPr bwMode="auto">
              <a:xfrm>
                <a:off x="4516" y="-335"/>
                <a:ext cx="246" cy="559"/>
              </a:xfrm>
              <a:custGeom>
                <a:gdLst>
                  <a:gd fmla="*/ 0 w 246" name="T0"/>
                  <a:gd fmla="*/ 0 h 559" name="T1"/>
                  <a:gd fmla="*/ 0 w 246" name="T2"/>
                  <a:gd fmla="*/ 0 h 559" name="T3"/>
                  <a:gd fmla="*/ 0 w 246" name="T4"/>
                  <a:gd fmla="*/ 50 h 559" name="T5"/>
                  <a:gd fmla="*/ 246 w 246" name="T6"/>
                  <a:gd fmla="*/ 559 h 559" name="T7"/>
                  <a:gd fmla="*/ 246 w 246" name="T8"/>
                  <a:gd fmla="*/ 533 h 559" name="T9"/>
                  <a:gd fmla="*/ 0 w 246" name="T10"/>
                  <a:gd fmla="*/ 0 h 559" name="T11"/>
                </a:gdLst>
                <a:cxnLst>
                  <a:cxn ang="0">
                    <a:pos x="T0" y="T1"/>
                  </a:cxn>
                  <a:cxn ang="0">
                    <a:pos x="T2" y="T3"/>
                  </a:cxn>
                  <a:cxn ang="0">
                    <a:pos x="T4" y="T5"/>
                  </a:cxn>
                  <a:cxn ang="0">
                    <a:pos x="T6" y="T7"/>
                  </a:cxn>
                  <a:cxn ang="0">
                    <a:pos x="T8" y="T9"/>
                  </a:cxn>
                  <a:cxn ang="0">
                    <a:pos x="T10" y="T11"/>
                  </a:cxn>
                </a:cxnLst>
                <a:rect b="b" l="0" r="r" t="0"/>
                <a:pathLst>
                  <a:path h="559" w="246">
                    <a:moveTo>
                      <a:pt x="0" y="0"/>
                    </a:moveTo>
                    <a:lnTo>
                      <a:pt x="0" y="0"/>
                    </a:lnTo>
                    <a:lnTo>
                      <a:pt x="0" y="50"/>
                    </a:lnTo>
                    <a:lnTo>
                      <a:pt x="246" y="559"/>
                    </a:lnTo>
                    <a:lnTo>
                      <a:pt x="246" y="533"/>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48" name="Freeform 492"/>
              <p:cNvSpPr/>
              <p:nvPr/>
            </p:nvSpPr>
            <p:spPr bwMode="auto">
              <a:xfrm>
                <a:off x="4516" y="-245"/>
                <a:ext cx="88" cy="219"/>
              </a:xfrm>
              <a:custGeom>
                <a:gdLst>
                  <a:gd fmla="*/ 0 w 88" name="T0"/>
                  <a:gd fmla="*/ 0 h 219" name="T1"/>
                  <a:gd fmla="*/ 0 w 88" name="T2"/>
                  <a:gd fmla="*/ 0 h 219" name="T3"/>
                  <a:gd fmla="*/ 0 w 88" name="T4"/>
                  <a:gd fmla="*/ 50 h 219" name="T5"/>
                  <a:gd fmla="*/ 88 w 88" name="T6"/>
                  <a:gd fmla="*/ 219 h 219" name="T7"/>
                  <a:gd fmla="*/ 88 w 88" name="T8"/>
                  <a:gd fmla="*/ 178 h 219" name="T9"/>
                  <a:gd fmla="*/ 0 w 88" name="T10"/>
                  <a:gd fmla="*/ 0 h 219" name="T11"/>
                </a:gdLst>
                <a:cxnLst>
                  <a:cxn ang="0">
                    <a:pos x="T0" y="T1"/>
                  </a:cxn>
                  <a:cxn ang="0">
                    <a:pos x="T2" y="T3"/>
                  </a:cxn>
                  <a:cxn ang="0">
                    <a:pos x="T4" y="T5"/>
                  </a:cxn>
                  <a:cxn ang="0">
                    <a:pos x="T6" y="T7"/>
                  </a:cxn>
                  <a:cxn ang="0">
                    <a:pos x="T8" y="T9"/>
                  </a:cxn>
                  <a:cxn ang="0">
                    <a:pos x="T10" y="T11"/>
                  </a:cxn>
                </a:cxnLst>
                <a:rect b="b" l="0" r="r" t="0"/>
                <a:pathLst>
                  <a:path h="219" w="88">
                    <a:moveTo>
                      <a:pt x="0" y="0"/>
                    </a:moveTo>
                    <a:lnTo>
                      <a:pt x="0" y="0"/>
                    </a:lnTo>
                    <a:lnTo>
                      <a:pt x="0" y="50"/>
                    </a:lnTo>
                    <a:lnTo>
                      <a:pt x="88" y="219"/>
                    </a:lnTo>
                    <a:lnTo>
                      <a:pt x="88" y="17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49" name="Freeform 493"/>
              <p:cNvSpPr/>
              <p:nvPr/>
            </p:nvSpPr>
            <p:spPr bwMode="auto">
              <a:xfrm>
                <a:off x="4516" y="-245"/>
                <a:ext cx="88" cy="219"/>
              </a:xfrm>
              <a:custGeom>
                <a:gdLst>
                  <a:gd fmla="*/ 0 w 88" name="T0"/>
                  <a:gd fmla="*/ 0 h 219" name="T1"/>
                  <a:gd fmla="*/ 0 w 88" name="T2"/>
                  <a:gd fmla="*/ 0 h 219" name="T3"/>
                  <a:gd fmla="*/ 0 w 88" name="T4"/>
                  <a:gd fmla="*/ 50 h 219" name="T5"/>
                  <a:gd fmla="*/ 88 w 88" name="T6"/>
                  <a:gd fmla="*/ 219 h 219" name="T7"/>
                  <a:gd fmla="*/ 88 w 88" name="T8"/>
                  <a:gd fmla="*/ 178 h 219" name="T9"/>
                  <a:gd fmla="*/ 0 w 88" name="T10"/>
                  <a:gd fmla="*/ 0 h 219" name="T11"/>
                </a:gdLst>
                <a:cxnLst>
                  <a:cxn ang="0">
                    <a:pos x="T0" y="T1"/>
                  </a:cxn>
                  <a:cxn ang="0">
                    <a:pos x="T2" y="T3"/>
                  </a:cxn>
                  <a:cxn ang="0">
                    <a:pos x="T4" y="T5"/>
                  </a:cxn>
                  <a:cxn ang="0">
                    <a:pos x="T6" y="T7"/>
                  </a:cxn>
                  <a:cxn ang="0">
                    <a:pos x="T8" y="T9"/>
                  </a:cxn>
                  <a:cxn ang="0">
                    <a:pos x="T10" y="T11"/>
                  </a:cxn>
                </a:cxnLst>
                <a:rect b="b" l="0" r="r" t="0"/>
                <a:pathLst>
                  <a:path h="219" w="88">
                    <a:moveTo>
                      <a:pt x="0" y="0"/>
                    </a:moveTo>
                    <a:lnTo>
                      <a:pt x="0" y="0"/>
                    </a:lnTo>
                    <a:lnTo>
                      <a:pt x="0" y="50"/>
                    </a:lnTo>
                    <a:lnTo>
                      <a:pt x="88" y="219"/>
                    </a:lnTo>
                    <a:lnTo>
                      <a:pt x="88" y="17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50" name="Freeform 494"/>
              <p:cNvSpPr/>
              <p:nvPr/>
            </p:nvSpPr>
            <p:spPr bwMode="auto">
              <a:xfrm>
                <a:off x="4628" y="-18"/>
                <a:ext cx="78" cy="190"/>
              </a:xfrm>
              <a:custGeom>
                <a:gdLst>
                  <a:gd fmla="*/ 0 w 78" name="T0"/>
                  <a:gd fmla="*/ 0 h 190" name="T1"/>
                  <a:gd fmla="*/ 0 w 78" name="T2"/>
                  <a:gd fmla="*/ 0 h 190" name="T3"/>
                  <a:gd fmla="*/ 0 w 78" name="T4"/>
                  <a:gd fmla="*/ 38 h 190" name="T5"/>
                  <a:gd fmla="*/ 78 w 78" name="T6"/>
                  <a:gd fmla="*/ 190 h 190" name="T7"/>
                  <a:gd fmla="*/ 78 w 78" name="T8"/>
                  <a:gd fmla="*/ 190 h 190" name="T9"/>
                  <a:gd fmla="*/ 78 w 78" name="T10"/>
                  <a:gd fmla="*/ 158 h 190" name="T11"/>
                  <a:gd fmla="*/ 0 w 78" name="T12"/>
                  <a:gd fmla="*/ 0 h 190" name="T13"/>
                </a:gdLst>
                <a:cxnLst>
                  <a:cxn ang="0">
                    <a:pos x="T0" y="T1"/>
                  </a:cxn>
                  <a:cxn ang="0">
                    <a:pos x="T2" y="T3"/>
                  </a:cxn>
                  <a:cxn ang="0">
                    <a:pos x="T4" y="T5"/>
                  </a:cxn>
                  <a:cxn ang="0">
                    <a:pos x="T6" y="T7"/>
                  </a:cxn>
                  <a:cxn ang="0">
                    <a:pos x="T8" y="T9"/>
                  </a:cxn>
                  <a:cxn ang="0">
                    <a:pos x="T10" y="T11"/>
                  </a:cxn>
                  <a:cxn ang="0">
                    <a:pos x="T12" y="T13"/>
                  </a:cxn>
                </a:cxnLst>
                <a:rect b="b" l="0" r="r" t="0"/>
                <a:pathLst>
                  <a:path h="190" w="78">
                    <a:moveTo>
                      <a:pt x="0" y="0"/>
                    </a:moveTo>
                    <a:lnTo>
                      <a:pt x="0" y="0"/>
                    </a:lnTo>
                    <a:lnTo>
                      <a:pt x="0" y="38"/>
                    </a:lnTo>
                    <a:lnTo>
                      <a:pt x="78" y="190"/>
                    </a:lnTo>
                    <a:lnTo>
                      <a:pt x="78" y="190"/>
                    </a:lnTo>
                    <a:lnTo>
                      <a:pt x="78" y="15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51" name="Freeform 495"/>
              <p:cNvSpPr/>
              <p:nvPr/>
            </p:nvSpPr>
            <p:spPr bwMode="auto">
              <a:xfrm>
                <a:off x="4628" y="-18"/>
                <a:ext cx="78" cy="190"/>
              </a:xfrm>
              <a:custGeom>
                <a:gdLst>
                  <a:gd fmla="*/ 0 w 78" name="T0"/>
                  <a:gd fmla="*/ 0 h 190" name="T1"/>
                  <a:gd fmla="*/ 0 w 78" name="T2"/>
                  <a:gd fmla="*/ 0 h 190" name="T3"/>
                  <a:gd fmla="*/ 0 w 78" name="T4"/>
                  <a:gd fmla="*/ 38 h 190" name="T5"/>
                  <a:gd fmla="*/ 78 w 78" name="T6"/>
                  <a:gd fmla="*/ 190 h 190" name="T7"/>
                  <a:gd fmla="*/ 78 w 78" name="T8"/>
                  <a:gd fmla="*/ 190 h 190" name="T9"/>
                  <a:gd fmla="*/ 78 w 78" name="T10"/>
                  <a:gd fmla="*/ 158 h 190" name="T11"/>
                  <a:gd fmla="*/ 0 w 78" name="T12"/>
                  <a:gd fmla="*/ 0 h 190" name="T13"/>
                </a:gdLst>
                <a:cxnLst>
                  <a:cxn ang="0">
                    <a:pos x="T0" y="T1"/>
                  </a:cxn>
                  <a:cxn ang="0">
                    <a:pos x="T2" y="T3"/>
                  </a:cxn>
                  <a:cxn ang="0">
                    <a:pos x="T4" y="T5"/>
                  </a:cxn>
                  <a:cxn ang="0">
                    <a:pos x="T6" y="T7"/>
                  </a:cxn>
                  <a:cxn ang="0">
                    <a:pos x="T8" y="T9"/>
                  </a:cxn>
                  <a:cxn ang="0">
                    <a:pos x="T10" y="T11"/>
                  </a:cxn>
                  <a:cxn ang="0">
                    <a:pos x="T12" y="T13"/>
                  </a:cxn>
                </a:cxnLst>
                <a:rect b="b" l="0" r="r" t="0"/>
                <a:pathLst>
                  <a:path h="190" w="78">
                    <a:moveTo>
                      <a:pt x="0" y="0"/>
                    </a:moveTo>
                    <a:lnTo>
                      <a:pt x="0" y="0"/>
                    </a:lnTo>
                    <a:lnTo>
                      <a:pt x="0" y="38"/>
                    </a:lnTo>
                    <a:lnTo>
                      <a:pt x="78" y="190"/>
                    </a:lnTo>
                    <a:lnTo>
                      <a:pt x="78" y="190"/>
                    </a:lnTo>
                    <a:lnTo>
                      <a:pt x="78" y="15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52" name="Freeform 496"/>
              <p:cNvSpPr/>
              <p:nvPr/>
            </p:nvSpPr>
            <p:spPr bwMode="auto">
              <a:xfrm>
                <a:off x="4730" y="190"/>
                <a:ext cx="32" cy="88"/>
              </a:xfrm>
              <a:custGeom>
                <a:gdLst>
                  <a:gd fmla="*/ 0 w 32" name="T0"/>
                  <a:gd fmla="*/ 0 h 88" name="T1"/>
                  <a:gd fmla="*/ 0 w 32" name="T2"/>
                  <a:gd fmla="*/ 28 h 88" name="T3"/>
                  <a:gd fmla="*/ 32 w 32" name="T4"/>
                  <a:gd fmla="*/ 88 h 88" name="T5"/>
                  <a:gd fmla="*/ 32 w 32" name="T6"/>
                  <a:gd fmla="*/ 64 h 88" name="T7"/>
                  <a:gd fmla="*/ 0 w 32" name="T8"/>
                  <a:gd fmla="*/ 0 h 88" name="T9"/>
                </a:gdLst>
                <a:cxnLst>
                  <a:cxn ang="0">
                    <a:pos x="T0" y="T1"/>
                  </a:cxn>
                  <a:cxn ang="0">
                    <a:pos x="T2" y="T3"/>
                  </a:cxn>
                  <a:cxn ang="0">
                    <a:pos x="T4" y="T5"/>
                  </a:cxn>
                  <a:cxn ang="0">
                    <a:pos x="T6" y="T7"/>
                  </a:cxn>
                  <a:cxn ang="0">
                    <a:pos x="T8" y="T9"/>
                  </a:cxn>
                </a:cxnLst>
                <a:rect b="b" l="0" r="r" t="0"/>
                <a:pathLst>
                  <a:path h="88" w="32">
                    <a:moveTo>
                      <a:pt x="0" y="0"/>
                    </a:moveTo>
                    <a:lnTo>
                      <a:pt x="0" y="28"/>
                    </a:lnTo>
                    <a:lnTo>
                      <a:pt x="32" y="88"/>
                    </a:lnTo>
                    <a:lnTo>
                      <a:pt x="32" y="6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53" name="Freeform 497"/>
              <p:cNvSpPr/>
              <p:nvPr/>
            </p:nvSpPr>
            <p:spPr bwMode="auto">
              <a:xfrm>
                <a:off x="4730" y="190"/>
                <a:ext cx="32" cy="88"/>
              </a:xfrm>
              <a:custGeom>
                <a:gdLst>
                  <a:gd fmla="*/ 0 w 32" name="T0"/>
                  <a:gd fmla="*/ 0 h 88" name="T1"/>
                  <a:gd fmla="*/ 0 w 32" name="T2"/>
                  <a:gd fmla="*/ 28 h 88" name="T3"/>
                  <a:gd fmla="*/ 32 w 32" name="T4"/>
                  <a:gd fmla="*/ 88 h 88" name="T5"/>
                  <a:gd fmla="*/ 32 w 32" name="T6"/>
                  <a:gd fmla="*/ 64 h 88" name="T7"/>
                  <a:gd fmla="*/ 0 w 32" name="T8"/>
                  <a:gd fmla="*/ 0 h 88" name="T9"/>
                </a:gdLst>
                <a:cxnLst>
                  <a:cxn ang="0">
                    <a:pos x="T0" y="T1"/>
                  </a:cxn>
                  <a:cxn ang="0">
                    <a:pos x="T2" y="T3"/>
                  </a:cxn>
                  <a:cxn ang="0">
                    <a:pos x="T4" y="T5"/>
                  </a:cxn>
                  <a:cxn ang="0">
                    <a:pos x="T6" y="T7"/>
                  </a:cxn>
                  <a:cxn ang="0">
                    <a:pos x="T8" y="T9"/>
                  </a:cxn>
                </a:cxnLst>
                <a:rect b="b" l="0" r="r" t="0"/>
                <a:pathLst>
                  <a:path h="88" w="32">
                    <a:moveTo>
                      <a:pt x="0" y="0"/>
                    </a:moveTo>
                    <a:lnTo>
                      <a:pt x="0" y="28"/>
                    </a:lnTo>
                    <a:lnTo>
                      <a:pt x="32" y="88"/>
                    </a:lnTo>
                    <a:lnTo>
                      <a:pt x="32" y="6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54" name="Freeform 498"/>
              <p:cNvSpPr/>
              <p:nvPr/>
            </p:nvSpPr>
            <p:spPr bwMode="auto">
              <a:xfrm>
                <a:off x="4516" y="-155"/>
                <a:ext cx="246" cy="489"/>
              </a:xfrm>
              <a:custGeom>
                <a:gdLst>
                  <a:gd fmla="*/ 0 w 246" name="T0"/>
                  <a:gd fmla="*/ 0 h 489" name="T1"/>
                  <a:gd fmla="*/ 0 w 246" name="T2"/>
                  <a:gd fmla="*/ 0 h 489" name="T3"/>
                  <a:gd fmla="*/ 0 w 246" name="T4"/>
                  <a:gd fmla="*/ 50 h 489" name="T5"/>
                  <a:gd fmla="*/ 246 w 246" name="T6"/>
                  <a:gd fmla="*/ 489 h 489" name="T7"/>
                  <a:gd fmla="*/ 246 w 246" name="T8"/>
                  <a:gd fmla="*/ 489 h 489" name="T9"/>
                  <a:gd fmla="*/ 246 w 246" name="T10"/>
                  <a:gd fmla="*/ 463 h 489" name="T11"/>
                  <a:gd fmla="*/ 0 w 246" name="T12"/>
                  <a:gd fmla="*/ 0 h 489" name="T13"/>
                </a:gdLst>
                <a:cxnLst>
                  <a:cxn ang="0">
                    <a:pos x="T0" y="T1"/>
                  </a:cxn>
                  <a:cxn ang="0">
                    <a:pos x="T2" y="T3"/>
                  </a:cxn>
                  <a:cxn ang="0">
                    <a:pos x="T4" y="T5"/>
                  </a:cxn>
                  <a:cxn ang="0">
                    <a:pos x="T6" y="T7"/>
                  </a:cxn>
                  <a:cxn ang="0">
                    <a:pos x="T8" y="T9"/>
                  </a:cxn>
                  <a:cxn ang="0">
                    <a:pos x="T10" y="T11"/>
                  </a:cxn>
                  <a:cxn ang="0">
                    <a:pos x="T12" y="T13"/>
                  </a:cxn>
                </a:cxnLst>
                <a:rect b="b" l="0" r="r" t="0"/>
                <a:pathLst>
                  <a:path h="489" w="246">
                    <a:moveTo>
                      <a:pt x="0" y="0"/>
                    </a:moveTo>
                    <a:lnTo>
                      <a:pt x="0" y="0"/>
                    </a:lnTo>
                    <a:lnTo>
                      <a:pt x="0" y="50"/>
                    </a:lnTo>
                    <a:lnTo>
                      <a:pt x="246" y="489"/>
                    </a:lnTo>
                    <a:lnTo>
                      <a:pt x="246" y="489"/>
                    </a:lnTo>
                    <a:lnTo>
                      <a:pt x="246" y="463"/>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55" name="Freeform 499"/>
              <p:cNvSpPr/>
              <p:nvPr/>
            </p:nvSpPr>
            <p:spPr bwMode="auto">
              <a:xfrm>
                <a:off x="4516" y="-155"/>
                <a:ext cx="246" cy="489"/>
              </a:xfrm>
              <a:custGeom>
                <a:gdLst>
                  <a:gd fmla="*/ 0 w 246" name="T0"/>
                  <a:gd fmla="*/ 0 h 489" name="T1"/>
                  <a:gd fmla="*/ 0 w 246" name="T2"/>
                  <a:gd fmla="*/ 0 h 489" name="T3"/>
                  <a:gd fmla="*/ 0 w 246" name="T4"/>
                  <a:gd fmla="*/ 50 h 489" name="T5"/>
                  <a:gd fmla="*/ 246 w 246" name="T6"/>
                  <a:gd fmla="*/ 489 h 489" name="T7"/>
                  <a:gd fmla="*/ 246 w 246" name="T8"/>
                  <a:gd fmla="*/ 489 h 489" name="T9"/>
                  <a:gd fmla="*/ 246 w 246" name="T10"/>
                  <a:gd fmla="*/ 463 h 489" name="T11"/>
                  <a:gd fmla="*/ 0 w 246" name="T12"/>
                  <a:gd fmla="*/ 0 h 489" name="T13"/>
                </a:gdLst>
                <a:cxnLst>
                  <a:cxn ang="0">
                    <a:pos x="T0" y="T1"/>
                  </a:cxn>
                  <a:cxn ang="0">
                    <a:pos x="T2" y="T3"/>
                  </a:cxn>
                  <a:cxn ang="0">
                    <a:pos x="T4" y="T5"/>
                  </a:cxn>
                  <a:cxn ang="0">
                    <a:pos x="T6" y="T7"/>
                  </a:cxn>
                  <a:cxn ang="0">
                    <a:pos x="T8" y="T9"/>
                  </a:cxn>
                  <a:cxn ang="0">
                    <a:pos x="T10" y="T11"/>
                  </a:cxn>
                  <a:cxn ang="0">
                    <a:pos x="T12" y="T13"/>
                  </a:cxn>
                </a:cxnLst>
                <a:rect b="b" l="0" r="r" t="0"/>
                <a:pathLst>
                  <a:path h="489" w="246">
                    <a:moveTo>
                      <a:pt x="0" y="0"/>
                    </a:moveTo>
                    <a:lnTo>
                      <a:pt x="0" y="0"/>
                    </a:lnTo>
                    <a:lnTo>
                      <a:pt x="0" y="50"/>
                    </a:lnTo>
                    <a:lnTo>
                      <a:pt x="246" y="489"/>
                    </a:lnTo>
                    <a:lnTo>
                      <a:pt x="246" y="489"/>
                    </a:lnTo>
                    <a:lnTo>
                      <a:pt x="246" y="463"/>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56" name="Freeform 500"/>
              <p:cNvSpPr/>
              <p:nvPr/>
            </p:nvSpPr>
            <p:spPr bwMode="auto">
              <a:xfrm>
                <a:off x="4516" y="-65"/>
                <a:ext cx="28" cy="95"/>
              </a:xfrm>
              <a:custGeom>
                <a:gdLst>
                  <a:gd fmla="*/ 0 w 28" name="T0"/>
                  <a:gd fmla="*/ 0 h 95" name="T1"/>
                  <a:gd fmla="*/ 0 w 28" name="T2"/>
                  <a:gd fmla="*/ 0 h 95" name="T3"/>
                  <a:gd fmla="*/ 0 w 28" name="T4"/>
                  <a:gd fmla="*/ 51 h 95" name="T5"/>
                  <a:gd fmla="*/ 28 w 28" name="T6"/>
                  <a:gd fmla="*/ 95 h 95" name="T7"/>
                  <a:gd fmla="*/ 28 w 28" name="T8"/>
                  <a:gd fmla="*/ 49 h 95" name="T9"/>
                  <a:gd fmla="*/ 0 w 28" name="T10"/>
                  <a:gd fmla="*/ 0 h 95" name="T11"/>
                </a:gdLst>
                <a:cxnLst>
                  <a:cxn ang="0">
                    <a:pos x="T0" y="T1"/>
                  </a:cxn>
                  <a:cxn ang="0">
                    <a:pos x="T2" y="T3"/>
                  </a:cxn>
                  <a:cxn ang="0">
                    <a:pos x="T4" y="T5"/>
                  </a:cxn>
                  <a:cxn ang="0">
                    <a:pos x="T6" y="T7"/>
                  </a:cxn>
                  <a:cxn ang="0">
                    <a:pos x="T8" y="T9"/>
                  </a:cxn>
                  <a:cxn ang="0">
                    <a:pos x="T10" y="T11"/>
                  </a:cxn>
                </a:cxnLst>
                <a:rect b="b" l="0" r="r" t="0"/>
                <a:pathLst>
                  <a:path h="95" w="28">
                    <a:moveTo>
                      <a:pt x="0" y="0"/>
                    </a:moveTo>
                    <a:lnTo>
                      <a:pt x="0" y="0"/>
                    </a:lnTo>
                    <a:lnTo>
                      <a:pt x="0" y="51"/>
                    </a:lnTo>
                    <a:lnTo>
                      <a:pt x="28" y="95"/>
                    </a:lnTo>
                    <a:lnTo>
                      <a:pt x="28" y="49"/>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57" name="Freeform 501"/>
              <p:cNvSpPr/>
              <p:nvPr/>
            </p:nvSpPr>
            <p:spPr bwMode="auto">
              <a:xfrm>
                <a:off x="4516" y="-65"/>
                <a:ext cx="28" cy="95"/>
              </a:xfrm>
              <a:custGeom>
                <a:gdLst>
                  <a:gd fmla="*/ 0 w 28" name="T0"/>
                  <a:gd fmla="*/ 0 h 95" name="T1"/>
                  <a:gd fmla="*/ 0 w 28" name="T2"/>
                  <a:gd fmla="*/ 0 h 95" name="T3"/>
                  <a:gd fmla="*/ 0 w 28" name="T4"/>
                  <a:gd fmla="*/ 51 h 95" name="T5"/>
                  <a:gd fmla="*/ 28 w 28" name="T6"/>
                  <a:gd fmla="*/ 95 h 95" name="T7"/>
                  <a:gd fmla="*/ 28 w 28" name="T8"/>
                  <a:gd fmla="*/ 49 h 95" name="T9"/>
                  <a:gd fmla="*/ 0 w 28" name="T10"/>
                  <a:gd fmla="*/ 0 h 95" name="T11"/>
                </a:gdLst>
                <a:cxnLst>
                  <a:cxn ang="0">
                    <a:pos x="T0" y="T1"/>
                  </a:cxn>
                  <a:cxn ang="0">
                    <a:pos x="T2" y="T3"/>
                  </a:cxn>
                  <a:cxn ang="0">
                    <a:pos x="T4" y="T5"/>
                  </a:cxn>
                  <a:cxn ang="0">
                    <a:pos x="T6" y="T7"/>
                  </a:cxn>
                  <a:cxn ang="0">
                    <a:pos x="T8" y="T9"/>
                  </a:cxn>
                  <a:cxn ang="0">
                    <a:pos x="T10" y="T11"/>
                  </a:cxn>
                </a:cxnLst>
                <a:rect b="b" l="0" r="r" t="0"/>
                <a:pathLst>
                  <a:path h="95" w="28">
                    <a:moveTo>
                      <a:pt x="0" y="0"/>
                    </a:moveTo>
                    <a:lnTo>
                      <a:pt x="0" y="0"/>
                    </a:lnTo>
                    <a:lnTo>
                      <a:pt x="0" y="51"/>
                    </a:lnTo>
                    <a:lnTo>
                      <a:pt x="28" y="95"/>
                    </a:lnTo>
                    <a:lnTo>
                      <a:pt x="28" y="49"/>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58" name="Freeform 502"/>
              <p:cNvSpPr/>
              <p:nvPr/>
            </p:nvSpPr>
            <p:spPr bwMode="auto">
              <a:xfrm>
                <a:off x="4568" y="26"/>
                <a:ext cx="54" cy="136"/>
              </a:xfrm>
              <a:custGeom>
                <a:gdLst>
                  <a:gd fmla="*/ 0 w 54" name="T0"/>
                  <a:gd fmla="*/ 0 h 136" name="T1"/>
                  <a:gd fmla="*/ 0 w 54" name="T2"/>
                  <a:gd fmla="*/ 0 h 136" name="T3"/>
                  <a:gd fmla="*/ 0 w 54" name="T4"/>
                  <a:gd fmla="*/ 44 h 136" name="T5"/>
                  <a:gd fmla="*/ 54 w 54" name="T6"/>
                  <a:gd fmla="*/ 136 h 136" name="T7"/>
                  <a:gd fmla="*/ 54 w 54" name="T8"/>
                  <a:gd fmla="*/ 96 h 136" name="T9"/>
                  <a:gd fmla="*/ 0 w 54" name="T10"/>
                  <a:gd fmla="*/ 0 h 136" name="T11"/>
                </a:gdLst>
                <a:cxnLst>
                  <a:cxn ang="0">
                    <a:pos x="T0" y="T1"/>
                  </a:cxn>
                  <a:cxn ang="0">
                    <a:pos x="T2" y="T3"/>
                  </a:cxn>
                  <a:cxn ang="0">
                    <a:pos x="T4" y="T5"/>
                  </a:cxn>
                  <a:cxn ang="0">
                    <a:pos x="T6" y="T7"/>
                  </a:cxn>
                  <a:cxn ang="0">
                    <a:pos x="T8" y="T9"/>
                  </a:cxn>
                  <a:cxn ang="0">
                    <a:pos x="T10" y="T11"/>
                  </a:cxn>
                </a:cxnLst>
                <a:rect b="b" l="0" r="r" t="0"/>
                <a:pathLst>
                  <a:path h="136" w="54">
                    <a:moveTo>
                      <a:pt x="0" y="0"/>
                    </a:moveTo>
                    <a:lnTo>
                      <a:pt x="0" y="0"/>
                    </a:lnTo>
                    <a:lnTo>
                      <a:pt x="0" y="44"/>
                    </a:lnTo>
                    <a:lnTo>
                      <a:pt x="54" y="136"/>
                    </a:lnTo>
                    <a:lnTo>
                      <a:pt x="54" y="9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59" name="Freeform 503"/>
              <p:cNvSpPr/>
              <p:nvPr/>
            </p:nvSpPr>
            <p:spPr bwMode="auto">
              <a:xfrm>
                <a:off x="4568" y="26"/>
                <a:ext cx="54" cy="136"/>
              </a:xfrm>
              <a:custGeom>
                <a:gdLst>
                  <a:gd fmla="*/ 0 w 54" name="T0"/>
                  <a:gd fmla="*/ 0 h 136" name="T1"/>
                  <a:gd fmla="*/ 0 w 54" name="T2"/>
                  <a:gd fmla="*/ 0 h 136" name="T3"/>
                  <a:gd fmla="*/ 0 w 54" name="T4"/>
                  <a:gd fmla="*/ 44 h 136" name="T5"/>
                  <a:gd fmla="*/ 54 w 54" name="T6"/>
                  <a:gd fmla="*/ 136 h 136" name="T7"/>
                  <a:gd fmla="*/ 54 w 54" name="T8"/>
                  <a:gd fmla="*/ 96 h 136" name="T9"/>
                  <a:gd fmla="*/ 0 w 54" name="T10"/>
                  <a:gd fmla="*/ 0 h 136" name="T11"/>
                </a:gdLst>
                <a:cxnLst>
                  <a:cxn ang="0">
                    <a:pos x="T0" y="T1"/>
                  </a:cxn>
                  <a:cxn ang="0">
                    <a:pos x="T2" y="T3"/>
                  </a:cxn>
                  <a:cxn ang="0">
                    <a:pos x="T4" y="T5"/>
                  </a:cxn>
                  <a:cxn ang="0">
                    <a:pos x="T6" y="T7"/>
                  </a:cxn>
                  <a:cxn ang="0">
                    <a:pos x="T8" y="T9"/>
                  </a:cxn>
                  <a:cxn ang="0">
                    <a:pos x="T10" y="T11"/>
                  </a:cxn>
                </a:cxnLst>
                <a:rect b="b" l="0" r="r" t="0"/>
                <a:pathLst>
                  <a:path h="136" w="54">
                    <a:moveTo>
                      <a:pt x="0" y="0"/>
                    </a:moveTo>
                    <a:lnTo>
                      <a:pt x="0" y="0"/>
                    </a:lnTo>
                    <a:lnTo>
                      <a:pt x="0" y="44"/>
                    </a:lnTo>
                    <a:lnTo>
                      <a:pt x="54" y="136"/>
                    </a:lnTo>
                    <a:lnTo>
                      <a:pt x="54" y="9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60" name="Freeform 504"/>
              <p:cNvSpPr/>
              <p:nvPr/>
            </p:nvSpPr>
            <p:spPr bwMode="auto">
              <a:xfrm>
                <a:off x="4646" y="166"/>
                <a:ext cx="38" cy="100"/>
              </a:xfrm>
              <a:custGeom>
                <a:gdLst>
                  <a:gd fmla="*/ 0 w 38" name="T0"/>
                  <a:gd fmla="*/ 0 h 100" name="T1"/>
                  <a:gd fmla="*/ 0 w 38" name="T2"/>
                  <a:gd fmla="*/ 0 h 100" name="T3"/>
                  <a:gd fmla="*/ 0 w 38" name="T4"/>
                  <a:gd fmla="*/ 36 h 100" name="T5"/>
                  <a:gd fmla="*/ 38 w 38" name="T6"/>
                  <a:gd fmla="*/ 100 h 100" name="T7"/>
                  <a:gd fmla="*/ 38 w 38" name="T8"/>
                  <a:gd fmla="*/ 68 h 100" name="T9"/>
                  <a:gd fmla="*/ 0 w 38" name="T10"/>
                  <a:gd fmla="*/ 0 h 100" name="T11"/>
                </a:gdLst>
                <a:cxnLst>
                  <a:cxn ang="0">
                    <a:pos x="T0" y="T1"/>
                  </a:cxn>
                  <a:cxn ang="0">
                    <a:pos x="T2" y="T3"/>
                  </a:cxn>
                  <a:cxn ang="0">
                    <a:pos x="T4" y="T5"/>
                  </a:cxn>
                  <a:cxn ang="0">
                    <a:pos x="T6" y="T7"/>
                  </a:cxn>
                  <a:cxn ang="0">
                    <a:pos x="T8" y="T9"/>
                  </a:cxn>
                  <a:cxn ang="0">
                    <a:pos x="T10" y="T11"/>
                  </a:cxn>
                </a:cxnLst>
                <a:rect b="b" l="0" r="r" t="0"/>
                <a:pathLst>
                  <a:path h="100" w="38">
                    <a:moveTo>
                      <a:pt x="0" y="0"/>
                    </a:moveTo>
                    <a:lnTo>
                      <a:pt x="0" y="0"/>
                    </a:lnTo>
                    <a:lnTo>
                      <a:pt x="0" y="36"/>
                    </a:lnTo>
                    <a:lnTo>
                      <a:pt x="38" y="100"/>
                    </a:lnTo>
                    <a:lnTo>
                      <a:pt x="38" y="6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61" name="Freeform 505"/>
              <p:cNvSpPr/>
              <p:nvPr/>
            </p:nvSpPr>
            <p:spPr bwMode="auto">
              <a:xfrm>
                <a:off x="4646" y="166"/>
                <a:ext cx="38" cy="100"/>
              </a:xfrm>
              <a:custGeom>
                <a:gdLst>
                  <a:gd fmla="*/ 0 w 38" name="T0"/>
                  <a:gd fmla="*/ 0 h 100" name="T1"/>
                  <a:gd fmla="*/ 0 w 38" name="T2"/>
                  <a:gd fmla="*/ 0 h 100" name="T3"/>
                  <a:gd fmla="*/ 0 w 38" name="T4"/>
                  <a:gd fmla="*/ 36 h 100" name="T5"/>
                  <a:gd fmla="*/ 38 w 38" name="T6"/>
                  <a:gd fmla="*/ 100 h 100" name="T7"/>
                  <a:gd fmla="*/ 38 w 38" name="T8"/>
                  <a:gd fmla="*/ 68 h 100" name="T9"/>
                  <a:gd fmla="*/ 0 w 38" name="T10"/>
                  <a:gd fmla="*/ 0 h 100" name="T11"/>
                </a:gdLst>
                <a:cxnLst>
                  <a:cxn ang="0">
                    <a:pos x="T0" y="T1"/>
                  </a:cxn>
                  <a:cxn ang="0">
                    <a:pos x="T2" y="T3"/>
                  </a:cxn>
                  <a:cxn ang="0">
                    <a:pos x="T4" y="T5"/>
                  </a:cxn>
                  <a:cxn ang="0">
                    <a:pos x="T6" y="T7"/>
                  </a:cxn>
                  <a:cxn ang="0">
                    <a:pos x="T8" y="T9"/>
                  </a:cxn>
                  <a:cxn ang="0">
                    <a:pos x="T10" y="T11"/>
                  </a:cxn>
                </a:cxnLst>
                <a:rect b="b" l="0" r="r" t="0"/>
                <a:pathLst>
                  <a:path h="100" w="38">
                    <a:moveTo>
                      <a:pt x="0" y="0"/>
                    </a:moveTo>
                    <a:lnTo>
                      <a:pt x="0" y="0"/>
                    </a:lnTo>
                    <a:lnTo>
                      <a:pt x="0" y="36"/>
                    </a:lnTo>
                    <a:lnTo>
                      <a:pt x="38" y="100"/>
                    </a:lnTo>
                    <a:lnTo>
                      <a:pt x="38" y="6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62" name="Freeform 506"/>
              <p:cNvSpPr/>
              <p:nvPr/>
            </p:nvSpPr>
            <p:spPr bwMode="auto">
              <a:xfrm>
                <a:off x="4708" y="276"/>
                <a:ext cx="16" cy="56"/>
              </a:xfrm>
              <a:custGeom>
                <a:gdLst>
                  <a:gd fmla="*/ 0 w 16" name="T0"/>
                  <a:gd fmla="*/ 0 h 56" name="T1"/>
                  <a:gd fmla="*/ 0 w 16" name="T2"/>
                  <a:gd fmla="*/ 30 h 56" name="T3"/>
                  <a:gd fmla="*/ 16 w 16" name="T4"/>
                  <a:gd fmla="*/ 56 h 56" name="T5"/>
                  <a:gd fmla="*/ 16 w 16" name="T6"/>
                  <a:gd fmla="*/ 56 h 56" name="T7"/>
                  <a:gd fmla="*/ 16 w 16" name="T8"/>
                  <a:gd fmla="*/ 28 h 56" name="T9"/>
                  <a:gd fmla="*/ 0 w 16" name="T10"/>
                  <a:gd fmla="*/ 0 h 56" name="T11"/>
                </a:gdLst>
                <a:cxnLst>
                  <a:cxn ang="0">
                    <a:pos x="T0" y="T1"/>
                  </a:cxn>
                  <a:cxn ang="0">
                    <a:pos x="T2" y="T3"/>
                  </a:cxn>
                  <a:cxn ang="0">
                    <a:pos x="T4" y="T5"/>
                  </a:cxn>
                  <a:cxn ang="0">
                    <a:pos x="T6" y="T7"/>
                  </a:cxn>
                  <a:cxn ang="0">
                    <a:pos x="T8" y="T9"/>
                  </a:cxn>
                  <a:cxn ang="0">
                    <a:pos x="T10" y="T11"/>
                  </a:cxn>
                </a:cxnLst>
                <a:rect b="b" l="0" r="r" t="0"/>
                <a:pathLst>
                  <a:path h="56" w="16">
                    <a:moveTo>
                      <a:pt x="0" y="0"/>
                    </a:moveTo>
                    <a:lnTo>
                      <a:pt x="0" y="30"/>
                    </a:lnTo>
                    <a:lnTo>
                      <a:pt x="16" y="56"/>
                    </a:lnTo>
                    <a:lnTo>
                      <a:pt x="16" y="56"/>
                    </a:lnTo>
                    <a:lnTo>
                      <a:pt x="16" y="2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63" name="Freeform 507"/>
              <p:cNvSpPr/>
              <p:nvPr/>
            </p:nvSpPr>
            <p:spPr bwMode="auto">
              <a:xfrm>
                <a:off x="4708" y="276"/>
                <a:ext cx="16" cy="56"/>
              </a:xfrm>
              <a:custGeom>
                <a:gdLst>
                  <a:gd fmla="*/ 0 w 16" name="T0"/>
                  <a:gd fmla="*/ 0 h 56" name="T1"/>
                  <a:gd fmla="*/ 0 w 16" name="T2"/>
                  <a:gd fmla="*/ 30 h 56" name="T3"/>
                  <a:gd fmla="*/ 16 w 16" name="T4"/>
                  <a:gd fmla="*/ 56 h 56" name="T5"/>
                  <a:gd fmla="*/ 16 w 16" name="T6"/>
                  <a:gd fmla="*/ 56 h 56" name="T7"/>
                  <a:gd fmla="*/ 16 w 16" name="T8"/>
                  <a:gd fmla="*/ 28 h 56" name="T9"/>
                  <a:gd fmla="*/ 0 w 16" name="T10"/>
                  <a:gd fmla="*/ 0 h 56" name="T11"/>
                </a:gdLst>
                <a:cxnLst>
                  <a:cxn ang="0">
                    <a:pos x="T0" y="T1"/>
                  </a:cxn>
                  <a:cxn ang="0">
                    <a:pos x="T2" y="T3"/>
                  </a:cxn>
                  <a:cxn ang="0">
                    <a:pos x="T4" y="T5"/>
                  </a:cxn>
                  <a:cxn ang="0">
                    <a:pos x="T6" y="T7"/>
                  </a:cxn>
                  <a:cxn ang="0">
                    <a:pos x="T8" y="T9"/>
                  </a:cxn>
                  <a:cxn ang="0">
                    <a:pos x="T10" y="T11"/>
                  </a:cxn>
                </a:cxnLst>
                <a:rect b="b" l="0" r="r" t="0"/>
                <a:pathLst>
                  <a:path h="56" w="16">
                    <a:moveTo>
                      <a:pt x="0" y="0"/>
                    </a:moveTo>
                    <a:lnTo>
                      <a:pt x="0" y="30"/>
                    </a:lnTo>
                    <a:lnTo>
                      <a:pt x="16" y="56"/>
                    </a:lnTo>
                    <a:lnTo>
                      <a:pt x="16" y="56"/>
                    </a:lnTo>
                    <a:lnTo>
                      <a:pt x="16" y="2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64" name="Freeform 508"/>
              <p:cNvSpPr/>
              <p:nvPr/>
            </p:nvSpPr>
            <p:spPr bwMode="auto">
              <a:xfrm>
                <a:off x="4748" y="346"/>
                <a:ext cx="14" cy="48"/>
              </a:xfrm>
              <a:custGeom>
                <a:gdLst>
                  <a:gd fmla="*/ 0 w 14" name="T0"/>
                  <a:gd fmla="*/ 0 h 48" name="T1"/>
                  <a:gd fmla="*/ 0 w 14" name="T2"/>
                  <a:gd fmla="*/ 26 h 48" name="T3"/>
                  <a:gd fmla="*/ 14 w 14" name="T4"/>
                  <a:gd fmla="*/ 48 h 48" name="T5"/>
                  <a:gd fmla="*/ 14 w 14" name="T6"/>
                  <a:gd fmla="*/ 24 h 48" name="T7"/>
                  <a:gd fmla="*/ 0 w 14" name="T8"/>
                  <a:gd fmla="*/ 0 h 48" name="T9"/>
                </a:gdLst>
                <a:cxnLst>
                  <a:cxn ang="0">
                    <a:pos x="T0" y="T1"/>
                  </a:cxn>
                  <a:cxn ang="0">
                    <a:pos x="T2" y="T3"/>
                  </a:cxn>
                  <a:cxn ang="0">
                    <a:pos x="T4" y="T5"/>
                  </a:cxn>
                  <a:cxn ang="0">
                    <a:pos x="T6" y="T7"/>
                  </a:cxn>
                  <a:cxn ang="0">
                    <a:pos x="T8" y="T9"/>
                  </a:cxn>
                </a:cxnLst>
                <a:rect b="b" l="0" r="r" t="0"/>
                <a:pathLst>
                  <a:path h="48" w="14">
                    <a:moveTo>
                      <a:pt x="0" y="0"/>
                    </a:moveTo>
                    <a:lnTo>
                      <a:pt x="0" y="26"/>
                    </a:lnTo>
                    <a:lnTo>
                      <a:pt x="14" y="48"/>
                    </a:lnTo>
                    <a:lnTo>
                      <a:pt x="14"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65" name="Freeform 509"/>
              <p:cNvSpPr/>
              <p:nvPr/>
            </p:nvSpPr>
            <p:spPr bwMode="auto">
              <a:xfrm>
                <a:off x="4748" y="346"/>
                <a:ext cx="14" cy="48"/>
              </a:xfrm>
              <a:custGeom>
                <a:gdLst>
                  <a:gd fmla="*/ 0 w 14" name="T0"/>
                  <a:gd fmla="*/ 0 h 48" name="T1"/>
                  <a:gd fmla="*/ 0 w 14" name="T2"/>
                  <a:gd fmla="*/ 26 h 48" name="T3"/>
                  <a:gd fmla="*/ 14 w 14" name="T4"/>
                  <a:gd fmla="*/ 48 h 48" name="T5"/>
                  <a:gd fmla="*/ 14 w 14" name="T6"/>
                  <a:gd fmla="*/ 24 h 48" name="T7"/>
                  <a:gd fmla="*/ 0 w 14" name="T8"/>
                  <a:gd fmla="*/ 0 h 48" name="T9"/>
                </a:gdLst>
                <a:cxnLst>
                  <a:cxn ang="0">
                    <a:pos x="T0" y="T1"/>
                  </a:cxn>
                  <a:cxn ang="0">
                    <a:pos x="T2" y="T3"/>
                  </a:cxn>
                  <a:cxn ang="0">
                    <a:pos x="T4" y="T5"/>
                  </a:cxn>
                  <a:cxn ang="0">
                    <a:pos x="T6" y="T7"/>
                  </a:cxn>
                  <a:cxn ang="0">
                    <a:pos x="T8" y="T9"/>
                  </a:cxn>
                </a:cxnLst>
                <a:rect b="b" l="0" r="r" t="0"/>
                <a:pathLst>
                  <a:path h="48" w="14">
                    <a:moveTo>
                      <a:pt x="0" y="0"/>
                    </a:moveTo>
                    <a:lnTo>
                      <a:pt x="0" y="26"/>
                    </a:lnTo>
                    <a:lnTo>
                      <a:pt x="14" y="48"/>
                    </a:lnTo>
                    <a:lnTo>
                      <a:pt x="14" y="2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66" name="Freeform 510"/>
              <p:cNvSpPr/>
              <p:nvPr/>
            </p:nvSpPr>
            <p:spPr bwMode="auto">
              <a:xfrm>
                <a:off x="4516" y="26"/>
                <a:ext cx="56" cy="136"/>
              </a:xfrm>
              <a:custGeom>
                <a:gdLst>
                  <a:gd fmla="*/ 0 w 56" name="T0"/>
                  <a:gd fmla="*/ 0 h 136" name="T1"/>
                  <a:gd fmla="*/ 0 w 56" name="T2"/>
                  <a:gd fmla="*/ 0 h 136" name="T3"/>
                  <a:gd fmla="*/ 0 w 56" name="T4"/>
                  <a:gd fmla="*/ 50 h 136" name="T5"/>
                  <a:gd fmla="*/ 56 w 56" name="T6"/>
                  <a:gd fmla="*/ 136 h 136" name="T7"/>
                  <a:gd fmla="*/ 56 w 56" name="T8"/>
                  <a:gd fmla="*/ 92 h 136" name="T9"/>
                  <a:gd fmla="*/ 0 w 56" name="T10"/>
                  <a:gd fmla="*/ 0 h 136" name="T11"/>
                </a:gdLst>
                <a:cxnLst>
                  <a:cxn ang="0">
                    <a:pos x="T0" y="T1"/>
                  </a:cxn>
                  <a:cxn ang="0">
                    <a:pos x="T2" y="T3"/>
                  </a:cxn>
                  <a:cxn ang="0">
                    <a:pos x="T4" y="T5"/>
                  </a:cxn>
                  <a:cxn ang="0">
                    <a:pos x="T6" y="T7"/>
                  </a:cxn>
                  <a:cxn ang="0">
                    <a:pos x="T8" y="T9"/>
                  </a:cxn>
                  <a:cxn ang="0">
                    <a:pos x="T10" y="T11"/>
                  </a:cxn>
                </a:cxnLst>
                <a:rect b="b" l="0" r="r" t="0"/>
                <a:pathLst>
                  <a:path h="136" w="56">
                    <a:moveTo>
                      <a:pt x="0" y="0"/>
                    </a:moveTo>
                    <a:lnTo>
                      <a:pt x="0" y="0"/>
                    </a:lnTo>
                    <a:lnTo>
                      <a:pt x="0" y="50"/>
                    </a:lnTo>
                    <a:lnTo>
                      <a:pt x="56" y="136"/>
                    </a:lnTo>
                    <a:lnTo>
                      <a:pt x="56" y="9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67" name="Freeform 511"/>
              <p:cNvSpPr/>
              <p:nvPr/>
            </p:nvSpPr>
            <p:spPr bwMode="auto">
              <a:xfrm>
                <a:off x="4516" y="26"/>
                <a:ext cx="56" cy="136"/>
              </a:xfrm>
              <a:custGeom>
                <a:gdLst>
                  <a:gd fmla="*/ 0 w 56" name="T0"/>
                  <a:gd fmla="*/ 0 h 136" name="T1"/>
                  <a:gd fmla="*/ 0 w 56" name="T2"/>
                  <a:gd fmla="*/ 0 h 136" name="T3"/>
                  <a:gd fmla="*/ 0 w 56" name="T4"/>
                  <a:gd fmla="*/ 50 h 136" name="T5"/>
                  <a:gd fmla="*/ 56 w 56" name="T6"/>
                  <a:gd fmla="*/ 136 h 136" name="T7"/>
                  <a:gd fmla="*/ 56 w 56" name="T8"/>
                  <a:gd fmla="*/ 92 h 136" name="T9"/>
                  <a:gd fmla="*/ 0 w 56" name="T10"/>
                  <a:gd fmla="*/ 0 h 136" name="T11"/>
                </a:gdLst>
                <a:cxnLst>
                  <a:cxn ang="0">
                    <a:pos x="T0" y="T1"/>
                  </a:cxn>
                  <a:cxn ang="0">
                    <a:pos x="T2" y="T3"/>
                  </a:cxn>
                  <a:cxn ang="0">
                    <a:pos x="T4" y="T5"/>
                  </a:cxn>
                  <a:cxn ang="0">
                    <a:pos x="T6" y="T7"/>
                  </a:cxn>
                  <a:cxn ang="0">
                    <a:pos x="T8" y="T9"/>
                  </a:cxn>
                  <a:cxn ang="0">
                    <a:pos x="T10" y="T11"/>
                  </a:cxn>
                </a:cxnLst>
                <a:rect b="b" l="0" r="r" t="0"/>
                <a:pathLst>
                  <a:path h="136" w="56">
                    <a:moveTo>
                      <a:pt x="0" y="0"/>
                    </a:moveTo>
                    <a:lnTo>
                      <a:pt x="0" y="0"/>
                    </a:lnTo>
                    <a:lnTo>
                      <a:pt x="0" y="50"/>
                    </a:lnTo>
                    <a:lnTo>
                      <a:pt x="56" y="136"/>
                    </a:lnTo>
                    <a:lnTo>
                      <a:pt x="56" y="9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68" name="Freeform 512"/>
              <p:cNvSpPr/>
              <p:nvPr/>
            </p:nvSpPr>
            <p:spPr bwMode="auto">
              <a:xfrm>
                <a:off x="4596" y="158"/>
                <a:ext cx="166" cy="298"/>
              </a:xfrm>
              <a:custGeom>
                <a:gdLst>
                  <a:gd fmla="*/ 0 w 166" name="T0"/>
                  <a:gd fmla="*/ 0 h 298" name="T1"/>
                  <a:gd fmla="*/ 0 w 166" name="T2"/>
                  <a:gd fmla="*/ 42 h 298" name="T3"/>
                  <a:gd fmla="*/ 166 w 166" name="T4"/>
                  <a:gd fmla="*/ 298 h 298" name="T5"/>
                  <a:gd fmla="*/ 166 w 166" name="T6"/>
                  <a:gd fmla="*/ 272 h 298" name="T7"/>
                  <a:gd fmla="*/ 0 w 166" name="T8"/>
                  <a:gd fmla="*/ 0 h 298" name="T9"/>
                </a:gdLst>
                <a:cxnLst>
                  <a:cxn ang="0">
                    <a:pos x="T0" y="T1"/>
                  </a:cxn>
                  <a:cxn ang="0">
                    <a:pos x="T2" y="T3"/>
                  </a:cxn>
                  <a:cxn ang="0">
                    <a:pos x="T4" y="T5"/>
                  </a:cxn>
                  <a:cxn ang="0">
                    <a:pos x="T6" y="T7"/>
                  </a:cxn>
                  <a:cxn ang="0">
                    <a:pos x="T8" y="T9"/>
                  </a:cxn>
                </a:cxnLst>
                <a:rect b="b" l="0" r="r" t="0"/>
                <a:pathLst>
                  <a:path h="298" w="166">
                    <a:moveTo>
                      <a:pt x="0" y="0"/>
                    </a:moveTo>
                    <a:lnTo>
                      <a:pt x="0" y="42"/>
                    </a:lnTo>
                    <a:lnTo>
                      <a:pt x="166" y="298"/>
                    </a:lnTo>
                    <a:lnTo>
                      <a:pt x="166" y="27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69" name="Freeform 513"/>
              <p:cNvSpPr/>
              <p:nvPr/>
            </p:nvSpPr>
            <p:spPr bwMode="auto">
              <a:xfrm>
                <a:off x="4596" y="158"/>
                <a:ext cx="166" cy="298"/>
              </a:xfrm>
              <a:custGeom>
                <a:gdLst>
                  <a:gd fmla="*/ 0 w 166" name="T0"/>
                  <a:gd fmla="*/ 0 h 298" name="T1"/>
                  <a:gd fmla="*/ 0 w 166" name="T2"/>
                  <a:gd fmla="*/ 42 h 298" name="T3"/>
                  <a:gd fmla="*/ 166 w 166" name="T4"/>
                  <a:gd fmla="*/ 298 h 298" name="T5"/>
                  <a:gd fmla="*/ 166 w 166" name="T6"/>
                  <a:gd fmla="*/ 272 h 298" name="T7"/>
                  <a:gd fmla="*/ 0 w 166" name="T8"/>
                  <a:gd fmla="*/ 0 h 298" name="T9"/>
                </a:gdLst>
                <a:cxnLst>
                  <a:cxn ang="0">
                    <a:pos x="T0" y="T1"/>
                  </a:cxn>
                  <a:cxn ang="0">
                    <a:pos x="T2" y="T3"/>
                  </a:cxn>
                  <a:cxn ang="0">
                    <a:pos x="T4" y="T5"/>
                  </a:cxn>
                  <a:cxn ang="0">
                    <a:pos x="T6" y="T7"/>
                  </a:cxn>
                  <a:cxn ang="0">
                    <a:pos x="T8" y="T9"/>
                  </a:cxn>
                </a:cxnLst>
                <a:rect b="b" l="0" r="r" t="0"/>
                <a:pathLst>
                  <a:path h="298" w="166">
                    <a:moveTo>
                      <a:pt x="0" y="0"/>
                    </a:moveTo>
                    <a:lnTo>
                      <a:pt x="0" y="42"/>
                    </a:lnTo>
                    <a:lnTo>
                      <a:pt x="166" y="298"/>
                    </a:lnTo>
                    <a:lnTo>
                      <a:pt x="166" y="27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70" name="Freeform 514"/>
              <p:cNvSpPr/>
              <p:nvPr/>
            </p:nvSpPr>
            <p:spPr bwMode="auto">
              <a:xfrm>
                <a:off x="4516" y="120"/>
                <a:ext cx="94" cy="182"/>
              </a:xfrm>
              <a:custGeom>
                <a:gdLst>
                  <a:gd fmla="*/ 0 w 94" name="T0"/>
                  <a:gd fmla="*/ 0 h 182" name="T1"/>
                  <a:gd fmla="*/ 0 w 94" name="T2"/>
                  <a:gd fmla="*/ 0 h 182" name="T3"/>
                  <a:gd fmla="*/ 0 w 94" name="T4"/>
                  <a:gd fmla="*/ 50 h 182" name="T5"/>
                  <a:gd fmla="*/ 94 w 94" name="T6"/>
                  <a:gd fmla="*/ 182 h 182" name="T7"/>
                  <a:gd fmla="*/ 94 w 94" name="T8"/>
                  <a:gd fmla="*/ 140 h 182" name="T9"/>
                  <a:gd fmla="*/ 0 w 94" name="T10"/>
                  <a:gd fmla="*/ 0 h 182" name="T11"/>
                </a:gdLst>
                <a:cxnLst>
                  <a:cxn ang="0">
                    <a:pos x="T0" y="T1"/>
                  </a:cxn>
                  <a:cxn ang="0">
                    <a:pos x="T2" y="T3"/>
                  </a:cxn>
                  <a:cxn ang="0">
                    <a:pos x="T4" y="T5"/>
                  </a:cxn>
                  <a:cxn ang="0">
                    <a:pos x="T6" y="T7"/>
                  </a:cxn>
                  <a:cxn ang="0">
                    <a:pos x="T8" y="T9"/>
                  </a:cxn>
                  <a:cxn ang="0">
                    <a:pos x="T10" y="T11"/>
                  </a:cxn>
                </a:cxnLst>
                <a:rect b="b" l="0" r="r" t="0"/>
                <a:pathLst>
                  <a:path h="182" w="94">
                    <a:moveTo>
                      <a:pt x="0" y="0"/>
                    </a:moveTo>
                    <a:lnTo>
                      <a:pt x="0" y="0"/>
                    </a:lnTo>
                    <a:lnTo>
                      <a:pt x="0" y="50"/>
                    </a:lnTo>
                    <a:lnTo>
                      <a:pt x="94" y="182"/>
                    </a:lnTo>
                    <a:lnTo>
                      <a:pt x="94" y="14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71" name="Freeform 515"/>
              <p:cNvSpPr/>
              <p:nvPr/>
            </p:nvSpPr>
            <p:spPr bwMode="auto">
              <a:xfrm>
                <a:off x="4516" y="120"/>
                <a:ext cx="94" cy="182"/>
              </a:xfrm>
              <a:custGeom>
                <a:gdLst>
                  <a:gd fmla="*/ 0 w 94" name="T0"/>
                  <a:gd fmla="*/ 0 h 182" name="T1"/>
                  <a:gd fmla="*/ 0 w 94" name="T2"/>
                  <a:gd fmla="*/ 0 h 182" name="T3"/>
                  <a:gd fmla="*/ 0 w 94" name="T4"/>
                  <a:gd fmla="*/ 50 h 182" name="T5"/>
                  <a:gd fmla="*/ 94 w 94" name="T6"/>
                  <a:gd fmla="*/ 182 h 182" name="T7"/>
                  <a:gd fmla="*/ 94 w 94" name="T8"/>
                  <a:gd fmla="*/ 140 h 182" name="T9"/>
                  <a:gd fmla="*/ 0 w 94" name="T10"/>
                  <a:gd fmla="*/ 0 h 182" name="T11"/>
                </a:gdLst>
                <a:cxnLst>
                  <a:cxn ang="0">
                    <a:pos x="T0" y="T1"/>
                  </a:cxn>
                  <a:cxn ang="0">
                    <a:pos x="T2" y="T3"/>
                  </a:cxn>
                  <a:cxn ang="0">
                    <a:pos x="T4" y="T5"/>
                  </a:cxn>
                  <a:cxn ang="0">
                    <a:pos x="T6" y="T7"/>
                  </a:cxn>
                  <a:cxn ang="0">
                    <a:pos x="T8" y="T9"/>
                  </a:cxn>
                  <a:cxn ang="0">
                    <a:pos x="T10" y="T11"/>
                  </a:cxn>
                </a:cxnLst>
                <a:rect b="b" l="0" r="r" t="0"/>
                <a:pathLst>
                  <a:path h="182" w="94">
                    <a:moveTo>
                      <a:pt x="0" y="0"/>
                    </a:moveTo>
                    <a:lnTo>
                      <a:pt x="0" y="0"/>
                    </a:lnTo>
                    <a:lnTo>
                      <a:pt x="0" y="50"/>
                    </a:lnTo>
                    <a:lnTo>
                      <a:pt x="94" y="182"/>
                    </a:lnTo>
                    <a:lnTo>
                      <a:pt x="94" y="14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72" name="Freeform 516"/>
              <p:cNvSpPr/>
              <p:nvPr/>
            </p:nvSpPr>
            <p:spPr bwMode="auto">
              <a:xfrm>
                <a:off x="4634" y="296"/>
                <a:ext cx="44" cy="102"/>
              </a:xfrm>
              <a:custGeom>
                <a:gdLst>
                  <a:gd fmla="*/ 0 w 44" name="T0"/>
                  <a:gd fmla="*/ 0 h 102" name="T1"/>
                  <a:gd fmla="*/ 0 w 44" name="T2"/>
                  <a:gd fmla="*/ 38 h 102" name="T3"/>
                  <a:gd fmla="*/ 44 w 44" name="T4"/>
                  <a:gd fmla="*/ 102 h 102" name="T5"/>
                  <a:gd fmla="*/ 44 w 44" name="T6"/>
                  <a:gd fmla="*/ 102 h 102" name="T7"/>
                  <a:gd fmla="*/ 44 w 44" name="T8"/>
                  <a:gd fmla="*/ 68 h 102" name="T9"/>
                  <a:gd fmla="*/ 0 w 44" name="T10"/>
                  <a:gd fmla="*/ 0 h 102" name="T11"/>
                </a:gdLst>
                <a:cxnLst>
                  <a:cxn ang="0">
                    <a:pos x="T0" y="T1"/>
                  </a:cxn>
                  <a:cxn ang="0">
                    <a:pos x="T2" y="T3"/>
                  </a:cxn>
                  <a:cxn ang="0">
                    <a:pos x="T4" y="T5"/>
                  </a:cxn>
                  <a:cxn ang="0">
                    <a:pos x="T6" y="T7"/>
                  </a:cxn>
                  <a:cxn ang="0">
                    <a:pos x="T8" y="T9"/>
                  </a:cxn>
                  <a:cxn ang="0">
                    <a:pos x="T10" y="T11"/>
                  </a:cxn>
                </a:cxnLst>
                <a:rect b="b" l="0" r="r" t="0"/>
                <a:pathLst>
                  <a:path h="102" w="44">
                    <a:moveTo>
                      <a:pt x="0" y="0"/>
                    </a:moveTo>
                    <a:lnTo>
                      <a:pt x="0" y="38"/>
                    </a:lnTo>
                    <a:lnTo>
                      <a:pt x="44" y="102"/>
                    </a:lnTo>
                    <a:lnTo>
                      <a:pt x="44" y="102"/>
                    </a:lnTo>
                    <a:lnTo>
                      <a:pt x="44" y="6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73" name="Freeform 517"/>
              <p:cNvSpPr/>
              <p:nvPr/>
            </p:nvSpPr>
            <p:spPr bwMode="auto">
              <a:xfrm>
                <a:off x="4634" y="296"/>
                <a:ext cx="44" cy="102"/>
              </a:xfrm>
              <a:custGeom>
                <a:gdLst>
                  <a:gd fmla="*/ 0 w 44" name="T0"/>
                  <a:gd fmla="*/ 0 h 102" name="T1"/>
                  <a:gd fmla="*/ 0 w 44" name="T2"/>
                  <a:gd fmla="*/ 38 h 102" name="T3"/>
                  <a:gd fmla="*/ 44 w 44" name="T4"/>
                  <a:gd fmla="*/ 102 h 102" name="T5"/>
                  <a:gd fmla="*/ 44 w 44" name="T6"/>
                  <a:gd fmla="*/ 102 h 102" name="T7"/>
                  <a:gd fmla="*/ 44 w 44" name="T8"/>
                  <a:gd fmla="*/ 68 h 102" name="T9"/>
                  <a:gd fmla="*/ 0 w 44" name="T10"/>
                  <a:gd fmla="*/ 0 h 102" name="T11"/>
                </a:gdLst>
                <a:cxnLst>
                  <a:cxn ang="0">
                    <a:pos x="T0" y="T1"/>
                  </a:cxn>
                  <a:cxn ang="0">
                    <a:pos x="T2" y="T3"/>
                  </a:cxn>
                  <a:cxn ang="0">
                    <a:pos x="T4" y="T5"/>
                  </a:cxn>
                  <a:cxn ang="0">
                    <a:pos x="T6" y="T7"/>
                  </a:cxn>
                  <a:cxn ang="0">
                    <a:pos x="T8" y="T9"/>
                  </a:cxn>
                  <a:cxn ang="0">
                    <a:pos x="T10" y="T11"/>
                  </a:cxn>
                </a:cxnLst>
                <a:rect b="b" l="0" r="r" t="0"/>
                <a:pathLst>
                  <a:path h="102" w="44">
                    <a:moveTo>
                      <a:pt x="0" y="0"/>
                    </a:moveTo>
                    <a:lnTo>
                      <a:pt x="0" y="38"/>
                    </a:lnTo>
                    <a:lnTo>
                      <a:pt x="44" y="102"/>
                    </a:lnTo>
                    <a:lnTo>
                      <a:pt x="44" y="102"/>
                    </a:lnTo>
                    <a:lnTo>
                      <a:pt x="44" y="6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74" name="Freeform 518"/>
              <p:cNvSpPr/>
              <p:nvPr/>
            </p:nvSpPr>
            <p:spPr bwMode="auto">
              <a:xfrm>
                <a:off x="4702" y="400"/>
                <a:ext cx="60" cy="114"/>
              </a:xfrm>
              <a:custGeom>
                <a:gdLst>
                  <a:gd fmla="*/ 0 w 60" name="T0"/>
                  <a:gd fmla="*/ 0 h 114" name="T1"/>
                  <a:gd fmla="*/ 0 w 60" name="T2"/>
                  <a:gd fmla="*/ 0 h 114" name="T3"/>
                  <a:gd fmla="*/ 0 w 60" name="T4"/>
                  <a:gd fmla="*/ 32 h 114" name="T5"/>
                  <a:gd fmla="*/ 60 w 60" name="T6"/>
                  <a:gd fmla="*/ 114 h 114" name="T7"/>
                  <a:gd fmla="*/ 60 w 60" name="T8"/>
                  <a:gd fmla="*/ 88 h 114" name="T9"/>
                  <a:gd fmla="*/ 0 w 60" name="T10"/>
                  <a:gd fmla="*/ 0 h 114" name="T11"/>
                </a:gdLst>
                <a:cxnLst>
                  <a:cxn ang="0">
                    <a:pos x="T0" y="T1"/>
                  </a:cxn>
                  <a:cxn ang="0">
                    <a:pos x="T2" y="T3"/>
                  </a:cxn>
                  <a:cxn ang="0">
                    <a:pos x="T4" y="T5"/>
                  </a:cxn>
                  <a:cxn ang="0">
                    <a:pos x="T6" y="T7"/>
                  </a:cxn>
                  <a:cxn ang="0">
                    <a:pos x="T8" y="T9"/>
                  </a:cxn>
                  <a:cxn ang="0">
                    <a:pos x="T10" y="T11"/>
                  </a:cxn>
                </a:cxnLst>
                <a:rect b="b" l="0" r="r" t="0"/>
                <a:pathLst>
                  <a:path h="114" w="60">
                    <a:moveTo>
                      <a:pt x="0" y="0"/>
                    </a:moveTo>
                    <a:lnTo>
                      <a:pt x="0" y="0"/>
                    </a:lnTo>
                    <a:lnTo>
                      <a:pt x="0" y="32"/>
                    </a:lnTo>
                    <a:lnTo>
                      <a:pt x="60" y="114"/>
                    </a:lnTo>
                    <a:lnTo>
                      <a:pt x="60" y="8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75" name="Freeform 519"/>
              <p:cNvSpPr/>
              <p:nvPr/>
            </p:nvSpPr>
            <p:spPr bwMode="auto">
              <a:xfrm>
                <a:off x="4702" y="400"/>
                <a:ext cx="60" cy="114"/>
              </a:xfrm>
              <a:custGeom>
                <a:gdLst>
                  <a:gd fmla="*/ 0 w 60" name="T0"/>
                  <a:gd fmla="*/ 0 h 114" name="T1"/>
                  <a:gd fmla="*/ 0 w 60" name="T2"/>
                  <a:gd fmla="*/ 0 h 114" name="T3"/>
                  <a:gd fmla="*/ 0 w 60" name="T4"/>
                  <a:gd fmla="*/ 32 h 114" name="T5"/>
                  <a:gd fmla="*/ 60 w 60" name="T6"/>
                  <a:gd fmla="*/ 114 h 114" name="T7"/>
                  <a:gd fmla="*/ 60 w 60" name="T8"/>
                  <a:gd fmla="*/ 88 h 114" name="T9"/>
                  <a:gd fmla="*/ 0 w 60" name="T10"/>
                  <a:gd fmla="*/ 0 h 114" name="T11"/>
                </a:gdLst>
                <a:cxnLst>
                  <a:cxn ang="0">
                    <a:pos x="T0" y="T1"/>
                  </a:cxn>
                  <a:cxn ang="0">
                    <a:pos x="T2" y="T3"/>
                  </a:cxn>
                  <a:cxn ang="0">
                    <a:pos x="T4" y="T5"/>
                  </a:cxn>
                  <a:cxn ang="0">
                    <a:pos x="T6" y="T7"/>
                  </a:cxn>
                  <a:cxn ang="0">
                    <a:pos x="T8" y="T9"/>
                  </a:cxn>
                  <a:cxn ang="0">
                    <a:pos x="T10" y="T11"/>
                  </a:cxn>
                </a:cxnLst>
                <a:rect b="b" l="0" r="r" t="0"/>
                <a:pathLst>
                  <a:path h="114" w="60">
                    <a:moveTo>
                      <a:pt x="0" y="0"/>
                    </a:moveTo>
                    <a:lnTo>
                      <a:pt x="0" y="0"/>
                    </a:lnTo>
                    <a:lnTo>
                      <a:pt x="0" y="32"/>
                    </a:lnTo>
                    <a:lnTo>
                      <a:pt x="60" y="114"/>
                    </a:lnTo>
                    <a:lnTo>
                      <a:pt x="60" y="8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76" name="Freeform 520"/>
              <p:cNvSpPr/>
              <p:nvPr/>
            </p:nvSpPr>
            <p:spPr bwMode="auto">
              <a:xfrm>
                <a:off x="4516" y="204"/>
                <a:ext cx="28" cy="86"/>
              </a:xfrm>
              <a:custGeom>
                <a:gdLst>
                  <a:gd fmla="*/ 0 w 28" name="T0"/>
                  <a:gd fmla="*/ 0 h 86" name="T1"/>
                  <a:gd fmla="*/ 0 w 28" name="T2"/>
                  <a:gd fmla="*/ 0 h 86" name="T3"/>
                  <a:gd fmla="*/ 0 w 28" name="T4"/>
                  <a:gd fmla="*/ 50 h 86" name="T5"/>
                  <a:gd fmla="*/ 28 w 28" name="T6"/>
                  <a:gd fmla="*/ 86 h 86" name="T7"/>
                  <a:gd fmla="*/ 28 w 28" name="T8"/>
                  <a:gd fmla="*/ 38 h 86" name="T9"/>
                  <a:gd fmla="*/ 0 w 28" name="T10"/>
                  <a:gd fmla="*/ 0 h 86" name="T11"/>
                </a:gdLst>
                <a:cxnLst>
                  <a:cxn ang="0">
                    <a:pos x="T0" y="T1"/>
                  </a:cxn>
                  <a:cxn ang="0">
                    <a:pos x="T2" y="T3"/>
                  </a:cxn>
                  <a:cxn ang="0">
                    <a:pos x="T4" y="T5"/>
                  </a:cxn>
                  <a:cxn ang="0">
                    <a:pos x="T6" y="T7"/>
                  </a:cxn>
                  <a:cxn ang="0">
                    <a:pos x="T8" y="T9"/>
                  </a:cxn>
                  <a:cxn ang="0">
                    <a:pos x="T10" y="T11"/>
                  </a:cxn>
                </a:cxnLst>
                <a:rect b="b" l="0" r="r" t="0"/>
                <a:pathLst>
                  <a:path h="86" w="28">
                    <a:moveTo>
                      <a:pt x="0" y="0"/>
                    </a:moveTo>
                    <a:lnTo>
                      <a:pt x="0" y="0"/>
                    </a:lnTo>
                    <a:lnTo>
                      <a:pt x="0" y="50"/>
                    </a:lnTo>
                    <a:lnTo>
                      <a:pt x="28" y="86"/>
                    </a:lnTo>
                    <a:lnTo>
                      <a:pt x="28" y="3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77" name="Freeform 521"/>
              <p:cNvSpPr/>
              <p:nvPr/>
            </p:nvSpPr>
            <p:spPr bwMode="auto">
              <a:xfrm>
                <a:off x="4516" y="204"/>
                <a:ext cx="28" cy="86"/>
              </a:xfrm>
              <a:custGeom>
                <a:gdLst>
                  <a:gd fmla="*/ 0 w 28" name="T0"/>
                  <a:gd fmla="*/ 0 h 86" name="T1"/>
                  <a:gd fmla="*/ 0 w 28" name="T2"/>
                  <a:gd fmla="*/ 0 h 86" name="T3"/>
                  <a:gd fmla="*/ 0 w 28" name="T4"/>
                  <a:gd fmla="*/ 50 h 86" name="T5"/>
                  <a:gd fmla="*/ 28 w 28" name="T6"/>
                  <a:gd fmla="*/ 86 h 86" name="T7"/>
                  <a:gd fmla="*/ 28 w 28" name="T8"/>
                  <a:gd fmla="*/ 38 h 86" name="T9"/>
                  <a:gd fmla="*/ 0 w 28" name="T10"/>
                  <a:gd fmla="*/ 0 h 86" name="T11"/>
                </a:gdLst>
                <a:cxnLst>
                  <a:cxn ang="0">
                    <a:pos x="T0" y="T1"/>
                  </a:cxn>
                  <a:cxn ang="0">
                    <a:pos x="T2" y="T3"/>
                  </a:cxn>
                  <a:cxn ang="0">
                    <a:pos x="T4" y="T5"/>
                  </a:cxn>
                  <a:cxn ang="0">
                    <a:pos x="T6" y="T7"/>
                  </a:cxn>
                  <a:cxn ang="0">
                    <a:pos x="T8" y="T9"/>
                  </a:cxn>
                  <a:cxn ang="0">
                    <a:pos x="T10" y="T11"/>
                  </a:cxn>
                </a:cxnLst>
                <a:rect b="b" l="0" r="r" t="0"/>
                <a:pathLst>
                  <a:path h="86" w="28">
                    <a:moveTo>
                      <a:pt x="0" y="0"/>
                    </a:moveTo>
                    <a:lnTo>
                      <a:pt x="0" y="0"/>
                    </a:lnTo>
                    <a:lnTo>
                      <a:pt x="0" y="50"/>
                    </a:lnTo>
                    <a:lnTo>
                      <a:pt x="28" y="86"/>
                    </a:lnTo>
                    <a:lnTo>
                      <a:pt x="28" y="3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78" name="Freeform 522"/>
              <p:cNvSpPr/>
              <p:nvPr/>
            </p:nvSpPr>
            <p:spPr bwMode="auto">
              <a:xfrm>
                <a:off x="4568" y="276"/>
                <a:ext cx="90" cy="162"/>
              </a:xfrm>
              <a:custGeom>
                <a:gdLst>
                  <a:gd fmla="*/ 0 w 90" name="T0"/>
                  <a:gd fmla="*/ 0 h 162" name="T1"/>
                  <a:gd fmla="*/ 0 w 90" name="T2"/>
                  <a:gd fmla="*/ 0 h 162" name="T3"/>
                  <a:gd fmla="*/ 0 w 90" name="T4"/>
                  <a:gd fmla="*/ 44 h 162" name="T5"/>
                  <a:gd fmla="*/ 90 w 90" name="T6"/>
                  <a:gd fmla="*/ 162 h 162" name="T7"/>
                  <a:gd fmla="*/ 90 w 90" name="T8"/>
                  <a:gd fmla="*/ 126 h 162" name="T9"/>
                  <a:gd fmla="*/ 0 w 90" name="T10"/>
                  <a:gd fmla="*/ 0 h 162" name="T11"/>
                </a:gdLst>
                <a:cxnLst>
                  <a:cxn ang="0">
                    <a:pos x="T0" y="T1"/>
                  </a:cxn>
                  <a:cxn ang="0">
                    <a:pos x="T2" y="T3"/>
                  </a:cxn>
                  <a:cxn ang="0">
                    <a:pos x="T4" y="T5"/>
                  </a:cxn>
                  <a:cxn ang="0">
                    <a:pos x="T6" y="T7"/>
                  </a:cxn>
                  <a:cxn ang="0">
                    <a:pos x="T8" y="T9"/>
                  </a:cxn>
                  <a:cxn ang="0">
                    <a:pos x="T10" y="T11"/>
                  </a:cxn>
                </a:cxnLst>
                <a:rect b="b" l="0" r="r" t="0"/>
                <a:pathLst>
                  <a:path h="162" w="90">
                    <a:moveTo>
                      <a:pt x="0" y="0"/>
                    </a:moveTo>
                    <a:lnTo>
                      <a:pt x="0" y="0"/>
                    </a:lnTo>
                    <a:lnTo>
                      <a:pt x="0" y="44"/>
                    </a:lnTo>
                    <a:lnTo>
                      <a:pt x="90" y="162"/>
                    </a:lnTo>
                    <a:lnTo>
                      <a:pt x="90" y="12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79" name="Freeform 523"/>
              <p:cNvSpPr/>
              <p:nvPr/>
            </p:nvSpPr>
            <p:spPr bwMode="auto">
              <a:xfrm>
                <a:off x="4568" y="276"/>
                <a:ext cx="90" cy="162"/>
              </a:xfrm>
              <a:custGeom>
                <a:gdLst>
                  <a:gd fmla="*/ 0 w 90" name="T0"/>
                  <a:gd fmla="*/ 0 h 162" name="T1"/>
                  <a:gd fmla="*/ 0 w 90" name="T2"/>
                  <a:gd fmla="*/ 0 h 162" name="T3"/>
                  <a:gd fmla="*/ 0 w 90" name="T4"/>
                  <a:gd fmla="*/ 44 h 162" name="T5"/>
                  <a:gd fmla="*/ 90 w 90" name="T6"/>
                  <a:gd fmla="*/ 162 h 162" name="T7"/>
                  <a:gd fmla="*/ 90 w 90" name="T8"/>
                  <a:gd fmla="*/ 126 h 162" name="T9"/>
                  <a:gd fmla="*/ 0 w 90" name="T10"/>
                  <a:gd fmla="*/ 0 h 162" name="T11"/>
                </a:gdLst>
                <a:cxnLst>
                  <a:cxn ang="0">
                    <a:pos x="T0" y="T1"/>
                  </a:cxn>
                  <a:cxn ang="0">
                    <a:pos x="T2" y="T3"/>
                  </a:cxn>
                  <a:cxn ang="0">
                    <a:pos x="T4" y="T5"/>
                  </a:cxn>
                  <a:cxn ang="0">
                    <a:pos x="T6" y="T7"/>
                  </a:cxn>
                  <a:cxn ang="0">
                    <a:pos x="T8" y="T9"/>
                  </a:cxn>
                  <a:cxn ang="0">
                    <a:pos x="T10" y="T11"/>
                  </a:cxn>
                </a:cxnLst>
                <a:rect b="b" l="0" r="r" t="0"/>
                <a:pathLst>
                  <a:path h="162" w="90">
                    <a:moveTo>
                      <a:pt x="0" y="0"/>
                    </a:moveTo>
                    <a:lnTo>
                      <a:pt x="0" y="0"/>
                    </a:lnTo>
                    <a:lnTo>
                      <a:pt x="0" y="44"/>
                    </a:lnTo>
                    <a:lnTo>
                      <a:pt x="90" y="162"/>
                    </a:lnTo>
                    <a:lnTo>
                      <a:pt x="90" y="12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80" name="Freeform 524"/>
              <p:cNvSpPr/>
              <p:nvPr/>
            </p:nvSpPr>
            <p:spPr bwMode="auto">
              <a:xfrm>
                <a:off x="4682" y="436"/>
                <a:ext cx="14" cy="52"/>
              </a:xfrm>
              <a:custGeom>
                <a:gdLst>
                  <a:gd fmla="*/ 0 w 14" name="T0"/>
                  <a:gd fmla="*/ 0 h 52" name="T1"/>
                  <a:gd fmla="*/ 0 w 14" name="T2"/>
                  <a:gd fmla="*/ 0 h 52" name="T3"/>
                  <a:gd fmla="*/ 0 w 14" name="T4"/>
                  <a:gd fmla="*/ 32 h 52" name="T5"/>
                  <a:gd fmla="*/ 14 w 14" name="T6"/>
                  <a:gd fmla="*/ 52 h 52" name="T7"/>
                  <a:gd fmla="*/ 14 w 14" name="T8"/>
                  <a:gd fmla="*/ 52 h 52" name="T9"/>
                  <a:gd fmla="*/ 14 w 14" name="T10"/>
                  <a:gd fmla="*/ 20 h 52" name="T11"/>
                  <a:gd fmla="*/ 0 w 14" name="T12"/>
                  <a:gd fmla="*/ 0 h 52" name="T13"/>
                </a:gdLst>
                <a:cxnLst>
                  <a:cxn ang="0">
                    <a:pos x="T0" y="T1"/>
                  </a:cxn>
                  <a:cxn ang="0">
                    <a:pos x="T2" y="T3"/>
                  </a:cxn>
                  <a:cxn ang="0">
                    <a:pos x="T4" y="T5"/>
                  </a:cxn>
                  <a:cxn ang="0">
                    <a:pos x="T6" y="T7"/>
                  </a:cxn>
                  <a:cxn ang="0">
                    <a:pos x="T8" y="T9"/>
                  </a:cxn>
                  <a:cxn ang="0">
                    <a:pos x="T10" y="T11"/>
                  </a:cxn>
                  <a:cxn ang="0">
                    <a:pos x="T12" y="T13"/>
                  </a:cxn>
                </a:cxnLst>
                <a:rect b="b" l="0" r="r" t="0"/>
                <a:pathLst>
                  <a:path h="52" w="14">
                    <a:moveTo>
                      <a:pt x="0" y="0"/>
                    </a:moveTo>
                    <a:lnTo>
                      <a:pt x="0" y="0"/>
                    </a:lnTo>
                    <a:lnTo>
                      <a:pt x="0" y="32"/>
                    </a:lnTo>
                    <a:lnTo>
                      <a:pt x="14" y="52"/>
                    </a:lnTo>
                    <a:lnTo>
                      <a:pt x="14" y="52"/>
                    </a:lnTo>
                    <a:lnTo>
                      <a:pt x="14" y="2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81" name="Freeform 525"/>
              <p:cNvSpPr/>
              <p:nvPr/>
            </p:nvSpPr>
            <p:spPr bwMode="auto">
              <a:xfrm>
                <a:off x="4682" y="436"/>
                <a:ext cx="14" cy="52"/>
              </a:xfrm>
              <a:custGeom>
                <a:gdLst>
                  <a:gd fmla="*/ 0 w 14" name="T0"/>
                  <a:gd fmla="*/ 0 h 52" name="T1"/>
                  <a:gd fmla="*/ 0 w 14" name="T2"/>
                  <a:gd fmla="*/ 0 h 52" name="T3"/>
                  <a:gd fmla="*/ 0 w 14" name="T4"/>
                  <a:gd fmla="*/ 32 h 52" name="T5"/>
                  <a:gd fmla="*/ 14 w 14" name="T6"/>
                  <a:gd fmla="*/ 52 h 52" name="T7"/>
                  <a:gd fmla="*/ 14 w 14" name="T8"/>
                  <a:gd fmla="*/ 52 h 52" name="T9"/>
                  <a:gd fmla="*/ 14 w 14" name="T10"/>
                  <a:gd fmla="*/ 20 h 52" name="T11"/>
                  <a:gd fmla="*/ 0 w 14" name="T12"/>
                  <a:gd fmla="*/ 0 h 52" name="T13"/>
                </a:gdLst>
                <a:cxnLst>
                  <a:cxn ang="0">
                    <a:pos x="T0" y="T1"/>
                  </a:cxn>
                  <a:cxn ang="0">
                    <a:pos x="T2" y="T3"/>
                  </a:cxn>
                  <a:cxn ang="0">
                    <a:pos x="T4" y="T5"/>
                  </a:cxn>
                  <a:cxn ang="0">
                    <a:pos x="T6" y="T7"/>
                  </a:cxn>
                  <a:cxn ang="0">
                    <a:pos x="T8" y="T9"/>
                  </a:cxn>
                  <a:cxn ang="0">
                    <a:pos x="T10" y="T11"/>
                  </a:cxn>
                  <a:cxn ang="0">
                    <a:pos x="T12" y="T13"/>
                  </a:cxn>
                </a:cxnLst>
                <a:rect b="b" l="0" r="r" t="0"/>
                <a:pathLst>
                  <a:path h="52" w="14">
                    <a:moveTo>
                      <a:pt x="0" y="0"/>
                    </a:moveTo>
                    <a:lnTo>
                      <a:pt x="0" y="0"/>
                    </a:lnTo>
                    <a:lnTo>
                      <a:pt x="0" y="32"/>
                    </a:lnTo>
                    <a:lnTo>
                      <a:pt x="14" y="52"/>
                    </a:lnTo>
                    <a:lnTo>
                      <a:pt x="14" y="52"/>
                    </a:lnTo>
                    <a:lnTo>
                      <a:pt x="14" y="2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82" name="Freeform 526"/>
              <p:cNvSpPr/>
              <p:nvPr/>
            </p:nvSpPr>
            <p:spPr bwMode="auto">
              <a:xfrm>
                <a:off x="4720" y="490"/>
                <a:ext cx="42" cy="82"/>
              </a:xfrm>
              <a:custGeom>
                <a:gdLst>
                  <a:gd fmla="*/ 0 w 42" name="T0"/>
                  <a:gd fmla="*/ 0 h 82" name="T1"/>
                  <a:gd fmla="*/ 0 w 42" name="T2"/>
                  <a:gd fmla="*/ 30 h 82" name="T3"/>
                  <a:gd fmla="*/ 42 w 42" name="T4"/>
                  <a:gd fmla="*/ 82 h 82" name="T5"/>
                  <a:gd fmla="*/ 42 w 42" name="T6"/>
                  <a:gd fmla="*/ 82 h 82" name="T7"/>
                  <a:gd fmla="*/ 42 w 42" name="T8"/>
                  <a:gd fmla="*/ 58 h 82" name="T9"/>
                  <a:gd fmla="*/ 0 w 42" name="T10"/>
                  <a:gd fmla="*/ 0 h 82" name="T11"/>
                </a:gdLst>
                <a:cxnLst>
                  <a:cxn ang="0">
                    <a:pos x="T0" y="T1"/>
                  </a:cxn>
                  <a:cxn ang="0">
                    <a:pos x="T2" y="T3"/>
                  </a:cxn>
                  <a:cxn ang="0">
                    <a:pos x="T4" y="T5"/>
                  </a:cxn>
                  <a:cxn ang="0">
                    <a:pos x="T6" y="T7"/>
                  </a:cxn>
                  <a:cxn ang="0">
                    <a:pos x="T8" y="T9"/>
                  </a:cxn>
                  <a:cxn ang="0">
                    <a:pos x="T10" y="T11"/>
                  </a:cxn>
                </a:cxnLst>
                <a:rect b="b" l="0" r="r" t="0"/>
                <a:pathLst>
                  <a:path h="82" w="42">
                    <a:moveTo>
                      <a:pt x="0" y="0"/>
                    </a:moveTo>
                    <a:lnTo>
                      <a:pt x="0" y="30"/>
                    </a:lnTo>
                    <a:lnTo>
                      <a:pt x="42" y="82"/>
                    </a:lnTo>
                    <a:lnTo>
                      <a:pt x="42" y="82"/>
                    </a:lnTo>
                    <a:lnTo>
                      <a:pt x="42" y="5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83" name="Freeform 527"/>
              <p:cNvSpPr/>
              <p:nvPr/>
            </p:nvSpPr>
            <p:spPr bwMode="auto">
              <a:xfrm>
                <a:off x="4720" y="490"/>
                <a:ext cx="42" cy="82"/>
              </a:xfrm>
              <a:custGeom>
                <a:gdLst>
                  <a:gd fmla="*/ 0 w 42" name="T0"/>
                  <a:gd fmla="*/ 0 h 82" name="T1"/>
                  <a:gd fmla="*/ 0 w 42" name="T2"/>
                  <a:gd fmla="*/ 30 h 82" name="T3"/>
                  <a:gd fmla="*/ 42 w 42" name="T4"/>
                  <a:gd fmla="*/ 82 h 82" name="T5"/>
                  <a:gd fmla="*/ 42 w 42" name="T6"/>
                  <a:gd fmla="*/ 82 h 82" name="T7"/>
                  <a:gd fmla="*/ 42 w 42" name="T8"/>
                  <a:gd fmla="*/ 58 h 82" name="T9"/>
                  <a:gd fmla="*/ 0 w 42" name="T10"/>
                  <a:gd fmla="*/ 0 h 82" name="T11"/>
                </a:gdLst>
                <a:cxnLst>
                  <a:cxn ang="0">
                    <a:pos x="T0" y="T1"/>
                  </a:cxn>
                  <a:cxn ang="0">
                    <a:pos x="T2" y="T3"/>
                  </a:cxn>
                  <a:cxn ang="0">
                    <a:pos x="T4" y="T5"/>
                  </a:cxn>
                  <a:cxn ang="0">
                    <a:pos x="T6" y="T7"/>
                  </a:cxn>
                  <a:cxn ang="0">
                    <a:pos x="T8" y="T9"/>
                  </a:cxn>
                  <a:cxn ang="0">
                    <a:pos x="T10" y="T11"/>
                  </a:cxn>
                </a:cxnLst>
                <a:rect b="b" l="0" r="r" t="0"/>
                <a:pathLst>
                  <a:path h="82" w="42">
                    <a:moveTo>
                      <a:pt x="0" y="0"/>
                    </a:moveTo>
                    <a:lnTo>
                      <a:pt x="0" y="30"/>
                    </a:lnTo>
                    <a:lnTo>
                      <a:pt x="42" y="82"/>
                    </a:lnTo>
                    <a:lnTo>
                      <a:pt x="42" y="82"/>
                    </a:lnTo>
                    <a:lnTo>
                      <a:pt x="42" y="5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84" name="Freeform 528"/>
              <p:cNvSpPr/>
              <p:nvPr/>
            </p:nvSpPr>
            <p:spPr bwMode="auto">
              <a:xfrm>
                <a:off x="4516" y="294"/>
                <a:ext cx="78" cy="140"/>
              </a:xfrm>
              <a:custGeom>
                <a:gdLst>
                  <a:gd fmla="*/ 0 w 78" name="T0"/>
                  <a:gd fmla="*/ 0 h 140" name="T1"/>
                  <a:gd fmla="*/ 0 w 78" name="T2"/>
                  <a:gd fmla="*/ 0 h 140" name="T3"/>
                  <a:gd fmla="*/ 0 w 78" name="T4"/>
                  <a:gd fmla="*/ 50 h 140" name="T5"/>
                  <a:gd fmla="*/ 78 w 78" name="T6"/>
                  <a:gd fmla="*/ 140 h 140" name="T7"/>
                  <a:gd fmla="*/ 78 w 78" name="T8"/>
                  <a:gd fmla="*/ 98 h 140" name="T9"/>
                  <a:gd fmla="*/ 0 w 78" name="T10"/>
                  <a:gd fmla="*/ 0 h 140" name="T11"/>
                </a:gdLst>
                <a:cxnLst>
                  <a:cxn ang="0">
                    <a:pos x="T0" y="T1"/>
                  </a:cxn>
                  <a:cxn ang="0">
                    <a:pos x="T2" y="T3"/>
                  </a:cxn>
                  <a:cxn ang="0">
                    <a:pos x="T4" y="T5"/>
                  </a:cxn>
                  <a:cxn ang="0">
                    <a:pos x="T6" y="T7"/>
                  </a:cxn>
                  <a:cxn ang="0">
                    <a:pos x="T8" y="T9"/>
                  </a:cxn>
                  <a:cxn ang="0">
                    <a:pos x="T10" y="T11"/>
                  </a:cxn>
                </a:cxnLst>
                <a:rect b="b" l="0" r="r" t="0"/>
                <a:pathLst>
                  <a:path h="140" w="78">
                    <a:moveTo>
                      <a:pt x="0" y="0"/>
                    </a:moveTo>
                    <a:lnTo>
                      <a:pt x="0" y="0"/>
                    </a:lnTo>
                    <a:lnTo>
                      <a:pt x="0" y="50"/>
                    </a:lnTo>
                    <a:lnTo>
                      <a:pt x="78" y="140"/>
                    </a:lnTo>
                    <a:lnTo>
                      <a:pt x="78" y="9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85" name="Freeform 529"/>
              <p:cNvSpPr/>
              <p:nvPr/>
            </p:nvSpPr>
            <p:spPr bwMode="auto">
              <a:xfrm>
                <a:off x="4516" y="294"/>
                <a:ext cx="78" cy="140"/>
              </a:xfrm>
              <a:custGeom>
                <a:gdLst>
                  <a:gd fmla="*/ 0 w 78" name="T0"/>
                  <a:gd fmla="*/ 0 h 140" name="T1"/>
                  <a:gd fmla="*/ 0 w 78" name="T2"/>
                  <a:gd fmla="*/ 0 h 140" name="T3"/>
                  <a:gd fmla="*/ 0 w 78" name="T4"/>
                  <a:gd fmla="*/ 50 h 140" name="T5"/>
                  <a:gd fmla="*/ 78 w 78" name="T6"/>
                  <a:gd fmla="*/ 140 h 140" name="T7"/>
                  <a:gd fmla="*/ 78 w 78" name="T8"/>
                  <a:gd fmla="*/ 98 h 140" name="T9"/>
                  <a:gd fmla="*/ 0 w 78" name="T10"/>
                  <a:gd fmla="*/ 0 h 140" name="T11"/>
                </a:gdLst>
                <a:cxnLst>
                  <a:cxn ang="0">
                    <a:pos x="T0" y="T1"/>
                  </a:cxn>
                  <a:cxn ang="0">
                    <a:pos x="T2" y="T3"/>
                  </a:cxn>
                  <a:cxn ang="0">
                    <a:pos x="T4" y="T5"/>
                  </a:cxn>
                  <a:cxn ang="0">
                    <a:pos x="T6" y="T7"/>
                  </a:cxn>
                  <a:cxn ang="0">
                    <a:pos x="T8" y="T9"/>
                  </a:cxn>
                  <a:cxn ang="0">
                    <a:pos x="T10" y="T11"/>
                  </a:cxn>
                </a:cxnLst>
                <a:rect b="b" l="0" r="r" t="0"/>
                <a:pathLst>
                  <a:path h="140" w="78">
                    <a:moveTo>
                      <a:pt x="0" y="0"/>
                    </a:moveTo>
                    <a:lnTo>
                      <a:pt x="0" y="0"/>
                    </a:lnTo>
                    <a:lnTo>
                      <a:pt x="0" y="50"/>
                    </a:lnTo>
                    <a:lnTo>
                      <a:pt x="78" y="140"/>
                    </a:lnTo>
                    <a:lnTo>
                      <a:pt x="78" y="9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86" name="Freeform 530"/>
              <p:cNvSpPr/>
              <p:nvPr/>
            </p:nvSpPr>
            <p:spPr bwMode="auto">
              <a:xfrm>
                <a:off x="4618" y="422"/>
                <a:ext cx="18" cy="62"/>
              </a:xfrm>
              <a:custGeom>
                <a:gdLst>
                  <a:gd fmla="*/ 0 w 18" name="T0"/>
                  <a:gd fmla="*/ 0 h 62" name="T1"/>
                  <a:gd fmla="*/ 0 w 18" name="T2"/>
                  <a:gd fmla="*/ 40 h 62" name="T3"/>
                  <a:gd fmla="*/ 18 w 18" name="T4"/>
                  <a:gd fmla="*/ 62 h 62" name="T5"/>
                  <a:gd fmla="*/ 18 w 18" name="T6"/>
                  <a:gd fmla="*/ 62 h 62" name="T7"/>
                  <a:gd fmla="*/ 16 w 18" name="T8"/>
                  <a:gd fmla="*/ 58 h 62" name="T9"/>
                  <a:gd fmla="*/ 16 w 18" name="T10"/>
                  <a:gd fmla="*/ 22 h 62" name="T11"/>
                  <a:gd fmla="*/ 0 w 18" name="T12"/>
                  <a:gd fmla="*/ 0 h 62" name="T13"/>
                </a:gdLst>
                <a:cxnLst>
                  <a:cxn ang="0">
                    <a:pos x="T0" y="T1"/>
                  </a:cxn>
                  <a:cxn ang="0">
                    <a:pos x="T2" y="T3"/>
                  </a:cxn>
                  <a:cxn ang="0">
                    <a:pos x="T4" y="T5"/>
                  </a:cxn>
                  <a:cxn ang="0">
                    <a:pos x="T6" y="T7"/>
                  </a:cxn>
                  <a:cxn ang="0">
                    <a:pos x="T8" y="T9"/>
                  </a:cxn>
                  <a:cxn ang="0">
                    <a:pos x="T10" y="T11"/>
                  </a:cxn>
                  <a:cxn ang="0">
                    <a:pos x="T12" y="T13"/>
                  </a:cxn>
                </a:cxnLst>
                <a:rect b="b" l="0" r="r" t="0"/>
                <a:pathLst>
                  <a:path h="62" w="18">
                    <a:moveTo>
                      <a:pt x="0" y="0"/>
                    </a:moveTo>
                    <a:lnTo>
                      <a:pt x="0" y="40"/>
                    </a:lnTo>
                    <a:lnTo>
                      <a:pt x="18" y="62"/>
                    </a:lnTo>
                    <a:lnTo>
                      <a:pt x="18" y="62"/>
                    </a:lnTo>
                    <a:lnTo>
                      <a:pt x="16" y="58"/>
                    </a:lnTo>
                    <a:lnTo>
                      <a:pt x="16" y="2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87" name="Freeform 531"/>
              <p:cNvSpPr/>
              <p:nvPr/>
            </p:nvSpPr>
            <p:spPr bwMode="auto">
              <a:xfrm>
                <a:off x="4618" y="422"/>
                <a:ext cx="18" cy="62"/>
              </a:xfrm>
              <a:custGeom>
                <a:gdLst>
                  <a:gd fmla="*/ 0 w 18" name="T0"/>
                  <a:gd fmla="*/ 0 h 62" name="T1"/>
                  <a:gd fmla="*/ 0 w 18" name="T2"/>
                  <a:gd fmla="*/ 40 h 62" name="T3"/>
                  <a:gd fmla="*/ 18 w 18" name="T4"/>
                  <a:gd fmla="*/ 62 h 62" name="T5"/>
                  <a:gd fmla="*/ 18 w 18" name="T6"/>
                  <a:gd fmla="*/ 62 h 62" name="T7"/>
                  <a:gd fmla="*/ 16 w 18" name="T8"/>
                  <a:gd fmla="*/ 58 h 62" name="T9"/>
                  <a:gd fmla="*/ 16 w 18" name="T10"/>
                  <a:gd fmla="*/ 22 h 62" name="T11"/>
                  <a:gd fmla="*/ 0 w 18" name="T12"/>
                  <a:gd fmla="*/ 0 h 62" name="T13"/>
                </a:gdLst>
                <a:cxnLst>
                  <a:cxn ang="0">
                    <a:pos x="T0" y="T1"/>
                  </a:cxn>
                  <a:cxn ang="0">
                    <a:pos x="T2" y="T3"/>
                  </a:cxn>
                  <a:cxn ang="0">
                    <a:pos x="T4" y="T5"/>
                  </a:cxn>
                  <a:cxn ang="0">
                    <a:pos x="T6" y="T7"/>
                  </a:cxn>
                  <a:cxn ang="0">
                    <a:pos x="T8" y="T9"/>
                  </a:cxn>
                  <a:cxn ang="0">
                    <a:pos x="T10" y="T11"/>
                  </a:cxn>
                  <a:cxn ang="0">
                    <a:pos x="T12" y="T13"/>
                  </a:cxn>
                </a:cxnLst>
                <a:rect b="b" l="0" r="r" t="0"/>
                <a:pathLst>
                  <a:path h="62" w="18">
                    <a:moveTo>
                      <a:pt x="0" y="0"/>
                    </a:moveTo>
                    <a:lnTo>
                      <a:pt x="0" y="40"/>
                    </a:lnTo>
                    <a:lnTo>
                      <a:pt x="18" y="62"/>
                    </a:lnTo>
                    <a:lnTo>
                      <a:pt x="18" y="62"/>
                    </a:lnTo>
                    <a:lnTo>
                      <a:pt x="16" y="58"/>
                    </a:lnTo>
                    <a:lnTo>
                      <a:pt x="16" y="2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88" name="Freeform 532"/>
              <p:cNvSpPr/>
              <p:nvPr/>
            </p:nvSpPr>
            <p:spPr bwMode="auto">
              <a:xfrm>
                <a:off x="4658" y="474"/>
                <a:ext cx="50" cy="94"/>
              </a:xfrm>
              <a:custGeom>
                <a:gdLst>
                  <a:gd fmla="*/ 0 w 50" name="T0"/>
                  <a:gd fmla="*/ 0 h 94" name="T1"/>
                  <a:gd fmla="*/ 0 w 50" name="T2"/>
                  <a:gd fmla="*/ 36 h 94" name="T3"/>
                  <a:gd fmla="*/ 50 w 50" name="T4"/>
                  <a:gd fmla="*/ 94 h 94" name="T5"/>
                  <a:gd fmla="*/ 50 w 50" name="T6"/>
                  <a:gd fmla="*/ 94 h 94" name="T7"/>
                  <a:gd fmla="*/ 50 w 50" name="T8"/>
                  <a:gd fmla="*/ 64 h 94" name="T9"/>
                  <a:gd fmla="*/ 0 w 50" name="T10"/>
                  <a:gd fmla="*/ 0 h 94" name="T11"/>
                </a:gdLst>
                <a:cxnLst>
                  <a:cxn ang="0">
                    <a:pos x="T0" y="T1"/>
                  </a:cxn>
                  <a:cxn ang="0">
                    <a:pos x="T2" y="T3"/>
                  </a:cxn>
                  <a:cxn ang="0">
                    <a:pos x="T4" y="T5"/>
                  </a:cxn>
                  <a:cxn ang="0">
                    <a:pos x="T6" y="T7"/>
                  </a:cxn>
                  <a:cxn ang="0">
                    <a:pos x="T8" y="T9"/>
                  </a:cxn>
                  <a:cxn ang="0">
                    <a:pos x="T10" y="T11"/>
                  </a:cxn>
                </a:cxnLst>
                <a:rect b="b" l="0" r="r" t="0"/>
                <a:pathLst>
                  <a:path h="94" w="50">
                    <a:moveTo>
                      <a:pt x="0" y="0"/>
                    </a:moveTo>
                    <a:lnTo>
                      <a:pt x="0" y="36"/>
                    </a:lnTo>
                    <a:lnTo>
                      <a:pt x="50" y="94"/>
                    </a:lnTo>
                    <a:lnTo>
                      <a:pt x="50" y="94"/>
                    </a:lnTo>
                    <a:lnTo>
                      <a:pt x="50" y="6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89" name="Freeform 533"/>
              <p:cNvSpPr/>
              <p:nvPr/>
            </p:nvSpPr>
            <p:spPr bwMode="auto">
              <a:xfrm>
                <a:off x="4658" y="474"/>
                <a:ext cx="50" cy="94"/>
              </a:xfrm>
              <a:custGeom>
                <a:gdLst>
                  <a:gd fmla="*/ 0 w 50" name="T0"/>
                  <a:gd fmla="*/ 0 h 94" name="T1"/>
                  <a:gd fmla="*/ 0 w 50" name="T2"/>
                  <a:gd fmla="*/ 36 h 94" name="T3"/>
                  <a:gd fmla="*/ 50 w 50" name="T4"/>
                  <a:gd fmla="*/ 94 h 94" name="T5"/>
                  <a:gd fmla="*/ 50 w 50" name="T6"/>
                  <a:gd fmla="*/ 94 h 94" name="T7"/>
                  <a:gd fmla="*/ 50 w 50" name="T8"/>
                  <a:gd fmla="*/ 64 h 94" name="T9"/>
                  <a:gd fmla="*/ 0 w 50" name="T10"/>
                  <a:gd fmla="*/ 0 h 94" name="T11"/>
                </a:gdLst>
                <a:cxnLst>
                  <a:cxn ang="0">
                    <a:pos x="T0" y="T1"/>
                  </a:cxn>
                  <a:cxn ang="0">
                    <a:pos x="T2" y="T3"/>
                  </a:cxn>
                  <a:cxn ang="0">
                    <a:pos x="T4" y="T5"/>
                  </a:cxn>
                  <a:cxn ang="0">
                    <a:pos x="T6" y="T7"/>
                  </a:cxn>
                  <a:cxn ang="0">
                    <a:pos x="T8" y="T9"/>
                  </a:cxn>
                  <a:cxn ang="0">
                    <a:pos x="T10" y="T11"/>
                  </a:cxn>
                </a:cxnLst>
                <a:rect b="b" l="0" r="r" t="0"/>
                <a:pathLst>
                  <a:path h="94" w="50">
                    <a:moveTo>
                      <a:pt x="0" y="0"/>
                    </a:moveTo>
                    <a:lnTo>
                      <a:pt x="0" y="36"/>
                    </a:lnTo>
                    <a:lnTo>
                      <a:pt x="50" y="94"/>
                    </a:lnTo>
                    <a:lnTo>
                      <a:pt x="50" y="94"/>
                    </a:lnTo>
                    <a:lnTo>
                      <a:pt x="50" y="6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90" name="Freeform 534"/>
              <p:cNvSpPr/>
              <p:nvPr/>
            </p:nvSpPr>
            <p:spPr bwMode="auto">
              <a:xfrm>
                <a:off x="4608" y="480"/>
                <a:ext cx="50" cy="96"/>
              </a:xfrm>
              <a:custGeom>
                <a:gdLst>
                  <a:gd fmla="*/ 0 w 50" name="T0"/>
                  <a:gd fmla="*/ 0 h 96" name="T1"/>
                  <a:gd fmla="*/ 0 w 50" name="T2"/>
                  <a:gd fmla="*/ 36 h 96" name="T3"/>
                  <a:gd fmla="*/ 50 w 50" name="T4"/>
                  <a:gd fmla="*/ 96 h 96" name="T5"/>
                  <a:gd fmla="*/ 50 w 50" name="T6"/>
                  <a:gd fmla="*/ 66 h 96" name="T7"/>
                  <a:gd fmla="*/ 0 w 50" name="T8"/>
                  <a:gd fmla="*/ 0 h 96" name="T9"/>
                </a:gdLst>
                <a:cxnLst>
                  <a:cxn ang="0">
                    <a:pos x="T0" y="T1"/>
                  </a:cxn>
                  <a:cxn ang="0">
                    <a:pos x="T2" y="T3"/>
                  </a:cxn>
                  <a:cxn ang="0">
                    <a:pos x="T4" y="T5"/>
                  </a:cxn>
                  <a:cxn ang="0">
                    <a:pos x="T6" y="T7"/>
                  </a:cxn>
                  <a:cxn ang="0">
                    <a:pos x="T8" y="T9"/>
                  </a:cxn>
                </a:cxnLst>
                <a:rect b="b" l="0" r="r" t="0"/>
                <a:pathLst>
                  <a:path h="96" w="50">
                    <a:moveTo>
                      <a:pt x="0" y="0"/>
                    </a:moveTo>
                    <a:lnTo>
                      <a:pt x="0" y="36"/>
                    </a:lnTo>
                    <a:lnTo>
                      <a:pt x="50" y="96"/>
                    </a:lnTo>
                    <a:lnTo>
                      <a:pt x="50" y="6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91" name="Freeform 535"/>
              <p:cNvSpPr/>
              <p:nvPr/>
            </p:nvSpPr>
            <p:spPr bwMode="auto">
              <a:xfrm>
                <a:off x="4608" y="480"/>
                <a:ext cx="50" cy="96"/>
              </a:xfrm>
              <a:custGeom>
                <a:gdLst>
                  <a:gd fmla="*/ 0 w 50" name="T0"/>
                  <a:gd fmla="*/ 0 h 96" name="T1"/>
                  <a:gd fmla="*/ 0 w 50" name="T2"/>
                  <a:gd fmla="*/ 36 h 96" name="T3"/>
                  <a:gd fmla="*/ 50 w 50" name="T4"/>
                  <a:gd fmla="*/ 96 h 96" name="T5"/>
                  <a:gd fmla="*/ 50 w 50" name="T6"/>
                  <a:gd fmla="*/ 66 h 96" name="T7"/>
                  <a:gd fmla="*/ 0 w 50" name="T8"/>
                  <a:gd fmla="*/ 0 h 96" name="T9"/>
                </a:gdLst>
                <a:cxnLst>
                  <a:cxn ang="0">
                    <a:pos x="T0" y="T1"/>
                  </a:cxn>
                  <a:cxn ang="0">
                    <a:pos x="T2" y="T3"/>
                  </a:cxn>
                  <a:cxn ang="0">
                    <a:pos x="T4" y="T5"/>
                  </a:cxn>
                  <a:cxn ang="0">
                    <a:pos x="T6" y="T7"/>
                  </a:cxn>
                  <a:cxn ang="0">
                    <a:pos x="T8" y="T9"/>
                  </a:cxn>
                </a:cxnLst>
                <a:rect b="b" l="0" r="r" t="0"/>
                <a:pathLst>
                  <a:path h="96" w="50">
                    <a:moveTo>
                      <a:pt x="0" y="0"/>
                    </a:moveTo>
                    <a:lnTo>
                      <a:pt x="0" y="36"/>
                    </a:lnTo>
                    <a:lnTo>
                      <a:pt x="50" y="96"/>
                    </a:lnTo>
                    <a:lnTo>
                      <a:pt x="50" y="6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92" name="Freeform 536"/>
              <p:cNvSpPr/>
              <p:nvPr/>
            </p:nvSpPr>
            <p:spPr bwMode="auto">
              <a:xfrm>
                <a:off x="4732" y="568"/>
                <a:ext cx="30" cy="63"/>
              </a:xfrm>
              <a:custGeom>
                <a:gdLst>
                  <a:gd fmla="*/ 0 w 30" name="T0"/>
                  <a:gd fmla="*/ 0 h 63" name="T1"/>
                  <a:gd fmla="*/ 0 w 30" name="T2"/>
                  <a:gd fmla="*/ 0 h 63" name="T3"/>
                  <a:gd fmla="*/ 0 w 30" name="T4"/>
                  <a:gd fmla="*/ 28 h 63" name="T5"/>
                  <a:gd fmla="*/ 30 w 30" name="T6"/>
                  <a:gd fmla="*/ 63 h 63" name="T7"/>
                  <a:gd fmla="*/ 30 w 30" name="T8"/>
                  <a:gd fmla="*/ 63 h 63" name="T9"/>
                  <a:gd fmla="*/ 30 w 30" name="T10"/>
                  <a:gd fmla="*/ 38 h 63" name="T11"/>
                  <a:gd fmla="*/ 0 w 30" name="T12"/>
                  <a:gd fmla="*/ 0 h 63" name="T13"/>
                </a:gdLst>
                <a:cxnLst>
                  <a:cxn ang="0">
                    <a:pos x="T0" y="T1"/>
                  </a:cxn>
                  <a:cxn ang="0">
                    <a:pos x="T2" y="T3"/>
                  </a:cxn>
                  <a:cxn ang="0">
                    <a:pos x="T4" y="T5"/>
                  </a:cxn>
                  <a:cxn ang="0">
                    <a:pos x="T6" y="T7"/>
                  </a:cxn>
                  <a:cxn ang="0">
                    <a:pos x="T8" y="T9"/>
                  </a:cxn>
                  <a:cxn ang="0">
                    <a:pos x="T10" y="T11"/>
                  </a:cxn>
                  <a:cxn ang="0">
                    <a:pos x="T12" y="T13"/>
                  </a:cxn>
                </a:cxnLst>
                <a:rect b="b" l="0" r="r" t="0"/>
                <a:pathLst>
                  <a:path h="62" w="30">
                    <a:moveTo>
                      <a:pt x="0" y="0"/>
                    </a:moveTo>
                    <a:lnTo>
                      <a:pt x="0" y="0"/>
                    </a:lnTo>
                    <a:lnTo>
                      <a:pt x="0" y="28"/>
                    </a:lnTo>
                    <a:lnTo>
                      <a:pt x="30" y="63"/>
                    </a:lnTo>
                    <a:lnTo>
                      <a:pt x="30" y="63"/>
                    </a:lnTo>
                    <a:lnTo>
                      <a:pt x="30" y="3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93" name="Freeform 537"/>
              <p:cNvSpPr/>
              <p:nvPr/>
            </p:nvSpPr>
            <p:spPr bwMode="auto">
              <a:xfrm>
                <a:off x="4732" y="568"/>
                <a:ext cx="30" cy="63"/>
              </a:xfrm>
              <a:custGeom>
                <a:gdLst>
                  <a:gd fmla="*/ 0 w 30" name="T0"/>
                  <a:gd fmla="*/ 0 h 63" name="T1"/>
                  <a:gd fmla="*/ 0 w 30" name="T2"/>
                  <a:gd fmla="*/ 0 h 63" name="T3"/>
                  <a:gd fmla="*/ 0 w 30" name="T4"/>
                  <a:gd fmla="*/ 28 h 63" name="T5"/>
                  <a:gd fmla="*/ 30 w 30" name="T6"/>
                  <a:gd fmla="*/ 63 h 63" name="T7"/>
                  <a:gd fmla="*/ 30 w 30" name="T8"/>
                  <a:gd fmla="*/ 63 h 63" name="T9"/>
                  <a:gd fmla="*/ 30 w 30" name="T10"/>
                  <a:gd fmla="*/ 38 h 63" name="T11"/>
                  <a:gd fmla="*/ 0 w 30" name="T12"/>
                  <a:gd fmla="*/ 0 h 63" name="T13"/>
                </a:gdLst>
                <a:cxnLst>
                  <a:cxn ang="0">
                    <a:pos x="T0" y="T1"/>
                  </a:cxn>
                  <a:cxn ang="0">
                    <a:pos x="T2" y="T3"/>
                  </a:cxn>
                  <a:cxn ang="0">
                    <a:pos x="T4" y="T5"/>
                  </a:cxn>
                  <a:cxn ang="0">
                    <a:pos x="T6" y="T7"/>
                  </a:cxn>
                  <a:cxn ang="0">
                    <a:pos x="T8" y="T9"/>
                  </a:cxn>
                  <a:cxn ang="0">
                    <a:pos x="T10" y="T11"/>
                  </a:cxn>
                  <a:cxn ang="0">
                    <a:pos x="T12" y="T13"/>
                  </a:cxn>
                </a:cxnLst>
                <a:rect b="b" l="0" r="r" t="0"/>
                <a:pathLst>
                  <a:path h="62" w="30">
                    <a:moveTo>
                      <a:pt x="0" y="0"/>
                    </a:moveTo>
                    <a:lnTo>
                      <a:pt x="0" y="0"/>
                    </a:lnTo>
                    <a:lnTo>
                      <a:pt x="0" y="28"/>
                    </a:lnTo>
                    <a:lnTo>
                      <a:pt x="30" y="63"/>
                    </a:lnTo>
                    <a:lnTo>
                      <a:pt x="30" y="63"/>
                    </a:lnTo>
                    <a:lnTo>
                      <a:pt x="30" y="3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94" name="Freeform 538"/>
              <p:cNvSpPr/>
              <p:nvPr/>
            </p:nvSpPr>
            <p:spPr bwMode="auto">
              <a:xfrm>
                <a:off x="4516" y="384"/>
                <a:ext cx="30" cy="82"/>
              </a:xfrm>
              <a:custGeom>
                <a:gdLst>
                  <a:gd fmla="*/ 0 w 30" name="T0"/>
                  <a:gd fmla="*/ 0 h 82" name="T1"/>
                  <a:gd fmla="*/ 0 w 30" name="T2"/>
                  <a:gd fmla="*/ 0 h 82" name="T3"/>
                  <a:gd fmla="*/ 0 w 30" name="T4"/>
                  <a:gd fmla="*/ 50 h 82" name="T5"/>
                  <a:gd fmla="*/ 30 w 30" name="T6"/>
                  <a:gd fmla="*/ 82 h 82" name="T7"/>
                  <a:gd fmla="*/ 30 w 30" name="T8"/>
                  <a:gd fmla="*/ 82 h 82" name="T9"/>
                  <a:gd fmla="*/ 30 w 30" name="T10"/>
                  <a:gd fmla="*/ 34 h 82" name="T11"/>
                  <a:gd fmla="*/ 0 w 30" name="T12"/>
                  <a:gd fmla="*/ 0 h 82" name="T13"/>
                </a:gdLst>
                <a:cxnLst>
                  <a:cxn ang="0">
                    <a:pos x="T0" y="T1"/>
                  </a:cxn>
                  <a:cxn ang="0">
                    <a:pos x="T2" y="T3"/>
                  </a:cxn>
                  <a:cxn ang="0">
                    <a:pos x="T4" y="T5"/>
                  </a:cxn>
                  <a:cxn ang="0">
                    <a:pos x="T6" y="T7"/>
                  </a:cxn>
                  <a:cxn ang="0">
                    <a:pos x="T8" y="T9"/>
                  </a:cxn>
                  <a:cxn ang="0">
                    <a:pos x="T10" y="T11"/>
                  </a:cxn>
                  <a:cxn ang="0">
                    <a:pos x="T12" y="T13"/>
                  </a:cxn>
                </a:cxnLst>
                <a:rect b="b" l="0" r="r" t="0"/>
                <a:pathLst>
                  <a:path h="82" w="30">
                    <a:moveTo>
                      <a:pt x="0" y="0"/>
                    </a:moveTo>
                    <a:lnTo>
                      <a:pt x="0" y="0"/>
                    </a:lnTo>
                    <a:lnTo>
                      <a:pt x="0" y="50"/>
                    </a:lnTo>
                    <a:lnTo>
                      <a:pt x="30" y="82"/>
                    </a:lnTo>
                    <a:lnTo>
                      <a:pt x="30" y="82"/>
                    </a:lnTo>
                    <a:lnTo>
                      <a:pt x="30" y="3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95" name="Freeform 539"/>
              <p:cNvSpPr/>
              <p:nvPr/>
            </p:nvSpPr>
            <p:spPr bwMode="auto">
              <a:xfrm>
                <a:off x="4516" y="384"/>
                <a:ext cx="30" cy="82"/>
              </a:xfrm>
              <a:custGeom>
                <a:gdLst>
                  <a:gd fmla="*/ 0 w 30" name="T0"/>
                  <a:gd fmla="*/ 0 h 82" name="T1"/>
                  <a:gd fmla="*/ 0 w 30" name="T2"/>
                  <a:gd fmla="*/ 0 h 82" name="T3"/>
                  <a:gd fmla="*/ 0 w 30" name="T4"/>
                  <a:gd fmla="*/ 50 h 82" name="T5"/>
                  <a:gd fmla="*/ 30 w 30" name="T6"/>
                  <a:gd fmla="*/ 82 h 82" name="T7"/>
                  <a:gd fmla="*/ 30 w 30" name="T8"/>
                  <a:gd fmla="*/ 82 h 82" name="T9"/>
                  <a:gd fmla="*/ 30 w 30" name="T10"/>
                  <a:gd fmla="*/ 34 h 82" name="T11"/>
                  <a:gd fmla="*/ 0 w 30" name="T12"/>
                  <a:gd fmla="*/ 0 h 82" name="T13"/>
                </a:gdLst>
                <a:cxnLst>
                  <a:cxn ang="0">
                    <a:pos x="T0" y="T1"/>
                  </a:cxn>
                  <a:cxn ang="0">
                    <a:pos x="T2" y="T3"/>
                  </a:cxn>
                  <a:cxn ang="0">
                    <a:pos x="T4" y="T5"/>
                  </a:cxn>
                  <a:cxn ang="0">
                    <a:pos x="T6" y="T7"/>
                  </a:cxn>
                  <a:cxn ang="0">
                    <a:pos x="T8" y="T9"/>
                  </a:cxn>
                  <a:cxn ang="0">
                    <a:pos x="T10" y="T11"/>
                  </a:cxn>
                  <a:cxn ang="0">
                    <a:pos x="T12" y="T13"/>
                  </a:cxn>
                </a:cxnLst>
                <a:rect b="b" l="0" r="r" t="0"/>
                <a:pathLst>
                  <a:path h="82" w="30">
                    <a:moveTo>
                      <a:pt x="0" y="0"/>
                    </a:moveTo>
                    <a:lnTo>
                      <a:pt x="0" y="0"/>
                    </a:lnTo>
                    <a:lnTo>
                      <a:pt x="0" y="50"/>
                    </a:lnTo>
                    <a:lnTo>
                      <a:pt x="30" y="82"/>
                    </a:lnTo>
                    <a:lnTo>
                      <a:pt x="30" y="82"/>
                    </a:lnTo>
                    <a:lnTo>
                      <a:pt x="30" y="3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96" name="Freeform 540"/>
              <p:cNvSpPr/>
              <p:nvPr/>
            </p:nvSpPr>
            <p:spPr bwMode="auto">
              <a:xfrm>
                <a:off x="4732" y="633"/>
                <a:ext cx="30" cy="58"/>
              </a:xfrm>
              <a:custGeom>
                <a:gdLst>
                  <a:gd fmla="*/ 0 w 30" name="T0"/>
                  <a:gd fmla="*/ 0 h 58" name="T1"/>
                  <a:gd fmla="*/ 0 w 30" name="T2"/>
                  <a:gd fmla="*/ 0 h 58" name="T3"/>
                  <a:gd fmla="*/ 0 w 30" name="T4"/>
                  <a:gd fmla="*/ 28 h 58" name="T5"/>
                  <a:gd fmla="*/ 30 w 30" name="T6"/>
                  <a:gd fmla="*/ 58 h 58" name="T7"/>
                  <a:gd fmla="*/ 30 w 30" name="T8"/>
                  <a:gd fmla="*/ 58 h 58" name="T9"/>
                  <a:gd fmla="*/ 30 w 30" name="T10"/>
                  <a:gd fmla="*/ 32 h 58" name="T11"/>
                  <a:gd fmla="*/ 0 w 30" name="T12"/>
                  <a:gd fmla="*/ 0 h 58" name="T13"/>
                </a:gdLst>
                <a:cxnLst>
                  <a:cxn ang="0">
                    <a:pos x="T0" y="T1"/>
                  </a:cxn>
                  <a:cxn ang="0">
                    <a:pos x="T2" y="T3"/>
                  </a:cxn>
                  <a:cxn ang="0">
                    <a:pos x="T4" y="T5"/>
                  </a:cxn>
                  <a:cxn ang="0">
                    <a:pos x="T6" y="T7"/>
                  </a:cxn>
                  <a:cxn ang="0">
                    <a:pos x="T8" y="T9"/>
                  </a:cxn>
                  <a:cxn ang="0">
                    <a:pos x="T10" y="T11"/>
                  </a:cxn>
                  <a:cxn ang="0">
                    <a:pos x="T12" y="T13"/>
                  </a:cxn>
                </a:cxnLst>
                <a:rect b="b" l="0" r="r" t="0"/>
                <a:pathLst>
                  <a:path h="57" w="30">
                    <a:moveTo>
                      <a:pt x="0" y="0"/>
                    </a:moveTo>
                    <a:lnTo>
                      <a:pt x="0" y="0"/>
                    </a:lnTo>
                    <a:lnTo>
                      <a:pt x="0" y="28"/>
                    </a:lnTo>
                    <a:lnTo>
                      <a:pt x="30" y="58"/>
                    </a:lnTo>
                    <a:lnTo>
                      <a:pt x="30" y="58"/>
                    </a:lnTo>
                    <a:lnTo>
                      <a:pt x="3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97" name="Freeform 541"/>
              <p:cNvSpPr/>
              <p:nvPr/>
            </p:nvSpPr>
            <p:spPr bwMode="auto">
              <a:xfrm>
                <a:off x="4732" y="633"/>
                <a:ext cx="30" cy="58"/>
              </a:xfrm>
              <a:custGeom>
                <a:gdLst>
                  <a:gd fmla="*/ 0 w 30" name="T0"/>
                  <a:gd fmla="*/ 0 h 58" name="T1"/>
                  <a:gd fmla="*/ 0 w 30" name="T2"/>
                  <a:gd fmla="*/ 0 h 58" name="T3"/>
                  <a:gd fmla="*/ 0 w 30" name="T4"/>
                  <a:gd fmla="*/ 28 h 58" name="T5"/>
                  <a:gd fmla="*/ 30 w 30" name="T6"/>
                  <a:gd fmla="*/ 58 h 58" name="T7"/>
                  <a:gd fmla="*/ 30 w 30" name="T8"/>
                  <a:gd fmla="*/ 58 h 58" name="T9"/>
                  <a:gd fmla="*/ 30 w 30" name="T10"/>
                  <a:gd fmla="*/ 32 h 58" name="T11"/>
                  <a:gd fmla="*/ 0 w 30" name="T12"/>
                  <a:gd fmla="*/ 0 h 58" name="T13"/>
                </a:gdLst>
                <a:cxnLst>
                  <a:cxn ang="0">
                    <a:pos x="T0" y="T1"/>
                  </a:cxn>
                  <a:cxn ang="0">
                    <a:pos x="T2" y="T3"/>
                  </a:cxn>
                  <a:cxn ang="0">
                    <a:pos x="T4" y="T5"/>
                  </a:cxn>
                  <a:cxn ang="0">
                    <a:pos x="T6" y="T7"/>
                  </a:cxn>
                  <a:cxn ang="0">
                    <a:pos x="T8" y="T9"/>
                  </a:cxn>
                  <a:cxn ang="0">
                    <a:pos x="T10" y="T11"/>
                  </a:cxn>
                  <a:cxn ang="0">
                    <a:pos x="T12" y="T13"/>
                  </a:cxn>
                </a:cxnLst>
                <a:rect b="b" l="0" r="r" t="0"/>
                <a:pathLst>
                  <a:path h="57" w="30">
                    <a:moveTo>
                      <a:pt x="0" y="0"/>
                    </a:moveTo>
                    <a:lnTo>
                      <a:pt x="0" y="0"/>
                    </a:lnTo>
                    <a:lnTo>
                      <a:pt x="0" y="28"/>
                    </a:lnTo>
                    <a:lnTo>
                      <a:pt x="30" y="58"/>
                    </a:lnTo>
                    <a:lnTo>
                      <a:pt x="30" y="58"/>
                    </a:lnTo>
                    <a:lnTo>
                      <a:pt x="30" y="3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98" name="Freeform 542"/>
              <p:cNvSpPr/>
              <p:nvPr/>
            </p:nvSpPr>
            <p:spPr bwMode="auto">
              <a:xfrm>
                <a:off x="4622" y="582"/>
                <a:ext cx="24" cy="63"/>
              </a:xfrm>
              <a:custGeom>
                <a:gdLst>
                  <a:gd fmla="*/ 0 w 24" name="T0"/>
                  <a:gd fmla="*/ 0 h 63" name="T1"/>
                  <a:gd fmla="*/ 0 w 24" name="T2"/>
                  <a:gd fmla="*/ 0 h 63" name="T3"/>
                  <a:gd fmla="*/ 0 w 24" name="T4"/>
                  <a:gd fmla="*/ 41 h 63" name="T5"/>
                  <a:gd fmla="*/ 24 w 24" name="T6"/>
                  <a:gd fmla="*/ 63 h 63" name="T7"/>
                  <a:gd fmla="*/ 24 w 24" name="T8"/>
                  <a:gd fmla="*/ 24 h 63" name="T9"/>
                  <a:gd fmla="*/ 0 w 24" name="T10"/>
                  <a:gd fmla="*/ 0 h 63" name="T11"/>
                </a:gdLst>
                <a:cxnLst>
                  <a:cxn ang="0">
                    <a:pos x="T0" y="T1"/>
                  </a:cxn>
                  <a:cxn ang="0">
                    <a:pos x="T2" y="T3"/>
                  </a:cxn>
                  <a:cxn ang="0">
                    <a:pos x="T4" y="T5"/>
                  </a:cxn>
                  <a:cxn ang="0">
                    <a:pos x="T6" y="T7"/>
                  </a:cxn>
                  <a:cxn ang="0">
                    <a:pos x="T8" y="T9"/>
                  </a:cxn>
                  <a:cxn ang="0">
                    <a:pos x="T10" y="T11"/>
                  </a:cxn>
                </a:cxnLst>
                <a:rect b="b" l="0" r="r" t="0"/>
                <a:pathLst>
                  <a:path h="62" w="24">
                    <a:moveTo>
                      <a:pt x="0" y="0"/>
                    </a:moveTo>
                    <a:lnTo>
                      <a:pt x="0" y="0"/>
                    </a:lnTo>
                    <a:lnTo>
                      <a:pt x="0" y="41"/>
                    </a:lnTo>
                    <a:lnTo>
                      <a:pt x="24" y="63"/>
                    </a:lnTo>
                    <a:lnTo>
                      <a:pt x="24"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99" name="Freeform 543"/>
              <p:cNvSpPr/>
              <p:nvPr/>
            </p:nvSpPr>
            <p:spPr bwMode="auto">
              <a:xfrm>
                <a:off x="4622" y="582"/>
                <a:ext cx="24" cy="63"/>
              </a:xfrm>
              <a:custGeom>
                <a:gdLst>
                  <a:gd fmla="*/ 0 w 24" name="T0"/>
                  <a:gd fmla="*/ 0 h 63" name="T1"/>
                  <a:gd fmla="*/ 0 w 24" name="T2"/>
                  <a:gd fmla="*/ 0 h 63" name="T3"/>
                  <a:gd fmla="*/ 0 w 24" name="T4"/>
                  <a:gd fmla="*/ 41 h 63" name="T5"/>
                  <a:gd fmla="*/ 24 w 24" name="T6"/>
                  <a:gd fmla="*/ 63 h 63" name="T7"/>
                  <a:gd fmla="*/ 24 w 24" name="T8"/>
                  <a:gd fmla="*/ 24 h 63" name="T9"/>
                  <a:gd fmla="*/ 0 w 24" name="T10"/>
                  <a:gd fmla="*/ 0 h 63" name="T11"/>
                </a:gdLst>
                <a:cxnLst>
                  <a:cxn ang="0">
                    <a:pos x="T0" y="T1"/>
                  </a:cxn>
                  <a:cxn ang="0">
                    <a:pos x="T2" y="T3"/>
                  </a:cxn>
                  <a:cxn ang="0">
                    <a:pos x="T4" y="T5"/>
                  </a:cxn>
                  <a:cxn ang="0">
                    <a:pos x="T6" y="T7"/>
                  </a:cxn>
                  <a:cxn ang="0">
                    <a:pos x="T8" y="T9"/>
                  </a:cxn>
                  <a:cxn ang="0">
                    <a:pos x="T10" y="T11"/>
                  </a:cxn>
                </a:cxnLst>
                <a:rect b="b" l="0" r="r" t="0"/>
                <a:pathLst>
                  <a:path h="62" w="24">
                    <a:moveTo>
                      <a:pt x="0" y="0"/>
                    </a:moveTo>
                    <a:lnTo>
                      <a:pt x="0" y="0"/>
                    </a:lnTo>
                    <a:lnTo>
                      <a:pt x="0" y="41"/>
                    </a:lnTo>
                    <a:lnTo>
                      <a:pt x="24" y="63"/>
                    </a:lnTo>
                    <a:lnTo>
                      <a:pt x="24" y="2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00" name="Freeform 544"/>
              <p:cNvSpPr/>
              <p:nvPr/>
            </p:nvSpPr>
            <p:spPr bwMode="auto">
              <a:xfrm>
                <a:off x="4668" y="631"/>
                <a:ext cx="94" cy="122"/>
              </a:xfrm>
              <a:custGeom>
                <a:gdLst>
                  <a:gd fmla="*/ 0 w 94" name="T0"/>
                  <a:gd fmla="*/ 0 h 122" name="T1"/>
                  <a:gd fmla="*/ 0 w 94" name="T2"/>
                  <a:gd fmla="*/ 0 h 122" name="T3"/>
                  <a:gd fmla="*/ 2 w 94" name="T4"/>
                  <a:gd fmla="*/ 4 h 122" name="T5"/>
                  <a:gd fmla="*/ 2 w 94" name="T6"/>
                  <a:gd fmla="*/ 36 h 122" name="T7"/>
                  <a:gd fmla="*/ 94 w 94" name="T8"/>
                  <a:gd fmla="*/ 122 h 122" name="T9"/>
                  <a:gd fmla="*/ 94 w 94" name="T10"/>
                  <a:gd fmla="*/ 98 h 122" name="T11"/>
                  <a:gd fmla="*/ 0 w 94" name="T12"/>
                  <a:gd fmla="*/ 0 h 122" name="T13"/>
                </a:gdLst>
                <a:cxnLst>
                  <a:cxn ang="0">
                    <a:pos x="T0" y="T1"/>
                  </a:cxn>
                  <a:cxn ang="0">
                    <a:pos x="T2" y="T3"/>
                  </a:cxn>
                  <a:cxn ang="0">
                    <a:pos x="T4" y="T5"/>
                  </a:cxn>
                  <a:cxn ang="0">
                    <a:pos x="T6" y="T7"/>
                  </a:cxn>
                  <a:cxn ang="0">
                    <a:pos x="T8" y="T9"/>
                  </a:cxn>
                  <a:cxn ang="0">
                    <a:pos x="T10" y="T11"/>
                  </a:cxn>
                  <a:cxn ang="0">
                    <a:pos x="T12" y="T13"/>
                  </a:cxn>
                </a:cxnLst>
                <a:rect b="b" l="0" r="r" t="0"/>
                <a:pathLst>
                  <a:path h="122" w="94">
                    <a:moveTo>
                      <a:pt x="0" y="0"/>
                    </a:moveTo>
                    <a:lnTo>
                      <a:pt x="0" y="0"/>
                    </a:lnTo>
                    <a:lnTo>
                      <a:pt x="2" y="4"/>
                    </a:lnTo>
                    <a:lnTo>
                      <a:pt x="2" y="36"/>
                    </a:lnTo>
                    <a:lnTo>
                      <a:pt x="94" y="122"/>
                    </a:lnTo>
                    <a:lnTo>
                      <a:pt x="94" y="9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01" name="Freeform 545"/>
              <p:cNvSpPr/>
              <p:nvPr/>
            </p:nvSpPr>
            <p:spPr bwMode="auto">
              <a:xfrm>
                <a:off x="4668" y="631"/>
                <a:ext cx="94" cy="122"/>
              </a:xfrm>
              <a:custGeom>
                <a:gdLst>
                  <a:gd fmla="*/ 0 w 94" name="T0"/>
                  <a:gd fmla="*/ 0 h 122" name="T1"/>
                  <a:gd fmla="*/ 0 w 94" name="T2"/>
                  <a:gd fmla="*/ 0 h 122" name="T3"/>
                  <a:gd fmla="*/ 2 w 94" name="T4"/>
                  <a:gd fmla="*/ 4 h 122" name="T5"/>
                  <a:gd fmla="*/ 2 w 94" name="T6"/>
                  <a:gd fmla="*/ 36 h 122" name="T7"/>
                  <a:gd fmla="*/ 94 w 94" name="T8"/>
                  <a:gd fmla="*/ 122 h 122" name="T9"/>
                  <a:gd fmla="*/ 94 w 94" name="T10"/>
                  <a:gd fmla="*/ 98 h 122" name="T11"/>
                  <a:gd fmla="*/ 0 w 94" name="T12"/>
                  <a:gd fmla="*/ 0 h 122" name="T13"/>
                </a:gdLst>
                <a:cxnLst>
                  <a:cxn ang="0">
                    <a:pos x="T0" y="T1"/>
                  </a:cxn>
                  <a:cxn ang="0">
                    <a:pos x="T2" y="T3"/>
                  </a:cxn>
                  <a:cxn ang="0">
                    <a:pos x="T4" y="T5"/>
                  </a:cxn>
                  <a:cxn ang="0">
                    <a:pos x="T6" y="T7"/>
                  </a:cxn>
                  <a:cxn ang="0">
                    <a:pos x="T8" y="T9"/>
                  </a:cxn>
                  <a:cxn ang="0">
                    <a:pos x="T10" y="T11"/>
                  </a:cxn>
                  <a:cxn ang="0">
                    <a:pos x="T12" y="T13"/>
                  </a:cxn>
                </a:cxnLst>
                <a:rect b="b" l="0" r="r" t="0"/>
                <a:pathLst>
                  <a:path h="122" w="94">
                    <a:moveTo>
                      <a:pt x="0" y="0"/>
                    </a:moveTo>
                    <a:lnTo>
                      <a:pt x="0" y="0"/>
                    </a:lnTo>
                    <a:lnTo>
                      <a:pt x="2" y="4"/>
                    </a:lnTo>
                    <a:lnTo>
                      <a:pt x="2" y="36"/>
                    </a:lnTo>
                    <a:lnTo>
                      <a:pt x="94" y="122"/>
                    </a:lnTo>
                    <a:lnTo>
                      <a:pt x="94" y="9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02" name="Freeform 546"/>
              <p:cNvSpPr/>
              <p:nvPr/>
            </p:nvSpPr>
            <p:spPr bwMode="auto">
              <a:xfrm>
                <a:off x="4516" y="562"/>
                <a:ext cx="38" cy="83"/>
              </a:xfrm>
              <a:custGeom>
                <a:gdLst>
                  <a:gd fmla="*/ 0 w 38" name="T0"/>
                  <a:gd fmla="*/ 0 h 83" name="T1"/>
                  <a:gd fmla="*/ 0 w 38" name="T2"/>
                  <a:gd fmla="*/ 50 h 83" name="T3"/>
                  <a:gd fmla="*/ 38 w 38" name="T4"/>
                  <a:gd fmla="*/ 83 h 83" name="T5"/>
                  <a:gd fmla="*/ 38 w 38" name="T6"/>
                  <a:gd fmla="*/ 36 h 83" name="T7"/>
                  <a:gd fmla="*/ 0 w 38" name="T8"/>
                  <a:gd fmla="*/ 0 h 83" name="T9"/>
                </a:gdLst>
                <a:cxnLst>
                  <a:cxn ang="0">
                    <a:pos x="T0" y="T1"/>
                  </a:cxn>
                  <a:cxn ang="0">
                    <a:pos x="T2" y="T3"/>
                  </a:cxn>
                  <a:cxn ang="0">
                    <a:pos x="T4" y="T5"/>
                  </a:cxn>
                  <a:cxn ang="0">
                    <a:pos x="T6" y="T7"/>
                  </a:cxn>
                  <a:cxn ang="0">
                    <a:pos x="T8" y="T9"/>
                  </a:cxn>
                </a:cxnLst>
                <a:rect b="b" l="0" r="r" t="0"/>
                <a:pathLst>
                  <a:path h="83" w="38">
                    <a:moveTo>
                      <a:pt x="0" y="0"/>
                    </a:moveTo>
                    <a:lnTo>
                      <a:pt x="0" y="50"/>
                    </a:lnTo>
                    <a:lnTo>
                      <a:pt x="38" y="83"/>
                    </a:lnTo>
                    <a:lnTo>
                      <a:pt x="38" y="3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03" name="Freeform 547"/>
              <p:cNvSpPr/>
              <p:nvPr/>
            </p:nvSpPr>
            <p:spPr bwMode="auto">
              <a:xfrm>
                <a:off x="4516" y="562"/>
                <a:ext cx="38" cy="83"/>
              </a:xfrm>
              <a:custGeom>
                <a:gdLst>
                  <a:gd fmla="*/ 0 w 38" name="T0"/>
                  <a:gd fmla="*/ 0 h 83" name="T1"/>
                  <a:gd fmla="*/ 0 w 38" name="T2"/>
                  <a:gd fmla="*/ 50 h 83" name="T3"/>
                  <a:gd fmla="*/ 38 w 38" name="T4"/>
                  <a:gd fmla="*/ 83 h 83" name="T5"/>
                  <a:gd fmla="*/ 38 w 38" name="T6"/>
                  <a:gd fmla="*/ 36 h 83" name="T7"/>
                  <a:gd fmla="*/ 0 w 38" name="T8"/>
                  <a:gd fmla="*/ 0 h 83" name="T9"/>
                </a:gdLst>
                <a:cxnLst>
                  <a:cxn ang="0">
                    <a:pos x="T0" y="T1"/>
                  </a:cxn>
                  <a:cxn ang="0">
                    <a:pos x="T2" y="T3"/>
                  </a:cxn>
                  <a:cxn ang="0">
                    <a:pos x="T4" y="T5"/>
                  </a:cxn>
                  <a:cxn ang="0">
                    <a:pos x="T6" y="T7"/>
                  </a:cxn>
                  <a:cxn ang="0">
                    <a:pos x="T8" y="T9"/>
                  </a:cxn>
                </a:cxnLst>
                <a:rect b="b" l="0" r="r" t="0"/>
                <a:pathLst>
                  <a:path h="83" w="38">
                    <a:moveTo>
                      <a:pt x="0" y="0"/>
                    </a:moveTo>
                    <a:lnTo>
                      <a:pt x="0" y="50"/>
                    </a:lnTo>
                    <a:lnTo>
                      <a:pt x="38" y="83"/>
                    </a:lnTo>
                    <a:lnTo>
                      <a:pt x="38" y="3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04" name="Freeform 548"/>
              <p:cNvSpPr/>
              <p:nvPr/>
            </p:nvSpPr>
            <p:spPr bwMode="auto">
              <a:xfrm>
                <a:off x="4738" y="765"/>
                <a:ext cx="24" cy="46"/>
              </a:xfrm>
              <a:custGeom>
                <a:gdLst>
                  <a:gd fmla="*/ 0 w 24" name="T0"/>
                  <a:gd fmla="*/ 0 h 46" name="T1"/>
                  <a:gd fmla="*/ 0 w 24" name="T2"/>
                  <a:gd fmla="*/ 28 h 46" name="T3"/>
                  <a:gd fmla="*/ 24 w 24" name="T4"/>
                  <a:gd fmla="*/ 46 h 46" name="T5"/>
                  <a:gd fmla="*/ 24 w 24" name="T6"/>
                  <a:gd fmla="*/ 46 h 46" name="T7"/>
                  <a:gd fmla="*/ 24 w 24" name="T8"/>
                  <a:gd fmla="*/ 22 h 46" name="T9"/>
                  <a:gd fmla="*/ 0 w 24" name="T10"/>
                  <a:gd fmla="*/ 0 h 46" name="T11"/>
                </a:gdLst>
                <a:cxnLst>
                  <a:cxn ang="0">
                    <a:pos x="T0" y="T1"/>
                  </a:cxn>
                  <a:cxn ang="0">
                    <a:pos x="T2" y="T3"/>
                  </a:cxn>
                  <a:cxn ang="0">
                    <a:pos x="T4" y="T5"/>
                  </a:cxn>
                  <a:cxn ang="0">
                    <a:pos x="T6" y="T7"/>
                  </a:cxn>
                  <a:cxn ang="0">
                    <a:pos x="T8" y="T9"/>
                  </a:cxn>
                  <a:cxn ang="0">
                    <a:pos x="T10" y="T11"/>
                  </a:cxn>
                </a:cxnLst>
                <a:rect b="b" l="0" r="r" t="0"/>
                <a:pathLst>
                  <a:path h="46" w="24">
                    <a:moveTo>
                      <a:pt x="0" y="0"/>
                    </a:moveTo>
                    <a:lnTo>
                      <a:pt x="0" y="28"/>
                    </a:lnTo>
                    <a:lnTo>
                      <a:pt x="24" y="46"/>
                    </a:lnTo>
                    <a:lnTo>
                      <a:pt x="24" y="46"/>
                    </a:lnTo>
                    <a:lnTo>
                      <a:pt x="24" y="2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05" name="Freeform 549"/>
              <p:cNvSpPr/>
              <p:nvPr/>
            </p:nvSpPr>
            <p:spPr bwMode="auto">
              <a:xfrm>
                <a:off x="4738" y="765"/>
                <a:ext cx="24" cy="46"/>
              </a:xfrm>
              <a:custGeom>
                <a:gdLst>
                  <a:gd fmla="*/ 0 w 24" name="T0"/>
                  <a:gd fmla="*/ 0 h 46" name="T1"/>
                  <a:gd fmla="*/ 0 w 24" name="T2"/>
                  <a:gd fmla="*/ 28 h 46" name="T3"/>
                  <a:gd fmla="*/ 24 w 24" name="T4"/>
                  <a:gd fmla="*/ 46 h 46" name="T5"/>
                  <a:gd fmla="*/ 24 w 24" name="T6"/>
                  <a:gd fmla="*/ 46 h 46" name="T7"/>
                  <a:gd fmla="*/ 24 w 24" name="T8"/>
                  <a:gd fmla="*/ 22 h 46" name="T9"/>
                  <a:gd fmla="*/ 0 w 24" name="T10"/>
                  <a:gd fmla="*/ 0 h 46" name="T11"/>
                </a:gdLst>
                <a:cxnLst>
                  <a:cxn ang="0">
                    <a:pos x="T0" y="T1"/>
                  </a:cxn>
                  <a:cxn ang="0">
                    <a:pos x="T2" y="T3"/>
                  </a:cxn>
                  <a:cxn ang="0">
                    <a:pos x="T4" y="T5"/>
                  </a:cxn>
                  <a:cxn ang="0">
                    <a:pos x="T6" y="T7"/>
                  </a:cxn>
                  <a:cxn ang="0">
                    <a:pos x="T8" y="T9"/>
                  </a:cxn>
                  <a:cxn ang="0">
                    <a:pos x="T10" y="T11"/>
                  </a:cxn>
                </a:cxnLst>
                <a:rect b="b" l="0" r="r" t="0"/>
                <a:pathLst>
                  <a:path h="46" w="24">
                    <a:moveTo>
                      <a:pt x="0" y="0"/>
                    </a:moveTo>
                    <a:lnTo>
                      <a:pt x="0" y="28"/>
                    </a:lnTo>
                    <a:lnTo>
                      <a:pt x="24" y="46"/>
                    </a:lnTo>
                    <a:lnTo>
                      <a:pt x="24" y="46"/>
                    </a:lnTo>
                    <a:lnTo>
                      <a:pt x="24" y="2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06" name="Freeform 550"/>
              <p:cNvSpPr/>
              <p:nvPr/>
            </p:nvSpPr>
            <p:spPr bwMode="auto">
              <a:xfrm>
                <a:off x="4516" y="653"/>
                <a:ext cx="94" cy="114"/>
              </a:xfrm>
              <a:custGeom>
                <a:gdLst>
                  <a:gd fmla="*/ 0 w 94" name="T0"/>
                  <a:gd fmla="*/ 0 h 114" name="T1"/>
                  <a:gd fmla="*/ 0 w 94" name="T2"/>
                  <a:gd fmla="*/ 50 h 114" name="T3"/>
                  <a:gd fmla="*/ 94 w 94" name="T4"/>
                  <a:gd fmla="*/ 114 h 114" name="T5"/>
                  <a:gd fmla="*/ 94 w 94" name="T6"/>
                  <a:gd fmla="*/ 74 h 114" name="T7"/>
                  <a:gd fmla="*/ 0 w 94" name="T8"/>
                  <a:gd fmla="*/ 0 h 114" name="T9"/>
                </a:gdLst>
                <a:cxnLst>
                  <a:cxn ang="0">
                    <a:pos x="T0" y="T1"/>
                  </a:cxn>
                  <a:cxn ang="0">
                    <a:pos x="T2" y="T3"/>
                  </a:cxn>
                  <a:cxn ang="0">
                    <a:pos x="T4" y="T5"/>
                  </a:cxn>
                  <a:cxn ang="0">
                    <a:pos x="T6" y="T7"/>
                  </a:cxn>
                  <a:cxn ang="0">
                    <a:pos x="T8" y="T9"/>
                  </a:cxn>
                </a:cxnLst>
                <a:rect b="b" l="0" r="r" t="0"/>
                <a:pathLst>
                  <a:path h="114" w="94">
                    <a:moveTo>
                      <a:pt x="0" y="0"/>
                    </a:moveTo>
                    <a:lnTo>
                      <a:pt x="0" y="50"/>
                    </a:lnTo>
                    <a:lnTo>
                      <a:pt x="94" y="114"/>
                    </a:lnTo>
                    <a:lnTo>
                      <a:pt x="94" y="7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07" name="Freeform 551"/>
              <p:cNvSpPr/>
              <p:nvPr/>
            </p:nvSpPr>
            <p:spPr bwMode="auto">
              <a:xfrm>
                <a:off x="4516" y="653"/>
                <a:ext cx="94" cy="114"/>
              </a:xfrm>
              <a:custGeom>
                <a:gdLst>
                  <a:gd fmla="*/ 0 w 94" name="T0"/>
                  <a:gd fmla="*/ 0 h 114" name="T1"/>
                  <a:gd fmla="*/ 0 w 94" name="T2"/>
                  <a:gd fmla="*/ 50 h 114" name="T3"/>
                  <a:gd fmla="*/ 94 w 94" name="T4"/>
                  <a:gd fmla="*/ 114 h 114" name="T5"/>
                  <a:gd fmla="*/ 94 w 94" name="T6"/>
                  <a:gd fmla="*/ 74 h 114" name="T7"/>
                  <a:gd fmla="*/ 0 w 94" name="T8"/>
                  <a:gd fmla="*/ 0 h 114" name="T9"/>
                </a:gdLst>
                <a:cxnLst>
                  <a:cxn ang="0">
                    <a:pos x="T0" y="T1"/>
                  </a:cxn>
                  <a:cxn ang="0">
                    <a:pos x="T2" y="T3"/>
                  </a:cxn>
                  <a:cxn ang="0">
                    <a:pos x="T4" y="T5"/>
                  </a:cxn>
                  <a:cxn ang="0">
                    <a:pos x="T6" y="T7"/>
                  </a:cxn>
                  <a:cxn ang="0">
                    <a:pos x="T8" y="T9"/>
                  </a:cxn>
                </a:cxnLst>
                <a:rect b="b" l="0" r="r" t="0"/>
                <a:pathLst>
                  <a:path h="114" w="94">
                    <a:moveTo>
                      <a:pt x="0" y="0"/>
                    </a:moveTo>
                    <a:lnTo>
                      <a:pt x="0" y="50"/>
                    </a:lnTo>
                    <a:lnTo>
                      <a:pt x="94" y="114"/>
                    </a:lnTo>
                    <a:lnTo>
                      <a:pt x="94" y="7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08" name="Freeform 552"/>
              <p:cNvSpPr/>
              <p:nvPr/>
            </p:nvSpPr>
            <p:spPr bwMode="auto">
              <a:xfrm>
                <a:off x="4632" y="745"/>
                <a:ext cx="28" cy="56"/>
              </a:xfrm>
              <a:custGeom>
                <a:gdLst>
                  <a:gd fmla="*/ 0 w 28" name="T0"/>
                  <a:gd fmla="*/ 0 h 56" name="T1"/>
                  <a:gd fmla="*/ 2 w 28" name="T2"/>
                  <a:gd fmla="*/ 2 h 56" name="T3"/>
                  <a:gd fmla="*/ 2 w 28" name="T4"/>
                  <a:gd fmla="*/ 38 h 56" name="T5"/>
                  <a:gd fmla="*/ 28 w 28" name="T6"/>
                  <a:gd fmla="*/ 56 h 56" name="T7"/>
                  <a:gd fmla="*/ 28 w 28" name="T8"/>
                  <a:gd fmla="*/ 20 h 56" name="T9"/>
                  <a:gd fmla="*/ 0 w 28" name="T10"/>
                  <a:gd fmla="*/ 0 h 56" name="T11"/>
                </a:gdLst>
                <a:cxnLst>
                  <a:cxn ang="0">
                    <a:pos x="T0" y="T1"/>
                  </a:cxn>
                  <a:cxn ang="0">
                    <a:pos x="T2" y="T3"/>
                  </a:cxn>
                  <a:cxn ang="0">
                    <a:pos x="T4" y="T5"/>
                  </a:cxn>
                  <a:cxn ang="0">
                    <a:pos x="T6" y="T7"/>
                  </a:cxn>
                  <a:cxn ang="0">
                    <a:pos x="T8" y="T9"/>
                  </a:cxn>
                  <a:cxn ang="0">
                    <a:pos x="T10" y="T11"/>
                  </a:cxn>
                </a:cxnLst>
                <a:rect b="b" l="0" r="r" t="0"/>
                <a:pathLst>
                  <a:path h="56" w="28">
                    <a:moveTo>
                      <a:pt x="0" y="0"/>
                    </a:moveTo>
                    <a:lnTo>
                      <a:pt x="2" y="2"/>
                    </a:lnTo>
                    <a:lnTo>
                      <a:pt x="2" y="38"/>
                    </a:lnTo>
                    <a:lnTo>
                      <a:pt x="28" y="56"/>
                    </a:lnTo>
                    <a:lnTo>
                      <a:pt x="28" y="2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09" name="Freeform 553"/>
              <p:cNvSpPr/>
              <p:nvPr/>
            </p:nvSpPr>
            <p:spPr bwMode="auto">
              <a:xfrm>
                <a:off x="4632" y="745"/>
                <a:ext cx="28" cy="56"/>
              </a:xfrm>
              <a:custGeom>
                <a:gdLst>
                  <a:gd fmla="*/ 0 w 28" name="T0"/>
                  <a:gd fmla="*/ 0 h 56" name="T1"/>
                  <a:gd fmla="*/ 2 w 28" name="T2"/>
                  <a:gd fmla="*/ 2 h 56" name="T3"/>
                  <a:gd fmla="*/ 2 w 28" name="T4"/>
                  <a:gd fmla="*/ 38 h 56" name="T5"/>
                  <a:gd fmla="*/ 28 w 28" name="T6"/>
                  <a:gd fmla="*/ 56 h 56" name="T7"/>
                  <a:gd fmla="*/ 28 w 28" name="T8"/>
                  <a:gd fmla="*/ 20 h 56" name="T9"/>
                  <a:gd fmla="*/ 0 w 28" name="T10"/>
                  <a:gd fmla="*/ 0 h 56" name="T11"/>
                </a:gdLst>
                <a:cxnLst>
                  <a:cxn ang="0">
                    <a:pos x="T0" y="T1"/>
                  </a:cxn>
                  <a:cxn ang="0">
                    <a:pos x="T2" y="T3"/>
                  </a:cxn>
                  <a:cxn ang="0">
                    <a:pos x="T4" y="T5"/>
                  </a:cxn>
                  <a:cxn ang="0">
                    <a:pos x="T6" y="T7"/>
                  </a:cxn>
                  <a:cxn ang="0">
                    <a:pos x="T8" y="T9"/>
                  </a:cxn>
                  <a:cxn ang="0">
                    <a:pos x="T10" y="T11"/>
                  </a:cxn>
                </a:cxnLst>
                <a:rect b="b" l="0" r="r" t="0"/>
                <a:pathLst>
                  <a:path h="56" w="28">
                    <a:moveTo>
                      <a:pt x="0" y="0"/>
                    </a:moveTo>
                    <a:lnTo>
                      <a:pt x="2" y="2"/>
                    </a:lnTo>
                    <a:lnTo>
                      <a:pt x="2" y="38"/>
                    </a:lnTo>
                    <a:lnTo>
                      <a:pt x="28" y="56"/>
                    </a:lnTo>
                    <a:lnTo>
                      <a:pt x="28" y="2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10" name="Freeform 554"/>
              <p:cNvSpPr/>
              <p:nvPr/>
            </p:nvSpPr>
            <p:spPr bwMode="auto">
              <a:xfrm>
                <a:off x="4684" y="785"/>
                <a:ext cx="78" cy="84"/>
              </a:xfrm>
              <a:custGeom>
                <a:gdLst>
                  <a:gd fmla="*/ 0 w 78" name="T0"/>
                  <a:gd fmla="*/ 0 h 84" name="T1"/>
                  <a:gd fmla="*/ 0 w 78" name="T2"/>
                  <a:gd fmla="*/ 0 h 84" name="T3"/>
                  <a:gd fmla="*/ 0 w 78" name="T4"/>
                  <a:gd fmla="*/ 32 h 84" name="T5"/>
                  <a:gd fmla="*/ 78 w 78" name="T6"/>
                  <a:gd fmla="*/ 84 h 84" name="T7"/>
                  <a:gd fmla="*/ 78 w 78" name="T8"/>
                  <a:gd fmla="*/ 84 h 84" name="T9"/>
                  <a:gd fmla="*/ 78 w 78" name="T10"/>
                  <a:gd fmla="*/ 60 h 84" name="T11"/>
                  <a:gd fmla="*/ 0 w 78" name="T12"/>
                  <a:gd fmla="*/ 0 h 84" name="T13"/>
                </a:gdLst>
                <a:cxnLst>
                  <a:cxn ang="0">
                    <a:pos x="T0" y="T1"/>
                  </a:cxn>
                  <a:cxn ang="0">
                    <a:pos x="T2" y="T3"/>
                  </a:cxn>
                  <a:cxn ang="0">
                    <a:pos x="T4" y="T5"/>
                  </a:cxn>
                  <a:cxn ang="0">
                    <a:pos x="T6" y="T7"/>
                  </a:cxn>
                  <a:cxn ang="0">
                    <a:pos x="T8" y="T9"/>
                  </a:cxn>
                  <a:cxn ang="0">
                    <a:pos x="T10" y="T11"/>
                  </a:cxn>
                  <a:cxn ang="0">
                    <a:pos x="T12" y="T13"/>
                  </a:cxn>
                </a:cxnLst>
                <a:rect b="b" l="0" r="r" t="0"/>
                <a:pathLst>
                  <a:path h="84" w="78">
                    <a:moveTo>
                      <a:pt x="0" y="0"/>
                    </a:moveTo>
                    <a:lnTo>
                      <a:pt x="0" y="0"/>
                    </a:lnTo>
                    <a:lnTo>
                      <a:pt x="0" y="32"/>
                    </a:lnTo>
                    <a:lnTo>
                      <a:pt x="78" y="84"/>
                    </a:lnTo>
                    <a:lnTo>
                      <a:pt x="78" y="84"/>
                    </a:lnTo>
                    <a:lnTo>
                      <a:pt x="78" y="6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11" name="Freeform 555"/>
              <p:cNvSpPr/>
              <p:nvPr/>
            </p:nvSpPr>
            <p:spPr bwMode="auto">
              <a:xfrm>
                <a:off x="4684" y="785"/>
                <a:ext cx="78" cy="84"/>
              </a:xfrm>
              <a:custGeom>
                <a:gdLst>
                  <a:gd fmla="*/ 0 w 78" name="T0"/>
                  <a:gd fmla="*/ 0 h 84" name="T1"/>
                  <a:gd fmla="*/ 0 w 78" name="T2"/>
                  <a:gd fmla="*/ 0 h 84" name="T3"/>
                  <a:gd fmla="*/ 0 w 78" name="T4"/>
                  <a:gd fmla="*/ 32 h 84" name="T5"/>
                  <a:gd fmla="*/ 78 w 78" name="T6"/>
                  <a:gd fmla="*/ 84 h 84" name="T7"/>
                  <a:gd fmla="*/ 78 w 78" name="T8"/>
                  <a:gd fmla="*/ 84 h 84" name="T9"/>
                  <a:gd fmla="*/ 78 w 78" name="T10"/>
                  <a:gd fmla="*/ 60 h 84" name="T11"/>
                  <a:gd fmla="*/ 0 w 78" name="T12"/>
                  <a:gd fmla="*/ 0 h 84" name="T13"/>
                </a:gdLst>
                <a:cxnLst>
                  <a:cxn ang="0">
                    <a:pos x="T0" y="T1"/>
                  </a:cxn>
                  <a:cxn ang="0">
                    <a:pos x="T2" y="T3"/>
                  </a:cxn>
                  <a:cxn ang="0">
                    <a:pos x="T4" y="T5"/>
                  </a:cxn>
                  <a:cxn ang="0">
                    <a:pos x="T6" y="T7"/>
                  </a:cxn>
                  <a:cxn ang="0">
                    <a:pos x="T8" y="T9"/>
                  </a:cxn>
                  <a:cxn ang="0">
                    <a:pos x="T10" y="T11"/>
                  </a:cxn>
                  <a:cxn ang="0">
                    <a:pos x="T12" y="T13"/>
                  </a:cxn>
                </a:cxnLst>
                <a:rect b="b" l="0" r="r" t="0"/>
                <a:pathLst>
                  <a:path h="84" w="78">
                    <a:moveTo>
                      <a:pt x="0" y="0"/>
                    </a:moveTo>
                    <a:lnTo>
                      <a:pt x="0" y="0"/>
                    </a:lnTo>
                    <a:lnTo>
                      <a:pt x="0" y="32"/>
                    </a:lnTo>
                    <a:lnTo>
                      <a:pt x="78" y="84"/>
                    </a:lnTo>
                    <a:lnTo>
                      <a:pt x="78" y="84"/>
                    </a:lnTo>
                    <a:lnTo>
                      <a:pt x="78" y="6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12" name="Freeform 556"/>
              <p:cNvSpPr/>
              <p:nvPr/>
            </p:nvSpPr>
            <p:spPr bwMode="auto">
              <a:xfrm>
                <a:off x="4516" y="743"/>
                <a:ext cx="30" cy="66"/>
              </a:xfrm>
              <a:custGeom>
                <a:gdLst>
                  <a:gd fmla="*/ 0 w 30" name="T0"/>
                  <a:gd fmla="*/ 0 h 66" name="T1"/>
                  <a:gd fmla="*/ 0 w 30" name="T2"/>
                  <a:gd fmla="*/ 0 h 66" name="T3"/>
                  <a:gd fmla="*/ 0 w 30" name="T4"/>
                  <a:gd fmla="*/ 50 h 66" name="T5"/>
                  <a:gd fmla="*/ 30 w 30" name="T6"/>
                  <a:gd fmla="*/ 66 h 66" name="T7"/>
                  <a:gd fmla="*/ 30 w 30" name="T8"/>
                  <a:gd fmla="*/ 66 h 66" name="T9"/>
                  <a:gd fmla="*/ 30 w 30" name="T10"/>
                  <a:gd fmla="*/ 20 h 66" name="T11"/>
                  <a:gd fmla="*/ 0 w 30" name="T12"/>
                  <a:gd fmla="*/ 0 h 66" name="T13"/>
                </a:gdLst>
                <a:cxnLst>
                  <a:cxn ang="0">
                    <a:pos x="T0" y="T1"/>
                  </a:cxn>
                  <a:cxn ang="0">
                    <a:pos x="T2" y="T3"/>
                  </a:cxn>
                  <a:cxn ang="0">
                    <a:pos x="T4" y="T5"/>
                  </a:cxn>
                  <a:cxn ang="0">
                    <a:pos x="T6" y="T7"/>
                  </a:cxn>
                  <a:cxn ang="0">
                    <a:pos x="T8" y="T9"/>
                  </a:cxn>
                  <a:cxn ang="0">
                    <a:pos x="T10" y="T11"/>
                  </a:cxn>
                  <a:cxn ang="0">
                    <a:pos x="T12" y="T13"/>
                  </a:cxn>
                </a:cxnLst>
                <a:rect b="b" l="0" r="r" t="0"/>
                <a:pathLst>
                  <a:path h="66" w="30">
                    <a:moveTo>
                      <a:pt x="0" y="0"/>
                    </a:moveTo>
                    <a:lnTo>
                      <a:pt x="0" y="0"/>
                    </a:lnTo>
                    <a:lnTo>
                      <a:pt x="0" y="50"/>
                    </a:lnTo>
                    <a:lnTo>
                      <a:pt x="30" y="66"/>
                    </a:lnTo>
                    <a:lnTo>
                      <a:pt x="30" y="66"/>
                    </a:lnTo>
                    <a:lnTo>
                      <a:pt x="30" y="2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13" name="Freeform 557"/>
              <p:cNvSpPr/>
              <p:nvPr/>
            </p:nvSpPr>
            <p:spPr bwMode="auto">
              <a:xfrm>
                <a:off x="4516" y="743"/>
                <a:ext cx="30" cy="66"/>
              </a:xfrm>
              <a:custGeom>
                <a:gdLst>
                  <a:gd fmla="*/ 0 w 30" name="T0"/>
                  <a:gd fmla="*/ 0 h 66" name="T1"/>
                  <a:gd fmla="*/ 0 w 30" name="T2"/>
                  <a:gd fmla="*/ 0 h 66" name="T3"/>
                  <a:gd fmla="*/ 0 w 30" name="T4"/>
                  <a:gd fmla="*/ 50 h 66" name="T5"/>
                  <a:gd fmla="*/ 30 w 30" name="T6"/>
                  <a:gd fmla="*/ 66 h 66" name="T7"/>
                  <a:gd fmla="*/ 30 w 30" name="T8"/>
                  <a:gd fmla="*/ 66 h 66" name="T9"/>
                  <a:gd fmla="*/ 30 w 30" name="T10"/>
                  <a:gd fmla="*/ 20 h 66" name="T11"/>
                  <a:gd fmla="*/ 0 w 30" name="T12"/>
                  <a:gd fmla="*/ 0 h 66" name="T13"/>
                </a:gdLst>
                <a:cxnLst>
                  <a:cxn ang="0">
                    <a:pos x="T0" y="T1"/>
                  </a:cxn>
                  <a:cxn ang="0">
                    <a:pos x="T2" y="T3"/>
                  </a:cxn>
                  <a:cxn ang="0">
                    <a:pos x="T4" y="T5"/>
                  </a:cxn>
                  <a:cxn ang="0">
                    <a:pos x="T6" y="T7"/>
                  </a:cxn>
                  <a:cxn ang="0">
                    <a:pos x="T8" y="T9"/>
                  </a:cxn>
                  <a:cxn ang="0">
                    <a:pos x="T10" y="T11"/>
                  </a:cxn>
                  <a:cxn ang="0">
                    <a:pos x="T12" y="T13"/>
                  </a:cxn>
                </a:cxnLst>
                <a:rect b="b" l="0" r="r" t="0"/>
                <a:pathLst>
                  <a:path h="66" w="30">
                    <a:moveTo>
                      <a:pt x="0" y="0"/>
                    </a:moveTo>
                    <a:lnTo>
                      <a:pt x="0" y="0"/>
                    </a:lnTo>
                    <a:lnTo>
                      <a:pt x="0" y="50"/>
                    </a:lnTo>
                    <a:lnTo>
                      <a:pt x="30" y="66"/>
                    </a:lnTo>
                    <a:lnTo>
                      <a:pt x="30" y="66"/>
                    </a:lnTo>
                    <a:lnTo>
                      <a:pt x="30" y="2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14" name="Freeform 558"/>
              <p:cNvSpPr/>
              <p:nvPr/>
            </p:nvSpPr>
            <p:spPr bwMode="auto">
              <a:xfrm>
                <a:off x="4570" y="779"/>
                <a:ext cx="28" cy="58"/>
              </a:xfrm>
              <a:custGeom>
                <a:gdLst>
                  <a:gd fmla="*/ 0 w 28" name="T0"/>
                  <a:gd fmla="*/ 0 h 58" name="T1"/>
                  <a:gd fmla="*/ 0 w 28" name="T2"/>
                  <a:gd fmla="*/ 0 h 58" name="T3"/>
                  <a:gd fmla="*/ 0 w 28" name="T4"/>
                  <a:gd fmla="*/ 44 h 58" name="T5"/>
                  <a:gd fmla="*/ 28 w 28" name="T6"/>
                  <a:gd fmla="*/ 58 h 58" name="T7"/>
                  <a:gd fmla="*/ 28 w 28" name="T8"/>
                  <a:gd fmla="*/ 16 h 58" name="T9"/>
                  <a:gd fmla="*/ 0 w 28" name="T10"/>
                  <a:gd fmla="*/ 0 h 58" name="T11"/>
                </a:gdLst>
                <a:cxnLst>
                  <a:cxn ang="0">
                    <a:pos x="T0" y="T1"/>
                  </a:cxn>
                  <a:cxn ang="0">
                    <a:pos x="T2" y="T3"/>
                  </a:cxn>
                  <a:cxn ang="0">
                    <a:pos x="T4" y="T5"/>
                  </a:cxn>
                  <a:cxn ang="0">
                    <a:pos x="T6" y="T7"/>
                  </a:cxn>
                  <a:cxn ang="0">
                    <a:pos x="T8" y="T9"/>
                  </a:cxn>
                  <a:cxn ang="0">
                    <a:pos x="T10" y="T11"/>
                  </a:cxn>
                </a:cxnLst>
                <a:rect b="b" l="0" r="r" t="0"/>
                <a:pathLst>
                  <a:path h="57" w="28">
                    <a:moveTo>
                      <a:pt x="0" y="0"/>
                    </a:moveTo>
                    <a:lnTo>
                      <a:pt x="0" y="0"/>
                    </a:lnTo>
                    <a:lnTo>
                      <a:pt x="0" y="44"/>
                    </a:lnTo>
                    <a:lnTo>
                      <a:pt x="28" y="58"/>
                    </a:lnTo>
                    <a:lnTo>
                      <a:pt x="28" y="1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15" name="Freeform 559"/>
              <p:cNvSpPr/>
              <p:nvPr/>
            </p:nvSpPr>
            <p:spPr bwMode="auto">
              <a:xfrm>
                <a:off x="4570" y="779"/>
                <a:ext cx="28" cy="58"/>
              </a:xfrm>
              <a:custGeom>
                <a:gdLst>
                  <a:gd fmla="*/ 0 w 28" name="T0"/>
                  <a:gd fmla="*/ 0 h 58" name="T1"/>
                  <a:gd fmla="*/ 0 w 28" name="T2"/>
                  <a:gd fmla="*/ 0 h 58" name="T3"/>
                  <a:gd fmla="*/ 0 w 28" name="T4"/>
                  <a:gd fmla="*/ 44 h 58" name="T5"/>
                  <a:gd fmla="*/ 28 w 28" name="T6"/>
                  <a:gd fmla="*/ 58 h 58" name="T7"/>
                  <a:gd fmla="*/ 28 w 28" name="T8"/>
                  <a:gd fmla="*/ 16 h 58" name="T9"/>
                  <a:gd fmla="*/ 0 w 28" name="T10"/>
                  <a:gd fmla="*/ 0 h 58" name="T11"/>
                </a:gdLst>
                <a:cxnLst>
                  <a:cxn ang="0">
                    <a:pos x="T0" y="T1"/>
                  </a:cxn>
                  <a:cxn ang="0">
                    <a:pos x="T2" y="T3"/>
                  </a:cxn>
                  <a:cxn ang="0">
                    <a:pos x="T4" y="T5"/>
                  </a:cxn>
                  <a:cxn ang="0">
                    <a:pos x="T6" y="T7"/>
                  </a:cxn>
                  <a:cxn ang="0">
                    <a:pos x="T8" y="T9"/>
                  </a:cxn>
                  <a:cxn ang="0">
                    <a:pos x="T10" y="T11"/>
                  </a:cxn>
                </a:cxnLst>
                <a:rect b="b" l="0" r="r" t="0"/>
                <a:pathLst>
                  <a:path h="57" w="28">
                    <a:moveTo>
                      <a:pt x="0" y="0"/>
                    </a:moveTo>
                    <a:lnTo>
                      <a:pt x="0" y="0"/>
                    </a:lnTo>
                    <a:lnTo>
                      <a:pt x="0" y="44"/>
                    </a:lnTo>
                    <a:lnTo>
                      <a:pt x="28" y="58"/>
                    </a:lnTo>
                    <a:lnTo>
                      <a:pt x="28" y="1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16" name="Freeform 560"/>
              <p:cNvSpPr/>
              <p:nvPr/>
            </p:nvSpPr>
            <p:spPr bwMode="auto">
              <a:xfrm>
                <a:off x="4622" y="811"/>
                <a:ext cx="80" cy="84"/>
              </a:xfrm>
              <a:custGeom>
                <a:gdLst>
                  <a:gd fmla="*/ 0 w 80" name="T0"/>
                  <a:gd fmla="*/ 0 h 84" name="T1"/>
                  <a:gd fmla="*/ 0 w 80" name="T2"/>
                  <a:gd fmla="*/ 40 h 84" name="T3"/>
                  <a:gd fmla="*/ 80 w 80" name="T4"/>
                  <a:gd fmla="*/ 84 h 84" name="T5"/>
                  <a:gd fmla="*/ 80 w 80" name="T6"/>
                  <a:gd fmla="*/ 52 h 84" name="T7"/>
                  <a:gd fmla="*/ 0 w 80" name="T8"/>
                  <a:gd fmla="*/ 0 h 84" name="T9"/>
                </a:gdLst>
                <a:cxnLst>
                  <a:cxn ang="0">
                    <a:pos x="T0" y="T1"/>
                  </a:cxn>
                  <a:cxn ang="0">
                    <a:pos x="T2" y="T3"/>
                  </a:cxn>
                  <a:cxn ang="0">
                    <a:pos x="T4" y="T5"/>
                  </a:cxn>
                  <a:cxn ang="0">
                    <a:pos x="T6" y="T7"/>
                  </a:cxn>
                  <a:cxn ang="0">
                    <a:pos x="T8" y="T9"/>
                  </a:cxn>
                </a:cxnLst>
                <a:rect b="b" l="0" r="r" t="0"/>
                <a:pathLst>
                  <a:path h="84" w="80">
                    <a:moveTo>
                      <a:pt x="0" y="0"/>
                    </a:moveTo>
                    <a:lnTo>
                      <a:pt x="0" y="40"/>
                    </a:lnTo>
                    <a:lnTo>
                      <a:pt x="80" y="84"/>
                    </a:lnTo>
                    <a:lnTo>
                      <a:pt x="80" y="5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17" name="Freeform 561"/>
              <p:cNvSpPr/>
              <p:nvPr/>
            </p:nvSpPr>
            <p:spPr bwMode="auto">
              <a:xfrm>
                <a:off x="4622" y="811"/>
                <a:ext cx="80" cy="84"/>
              </a:xfrm>
              <a:custGeom>
                <a:gdLst>
                  <a:gd fmla="*/ 0 w 80" name="T0"/>
                  <a:gd fmla="*/ 0 h 84" name="T1"/>
                  <a:gd fmla="*/ 0 w 80" name="T2"/>
                  <a:gd fmla="*/ 40 h 84" name="T3"/>
                  <a:gd fmla="*/ 80 w 80" name="T4"/>
                  <a:gd fmla="*/ 84 h 84" name="T5"/>
                  <a:gd fmla="*/ 80 w 80" name="T6"/>
                  <a:gd fmla="*/ 52 h 84" name="T7"/>
                  <a:gd fmla="*/ 0 w 80" name="T8"/>
                  <a:gd fmla="*/ 0 h 84" name="T9"/>
                </a:gdLst>
                <a:cxnLst>
                  <a:cxn ang="0">
                    <a:pos x="T0" y="T1"/>
                  </a:cxn>
                  <a:cxn ang="0">
                    <a:pos x="T2" y="T3"/>
                  </a:cxn>
                  <a:cxn ang="0">
                    <a:pos x="T4" y="T5"/>
                  </a:cxn>
                  <a:cxn ang="0">
                    <a:pos x="T6" y="T7"/>
                  </a:cxn>
                  <a:cxn ang="0">
                    <a:pos x="T8" y="T9"/>
                  </a:cxn>
                </a:cxnLst>
                <a:rect b="b" l="0" r="r" t="0"/>
                <a:pathLst>
                  <a:path h="84" w="80">
                    <a:moveTo>
                      <a:pt x="0" y="0"/>
                    </a:moveTo>
                    <a:lnTo>
                      <a:pt x="0" y="40"/>
                    </a:lnTo>
                    <a:lnTo>
                      <a:pt x="80" y="84"/>
                    </a:lnTo>
                    <a:lnTo>
                      <a:pt x="80" y="5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18" name="Freeform 562"/>
              <p:cNvSpPr/>
              <p:nvPr/>
            </p:nvSpPr>
            <p:spPr bwMode="auto">
              <a:xfrm>
                <a:off x="4726" y="879"/>
                <a:ext cx="36" cy="48"/>
              </a:xfrm>
              <a:custGeom>
                <a:gdLst>
                  <a:gd fmla="*/ 0 w 36" name="T0"/>
                  <a:gd fmla="*/ 0 h 48" name="T1"/>
                  <a:gd fmla="*/ 0 w 36" name="T2"/>
                  <a:gd fmla="*/ 0 h 48" name="T3"/>
                  <a:gd fmla="*/ 0 w 36" name="T4"/>
                  <a:gd fmla="*/ 28 h 48" name="T5"/>
                  <a:gd fmla="*/ 36 w 36" name="T6"/>
                  <a:gd fmla="*/ 48 h 48" name="T7"/>
                  <a:gd fmla="*/ 36 w 36" name="T8"/>
                  <a:gd fmla="*/ 48 h 48" name="T9"/>
                  <a:gd fmla="*/ 36 w 36" name="T10"/>
                  <a:gd fmla="*/ 22 h 48" name="T11"/>
                  <a:gd fmla="*/ 0 w 36" name="T12"/>
                  <a:gd fmla="*/ 0 h 48" name="T13"/>
                </a:gdLst>
                <a:cxnLst>
                  <a:cxn ang="0">
                    <a:pos x="T0" y="T1"/>
                  </a:cxn>
                  <a:cxn ang="0">
                    <a:pos x="T2" y="T3"/>
                  </a:cxn>
                  <a:cxn ang="0">
                    <a:pos x="T4" y="T5"/>
                  </a:cxn>
                  <a:cxn ang="0">
                    <a:pos x="T6" y="T7"/>
                  </a:cxn>
                  <a:cxn ang="0">
                    <a:pos x="T8" y="T9"/>
                  </a:cxn>
                  <a:cxn ang="0">
                    <a:pos x="T10" y="T11"/>
                  </a:cxn>
                  <a:cxn ang="0">
                    <a:pos x="T12" y="T13"/>
                  </a:cxn>
                </a:cxnLst>
                <a:rect b="b" l="0" r="r" t="0"/>
                <a:pathLst>
                  <a:path h="48" w="36">
                    <a:moveTo>
                      <a:pt x="0" y="0"/>
                    </a:moveTo>
                    <a:lnTo>
                      <a:pt x="0" y="0"/>
                    </a:lnTo>
                    <a:lnTo>
                      <a:pt x="0" y="28"/>
                    </a:lnTo>
                    <a:lnTo>
                      <a:pt x="36" y="48"/>
                    </a:lnTo>
                    <a:lnTo>
                      <a:pt x="36" y="48"/>
                    </a:lnTo>
                    <a:lnTo>
                      <a:pt x="36" y="2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19" name="Freeform 563"/>
              <p:cNvSpPr/>
              <p:nvPr/>
            </p:nvSpPr>
            <p:spPr bwMode="auto">
              <a:xfrm>
                <a:off x="4726" y="879"/>
                <a:ext cx="36" cy="48"/>
              </a:xfrm>
              <a:custGeom>
                <a:gdLst>
                  <a:gd fmla="*/ 0 w 36" name="T0"/>
                  <a:gd fmla="*/ 0 h 48" name="T1"/>
                  <a:gd fmla="*/ 0 w 36" name="T2"/>
                  <a:gd fmla="*/ 0 h 48" name="T3"/>
                  <a:gd fmla="*/ 0 w 36" name="T4"/>
                  <a:gd fmla="*/ 28 h 48" name="T5"/>
                  <a:gd fmla="*/ 36 w 36" name="T6"/>
                  <a:gd fmla="*/ 48 h 48" name="T7"/>
                  <a:gd fmla="*/ 36 w 36" name="T8"/>
                  <a:gd fmla="*/ 48 h 48" name="T9"/>
                  <a:gd fmla="*/ 36 w 36" name="T10"/>
                  <a:gd fmla="*/ 22 h 48" name="T11"/>
                  <a:gd fmla="*/ 0 w 36" name="T12"/>
                  <a:gd fmla="*/ 0 h 48" name="T13"/>
                </a:gdLst>
                <a:cxnLst>
                  <a:cxn ang="0">
                    <a:pos x="T0" y="T1"/>
                  </a:cxn>
                  <a:cxn ang="0">
                    <a:pos x="T2" y="T3"/>
                  </a:cxn>
                  <a:cxn ang="0">
                    <a:pos x="T4" y="T5"/>
                  </a:cxn>
                  <a:cxn ang="0">
                    <a:pos x="T6" y="T7"/>
                  </a:cxn>
                  <a:cxn ang="0">
                    <a:pos x="T8" y="T9"/>
                  </a:cxn>
                  <a:cxn ang="0">
                    <a:pos x="T10" y="T11"/>
                  </a:cxn>
                  <a:cxn ang="0">
                    <a:pos x="T12" y="T13"/>
                  </a:cxn>
                </a:cxnLst>
                <a:rect b="b" l="0" r="r" t="0"/>
                <a:pathLst>
                  <a:path h="48" w="36">
                    <a:moveTo>
                      <a:pt x="0" y="0"/>
                    </a:moveTo>
                    <a:lnTo>
                      <a:pt x="0" y="0"/>
                    </a:lnTo>
                    <a:lnTo>
                      <a:pt x="0" y="28"/>
                    </a:lnTo>
                    <a:lnTo>
                      <a:pt x="36" y="48"/>
                    </a:lnTo>
                    <a:lnTo>
                      <a:pt x="36" y="48"/>
                    </a:lnTo>
                    <a:lnTo>
                      <a:pt x="36" y="2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20" name="Freeform 564"/>
              <p:cNvSpPr/>
              <p:nvPr/>
            </p:nvSpPr>
            <p:spPr bwMode="auto">
              <a:xfrm>
                <a:off x="4516" y="833"/>
                <a:ext cx="50" cy="70"/>
              </a:xfrm>
              <a:custGeom>
                <a:gdLst>
                  <a:gd fmla="*/ 0 w 50" name="T0"/>
                  <a:gd fmla="*/ 0 h 70" name="T1"/>
                  <a:gd fmla="*/ 0 w 50" name="T2"/>
                  <a:gd fmla="*/ 50 h 70" name="T3"/>
                  <a:gd fmla="*/ 50 w 50" name="T4"/>
                  <a:gd fmla="*/ 70 h 70" name="T5"/>
                  <a:gd fmla="*/ 50 w 50" name="T6"/>
                  <a:gd fmla="*/ 26 h 70" name="T7"/>
                  <a:gd fmla="*/ 0 w 50" name="T8"/>
                  <a:gd fmla="*/ 0 h 70" name="T9"/>
                </a:gdLst>
                <a:cxnLst>
                  <a:cxn ang="0">
                    <a:pos x="T0" y="T1"/>
                  </a:cxn>
                  <a:cxn ang="0">
                    <a:pos x="T2" y="T3"/>
                  </a:cxn>
                  <a:cxn ang="0">
                    <a:pos x="T4" y="T5"/>
                  </a:cxn>
                  <a:cxn ang="0">
                    <a:pos x="T6" y="T7"/>
                  </a:cxn>
                  <a:cxn ang="0">
                    <a:pos x="T8" y="T9"/>
                  </a:cxn>
                </a:cxnLst>
                <a:rect b="b" l="0" r="r" t="0"/>
                <a:pathLst>
                  <a:path h="70" w="50">
                    <a:moveTo>
                      <a:pt x="0" y="0"/>
                    </a:moveTo>
                    <a:lnTo>
                      <a:pt x="0" y="50"/>
                    </a:lnTo>
                    <a:lnTo>
                      <a:pt x="50" y="70"/>
                    </a:lnTo>
                    <a:lnTo>
                      <a:pt x="50" y="2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21" name="Freeform 565"/>
              <p:cNvSpPr/>
              <p:nvPr/>
            </p:nvSpPr>
            <p:spPr bwMode="auto">
              <a:xfrm>
                <a:off x="4516" y="833"/>
                <a:ext cx="50" cy="70"/>
              </a:xfrm>
              <a:custGeom>
                <a:gdLst>
                  <a:gd fmla="*/ 0 w 50" name="T0"/>
                  <a:gd fmla="*/ 0 h 70" name="T1"/>
                  <a:gd fmla="*/ 0 w 50" name="T2"/>
                  <a:gd fmla="*/ 50 h 70" name="T3"/>
                  <a:gd fmla="*/ 50 w 50" name="T4"/>
                  <a:gd fmla="*/ 70 h 70" name="T5"/>
                  <a:gd fmla="*/ 50 w 50" name="T6"/>
                  <a:gd fmla="*/ 26 h 70" name="T7"/>
                  <a:gd fmla="*/ 0 w 50" name="T8"/>
                  <a:gd fmla="*/ 0 h 70" name="T9"/>
                </a:gdLst>
                <a:cxnLst>
                  <a:cxn ang="0">
                    <a:pos x="T0" y="T1"/>
                  </a:cxn>
                  <a:cxn ang="0">
                    <a:pos x="T2" y="T3"/>
                  </a:cxn>
                  <a:cxn ang="0">
                    <a:pos x="T4" y="T5"/>
                  </a:cxn>
                  <a:cxn ang="0">
                    <a:pos x="T6" y="T7"/>
                  </a:cxn>
                  <a:cxn ang="0">
                    <a:pos x="T8" y="T9"/>
                  </a:cxn>
                </a:cxnLst>
                <a:rect b="b" l="0" r="r" t="0"/>
                <a:pathLst>
                  <a:path h="70" w="50">
                    <a:moveTo>
                      <a:pt x="0" y="0"/>
                    </a:moveTo>
                    <a:lnTo>
                      <a:pt x="0" y="50"/>
                    </a:lnTo>
                    <a:lnTo>
                      <a:pt x="50" y="70"/>
                    </a:lnTo>
                    <a:lnTo>
                      <a:pt x="50" y="2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22" name="Freeform 566"/>
              <p:cNvSpPr/>
              <p:nvPr/>
            </p:nvSpPr>
            <p:spPr bwMode="auto">
              <a:xfrm>
                <a:off x="4590" y="871"/>
                <a:ext cx="52" cy="64"/>
              </a:xfrm>
              <a:custGeom>
                <a:gdLst>
                  <a:gd fmla="*/ 0 w 52" name="T0"/>
                  <a:gd fmla="*/ 0 h 64" name="T1"/>
                  <a:gd fmla="*/ 0 w 52" name="T2"/>
                  <a:gd fmla="*/ 0 h 64" name="T3"/>
                  <a:gd fmla="*/ 0 w 52" name="T4"/>
                  <a:gd fmla="*/ 42 h 64" name="T5"/>
                  <a:gd fmla="*/ 52 w 52" name="T6"/>
                  <a:gd fmla="*/ 64 h 64" name="T7"/>
                  <a:gd fmla="*/ 52 w 52" name="T8"/>
                  <a:gd fmla="*/ 26 h 64" name="T9"/>
                  <a:gd fmla="*/ 0 w 52" name="T10"/>
                  <a:gd fmla="*/ 0 h 64" name="T11"/>
                </a:gdLst>
                <a:cxnLst>
                  <a:cxn ang="0">
                    <a:pos x="T0" y="T1"/>
                  </a:cxn>
                  <a:cxn ang="0">
                    <a:pos x="T2" y="T3"/>
                  </a:cxn>
                  <a:cxn ang="0">
                    <a:pos x="T4" y="T5"/>
                  </a:cxn>
                  <a:cxn ang="0">
                    <a:pos x="T6" y="T7"/>
                  </a:cxn>
                  <a:cxn ang="0">
                    <a:pos x="T8" y="T9"/>
                  </a:cxn>
                  <a:cxn ang="0">
                    <a:pos x="T10" y="T11"/>
                  </a:cxn>
                </a:cxnLst>
                <a:rect b="b" l="0" r="r" t="0"/>
                <a:pathLst>
                  <a:path h="64" w="52">
                    <a:moveTo>
                      <a:pt x="0" y="0"/>
                    </a:moveTo>
                    <a:lnTo>
                      <a:pt x="0" y="0"/>
                    </a:lnTo>
                    <a:lnTo>
                      <a:pt x="0" y="42"/>
                    </a:lnTo>
                    <a:lnTo>
                      <a:pt x="52" y="64"/>
                    </a:lnTo>
                    <a:lnTo>
                      <a:pt x="52" y="2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23" name="Freeform 567"/>
              <p:cNvSpPr/>
              <p:nvPr/>
            </p:nvSpPr>
            <p:spPr bwMode="auto">
              <a:xfrm>
                <a:off x="4590" y="871"/>
                <a:ext cx="52" cy="64"/>
              </a:xfrm>
              <a:custGeom>
                <a:gdLst>
                  <a:gd fmla="*/ 0 w 52" name="T0"/>
                  <a:gd fmla="*/ 0 h 64" name="T1"/>
                  <a:gd fmla="*/ 0 w 52" name="T2"/>
                  <a:gd fmla="*/ 0 h 64" name="T3"/>
                  <a:gd fmla="*/ 0 w 52" name="T4"/>
                  <a:gd fmla="*/ 42 h 64" name="T5"/>
                  <a:gd fmla="*/ 52 w 52" name="T6"/>
                  <a:gd fmla="*/ 64 h 64" name="T7"/>
                  <a:gd fmla="*/ 52 w 52" name="T8"/>
                  <a:gd fmla="*/ 26 h 64" name="T9"/>
                  <a:gd fmla="*/ 0 w 52" name="T10"/>
                  <a:gd fmla="*/ 0 h 64" name="T11"/>
                </a:gdLst>
                <a:cxnLst>
                  <a:cxn ang="0">
                    <a:pos x="T0" y="T1"/>
                  </a:cxn>
                  <a:cxn ang="0">
                    <a:pos x="T2" y="T3"/>
                  </a:cxn>
                  <a:cxn ang="0">
                    <a:pos x="T4" y="T5"/>
                  </a:cxn>
                  <a:cxn ang="0">
                    <a:pos x="T6" y="T7"/>
                  </a:cxn>
                  <a:cxn ang="0">
                    <a:pos x="T8" y="T9"/>
                  </a:cxn>
                  <a:cxn ang="0">
                    <a:pos x="T10" y="T11"/>
                  </a:cxn>
                </a:cxnLst>
                <a:rect b="b" l="0" r="r" t="0"/>
                <a:pathLst>
                  <a:path h="64" w="52">
                    <a:moveTo>
                      <a:pt x="0" y="0"/>
                    </a:moveTo>
                    <a:lnTo>
                      <a:pt x="0" y="0"/>
                    </a:lnTo>
                    <a:lnTo>
                      <a:pt x="0" y="42"/>
                    </a:lnTo>
                    <a:lnTo>
                      <a:pt x="52" y="64"/>
                    </a:lnTo>
                    <a:lnTo>
                      <a:pt x="52" y="2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24" name="Freeform 568"/>
              <p:cNvSpPr/>
              <p:nvPr/>
            </p:nvSpPr>
            <p:spPr bwMode="auto">
              <a:xfrm>
                <a:off x="4666" y="909"/>
                <a:ext cx="96" cy="76"/>
              </a:xfrm>
              <a:custGeom>
                <a:gdLst>
                  <a:gd fmla="*/ 0 w 96" name="T0"/>
                  <a:gd fmla="*/ 0 h 76" name="T1"/>
                  <a:gd fmla="*/ 0 w 96" name="T2"/>
                  <a:gd fmla="*/ 0 h 76" name="T3"/>
                  <a:gd fmla="*/ 0 w 96" name="T4"/>
                  <a:gd fmla="*/ 36 h 76" name="T5"/>
                  <a:gd fmla="*/ 96 w 96" name="T6"/>
                  <a:gd fmla="*/ 76 h 76" name="T7"/>
                  <a:gd fmla="*/ 96 w 96" name="T8"/>
                  <a:gd fmla="*/ 50 h 76" name="T9"/>
                  <a:gd fmla="*/ 0 w 96" name="T10"/>
                  <a:gd fmla="*/ 0 h 76" name="T11"/>
                </a:gdLst>
                <a:cxnLst>
                  <a:cxn ang="0">
                    <a:pos x="T0" y="T1"/>
                  </a:cxn>
                  <a:cxn ang="0">
                    <a:pos x="T2" y="T3"/>
                  </a:cxn>
                  <a:cxn ang="0">
                    <a:pos x="T4" y="T5"/>
                  </a:cxn>
                  <a:cxn ang="0">
                    <a:pos x="T6" y="T7"/>
                  </a:cxn>
                  <a:cxn ang="0">
                    <a:pos x="T8" y="T9"/>
                  </a:cxn>
                  <a:cxn ang="0">
                    <a:pos x="T10" y="T11"/>
                  </a:cxn>
                </a:cxnLst>
                <a:rect b="b" l="0" r="r" t="0"/>
                <a:pathLst>
                  <a:path h="76" w="96">
                    <a:moveTo>
                      <a:pt x="0" y="0"/>
                    </a:moveTo>
                    <a:lnTo>
                      <a:pt x="0" y="0"/>
                    </a:lnTo>
                    <a:lnTo>
                      <a:pt x="0" y="36"/>
                    </a:lnTo>
                    <a:lnTo>
                      <a:pt x="96" y="76"/>
                    </a:lnTo>
                    <a:lnTo>
                      <a:pt x="96" y="5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25" name="Freeform 569"/>
              <p:cNvSpPr/>
              <p:nvPr/>
            </p:nvSpPr>
            <p:spPr bwMode="auto">
              <a:xfrm>
                <a:off x="4666" y="909"/>
                <a:ext cx="96" cy="76"/>
              </a:xfrm>
              <a:custGeom>
                <a:gdLst>
                  <a:gd fmla="*/ 0 w 96" name="T0"/>
                  <a:gd fmla="*/ 0 h 76" name="T1"/>
                  <a:gd fmla="*/ 0 w 96" name="T2"/>
                  <a:gd fmla="*/ 0 h 76" name="T3"/>
                  <a:gd fmla="*/ 0 w 96" name="T4"/>
                  <a:gd fmla="*/ 36 h 76" name="T5"/>
                  <a:gd fmla="*/ 96 w 96" name="T6"/>
                  <a:gd fmla="*/ 76 h 76" name="T7"/>
                  <a:gd fmla="*/ 96 w 96" name="T8"/>
                  <a:gd fmla="*/ 50 h 76" name="T9"/>
                  <a:gd fmla="*/ 0 w 96" name="T10"/>
                  <a:gd fmla="*/ 0 h 76" name="T11"/>
                </a:gdLst>
                <a:cxnLst>
                  <a:cxn ang="0">
                    <a:pos x="T0" y="T1"/>
                  </a:cxn>
                  <a:cxn ang="0">
                    <a:pos x="T2" y="T3"/>
                  </a:cxn>
                  <a:cxn ang="0">
                    <a:pos x="T4" y="T5"/>
                  </a:cxn>
                  <a:cxn ang="0">
                    <a:pos x="T6" y="T7"/>
                  </a:cxn>
                  <a:cxn ang="0">
                    <a:pos x="T8" y="T9"/>
                  </a:cxn>
                  <a:cxn ang="0">
                    <a:pos x="T10" y="T11"/>
                  </a:cxn>
                </a:cxnLst>
                <a:rect b="b" l="0" r="r" t="0"/>
                <a:pathLst>
                  <a:path h="76" w="96">
                    <a:moveTo>
                      <a:pt x="0" y="0"/>
                    </a:moveTo>
                    <a:lnTo>
                      <a:pt x="0" y="0"/>
                    </a:lnTo>
                    <a:lnTo>
                      <a:pt x="0" y="36"/>
                    </a:lnTo>
                    <a:lnTo>
                      <a:pt x="96" y="76"/>
                    </a:lnTo>
                    <a:lnTo>
                      <a:pt x="96" y="5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26" name="Freeform 570"/>
              <p:cNvSpPr/>
              <p:nvPr/>
            </p:nvSpPr>
            <p:spPr bwMode="auto">
              <a:xfrm>
                <a:off x="4516" y="923"/>
                <a:ext cx="94" cy="76"/>
              </a:xfrm>
              <a:custGeom>
                <a:gdLst>
                  <a:gd fmla="*/ 0 w 94" name="T0"/>
                  <a:gd fmla="*/ 0 h 76" name="T1"/>
                  <a:gd fmla="*/ 0 w 94" name="T2"/>
                  <a:gd fmla="*/ 0 h 76" name="T3"/>
                  <a:gd fmla="*/ 0 w 94" name="T4"/>
                  <a:gd fmla="*/ 50 h 76" name="T5"/>
                  <a:gd fmla="*/ 94 w 94" name="T6"/>
                  <a:gd fmla="*/ 76 h 76" name="T7"/>
                  <a:gd fmla="*/ 94 w 94" name="T8"/>
                  <a:gd fmla="*/ 36 h 76" name="T9"/>
                  <a:gd fmla="*/ 0 w 94" name="T10"/>
                  <a:gd fmla="*/ 0 h 76" name="T11"/>
                </a:gdLst>
                <a:cxnLst>
                  <a:cxn ang="0">
                    <a:pos x="T0" y="T1"/>
                  </a:cxn>
                  <a:cxn ang="0">
                    <a:pos x="T2" y="T3"/>
                  </a:cxn>
                  <a:cxn ang="0">
                    <a:pos x="T4" y="T5"/>
                  </a:cxn>
                  <a:cxn ang="0">
                    <a:pos x="T6" y="T7"/>
                  </a:cxn>
                  <a:cxn ang="0">
                    <a:pos x="T8" y="T9"/>
                  </a:cxn>
                  <a:cxn ang="0">
                    <a:pos x="T10" y="T11"/>
                  </a:cxn>
                </a:cxnLst>
                <a:rect b="b" l="0" r="r" t="0"/>
                <a:pathLst>
                  <a:path h="76" w="94">
                    <a:moveTo>
                      <a:pt x="0" y="0"/>
                    </a:moveTo>
                    <a:lnTo>
                      <a:pt x="0" y="0"/>
                    </a:lnTo>
                    <a:lnTo>
                      <a:pt x="0" y="50"/>
                    </a:lnTo>
                    <a:lnTo>
                      <a:pt x="94" y="76"/>
                    </a:lnTo>
                    <a:lnTo>
                      <a:pt x="94" y="3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27" name="Freeform 571"/>
              <p:cNvSpPr/>
              <p:nvPr/>
            </p:nvSpPr>
            <p:spPr bwMode="auto">
              <a:xfrm>
                <a:off x="4516" y="923"/>
                <a:ext cx="94" cy="76"/>
              </a:xfrm>
              <a:custGeom>
                <a:gdLst>
                  <a:gd fmla="*/ 0 w 94" name="T0"/>
                  <a:gd fmla="*/ 0 h 76" name="T1"/>
                  <a:gd fmla="*/ 0 w 94" name="T2"/>
                  <a:gd fmla="*/ 0 h 76" name="T3"/>
                  <a:gd fmla="*/ 0 w 94" name="T4"/>
                  <a:gd fmla="*/ 50 h 76" name="T5"/>
                  <a:gd fmla="*/ 94 w 94" name="T6"/>
                  <a:gd fmla="*/ 76 h 76" name="T7"/>
                  <a:gd fmla="*/ 94 w 94" name="T8"/>
                  <a:gd fmla="*/ 36 h 76" name="T9"/>
                  <a:gd fmla="*/ 0 w 94" name="T10"/>
                  <a:gd fmla="*/ 0 h 76" name="T11"/>
                </a:gdLst>
                <a:cxnLst>
                  <a:cxn ang="0">
                    <a:pos x="T0" y="T1"/>
                  </a:cxn>
                  <a:cxn ang="0">
                    <a:pos x="T2" y="T3"/>
                  </a:cxn>
                  <a:cxn ang="0">
                    <a:pos x="T4" y="T5"/>
                  </a:cxn>
                  <a:cxn ang="0">
                    <a:pos x="T6" y="T7"/>
                  </a:cxn>
                  <a:cxn ang="0">
                    <a:pos x="T8" y="T9"/>
                  </a:cxn>
                  <a:cxn ang="0">
                    <a:pos x="T10" y="T11"/>
                  </a:cxn>
                </a:cxnLst>
                <a:rect b="b" l="0" r="r" t="0"/>
                <a:pathLst>
                  <a:path h="76" w="94">
                    <a:moveTo>
                      <a:pt x="0" y="0"/>
                    </a:moveTo>
                    <a:lnTo>
                      <a:pt x="0" y="0"/>
                    </a:lnTo>
                    <a:lnTo>
                      <a:pt x="0" y="50"/>
                    </a:lnTo>
                    <a:lnTo>
                      <a:pt x="94" y="76"/>
                    </a:lnTo>
                    <a:lnTo>
                      <a:pt x="94" y="3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28" name="Freeform 572"/>
              <p:cNvSpPr/>
              <p:nvPr/>
            </p:nvSpPr>
            <p:spPr bwMode="auto">
              <a:xfrm>
                <a:off x="4634" y="967"/>
                <a:ext cx="68" cy="58"/>
              </a:xfrm>
              <a:custGeom>
                <a:gdLst>
                  <a:gd fmla="*/ 0 w 68" name="T0"/>
                  <a:gd fmla="*/ 0 h 58" name="T1"/>
                  <a:gd fmla="*/ 0 w 68" name="T2"/>
                  <a:gd fmla="*/ 38 h 58" name="T3"/>
                  <a:gd fmla="*/ 68 w 68" name="T4"/>
                  <a:gd fmla="*/ 58 h 58" name="T5"/>
                  <a:gd fmla="*/ 68 w 68" name="T6"/>
                  <a:gd fmla="*/ 26 h 58" name="T7"/>
                  <a:gd fmla="*/ 0 w 68" name="T8"/>
                  <a:gd fmla="*/ 0 h 58" name="T9"/>
                </a:gdLst>
                <a:cxnLst>
                  <a:cxn ang="0">
                    <a:pos x="T0" y="T1"/>
                  </a:cxn>
                  <a:cxn ang="0">
                    <a:pos x="T2" y="T3"/>
                  </a:cxn>
                  <a:cxn ang="0">
                    <a:pos x="T4" y="T5"/>
                  </a:cxn>
                  <a:cxn ang="0">
                    <a:pos x="T6" y="T7"/>
                  </a:cxn>
                  <a:cxn ang="0">
                    <a:pos x="T8" y="T9"/>
                  </a:cxn>
                </a:cxnLst>
                <a:rect b="b" l="0" r="r" t="0"/>
                <a:pathLst>
                  <a:path h="57" w="68">
                    <a:moveTo>
                      <a:pt x="0" y="0"/>
                    </a:moveTo>
                    <a:lnTo>
                      <a:pt x="0" y="38"/>
                    </a:lnTo>
                    <a:lnTo>
                      <a:pt x="68" y="58"/>
                    </a:lnTo>
                    <a:lnTo>
                      <a:pt x="68" y="2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29" name="Freeform 573"/>
              <p:cNvSpPr/>
              <p:nvPr/>
            </p:nvSpPr>
            <p:spPr bwMode="auto">
              <a:xfrm>
                <a:off x="4634" y="967"/>
                <a:ext cx="68" cy="58"/>
              </a:xfrm>
              <a:custGeom>
                <a:gdLst>
                  <a:gd fmla="*/ 0 w 68" name="T0"/>
                  <a:gd fmla="*/ 0 h 58" name="T1"/>
                  <a:gd fmla="*/ 0 w 68" name="T2"/>
                  <a:gd fmla="*/ 38 h 58" name="T3"/>
                  <a:gd fmla="*/ 68 w 68" name="T4"/>
                  <a:gd fmla="*/ 58 h 58" name="T5"/>
                  <a:gd fmla="*/ 68 w 68" name="T6"/>
                  <a:gd fmla="*/ 26 h 58" name="T7"/>
                  <a:gd fmla="*/ 0 w 68" name="T8"/>
                  <a:gd fmla="*/ 0 h 58" name="T9"/>
                </a:gdLst>
                <a:cxnLst>
                  <a:cxn ang="0">
                    <a:pos x="T0" y="T1"/>
                  </a:cxn>
                  <a:cxn ang="0">
                    <a:pos x="T2" y="T3"/>
                  </a:cxn>
                  <a:cxn ang="0">
                    <a:pos x="T4" y="T5"/>
                  </a:cxn>
                  <a:cxn ang="0">
                    <a:pos x="T6" y="T7"/>
                  </a:cxn>
                  <a:cxn ang="0">
                    <a:pos x="T8" y="T9"/>
                  </a:cxn>
                </a:cxnLst>
                <a:rect b="b" l="0" r="r" t="0"/>
                <a:pathLst>
                  <a:path h="57" w="68">
                    <a:moveTo>
                      <a:pt x="0" y="0"/>
                    </a:moveTo>
                    <a:lnTo>
                      <a:pt x="0" y="38"/>
                    </a:lnTo>
                    <a:lnTo>
                      <a:pt x="68" y="58"/>
                    </a:lnTo>
                    <a:lnTo>
                      <a:pt x="68" y="2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30" name="Freeform 574"/>
              <p:cNvSpPr/>
              <p:nvPr/>
            </p:nvSpPr>
            <p:spPr bwMode="auto">
              <a:xfrm>
                <a:off x="4726" y="1003"/>
                <a:ext cx="36" cy="38"/>
              </a:xfrm>
              <a:custGeom>
                <a:gdLst>
                  <a:gd fmla="*/ 0 w 36" name="T0"/>
                  <a:gd fmla="*/ 0 h 38" name="T1"/>
                  <a:gd fmla="*/ 0 w 36" name="T2"/>
                  <a:gd fmla="*/ 28 h 38" name="T3"/>
                  <a:gd fmla="*/ 36 w 36" name="T4"/>
                  <a:gd fmla="*/ 38 h 38" name="T5"/>
                  <a:gd fmla="*/ 36 w 36" name="T6"/>
                  <a:gd fmla="*/ 38 h 38" name="T7"/>
                  <a:gd fmla="*/ 36 w 36" name="T8"/>
                  <a:gd fmla="*/ 14 h 38" name="T9"/>
                  <a:gd fmla="*/ 0 w 36" name="T10"/>
                  <a:gd fmla="*/ 0 h 38" name="T11"/>
                </a:gdLst>
                <a:cxnLst>
                  <a:cxn ang="0">
                    <a:pos x="T0" y="T1"/>
                  </a:cxn>
                  <a:cxn ang="0">
                    <a:pos x="T2" y="T3"/>
                  </a:cxn>
                  <a:cxn ang="0">
                    <a:pos x="T4" y="T5"/>
                  </a:cxn>
                  <a:cxn ang="0">
                    <a:pos x="T6" y="T7"/>
                  </a:cxn>
                  <a:cxn ang="0">
                    <a:pos x="T8" y="T9"/>
                  </a:cxn>
                  <a:cxn ang="0">
                    <a:pos x="T10" y="T11"/>
                  </a:cxn>
                </a:cxnLst>
                <a:rect b="b" l="0" r="r" t="0"/>
                <a:pathLst>
                  <a:path h="38" w="36">
                    <a:moveTo>
                      <a:pt x="0" y="0"/>
                    </a:moveTo>
                    <a:lnTo>
                      <a:pt x="0" y="28"/>
                    </a:lnTo>
                    <a:lnTo>
                      <a:pt x="36" y="38"/>
                    </a:lnTo>
                    <a:lnTo>
                      <a:pt x="36" y="38"/>
                    </a:lnTo>
                    <a:lnTo>
                      <a:pt x="36" y="1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31" name="Freeform 575"/>
              <p:cNvSpPr/>
              <p:nvPr/>
            </p:nvSpPr>
            <p:spPr bwMode="auto">
              <a:xfrm>
                <a:off x="4726" y="1003"/>
                <a:ext cx="36" cy="38"/>
              </a:xfrm>
              <a:custGeom>
                <a:gdLst>
                  <a:gd fmla="*/ 0 w 36" name="T0"/>
                  <a:gd fmla="*/ 0 h 38" name="T1"/>
                  <a:gd fmla="*/ 0 w 36" name="T2"/>
                  <a:gd fmla="*/ 28 h 38" name="T3"/>
                  <a:gd fmla="*/ 36 w 36" name="T4"/>
                  <a:gd fmla="*/ 38 h 38" name="T5"/>
                  <a:gd fmla="*/ 36 w 36" name="T6"/>
                  <a:gd fmla="*/ 38 h 38" name="T7"/>
                  <a:gd fmla="*/ 36 w 36" name="T8"/>
                  <a:gd fmla="*/ 14 h 38" name="T9"/>
                  <a:gd fmla="*/ 0 w 36" name="T10"/>
                  <a:gd fmla="*/ 0 h 38" name="T11"/>
                </a:gdLst>
                <a:cxnLst>
                  <a:cxn ang="0">
                    <a:pos x="T0" y="T1"/>
                  </a:cxn>
                  <a:cxn ang="0">
                    <a:pos x="T2" y="T3"/>
                  </a:cxn>
                  <a:cxn ang="0">
                    <a:pos x="T4" y="T5"/>
                  </a:cxn>
                  <a:cxn ang="0">
                    <a:pos x="T6" y="T7"/>
                  </a:cxn>
                  <a:cxn ang="0">
                    <a:pos x="T8" y="T9"/>
                  </a:cxn>
                  <a:cxn ang="0">
                    <a:pos x="T10" y="T11"/>
                  </a:cxn>
                </a:cxnLst>
                <a:rect b="b" l="0" r="r" t="0"/>
                <a:pathLst>
                  <a:path h="38" w="36">
                    <a:moveTo>
                      <a:pt x="0" y="0"/>
                    </a:moveTo>
                    <a:lnTo>
                      <a:pt x="0" y="28"/>
                    </a:lnTo>
                    <a:lnTo>
                      <a:pt x="36" y="38"/>
                    </a:lnTo>
                    <a:lnTo>
                      <a:pt x="36" y="38"/>
                    </a:lnTo>
                    <a:lnTo>
                      <a:pt x="36" y="1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32" name="Freeform 576"/>
              <p:cNvSpPr/>
              <p:nvPr/>
            </p:nvSpPr>
            <p:spPr bwMode="auto">
              <a:xfrm>
                <a:off x="4516" y="1011"/>
                <a:ext cx="38" cy="56"/>
              </a:xfrm>
              <a:custGeom>
                <a:gdLst>
                  <a:gd fmla="*/ 0 w 38" name="T0"/>
                  <a:gd fmla="*/ 0 h 56" name="T1"/>
                  <a:gd fmla="*/ 0 w 38" name="T2"/>
                  <a:gd fmla="*/ 0 h 56" name="T3"/>
                  <a:gd fmla="*/ 0 w 38" name="T4"/>
                  <a:gd fmla="*/ 50 h 56" name="T5"/>
                  <a:gd fmla="*/ 38 w 38" name="T6"/>
                  <a:gd fmla="*/ 56 h 56" name="T7"/>
                  <a:gd fmla="*/ 38 w 38" name="T8"/>
                  <a:gd fmla="*/ 10 h 56" name="T9"/>
                  <a:gd fmla="*/ 0 w 38" name="T10"/>
                  <a:gd fmla="*/ 0 h 56" name="T11"/>
                </a:gdLst>
                <a:cxnLst>
                  <a:cxn ang="0">
                    <a:pos x="T0" y="T1"/>
                  </a:cxn>
                  <a:cxn ang="0">
                    <a:pos x="T2" y="T3"/>
                  </a:cxn>
                  <a:cxn ang="0">
                    <a:pos x="T4" y="T5"/>
                  </a:cxn>
                  <a:cxn ang="0">
                    <a:pos x="T6" y="T7"/>
                  </a:cxn>
                  <a:cxn ang="0">
                    <a:pos x="T8" y="T9"/>
                  </a:cxn>
                  <a:cxn ang="0">
                    <a:pos x="T10" y="T11"/>
                  </a:cxn>
                </a:cxnLst>
                <a:rect b="b" l="0" r="r" t="0"/>
                <a:pathLst>
                  <a:path h="56" w="38">
                    <a:moveTo>
                      <a:pt x="0" y="0"/>
                    </a:moveTo>
                    <a:lnTo>
                      <a:pt x="0" y="0"/>
                    </a:lnTo>
                    <a:lnTo>
                      <a:pt x="0" y="50"/>
                    </a:lnTo>
                    <a:lnTo>
                      <a:pt x="38" y="56"/>
                    </a:lnTo>
                    <a:lnTo>
                      <a:pt x="38" y="1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33" name="Freeform 577"/>
              <p:cNvSpPr/>
              <p:nvPr/>
            </p:nvSpPr>
            <p:spPr bwMode="auto">
              <a:xfrm>
                <a:off x="4516" y="1011"/>
                <a:ext cx="38" cy="56"/>
              </a:xfrm>
              <a:custGeom>
                <a:gdLst>
                  <a:gd fmla="*/ 0 w 38" name="T0"/>
                  <a:gd fmla="*/ 0 h 56" name="T1"/>
                  <a:gd fmla="*/ 0 w 38" name="T2"/>
                  <a:gd fmla="*/ 0 h 56" name="T3"/>
                  <a:gd fmla="*/ 0 w 38" name="T4"/>
                  <a:gd fmla="*/ 50 h 56" name="T5"/>
                  <a:gd fmla="*/ 38 w 38" name="T6"/>
                  <a:gd fmla="*/ 56 h 56" name="T7"/>
                  <a:gd fmla="*/ 38 w 38" name="T8"/>
                  <a:gd fmla="*/ 10 h 56" name="T9"/>
                  <a:gd fmla="*/ 0 w 38" name="T10"/>
                  <a:gd fmla="*/ 0 h 56" name="T11"/>
                </a:gdLst>
                <a:cxnLst>
                  <a:cxn ang="0">
                    <a:pos x="T0" y="T1"/>
                  </a:cxn>
                  <a:cxn ang="0">
                    <a:pos x="T2" y="T3"/>
                  </a:cxn>
                  <a:cxn ang="0">
                    <a:pos x="T4" y="T5"/>
                  </a:cxn>
                  <a:cxn ang="0">
                    <a:pos x="T6" y="T7"/>
                  </a:cxn>
                  <a:cxn ang="0">
                    <a:pos x="T8" y="T9"/>
                  </a:cxn>
                  <a:cxn ang="0">
                    <a:pos x="T10" y="T11"/>
                  </a:cxn>
                </a:cxnLst>
                <a:rect b="b" l="0" r="r" t="0"/>
                <a:pathLst>
                  <a:path h="56" w="38">
                    <a:moveTo>
                      <a:pt x="0" y="0"/>
                    </a:moveTo>
                    <a:lnTo>
                      <a:pt x="0" y="0"/>
                    </a:lnTo>
                    <a:lnTo>
                      <a:pt x="0" y="50"/>
                    </a:lnTo>
                    <a:lnTo>
                      <a:pt x="38" y="56"/>
                    </a:lnTo>
                    <a:lnTo>
                      <a:pt x="38" y="1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34" name="Freeform 578"/>
              <p:cNvSpPr/>
              <p:nvPr/>
            </p:nvSpPr>
            <p:spPr bwMode="auto">
              <a:xfrm>
                <a:off x="4578" y="1027"/>
                <a:ext cx="56" cy="52"/>
              </a:xfrm>
              <a:custGeom>
                <a:gdLst>
                  <a:gd fmla="*/ 0 w 56" name="T0"/>
                  <a:gd fmla="*/ 0 h 52" name="T1"/>
                  <a:gd fmla="*/ 0 w 56" name="T2"/>
                  <a:gd fmla="*/ 44 h 52" name="T3"/>
                  <a:gd fmla="*/ 56 w 56" name="T4"/>
                  <a:gd fmla="*/ 52 h 52" name="T5"/>
                  <a:gd fmla="*/ 56 w 56" name="T6"/>
                  <a:gd fmla="*/ 14 h 52" name="T7"/>
                  <a:gd fmla="*/ 0 w 56" name="T8"/>
                  <a:gd fmla="*/ 0 h 52" name="T9"/>
                </a:gdLst>
                <a:cxnLst>
                  <a:cxn ang="0">
                    <a:pos x="T0" y="T1"/>
                  </a:cxn>
                  <a:cxn ang="0">
                    <a:pos x="T2" y="T3"/>
                  </a:cxn>
                  <a:cxn ang="0">
                    <a:pos x="T4" y="T5"/>
                  </a:cxn>
                  <a:cxn ang="0">
                    <a:pos x="T6" y="T7"/>
                  </a:cxn>
                  <a:cxn ang="0">
                    <a:pos x="T8" y="T9"/>
                  </a:cxn>
                </a:cxnLst>
                <a:rect b="b" l="0" r="r" t="0"/>
                <a:pathLst>
                  <a:path h="52" w="56">
                    <a:moveTo>
                      <a:pt x="0" y="0"/>
                    </a:moveTo>
                    <a:lnTo>
                      <a:pt x="0" y="44"/>
                    </a:lnTo>
                    <a:lnTo>
                      <a:pt x="56" y="52"/>
                    </a:lnTo>
                    <a:lnTo>
                      <a:pt x="56" y="1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35" name="Freeform 579"/>
              <p:cNvSpPr/>
              <p:nvPr/>
            </p:nvSpPr>
            <p:spPr bwMode="auto">
              <a:xfrm>
                <a:off x="4578" y="1027"/>
                <a:ext cx="56" cy="52"/>
              </a:xfrm>
              <a:custGeom>
                <a:gdLst>
                  <a:gd fmla="*/ 0 w 56" name="T0"/>
                  <a:gd fmla="*/ 0 h 52" name="T1"/>
                  <a:gd fmla="*/ 0 w 56" name="T2"/>
                  <a:gd fmla="*/ 44 h 52" name="T3"/>
                  <a:gd fmla="*/ 56 w 56" name="T4"/>
                  <a:gd fmla="*/ 52 h 52" name="T5"/>
                  <a:gd fmla="*/ 56 w 56" name="T6"/>
                  <a:gd fmla="*/ 14 h 52" name="T7"/>
                  <a:gd fmla="*/ 0 w 56" name="T8"/>
                  <a:gd fmla="*/ 0 h 52" name="T9"/>
                </a:gdLst>
                <a:cxnLst>
                  <a:cxn ang="0">
                    <a:pos x="T0" y="T1"/>
                  </a:cxn>
                  <a:cxn ang="0">
                    <a:pos x="T2" y="T3"/>
                  </a:cxn>
                  <a:cxn ang="0">
                    <a:pos x="T4" y="T5"/>
                  </a:cxn>
                  <a:cxn ang="0">
                    <a:pos x="T6" y="T7"/>
                  </a:cxn>
                  <a:cxn ang="0">
                    <a:pos x="T8" y="T9"/>
                  </a:cxn>
                </a:cxnLst>
                <a:rect b="b" l="0" r="r" t="0"/>
                <a:pathLst>
                  <a:path h="52" w="56">
                    <a:moveTo>
                      <a:pt x="0" y="0"/>
                    </a:moveTo>
                    <a:lnTo>
                      <a:pt x="0" y="44"/>
                    </a:lnTo>
                    <a:lnTo>
                      <a:pt x="56" y="52"/>
                    </a:lnTo>
                    <a:lnTo>
                      <a:pt x="56" y="1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36" name="Freeform 580"/>
              <p:cNvSpPr/>
              <p:nvPr/>
            </p:nvSpPr>
            <p:spPr bwMode="auto">
              <a:xfrm>
                <a:off x="4658" y="1047"/>
                <a:ext cx="30" cy="40"/>
              </a:xfrm>
              <a:custGeom>
                <a:gdLst>
                  <a:gd fmla="*/ 0 w 30" name="T0"/>
                  <a:gd fmla="*/ 0 h 40" name="T1"/>
                  <a:gd fmla="*/ 0 w 30" name="T2"/>
                  <a:gd fmla="*/ 36 h 40" name="T3"/>
                  <a:gd fmla="*/ 30 w 30" name="T4"/>
                  <a:gd fmla="*/ 40 h 40" name="T5"/>
                  <a:gd fmla="*/ 30 w 30" name="T6"/>
                  <a:gd fmla="*/ 8 h 40" name="T7"/>
                  <a:gd fmla="*/ 0 w 30" name="T8"/>
                  <a:gd fmla="*/ 0 h 40" name="T9"/>
                </a:gdLst>
                <a:cxnLst>
                  <a:cxn ang="0">
                    <a:pos x="T0" y="T1"/>
                  </a:cxn>
                  <a:cxn ang="0">
                    <a:pos x="T2" y="T3"/>
                  </a:cxn>
                  <a:cxn ang="0">
                    <a:pos x="T4" y="T5"/>
                  </a:cxn>
                  <a:cxn ang="0">
                    <a:pos x="T6" y="T7"/>
                  </a:cxn>
                  <a:cxn ang="0">
                    <a:pos x="T8" y="T9"/>
                  </a:cxn>
                </a:cxnLst>
                <a:rect b="b" l="0" r="r" t="0"/>
                <a:pathLst>
                  <a:path h="40" w="30">
                    <a:moveTo>
                      <a:pt x="0" y="0"/>
                    </a:moveTo>
                    <a:lnTo>
                      <a:pt x="0" y="36"/>
                    </a:lnTo>
                    <a:lnTo>
                      <a:pt x="30" y="40"/>
                    </a:lnTo>
                    <a:lnTo>
                      <a:pt x="30" y="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37" name="Freeform 581"/>
              <p:cNvSpPr/>
              <p:nvPr/>
            </p:nvSpPr>
            <p:spPr bwMode="auto">
              <a:xfrm>
                <a:off x="4658" y="1047"/>
                <a:ext cx="30" cy="40"/>
              </a:xfrm>
              <a:custGeom>
                <a:gdLst>
                  <a:gd fmla="*/ 0 w 30" name="T0"/>
                  <a:gd fmla="*/ 0 h 40" name="T1"/>
                  <a:gd fmla="*/ 0 w 30" name="T2"/>
                  <a:gd fmla="*/ 36 h 40" name="T3"/>
                  <a:gd fmla="*/ 30 w 30" name="T4"/>
                  <a:gd fmla="*/ 40 h 40" name="T5"/>
                  <a:gd fmla="*/ 30 w 30" name="T6"/>
                  <a:gd fmla="*/ 8 h 40" name="T7"/>
                  <a:gd fmla="*/ 0 w 30" name="T8"/>
                  <a:gd fmla="*/ 0 h 40" name="T9"/>
                </a:gdLst>
                <a:cxnLst>
                  <a:cxn ang="0">
                    <a:pos x="T0" y="T1"/>
                  </a:cxn>
                  <a:cxn ang="0">
                    <a:pos x="T2" y="T3"/>
                  </a:cxn>
                  <a:cxn ang="0">
                    <a:pos x="T4" y="T5"/>
                  </a:cxn>
                  <a:cxn ang="0">
                    <a:pos x="T6" y="T7"/>
                  </a:cxn>
                  <a:cxn ang="0">
                    <a:pos x="T8" y="T9"/>
                  </a:cxn>
                </a:cxnLst>
                <a:rect b="b" l="0" r="r" t="0"/>
                <a:pathLst>
                  <a:path h="40" w="30">
                    <a:moveTo>
                      <a:pt x="0" y="0"/>
                    </a:moveTo>
                    <a:lnTo>
                      <a:pt x="0" y="36"/>
                    </a:lnTo>
                    <a:lnTo>
                      <a:pt x="30" y="40"/>
                    </a:lnTo>
                    <a:lnTo>
                      <a:pt x="30" y="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38" name="Freeform 582"/>
              <p:cNvSpPr/>
              <p:nvPr/>
            </p:nvSpPr>
            <p:spPr bwMode="auto">
              <a:xfrm>
                <a:off x="4712" y="1061"/>
                <a:ext cx="50" cy="38"/>
              </a:xfrm>
              <a:custGeom>
                <a:gdLst>
                  <a:gd fmla="*/ 0 w 50" name="T0"/>
                  <a:gd fmla="*/ 0 h 38" name="T1"/>
                  <a:gd fmla="*/ 0 w 50" name="T2"/>
                  <a:gd fmla="*/ 0 h 38" name="T3"/>
                  <a:gd fmla="*/ 0 w 50" name="T4"/>
                  <a:gd fmla="*/ 30 h 38" name="T5"/>
                  <a:gd fmla="*/ 50 w 50" name="T6"/>
                  <a:gd fmla="*/ 38 h 38" name="T7"/>
                  <a:gd fmla="*/ 50 w 50" name="T8"/>
                  <a:gd fmla="*/ 14 h 38" name="T9"/>
                  <a:gd fmla="*/ 0 w 50" name="T10"/>
                  <a:gd fmla="*/ 0 h 38" name="T11"/>
                </a:gdLst>
                <a:cxnLst>
                  <a:cxn ang="0">
                    <a:pos x="T0" y="T1"/>
                  </a:cxn>
                  <a:cxn ang="0">
                    <a:pos x="T2" y="T3"/>
                  </a:cxn>
                  <a:cxn ang="0">
                    <a:pos x="T4" y="T5"/>
                  </a:cxn>
                  <a:cxn ang="0">
                    <a:pos x="T6" y="T7"/>
                  </a:cxn>
                  <a:cxn ang="0">
                    <a:pos x="T8" y="T9"/>
                  </a:cxn>
                  <a:cxn ang="0">
                    <a:pos x="T10" y="T11"/>
                  </a:cxn>
                </a:cxnLst>
                <a:rect b="b" l="0" r="r" t="0"/>
                <a:pathLst>
                  <a:path h="38" w="50">
                    <a:moveTo>
                      <a:pt x="0" y="0"/>
                    </a:moveTo>
                    <a:lnTo>
                      <a:pt x="0" y="0"/>
                    </a:lnTo>
                    <a:lnTo>
                      <a:pt x="0" y="30"/>
                    </a:lnTo>
                    <a:lnTo>
                      <a:pt x="50" y="38"/>
                    </a:lnTo>
                    <a:lnTo>
                      <a:pt x="50" y="1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39" name="Freeform 583"/>
              <p:cNvSpPr/>
              <p:nvPr/>
            </p:nvSpPr>
            <p:spPr bwMode="auto">
              <a:xfrm>
                <a:off x="4712" y="1061"/>
                <a:ext cx="50" cy="38"/>
              </a:xfrm>
              <a:custGeom>
                <a:gdLst>
                  <a:gd fmla="*/ 0 w 50" name="T0"/>
                  <a:gd fmla="*/ 0 h 38" name="T1"/>
                  <a:gd fmla="*/ 0 w 50" name="T2"/>
                  <a:gd fmla="*/ 0 h 38" name="T3"/>
                  <a:gd fmla="*/ 0 w 50" name="T4"/>
                  <a:gd fmla="*/ 30 h 38" name="T5"/>
                  <a:gd fmla="*/ 50 w 50" name="T6"/>
                  <a:gd fmla="*/ 38 h 38" name="T7"/>
                  <a:gd fmla="*/ 50 w 50" name="T8"/>
                  <a:gd fmla="*/ 14 h 38" name="T9"/>
                  <a:gd fmla="*/ 0 w 50" name="T10"/>
                  <a:gd fmla="*/ 0 h 38" name="T11"/>
                </a:gdLst>
                <a:cxnLst>
                  <a:cxn ang="0">
                    <a:pos x="T0" y="T1"/>
                  </a:cxn>
                  <a:cxn ang="0">
                    <a:pos x="T2" y="T3"/>
                  </a:cxn>
                  <a:cxn ang="0">
                    <a:pos x="T4" y="T5"/>
                  </a:cxn>
                  <a:cxn ang="0">
                    <a:pos x="T6" y="T7"/>
                  </a:cxn>
                  <a:cxn ang="0">
                    <a:pos x="T8" y="T9"/>
                  </a:cxn>
                  <a:cxn ang="0">
                    <a:pos x="T10" y="T11"/>
                  </a:cxn>
                </a:cxnLst>
                <a:rect b="b" l="0" r="r" t="0"/>
                <a:pathLst>
                  <a:path h="38" w="50">
                    <a:moveTo>
                      <a:pt x="0" y="0"/>
                    </a:moveTo>
                    <a:lnTo>
                      <a:pt x="0" y="0"/>
                    </a:lnTo>
                    <a:lnTo>
                      <a:pt x="0" y="30"/>
                    </a:lnTo>
                    <a:lnTo>
                      <a:pt x="50" y="38"/>
                    </a:lnTo>
                    <a:lnTo>
                      <a:pt x="50" y="1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40" name="Freeform 584"/>
              <p:cNvSpPr/>
              <p:nvPr/>
            </p:nvSpPr>
            <p:spPr bwMode="auto">
              <a:xfrm>
                <a:off x="4628" y="1117"/>
                <a:ext cx="30" cy="40"/>
              </a:xfrm>
              <a:custGeom>
                <a:gdLst>
                  <a:gd fmla="*/ 0 w 30" name="T0"/>
                  <a:gd fmla="*/ 0 h 40" name="T1"/>
                  <a:gd fmla="*/ 0 w 30" name="T2"/>
                  <a:gd fmla="*/ 0 h 40" name="T3"/>
                  <a:gd fmla="*/ 0 w 30" name="T4"/>
                  <a:gd fmla="*/ 38 h 40" name="T5"/>
                  <a:gd fmla="*/ 30 w 30" name="T6"/>
                  <a:gd fmla="*/ 40 h 40" name="T7"/>
                  <a:gd fmla="*/ 30 w 30" name="T8"/>
                  <a:gd fmla="*/ 4 h 40" name="T9"/>
                  <a:gd fmla="*/ 0 w 30" name="T10"/>
                  <a:gd fmla="*/ 0 h 40" name="T11"/>
                </a:gdLst>
                <a:cxnLst>
                  <a:cxn ang="0">
                    <a:pos x="T0" y="T1"/>
                  </a:cxn>
                  <a:cxn ang="0">
                    <a:pos x="T2" y="T3"/>
                  </a:cxn>
                  <a:cxn ang="0">
                    <a:pos x="T4" y="T5"/>
                  </a:cxn>
                  <a:cxn ang="0">
                    <a:pos x="T6" y="T7"/>
                  </a:cxn>
                  <a:cxn ang="0">
                    <a:pos x="T8" y="T9"/>
                  </a:cxn>
                  <a:cxn ang="0">
                    <a:pos x="T10" y="T11"/>
                  </a:cxn>
                </a:cxnLst>
                <a:rect b="b" l="0" r="r" t="0"/>
                <a:pathLst>
                  <a:path h="40" w="30">
                    <a:moveTo>
                      <a:pt x="0" y="0"/>
                    </a:moveTo>
                    <a:lnTo>
                      <a:pt x="0" y="0"/>
                    </a:lnTo>
                    <a:lnTo>
                      <a:pt x="0" y="38"/>
                    </a:lnTo>
                    <a:lnTo>
                      <a:pt x="30" y="40"/>
                    </a:lnTo>
                    <a:lnTo>
                      <a:pt x="30" y="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41" name="Freeform 585"/>
              <p:cNvSpPr/>
              <p:nvPr/>
            </p:nvSpPr>
            <p:spPr bwMode="auto">
              <a:xfrm>
                <a:off x="4628" y="1117"/>
                <a:ext cx="30" cy="40"/>
              </a:xfrm>
              <a:custGeom>
                <a:gdLst>
                  <a:gd fmla="*/ 0 w 30" name="T0"/>
                  <a:gd fmla="*/ 0 h 40" name="T1"/>
                  <a:gd fmla="*/ 0 w 30" name="T2"/>
                  <a:gd fmla="*/ 0 h 40" name="T3"/>
                  <a:gd fmla="*/ 0 w 30" name="T4"/>
                  <a:gd fmla="*/ 38 h 40" name="T5"/>
                  <a:gd fmla="*/ 30 w 30" name="T6"/>
                  <a:gd fmla="*/ 40 h 40" name="T7"/>
                  <a:gd fmla="*/ 30 w 30" name="T8"/>
                  <a:gd fmla="*/ 4 h 40" name="T9"/>
                  <a:gd fmla="*/ 0 w 30" name="T10"/>
                  <a:gd fmla="*/ 0 h 40" name="T11"/>
                </a:gdLst>
                <a:cxnLst>
                  <a:cxn ang="0">
                    <a:pos x="T0" y="T1"/>
                  </a:cxn>
                  <a:cxn ang="0">
                    <a:pos x="T2" y="T3"/>
                  </a:cxn>
                  <a:cxn ang="0">
                    <a:pos x="T4" y="T5"/>
                  </a:cxn>
                  <a:cxn ang="0">
                    <a:pos x="T6" y="T7"/>
                  </a:cxn>
                  <a:cxn ang="0">
                    <a:pos x="T8" y="T9"/>
                  </a:cxn>
                  <a:cxn ang="0">
                    <a:pos x="T10" y="T11"/>
                  </a:cxn>
                </a:cxnLst>
                <a:rect b="b" l="0" r="r" t="0"/>
                <a:pathLst>
                  <a:path h="40" w="30">
                    <a:moveTo>
                      <a:pt x="0" y="0"/>
                    </a:moveTo>
                    <a:lnTo>
                      <a:pt x="0" y="0"/>
                    </a:lnTo>
                    <a:lnTo>
                      <a:pt x="0" y="38"/>
                    </a:lnTo>
                    <a:lnTo>
                      <a:pt x="30" y="40"/>
                    </a:lnTo>
                    <a:lnTo>
                      <a:pt x="30" y="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42" name="Freeform 586"/>
              <p:cNvSpPr/>
              <p:nvPr/>
            </p:nvSpPr>
            <p:spPr bwMode="auto">
              <a:xfrm>
                <a:off x="4682" y="1125"/>
                <a:ext cx="80" cy="36"/>
              </a:xfrm>
              <a:custGeom>
                <a:gdLst>
                  <a:gd fmla="*/ 0 w 80" name="T0"/>
                  <a:gd fmla="*/ 0 h 36" name="T1"/>
                  <a:gd fmla="*/ 0 w 80" name="T2"/>
                  <a:gd fmla="*/ 32 h 36" name="T3"/>
                  <a:gd fmla="*/ 80 w 80" name="T4"/>
                  <a:gd fmla="*/ 36 h 36" name="T5"/>
                  <a:gd fmla="*/ 80 w 80" name="T6"/>
                  <a:gd fmla="*/ 36 h 36" name="T7"/>
                  <a:gd fmla="*/ 80 w 80" name="T8"/>
                  <a:gd fmla="*/ 10 h 36" name="T9"/>
                  <a:gd fmla="*/ 0 w 80" name="T10"/>
                  <a:gd fmla="*/ 0 h 36" name="T11"/>
                </a:gdLst>
                <a:cxnLst>
                  <a:cxn ang="0">
                    <a:pos x="T0" y="T1"/>
                  </a:cxn>
                  <a:cxn ang="0">
                    <a:pos x="T2" y="T3"/>
                  </a:cxn>
                  <a:cxn ang="0">
                    <a:pos x="T4" y="T5"/>
                  </a:cxn>
                  <a:cxn ang="0">
                    <a:pos x="T6" y="T7"/>
                  </a:cxn>
                  <a:cxn ang="0">
                    <a:pos x="T8" y="T9"/>
                  </a:cxn>
                  <a:cxn ang="0">
                    <a:pos x="T10" y="T11"/>
                  </a:cxn>
                </a:cxnLst>
                <a:rect b="b" l="0" r="r" t="0"/>
                <a:pathLst>
                  <a:path h="36" w="80">
                    <a:moveTo>
                      <a:pt x="0" y="0"/>
                    </a:moveTo>
                    <a:lnTo>
                      <a:pt x="0" y="32"/>
                    </a:lnTo>
                    <a:lnTo>
                      <a:pt x="80" y="36"/>
                    </a:lnTo>
                    <a:lnTo>
                      <a:pt x="80" y="36"/>
                    </a:lnTo>
                    <a:lnTo>
                      <a:pt x="80" y="1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43" name="Freeform 587"/>
              <p:cNvSpPr/>
              <p:nvPr/>
            </p:nvSpPr>
            <p:spPr bwMode="auto">
              <a:xfrm>
                <a:off x="4682" y="1125"/>
                <a:ext cx="80" cy="36"/>
              </a:xfrm>
              <a:custGeom>
                <a:gdLst>
                  <a:gd fmla="*/ 0 w 80" name="T0"/>
                  <a:gd fmla="*/ 0 h 36" name="T1"/>
                  <a:gd fmla="*/ 0 w 80" name="T2"/>
                  <a:gd fmla="*/ 32 h 36" name="T3"/>
                  <a:gd fmla="*/ 80 w 80" name="T4"/>
                  <a:gd fmla="*/ 36 h 36" name="T5"/>
                  <a:gd fmla="*/ 80 w 80" name="T6"/>
                  <a:gd fmla="*/ 36 h 36" name="T7"/>
                  <a:gd fmla="*/ 80 w 80" name="T8"/>
                  <a:gd fmla="*/ 10 h 36" name="T9"/>
                  <a:gd fmla="*/ 0 w 80" name="T10"/>
                  <a:gd fmla="*/ 0 h 36" name="T11"/>
                </a:gdLst>
                <a:cxnLst>
                  <a:cxn ang="0">
                    <a:pos x="T0" y="T1"/>
                  </a:cxn>
                  <a:cxn ang="0">
                    <a:pos x="T2" y="T3"/>
                  </a:cxn>
                  <a:cxn ang="0">
                    <a:pos x="T4" y="T5"/>
                  </a:cxn>
                  <a:cxn ang="0">
                    <a:pos x="T6" y="T7"/>
                  </a:cxn>
                  <a:cxn ang="0">
                    <a:pos x="T8" y="T9"/>
                  </a:cxn>
                  <a:cxn ang="0">
                    <a:pos x="T10" y="T11"/>
                  </a:cxn>
                </a:cxnLst>
                <a:rect b="b" l="0" r="r" t="0"/>
                <a:pathLst>
                  <a:path h="36" w="80">
                    <a:moveTo>
                      <a:pt x="0" y="0"/>
                    </a:moveTo>
                    <a:lnTo>
                      <a:pt x="0" y="32"/>
                    </a:lnTo>
                    <a:lnTo>
                      <a:pt x="80" y="36"/>
                    </a:lnTo>
                    <a:lnTo>
                      <a:pt x="80" y="36"/>
                    </a:lnTo>
                    <a:lnTo>
                      <a:pt x="80" y="1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44" name="Freeform 588"/>
              <p:cNvSpPr/>
              <p:nvPr/>
            </p:nvSpPr>
            <p:spPr bwMode="auto">
              <a:xfrm>
                <a:off x="4516" y="1191"/>
                <a:ext cx="38" cy="50"/>
              </a:xfrm>
              <a:custGeom>
                <a:gdLst>
                  <a:gd fmla="*/ 0 w 38" name="T0"/>
                  <a:gd fmla="*/ 0 h 50" name="T1"/>
                  <a:gd fmla="*/ 0 w 38" name="T2"/>
                  <a:gd fmla="*/ 0 h 50" name="T3"/>
                  <a:gd fmla="*/ 0 w 38" name="T4"/>
                  <a:gd fmla="*/ 50 h 50" name="T5"/>
                  <a:gd fmla="*/ 0 w 38" name="T6"/>
                  <a:gd fmla="*/ 50 h 50" name="T7"/>
                  <a:gd fmla="*/ 38 w 38" name="T8"/>
                  <a:gd fmla="*/ 46 h 50" name="T9"/>
                  <a:gd fmla="*/ 38 w 38" name="T10"/>
                  <a:gd fmla="*/ 0 h 50" name="T11"/>
                  <a:gd fmla="*/ 0 w 38" name="T12"/>
                  <a:gd fmla="*/ 0 h 50" name="T13"/>
                </a:gdLst>
                <a:cxnLst>
                  <a:cxn ang="0">
                    <a:pos x="T0" y="T1"/>
                  </a:cxn>
                  <a:cxn ang="0">
                    <a:pos x="T2" y="T3"/>
                  </a:cxn>
                  <a:cxn ang="0">
                    <a:pos x="T4" y="T5"/>
                  </a:cxn>
                  <a:cxn ang="0">
                    <a:pos x="T6" y="T7"/>
                  </a:cxn>
                  <a:cxn ang="0">
                    <a:pos x="T8" y="T9"/>
                  </a:cxn>
                  <a:cxn ang="0">
                    <a:pos x="T10" y="T11"/>
                  </a:cxn>
                  <a:cxn ang="0">
                    <a:pos x="T12" y="T13"/>
                  </a:cxn>
                </a:cxnLst>
                <a:rect b="b" l="0" r="r" t="0"/>
                <a:pathLst>
                  <a:path h="50" w="38">
                    <a:moveTo>
                      <a:pt x="0" y="0"/>
                    </a:moveTo>
                    <a:lnTo>
                      <a:pt x="0" y="0"/>
                    </a:lnTo>
                    <a:lnTo>
                      <a:pt x="0" y="50"/>
                    </a:lnTo>
                    <a:lnTo>
                      <a:pt x="0" y="50"/>
                    </a:lnTo>
                    <a:lnTo>
                      <a:pt x="38" y="46"/>
                    </a:lnTo>
                    <a:lnTo>
                      <a:pt x="38" y="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45" name="Freeform 589"/>
              <p:cNvSpPr/>
              <p:nvPr/>
            </p:nvSpPr>
            <p:spPr bwMode="auto">
              <a:xfrm>
                <a:off x="4516" y="1191"/>
                <a:ext cx="38" cy="50"/>
              </a:xfrm>
              <a:custGeom>
                <a:gdLst>
                  <a:gd fmla="*/ 0 w 38" name="T0"/>
                  <a:gd fmla="*/ 0 h 50" name="T1"/>
                  <a:gd fmla="*/ 0 w 38" name="T2"/>
                  <a:gd fmla="*/ 0 h 50" name="T3"/>
                  <a:gd fmla="*/ 0 w 38" name="T4"/>
                  <a:gd fmla="*/ 50 h 50" name="T5"/>
                  <a:gd fmla="*/ 0 w 38" name="T6"/>
                  <a:gd fmla="*/ 50 h 50" name="T7"/>
                  <a:gd fmla="*/ 38 w 38" name="T8"/>
                  <a:gd fmla="*/ 46 h 50" name="T9"/>
                  <a:gd fmla="*/ 38 w 38" name="T10"/>
                  <a:gd fmla="*/ 0 h 50" name="T11"/>
                  <a:gd fmla="*/ 0 w 38" name="T12"/>
                  <a:gd fmla="*/ 0 h 50" name="T13"/>
                </a:gdLst>
                <a:cxnLst>
                  <a:cxn ang="0">
                    <a:pos x="T0" y="T1"/>
                  </a:cxn>
                  <a:cxn ang="0">
                    <a:pos x="T2" y="T3"/>
                  </a:cxn>
                  <a:cxn ang="0">
                    <a:pos x="T4" y="T5"/>
                  </a:cxn>
                  <a:cxn ang="0">
                    <a:pos x="T6" y="T7"/>
                  </a:cxn>
                  <a:cxn ang="0">
                    <a:pos x="T8" y="T9"/>
                  </a:cxn>
                  <a:cxn ang="0">
                    <a:pos x="T10" y="T11"/>
                  </a:cxn>
                  <a:cxn ang="0">
                    <a:pos x="T12" y="T13"/>
                  </a:cxn>
                </a:cxnLst>
                <a:rect b="b" l="0" r="r" t="0"/>
                <a:pathLst>
                  <a:path h="50" w="38">
                    <a:moveTo>
                      <a:pt x="0" y="0"/>
                    </a:moveTo>
                    <a:lnTo>
                      <a:pt x="0" y="0"/>
                    </a:lnTo>
                    <a:lnTo>
                      <a:pt x="0" y="50"/>
                    </a:lnTo>
                    <a:lnTo>
                      <a:pt x="0" y="50"/>
                    </a:lnTo>
                    <a:lnTo>
                      <a:pt x="38" y="46"/>
                    </a:lnTo>
                    <a:lnTo>
                      <a:pt x="38" y="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46" name="Freeform 590"/>
              <p:cNvSpPr/>
              <p:nvPr/>
            </p:nvSpPr>
            <p:spPr bwMode="auto">
              <a:xfrm>
                <a:off x="4578" y="1191"/>
                <a:ext cx="56" cy="44"/>
              </a:xfrm>
              <a:custGeom>
                <a:gdLst>
                  <a:gd fmla="*/ 0 w 56" name="T0"/>
                  <a:gd fmla="*/ 0 h 44" name="T1"/>
                  <a:gd fmla="*/ 0 w 56" name="T2"/>
                  <a:gd fmla="*/ 44 h 44" name="T3"/>
                  <a:gd fmla="*/ 56 w 56" name="T4"/>
                  <a:gd fmla="*/ 40 h 44" name="T5"/>
                  <a:gd fmla="*/ 56 w 56" name="T6"/>
                  <a:gd fmla="*/ 2 h 44" name="T7"/>
                  <a:gd fmla="*/ 0 w 56" name="T8"/>
                  <a:gd fmla="*/ 0 h 44" name="T9"/>
                </a:gdLst>
                <a:cxnLst>
                  <a:cxn ang="0">
                    <a:pos x="T0" y="T1"/>
                  </a:cxn>
                  <a:cxn ang="0">
                    <a:pos x="T2" y="T3"/>
                  </a:cxn>
                  <a:cxn ang="0">
                    <a:pos x="T4" y="T5"/>
                  </a:cxn>
                  <a:cxn ang="0">
                    <a:pos x="T6" y="T7"/>
                  </a:cxn>
                  <a:cxn ang="0">
                    <a:pos x="T8" y="T9"/>
                  </a:cxn>
                </a:cxnLst>
                <a:rect b="b" l="0" r="r" t="0"/>
                <a:pathLst>
                  <a:path h="44" w="56">
                    <a:moveTo>
                      <a:pt x="0" y="0"/>
                    </a:moveTo>
                    <a:lnTo>
                      <a:pt x="0" y="44"/>
                    </a:lnTo>
                    <a:lnTo>
                      <a:pt x="56" y="40"/>
                    </a:lnTo>
                    <a:lnTo>
                      <a:pt x="56" y="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47" name="Freeform 591"/>
              <p:cNvSpPr/>
              <p:nvPr/>
            </p:nvSpPr>
            <p:spPr bwMode="auto">
              <a:xfrm>
                <a:off x="4578" y="1191"/>
                <a:ext cx="56" cy="44"/>
              </a:xfrm>
              <a:custGeom>
                <a:gdLst>
                  <a:gd fmla="*/ 0 w 56" name="T0"/>
                  <a:gd fmla="*/ 0 h 44" name="T1"/>
                  <a:gd fmla="*/ 0 w 56" name="T2"/>
                  <a:gd fmla="*/ 44 h 44" name="T3"/>
                  <a:gd fmla="*/ 56 w 56" name="T4"/>
                  <a:gd fmla="*/ 40 h 44" name="T5"/>
                  <a:gd fmla="*/ 56 w 56" name="T6"/>
                  <a:gd fmla="*/ 2 h 44" name="T7"/>
                  <a:gd fmla="*/ 0 w 56" name="T8"/>
                  <a:gd fmla="*/ 0 h 44" name="T9"/>
                </a:gdLst>
                <a:cxnLst>
                  <a:cxn ang="0">
                    <a:pos x="T0" y="T1"/>
                  </a:cxn>
                  <a:cxn ang="0">
                    <a:pos x="T2" y="T3"/>
                  </a:cxn>
                  <a:cxn ang="0">
                    <a:pos x="T4" y="T5"/>
                  </a:cxn>
                  <a:cxn ang="0">
                    <a:pos x="T6" y="T7"/>
                  </a:cxn>
                  <a:cxn ang="0">
                    <a:pos x="T8" y="T9"/>
                  </a:cxn>
                </a:cxnLst>
                <a:rect b="b" l="0" r="r" t="0"/>
                <a:pathLst>
                  <a:path h="44" w="56">
                    <a:moveTo>
                      <a:pt x="0" y="0"/>
                    </a:moveTo>
                    <a:lnTo>
                      <a:pt x="0" y="44"/>
                    </a:lnTo>
                    <a:lnTo>
                      <a:pt x="56" y="40"/>
                    </a:lnTo>
                    <a:lnTo>
                      <a:pt x="56" y="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48" name="Freeform 592"/>
              <p:cNvSpPr/>
              <p:nvPr/>
            </p:nvSpPr>
            <p:spPr bwMode="auto">
              <a:xfrm>
                <a:off x="4658" y="1193"/>
                <a:ext cx="60" cy="36"/>
              </a:xfrm>
              <a:custGeom>
                <a:gdLst>
                  <a:gd fmla="*/ 0 w 60" name="T0"/>
                  <a:gd fmla="*/ 0 h 36" name="T1"/>
                  <a:gd fmla="*/ 0 w 60" name="T2"/>
                  <a:gd fmla="*/ 0 h 36" name="T3"/>
                  <a:gd fmla="*/ 0 w 60" name="T4"/>
                  <a:gd fmla="*/ 36 h 36" name="T5"/>
                  <a:gd fmla="*/ 60 w 60" name="T6"/>
                  <a:gd fmla="*/ 30 h 36" name="T7"/>
                  <a:gd fmla="*/ 60 w 60" name="T8"/>
                  <a:gd fmla="*/ 0 h 36" name="T9"/>
                  <a:gd fmla="*/ 0 w 60" name="T10"/>
                  <a:gd fmla="*/ 0 h 36" name="T11"/>
                </a:gdLst>
                <a:cxnLst>
                  <a:cxn ang="0">
                    <a:pos x="T0" y="T1"/>
                  </a:cxn>
                  <a:cxn ang="0">
                    <a:pos x="T2" y="T3"/>
                  </a:cxn>
                  <a:cxn ang="0">
                    <a:pos x="T4" y="T5"/>
                  </a:cxn>
                  <a:cxn ang="0">
                    <a:pos x="T6" y="T7"/>
                  </a:cxn>
                  <a:cxn ang="0">
                    <a:pos x="T8" y="T9"/>
                  </a:cxn>
                  <a:cxn ang="0">
                    <a:pos x="T10" y="T11"/>
                  </a:cxn>
                </a:cxnLst>
                <a:rect b="b" l="0" r="r" t="0"/>
                <a:pathLst>
                  <a:path h="36" w="60">
                    <a:moveTo>
                      <a:pt x="0" y="0"/>
                    </a:moveTo>
                    <a:lnTo>
                      <a:pt x="0" y="0"/>
                    </a:lnTo>
                    <a:lnTo>
                      <a:pt x="0" y="36"/>
                    </a:lnTo>
                    <a:lnTo>
                      <a:pt x="60" y="30"/>
                    </a:lnTo>
                    <a:lnTo>
                      <a:pt x="60" y="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49" name="Freeform 593"/>
              <p:cNvSpPr/>
              <p:nvPr/>
            </p:nvSpPr>
            <p:spPr bwMode="auto">
              <a:xfrm>
                <a:off x="4658" y="1193"/>
                <a:ext cx="60" cy="36"/>
              </a:xfrm>
              <a:custGeom>
                <a:gdLst>
                  <a:gd fmla="*/ 0 w 60" name="T0"/>
                  <a:gd fmla="*/ 0 h 36" name="T1"/>
                  <a:gd fmla="*/ 0 w 60" name="T2"/>
                  <a:gd fmla="*/ 0 h 36" name="T3"/>
                  <a:gd fmla="*/ 0 w 60" name="T4"/>
                  <a:gd fmla="*/ 36 h 36" name="T5"/>
                  <a:gd fmla="*/ 60 w 60" name="T6"/>
                  <a:gd fmla="*/ 30 h 36" name="T7"/>
                  <a:gd fmla="*/ 60 w 60" name="T8"/>
                  <a:gd fmla="*/ 0 h 36" name="T9"/>
                  <a:gd fmla="*/ 0 w 60" name="T10"/>
                  <a:gd fmla="*/ 0 h 36" name="T11"/>
                </a:gdLst>
                <a:cxnLst>
                  <a:cxn ang="0">
                    <a:pos x="T0" y="T1"/>
                  </a:cxn>
                  <a:cxn ang="0">
                    <a:pos x="T2" y="T3"/>
                  </a:cxn>
                  <a:cxn ang="0">
                    <a:pos x="T4" y="T5"/>
                  </a:cxn>
                  <a:cxn ang="0">
                    <a:pos x="T6" y="T7"/>
                  </a:cxn>
                  <a:cxn ang="0">
                    <a:pos x="T8" y="T9"/>
                  </a:cxn>
                  <a:cxn ang="0">
                    <a:pos x="T10" y="T11"/>
                  </a:cxn>
                </a:cxnLst>
                <a:rect b="b" l="0" r="r" t="0"/>
                <a:pathLst>
                  <a:path h="36" w="60">
                    <a:moveTo>
                      <a:pt x="0" y="0"/>
                    </a:moveTo>
                    <a:lnTo>
                      <a:pt x="0" y="0"/>
                    </a:lnTo>
                    <a:lnTo>
                      <a:pt x="0" y="36"/>
                    </a:lnTo>
                    <a:lnTo>
                      <a:pt x="60" y="30"/>
                    </a:lnTo>
                    <a:lnTo>
                      <a:pt x="60" y="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50" name="Freeform 594"/>
              <p:cNvSpPr/>
              <p:nvPr/>
            </p:nvSpPr>
            <p:spPr bwMode="auto">
              <a:xfrm>
                <a:off x="4742" y="1193"/>
                <a:ext cx="20" cy="28"/>
              </a:xfrm>
              <a:custGeom>
                <a:gdLst>
                  <a:gd fmla="*/ 0 w 20" name="T0"/>
                  <a:gd fmla="*/ 0 h 28" name="T1"/>
                  <a:gd fmla="*/ 0 w 20" name="T2"/>
                  <a:gd fmla="*/ 0 h 28" name="T3"/>
                  <a:gd fmla="*/ 0 w 20" name="T4"/>
                  <a:gd fmla="*/ 28 h 28" name="T5"/>
                  <a:gd fmla="*/ 20 w 20" name="T6"/>
                  <a:gd fmla="*/ 26 h 28" name="T7"/>
                  <a:gd fmla="*/ 20 w 20" name="T8"/>
                  <a:gd fmla="*/ 2 h 28" name="T9"/>
                  <a:gd fmla="*/ 0 w 20" name="T10"/>
                  <a:gd fmla="*/ 0 h 28" name="T11"/>
                </a:gdLst>
                <a:cxnLst>
                  <a:cxn ang="0">
                    <a:pos x="T0" y="T1"/>
                  </a:cxn>
                  <a:cxn ang="0">
                    <a:pos x="T2" y="T3"/>
                  </a:cxn>
                  <a:cxn ang="0">
                    <a:pos x="T4" y="T5"/>
                  </a:cxn>
                  <a:cxn ang="0">
                    <a:pos x="T6" y="T7"/>
                  </a:cxn>
                  <a:cxn ang="0">
                    <a:pos x="T8" y="T9"/>
                  </a:cxn>
                  <a:cxn ang="0">
                    <a:pos x="T10" y="T11"/>
                  </a:cxn>
                </a:cxnLst>
                <a:rect b="b" l="0" r="r" t="0"/>
                <a:pathLst>
                  <a:path h="28" w="20">
                    <a:moveTo>
                      <a:pt x="0" y="0"/>
                    </a:moveTo>
                    <a:lnTo>
                      <a:pt x="0" y="0"/>
                    </a:lnTo>
                    <a:lnTo>
                      <a:pt x="0" y="28"/>
                    </a:lnTo>
                    <a:lnTo>
                      <a:pt x="20" y="26"/>
                    </a:lnTo>
                    <a:lnTo>
                      <a:pt x="20" y="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51" name="Freeform 595"/>
              <p:cNvSpPr/>
              <p:nvPr/>
            </p:nvSpPr>
            <p:spPr bwMode="auto">
              <a:xfrm>
                <a:off x="4742" y="1193"/>
                <a:ext cx="20" cy="28"/>
              </a:xfrm>
              <a:custGeom>
                <a:gdLst>
                  <a:gd fmla="*/ 0 w 20" name="T0"/>
                  <a:gd fmla="*/ 0 h 28" name="T1"/>
                  <a:gd fmla="*/ 0 w 20" name="T2"/>
                  <a:gd fmla="*/ 0 h 28" name="T3"/>
                  <a:gd fmla="*/ 0 w 20" name="T4"/>
                  <a:gd fmla="*/ 28 h 28" name="T5"/>
                  <a:gd fmla="*/ 20 w 20" name="T6"/>
                  <a:gd fmla="*/ 26 h 28" name="T7"/>
                  <a:gd fmla="*/ 20 w 20" name="T8"/>
                  <a:gd fmla="*/ 2 h 28" name="T9"/>
                  <a:gd fmla="*/ 0 w 20" name="T10"/>
                  <a:gd fmla="*/ 0 h 28" name="T11"/>
                </a:gdLst>
                <a:cxnLst>
                  <a:cxn ang="0">
                    <a:pos x="T0" y="T1"/>
                  </a:cxn>
                  <a:cxn ang="0">
                    <a:pos x="T2" y="T3"/>
                  </a:cxn>
                  <a:cxn ang="0">
                    <a:pos x="T4" y="T5"/>
                  </a:cxn>
                  <a:cxn ang="0">
                    <a:pos x="T6" y="T7"/>
                  </a:cxn>
                  <a:cxn ang="0">
                    <a:pos x="T8" y="T9"/>
                  </a:cxn>
                  <a:cxn ang="0">
                    <a:pos x="T10" y="T11"/>
                  </a:cxn>
                </a:cxnLst>
                <a:rect b="b" l="0" r="r" t="0"/>
                <a:pathLst>
                  <a:path h="28" w="20">
                    <a:moveTo>
                      <a:pt x="0" y="0"/>
                    </a:moveTo>
                    <a:lnTo>
                      <a:pt x="0" y="0"/>
                    </a:lnTo>
                    <a:lnTo>
                      <a:pt x="0" y="28"/>
                    </a:lnTo>
                    <a:lnTo>
                      <a:pt x="20" y="26"/>
                    </a:lnTo>
                    <a:lnTo>
                      <a:pt x="20" y="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52" name="Freeform 596"/>
              <p:cNvSpPr/>
              <p:nvPr/>
            </p:nvSpPr>
            <p:spPr bwMode="auto">
              <a:xfrm>
                <a:off x="4634" y="1263"/>
                <a:ext cx="24" cy="43"/>
              </a:xfrm>
              <a:custGeom>
                <a:gdLst>
                  <a:gd fmla="*/ 24 w 24" name="T0"/>
                  <a:gd fmla="*/ 0 h 43" name="T1"/>
                  <a:gd fmla="*/ 24 w 24" name="T2"/>
                  <a:gd fmla="*/ 0 h 43" name="T3"/>
                  <a:gd fmla="*/ 0 w 24" name="T4"/>
                  <a:gd fmla="*/ 4 h 43" name="T5"/>
                  <a:gd fmla="*/ 0 w 24" name="T6"/>
                  <a:gd fmla="*/ 43 h 43" name="T7"/>
                  <a:gd fmla="*/ 24 w 24" name="T8"/>
                  <a:gd fmla="*/ 37 h 43" name="T9"/>
                  <a:gd fmla="*/ 24 w 24" name="T10"/>
                  <a:gd fmla="*/ 0 h 43" name="T11"/>
                </a:gdLst>
                <a:cxnLst>
                  <a:cxn ang="0">
                    <a:pos x="T0" y="T1"/>
                  </a:cxn>
                  <a:cxn ang="0">
                    <a:pos x="T2" y="T3"/>
                  </a:cxn>
                  <a:cxn ang="0">
                    <a:pos x="T4" y="T5"/>
                  </a:cxn>
                  <a:cxn ang="0">
                    <a:pos x="T6" y="T7"/>
                  </a:cxn>
                  <a:cxn ang="0">
                    <a:pos x="T8" y="T9"/>
                  </a:cxn>
                  <a:cxn ang="0">
                    <a:pos x="T10" y="T11"/>
                  </a:cxn>
                </a:cxnLst>
                <a:rect b="b" l="0" r="r" t="0"/>
                <a:pathLst>
                  <a:path h="43" w="24">
                    <a:moveTo>
                      <a:pt x="24" y="0"/>
                    </a:moveTo>
                    <a:lnTo>
                      <a:pt x="24" y="0"/>
                    </a:lnTo>
                    <a:lnTo>
                      <a:pt x="0" y="4"/>
                    </a:lnTo>
                    <a:lnTo>
                      <a:pt x="0" y="43"/>
                    </a:lnTo>
                    <a:lnTo>
                      <a:pt x="24" y="37"/>
                    </a:lnTo>
                    <a:lnTo>
                      <a:pt x="24" y="0"/>
                    </a:lnTo>
                    <a:close/>
                  </a:path>
                </a:pathLst>
              </a:custGeom>
              <a:grpFill/>
              <a:ln>
                <a:noFill/>
              </a:ln>
            </p:spPr>
            <p:txBody>
              <a:bodyPr anchor="t" anchorCtr="0" bIns="45720" compatLnSpc="1" lIns="91440" numCol="1" rIns="91440" tIns="45720" vert="horz" wrap="square"/>
              <a:lstStyle/>
              <a:p>
                <a:endParaRPr altLang="en-US" lang="zh-CN"/>
              </a:p>
            </p:txBody>
          </p:sp>
          <p:sp>
            <p:nvSpPr>
              <p:cNvPr id="1553" name="Freeform 597"/>
              <p:cNvSpPr/>
              <p:nvPr/>
            </p:nvSpPr>
            <p:spPr bwMode="auto">
              <a:xfrm>
                <a:off x="4634" y="1263"/>
                <a:ext cx="24" cy="43"/>
              </a:xfrm>
              <a:custGeom>
                <a:gdLst>
                  <a:gd fmla="*/ 24 w 24" name="T0"/>
                  <a:gd fmla="*/ 0 h 43" name="T1"/>
                  <a:gd fmla="*/ 24 w 24" name="T2"/>
                  <a:gd fmla="*/ 0 h 43" name="T3"/>
                  <a:gd fmla="*/ 0 w 24" name="T4"/>
                  <a:gd fmla="*/ 4 h 43" name="T5"/>
                  <a:gd fmla="*/ 0 w 24" name="T6"/>
                  <a:gd fmla="*/ 43 h 43" name="T7"/>
                  <a:gd fmla="*/ 24 w 24" name="T8"/>
                  <a:gd fmla="*/ 37 h 43" name="T9"/>
                  <a:gd fmla="*/ 24 w 24" name="T10"/>
                  <a:gd fmla="*/ 0 h 43" name="T11"/>
                </a:gdLst>
                <a:cxnLst>
                  <a:cxn ang="0">
                    <a:pos x="T0" y="T1"/>
                  </a:cxn>
                  <a:cxn ang="0">
                    <a:pos x="T2" y="T3"/>
                  </a:cxn>
                  <a:cxn ang="0">
                    <a:pos x="T4" y="T5"/>
                  </a:cxn>
                  <a:cxn ang="0">
                    <a:pos x="T6" y="T7"/>
                  </a:cxn>
                  <a:cxn ang="0">
                    <a:pos x="T8" y="T9"/>
                  </a:cxn>
                  <a:cxn ang="0">
                    <a:pos x="T10" y="T11"/>
                  </a:cxn>
                </a:cxnLst>
                <a:rect b="b" l="0" r="r" t="0"/>
                <a:pathLst>
                  <a:path h="43" w="24">
                    <a:moveTo>
                      <a:pt x="24" y="0"/>
                    </a:moveTo>
                    <a:lnTo>
                      <a:pt x="24" y="0"/>
                    </a:lnTo>
                    <a:lnTo>
                      <a:pt x="0" y="4"/>
                    </a:lnTo>
                    <a:lnTo>
                      <a:pt x="0" y="43"/>
                    </a:lnTo>
                    <a:lnTo>
                      <a:pt x="24" y="37"/>
                    </a:lnTo>
                    <a:lnTo>
                      <a:pt x="24" y="0"/>
                    </a:lnTo>
                  </a:path>
                </a:pathLst>
              </a:custGeom>
              <a:grpFill/>
              <a:ln>
                <a:noFill/>
              </a:ln>
            </p:spPr>
            <p:txBody>
              <a:bodyPr anchor="t" anchorCtr="0" bIns="45720" compatLnSpc="1" lIns="91440" numCol="1" rIns="91440" tIns="45720" vert="horz" wrap="square"/>
              <a:lstStyle/>
              <a:p>
                <a:endParaRPr altLang="en-US" lang="zh-CN"/>
              </a:p>
            </p:txBody>
          </p:sp>
          <p:sp>
            <p:nvSpPr>
              <p:cNvPr id="1554" name="Freeform 598"/>
              <p:cNvSpPr/>
              <p:nvPr/>
            </p:nvSpPr>
            <p:spPr bwMode="auto">
              <a:xfrm>
                <a:off x="4682" y="1251"/>
                <a:ext cx="80" cy="45"/>
              </a:xfrm>
              <a:custGeom>
                <a:gdLst>
                  <a:gd fmla="*/ 80 w 80" name="T0"/>
                  <a:gd fmla="*/ 0 h 45" name="T1"/>
                  <a:gd fmla="*/ 0 w 80" name="T2"/>
                  <a:gd fmla="*/ 10 h 45" name="T3"/>
                  <a:gd fmla="*/ 0 w 80" name="T4"/>
                  <a:gd fmla="*/ 45 h 45" name="T5"/>
                  <a:gd fmla="*/ 0 w 80" name="T6"/>
                  <a:gd fmla="*/ 45 h 45" name="T7"/>
                  <a:gd fmla="*/ 80 w 80" name="T8"/>
                  <a:gd fmla="*/ 26 h 45" name="T9"/>
                  <a:gd fmla="*/ 80 w 80" name="T10"/>
                  <a:gd fmla="*/ 0 h 45" name="T11"/>
                </a:gdLst>
                <a:cxnLst>
                  <a:cxn ang="0">
                    <a:pos x="T0" y="T1"/>
                  </a:cxn>
                  <a:cxn ang="0">
                    <a:pos x="T2" y="T3"/>
                  </a:cxn>
                  <a:cxn ang="0">
                    <a:pos x="T4" y="T5"/>
                  </a:cxn>
                  <a:cxn ang="0">
                    <a:pos x="T6" y="T7"/>
                  </a:cxn>
                  <a:cxn ang="0">
                    <a:pos x="T8" y="T9"/>
                  </a:cxn>
                  <a:cxn ang="0">
                    <a:pos x="T10" y="T11"/>
                  </a:cxn>
                </a:cxnLst>
                <a:rect b="b" l="0" r="r" t="0"/>
                <a:pathLst>
                  <a:path h="45" w="80">
                    <a:moveTo>
                      <a:pt x="80" y="0"/>
                    </a:moveTo>
                    <a:lnTo>
                      <a:pt x="0" y="10"/>
                    </a:lnTo>
                    <a:lnTo>
                      <a:pt x="0" y="45"/>
                    </a:lnTo>
                    <a:lnTo>
                      <a:pt x="0" y="45"/>
                    </a:lnTo>
                    <a:lnTo>
                      <a:pt x="80" y="26"/>
                    </a:lnTo>
                    <a:lnTo>
                      <a:pt x="80" y="0"/>
                    </a:lnTo>
                    <a:close/>
                  </a:path>
                </a:pathLst>
              </a:custGeom>
              <a:grpFill/>
              <a:ln>
                <a:noFill/>
              </a:ln>
            </p:spPr>
            <p:txBody>
              <a:bodyPr anchor="t" anchorCtr="0" bIns="45720" compatLnSpc="1" lIns="91440" numCol="1" rIns="91440" tIns="45720" vert="horz" wrap="square"/>
              <a:lstStyle/>
              <a:p>
                <a:endParaRPr altLang="en-US" lang="zh-CN"/>
              </a:p>
            </p:txBody>
          </p:sp>
          <p:sp>
            <p:nvSpPr>
              <p:cNvPr id="1555" name="Freeform 599"/>
              <p:cNvSpPr/>
              <p:nvPr/>
            </p:nvSpPr>
            <p:spPr bwMode="auto">
              <a:xfrm>
                <a:off x="4682" y="1251"/>
                <a:ext cx="80" cy="45"/>
              </a:xfrm>
              <a:custGeom>
                <a:gdLst>
                  <a:gd fmla="*/ 80 w 80" name="T0"/>
                  <a:gd fmla="*/ 0 h 45" name="T1"/>
                  <a:gd fmla="*/ 0 w 80" name="T2"/>
                  <a:gd fmla="*/ 10 h 45" name="T3"/>
                  <a:gd fmla="*/ 0 w 80" name="T4"/>
                  <a:gd fmla="*/ 45 h 45" name="T5"/>
                  <a:gd fmla="*/ 0 w 80" name="T6"/>
                  <a:gd fmla="*/ 45 h 45" name="T7"/>
                  <a:gd fmla="*/ 80 w 80" name="T8"/>
                  <a:gd fmla="*/ 26 h 45" name="T9"/>
                  <a:gd fmla="*/ 80 w 80" name="T10"/>
                  <a:gd fmla="*/ 0 h 45" name="T11"/>
                </a:gdLst>
                <a:cxnLst>
                  <a:cxn ang="0">
                    <a:pos x="T0" y="T1"/>
                  </a:cxn>
                  <a:cxn ang="0">
                    <a:pos x="T2" y="T3"/>
                  </a:cxn>
                  <a:cxn ang="0">
                    <a:pos x="T4" y="T5"/>
                  </a:cxn>
                  <a:cxn ang="0">
                    <a:pos x="T6" y="T7"/>
                  </a:cxn>
                  <a:cxn ang="0">
                    <a:pos x="T8" y="T9"/>
                  </a:cxn>
                  <a:cxn ang="0">
                    <a:pos x="T10" y="T11"/>
                  </a:cxn>
                </a:cxnLst>
                <a:rect b="b" l="0" r="r" t="0"/>
                <a:pathLst>
                  <a:path h="45" w="80">
                    <a:moveTo>
                      <a:pt x="80" y="0"/>
                    </a:moveTo>
                    <a:lnTo>
                      <a:pt x="0" y="10"/>
                    </a:lnTo>
                    <a:lnTo>
                      <a:pt x="0" y="45"/>
                    </a:lnTo>
                    <a:lnTo>
                      <a:pt x="0" y="45"/>
                    </a:lnTo>
                    <a:lnTo>
                      <a:pt x="80" y="26"/>
                    </a:lnTo>
                    <a:lnTo>
                      <a:pt x="80" y="0"/>
                    </a:lnTo>
                  </a:path>
                </a:pathLst>
              </a:custGeom>
              <a:grpFill/>
              <a:ln>
                <a:noFill/>
              </a:ln>
            </p:spPr>
            <p:txBody>
              <a:bodyPr anchor="t" anchorCtr="0" bIns="45720" compatLnSpc="1" lIns="91440" numCol="1" rIns="91440" tIns="45720" vert="horz" wrap="square"/>
              <a:lstStyle/>
              <a:p>
                <a:endParaRPr altLang="en-US" lang="zh-CN"/>
              </a:p>
            </p:txBody>
          </p:sp>
          <p:sp>
            <p:nvSpPr>
              <p:cNvPr id="1556" name="Freeform 600"/>
              <p:cNvSpPr/>
              <p:nvPr/>
            </p:nvSpPr>
            <p:spPr bwMode="auto">
              <a:xfrm>
                <a:off x="4516" y="1356"/>
                <a:ext cx="48" cy="60"/>
              </a:xfrm>
              <a:custGeom>
                <a:gdLst>
                  <a:gd fmla="*/ 48 w 48" name="T0"/>
                  <a:gd fmla="*/ 0 h 60" name="T1"/>
                  <a:gd fmla="*/ 48 w 48" name="T2"/>
                  <a:gd fmla="*/ 0 h 60" name="T3"/>
                  <a:gd fmla="*/ 0 w 48" name="T4"/>
                  <a:gd fmla="*/ 10 h 60" name="T5"/>
                  <a:gd fmla="*/ 0 w 48" name="T6"/>
                  <a:gd fmla="*/ 60 h 60" name="T7"/>
                  <a:gd fmla="*/ 48 w 48" name="T8"/>
                  <a:gd fmla="*/ 46 h 60" name="T9"/>
                  <a:gd fmla="*/ 48 w 48" name="T10"/>
                  <a:gd fmla="*/ 0 h 60" name="T11"/>
                </a:gdLst>
                <a:cxnLst>
                  <a:cxn ang="0">
                    <a:pos x="T0" y="T1"/>
                  </a:cxn>
                  <a:cxn ang="0">
                    <a:pos x="T2" y="T3"/>
                  </a:cxn>
                  <a:cxn ang="0">
                    <a:pos x="T4" y="T5"/>
                  </a:cxn>
                  <a:cxn ang="0">
                    <a:pos x="T6" y="T7"/>
                  </a:cxn>
                  <a:cxn ang="0">
                    <a:pos x="T8" y="T9"/>
                  </a:cxn>
                  <a:cxn ang="0">
                    <a:pos x="T10" y="T11"/>
                  </a:cxn>
                </a:cxnLst>
                <a:rect b="b" l="0" r="r" t="0"/>
                <a:pathLst>
                  <a:path h="60" w="48">
                    <a:moveTo>
                      <a:pt x="48" y="0"/>
                    </a:moveTo>
                    <a:lnTo>
                      <a:pt x="48" y="0"/>
                    </a:lnTo>
                    <a:lnTo>
                      <a:pt x="0" y="10"/>
                    </a:lnTo>
                    <a:lnTo>
                      <a:pt x="0" y="60"/>
                    </a:lnTo>
                    <a:lnTo>
                      <a:pt x="48" y="46"/>
                    </a:lnTo>
                    <a:lnTo>
                      <a:pt x="48" y="0"/>
                    </a:lnTo>
                    <a:close/>
                  </a:path>
                </a:pathLst>
              </a:custGeom>
              <a:grpFill/>
              <a:ln>
                <a:noFill/>
              </a:ln>
            </p:spPr>
            <p:txBody>
              <a:bodyPr anchor="t" anchorCtr="0" bIns="45720" compatLnSpc="1" lIns="91440" numCol="1" rIns="91440" tIns="45720" vert="horz" wrap="square"/>
              <a:lstStyle/>
              <a:p>
                <a:endParaRPr altLang="en-US" lang="zh-CN"/>
              </a:p>
            </p:txBody>
          </p:sp>
          <p:sp>
            <p:nvSpPr>
              <p:cNvPr id="1557" name="Freeform 601"/>
              <p:cNvSpPr/>
              <p:nvPr/>
            </p:nvSpPr>
            <p:spPr bwMode="auto">
              <a:xfrm>
                <a:off x="4516" y="1356"/>
                <a:ext cx="48" cy="60"/>
              </a:xfrm>
              <a:custGeom>
                <a:gdLst>
                  <a:gd fmla="*/ 48 w 48" name="T0"/>
                  <a:gd fmla="*/ 0 h 60" name="T1"/>
                  <a:gd fmla="*/ 48 w 48" name="T2"/>
                  <a:gd fmla="*/ 0 h 60" name="T3"/>
                  <a:gd fmla="*/ 0 w 48" name="T4"/>
                  <a:gd fmla="*/ 10 h 60" name="T5"/>
                  <a:gd fmla="*/ 0 w 48" name="T6"/>
                  <a:gd fmla="*/ 60 h 60" name="T7"/>
                  <a:gd fmla="*/ 48 w 48" name="T8"/>
                  <a:gd fmla="*/ 46 h 60" name="T9"/>
                  <a:gd fmla="*/ 48 w 48" name="T10"/>
                  <a:gd fmla="*/ 0 h 60" name="T11"/>
                </a:gdLst>
                <a:cxnLst>
                  <a:cxn ang="0">
                    <a:pos x="T0" y="T1"/>
                  </a:cxn>
                  <a:cxn ang="0">
                    <a:pos x="T2" y="T3"/>
                  </a:cxn>
                  <a:cxn ang="0">
                    <a:pos x="T4" y="T5"/>
                  </a:cxn>
                  <a:cxn ang="0">
                    <a:pos x="T6" y="T7"/>
                  </a:cxn>
                  <a:cxn ang="0">
                    <a:pos x="T8" y="T9"/>
                  </a:cxn>
                  <a:cxn ang="0">
                    <a:pos x="T10" y="T11"/>
                  </a:cxn>
                </a:cxnLst>
                <a:rect b="b" l="0" r="r" t="0"/>
                <a:pathLst>
                  <a:path h="60" w="48">
                    <a:moveTo>
                      <a:pt x="48" y="0"/>
                    </a:moveTo>
                    <a:lnTo>
                      <a:pt x="48" y="0"/>
                    </a:lnTo>
                    <a:lnTo>
                      <a:pt x="0" y="10"/>
                    </a:lnTo>
                    <a:lnTo>
                      <a:pt x="0" y="60"/>
                    </a:lnTo>
                    <a:lnTo>
                      <a:pt x="48" y="46"/>
                    </a:lnTo>
                    <a:lnTo>
                      <a:pt x="48" y="0"/>
                    </a:lnTo>
                  </a:path>
                </a:pathLst>
              </a:custGeom>
              <a:grpFill/>
              <a:ln>
                <a:noFill/>
              </a:ln>
            </p:spPr>
            <p:txBody>
              <a:bodyPr anchor="t" anchorCtr="0" bIns="45720" compatLnSpc="1" lIns="91440" numCol="1" rIns="91440" tIns="45720" vert="horz" wrap="square"/>
              <a:lstStyle/>
              <a:p>
                <a:endParaRPr altLang="en-US" lang="zh-CN"/>
              </a:p>
            </p:txBody>
          </p:sp>
          <p:sp>
            <p:nvSpPr>
              <p:cNvPr id="1558" name="Freeform 602"/>
              <p:cNvSpPr/>
              <p:nvPr/>
            </p:nvSpPr>
            <p:spPr bwMode="auto">
              <a:xfrm>
                <a:off x="4616" y="1342"/>
                <a:ext cx="18" cy="44"/>
              </a:xfrm>
              <a:custGeom>
                <a:gdLst>
                  <a:gd fmla="*/ 18 w 18" name="T0"/>
                  <a:gd fmla="*/ 0 h 44" name="T1"/>
                  <a:gd fmla="*/ 18 w 18" name="T2"/>
                  <a:gd fmla="*/ 0 h 44" name="T3"/>
                  <a:gd fmla="*/ 0 w 18" name="T4"/>
                  <a:gd fmla="*/ 4 h 44" name="T5"/>
                  <a:gd fmla="*/ 0 w 18" name="T6"/>
                  <a:gd fmla="*/ 44 h 44" name="T7"/>
                  <a:gd fmla="*/ 18 w 18" name="T8"/>
                  <a:gd fmla="*/ 38 h 44" name="T9"/>
                  <a:gd fmla="*/ 18 w 18" name="T10"/>
                  <a:gd fmla="*/ 0 h 44" name="T11"/>
                </a:gdLst>
                <a:cxnLst>
                  <a:cxn ang="0">
                    <a:pos x="T0" y="T1"/>
                  </a:cxn>
                  <a:cxn ang="0">
                    <a:pos x="T2" y="T3"/>
                  </a:cxn>
                  <a:cxn ang="0">
                    <a:pos x="T4" y="T5"/>
                  </a:cxn>
                  <a:cxn ang="0">
                    <a:pos x="T6" y="T7"/>
                  </a:cxn>
                  <a:cxn ang="0">
                    <a:pos x="T8" y="T9"/>
                  </a:cxn>
                  <a:cxn ang="0">
                    <a:pos x="T10" y="T11"/>
                  </a:cxn>
                </a:cxnLst>
                <a:rect b="b" l="0" r="r" t="0"/>
                <a:pathLst>
                  <a:path h="44" w="18">
                    <a:moveTo>
                      <a:pt x="18" y="0"/>
                    </a:moveTo>
                    <a:lnTo>
                      <a:pt x="18" y="0"/>
                    </a:lnTo>
                    <a:lnTo>
                      <a:pt x="0" y="4"/>
                    </a:lnTo>
                    <a:lnTo>
                      <a:pt x="0" y="44"/>
                    </a:lnTo>
                    <a:lnTo>
                      <a:pt x="18" y="38"/>
                    </a:lnTo>
                    <a:lnTo>
                      <a:pt x="18" y="0"/>
                    </a:lnTo>
                    <a:close/>
                  </a:path>
                </a:pathLst>
              </a:custGeom>
              <a:grpFill/>
              <a:ln>
                <a:noFill/>
              </a:ln>
            </p:spPr>
            <p:txBody>
              <a:bodyPr anchor="t" anchorCtr="0" bIns="45720" compatLnSpc="1" lIns="91440" numCol="1" rIns="91440" tIns="45720" vert="horz" wrap="square"/>
              <a:lstStyle/>
              <a:p>
                <a:endParaRPr altLang="en-US" lang="zh-CN"/>
              </a:p>
            </p:txBody>
          </p:sp>
          <p:sp>
            <p:nvSpPr>
              <p:cNvPr id="1559" name="Freeform 603"/>
              <p:cNvSpPr/>
              <p:nvPr/>
            </p:nvSpPr>
            <p:spPr bwMode="auto">
              <a:xfrm>
                <a:off x="4616" y="1342"/>
                <a:ext cx="18" cy="44"/>
              </a:xfrm>
              <a:custGeom>
                <a:gdLst>
                  <a:gd fmla="*/ 18 w 18" name="T0"/>
                  <a:gd fmla="*/ 0 h 44" name="T1"/>
                  <a:gd fmla="*/ 18 w 18" name="T2"/>
                  <a:gd fmla="*/ 0 h 44" name="T3"/>
                  <a:gd fmla="*/ 0 w 18" name="T4"/>
                  <a:gd fmla="*/ 4 h 44" name="T5"/>
                  <a:gd fmla="*/ 0 w 18" name="T6"/>
                  <a:gd fmla="*/ 44 h 44" name="T7"/>
                  <a:gd fmla="*/ 18 w 18" name="T8"/>
                  <a:gd fmla="*/ 38 h 44" name="T9"/>
                  <a:gd fmla="*/ 18 w 18" name="T10"/>
                  <a:gd fmla="*/ 0 h 44" name="T11"/>
                </a:gdLst>
                <a:cxnLst>
                  <a:cxn ang="0">
                    <a:pos x="T0" y="T1"/>
                  </a:cxn>
                  <a:cxn ang="0">
                    <a:pos x="T2" y="T3"/>
                  </a:cxn>
                  <a:cxn ang="0">
                    <a:pos x="T4" y="T5"/>
                  </a:cxn>
                  <a:cxn ang="0">
                    <a:pos x="T6" y="T7"/>
                  </a:cxn>
                  <a:cxn ang="0">
                    <a:pos x="T8" y="T9"/>
                  </a:cxn>
                  <a:cxn ang="0">
                    <a:pos x="T10" y="T11"/>
                  </a:cxn>
                </a:cxnLst>
                <a:rect b="b" l="0" r="r" t="0"/>
                <a:pathLst>
                  <a:path h="44" w="18">
                    <a:moveTo>
                      <a:pt x="18" y="0"/>
                    </a:moveTo>
                    <a:lnTo>
                      <a:pt x="18" y="0"/>
                    </a:lnTo>
                    <a:lnTo>
                      <a:pt x="0" y="4"/>
                    </a:lnTo>
                    <a:lnTo>
                      <a:pt x="0" y="44"/>
                    </a:lnTo>
                    <a:lnTo>
                      <a:pt x="18" y="38"/>
                    </a:lnTo>
                    <a:lnTo>
                      <a:pt x="18" y="0"/>
                    </a:lnTo>
                  </a:path>
                </a:pathLst>
              </a:custGeom>
              <a:grpFill/>
              <a:ln>
                <a:noFill/>
              </a:ln>
            </p:spPr>
            <p:txBody>
              <a:bodyPr anchor="t" anchorCtr="0" bIns="45720" compatLnSpc="1" lIns="91440" numCol="1" rIns="91440" tIns="45720" vert="horz" wrap="square"/>
              <a:lstStyle/>
              <a:p>
                <a:endParaRPr altLang="en-US" lang="zh-CN"/>
              </a:p>
            </p:txBody>
          </p:sp>
          <p:sp>
            <p:nvSpPr>
              <p:cNvPr id="1560" name="Freeform 604"/>
              <p:cNvSpPr/>
              <p:nvPr/>
            </p:nvSpPr>
            <p:spPr bwMode="auto">
              <a:xfrm>
                <a:off x="4658" y="1324"/>
                <a:ext cx="56" cy="48"/>
              </a:xfrm>
              <a:custGeom>
                <a:gdLst>
                  <a:gd fmla="*/ 56 w 56" name="T0"/>
                  <a:gd fmla="*/ 0 h 48" name="T1"/>
                  <a:gd fmla="*/ 56 w 56" name="T2"/>
                  <a:gd fmla="*/ 0 h 48" name="T3"/>
                  <a:gd fmla="*/ 24 w 56" name="T4"/>
                  <a:gd fmla="*/ 8 h 48" name="T5"/>
                  <a:gd fmla="*/ 24 w 56" name="T6"/>
                  <a:gd fmla="*/ 8 h 48" name="T7"/>
                  <a:gd fmla="*/ 24 w 56" name="T8"/>
                  <a:gd fmla="*/ 8 h 48" name="T9"/>
                  <a:gd fmla="*/ 24 w 56" name="T10"/>
                  <a:gd fmla="*/ 8 h 48" name="T11"/>
                  <a:gd fmla="*/ 24 w 56" name="T12"/>
                  <a:gd fmla="*/ 8 h 48" name="T13"/>
                  <a:gd fmla="*/ 24 w 56" name="T14"/>
                  <a:gd fmla="*/ 8 h 48" name="T15"/>
                  <a:gd fmla="*/ 24 w 56" name="T16"/>
                  <a:gd fmla="*/ 8 h 48" name="T17"/>
                  <a:gd fmla="*/ 0 w 56" name="T18"/>
                  <a:gd fmla="*/ 12 h 48" name="T19"/>
                  <a:gd fmla="*/ 0 w 56" name="T20"/>
                  <a:gd fmla="*/ 48 h 48" name="T21"/>
                  <a:gd fmla="*/ 56 w 56" name="T22"/>
                  <a:gd fmla="*/ 30 h 48" name="T23"/>
                  <a:gd fmla="*/ 56 w 56" name="T24"/>
                  <a:gd fmla="*/ 0 h 4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8" w="56">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close/>
                  </a:path>
                </a:pathLst>
              </a:custGeom>
              <a:grpFill/>
              <a:ln>
                <a:noFill/>
              </a:ln>
            </p:spPr>
            <p:txBody>
              <a:bodyPr anchor="t" anchorCtr="0" bIns="45720" compatLnSpc="1" lIns="91440" numCol="1" rIns="91440" tIns="45720" vert="horz" wrap="square"/>
              <a:lstStyle/>
              <a:p>
                <a:endParaRPr altLang="en-US" lang="zh-CN"/>
              </a:p>
            </p:txBody>
          </p:sp>
          <p:sp>
            <p:nvSpPr>
              <p:cNvPr id="1561" name="Freeform 605"/>
              <p:cNvSpPr/>
              <p:nvPr/>
            </p:nvSpPr>
            <p:spPr bwMode="auto">
              <a:xfrm>
                <a:off x="4658" y="1324"/>
                <a:ext cx="56" cy="48"/>
              </a:xfrm>
              <a:custGeom>
                <a:gdLst>
                  <a:gd fmla="*/ 56 w 56" name="T0"/>
                  <a:gd fmla="*/ 0 h 48" name="T1"/>
                  <a:gd fmla="*/ 56 w 56" name="T2"/>
                  <a:gd fmla="*/ 0 h 48" name="T3"/>
                  <a:gd fmla="*/ 24 w 56" name="T4"/>
                  <a:gd fmla="*/ 8 h 48" name="T5"/>
                  <a:gd fmla="*/ 24 w 56" name="T6"/>
                  <a:gd fmla="*/ 8 h 48" name="T7"/>
                  <a:gd fmla="*/ 24 w 56" name="T8"/>
                  <a:gd fmla="*/ 8 h 48" name="T9"/>
                  <a:gd fmla="*/ 24 w 56" name="T10"/>
                  <a:gd fmla="*/ 8 h 48" name="T11"/>
                  <a:gd fmla="*/ 24 w 56" name="T12"/>
                  <a:gd fmla="*/ 8 h 48" name="T13"/>
                  <a:gd fmla="*/ 24 w 56" name="T14"/>
                  <a:gd fmla="*/ 8 h 48" name="T15"/>
                  <a:gd fmla="*/ 24 w 56" name="T16"/>
                  <a:gd fmla="*/ 8 h 48" name="T17"/>
                  <a:gd fmla="*/ 0 w 56" name="T18"/>
                  <a:gd fmla="*/ 12 h 48" name="T19"/>
                  <a:gd fmla="*/ 0 w 56" name="T20"/>
                  <a:gd fmla="*/ 48 h 48" name="T21"/>
                  <a:gd fmla="*/ 56 w 56" name="T22"/>
                  <a:gd fmla="*/ 30 h 48" name="T23"/>
                  <a:gd fmla="*/ 56 w 56" name="T24"/>
                  <a:gd fmla="*/ 0 h 4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8" w="56">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path>
                </a:pathLst>
              </a:custGeom>
              <a:grpFill/>
              <a:ln>
                <a:noFill/>
              </a:ln>
            </p:spPr>
            <p:txBody>
              <a:bodyPr anchor="t" anchorCtr="0" bIns="45720" compatLnSpc="1" lIns="91440" numCol="1" rIns="91440" tIns="45720" vert="horz" wrap="square"/>
              <a:lstStyle/>
              <a:p>
                <a:endParaRPr altLang="en-US" lang="zh-CN"/>
              </a:p>
            </p:txBody>
          </p:sp>
          <p:sp>
            <p:nvSpPr>
              <p:cNvPr id="1562" name="Freeform 606"/>
              <p:cNvSpPr/>
              <p:nvPr/>
            </p:nvSpPr>
            <p:spPr bwMode="auto">
              <a:xfrm>
                <a:off x="4738" y="1314"/>
                <a:ext cx="24" cy="32"/>
              </a:xfrm>
              <a:custGeom>
                <a:gdLst>
                  <a:gd fmla="*/ 24 w 24" name="T0"/>
                  <a:gd fmla="*/ 0 h 32" name="T1"/>
                  <a:gd fmla="*/ 24 w 24" name="T2"/>
                  <a:gd fmla="*/ 0 h 32" name="T3"/>
                  <a:gd fmla="*/ 0 w 24" name="T4"/>
                  <a:gd fmla="*/ 6 h 32" name="T5"/>
                  <a:gd fmla="*/ 0 w 24" name="T6"/>
                  <a:gd fmla="*/ 32 h 32" name="T7"/>
                  <a:gd fmla="*/ 0 w 24" name="T8"/>
                  <a:gd fmla="*/ 32 h 32" name="T9"/>
                  <a:gd fmla="*/ 24 w 24" name="T10"/>
                  <a:gd fmla="*/ 26 h 32" name="T11"/>
                  <a:gd fmla="*/ 24 w 24" name="T12"/>
                  <a:gd fmla="*/ 0 h 32" name="T13"/>
                </a:gdLst>
                <a:cxnLst>
                  <a:cxn ang="0">
                    <a:pos x="T0" y="T1"/>
                  </a:cxn>
                  <a:cxn ang="0">
                    <a:pos x="T2" y="T3"/>
                  </a:cxn>
                  <a:cxn ang="0">
                    <a:pos x="T4" y="T5"/>
                  </a:cxn>
                  <a:cxn ang="0">
                    <a:pos x="T6" y="T7"/>
                  </a:cxn>
                  <a:cxn ang="0">
                    <a:pos x="T8" y="T9"/>
                  </a:cxn>
                  <a:cxn ang="0">
                    <a:pos x="T10" y="T11"/>
                  </a:cxn>
                  <a:cxn ang="0">
                    <a:pos x="T12" y="T13"/>
                  </a:cxn>
                </a:cxnLst>
                <a:rect b="b" l="0" r="r" t="0"/>
                <a:pathLst>
                  <a:path h="32" w="24">
                    <a:moveTo>
                      <a:pt x="24" y="0"/>
                    </a:moveTo>
                    <a:lnTo>
                      <a:pt x="24" y="0"/>
                    </a:lnTo>
                    <a:lnTo>
                      <a:pt x="0" y="6"/>
                    </a:lnTo>
                    <a:lnTo>
                      <a:pt x="0" y="32"/>
                    </a:lnTo>
                    <a:lnTo>
                      <a:pt x="0" y="32"/>
                    </a:lnTo>
                    <a:lnTo>
                      <a:pt x="24" y="26"/>
                    </a:lnTo>
                    <a:lnTo>
                      <a:pt x="24" y="0"/>
                    </a:lnTo>
                    <a:close/>
                  </a:path>
                </a:pathLst>
              </a:custGeom>
              <a:grpFill/>
              <a:ln>
                <a:noFill/>
              </a:ln>
            </p:spPr>
            <p:txBody>
              <a:bodyPr anchor="t" anchorCtr="0" bIns="45720" compatLnSpc="1" lIns="91440" numCol="1" rIns="91440" tIns="45720" vert="horz" wrap="square"/>
              <a:lstStyle/>
              <a:p>
                <a:endParaRPr altLang="en-US" lang="zh-CN"/>
              </a:p>
            </p:txBody>
          </p:sp>
          <p:sp>
            <p:nvSpPr>
              <p:cNvPr id="1563" name="Freeform 607"/>
              <p:cNvSpPr/>
              <p:nvPr/>
            </p:nvSpPr>
            <p:spPr bwMode="auto">
              <a:xfrm>
                <a:off x="4738" y="1314"/>
                <a:ext cx="24" cy="32"/>
              </a:xfrm>
              <a:custGeom>
                <a:gdLst>
                  <a:gd fmla="*/ 24 w 24" name="T0"/>
                  <a:gd fmla="*/ 0 h 32" name="T1"/>
                  <a:gd fmla="*/ 24 w 24" name="T2"/>
                  <a:gd fmla="*/ 0 h 32" name="T3"/>
                  <a:gd fmla="*/ 0 w 24" name="T4"/>
                  <a:gd fmla="*/ 6 h 32" name="T5"/>
                  <a:gd fmla="*/ 0 w 24" name="T6"/>
                  <a:gd fmla="*/ 32 h 32" name="T7"/>
                  <a:gd fmla="*/ 0 w 24" name="T8"/>
                  <a:gd fmla="*/ 32 h 32" name="T9"/>
                  <a:gd fmla="*/ 24 w 24" name="T10"/>
                  <a:gd fmla="*/ 26 h 32" name="T11"/>
                  <a:gd fmla="*/ 24 w 24" name="T12"/>
                  <a:gd fmla="*/ 0 h 32" name="T13"/>
                </a:gdLst>
                <a:cxnLst>
                  <a:cxn ang="0">
                    <a:pos x="T0" y="T1"/>
                  </a:cxn>
                  <a:cxn ang="0">
                    <a:pos x="T2" y="T3"/>
                  </a:cxn>
                  <a:cxn ang="0">
                    <a:pos x="T4" y="T5"/>
                  </a:cxn>
                  <a:cxn ang="0">
                    <a:pos x="T6" y="T7"/>
                  </a:cxn>
                  <a:cxn ang="0">
                    <a:pos x="T8" y="T9"/>
                  </a:cxn>
                  <a:cxn ang="0">
                    <a:pos x="T10" y="T11"/>
                  </a:cxn>
                  <a:cxn ang="0">
                    <a:pos x="T12" y="T13"/>
                  </a:cxn>
                </a:cxnLst>
                <a:rect b="b" l="0" r="r" t="0"/>
                <a:pathLst>
                  <a:path h="32" w="24">
                    <a:moveTo>
                      <a:pt x="24" y="0"/>
                    </a:moveTo>
                    <a:lnTo>
                      <a:pt x="24" y="0"/>
                    </a:lnTo>
                    <a:lnTo>
                      <a:pt x="0" y="6"/>
                    </a:lnTo>
                    <a:lnTo>
                      <a:pt x="0" y="32"/>
                    </a:lnTo>
                    <a:lnTo>
                      <a:pt x="0" y="32"/>
                    </a:lnTo>
                    <a:lnTo>
                      <a:pt x="24" y="26"/>
                    </a:lnTo>
                    <a:lnTo>
                      <a:pt x="24" y="0"/>
                    </a:lnTo>
                  </a:path>
                </a:pathLst>
              </a:custGeom>
              <a:grpFill/>
              <a:ln>
                <a:noFill/>
              </a:ln>
            </p:spPr>
            <p:txBody>
              <a:bodyPr anchor="t" anchorCtr="0" bIns="45720" compatLnSpc="1" lIns="91440" numCol="1" rIns="91440" tIns="45720" vert="horz" wrap="square"/>
              <a:lstStyle/>
              <a:p>
                <a:endParaRPr altLang="en-US" lang="zh-CN"/>
              </a:p>
            </p:txBody>
          </p:sp>
          <p:sp>
            <p:nvSpPr>
              <p:cNvPr id="1564" name="Freeform 608"/>
              <p:cNvSpPr/>
              <p:nvPr/>
            </p:nvSpPr>
            <p:spPr bwMode="auto">
              <a:xfrm>
                <a:off x="4516" y="1448"/>
                <a:ext cx="36" cy="62"/>
              </a:xfrm>
              <a:custGeom>
                <a:gdLst>
                  <a:gd fmla="*/ 36 w 36" name="T0"/>
                  <a:gd fmla="*/ 0 h 62" name="T1"/>
                  <a:gd fmla="*/ 36 w 36" name="T2"/>
                  <a:gd fmla="*/ 0 h 62" name="T3"/>
                  <a:gd fmla="*/ 0 w 36" name="T4"/>
                  <a:gd fmla="*/ 12 h 62" name="T5"/>
                  <a:gd fmla="*/ 0 w 36" name="T6"/>
                  <a:gd fmla="*/ 62 h 62" name="T7"/>
                  <a:gd fmla="*/ 36 w 36" name="T8"/>
                  <a:gd fmla="*/ 46 h 62" name="T9"/>
                  <a:gd fmla="*/ 36 w 36" name="T10"/>
                  <a:gd fmla="*/ 0 h 62" name="T11"/>
                </a:gdLst>
                <a:cxnLst>
                  <a:cxn ang="0">
                    <a:pos x="T0" y="T1"/>
                  </a:cxn>
                  <a:cxn ang="0">
                    <a:pos x="T2" y="T3"/>
                  </a:cxn>
                  <a:cxn ang="0">
                    <a:pos x="T4" y="T5"/>
                  </a:cxn>
                  <a:cxn ang="0">
                    <a:pos x="T6" y="T7"/>
                  </a:cxn>
                  <a:cxn ang="0">
                    <a:pos x="T8" y="T9"/>
                  </a:cxn>
                  <a:cxn ang="0">
                    <a:pos x="T10" y="T11"/>
                  </a:cxn>
                </a:cxnLst>
                <a:rect b="b" l="0" r="r" t="0"/>
                <a:pathLst>
                  <a:path h="62" w="36">
                    <a:moveTo>
                      <a:pt x="36" y="0"/>
                    </a:moveTo>
                    <a:lnTo>
                      <a:pt x="36" y="0"/>
                    </a:lnTo>
                    <a:lnTo>
                      <a:pt x="0" y="12"/>
                    </a:lnTo>
                    <a:lnTo>
                      <a:pt x="0" y="62"/>
                    </a:lnTo>
                    <a:lnTo>
                      <a:pt x="36" y="46"/>
                    </a:lnTo>
                    <a:lnTo>
                      <a:pt x="36" y="0"/>
                    </a:lnTo>
                    <a:close/>
                  </a:path>
                </a:pathLst>
              </a:custGeom>
              <a:grpFill/>
              <a:ln>
                <a:noFill/>
              </a:ln>
            </p:spPr>
            <p:txBody>
              <a:bodyPr anchor="t" anchorCtr="0" bIns="45720" compatLnSpc="1" lIns="91440" numCol="1" rIns="91440" tIns="45720" vert="horz" wrap="square"/>
              <a:lstStyle/>
              <a:p>
                <a:endParaRPr altLang="en-US" lang="zh-CN"/>
              </a:p>
            </p:txBody>
          </p:sp>
          <p:sp>
            <p:nvSpPr>
              <p:cNvPr id="1565" name="Freeform 609"/>
              <p:cNvSpPr/>
              <p:nvPr/>
            </p:nvSpPr>
            <p:spPr bwMode="auto">
              <a:xfrm>
                <a:off x="4516" y="1448"/>
                <a:ext cx="36" cy="62"/>
              </a:xfrm>
              <a:custGeom>
                <a:gdLst>
                  <a:gd fmla="*/ 36 w 36" name="T0"/>
                  <a:gd fmla="*/ 0 h 62" name="T1"/>
                  <a:gd fmla="*/ 36 w 36" name="T2"/>
                  <a:gd fmla="*/ 0 h 62" name="T3"/>
                  <a:gd fmla="*/ 0 w 36" name="T4"/>
                  <a:gd fmla="*/ 12 h 62" name="T5"/>
                  <a:gd fmla="*/ 0 w 36" name="T6"/>
                  <a:gd fmla="*/ 62 h 62" name="T7"/>
                  <a:gd fmla="*/ 36 w 36" name="T8"/>
                  <a:gd fmla="*/ 46 h 62" name="T9"/>
                  <a:gd fmla="*/ 36 w 36" name="T10"/>
                  <a:gd fmla="*/ 0 h 62" name="T11"/>
                </a:gdLst>
                <a:cxnLst>
                  <a:cxn ang="0">
                    <a:pos x="T0" y="T1"/>
                  </a:cxn>
                  <a:cxn ang="0">
                    <a:pos x="T2" y="T3"/>
                  </a:cxn>
                  <a:cxn ang="0">
                    <a:pos x="T4" y="T5"/>
                  </a:cxn>
                  <a:cxn ang="0">
                    <a:pos x="T6" y="T7"/>
                  </a:cxn>
                  <a:cxn ang="0">
                    <a:pos x="T8" y="T9"/>
                  </a:cxn>
                  <a:cxn ang="0">
                    <a:pos x="T10" y="T11"/>
                  </a:cxn>
                </a:cxnLst>
                <a:rect b="b" l="0" r="r" t="0"/>
                <a:pathLst>
                  <a:path h="62" w="36">
                    <a:moveTo>
                      <a:pt x="36" y="0"/>
                    </a:moveTo>
                    <a:lnTo>
                      <a:pt x="36" y="0"/>
                    </a:lnTo>
                    <a:lnTo>
                      <a:pt x="0" y="12"/>
                    </a:lnTo>
                    <a:lnTo>
                      <a:pt x="0" y="62"/>
                    </a:lnTo>
                    <a:lnTo>
                      <a:pt x="36" y="46"/>
                    </a:lnTo>
                    <a:lnTo>
                      <a:pt x="36" y="0"/>
                    </a:lnTo>
                  </a:path>
                </a:pathLst>
              </a:custGeom>
              <a:grpFill/>
              <a:ln>
                <a:noFill/>
              </a:ln>
            </p:spPr>
            <p:txBody>
              <a:bodyPr anchor="t" anchorCtr="0" bIns="45720" compatLnSpc="1" lIns="91440" numCol="1" rIns="91440" tIns="45720" vert="horz" wrap="square"/>
              <a:lstStyle/>
              <a:p>
                <a:endParaRPr altLang="en-US" lang="zh-CN"/>
              </a:p>
            </p:txBody>
          </p:sp>
        </p:grpSp>
        <p:grpSp>
          <p:nvGrpSpPr>
            <p:cNvPr id="370" name="Group 811"/>
            <p:cNvGrpSpPr/>
            <p:nvPr/>
          </p:nvGrpSpPr>
          <p:grpSpPr>
            <a:xfrm>
              <a:off x="-4373911" y="-404813"/>
              <a:ext cx="2409908" cy="3767136"/>
              <a:chOff x="4516" y="1332"/>
              <a:chExt cx="1518" cy="2373"/>
            </a:xfrm>
            <a:grpFill/>
          </p:grpSpPr>
          <p:sp>
            <p:nvSpPr>
              <p:cNvPr id="1166" name="Freeform 611"/>
              <p:cNvSpPr/>
              <p:nvPr/>
            </p:nvSpPr>
            <p:spPr bwMode="auto">
              <a:xfrm>
                <a:off x="4576" y="1404"/>
                <a:ext cx="104" cy="80"/>
              </a:xfrm>
              <a:custGeom>
                <a:gdLst>
                  <a:gd fmla="*/ 104 w 104" name="T0"/>
                  <a:gd fmla="*/ 0 h 80" name="T1"/>
                  <a:gd fmla="*/ 104 w 104" name="T2"/>
                  <a:gd fmla="*/ 0 h 80" name="T3"/>
                  <a:gd fmla="*/ 0 w 104" name="T4"/>
                  <a:gd fmla="*/ 36 h 80" name="T5"/>
                  <a:gd fmla="*/ 0 w 104" name="T6"/>
                  <a:gd fmla="*/ 80 h 80" name="T7"/>
                  <a:gd fmla="*/ 104 w 104" name="T8"/>
                  <a:gd fmla="*/ 34 h 80" name="T9"/>
                  <a:gd fmla="*/ 104 w 104" name="T10"/>
                  <a:gd fmla="*/ 0 h 80" name="T11"/>
                </a:gdLst>
                <a:cxnLst>
                  <a:cxn ang="0">
                    <a:pos x="T0" y="T1"/>
                  </a:cxn>
                  <a:cxn ang="0">
                    <a:pos x="T2" y="T3"/>
                  </a:cxn>
                  <a:cxn ang="0">
                    <a:pos x="T4" y="T5"/>
                  </a:cxn>
                  <a:cxn ang="0">
                    <a:pos x="T6" y="T7"/>
                  </a:cxn>
                  <a:cxn ang="0">
                    <a:pos x="T8" y="T9"/>
                  </a:cxn>
                  <a:cxn ang="0">
                    <a:pos x="T10" y="T11"/>
                  </a:cxn>
                </a:cxnLst>
                <a:rect b="b" l="0" r="r" t="0"/>
                <a:pathLst>
                  <a:path h="80" w="104">
                    <a:moveTo>
                      <a:pt x="104" y="0"/>
                    </a:moveTo>
                    <a:lnTo>
                      <a:pt x="104" y="0"/>
                    </a:lnTo>
                    <a:lnTo>
                      <a:pt x="0" y="36"/>
                    </a:lnTo>
                    <a:lnTo>
                      <a:pt x="0" y="80"/>
                    </a:lnTo>
                    <a:lnTo>
                      <a:pt x="104" y="34"/>
                    </a:lnTo>
                    <a:lnTo>
                      <a:pt x="104" y="0"/>
                    </a:lnTo>
                    <a:close/>
                  </a:path>
                </a:pathLst>
              </a:custGeom>
              <a:grpFill/>
              <a:ln>
                <a:noFill/>
              </a:ln>
            </p:spPr>
            <p:txBody>
              <a:bodyPr anchor="t" anchorCtr="0" bIns="45720" compatLnSpc="1" lIns="91440" numCol="1" rIns="91440" tIns="45720" vert="horz" wrap="square"/>
              <a:lstStyle/>
              <a:p>
                <a:endParaRPr altLang="en-US" lang="zh-CN"/>
              </a:p>
            </p:txBody>
          </p:sp>
          <p:sp>
            <p:nvSpPr>
              <p:cNvPr id="1167" name="Freeform 612"/>
              <p:cNvSpPr/>
              <p:nvPr/>
            </p:nvSpPr>
            <p:spPr bwMode="auto">
              <a:xfrm>
                <a:off x="4576" y="1404"/>
                <a:ext cx="104" cy="80"/>
              </a:xfrm>
              <a:custGeom>
                <a:gdLst>
                  <a:gd fmla="*/ 104 w 104" name="T0"/>
                  <a:gd fmla="*/ 0 h 80" name="T1"/>
                  <a:gd fmla="*/ 104 w 104" name="T2"/>
                  <a:gd fmla="*/ 0 h 80" name="T3"/>
                  <a:gd fmla="*/ 0 w 104" name="T4"/>
                  <a:gd fmla="*/ 36 h 80" name="T5"/>
                  <a:gd fmla="*/ 0 w 104" name="T6"/>
                  <a:gd fmla="*/ 80 h 80" name="T7"/>
                  <a:gd fmla="*/ 104 w 104" name="T8"/>
                  <a:gd fmla="*/ 34 h 80" name="T9"/>
                  <a:gd fmla="*/ 104 w 104" name="T10"/>
                  <a:gd fmla="*/ 0 h 80" name="T11"/>
                </a:gdLst>
                <a:cxnLst>
                  <a:cxn ang="0">
                    <a:pos x="T0" y="T1"/>
                  </a:cxn>
                  <a:cxn ang="0">
                    <a:pos x="T2" y="T3"/>
                  </a:cxn>
                  <a:cxn ang="0">
                    <a:pos x="T4" y="T5"/>
                  </a:cxn>
                  <a:cxn ang="0">
                    <a:pos x="T6" y="T7"/>
                  </a:cxn>
                  <a:cxn ang="0">
                    <a:pos x="T8" y="T9"/>
                  </a:cxn>
                  <a:cxn ang="0">
                    <a:pos x="T10" y="T11"/>
                  </a:cxn>
                </a:cxnLst>
                <a:rect b="b" l="0" r="r" t="0"/>
                <a:pathLst>
                  <a:path h="80" w="104">
                    <a:moveTo>
                      <a:pt x="104" y="0"/>
                    </a:moveTo>
                    <a:lnTo>
                      <a:pt x="104" y="0"/>
                    </a:lnTo>
                    <a:lnTo>
                      <a:pt x="0" y="36"/>
                    </a:lnTo>
                    <a:lnTo>
                      <a:pt x="0" y="80"/>
                    </a:lnTo>
                    <a:lnTo>
                      <a:pt x="104" y="34"/>
                    </a:lnTo>
                    <a:lnTo>
                      <a:pt x="104" y="0"/>
                    </a:lnTo>
                  </a:path>
                </a:pathLst>
              </a:custGeom>
              <a:grpFill/>
              <a:ln>
                <a:noFill/>
              </a:ln>
            </p:spPr>
            <p:txBody>
              <a:bodyPr anchor="t" anchorCtr="0" bIns="45720" compatLnSpc="1" lIns="91440" numCol="1" rIns="91440" tIns="45720" vert="horz" wrap="square"/>
              <a:lstStyle/>
              <a:p>
                <a:endParaRPr altLang="en-US" lang="zh-CN"/>
              </a:p>
            </p:txBody>
          </p:sp>
          <p:sp>
            <p:nvSpPr>
              <p:cNvPr id="1168" name="Freeform 613"/>
              <p:cNvSpPr/>
              <p:nvPr/>
            </p:nvSpPr>
            <p:spPr bwMode="auto">
              <a:xfrm>
                <a:off x="4704" y="1376"/>
                <a:ext cx="58" cy="50"/>
              </a:xfrm>
              <a:custGeom>
                <a:gdLst>
                  <a:gd fmla="*/ 58 w 58" name="T0"/>
                  <a:gd fmla="*/ 0 h 50" name="T1"/>
                  <a:gd fmla="*/ 0 w 58" name="T2"/>
                  <a:gd fmla="*/ 20 h 50" name="T3"/>
                  <a:gd fmla="*/ 0 w 58" name="T4"/>
                  <a:gd fmla="*/ 50 h 50" name="T5"/>
                  <a:gd fmla="*/ 58 w 58" name="T6"/>
                  <a:gd fmla="*/ 24 h 50" name="T7"/>
                  <a:gd fmla="*/ 58 w 58" name="T8"/>
                  <a:gd fmla="*/ 0 h 50" name="T9"/>
                </a:gdLst>
                <a:cxnLst>
                  <a:cxn ang="0">
                    <a:pos x="T0" y="T1"/>
                  </a:cxn>
                  <a:cxn ang="0">
                    <a:pos x="T2" y="T3"/>
                  </a:cxn>
                  <a:cxn ang="0">
                    <a:pos x="T4" y="T5"/>
                  </a:cxn>
                  <a:cxn ang="0">
                    <a:pos x="T6" y="T7"/>
                  </a:cxn>
                  <a:cxn ang="0">
                    <a:pos x="T8" y="T9"/>
                  </a:cxn>
                </a:cxnLst>
                <a:rect b="b" l="0" r="r" t="0"/>
                <a:pathLst>
                  <a:path h="50" w="57">
                    <a:moveTo>
                      <a:pt x="58" y="0"/>
                    </a:moveTo>
                    <a:lnTo>
                      <a:pt x="0" y="20"/>
                    </a:lnTo>
                    <a:lnTo>
                      <a:pt x="0" y="50"/>
                    </a:lnTo>
                    <a:lnTo>
                      <a:pt x="58" y="24"/>
                    </a:lnTo>
                    <a:lnTo>
                      <a:pt x="58" y="0"/>
                    </a:lnTo>
                    <a:close/>
                  </a:path>
                </a:pathLst>
              </a:custGeom>
              <a:grpFill/>
              <a:ln>
                <a:noFill/>
              </a:ln>
            </p:spPr>
            <p:txBody>
              <a:bodyPr anchor="t" anchorCtr="0" bIns="45720" compatLnSpc="1" lIns="91440" numCol="1" rIns="91440" tIns="45720" vert="horz" wrap="square"/>
              <a:lstStyle/>
              <a:p>
                <a:endParaRPr altLang="en-US" lang="zh-CN"/>
              </a:p>
            </p:txBody>
          </p:sp>
          <p:sp>
            <p:nvSpPr>
              <p:cNvPr id="1169" name="Freeform 614"/>
              <p:cNvSpPr/>
              <p:nvPr/>
            </p:nvSpPr>
            <p:spPr bwMode="auto">
              <a:xfrm>
                <a:off x="4704" y="1376"/>
                <a:ext cx="58" cy="50"/>
              </a:xfrm>
              <a:custGeom>
                <a:gdLst>
                  <a:gd fmla="*/ 58 w 58" name="T0"/>
                  <a:gd fmla="*/ 0 h 50" name="T1"/>
                  <a:gd fmla="*/ 0 w 58" name="T2"/>
                  <a:gd fmla="*/ 20 h 50" name="T3"/>
                  <a:gd fmla="*/ 0 w 58" name="T4"/>
                  <a:gd fmla="*/ 50 h 50" name="T5"/>
                  <a:gd fmla="*/ 58 w 58" name="T6"/>
                  <a:gd fmla="*/ 24 h 50" name="T7"/>
                  <a:gd fmla="*/ 58 w 58" name="T8"/>
                  <a:gd fmla="*/ 0 h 50" name="T9"/>
                </a:gdLst>
                <a:cxnLst>
                  <a:cxn ang="0">
                    <a:pos x="T0" y="T1"/>
                  </a:cxn>
                  <a:cxn ang="0">
                    <a:pos x="T2" y="T3"/>
                  </a:cxn>
                  <a:cxn ang="0">
                    <a:pos x="T4" y="T5"/>
                  </a:cxn>
                  <a:cxn ang="0">
                    <a:pos x="T6" y="T7"/>
                  </a:cxn>
                  <a:cxn ang="0">
                    <a:pos x="T8" y="T9"/>
                  </a:cxn>
                </a:cxnLst>
                <a:rect b="b" l="0" r="r" t="0"/>
                <a:pathLst>
                  <a:path h="50" w="57">
                    <a:moveTo>
                      <a:pt x="58" y="0"/>
                    </a:moveTo>
                    <a:lnTo>
                      <a:pt x="0" y="20"/>
                    </a:lnTo>
                    <a:lnTo>
                      <a:pt x="0" y="50"/>
                    </a:lnTo>
                    <a:lnTo>
                      <a:pt x="58" y="24"/>
                    </a:lnTo>
                    <a:lnTo>
                      <a:pt x="58" y="0"/>
                    </a:lnTo>
                  </a:path>
                </a:pathLst>
              </a:custGeom>
              <a:grpFill/>
              <a:ln>
                <a:noFill/>
              </a:ln>
            </p:spPr>
            <p:txBody>
              <a:bodyPr anchor="t" anchorCtr="0" bIns="45720" compatLnSpc="1" lIns="91440" numCol="1" rIns="91440" tIns="45720" vert="horz" wrap="square"/>
              <a:lstStyle/>
              <a:p>
                <a:endParaRPr altLang="en-US" lang="zh-CN"/>
              </a:p>
            </p:txBody>
          </p:sp>
          <p:sp>
            <p:nvSpPr>
              <p:cNvPr id="1170" name="Freeform 615"/>
              <p:cNvSpPr/>
              <p:nvPr/>
            </p:nvSpPr>
            <p:spPr bwMode="auto">
              <a:xfrm>
                <a:off x="4516" y="1506"/>
                <a:ext cx="94" cy="92"/>
              </a:xfrm>
              <a:custGeom>
                <a:gdLst>
                  <a:gd fmla="*/ 94 w 94" name="T0"/>
                  <a:gd fmla="*/ 0 h 92" name="T1"/>
                  <a:gd fmla="*/ 0 w 94" name="T2"/>
                  <a:gd fmla="*/ 42 h 92" name="T3"/>
                  <a:gd fmla="*/ 0 w 94" name="T4"/>
                  <a:gd fmla="*/ 92 h 92" name="T5"/>
                  <a:gd fmla="*/ 94 w 94" name="T6"/>
                  <a:gd fmla="*/ 42 h 92" name="T7"/>
                  <a:gd fmla="*/ 94 w 94" name="T8"/>
                  <a:gd fmla="*/ 0 h 92" name="T9"/>
                </a:gdLst>
                <a:cxnLst>
                  <a:cxn ang="0">
                    <a:pos x="T0" y="T1"/>
                  </a:cxn>
                  <a:cxn ang="0">
                    <a:pos x="T2" y="T3"/>
                  </a:cxn>
                  <a:cxn ang="0">
                    <a:pos x="T4" y="T5"/>
                  </a:cxn>
                  <a:cxn ang="0">
                    <a:pos x="T6" y="T7"/>
                  </a:cxn>
                  <a:cxn ang="0">
                    <a:pos x="T8" y="T9"/>
                  </a:cxn>
                </a:cxnLst>
                <a:rect b="b" l="0" r="r" t="0"/>
                <a:pathLst>
                  <a:path h="92" w="94">
                    <a:moveTo>
                      <a:pt x="94" y="0"/>
                    </a:moveTo>
                    <a:lnTo>
                      <a:pt x="0" y="42"/>
                    </a:lnTo>
                    <a:lnTo>
                      <a:pt x="0" y="92"/>
                    </a:lnTo>
                    <a:lnTo>
                      <a:pt x="94" y="42"/>
                    </a:lnTo>
                    <a:lnTo>
                      <a:pt x="94" y="0"/>
                    </a:lnTo>
                    <a:close/>
                  </a:path>
                </a:pathLst>
              </a:custGeom>
              <a:grpFill/>
              <a:ln>
                <a:noFill/>
              </a:ln>
            </p:spPr>
            <p:txBody>
              <a:bodyPr anchor="t" anchorCtr="0" bIns="45720" compatLnSpc="1" lIns="91440" numCol="1" rIns="91440" tIns="45720" vert="horz" wrap="square"/>
              <a:lstStyle/>
              <a:p>
                <a:endParaRPr altLang="en-US" lang="zh-CN"/>
              </a:p>
            </p:txBody>
          </p:sp>
          <p:sp>
            <p:nvSpPr>
              <p:cNvPr id="1171" name="Freeform 616"/>
              <p:cNvSpPr/>
              <p:nvPr/>
            </p:nvSpPr>
            <p:spPr bwMode="auto">
              <a:xfrm>
                <a:off x="4516" y="1506"/>
                <a:ext cx="94" cy="92"/>
              </a:xfrm>
              <a:custGeom>
                <a:gdLst>
                  <a:gd fmla="*/ 94 w 94" name="T0"/>
                  <a:gd fmla="*/ 0 h 92" name="T1"/>
                  <a:gd fmla="*/ 0 w 94" name="T2"/>
                  <a:gd fmla="*/ 42 h 92" name="T3"/>
                  <a:gd fmla="*/ 0 w 94" name="T4"/>
                  <a:gd fmla="*/ 92 h 92" name="T5"/>
                  <a:gd fmla="*/ 94 w 94" name="T6"/>
                  <a:gd fmla="*/ 42 h 92" name="T7"/>
                  <a:gd fmla="*/ 94 w 94" name="T8"/>
                  <a:gd fmla="*/ 0 h 92" name="T9"/>
                </a:gdLst>
                <a:cxnLst>
                  <a:cxn ang="0">
                    <a:pos x="T0" y="T1"/>
                  </a:cxn>
                  <a:cxn ang="0">
                    <a:pos x="T2" y="T3"/>
                  </a:cxn>
                  <a:cxn ang="0">
                    <a:pos x="T4" y="T5"/>
                  </a:cxn>
                  <a:cxn ang="0">
                    <a:pos x="T6" y="T7"/>
                  </a:cxn>
                  <a:cxn ang="0">
                    <a:pos x="T8" y="T9"/>
                  </a:cxn>
                </a:cxnLst>
                <a:rect b="b" l="0" r="r" t="0"/>
                <a:pathLst>
                  <a:path h="92" w="94">
                    <a:moveTo>
                      <a:pt x="94" y="0"/>
                    </a:moveTo>
                    <a:lnTo>
                      <a:pt x="0" y="42"/>
                    </a:lnTo>
                    <a:lnTo>
                      <a:pt x="0" y="92"/>
                    </a:lnTo>
                    <a:lnTo>
                      <a:pt x="94" y="42"/>
                    </a:lnTo>
                    <a:lnTo>
                      <a:pt x="94" y="0"/>
                    </a:lnTo>
                  </a:path>
                </a:pathLst>
              </a:custGeom>
              <a:grpFill/>
              <a:ln>
                <a:noFill/>
              </a:ln>
            </p:spPr>
            <p:txBody>
              <a:bodyPr anchor="t" anchorCtr="0" bIns="45720" compatLnSpc="1" lIns="91440" numCol="1" rIns="91440" tIns="45720" vert="horz" wrap="square"/>
              <a:lstStyle/>
              <a:p>
                <a:endParaRPr altLang="en-US" lang="zh-CN"/>
              </a:p>
            </p:txBody>
          </p:sp>
          <p:sp>
            <p:nvSpPr>
              <p:cNvPr id="1172" name="Freeform 617"/>
              <p:cNvSpPr/>
              <p:nvPr/>
            </p:nvSpPr>
            <p:spPr bwMode="auto">
              <a:xfrm>
                <a:off x="4634" y="1464"/>
                <a:ext cx="76" cy="70"/>
              </a:xfrm>
              <a:custGeom>
                <a:gdLst>
                  <a:gd fmla="*/ 76 w 76" name="T0"/>
                  <a:gd fmla="*/ 0 h 70" name="T1"/>
                  <a:gd fmla="*/ 0 w 76" name="T2"/>
                  <a:gd fmla="*/ 32 h 70" name="T3"/>
                  <a:gd fmla="*/ 0 w 76" name="T4"/>
                  <a:gd fmla="*/ 70 h 70" name="T5"/>
                  <a:gd fmla="*/ 0 w 76" name="T6"/>
                  <a:gd fmla="*/ 70 h 70" name="T7"/>
                  <a:gd fmla="*/ 76 w 76" name="T8"/>
                  <a:gd fmla="*/ 30 h 70" name="T9"/>
                  <a:gd fmla="*/ 76 w 76" name="T10"/>
                  <a:gd fmla="*/ 0 h 70" name="T11"/>
                </a:gdLst>
                <a:cxnLst>
                  <a:cxn ang="0">
                    <a:pos x="T0" y="T1"/>
                  </a:cxn>
                  <a:cxn ang="0">
                    <a:pos x="T2" y="T3"/>
                  </a:cxn>
                  <a:cxn ang="0">
                    <a:pos x="T4" y="T5"/>
                  </a:cxn>
                  <a:cxn ang="0">
                    <a:pos x="T6" y="T7"/>
                  </a:cxn>
                  <a:cxn ang="0">
                    <a:pos x="T8" y="T9"/>
                  </a:cxn>
                  <a:cxn ang="0">
                    <a:pos x="T10" y="T11"/>
                  </a:cxn>
                </a:cxnLst>
                <a:rect b="b" l="0" r="r" t="0"/>
                <a:pathLst>
                  <a:path h="70" w="76">
                    <a:moveTo>
                      <a:pt x="76" y="0"/>
                    </a:moveTo>
                    <a:lnTo>
                      <a:pt x="0" y="32"/>
                    </a:lnTo>
                    <a:lnTo>
                      <a:pt x="0" y="70"/>
                    </a:lnTo>
                    <a:lnTo>
                      <a:pt x="0" y="70"/>
                    </a:lnTo>
                    <a:lnTo>
                      <a:pt x="76" y="30"/>
                    </a:lnTo>
                    <a:lnTo>
                      <a:pt x="76" y="0"/>
                    </a:lnTo>
                    <a:close/>
                  </a:path>
                </a:pathLst>
              </a:custGeom>
              <a:grpFill/>
              <a:ln>
                <a:noFill/>
              </a:ln>
            </p:spPr>
            <p:txBody>
              <a:bodyPr anchor="t" anchorCtr="0" bIns="45720" compatLnSpc="1" lIns="91440" numCol="1" rIns="91440" tIns="45720" vert="horz" wrap="square"/>
              <a:lstStyle/>
              <a:p>
                <a:endParaRPr altLang="en-US" lang="zh-CN"/>
              </a:p>
            </p:txBody>
          </p:sp>
          <p:sp>
            <p:nvSpPr>
              <p:cNvPr id="1173" name="Freeform 618"/>
              <p:cNvSpPr/>
              <p:nvPr/>
            </p:nvSpPr>
            <p:spPr bwMode="auto">
              <a:xfrm>
                <a:off x="4634" y="1464"/>
                <a:ext cx="76" cy="70"/>
              </a:xfrm>
              <a:custGeom>
                <a:gdLst>
                  <a:gd fmla="*/ 76 w 76" name="T0"/>
                  <a:gd fmla="*/ 0 h 70" name="T1"/>
                  <a:gd fmla="*/ 0 w 76" name="T2"/>
                  <a:gd fmla="*/ 32 h 70" name="T3"/>
                  <a:gd fmla="*/ 0 w 76" name="T4"/>
                  <a:gd fmla="*/ 70 h 70" name="T5"/>
                  <a:gd fmla="*/ 0 w 76" name="T6"/>
                  <a:gd fmla="*/ 70 h 70" name="T7"/>
                  <a:gd fmla="*/ 76 w 76" name="T8"/>
                  <a:gd fmla="*/ 30 h 70" name="T9"/>
                  <a:gd fmla="*/ 76 w 76" name="T10"/>
                  <a:gd fmla="*/ 0 h 70" name="T11"/>
                </a:gdLst>
                <a:cxnLst>
                  <a:cxn ang="0">
                    <a:pos x="T0" y="T1"/>
                  </a:cxn>
                  <a:cxn ang="0">
                    <a:pos x="T2" y="T3"/>
                  </a:cxn>
                  <a:cxn ang="0">
                    <a:pos x="T4" y="T5"/>
                  </a:cxn>
                  <a:cxn ang="0">
                    <a:pos x="T6" y="T7"/>
                  </a:cxn>
                  <a:cxn ang="0">
                    <a:pos x="T8" y="T9"/>
                  </a:cxn>
                  <a:cxn ang="0">
                    <a:pos x="T10" y="T11"/>
                  </a:cxn>
                </a:cxnLst>
                <a:rect b="b" l="0" r="r" t="0"/>
                <a:pathLst>
                  <a:path h="70" w="76">
                    <a:moveTo>
                      <a:pt x="76" y="0"/>
                    </a:moveTo>
                    <a:lnTo>
                      <a:pt x="0" y="32"/>
                    </a:lnTo>
                    <a:lnTo>
                      <a:pt x="0" y="70"/>
                    </a:lnTo>
                    <a:lnTo>
                      <a:pt x="0" y="70"/>
                    </a:lnTo>
                    <a:lnTo>
                      <a:pt x="76" y="30"/>
                    </a:lnTo>
                    <a:lnTo>
                      <a:pt x="76" y="0"/>
                    </a:lnTo>
                  </a:path>
                </a:pathLst>
              </a:custGeom>
              <a:grpFill/>
              <a:ln>
                <a:noFill/>
              </a:ln>
            </p:spPr>
            <p:txBody>
              <a:bodyPr anchor="t" anchorCtr="0" bIns="45720" compatLnSpc="1" lIns="91440" numCol="1" rIns="91440" tIns="45720" vert="horz" wrap="square"/>
              <a:lstStyle/>
              <a:p>
                <a:endParaRPr altLang="en-US" lang="zh-CN"/>
              </a:p>
            </p:txBody>
          </p:sp>
          <p:sp>
            <p:nvSpPr>
              <p:cNvPr id="1174" name="Freeform 619"/>
              <p:cNvSpPr/>
              <p:nvPr/>
            </p:nvSpPr>
            <p:spPr bwMode="auto">
              <a:xfrm>
                <a:off x="4734" y="1442"/>
                <a:ext cx="28" cy="40"/>
              </a:xfrm>
              <a:custGeom>
                <a:gdLst>
                  <a:gd fmla="*/ 28 w 28" name="T0"/>
                  <a:gd fmla="*/ 0 h 40" name="T1"/>
                  <a:gd fmla="*/ 28 w 28" name="T2"/>
                  <a:gd fmla="*/ 0 h 40" name="T3"/>
                  <a:gd fmla="*/ 0 w 28" name="T4"/>
                  <a:gd fmla="*/ 12 h 40" name="T5"/>
                  <a:gd fmla="*/ 0 w 28" name="T6"/>
                  <a:gd fmla="*/ 40 h 40" name="T7"/>
                  <a:gd fmla="*/ 28 w 28" name="T8"/>
                  <a:gd fmla="*/ 24 h 40" name="T9"/>
                  <a:gd fmla="*/ 28 w 28" name="T10"/>
                  <a:gd fmla="*/ 0 h 40" name="T11"/>
                </a:gdLst>
                <a:cxnLst>
                  <a:cxn ang="0">
                    <a:pos x="T0" y="T1"/>
                  </a:cxn>
                  <a:cxn ang="0">
                    <a:pos x="T2" y="T3"/>
                  </a:cxn>
                  <a:cxn ang="0">
                    <a:pos x="T4" y="T5"/>
                  </a:cxn>
                  <a:cxn ang="0">
                    <a:pos x="T6" y="T7"/>
                  </a:cxn>
                  <a:cxn ang="0">
                    <a:pos x="T8" y="T9"/>
                  </a:cxn>
                  <a:cxn ang="0">
                    <a:pos x="T10" y="T11"/>
                  </a:cxn>
                </a:cxnLst>
                <a:rect b="b" l="0" r="r" t="0"/>
                <a:pathLst>
                  <a:path h="40" w="28">
                    <a:moveTo>
                      <a:pt x="28" y="0"/>
                    </a:moveTo>
                    <a:lnTo>
                      <a:pt x="28" y="0"/>
                    </a:lnTo>
                    <a:lnTo>
                      <a:pt x="0" y="12"/>
                    </a:lnTo>
                    <a:lnTo>
                      <a:pt x="0" y="40"/>
                    </a:lnTo>
                    <a:lnTo>
                      <a:pt x="28" y="24"/>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1175" name="Freeform 620"/>
              <p:cNvSpPr/>
              <p:nvPr/>
            </p:nvSpPr>
            <p:spPr bwMode="auto">
              <a:xfrm>
                <a:off x="4734" y="1442"/>
                <a:ext cx="28" cy="40"/>
              </a:xfrm>
              <a:custGeom>
                <a:gdLst>
                  <a:gd fmla="*/ 28 w 28" name="T0"/>
                  <a:gd fmla="*/ 0 h 40" name="T1"/>
                  <a:gd fmla="*/ 28 w 28" name="T2"/>
                  <a:gd fmla="*/ 0 h 40" name="T3"/>
                  <a:gd fmla="*/ 0 w 28" name="T4"/>
                  <a:gd fmla="*/ 12 h 40" name="T5"/>
                  <a:gd fmla="*/ 0 w 28" name="T6"/>
                  <a:gd fmla="*/ 40 h 40" name="T7"/>
                  <a:gd fmla="*/ 28 w 28" name="T8"/>
                  <a:gd fmla="*/ 24 h 40" name="T9"/>
                  <a:gd fmla="*/ 28 w 28" name="T10"/>
                  <a:gd fmla="*/ 0 h 40" name="T11"/>
                </a:gdLst>
                <a:cxnLst>
                  <a:cxn ang="0">
                    <a:pos x="T0" y="T1"/>
                  </a:cxn>
                  <a:cxn ang="0">
                    <a:pos x="T2" y="T3"/>
                  </a:cxn>
                  <a:cxn ang="0">
                    <a:pos x="T4" y="T5"/>
                  </a:cxn>
                  <a:cxn ang="0">
                    <a:pos x="T6" y="T7"/>
                  </a:cxn>
                  <a:cxn ang="0">
                    <a:pos x="T8" y="T9"/>
                  </a:cxn>
                  <a:cxn ang="0">
                    <a:pos x="T10" y="T11"/>
                  </a:cxn>
                </a:cxnLst>
                <a:rect b="b" l="0" r="r" t="0"/>
                <a:pathLst>
                  <a:path h="40" w="28">
                    <a:moveTo>
                      <a:pt x="28" y="0"/>
                    </a:moveTo>
                    <a:lnTo>
                      <a:pt x="28" y="0"/>
                    </a:lnTo>
                    <a:lnTo>
                      <a:pt x="0" y="12"/>
                    </a:lnTo>
                    <a:lnTo>
                      <a:pt x="0" y="40"/>
                    </a:lnTo>
                    <a:lnTo>
                      <a:pt x="28" y="24"/>
                    </a:lnTo>
                    <a:lnTo>
                      <a:pt x="28" y="0"/>
                    </a:lnTo>
                  </a:path>
                </a:pathLst>
              </a:custGeom>
              <a:grpFill/>
              <a:ln>
                <a:noFill/>
              </a:ln>
            </p:spPr>
            <p:txBody>
              <a:bodyPr anchor="t" anchorCtr="0" bIns="45720" compatLnSpc="1" lIns="91440" numCol="1" rIns="91440" tIns="45720" vert="horz" wrap="square"/>
              <a:lstStyle/>
              <a:p>
                <a:endParaRPr altLang="en-US" lang="zh-CN"/>
              </a:p>
            </p:txBody>
          </p:sp>
          <p:sp>
            <p:nvSpPr>
              <p:cNvPr id="1176" name="Freeform 621"/>
              <p:cNvSpPr/>
              <p:nvPr/>
            </p:nvSpPr>
            <p:spPr bwMode="auto">
              <a:xfrm>
                <a:off x="4516" y="1616"/>
                <a:ext cx="40" cy="72"/>
              </a:xfrm>
              <a:custGeom>
                <a:gdLst>
                  <a:gd fmla="*/ 40 w 40" name="T0"/>
                  <a:gd fmla="*/ 0 h 72" name="T1"/>
                  <a:gd fmla="*/ 40 w 40" name="T2"/>
                  <a:gd fmla="*/ 0 h 72" name="T3"/>
                  <a:gd fmla="*/ 0 w 40" name="T4"/>
                  <a:gd fmla="*/ 22 h 72" name="T5"/>
                  <a:gd fmla="*/ 0 w 40" name="T6"/>
                  <a:gd fmla="*/ 72 h 72" name="T7"/>
                  <a:gd fmla="*/ 40 w 40" name="T8"/>
                  <a:gd fmla="*/ 46 h 72" name="T9"/>
                  <a:gd fmla="*/ 40 w 40" name="T10"/>
                  <a:gd fmla="*/ 0 h 72" name="T11"/>
                </a:gdLst>
                <a:cxnLst>
                  <a:cxn ang="0">
                    <a:pos x="T0" y="T1"/>
                  </a:cxn>
                  <a:cxn ang="0">
                    <a:pos x="T2" y="T3"/>
                  </a:cxn>
                  <a:cxn ang="0">
                    <a:pos x="T4" y="T5"/>
                  </a:cxn>
                  <a:cxn ang="0">
                    <a:pos x="T6" y="T7"/>
                  </a:cxn>
                  <a:cxn ang="0">
                    <a:pos x="T8" y="T9"/>
                  </a:cxn>
                  <a:cxn ang="0">
                    <a:pos x="T10" y="T11"/>
                  </a:cxn>
                </a:cxnLst>
                <a:rect b="b" l="0" r="r" t="0"/>
                <a:pathLst>
                  <a:path h="72" w="40">
                    <a:moveTo>
                      <a:pt x="40" y="0"/>
                    </a:moveTo>
                    <a:lnTo>
                      <a:pt x="40" y="0"/>
                    </a:lnTo>
                    <a:lnTo>
                      <a:pt x="0" y="22"/>
                    </a:lnTo>
                    <a:lnTo>
                      <a:pt x="0" y="72"/>
                    </a:lnTo>
                    <a:lnTo>
                      <a:pt x="40" y="46"/>
                    </a:lnTo>
                    <a:lnTo>
                      <a:pt x="40" y="0"/>
                    </a:lnTo>
                    <a:close/>
                  </a:path>
                </a:pathLst>
              </a:custGeom>
              <a:grpFill/>
              <a:ln>
                <a:noFill/>
              </a:ln>
            </p:spPr>
            <p:txBody>
              <a:bodyPr anchor="t" anchorCtr="0" bIns="45720" compatLnSpc="1" lIns="91440" numCol="1" rIns="91440" tIns="45720" vert="horz" wrap="square"/>
              <a:lstStyle/>
              <a:p>
                <a:endParaRPr altLang="en-US" lang="zh-CN"/>
              </a:p>
            </p:txBody>
          </p:sp>
          <p:sp>
            <p:nvSpPr>
              <p:cNvPr id="1177" name="Freeform 622"/>
              <p:cNvSpPr/>
              <p:nvPr/>
            </p:nvSpPr>
            <p:spPr bwMode="auto">
              <a:xfrm>
                <a:off x="4516" y="1616"/>
                <a:ext cx="40" cy="72"/>
              </a:xfrm>
              <a:custGeom>
                <a:gdLst>
                  <a:gd fmla="*/ 40 w 40" name="T0"/>
                  <a:gd fmla="*/ 0 h 72" name="T1"/>
                  <a:gd fmla="*/ 40 w 40" name="T2"/>
                  <a:gd fmla="*/ 0 h 72" name="T3"/>
                  <a:gd fmla="*/ 0 w 40" name="T4"/>
                  <a:gd fmla="*/ 22 h 72" name="T5"/>
                  <a:gd fmla="*/ 0 w 40" name="T6"/>
                  <a:gd fmla="*/ 72 h 72" name="T7"/>
                  <a:gd fmla="*/ 40 w 40" name="T8"/>
                  <a:gd fmla="*/ 46 h 72" name="T9"/>
                  <a:gd fmla="*/ 40 w 40" name="T10"/>
                  <a:gd fmla="*/ 0 h 72" name="T11"/>
                </a:gdLst>
                <a:cxnLst>
                  <a:cxn ang="0">
                    <a:pos x="T0" y="T1"/>
                  </a:cxn>
                  <a:cxn ang="0">
                    <a:pos x="T2" y="T3"/>
                  </a:cxn>
                  <a:cxn ang="0">
                    <a:pos x="T4" y="T5"/>
                  </a:cxn>
                  <a:cxn ang="0">
                    <a:pos x="T6" y="T7"/>
                  </a:cxn>
                  <a:cxn ang="0">
                    <a:pos x="T8" y="T9"/>
                  </a:cxn>
                  <a:cxn ang="0">
                    <a:pos x="T10" y="T11"/>
                  </a:cxn>
                </a:cxnLst>
                <a:rect b="b" l="0" r="r" t="0"/>
                <a:pathLst>
                  <a:path h="72" w="40">
                    <a:moveTo>
                      <a:pt x="40" y="0"/>
                    </a:moveTo>
                    <a:lnTo>
                      <a:pt x="40" y="0"/>
                    </a:lnTo>
                    <a:lnTo>
                      <a:pt x="0" y="22"/>
                    </a:lnTo>
                    <a:lnTo>
                      <a:pt x="0" y="72"/>
                    </a:lnTo>
                    <a:lnTo>
                      <a:pt x="40" y="46"/>
                    </a:lnTo>
                    <a:lnTo>
                      <a:pt x="40" y="0"/>
                    </a:lnTo>
                  </a:path>
                </a:pathLst>
              </a:custGeom>
              <a:grpFill/>
              <a:ln>
                <a:noFill/>
              </a:ln>
            </p:spPr>
            <p:txBody>
              <a:bodyPr anchor="t" anchorCtr="0" bIns="45720" compatLnSpc="1" lIns="91440" numCol="1" rIns="91440" tIns="45720" vert="horz" wrap="square"/>
              <a:lstStyle/>
              <a:p>
                <a:endParaRPr altLang="en-US" lang="zh-CN"/>
              </a:p>
            </p:txBody>
          </p:sp>
          <p:sp>
            <p:nvSpPr>
              <p:cNvPr id="1178" name="Freeform 623"/>
              <p:cNvSpPr/>
              <p:nvPr/>
            </p:nvSpPr>
            <p:spPr bwMode="auto">
              <a:xfrm>
                <a:off x="4612" y="1574"/>
                <a:ext cx="22" cy="52"/>
              </a:xfrm>
              <a:custGeom>
                <a:gdLst>
                  <a:gd fmla="*/ 22 w 22" name="T0"/>
                  <a:gd fmla="*/ 0 h 52" name="T1"/>
                  <a:gd fmla="*/ 22 w 22" name="T2"/>
                  <a:gd fmla="*/ 0 h 52" name="T3"/>
                  <a:gd fmla="*/ 0 w 22" name="T4"/>
                  <a:gd fmla="*/ 12 h 52" name="T5"/>
                  <a:gd fmla="*/ 0 w 22" name="T6"/>
                  <a:gd fmla="*/ 52 h 52" name="T7"/>
                  <a:gd fmla="*/ 22 w 22" name="T8"/>
                  <a:gd fmla="*/ 38 h 52" name="T9"/>
                  <a:gd fmla="*/ 22 w 22" name="T10"/>
                  <a:gd fmla="*/ 0 h 52" name="T11"/>
                </a:gdLst>
                <a:cxnLst>
                  <a:cxn ang="0">
                    <a:pos x="T0" y="T1"/>
                  </a:cxn>
                  <a:cxn ang="0">
                    <a:pos x="T2" y="T3"/>
                  </a:cxn>
                  <a:cxn ang="0">
                    <a:pos x="T4" y="T5"/>
                  </a:cxn>
                  <a:cxn ang="0">
                    <a:pos x="T6" y="T7"/>
                  </a:cxn>
                  <a:cxn ang="0">
                    <a:pos x="T8" y="T9"/>
                  </a:cxn>
                  <a:cxn ang="0">
                    <a:pos x="T10" y="T11"/>
                  </a:cxn>
                </a:cxnLst>
                <a:rect b="b" l="0" r="r" t="0"/>
                <a:pathLst>
                  <a:path h="52" w="22">
                    <a:moveTo>
                      <a:pt x="22" y="0"/>
                    </a:moveTo>
                    <a:lnTo>
                      <a:pt x="22" y="0"/>
                    </a:lnTo>
                    <a:lnTo>
                      <a:pt x="0" y="12"/>
                    </a:lnTo>
                    <a:lnTo>
                      <a:pt x="0" y="52"/>
                    </a:lnTo>
                    <a:lnTo>
                      <a:pt x="22" y="38"/>
                    </a:lnTo>
                    <a:lnTo>
                      <a:pt x="22" y="0"/>
                    </a:lnTo>
                    <a:close/>
                  </a:path>
                </a:pathLst>
              </a:custGeom>
              <a:grpFill/>
              <a:ln>
                <a:noFill/>
              </a:ln>
            </p:spPr>
            <p:txBody>
              <a:bodyPr anchor="t" anchorCtr="0" bIns="45720" compatLnSpc="1" lIns="91440" numCol="1" rIns="91440" tIns="45720" vert="horz" wrap="square"/>
              <a:lstStyle/>
              <a:p>
                <a:endParaRPr altLang="en-US" lang="zh-CN"/>
              </a:p>
            </p:txBody>
          </p:sp>
          <p:sp>
            <p:nvSpPr>
              <p:cNvPr id="1179" name="Freeform 624"/>
              <p:cNvSpPr/>
              <p:nvPr/>
            </p:nvSpPr>
            <p:spPr bwMode="auto">
              <a:xfrm>
                <a:off x="4612" y="1574"/>
                <a:ext cx="22" cy="52"/>
              </a:xfrm>
              <a:custGeom>
                <a:gdLst>
                  <a:gd fmla="*/ 22 w 22" name="T0"/>
                  <a:gd fmla="*/ 0 h 52" name="T1"/>
                  <a:gd fmla="*/ 22 w 22" name="T2"/>
                  <a:gd fmla="*/ 0 h 52" name="T3"/>
                  <a:gd fmla="*/ 0 w 22" name="T4"/>
                  <a:gd fmla="*/ 12 h 52" name="T5"/>
                  <a:gd fmla="*/ 0 w 22" name="T6"/>
                  <a:gd fmla="*/ 52 h 52" name="T7"/>
                  <a:gd fmla="*/ 22 w 22" name="T8"/>
                  <a:gd fmla="*/ 38 h 52" name="T9"/>
                  <a:gd fmla="*/ 22 w 22" name="T10"/>
                  <a:gd fmla="*/ 0 h 52" name="T11"/>
                </a:gdLst>
                <a:cxnLst>
                  <a:cxn ang="0">
                    <a:pos x="T0" y="T1"/>
                  </a:cxn>
                  <a:cxn ang="0">
                    <a:pos x="T2" y="T3"/>
                  </a:cxn>
                  <a:cxn ang="0">
                    <a:pos x="T4" y="T5"/>
                  </a:cxn>
                  <a:cxn ang="0">
                    <a:pos x="T6" y="T7"/>
                  </a:cxn>
                  <a:cxn ang="0">
                    <a:pos x="T8" y="T9"/>
                  </a:cxn>
                  <a:cxn ang="0">
                    <a:pos x="T10" y="T11"/>
                  </a:cxn>
                </a:cxnLst>
                <a:rect b="b" l="0" r="r" t="0"/>
                <a:pathLst>
                  <a:path h="52" w="22">
                    <a:moveTo>
                      <a:pt x="22" y="0"/>
                    </a:moveTo>
                    <a:lnTo>
                      <a:pt x="22" y="0"/>
                    </a:lnTo>
                    <a:lnTo>
                      <a:pt x="0" y="12"/>
                    </a:lnTo>
                    <a:lnTo>
                      <a:pt x="0" y="52"/>
                    </a:lnTo>
                    <a:lnTo>
                      <a:pt x="22" y="38"/>
                    </a:lnTo>
                    <a:lnTo>
                      <a:pt x="22" y="0"/>
                    </a:lnTo>
                  </a:path>
                </a:pathLst>
              </a:custGeom>
              <a:grpFill/>
              <a:ln>
                <a:noFill/>
              </a:ln>
            </p:spPr>
            <p:txBody>
              <a:bodyPr anchor="t" anchorCtr="0" bIns="45720" compatLnSpc="1" lIns="91440" numCol="1" rIns="91440" tIns="45720" vert="horz" wrap="square"/>
              <a:lstStyle/>
              <a:p>
                <a:endParaRPr altLang="en-US" lang="zh-CN"/>
              </a:p>
            </p:txBody>
          </p:sp>
          <p:sp>
            <p:nvSpPr>
              <p:cNvPr id="1180" name="Freeform 625"/>
              <p:cNvSpPr/>
              <p:nvPr/>
            </p:nvSpPr>
            <p:spPr bwMode="auto">
              <a:xfrm>
                <a:off x="4658" y="1542"/>
                <a:ext cx="36" cy="56"/>
              </a:xfrm>
              <a:custGeom>
                <a:gdLst>
                  <a:gd fmla="*/ 36 w 36" name="T0"/>
                  <a:gd fmla="*/ 0 h 56" name="T1"/>
                  <a:gd fmla="*/ 36 w 36" name="T2"/>
                  <a:gd fmla="*/ 0 h 56" name="T3"/>
                  <a:gd fmla="*/ 0 w 36" name="T4"/>
                  <a:gd fmla="*/ 20 h 56" name="T5"/>
                  <a:gd fmla="*/ 0 w 36" name="T6"/>
                  <a:gd fmla="*/ 56 h 56" name="T7"/>
                  <a:gd fmla="*/ 36 w 36" name="T8"/>
                  <a:gd fmla="*/ 32 h 56" name="T9"/>
                  <a:gd fmla="*/ 36 w 36" name="T10"/>
                  <a:gd fmla="*/ 0 h 56" name="T11"/>
                </a:gdLst>
                <a:cxnLst>
                  <a:cxn ang="0">
                    <a:pos x="T0" y="T1"/>
                  </a:cxn>
                  <a:cxn ang="0">
                    <a:pos x="T2" y="T3"/>
                  </a:cxn>
                  <a:cxn ang="0">
                    <a:pos x="T4" y="T5"/>
                  </a:cxn>
                  <a:cxn ang="0">
                    <a:pos x="T6" y="T7"/>
                  </a:cxn>
                  <a:cxn ang="0">
                    <a:pos x="T8" y="T9"/>
                  </a:cxn>
                  <a:cxn ang="0">
                    <a:pos x="T10" y="T11"/>
                  </a:cxn>
                </a:cxnLst>
                <a:rect b="b" l="0" r="r" t="0"/>
                <a:pathLst>
                  <a:path h="56" w="36">
                    <a:moveTo>
                      <a:pt x="36" y="0"/>
                    </a:moveTo>
                    <a:lnTo>
                      <a:pt x="36" y="0"/>
                    </a:lnTo>
                    <a:lnTo>
                      <a:pt x="0" y="20"/>
                    </a:lnTo>
                    <a:lnTo>
                      <a:pt x="0" y="56"/>
                    </a:lnTo>
                    <a:lnTo>
                      <a:pt x="36" y="32"/>
                    </a:lnTo>
                    <a:lnTo>
                      <a:pt x="36" y="0"/>
                    </a:lnTo>
                    <a:close/>
                  </a:path>
                </a:pathLst>
              </a:custGeom>
              <a:grpFill/>
              <a:ln>
                <a:noFill/>
              </a:ln>
            </p:spPr>
            <p:txBody>
              <a:bodyPr anchor="t" anchorCtr="0" bIns="45720" compatLnSpc="1" lIns="91440" numCol="1" rIns="91440" tIns="45720" vert="horz" wrap="square"/>
              <a:lstStyle/>
              <a:p>
                <a:endParaRPr altLang="en-US" lang="zh-CN"/>
              </a:p>
            </p:txBody>
          </p:sp>
          <p:sp>
            <p:nvSpPr>
              <p:cNvPr id="1181" name="Freeform 626"/>
              <p:cNvSpPr/>
              <p:nvPr/>
            </p:nvSpPr>
            <p:spPr bwMode="auto">
              <a:xfrm>
                <a:off x="4658" y="1542"/>
                <a:ext cx="36" cy="56"/>
              </a:xfrm>
              <a:custGeom>
                <a:gdLst>
                  <a:gd fmla="*/ 36 w 36" name="T0"/>
                  <a:gd fmla="*/ 0 h 56" name="T1"/>
                  <a:gd fmla="*/ 36 w 36" name="T2"/>
                  <a:gd fmla="*/ 0 h 56" name="T3"/>
                  <a:gd fmla="*/ 0 w 36" name="T4"/>
                  <a:gd fmla="*/ 20 h 56" name="T5"/>
                  <a:gd fmla="*/ 0 w 36" name="T6"/>
                  <a:gd fmla="*/ 56 h 56" name="T7"/>
                  <a:gd fmla="*/ 36 w 36" name="T8"/>
                  <a:gd fmla="*/ 32 h 56" name="T9"/>
                  <a:gd fmla="*/ 36 w 36" name="T10"/>
                  <a:gd fmla="*/ 0 h 56" name="T11"/>
                </a:gdLst>
                <a:cxnLst>
                  <a:cxn ang="0">
                    <a:pos x="T0" y="T1"/>
                  </a:cxn>
                  <a:cxn ang="0">
                    <a:pos x="T2" y="T3"/>
                  </a:cxn>
                  <a:cxn ang="0">
                    <a:pos x="T4" y="T5"/>
                  </a:cxn>
                  <a:cxn ang="0">
                    <a:pos x="T6" y="T7"/>
                  </a:cxn>
                  <a:cxn ang="0">
                    <a:pos x="T8" y="T9"/>
                  </a:cxn>
                  <a:cxn ang="0">
                    <a:pos x="T10" y="T11"/>
                  </a:cxn>
                </a:cxnLst>
                <a:rect b="b" l="0" r="r" t="0"/>
                <a:pathLst>
                  <a:path h="56" w="36">
                    <a:moveTo>
                      <a:pt x="36" y="0"/>
                    </a:moveTo>
                    <a:lnTo>
                      <a:pt x="36" y="0"/>
                    </a:lnTo>
                    <a:lnTo>
                      <a:pt x="0" y="20"/>
                    </a:lnTo>
                    <a:lnTo>
                      <a:pt x="0" y="56"/>
                    </a:lnTo>
                    <a:lnTo>
                      <a:pt x="36" y="32"/>
                    </a:lnTo>
                    <a:lnTo>
                      <a:pt x="36" y="0"/>
                    </a:lnTo>
                  </a:path>
                </a:pathLst>
              </a:custGeom>
              <a:grpFill/>
              <a:ln>
                <a:noFill/>
              </a:ln>
            </p:spPr>
            <p:txBody>
              <a:bodyPr anchor="t" anchorCtr="0" bIns="45720" compatLnSpc="1" lIns="91440" numCol="1" rIns="91440" tIns="45720" vert="horz" wrap="square"/>
              <a:lstStyle/>
              <a:p>
                <a:endParaRPr altLang="en-US" lang="zh-CN"/>
              </a:p>
            </p:txBody>
          </p:sp>
          <p:sp>
            <p:nvSpPr>
              <p:cNvPr id="1182" name="Freeform 627"/>
              <p:cNvSpPr/>
              <p:nvPr/>
            </p:nvSpPr>
            <p:spPr bwMode="auto">
              <a:xfrm>
                <a:off x="4718" y="1506"/>
                <a:ext cx="44" cy="52"/>
              </a:xfrm>
              <a:custGeom>
                <a:gdLst>
                  <a:gd fmla="*/ 44 w 44" name="T0"/>
                  <a:gd fmla="*/ 0 h 52" name="T1"/>
                  <a:gd fmla="*/ 0 w 44" name="T2"/>
                  <a:gd fmla="*/ 24 h 52" name="T3"/>
                  <a:gd fmla="*/ 0 w 44" name="T4"/>
                  <a:gd fmla="*/ 52 h 52" name="T5"/>
                  <a:gd fmla="*/ 44 w 44" name="T6"/>
                  <a:gd fmla="*/ 26 h 52" name="T7"/>
                  <a:gd fmla="*/ 44 w 44" name="T8"/>
                  <a:gd fmla="*/ 0 h 52" name="T9"/>
                </a:gdLst>
                <a:cxnLst>
                  <a:cxn ang="0">
                    <a:pos x="T0" y="T1"/>
                  </a:cxn>
                  <a:cxn ang="0">
                    <a:pos x="T2" y="T3"/>
                  </a:cxn>
                  <a:cxn ang="0">
                    <a:pos x="T4" y="T5"/>
                  </a:cxn>
                  <a:cxn ang="0">
                    <a:pos x="T6" y="T7"/>
                  </a:cxn>
                  <a:cxn ang="0">
                    <a:pos x="T8" y="T9"/>
                  </a:cxn>
                </a:cxnLst>
                <a:rect b="b" l="0" r="r" t="0"/>
                <a:pathLst>
                  <a:path h="52" w="44">
                    <a:moveTo>
                      <a:pt x="44" y="0"/>
                    </a:moveTo>
                    <a:lnTo>
                      <a:pt x="0" y="24"/>
                    </a:lnTo>
                    <a:lnTo>
                      <a:pt x="0" y="52"/>
                    </a:lnTo>
                    <a:lnTo>
                      <a:pt x="44" y="26"/>
                    </a:lnTo>
                    <a:lnTo>
                      <a:pt x="44" y="0"/>
                    </a:lnTo>
                    <a:close/>
                  </a:path>
                </a:pathLst>
              </a:custGeom>
              <a:grpFill/>
              <a:ln>
                <a:noFill/>
              </a:ln>
            </p:spPr>
            <p:txBody>
              <a:bodyPr anchor="t" anchorCtr="0" bIns="45720" compatLnSpc="1" lIns="91440" numCol="1" rIns="91440" tIns="45720" vert="horz" wrap="square"/>
              <a:lstStyle/>
              <a:p>
                <a:endParaRPr altLang="en-US" lang="zh-CN"/>
              </a:p>
            </p:txBody>
          </p:sp>
          <p:sp>
            <p:nvSpPr>
              <p:cNvPr id="1183" name="Freeform 628"/>
              <p:cNvSpPr/>
              <p:nvPr/>
            </p:nvSpPr>
            <p:spPr bwMode="auto">
              <a:xfrm>
                <a:off x="4718" y="1506"/>
                <a:ext cx="44" cy="52"/>
              </a:xfrm>
              <a:custGeom>
                <a:gdLst>
                  <a:gd fmla="*/ 44 w 44" name="T0"/>
                  <a:gd fmla="*/ 0 h 52" name="T1"/>
                  <a:gd fmla="*/ 0 w 44" name="T2"/>
                  <a:gd fmla="*/ 24 h 52" name="T3"/>
                  <a:gd fmla="*/ 0 w 44" name="T4"/>
                  <a:gd fmla="*/ 52 h 52" name="T5"/>
                  <a:gd fmla="*/ 44 w 44" name="T6"/>
                  <a:gd fmla="*/ 26 h 52" name="T7"/>
                  <a:gd fmla="*/ 44 w 44" name="T8"/>
                  <a:gd fmla="*/ 0 h 52" name="T9"/>
                </a:gdLst>
                <a:cxnLst>
                  <a:cxn ang="0">
                    <a:pos x="T0" y="T1"/>
                  </a:cxn>
                  <a:cxn ang="0">
                    <a:pos x="T2" y="T3"/>
                  </a:cxn>
                  <a:cxn ang="0">
                    <a:pos x="T4" y="T5"/>
                  </a:cxn>
                  <a:cxn ang="0">
                    <a:pos x="T6" y="T7"/>
                  </a:cxn>
                  <a:cxn ang="0">
                    <a:pos x="T8" y="T9"/>
                  </a:cxn>
                </a:cxnLst>
                <a:rect b="b" l="0" r="r" t="0"/>
                <a:pathLst>
                  <a:path h="52" w="44">
                    <a:moveTo>
                      <a:pt x="44" y="0"/>
                    </a:moveTo>
                    <a:lnTo>
                      <a:pt x="0" y="24"/>
                    </a:lnTo>
                    <a:lnTo>
                      <a:pt x="0" y="52"/>
                    </a:lnTo>
                    <a:lnTo>
                      <a:pt x="44" y="26"/>
                    </a:lnTo>
                    <a:lnTo>
                      <a:pt x="44" y="0"/>
                    </a:lnTo>
                  </a:path>
                </a:pathLst>
              </a:custGeom>
              <a:grpFill/>
              <a:ln>
                <a:noFill/>
              </a:ln>
            </p:spPr>
            <p:txBody>
              <a:bodyPr anchor="t" anchorCtr="0" bIns="45720" compatLnSpc="1" lIns="91440" numCol="1" rIns="91440" tIns="45720" vert="horz" wrap="square"/>
              <a:lstStyle/>
              <a:p>
                <a:endParaRPr altLang="en-US" lang="zh-CN"/>
              </a:p>
            </p:txBody>
          </p:sp>
          <p:sp>
            <p:nvSpPr>
              <p:cNvPr id="1184" name="Freeform 629"/>
              <p:cNvSpPr/>
              <p:nvPr/>
            </p:nvSpPr>
            <p:spPr bwMode="auto">
              <a:xfrm>
                <a:off x="4516" y="1682"/>
                <a:ext cx="64" cy="86"/>
              </a:xfrm>
              <a:custGeom>
                <a:gdLst>
                  <a:gd fmla="*/ 64 w 64" name="T0"/>
                  <a:gd fmla="*/ 0 h 86" name="T1"/>
                  <a:gd fmla="*/ 64 w 64" name="T2"/>
                  <a:gd fmla="*/ 0 h 86" name="T3"/>
                  <a:gd fmla="*/ 0 w 64" name="T4"/>
                  <a:gd fmla="*/ 36 h 86" name="T5"/>
                  <a:gd fmla="*/ 0 w 64" name="T6"/>
                  <a:gd fmla="*/ 86 h 86" name="T7"/>
                  <a:gd fmla="*/ 64 w 64" name="T8"/>
                  <a:gd fmla="*/ 42 h 86" name="T9"/>
                  <a:gd fmla="*/ 64 w 64" name="T10"/>
                  <a:gd fmla="*/ 0 h 86" name="T11"/>
                </a:gdLst>
                <a:cxnLst>
                  <a:cxn ang="0">
                    <a:pos x="T0" y="T1"/>
                  </a:cxn>
                  <a:cxn ang="0">
                    <a:pos x="T2" y="T3"/>
                  </a:cxn>
                  <a:cxn ang="0">
                    <a:pos x="T4" y="T5"/>
                  </a:cxn>
                  <a:cxn ang="0">
                    <a:pos x="T6" y="T7"/>
                  </a:cxn>
                  <a:cxn ang="0">
                    <a:pos x="T8" y="T9"/>
                  </a:cxn>
                  <a:cxn ang="0">
                    <a:pos x="T10" y="T11"/>
                  </a:cxn>
                </a:cxnLst>
                <a:rect b="b" l="0" r="r" t="0"/>
                <a:pathLst>
                  <a:path h="86" w="64">
                    <a:moveTo>
                      <a:pt x="64" y="0"/>
                    </a:moveTo>
                    <a:lnTo>
                      <a:pt x="64" y="0"/>
                    </a:lnTo>
                    <a:lnTo>
                      <a:pt x="0" y="36"/>
                    </a:lnTo>
                    <a:lnTo>
                      <a:pt x="0" y="86"/>
                    </a:lnTo>
                    <a:lnTo>
                      <a:pt x="64" y="42"/>
                    </a:lnTo>
                    <a:lnTo>
                      <a:pt x="64" y="0"/>
                    </a:lnTo>
                    <a:close/>
                  </a:path>
                </a:pathLst>
              </a:custGeom>
              <a:grpFill/>
              <a:ln>
                <a:noFill/>
              </a:ln>
            </p:spPr>
            <p:txBody>
              <a:bodyPr anchor="t" anchorCtr="0" bIns="45720" compatLnSpc="1" lIns="91440" numCol="1" rIns="91440" tIns="45720" vert="horz" wrap="square"/>
              <a:lstStyle/>
              <a:p>
                <a:endParaRPr altLang="en-US" lang="zh-CN"/>
              </a:p>
            </p:txBody>
          </p:sp>
          <p:sp>
            <p:nvSpPr>
              <p:cNvPr id="1185" name="Freeform 630"/>
              <p:cNvSpPr/>
              <p:nvPr/>
            </p:nvSpPr>
            <p:spPr bwMode="auto">
              <a:xfrm>
                <a:off x="4516" y="1682"/>
                <a:ext cx="64" cy="86"/>
              </a:xfrm>
              <a:custGeom>
                <a:gdLst>
                  <a:gd fmla="*/ 64 w 64" name="T0"/>
                  <a:gd fmla="*/ 0 h 86" name="T1"/>
                  <a:gd fmla="*/ 64 w 64" name="T2"/>
                  <a:gd fmla="*/ 0 h 86" name="T3"/>
                  <a:gd fmla="*/ 0 w 64" name="T4"/>
                  <a:gd fmla="*/ 36 h 86" name="T5"/>
                  <a:gd fmla="*/ 0 w 64" name="T6"/>
                  <a:gd fmla="*/ 86 h 86" name="T7"/>
                  <a:gd fmla="*/ 64 w 64" name="T8"/>
                  <a:gd fmla="*/ 42 h 86" name="T9"/>
                  <a:gd fmla="*/ 64 w 64" name="T10"/>
                  <a:gd fmla="*/ 0 h 86" name="T11"/>
                </a:gdLst>
                <a:cxnLst>
                  <a:cxn ang="0">
                    <a:pos x="T0" y="T1"/>
                  </a:cxn>
                  <a:cxn ang="0">
                    <a:pos x="T2" y="T3"/>
                  </a:cxn>
                  <a:cxn ang="0">
                    <a:pos x="T4" y="T5"/>
                  </a:cxn>
                  <a:cxn ang="0">
                    <a:pos x="T6" y="T7"/>
                  </a:cxn>
                  <a:cxn ang="0">
                    <a:pos x="T8" y="T9"/>
                  </a:cxn>
                  <a:cxn ang="0">
                    <a:pos x="T10" y="T11"/>
                  </a:cxn>
                </a:cxnLst>
                <a:rect b="b" l="0" r="r" t="0"/>
                <a:pathLst>
                  <a:path h="86" w="64">
                    <a:moveTo>
                      <a:pt x="64" y="0"/>
                    </a:moveTo>
                    <a:lnTo>
                      <a:pt x="64" y="0"/>
                    </a:lnTo>
                    <a:lnTo>
                      <a:pt x="0" y="36"/>
                    </a:lnTo>
                    <a:lnTo>
                      <a:pt x="0" y="86"/>
                    </a:lnTo>
                    <a:lnTo>
                      <a:pt x="64" y="42"/>
                    </a:lnTo>
                    <a:lnTo>
                      <a:pt x="64" y="0"/>
                    </a:lnTo>
                  </a:path>
                </a:pathLst>
              </a:custGeom>
              <a:grpFill/>
              <a:ln>
                <a:noFill/>
              </a:ln>
            </p:spPr>
            <p:txBody>
              <a:bodyPr anchor="t" anchorCtr="0" bIns="45720" compatLnSpc="1" lIns="91440" numCol="1" rIns="91440" tIns="45720" vert="horz" wrap="square"/>
              <a:lstStyle/>
              <a:p>
                <a:endParaRPr altLang="en-US" lang="zh-CN"/>
              </a:p>
            </p:txBody>
          </p:sp>
          <p:sp>
            <p:nvSpPr>
              <p:cNvPr id="1186" name="Freeform 631"/>
              <p:cNvSpPr/>
              <p:nvPr/>
            </p:nvSpPr>
            <p:spPr bwMode="auto">
              <a:xfrm>
                <a:off x="4604" y="1636"/>
                <a:ext cx="54" cy="72"/>
              </a:xfrm>
              <a:custGeom>
                <a:gdLst>
                  <a:gd fmla="*/ 54 w 54" name="T0"/>
                  <a:gd fmla="*/ 0 h 72" name="T1"/>
                  <a:gd fmla="*/ 0 w 54" name="T2"/>
                  <a:gd fmla="*/ 32 h 72" name="T3"/>
                  <a:gd fmla="*/ 0 w 54" name="T4"/>
                  <a:gd fmla="*/ 72 h 72" name="T5"/>
                  <a:gd fmla="*/ 54 w 54" name="T6"/>
                  <a:gd fmla="*/ 34 h 72" name="T7"/>
                  <a:gd fmla="*/ 54 w 54" name="T8"/>
                  <a:gd fmla="*/ 0 h 72" name="T9"/>
                </a:gdLst>
                <a:cxnLst>
                  <a:cxn ang="0">
                    <a:pos x="T0" y="T1"/>
                  </a:cxn>
                  <a:cxn ang="0">
                    <a:pos x="T2" y="T3"/>
                  </a:cxn>
                  <a:cxn ang="0">
                    <a:pos x="T4" y="T5"/>
                  </a:cxn>
                  <a:cxn ang="0">
                    <a:pos x="T6" y="T7"/>
                  </a:cxn>
                  <a:cxn ang="0">
                    <a:pos x="T8" y="T9"/>
                  </a:cxn>
                </a:cxnLst>
                <a:rect b="b" l="0" r="r" t="0"/>
                <a:pathLst>
                  <a:path h="72" w="54">
                    <a:moveTo>
                      <a:pt x="54" y="0"/>
                    </a:moveTo>
                    <a:lnTo>
                      <a:pt x="0" y="32"/>
                    </a:lnTo>
                    <a:lnTo>
                      <a:pt x="0" y="72"/>
                    </a:lnTo>
                    <a:lnTo>
                      <a:pt x="54" y="34"/>
                    </a:lnTo>
                    <a:lnTo>
                      <a:pt x="54" y="0"/>
                    </a:lnTo>
                    <a:close/>
                  </a:path>
                </a:pathLst>
              </a:custGeom>
              <a:grpFill/>
              <a:ln>
                <a:noFill/>
              </a:ln>
            </p:spPr>
            <p:txBody>
              <a:bodyPr anchor="t" anchorCtr="0" bIns="45720" compatLnSpc="1" lIns="91440" numCol="1" rIns="91440" tIns="45720" vert="horz" wrap="square"/>
              <a:lstStyle/>
              <a:p>
                <a:endParaRPr altLang="en-US" lang="zh-CN"/>
              </a:p>
            </p:txBody>
          </p:sp>
          <p:sp>
            <p:nvSpPr>
              <p:cNvPr id="1187" name="Freeform 632"/>
              <p:cNvSpPr/>
              <p:nvPr/>
            </p:nvSpPr>
            <p:spPr bwMode="auto">
              <a:xfrm>
                <a:off x="4604" y="1636"/>
                <a:ext cx="54" cy="72"/>
              </a:xfrm>
              <a:custGeom>
                <a:gdLst>
                  <a:gd fmla="*/ 54 w 54" name="T0"/>
                  <a:gd fmla="*/ 0 h 72" name="T1"/>
                  <a:gd fmla="*/ 0 w 54" name="T2"/>
                  <a:gd fmla="*/ 32 h 72" name="T3"/>
                  <a:gd fmla="*/ 0 w 54" name="T4"/>
                  <a:gd fmla="*/ 72 h 72" name="T5"/>
                  <a:gd fmla="*/ 54 w 54" name="T6"/>
                  <a:gd fmla="*/ 34 h 72" name="T7"/>
                  <a:gd fmla="*/ 54 w 54" name="T8"/>
                  <a:gd fmla="*/ 0 h 72" name="T9"/>
                </a:gdLst>
                <a:cxnLst>
                  <a:cxn ang="0">
                    <a:pos x="T0" y="T1"/>
                  </a:cxn>
                  <a:cxn ang="0">
                    <a:pos x="T2" y="T3"/>
                  </a:cxn>
                  <a:cxn ang="0">
                    <a:pos x="T4" y="T5"/>
                  </a:cxn>
                  <a:cxn ang="0">
                    <a:pos x="T6" y="T7"/>
                  </a:cxn>
                  <a:cxn ang="0">
                    <a:pos x="T8" y="T9"/>
                  </a:cxn>
                </a:cxnLst>
                <a:rect b="b" l="0" r="r" t="0"/>
                <a:pathLst>
                  <a:path h="72" w="54">
                    <a:moveTo>
                      <a:pt x="54" y="0"/>
                    </a:moveTo>
                    <a:lnTo>
                      <a:pt x="0" y="32"/>
                    </a:lnTo>
                    <a:lnTo>
                      <a:pt x="0" y="72"/>
                    </a:lnTo>
                    <a:lnTo>
                      <a:pt x="54" y="34"/>
                    </a:lnTo>
                    <a:lnTo>
                      <a:pt x="54" y="0"/>
                    </a:lnTo>
                  </a:path>
                </a:pathLst>
              </a:custGeom>
              <a:grpFill/>
              <a:ln>
                <a:noFill/>
              </a:ln>
            </p:spPr>
            <p:txBody>
              <a:bodyPr anchor="t" anchorCtr="0" bIns="45720" compatLnSpc="1" lIns="91440" numCol="1" rIns="91440" tIns="45720" vert="horz" wrap="square"/>
              <a:lstStyle/>
              <a:p>
                <a:endParaRPr altLang="en-US" lang="zh-CN"/>
              </a:p>
            </p:txBody>
          </p:sp>
          <p:sp>
            <p:nvSpPr>
              <p:cNvPr id="1188" name="Freeform 633"/>
              <p:cNvSpPr/>
              <p:nvPr/>
            </p:nvSpPr>
            <p:spPr bwMode="auto">
              <a:xfrm>
                <a:off x="4682" y="1576"/>
                <a:ext cx="80" cy="78"/>
              </a:xfrm>
              <a:custGeom>
                <a:gdLst>
                  <a:gd fmla="*/ 80 w 80" name="T0"/>
                  <a:gd fmla="*/ 0 h 78" name="T1"/>
                  <a:gd fmla="*/ 80 w 80" name="T2"/>
                  <a:gd fmla="*/ 0 h 78" name="T3"/>
                  <a:gd fmla="*/ 0 w 80" name="T4"/>
                  <a:gd fmla="*/ 46 h 78" name="T5"/>
                  <a:gd fmla="*/ 0 w 80" name="T6"/>
                  <a:gd fmla="*/ 78 h 78" name="T7"/>
                  <a:gd fmla="*/ 0 w 80" name="T8"/>
                  <a:gd fmla="*/ 78 h 78" name="T9"/>
                  <a:gd fmla="*/ 80 w 80" name="T10"/>
                  <a:gd fmla="*/ 24 h 78" name="T11"/>
                  <a:gd fmla="*/ 80 w 80" name="T12"/>
                  <a:gd fmla="*/ 0 h 78" name="T13"/>
                </a:gdLst>
                <a:cxnLst>
                  <a:cxn ang="0">
                    <a:pos x="T0" y="T1"/>
                  </a:cxn>
                  <a:cxn ang="0">
                    <a:pos x="T2" y="T3"/>
                  </a:cxn>
                  <a:cxn ang="0">
                    <a:pos x="T4" y="T5"/>
                  </a:cxn>
                  <a:cxn ang="0">
                    <a:pos x="T6" y="T7"/>
                  </a:cxn>
                  <a:cxn ang="0">
                    <a:pos x="T8" y="T9"/>
                  </a:cxn>
                  <a:cxn ang="0">
                    <a:pos x="T10" y="T11"/>
                  </a:cxn>
                  <a:cxn ang="0">
                    <a:pos x="T12" y="T13"/>
                  </a:cxn>
                </a:cxnLst>
                <a:rect b="b" l="0" r="r" t="0"/>
                <a:pathLst>
                  <a:path h="78" w="80">
                    <a:moveTo>
                      <a:pt x="80" y="0"/>
                    </a:moveTo>
                    <a:lnTo>
                      <a:pt x="80" y="0"/>
                    </a:lnTo>
                    <a:lnTo>
                      <a:pt x="0" y="46"/>
                    </a:lnTo>
                    <a:lnTo>
                      <a:pt x="0" y="78"/>
                    </a:lnTo>
                    <a:lnTo>
                      <a:pt x="0" y="78"/>
                    </a:lnTo>
                    <a:lnTo>
                      <a:pt x="80" y="24"/>
                    </a:lnTo>
                    <a:lnTo>
                      <a:pt x="80" y="0"/>
                    </a:lnTo>
                    <a:close/>
                  </a:path>
                </a:pathLst>
              </a:custGeom>
              <a:grpFill/>
              <a:ln>
                <a:noFill/>
              </a:ln>
            </p:spPr>
            <p:txBody>
              <a:bodyPr anchor="t" anchorCtr="0" bIns="45720" compatLnSpc="1" lIns="91440" numCol="1" rIns="91440" tIns="45720" vert="horz" wrap="square"/>
              <a:lstStyle/>
              <a:p>
                <a:endParaRPr altLang="en-US" lang="zh-CN"/>
              </a:p>
            </p:txBody>
          </p:sp>
          <p:sp>
            <p:nvSpPr>
              <p:cNvPr id="1189" name="Freeform 634"/>
              <p:cNvSpPr/>
              <p:nvPr/>
            </p:nvSpPr>
            <p:spPr bwMode="auto">
              <a:xfrm>
                <a:off x="4682" y="1576"/>
                <a:ext cx="80" cy="78"/>
              </a:xfrm>
              <a:custGeom>
                <a:gdLst>
                  <a:gd fmla="*/ 80 w 80" name="T0"/>
                  <a:gd fmla="*/ 0 h 78" name="T1"/>
                  <a:gd fmla="*/ 80 w 80" name="T2"/>
                  <a:gd fmla="*/ 0 h 78" name="T3"/>
                  <a:gd fmla="*/ 0 w 80" name="T4"/>
                  <a:gd fmla="*/ 46 h 78" name="T5"/>
                  <a:gd fmla="*/ 0 w 80" name="T6"/>
                  <a:gd fmla="*/ 78 h 78" name="T7"/>
                  <a:gd fmla="*/ 0 w 80" name="T8"/>
                  <a:gd fmla="*/ 78 h 78" name="T9"/>
                  <a:gd fmla="*/ 80 w 80" name="T10"/>
                  <a:gd fmla="*/ 24 h 78" name="T11"/>
                  <a:gd fmla="*/ 80 w 80" name="T12"/>
                  <a:gd fmla="*/ 0 h 78" name="T13"/>
                </a:gdLst>
                <a:cxnLst>
                  <a:cxn ang="0">
                    <a:pos x="T0" y="T1"/>
                  </a:cxn>
                  <a:cxn ang="0">
                    <a:pos x="T2" y="T3"/>
                  </a:cxn>
                  <a:cxn ang="0">
                    <a:pos x="T4" y="T5"/>
                  </a:cxn>
                  <a:cxn ang="0">
                    <a:pos x="T6" y="T7"/>
                  </a:cxn>
                  <a:cxn ang="0">
                    <a:pos x="T8" y="T9"/>
                  </a:cxn>
                  <a:cxn ang="0">
                    <a:pos x="T10" y="T11"/>
                  </a:cxn>
                  <a:cxn ang="0">
                    <a:pos x="T12" y="T13"/>
                  </a:cxn>
                </a:cxnLst>
                <a:rect b="b" l="0" r="r" t="0"/>
                <a:pathLst>
                  <a:path h="78" w="80">
                    <a:moveTo>
                      <a:pt x="80" y="0"/>
                    </a:moveTo>
                    <a:lnTo>
                      <a:pt x="80" y="0"/>
                    </a:lnTo>
                    <a:lnTo>
                      <a:pt x="0" y="46"/>
                    </a:lnTo>
                    <a:lnTo>
                      <a:pt x="0" y="78"/>
                    </a:lnTo>
                    <a:lnTo>
                      <a:pt x="0" y="78"/>
                    </a:lnTo>
                    <a:lnTo>
                      <a:pt x="80" y="24"/>
                    </a:lnTo>
                    <a:lnTo>
                      <a:pt x="80" y="0"/>
                    </a:lnTo>
                  </a:path>
                </a:pathLst>
              </a:custGeom>
              <a:grpFill/>
              <a:ln>
                <a:noFill/>
              </a:ln>
            </p:spPr>
            <p:txBody>
              <a:bodyPr anchor="t" anchorCtr="0" bIns="45720" compatLnSpc="1" lIns="91440" numCol="1" rIns="91440" tIns="45720" vert="horz" wrap="square"/>
              <a:lstStyle/>
              <a:p>
                <a:endParaRPr altLang="en-US" lang="zh-CN"/>
              </a:p>
            </p:txBody>
          </p:sp>
          <p:sp>
            <p:nvSpPr>
              <p:cNvPr id="1190" name="Freeform 635"/>
              <p:cNvSpPr/>
              <p:nvPr/>
            </p:nvSpPr>
            <p:spPr bwMode="auto">
              <a:xfrm>
                <a:off x="4516" y="1776"/>
                <a:ext cx="36" cy="74"/>
              </a:xfrm>
              <a:custGeom>
                <a:gdLst>
                  <a:gd fmla="*/ 36 w 36" name="T0"/>
                  <a:gd fmla="*/ 0 h 74" name="T1"/>
                  <a:gd fmla="*/ 36 w 36" name="T2"/>
                  <a:gd fmla="*/ 0 h 74" name="T3"/>
                  <a:gd fmla="*/ 0 w 36" name="T4"/>
                  <a:gd fmla="*/ 24 h 74" name="T5"/>
                  <a:gd fmla="*/ 0 w 36" name="T6"/>
                  <a:gd fmla="*/ 74 h 74" name="T7"/>
                  <a:gd fmla="*/ 36 w 36" name="T8"/>
                  <a:gd fmla="*/ 46 h 74" name="T9"/>
                  <a:gd fmla="*/ 36 w 36" name="T10"/>
                  <a:gd fmla="*/ 0 h 74" name="T11"/>
                </a:gdLst>
                <a:cxnLst>
                  <a:cxn ang="0">
                    <a:pos x="T0" y="T1"/>
                  </a:cxn>
                  <a:cxn ang="0">
                    <a:pos x="T2" y="T3"/>
                  </a:cxn>
                  <a:cxn ang="0">
                    <a:pos x="T4" y="T5"/>
                  </a:cxn>
                  <a:cxn ang="0">
                    <a:pos x="T6" y="T7"/>
                  </a:cxn>
                  <a:cxn ang="0">
                    <a:pos x="T8" y="T9"/>
                  </a:cxn>
                  <a:cxn ang="0">
                    <a:pos x="T10" y="T11"/>
                  </a:cxn>
                </a:cxnLst>
                <a:rect b="b" l="0" r="r" t="0"/>
                <a:pathLst>
                  <a:path h="74" w="36">
                    <a:moveTo>
                      <a:pt x="36" y="0"/>
                    </a:moveTo>
                    <a:lnTo>
                      <a:pt x="36" y="0"/>
                    </a:lnTo>
                    <a:lnTo>
                      <a:pt x="0" y="24"/>
                    </a:lnTo>
                    <a:lnTo>
                      <a:pt x="0" y="74"/>
                    </a:lnTo>
                    <a:lnTo>
                      <a:pt x="36" y="46"/>
                    </a:lnTo>
                    <a:lnTo>
                      <a:pt x="36" y="0"/>
                    </a:lnTo>
                    <a:close/>
                  </a:path>
                </a:pathLst>
              </a:custGeom>
              <a:grpFill/>
              <a:ln>
                <a:noFill/>
              </a:ln>
            </p:spPr>
            <p:txBody>
              <a:bodyPr anchor="t" anchorCtr="0" bIns="45720" compatLnSpc="1" lIns="91440" numCol="1" rIns="91440" tIns="45720" vert="horz" wrap="square"/>
              <a:lstStyle/>
              <a:p>
                <a:endParaRPr altLang="en-US" lang="zh-CN"/>
              </a:p>
            </p:txBody>
          </p:sp>
          <p:sp>
            <p:nvSpPr>
              <p:cNvPr id="1191" name="Freeform 636"/>
              <p:cNvSpPr/>
              <p:nvPr/>
            </p:nvSpPr>
            <p:spPr bwMode="auto">
              <a:xfrm>
                <a:off x="4516" y="1776"/>
                <a:ext cx="36" cy="74"/>
              </a:xfrm>
              <a:custGeom>
                <a:gdLst>
                  <a:gd fmla="*/ 36 w 36" name="T0"/>
                  <a:gd fmla="*/ 0 h 74" name="T1"/>
                  <a:gd fmla="*/ 36 w 36" name="T2"/>
                  <a:gd fmla="*/ 0 h 74" name="T3"/>
                  <a:gd fmla="*/ 0 w 36" name="T4"/>
                  <a:gd fmla="*/ 24 h 74" name="T5"/>
                  <a:gd fmla="*/ 0 w 36" name="T6"/>
                  <a:gd fmla="*/ 74 h 74" name="T7"/>
                  <a:gd fmla="*/ 36 w 36" name="T8"/>
                  <a:gd fmla="*/ 46 h 74" name="T9"/>
                  <a:gd fmla="*/ 36 w 36" name="T10"/>
                  <a:gd fmla="*/ 0 h 74" name="T11"/>
                </a:gdLst>
                <a:cxnLst>
                  <a:cxn ang="0">
                    <a:pos x="T0" y="T1"/>
                  </a:cxn>
                  <a:cxn ang="0">
                    <a:pos x="T2" y="T3"/>
                  </a:cxn>
                  <a:cxn ang="0">
                    <a:pos x="T4" y="T5"/>
                  </a:cxn>
                  <a:cxn ang="0">
                    <a:pos x="T6" y="T7"/>
                  </a:cxn>
                  <a:cxn ang="0">
                    <a:pos x="T8" y="T9"/>
                  </a:cxn>
                  <a:cxn ang="0">
                    <a:pos x="T10" y="T11"/>
                  </a:cxn>
                </a:cxnLst>
                <a:rect b="b" l="0" r="r" t="0"/>
                <a:pathLst>
                  <a:path h="74" w="36">
                    <a:moveTo>
                      <a:pt x="36" y="0"/>
                    </a:moveTo>
                    <a:lnTo>
                      <a:pt x="36" y="0"/>
                    </a:lnTo>
                    <a:lnTo>
                      <a:pt x="0" y="24"/>
                    </a:lnTo>
                    <a:lnTo>
                      <a:pt x="0" y="74"/>
                    </a:lnTo>
                    <a:lnTo>
                      <a:pt x="36" y="46"/>
                    </a:lnTo>
                    <a:lnTo>
                      <a:pt x="36" y="0"/>
                    </a:lnTo>
                  </a:path>
                </a:pathLst>
              </a:custGeom>
              <a:grpFill/>
              <a:ln>
                <a:noFill/>
              </a:ln>
            </p:spPr>
            <p:txBody>
              <a:bodyPr anchor="t" anchorCtr="0" bIns="45720" compatLnSpc="1" lIns="91440" numCol="1" rIns="91440" tIns="45720" vert="horz" wrap="square"/>
              <a:lstStyle/>
              <a:p>
                <a:endParaRPr altLang="en-US" lang="zh-CN"/>
              </a:p>
            </p:txBody>
          </p:sp>
          <p:sp>
            <p:nvSpPr>
              <p:cNvPr id="1192" name="Freeform 637"/>
              <p:cNvSpPr/>
              <p:nvPr/>
            </p:nvSpPr>
            <p:spPr bwMode="auto">
              <a:xfrm>
                <a:off x="4630" y="1674"/>
                <a:ext cx="76" cy="90"/>
              </a:xfrm>
              <a:custGeom>
                <a:gdLst>
                  <a:gd fmla="*/ 76 w 76" name="T0"/>
                  <a:gd fmla="*/ 0 h 90" name="T1"/>
                  <a:gd fmla="*/ 0 w 76" name="T2"/>
                  <a:gd fmla="*/ 50 h 90" name="T3"/>
                  <a:gd fmla="*/ 0 w 76" name="T4"/>
                  <a:gd fmla="*/ 90 h 90" name="T5"/>
                  <a:gd fmla="*/ 0 w 76" name="T6"/>
                  <a:gd fmla="*/ 90 h 90" name="T7"/>
                  <a:gd fmla="*/ 76 w 76" name="T8"/>
                  <a:gd fmla="*/ 30 h 90" name="T9"/>
                  <a:gd fmla="*/ 76 w 76" name="T10"/>
                  <a:gd fmla="*/ 0 h 90" name="T11"/>
                </a:gdLst>
                <a:cxnLst>
                  <a:cxn ang="0">
                    <a:pos x="T0" y="T1"/>
                  </a:cxn>
                  <a:cxn ang="0">
                    <a:pos x="T2" y="T3"/>
                  </a:cxn>
                  <a:cxn ang="0">
                    <a:pos x="T4" y="T5"/>
                  </a:cxn>
                  <a:cxn ang="0">
                    <a:pos x="T6" y="T7"/>
                  </a:cxn>
                  <a:cxn ang="0">
                    <a:pos x="T8" y="T9"/>
                  </a:cxn>
                  <a:cxn ang="0">
                    <a:pos x="T10" y="T11"/>
                  </a:cxn>
                </a:cxnLst>
                <a:rect b="b" l="0" r="r" t="0"/>
                <a:pathLst>
                  <a:path h="90" w="76">
                    <a:moveTo>
                      <a:pt x="76" y="0"/>
                    </a:moveTo>
                    <a:lnTo>
                      <a:pt x="0" y="50"/>
                    </a:lnTo>
                    <a:lnTo>
                      <a:pt x="0" y="90"/>
                    </a:lnTo>
                    <a:lnTo>
                      <a:pt x="0" y="90"/>
                    </a:lnTo>
                    <a:lnTo>
                      <a:pt x="76" y="30"/>
                    </a:lnTo>
                    <a:lnTo>
                      <a:pt x="76" y="0"/>
                    </a:lnTo>
                    <a:close/>
                  </a:path>
                </a:pathLst>
              </a:custGeom>
              <a:grpFill/>
              <a:ln>
                <a:noFill/>
              </a:ln>
            </p:spPr>
            <p:txBody>
              <a:bodyPr anchor="t" anchorCtr="0" bIns="45720" compatLnSpc="1" lIns="91440" numCol="1" rIns="91440" tIns="45720" vert="horz" wrap="square"/>
              <a:lstStyle/>
              <a:p>
                <a:endParaRPr altLang="en-US" lang="zh-CN"/>
              </a:p>
            </p:txBody>
          </p:sp>
          <p:sp>
            <p:nvSpPr>
              <p:cNvPr id="1193" name="Freeform 638"/>
              <p:cNvSpPr/>
              <p:nvPr/>
            </p:nvSpPr>
            <p:spPr bwMode="auto">
              <a:xfrm>
                <a:off x="4630" y="1674"/>
                <a:ext cx="76" cy="90"/>
              </a:xfrm>
              <a:custGeom>
                <a:gdLst>
                  <a:gd fmla="*/ 76 w 76" name="T0"/>
                  <a:gd fmla="*/ 0 h 90" name="T1"/>
                  <a:gd fmla="*/ 0 w 76" name="T2"/>
                  <a:gd fmla="*/ 50 h 90" name="T3"/>
                  <a:gd fmla="*/ 0 w 76" name="T4"/>
                  <a:gd fmla="*/ 90 h 90" name="T5"/>
                  <a:gd fmla="*/ 0 w 76" name="T6"/>
                  <a:gd fmla="*/ 90 h 90" name="T7"/>
                  <a:gd fmla="*/ 76 w 76" name="T8"/>
                  <a:gd fmla="*/ 30 h 90" name="T9"/>
                  <a:gd fmla="*/ 76 w 76" name="T10"/>
                  <a:gd fmla="*/ 0 h 90" name="T11"/>
                </a:gdLst>
                <a:cxnLst>
                  <a:cxn ang="0">
                    <a:pos x="T0" y="T1"/>
                  </a:cxn>
                  <a:cxn ang="0">
                    <a:pos x="T2" y="T3"/>
                  </a:cxn>
                  <a:cxn ang="0">
                    <a:pos x="T4" y="T5"/>
                  </a:cxn>
                  <a:cxn ang="0">
                    <a:pos x="T6" y="T7"/>
                  </a:cxn>
                  <a:cxn ang="0">
                    <a:pos x="T8" y="T9"/>
                  </a:cxn>
                  <a:cxn ang="0">
                    <a:pos x="T10" y="T11"/>
                  </a:cxn>
                </a:cxnLst>
                <a:rect b="b" l="0" r="r" t="0"/>
                <a:pathLst>
                  <a:path h="90" w="76">
                    <a:moveTo>
                      <a:pt x="76" y="0"/>
                    </a:moveTo>
                    <a:lnTo>
                      <a:pt x="0" y="50"/>
                    </a:lnTo>
                    <a:lnTo>
                      <a:pt x="0" y="90"/>
                    </a:lnTo>
                    <a:lnTo>
                      <a:pt x="0" y="90"/>
                    </a:lnTo>
                    <a:lnTo>
                      <a:pt x="76" y="30"/>
                    </a:lnTo>
                    <a:lnTo>
                      <a:pt x="76" y="0"/>
                    </a:lnTo>
                  </a:path>
                </a:pathLst>
              </a:custGeom>
              <a:grpFill/>
              <a:ln>
                <a:noFill/>
              </a:ln>
            </p:spPr>
            <p:txBody>
              <a:bodyPr anchor="t" anchorCtr="0" bIns="45720" compatLnSpc="1" lIns="91440" numCol="1" rIns="91440" tIns="45720" vert="horz" wrap="square"/>
              <a:lstStyle/>
              <a:p>
                <a:endParaRPr altLang="en-US" lang="zh-CN"/>
              </a:p>
            </p:txBody>
          </p:sp>
          <p:sp>
            <p:nvSpPr>
              <p:cNvPr id="1194" name="Freeform 639"/>
              <p:cNvSpPr/>
              <p:nvPr/>
            </p:nvSpPr>
            <p:spPr bwMode="auto">
              <a:xfrm>
                <a:off x="4730" y="1638"/>
                <a:ext cx="32" cy="48"/>
              </a:xfrm>
              <a:custGeom>
                <a:gdLst>
                  <a:gd fmla="*/ 32 w 32" name="T0"/>
                  <a:gd fmla="*/ 0 h 48" name="T1"/>
                  <a:gd fmla="*/ 32 w 32" name="T2"/>
                  <a:gd fmla="*/ 0 h 48" name="T3"/>
                  <a:gd fmla="*/ 0 w 32" name="T4"/>
                  <a:gd fmla="*/ 20 h 48" name="T5"/>
                  <a:gd fmla="*/ 0 w 32" name="T6"/>
                  <a:gd fmla="*/ 48 h 48" name="T7"/>
                  <a:gd fmla="*/ 32 w 32" name="T8"/>
                  <a:gd fmla="*/ 24 h 48" name="T9"/>
                  <a:gd fmla="*/ 32 w 32" name="T10"/>
                  <a:gd fmla="*/ 0 h 48" name="T11"/>
                </a:gdLst>
                <a:cxnLst>
                  <a:cxn ang="0">
                    <a:pos x="T0" y="T1"/>
                  </a:cxn>
                  <a:cxn ang="0">
                    <a:pos x="T2" y="T3"/>
                  </a:cxn>
                  <a:cxn ang="0">
                    <a:pos x="T4" y="T5"/>
                  </a:cxn>
                  <a:cxn ang="0">
                    <a:pos x="T6" y="T7"/>
                  </a:cxn>
                  <a:cxn ang="0">
                    <a:pos x="T8" y="T9"/>
                  </a:cxn>
                  <a:cxn ang="0">
                    <a:pos x="T10" y="T11"/>
                  </a:cxn>
                </a:cxnLst>
                <a:rect b="b" l="0" r="r" t="0"/>
                <a:pathLst>
                  <a:path h="48" w="32">
                    <a:moveTo>
                      <a:pt x="32" y="0"/>
                    </a:moveTo>
                    <a:lnTo>
                      <a:pt x="32" y="0"/>
                    </a:lnTo>
                    <a:lnTo>
                      <a:pt x="0" y="20"/>
                    </a:lnTo>
                    <a:lnTo>
                      <a:pt x="0" y="48"/>
                    </a:lnTo>
                    <a:lnTo>
                      <a:pt x="32" y="24"/>
                    </a:lnTo>
                    <a:lnTo>
                      <a:pt x="32" y="0"/>
                    </a:lnTo>
                    <a:close/>
                  </a:path>
                </a:pathLst>
              </a:custGeom>
              <a:grpFill/>
              <a:ln>
                <a:noFill/>
              </a:ln>
            </p:spPr>
            <p:txBody>
              <a:bodyPr anchor="t" anchorCtr="0" bIns="45720" compatLnSpc="1" lIns="91440" numCol="1" rIns="91440" tIns="45720" vert="horz" wrap="square"/>
              <a:lstStyle/>
              <a:p>
                <a:endParaRPr altLang="en-US" lang="zh-CN"/>
              </a:p>
            </p:txBody>
          </p:sp>
          <p:sp>
            <p:nvSpPr>
              <p:cNvPr id="1195" name="Freeform 640"/>
              <p:cNvSpPr/>
              <p:nvPr/>
            </p:nvSpPr>
            <p:spPr bwMode="auto">
              <a:xfrm>
                <a:off x="4730" y="1638"/>
                <a:ext cx="32" cy="48"/>
              </a:xfrm>
              <a:custGeom>
                <a:gdLst>
                  <a:gd fmla="*/ 32 w 32" name="T0"/>
                  <a:gd fmla="*/ 0 h 48" name="T1"/>
                  <a:gd fmla="*/ 32 w 32" name="T2"/>
                  <a:gd fmla="*/ 0 h 48" name="T3"/>
                  <a:gd fmla="*/ 0 w 32" name="T4"/>
                  <a:gd fmla="*/ 20 h 48" name="T5"/>
                  <a:gd fmla="*/ 0 w 32" name="T6"/>
                  <a:gd fmla="*/ 48 h 48" name="T7"/>
                  <a:gd fmla="*/ 32 w 32" name="T8"/>
                  <a:gd fmla="*/ 24 h 48" name="T9"/>
                  <a:gd fmla="*/ 32 w 32" name="T10"/>
                  <a:gd fmla="*/ 0 h 48" name="T11"/>
                </a:gdLst>
                <a:cxnLst>
                  <a:cxn ang="0">
                    <a:pos x="T0" y="T1"/>
                  </a:cxn>
                  <a:cxn ang="0">
                    <a:pos x="T2" y="T3"/>
                  </a:cxn>
                  <a:cxn ang="0">
                    <a:pos x="T4" y="T5"/>
                  </a:cxn>
                  <a:cxn ang="0">
                    <a:pos x="T6" y="T7"/>
                  </a:cxn>
                  <a:cxn ang="0">
                    <a:pos x="T8" y="T9"/>
                  </a:cxn>
                  <a:cxn ang="0">
                    <a:pos x="T10" y="T11"/>
                  </a:cxn>
                </a:cxnLst>
                <a:rect b="b" l="0" r="r" t="0"/>
                <a:pathLst>
                  <a:path h="48" w="32">
                    <a:moveTo>
                      <a:pt x="32" y="0"/>
                    </a:moveTo>
                    <a:lnTo>
                      <a:pt x="32" y="0"/>
                    </a:lnTo>
                    <a:lnTo>
                      <a:pt x="0" y="20"/>
                    </a:lnTo>
                    <a:lnTo>
                      <a:pt x="0" y="48"/>
                    </a:lnTo>
                    <a:lnTo>
                      <a:pt x="32" y="24"/>
                    </a:lnTo>
                    <a:lnTo>
                      <a:pt x="32" y="0"/>
                    </a:lnTo>
                  </a:path>
                </a:pathLst>
              </a:custGeom>
              <a:grpFill/>
              <a:ln>
                <a:noFill/>
              </a:ln>
            </p:spPr>
            <p:txBody>
              <a:bodyPr anchor="t" anchorCtr="0" bIns="45720" compatLnSpc="1" lIns="91440" numCol="1" rIns="91440" tIns="45720" vert="horz" wrap="square"/>
              <a:lstStyle/>
              <a:p>
                <a:endParaRPr altLang="en-US" lang="zh-CN"/>
              </a:p>
            </p:txBody>
          </p:sp>
          <p:sp>
            <p:nvSpPr>
              <p:cNvPr id="1196" name="Freeform 641"/>
              <p:cNvSpPr/>
              <p:nvPr/>
            </p:nvSpPr>
            <p:spPr bwMode="auto">
              <a:xfrm>
                <a:off x="4516" y="1814"/>
                <a:ext cx="92" cy="114"/>
              </a:xfrm>
              <a:custGeom>
                <a:gdLst>
                  <a:gd fmla="*/ 92 w 92" name="T0"/>
                  <a:gd fmla="*/ 0 h 114" name="T1"/>
                  <a:gd fmla="*/ 92 w 92" name="T2"/>
                  <a:gd fmla="*/ 0 h 114" name="T3"/>
                  <a:gd fmla="*/ 0 w 92" name="T4"/>
                  <a:gd fmla="*/ 64 h 114" name="T5"/>
                  <a:gd fmla="*/ 0 w 92" name="T6"/>
                  <a:gd fmla="*/ 114 h 114" name="T7"/>
                  <a:gd fmla="*/ 92 w 92" name="T8"/>
                  <a:gd fmla="*/ 40 h 114" name="T9"/>
                  <a:gd fmla="*/ 92 w 92" name="T10"/>
                  <a:gd fmla="*/ 0 h 114" name="T11"/>
                </a:gdLst>
                <a:cxnLst>
                  <a:cxn ang="0">
                    <a:pos x="T0" y="T1"/>
                  </a:cxn>
                  <a:cxn ang="0">
                    <a:pos x="T2" y="T3"/>
                  </a:cxn>
                  <a:cxn ang="0">
                    <a:pos x="T4" y="T5"/>
                  </a:cxn>
                  <a:cxn ang="0">
                    <a:pos x="T6" y="T7"/>
                  </a:cxn>
                  <a:cxn ang="0">
                    <a:pos x="T8" y="T9"/>
                  </a:cxn>
                  <a:cxn ang="0">
                    <a:pos x="T10" y="T11"/>
                  </a:cxn>
                </a:cxnLst>
                <a:rect b="b" l="0" r="r" t="0"/>
                <a:pathLst>
                  <a:path h="114" w="92">
                    <a:moveTo>
                      <a:pt x="92" y="0"/>
                    </a:moveTo>
                    <a:lnTo>
                      <a:pt x="92" y="0"/>
                    </a:lnTo>
                    <a:lnTo>
                      <a:pt x="0" y="64"/>
                    </a:lnTo>
                    <a:lnTo>
                      <a:pt x="0" y="114"/>
                    </a:lnTo>
                    <a:lnTo>
                      <a:pt x="92" y="40"/>
                    </a:lnTo>
                    <a:lnTo>
                      <a:pt x="92" y="0"/>
                    </a:lnTo>
                    <a:close/>
                  </a:path>
                </a:pathLst>
              </a:custGeom>
              <a:grpFill/>
              <a:ln>
                <a:noFill/>
              </a:ln>
            </p:spPr>
            <p:txBody>
              <a:bodyPr anchor="t" anchorCtr="0" bIns="45720" compatLnSpc="1" lIns="91440" numCol="1" rIns="91440" tIns="45720" vert="horz" wrap="square"/>
              <a:lstStyle/>
              <a:p>
                <a:endParaRPr altLang="en-US" lang="zh-CN"/>
              </a:p>
            </p:txBody>
          </p:sp>
          <p:sp>
            <p:nvSpPr>
              <p:cNvPr id="1197" name="Freeform 642"/>
              <p:cNvSpPr/>
              <p:nvPr/>
            </p:nvSpPr>
            <p:spPr bwMode="auto">
              <a:xfrm>
                <a:off x="4516" y="1814"/>
                <a:ext cx="92" cy="114"/>
              </a:xfrm>
              <a:custGeom>
                <a:gdLst>
                  <a:gd fmla="*/ 92 w 92" name="T0"/>
                  <a:gd fmla="*/ 0 h 114" name="T1"/>
                  <a:gd fmla="*/ 92 w 92" name="T2"/>
                  <a:gd fmla="*/ 0 h 114" name="T3"/>
                  <a:gd fmla="*/ 0 w 92" name="T4"/>
                  <a:gd fmla="*/ 64 h 114" name="T5"/>
                  <a:gd fmla="*/ 0 w 92" name="T6"/>
                  <a:gd fmla="*/ 114 h 114" name="T7"/>
                  <a:gd fmla="*/ 92 w 92" name="T8"/>
                  <a:gd fmla="*/ 40 h 114" name="T9"/>
                  <a:gd fmla="*/ 92 w 92" name="T10"/>
                  <a:gd fmla="*/ 0 h 114" name="T11"/>
                </a:gdLst>
                <a:cxnLst>
                  <a:cxn ang="0">
                    <a:pos x="T0" y="T1"/>
                  </a:cxn>
                  <a:cxn ang="0">
                    <a:pos x="T2" y="T3"/>
                  </a:cxn>
                  <a:cxn ang="0">
                    <a:pos x="T4" y="T5"/>
                  </a:cxn>
                  <a:cxn ang="0">
                    <a:pos x="T6" y="T7"/>
                  </a:cxn>
                  <a:cxn ang="0">
                    <a:pos x="T8" y="T9"/>
                  </a:cxn>
                  <a:cxn ang="0">
                    <a:pos x="T10" y="T11"/>
                  </a:cxn>
                </a:cxnLst>
                <a:rect b="b" l="0" r="r" t="0"/>
                <a:pathLst>
                  <a:path h="114" w="92">
                    <a:moveTo>
                      <a:pt x="92" y="0"/>
                    </a:moveTo>
                    <a:lnTo>
                      <a:pt x="92" y="0"/>
                    </a:lnTo>
                    <a:lnTo>
                      <a:pt x="0" y="64"/>
                    </a:lnTo>
                    <a:lnTo>
                      <a:pt x="0" y="114"/>
                    </a:lnTo>
                    <a:lnTo>
                      <a:pt x="92" y="40"/>
                    </a:lnTo>
                    <a:lnTo>
                      <a:pt x="92" y="0"/>
                    </a:lnTo>
                  </a:path>
                </a:pathLst>
              </a:custGeom>
              <a:grpFill/>
              <a:ln>
                <a:noFill/>
              </a:ln>
            </p:spPr>
            <p:txBody>
              <a:bodyPr anchor="t" anchorCtr="0" bIns="45720" compatLnSpc="1" lIns="91440" numCol="1" rIns="91440" tIns="45720" vert="horz" wrap="square"/>
              <a:lstStyle/>
              <a:p>
                <a:endParaRPr altLang="en-US" lang="zh-CN"/>
              </a:p>
            </p:txBody>
          </p:sp>
          <p:sp>
            <p:nvSpPr>
              <p:cNvPr id="1198" name="Freeform 643"/>
              <p:cNvSpPr/>
              <p:nvPr/>
            </p:nvSpPr>
            <p:spPr bwMode="auto">
              <a:xfrm>
                <a:off x="4632" y="1776"/>
                <a:ext cx="30" cy="58"/>
              </a:xfrm>
              <a:custGeom>
                <a:gdLst>
                  <a:gd fmla="*/ 30 w 30" name="T0"/>
                  <a:gd fmla="*/ 0 h 58" name="T1"/>
                  <a:gd fmla="*/ 30 w 30" name="T2"/>
                  <a:gd fmla="*/ 0 h 58" name="T3"/>
                  <a:gd fmla="*/ 0 w 30" name="T4"/>
                  <a:gd fmla="*/ 20 h 58" name="T5"/>
                  <a:gd fmla="*/ 0 w 30" name="T6"/>
                  <a:gd fmla="*/ 58 h 58" name="T7"/>
                  <a:gd fmla="*/ 0 w 30" name="T8"/>
                  <a:gd fmla="*/ 58 h 58" name="T9"/>
                  <a:gd fmla="*/ 30 w 30" name="T10"/>
                  <a:gd fmla="*/ 34 h 58" name="T11"/>
                  <a:gd fmla="*/ 30 w 30" name="T12"/>
                  <a:gd fmla="*/ 0 h 58" name="T13"/>
                </a:gdLst>
                <a:cxnLst>
                  <a:cxn ang="0">
                    <a:pos x="T0" y="T1"/>
                  </a:cxn>
                  <a:cxn ang="0">
                    <a:pos x="T2" y="T3"/>
                  </a:cxn>
                  <a:cxn ang="0">
                    <a:pos x="T4" y="T5"/>
                  </a:cxn>
                  <a:cxn ang="0">
                    <a:pos x="T6" y="T7"/>
                  </a:cxn>
                  <a:cxn ang="0">
                    <a:pos x="T8" y="T9"/>
                  </a:cxn>
                  <a:cxn ang="0">
                    <a:pos x="T10" y="T11"/>
                  </a:cxn>
                  <a:cxn ang="0">
                    <a:pos x="T12" y="T13"/>
                  </a:cxn>
                </a:cxnLst>
                <a:rect b="b" l="0" r="r" t="0"/>
                <a:pathLst>
                  <a:path h="57" w="30">
                    <a:moveTo>
                      <a:pt x="30" y="0"/>
                    </a:moveTo>
                    <a:lnTo>
                      <a:pt x="30" y="0"/>
                    </a:lnTo>
                    <a:lnTo>
                      <a:pt x="0" y="20"/>
                    </a:lnTo>
                    <a:lnTo>
                      <a:pt x="0" y="58"/>
                    </a:lnTo>
                    <a:lnTo>
                      <a:pt x="0" y="58"/>
                    </a:lnTo>
                    <a:lnTo>
                      <a:pt x="30" y="34"/>
                    </a:lnTo>
                    <a:lnTo>
                      <a:pt x="30" y="0"/>
                    </a:lnTo>
                    <a:close/>
                  </a:path>
                </a:pathLst>
              </a:custGeom>
              <a:grpFill/>
              <a:ln>
                <a:noFill/>
              </a:ln>
            </p:spPr>
            <p:txBody>
              <a:bodyPr anchor="t" anchorCtr="0" bIns="45720" compatLnSpc="1" lIns="91440" numCol="1" rIns="91440" tIns="45720" vert="horz" wrap="square"/>
              <a:lstStyle/>
              <a:p>
                <a:endParaRPr altLang="en-US" lang="zh-CN"/>
              </a:p>
            </p:txBody>
          </p:sp>
          <p:sp>
            <p:nvSpPr>
              <p:cNvPr id="1199" name="Freeform 644"/>
              <p:cNvSpPr/>
              <p:nvPr/>
            </p:nvSpPr>
            <p:spPr bwMode="auto">
              <a:xfrm>
                <a:off x="4632" y="1776"/>
                <a:ext cx="30" cy="58"/>
              </a:xfrm>
              <a:custGeom>
                <a:gdLst>
                  <a:gd fmla="*/ 30 w 30" name="T0"/>
                  <a:gd fmla="*/ 0 h 58" name="T1"/>
                  <a:gd fmla="*/ 30 w 30" name="T2"/>
                  <a:gd fmla="*/ 0 h 58" name="T3"/>
                  <a:gd fmla="*/ 0 w 30" name="T4"/>
                  <a:gd fmla="*/ 20 h 58" name="T5"/>
                  <a:gd fmla="*/ 0 w 30" name="T6"/>
                  <a:gd fmla="*/ 58 h 58" name="T7"/>
                  <a:gd fmla="*/ 0 w 30" name="T8"/>
                  <a:gd fmla="*/ 58 h 58" name="T9"/>
                  <a:gd fmla="*/ 30 w 30" name="T10"/>
                  <a:gd fmla="*/ 34 h 58" name="T11"/>
                  <a:gd fmla="*/ 30 w 30" name="T12"/>
                  <a:gd fmla="*/ 0 h 58" name="T13"/>
                </a:gdLst>
                <a:cxnLst>
                  <a:cxn ang="0">
                    <a:pos x="T0" y="T1"/>
                  </a:cxn>
                  <a:cxn ang="0">
                    <a:pos x="T2" y="T3"/>
                  </a:cxn>
                  <a:cxn ang="0">
                    <a:pos x="T4" y="T5"/>
                  </a:cxn>
                  <a:cxn ang="0">
                    <a:pos x="T6" y="T7"/>
                  </a:cxn>
                  <a:cxn ang="0">
                    <a:pos x="T8" y="T9"/>
                  </a:cxn>
                  <a:cxn ang="0">
                    <a:pos x="T10" y="T11"/>
                  </a:cxn>
                  <a:cxn ang="0">
                    <a:pos x="T12" y="T13"/>
                  </a:cxn>
                </a:cxnLst>
                <a:rect b="b" l="0" r="r" t="0"/>
                <a:pathLst>
                  <a:path h="57" w="30">
                    <a:moveTo>
                      <a:pt x="30" y="0"/>
                    </a:moveTo>
                    <a:lnTo>
                      <a:pt x="30" y="0"/>
                    </a:lnTo>
                    <a:lnTo>
                      <a:pt x="0" y="20"/>
                    </a:lnTo>
                    <a:lnTo>
                      <a:pt x="0" y="58"/>
                    </a:lnTo>
                    <a:lnTo>
                      <a:pt x="0" y="58"/>
                    </a:lnTo>
                    <a:lnTo>
                      <a:pt x="30" y="34"/>
                    </a:lnTo>
                    <a:lnTo>
                      <a:pt x="30" y="0"/>
                    </a:lnTo>
                  </a:path>
                </a:pathLst>
              </a:custGeom>
              <a:grpFill/>
              <a:ln>
                <a:noFill/>
              </a:ln>
            </p:spPr>
            <p:txBody>
              <a:bodyPr anchor="t" anchorCtr="0" bIns="45720" compatLnSpc="1" lIns="91440" numCol="1" rIns="91440" tIns="45720" vert="horz" wrap="square"/>
              <a:lstStyle/>
              <a:p>
                <a:endParaRPr altLang="en-US" lang="zh-CN"/>
              </a:p>
            </p:txBody>
          </p:sp>
          <p:sp>
            <p:nvSpPr>
              <p:cNvPr id="1200" name="Freeform 645"/>
              <p:cNvSpPr/>
              <p:nvPr/>
            </p:nvSpPr>
            <p:spPr bwMode="auto">
              <a:xfrm>
                <a:off x="4686" y="1704"/>
                <a:ext cx="76" cy="86"/>
              </a:xfrm>
              <a:custGeom>
                <a:gdLst>
                  <a:gd fmla="*/ 76 w 76" name="T0"/>
                  <a:gd fmla="*/ 0 h 86" name="T1"/>
                  <a:gd fmla="*/ 76 w 76" name="T2"/>
                  <a:gd fmla="*/ 0 h 86" name="T3"/>
                  <a:gd fmla="*/ 0 w 76" name="T4"/>
                  <a:gd fmla="*/ 54 h 86" name="T5"/>
                  <a:gd fmla="*/ 0 w 76" name="T6"/>
                  <a:gd fmla="*/ 86 h 86" name="T7"/>
                  <a:gd fmla="*/ 76 w 76" name="T8"/>
                  <a:gd fmla="*/ 26 h 86" name="T9"/>
                  <a:gd fmla="*/ 76 w 76" name="T10"/>
                  <a:gd fmla="*/ 0 h 86" name="T11"/>
                </a:gdLst>
                <a:cxnLst>
                  <a:cxn ang="0">
                    <a:pos x="T0" y="T1"/>
                  </a:cxn>
                  <a:cxn ang="0">
                    <a:pos x="T2" y="T3"/>
                  </a:cxn>
                  <a:cxn ang="0">
                    <a:pos x="T4" y="T5"/>
                  </a:cxn>
                  <a:cxn ang="0">
                    <a:pos x="T6" y="T7"/>
                  </a:cxn>
                  <a:cxn ang="0">
                    <a:pos x="T8" y="T9"/>
                  </a:cxn>
                  <a:cxn ang="0">
                    <a:pos x="T10" y="T11"/>
                  </a:cxn>
                </a:cxnLst>
                <a:rect b="b" l="0" r="r" t="0"/>
                <a:pathLst>
                  <a:path h="86" w="76">
                    <a:moveTo>
                      <a:pt x="76" y="0"/>
                    </a:moveTo>
                    <a:lnTo>
                      <a:pt x="76" y="0"/>
                    </a:lnTo>
                    <a:lnTo>
                      <a:pt x="0" y="54"/>
                    </a:lnTo>
                    <a:lnTo>
                      <a:pt x="0" y="86"/>
                    </a:lnTo>
                    <a:lnTo>
                      <a:pt x="76" y="26"/>
                    </a:lnTo>
                    <a:lnTo>
                      <a:pt x="76" y="0"/>
                    </a:lnTo>
                    <a:close/>
                  </a:path>
                </a:pathLst>
              </a:custGeom>
              <a:grpFill/>
              <a:ln>
                <a:noFill/>
              </a:ln>
            </p:spPr>
            <p:txBody>
              <a:bodyPr anchor="t" anchorCtr="0" bIns="45720" compatLnSpc="1" lIns="91440" numCol="1" rIns="91440" tIns="45720" vert="horz" wrap="square"/>
              <a:lstStyle/>
              <a:p>
                <a:endParaRPr altLang="en-US" lang="zh-CN"/>
              </a:p>
            </p:txBody>
          </p:sp>
          <p:sp>
            <p:nvSpPr>
              <p:cNvPr id="1201" name="Freeform 646"/>
              <p:cNvSpPr/>
              <p:nvPr/>
            </p:nvSpPr>
            <p:spPr bwMode="auto">
              <a:xfrm>
                <a:off x="4686" y="1704"/>
                <a:ext cx="76" cy="86"/>
              </a:xfrm>
              <a:custGeom>
                <a:gdLst>
                  <a:gd fmla="*/ 76 w 76" name="T0"/>
                  <a:gd fmla="*/ 0 h 86" name="T1"/>
                  <a:gd fmla="*/ 76 w 76" name="T2"/>
                  <a:gd fmla="*/ 0 h 86" name="T3"/>
                  <a:gd fmla="*/ 0 w 76" name="T4"/>
                  <a:gd fmla="*/ 54 h 86" name="T5"/>
                  <a:gd fmla="*/ 0 w 76" name="T6"/>
                  <a:gd fmla="*/ 86 h 86" name="T7"/>
                  <a:gd fmla="*/ 76 w 76" name="T8"/>
                  <a:gd fmla="*/ 26 h 86" name="T9"/>
                  <a:gd fmla="*/ 76 w 76" name="T10"/>
                  <a:gd fmla="*/ 0 h 86" name="T11"/>
                </a:gdLst>
                <a:cxnLst>
                  <a:cxn ang="0">
                    <a:pos x="T0" y="T1"/>
                  </a:cxn>
                  <a:cxn ang="0">
                    <a:pos x="T2" y="T3"/>
                  </a:cxn>
                  <a:cxn ang="0">
                    <a:pos x="T4" y="T5"/>
                  </a:cxn>
                  <a:cxn ang="0">
                    <a:pos x="T6" y="T7"/>
                  </a:cxn>
                  <a:cxn ang="0">
                    <a:pos x="T8" y="T9"/>
                  </a:cxn>
                  <a:cxn ang="0">
                    <a:pos x="T10" y="T11"/>
                  </a:cxn>
                </a:cxnLst>
                <a:rect b="b" l="0" r="r" t="0"/>
                <a:pathLst>
                  <a:path h="86" w="76">
                    <a:moveTo>
                      <a:pt x="76" y="0"/>
                    </a:moveTo>
                    <a:lnTo>
                      <a:pt x="76" y="0"/>
                    </a:lnTo>
                    <a:lnTo>
                      <a:pt x="0" y="54"/>
                    </a:lnTo>
                    <a:lnTo>
                      <a:pt x="0" y="86"/>
                    </a:lnTo>
                    <a:lnTo>
                      <a:pt x="76" y="26"/>
                    </a:lnTo>
                    <a:lnTo>
                      <a:pt x="76" y="0"/>
                    </a:lnTo>
                  </a:path>
                </a:pathLst>
              </a:custGeom>
              <a:grpFill/>
              <a:ln>
                <a:noFill/>
              </a:ln>
            </p:spPr>
            <p:txBody>
              <a:bodyPr anchor="t" anchorCtr="0" bIns="45720" compatLnSpc="1" lIns="91440" numCol="1" rIns="91440" tIns="45720" vert="horz" wrap="square"/>
              <a:lstStyle/>
              <a:p>
                <a:endParaRPr altLang="en-US" lang="zh-CN"/>
              </a:p>
            </p:txBody>
          </p:sp>
          <p:sp>
            <p:nvSpPr>
              <p:cNvPr id="1202" name="Freeform 647"/>
              <p:cNvSpPr/>
              <p:nvPr/>
            </p:nvSpPr>
            <p:spPr bwMode="auto">
              <a:xfrm>
                <a:off x="4516" y="1918"/>
                <a:ext cx="52" cy="91"/>
              </a:xfrm>
              <a:custGeom>
                <a:gdLst>
                  <a:gd fmla="*/ 52 w 52" name="T0"/>
                  <a:gd fmla="*/ 0 h 91" name="T1"/>
                  <a:gd fmla="*/ 52 w 52" name="T2"/>
                  <a:gd fmla="*/ 0 h 91" name="T3"/>
                  <a:gd fmla="*/ 0 w 52" name="T4"/>
                  <a:gd fmla="*/ 40 h 91" name="T5"/>
                  <a:gd fmla="*/ 0 w 52" name="T6"/>
                  <a:gd fmla="*/ 91 h 91" name="T7"/>
                  <a:gd fmla="*/ 52 w 52" name="T8"/>
                  <a:gd fmla="*/ 47 h 91" name="T9"/>
                  <a:gd fmla="*/ 52 w 52" name="T10"/>
                  <a:gd fmla="*/ 0 h 91" name="T11"/>
                </a:gdLst>
                <a:cxnLst>
                  <a:cxn ang="0">
                    <a:pos x="T0" y="T1"/>
                  </a:cxn>
                  <a:cxn ang="0">
                    <a:pos x="T2" y="T3"/>
                  </a:cxn>
                  <a:cxn ang="0">
                    <a:pos x="T4" y="T5"/>
                  </a:cxn>
                  <a:cxn ang="0">
                    <a:pos x="T6" y="T7"/>
                  </a:cxn>
                  <a:cxn ang="0">
                    <a:pos x="T8" y="T9"/>
                  </a:cxn>
                  <a:cxn ang="0">
                    <a:pos x="T10" y="T11"/>
                  </a:cxn>
                </a:cxnLst>
                <a:rect b="b" l="0" r="r" t="0"/>
                <a:pathLst>
                  <a:path h="91" w="52">
                    <a:moveTo>
                      <a:pt x="52" y="0"/>
                    </a:moveTo>
                    <a:lnTo>
                      <a:pt x="52" y="0"/>
                    </a:lnTo>
                    <a:lnTo>
                      <a:pt x="0" y="40"/>
                    </a:lnTo>
                    <a:lnTo>
                      <a:pt x="0" y="91"/>
                    </a:lnTo>
                    <a:lnTo>
                      <a:pt x="52" y="47"/>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1203" name="Freeform 648"/>
              <p:cNvSpPr/>
              <p:nvPr/>
            </p:nvSpPr>
            <p:spPr bwMode="auto">
              <a:xfrm>
                <a:off x="4516" y="1918"/>
                <a:ext cx="52" cy="91"/>
              </a:xfrm>
              <a:custGeom>
                <a:gdLst>
                  <a:gd fmla="*/ 52 w 52" name="T0"/>
                  <a:gd fmla="*/ 0 h 91" name="T1"/>
                  <a:gd fmla="*/ 52 w 52" name="T2"/>
                  <a:gd fmla="*/ 0 h 91" name="T3"/>
                  <a:gd fmla="*/ 0 w 52" name="T4"/>
                  <a:gd fmla="*/ 40 h 91" name="T5"/>
                  <a:gd fmla="*/ 0 w 52" name="T6"/>
                  <a:gd fmla="*/ 91 h 91" name="T7"/>
                  <a:gd fmla="*/ 52 w 52" name="T8"/>
                  <a:gd fmla="*/ 47 h 91" name="T9"/>
                  <a:gd fmla="*/ 52 w 52" name="T10"/>
                  <a:gd fmla="*/ 0 h 91" name="T11"/>
                </a:gdLst>
                <a:cxnLst>
                  <a:cxn ang="0">
                    <a:pos x="T0" y="T1"/>
                  </a:cxn>
                  <a:cxn ang="0">
                    <a:pos x="T2" y="T3"/>
                  </a:cxn>
                  <a:cxn ang="0">
                    <a:pos x="T4" y="T5"/>
                  </a:cxn>
                  <a:cxn ang="0">
                    <a:pos x="T6" y="T7"/>
                  </a:cxn>
                  <a:cxn ang="0">
                    <a:pos x="T8" y="T9"/>
                  </a:cxn>
                  <a:cxn ang="0">
                    <a:pos x="T10" y="T11"/>
                  </a:cxn>
                </a:cxnLst>
                <a:rect b="b" l="0" r="r" t="0"/>
                <a:pathLst>
                  <a:path h="91" w="52">
                    <a:moveTo>
                      <a:pt x="52" y="0"/>
                    </a:moveTo>
                    <a:lnTo>
                      <a:pt x="52" y="0"/>
                    </a:lnTo>
                    <a:lnTo>
                      <a:pt x="0" y="40"/>
                    </a:lnTo>
                    <a:lnTo>
                      <a:pt x="0" y="91"/>
                    </a:lnTo>
                    <a:lnTo>
                      <a:pt x="52" y="47"/>
                    </a:lnTo>
                    <a:lnTo>
                      <a:pt x="52" y="0"/>
                    </a:lnTo>
                  </a:path>
                </a:pathLst>
              </a:custGeom>
              <a:grpFill/>
              <a:ln>
                <a:noFill/>
              </a:ln>
            </p:spPr>
            <p:txBody>
              <a:bodyPr anchor="t" anchorCtr="0" bIns="45720" compatLnSpc="1" lIns="91440" numCol="1" rIns="91440" tIns="45720" vert="horz" wrap="square"/>
              <a:lstStyle/>
              <a:p>
                <a:endParaRPr altLang="en-US" lang="zh-CN"/>
              </a:p>
            </p:txBody>
          </p:sp>
          <p:sp>
            <p:nvSpPr>
              <p:cNvPr id="1204" name="Freeform 649"/>
              <p:cNvSpPr/>
              <p:nvPr/>
            </p:nvSpPr>
            <p:spPr bwMode="auto">
              <a:xfrm>
                <a:off x="4592" y="1830"/>
                <a:ext cx="90" cy="112"/>
              </a:xfrm>
              <a:custGeom>
                <a:gdLst>
                  <a:gd fmla="*/ 90 w 90" name="T0"/>
                  <a:gd fmla="*/ 0 h 112" name="T1"/>
                  <a:gd fmla="*/ 0 w 90" name="T2"/>
                  <a:gd fmla="*/ 70 h 112" name="T3"/>
                  <a:gd fmla="*/ 0 w 90" name="T4"/>
                  <a:gd fmla="*/ 112 h 112" name="T5"/>
                  <a:gd fmla="*/ 0 w 90" name="T6"/>
                  <a:gd fmla="*/ 112 h 112" name="T7"/>
                  <a:gd fmla="*/ 90 w 90" name="T8"/>
                  <a:gd fmla="*/ 32 h 112" name="T9"/>
                  <a:gd fmla="*/ 90 w 90" name="T10"/>
                  <a:gd fmla="*/ 0 h 112" name="T11"/>
                </a:gdLst>
                <a:cxnLst>
                  <a:cxn ang="0">
                    <a:pos x="T0" y="T1"/>
                  </a:cxn>
                  <a:cxn ang="0">
                    <a:pos x="T2" y="T3"/>
                  </a:cxn>
                  <a:cxn ang="0">
                    <a:pos x="T4" y="T5"/>
                  </a:cxn>
                  <a:cxn ang="0">
                    <a:pos x="T6" y="T7"/>
                  </a:cxn>
                  <a:cxn ang="0">
                    <a:pos x="T8" y="T9"/>
                  </a:cxn>
                  <a:cxn ang="0">
                    <a:pos x="T10" y="T11"/>
                  </a:cxn>
                </a:cxnLst>
                <a:rect b="b" l="0" r="r" t="0"/>
                <a:pathLst>
                  <a:path h="112" w="90">
                    <a:moveTo>
                      <a:pt x="90" y="0"/>
                    </a:moveTo>
                    <a:lnTo>
                      <a:pt x="0" y="70"/>
                    </a:lnTo>
                    <a:lnTo>
                      <a:pt x="0" y="112"/>
                    </a:lnTo>
                    <a:lnTo>
                      <a:pt x="0" y="112"/>
                    </a:lnTo>
                    <a:lnTo>
                      <a:pt x="90" y="32"/>
                    </a:lnTo>
                    <a:lnTo>
                      <a:pt x="90" y="0"/>
                    </a:lnTo>
                    <a:close/>
                  </a:path>
                </a:pathLst>
              </a:custGeom>
              <a:grpFill/>
              <a:ln>
                <a:noFill/>
              </a:ln>
            </p:spPr>
            <p:txBody>
              <a:bodyPr anchor="t" anchorCtr="0" bIns="45720" compatLnSpc="1" lIns="91440" numCol="1" rIns="91440" tIns="45720" vert="horz" wrap="square"/>
              <a:lstStyle/>
              <a:p>
                <a:endParaRPr altLang="en-US" lang="zh-CN"/>
              </a:p>
            </p:txBody>
          </p:sp>
          <p:sp>
            <p:nvSpPr>
              <p:cNvPr id="1205" name="Freeform 650"/>
              <p:cNvSpPr/>
              <p:nvPr/>
            </p:nvSpPr>
            <p:spPr bwMode="auto">
              <a:xfrm>
                <a:off x="4592" y="1830"/>
                <a:ext cx="90" cy="112"/>
              </a:xfrm>
              <a:custGeom>
                <a:gdLst>
                  <a:gd fmla="*/ 90 w 90" name="T0"/>
                  <a:gd fmla="*/ 0 h 112" name="T1"/>
                  <a:gd fmla="*/ 0 w 90" name="T2"/>
                  <a:gd fmla="*/ 70 h 112" name="T3"/>
                  <a:gd fmla="*/ 0 w 90" name="T4"/>
                  <a:gd fmla="*/ 112 h 112" name="T5"/>
                  <a:gd fmla="*/ 0 w 90" name="T6"/>
                  <a:gd fmla="*/ 112 h 112" name="T7"/>
                  <a:gd fmla="*/ 90 w 90" name="T8"/>
                  <a:gd fmla="*/ 32 h 112" name="T9"/>
                  <a:gd fmla="*/ 90 w 90" name="T10"/>
                  <a:gd fmla="*/ 0 h 112" name="T11"/>
                </a:gdLst>
                <a:cxnLst>
                  <a:cxn ang="0">
                    <a:pos x="T0" y="T1"/>
                  </a:cxn>
                  <a:cxn ang="0">
                    <a:pos x="T2" y="T3"/>
                  </a:cxn>
                  <a:cxn ang="0">
                    <a:pos x="T4" y="T5"/>
                  </a:cxn>
                  <a:cxn ang="0">
                    <a:pos x="T6" y="T7"/>
                  </a:cxn>
                  <a:cxn ang="0">
                    <a:pos x="T8" y="T9"/>
                  </a:cxn>
                  <a:cxn ang="0">
                    <a:pos x="T10" y="T11"/>
                  </a:cxn>
                </a:cxnLst>
                <a:rect b="b" l="0" r="r" t="0"/>
                <a:pathLst>
                  <a:path h="112" w="90">
                    <a:moveTo>
                      <a:pt x="90" y="0"/>
                    </a:moveTo>
                    <a:lnTo>
                      <a:pt x="0" y="70"/>
                    </a:lnTo>
                    <a:lnTo>
                      <a:pt x="0" y="112"/>
                    </a:lnTo>
                    <a:lnTo>
                      <a:pt x="0" y="112"/>
                    </a:lnTo>
                    <a:lnTo>
                      <a:pt x="90" y="32"/>
                    </a:lnTo>
                    <a:lnTo>
                      <a:pt x="90" y="0"/>
                    </a:lnTo>
                  </a:path>
                </a:pathLst>
              </a:custGeom>
              <a:grpFill/>
              <a:ln>
                <a:noFill/>
              </a:ln>
            </p:spPr>
            <p:txBody>
              <a:bodyPr anchor="t" anchorCtr="0" bIns="45720" compatLnSpc="1" lIns="91440" numCol="1" rIns="91440" tIns="45720" vert="horz" wrap="square"/>
              <a:lstStyle/>
              <a:p>
                <a:endParaRPr altLang="en-US" lang="zh-CN"/>
              </a:p>
            </p:txBody>
          </p:sp>
          <p:sp>
            <p:nvSpPr>
              <p:cNvPr id="1206" name="Freeform 651"/>
              <p:cNvSpPr/>
              <p:nvPr/>
            </p:nvSpPr>
            <p:spPr bwMode="auto">
              <a:xfrm>
                <a:off x="4736" y="1768"/>
                <a:ext cx="26" cy="48"/>
              </a:xfrm>
              <a:custGeom>
                <a:gdLst>
                  <a:gd fmla="*/ 26 w 26" name="T0"/>
                  <a:gd fmla="*/ 0 h 48" name="T1"/>
                  <a:gd fmla="*/ 26 w 26" name="T2"/>
                  <a:gd fmla="*/ 0 h 48" name="T3"/>
                  <a:gd fmla="*/ 0 w 26" name="T4"/>
                  <a:gd fmla="*/ 20 h 48" name="T5"/>
                  <a:gd fmla="*/ 0 w 26" name="T6"/>
                  <a:gd fmla="*/ 48 h 48" name="T7"/>
                  <a:gd fmla="*/ 0 w 26" name="T8"/>
                  <a:gd fmla="*/ 48 h 48" name="T9"/>
                  <a:gd fmla="*/ 26 w 26" name="T10"/>
                  <a:gd fmla="*/ 24 h 48" name="T11"/>
                  <a:gd fmla="*/ 26 w 26" name="T12"/>
                  <a:gd fmla="*/ 0 h 48" name="T13"/>
                </a:gdLst>
                <a:cxnLst>
                  <a:cxn ang="0">
                    <a:pos x="T0" y="T1"/>
                  </a:cxn>
                  <a:cxn ang="0">
                    <a:pos x="T2" y="T3"/>
                  </a:cxn>
                  <a:cxn ang="0">
                    <a:pos x="T4" y="T5"/>
                  </a:cxn>
                  <a:cxn ang="0">
                    <a:pos x="T6" y="T7"/>
                  </a:cxn>
                  <a:cxn ang="0">
                    <a:pos x="T8" y="T9"/>
                  </a:cxn>
                  <a:cxn ang="0">
                    <a:pos x="T10" y="T11"/>
                  </a:cxn>
                  <a:cxn ang="0">
                    <a:pos x="T12" y="T13"/>
                  </a:cxn>
                </a:cxnLst>
                <a:rect b="b" l="0" r="r" t="0"/>
                <a:pathLst>
                  <a:path h="48" w="26">
                    <a:moveTo>
                      <a:pt x="26" y="0"/>
                    </a:moveTo>
                    <a:lnTo>
                      <a:pt x="26" y="0"/>
                    </a:lnTo>
                    <a:lnTo>
                      <a:pt x="0" y="20"/>
                    </a:lnTo>
                    <a:lnTo>
                      <a:pt x="0" y="48"/>
                    </a:lnTo>
                    <a:lnTo>
                      <a:pt x="0" y="48"/>
                    </a:lnTo>
                    <a:lnTo>
                      <a:pt x="26" y="24"/>
                    </a:lnTo>
                    <a:lnTo>
                      <a:pt x="26" y="0"/>
                    </a:lnTo>
                    <a:close/>
                  </a:path>
                </a:pathLst>
              </a:custGeom>
              <a:grpFill/>
              <a:ln>
                <a:noFill/>
              </a:ln>
            </p:spPr>
            <p:txBody>
              <a:bodyPr anchor="t" anchorCtr="0" bIns="45720" compatLnSpc="1" lIns="91440" numCol="1" rIns="91440" tIns="45720" vert="horz" wrap="square"/>
              <a:lstStyle/>
              <a:p>
                <a:endParaRPr altLang="en-US" lang="zh-CN"/>
              </a:p>
            </p:txBody>
          </p:sp>
          <p:sp>
            <p:nvSpPr>
              <p:cNvPr id="1207" name="Freeform 652"/>
              <p:cNvSpPr/>
              <p:nvPr/>
            </p:nvSpPr>
            <p:spPr bwMode="auto">
              <a:xfrm>
                <a:off x="4736" y="1768"/>
                <a:ext cx="26" cy="48"/>
              </a:xfrm>
              <a:custGeom>
                <a:gdLst>
                  <a:gd fmla="*/ 26 w 26" name="T0"/>
                  <a:gd fmla="*/ 0 h 48" name="T1"/>
                  <a:gd fmla="*/ 26 w 26" name="T2"/>
                  <a:gd fmla="*/ 0 h 48" name="T3"/>
                  <a:gd fmla="*/ 0 w 26" name="T4"/>
                  <a:gd fmla="*/ 20 h 48" name="T5"/>
                  <a:gd fmla="*/ 0 w 26" name="T6"/>
                  <a:gd fmla="*/ 48 h 48" name="T7"/>
                  <a:gd fmla="*/ 0 w 26" name="T8"/>
                  <a:gd fmla="*/ 48 h 48" name="T9"/>
                  <a:gd fmla="*/ 26 w 26" name="T10"/>
                  <a:gd fmla="*/ 24 h 48" name="T11"/>
                  <a:gd fmla="*/ 26 w 26" name="T12"/>
                  <a:gd fmla="*/ 0 h 48" name="T13"/>
                </a:gdLst>
                <a:cxnLst>
                  <a:cxn ang="0">
                    <a:pos x="T0" y="T1"/>
                  </a:cxn>
                  <a:cxn ang="0">
                    <a:pos x="T2" y="T3"/>
                  </a:cxn>
                  <a:cxn ang="0">
                    <a:pos x="T4" y="T5"/>
                  </a:cxn>
                  <a:cxn ang="0">
                    <a:pos x="T6" y="T7"/>
                  </a:cxn>
                  <a:cxn ang="0">
                    <a:pos x="T8" y="T9"/>
                  </a:cxn>
                  <a:cxn ang="0">
                    <a:pos x="T10" y="T11"/>
                  </a:cxn>
                  <a:cxn ang="0">
                    <a:pos x="T12" y="T13"/>
                  </a:cxn>
                </a:cxnLst>
                <a:rect b="b" l="0" r="r" t="0"/>
                <a:pathLst>
                  <a:path h="48" w="26">
                    <a:moveTo>
                      <a:pt x="26" y="0"/>
                    </a:moveTo>
                    <a:lnTo>
                      <a:pt x="26" y="0"/>
                    </a:lnTo>
                    <a:lnTo>
                      <a:pt x="0" y="20"/>
                    </a:lnTo>
                    <a:lnTo>
                      <a:pt x="0" y="48"/>
                    </a:lnTo>
                    <a:lnTo>
                      <a:pt x="0" y="48"/>
                    </a:lnTo>
                    <a:lnTo>
                      <a:pt x="26" y="24"/>
                    </a:lnTo>
                    <a:lnTo>
                      <a:pt x="26" y="0"/>
                    </a:lnTo>
                  </a:path>
                </a:pathLst>
              </a:custGeom>
              <a:grpFill/>
              <a:ln>
                <a:noFill/>
              </a:ln>
            </p:spPr>
            <p:txBody>
              <a:bodyPr anchor="t" anchorCtr="0" bIns="45720" compatLnSpc="1" lIns="91440" numCol="1" rIns="91440" tIns="45720" vert="horz" wrap="square"/>
              <a:lstStyle/>
              <a:p>
                <a:endParaRPr altLang="en-US" lang="zh-CN"/>
              </a:p>
            </p:txBody>
          </p:sp>
          <p:sp>
            <p:nvSpPr>
              <p:cNvPr id="1208" name="Freeform 653"/>
              <p:cNvSpPr/>
              <p:nvPr/>
            </p:nvSpPr>
            <p:spPr bwMode="auto">
              <a:xfrm>
                <a:off x="4516" y="2017"/>
                <a:ext cx="28" cy="72"/>
              </a:xfrm>
              <a:custGeom>
                <a:gdLst>
                  <a:gd fmla="*/ 28 w 28" name="T0"/>
                  <a:gd fmla="*/ 0 h 72" name="T1"/>
                  <a:gd fmla="*/ 28 w 28" name="T2"/>
                  <a:gd fmla="*/ 0 h 72" name="T3"/>
                  <a:gd fmla="*/ 0 w 28" name="T4"/>
                  <a:gd fmla="*/ 22 h 72" name="T5"/>
                  <a:gd fmla="*/ 0 w 28" name="T6"/>
                  <a:gd fmla="*/ 72 h 72" name="T7"/>
                  <a:gd fmla="*/ 28 w 28" name="T8"/>
                  <a:gd fmla="*/ 46 h 72" name="T9"/>
                  <a:gd fmla="*/ 28 w 28" name="T10"/>
                  <a:gd fmla="*/ 0 h 72" name="T11"/>
                </a:gdLst>
                <a:cxnLst>
                  <a:cxn ang="0">
                    <a:pos x="T0" y="T1"/>
                  </a:cxn>
                  <a:cxn ang="0">
                    <a:pos x="T2" y="T3"/>
                  </a:cxn>
                  <a:cxn ang="0">
                    <a:pos x="T4" y="T5"/>
                  </a:cxn>
                  <a:cxn ang="0">
                    <a:pos x="T6" y="T7"/>
                  </a:cxn>
                  <a:cxn ang="0">
                    <a:pos x="T8" y="T9"/>
                  </a:cxn>
                  <a:cxn ang="0">
                    <a:pos x="T10" y="T11"/>
                  </a:cxn>
                </a:cxnLst>
                <a:rect b="b" l="0" r="r" t="0"/>
                <a:pathLst>
                  <a:path h="72" w="28">
                    <a:moveTo>
                      <a:pt x="28" y="0"/>
                    </a:moveTo>
                    <a:lnTo>
                      <a:pt x="28" y="0"/>
                    </a:lnTo>
                    <a:lnTo>
                      <a:pt x="0" y="22"/>
                    </a:lnTo>
                    <a:lnTo>
                      <a:pt x="0" y="72"/>
                    </a:lnTo>
                    <a:lnTo>
                      <a:pt x="28" y="46"/>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1209" name="Freeform 654"/>
              <p:cNvSpPr/>
              <p:nvPr/>
            </p:nvSpPr>
            <p:spPr bwMode="auto">
              <a:xfrm>
                <a:off x="4516" y="2017"/>
                <a:ext cx="28" cy="72"/>
              </a:xfrm>
              <a:custGeom>
                <a:gdLst>
                  <a:gd fmla="*/ 28 w 28" name="T0"/>
                  <a:gd fmla="*/ 0 h 72" name="T1"/>
                  <a:gd fmla="*/ 28 w 28" name="T2"/>
                  <a:gd fmla="*/ 0 h 72" name="T3"/>
                  <a:gd fmla="*/ 0 w 28" name="T4"/>
                  <a:gd fmla="*/ 22 h 72" name="T5"/>
                  <a:gd fmla="*/ 0 w 28" name="T6"/>
                  <a:gd fmla="*/ 72 h 72" name="T7"/>
                  <a:gd fmla="*/ 28 w 28" name="T8"/>
                  <a:gd fmla="*/ 46 h 72" name="T9"/>
                  <a:gd fmla="*/ 28 w 28" name="T10"/>
                  <a:gd fmla="*/ 0 h 72" name="T11"/>
                </a:gdLst>
                <a:cxnLst>
                  <a:cxn ang="0">
                    <a:pos x="T0" y="T1"/>
                  </a:cxn>
                  <a:cxn ang="0">
                    <a:pos x="T2" y="T3"/>
                  </a:cxn>
                  <a:cxn ang="0">
                    <a:pos x="T4" y="T5"/>
                  </a:cxn>
                  <a:cxn ang="0">
                    <a:pos x="T6" y="T7"/>
                  </a:cxn>
                  <a:cxn ang="0">
                    <a:pos x="T8" y="T9"/>
                  </a:cxn>
                  <a:cxn ang="0">
                    <a:pos x="T10" y="T11"/>
                  </a:cxn>
                </a:cxnLst>
                <a:rect b="b" l="0" r="r" t="0"/>
                <a:pathLst>
                  <a:path h="72" w="28">
                    <a:moveTo>
                      <a:pt x="28" y="0"/>
                    </a:moveTo>
                    <a:lnTo>
                      <a:pt x="28" y="0"/>
                    </a:lnTo>
                    <a:lnTo>
                      <a:pt x="0" y="22"/>
                    </a:lnTo>
                    <a:lnTo>
                      <a:pt x="0" y="72"/>
                    </a:lnTo>
                    <a:lnTo>
                      <a:pt x="28" y="46"/>
                    </a:lnTo>
                    <a:lnTo>
                      <a:pt x="28" y="0"/>
                    </a:lnTo>
                  </a:path>
                </a:pathLst>
              </a:custGeom>
              <a:grpFill/>
              <a:ln>
                <a:noFill/>
              </a:ln>
            </p:spPr>
            <p:txBody>
              <a:bodyPr anchor="t" anchorCtr="0" bIns="45720" compatLnSpc="1" lIns="91440" numCol="1" rIns="91440" tIns="45720" vert="horz" wrap="square"/>
              <a:lstStyle/>
              <a:p>
                <a:endParaRPr altLang="en-US" lang="zh-CN"/>
              </a:p>
            </p:txBody>
          </p:sp>
          <p:sp>
            <p:nvSpPr>
              <p:cNvPr id="1210" name="Freeform 655"/>
              <p:cNvSpPr/>
              <p:nvPr/>
            </p:nvSpPr>
            <p:spPr bwMode="auto">
              <a:xfrm>
                <a:off x="4568" y="1922"/>
                <a:ext cx="86" cy="119"/>
              </a:xfrm>
              <a:custGeom>
                <a:gdLst>
                  <a:gd fmla="*/ 86 w 86" name="T0"/>
                  <a:gd fmla="*/ 0 h 119" name="T1"/>
                  <a:gd fmla="*/ 86 w 86" name="T2"/>
                  <a:gd fmla="*/ 0 h 119" name="T3"/>
                  <a:gd fmla="*/ 0 w 86" name="T4"/>
                  <a:gd fmla="*/ 75 h 119" name="T5"/>
                  <a:gd fmla="*/ 0 w 86" name="T6"/>
                  <a:gd fmla="*/ 119 h 119" name="T7"/>
                  <a:gd fmla="*/ 86 w 86" name="T8"/>
                  <a:gd fmla="*/ 36 h 119" name="T9"/>
                  <a:gd fmla="*/ 86 w 86" name="T10"/>
                  <a:gd fmla="*/ 0 h 119" name="T11"/>
                </a:gdLst>
                <a:cxnLst>
                  <a:cxn ang="0">
                    <a:pos x="T0" y="T1"/>
                  </a:cxn>
                  <a:cxn ang="0">
                    <a:pos x="T2" y="T3"/>
                  </a:cxn>
                  <a:cxn ang="0">
                    <a:pos x="T4" y="T5"/>
                  </a:cxn>
                  <a:cxn ang="0">
                    <a:pos x="T6" y="T7"/>
                  </a:cxn>
                  <a:cxn ang="0">
                    <a:pos x="T8" y="T9"/>
                  </a:cxn>
                  <a:cxn ang="0">
                    <a:pos x="T10" y="T11"/>
                  </a:cxn>
                </a:cxnLst>
                <a:rect b="b" l="0" r="r" t="0"/>
                <a:pathLst>
                  <a:path h="119" w="86">
                    <a:moveTo>
                      <a:pt x="86" y="0"/>
                    </a:moveTo>
                    <a:lnTo>
                      <a:pt x="86" y="0"/>
                    </a:lnTo>
                    <a:lnTo>
                      <a:pt x="0" y="75"/>
                    </a:lnTo>
                    <a:lnTo>
                      <a:pt x="0" y="119"/>
                    </a:lnTo>
                    <a:lnTo>
                      <a:pt x="86" y="36"/>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1211" name="Freeform 656"/>
              <p:cNvSpPr/>
              <p:nvPr/>
            </p:nvSpPr>
            <p:spPr bwMode="auto">
              <a:xfrm>
                <a:off x="4568" y="1922"/>
                <a:ext cx="86" cy="119"/>
              </a:xfrm>
              <a:custGeom>
                <a:gdLst>
                  <a:gd fmla="*/ 86 w 86" name="T0"/>
                  <a:gd fmla="*/ 0 h 119" name="T1"/>
                  <a:gd fmla="*/ 86 w 86" name="T2"/>
                  <a:gd fmla="*/ 0 h 119" name="T3"/>
                  <a:gd fmla="*/ 0 w 86" name="T4"/>
                  <a:gd fmla="*/ 75 h 119" name="T5"/>
                  <a:gd fmla="*/ 0 w 86" name="T6"/>
                  <a:gd fmla="*/ 119 h 119" name="T7"/>
                  <a:gd fmla="*/ 86 w 86" name="T8"/>
                  <a:gd fmla="*/ 36 h 119" name="T9"/>
                  <a:gd fmla="*/ 86 w 86" name="T10"/>
                  <a:gd fmla="*/ 0 h 119" name="T11"/>
                </a:gdLst>
                <a:cxnLst>
                  <a:cxn ang="0">
                    <a:pos x="T0" y="T1"/>
                  </a:cxn>
                  <a:cxn ang="0">
                    <a:pos x="T2" y="T3"/>
                  </a:cxn>
                  <a:cxn ang="0">
                    <a:pos x="T4" y="T5"/>
                  </a:cxn>
                  <a:cxn ang="0">
                    <a:pos x="T6" y="T7"/>
                  </a:cxn>
                  <a:cxn ang="0">
                    <a:pos x="T8" y="T9"/>
                  </a:cxn>
                  <a:cxn ang="0">
                    <a:pos x="T10" y="T11"/>
                  </a:cxn>
                </a:cxnLst>
                <a:rect b="b" l="0" r="r" t="0"/>
                <a:pathLst>
                  <a:path h="119" w="86">
                    <a:moveTo>
                      <a:pt x="86" y="0"/>
                    </a:moveTo>
                    <a:lnTo>
                      <a:pt x="86" y="0"/>
                    </a:lnTo>
                    <a:lnTo>
                      <a:pt x="0" y="75"/>
                    </a:lnTo>
                    <a:lnTo>
                      <a:pt x="0" y="119"/>
                    </a:lnTo>
                    <a:lnTo>
                      <a:pt x="86" y="36"/>
                    </a:lnTo>
                    <a:lnTo>
                      <a:pt x="86" y="0"/>
                    </a:lnTo>
                  </a:path>
                </a:pathLst>
              </a:custGeom>
              <a:grpFill/>
              <a:ln>
                <a:noFill/>
              </a:ln>
            </p:spPr>
            <p:txBody>
              <a:bodyPr anchor="t" anchorCtr="0" bIns="45720" compatLnSpc="1" lIns="91440" numCol="1" rIns="91440" tIns="45720" vert="horz" wrap="square"/>
              <a:lstStyle/>
              <a:p>
                <a:endParaRPr altLang="en-US" lang="zh-CN"/>
              </a:p>
            </p:txBody>
          </p:sp>
          <p:sp>
            <p:nvSpPr>
              <p:cNvPr id="1212" name="Freeform 657"/>
              <p:cNvSpPr/>
              <p:nvPr/>
            </p:nvSpPr>
            <p:spPr bwMode="auto">
              <a:xfrm>
                <a:off x="4678" y="1832"/>
                <a:ext cx="84" cy="104"/>
              </a:xfrm>
              <a:custGeom>
                <a:gdLst>
                  <a:gd fmla="*/ 84 w 84" name="T0"/>
                  <a:gd fmla="*/ 0 h 104" name="T1"/>
                  <a:gd fmla="*/ 84 w 84" name="T2"/>
                  <a:gd fmla="*/ 0 h 104" name="T3"/>
                  <a:gd fmla="*/ 0 w 84" name="T4"/>
                  <a:gd fmla="*/ 70 h 104" name="T5"/>
                  <a:gd fmla="*/ 0 w 84" name="T6"/>
                  <a:gd fmla="*/ 104 h 104" name="T7"/>
                  <a:gd fmla="*/ 84 w 84" name="T8"/>
                  <a:gd fmla="*/ 26 h 104" name="T9"/>
                  <a:gd fmla="*/ 84 w 84" name="T10"/>
                  <a:gd fmla="*/ 0 h 104" name="T11"/>
                </a:gdLst>
                <a:cxnLst>
                  <a:cxn ang="0">
                    <a:pos x="T0" y="T1"/>
                  </a:cxn>
                  <a:cxn ang="0">
                    <a:pos x="T2" y="T3"/>
                  </a:cxn>
                  <a:cxn ang="0">
                    <a:pos x="T4" y="T5"/>
                  </a:cxn>
                  <a:cxn ang="0">
                    <a:pos x="T6" y="T7"/>
                  </a:cxn>
                  <a:cxn ang="0">
                    <a:pos x="T8" y="T9"/>
                  </a:cxn>
                  <a:cxn ang="0">
                    <a:pos x="T10" y="T11"/>
                  </a:cxn>
                </a:cxnLst>
                <a:rect b="b" l="0" r="r" t="0"/>
                <a:pathLst>
                  <a:path h="104" w="84">
                    <a:moveTo>
                      <a:pt x="84" y="0"/>
                    </a:moveTo>
                    <a:lnTo>
                      <a:pt x="84" y="0"/>
                    </a:lnTo>
                    <a:lnTo>
                      <a:pt x="0" y="70"/>
                    </a:lnTo>
                    <a:lnTo>
                      <a:pt x="0" y="104"/>
                    </a:lnTo>
                    <a:lnTo>
                      <a:pt x="84" y="26"/>
                    </a:lnTo>
                    <a:lnTo>
                      <a:pt x="84" y="0"/>
                    </a:lnTo>
                    <a:close/>
                  </a:path>
                </a:pathLst>
              </a:custGeom>
              <a:grpFill/>
              <a:ln>
                <a:noFill/>
              </a:ln>
            </p:spPr>
            <p:txBody>
              <a:bodyPr anchor="t" anchorCtr="0" bIns="45720" compatLnSpc="1" lIns="91440" numCol="1" rIns="91440" tIns="45720" vert="horz" wrap="square"/>
              <a:lstStyle/>
              <a:p>
                <a:endParaRPr altLang="en-US" lang="zh-CN"/>
              </a:p>
            </p:txBody>
          </p:sp>
          <p:sp>
            <p:nvSpPr>
              <p:cNvPr id="1213" name="Freeform 658"/>
              <p:cNvSpPr/>
              <p:nvPr/>
            </p:nvSpPr>
            <p:spPr bwMode="auto">
              <a:xfrm>
                <a:off x="4678" y="1832"/>
                <a:ext cx="84" cy="104"/>
              </a:xfrm>
              <a:custGeom>
                <a:gdLst>
                  <a:gd fmla="*/ 84 w 84" name="T0"/>
                  <a:gd fmla="*/ 0 h 104" name="T1"/>
                  <a:gd fmla="*/ 84 w 84" name="T2"/>
                  <a:gd fmla="*/ 0 h 104" name="T3"/>
                  <a:gd fmla="*/ 0 w 84" name="T4"/>
                  <a:gd fmla="*/ 70 h 104" name="T5"/>
                  <a:gd fmla="*/ 0 w 84" name="T6"/>
                  <a:gd fmla="*/ 104 h 104" name="T7"/>
                  <a:gd fmla="*/ 84 w 84" name="T8"/>
                  <a:gd fmla="*/ 26 h 104" name="T9"/>
                  <a:gd fmla="*/ 84 w 84" name="T10"/>
                  <a:gd fmla="*/ 0 h 104" name="T11"/>
                </a:gdLst>
                <a:cxnLst>
                  <a:cxn ang="0">
                    <a:pos x="T0" y="T1"/>
                  </a:cxn>
                  <a:cxn ang="0">
                    <a:pos x="T2" y="T3"/>
                  </a:cxn>
                  <a:cxn ang="0">
                    <a:pos x="T4" y="T5"/>
                  </a:cxn>
                  <a:cxn ang="0">
                    <a:pos x="T6" y="T7"/>
                  </a:cxn>
                  <a:cxn ang="0">
                    <a:pos x="T8" y="T9"/>
                  </a:cxn>
                  <a:cxn ang="0">
                    <a:pos x="T10" y="T11"/>
                  </a:cxn>
                </a:cxnLst>
                <a:rect b="b" l="0" r="r" t="0"/>
                <a:pathLst>
                  <a:path h="104" w="84">
                    <a:moveTo>
                      <a:pt x="84" y="0"/>
                    </a:moveTo>
                    <a:lnTo>
                      <a:pt x="84" y="0"/>
                    </a:lnTo>
                    <a:lnTo>
                      <a:pt x="0" y="70"/>
                    </a:lnTo>
                    <a:lnTo>
                      <a:pt x="0" y="104"/>
                    </a:lnTo>
                    <a:lnTo>
                      <a:pt x="84" y="26"/>
                    </a:lnTo>
                    <a:lnTo>
                      <a:pt x="84" y="0"/>
                    </a:lnTo>
                  </a:path>
                </a:pathLst>
              </a:custGeom>
              <a:grpFill/>
              <a:ln>
                <a:noFill/>
              </a:ln>
            </p:spPr>
            <p:txBody>
              <a:bodyPr anchor="t" anchorCtr="0" bIns="45720" compatLnSpc="1" lIns="91440" numCol="1" rIns="91440" tIns="45720" vert="horz" wrap="square"/>
              <a:lstStyle/>
              <a:p>
                <a:endParaRPr altLang="en-US" lang="zh-CN"/>
              </a:p>
            </p:txBody>
          </p:sp>
          <p:sp>
            <p:nvSpPr>
              <p:cNvPr id="1214" name="Freeform 659"/>
              <p:cNvSpPr/>
              <p:nvPr/>
            </p:nvSpPr>
            <p:spPr bwMode="auto">
              <a:xfrm>
                <a:off x="4516" y="2069"/>
                <a:ext cx="60" cy="104"/>
              </a:xfrm>
              <a:custGeom>
                <a:gdLst>
                  <a:gd fmla="*/ 60 w 60" name="T0"/>
                  <a:gd fmla="*/ 0 h 104" name="T1"/>
                  <a:gd fmla="*/ 60 w 60" name="T2"/>
                  <a:gd fmla="*/ 0 h 104" name="T3"/>
                  <a:gd fmla="*/ 0 w 60" name="T4"/>
                  <a:gd fmla="*/ 54 h 104" name="T5"/>
                  <a:gd fmla="*/ 0 w 60" name="T6"/>
                  <a:gd fmla="*/ 104 h 104" name="T7"/>
                  <a:gd fmla="*/ 60 w 60" name="T8"/>
                  <a:gd fmla="*/ 44 h 104" name="T9"/>
                  <a:gd fmla="*/ 60 w 60" name="T10"/>
                  <a:gd fmla="*/ 0 h 104" name="T11"/>
                </a:gdLst>
                <a:cxnLst>
                  <a:cxn ang="0">
                    <a:pos x="T0" y="T1"/>
                  </a:cxn>
                  <a:cxn ang="0">
                    <a:pos x="T2" y="T3"/>
                  </a:cxn>
                  <a:cxn ang="0">
                    <a:pos x="T4" y="T5"/>
                  </a:cxn>
                  <a:cxn ang="0">
                    <a:pos x="T6" y="T7"/>
                  </a:cxn>
                  <a:cxn ang="0">
                    <a:pos x="T8" y="T9"/>
                  </a:cxn>
                  <a:cxn ang="0">
                    <a:pos x="T10" y="T11"/>
                  </a:cxn>
                </a:cxnLst>
                <a:rect b="b" l="0" r="r" t="0"/>
                <a:pathLst>
                  <a:path h="104" w="60">
                    <a:moveTo>
                      <a:pt x="60" y="0"/>
                    </a:moveTo>
                    <a:lnTo>
                      <a:pt x="60" y="0"/>
                    </a:lnTo>
                    <a:lnTo>
                      <a:pt x="0" y="54"/>
                    </a:lnTo>
                    <a:lnTo>
                      <a:pt x="0" y="104"/>
                    </a:lnTo>
                    <a:lnTo>
                      <a:pt x="60" y="44"/>
                    </a:lnTo>
                    <a:lnTo>
                      <a:pt x="60" y="0"/>
                    </a:lnTo>
                    <a:close/>
                  </a:path>
                </a:pathLst>
              </a:custGeom>
              <a:grpFill/>
              <a:ln>
                <a:noFill/>
              </a:ln>
            </p:spPr>
            <p:txBody>
              <a:bodyPr anchor="t" anchorCtr="0" bIns="45720" compatLnSpc="1" lIns="91440" numCol="1" rIns="91440" tIns="45720" vert="horz" wrap="square"/>
              <a:lstStyle/>
              <a:p>
                <a:endParaRPr altLang="en-US" lang="zh-CN"/>
              </a:p>
            </p:txBody>
          </p:sp>
          <p:sp>
            <p:nvSpPr>
              <p:cNvPr id="1215" name="Freeform 660"/>
              <p:cNvSpPr/>
              <p:nvPr/>
            </p:nvSpPr>
            <p:spPr bwMode="auto">
              <a:xfrm>
                <a:off x="4516" y="2069"/>
                <a:ext cx="60" cy="104"/>
              </a:xfrm>
              <a:custGeom>
                <a:gdLst>
                  <a:gd fmla="*/ 60 w 60" name="T0"/>
                  <a:gd fmla="*/ 0 h 104" name="T1"/>
                  <a:gd fmla="*/ 60 w 60" name="T2"/>
                  <a:gd fmla="*/ 0 h 104" name="T3"/>
                  <a:gd fmla="*/ 0 w 60" name="T4"/>
                  <a:gd fmla="*/ 54 h 104" name="T5"/>
                  <a:gd fmla="*/ 0 w 60" name="T6"/>
                  <a:gd fmla="*/ 104 h 104" name="T7"/>
                  <a:gd fmla="*/ 60 w 60" name="T8"/>
                  <a:gd fmla="*/ 44 h 104" name="T9"/>
                  <a:gd fmla="*/ 60 w 60" name="T10"/>
                  <a:gd fmla="*/ 0 h 104" name="T11"/>
                </a:gdLst>
                <a:cxnLst>
                  <a:cxn ang="0">
                    <a:pos x="T0" y="T1"/>
                  </a:cxn>
                  <a:cxn ang="0">
                    <a:pos x="T2" y="T3"/>
                  </a:cxn>
                  <a:cxn ang="0">
                    <a:pos x="T4" y="T5"/>
                  </a:cxn>
                  <a:cxn ang="0">
                    <a:pos x="T6" y="T7"/>
                  </a:cxn>
                  <a:cxn ang="0">
                    <a:pos x="T8" y="T9"/>
                  </a:cxn>
                  <a:cxn ang="0">
                    <a:pos x="T10" y="T11"/>
                  </a:cxn>
                </a:cxnLst>
                <a:rect b="b" l="0" r="r" t="0"/>
                <a:pathLst>
                  <a:path h="104" w="60">
                    <a:moveTo>
                      <a:pt x="60" y="0"/>
                    </a:moveTo>
                    <a:lnTo>
                      <a:pt x="60" y="0"/>
                    </a:lnTo>
                    <a:lnTo>
                      <a:pt x="0" y="54"/>
                    </a:lnTo>
                    <a:lnTo>
                      <a:pt x="0" y="104"/>
                    </a:lnTo>
                    <a:lnTo>
                      <a:pt x="60" y="44"/>
                    </a:lnTo>
                    <a:lnTo>
                      <a:pt x="60" y="0"/>
                    </a:lnTo>
                  </a:path>
                </a:pathLst>
              </a:custGeom>
              <a:grpFill/>
              <a:ln>
                <a:noFill/>
              </a:ln>
            </p:spPr>
            <p:txBody>
              <a:bodyPr anchor="t" anchorCtr="0" bIns="45720" compatLnSpc="1" lIns="91440" numCol="1" rIns="91440" tIns="45720" vert="horz" wrap="square"/>
              <a:lstStyle/>
              <a:p>
                <a:endParaRPr altLang="en-US" lang="zh-CN"/>
              </a:p>
            </p:txBody>
          </p:sp>
          <p:sp>
            <p:nvSpPr>
              <p:cNvPr id="1216" name="Freeform 661"/>
              <p:cNvSpPr/>
              <p:nvPr/>
            </p:nvSpPr>
            <p:spPr bwMode="auto">
              <a:xfrm>
                <a:off x="4600" y="2025"/>
                <a:ext cx="24" cy="64"/>
              </a:xfrm>
              <a:custGeom>
                <a:gdLst>
                  <a:gd fmla="*/ 24 w 24" name="T0"/>
                  <a:gd fmla="*/ 0 h 64" name="T1"/>
                  <a:gd fmla="*/ 0 w 24" name="T2"/>
                  <a:gd fmla="*/ 22 h 64" name="T3"/>
                  <a:gd fmla="*/ 0 w 24" name="T4"/>
                  <a:gd fmla="*/ 64 h 64" name="T5"/>
                  <a:gd fmla="*/ 24 w 24" name="T6"/>
                  <a:gd fmla="*/ 40 h 64" name="T7"/>
                  <a:gd fmla="*/ 24 w 24" name="T8"/>
                  <a:gd fmla="*/ 0 h 64" name="T9"/>
                </a:gdLst>
                <a:cxnLst>
                  <a:cxn ang="0">
                    <a:pos x="T0" y="T1"/>
                  </a:cxn>
                  <a:cxn ang="0">
                    <a:pos x="T2" y="T3"/>
                  </a:cxn>
                  <a:cxn ang="0">
                    <a:pos x="T4" y="T5"/>
                  </a:cxn>
                  <a:cxn ang="0">
                    <a:pos x="T6" y="T7"/>
                  </a:cxn>
                  <a:cxn ang="0">
                    <a:pos x="T8" y="T9"/>
                  </a:cxn>
                </a:cxnLst>
                <a:rect b="b" l="0" r="r" t="0"/>
                <a:pathLst>
                  <a:path h="64" w="24">
                    <a:moveTo>
                      <a:pt x="24" y="0"/>
                    </a:moveTo>
                    <a:lnTo>
                      <a:pt x="0" y="22"/>
                    </a:lnTo>
                    <a:lnTo>
                      <a:pt x="0" y="64"/>
                    </a:lnTo>
                    <a:lnTo>
                      <a:pt x="24" y="40"/>
                    </a:lnTo>
                    <a:lnTo>
                      <a:pt x="24" y="0"/>
                    </a:lnTo>
                    <a:close/>
                  </a:path>
                </a:pathLst>
              </a:custGeom>
              <a:grpFill/>
              <a:ln>
                <a:noFill/>
              </a:ln>
            </p:spPr>
            <p:txBody>
              <a:bodyPr anchor="t" anchorCtr="0" bIns="45720" compatLnSpc="1" lIns="91440" numCol="1" rIns="91440" tIns="45720" vert="horz" wrap="square"/>
              <a:lstStyle/>
              <a:p>
                <a:endParaRPr altLang="en-US" lang="zh-CN"/>
              </a:p>
            </p:txBody>
          </p:sp>
          <p:sp>
            <p:nvSpPr>
              <p:cNvPr id="1217" name="Freeform 662"/>
              <p:cNvSpPr/>
              <p:nvPr/>
            </p:nvSpPr>
            <p:spPr bwMode="auto">
              <a:xfrm>
                <a:off x="4600" y="2025"/>
                <a:ext cx="24" cy="64"/>
              </a:xfrm>
              <a:custGeom>
                <a:gdLst>
                  <a:gd fmla="*/ 24 w 24" name="T0"/>
                  <a:gd fmla="*/ 0 h 64" name="T1"/>
                  <a:gd fmla="*/ 0 w 24" name="T2"/>
                  <a:gd fmla="*/ 22 h 64" name="T3"/>
                  <a:gd fmla="*/ 0 w 24" name="T4"/>
                  <a:gd fmla="*/ 64 h 64" name="T5"/>
                  <a:gd fmla="*/ 24 w 24" name="T6"/>
                  <a:gd fmla="*/ 40 h 64" name="T7"/>
                  <a:gd fmla="*/ 24 w 24" name="T8"/>
                  <a:gd fmla="*/ 0 h 64" name="T9"/>
                </a:gdLst>
                <a:cxnLst>
                  <a:cxn ang="0">
                    <a:pos x="T0" y="T1"/>
                  </a:cxn>
                  <a:cxn ang="0">
                    <a:pos x="T2" y="T3"/>
                  </a:cxn>
                  <a:cxn ang="0">
                    <a:pos x="T4" y="T5"/>
                  </a:cxn>
                  <a:cxn ang="0">
                    <a:pos x="T6" y="T7"/>
                  </a:cxn>
                  <a:cxn ang="0">
                    <a:pos x="T8" y="T9"/>
                  </a:cxn>
                </a:cxnLst>
                <a:rect b="b" l="0" r="r" t="0"/>
                <a:pathLst>
                  <a:path h="64" w="24">
                    <a:moveTo>
                      <a:pt x="24" y="0"/>
                    </a:moveTo>
                    <a:lnTo>
                      <a:pt x="0" y="22"/>
                    </a:lnTo>
                    <a:lnTo>
                      <a:pt x="0" y="64"/>
                    </a:lnTo>
                    <a:lnTo>
                      <a:pt x="24" y="40"/>
                    </a:lnTo>
                    <a:lnTo>
                      <a:pt x="24" y="0"/>
                    </a:lnTo>
                  </a:path>
                </a:pathLst>
              </a:custGeom>
              <a:grpFill/>
              <a:ln>
                <a:noFill/>
              </a:ln>
            </p:spPr>
            <p:txBody>
              <a:bodyPr anchor="t" anchorCtr="0" bIns="45720" compatLnSpc="1" lIns="91440" numCol="1" rIns="91440" tIns="45720" vert="horz" wrap="square"/>
              <a:lstStyle/>
              <a:p>
                <a:endParaRPr altLang="en-US" lang="zh-CN"/>
              </a:p>
            </p:txBody>
          </p:sp>
          <p:sp>
            <p:nvSpPr>
              <p:cNvPr id="1218" name="Freeform 663"/>
              <p:cNvSpPr/>
              <p:nvPr/>
            </p:nvSpPr>
            <p:spPr bwMode="auto">
              <a:xfrm>
                <a:off x="4648" y="1960"/>
                <a:ext cx="46" cy="81"/>
              </a:xfrm>
              <a:custGeom>
                <a:gdLst>
                  <a:gd fmla="*/ 46 w 46" name="T0"/>
                  <a:gd fmla="*/ 0 h 81" name="T1"/>
                  <a:gd fmla="*/ 0 w 46" name="T2"/>
                  <a:gd fmla="*/ 43 h 81" name="T3"/>
                  <a:gd fmla="*/ 0 w 46" name="T4"/>
                  <a:gd fmla="*/ 81 h 81" name="T5"/>
                  <a:gd fmla="*/ 46 w 46" name="T6"/>
                  <a:gd fmla="*/ 33 h 81" name="T7"/>
                  <a:gd fmla="*/ 46 w 46" name="T8"/>
                  <a:gd fmla="*/ 0 h 81" name="T9"/>
                </a:gdLst>
                <a:cxnLst>
                  <a:cxn ang="0">
                    <a:pos x="T0" y="T1"/>
                  </a:cxn>
                  <a:cxn ang="0">
                    <a:pos x="T2" y="T3"/>
                  </a:cxn>
                  <a:cxn ang="0">
                    <a:pos x="T4" y="T5"/>
                  </a:cxn>
                  <a:cxn ang="0">
                    <a:pos x="T6" y="T7"/>
                  </a:cxn>
                  <a:cxn ang="0">
                    <a:pos x="T8" y="T9"/>
                  </a:cxn>
                </a:cxnLst>
                <a:rect b="b" l="0" r="r" t="0"/>
                <a:pathLst>
                  <a:path h="81" w="46">
                    <a:moveTo>
                      <a:pt x="46" y="0"/>
                    </a:moveTo>
                    <a:lnTo>
                      <a:pt x="0" y="43"/>
                    </a:lnTo>
                    <a:lnTo>
                      <a:pt x="0" y="81"/>
                    </a:lnTo>
                    <a:lnTo>
                      <a:pt x="46" y="33"/>
                    </a:lnTo>
                    <a:lnTo>
                      <a:pt x="46" y="0"/>
                    </a:lnTo>
                    <a:close/>
                  </a:path>
                </a:pathLst>
              </a:custGeom>
              <a:grpFill/>
              <a:ln>
                <a:noFill/>
              </a:ln>
            </p:spPr>
            <p:txBody>
              <a:bodyPr anchor="t" anchorCtr="0" bIns="45720" compatLnSpc="1" lIns="91440" numCol="1" rIns="91440" tIns="45720" vert="horz" wrap="square"/>
              <a:lstStyle/>
              <a:p>
                <a:endParaRPr altLang="en-US" lang="zh-CN"/>
              </a:p>
            </p:txBody>
          </p:sp>
          <p:sp>
            <p:nvSpPr>
              <p:cNvPr id="1219" name="Freeform 664"/>
              <p:cNvSpPr/>
              <p:nvPr/>
            </p:nvSpPr>
            <p:spPr bwMode="auto">
              <a:xfrm>
                <a:off x="4648" y="1960"/>
                <a:ext cx="46" cy="81"/>
              </a:xfrm>
              <a:custGeom>
                <a:gdLst>
                  <a:gd fmla="*/ 46 w 46" name="T0"/>
                  <a:gd fmla="*/ 0 h 81" name="T1"/>
                  <a:gd fmla="*/ 0 w 46" name="T2"/>
                  <a:gd fmla="*/ 43 h 81" name="T3"/>
                  <a:gd fmla="*/ 0 w 46" name="T4"/>
                  <a:gd fmla="*/ 81 h 81" name="T5"/>
                  <a:gd fmla="*/ 46 w 46" name="T6"/>
                  <a:gd fmla="*/ 33 h 81" name="T7"/>
                  <a:gd fmla="*/ 46 w 46" name="T8"/>
                  <a:gd fmla="*/ 0 h 81" name="T9"/>
                </a:gdLst>
                <a:cxnLst>
                  <a:cxn ang="0">
                    <a:pos x="T0" y="T1"/>
                  </a:cxn>
                  <a:cxn ang="0">
                    <a:pos x="T2" y="T3"/>
                  </a:cxn>
                  <a:cxn ang="0">
                    <a:pos x="T4" y="T5"/>
                  </a:cxn>
                  <a:cxn ang="0">
                    <a:pos x="T6" y="T7"/>
                  </a:cxn>
                  <a:cxn ang="0">
                    <a:pos x="T8" y="T9"/>
                  </a:cxn>
                </a:cxnLst>
                <a:rect b="b" l="0" r="r" t="0"/>
                <a:pathLst>
                  <a:path h="81" w="46">
                    <a:moveTo>
                      <a:pt x="46" y="0"/>
                    </a:moveTo>
                    <a:lnTo>
                      <a:pt x="0" y="43"/>
                    </a:lnTo>
                    <a:lnTo>
                      <a:pt x="0" y="81"/>
                    </a:lnTo>
                    <a:lnTo>
                      <a:pt x="46" y="33"/>
                    </a:lnTo>
                    <a:lnTo>
                      <a:pt x="46" y="0"/>
                    </a:lnTo>
                  </a:path>
                </a:pathLst>
              </a:custGeom>
              <a:grpFill/>
              <a:ln>
                <a:noFill/>
              </a:ln>
            </p:spPr>
            <p:txBody>
              <a:bodyPr anchor="t" anchorCtr="0" bIns="45720" compatLnSpc="1" lIns="91440" numCol="1" rIns="91440" tIns="45720" vert="horz" wrap="square"/>
              <a:lstStyle/>
              <a:p>
                <a:endParaRPr altLang="en-US" lang="zh-CN"/>
              </a:p>
            </p:txBody>
          </p:sp>
          <p:sp>
            <p:nvSpPr>
              <p:cNvPr id="1220" name="Freeform 665"/>
              <p:cNvSpPr/>
              <p:nvPr/>
            </p:nvSpPr>
            <p:spPr bwMode="auto">
              <a:xfrm>
                <a:off x="4740" y="1900"/>
                <a:ext cx="22" cy="46"/>
              </a:xfrm>
              <a:custGeom>
                <a:gdLst>
                  <a:gd fmla="*/ 22 w 22" name="T0"/>
                  <a:gd fmla="*/ 0 h 46" name="T1"/>
                  <a:gd fmla="*/ 22 w 22" name="T2"/>
                  <a:gd fmla="*/ 0 h 46" name="T3"/>
                  <a:gd fmla="*/ 0 w 22" name="T4"/>
                  <a:gd fmla="*/ 20 h 46" name="T5"/>
                  <a:gd fmla="*/ 0 w 22" name="T6"/>
                  <a:gd fmla="*/ 46 h 46" name="T7"/>
                  <a:gd fmla="*/ 22 w 22" name="T8"/>
                  <a:gd fmla="*/ 26 h 46" name="T9"/>
                  <a:gd fmla="*/ 22 w 22" name="T10"/>
                  <a:gd fmla="*/ 0 h 46" name="T11"/>
                </a:gdLst>
                <a:cxnLst>
                  <a:cxn ang="0">
                    <a:pos x="T0" y="T1"/>
                  </a:cxn>
                  <a:cxn ang="0">
                    <a:pos x="T2" y="T3"/>
                  </a:cxn>
                  <a:cxn ang="0">
                    <a:pos x="T4" y="T5"/>
                  </a:cxn>
                  <a:cxn ang="0">
                    <a:pos x="T6" y="T7"/>
                  </a:cxn>
                  <a:cxn ang="0">
                    <a:pos x="T8" y="T9"/>
                  </a:cxn>
                  <a:cxn ang="0">
                    <a:pos x="T10" y="T11"/>
                  </a:cxn>
                </a:cxnLst>
                <a:rect b="b" l="0" r="r" t="0"/>
                <a:pathLst>
                  <a:path h="46" w="22">
                    <a:moveTo>
                      <a:pt x="22" y="0"/>
                    </a:moveTo>
                    <a:lnTo>
                      <a:pt x="22" y="0"/>
                    </a:lnTo>
                    <a:lnTo>
                      <a:pt x="0" y="20"/>
                    </a:lnTo>
                    <a:lnTo>
                      <a:pt x="0" y="46"/>
                    </a:lnTo>
                    <a:lnTo>
                      <a:pt x="22" y="26"/>
                    </a:lnTo>
                    <a:lnTo>
                      <a:pt x="22" y="0"/>
                    </a:lnTo>
                    <a:close/>
                  </a:path>
                </a:pathLst>
              </a:custGeom>
              <a:grpFill/>
              <a:ln>
                <a:noFill/>
              </a:ln>
            </p:spPr>
            <p:txBody>
              <a:bodyPr anchor="t" anchorCtr="0" bIns="45720" compatLnSpc="1" lIns="91440" numCol="1" rIns="91440" tIns="45720" vert="horz" wrap="square"/>
              <a:lstStyle/>
              <a:p>
                <a:endParaRPr altLang="en-US" lang="zh-CN"/>
              </a:p>
            </p:txBody>
          </p:sp>
          <p:sp>
            <p:nvSpPr>
              <p:cNvPr id="1221" name="Freeform 666"/>
              <p:cNvSpPr/>
              <p:nvPr/>
            </p:nvSpPr>
            <p:spPr bwMode="auto">
              <a:xfrm>
                <a:off x="4740" y="1900"/>
                <a:ext cx="22" cy="46"/>
              </a:xfrm>
              <a:custGeom>
                <a:gdLst>
                  <a:gd fmla="*/ 22 w 22" name="T0"/>
                  <a:gd fmla="*/ 0 h 46" name="T1"/>
                  <a:gd fmla="*/ 22 w 22" name="T2"/>
                  <a:gd fmla="*/ 0 h 46" name="T3"/>
                  <a:gd fmla="*/ 0 w 22" name="T4"/>
                  <a:gd fmla="*/ 20 h 46" name="T5"/>
                  <a:gd fmla="*/ 0 w 22" name="T6"/>
                  <a:gd fmla="*/ 46 h 46" name="T7"/>
                  <a:gd fmla="*/ 22 w 22" name="T8"/>
                  <a:gd fmla="*/ 26 h 46" name="T9"/>
                  <a:gd fmla="*/ 22 w 22" name="T10"/>
                  <a:gd fmla="*/ 0 h 46" name="T11"/>
                </a:gdLst>
                <a:cxnLst>
                  <a:cxn ang="0">
                    <a:pos x="T0" y="T1"/>
                  </a:cxn>
                  <a:cxn ang="0">
                    <a:pos x="T2" y="T3"/>
                  </a:cxn>
                  <a:cxn ang="0">
                    <a:pos x="T4" y="T5"/>
                  </a:cxn>
                  <a:cxn ang="0">
                    <a:pos x="T6" y="T7"/>
                  </a:cxn>
                  <a:cxn ang="0">
                    <a:pos x="T8" y="T9"/>
                  </a:cxn>
                  <a:cxn ang="0">
                    <a:pos x="T10" y="T11"/>
                  </a:cxn>
                </a:cxnLst>
                <a:rect b="b" l="0" r="r" t="0"/>
                <a:pathLst>
                  <a:path h="46" w="22">
                    <a:moveTo>
                      <a:pt x="22" y="0"/>
                    </a:moveTo>
                    <a:lnTo>
                      <a:pt x="22" y="0"/>
                    </a:lnTo>
                    <a:lnTo>
                      <a:pt x="0" y="20"/>
                    </a:lnTo>
                    <a:lnTo>
                      <a:pt x="0" y="46"/>
                    </a:lnTo>
                    <a:lnTo>
                      <a:pt x="22" y="26"/>
                    </a:lnTo>
                    <a:lnTo>
                      <a:pt x="22" y="0"/>
                    </a:lnTo>
                  </a:path>
                </a:pathLst>
              </a:custGeom>
              <a:grpFill/>
              <a:ln>
                <a:noFill/>
              </a:ln>
            </p:spPr>
            <p:txBody>
              <a:bodyPr anchor="t" anchorCtr="0" bIns="45720" compatLnSpc="1" lIns="91440" numCol="1" rIns="91440" tIns="45720" vert="horz" wrap="square"/>
              <a:lstStyle/>
              <a:p>
                <a:endParaRPr altLang="en-US" lang="zh-CN"/>
              </a:p>
            </p:txBody>
          </p:sp>
          <p:sp>
            <p:nvSpPr>
              <p:cNvPr id="1222" name="Freeform 667"/>
              <p:cNvSpPr/>
              <p:nvPr/>
            </p:nvSpPr>
            <p:spPr bwMode="auto">
              <a:xfrm>
                <a:off x="4582" y="2047"/>
                <a:ext cx="92" cy="132"/>
              </a:xfrm>
              <a:custGeom>
                <a:gdLst>
                  <a:gd fmla="*/ 92 w 92" name="T0"/>
                  <a:gd fmla="*/ 0 h 132" name="T1"/>
                  <a:gd fmla="*/ 92 w 92" name="T2"/>
                  <a:gd fmla="*/ 0 h 132" name="T3"/>
                  <a:gd fmla="*/ 0 w 92" name="T4"/>
                  <a:gd fmla="*/ 90 h 132" name="T5"/>
                  <a:gd fmla="*/ 0 w 92" name="T6"/>
                  <a:gd fmla="*/ 132 h 132" name="T7"/>
                  <a:gd fmla="*/ 92 w 92" name="T8"/>
                  <a:gd fmla="*/ 34 h 132" name="T9"/>
                  <a:gd fmla="*/ 92 w 92" name="T10"/>
                  <a:gd fmla="*/ 0 h 132" name="T11"/>
                </a:gdLst>
                <a:cxnLst>
                  <a:cxn ang="0">
                    <a:pos x="T0" y="T1"/>
                  </a:cxn>
                  <a:cxn ang="0">
                    <a:pos x="T2" y="T3"/>
                  </a:cxn>
                  <a:cxn ang="0">
                    <a:pos x="T4" y="T5"/>
                  </a:cxn>
                  <a:cxn ang="0">
                    <a:pos x="T6" y="T7"/>
                  </a:cxn>
                  <a:cxn ang="0">
                    <a:pos x="T8" y="T9"/>
                  </a:cxn>
                  <a:cxn ang="0">
                    <a:pos x="T10" y="T11"/>
                  </a:cxn>
                </a:cxnLst>
                <a:rect b="b" l="0" r="r" t="0"/>
                <a:pathLst>
                  <a:path h="132" w="92">
                    <a:moveTo>
                      <a:pt x="92" y="0"/>
                    </a:moveTo>
                    <a:lnTo>
                      <a:pt x="92" y="0"/>
                    </a:lnTo>
                    <a:lnTo>
                      <a:pt x="0" y="90"/>
                    </a:lnTo>
                    <a:lnTo>
                      <a:pt x="0" y="132"/>
                    </a:lnTo>
                    <a:lnTo>
                      <a:pt x="92" y="34"/>
                    </a:lnTo>
                    <a:lnTo>
                      <a:pt x="92" y="0"/>
                    </a:lnTo>
                    <a:close/>
                  </a:path>
                </a:pathLst>
              </a:custGeom>
              <a:grpFill/>
              <a:ln>
                <a:noFill/>
              </a:ln>
            </p:spPr>
            <p:txBody>
              <a:bodyPr anchor="t" anchorCtr="0" bIns="45720" compatLnSpc="1" lIns="91440" numCol="1" rIns="91440" tIns="45720" vert="horz" wrap="square"/>
              <a:lstStyle/>
              <a:p>
                <a:endParaRPr altLang="en-US" lang="zh-CN"/>
              </a:p>
            </p:txBody>
          </p:sp>
          <p:sp>
            <p:nvSpPr>
              <p:cNvPr id="1223" name="Freeform 668"/>
              <p:cNvSpPr/>
              <p:nvPr/>
            </p:nvSpPr>
            <p:spPr bwMode="auto">
              <a:xfrm>
                <a:off x="4582" y="2047"/>
                <a:ext cx="92" cy="132"/>
              </a:xfrm>
              <a:custGeom>
                <a:gdLst>
                  <a:gd fmla="*/ 92 w 92" name="T0"/>
                  <a:gd fmla="*/ 0 h 132" name="T1"/>
                  <a:gd fmla="*/ 92 w 92" name="T2"/>
                  <a:gd fmla="*/ 0 h 132" name="T3"/>
                  <a:gd fmla="*/ 0 w 92" name="T4"/>
                  <a:gd fmla="*/ 90 h 132" name="T5"/>
                  <a:gd fmla="*/ 0 w 92" name="T6"/>
                  <a:gd fmla="*/ 132 h 132" name="T7"/>
                  <a:gd fmla="*/ 92 w 92" name="T8"/>
                  <a:gd fmla="*/ 34 h 132" name="T9"/>
                  <a:gd fmla="*/ 92 w 92" name="T10"/>
                  <a:gd fmla="*/ 0 h 132" name="T11"/>
                </a:gdLst>
                <a:cxnLst>
                  <a:cxn ang="0">
                    <a:pos x="T0" y="T1"/>
                  </a:cxn>
                  <a:cxn ang="0">
                    <a:pos x="T2" y="T3"/>
                  </a:cxn>
                  <a:cxn ang="0">
                    <a:pos x="T4" y="T5"/>
                  </a:cxn>
                  <a:cxn ang="0">
                    <a:pos x="T6" y="T7"/>
                  </a:cxn>
                  <a:cxn ang="0">
                    <a:pos x="T8" y="T9"/>
                  </a:cxn>
                  <a:cxn ang="0">
                    <a:pos x="T10" y="T11"/>
                  </a:cxn>
                </a:cxnLst>
                <a:rect b="b" l="0" r="r" t="0"/>
                <a:pathLst>
                  <a:path h="132" w="92">
                    <a:moveTo>
                      <a:pt x="92" y="0"/>
                    </a:moveTo>
                    <a:lnTo>
                      <a:pt x="92" y="0"/>
                    </a:lnTo>
                    <a:lnTo>
                      <a:pt x="0" y="90"/>
                    </a:lnTo>
                    <a:lnTo>
                      <a:pt x="0" y="132"/>
                    </a:lnTo>
                    <a:lnTo>
                      <a:pt x="92" y="34"/>
                    </a:lnTo>
                    <a:lnTo>
                      <a:pt x="92" y="0"/>
                    </a:lnTo>
                  </a:path>
                </a:pathLst>
              </a:custGeom>
              <a:grpFill/>
              <a:ln>
                <a:noFill/>
              </a:ln>
            </p:spPr>
            <p:txBody>
              <a:bodyPr anchor="t" anchorCtr="0" bIns="45720" compatLnSpc="1" lIns="91440" numCol="1" rIns="91440" tIns="45720" vert="horz" wrap="square"/>
              <a:lstStyle/>
              <a:p>
                <a:endParaRPr altLang="en-US" lang="zh-CN"/>
              </a:p>
            </p:txBody>
          </p:sp>
          <p:sp>
            <p:nvSpPr>
              <p:cNvPr id="1224" name="Freeform 669"/>
              <p:cNvSpPr/>
              <p:nvPr/>
            </p:nvSpPr>
            <p:spPr bwMode="auto">
              <a:xfrm>
                <a:off x="4698" y="1962"/>
                <a:ext cx="64" cy="93"/>
              </a:xfrm>
              <a:custGeom>
                <a:gdLst>
                  <a:gd fmla="*/ 64 w 64" name="T0"/>
                  <a:gd fmla="*/ 0 h 93" name="T1"/>
                  <a:gd fmla="*/ 64 w 64" name="T2"/>
                  <a:gd fmla="*/ 0 h 93" name="T3"/>
                  <a:gd fmla="*/ 0 w 64" name="T4"/>
                  <a:gd fmla="*/ 61 h 93" name="T5"/>
                  <a:gd fmla="*/ 0 w 64" name="T6"/>
                  <a:gd fmla="*/ 93 h 93" name="T7"/>
                  <a:gd fmla="*/ 0 w 64" name="T8"/>
                  <a:gd fmla="*/ 93 h 93" name="T9"/>
                  <a:gd fmla="*/ 64 w 64" name="T10"/>
                  <a:gd fmla="*/ 25 h 93" name="T11"/>
                  <a:gd fmla="*/ 64 w 64" name="T12"/>
                  <a:gd fmla="*/ 0 h 93" name="T13"/>
                </a:gdLst>
                <a:cxnLst>
                  <a:cxn ang="0">
                    <a:pos x="T0" y="T1"/>
                  </a:cxn>
                  <a:cxn ang="0">
                    <a:pos x="T2" y="T3"/>
                  </a:cxn>
                  <a:cxn ang="0">
                    <a:pos x="T4" y="T5"/>
                  </a:cxn>
                  <a:cxn ang="0">
                    <a:pos x="T6" y="T7"/>
                  </a:cxn>
                  <a:cxn ang="0">
                    <a:pos x="T8" y="T9"/>
                  </a:cxn>
                  <a:cxn ang="0">
                    <a:pos x="T10" y="T11"/>
                  </a:cxn>
                  <a:cxn ang="0">
                    <a:pos x="T12" y="T13"/>
                  </a:cxn>
                </a:cxnLst>
                <a:rect b="b" l="0" r="r" t="0"/>
                <a:pathLst>
                  <a:path h="93" w="64">
                    <a:moveTo>
                      <a:pt x="64" y="0"/>
                    </a:moveTo>
                    <a:lnTo>
                      <a:pt x="64" y="0"/>
                    </a:lnTo>
                    <a:lnTo>
                      <a:pt x="0" y="61"/>
                    </a:lnTo>
                    <a:lnTo>
                      <a:pt x="0" y="93"/>
                    </a:lnTo>
                    <a:lnTo>
                      <a:pt x="0" y="93"/>
                    </a:lnTo>
                    <a:lnTo>
                      <a:pt x="64" y="25"/>
                    </a:lnTo>
                    <a:lnTo>
                      <a:pt x="64" y="0"/>
                    </a:lnTo>
                    <a:close/>
                  </a:path>
                </a:pathLst>
              </a:custGeom>
              <a:grpFill/>
              <a:ln>
                <a:noFill/>
              </a:ln>
            </p:spPr>
            <p:txBody>
              <a:bodyPr anchor="t" anchorCtr="0" bIns="45720" compatLnSpc="1" lIns="91440" numCol="1" rIns="91440" tIns="45720" vert="horz" wrap="square"/>
              <a:lstStyle/>
              <a:p>
                <a:endParaRPr altLang="en-US" lang="zh-CN"/>
              </a:p>
            </p:txBody>
          </p:sp>
          <p:sp>
            <p:nvSpPr>
              <p:cNvPr id="1225" name="Freeform 670"/>
              <p:cNvSpPr/>
              <p:nvPr/>
            </p:nvSpPr>
            <p:spPr bwMode="auto">
              <a:xfrm>
                <a:off x="4698" y="1962"/>
                <a:ext cx="64" cy="93"/>
              </a:xfrm>
              <a:custGeom>
                <a:gdLst>
                  <a:gd fmla="*/ 64 w 64" name="T0"/>
                  <a:gd fmla="*/ 0 h 93" name="T1"/>
                  <a:gd fmla="*/ 64 w 64" name="T2"/>
                  <a:gd fmla="*/ 0 h 93" name="T3"/>
                  <a:gd fmla="*/ 0 w 64" name="T4"/>
                  <a:gd fmla="*/ 61 h 93" name="T5"/>
                  <a:gd fmla="*/ 0 w 64" name="T6"/>
                  <a:gd fmla="*/ 93 h 93" name="T7"/>
                  <a:gd fmla="*/ 0 w 64" name="T8"/>
                  <a:gd fmla="*/ 93 h 93" name="T9"/>
                  <a:gd fmla="*/ 64 w 64" name="T10"/>
                  <a:gd fmla="*/ 25 h 93" name="T11"/>
                  <a:gd fmla="*/ 64 w 64" name="T12"/>
                  <a:gd fmla="*/ 0 h 93" name="T13"/>
                </a:gdLst>
                <a:cxnLst>
                  <a:cxn ang="0">
                    <a:pos x="T0" y="T1"/>
                  </a:cxn>
                  <a:cxn ang="0">
                    <a:pos x="T2" y="T3"/>
                  </a:cxn>
                  <a:cxn ang="0">
                    <a:pos x="T4" y="T5"/>
                  </a:cxn>
                  <a:cxn ang="0">
                    <a:pos x="T6" y="T7"/>
                  </a:cxn>
                  <a:cxn ang="0">
                    <a:pos x="T8" y="T9"/>
                  </a:cxn>
                  <a:cxn ang="0">
                    <a:pos x="T10" y="T11"/>
                  </a:cxn>
                  <a:cxn ang="0">
                    <a:pos x="T12" y="T13"/>
                  </a:cxn>
                </a:cxnLst>
                <a:rect b="b" l="0" r="r" t="0"/>
                <a:pathLst>
                  <a:path h="93" w="64">
                    <a:moveTo>
                      <a:pt x="64" y="0"/>
                    </a:moveTo>
                    <a:lnTo>
                      <a:pt x="64" y="0"/>
                    </a:lnTo>
                    <a:lnTo>
                      <a:pt x="0" y="61"/>
                    </a:lnTo>
                    <a:lnTo>
                      <a:pt x="0" y="93"/>
                    </a:lnTo>
                    <a:lnTo>
                      <a:pt x="0" y="93"/>
                    </a:lnTo>
                    <a:lnTo>
                      <a:pt x="64" y="25"/>
                    </a:lnTo>
                    <a:lnTo>
                      <a:pt x="64" y="0"/>
                    </a:lnTo>
                  </a:path>
                </a:pathLst>
              </a:custGeom>
              <a:grpFill/>
              <a:ln>
                <a:noFill/>
              </a:ln>
            </p:spPr>
            <p:txBody>
              <a:bodyPr anchor="t" anchorCtr="0" bIns="45720" compatLnSpc="1" lIns="91440" numCol="1" rIns="91440" tIns="45720" vert="horz" wrap="square"/>
              <a:lstStyle/>
              <a:p>
                <a:endParaRPr altLang="en-US" lang="zh-CN"/>
              </a:p>
            </p:txBody>
          </p:sp>
          <p:sp>
            <p:nvSpPr>
              <p:cNvPr id="1226" name="Freeform 671"/>
              <p:cNvSpPr/>
              <p:nvPr/>
            </p:nvSpPr>
            <p:spPr bwMode="auto">
              <a:xfrm>
                <a:off x="4558" y="2143"/>
                <a:ext cx="92" cy="138"/>
              </a:xfrm>
              <a:custGeom>
                <a:gdLst>
                  <a:gd fmla="*/ 92 w 92" name="T0"/>
                  <a:gd fmla="*/ 0 h 138" name="T1"/>
                  <a:gd fmla="*/ 92 w 92" name="T2"/>
                  <a:gd fmla="*/ 0 h 138" name="T3"/>
                  <a:gd fmla="*/ 0 w 92" name="T4"/>
                  <a:gd fmla="*/ 94 h 138" name="T5"/>
                  <a:gd fmla="*/ 0 w 92" name="T6"/>
                  <a:gd fmla="*/ 138 h 138" name="T7"/>
                  <a:gd fmla="*/ 92 w 92" name="T8"/>
                  <a:gd fmla="*/ 36 h 138" name="T9"/>
                  <a:gd fmla="*/ 92 w 92" name="T10"/>
                  <a:gd fmla="*/ 0 h 138" name="T11"/>
                </a:gdLst>
                <a:cxnLst>
                  <a:cxn ang="0">
                    <a:pos x="T0" y="T1"/>
                  </a:cxn>
                  <a:cxn ang="0">
                    <a:pos x="T2" y="T3"/>
                  </a:cxn>
                  <a:cxn ang="0">
                    <a:pos x="T4" y="T5"/>
                  </a:cxn>
                  <a:cxn ang="0">
                    <a:pos x="T6" y="T7"/>
                  </a:cxn>
                  <a:cxn ang="0">
                    <a:pos x="T8" y="T9"/>
                  </a:cxn>
                  <a:cxn ang="0">
                    <a:pos x="T10" y="T11"/>
                  </a:cxn>
                </a:cxnLst>
                <a:rect b="b" l="0" r="r" t="0"/>
                <a:pathLst>
                  <a:path h="138" w="92">
                    <a:moveTo>
                      <a:pt x="92" y="0"/>
                    </a:moveTo>
                    <a:lnTo>
                      <a:pt x="92" y="0"/>
                    </a:lnTo>
                    <a:lnTo>
                      <a:pt x="0" y="94"/>
                    </a:lnTo>
                    <a:lnTo>
                      <a:pt x="0" y="138"/>
                    </a:lnTo>
                    <a:lnTo>
                      <a:pt x="92" y="36"/>
                    </a:lnTo>
                    <a:lnTo>
                      <a:pt x="92" y="0"/>
                    </a:lnTo>
                    <a:close/>
                  </a:path>
                </a:pathLst>
              </a:custGeom>
              <a:grpFill/>
              <a:ln>
                <a:noFill/>
              </a:ln>
            </p:spPr>
            <p:txBody>
              <a:bodyPr anchor="t" anchorCtr="0" bIns="45720" compatLnSpc="1" lIns="91440" numCol="1" rIns="91440" tIns="45720" vert="horz" wrap="square"/>
              <a:lstStyle/>
              <a:p>
                <a:endParaRPr altLang="en-US" lang="zh-CN"/>
              </a:p>
            </p:txBody>
          </p:sp>
          <p:sp>
            <p:nvSpPr>
              <p:cNvPr id="1227" name="Freeform 672"/>
              <p:cNvSpPr/>
              <p:nvPr/>
            </p:nvSpPr>
            <p:spPr bwMode="auto">
              <a:xfrm>
                <a:off x="4558" y="2143"/>
                <a:ext cx="92" cy="138"/>
              </a:xfrm>
              <a:custGeom>
                <a:gdLst>
                  <a:gd fmla="*/ 92 w 92" name="T0"/>
                  <a:gd fmla="*/ 0 h 138" name="T1"/>
                  <a:gd fmla="*/ 92 w 92" name="T2"/>
                  <a:gd fmla="*/ 0 h 138" name="T3"/>
                  <a:gd fmla="*/ 0 w 92" name="T4"/>
                  <a:gd fmla="*/ 94 h 138" name="T5"/>
                  <a:gd fmla="*/ 0 w 92" name="T6"/>
                  <a:gd fmla="*/ 138 h 138" name="T7"/>
                  <a:gd fmla="*/ 92 w 92" name="T8"/>
                  <a:gd fmla="*/ 36 h 138" name="T9"/>
                  <a:gd fmla="*/ 92 w 92" name="T10"/>
                  <a:gd fmla="*/ 0 h 138" name="T11"/>
                </a:gdLst>
                <a:cxnLst>
                  <a:cxn ang="0">
                    <a:pos x="T0" y="T1"/>
                  </a:cxn>
                  <a:cxn ang="0">
                    <a:pos x="T2" y="T3"/>
                  </a:cxn>
                  <a:cxn ang="0">
                    <a:pos x="T4" y="T5"/>
                  </a:cxn>
                  <a:cxn ang="0">
                    <a:pos x="T6" y="T7"/>
                  </a:cxn>
                  <a:cxn ang="0">
                    <a:pos x="T8" y="T9"/>
                  </a:cxn>
                  <a:cxn ang="0">
                    <a:pos x="T10" y="T11"/>
                  </a:cxn>
                </a:cxnLst>
                <a:rect b="b" l="0" r="r" t="0"/>
                <a:pathLst>
                  <a:path h="138" w="92">
                    <a:moveTo>
                      <a:pt x="92" y="0"/>
                    </a:moveTo>
                    <a:lnTo>
                      <a:pt x="92" y="0"/>
                    </a:lnTo>
                    <a:lnTo>
                      <a:pt x="0" y="94"/>
                    </a:lnTo>
                    <a:lnTo>
                      <a:pt x="0" y="138"/>
                    </a:lnTo>
                    <a:lnTo>
                      <a:pt x="92" y="36"/>
                    </a:lnTo>
                    <a:lnTo>
                      <a:pt x="92" y="0"/>
                    </a:lnTo>
                  </a:path>
                </a:pathLst>
              </a:custGeom>
              <a:grpFill/>
              <a:ln>
                <a:noFill/>
              </a:ln>
            </p:spPr>
            <p:txBody>
              <a:bodyPr anchor="t" anchorCtr="0" bIns="45720" compatLnSpc="1" lIns="91440" numCol="1" rIns="91440" tIns="45720" vert="horz" wrap="square"/>
              <a:lstStyle/>
              <a:p>
                <a:endParaRPr altLang="en-US" lang="zh-CN"/>
              </a:p>
            </p:txBody>
          </p:sp>
          <p:sp>
            <p:nvSpPr>
              <p:cNvPr id="1228" name="Freeform 673"/>
              <p:cNvSpPr/>
              <p:nvPr/>
            </p:nvSpPr>
            <p:spPr bwMode="auto">
              <a:xfrm>
                <a:off x="4674" y="2073"/>
                <a:ext cx="44" cy="80"/>
              </a:xfrm>
              <a:custGeom>
                <a:gdLst>
                  <a:gd fmla="*/ 44 w 44" name="T0"/>
                  <a:gd fmla="*/ 0 h 80" name="T1"/>
                  <a:gd fmla="*/ 0 w 44" name="T2"/>
                  <a:gd fmla="*/ 46 h 80" name="T3"/>
                  <a:gd fmla="*/ 0 w 44" name="T4"/>
                  <a:gd fmla="*/ 80 h 80" name="T5"/>
                  <a:gd fmla="*/ 44 w 44" name="T6"/>
                  <a:gd fmla="*/ 30 h 80" name="T7"/>
                  <a:gd fmla="*/ 44 w 44" name="T8"/>
                  <a:gd fmla="*/ 0 h 80" name="T9"/>
                </a:gdLst>
                <a:cxnLst>
                  <a:cxn ang="0">
                    <a:pos x="T0" y="T1"/>
                  </a:cxn>
                  <a:cxn ang="0">
                    <a:pos x="T2" y="T3"/>
                  </a:cxn>
                  <a:cxn ang="0">
                    <a:pos x="T4" y="T5"/>
                  </a:cxn>
                  <a:cxn ang="0">
                    <a:pos x="T6" y="T7"/>
                  </a:cxn>
                  <a:cxn ang="0">
                    <a:pos x="T8" y="T9"/>
                  </a:cxn>
                </a:cxnLst>
                <a:rect b="b" l="0" r="r" t="0"/>
                <a:pathLst>
                  <a:path h="80" w="44">
                    <a:moveTo>
                      <a:pt x="44" y="0"/>
                    </a:moveTo>
                    <a:lnTo>
                      <a:pt x="0" y="46"/>
                    </a:lnTo>
                    <a:lnTo>
                      <a:pt x="0" y="80"/>
                    </a:lnTo>
                    <a:lnTo>
                      <a:pt x="44" y="30"/>
                    </a:lnTo>
                    <a:lnTo>
                      <a:pt x="44" y="0"/>
                    </a:lnTo>
                    <a:close/>
                  </a:path>
                </a:pathLst>
              </a:custGeom>
              <a:grpFill/>
              <a:ln>
                <a:noFill/>
              </a:ln>
            </p:spPr>
            <p:txBody>
              <a:bodyPr anchor="t" anchorCtr="0" bIns="45720" compatLnSpc="1" lIns="91440" numCol="1" rIns="91440" tIns="45720" vert="horz" wrap="square"/>
              <a:lstStyle/>
              <a:p>
                <a:endParaRPr altLang="en-US" lang="zh-CN"/>
              </a:p>
            </p:txBody>
          </p:sp>
          <p:sp>
            <p:nvSpPr>
              <p:cNvPr id="1229" name="Freeform 674"/>
              <p:cNvSpPr/>
              <p:nvPr/>
            </p:nvSpPr>
            <p:spPr bwMode="auto">
              <a:xfrm>
                <a:off x="4674" y="2073"/>
                <a:ext cx="44" cy="80"/>
              </a:xfrm>
              <a:custGeom>
                <a:gdLst>
                  <a:gd fmla="*/ 44 w 44" name="T0"/>
                  <a:gd fmla="*/ 0 h 80" name="T1"/>
                  <a:gd fmla="*/ 0 w 44" name="T2"/>
                  <a:gd fmla="*/ 46 h 80" name="T3"/>
                  <a:gd fmla="*/ 0 w 44" name="T4"/>
                  <a:gd fmla="*/ 80 h 80" name="T5"/>
                  <a:gd fmla="*/ 44 w 44" name="T6"/>
                  <a:gd fmla="*/ 30 h 80" name="T7"/>
                  <a:gd fmla="*/ 44 w 44" name="T8"/>
                  <a:gd fmla="*/ 0 h 80" name="T9"/>
                </a:gdLst>
                <a:cxnLst>
                  <a:cxn ang="0">
                    <a:pos x="T0" y="T1"/>
                  </a:cxn>
                  <a:cxn ang="0">
                    <a:pos x="T2" y="T3"/>
                  </a:cxn>
                  <a:cxn ang="0">
                    <a:pos x="T4" y="T5"/>
                  </a:cxn>
                  <a:cxn ang="0">
                    <a:pos x="T6" y="T7"/>
                  </a:cxn>
                  <a:cxn ang="0">
                    <a:pos x="T8" y="T9"/>
                  </a:cxn>
                </a:cxnLst>
                <a:rect b="b" l="0" r="r" t="0"/>
                <a:pathLst>
                  <a:path h="80" w="44">
                    <a:moveTo>
                      <a:pt x="44" y="0"/>
                    </a:moveTo>
                    <a:lnTo>
                      <a:pt x="0" y="46"/>
                    </a:lnTo>
                    <a:lnTo>
                      <a:pt x="0" y="80"/>
                    </a:lnTo>
                    <a:lnTo>
                      <a:pt x="44" y="30"/>
                    </a:lnTo>
                    <a:lnTo>
                      <a:pt x="44" y="0"/>
                    </a:lnTo>
                  </a:path>
                </a:pathLst>
              </a:custGeom>
              <a:grpFill/>
              <a:ln>
                <a:noFill/>
              </a:ln>
            </p:spPr>
            <p:txBody>
              <a:bodyPr anchor="t" anchorCtr="0" bIns="45720" compatLnSpc="1" lIns="91440" numCol="1" rIns="91440" tIns="45720" vert="horz" wrap="square"/>
              <a:lstStyle/>
              <a:p>
                <a:endParaRPr altLang="en-US" lang="zh-CN"/>
              </a:p>
            </p:txBody>
          </p:sp>
          <p:sp>
            <p:nvSpPr>
              <p:cNvPr id="1230" name="Freeform 675"/>
              <p:cNvSpPr/>
              <p:nvPr/>
            </p:nvSpPr>
            <p:spPr bwMode="auto">
              <a:xfrm>
                <a:off x="4754" y="2029"/>
                <a:ext cx="8" cy="34"/>
              </a:xfrm>
              <a:custGeom>
                <a:gdLst>
                  <a:gd fmla="*/ 8 w 8" name="T0"/>
                  <a:gd fmla="*/ 0 h 34" name="T1"/>
                  <a:gd fmla="*/ 8 w 8" name="T2"/>
                  <a:gd fmla="*/ 0 h 34" name="T3"/>
                  <a:gd fmla="*/ 0 w 8" name="T4"/>
                  <a:gd fmla="*/ 8 h 34" name="T5"/>
                  <a:gd fmla="*/ 0 w 8" name="T6"/>
                  <a:gd fmla="*/ 34 h 34" name="T7"/>
                  <a:gd fmla="*/ 8 w 8" name="T8"/>
                  <a:gd fmla="*/ 26 h 34" name="T9"/>
                  <a:gd fmla="*/ 8 w 8" name="T10"/>
                  <a:gd fmla="*/ 0 h 34" name="T11"/>
                </a:gdLst>
                <a:cxnLst>
                  <a:cxn ang="0">
                    <a:pos x="T0" y="T1"/>
                  </a:cxn>
                  <a:cxn ang="0">
                    <a:pos x="T2" y="T3"/>
                  </a:cxn>
                  <a:cxn ang="0">
                    <a:pos x="T4" y="T5"/>
                  </a:cxn>
                  <a:cxn ang="0">
                    <a:pos x="T6" y="T7"/>
                  </a:cxn>
                  <a:cxn ang="0">
                    <a:pos x="T8" y="T9"/>
                  </a:cxn>
                  <a:cxn ang="0">
                    <a:pos x="T10" y="T11"/>
                  </a:cxn>
                </a:cxnLst>
                <a:rect b="b" l="0" r="r" t="0"/>
                <a:pathLst>
                  <a:path h="34" w="8">
                    <a:moveTo>
                      <a:pt x="8" y="0"/>
                    </a:moveTo>
                    <a:lnTo>
                      <a:pt x="8" y="0"/>
                    </a:lnTo>
                    <a:lnTo>
                      <a:pt x="0" y="8"/>
                    </a:lnTo>
                    <a:lnTo>
                      <a:pt x="0" y="34"/>
                    </a:lnTo>
                    <a:lnTo>
                      <a:pt x="8" y="26"/>
                    </a:lnTo>
                    <a:lnTo>
                      <a:pt x="8" y="0"/>
                    </a:lnTo>
                    <a:close/>
                  </a:path>
                </a:pathLst>
              </a:custGeom>
              <a:grpFill/>
              <a:ln>
                <a:noFill/>
              </a:ln>
            </p:spPr>
            <p:txBody>
              <a:bodyPr anchor="t" anchorCtr="0" bIns="45720" compatLnSpc="1" lIns="91440" numCol="1" rIns="91440" tIns="45720" vert="horz" wrap="square"/>
              <a:lstStyle/>
              <a:p>
                <a:endParaRPr altLang="en-US" lang="zh-CN"/>
              </a:p>
            </p:txBody>
          </p:sp>
          <p:sp>
            <p:nvSpPr>
              <p:cNvPr id="1231" name="Freeform 676"/>
              <p:cNvSpPr/>
              <p:nvPr/>
            </p:nvSpPr>
            <p:spPr bwMode="auto">
              <a:xfrm>
                <a:off x="4754" y="2029"/>
                <a:ext cx="8" cy="34"/>
              </a:xfrm>
              <a:custGeom>
                <a:gdLst>
                  <a:gd fmla="*/ 8 w 8" name="T0"/>
                  <a:gd fmla="*/ 0 h 34" name="T1"/>
                  <a:gd fmla="*/ 8 w 8" name="T2"/>
                  <a:gd fmla="*/ 0 h 34" name="T3"/>
                  <a:gd fmla="*/ 0 w 8" name="T4"/>
                  <a:gd fmla="*/ 8 h 34" name="T5"/>
                  <a:gd fmla="*/ 0 w 8" name="T6"/>
                  <a:gd fmla="*/ 34 h 34" name="T7"/>
                  <a:gd fmla="*/ 8 w 8" name="T8"/>
                  <a:gd fmla="*/ 26 h 34" name="T9"/>
                  <a:gd fmla="*/ 8 w 8" name="T10"/>
                  <a:gd fmla="*/ 0 h 34" name="T11"/>
                </a:gdLst>
                <a:cxnLst>
                  <a:cxn ang="0">
                    <a:pos x="T0" y="T1"/>
                  </a:cxn>
                  <a:cxn ang="0">
                    <a:pos x="T2" y="T3"/>
                  </a:cxn>
                  <a:cxn ang="0">
                    <a:pos x="T4" y="T5"/>
                  </a:cxn>
                  <a:cxn ang="0">
                    <a:pos x="T6" y="T7"/>
                  </a:cxn>
                  <a:cxn ang="0">
                    <a:pos x="T8" y="T9"/>
                  </a:cxn>
                  <a:cxn ang="0">
                    <a:pos x="T10" y="T11"/>
                  </a:cxn>
                </a:cxnLst>
                <a:rect b="b" l="0" r="r" t="0"/>
                <a:pathLst>
                  <a:path h="34" w="8">
                    <a:moveTo>
                      <a:pt x="8" y="0"/>
                    </a:moveTo>
                    <a:lnTo>
                      <a:pt x="8" y="0"/>
                    </a:lnTo>
                    <a:lnTo>
                      <a:pt x="0" y="8"/>
                    </a:lnTo>
                    <a:lnTo>
                      <a:pt x="0" y="34"/>
                    </a:lnTo>
                    <a:lnTo>
                      <a:pt x="8" y="26"/>
                    </a:lnTo>
                    <a:lnTo>
                      <a:pt x="8" y="0"/>
                    </a:lnTo>
                  </a:path>
                </a:pathLst>
              </a:custGeom>
              <a:grpFill/>
              <a:ln>
                <a:noFill/>
              </a:ln>
            </p:spPr>
            <p:txBody>
              <a:bodyPr anchor="t" anchorCtr="0" bIns="45720" compatLnSpc="1" lIns="91440" numCol="1" rIns="91440" tIns="45720" vert="horz" wrap="square"/>
              <a:lstStyle/>
              <a:p>
                <a:endParaRPr altLang="en-US" lang="zh-CN"/>
              </a:p>
            </p:txBody>
          </p:sp>
          <p:sp>
            <p:nvSpPr>
              <p:cNvPr id="1232" name="Freeform 677"/>
              <p:cNvSpPr/>
              <p:nvPr/>
            </p:nvSpPr>
            <p:spPr bwMode="auto">
              <a:xfrm>
                <a:off x="4564" y="2267"/>
                <a:ext cx="36" cy="84"/>
              </a:xfrm>
              <a:custGeom>
                <a:gdLst>
                  <a:gd fmla="*/ 36 w 36" name="T0"/>
                  <a:gd fmla="*/ 0 h 84" name="T1"/>
                  <a:gd fmla="*/ 36 w 36" name="T2"/>
                  <a:gd fmla="*/ 0 h 84" name="T3"/>
                  <a:gd fmla="*/ 0 w 36" name="T4"/>
                  <a:gd fmla="*/ 40 h 84" name="T5"/>
                  <a:gd fmla="*/ 0 w 36" name="T6"/>
                  <a:gd fmla="*/ 84 h 84" name="T7"/>
                  <a:gd fmla="*/ 0 w 36" name="T8"/>
                  <a:gd fmla="*/ 84 h 84" name="T9"/>
                  <a:gd fmla="*/ 36 w 36" name="T10"/>
                  <a:gd fmla="*/ 42 h 84" name="T11"/>
                  <a:gd fmla="*/ 36 w 36" name="T12"/>
                  <a:gd fmla="*/ 0 h 84" name="T13"/>
                </a:gdLst>
                <a:cxnLst>
                  <a:cxn ang="0">
                    <a:pos x="T0" y="T1"/>
                  </a:cxn>
                  <a:cxn ang="0">
                    <a:pos x="T2" y="T3"/>
                  </a:cxn>
                  <a:cxn ang="0">
                    <a:pos x="T4" y="T5"/>
                  </a:cxn>
                  <a:cxn ang="0">
                    <a:pos x="T6" y="T7"/>
                  </a:cxn>
                  <a:cxn ang="0">
                    <a:pos x="T8" y="T9"/>
                  </a:cxn>
                  <a:cxn ang="0">
                    <a:pos x="T10" y="T11"/>
                  </a:cxn>
                  <a:cxn ang="0">
                    <a:pos x="T12" y="T13"/>
                  </a:cxn>
                </a:cxnLst>
                <a:rect b="b" l="0" r="r" t="0"/>
                <a:pathLst>
                  <a:path h="84" w="36">
                    <a:moveTo>
                      <a:pt x="36" y="0"/>
                    </a:moveTo>
                    <a:lnTo>
                      <a:pt x="36" y="0"/>
                    </a:lnTo>
                    <a:lnTo>
                      <a:pt x="0" y="40"/>
                    </a:lnTo>
                    <a:lnTo>
                      <a:pt x="0" y="84"/>
                    </a:lnTo>
                    <a:lnTo>
                      <a:pt x="0" y="84"/>
                    </a:lnTo>
                    <a:lnTo>
                      <a:pt x="36" y="42"/>
                    </a:lnTo>
                    <a:lnTo>
                      <a:pt x="36" y="0"/>
                    </a:lnTo>
                    <a:close/>
                  </a:path>
                </a:pathLst>
              </a:custGeom>
              <a:grpFill/>
              <a:ln>
                <a:noFill/>
              </a:ln>
            </p:spPr>
            <p:txBody>
              <a:bodyPr anchor="t" anchorCtr="0" bIns="45720" compatLnSpc="1" lIns="91440" numCol="1" rIns="91440" tIns="45720" vert="horz" wrap="square"/>
              <a:lstStyle/>
              <a:p>
                <a:endParaRPr altLang="en-US" lang="zh-CN"/>
              </a:p>
            </p:txBody>
          </p:sp>
          <p:sp>
            <p:nvSpPr>
              <p:cNvPr id="1233" name="Freeform 678"/>
              <p:cNvSpPr/>
              <p:nvPr/>
            </p:nvSpPr>
            <p:spPr bwMode="auto">
              <a:xfrm>
                <a:off x="4564" y="2267"/>
                <a:ext cx="36" cy="84"/>
              </a:xfrm>
              <a:custGeom>
                <a:gdLst>
                  <a:gd fmla="*/ 36 w 36" name="T0"/>
                  <a:gd fmla="*/ 0 h 84" name="T1"/>
                  <a:gd fmla="*/ 36 w 36" name="T2"/>
                  <a:gd fmla="*/ 0 h 84" name="T3"/>
                  <a:gd fmla="*/ 0 w 36" name="T4"/>
                  <a:gd fmla="*/ 40 h 84" name="T5"/>
                  <a:gd fmla="*/ 0 w 36" name="T6"/>
                  <a:gd fmla="*/ 84 h 84" name="T7"/>
                  <a:gd fmla="*/ 0 w 36" name="T8"/>
                  <a:gd fmla="*/ 84 h 84" name="T9"/>
                  <a:gd fmla="*/ 36 w 36" name="T10"/>
                  <a:gd fmla="*/ 42 h 84" name="T11"/>
                  <a:gd fmla="*/ 36 w 36" name="T12"/>
                  <a:gd fmla="*/ 0 h 84" name="T13"/>
                </a:gdLst>
                <a:cxnLst>
                  <a:cxn ang="0">
                    <a:pos x="T0" y="T1"/>
                  </a:cxn>
                  <a:cxn ang="0">
                    <a:pos x="T2" y="T3"/>
                  </a:cxn>
                  <a:cxn ang="0">
                    <a:pos x="T4" y="T5"/>
                  </a:cxn>
                  <a:cxn ang="0">
                    <a:pos x="T6" y="T7"/>
                  </a:cxn>
                  <a:cxn ang="0">
                    <a:pos x="T8" y="T9"/>
                  </a:cxn>
                  <a:cxn ang="0">
                    <a:pos x="T10" y="T11"/>
                  </a:cxn>
                  <a:cxn ang="0">
                    <a:pos x="T12" y="T13"/>
                  </a:cxn>
                </a:cxnLst>
                <a:rect b="b" l="0" r="r" t="0"/>
                <a:pathLst>
                  <a:path h="84" w="36">
                    <a:moveTo>
                      <a:pt x="36" y="0"/>
                    </a:moveTo>
                    <a:lnTo>
                      <a:pt x="36" y="0"/>
                    </a:lnTo>
                    <a:lnTo>
                      <a:pt x="0" y="40"/>
                    </a:lnTo>
                    <a:lnTo>
                      <a:pt x="0" y="84"/>
                    </a:lnTo>
                    <a:lnTo>
                      <a:pt x="0" y="84"/>
                    </a:lnTo>
                    <a:lnTo>
                      <a:pt x="36" y="42"/>
                    </a:lnTo>
                    <a:lnTo>
                      <a:pt x="36" y="0"/>
                    </a:lnTo>
                  </a:path>
                </a:pathLst>
              </a:custGeom>
              <a:grpFill/>
              <a:ln>
                <a:noFill/>
              </a:ln>
            </p:spPr>
            <p:txBody>
              <a:bodyPr anchor="t" anchorCtr="0" bIns="45720" compatLnSpc="1" lIns="91440" numCol="1" rIns="91440" tIns="45720" vert="horz" wrap="square"/>
              <a:lstStyle/>
              <a:p>
                <a:endParaRPr altLang="en-US" lang="zh-CN"/>
              </a:p>
            </p:txBody>
          </p:sp>
          <p:sp>
            <p:nvSpPr>
              <p:cNvPr id="1234" name="Freeform 679"/>
              <p:cNvSpPr/>
              <p:nvPr/>
            </p:nvSpPr>
            <p:spPr bwMode="auto">
              <a:xfrm>
                <a:off x="4624" y="2093"/>
                <a:ext cx="138" cy="188"/>
              </a:xfrm>
              <a:custGeom>
                <a:gdLst>
                  <a:gd fmla="*/ 138 w 138" name="T0"/>
                  <a:gd fmla="*/ 0 h 188" name="T1"/>
                  <a:gd fmla="*/ 138 w 138" name="T2"/>
                  <a:gd fmla="*/ 0 h 188" name="T3"/>
                  <a:gd fmla="*/ 0 w 138" name="T4"/>
                  <a:gd fmla="*/ 148 h 188" name="T5"/>
                  <a:gd fmla="*/ 0 w 138" name="T6"/>
                  <a:gd fmla="*/ 188 h 188" name="T7"/>
                  <a:gd fmla="*/ 138 w 138" name="T8"/>
                  <a:gd fmla="*/ 24 h 188" name="T9"/>
                  <a:gd fmla="*/ 138 w 138" name="T10"/>
                  <a:gd fmla="*/ 0 h 188" name="T11"/>
                </a:gdLst>
                <a:cxnLst>
                  <a:cxn ang="0">
                    <a:pos x="T0" y="T1"/>
                  </a:cxn>
                  <a:cxn ang="0">
                    <a:pos x="T2" y="T3"/>
                  </a:cxn>
                  <a:cxn ang="0">
                    <a:pos x="T4" y="T5"/>
                  </a:cxn>
                  <a:cxn ang="0">
                    <a:pos x="T6" y="T7"/>
                  </a:cxn>
                  <a:cxn ang="0">
                    <a:pos x="T8" y="T9"/>
                  </a:cxn>
                  <a:cxn ang="0">
                    <a:pos x="T10" y="T11"/>
                  </a:cxn>
                </a:cxnLst>
                <a:rect b="b" l="0" r="r" t="0"/>
                <a:pathLst>
                  <a:path h="188" w="138">
                    <a:moveTo>
                      <a:pt x="138" y="0"/>
                    </a:moveTo>
                    <a:lnTo>
                      <a:pt x="138" y="0"/>
                    </a:lnTo>
                    <a:lnTo>
                      <a:pt x="0" y="148"/>
                    </a:lnTo>
                    <a:lnTo>
                      <a:pt x="0" y="188"/>
                    </a:lnTo>
                    <a:lnTo>
                      <a:pt x="138" y="24"/>
                    </a:lnTo>
                    <a:lnTo>
                      <a:pt x="138" y="0"/>
                    </a:lnTo>
                    <a:close/>
                  </a:path>
                </a:pathLst>
              </a:custGeom>
              <a:grpFill/>
              <a:ln>
                <a:noFill/>
              </a:ln>
            </p:spPr>
            <p:txBody>
              <a:bodyPr anchor="t" anchorCtr="0" bIns="45720" compatLnSpc="1" lIns="91440" numCol="1" rIns="91440" tIns="45720" vert="horz" wrap="square"/>
              <a:lstStyle/>
              <a:p>
                <a:endParaRPr altLang="en-US" lang="zh-CN"/>
              </a:p>
            </p:txBody>
          </p:sp>
          <p:sp>
            <p:nvSpPr>
              <p:cNvPr id="1235" name="Freeform 680"/>
              <p:cNvSpPr/>
              <p:nvPr/>
            </p:nvSpPr>
            <p:spPr bwMode="auto">
              <a:xfrm>
                <a:off x="4624" y="2093"/>
                <a:ext cx="138" cy="188"/>
              </a:xfrm>
              <a:custGeom>
                <a:gdLst>
                  <a:gd fmla="*/ 138 w 138" name="T0"/>
                  <a:gd fmla="*/ 0 h 188" name="T1"/>
                  <a:gd fmla="*/ 138 w 138" name="T2"/>
                  <a:gd fmla="*/ 0 h 188" name="T3"/>
                  <a:gd fmla="*/ 0 w 138" name="T4"/>
                  <a:gd fmla="*/ 148 h 188" name="T5"/>
                  <a:gd fmla="*/ 0 w 138" name="T6"/>
                  <a:gd fmla="*/ 188 h 188" name="T7"/>
                  <a:gd fmla="*/ 138 w 138" name="T8"/>
                  <a:gd fmla="*/ 24 h 188" name="T9"/>
                  <a:gd fmla="*/ 138 w 138" name="T10"/>
                  <a:gd fmla="*/ 0 h 188" name="T11"/>
                </a:gdLst>
                <a:cxnLst>
                  <a:cxn ang="0">
                    <a:pos x="T0" y="T1"/>
                  </a:cxn>
                  <a:cxn ang="0">
                    <a:pos x="T2" y="T3"/>
                  </a:cxn>
                  <a:cxn ang="0">
                    <a:pos x="T4" y="T5"/>
                  </a:cxn>
                  <a:cxn ang="0">
                    <a:pos x="T6" y="T7"/>
                  </a:cxn>
                  <a:cxn ang="0">
                    <a:pos x="T8" y="T9"/>
                  </a:cxn>
                  <a:cxn ang="0">
                    <a:pos x="T10" y="T11"/>
                  </a:cxn>
                </a:cxnLst>
                <a:rect b="b" l="0" r="r" t="0"/>
                <a:pathLst>
                  <a:path h="188" w="138">
                    <a:moveTo>
                      <a:pt x="138" y="0"/>
                    </a:moveTo>
                    <a:lnTo>
                      <a:pt x="138" y="0"/>
                    </a:lnTo>
                    <a:lnTo>
                      <a:pt x="0" y="148"/>
                    </a:lnTo>
                    <a:lnTo>
                      <a:pt x="0" y="188"/>
                    </a:lnTo>
                    <a:lnTo>
                      <a:pt x="138" y="24"/>
                    </a:lnTo>
                    <a:lnTo>
                      <a:pt x="138" y="0"/>
                    </a:lnTo>
                  </a:path>
                </a:pathLst>
              </a:custGeom>
              <a:grpFill/>
              <a:ln>
                <a:noFill/>
              </a:ln>
            </p:spPr>
            <p:txBody>
              <a:bodyPr anchor="t" anchorCtr="0" bIns="45720" compatLnSpc="1" lIns="91440" numCol="1" rIns="91440" tIns="45720" vert="horz" wrap="square"/>
              <a:lstStyle/>
              <a:p>
                <a:endParaRPr altLang="en-US" lang="zh-CN"/>
              </a:p>
            </p:txBody>
          </p:sp>
          <p:sp>
            <p:nvSpPr>
              <p:cNvPr id="1236" name="Freeform 681"/>
              <p:cNvSpPr/>
              <p:nvPr/>
            </p:nvSpPr>
            <p:spPr bwMode="auto">
              <a:xfrm>
                <a:off x="4678" y="2159"/>
                <a:ext cx="84" cy="128"/>
              </a:xfrm>
              <a:custGeom>
                <a:gdLst>
                  <a:gd fmla="*/ 84 w 84" name="T0"/>
                  <a:gd fmla="*/ 0 h 128" name="T1"/>
                  <a:gd fmla="*/ 84 w 84" name="T2"/>
                  <a:gd fmla="*/ 0 h 128" name="T3"/>
                  <a:gd fmla="*/ 0 w 84" name="T4"/>
                  <a:gd fmla="*/ 94 h 128" name="T5"/>
                  <a:gd fmla="*/ 0 w 84" name="T6"/>
                  <a:gd fmla="*/ 128 h 128" name="T7"/>
                  <a:gd fmla="*/ 84 w 84" name="T8"/>
                  <a:gd fmla="*/ 26 h 128" name="T9"/>
                  <a:gd fmla="*/ 84 w 84" name="T10"/>
                  <a:gd fmla="*/ 0 h 128" name="T11"/>
                </a:gdLst>
                <a:cxnLst>
                  <a:cxn ang="0">
                    <a:pos x="T0" y="T1"/>
                  </a:cxn>
                  <a:cxn ang="0">
                    <a:pos x="T2" y="T3"/>
                  </a:cxn>
                  <a:cxn ang="0">
                    <a:pos x="T4" y="T5"/>
                  </a:cxn>
                  <a:cxn ang="0">
                    <a:pos x="T6" y="T7"/>
                  </a:cxn>
                  <a:cxn ang="0">
                    <a:pos x="T8" y="T9"/>
                  </a:cxn>
                  <a:cxn ang="0">
                    <a:pos x="T10" y="T11"/>
                  </a:cxn>
                </a:cxnLst>
                <a:rect b="b" l="0" r="r" t="0"/>
                <a:pathLst>
                  <a:path h="128" w="84">
                    <a:moveTo>
                      <a:pt x="84" y="0"/>
                    </a:moveTo>
                    <a:lnTo>
                      <a:pt x="84" y="0"/>
                    </a:lnTo>
                    <a:lnTo>
                      <a:pt x="0" y="94"/>
                    </a:lnTo>
                    <a:lnTo>
                      <a:pt x="0" y="128"/>
                    </a:lnTo>
                    <a:lnTo>
                      <a:pt x="84" y="26"/>
                    </a:lnTo>
                    <a:lnTo>
                      <a:pt x="84" y="0"/>
                    </a:lnTo>
                    <a:close/>
                  </a:path>
                </a:pathLst>
              </a:custGeom>
              <a:grpFill/>
              <a:ln>
                <a:noFill/>
              </a:ln>
            </p:spPr>
            <p:txBody>
              <a:bodyPr anchor="t" anchorCtr="0" bIns="45720" compatLnSpc="1" lIns="91440" numCol="1" rIns="91440" tIns="45720" vert="horz" wrap="square"/>
              <a:lstStyle/>
              <a:p>
                <a:endParaRPr altLang="en-US" lang="zh-CN"/>
              </a:p>
            </p:txBody>
          </p:sp>
          <p:sp>
            <p:nvSpPr>
              <p:cNvPr id="1237" name="Freeform 682"/>
              <p:cNvSpPr/>
              <p:nvPr/>
            </p:nvSpPr>
            <p:spPr bwMode="auto">
              <a:xfrm>
                <a:off x="4678" y="2159"/>
                <a:ext cx="84" cy="128"/>
              </a:xfrm>
              <a:custGeom>
                <a:gdLst>
                  <a:gd fmla="*/ 84 w 84" name="T0"/>
                  <a:gd fmla="*/ 0 h 128" name="T1"/>
                  <a:gd fmla="*/ 84 w 84" name="T2"/>
                  <a:gd fmla="*/ 0 h 128" name="T3"/>
                  <a:gd fmla="*/ 0 w 84" name="T4"/>
                  <a:gd fmla="*/ 94 h 128" name="T5"/>
                  <a:gd fmla="*/ 0 w 84" name="T6"/>
                  <a:gd fmla="*/ 128 h 128" name="T7"/>
                  <a:gd fmla="*/ 84 w 84" name="T8"/>
                  <a:gd fmla="*/ 26 h 128" name="T9"/>
                  <a:gd fmla="*/ 84 w 84" name="T10"/>
                  <a:gd fmla="*/ 0 h 128" name="T11"/>
                </a:gdLst>
                <a:cxnLst>
                  <a:cxn ang="0">
                    <a:pos x="T0" y="T1"/>
                  </a:cxn>
                  <a:cxn ang="0">
                    <a:pos x="T2" y="T3"/>
                  </a:cxn>
                  <a:cxn ang="0">
                    <a:pos x="T4" y="T5"/>
                  </a:cxn>
                  <a:cxn ang="0">
                    <a:pos x="T6" y="T7"/>
                  </a:cxn>
                  <a:cxn ang="0">
                    <a:pos x="T8" y="T9"/>
                  </a:cxn>
                  <a:cxn ang="0">
                    <a:pos x="T10" y="T11"/>
                  </a:cxn>
                </a:cxnLst>
                <a:rect b="b" l="0" r="r" t="0"/>
                <a:pathLst>
                  <a:path h="128" w="84">
                    <a:moveTo>
                      <a:pt x="84" y="0"/>
                    </a:moveTo>
                    <a:lnTo>
                      <a:pt x="84" y="0"/>
                    </a:lnTo>
                    <a:lnTo>
                      <a:pt x="0" y="94"/>
                    </a:lnTo>
                    <a:lnTo>
                      <a:pt x="0" y="128"/>
                    </a:lnTo>
                    <a:lnTo>
                      <a:pt x="84" y="26"/>
                    </a:lnTo>
                    <a:lnTo>
                      <a:pt x="84" y="0"/>
                    </a:lnTo>
                  </a:path>
                </a:pathLst>
              </a:custGeom>
              <a:grpFill/>
              <a:ln>
                <a:noFill/>
              </a:ln>
            </p:spPr>
            <p:txBody>
              <a:bodyPr anchor="t" anchorCtr="0" bIns="45720" compatLnSpc="1" lIns="91440" numCol="1" rIns="91440" tIns="45720" vert="horz" wrap="square"/>
              <a:lstStyle/>
              <a:p>
                <a:endParaRPr altLang="en-US" lang="zh-CN"/>
              </a:p>
            </p:txBody>
          </p:sp>
          <p:sp>
            <p:nvSpPr>
              <p:cNvPr id="1238" name="Rectangle 683"/>
              <p:cNvSpPr>
                <a:spLocks noChangeArrowheads="1"/>
              </p:cNvSpPr>
              <p:nvPr/>
            </p:nvSpPr>
            <p:spPr bwMode="auto">
              <a:xfrm>
                <a:off x="4682" y="1332"/>
                <a:ext cx="1" cy="1"/>
              </a:xfrm>
              <a:prstGeom prst="rect">
                <a:avLst/>
              </a:prstGeom>
              <a:grpFill/>
              <a:ln>
                <a:noFill/>
              </a:ln>
            </p:spPr>
            <p:txBody>
              <a:bodyPr anchor="t" anchorCtr="0" bIns="45720" compatLnSpc="1" lIns="91440" numCol="1" rIns="91440" tIns="45720" vert="horz" wrap="square"/>
              <a:lstStyle/>
              <a:p>
                <a:endParaRPr altLang="en-US" lang="zh-CN"/>
              </a:p>
            </p:txBody>
          </p:sp>
          <p:sp>
            <p:nvSpPr>
              <p:cNvPr id="1239" name="Freeform 684"/>
              <p:cNvSpPr/>
              <p:nvPr/>
            </p:nvSpPr>
            <p:spPr bwMode="auto">
              <a:xfrm flipH="1">
                <a:off x="4682" y="1332"/>
                <a:ext cx="0" cy="0"/>
              </a:xfrm>
              <a:custGeom>
                <a:cxnLst>
                  <a:cxn ang="0">
                    <a:pos x="0" y="0"/>
                  </a:cxn>
                  <a:cxn ang="0">
                    <a:pos x="0" y="0"/>
                  </a:cxn>
                  <a:cxn ang="0">
                    <a:pos x="0" y="0"/>
                  </a:cxn>
                  <a:cxn ang="0">
                    <a:pos x="0" y="0"/>
                  </a:cxn>
                </a:cxnLst>
                <a:rect b="b" l="0" r="r" t="0"/>
                <a:pathLst>
                  <a:path>
                    <a:moveTo>
                      <a:pt x="0" y="0"/>
                    </a:moveTo>
                    <a:lnTo>
                      <a:pt x="0" y="0"/>
                    </a:lnTo>
                    <a:lnTo>
                      <a:pt x="0" y="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240" name="Freeform 685"/>
              <p:cNvSpPr/>
              <p:nvPr/>
            </p:nvSpPr>
            <p:spPr bwMode="auto">
              <a:xfrm flipH="1">
                <a:off x="4682" y="1332"/>
                <a:ext cx="0" cy="0"/>
              </a:xfrm>
              <a:custGeom>
                <a:cxnLst>
                  <a:cxn ang="0">
                    <a:pos x="0" y="0"/>
                  </a:cxn>
                  <a:cxn ang="0">
                    <a:pos x="0" y="0"/>
                  </a:cxn>
                  <a:cxn ang="0">
                    <a:pos x="0" y="0"/>
                  </a:cxn>
                  <a:cxn ang="0">
                    <a:pos x="0" y="0"/>
                  </a:cxn>
                  <a:cxn ang="0">
                    <a:pos x="0" y="0"/>
                  </a:cxn>
                  <a:cxn ang="0">
                    <a:pos x="0" y="0"/>
                  </a:cxn>
                </a:cxnLst>
                <a:rect b="b" l="0" r="r" t="0"/>
                <a:pathLst>
                  <a:path>
                    <a:moveTo>
                      <a:pt x="0" y="0"/>
                    </a:moveTo>
                    <a:lnTo>
                      <a:pt x="0" y="0"/>
                    </a:lnTo>
                    <a:lnTo>
                      <a:pt x="0" y="0"/>
                    </a:lnTo>
                    <a:lnTo>
                      <a:pt x="0" y="0"/>
                    </a:lnTo>
                    <a:lnTo>
                      <a:pt x="0" y="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241" name="Freeform 686"/>
              <p:cNvSpPr/>
              <p:nvPr/>
            </p:nvSpPr>
            <p:spPr bwMode="auto">
              <a:xfrm flipH="1">
                <a:off x="4682" y="1332"/>
                <a:ext cx="0" cy="0"/>
              </a:xfrm>
              <a:custGeom>
                <a:cxnLst>
                  <a:cxn ang="0">
                    <a:pos x="0" y="0"/>
                  </a:cxn>
                  <a:cxn ang="0">
                    <a:pos x="0" y="0"/>
                  </a:cxn>
                  <a:cxn ang="0">
                    <a:pos x="0" y="0"/>
                  </a:cxn>
                  <a:cxn ang="0">
                    <a:pos x="0" y="0"/>
                  </a:cxn>
                  <a:cxn ang="0">
                    <a:pos x="0" y="0"/>
                  </a:cxn>
                  <a:cxn ang="0">
                    <a:pos x="0" y="0"/>
                  </a:cxn>
                </a:cxnLst>
                <a:rect b="b" l="0" r="r" t="0"/>
                <a:pathLst>
                  <a:path>
                    <a:moveTo>
                      <a:pt x="0" y="0"/>
                    </a:moveTo>
                    <a:lnTo>
                      <a:pt x="0" y="0"/>
                    </a:lnTo>
                    <a:lnTo>
                      <a:pt x="0" y="0"/>
                    </a:lnTo>
                    <a:lnTo>
                      <a:pt x="0" y="0"/>
                    </a:lnTo>
                    <a:lnTo>
                      <a:pt x="0" y="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242" name="Rectangle 687"/>
              <p:cNvSpPr>
                <a:spLocks noChangeArrowheads="1"/>
              </p:cNvSpPr>
              <p:nvPr/>
            </p:nvSpPr>
            <p:spPr bwMode="auto">
              <a:xfrm>
                <a:off x="5550"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43" name="Rectangle 688"/>
              <p:cNvSpPr>
                <a:spLocks noChangeArrowheads="1"/>
              </p:cNvSpPr>
              <p:nvPr/>
            </p:nvSpPr>
            <p:spPr bwMode="auto">
              <a:xfrm>
                <a:off x="5570" y="16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44" name="Rectangle 689"/>
              <p:cNvSpPr>
                <a:spLocks noChangeArrowheads="1"/>
              </p:cNvSpPr>
              <p:nvPr/>
            </p:nvSpPr>
            <p:spPr bwMode="auto">
              <a:xfrm>
                <a:off x="5592"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45" name="Rectangle 690"/>
              <p:cNvSpPr>
                <a:spLocks noChangeArrowheads="1"/>
              </p:cNvSpPr>
              <p:nvPr/>
            </p:nvSpPr>
            <p:spPr bwMode="auto">
              <a:xfrm>
                <a:off x="5550" y="171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46" name="Rectangle 691"/>
              <p:cNvSpPr>
                <a:spLocks noChangeArrowheads="1"/>
              </p:cNvSpPr>
              <p:nvPr/>
            </p:nvSpPr>
            <p:spPr bwMode="auto">
              <a:xfrm>
                <a:off x="5570" y="1710"/>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47" name="Rectangle 692"/>
              <p:cNvSpPr>
                <a:spLocks noChangeArrowheads="1"/>
              </p:cNvSpPr>
              <p:nvPr/>
            </p:nvSpPr>
            <p:spPr bwMode="auto">
              <a:xfrm>
                <a:off x="5550" y="1768"/>
                <a:ext cx="206" cy="30"/>
              </a:xfrm>
              <a:prstGeom prst="rect">
                <a:avLst/>
              </a:prstGeom>
              <a:grpFill/>
              <a:ln>
                <a:noFill/>
              </a:ln>
            </p:spPr>
            <p:txBody>
              <a:bodyPr anchor="t" anchorCtr="0" bIns="45720" compatLnSpc="1" lIns="91440" numCol="1" rIns="91440" tIns="45720" vert="horz" wrap="square"/>
              <a:lstStyle/>
              <a:p>
                <a:endParaRPr altLang="en-US" lang="zh-CN"/>
              </a:p>
            </p:txBody>
          </p:sp>
          <p:sp>
            <p:nvSpPr>
              <p:cNvPr id="1248" name="Rectangle 693"/>
              <p:cNvSpPr>
                <a:spLocks noChangeArrowheads="1"/>
              </p:cNvSpPr>
              <p:nvPr/>
            </p:nvSpPr>
            <p:spPr bwMode="auto">
              <a:xfrm>
                <a:off x="5550" y="1824"/>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249" name="Rectangle 694"/>
              <p:cNvSpPr>
                <a:spLocks noChangeArrowheads="1"/>
              </p:cNvSpPr>
              <p:nvPr/>
            </p:nvSpPr>
            <p:spPr bwMode="auto">
              <a:xfrm>
                <a:off x="5570" y="1824"/>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250" name="Rectangle 695"/>
              <p:cNvSpPr>
                <a:spLocks noChangeArrowheads="1"/>
              </p:cNvSpPr>
              <p:nvPr/>
            </p:nvSpPr>
            <p:spPr bwMode="auto">
              <a:xfrm>
                <a:off x="5614" y="1824"/>
                <a:ext cx="56" cy="30"/>
              </a:xfrm>
              <a:prstGeom prst="rect">
                <a:avLst/>
              </a:prstGeom>
              <a:grpFill/>
              <a:ln>
                <a:noFill/>
              </a:ln>
            </p:spPr>
            <p:txBody>
              <a:bodyPr anchor="t" anchorCtr="0" bIns="45720" compatLnSpc="1" lIns="91440" numCol="1" rIns="91440" tIns="45720" vert="horz" wrap="square"/>
              <a:lstStyle/>
              <a:p>
                <a:endParaRPr altLang="en-US" lang="zh-CN"/>
              </a:p>
            </p:txBody>
          </p:sp>
          <p:sp>
            <p:nvSpPr>
              <p:cNvPr id="1251" name="Rectangle 696"/>
              <p:cNvSpPr>
                <a:spLocks noChangeArrowheads="1"/>
              </p:cNvSpPr>
              <p:nvPr/>
            </p:nvSpPr>
            <p:spPr bwMode="auto">
              <a:xfrm>
                <a:off x="5550" y="1936"/>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1252" name="Rectangle 697"/>
              <p:cNvSpPr>
                <a:spLocks noChangeArrowheads="1"/>
              </p:cNvSpPr>
              <p:nvPr/>
            </p:nvSpPr>
            <p:spPr bwMode="auto">
              <a:xfrm>
                <a:off x="5592" y="1936"/>
                <a:ext cx="100" cy="33"/>
              </a:xfrm>
              <a:prstGeom prst="rect">
                <a:avLst/>
              </a:prstGeom>
              <a:grpFill/>
              <a:ln>
                <a:noFill/>
              </a:ln>
            </p:spPr>
            <p:txBody>
              <a:bodyPr anchor="t" anchorCtr="0" bIns="45720" compatLnSpc="1" lIns="91440" numCol="1" rIns="91440" tIns="45720" vert="horz" wrap="square"/>
              <a:lstStyle/>
              <a:p>
                <a:endParaRPr altLang="en-US" lang="zh-CN"/>
              </a:p>
            </p:txBody>
          </p:sp>
          <p:sp>
            <p:nvSpPr>
              <p:cNvPr id="1253" name="Rectangle 698"/>
              <p:cNvSpPr>
                <a:spLocks noChangeArrowheads="1"/>
              </p:cNvSpPr>
              <p:nvPr/>
            </p:nvSpPr>
            <p:spPr bwMode="auto">
              <a:xfrm>
                <a:off x="5656" y="1993"/>
                <a:ext cx="36" cy="32"/>
              </a:xfrm>
              <a:prstGeom prst="rect">
                <a:avLst/>
              </a:prstGeom>
              <a:grpFill/>
              <a:ln>
                <a:noFill/>
              </a:ln>
            </p:spPr>
            <p:txBody>
              <a:bodyPr anchor="t" anchorCtr="0" bIns="45720" compatLnSpc="1" lIns="91440" numCol="1" rIns="91440" tIns="45720" vert="horz" wrap="square"/>
              <a:lstStyle/>
              <a:p>
                <a:endParaRPr altLang="en-US" lang="zh-CN"/>
              </a:p>
            </p:txBody>
          </p:sp>
          <p:sp>
            <p:nvSpPr>
              <p:cNvPr id="1254" name="Rectangle 699"/>
              <p:cNvSpPr>
                <a:spLocks noChangeArrowheads="1"/>
              </p:cNvSpPr>
              <p:nvPr/>
            </p:nvSpPr>
            <p:spPr bwMode="auto">
              <a:xfrm>
                <a:off x="5550" y="2049"/>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55" name="Rectangle 700"/>
              <p:cNvSpPr>
                <a:spLocks noChangeArrowheads="1"/>
              </p:cNvSpPr>
              <p:nvPr/>
            </p:nvSpPr>
            <p:spPr bwMode="auto">
              <a:xfrm>
                <a:off x="5592" y="2049"/>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1256" name="Rectangle 701"/>
              <p:cNvSpPr>
                <a:spLocks noChangeArrowheads="1"/>
              </p:cNvSpPr>
              <p:nvPr/>
            </p:nvSpPr>
            <p:spPr bwMode="auto">
              <a:xfrm>
                <a:off x="5570" y="216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57" name="Rectangle 702"/>
              <p:cNvSpPr>
                <a:spLocks noChangeArrowheads="1"/>
              </p:cNvSpPr>
              <p:nvPr/>
            </p:nvSpPr>
            <p:spPr bwMode="auto">
              <a:xfrm>
                <a:off x="5614" y="2161"/>
                <a:ext cx="20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58" name="Rectangle 703"/>
              <p:cNvSpPr>
                <a:spLocks noChangeArrowheads="1"/>
              </p:cNvSpPr>
              <p:nvPr/>
            </p:nvSpPr>
            <p:spPr bwMode="auto">
              <a:xfrm>
                <a:off x="5550" y="2329"/>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59" name="Rectangle 704"/>
              <p:cNvSpPr>
                <a:spLocks noChangeArrowheads="1"/>
              </p:cNvSpPr>
              <p:nvPr/>
            </p:nvSpPr>
            <p:spPr bwMode="auto">
              <a:xfrm>
                <a:off x="5592" y="2329"/>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1260" name="Rectangle 705"/>
              <p:cNvSpPr>
                <a:spLocks noChangeArrowheads="1"/>
              </p:cNvSpPr>
              <p:nvPr/>
            </p:nvSpPr>
            <p:spPr bwMode="auto">
              <a:xfrm>
                <a:off x="5656" y="2329"/>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61" name="Rectangle 706"/>
              <p:cNvSpPr>
                <a:spLocks noChangeArrowheads="1"/>
              </p:cNvSpPr>
              <p:nvPr/>
            </p:nvSpPr>
            <p:spPr bwMode="auto">
              <a:xfrm>
                <a:off x="5570" y="2387"/>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262" name="Rectangle 707"/>
              <p:cNvSpPr>
                <a:spLocks noChangeArrowheads="1"/>
              </p:cNvSpPr>
              <p:nvPr/>
            </p:nvSpPr>
            <p:spPr bwMode="auto">
              <a:xfrm>
                <a:off x="5570" y="2443"/>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263" name="Rectangle 708"/>
              <p:cNvSpPr>
                <a:spLocks noChangeArrowheads="1"/>
              </p:cNvSpPr>
              <p:nvPr/>
            </p:nvSpPr>
            <p:spPr bwMode="auto">
              <a:xfrm>
                <a:off x="5550" y="2499"/>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264" name="Rectangle 709"/>
              <p:cNvSpPr>
                <a:spLocks noChangeArrowheads="1"/>
              </p:cNvSpPr>
              <p:nvPr/>
            </p:nvSpPr>
            <p:spPr bwMode="auto">
              <a:xfrm>
                <a:off x="5592" y="2499"/>
                <a:ext cx="100" cy="30"/>
              </a:xfrm>
              <a:prstGeom prst="rect">
                <a:avLst/>
              </a:prstGeom>
              <a:grpFill/>
              <a:ln>
                <a:noFill/>
              </a:ln>
            </p:spPr>
            <p:txBody>
              <a:bodyPr anchor="t" anchorCtr="0" bIns="45720" compatLnSpc="1" lIns="91440" numCol="1" rIns="91440" tIns="45720" vert="horz" wrap="square"/>
              <a:lstStyle/>
              <a:p>
                <a:endParaRPr altLang="en-US" lang="zh-CN"/>
              </a:p>
            </p:txBody>
          </p:sp>
          <p:sp>
            <p:nvSpPr>
              <p:cNvPr id="1265" name="Rectangle 710"/>
              <p:cNvSpPr>
                <a:spLocks noChangeArrowheads="1"/>
              </p:cNvSpPr>
              <p:nvPr/>
            </p:nvSpPr>
            <p:spPr bwMode="auto">
              <a:xfrm>
                <a:off x="5550" y="2555"/>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66" name="Rectangle 711"/>
              <p:cNvSpPr>
                <a:spLocks noChangeArrowheads="1"/>
              </p:cNvSpPr>
              <p:nvPr/>
            </p:nvSpPr>
            <p:spPr bwMode="auto">
              <a:xfrm>
                <a:off x="5592" y="2611"/>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1267" name="Rectangle 712"/>
              <p:cNvSpPr>
                <a:spLocks noChangeArrowheads="1"/>
              </p:cNvSpPr>
              <p:nvPr/>
            </p:nvSpPr>
            <p:spPr bwMode="auto">
              <a:xfrm>
                <a:off x="5636" y="2611"/>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1268" name="Rectangle 713"/>
              <p:cNvSpPr>
                <a:spLocks noChangeArrowheads="1"/>
              </p:cNvSpPr>
              <p:nvPr/>
            </p:nvSpPr>
            <p:spPr bwMode="auto">
              <a:xfrm>
                <a:off x="5656" y="2611"/>
                <a:ext cx="14" cy="33"/>
              </a:xfrm>
              <a:prstGeom prst="rect">
                <a:avLst/>
              </a:prstGeom>
              <a:grpFill/>
              <a:ln>
                <a:noFill/>
              </a:ln>
            </p:spPr>
            <p:txBody>
              <a:bodyPr anchor="t" anchorCtr="0" bIns="45720" compatLnSpc="1" lIns="91440" numCol="1" rIns="91440" tIns="45720" vert="horz" wrap="square"/>
              <a:lstStyle/>
              <a:p>
                <a:endParaRPr altLang="en-US" lang="zh-CN"/>
              </a:p>
            </p:txBody>
          </p:sp>
          <p:sp>
            <p:nvSpPr>
              <p:cNvPr id="1269" name="Rectangle 714"/>
              <p:cNvSpPr>
                <a:spLocks noChangeArrowheads="1"/>
              </p:cNvSpPr>
              <p:nvPr/>
            </p:nvSpPr>
            <p:spPr bwMode="auto">
              <a:xfrm>
                <a:off x="5550" y="272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0" name="Rectangle 715"/>
              <p:cNvSpPr>
                <a:spLocks noChangeArrowheads="1"/>
              </p:cNvSpPr>
              <p:nvPr/>
            </p:nvSpPr>
            <p:spPr bwMode="auto">
              <a:xfrm>
                <a:off x="5592" y="2724"/>
                <a:ext cx="78"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1" name="Rectangle 716"/>
              <p:cNvSpPr>
                <a:spLocks noChangeArrowheads="1"/>
              </p:cNvSpPr>
              <p:nvPr/>
            </p:nvSpPr>
            <p:spPr bwMode="auto">
              <a:xfrm>
                <a:off x="5570" y="278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2" name="Rectangle 717"/>
              <p:cNvSpPr>
                <a:spLocks noChangeArrowheads="1"/>
              </p:cNvSpPr>
              <p:nvPr/>
            </p:nvSpPr>
            <p:spPr bwMode="auto">
              <a:xfrm>
                <a:off x="5614" y="2780"/>
                <a:ext cx="78"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3" name="Rectangle 718"/>
              <p:cNvSpPr>
                <a:spLocks noChangeArrowheads="1"/>
              </p:cNvSpPr>
              <p:nvPr/>
            </p:nvSpPr>
            <p:spPr bwMode="auto">
              <a:xfrm>
                <a:off x="5550" y="283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4" name="Rectangle 719"/>
              <p:cNvSpPr>
                <a:spLocks noChangeArrowheads="1"/>
              </p:cNvSpPr>
              <p:nvPr/>
            </p:nvSpPr>
            <p:spPr bwMode="auto">
              <a:xfrm>
                <a:off x="5592" y="283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5" name="Rectangle 720"/>
              <p:cNvSpPr>
                <a:spLocks noChangeArrowheads="1"/>
              </p:cNvSpPr>
              <p:nvPr/>
            </p:nvSpPr>
            <p:spPr bwMode="auto">
              <a:xfrm>
                <a:off x="5744"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6" name="Rectangle 721"/>
              <p:cNvSpPr>
                <a:spLocks noChangeArrowheads="1"/>
              </p:cNvSpPr>
              <p:nvPr/>
            </p:nvSpPr>
            <p:spPr bwMode="auto">
              <a:xfrm>
                <a:off x="5766"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7" name="Rectangle 722"/>
              <p:cNvSpPr>
                <a:spLocks noChangeArrowheads="1"/>
              </p:cNvSpPr>
              <p:nvPr/>
            </p:nvSpPr>
            <p:spPr bwMode="auto">
              <a:xfrm>
                <a:off x="5786" y="16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8" name="Rectangle 723"/>
              <p:cNvSpPr>
                <a:spLocks noChangeArrowheads="1"/>
              </p:cNvSpPr>
              <p:nvPr/>
            </p:nvSpPr>
            <p:spPr bwMode="auto">
              <a:xfrm>
                <a:off x="5680" y="171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9" name="Rectangle 724"/>
              <p:cNvSpPr>
                <a:spLocks noChangeArrowheads="1"/>
              </p:cNvSpPr>
              <p:nvPr/>
            </p:nvSpPr>
            <p:spPr bwMode="auto">
              <a:xfrm>
                <a:off x="5722" y="1710"/>
                <a:ext cx="256" cy="32"/>
              </a:xfrm>
              <a:prstGeom prst="rect">
                <a:avLst/>
              </a:prstGeom>
              <a:grpFill/>
              <a:ln>
                <a:noFill/>
              </a:ln>
            </p:spPr>
            <p:txBody>
              <a:bodyPr anchor="t" anchorCtr="0" bIns="45720" compatLnSpc="1" lIns="91440" numCol="1" rIns="91440" tIns="45720" vert="horz" wrap="square"/>
              <a:lstStyle/>
              <a:p>
                <a:endParaRPr altLang="en-US" lang="zh-CN"/>
              </a:p>
            </p:txBody>
          </p:sp>
          <p:sp>
            <p:nvSpPr>
              <p:cNvPr id="1280" name="Rectangle 725"/>
              <p:cNvSpPr>
                <a:spLocks noChangeArrowheads="1"/>
              </p:cNvSpPr>
              <p:nvPr/>
            </p:nvSpPr>
            <p:spPr bwMode="auto">
              <a:xfrm>
                <a:off x="5680" y="1824"/>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281" name="Rectangle 726"/>
              <p:cNvSpPr>
                <a:spLocks noChangeArrowheads="1"/>
              </p:cNvSpPr>
              <p:nvPr/>
            </p:nvSpPr>
            <p:spPr bwMode="auto">
              <a:xfrm>
                <a:off x="5786" y="1880"/>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282" name="Rectangle 727"/>
              <p:cNvSpPr>
                <a:spLocks noChangeArrowheads="1"/>
              </p:cNvSpPr>
              <p:nvPr/>
            </p:nvSpPr>
            <p:spPr bwMode="auto">
              <a:xfrm>
                <a:off x="5700" y="199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83" name="Rectangle 728"/>
              <p:cNvSpPr>
                <a:spLocks noChangeArrowheads="1"/>
              </p:cNvSpPr>
              <p:nvPr/>
            </p:nvSpPr>
            <p:spPr bwMode="auto">
              <a:xfrm>
                <a:off x="5786" y="2049"/>
                <a:ext cx="76" cy="32"/>
              </a:xfrm>
              <a:prstGeom prst="rect">
                <a:avLst/>
              </a:prstGeom>
              <a:grpFill/>
              <a:ln>
                <a:noFill/>
              </a:ln>
            </p:spPr>
            <p:txBody>
              <a:bodyPr anchor="t" anchorCtr="0" bIns="45720" compatLnSpc="1" lIns="91440" numCol="1" rIns="91440" tIns="45720" vert="horz" wrap="square"/>
              <a:lstStyle/>
              <a:p>
                <a:endParaRPr altLang="en-US" lang="zh-CN"/>
              </a:p>
            </p:txBody>
          </p:sp>
          <p:sp>
            <p:nvSpPr>
              <p:cNvPr id="1284" name="Rectangle 729"/>
              <p:cNvSpPr>
                <a:spLocks noChangeArrowheads="1"/>
              </p:cNvSpPr>
              <p:nvPr/>
            </p:nvSpPr>
            <p:spPr bwMode="auto">
              <a:xfrm>
                <a:off x="5636" y="2273"/>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1285" name="Rectangle 730"/>
              <p:cNvSpPr>
                <a:spLocks noChangeArrowheads="1"/>
              </p:cNvSpPr>
              <p:nvPr/>
            </p:nvSpPr>
            <p:spPr bwMode="auto">
              <a:xfrm>
                <a:off x="5744"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86" name="Rectangle 731"/>
              <p:cNvSpPr>
                <a:spLocks noChangeArrowheads="1"/>
              </p:cNvSpPr>
              <p:nvPr/>
            </p:nvSpPr>
            <p:spPr bwMode="auto">
              <a:xfrm>
                <a:off x="5786" y="22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87" name="Rectangle 732"/>
              <p:cNvSpPr>
                <a:spLocks noChangeArrowheads="1"/>
              </p:cNvSpPr>
              <p:nvPr/>
            </p:nvSpPr>
            <p:spPr bwMode="auto">
              <a:xfrm>
                <a:off x="5656" y="2387"/>
                <a:ext cx="100" cy="30"/>
              </a:xfrm>
              <a:prstGeom prst="rect">
                <a:avLst/>
              </a:prstGeom>
              <a:grpFill/>
              <a:ln>
                <a:noFill/>
              </a:ln>
            </p:spPr>
            <p:txBody>
              <a:bodyPr anchor="t" anchorCtr="0" bIns="45720" compatLnSpc="1" lIns="91440" numCol="1" rIns="91440" tIns="45720" vert="horz" wrap="square"/>
              <a:lstStyle/>
              <a:p>
                <a:endParaRPr altLang="en-US" lang="zh-CN"/>
              </a:p>
            </p:txBody>
          </p:sp>
          <p:sp>
            <p:nvSpPr>
              <p:cNvPr id="1288" name="Rectangle 733"/>
              <p:cNvSpPr>
                <a:spLocks noChangeArrowheads="1"/>
              </p:cNvSpPr>
              <p:nvPr/>
            </p:nvSpPr>
            <p:spPr bwMode="auto">
              <a:xfrm>
                <a:off x="5786" y="2387"/>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289" name="Rectangle 734"/>
              <p:cNvSpPr>
                <a:spLocks noChangeArrowheads="1"/>
              </p:cNvSpPr>
              <p:nvPr/>
            </p:nvSpPr>
            <p:spPr bwMode="auto">
              <a:xfrm>
                <a:off x="5786" y="2499"/>
                <a:ext cx="152" cy="30"/>
              </a:xfrm>
              <a:prstGeom prst="rect">
                <a:avLst/>
              </a:prstGeom>
              <a:grpFill/>
              <a:ln>
                <a:noFill/>
              </a:ln>
            </p:spPr>
            <p:txBody>
              <a:bodyPr anchor="t" anchorCtr="0" bIns="45720" compatLnSpc="1" lIns="91440" numCol="1" rIns="91440" tIns="45720" vert="horz" wrap="square"/>
              <a:lstStyle/>
              <a:p>
                <a:endParaRPr altLang="en-US" lang="zh-CN"/>
              </a:p>
            </p:txBody>
          </p:sp>
          <p:sp>
            <p:nvSpPr>
              <p:cNvPr id="1290" name="Rectangle 735"/>
              <p:cNvSpPr>
                <a:spLocks noChangeArrowheads="1"/>
              </p:cNvSpPr>
              <p:nvPr/>
            </p:nvSpPr>
            <p:spPr bwMode="auto">
              <a:xfrm>
                <a:off x="5786" y="2611"/>
                <a:ext cx="14" cy="33"/>
              </a:xfrm>
              <a:prstGeom prst="rect">
                <a:avLst/>
              </a:prstGeom>
              <a:grpFill/>
              <a:ln>
                <a:noFill/>
              </a:ln>
            </p:spPr>
            <p:txBody>
              <a:bodyPr anchor="t" anchorCtr="0" bIns="45720" compatLnSpc="1" lIns="91440" numCol="1" rIns="91440" tIns="45720" vert="horz" wrap="square"/>
              <a:lstStyle/>
              <a:p>
                <a:endParaRPr altLang="en-US" lang="zh-CN"/>
              </a:p>
            </p:txBody>
          </p:sp>
          <p:sp>
            <p:nvSpPr>
              <p:cNvPr id="1291" name="Rectangle 736"/>
              <p:cNvSpPr>
                <a:spLocks noChangeArrowheads="1"/>
              </p:cNvSpPr>
              <p:nvPr/>
            </p:nvSpPr>
            <p:spPr bwMode="auto">
              <a:xfrm>
                <a:off x="5700" y="2668"/>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2" name="Rectangle 737"/>
              <p:cNvSpPr>
                <a:spLocks noChangeArrowheads="1"/>
              </p:cNvSpPr>
              <p:nvPr/>
            </p:nvSpPr>
            <p:spPr bwMode="auto">
              <a:xfrm>
                <a:off x="5722" y="266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3" name="Rectangle 738"/>
              <p:cNvSpPr>
                <a:spLocks noChangeArrowheads="1"/>
              </p:cNvSpPr>
              <p:nvPr/>
            </p:nvSpPr>
            <p:spPr bwMode="auto">
              <a:xfrm>
                <a:off x="5786" y="2668"/>
                <a:ext cx="76"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4" name="Rectangle 739"/>
              <p:cNvSpPr>
                <a:spLocks noChangeArrowheads="1"/>
              </p:cNvSpPr>
              <p:nvPr/>
            </p:nvSpPr>
            <p:spPr bwMode="auto">
              <a:xfrm>
                <a:off x="5700" y="278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5" name="Rectangle 740"/>
              <p:cNvSpPr>
                <a:spLocks noChangeArrowheads="1"/>
              </p:cNvSpPr>
              <p:nvPr/>
            </p:nvSpPr>
            <p:spPr bwMode="auto">
              <a:xfrm>
                <a:off x="5592" y="289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6" name="Rectangle 741"/>
              <p:cNvSpPr>
                <a:spLocks noChangeArrowheads="1"/>
              </p:cNvSpPr>
              <p:nvPr/>
            </p:nvSpPr>
            <p:spPr bwMode="auto">
              <a:xfrm>
                <a:off x="5722" y="289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7" name="Rectangle 742"/>
              <p:cNvSpPr>
                <a:spLocks noChangeArrowheads="1"/>
              </p:cNvSpPr>
              <p:nvPr/>
            </p:nvSpPr>
            <p:spPr bwMode="auto">
              <a:xfrm>
                <a:off x="5550" y="29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8" name="Rectangle 743"/>
              <p:cNvSpPr>
                <a:spLocks noChangeArrowheads="1"/>
              </p:cNvSpPr>
              <p:nvPr/>
            </p:nvSpPr>
            <p:spPr bwMode="auto">
              <a:xfrm>
                <a:off x="5636" y="29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9" name="Rectangle 744"/>
              <p:cNvSpPr>
                <a:spLocks noChangeArrowheads="1"/>
              </p:cNvSpPr>
              <p:nvPr/>
            </p:nvSpPr>
            <p:spPr bwMode="auto">
              <a:xfrm>
                <a:off x="5658" y="2942"/>
                <a:ext cx="14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0" name="Rectangle 745"/>
              <p:cNvSpPr>
                <a:spLocks noChangeArrowheads="1"/>
              </p:cNvSpPr>
              <p:nvPr/>
            </p:nvSpPr>
            <p:spPr bwMode="auto">
              <a:xfrm>
                <a:off x="5656" y="299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1" name="Rectangle 746"/>
              <p:cNvSpPr>
                <a:spLocks noChangeArrowheads="1"/>
              </p:cNvSpPr>
              <p:nvPr/>
            </p:nvSpPr>
            <p:spPr bwMode="auto">
              <a:xfrm>
                <a:off x="5614" y="29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2" name="Rectangle 747"/>
              <p:cNvSpPr>
                <a:spLocks noChangeArrowheads="1"/>
              </p:cNvSpPr>
              <p:nvPr/>
            </p:nvSpPr>
            <p:spPr bwMode="auto">
              <a:xfrm>
                <a:off x="5550" y="30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3" name="Rectangle 748"/>
              <p:cNvSpPr>
                <a:spLocks noChangeArrowheads="1"/>
              </p:cNvSpPr>
              <p:nvPr/>
            </p:nvSpPr>
            <p:spPr bwMode="auto">
              <a:xfrm>
                <a:off x="5592" y="30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4" name="Rectangle 749"/>
              <p:cNvSpPr>
                <a:spLocks noChangeArrowheads="1"/>
              </p:cNvSpPr>
              <p:nvPr/>
            </p:nvSpPr>
            <p:spPr bwMode="auto">
              <a:xfrm>
                <a:off x="5614" y="30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5" name="Rectangle 750"/>
              <p:cNvSpPr>
                <a:spLocks noChangeArrowheads="1"/>
              </p:cNvSpPr>
              <p:nvPr/>
            </p:nvSpPr>
            <p:spPr bwMode="auto">
              <a:xfrm>
                <a:off x="5722" y="30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6" name="Rectangle 751"/>
              <p:cNvSpPr>
                <a:spLocks noChangeArrowheads="1"/>
              </p:cNvSpPr>
              <p:nvPr/>
            </p:nvSpPr>
            <p:spPr bwMode="auto">
              <a:xfrm>
                <a:off x="5550" y="31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7" name="Rectangle 752"/>
              <p:cNvSpPr>
                <a:spLocks noChangeArrowheads="1"/>
              </p:cNvSpPr>
              <p:nvPr/>
            </p:nvSpPr>
            <p:spPr bwMode="auto">
              <a:xfrm>
                <a:off x="5700" y="314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8" name="Rectangle 753"/>
              <p:cNvSpPr>
                <a:spLocks noChangeArrowheads="1"/>
              </p:cNvSpPr>
              <p:nvPr/>
            </p:nvSpPr>
            <p:spPr bwMode="auto">
              <a:xfrm>
                <a:off x="5614" y="319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9" name="Rectangle 754"/>
              <p:cNvSpPr>
                <a:spLocks noChangeArrowheads="1"/>
              </p:cNvSpPr>
              <p:nvPr/>
            </p:nvSpPr>
            <p:spPr bwMode="auto">
              <a:xfrm>
                <a:off x="5680" y="319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10" name="Rectangle 755"/>
              <p:cNvSpPr>
                <a:spLocks noChangeArrowheads="1"/>
              </p:cNvSpPr>
              <p:nvPr/>
            </p:nvSpPr>
            <p:spPr bwMode="auto">
              <a:xfrm>
                <a:off x="5550" y="3294"/>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1311" name="Rectangle 756"/>
              <p:cNvSpPr>
                <a:spLocks noChangeArrowheads="1"/>
              </p:cNvSpPr>
              <p:nvPr/>
            </p:nvSpPr>
            <p:spPr bwMode="auto">
              <a:xfrm>
                <a:off x="5656" y="3294"/>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1312" name="Rectangle 757"/>
              <p:cNvSpPr>
                <a:spLocks noChangeArrowheads="1"/>
              </p:cNvSpPr>
              <p:nvPr/>
            </p:nvSpPr>
            <p:spPr bwMode="auto">
              <a:xfrm>
                <a:off x="5614" y="334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13" name="Rectangle 758"/>
              <p:cNvSpPr>
                <a:spLocks noChangeArrowheads="1"/>
              </p:cNvSpPr>
              <p:nvPr/>
            </p:nvSpPr>
            <p:spPr bwMode="auto">
              <a:xfrm>
                <a:off x="5550" y="3393"/>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14" name="Rectangle 759"/>
              <p:cNvSpPr>
                <a:spLocks noChangeArrowheads="1"/>
              </p:cNvSpPr>
              <p:nvPr/>
            </p:nvSpPr>
            <p:spPr bwMode="auto">
              <a:xfrm>
                <a:off x="5656" y="3393"/>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315" name="Rectangle 760"/>
              <p:cNvSpPr>
                <a:spLocks noChangeArrowheads="1"/>
              </p:cNvSpPr>
              <p:nvPr/>
            </p:nvSpPr>
            <p:spPr bwMode="auto">
              <a:xfrm>
                <a:off x="5786" y="3393"/>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316" name="Rectangle 761"/>
              <p:cNvSpPr>
                <a:spLocks noChangeArrowheads="1"/>
              </p:cNvSpPr>
              <p:nvPr/>
            </p:nvSpPr>
            <p:spPr bwMode="auto">
              <a:xfrm>
                <a:off x="5786" y="3507"/>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317" name="Rectangle 762"/>
              <p:cNvSpPr>
                <a:spLocks noChangeArrowheads="1"/>
              </p:cNvSpPr>
              <p:nvPr/>
            </p:nvSpPr>
            <p:spPr bwMode="auto">
              <a:xfrm>
                <a:off x="5550" y="356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18" name="Rectangle 763"/>
              <p:cNvSpPr>
                <a:spLocks noChangeArrowheads="1"/>
              </p:cNvSpPr>
              <p:nvPr/>
            </p:nvSpPr>
            <p:spPr bwMode="auto">
              <a:xfrm>
                <a:off x="5656" y="3621"/>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319" name="Rectangle 764"/>
              <p:cNvSpPr>
                <a:spLocks noChangeArrowheads="1"/>
              </p:cNvSpPr>
              <p:nvPr/>
            </p:nvSpPr>
            <p:spPr bwMode="auto">
              <a:xfrm>
                <a:off x="5656" y="3675"/>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320" name="Rectangle 765"/>
              <p:cNvSpPr>
                <a:spLocks noChangeArrowheads="1"/>
              </p:cNvSpPr>
              <p:nvPr/>
            </p:nvSpPr>
            <p:spPr bwMode="auto">
              <a:xfrm>
                <a:off x="5786" y="3621"/>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321" name="Rectangle 766"/>
              <p:cNvSpPr>
                <a:spLocks noChangeArrowheads="1"/>
              </p:cNvSpPr>
              <p:nvPr/>
            </p:nvSpPr>
            <p:spPr bwMode="auto">
              <a:xfrm>
                <a:off x="5784" y="16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22" name="Rectangle 767"/>
              <p:cNvSpPr>
                <a:spLocks noChangeArrowheads="1"/>
              </p:cNvSpPr>
              <p:nvPr/>
            </p:nvSpPr>
            <p:spPr bwMode="auto">
              <a:xfrm>
                <a:off x="5806"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23" name="Rectangle 768"/>
              <p:cNvSpPr>
                <a:spLocks noChangeArrowheads="1"/>
              </p:cNvSpPr>
              <p:nvPr/>
            </p:nvSpPr>
            <p:spPr bwMode="auto">
              <a:xfrm>
                <a:off x="5828"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24" name="Rectangle 769"/>
              <p:cNvSpPr>
                <a:spLocks noChangeArrowheads="1"/>
              </p:cNvSpPr>
              <p:nvPr/>
            </p:nvSpPr>
            <p:spPr bwMode="auto">
              <a:xfrm>
                <a:off x="5870" y="16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25" name="Rectangle 770"/>
              <p:cNvSpPr>
                <a:spLocks noChangeArrowheads="1"/>
              </p:cNvSpPr>
              <p:nvPr/>
            </p:nvSpPr>
            <p:spPr bwMode="auto">
              <a:xfrm>
                <a:off x="5892"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26" name="Rectangle 771"/>
              <p:cNvSpPr>
                <a:spLocks noChangeArrowheads="1"/>
              </p:cNvSpPr>
              <p:nvPr/>
            </p:nvSpPr>
            <p:spPr bwMode="auto">
              <a:xfrm>
                <a:off x="5892" y="1768"/>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27" name="Rectangle 772"/>
              <p:cNvSpPr>
                <a:spLocks noChangeArrowheads="1"/>
              </p:cNvSpPr>
              <p:nvPr/>
            </p:nvSpPr>
            <p:spPr bwMode="auto">
              <a:xfrm>
                <a:off x="5806" y="1880"/>
                <a:ext cx="12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28" name="Rectangle 773"/>
              <p:cNvSpPr>
                <a:spLocks noChangeArrowheads="1"/>
              </p:cNvSpPr>
              <p:nvPr/>
            </p:nvSpPr>
            <p:spPr bwMode="auto">
              <a:xfrm>
                <a:off x="5784" y="2049"/>
                <a:ext cx="76" cy="32"/>
              </a:xfrm>
              <a:prstGeom prst="rect">
                <a:avLst/>
              </a:prstGeom>
              <a:grpFill/>
              <a:ln>
                <a:noFill/>
              </a:ln>
            </p:spPr>
            <p:txBody>
              <a:bodyPr anchor="t" anchorCtr="0" bIns="45720" compatLnSpc="1" lIns="91440" numCol="1" rIns="91440" tIns="45720" vert="horz" wrap="square"/>
              <a:lstStyle/>
              <a:p>
                <a:endParaRPr altLang="en-US" lang="zh-CN"/>
              </a:p>
            </p:txBody>
          </p:sp>
          <p:sp>
            <p:nvSpPr>
              <p:cNvPr id="1329" name="Rectangle 774"/>
              <p:cNvSpPr>
                <a:spLocks noChangeArrowheads="1"/>
              </p:cNvSpPr>
              <p:nvPr/>
            </p:nvSpPr>
            <p:spPr bwMode="auto">
              <a:xfrm>
                <a:off x="5592" y="2105"/>
                <a:ext cx="226" cy="32"/>
              </a:xfrm>
              <a:prstGeom prst="rect">
                <a:avLst/>
              </a:prstGeom>
              <a:grpFill/>
              <a:ln>
                <a:noFill/>
              </a:ln>
            </p:spPr>
            <p:txBody>
              <a:bodyPr anchor="t" anchorCtr="0" bIns="45720" compatLnSpc="1" lIns="91440" numCol="1" rIns="91440" tIns="45720" vert="horz" wrap="square"/>
              <a:lstStyle/>
              <a:p>
                <a:endParaRPr altLang="en-US" lang="zh-CN"/>
              </a:p>
            </p:txBody>
          </p:sp>
          <p:sp>
            <p:nvSpPr>
              <p:cNvPr id="1330" name="Rectangle 775"/>
              <p:cNvSpPr>
                <a:spLocks noChangeArrowheads="1"/>
              </p:cNvSpPr>
              <p:nvPr/>
            </p:nvSpPr>
            <p:spPr bwMode="auto">
              <a:xfrm>
                <a:off x="5850" y="2105"/>
                <a:ext cx="78" cy="32"/>
              </a:xfrm>
              <a:prstGeom prst="rect">
                <a:avLst/>
              </a:prstGeom>
              <a:grpFill/>
              <a:ln>
                <a:noFill/>
              </a:ln>
            </p:spPr>
            <p:txBody>
              <a:bodyPr anchor="t" anchorCtr="0" bIns="45720" compatLnSpc="1" lIns="91440" numCol="1" rIns="91440" tIns="45720" vert="horz" wrap="square"/>
              <a:lstStyle/>
              <a:p>
                <a:endParaRPr altLang="en-US" lang="zh-CN"/>
              </a:p>
            </p:txBody>
          </p:sp>
          <p:sp>
            <p:nvSpPr>
              <p:cNvPr id="1331" name="Rectangle 776"/>
              <p:cNvSpPr>
                <a:spLocks noChangeArrowheads="1"/>
              </p:cNvSpPr>
              <p:nvPr/>
            </p:nvSpPr>
            <p:spPr bwMode="auto">
              <a:xfrm>
                <a:off x="5684" y="2217"/>
                <a:ext cx="220" cy="32"/>
              </a:xfrm>
              <a:prstGeom prst="rect">
                <a:avLst/>
              </a:prstGeom>
              <a:grpFill/>
              <a:ln>
                <a:noFill/>
              </a:ln>
            </p:spPr>
            <p:txBody>
              <a:bodyPr anchor="t" anchorCtr="0" bIns="45720" compatLnSpc="1" lIns="91440" numCol="1" rIns="91440" tIns="45720" vert="horz" wrap="square"/>
              <a:lstStyle/>
              <a:p>
                <a:endParaRPr altLang="en-US" lang="zh-CN"/>
              </a:p>
            </p:txBody>
          </p:sp>
          <p:sp>
            <p:nvSpPr>
              <p:cNvPr id="1332" name="Rectangle 777"/>
              <p:cNvSpPr>
                <a:spLocks noChangeArrowheads="1"/>
              </p:cNvSpPr>
              <p:nvPr/>
            </p:nvSpPr>
            <p:spPr bwMode="auto">
              <a:xfrm>
                <a:off x="5784" y="22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33" name="Rectangle 778"/>
              <p:cNvSpPr>
                <a:spLocks noChangeArrowheads="1"/>
              </p:cNvSpPr>
              <p:nvPr/>
            </p:nvSpPr>
            <p:spPr bwMode="auto">
              <a:xfrm>
                <a:off x="5806"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34" name="Rectangle 779"/>
              <p:cNvSpPr>
                <a:spLocks noChangeArrowheads="1"/>
              </p:cNvSpPr>
              <p:nvPr/>
            </p:nvSpPr>
            <p:spPr bwMode="auto">
              <a:xfrm>
                <a:off x="5806" y="2387"/>
                <a:ext cx="12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35" name="Rectangle 780"/>
              <p:cNvSpPr>
                <a:spLocks noChangeArrowheads="1"/>
              </p:cNvSpPr>
              <p:nvPr/>
            </p:nvSpPr>
            <p:spPr bwMode="auto">
              <a:xfrm>
                <a:off x="5892" y="2443"/>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36" name="Rectangle 781"/>
              <p:cNvSpPr>
                <a:spLocks noChangeArrowheads="1"/>
              </p:cNvSpPr>
              <p:nvPr/>
            </p:nvSpPr>
            <p:spPr bwMode="auto">
              <a:xfrm>
                <a:off x="5784" y="2499"/>
                <a:ext cx="15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37" name="Rectangle 782"/>
              <p:cNvSpPr>
                <a:spLocks noChangeArrowheads="1"/>
              </p:cNvSpPr>
              <p:nvPr/>
            </p:nvSpPr>
            <p:spPr bwMode="auto">
              <a:xfrm>
                <a:off x="5784" y="2668"/>
                <a:ext cx="76" cy="32"/>
              </a:xfrm>
              <a:prstGeom prst="rect">
                <a:avLst/>
              </a:prstGeom>
              <a:grpFill/>
              <a:ln>
                <a:noFill/>
              </a:ln>
            </p:spPr>
            <p:txBody>
              <a:bodyPr anchor="t" anchorCtr="0" bIns="45720" compatLnSpc="1" lIns="91440" numCol="1" rIns="91440" tIns="45720" vert="horz" wrap="square"/>
              <a:lstStyle/>
              <a:p>
                <a:endParaRPr altLang="en-US" lang="zh-CN"/>
              </a:p>
            </p:txBody>
          </p:sp>
          <p:sp>
            <p:nvSpPr>
              <p:cNvPr id="1338" name="Rectangle 783"/>
              <p:cNvSpPr>
                <a:spLocks noChangeArrowheads="1"/>
              </p:cNvSpPr>
              <p:nvPr/>
            </p:nvSpPr>
            <p:spPr bwMode="auto">
              <a:xfrm>
                <a:off x="5892" y="266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39" name="Rectangle 784"/>
              <p:cNvSpPr>
                <a:spLocks noChangeArrowheads="1"/>
              </p:cNvSpPr>
              <p:nvPr/>
            </p:nvSpPr>
            <p:spPr bwMode="auto">
              <a:xfrm>
                <a:off x="5806" y="278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40" name="Rectangle 785"/>
              <p:cNvSpPr>
                <a:spLocks noChangeArrowheads="1"/>
              </p:cNvSpPr>
              <p:nvPr/>
            </p:nvSpPr>
            <p:spPr bwMode="auto">
              <a:xfrm>
                <a:off x="5828" y="2780"/>
                <a:ext cx="76" cy="32"/>
              </a:xfrm>
              <a:prstGeom prst="rect">
                <a:avLst/>
              </a:prstGeom>
              <a:grpFill/>
              <a:ln>
                <a:noFill/>
              </a:ln>
            </p:spPr>
            <p:txBody>
              <a:bodyPr anchor="t" anchorCtr="0" bIns="45720" compatLnSpc="1" lIns="91440" numCol="1" rIns="91440" tIns="45720" vert="horz" wrap="square"/>
              <a:lstStyle/>
              <a:p>
                <a:endParaRPr altLang="en-US" lang="zh-CN"/>
              </a:p>
            </p:txBody>
          </p:sp>
          <p:sp>
            <p:nvSpPr>
              <p:cNvPr id="1341" name="Rectangle 786"/>
              <p:cNvSpPr>
                <a:spLocks noChangeArrowheads="1"/>
              </p:cNvSpPr>
              <p:nvPr/>
            </p:nvSpPr>
            <p:spPr bwMode="auto">
              <a:xfrm>
                <a:off x="5914" y="16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42" name="Rectangle 787"/>
              <p:cNvSpPr>
                <a:spLocks noChangeArrowheads="1"/>
              </p:cNvSpPr>
              <p:nvPr/>
            </p:nvSpPr>
            <p:spPr bwMode="auto">
              <a:xfrm>
                <a:off x="5936"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43" name="Rectangle 788"/>
              <p:cNvSpPr>
                <a:spLocks noChangeArrowheads="1"/>
              </p:cNvSpPr>
              <p:nvPr/>
            </p:nvSpPr>
            <p:spPr bwMode="auto">
              <a:xfrm>
                <a:off x="5980"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44" name="Rectangle 789"/>
              <p:cNvSpPr>
                <a:spLocks noChangeArrowheads="1"/>
              </p:cNvSpPr>
              <p:nvPr/>
            </p:nvSpPr>
            <p:spPr bwMode="auto">
              <a:xfrm>
                <a:off x="6000" y="16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45" name="Rectangle 790"/>
              <p:cNvSpPr>
                <a:spLocks noChangeArrowheads="1"/>
              </p:cNvSpPr>
              <p:nvPr/>
            </p:nvSpPr>
            <p:spPr bwMode="auto">
              <a:xfrm>
                <a:off x="6022"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46" name="Rectangle 791"/>
              <p:cNvSpPr>
                <a:spLocks noChangeArrowheads="1"/>
              </p:cNvSpPr>
              <p:nvPr/>
            </p:nvSpPr>
            <p:spPr bwMode="auto">
              <a:xfrm>
                <a:off x="6022" y="1768"/>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47" name="Rectangle 792"/>
              <p:cNvSpPr>
                <a:spLocks noChangeArrowheads="1"/>
              </p:cNvSpPr>
              <p:nvPr/>
            </p:nvSpPr>
            <p:spPr bwMode="auto">
              <a:xfrm>
                <a:off x="5700" y="1824"/>
                <a:ext cx="228" cy="30"/>
              </a:xfrm>
              <a:prstGeom prst="rect">
                <a:avLst/>
              </a:prstGeom>
              <a:grpFill/>
              <a:ln>
                <a:noFill/>
              </a:ln>
            </p:spPr>
            <p:txBody>
              <a:bodyPr anchor="t" anchorCtr="0" bIns="45720" compatLnSpc="1" lIns="91440" numCol="1" rIns="91440" tIns="45720" vert="horz" wrap="square"/>
              <a:lstStyle/>
              <a:p>
                <a:endParaRPr altLang="en-US" lang="zh-CN"/>
              </a:p>
            </p:txBody>
          </p:sp>
          <p:sp>
            <p:nvSpPr>
              <p:cNvPr id="1348" name="Rectangle 793"/>
              <p:cNvSpPr>
                <a:spLocks noChangeArrowheads="1"/>
              </p:cNvSpPr>
              <p:nvPr/>
            </p:nvSpPr>
            <p:spPr bwMode="auto">
              <a:xfrm>
                <a:off x="5942" y="1824"/>
                <a:ext cx="7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49" name="Rectangle 794"/>
              <p:cNvSpPr>
                <a:spLocks noChangeArrowheads="1"/>
              </p:cNvSpPr>
              <p:nvPr/>
            </p:nvSpPr>
            <p:spPr bwMode="auto">
              <a:xfrm>
                <a:off x="6022" y="1824"/>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50" name="Rectangle 795"/>
              <p:cNvSpPr>
                <a:spLocks noChangeArrowheads="1"/>
              </p:cNvSpPr>
              <p:nvPr/>
            </p:nvSpPr>
            <p:spPr bwMode="auto">
              <a:xfrm>
                <a:off x="6022" y="188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51" name="Rectangle 796"/>
              <p:cNvSpPr>
                <a:spLocks noChangeArrowheads="1"/>
              </p:cNvSpPr>
              <p:nvPr/>
            </p:nvSpPr>
            <p:spPr bwMode="auto">
              <a:xfrm>
                <a:off x="5700" y="1936"/>
                <a:ext cx="228" cy="33"/>
              </a:xfrm>
              <a:prstGeom prst="rect">
                <a:avLst/>
              </a:prstGeom>
              <a:grpFill/>
              <a:ln>
                <a:noFill/>
              </a:ln>
            </p:spPr>
            <p:txBody>
              <a:bodyPr anchor="t" anchorCtr="0" bIns="45720" compatLnSpc="1" lIns="91440" numCol="1" rIns="91440" tIns="45720" vert="horz" wrap="square"/>
              <a:lstStyle/>
              <a:p>
                <a:endParaRPr altLang="en-US" lang="zh-CN"/>
              </a:p>
            </p:txBody>
          </p:sp>
          <p:sp>
            <p:nvSpPr>
              <p:cNvPr id="1352" name="Rectangle 797"/>
              <p:cNvSpPr>
                <a:spLocks noChangeArrowheads="1"/>
              </p:cNvSpPr>
              <p:nvPr/>
            </p:nvSpPr>
            <p:spPr bwMode="auto">
              <a:xfrm>
                <a:off x="5958" y="1936"/>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1353" name="Rectangle 798"/>
              <p:cNvSpPr>
                <a:spLocks noChangeArrowheads="1"/>
              </p:cNvSpPr>
              <p:nvPr/>
            </p:nvSpPr>
            <p:spPr bwMode="auto">
              <a:xfrm>
                <a:off x="5978" y="1936"/>
                <a:ext cx="36" cy="33"/>
              </a:xfrm>
              <a:prstGeom prst="rect">
                <a:avLst/>
              </a:prstGeom>
              <a:grpFill/>
              <a:ln>
                <a:noFill/>
              </a:ln>
            </p:spPr>
            <p:txBody>
              <a:bodyPr anchor="t" anchorCtr="0" bIns="45720" compatLnSpc="1" lIns="91440" numCol="1" rIns="91440" tIns="45720" vert="horz" wrap="square"/>
              <a:lstStyle/>
              <a:p>
                <a:endParaRPr altLang="en-US" lang="zh-CN"/>
              </a:p>
            </p:txBody>
          </p:sp>
          <p:sp>
            <p:nvSpPr>
              <p:cNvPr id="1354" name="Rectangle 799"/>
              <p:cNvSpPr>
                <a:spLocks noChangeArrowheads="1"/>
              </p:cNvSpPr>
              <p:nvPr/>
            </p:nvSpPr>
            <p:spPr bwMode="auto">
              <a:xfrm>
                <a:off x="5914" y="2049"/>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55" name="Rectangle 800"/>
              <p:cNvSpPr>
                <a:spLocks noChangeArrowheads="1"/>
              </p:cNvSpPr>
              <p:nvPr/>
            </p:nvSpPr>
            <p:spPr bwMode="auto">
              <a:xfrm>
                <a:off x="5958" y="2049"/>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56" name="Rectangle 801"/>
              <p:cNvSpPr>
                <a:spLocks noChangeArrowheads="1"/>
              </p:cNvSpPr>
              <p:nvPr/>
            </p:nvSpPr>
            <p:spPr bwMode="auto">
              <a:xfrm>
                <a:off x="6022" y="2049"/>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57" name="Rectangle 802"/>
              <p:cNvSpPr>
                <a:spLocks noChangeArrowheads="1"/>
              </p:cNvSpPr>
              <p:nvPr/>
            </p:nvSpPr>
            <p:spPr bwMode="auto">
              <a:xfrm>
                <a:off x="5936" y="21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58" name="Rectangle 803"/>
              <p:cNvSpPr>
                <a:spLocks noChangeArrowheads="1"/>
              </p:cNvSpPr>
              <p:nvPr/>
            </p:nvSpPr>
            <p:spPr bwMode="auto">
              <a:xfrm>
                <a:off x="6000" y="210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59" name="Rectangle 804"/>
              <p:cNvSpPr>
                <a:spLocks noChangeArrowheads="1"/>
              </p:cNvSpPr>
              <p:nvPr/>
            </p:nvSpPr>
            <p:spPr bwMode="auto">
              <a:xfrm>
                <a:off x="6022" y="21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60" name="Rectangle 805"/>
              <p:cNvSpPr>
                <a:spLocks noChangeArrowheads="1"/>
              </p:cNvSpPr>
              <p:nvPr/>
            </p:nvSpPr>
            <p:spPr bwMode="auto">
              <a:xfrm>
                <a:off x="5980" y="21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61" name="Rectangle 806"/>
              <p:cNvSpPr>
                <a:spLocks noChangeArrowheads="1"/>
              </p:cNvSpPr>
              <p:nvPr/>
            </p:nvSpPr>
            <p:spPr bwMode="auto">
              <a:xfrm>
                <a:off x="6022" y="21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62" name="Rectangle 807"/>
              <p:cNvSpPr>
                <a:spLocks noChangeArrowheads="1"/>
              </p:cNvSpPr>
              <p:nvPr/>
            </p:nvSpPr>
            <p:spPr bwMode="auto">
              <a:xfrm>
                <a:off x="5980" y="2217"/>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63" name="Rectangle 808"/>
              <p:cNvSpPr>
                <a:spLocks noChangeArrowheads="1"/>
              </p:cNvSpPr>
              <p:nvPr/>
            </p:nvSpPr>
            <p:spPr bwMode="auto">
              <a:xfrm>
                <a:off x="6022" y="221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64" name="Rectangle 809"/>
              <p:cNvSpPr>
                <a:spLocks noChangeArrowheads="1"/>
              </p:cNvSpPr>
              <p:nvPr/>
            </p:nvSpPr>
            <p:spPr bwMode="auto">
              <a:xfrm>
                <a:off x="5870" y="2273"/>
                <a:ext cx="58" cy="32"/>
              </a:xfrm>
              <a:prstGeom prst="rect">
                <a:avLst/>
              </a:prstGeom>
              <a:grpFill/>
              <a:ln>
                <a:noFill/>
              </a:ln>
            </p:spPr>
            <p:txBody>
              <a:bodyPr anchor="t" anchorCtr="0" bIns="45720" compatLnSpc="1" lIns="91440" numCol="1" rIns="91440" tIns="45720" vert="horz" wrap="square"/>
              <a:lstStyle/>
              <a:p>
                <a:endParaRPr altLang="en-US" lang="zh-CN"/>
              </a:p>
            </p:txBody>
          </p:sp>
          <p:sp>
            <p:nvSpPr>
              <p:cNvPr id="1365" name="Rectangle 810"/>
              <p:cNvSpPr>
                <a:spLocks noChangeArrowheads="1"/>
              </p:cNvSpPr>
              <p:nvPr/>
            </p:nvSpPr>
            <p:spPr bwMode="auto">
              <a:xfrm>
                <a:off x="5980" y="2273"/>
                <a:ext cx="12" cy="32"/>
              </a:xfrm>
              <a:prstGeom prst="rect">
                <a:avLst/>
              </a:prstGeom>
              <a:grpFill/>
              <a:ln>
                <a:noFill/>
              </a:ln>
            </p:spPr>
            <p:txBody>
              <a:bodyPr anchor="t" anchorCtr="0" bIns="45720" compatLnSpc="1" lIns="91440" numCol="1" rIns="91440" tIns="45720" vert="horz" wrap="square"/>
              <a:lstStyle/>
              <a:p>
                <a:endParaRPr altLang="en-US" lang="zh-CN"/>
              </a:p>
            </p:txBody>
          </p:sp>
        </p:grpSp>
        <p:grpSp>
          <p:nvGrpSpPr>
            <p:cNvPr id="371" name="Group 1012"/>
            <p:cNvGrpSpPr/>
            <p:nvPr/>
          </p:nvGrpSpPr>
          <p:grpSpPr>
            <a:xfrm>
              <a:off x="-3900818" y="-1035049"/>
              <a:ext cx="2209875" cy="4397375"/>
              <a:chOff x="4814" y="935"/>
              <a:chExt cx="1392" cy="2770"/>
            </a:xfrm>
            <a:grpFill/>
          </p:grpSpPr>
          <p:sp>
            <p:nvSpPr>
              <p:cNvPr id="966" name="Rectangle 812"/>
              <p:cNvSpPr>
                <a:spLocks noChangeArrowheads="1"/>
              </p:cNvSpPr>
              <p:nvPr/>
            </p:nvSpPr>
            <p:spPr bwMode="auto">
              <a:xfrm>
                <a:off x="6022"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67" name="Rectangle 813"/>
              <p:cNvSpPr>
                <a:spLocks noChangeArrowheads="1"/>
              </p:cNvSpPr>
              <p:nvPr/>
            </p:nvSpPr>
            <p:spPr bwMode="auto">
              <a:xfrm>
                <a:off x="6002" y="2329"/>
                <a:ext cx="32" cy="32"/>
              </a:xfrm>
              <a:prstGeom prst="rect">
                <a:avLst/>
              </a:prstGeom>
              <a:grpFill/>
              <a:ln>
                <a:noFill/>
              </a:ln>
            </p:spPr>
            <p:txBody>
              <a:bodyPr anchor="t" anchorCtr="0" bIns="45720" compatLnSpc="1" lIns="91440" numCol="1" rIns="91440" tIns="45720" vert="horz" wrap="square"/>
              <a:lstStyle/>
              <a:p>
                <a:endParaRPr altLang="en-US" lang="zh-CN"/>
              </a:p>
            </p:txBody>
          </p:sp>
          <p:sp>
            <p:nvSpPr>
              <p:cNvPr id="968" name="Rectangle 814"/>
              <p:cNvSpPr>
                <a:spLocks noChangeArrowheads="1"/>
              </p:cNvSpPr>
              <p:nvPr/>
            </p:nvSpPr>
            <p:spPr bwMode="auto">
              <a:xfrm>
                <a:off x="5936" y="238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69" name="Rectangle 815"/>
              <p:cNvSpPr>
                <a:spLocks noChangeArrowheads="1"/>
              </p:cNvSpPr>
              <p:nvPr/>
            </p:nvSpPr>
            <p:spPr bwMode="auto">
              <a:xfrm>
                <a:off x="5980" y="238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70" name="Rectangle 816"/>
              <p:cNvSpPr>
                <a:spLocks noChangeArrowheads="1"/>
              </p:cNvSpPr>
              <p:nvPr/>
            </p:nvSpPr>
            <p:spPr bwMode="auto">
              <a:xfrm>
                <a:off x="6000" y="2387"/>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971" name="Rectangle 817"/>
              <p:cNvSpPr>
                <a:spLocks noChangeArrowheads="1"/>
              </p:cNvSpPr>
              <p:nvPr/>
            </p:nvSpPr>
            <p:spPr bwMode="auto">
              <a:xfrm>
                <a:off x="6022" y="238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72" name="Rectangle 818"/>
              <p:cNvSpPr>
                <a:spLocks noChangeArrowheads="1"/>
              </p:cNvSpPr>
              <p:nvPr/>
            </p:nvSpPr>
            <p:spPr bwMode="auto">
              <a:xfrm>
                <a:off x="5936" y="2443"/>
                <a:ext cx="56" cy="30"/>
              </a:xfrm>
              <a:prstGeom prst="rect">
                <a:avLst/>
              </a:prstGeom>
              <a:grpFill/>
              <a:ln>
                <a:noFill/>
              </a:ln>
            </p:spPr>
            <p:txBody>
              <a:bodyPr anchor="t" anchorCtr="0" bIns="45720" compatLnSpc="1" lIns="91440" numCol="1" rIns="91440" tIns="45720" vert="horz" wrap="square"/>
              <a:lstStyle/>
              <a:p>
                <a:endParaRPr altLang="en-US" lang="zh-CN"/>
              </a:p>
            </p:txBody>
          </p:sp>
          <p:sp>
            <p:nvSpPr>
              <p:cNvPr id="973" name="Rectangle 819"/>
              <p:cNvSpPr>
                <a:spLocks noChangeArrowheads="1"/>
              </p:cNvSpPr>
              <p:nvPr/>
            </p:nvSpPr>
            <p:spPr bwMode="auto">
              <a:xfrm>
                <a:off x="6022" y="2443"/>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74" name="Rectangle 820"/>
              <p:cNvSpPr>
                <a:spLocks noChangeArrowheads="1"/>
              </p:cNvSpPr>
              <p:nvPr/>
            </p:nvSpPr>
            <p:spPr bwMode="auto">
              <a:xfrm>
                <a:off x="6022" y="2499"/>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75" name="Rectangle 821"/>
              <p:cNvSpPr>
                <a:spLocks noChangeArrowheads="1"/>
              </p:cNvSpPr>
              <p:nvPr/>
            </p:nvSpPr>
            <p:spPr bwMode="auto">
              <a:xfrm>
                <a:off x="5914" y="255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76" name="Rectangle 822"/>
              <p:cNvSpPr>
                <a:spLocks noChangeArrowheads="1"/>
              </p:cNvSpPr>
              <p:nvPr/>
            </p:nvSpPr>
            <p:spPr bwMode="auto">
              <a:xfrm>
                <a:off x="5980" y="255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77" name="Rectangle 823"/>
              <p:cNvSpPr>
                <a:spLocks noChangeArrowheads="1"/>
              </p:cNvSpPr>
              <p:nvPr/>
            </p:nvSpPr>
            <p:spPr bwMode="auto">
              <a:xfrm>
                <a:off x="6002" y="2555"/>
                <a:ext cx="32" cy="32"/>
              </a:xfrm>
              <a:prstGeom prst="rect">
                <a:avLst/>
              </a:prstGeom>
              <a:grpFill/>
              <a:ln>
                <a:noFill/>
              </a:ln>
            </p:spPr>
            <p:txBody>
              <a:bodyPr anchor="t" anchorCtr="0" bIns="45720" compatLnSpc="1" lIns="91440" numCol="1" rIns="91440" tIns="45720" vert="horz" wrap="square"/>
              <a:lstStyle/>
              <a:p>
                <a:endParaRPr altLang="en-US" lang="zh-CN"/>
              </a:p>
            </p:txBody>
          </p:sp>
          <p:sp>
            <p:nvSpPr>
              <p:cNvPr id="978" name="Rectangle 824"/>
              <p:cNvSpPr>
                <a:spLocks noChangeArrowheads="1"/>
              </p:cNvSpPr>
              <p:nvPr/>
            </p:nvSpPr>
            <p:spPr bwMode="auto">
              <a:xfrm>
                <a:off x="6022" y="2611"/>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979" name="Rectangle 825"/>
              <p:cNvSpPr>
                <a:spLocks noChangeArrowheads="1"/>
              </p:cNvSpPr>
              <p:nvPr/>
            </p:nvSpPr>
            <p:spPr bwMode="auto">
              <a:xfrm>
                <a:off x="5958" y="266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80" name="Rectangle 826"/>
              <p:cNvSpPr>
                <a:spLocks noChangeArrowheads="1"/>
              </p:cNvSpPr>
              <p:nvPr/>
            </p:nvSpPr>
            <p:spPr bwMode="auto">
              <a:xfrm>
                <a:off x="6022" y="266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81" name="Rectangle 827"/>
              <p:cNvSpPr>
                <a:spLocks noChangeArrowheads="1"/>
              </p:cNvSpPr>
              <p:nvPr/>
            </p:nvSpPr>
            <p:spPr bwMode="auto">
              <a:xfrm>
                <a:off x="6000" y="272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82" name="Rectangle 828"/>
              <p:cNvSpPr>
                <a:spLocks noChangeArrowheads="1"/>
              </p:cNvSpPr>
              <p:nvPr/>
            </p:nvSpPr>
            <p:spPr bwMode="auto">
              <a:xfrm>
                <a:off x="5936" y="278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83" name="Rectangle 829"/>
              <p:cNvSpPr>
                <a:spLocks noChangeArrowheads="1"/>
              </p:cNvSpPr>
              <p:nvPr/>
            </p:nvSpPr>
            <p:spPr bwMode="auto">
              <a:xfrm>
                <a:off x="5980" y="278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84" name="Rectangle 830"/>
              <p:cNvSpPr>
                <a:spLocks noChangeArrowheads="1"/>
              </p:cNvSpPr>
              <p:nvPr/>
            </p:nvSpPr>
            <p:spPr bwMode="auto">
              <a:xfrm>
                <a:off x="6022" y="278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85" name="Rectangle 831"/>
              <p:cNvSpPr>
                <a:spLocks noChangeArrowheads="1"/>
              </p:cNvSpPr>
              <p:nvPr/>
            </p:nvSpPr>
            <p:spPr bwMode="auto">
              <a:xfrm>
                <a:off x="5914" y="283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86" name="Rectangle 832"/>
              <p:cNvSpPr>
                <a:spLocks noChangeArrowheads="1"/>
              </p:cNvSpPr>
              <p:nvPr/>
            </p:nvSpPr>
            <p:spPr bwMode="auto">
              <a:xfrm>
                <a:off x="6022" y="283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87" name="Rectangle 833"/>
              <p:cNvSpPr>
                <a:spLocks noChangeArrowheads="1"/>
              </p:cNvSpPr>
              <p:nvPr/>
            </p:nvSpPr>
            <p:spPr bwMode="auto">
              <a:xfrm>
                <a:off x="5914" y="289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88" name="Rectangle 834"/>
              <p:cNvSpPr>
                <a:spLocks noChangeArrowheads="1"/>
              </p:cNvSpPr>
              <p:nvPr/>
            </p:nvSpPr>
            <p:spPr bwMode="auto">
              <a:xfrm>
                <a:off x="5958" y="289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89" name="Rectangle 835"/>
              <p:cNvSpPr>
                <a:spLocks noChangeArrowheads="1"/>
              </p:cNvSpPr>
              <p:nvPr/>
            </p:nvSpPr>
            <p:spPr bwMode="auto">
              <a:xfrm>
                <a:off x="5656" y="2942"/>
                <a:ext cx="142" cy="32"/>
              </a:xfrm>
              <a:prstGeom prst="rect">
                <a:avLst/>
              </a:prstGeom>
              <a:grpFill/>
              <a:ln>
                <a:noFill/>
              </a:ln>
            </p:spPr>
            <p:txBody>
              <a:bodyPr anchor="t" anchorCtr="0" bIns="45720" compatLnSpc="1" lIns="91440" numCol="1" rIns="91440" tIns="45720" vert="horz" wrap="square"/>
              <a:lstStyle/>
              <a:p>
                <a:endParaRPr altLang="en-US" lang="zh-CN"/>
              </a:p>
            </p:txBody>
          </p:sp>
          <p:sp>
            <p:nvSpPr>
              <p:cNvPr id="990" name="Rectangle 836"/>
              <p:cNvSpPr>
                <a:spLocks noChangeArrowheads="1"/>
              </p:cNvSpPr>
              <p:nvPr/>
            </p:nvSpPr>
            <p:spPr bwMode="auto">
              <a:xfrm>
                <a:off x="5806" y="29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91" name="Rectangle 837"/>
              <p:cNvSpPr>
                <a:spLocks noChangeArrowheads="1"/>
              </p:cNvSpPr>
              <p:nvPr/>
            </p:nvSpPr>
            <p:spPr bwMode="auto">
              <a:xfrm>
                <a:off x="5870" y="294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92" name="Rectangle 838"/>
              <p:cNvSpPr>
                <a:spLocks noChangeArrowheads="1"/>
              </p:cNvSpPr>
              <p:nvPr/>
            </p:nvSpPr>
            <p:spPr bwMode="auto">
              <a:xfrm>
                <a:off x="5914" y="294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93" name="Rectangle 839"/>
              <p:cNvSpPr>
                <a:spLocks noChangeArrowheads="1"/>
              </p:cNvSpPr>
              <p:nvPr/>
            </p:nvSpPr>
            <p:spPr bwMode="auto">
              <a:xfrm>
                <a:off x="6022" y="29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94" name="Rectangle 840"/>
              <p:cNvSpPr>
                <a:spLocks noChangeArrowheads="1"/>
              </p:cNvSpPr>
              <p:nvPr/>
            </p:nvSpPr>
            <p:spPr bwMode="auto">
              <a:xfrm>
                <a:off x="5850" y="29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95" name="Rectangle 841"/>
              <p:cNvSpPr>
                <a:spLocks noChangeArrowheads="1"/>
              </p:cNvSpPr>
              <p:nvPr/>
            </p:nvSpPr>
            <p:spPr bwMode="auto">
              <a:xfrm>
                <a:off x="6000" y="299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96" name="Rectangle 842"/>
              <p:cNvSpPr>
                <a:spLocks noChangeArrowheads="1"/>
              </p:cNvSpPr>
              <p:nvPr/>
            </p:nvSpPr>
            <p:spPr bwMode="auto">
              <a:xfrm>
                <a:off x="6022" y="29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97" name="Rectangle 843"/>
              <p:cNvSpPr>
                <a:spLocks noChangeArrowheads="1"/>
              </p:cNvSpPr>
              <p:nvPr/>
            </p:nvSpPr>
            <p:spPr bwMode="auto">
              <a:xfrm>
                <a:off x="5936" y="30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98" name="Rectangle 844"/>
              <p:cNvSpPr>
                <a:spLocks noChangeArrowheads="1"/>
              </p:cNvSpPr>
              <p:nvPr/>
            </p:nvSpPr>
            <p:spPr bwMode="auto">
              <a:xfrm>
                <a:off x="5980" y="30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99" name="Rectangle 845"/>
              <p:cNvSpPr>
                <a:spLocks noChangeArrowheads="1"/>
              </p:cNvSpPr>
              <p:nvPr/>
            </p:nvSpPr>
            <p:spPr bwMode="auto">
              <a:xfrm>
                <a:off x="6022" y="30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0" name="Rectangle 846"/>
              <p:cNvSpPr>
                <a:spLocks noChangeArrowheads="1"/>
              </p:cNvSpPr>
              <p:nvPr/>
            </p:nvSpPr>
            <p:spPr bwMode="auto">
              <a:xfrm>
                <a:off x="5850" y="30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1" name="Rectangle 847"/>
              <p:cNvSpPr>
                <a:spLocks noChangeArrowheads="1"/>
              </p:cNvSpPr>
              <p:nvPr/>
            </p:nvSpPr>
            <p:spPr bwMode="auto">
              <a:xfrm>
                <a:off x="5806" y="30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2" name="Rectangle 848"/>
              <p:cNvSpPr>
                <a:spLocks noChangeArrowheads="1"/>
              </p:cNvSpPr>
              <p:nvPr/>
            </p:nvSpPr>
            <p:spPr bwMode="auto">
              <a:xfrm>
                <a:off x="5958" y="30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3" name="Rectangle 849"/>
              <p:cNvSpPr>
                <a:spLocks noChangeArrowheads="1"/>
              </p:cNvSpPr>
              <p:nvPr/>
            </p:nvSpPr>
            <p:spPr bwMode="auto">
              <a:xfrm>
                <a:off x="5980" y="30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4" name="Rectangle 850"/>
              <p:cNvSpPr>
                <a:spLocks noChangeArrowheads="1"/>
              </p:cNvSpPr>
              <p:nvPr/>
            </p:nvSpPr>
            <p:spPr bwMode="auto">
              <a:xfrm>
                <a:off x="5936" y="31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5" name="Rectangle 851"/>
              <p:cNvSpPr>
                <a:spLocks noChangeArrowheads="1"/>
              </p:cNvSpPr>
              <p:nvPr/>
            </p:nvSpPr>
            <p:spPr bwMode="auto">
              <a:xfrm>
                <a:off x="5892" y="31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6" name="Rectangle 852"/>
              <p:cNvSpPr>
                <a:spLocks noChangeArrowheads="1"/>
              </p:cNvSpPr>
              <p:nvPr/>
            </p:nvSpPr>
            <p:spPr bwMode="auto">
              <a:xfrm>
                <a:off x="6022" y="31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7" name="Rectangle 853"/>
              <p:cNvSpPr>
                <a:spLocks noChangeArrowheads="1"/>
              </p:cNvSpPr>
              <p:nvPr/>
            </p:nvSpPr>
            <p:spPr bwMode="auto">
              <a:xfrm>
                <a:off x="5850" y="319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8" name="Rectangle 854"/>
              <p:cNvSpPr>
                <a:spLocks noChangeArrowheads="1"/>
              </p:cNvSpPr>
              <p:nvPr/>
            </p:nvSpPr>
            <p:spPr bwMode="auto">
              <a:xfrm>
                <a:off x="6022" y="319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9" name="Rectangle 855"/>
              <p:cNvSpPr>
                <a:spLocks noChangeArrowheads="1"/>
              </p:cNvSpPr>
              <p:nvPr/>
            </p:nvSpPr>
            <p:spPr bwMode="auto">
              <a:xfrm>
                <a:off x="5936" y="324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10" name="Rectangle 856"/>
              <p:cNvSpPr>
                <a:spLocks noChangeArrowheads="1"/>
              </p:cNvSpPr>
              <p:nvPr/>
            </p:nvSpPr>
            <p:spPr bwMode="auto">
              <a:xfrm>
                <a:off x="5828" y="324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11" name="Rectangle 857"/>
              <p:cNvSpPr>
                <a:spLocks noChangeArrowheads="1"/>
              </p:cNvSpPr>
              <p:nvPr/>
            </p:nvSpPr>
            <p:spPr bwMode="auto">
              <a:xfrm>
                <a:off x="5892" y="324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12" name="Rectangle 858"/>
              <p:cNvSpPr>
                <a:spLocks noChangeArrowheads="1"/>
              </p:cNvSpPr>
              <p:nvPr/>
            </p:nvSpPr>
            <p:spPr bwMode="auto">
              <a:xfrm>
                <a:off x="5892" y="3294"/>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1013" name="Rectangle 859"/>
              <p:cNvSpPr>
                <a:spLocks noChangeArrowheads="1"/>
              </p:cNvSpPr>
              <p:nvPr/>
            </p:nvSpPr>
            <p:spPr bwMode="auto">
              <a:xfrm>
                <a:off x="6022" y="3294"/>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1014" name="Rectangle 860"/>
              <p:cNvSpPr>
                <a:spLocks noChangeArrowheads="1"/>
              </p:cNvSpPr>
              <p:nvPr/>
            </p:nvSpPr>
            <p:spPr bwMode="auto">
              <a:xfrm>
                <a:off x="5936" y="334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15" name="Rectangle 861"/>
              <p:cNvSpPr>
                <a:spLocks noChangeArrowheads="1"/>
              </p:cNvSpPr>
              <p:nvPr/>
            </p:nvSpPr>
            <p:spPr bwMode="auto">
              <a:xfrm>
                <a:off x="5850" y="334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16" name="Rectangle 862"/>
              <p:cNvSpPr>
                <a:spLocks noChangeArrowheads="1"/>
              </p:cNvSpPr>
              <p:nvPr/>
            </p:nvSpPr>
            <p:spPr bwMode="auto">
              <a:xfrm>
                <a:off x="5784" y="3393"/>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017" name="Rectangle 863"/>
              <p:cNvSpPr>
                <a:spLocks noChangeArrowheads="1"/>
              </p:cNvSpPr>
              <p:nvPr/>
            </p:nvSpPr>
            <p:spPr bwMode="auto">
              <a:xfrm>
                <a:off x="5892" y="3393"/>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018" name="Rectangle 864"/>
              <p:cNvSpPr>
                <a:spLocks noChangeArrowheads="1"/>
              </p:cNvSpPr>
              <p:nvPr/>
            </p:nvSpPr>
            <p:spPr bwMode="auto">
              <a:xfrm>
                <a:off x="6022" y="3393"/>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019" name="Rectangle 865"/>
              <p:cNvSpPr>
                <a:spLocks noChangeArrowheads="1"/>
              </p:cNvSpPr>
              <p:nvPr/>
            </p:nvSpPr>
            <p:spPr bwMode="auto">
              <a:xfrm>
                <a:off x="6022" y="3449"/>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20" name="Rectangle 866"/>
              <p:cNvSpPr>
                <a:spLocks noChangeArrowheads="1"/>
              </p:cNvSpPr>
              <p:nvPr/>
            </p:nvSpPr>
            <p:spPr bwMode="auto">
              <a:xfrm>
                <a:off x="5892" y="350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021" name="Rectangle 867"/>
              <p:cNvSpPr>
                <a:spLocks noChangeArrowheads="1"/>
              </p:cNvSpPr>
              <p:nvPr/>
            </p:nvSpPr>
            <p:spPr bwMode="auto">
              <a:xfrm>
                <a:off x="6022" y="350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022" name="Rectangle 868"/>
              <p:cNvSpPr>
                <a:spLocks noChangeArrowheads="1"/>
              </p:cNvSpPr>
              <p:nvPr/>
            </p:nvSpPr>
            <p:spPr bwMode="auto">
              <a:xfrm>
                <a:off x="5914" y="356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023" name="Rectangle 869"/>
              <p:cNvSpPr>
                <a:spLocks noChangeArrowheads="1"/>
              </p:cNvSpPr>
              <p:nvPr/>
            </p:nvSpPr>
            <p:spPr bwMode="auto">
              <a:xfrm>
                <a:off x="5892" y="3675"/>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024" name="Rectangle 870"/>
              <p:cNvSpPr>
                <a:spLocks noChangeArrowheads="1"/>
              </p:cNvSpPr>
              <p:nvPr/>
            </p:nvSpPr>
            <p:spPr bwMode="auto">
              <a:xfrm>
                <a:off x="6022" y="362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025" name="Freeform 871"/>
              <p:cNvSpPr/>
              <p:nvPr/>
            </p:nvSpPr>
            <p:spPr bwMode="auto">
              <a:xfrm>
                <a:off x="6052" y="1656"/>
                <a:ext cx="154" cy="351"/>
              </a:xfrm>
              <a:custGeom>
                <a:gdLst>
                  <a:gd fmla="*/ 0 w 154" name="T0"/>
                  <a:gd fmla="*/ 0 h 351" name="T1"/>
                  <a:gd fmla="*/ 0 w 154" name="T2"/>
                  <a:gd fmla="*/ 32 h 351" name="T3"/>
                  <a:gd fmla="*/ 154 w 154" name="T4"/>
                  <a:gd fmla="*/ 351 h 351" name="T5"/>
                  <a:gd fmla="*/ 154 w 154" name="T6"/>
                  <a:gd fmla="*/ 335 h 351" name="T7"/>
                  <a:gd fmla="*/ 0 w 154" name="T8"/>
                  <a:gd fmla="*/ 0 h 351" name="T9"/>
                </a:gdLst>
                <a:cxnLst>
                  <a:cxn ang="0">
                    <a:pos x="T0" y="T1"/>
                  </a:cxn>
                  <a:cxn ang="0">
                    <a:pos x="T2" y="T3"/>
                  </a:cxn>
                  <a:cxn ang="0">
                    <a:pos x="T4" y="T5"/>
                  </a:cxn>
                  <a:cxn ang="0">
                    <a:pos x="T6" y="T7"/>
                  </a:cxn>
                  <a:cxn ang="0">
                    <a:pos x="T8" y="T9"/>
                  </a:cxn>
                </a:cxnLst>
                <a:rect b="b" l="0" r="r" t="0"/>
                <a:pathLst>
                  <a:path h="351" w="154">
                    <a:moveTo>
                      <a:pt x="0" y="0"/>
                    </a:moveTo>
                    <a:lnTo>
                      <a:pt x="0" y="32"/>
                    </a:lnTo>
                    <a:lnTo>
                      <a:pt x="154" y="351"/>
                    </a:lnTo>
                    <a:lnTo>
                      <a:pt x="154" y="335"/>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26" name="Freeform 872"/>
              <p:cNvSpPr/>
              <p:nvPr/>
            </p:nvSpPr>
            <p:spPr bwMode="auto">
              <a:xfrm>
                <a:off x="6052" y="1712"/>
                <a:ext cx="54" cy="136"/>
              </a:xfrm>
              <a:custGeom>
                <a:gdLst>
                  <a:gd fmla="*/ 0 w 54" name="T0"/>
                  <a:gd fmla="*/ 0 h 136" name="T1"/>
                  <a:gd fmla="*/ 54 w 54" name="T2"/>
                  <a:gd fmla="*/ 110 h 136" name="T3"/>
                  <a:gd fmla="*/ 54 w 54" name="T4"/>
                  <a:gd fmla="*/ 136 h 136" name="T5"/>
                  <a:gd fmla="*/ 0 w 54" name="T6"/>
                  <a:gd fmla="*/ 32 h 136" name="T7"/>
                  <a:gd fmla="*/ 0 w 54" name="T8"/>
                  <a:gd fmla="*/ 0 h 136" name="T9"/>
                </a:gdLst>
                <a:cxnLst>
                  <a:cxn ang="0">
                    <a:pos x="T0" y="T1"/>
                  </a:cxn>
                  <a:cxn ang="0">
                    <a:pos x="T2" y="T3"/>
                  </a:cxn>
                  <a:cxn ang="0">
                    <a:pos x="T4" y="T5"/>
                  </a:cxn>
                  <a:cxn ang="0">
                    <a:pos x="T6" y="T7"/>
                  </a:cxn>
                  <a:cxn ang="0">
                    <a:pos x="T8" y="T9"/>
                  </a:cxn>
                </a:cxnLst>
                <a:rect b="b" l="0" r="r" t="0"/>
                <a:pathLst>
                  <a:path h="136" w="54">
                    <a:moveTo>
                      <a:pt x="0" y="0"/>
                    </a:moveTo>
                    <a:lnTo>
                      <a:pt x="54" y="110"/>
                    </a:lnTo>
                    <a:lnTo>
                      <a:pt x="54" y="136"/>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27" name="Freeform 873"/>
              <p:cNvSpPr/>
              <p:nvPr/>
            </p:nvSpPr>
            <p:spPr bwMode="auto">
              <a:xfrm>
                <a:off x="6122" y="1854"/>
                <a:ext cx="48" cy="119"/>
              </a:xfrm>
              <a:custGeom>
                <a:gdLst>
                  <a:gd fmla="*/ 48 w 48" name="T0"/>
                  <a:gd fmla="*/ 100 h 119" name="T1"/>
                  <a:gd fmla="*/ 48 w 48" name="T2"/>
                  <a:gd fmla="*/ 119 h 119" name="T3"/>
                  <a:gd fmla="*/ 0 w 48" name="T4"/>
                  <a:gd fmla="*/ 24 h 119" name="T5"/>
                  <a:gd fmla="*/ 0 w 48" name="T6"/>
                  <a:gd fmla="*/ 0 h 119" name="T7"/>
                  <a:gd fmla="*/ 48 w 48" name="T8"/>
                  <a:gd fmla="*/ 100 h 119" name="T9"/>
                </a:gdLst>
                <a:cxnLst>
                  <a:cxn ang="0">
                    <a:pos x="T0" y="T1"/>
                  </a:cxn>
                  <a:cxn ang="0">
                    <a:pos x="T2" y="T3"/>
                  </a:cxn>
                  <a:cxn ang="0">
                    <a:pos x="T4" y="T5"/>
                  </a:cxn>
                  <a:cxn ang="0">
                    <a:pos x="T6" y="T7"/>
                  </a:cxn>
                  <a:cxn ang="0">
                    <a:pos x="T8" y="T9"/>
                  </a:cxn>
                </a:cxnLst>
                <a:rect b="b" l="0" r="r" t="0"/>
                <a:pathLst>
                  <a:path h="119" w="48">
                    <a:moveTo>
                      <a:pt x="48" y="100"/>
                    </a:moveTo>
                    <a:lnTo>
                      <a:pt x="48" y="119"/>
                    </a:lnTo>
                    <a:lnTo>
                      <a:pt x="0" y="24"/>
                    </a:lnTo>
                    <a:lnTo>
                      <a:pt x="0" y="0"/>
                    </a:lnTo>
                    <a:lnTo>
                      <a:pt x="48" y="100"/>
                    </a:lnTo>
                    <a:close/>
                  </a:path>
                </a:pathLst>
              </a:custGeom>
              <a:grpFill/>
              <a:ln>
                <a:noFill/>
              </a:ln>
            </p:spPr>
            <p:txBody>
              <a:bodyPr anchor="t" anchorCtr="0" bIns="45720" compatLnSpc="1" lIns="91440" numCol="1" rIns="91440" tIns="45720" vert="horz" wrap="square"/>
              <a:lstStyle/>
              <a:p>
                <a:endParaRPr altLang="en-US" lang="zh-CN"/>
              </a:p>
            </p:txBody>
          </p:sp>
          <p:sp>
            <p:nvSpPr>
              <p:cNvPr id="1028" name="Freeform 874"/>
              <p:cNvSpPr/>
              <p:nvPr/>
            </p:nvSpPr>
            <p:spPr bwMode="auto">
              <a:xfrm>
                <a:off x="6186" y="1985"/>
                <a:ext cx="20" cy="56"/>
              </a:xfrm>
              <a:custGeom>
                <a:gdLst>
                  <a:gd fmla="*/ 20 w 20" name="T0"/>
                  <a:gd fmla="*/ 40 h 56" name="T1"/>
                  <a:gd fmla="*/ 20 w 20" name="T2"/>
                  <a:gd fmla="*/ 56 h 56" name="T3"/>
                  <a:gd fmla="*/ 0 w 20" name="T4"/>
                  <a:gd fmla="*/ 18 h 56" name="T5"/>
                  <a:gd fmla="*/ 0 w 20" name="T6"/>
                  <a:gd fmla="*/ 0 h 56" name="T7"/>
                  <a:gd fmla="*/ 20 w 20" name="T8"/>
                  <a:gd fmla="*/ 40 h 56" name="T9"/>
                </a:gdLst>
                <a:cxnLst>
                  <a:cxn ang="0">
                    <a:pos x="T0" y="T1"/>
                  </a:cxn>
                  <a:cxn ang="0">
                    <a:pos x="T2" y="T3"/>
                  </a:cxn>
                  <a:cxn ang="0">
                    <a:pos x="T4" y="T5"/>
                  </a:cxn>
                  <a:cxn ang="0">
                    <a:pos x="T6" y="T7"/>
                  </a:cxn>
                  <a:cxn ang="0">
                    <a:pos x="T8" y="T9"/>
                  </a:cxn>
                </a:cxnLst>
                <a:rect b="b" l="0" r="r" t="0"/>
                <a:pathLst>
                  <a:path h="56" w="20">
                    <a:moveTo>
                      <a:pt x="20" y="40"/>
                    </a:moveTo>
                    <a:lnTo>
                      <a:pt x="20" y="56"/>
                    </a:lnTo>
                    <a:lnTo>
                      <a:pt x="0" y="18"/>
                    </a:lnTo>
                    <a:lnTo>
                      <a:pt x="0" y="0"/>
                    </a:lnTo>
                    <a:lnTo>
                      <a:pt x="20" y="40"/>
                    </a:lnTo>
                    <a:close/>
                  </a:path>
                </a:pathLst>
              </a:custGeom>
              <a:grpFill/>
              <a:ln>
                <a:noFill/>
              </a:ln>
            </p:spPr>
            <p:txBody>
              <a:bodyPr anchor="t" anchorCtr="0" bIns="45720" compatLnSpc="1" lIns="91440" numCol="1" rIns="91440" tIns="45720" vert="horz" wrap="square"/>
              <a:lstStyle/>
              <a:p>
                <a:endParaRPr altLang="en-US" lang="zh-CN"/>
              </a:p>
            </p:txBody>
          </p:sp>
          <p:sp>
            <p:nvSpPr>
              <p:cNvPr id="1029" name="Freeform 875"/>
              <p:cNvSpPr/>
              <p:nvPr/>
            </p:nvSpPr>
            <p:spPr bwMode="auto">
              <a:xfrm>
                <a:off x="6052" y="1768"/>
                <a:ext cx="154" cy="307"/>
              </a:xfrm>
              <a:custGeom>
                <a:gdLst>
                  <a:gd fmla="*/ 0 w 154" name="T0"/>
                  <a:gd fmla="*/ 0 h 307" name="T1"/>
                  <a:gd fmla="*/ 0 w 154" name="T2"/>
                  <a:gd fmla="*/ 32 h 307" name="T3"/>
                  <a:gd fmla="*/ 154 w 154" name="T4"/>
                  <a:gd fmla="*/ 307 h 307" name="T5"/>
                  <a:gd fmla="*/ 154 w 154" name="T6"/>
                  <a:gd fmla="*/ 291 h 307" name="T7"/>
                  <a:gd fmla="*/ 0 w 154" name="T8"/>
                  <a:gd fmla="*/ 0 h 307" name="T9"/>
                </a:gdLst>
                <a:cxnLst>
                  <a:cxn ang="0">
                    <a:pos x="T0" y="T1"/>
                  </a:cxn>
                  <a:cxn ang="0">
                    <a:pos x="T2" y="T3"/>
                  </a:cxn>
                  <a:cxn ang="0">
                    <a:pos x="T4" y="T5"/>
                  </a:cxn>
                  <a:cxn ang="0">
                    <a:pos x="T6" y="T7"/>
                  </a:cxn>
                  <a:cxn ang="0">
                    <a:pos x="T8" y="T9"/>
                  </a:cxn>
                </a:cxnLst>
                <a:rect b="b" l="0" r="r" t="0"/>
                <a:pathLst>
                  <a:path h="307" w="154">
                    <a:moveTo>
                      <a:pt x="0" y="0"/>
                    </a:moveTo>
                    <a:lnTo>
                      <a:pt x="0" y="32"/>
                    </a:lnTo>
                    <a:lnTo>
                      <a:pt x="154" y="307"/>
                    </a:lnTo>
                    <a:lnTo>
                      <a:pt x="154" y="291"/>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30" name="Freeform 876"/>
              <p:cNvSpPr/>
              <p:nvPr/>
            </p:nvSpPr>
            <p:spPr bwMode="auto">
              <a:xfrm>
                <a:off x="6052" y="1824"/>
                <a:ext cx="16" cy="60"/>
              </a:xfrm>
              <a:custGeom>
                <a:gdLst>
                  <a:gd fmla="*/ 0 w 16" name="T0"/>
                  <a:gd fmla="*/ 0 h 60" name="T1"/>
                  <a:gd fmla="*/ 16 w 16" name="T2"/>
                  <a:gd fmla="*/ 30 h 60" name="T3"/>
                  <a:gd fmla="*/ 16 w 16" name="T4"/>
                  <a:gd fmla="*/ 60 h 60" name="T5"/>
                  <a:gd fmla="*/ 0 w 16" name="T6"/>
                  <a:gd fmla="*/ 32 h 60" name="T7"/>
                  <a:gd fmla="*/ 0 w 16" name="T8"/>
                  <a:gd fmla="*/ 0 h 60" name="T9"/>
                </a:gdLst>
                <a:cxnLst>
                  <a:cxn ang="0">
                    <a:pos x="T0" y="T1"/>
                  </a:cxn>
                  <a:cxn ang="0">
                    <a:pos x="T2" y="T3"/>
                  </a:cxn>
                  <a:cxn ang="0">
                    <a:pos x="T4" y="T5"/>
                  </a:cxn>
                  <a:cxn ang="0">
                    <a:pos x="T6" y="T7"/>
                  </a:cxn>
                  <a:cxn ang="0">
                    <a:pos x="T8" y="T9"/>
                  </a:cxn>
                </a:cxnLst>
                <a:rect b="b" l="0" r="r" t="0"/>
                <a:pathLst>
                  <a:path h="60" w="16">
                    <a:moveTo>
                      <a:pt x="0" y="0"/>
                    </a:moveTo>
                    <a:lnTo>
                      <a:pt x="16" y="30"/>
                    </a:lnTo>
                    <a:lnTo>
                      <a:pt x="16" y="60"/>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31" name="Freeform 877"/>
              <p:cNvSpPr/>
              <p:nvPr/>
            </p:nvSpPr>
            <p:spPr bwMode="auto">
              <a:xfrm>
                <a:off x="6084" y="1882"/>
                <a:ext cx="34" cy="85"/>
              </a:xfrm>
              <a:custGeom>
                <a:gdLst>
                  <a:gd fmla="*/ 34 w 34" name="T0"/>
                  <a:gd fmla="*/ 60 h 85" name="T1"/>
                  <a:gd fmla="*/ 34 w 34" name="T2"/>
                  <a:gd fmla="*/ 85 h 85" name="T3"/>
                  <a:gd fmla="*/ 0 w 34" name="T4"/>
                  <a:gd fmla="*/ 28 h 85" name="T5"/>
                  <a:gd fmla="*/ 0 w 34" name="T6"/>
                  <a:gd fmla="*/ 0 h 85" name="T7"/>
                  <a:gd fmla="*/ 34 w 34" name="T8"/>
                  <a:gd fmla="*/ 60 h 85" name="T9"/>
                </a:gdLst>
                <a:cxnLst>
                  <a:cxn ang="0">
                    <a:pos x="T0" y="T1"/>
                  </a:cxn>
                  <a:cxn ang="0">
                    <a:pos x="T2" y="T3"/>
                  </a:cxn>
                  <a:cxn ang="0">
                    <a:pos x="T4" y="T5"/>
                  </a:cxn>
                  <a:cxn ang="0">
                    <a:pos x="T6" y="T7"/>
                  </a:cxn>
                  <a:cxn ang="0">
                    <a:pos x="T8" y="T9"/>
                  </a:cxn>
                </a:cxnLst>
                <a:rect b="b" l="0" r="r" t="0"/>
                <a:pathLst>
                  <a:path h="85" w="34">
                    <a:moveTo>
                      <a:pt x="34" y="60"/>
                    </a:moveTo>
                    <a:lnTo>
                      <a:pt x="34" y="85"/>
                    </a:lnTo>
                    <a:lnTo>
                      <a:pt x="0" y="28"/>
                    </a:lnTo>
                    <a:lnTo>
                      <a:pt x="0" y="0"/>
                    </a:lnTo>
                    <a:lnTo>
                      <a:pt x="34" y="60"/>
                    </a:lnTo>
                    <a:close/>
                  </a:path>
                </a:pathLst>
              </a:custGeom>
              <a:grpFill/>
              <a:ln>
                <a:noFill/>
              </a:ln>
            </p:spPr>
            <p:txBody>
              <a:bodyPr anchor="t" anchorCtr="0" bIns="45720" compatLnSpc="1" lIns="91440" numCol="1" rIns="91440" tIns="45720" vert="horz" wrap="square"/>
              <a:lstStyle/>
              <a:p>
                <a:endParaRPr altLang="en-US" lang="zh-CN"/>
              </a:p>
            </p:txBody>
          </p:sp>
          <p:sp>
            <p:nvSpPr>
              <p:cNvPr id="1032" name="Freeform 878"/>
              <p:cNvSpPr/>
              <p:nvPr/>
            </p:nvSpPr>
            <p:spPr bwMode="auto">
              <a:xfrm>
                <a:off x="6172" y="2039"/>
                <a:ext cx="10" cy="36"/>
              </a:xfrm>
              <a:custGeom>
                <a:gdLst>
                  <a:gd fmla="*/ 0 w 10" name="T0"/>
                  <a:gd fmla="*/ 0 h 36" name="T1"/>
                  <a:gd fmla="*/ 10 w 10" name="T2"/>
                  <a:gd fmla="*/ 18 h 36" name="T3"/>
                  <a:gd fmla="*/ 10 w 10" name="T4"/>
                  <a:gd fmla="*/ 36 h 36" name="T5"/>
                  <a:gd fmla="*/ 0 w 10" name="T6"/>
                  <a:gd fmla="*/ 18 h 36" name="T7"/>
                  <a:gd fmla="*/ 0 w 10" name="T8"/>
                  <a:gd fmla="*/ 0 h 36" name="T9"/>
                </a:gdLst>
                <a:cxnLst>
                  <a:cxn ang="0">
                    <a:pos x="T0" y="T1"/>
                  </a:cxn>
                  <a:cxn ang="0">
                    <a:pos x="T2" y="T3"/>
                  </a:cxn>
                  <a:cxn ang="0">
                    <a:pos x="T4" y="T5"/>
                  </a:cxn>
                  <a:cxn ang="0">
                    <a:pos x="T6" y="T7"/>
                  </a:cxn>
                  <a:cxn ang="0">
                    <a:pos x="T8" y="T9"/>
                  </a:cxn>
                </a:cxnLst>
                <a:rect b="b" l="0" r="r" t="0"/>
                <a:pathLst>
                  <a:path h="36" w="10">
                    <a:moveTo>
                      <a:pt x="0" y="0"/>
                    </a:moveTo>
                    <a:lnTo>
                      <a:pt x="10" y="18"/>
                    </a:lnTo>
                    <a:lnTo>
                      <a:pt x="10" y="36"/>
                    </a:lnTo>
                    <a:lnTo>
                      <a:pt x="0" y="1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33" name="Freeform 879"/>
              <p:cNvSpPr/>
              <p:nvPr/>
            </p:nvSpPr>
            <p:spPr bwMode="auto">
              <a:xfrm>
                <a:off x="6198" y="2083"/>
                <a:ext cx="8" cy="30"/>
              </a:xfrm>
              <a:custGeom>
                <a:gdLst>
                  <a:gd fmla="*/ 8 w 8" name="T0"/>
                  <a:gd fmla="*/ 14 h 30" name="T1"/>
                  <a:gd fmla="*/ 8 w 8" name="T2"/>
                  <a:gd fmla="*/ 30 h 30" name="T3"/>
                  <a:gd fmla="*/ 0 w 8" name="T4"/>
                  <a:gd fmla="*/ 16 h 30" name="T5"/>
                  <a:gd fmla="*/ 0 w 8" name="T6"/>
                  <a:gd fmla="*/ 0 h 30" name="T7"/>
                  <a:gd fmla="*/ 8 w 8" name="T8"/>
                  <a:gd fmla="*/ 14 h 30" name="T9"/>
                </a:gdLst>
                <a:cxnLst>
                  <a:cxn ang="0">
                    <a:pos x="T0" y="T1"/>
                  </a:cxn>
                  <a:cxn ang="0">
                    <a:pos x="T2" y="T3"/>
                  </a:cxn>
                  <a:cxn ang="0">
                    <a:pos x="T4" y="T5"/>
                  </a:cxn>
                  <a:cxn ang="0">
                    <a:pos x="T6" y="T7"/>
                  </a:cxn>
                  <a:cxn ang="0">
                    <a:pos x="T8" y="T9"/>
                  </a:cxn>
                </a:cxnLst>
                <a:rect b="b" l="0" r="r" t="0"/>
                <a:pathLst>
                  <a:path h="30" w="8">
                    <a:moveTo>
                      <a:pt x="8" y="14"/>
                    </a:moveTo>
                    <a:lnTo>
                      <a:pt x="8" y="30"/>
                    </a:lnTo>
                    <a:lnTo>
                      <a:pt x="0" y="16"/>
                    </a:lnTo>
                    <a:lnTo>
                      <a:pt x="0" y="0"/>
                    </a:lnTo>
                    <a:lnTo>
                      <a:pt x="8" y="14"/>
                    </a:lnTo>
                    <a:close/>
                  </a:path>
                </a:pathLst>
              </a:custGeom>
              <a:grpFill/>
              <a:ln>
                <a:noFill/>
              </a:ln>
            </p:spPr>
            <p:txBody>
              <a:bodyPr anchor="t" anchorCtr="0" bIns="45720" compatLnSpc="1" lIns="91440" numCol="1" rIns="91440" tIns="45720" vert="horz" wrap="square"/>
              <a:lstStyle/>
              <a:p>
                <a:endParaRPr altLang="en-US" lang="zh-CN"/>
              </a:p>
            </p:txBody>
          </p:sp>
          <p:sp>
            <p:nvSpPr>
              <p:cNvPr id="1034" name="Freeform 880"/>
              <p:cNvSpPr/>
              <p:nvPr/>
            </p:nvSpPr>
            <p:spPr bwMode="auto">
              <a:xfrm>
                <a:off x="6052" y="1880"/>
                <a:ext cx="34" cy="87"/>
              </a:xfrm>
              <a:custGeom>
                <a:gdLst>
                  <a:gd fmla="*/ 34 w 34" name="T0"/>
                  <a:gd fmla="*/ 58 h 87" name="T1"/>
                  <a:gd fmla="*/ 34 w 34" name="T2"/>
                  <a:gd fmla="*/ 87 h 87" name="T3"/>
                  <a:gd fmla="*/ 0 w 34" name="T4"/>
                  <a:gd fmla="*/ 32 h 87" name="T5"/>
                  <a:gd fmla="*/ 0 w 34" name="T6"/>
                  <a:gd fmla="*/ 0 h 87" name="T7"/>
                  <a:gd fmla="*/ 34 w 34" name="T8"/>
                  <a:gd fmla="*/ 58 h 87" name="T9"/>
                </a:gdLst>
                <a:cxnLst>
                  <a:cxn ang="0">
                    <a:pos x="T0" y="T1"/>
                  </a:cxn>
                  <a:cxn ang="0">
                    <a:pos x="T2" y="T3"/>
                  </a:cxn>
                  <a:cxn ang="0">
                    <a:pos x="T4" y="T5"/>
                  </a:cxn>
                  <a:cxn ang="0">
                    <a:pos x="T6" y="T7"/>
                  </a:cxn>
                  <a:cxn ang="0">
                    <a:pos x="T8" y="T9"/>
                  </a:cxn>
                </a:cxnLst>
                <a:rect b="b" l="0" r="r" t="0"/>
                <a:pathLst>
                  <a:path h="87" w="34">
                    <a:moveTo>
                      <a:pt x="34" y="58"/>
                    </a:moveTo>
                    <a:lnTo>
                      <a:pt x="34" y="87"/>
                    </a:lnTo>
                    <a:lnTo>
                      <a:pt x="0" y="32"/>
                    </a:lnTo>
                    <a:lnTo>
                      <a:pt x="0" y="0"/>
                    </a:lnTo>
                    <a:lnTo>
                      <a:pt x="34" y="58"/>
                    </a:lnTo>
                    <a:close/>
                  </a:path>
                </a:pathLst>
              </a:custGeom>
              <a:grpFill/>
              <a:ln>
                <a:noFill/>
              </a:ln>
            </p:spPr>
            <p:txBody>
              <a:bodyPr anchor="t" anchorCtr="0" bIns="45720" compatLnSpc="1" lIns="91440" numCol="1" rIns="91440" tIns="45720" vert="horz" wrap="square"/>
              <a:lstStyle/>
              <a:p>
                <a:endParaRPr altLang="en-US" lang="zh-CN"/>
              </a:p>
            </p:txBody>
          </p:sp>
          <p:sp>
            <p:nvSpPr>
              <p:cNvPr id="1035" name="Freeform 881"/>
              <p:cNvSpPr/>
              <p:nvPr/>
            </p:nvSpPr>
            <p:spPr bwMode="auto">
              <a:xfrm>
                <a:off x="6052" y="1940"/>
                <a:ext cx="58" cy="115"/>
              </a:xfrm>
              <a:custGeom>
                <a:gdLst>
                  <a:gd fmla="*/ 58 w 58" name="T0"/>
                  <a:gd fmla="*/ 89 h 115" name="T1"/>
                  <a:gd fmla="*/ 58 w 58" name="T2"/>
                  <a:gd fmla="*/ 115 h 115" name="T3"/>
                  <a:gd fmla="*/ 0 w 58" name="T4"/>
                  <a:gd fmla="*/ 33 h 115" name="T5"/>
                  <a:gd fmla="*/ 0 w 58" name="T6"/>
                  <a:gd fmla="*/ 0 h 115" name="T7"/>
                  <a:gd fmla="*/ 58 w 58" name="T8"/>
                  <a:gd fmla="*/ 89 h 115" name="T9"/>
                </a:gdLst>
                <a:cxnLst>
                  <a:cxn ang="0">
                    <a:pos x="T0" y="T1"/>
                  </a:cxn>
                  <a:cxn ang="0">
                    <a:pos x="T2" y="T3"/>
                  </a:cxn>
                  <a:cxn ang="0">
                    <a:pos x="T4" y="T5"/>
                  </a:cxn>
                  <a:cxn ang="0">
                    <a:pos x="T6" y="T7"/>
                  </a:cxn>
                  <a:cxn ang="0">
                    <a:pos x="T8" y="T9"/>
                  </a:cxn>
                </a:cxnLst>
                <a:rect b="b" l="0" r="r" t="0"/>
                <a:pathLst>
                  <a:path h="115" w="57">
                    <a:moveTo>
                      <a:pt x="58" y="89"/>
                    </a:moveTo>
                    <a:lnTo>
                      <a:pt x="58" y="115"/>
                    </a:lnTo>
                    <a:lnTo>
                      <a:pt x="0" y="33"/>
                    </a:lnTo>
                    <a:lnTo>
                      <a:pt x="0" y="0"/>
                    </a:lnTo>
                    <a:lnTo>
                      <a:pt x="58" y="89"/>
                    </a:lnTo>
                    <a:close/>
                  </a:path>
                </a:pathLst>
              </a:custGeom>
              <a:grpFill/>
              <a:ln>
                <a:noFill/>
              </a:ln>
            </p:spPr>
            <p:txBody>
              <a:bodyPr anchor="t" anchorCtr="0" bIns="45720" compatLnSpc="1" lIns="91440" numCol="1" rIns="91440" tIns="45720" vert="horz" wrap="square"/>
              <a:lstStyle/>
              <a:p>
                <a:endParaRPr altLang="en-US" lang="zh-CN"/>
              </a:p>
            </p:txBody>
          </p:sp>
          <p:sp>
            <p:nvSpPr>
              <p:cNvPr id="1036" name="Freeform 882"/>
              <p:cNvSpPr/>
              <p:nvPr/>
            </p:nvSpPr>
            <p:spPr bwMode="auto">
              <a:xfrm>
                <a:off x="6170" y="2117"/>
                <a:ext cx="36" cy="70"/>
              </a:xfrm>
              <a:custGeom>
                <a:gdLst>
                  <a:gd fmla="*/ 36 w 36" name="T0"/>
                  <a:gd fmla="*/ 56 h 70" name="T1"/>
                  <a:gd fmla="*/ 36 w 36" name="T2"/>
                  <a:gd fmla="*/ 70 h 70" name="T3"/>
                  <a:gd fmla="*/ 0 w 36" name="T4"/>
                  <a:gd fmla="*/ 20 h 70" name="T5"/>
                  <a:gd fmla="*/ 0 w 36" name="T6"/>
                  <a:gd fmla="*/ 0 h 70" name="T7"/>
                  <a:gd fmla="*/ 36 w 36" name="T8"/>
                  <a:gd fmla="*/ 56 h 70" name="T9"/>
                </a:gdLst>
                <a:cxnLst>
                  <a:cxn ang="0">
                    <a:pos x="T0" y="T1"/>
                  </a:cxn>
                  <a:cxn ang="0">
                    <a:pos x="T2" y="T3"/>
                  </a:cxn>
                  <a:cxn ang="0">
                    <a:pos x="T4" y="T5"/>
                  </a:cxn>
                  <a:cxn ang="0">
                    <a:pos x="T6" y="T7"/>
                  </a:cxn>
                  <a:cxn ang="0">
                    <a:pos x="T8" y="T9"/>
                  </a:cxn>
                </a:cxnLst>
                <a:rect b="b" l="0" r="r" t="0"/>
                <a:pathLst>
                  <a:path h="70" w="36">
                    <a:moveTo>
                      <a:pt x="36" y="56"/>
                    </a:moveTo>
                    <a:lnTo>
                      <a:pt x="36" y="70"/>
                    </a:lnTo>
                    <a:lnTo>
                      <a:pt x="0" y="20"/>
                    </a:lnTo>
                    <a:lnTo>
                      <a:pt x="0" y="0"/>
                    </a:lnTo>
                    <a:lnTo>
                      <a:pt x="36" y="56"/>
                    </a:lnTo>
                    <a:close/>
                  </a:path>
                </a:pathLst>
              </a:custGeom>
              <a:grpFill/>
              <a:ln>
                <a:noFill/>
              </a:ln>
            </p:spPr>
            <p:txBody>
              <a:bodyPr anchor="t" anchorCtr="0" bIns="45720" compatLnSpc="1" lIns="91440" numCol="1" rIns="91440" tIns="45720" vert="horz" wrap="square"/>
              <a:lstStyle/>
              <a:p>
                <a:endParaRPr altLang="en-US" lang="zh-CN"/>
              </a:p>
            </p:txBody>
          </p:sp>
          <p:sp>
            <p:nvSpPr>
              <p:cNvPr id="1037" name="Freeform 883"/>
              <p:cNvSpPr/>
              <p:nvPr/>
            </p:nvSpPr>
            <p:spPr bwMode="auto">
              <a:xfrm>
                <a:off x="6052" y="1993"/>
                <a:ext cx="16" cy="54"/>
              </a:xfrm>
              <a:custGeom>
                <a:gdLst>
                  <a:gd fmla="*/ 0 w 16" name="T0"/>
                  <a:gd fmla="*/ 0 h 54" name="T1"/>
                  <a:gd fmla="*/ 16 w 16" name="T2"/>
                  <a:gd fmla="*/ 24 h 54" name="T3"/>
                  <a:gd fmla="*/ 16 w 16" name="T4"/>
                  <a:gd fmla="*/ 54 h 54" name="T5"/>
                  <a:gd fmla="*/ 0 w 16" name="T6"/>
                  <a:gd fmla="*/ 32 h 54" name="T7"/>
                  <a:gd fmla="*/ 0 w 16" name="T8"/>
                  <a:gd fmla="*/ 0 h 54" name="T9"/>
                </a:gdLst>
                <a:cxnLst>
                  <a:cxn ang="0">
                    <a:pos x="T0" y="T1"/>
                  </a:cxn>
                  <a:cxn ang="0">
                    <a:pos x="T2" y="T3"/>
                  </a:cxn>
                  <a:cxn ang="0">
                    <a:pos x="T4" y="T5"/>
                  </a:cxn>
                  <a:cxn ang="0">
                    <a:pos x="T6" y="T7"/>
                  </a:cxn>
                  <a:cxn ang="0">
                    <a:pos x="T8" y="T9"/>
                  </a:cxn>
                </a:cxnLst>
                <a:rect b="b" l="0" r="r" t="0"/>
                <a:pathLst>
                  <a:path h="54" w="16">
                    <a:moveTo>
                      <a:pt x="0" y="0"/>
                    </a:moveTo>
                    <a:lnTo>
                      <a:pt x="16" y="24"/>
                    </a:lnTo>
                    <a:lnTo>
                      <a:pt x="16" y="54"/>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38" name="Freeform 884"/>
              <p:cNvSpPr/>
              <p:nvPr/>
            </p:nvSpPr>
            <p:spPr bwMode="auto">
              <a:xfrm>
                <a:off x="6084" y="2039"/>
                <a:ext cx="56" cy="102"/>
              </a:xfrm>
              <a:custGeom>
                <a:gdLst>
                  <a:gd fmla="*/ 56 w 56" name="T0"/>
                  <a:gd fmla="*/ 78 h 102" name="T1"/>
                  <a:gd fmla="*/ 56 w 56" name="T2"/>
                  <a:gd fmla="*/ 102 h 102" name="T3"/>
                  <a:gd fmla="*/ 0 w 56" name="T4"/>
                  <a:gd fmla="*/ 28 h 102" name="T5"/>
                  <a:gd fmla="*/ 0 w 56" name="T6"/>
                  <a:gd fmla="*/ 0 h 102" name="T7"/>
                  <a:gd fmla="*/ 56 w 56" name="T8"/>
                  <a:gd fmla="*/ 78 h 102" name="T9"/>
                </a:gdLst>
                <a:cxnLst>
                  <a:cxn ang="0">
                    <a:pos x="T0" y="T1"/>
                  </a:cxn>
                  <a:cxn ang="0">
                    <a:pos x="T2" y="T3"/>
                  </a:cxn>
                  <a:cxn ang="0">
                    <a:pos x="T4" y="T5"/>
                  </a:cxn>
                  <a:cxn ang="0">
                    <a:pos x="T6" y="T7"/>
                  </a:cxn>
                  <a:cxn ang="0">
                    <a:pos x="T8" y="T9"/>
                  </a:cxn>
                </a:cxnLst>
                <a:rect b="b" l="0" r="r" t="0"/>
                <a:pathLst>
                  <a:path h="102" w="56">
                    <a:moveTo>
                      <a:pt x="56" y="78"/>
                    </a:moveTo>
                    <a:lnTo>
                      <a:pt x="56" y="102"/>
                    </a:lnTo>
                    <a:lnTo>
                      <a:pt x="0" y="28"/>
                    </a:lnTo>
                    <a:lnTo>
                      <a:pt x="0" y="0"/>
                    </a:lnTo>
                    <a:lnTo>
                      <a:pt x="56" y="78"/>
                    </a:lnTo>
                    <a:close/>
                  </a:path>
                </a:pathLst>
              </a:custGeom>
              <a:grpFill/>
              <a:ln>
                <a:noFill/>
              </a:ln>
            </p:spPr>
            <p:txBody>
              <a:bodyPr anchor="t" anchorCtr="0" bIns="45720" compatLnSpc="1" lIns="91440" numCol="1" rIns="91440" tIns="45720" vert="horz" wrap="square"/>
              <a:lstStyle/>
              <a:p>
                <a:endParaRPr altLang="en-US" lang="zh-CN"/>
              </a:p>
            </p:txBody>
          </p:sp>
          <p:sp>
            <p:nvSpPr>
              <p:cNvPr id="1039" name="Freeform 885"/>
              <p:cNvSpPr/>
              <p:nvPr/>
            </p:nvSpPr>
            <p:spPr bwMode="auto">
              <a:xfrm>
                <a:off x="6156" y="2139"/>
                <a:ext cx="10" cy="34"/>
              </a:xfrm>
              <a:custGeom>
                <a:gdLst>
                  <a:gd fmla="*/ 0 w 10" name="T0"/>
                  <a:gd fmla="*/ 0 h 34" name="T1"/>
                  <a:gd fmla="*/ 10 w 10" name="T2"/>
                  <a:gd fmla="*/ 14 h 34" name="T3"/>
                  <a:gd fmla="*/ 10 w 10" name="T4"/>
                  <a:gd fmla="*/ 34 h 34" name="T5"/>
                  <a:gd fmla="*/ 0 w 10" name="T6"/>
                  <a:gd fmla="*/ 20 h 34" name="T7"/>
                  <a:gd fmla="*/ 0 w 10" name="T8"/>
                  <a:gd fmla="*/ 0 h 34" name="T9"/>
                </a:gdLst>
                <a:cxnLst>
                  <a:cxn ang="0">
                    <a:pos x="T0" y="T1"/>
                  </a:cxn>
                  <a:cxn ang="0">
                    <a:pos x="T2" y="T3"/>
                  </a:cxn>
                  <a:cxn ang="0">
                    <a:pos x="T4" y="T5"/>
                  </a:cxn>
                  <a:cxn ang="0">
                    <a:pos x="T6" y="T7"/>
                  </a:cxn>
                  <a:cxn ang="0">
                    <a:pos x="T8" y="T9"/>
                  </a:cxn>
                </a:cxnLst>
                <a:rect b="b" l="0" r="r" t="0"/>
                <a:pathLst>
                  <a:path h="34" w="10">
                    <a:moveTo>
                      <a:pt x="0" y="0"/>
                    </a:moveTo>
                    <a:lnTo>
                      <a:pt x="10" y="14"/>
                    </a:lnTo>
                    <a:lnTo>
                      <a:pt x="10" y="34"/>
                    </a:lnTo>
                    <a:lnTo>
                      <a:pt x="0" y="2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40" name="Freeform 886"/>
              <p:cNvSpPr/>
              <p:nvPr/>
            </p:nvSpPr>
            <p:spPr bwMode="auto">
              <a:xfrm>
                <a:off x="6180" y="2173"/>
                <a:ext cx="26" cy="52"/>
              </a:xfrm>
              <a:custGeom>
                <a:gdLst>
                  <a:gd fmla="*/ 26 w 26" name="T0"/>
                  <a:gd fmla="*/ 36 h 52" name="T1"/>
                  <a:gd fmla="*/ 26 w 26" name="T2"/>
                  <a:gd fmla="*/ 52 h 52" name="T3"/>
                  <a:gd fmla="*/ 0 w 26" name="T4"/>
                  <a:gd fmla="*/ 18 h 52" name="T5"/>
                  <a:gd fmla="*/ 0 w 26" name="T6"/>
                  <a:gd fmla="*/ 0 h 52" name="T7"/>
                  <a:gd fmla="*/ 26 w 26" name="T8"/>
                  <a:gd fmla="*/ 36 h 52" name="T9"/>
                </a:gdLst>
                <a:cxnLst>
                  <a:cxn ang="0">
                    <a:pos x="T0" y="T1"/>
                  </a:cxn>
                  <a:cxn ang="0">
                    <a:pos x="T2" y="T3"/>
                  </a:cxn>
                  <a:cxn ang="0">
                    <a:pos x="T4" y="T5"/>
                  </a:cxn>
                  <a:cxn ang="0">
                    <a:pos x="T6" y="T7"/>
                  </a:cxn>
                  <a:cxn ang="0">
                    <a:pos x="T8" y="T9"/>
                  </a:cxn>
                </a:cxnLst>
                <a:rect b="b" l="0" r="r" t="0"/>
                <a:pathLst>
                  <a:path h="52" w="26">
                    <a:moveTo>
                      <a:pt x="26" y="36"/>
                    </a:moveTo>
                    <a:lnTo>
                      <a:pt x="26" y="52"/>
                    </a:lnTo>
                    <a:lnTo>
                      <a:pt x="0" y="18"/>
                    </a:lnTo>
                    <a:lnTo>
                      <a:pt x="0" y="0"/>
                    </a:lnTo>
                    <a:lnTo>
                      <a:pt x="26" y="36"/>
                    </a:lnTo>
                    <a:close/>
                  </a:path>
                </a:pathLst>
              </a:custGeom>
              <a:grpFill/>
              <a:ln>
                <a:noFill/>
              </a:ln>
            </p:spPr>
            <p:txBody>
              <a:bodyPr anchor="t" anchorCtr="0" bIns="45720" compatLnSpc="1" lIns="91440" numCol="1" rIns="91440" tIns="45720" vert="horz" wrap="square"/>
              <a:lstStyle/>
              <a:p>
                <a:endParaRPr altLang="en-US" lang="zh-CN"/>
              </a:p>
            </p:txBody>
          </p:sp>
          <p:sp>
            <p:nvSpPr>
              <p:cNvPr id="1041" name="Freeform 887"/>
              <p:cNvSpPr/>
              <p:nvPr/>
            </p:nvSpPr>
            <p:spPr bwMode="auto">
              <a:xfrm>
                <a:off x="6052" y="2051"/>
                <a:ext cx="48" cy="86"/>
              </a:xfrm>
              <a:custGeom>
                <a:gdLst>
                  <a:gd fmla="*/ 0 w 48" name="T0"/>
                  <a:gd fmla="*/ 0 h 86" name="T1"/>
                  <a:gd fmla="*/ 48 w 48" name="T2"/>
                  <a:gd fmla="*/ 60 h 86" name="T3"/>
                  <a:gd fmla="*/ 48 w 48" name="T4"/>
                  <a:gd fmla="*/ 86 h 86" name="T5"/>
                  <a:gd fmla="*/ 0 w 48" name="T6"/>
                  <a:gd fmla="*/ 30 h 86" name="T7"/>
                  <a:gd fmla="*/ 0 w 48" name="T8"/>
                  <a:gd fmla="*/ 0 h 86" name="T9"/>
                </a:gdLst>
                <a:cxnLst>
                  <a:cxn ang="0">
                    <a:pos x="T0" y="T1"/>
                  </a:cxn>
                  <a:cxn ang="0">
                    <a:pos x="T2" y="T3"/>
                  </a:cxn>
                  <a:cxn ang="0">
                    <a:pos x="T4" y="T5"/>
                  </a:cxn>
                  <a:cxn ang="0">
                    <a:pos x="T6" y="T7"/>
                  </a:cxn>
                  <a:cxn ang="0">
                    <a:pos x="T8" y="T9"/>
                  </a:cxn>
                </a:cxnLst>
                <a:rect b="b" l="0" r="r" t="0"/>
                <a:pathLst>
                  <a:path h="86" w="48">
                    <a:moveTo>
                      <a:pt x="0" y="0"/>
                    </a:moveTo>
                    <a:lnTo>
                      <a:pt x="48" y="60"/>
                    </a:lnTo>
                    <a:lnTo>
                      <a:pt x="48" y="86"/>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42" name="Freeform 888"/>
              <p:cNvSpPr/>
              <p:nvPr/>
            </p:nvSpPr>
            <p:spPr bwMode="auto">
              <a:xfrm>
                <a:off x="6116" y="2131"/>
                <a:ext cx="10" cy="38"/>
              </a:xfrm>
              <a:custGeom>
                <a:gdLst>
                  <a:gd fmla="*/ 10 w 10" name="T0"/>
                  <a:gd fmla="*/ 38 h 38" name="T1"/>
                  <a:gd fmla="*/ 0 w 10" name="T2"/>
                  <a:gd fmla="*/ 24 h 38" name="T3"/>
                  <a:gd fmla="*/ 0 w 10" name="T4"/>
                  <a:gd fmla="*/ 0 h 38" name="T5"/>
                  <a:gd fmla="*/ 10 w 10" name="T6"/>
                  <a:gd fmla="*/ 14 h 38" name="T7"/>
                  <a:gd fmla="*/ 10 w 10" name="T8"/>
                  <a:gd fmla="*/ 36 h 38" name="T9"/>
                  <a:gd fmla="*/ 10 w 10" name="T10"/>
                  <a:gd fmla="*/ 38 h 38" name="T11"/>
                </a:gdLst>
                <a:cxnLst>
                  <a:cxn ang="0">
                    <a:pos x="T0" y="T1"/>
                  </a:cxn>
                  <a:cxn ang="0">
                    <a:pos x="T2" y="T3"/>
                  </a:cxn>
                  <a:cxn ang="0">
                    <a:pos x="T4" y="T5"/>
                  </a:cxn>
                  <a:cxn ang="0">
                    <a:pos x="T6" y="T7"/>
                  </a:cxn>
                  <a:cxn ang="0">
                    <a:pos x="T8" y="T9"/>
                  </a:cxn>
                  <a:cxn ang="0">
                    <a:pos x="T10" y="T11"/>
                  </a:cxn>
                </a:cxnLst>
                <a:rect b="b" l="0" r="r" t="0"/>
                <a:pathLst>
                  <a:path h="38" w="10">
                    <a:moveTo>
                      <a:pt x="10" y="38"/>
                    </a:moveTo>
                    <a:lnTo>
                      <a:pt x="0" y="24"/>
                    </a:lnTo>
                    <a:lnTo>
                      <a:pt x="0" y="0"/>
                    </a:lnTo>
                    <a:lnTo>
                      <a:pt x="10" y="14"/>
                    </a:lnTo>
                    <a:lnTo>
                      <a:pt x="10" y="36"/>
                    </a:lnTo>
                    <a:lnTo>
                      <a:pt x="10" y="38"/>
                    </a:lnTo>
                    <a:close/>
                  </a:path>
                </a:pathLst>
              </a:custGeom>
              <a:grpFill/>
              <a:ln>
                <a:noFill/>
              </a:ln>
            </p:spPr>
            <p:txBody>
              <a:bodyPr anchor="t" anchorCtr="0" bIns="45720" compatLnSpc="1" lIns="91440" numCol="1" rIns="91440" tIns="45720" vert="horz" wrap="square"/>
              <a:lstStyle/>
              <a:p>
                <a:endParaRPr altLang="en-US" lang="zh-CN"/>
              </a:p>
            </p:txBody>
          </p:sp>
          <p:sp>
            <p:nvSpPr>
              <p:cNvPr id="1043" name="Freeform 889"/>
              <p:cNvSpPr/>
              <p:nvPr/>
            </p:nvSpPr>
            <p:spPr bwMode="auto">
              <a:xfrm>
                <a:off x="6140" y="2163"/>
                <a:ext cx="32" cy="60"/>
              </a:xfrm>
              <a:custGeom>
                <a:gdLst>
                  <a:gd fmla="*/ 32 w 32" name="T0"/>
                  <a:gd fmla="*/ 40 h 60" name="T1"/>
                  <a:gd fmla="*/ 32 w 32" name="T2"/>
                  <a:gd fmla="*/ 60 h 60" name="T3"/>
                  <a:gd fmla="*/ 0 w 32" name="T4"/>
                  <a:gd fmla="*/ 22 h 60" name="T5"/>
                  <a:gd fmla="*/ 0 w 32" name="T6"/>
                  <a:gd fmla="*/ 0 h 60" name="T7"/>
                  <a:gd fmla="*/ 32 w 32" name="T8"/>
                  <a:gd fmla="*/ 40 h 60" name="T9"/>
                </a:gdLst>
                <a:cxnLst>
                  <a:cxn ang="0">
                    <a:pos x="T0" y="T1"/>
                  </a:cxn>
                  <a:cxn ang="0">
                    <a:pos x="T2" y="T3"/>
                  </a:cxn>
                  <a:cxn ang="0">
                    <a:pos x="T4" y="T5"/>
                  </a:cxn>
                  <a:cxn ang="0">
                    <a:pos x="T6" y="T7"/>
                  </a:cxn>
                  <a:cxn ang="0">
                    <a:pos x="T8" y="T9"/>
                  </a:cxn>
                </a:cxnLst>
                <a:rect b="b" l="0" r="r" t="0"/>
                <a:pathLst>
                  <a:path h="60" w="32">
                    <a:moveTo>
                      <a:pt x="32" y="40"/>
                    </a:moveTo>
                    <a:lnTo>
                      <a:pt x="32" y="60"/>
                    </a:lnTo>
                    <a:lnTo>
                      <a:pt x="0" y="22"/>
                    </a:lnTo>
                    <a:lnTo>
                      <a:pt x="0" y="0"/>
                    </a:lnTo>
                    <a:lnTo>
                      <a:pt x="32" y="40"/>
                    </a:lnTo>
                    <a:close/>
                  </a:path>
                </a:pathLst>
              </a:custGeom>
              <a:grpFill/>
              <a:ln>
                <a:noFill/>
              </a:ln>
            </p:spPr>
            <p:txBody>
              <a:bodyPr anchor="t" anchorCtr="0" bIns="45720" compatLnSpc="1" lIns="91440" numCol="1" rIns="91440" tIns="45720" vert="horz" wrap="square"/>
              <a:lstStyle/>
              <a:p>
                <a:endParaRPr altLang="en-US" lang="zh-CN"/>
              </a:p>
            </p:txBody>
          </p:sp>
          <p:sp>
            <p:nvSpPr>
              <p:cNvPr id="1044" name="Freeform 890"/>
              <p:cNvSpPr/>
              <p:nvPr/>
            </p:nvSpPr>
            <p:spPr bwMode="auto">
              <a:xfrm>
                <a:off x="6052" y="2107"/>
                <a:ext cx="20" cy="50"/>
              </a:xfrm>
              <a:custGeom>
                <a:gdLst>
                  <a:gd fmla="*/ 0 w 20" name="T0"/>
                  <a:gd fmla="*/ 0 h 50" name="T1"/>
                  <a:gd fmla="*/ 20 w 20" name="T2"/>
                  <a:gd fmla="*/ 22 h 50" name="T3"/>
                  <a:gd fmla="*/ 20 w 20" name="T4"/>
                  <a:gd fmla="*/ 50 h 50" name="T5"/>
                  <a:gd fmla="*/ 0 w 20" name="T6"/>
                  <a:gd fmla="*/ 30 h 50" name="T7"/>
                  <a:gd fmla="*/ 0 w 20" name="T8"/>
                  <a:gd fmla="*/ 0 h 50" name="T9"/>
                </a:gdLst>
                <a:cxnLst>
                  <a:cxn ang="0">
                    <a:pos x="T0" y="T1"/>
                  </a:cxn>
                  <a:cxn ang="0">
                    <a:pos x="T2" y="T3"/>
                  </a:cxn>
                  <a:cxn ang="0">
                    <a:pos x="T4" y="T5"/>
                  </a:cxn>
                  <a:cxn ang="0">
                    <a:pos x="T6" y="T7"/>
                  </a:cxn>
                  <a:cxn ang="0">
                    <a:pos x="T8" y="T9"/>
                  </a:cxn>
                </a:cxnLst>
                <a:rect b="b" l="0" r="r" t="0"/>
                <a:pathLst>
                  <a:path h="50" w="20">
                    <a:moveTo>
                      <a:pt x="0" y="0"/>
                    </a:moveTo>
                    <a:lnTo>
                      <a:pt x="20" y="22"/>
                    </a:lnTo>
                    <a:lnTo>
                      <a:pt x="20" y="50"/>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45" name="Freeform 891"/>
              <p:cNvSpPr/>
              <p:nvPr/>
            </p:nvSpPr>
            <p:spPr bwMode="auto">
              <a:xfrm>
                <a:off x="6118" y="2231"/>
                <a:ext cx="14" cy="38"/>
              </a:xfrm>
              <a:custGeom>
                <a:gdLst>
                  <a:gd fmla="*/ 0 w 14" name="T0"/>
                  <a:gd fmla="*/ 0 h 38" name="T1"/>
                  <a:gd fmla="*/ 14 w 14" name="T2"/>
                  <a:gd fmla="*/ 16 h 38" name="T3"/>
                  <a:gd fmla="*/ 14 w 14" name="T4"/>
                  <a:gd fmla="*/ 38 h 38" name="T5"/>
                  <a:gd fmla="*/ 0 w 14" name="T6"/>
                  <a:gd fmla="*/ 24 h 38" name="T7"/>
                  <a:gd fmla="*/ 0 w 14" name="T8"/>
                  <a:gd fmla="*/ 0 h 38" name="T9"/>
                </a:gdLst>
                <a:cxnLst>
                  <a:cxn ang="0">
                    <a:pos x="T0" y="T1"/>
                  </a:cxn>
                  <a:cxn ang="0">
                    <a:pos x="T2" y="T3"/>
                  </a:cxn>
                  <a:cxn ang="0">
                    <a:pos x="T4" y="T5"/>
                  </a:cxn>
                  <a:cxn ang="0">
                    <a:pos x="T6" y="T7"/>
                  </a:cxn>
                  <a:cxn ang="0">
                    <a:pos x="T8" y="T9"/>
                  </a:cxn>
                </a:cxnLst>
                <a:rect b="b" l="0" r="r" t="0"/>
                <a:pathLst>
                  <a:path h="38" w="14">
                    <a:moveTo>
                      <a:pt x="0" y="0"/>
                    </a:moveTo>
                    <a:lnTo>
                      <a:pt x="14" y="16"/>
                    </a:lnTo>
                    <a:lnTo>
                      <a:pt x="14" y="38"/>
                    </a:lnTo>
                    <a:lnTo>
                      <a:pt x="0"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46" name="Freeform 892"/>
              <p:cNvSpPr/>
              <p:nvPr/>
            </p:nvSpPr>
            <p:spPr bwMode="auto">
              <a:xfrm>
                <a:off x="6146" y="2261"/>
                <a:ext cx="60" cy="76"/>
              </a:xfrm>
              <a:custGeom>
                <a:gdLst>
                  <a:gd fmla="*/ 60 w 60" name="T0"/>
                  <a:gd fmla="*/ 60 h 76" name="T1"/>
                  <a:gd fmla="*/ 60 w 60" name="T2"/>
                  <a:gd fmla="*/ 76 h 76" name="T3"/>
                  <a:gd fmla="*/ 2 w 60" name="T4"/>
                  <a:gd fmla="*/ 22 h 76" name="T5"/>
                  <a:gd fmla="*/ 2 w 60" name="T6"/>
                  <a:gd fmla="*/ 2 h 76" name="T7"/>
                  <a:gd fmla="*/ 0 w 60" name="T8"/>
                  <a:gd fmla="*/ 0 h 76" name="T9"/>
                  <a:gd fmla="*/ 60 w 60" name="T10"/>
                  <a:gd fmla="*/ 60 h 76" name="T11"/>
                </a:gdLst>
                <a:cxnLst>
                  <a:cxn ang="0">
                    <a:pos x="T0" y="T1"/>
                  </a:cxn>
                  <a:cxn ang="0">
                    <a:pos x="T2" y="T3"/>
                  </a:cxn>
                  <a:cxn ang="0">
                    <a:pos x="T4" y="T5"/>
                  </a:cxn>
                  <a:cxn ang="0">
                    <a:pos x="T6" y="T7"/>
                  </a:cxn>
                  <a:cxn ang="0">
                    <a:pos x="T8" y="T9"/>
                  </a:cxn>
                  <a:cxn ang="0">
                    <a:pos x="T10" y="T11"/>
                  </a:cxn>
                </a:cxnLst>
                <a:rect b="b" l="0" r="r" t="0"/>
                <a:pathLst>
                  <a:path h="76" w="60">
                    <a:moveTo>
                      <a:pt x="60" y="60"/>
                    </a:moveTo>
                    <a:lnTo>
                      <a:pt x="60" y="76"/>
                    </a:lnTo>
                    <a:lnTo>
                      <a:pt x="2" y="22"/>
                    </a:lnTo>
                    <a:lnTo>
                      <a:pt x="2" y="2"/>
                    </a:lnTo>
                    <a:lnTo>
                      <a:pt x="0" y="0"/>
                    </a:lnTo>
                    <a:lnTo>
                      <a:pt x="60" y="60"/>
                    </a:lnTo>
                    <a:close/>
                  </a:path>
                </a:pathLst>
              </a:custGeom>
              <a:grpFill/>
              <a:ln>
                <a:noFill/>
              </a:ln>
            </p:spPr>
            <p:txBody>
              <a:bodyPr anchor="t" anchorCtr="0" bIns="45720" compatLnSpc="1" lIns="91440" numCol="1" rIns="91440" tIns="45720" vert="horz" wrap="square"/>
              <a:lstStyle/>
              <a:p>
                <a:endParaRPr altLang="en-US" lang="zh-CN"/>
              </a:p>
            </p:txBody>
          </p:sp>
          <p:sp>
            <p:nvSpPr>
              <p:cNvPr id="1047" name="Freeform 893"/>
              <p:cNvSpPr/>
              <p:nvPr/>
            </p:nvSpPr>
            <p:spPr bwMode="auto">
              <a:xfrm>
                <a:off x="6052" y="2219"/>
                <a:ext cx="24" cy="50"/>
              </a:xfrm>
              <a:custGeom>
                <a:gdLst>
                  <a:gd fmla="*/ 0 w 24" name="T0"/>
                  <a:gd fmla="*/ 0 h 50" name="T1"/>
                  <a:gd fmla="*/ 24 w 24" name="T2"/>
                  <a:gd fmla="*/ 22 h 50" name="T3"/>
                  <a:gd fmla="*/ 24 w 24" name="T4"/>
                  <a:gd fmla="*/ 50 h 50" name="T5"/>
                  <a:gd fmla="*/ 0 w 24" name="T6"/>
                  <a:gd fmla="*/ 32 h 50" name="T7"/>
                  <a:gd fmla="*/ 0 w 24" name="T8"/>
                  <a:gd fmla="*/ 0 h 50" name="T9"/>
                </a:gdLst>
                <a:cxnLst>
                  <a:cxn ang="0">
                    <a:pos x="T0" y="T1"/>
                  </a:cxn>
                  <a:cxn ang="0">
                    <a:pos x="T2" y="T3"/>
                  </a:cxn>
                  <a:cxn ang="0">
                    <a:pos x="T4" y="T5"/>
                  </a:cxn>
                  <a:cxn ang="0">
                    <a:pos x="T6" y="T7"/>
                  </a:cxn>
                  <a:cxn ang="0">
                    <a:pos x="T8" y="T9"/>
                  </a:cxn>
                </a:cxnLst>
                <a:rect b="b" l="0" r="r" t="0"/>
                <a:pathLst>
                  <a:path h="50" w="24">
                    <a:moveTo>
                      <a:pt x="0" y="0"/>
                    </a:moveTo>
                    <a:lnTo>
                      <a:pt x="24" y="22"/>
                    </a:lnTo>
                    <a:lnTo>
                      <a:pt x="24" y="50"/>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48" name="Freeform 894"/>
              <p:cNvSpPr/>
              <p:nvPr/>
            </p:nvSpPr>
            <p:spPr bwMode="auto">
              <a:xfrm>
                <a:off x="6192" y="2345"/>
                <a:ext cx="14" cy="28"/>
              </a:xfrm>
              <a:custGeom>
                <a:gdLst>
                  <a:gd fmla="*/ 14 w 14" name="T0"/>
                  <a:gd fmla="*/ 14 h 28" name="T1"/>
                  <a:gd fmla="*/ 14 w 14" name="T2"/>
                  <a:gd fmla="*/ 28 h 28" name="T3"/>
                  <a:gd fmla="*/ 0 w 14" name="T4"/>
                  <a:gd fmla="*/ 18 h 28" name="T5"/>
                  <a:gd fmla="*/ 0 w 14" name="T6"/>
                  <a:gd fmla="*/ 0 h 28" name="T7"/>
                  <a:gd fmla="*/ 14 w 14" name="T8"/>
                  <a:gd fmla="*/ 14 h 28" name="T9"/>
                </a:gdLst>
                <a:cxnLst>
                  <a:cxn ang="0">
                    <a:pos x="T0" y="T1"/>
                  </a:cxn>
                  <a:cxn ang="0">
                    <a:pos x="T2" y="T3"/>
                  </a:cxn>
                  <a:cxn ang="0">
                    <a:pos x="T4" y="T5"/>
                  </a:cxn>
                  <a:cxn ang="0">
                    <a:pos x="T6" y="T7"/>
                  </a:cxn>
                  <a:cxn ang="0">
                    <a:pos x="T8" y="T9"/>
                  </a:cxn>
                </a:cxnLst>
                <a:rect b="b" l="0" r="r" t="0"/>
                <a:pathLst>
                  <a:path h="28" w="14">
                    <a:moveTo>
                      <a:pt x="14" y="14"/>
                    </a:moveTo>
                    <a:lnTo>
                      <a:pt x="14" y="28"/>
                    </a:lnTo>
                    <a:lnTo>
                      <a:pt x="0" y="18"/>
                    </a:lnTo>
                    <a:lnTo>
                      <a:pt x="0" y="0"/>
                    </a:lnTo>
                    <a:lnTo>
                      <a:pt x="14" y="14"/>
                    </a:lnTo>
                    <a:close/>
                  </a:path>
                </a:pathLst>
              </a:custGeom>
              <a:grpFill/>
              <a:ln>
                <a:noFill/>
              </a:ln>
            </p:spPr>
            <p:txBody>
              <a:bodyPr anchor="t" anchorCtr="0" bIns="45720" compatLnSpc="1" lIns="91440" numCol="1" rIns="91440" tIns="45720" vert="horz" wrap="square"/>
              <a:lstStyle/>
              <a:p>
                <a:endParaRPr altLang="en-US" lang="zh-CN"/>
              </a:p>
            </p:txBody>
          </p:sp>
          <p:sp>
            <p:nvSpPr>
              <p:cNvPr id="1049" name="Freeform 895"/>
              <p:cNvSpPr/>
              <p:nvPr/>
            </p:nvSpPr>
            <p:spPr bwMode="auto">
              <a:xfrm>
                <a:off x="6052" y="2275"/>
                <a:ext cx="58" cy="72"/>
              </a:xfrm>
              <a:custGeom>
                <a:gdLst>
                  <a:gd fmla="*/ 0 w 58" name="T0"/>
                  <a:gd fmla="*/ 0 h 72" name="T1"/>
                  <a:gd fmla="*/ 58 w 58" name="T2"/>
                  <a:gd fmla="*/ 46 h 72" name="T3"/>
                  <a:gd fmla="*/ 58 w 58" name="T4"/>
                  <a:gd fmla="*/ 72 h 72" name="T5"/>
                  <a:gd fmla="*/ 0 w 58" name="T6"/>
                  <a:gd fmla="*/ 32 h 72" name="T7"/>
                  <a:gd fmla="*/ 0 w 58" name="T8"/>
                  <a:gd fmla="*/ 0 h 72" name="T9"/>
                </a:gdLst>
                <a:cxnLst>
                  <a:cxn ang="0">
                    <a:pos x="T0" y="T1"/>
                  </a:cxn>
                  <a:cxn ang="0">
                    <a:pos x="T2" y="T3"/>
                  </a:cxn>
                  <a:cxn ang="0">
                    <a:pos x="T4" y="T5"/>
                  </a:cxn>
                  <a:cxn ang="0">
                    <a:pos x="T6" y="T7"/>
                  </a:cxn>
                  <a:cxn ang="0">
                    <a:pos x="T8" y="T9"/>
                  </a:cxn>
                </a:cxnLst>
                <a:rect b="b" l="0" r="r" t="0"/>
                <a:pathLst>
                  <a:path h="72" w="57">
                    <a:moveTo>
                      <a:pt x="0" y="0"/>
                    </a:moveTo>
                    <a:lnTo>
                      <a:pt x="58" y="46"/>
                    </a:lnTo>
                    <a:lnTo>
                      <a:pt x="58" y="72"/>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50" name="Freeform 896"/>
              <p:cNvSpPr/>
              <p:nvPr/>
            </p:nvSpPr>
            <p:spPr bwMode="auto">
              <a:xfrm>
                <a:off x="6124" y="2331"/>
                <a:ext cx="18" cy="36"/>
              </a:xfrm>
              <a:custGeom>
                <a:gdLst>
                  <a:gd fmla="*/ 0 w 18" name="T0"/>
                  <a:gd fmla="*/ 0 h 36" name="T1"/>
                  <a:gd fmla="*/ 18 w 18" name="T2"/>
                  <a:gd fmla="*/ 14 h 36" name="T3"/>
                  <a:gd fmla="*/ 18 w 18" name="T4"/>
                  <a:gd fmla="*/ 36 h 36" name="T5"/>
                  <a:gd fmla="*/ 2 w 18" name="T6"/>
                  <a:gd fmla="*/ 26 h 36" name="T7"/>
                  <a:gd fmla="*/ 2 w 18" name="T8"/>
                  <a:gd fmla="*/ 2 h 36" name="T9"/>
                  <a:gd fmla="*/ 0 w 18" name="T10"/>
                  <a:gd fmla="*/ 0 h 36" name="T11"/>
                </a:gdLst>
                <a:cxnLst>
                  <a:cxn ang="0">
                    <a:pos x="T0" y="T1"/>
                  </a:cxn>
                  <a:cxn ang="0">
                    <a:pos x="T2" y="T3"/>
                  </a:cxn>
                  <a:cxn ang="0">
                    <a:pos x="T4" y="T5"/>
                  </a:cxn>
                  <a:cxn ang="0">
                    <a:pos x="T6" y="T7"/>
                  </a:cxn>
                  <a:cxn ang="0">
                    <a:pos x="T8" y="T9"/>
                  </a:cxn>
                  <a:cxn ang="0">
                    <a:pos x="T10" y="T11"/>
                  </a:cxn>
                </a:cxnLst>
                <a:rect b="b" l="0" r="r" t="0"/>
                <a:pathLst>
                  <a:path h="36" w="18">
                    <a:moveTo>
                      <a:pt x="0" y="0"/>
                    </a:moveTo>
                    <a:lnTo>
                      <a:pt x="18" y="14"/>
                    </a:lnTo>
                    <a:lnTo>
                      <a:pt x="18" y="36"/>
                    </a:lnTo>
                    <a:lnTo>
                      <a:pt x="2" y="26"/>
                    </a:lnTo>
                    <a:lnTo>
                      <a:pt x="2" y="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51" name="Freeform 897"/>
              <p:cNvSpPr/>
              <p:nvPr/>
            </p:nvSpPr>
            <p:spPr bwMode="auto">
              <a:xfrm>
                <a:off x="6158" y="2357"/>
                <a:ext cx="48" cy="54"/>
              </a:xfrm>
              <a:custGeom>
                <a:gdLst>
                  <a:gd fmla="*/ 48 w 48" name="T0"/>
                  <a:gd fmla="*/ 38 h 54" name="T1"/>
                  <a:gd fmla="*/ 48 w 48" name="T2"/>
                  <a:gd fmla="*/ 54 h 54" name="T3"/>
                  <a:gd fmla="*/ 0 w 48" name="T4"/>
                  <a:gd fmla="*/ 20 h 54" name="T5"/>
                  <a:gd fmla="*/ 0 w 48" name="T6"/>
                  <a:gd fmla="*/ 0 h 54" name="T7"/>
                  <a:gd fmla="*/ 48 w 48" name="T8"/>
                  <a:gd fmla="*/ 38 h 54" name="T9"/>
                </a:gdLst>
                <a:cxnLst>
                  <a:cxn ang="0">
                    <a:pos x="T0" y="T1"/>
                  </a:cxn>
                  <a:cxn ang="0">
                    <a:pos x="T2" y="T3"/>
                  </a:cxn>
                  <a:cxn ang="0">
                    <a:pos x="T4" y="T5"/>
                  </a:cxn>
                  <a:cxn ang="0">
                    <a:pos x="T6" y="T7"/>
                  </a:cxn>
                  <a:cxn ang="0">
                    <a:pos x="T8" y="T9"/>
                  </a:cxn>
                </a:cxnLst>
                <a:rect b="b" l="0" r="r" t="0"/>
                <a:pathLst>
                  <a:path h="54" w="48">
                    <a:moveTo>
                      <a:pt x="48" y="38"/>
                    </a:moveTo>
                    <a:lnTo>
                      <a:pt x="48" y="54"/>
                    </a:lnTo>
                    <a:lnTo>
                      <a:pt x="0" y="20"/>
                    </a:lnTo>
                    <a:lnTo>
                      <a:pt x="0" y="0"/>
                    </a:lnTo>
                    <a:lnTo>
                      <a:pt x="48" y="38"/>
                    </a:lnTo>
                    <a:close/>
                  </a:path>
                </a:pathLst>
              </a:custGeom>
              <a:grpFill/>
              <a:ln>
                <a:noFill/>
              </a:ln>
            </p:spPr>
            <p:txBody>
              <a:bodyPr anchor="t" anchorCtr="0" bIns="45720" compatLnSpc="1" lIns="91440" numCol="1" rIns="91440" tIns="45720" vert="horz" wrap="square"/>
              <a:lstStyle/>
              <a:p>
                <a:endParaRPr altLang="en-US" lang="zh-CN"/>
              </a:p>
            </p:txBody>
          </p:sp>
          <p:sp>
            <p:nvSpPr>
              <p:cNvPr id="1052" name="Freeform 898"/>
              <p:cNvSpPr/>
              <p:nvPr/>
            </p:nvSpPr>
            <p:spPr bwMode="auto">
              <a:xfrm>
                <a:off x="6086" y="2353"/>
                <a:ext cx="18" cy="38"/>
              </a:xfrm>
              <a:custGeom>
                <a:gdLst>
                  <a:gd fmla="*/ 18 w 18" name="T0"/>
                  <a:gd fmla="*/ 12 h 38" name="T1"/>
                  <a:gd fmla="*/ 18 w 18" name="T2"/>
                  <a:gd fmla="*/ 38 h 38" name="T3"/>
                  <a:gd fmla="*/ 0 w 18" name="T4"/>
                  <a:gd fmla="*/ 28 h 38" name="T5"/>
                  <a:gd fmla="*/ 0 w 18" name="T6"/>
                  <a:gd fmla="*/ 0 h 38" name="T7"/>
                  <a:gd fmla="*/ 18 w 18" name="T8"/>
                  <a:gd fmla="*/ 12 h 38" name="T9"/>
                </a:gdLst>
                <a:cxnLst>
                  <a:cxn ang="0">
                    <a:pos x="T0" y="T1"/>
                  </a:cxn>
                  <a:cxn ang="0">
                    <a:pos x="T2" y="T3"/>
                  </a:cxn>
                  <a:cxn ang="0">
                    <a:pos x="T4" y="T5"/>
                  </a:cxn>
                  <a:cxn ang="0">
                    <a:pos x="T6" y="T7"/>
                  </a:cxn>
                  <a:cxn ang="0">
                    <a:pos x="T8" y="T9"/>
                  </a:cxn>
                </a:cxnLst>
                <a:rect b="b" l="0" r="r" t="0"/>
                <a:pathLst>
                  <a:path h="38" w="18">
                    <a:moveTo>
                      <a:pt x="18" y="12"/>
                    </a:moveTo>
                    <a:lnTo>
                      <a:pt x="18" y="38"/>
                    </a:lnTo>
                    <a:lnTo>
                      <a:pt x="0" y="28"/>
                    </a:lnTo>
                    <a:lnTo>
                      <a:pt x="0" y="0"/>
                    </a:lnTo>
                    <a:lnTo>
                      <a:pt x="18" y="12"/>
                    </a:lnTo>
                    <a:close/>
                  </a:path>
                </a:pathLst>
              </a:custGeom>
              <a:grpFill/>
              <a:ln>
                <a:noFill/>
              </a:ln>
            </p:spPr>
            <p:txBody>
              <a:bodyPr anchor="t" anchorCtr="0" bIns="45720" compatLnSpc="1" lIns="91440" numCol="1" rIns="91440" tIns="45720" vert="horz" wrap="square"/>
              <a:lstStyle/>
              <a:p>
                <a:endParaRPr altLang="en-US" lang="zh-CN"/>
              </a:p>
            </p:txBody>
          </p:sp>
          <p:sp>
            <p:nvSpPr>
              <p:cNvPr id="1053" name="Freeform 899"/>
              <p:cNvSpPr/>
              <p:nvPr/>
            </p:nvSpPr>
            <p:spPr bwMode="auto">
              <a:xfrm>
                <a:off x="6118" y="2373"/>
                <a:ext cx="88" cy="74"/>
              </a:xfrm>
              <a:custGeom>
                <a:gdLst>
                  <a:gd fmla="*/ 88 w 88" name="T0"/>
                  <a:gd fmla="*/ 58 h 74" name="T1"/>
                  <a:gd fmla="*/ 88 w 88" name="T2"/>
                  <a:gd fmla="*/ 74 h 74" name="T3"/>
                  <a:gd fmla="*/ 66 w 88" name="T4"/>
                  <a:gd fmla="*/ 62 h 74" name="T5"/>
                  <a:gd fmla="*/ 50 w 88" name="T6"/>
                  <a:gd fmla="*/ 52 h 74" name="T7"/>
                  <a:gd fmla="*/ 0 w 88" name="T8"/>
                  <a:gd fmla="*/ 26 h 74" name="T9"/>
                  <a:gd fmla="*/ 0 w 88" name="T10"/>
                  <a:gd fmla="*/ 0 h 74" name="T11"/>
                  <a:gd fmla="*/ 50 w 88" name="T12"/>
                  <a:gd fmla="*/ 34 h 74" name="T13"/>
                  <a:gd fmla="*/ 66 w 88" name="T14"/>
                  <a:gd fmla="*/ 44 h 74" name="T15"/>
                  <a:gd fmla="*/ 88 w 88" name="T16"/>
                  <a:gd fmla="*/ 58 h 7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4" w="88">
                    <a:moveTo>
                      <a:pt x="88" y="58"/>
                    </a:moveTo>
                    <a:lnTo>
                      <a:pt x="88" y="74"/>
                    </a:lnTo>
                    <a:lnTo>
                      <a:pt x="66" y="62"/>
                    </a:lnTo>
                    <a:lnTo>
                      <a:pt x="50" y="52"/>
                    </a:lnTo>
                    <a:lnTo>
                      <a:pt x="0" y="26"/>
                    </a:lnTo>
                    <a:lnTo>
                      <a:pt x="0" y="0"/>
                    </a:lnTo>
                    <a:lnTo>
                      <a:pt x="50" y="34"/>
                    </a:lnTo>
                    <a:lnTo>
                      <a:pt x="66" y="44"/>
                    </a:lnTo>
                    <a:lnTo>
                      <a:pt x="88" y="58"/>
                    </a:lnTo>
                    <a:close/>
                  </a:path>
                </a:pathLst>
              </a:custGeom>
              <a:grpFill/>
              <a:ln>
                <a:noFill/>
              </a:ln>
            </p:spPr>
            <p:txBody>
              <a:bodyPr anchor="t" anchorCtr="0" bIns="45720" compatLnSpc="1" lIns="91440" numCol="1" rIns="91440" tIns="45720" vert="horz" wrap="square"/>
              <a:lstStyle/>
              <a:p>
                <a:endParaRPr altLang="en-US" lang="zh-CN"/>
              </a:p>
            </p:txBody>
          </p:sp>
          <p:sp>
            <p:nvSpPr>
              <p:cNvPr id="1054" name="Freeform 900"/>
              <p:cNvSpPr/>
              <p:nvPr/>
            </p:nvSpPr>
            <p:spPr bwMode="auto">
              <a:xfrm>
                <a:off x="6052" y="2387"/>
                <a:ext cx="32" cy="44"/>
              </a:xfrm>
              <a:custGeom>
                <a:gdLst>
                  <a:gd fmla="*/ 0 w 32" name="T0"/>
                  <a:gd fmla="*/ 0 h 44" name="T1"/>
                  <a:gd fmla="*/ 32 w 32" name="T2"/>
                  <a:gd fmla="*/ 16 h 44" name="T3"/>
                  <a:gd fmla="*/ 32 w 32" name="T4"/>
                  <a:gd fmla="*/ 44 h 44" name="T5"/>
                  <a:gd fmla="*/ 0 w 32" name="T6"/>
                  <a:gd fmla="*/ 32 h 44" name="T7"/>
                  <a:gd fmla="*/ 0 w 32" name="T8"/>
                  <a:gd fmla="*/ 0 h 44" name="T9"/>
                </a:gdLst>
                <a:cxnLst>
                  <a:cxn ang="0">
                    <a:pos x="T0" y="T1"/>
                  </a:cxn>
                  <a:cxn ang="0">
                    <a:pos x="T2" y="T3"/>
                  </a:cxn>
                  <a:cxn ang="0">
                    <a:pos x="T4" y="T5"/>
                  </a:cxn>
                  <a:cxn ang="0">
                    <a:pos x="T6" y="T7"/>
                  </a:cxn>
                  <a:cxn ang="0">
                    <a:pos x="T8" y="T9"/>
                  </a:cxn>
                </a:cxnLst>
                <a:rect b="b" l="0" r="r" t="0"/>
                <a:pathLst>
                  <a:path h="44" w="32">
                    <a:moveTo>
                      <a:pt x="0" y="0"/>
                    </a:moveTo>
                    <a:lnTo>
                      <a:pt x="32" y="16"/>
                    </a:lnTo>
                    <a:lnTo>
                      <a:pt x="32" y="44"/>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55" name="Freeform 901"/>
              <p:cNvSpPr/>
              <p:nvPr/>
            </p:nvSpPr>
            <p:spPr bwMode="auto">
              <a:xfrm>
                <a:off x="6098" y="2411"/>
                <a:ext cx="32" cy="40"/>
              </a:xfrm>
              <a:custGeom>
                <a:gdLst>
                  <a:gd fmla="*/ 32 w 32" name="T0"/>
                  <a:gd fmla="*/ 16 h 40" name="T1"/>
                  <a:gd fmla="*/ 32 w 32" name="T2"/>
                  <a:gd fmla="*/ 40 h 40" name="T3"/>
                  <a:gd fmla="*/ 0 w 32" name="T4"/>
                  <a:gd fmla="*/ 26 h 40" name="T5"/>
                  <a:gd fmla="*/ 0 w 32" name="T6"/>
                  <a:gd fmla="*/ 0 h 40" name="T7"/>
                  <a:gd fmla="*/ 32 w 32" name="T8"/>
                  <a:gd fmla="*/ 16 h 40" name="T9"/>
                </a:gdLst>
                <a:cxnLst>
                  <a:cxn ang="0">
                    <a:pos x="T0" y="T1"/>
                  </a:cxn>
                  <a:cxn ang="0">
                    <a:pos x="T2" y="T3"/>
                  </a:cxn>
                  <a:cxn ang="0">
                    <a:pos x="T4" y="T5"/>
                  </a:cxn>
                  <a:cxn ang="0">
                    <a:pos x="T6" y="T7"/>
                  </a:cxn>
                  <a:cxn ang="0">
                    <a:pos x="T8" y="T9"/>
                  </a:cxn>
                </a:cxnLst>
                <a:rect b="b" l="0" r="r" t="0"/>
                <a:pathLst>
                  <a:path h="40" w="32">
                    <a:moveTo>
                      <a:pt x="32" y="16"/>
                    </a:moveTo>
                    <a:lnTo>
                      <a:pt x="32" y="40"/>
                    </a:lnTo>
                    <a:lnTo>
                      <a:pt x="0" y="26"/>
                    </a:lnTo>
                    <a:lnTo>
                      <a:pt x="0" y="0"/>
                    </a:lnTo>
                    <a:lnTo>
                      <a:pt x="32" y="16"/>
                    </a:lnTo>
                    <a:close/>
                  </a:path>
                </a:pathLst>
              </a:custGeom>
              <a:grpFill/>
              <a:ln>
                <a:noFill/>
              </a:ln>
            </p:spPr>
            <p:txBody>
              <a:bodyPr anchor="t" anchorCtr="0" bIns="45720" compatLnSpc="1" lIns="91440" numCol="1" rIns="91440" tIns="45720" vert="horz" wrap="square"/>
              <a:lstStyle/>
              <a:p>
                <a:endParaRPr altLang="en-US" lang="zh-CN"/>
              </a:p>
            </p:txBody>
          </p:sp>
          <p:sp>
            <p:nvSpPr>
              <p:cNvPr id="1056" name="Freeform 902"/>
              <p:cNvSpPr/>
              <p:nvPr/>
            </p:nvSpPr>
            <p:spPr bwMode="auto">
              <a:xfrm>
                <a:off x="6146" y="2435"/>
                <a:ext cx="60" cy="48"/>
              </a:xfrm>
              <a:custGeom>
                <a:gdLst>
                  <a:gd fmla="*/ 60 w 60" name="T0"/>
                  <a:gd fmla="*/ 32 h 48" name="T1"/>
                  <a:gd fmla="*/ 60 w 60" name="T2"/>
                  <a:gd fmla="*/ 48 h 48" name="T3"/>
                  <a:gd fmla="*/ 0 w 60" name="T4"/>
                  <a:gd fmla="*/ 22 h 48" name="T5"/>
                  <a:gd fmla="*/ 0 w 60" name="T6"/>
                  <a:gd fmla="*/ 0 h 48" name="T7"/>
                  <a:gd fmla="*/ 60 w 60" name="T8"/>
                  <a:gd fmla="*/ 32 h 48" name="T9"/>
                </a:gdLst>
                <a:cxnLst>
                  <a:cxn ang="0">
                    <a:pos x="T0" y="T1"/>
                  </a:cxn>
                  <a:cxn ang="0">
                    <a:pos x="T2" y="T3"/>
                  </a:cxn>
                  <a:cxn ang="0">
                    <a:pos x="T4" y="T5"/>
                  </a:cxn>
                  <a:cxn ang="0">
                    <a:pos x="T6" y="T7"/>
                  </a:cxn>
                  <a:cxn ang="0">
                    <a:pos x="T8" y="T9"/>
                  </a:cxn>
                </a:cxnLst>
                <a:rect b="b" l="0" r="r" t="0"/>
                <a:pathLst>
                  <a:path h="48" w="60">
                    <a:moveTo>
                      <a:pt x="60" y="32"/>
                    </a:moveTo>
                    <a:lnTo>
                      <a:pt x="60" y="48"/>
                    </a:lnTo>
                    <a:lnTo>
                      <a:pt x="0" y="22"/>
                    </a:lnTo>
                    <a:lnTo>
                      <a:pt x="0" y="0"/>
                    </a:lnTo>
                    <a:lnTo>
                      <a:pt x="60" y="32"/>
                    </a:lnTo>
                    <a:close/>
                  </a:path>
                </a:pathLst>
              </a:custGeom>
              <a:grpFill/>
              <a:ln>
                <a:noFill/>
              </a:ln>
            </p:spPr>
            <p:txBody>
              <a:bodyPr anchor="t" anchorCtr="0" bIns="45720" compatLnSpc="1" lIns="91440" numCol="1" rIns="91440" tIns="45720" vert="horz" wrap="square"/>
              <a:lstStyle/>
              <a:p>
                <a:endParaRPr altLang="en-US" lang="zh-CN"/>
              </a:p>
            </p:txBody>
          </p:sp>
          <p:sp>
            <p:nvSpPr>
              <p:cNvPr id="1057" name="Freeform 903"/>
              <p:cNvSpPr/>
              <p:nvPr/>
            </p:nvSpPr>
            <p:spPr bwMode="auto">
              <a:xfrm>
                <a:off x="6126" y="2471"/>
                <a:ext cx="42" cy="36"/>
              </a:xfrm>
              <a:custGeom>
                <a:gdLst>
                  <a:gd fmla="*/ 0 w 42" name="T0"/>
                  <a:gd fmla="*/ 0 h 36" name="T1"/>
                  <a:gd fmla="*/ 42 w 42" name="T2"/>
                  <a:gd fmla="*/ 18 h 36" name="T3"/>
                  <a:gd fmla="*/ 42 w 42" name="T4"/>
                  <a:gd fmla="*/ 36 h 36" name="T5"/>
                  <a:gd fmla="*/ 0 w 42" name="T6"/>
                  <a:gd fmla="*/ 24 h 36" name="T7"/>
                  <a:gd fmla="*/ 0 w 42" name="T8"/>
                  <a:gd fmla="*/ 0 h 36" name="T9"/>
                </a:gdLst>
                <a:cxnLst>
                  <a:cxn ang="0">
                    <a:pos x="T0" y="T1"/>
                  </a:cxn>
                  <a:cxn ang="0">
                    <a:pos x="T2" y="T3"/>
                  </a:cxn>
                  <a:cxn ang="0">
                    <a:pos x="T4" y="T5"/>
                  </a:cxn>
                  <a:cxn ang="0">
                    <a:pos x="T6" y="T7"/>
                  </a:cxn>
                  <a:cxn ang="0">
                    <a:pos x="T8" y="T9"/>
                  </a:cxn>
                </a:cxnLst>
                <a:rect b="b" l="0" r="r" t="0"/>
                <a:pathLst>
                  <a:path h="36" w="42">
                    <a:moveTo>
                      <a:pt x="0" y="0"/>
                    </a:moveTo>
                    <a:lnTo>
                      <a:pt x="42" y="18"/>
                    </a:lnTo>
                    <a:lnTo>
                      <a:pt x="42" y="36"/>
                    </a:lnTo>
                    <a:lnTo>
                      <a:pt x="0"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58" name="Freeform 904"/>
              <p:cNvSpPr/>
              <p:nvPr/>
            </p:nvSpPr>
            <p:spPr bwMode="auto">
              <a:xfrm>
                <a:off x="6090" y="2509"/>
                <a:ext cx="36" cy="34"/>
              </a:xfrm>
              <a:custGeom>
                <a:gdLst>
                  <a:gd fmla="*/ 0 w 36" name="T0"/>
                  <a:gd fmla="*/ 0 h 34" name="T1"/>
                  <a:gd fmla="*/ 36 w 36" name="T2"/>
                  <a:gd fmla="*/ 10 h 34" name="T3"/>
                  <a:gd fmla="*/ 36 w 36" name="T4"/>
                  <a:gd fmla="*/ 34 h 34" name="T5"/>
                  <a:gd fmla="*/ 0 w 36" name="T6"/>
                  <a:gd fmla="*/ 28 h 34" name="T7"/>
                  <a:gd fmla="*/ 0 w 36" name="T8"/>
                  <a:gd fmla="*/ 0 h 34" name="T9"/>
                </a:gdLst>
                <a:cxnLst>
                  <a:cxn ang="0">
                    <a:pos x="T0" y="T1"/>
                  </a:cxn>
                  <a:cxn ang="0">
                    <a:pos x="T2" y="T3"/>
                  </a:cxn>
                  <a:cxn ang="0">
                    <a:pos x="T4" y="T5"/>
                  </a:cxn>
                  <a:cxn ang="0">
                    <a:pos x="T6" y="T7"/>
                  </a:cxn>
                  <a:cxn ang="0">
                    <a:pos x="T8" y="T9"/>
                  </a:cxn>
                </a:cxnLst>
                <a:rect b="b" l="0" r="r" t="0"/>
                <a:pathLst>
                  <a:path h="34" w="36">
                    <a:moveTo>
                      <a:pt x="0" y="0"/>
                    </a:moveTo>
                    <a:lnTo>
                      <a:pt x="36" y="10"/>
                    </a:lnTo>
                    <a:lnTo>
                      <a:pt x="36" y="34"/>
                    </a:lnTo>
                    <a:lnTo>
                      <a:pt x="0" y="2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59" name="Freeform 905"/>
              <p:cNvSpPr/>
              <p:nvPr/>
            </p:nvSpPr>
            <p:spPr bwMode="auto">
              <a:xfrm>
                <a:off x="6140" y="2523"/>
                <a:ext cx="20" cy="24"/>
              </a:xfrm>
              <a:custGeom>
                <a:gdLst>
                  <a:gd fmla="*/ 0 w 20" name="T0"/>
                  <a:gd fmla="*/ 0 h 24" name="T1"/>
                  <a:gd fmla="*/ 20 w 20" name="T2"/>
                  <a:gd fmla="*/ 4 h 24" name="T3"/>
                  <a:gd fmla="*/ 20 w 20" name="T4"/>
                  <a:gd fmla="*/ 24 h 24" name="T5"/>
                  <a:gd fmla="*/ 0 w 20" name="T6"/>
                  <a:gd fmla="*/ 22 h 24" name="T7"/>
                  <a:gd fmla="*/ 0 w 20" name="T8"/>
                  <a:gd fmla="*/ 0 h 24" name="T9"/>
                </a:gdLst>
                <a:cxnLst>
                  <a:cxn ang="0">
                    <a:pos x="T0" y="T1"/>
                  </a:cxn>
                  <a:cxn ang="0">
                    <a:pos x="T2" y="T3"/>
                  </a:cxn>
                  <a:cxn ang="0">
                    <a:pos x="T4" y="T5"/>
                  </a:cxn>
                  <a:cxn ang="0">
                    <a:pos x="T6" y="T7"/>
                  </a:cxn>
                  <a:cxn ang="0">
                    <a:pos x="T8" y="T9"/>
                  </a:cxn>
                </a:cxnLst>
                <a:rect b="b" l="0" r="r" t="0"/>
                <a:pathLst>
                  <a:path h="24" w="20">
                    <a:moveTo>
                      <a:pt x="0" y="0"/>
                    </a:moveTo>
                    <a:lnTo>
                      <a:pt x="20" y="4"/>
                    </a:lnTo>
                    <a:lnTo>
                      <a:pt x="20" y="24"/>
                    </a:lnTo>
                    <a:lnTo>
                      <a:pt x="0" y="2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60" name="Freeform 906"/>
              <p:cNvSpPr/>
              <p:nvPr/>
            </p:nvSpPr>
            <p:spPr bwMode="auto">
              <a:xfrm>
                <a:off x="6174" y="2531"/>
                <a:ext cx="32" cy="24"/>
              </a:xfrm>
              <a:custGeom>
                <a:gdLst>
                  <a:gd fmla="*/ 32 w 32" name="T0"/>
                  <a:gd fmla="*/ 8 h 24" name="T1"/>
                  <a:gd fmla="*/ 32 w 32" name="T2"/>
                  <a:gd fmla="*/ 24 h 24" name="T3"/>
                  <a:gd fmla="*/ 0 w 32" name="T4"/>
                  <a:gd fmla="*/ 18 h 24" name="T5"/>
                  <a:gd fmla="*/ 0 w 32" name="T6"/>
                  <a:gd fmla="*/ 0 h 24" name="T7"/>
                  <a:gd fmla="*/ 32 w 32" name="T8"/>
                  <a:gd fmla="*/ 8 h 24" name="T9"/>
                </a:gdLst>
                <a:cxnLst>
                  <a:cxn ang="0">
                    <a:pos x="T0" y="T1"/>
                  </a:cxn>
                  <a:cxn ang="0">
                    <a:pos x="T2" y="T3"/>
                  </a:cxn>
                  <a:cxn ang="0">
                    <a:pos x="T4" y="T5"/>
                  </a:cxn>
                  <a:cxn ang="0">
                    <a:pos x="T6" y="T7"/>
                  </a:cxn>
                  <a:cxn ang="0">
                    <a:pos x="T8" y="T9"/>
                  </a:cxn>
                </a:cxnLst>
                <a:rect b="b" l="0" r="r" t="0"/>
                <a:pathLst>
                  <a:path h="24" w="32">
                    <a:moveTo>
                      <a:pt x="32" y="8"/>
                    </a:moveTo>
                    <a:lnTo>
                      <a:pt x="32" y="24"/>
                    </a:lnTo>
                    <a:lnTo>
                      <a:pt x="0" y="18"/>
                    </a:lnTo>
                    <a:lnTo>
                      <a:pt x="0" y="0"/>
                    </a:lnTo>
                    <a:lnTo>
                      <a:pt x="32" y="8"/>
                    </a:lnTo>
                    <a:close/>
                  </a:path>
                </a:pathLst>
              </a:custGeom>
              <a:grpFill/>
              <a:ln>
                <a:noFill/>
              </a:ln>
            </p:spPr>
            <p:txBody>
              <a:bodyPr anchor="t" anchorCtr="0" bIns="45720" compatLnSpc="1" lIns="91440" numCol="1" rIns="91440" tIns="45720" vert="horz" wrap="square"/>
              <a:lstStyle/>
              <a:p>
                <a:endParaRPr altLang="en-US" lang="zh-CN"/>
              </a:p>
            </p:txBody>
          </p:sp>
          <p:sp>
            <p:nvSpPr>
              <p:cNvPr id="1061" name="Freeform 907"/>
              <p:cNvSpPr/>
              <p:nvPr/>
            </p:nvSpPr>
            <p:spPr bwMode="auto">
              <a:xfrm>
                <a:off x="6052" y="2555"/>
                <a:ext cx="38" cy="34"/>
              </a:xfrm>
              <a:custGeom>
                <a:gdLst>
                  <a:gd fmla="*/ 0 w 38" name="T0"/>
                  <a:gd fmla="*/ 0 h 34" name="T1"/>
                  <a:gd fmla="*/ 38 w 38" name="T2"/>
                  <a:gd fmla="*/ 6 h 34" name="T3"/>
                  <a:gd fmla="*/ 38 w 38" name="T4"/>
                  <a:gd fmla="*/ 34 h 34" name="T5"/>
                  <a:gd fmla="*/ 0 w 38" name="T6"/>
                  <a:gd fmla="*/ 32 h 34" name="T7"/>
                  <a:gd fmla="*/ 0 w 38" name="T8"/>
                  <a:gd fmla="*/ 0 h 34" name="T9"/>
                </a:gdLst>
                <a:cxnLst>
                  <a:cxn ang="0">
                    <a:pos x="T0" y="T1"/>
                  </a:cxn>
                  <a:cxn ang="0">
                    <a:pos x="T2" y="T3"/>
                  </a:cxn>
                  <a:cxn ang="0">
                    <a:pos x="T4" y="T5"/>
                  </a:cxn>
                  <a:cxn ang="0">
                    <a:pos x="T6" y="T7"/>
                  </a:cxn>
                  <a:cxn ang="0">
                    <a:pos x="T8" y="T9"/>
                  </a:cxn>
                </a:cxnLst>
                <a:rect b="b" l="0" r="r" t="0"/>
                <a:pathLst>
                  <a:path h="34" w="38">
                    <a:moveTo>
                      <a:pt x="0" y="0"/>
                    </a:moveTo>
                    <a:lnTo>
                      <a:pt x="38" y="6"/>
                    </a:lnTo>
                    <a:lnTo>
                      <a:pt x="38" y="34"/>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62" name="Freeform 908"/>
              <p:cNvSpPr/>
              <p:nvPr/>
            </p:nvSpPr>
            <p:spPr bwMode="auto">
              <a:xfrm>
                <a:off x="6156" y="2571"/>
                <a:ext cx="50" cy="22"/>
              </a:xfrm>
              <a:custGeom>
                <a:gdLst>
                  <a:gd fmla="*/ 50 w 50" name="T0"/>
                  <a:gd fmla="*/ 6 h 22" name="T1"/>
                  <a:gd fmla="*/ 50 w 50" name="T2"/>
                  <a:gd fmla="*/ 22 h 22" name="T3"/>
                  <a:gd fmla="*/ 0 w 50" name="T4"/>
                  <a:gd fmla="*/ 20 h 22" name="T5"/>
                  <a:gd fmla="*/ 0 w 50" name="T6"/>
                  <a:gd fmla="*/ 0 h 22" name="T7"/>
                  <a:gd fmla="*/ 50 w 50" name="T8"/>
                  <a:gd fmla="*/ 6 h 22" name="T9"/>
                </a:gdLst>
                <a:cxnLst>
                  <a:cxn ang="0">
                    <a:pos x="T0" y="T1"/>
                  </a:cxn>
                  <a:cxn ang="0">
                    <a:pos x="T2" y="T3"/>
                  </a:cxn>
                  <a:cxn ang="0">
                    <a:pos x="T4" y="T5"/>
                  </a:cxn>
                  <a:cxn ang="0">
                    <a:pos x="T6" y="T7"/>
                  </a:cxn>
                  <a:cxn ang="0">
                    <a:pos x="T8" y="T9"/>
                  </a:cxn>
                </a:cxnLst>
                <a:rect b="b" l="0" r="r" t="0"/>
                <a:pathLst>
                  <a:path h="22" w="50">
                    <a:moveTo>
                      <a:pt x="50" y="6"/>
                    </a:moveTo>
                    <a:lnTo>
                      <a:pt x="50" y="22"/>
                    </a:lnTo>
                    <a:lnTo>
                      <a:pt x="0" y="20"/>
                    </a:lnTo>
                    <a:lnTo>
                      <a:pt x="0" y="0"/>
                    </a:lnTo>
                    <a:lnTo>
                      <a:pt x="50" y="6"/>
                    </a:lnTo>
                    <a:close/>
                  </a:path>
                </a:pathLst>
              </a:custGeom>
              <a:grpFill/>
              <a:ln>
                <a:noFill/>
              </a:ln>
            </p:spPr>
            <p:txBody>
              <a:bodyPr anchor="t" anchorCtr="0" bIns="45720" compatLnSpc="1" lIns="91440" numCol="1" rIns="91440" tIns="45720" vert="horz" wrap="square"/>
              <a:lstStyle/>
              <a:p>
                <a:endParaRPr altLang="en-US" lang="zh-CN"/>
              </a:p>
            </p:txBody>
          </p:sp>
          <p:sp>
            <p:nvSpPr>
              <p:cNvPr id="1063" name="Freeform 909"/>
              <p:cNvSpPr/>
              <p:nvPr/>
            </p:nvSpPr>
            <p:spPr bwMode="auto">
              <a:xfrm>
                <a:off x="6052" y="2611"/>
                <a:ext cx="24" cy="33"/>
              </a:xfrm>
              <a:custGeom>
                <a:gdLst>
                  <a:gd fmla="*/ 0 w 24" name="T0"/>
                  <a:gd fmla="*/ 0 h 33" name="T1"/>
                  <a:gd fmla="*/ 24 w 24" name="T2"/>
                  <a:gd fmla="*/ 2 h 33" name="T3"/>
                  <a:gd fmla="*/ 24 w 24" name="T4"/>
                  <a:gd fmla="*/ 31 h 33" name="T5"/>
                  <a:gd fmla="*/ 0 w 24" name="T6"/>
                  <a:gd fmla="*/ 33 h 33" name="T7"/>
                  <a:gd fmla="*/ 0 w 24" name="T8"/>
                  <a:gd fmla="*/ 0 h 33" name="T9"/>
                </a:gdLst>
                <a:cxnLst>
                  <a:cxn ang="0">
                    <a:pos x="T0" y="T1"/>
                  </a:cxn>
                  <a:cxn ang="0">
                    <a:pos x="T2" y="T3"/>
                  </a:cxn>
                  <a:cxn ang="0">
                    <a:pos x="T4" y="T5"/>
                  </a:cxn>
                  <a:cxn ang="0">
                    <a:pos x="T6" y="T7"/>
                  </a:cxn>
                  <a:cxn ang="0">
                    <a:pos x="T8" y="T9"/>
                  </a:cxn>
                </a:cxnLst>
                <a:rect b="b" l="0" r="r" t="0"/>
                <a:pathLst>
                  <a:path h="33" w="24">
                    <a:moveTo>
                      <a:pt x="0" y="0"/>
                    </a:moveTo>
                    <a:lnTo>
                      <a:pt x="24" y="2"/>
                    </a:lnTo>
                    <a:lnTo>
                      <a:pt x="24" y="31"/>
                    </a:lnTo>
                    <a:lnTo>
                      <a:pt x="0" y="33"/>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64" name="Freeform 910"/>
              <p:cNvSpPr/>
              <p:nvPr/>
            </p:nvSpPr>
            <p:spPr bwMode="auto">
              <a:xfrm>
                <a:off x="6156" y="2613"/>
                <a:ext cx="22" cy="23"/>
              </a:xfrm>
              <a:custGeom>
                <a:gdLst>
                  <a:gd fmla="*/ 0 w 22" name="T0"/>
                  <a:gd fmla="*/ 0 h 23" name="T1"/>
                  <a:gd fmla="*/ 22 w 22" name="T2"/>
                  <a:gd fmla="*/ 0 h 23" name="T3"/>
                  <a:gd fmla="*/ 22 w 22" name="T4"/>
                  <a:gd fmla="*/ 20 h 23" name="T5"/>
                  <a:gd fmla="*/ 0 w 22" name="T6"/>
                  <a:gd fmla="*/ 23 h 23" name="T7"/>
                  <a:gd fmla="*/ 0 w 22" name="T8"/>
                  <a:gd fmla="*/ 0 h 23" name="T9"/>
                </a:gdLst>
                <a:cxnLst>
                  <a:cxn ang="0">
                    <a:pos x="T0" y="T1"/>
                  </a:cxn>
                  <a:cxn ang="0">
                    <a:pos x="T2" y="T3"/>
                  </a:cxn>
                  <a:cxn ang="0">
                    <a:pos x="T4" y="T5"/>
                  </a:cxn>
                  <a:cxn ang="0">
                    <a:pos x="T6" y="T7"/>
                  </a:cxn>
                  <a:cxn ang="0">
                    <a:pos x="T8" y="T9"/>
                  </a:cxn>
                </a:cxnLst>
                <a:rect b="b" l="0" r="r" t="0"/>
                <a:pathLst>
                  <a:path h="23" w="22">
                    <a:moveTo>
                      <a:pt x="0" y="0"/>
                    </a:moveTo>
                    <a:lnTo>
                      <a:pt x="22" y="0"/>
                    </a:lnTo>
                    <a:lnTo>
                      <a:pt x="22" y="20"/>
                    </a:lnTo>
                    <a:lnTo>
                      <a:pt x="0" y="23"/>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65" name="Freeform 911"/>
              <p:cNvSpPr/>
              <p:nvPr/>
            </p:nvSpPr>
            <p:spPr bwMode="auto">
              <a:xfrm>
                <a:off x="6110" y="2658"/>
                <a:ext cx="30" cy="30"/>
              </a:xfrm>
              <a:custGeom>
                <a:gdLst>
                  <a:gd fmla="*/ 30 w 30" name="T0"/>
                  <a:gd fmla="*/ 0 h 30" name="T1"/>
                  <a:gd fmla="*/ 30 w 30" name="T2"/>
                  <a:gd fmla="*/ 22 h 30" name="T3"/>
                  <a:gd fmla="*/ 16 w 30" name="T4"/>
                  <a:gd fmla="*/ 26 h 30" name="T5"/>
                  <a:gd fmla="*/ 0 w 30" name="T6"/>
                  <a:gd fmla="*/ 30 h 30" name="T7"/>
                  <a:gd fmla="*/ 0 w 30" name="T8"/>
                  <a:gd fmla="*/ 4 h 30" name="T9"/>
                  <a:gd fmla="*/ 30 w 30" name="T10"/>
                  <a:gd fmla="*/ 0 h 30" name="T11"/>
                </a:gdLst>
                <a:cxnLst>
                  <a:cxn ang="0">
                    <a:pos x="T0" y="T1"/>
                  </a:cxn>
                  <a:cxn ang="0">
                    <a:pos x="T2" y="T3"/>
                  </a:cxn>
                  <a:cxn ang="0">
                    <a:pos x="T4" y="T5"/>
                  </a:cxn>
                  <a:cxn ang="0">
                    <a:pos x="T6" y="T7"/>
                  </a:cxn>
                  <a:cxn ang="0">
                    <a:pos x="T8" y="T9"/>
                  </a:cxn>
                  <a:cxn ang="0">
                    <a:pos x="T10" y="T11"/>
                  </a:cxn>
                </a:cxnLst>
                <a:rect b="b" l="0" r="r" t="0"/>
                <a:pathLst>
                  <a:path h="30" w="30">
                    <a:moveTo>
                      <a:pt x="30" y="0"/>
                    </a:moveTo>
                    <a:lnTo>
                      <a:pt x="30" y="22"/>
                    </a:lnTo>
                    <a:lnTo>
                      <a:pt x="16" y="26"/>
                    </a:lnTo>
                    <a:lnTo>
                      <a:pt x="0" y="30"/>
                    </a:lnTo>
                    <a:lnTo>
                      <a:pt x="0" y="4"/>
                    </a:lnTo>
                    <a:lnTo>
                      <a:pt x="30" y="0"/>
                    </a:lnTo>
                    <a:close/>
                  </a:path>
                </a:pathLst>
              </a:custGeom>
              <a:grpFill/>
              <a:ln>
                <a:noFill/>
              </a:ln>
            </p:spPr>
            <p:txBody>
              <a:bodyPr anchor="t" anchorCtr="0" bIns="45720" compatLnSpc="1" lIns="91440" numCol="1" rIns="91440" tIns="45720" vert="horz" wrap="square"/>
              <a:lstStyle/>
              <a:p>
                <a:endParaRPr altLang="en-US" lang="zh-CN"/>
              </a:p>
            </p:txBody>
          </p:sp>
          <p:sp>
            <p:nvSpPr>
              <p:cNvPr id="1066" name="Freeform 912"/>
              <p:cNvSpPr/>
              <p:nvPr/>
            </p:nvSpPr>
            <p:spPr bwMode="auto">
              <a:xfrm>
                <a:off x="6154" y="2650"/>
                <a:ext cx="52" cy="28"/>
              </a:xfrm>
              <a:custGeom>
                <a:gdLst>
                  <a:gd fmla="*/ 52 w 52" name="T0"/>
                  <a:gd fmla="*/ 0 h 28" name="T1"/>
                  <a:gd fmla="*/ 52 w 52" name="T2"/>
                  <a:gd fmla="*/ 16 h 28" name="T3"/>
                  <a:gd fmla="*/ 2 w 52" name="T4"/>
                  <a:gd fmla="*/ 28 h 28" name="T5"/>
                  <a:gd fmla="*/ 2 w 52" name="T6"/>
                  <a:gd fmla="*/ 8 h 28" name="T7"/>
                  <a:gd fmla="*/ 0 w 52" name="T8"/>
                  <a:gd fmla="*/ 8 h 28" name="T9"/>
                  <a:gd fmla="*/ 2 w 52" name="T10"/>
                  <a:gd fmla="*/ 6 h 28" name="T11"/>
                  <a:gd fmla="*/ 52 w 52" name="T12"/>
                  <a:gd fmla="*/ 0 h 28" name="T13"/>
                </a:gdLst>
                <a:cxnLst>
                  <a:cxn ang="0">
                    <a:pos x="T0" y="T1"/>
                  </a:cxn>
                  <a:cxn ang="0">
                    <a:pos x="T2" y="T3"/>
                  </a:cxn>
                  <a:cxn ang="0">
                    <a:pos x="T4" y="T5"/>
                  </a:cxn>
                  <a:cxn ang="0">
                    <a:pos x="T6" y="T7"/>
                  </a:cxn>
                  <a:cxn ang="0">
                    <a:pos x="T8" y="T9"/>
                  </a:cxn>
                  <a:cxn ang="0">
                    <a:pos x="T10" y="T11"/>
                  </a:cxn>
                  <a:cxn ang="0">
                    <a:pos x="T12" y="T13"/>
                  </a:cxn>
                </a:cxnLst>
                <a:rect b="b" l="0" r="r" t="0"/>
                <a:pathLst>
                  <a:path h="28" w="52">
                    <a:moveTo>
                      <a:pt x="52" y="0"/>
                    </a:moveTo>
                    <a:lnTo>
                      <a:pt x="52" y="16"/>
                    </a:lnTo>
                    <a:lnTo>
                      <a:pt x="2" y="28"/>
                    </a:lnTo>
                    <a:lnTo>
                      <a:pt x="2" y="8"/>
                    </a:lnTo>
                    <a:lnTo>
                      <a:pt x="0" y="8"/>
                    </a:lnTo>
                    <a:lnTo>
                      <a:pt x="2" y="6"/>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1067" name="Freeform 913"/>
              <p:cNvSpPr/>
              <p:nvPr/>
            </p:nvSpPr>
            <p:spPr bwMode="auto">
              <a:xfrm>
                <a:off x="6052" y="2716"/>
                <a:ext cx="30" cy="38"/>
              </a:xfrm>
              <a:custGeom>
                <a:gdLst>
                  <a:gd fmla="*/ 0 w 30" name="T0"/>
                  <a:gd fmla="*/ 6 h 38" name="T1"/>
                  <a:gd fmla="*/ 30 w 30" name="T2"/>
                  <a:gd fmla="*/ 0 h 38" name="T3"/>
                  <a:gd fmla="*/ 30 w 30" name="T4"/>
                  <a:gd fmla="*/ 28 h 38" name="T5"/>
                  <a:gd fmla="*/ 0 w 30" name="T6"/>
                  <a:gd fmla="*/ 38 h 38" name="T7"/>
                  <a:gd fmla="*/ 0 w 30" name="T8"/>
                  <a:gd fmla="*/ 6 h 38" name="T9"/>
                </a:gdLst>
                <a:cxnLst>
                  <a:cxn ang="0">
                    <a:pos x="T0" y="T1"/>
                  </a:cxn>
                  <a:cxn ang="0">
                    <a:pos x="T2" y="T3"/>
                  </a:cxn>
                  <a:cxn ang="0">
                    <a:pos x="T4" y="T5"/>
                  </a:cxn>
                  <a:cxn ang="0">
                    <a:pos x="T6" y="T7"/>
                  </a:cxn>
                  <a:cxn ang="0">
                    <a:pos x="T8" y="T9"/>
                  </a:cxn>
                </a:cxnLst>
                <a:rect b="b" l="0" r="r" t="0"/>
                <a:pathLst>
                  <a:path h="38" w="30">
                    <a:moveTo>
                      <a:pt x="0" y="6"/>
                    </a:moveTo>
                    <a:lnTo>
                      <a:pt x="30" y="0"/>
                    </a:lnTo>
                    <a:lnTo>
                      <a:pt x="30" y="28"/>
                    </a:lnTo>
                    <a:lnTo>
                      <a:pt x="0" y="38"/>
                    </a:lnTo>
                    <a:lnTo>
                      <a:pt x="0" y="6"/>
                    </a:lnTo>
                    <a:close/>
                  </a:path>
                </a:pathLst>
              </a:custGeom>
              <a:grpFill/>
              <a:ln>
                <a:noFill/>
              </a:ln>
            </p:spPr>
            <p:txBody>
              <a:bodyPr anchor="t" anchorCtr="0" bIns="45720" compatLnSpc="1" lIns="91440" numCol="1" rIns="91440" tIns="45720" vert="horz" wrap="square"/>
              <a:lstStyle/>
              <a:p>
                <a:endParaRPr altLang="en-US" lang="zh-CN"/>
              </a:p>
            </p:txBody>
          </p:sp>
          <p:sp>
            <p:nvSpPr>
              <p:cNvPr id="1068" name="Freeform 914"/>
              <p:cNvSpPr/>
              <p:nvPr/>
            </p:nvSpPr>
            <p:spPr bwMode="auto">
              <a:xfrm>
                <a:off x="6156" y="2696"/>
                <a:ext cx="20" cy="24"/>
              </a:xfrm>
              <a:custGeom>
                <a:gdLst>
                  <a:gd fmla="*/ 0 w 20" name="T0"/>
                  <a:gd fmla="*/ 4 h 24" name="T1"/>
                  <a:gd fmla="*/ 20 w 20" name="T2"/>
                  <a:gd fmla="*/ 0 h 24" name="T3"/>
                  <a:gd fmla="*/ 20 w 20" name="T4"/>
                  <a:gd fmla="*/ 18 h 24" name="T5"/>
                  <a:gd fmla="*/ 0 w 20" name="T6"/>
                  <a:gd fmla="*/ 24 h 24" name="T7"/>
                  <a:gd fmla="*/ 0 w 20" name="T8"/>
                  <a:gd fmla="*/ 4 h 24" name="T9"/>
                  <a:gd fmla="*/ 0 w 20" name="T10"/>
                  <a:gd fmla="*/ 4 h 24" name="T11"/>
                  <a:gd fmla="*/ 0 w 20" name="T12"/>
                  <a:gd fmla="*/ 4 h 24" name="T13"/>
                </a:gdLst>
                <a:cxnLst>
                  <a:cxn ang="0">
                    <a:pos x="T0" y="T1"/>
                  </a:cxn>
                  <a:cxn ang="0">
                    <a:pos x="T2" y="T3"/>
                  </a:cxn>
                  <a:cxn ang="0">
                    <a:pos x="T4" y="T5"/>
                  </a:cxn>
                  <a:cxn ang="0">
                    <a:pos x="T6" y="T7"/>
                  </a:cxn>
                  <a:cxn ang="0">
                    <a:pos x="T8" y="T9"/>
                  </a:cxn>
                  <a:cxn ang="0">
                    <a:pos x="T10" y="T11"/>
                  </a:cxn>
                  <a:cxn ang="0">
                    <a:pos x="T12" y="T13"/>
                  </a:cxn>
                </a:cxnLst>
                <a:rect b="b" l="0" r="r" t="0"/>
                <a:pathLst>
                  <a:path h="24" w="20">
                    <a:moveTo>
                      <a:pt x="0" y="4"/>
                    </a:moveTo>
                    <a:lnTo>
                      <a:pt x="20" y="0"/>
                    </a:lnTo>
                    <a:lnTo>
                      <a:pt x="20" y="18"/>
                    </a:lnTo>
                    <a:lnTo>
                      <a:pt x="0" y="24"/>
                    </a:lnTo>
                    <a:lnTo>
                      <a:pt x="0" y="4"/>
                    </a:lnTo>
                    <a:lnTo>
                      <a:pt x="0" y="4"/>
                    </a:lnTo>
                    <a:lnTo>
                      <a:pt x="0" y="4"/>
                    </a:lnTo>
                    <a:close/>
                  </a:path>
                </a:pathLst>
              </a:custGeom>
              <a:grpFill/>
              <a:ln>
                <a:noFill/>
              </a:ln>
            </p:spPr>
            <p:txBody>
              <a:bodyPr anchor="t" anchorCtr="0" bIns="45720" compatLnSpc="1" lIns="91440" numCol="1" rIns="91440" tIns="45720" vert="horz" wrap="square"/>
              <a:lstStyle/>
              <a:p>
                <a:endParaRPr altLang="en-US" lang="zh-CN"/>
              </a:p>
            </p:txBody>
          </p:sp>
          <p:sp>
            <p:nvSpPr>
              <p:cNvPr id="1069" name="Freeform 915"/>
              <p:cNvSpPr/>
              <p:nvPr/>
            </p:nvSpPr>
            <p:spPr bwMode="auto">
              <a:xfrm>
                <a:off x="6192" y="2690"/>
                <a:ext cx="14" cy="20"/>
              </a:xfrm>
              <a:custGeom>
                <a:gdLst>
                  <a:gd fmla="*/ 14 w 14" name="T0"/>
                  <a:gd fmla="*/ 0 h 20" name="T1"/>
                  <a:gd fmla="*/ 14 w 14" name="T2"/>
                  <a:gd fmla="*/ 16 h 20" name="T3"/>
                  <a:gd fmla="*/ 0 w 14" name="T4"/>
                  <a:gd fmla="*/ 20 h 20" name="T5"/>
                  <a:gd fmla="*/ 0 w 14" name="T6"/>
                  <a:gd fmla="*/ 2 h 20" name="T7"/>
                  <a:gd fmla="*/ 14 w 14" name="T8"/>
                  <a:gd fmla="*/ 0 h 20" name="T9"/>
                </a:gdLst>
                <a:cxnLst>
                  <a:cxn ang="0">
                    <a:pos x="T0" y="T1"/>
                  </a:cxn>
                  <a:cxn ang="0">
                    <a:pos x="T2" y="T3"/>
                  </a:cxn>
                  <a:cxn ang="0">
                    <a:pos x="T4" y="T5"/>
                  </a:cxn>
                  <a:cxn ang="0">
                    <a:pos x="T6" y="T7"/>
                  </a:cxn>
                  <a:cxn ang="0">
                    <a:pos x="T8" y="T9"/>
                  </a:cxn>
                </a:cxnLst>
                <a:rect b="b" l="0" r="r" t="0"/>
                <a:pathLst>
                  <a:path h="20" w="14">
                    <a:moveTo>
                      <a:pt x="14" y="0"/>
                    </a:moveTo>
                    <a:lnTo>
                      <a:pt x="14" y="16"/>
                    </a:lnTo>
                    <a:lnTo>
                      <a:pt x="0" y="20"/>
                    </a:lnTo>
                    <a:lnTo>
                      <a:pt x="0" y="2"/>
                    </a:lnTo>
                    <a:lnTo>
                      <a:pt x="14" y="0"/>
                    </a:lnTo>
                    <a:close/>
                  </a:path>
                </a:pathLst>
              </a:custGeom>
              <a:grpFill/>
              <a:ln>
                <a:noFill/>
              </a:ln>
            </p:spPr>
            <p:txBody>
              <a:bodyPr anchor="t" anchorCtr="0" bIns="45720" compatLnSpc="1" lIns="91440" numCol="1" rIns="91440" tIns="45720" vert="horz" wrap="square"/>
              <a:lstStyle/>
              <a:p>
                <a:endParaRPr altLang="en-US" lang="zh-CN"/>
              </a:p>
            </p:txBody>
          </p:sp>
          <p:sp>
            <p:nvSpPr>
              <p:cNvPr id="1070" name="Freeform 916"/>
              <p:cNvSpPr/>
              <p:nvPr/>
            </p:nvSpPr>
            <p:spPr bwMode="auto">
              <a:xfrm>
                <a:off x="6052" y="2774"/>
                <a:ext cx="22" cy="38"/>
              </a:xfrm>
              <a:custGeom>
                <a:gdLst>
                  <a:gd fmla="*/ 0 w 22" name="T0"/>
                  <a:gd fmla="*/ 8 h 38" name="T1"/>
                  <a:gd fmla="*/ 22 w 22" name="T2"/>
                  <a:gd fmla="*/ 0 h 38" name="T3"/>
                  <a:gd fmla="*/ 22 w 22" name="T4"/>
                  <a:gd fmla="*/ 28 h 38" name="T5"/>
                  <a:gd fmla="*/ 0 w 22" name="T6"/>
                  <a:gd fmla="*/ 38 h 38" name="T7"/>
                  <a:gd fmla="*/ 0 w 22" name="T8"/>
                  <a:gd fmla="*/ 8 h 38" name="T9"/>
                </a:gdLst>
                <a:cxnLst>
                  <a:cxn ang="0">
                    <a:pos x="T0" y="T1"/>
                  </a:cxn>
                  <a:cxn ang="0">
                    <a:pos x="T2" y="T3"/>
                  </a:cxn>
                  <a:cxn ang="0">
                    <a:pos x="T4" y="T5"/>
                  </a:cxn>
                  <a:cxn ang="0">
                    <a:pos x="T6" y="T7"/>
                  </a:cxn>
                  <a:cxn ang="0">
                    <a:pos x="T8" y="T9"/>
                  </a:cxn>
                </a:cxnLst>
                <a:rect b="b" l="0" r="r" t="0"/>
                <a:pathLst>
                  <a:path h="38" w="22">
                    <a:moveTo>
                      <a:pt x="0" y="8"/>
                    </a:moveTo>
                    <a:lnTo>
                      <a:pt x="22" y="0"/>
                    </a:lnTo>
                    <a:lnTo>
                      <a:pt x="22" y="28"/>
                    </a:lnTo>
                    <a:lnTo>
                      <a:pt x="0" y="38"/>
                    </a:lnTo>
                    <a:lnTo>
                      <a:pt x="0" y="8"/>
                    </a:lnTo>
                    <a:close/>
                  </a:path>
                </a:pathLst>
              </a:custGeom>
              <a:grpFill/>
              <a:ln>
                <a:noFill/>
              </a:ln>
            </p:spPr>
            <p:txBody>
              <a:bodyPr anchor="t" anchorCtr="0" bIns="45720" compatLnSpc="1" lIns="91440" numCol="1" rIns="91440" tIns="45720" vert="horz" wrap="square"/>
              <a:lstStyle/>
              <a:p>
                <a:endParaRPr altLang="en-US" lang="zh-CN"/>
              </a:p>
            </p:txBody>
          </p:sp>
          <p:sp>
            <p:nvSpPr>
              <p:cNvPr id="1071" name="Freeform 917"/>
              <p:cNvSpPr/>
              <p:nvPr/>
            </p:nvSpPr>
            <p:spPr bwMode="auto">
              <a:xfrm>
                <a:off x="6090" y="2746"/>
                <a:ext cx="64" cy="50"/>
              </a:xfrm>
              <a:custGeom>
                <a:gdLst>
                  <a:gd fmla="*/ 64 w 64" name="T0"/>
                  <a:gd fmla="*/ 0 h 50" name="T1"/>
                  <a:gd fmla="*/ 64 w 64" name="T2"/>
                  <a:gd fmla="*/ 20 h 50" name="T3"/>
                  <a:gd fmla="*/ 0 w 64" name="T4"/>
                  <a:gd fmla="*/ 50 h 50" name="T5"/>
                  <a:gd fmla="*/ 0 w 64" name="T6"/>
                  <a:gd fmla="*/ 22 h 50" name="T7"/>
                  <a:gd fmla="*/ 64 w 64" name="T8"/>
                  <a:gd fmla="*/ 0 h 50" name="T9"/>
                </a:gdLst>
                <a:cxnLst>
                  <a:cxn ang="0">
                    <a:pos x="T0" y="T1"/>
                  </a:cxn>
                  <a:cxn ang="0">
                    <a:pos x="T2" y="T3"/>
                  </a:cxn>
                  <a:cxn ang="0">
                    <a:pos x="T4" y="T5"/>
                  </a:cxn>
                  <a:cxn ang="0">
                    <a:pos x="T6" y="T7"/>
                  </a:cxn>
                  <a:cxn ang="0">
                    <a:pos x="T8" y="T9"/>
                  </a:cxn>
                </a:cxnLst>
                <a:rect b="b" l="0" r="r" t="0"/>
                <a:pathLst>
                  <a:path h="50" w="64">
                    <a:moveTo>
                      <a:pt x="64" y="0"/>
                    </a:moveTo>
                    <a:lnTo>
                      <a:pt x="64" y="20"/>
                    </a:lnTo>
                    <a:lnTo>
                      <a:pt x="0" y="50"/>
                    </a:lnTo>
                    <a:lnTo>
                      <a:pt x="0" y="22"/>
                    </a:lnTo>
                    <a:lnTo>
                      <a:pt x="64" y="0"/>
                    </a:lnTo>
                    <a:close/>
                  </a:path>
                </a:pathLst>
              </a:custGeom>
              <a:grpFill/>
              <a:ln>
                <a:noFill/>
              </a:ln>
            </p:spPr>
            <p:txBody>
              <a:bodyPr anchor="t" anchorCtr="0" bIns="45720" compatLnSpc="1" lIns="91440" numCol="1" rIns="91440" tIns="45720" vert="horz" wrap="square"/>
              <a:lstStyle/>
              <a:p>
                <a:endParaRPr altLang="en-US" lang="zh-CN"/>
              </a:p>
            </p:txBody>
          </p:sp>
          <p:sp>
            <p:nvSpPr>
              <p:cNvPr id="1072" name="Freeform 918"/>
              <p:cNvSpPr/>
              <p:nvPr/>
            </p:nvSpPr>
            <p:spPr bwMode="auto">
              <a:xfrm>
                <a:off x="6170" y="2728"/>
                <a:ext cx="36" cy="32"/>
              </a:xfrm>
              <a:custGeom>
                <a:gdLst>
                  <a:gd fmla="*/ 36 w 36" name="T0"/>
                  <a:gd fmla="*/ 0 h 32" name="T1"/>
                  <a:gd fmla="*/ 36 w 36" name="T2"/>
                  <a:gd fmla="*/ 16 h 32" name="T3"/>
                  <a:gd fmla="*/ 0 w 36" name="T4"/>
                  <a:gd fmla="*/ 32 h 32" name="T5"/>
                  <a:gd fmla="*/ 0 w 36" name="T6"/>
                  <a:gd fmla="*/ 12 h 32" name="T7"/>
                  <a:gd fmla="*/ 36 w 36" name="T8"/>
                  <a:gd fmla="*/ 0 h 32" name="T9"/>
                </a:gdLst>
                <a:cxnLst>
                  <a:cxn ang="0">
                    <a:pos x="T0" y="T1"/>
                  </a:cxn>
                  <a:cxn ang="0">
                    <a:pos x="T2" y="T3"/>
                  </a:cxn>
                  <a:cxn ang="0">
                    <a:pos x="T4" y="T5"/>
                  </a:cxn>
                  <a:cxn ang="0">
                    <a:pos x="T6" y="T7"/>
                  </a:cxn>
                  <a:cxn ang="0">
                    <a:pos x="T8" y="T9"/>
                  </a:cxn>
                </a:cxnLst>
                <a:rect b="b" l="0" r="r" t="0"/>
                <a:pathLst>
                  <a:path h="32" w="36">
                    <a:moveTo>
                      <a:pt x="36" y="0"/>
                    </a:moveTo>
                    <a:lnTo>
                      <a:pt x="36" y="16"/>
                    </a:lnTo>
                    <a:lnTo>
                      <a:pt x="0" y="32"/>
                    </a:lnTo>
                    <a:lnTo>
                      <a:pt x="0" y="12"/>
                    </a:lnTo>
                    <a:lnTo>
                      <a:pt x="36" y="0"/>
                    </a:lnTo>
                    <a:close/>
                  </a:path>
                </a:pathLst>
              </a:custGeom>
              <a:grpFill/>
              <a:ln>
                <a:noFill/>
              </a:ln>
            </p:spPr>
            <p:txBody>
              <a:bodyPr anchor="t" anchorCtr="0" bIns="45720" compatLnSpc="1" lIns="91440" numCol="1" rIns="91440" tIns="45720" vert="horz" wrap="square"/>
              <a:lstStyle/>
              <a:p>
                <a:endParaRPr altLang="en-US" lang="zh-CN"/>
              </a:p>
            </p:txBody>
          </p:sp>
          <p:sp>
            <p:nvSpPr>
              <p:cNvPr id="1073" name="Freeform 919"/>
              <p:cNvSpPr/>
              <p:nvPr/>
            </p:nvSpPr>
            <p:spPr bwMode="auto">
              <a:xfrm>
                <a:off x="6052" y="2818"/>
                <a:ext cx="42" cy="48"/>
              </a:xfrm>
              <a:custGeom>
                <a:gdLst>
                  <a:gd fmla="*/ 0 w 42" name="T0"/>
                  <a:gd fmla="*/ 18 h 48" name="T1"/>
                  <a:gd fmla="*/ 42 w 42" name="T2"/>
                  <a:gd fmla="*/ 0 h 48" name="T3"/>
                  <a:gd fmla="*/ 42 w 42" name="T4"/>
                  <a:gd fmla="*/ 26 h 48" name="T5"/>
                  <a:gd fmla="*/ 0 w 42" name="T6"/>
                  <a:gd fmla="*/ 48 h 48" name="T7"/>
                  <a:gd fmla="*/ 0 w 42" name="T8"/>
                  <a:gd fmla="*/ 18 h 48" name="T9"/>
                </a:gdLst>
                <a:cxnLst>
                  <a:cxn ang="0">
                    <a:pos x="T0" y="T1"/>
                  </a:cxn>
                  <a:cxn ang="0">
                    <a:pos x="T2" y="T3"/>
                  </a:cxn>
                  <a:cxn ang="0">
                    <a:pos x="T4" y="T5"/>
                  </a:cxn>
                  <a:cxn ang="0">
                    <a:pos x="T6" y="T7"/>
                  </a:cxn>
                  <a:cxn ang="0">
                    <a:pos x="T8" y="T9"/>
                  </a:cxn>
                </a:cxnLst>
                <a:rect b="b" l="0" r="r" t="0"/>
                <a:pathLst>
                  <a:path h="48" w="42">
                    <a:moveTo>
                      <a:pt x="0" y="18"/>
                    </a:moveTo>
                    <a:lnTo>
                      <a:pt x="42" y="0"/>
                    </a:lnTo>
                    <a:lnTo>
                      <a:pt x="42" y="26"/>
                    </a:lnTo>
                    <a:lnTo>
                      <a:pt x="0" y="48"/>
                    </a:lnTo>
                    <a:lnTo>
                      <a:pt x="0" y="18"/>
                    </a:lnTo>
                    <a:close/>
                  </a:path>
                </a:pathLst>
              </a:custGeom>
              <a:grpFill/>
              <a:ln>
                <a:noFill/>
              </a:ln>
            </p:spPr>
            <p:txBody>
              <a:bodyPr anchor="t" anchorCtr="0" bIns="45720" compatLnSpc="1" lIns="91440" numCol="1" rIns="91440" tIns="45720" vert="horz" wrap="square"/>
              <a:lstStyle/>
              <a:p>
                <a:endParaRPr altLang="en-US" lang="zh-CN"/>
              </a:p>
            </p:txBody>
          </p:sp>
          <p:sp>
            <p:nvSpPr>
              <p:cNvPr id="1074" name="Freeform 920"/>
              <p:cNvSpPr/>
              <p:nvPr/>
            </p:nvSpPr>
            <p:spPr bwMode="auto">
              <a:xfrm>
                <a:off x="6126" y="2784"/>
                <a:ext cx="48" cy="44"/>
              </a:xfrm>
              <a:custGeom>
                <a:gdLst>
                  <a:gd fmla="*/ 0 w 48" name="T0"/>
                  <a:gd fmla="*/ 20 h 44" name="T1"/>
                  <a:gd fmla="*/ 48 w 48" name="T2"/>
                  <a:gd fmla="*/ 0 h 44" name="T3"/>
                  <a:gd fmla="*/ 48 w 48" name="T4"/>
                  <a:gd fmla="*/ 18 h 44" name="T5"/>
                  <a:gd fmla="*/ 0 w 48" name="T6"/>
                  <a:gd fmla="*/ 44 h 44" name="T7"/>
                  <a:gd fmla="*/ 0 w 48" name="T8"/>
                  <a:gd fmla="*/ 20 h 44" name="T9"/>
                </a:gdLst>
                <a:cxnLst>
                  <a:cxn ang="0">
                    <a:pos x="T0" y="T1"/>
                  </a:cxn>
                  <a:cxn ang="0">
                    <a:pos x="T2" y="T3"/>
                  </a:cxn>
                  <a:cxn ang="0">
                    <a:pos x="T4" y="T5"/>
                  </a:cxn>
                  <a:cxn ang="0">
                    <a:pos x="T6" y="T7"/>
                  </a:cxn>
                  <a:cxn ang="0">
                    <a:pos x="T8" y="T9"/>
                  </a:cxn>
                </a:cxnLst>
                <a:rect b="b" l="0" r="r" t="0"/>
                <a:pathLst>
                  <a:path h="44" w="48">
                    <a:moveTo>
                      <a:pt x="0" y="20"/>
                    </a:moveTo>
                    <a:lnTo>
                      <a:pt x="48" y="0"/>
                    </a:lnTo>
                    <a:lnTo>
                      <a:pt x="48" y="18"/>
                    </a:lnTo>
                    <a:lnTo>
                      <a:pt x="0" y="44"/>
                    </a:lnTo>
                    <a:lnTo>
                      <a:pt x="0" y="20"/>
                    </a:lnTo>
                    <a:close/>
                  </a:path>
                </a:pathLst>
              </a:custGeom>
              <a:grpFill/>
              <a:ln>
                <a:noFill/>
              </a:ln>
            </p:spPr>
            <p:txBody>
              <a:bodyPr anchor="t" anchorCtr="0" bIns="45720" compatLnSpc="1" lIns="91440" numCol="1" rIns="91440" tIns="45720" vert="horz" wrap="square"/>
              <a:lstStyle/>
              <a:p>
                <a:endParaRPr altLang="en-US" lang="zh-CN"/>
              </a:p>
            </p:txBody>
          </p:sp>
          <p:sp>
            <p:nvSpPr>
              <p:cNvPr id="1075" name="Freeform 921"/>
              <p:cNvSpPr/>
              <p:nvPr/>
            </p:nvSpPr>
            <p:spPr bwMode="auto">
              <a:xfrm>
                <a:off x="6188" y="2770"/>
                <a:ext cx="18" cy="24"/>
              </a:xfrm>
              <a:custGeom>
                <a:gdLst>
                  <a:gd fmla="*/ 18 w 18" name="T0"/>
                  <a:gd fmla="*/ 0 h 24" name="T1"/>
                  <a:gd fmla="*/ 18 w 18" name="T2"/>
                  <a:gd fmla="*/ 16 h 24" name="T3"/>
                  <a:gd fmla="*/ 0 w 18" name="T4"/>
                  <a:gd fmla="*/ 24 h 24" name="T5"/>
                  <a:gd fmla="*/ 0 w 18" name="T6"/>
                  <a:gd fmla="*/ 6 h 24" name="T7"/>
                  <a:gd fmla="*/ 18 w 18" name="T8"/>
                  <a:gd fmla="*/ 0 h 24" name="T9"/>
                </a:gdLst>
                <a:cxnLst>
                  <a:cxn ang="0">
                    <a:pos x="T0" y="T1"/>
                  </a:cxn>
                  <a:cxn ang="0">
                    <a:pos x="T2" y="T3"/>
                  </a:cxn>
                  <a:cxn ang="0">
                    <a:pos x="T4" y="T5"/>
                  </a:cxn>
                  <a:cxn ang="0">
                    <a:pos x="T6" y="T7"/>
                  </a:cxn>
                  <a:cxn ang="0">
                    <a:pos x="T8" y="T9"/>
                  </a:cxn>
                </a:cxnLst>
                <a:rect b="b" l="0" r="r" t="0"/>
                <a:pathLst>
                  <a:path h="24" w="18">
                    <a:moveTo>
                      <a:pt x="18" y="0"/>
                    </a:moveTo>
                    <a:lnTo>
                      <a:pt x="18" y="16"/>
                    </a:lnTo>
                    <a:lnTo>
                      <a:pt x="0" y="24"/>
                    </a:lnTo>
                    <a:lnTo>
                      <a:pt x="0" y="6"/>
                    </a:lnTo>
                    <a:lnTo>
                      <a:pt x="18" y="0"/>
                    </a:lnTo>
                    <a:close/>
                  </a:path>
                </a:pathLst>
              </a:custGeom>
              <a:grpFill/>
              <a:ln>
                <a:noFill/>
              </a:ln>
            </p:spPr>
            <p:txBody>
              <a:bodyPr anchor="t" anchorCtr="0" bIns="45720" compatLnSpc="1" lIns="91440" numCol="1" rIns="91440" tIns="45720" vert="horz" wrap="square"/>
              <a:lstStyle/>
              <a:p>
                <a:endParaRPr altLang="en-US" lang="zh-CN"/>
              </a:p>
            </p:txBody>
          </p:sp>
          <p:sp>
            <p:nvSpPr>
              <p:cNvPr id="1076" name="Freeform 922"/>
              <p:cNvSpPr/>
              <p:nvPr/>
            </p:nvSpPr>
            <p:spPr bwMode="auto">
              <a:xfrm>
                <a:off x="6092" y="2852"/>
                <a:ext cx="34" cy="46"/>
              </a:xfrm>
              <a:custGeom>
                <a:gdLst>
                  <a:gd fmla="*/ 0 w 34" name="T0"/>
                  <a:gd fmla="*/ 18 h 46" name="T1"/>
                  <a:gd fmla="*/ 34 w 34" name="T2"/>
                  <a:gd fmla="*/ 0 h 46" name="T3"/>
                  <a:gd fmla="*/ 34 w 34" name="T4"/>
                  <a:gd fmla="*/ 24 h 46" name="T5"/>
                  <a:gd fmla="*/ 0 w 34" name="T6"/>
                  <a:gd fmla="*/ 46 h 46" name="T7"/>
                  <a:gd fmla="*/ 0 w 34" name="T8"/>
                  <a:gd fmla="*/ 18 h 46" name="T9"/>
                </a:gdLst>
                <a:cxnLst>
                  <a:cxn ang="0">
                    <a:pos x="T0" y="T1"/>
                  </a:cxn>
                  <a:cxn ang="0">
                    <a:pos x="T2" y="T3"/>
                  </a:cxn>
                  <a:cxn ang="0">
                    <a:pos x="T4" y="T5"/>
                  </a:cxn>
                  <a:cxn ang="0">
                    <a:pos x="T6" y="T7"/>
                  </a:cxn>
                  <a:cxn ang="0">
                    <a:pos x="T8" y="T9"/>
                  </a:cxn>
                </a:cxnLst>
                <a:rect b="b" l="0" r="r" t="0"/>
                <a:pathLst>
                  <a:path h="46" w="34">
                    <a:moveTo>
                      <a:pt x="0" y="18"/>
                    </a:moveTo>
                    <a:lnTo>
                      <a:pt x="34" y="0"/>
                    </a:lnTo>
                    <a:lnTo>
                      <a:pt x="34" y="24"/>
                    </a:lnTo>
                    <a:lnTo>
                      <a:pt x="0" y="46"/>
                    </a:lnTo>
                    <a:lnTo>
                      <a:pt x="0" y="18"/>
                    </a:lnTo>
                    <a:close/>
                  </a:path>
                </a:pathLst>
              </a:custGeom>
              <a:grpFill/>
              <a:ln>
                <a:noFill/>
              </a:ln>
            </p:spPr>
            <p:txBody>
              <a:bodyPr anchor="t" anchorCtr="0" bIns="45720" compatLnSpc="1" lIns="91440" numCol="1" rIns="91440" tIns="45720" vert="horz" wrap="square"/>
              <a:lstStyle/>
              <a:p>
                <a:endParaRPr altLang="en-US" lang="zh-CN"/>
              </a:p>
            </p:txBody>
          </p:sp>
          <p:sp>
            <p:nvSpPr>
              <p:cNvPr id="1077" name="Freeform 923"/>
              <p:cNvSpPr/>
              <p:nvPr/>
            </p:nvSpPr>
            <p:spPr bwMode="auto">
              <a:xfrm>
                <a:off x="6152" y="2832"/>
                <a:ext cx="12" cy="28"/>
              </a:xfrm>
              <a:custGeom>
                <a:gdLst>
                  <a:gd fmla="*/ 0 w 12" name="T0"/>
                  <a:gd fmla="*/ 6 h 28" name="T1"/>
                  <a:gd fmla="*/ 12 w 12" name="T2"/>
                  <a:gd fmla="*/ 0 h 28" name="T3"/>
                  <a:gd fmla="*/ 12 w 12" name="T4"/>
                  <a:gd fmla="*/ 20 h 28" name="T5"/>
                  <a:gd fmla="*/ 0 w 12" name="T6"/>
                  <a:gd fmla="*/ 28 h 28" name="T7"/>
                  <a:gd fmla="*/ 0 w 12" name="T8"/>
                  <a:gd fmla="*/ 6 h 28" name="T9"/>
                </a:gdLst>
                <a:cxnLst>
                  <a:cxn ang="0">
                    <a:pos x="T0" y="T1"/>
                  </a:cxn>
                  <a:cxn ang="0">
                    <a:pos x="T2" y="T3"/>
                  </a:cxn>
                  <a:cxn ang="0">
                    <a:pos x="T4" y="T5"/>
                  </a:cxn>
                  <a:cxn ang="0">
                    <a:pos x="T6" y="T7"/>
                  </a:cxn>
                  <a:cxn ang="0">
                    <a:pos x="T8" y="T9"/>
                  </a:cxn>
                </a:cxnLst>
                <a:rect b="b" l="0" r="r" t="0"/>
                <a:pathLst>
                  <a:path h="28" w="12">
                    <a:moveTo>
                      <a:pt x="0" y="6"/>
                    </a:moveTo>
                    <a:lnTo>
                      <a:pt x="12" y="0"/>
                    </a:lnTo>
                    <a:lnTo>
                      <a:pt x="12" y="20"/>
                    </a:lnTo>
                    <a:lnTo>
                      <a:pt x="0" y="28"/>
                    </a:lnTo>
                    <a:lnTo>
                      <a:pt x="0" y="6"/>
                    </a:lnTo>
                    <a:close/>
                  </a:path>
                </a:pathLst>
              </a:custGeom>
              <a:grpFill/>
              <a:ln>
                <a:noFill/>
              </a:ln>
            </p:spPr>
            <p:txBody>
              <a:bodyPr anchor="t" anchorCtr="0" bIns="45720" compatLnSpc="1" lIns="91440" numCol="1" rIns="91440" tIns="45720" vert="horz" wrap="square"/>
              <a:lstStyle/>
              <a:p>
                <a:endParaRPr altLang="en-US" lang="zh-CN"/>
              </a:p>
            </p:txBody>
          </p:sp>
          <p:sp>
            <p:nvSpPr>
              <p:cNvPr id="1078" name="Freeform 924"/>
              <p:cNvSpPr/>
              <p:nvPr/>
            </p:nvSpPr>
            <p:spPr bwMode="auto">
              <a:xfrm>
                <a:off x="6178" y="2810"/>
                <a:ext cx="28" cy="32"/>
              </a:xfrm>
              <a:custGeom>
                <a:gdLst>
                  <a:gd fmla="*/ 28 w 28" name="T0"/>
                  <a:gd fmla="*/ 0 h 32" name="T1"/>
                  <a:gd fmla="*/ 28 w 28" name="T2"/>
                  <a:gd fmla="*/ 16 h 32" name="T3"/>
                  <a:gd fmla="*/ 0 w 28" name="T4"/>
                  <a:gd fmla="*/ 32 h 32" name="T5"/>
                  <a:gd fmla="*/ 0 w 28" name="T6"/>
                  <a:gd fmla="*/ 14 h 32" name="T7"/>
                  <a:gd fmla="*/ 28 w 28" name="T8"/>
                  <a:gd fmla="*/ 0 h 32" name="T9"/>
                </a:gdLst>
                <a:cxnLst>
                  <a:cxn ang="0">
                    <a:pos x="T0" y="T1"/>
                  </a:cxn>
                  <a:cxn ang="0">
                    <a:pos x="T2" y="T3"/>
                  </a:cxn>
                  <a:cxn ang="0">
                    <a:pos x="T4" y="T5"/>
                  </a:cxn>
                  <a:cxn ang="0">
                    <a:pos x="T6" y="T7"/>
                  </a:cxn>
                  <a:cxn ang="0">
                    <a:pos x="T8" y="T9"/>
                  </a:cxn>
                </a:cxnLst>
                <a:rect b="b" l="0" r="r" t="0"/>
                <a:pathLst>
                  <a:path h="32" w="28">
                    <a:moveTo>
                      <a:pt x="28" y="0"/>
                    </a:moveTo>
                    <a:lnTo>
                      <a:pt x="28" y="16"/>
                    </a:lnTo>
                    <a:lnTo>
                      <a:pt x="0" y="32"/>
                    </a:lnTo>
                    <a:lnTo>
                      <a:pt x="0" y="14"/>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1079" name="Freeform 925"/>
              <p:cNvSpPr/>
              <p:nvPr/>
            </p:nvSpPr>
            <p:spPr bwMode="auto">
              <a:xfrm>
                <a:off x="6156" y="2854"/>
                <a:ext cx="50" cy="48"/>
              </a:xfrm>
              <a:custGeom>
                <a:gdLst>
                  <a:gd fmla="*/ 50 w 50" name="T0"/>
                  <a:gd fmla="*/ 0 h 48" name="T1"/>
                  <a:gd fmla="*/ 50 w 50" name="T2"/>
                  <a:gd fmla="*/ 14 h 48" name="T3"/>
                  <a:gd fmla="*/ 0 w 50" name="T4"/>
                  <a:gd fmla="*/ 48 h 48" name="T5"/>
                  <a:gd fmla="*/ 0 w 50" name="T6"/>
                  <a:gd fmla="*/ 28 h 48" name="T7"/>
                  <a:gd fmla="*/ 50 w 50" name="T8"/>
                  <a:gd fmla="*/ 0 h 48" name="T9"/>
                </a:gdLst>
                <a:cxnLst>
                  <a:cxn ang="0">
                    <a:pos x="T0" y="T1"/>
                  </a:cxn>
                  <a:cxn ang="0">
                    <a:pos x="T2" y="T3"/>
                  </a:cxn>
                  <a:cxn ang="0">
                    <a:pos x="T4" y="T5"/>
                  </a:cxn>
                  <a:cxn ang="0">
                    <a:pos x="T6" y="T7"/>
                  </a:cxn>
                  <a:cxn ang="0">
                    <a:pos x="T8" y="T9"/>
                  </a:cxn>
                </a:cxnLst>
                <a:rect b="b" l="0" r="r" t="0"/>
                <a:pathLst>
                  <a:path h="48" w="50">
                    <a:moveTo>
                      <a:pt x="50" y="0"/>
                    </a:moveTo>
                    <a:lnTo>
                      <a:pt x="50" y="14"/>
                    </a:lnTo>
                    <a:lnTo>
                      <a:pt x="0" y="48"/>
                    </a:lnTo>
                    <a:lnTo>
                      <a:pt x="0" y="28"/>
                    </a:lnTo>
                    <a:lnTo>
                      <a:pt x="50" y="0"/>
                    </a:lnTo>
                    <a:close/>
                  </a:path>
                </a:pathLst>
              </a:custGeom>
              <a:grpFill/>
              <a:ln>
                <a:noFill/>
              </a:ln>
            </p:spPr>
            <p:txBody>
              <a:bodyPr anchor="t" anchorCtr="0" bIns="45720" compatLnSpc="1" lIns="91440" numCol="1" rIns="91440" tIns="45720" vert="horz" wrap="square"/>
              <a:lstStyle/>
              <a:p>
                <a:endParaRPr altLang="en-US" lang="zh-CN"/>
              </a:p>
            </p:txBody>
          </p:sp>
          <p:sp>
            <p:nvSpPr>
              <p:cNvPr id="1080" name="Freeform 926"/>
              <p:cNvSpPr/>
              <p:nvPr/>
            </p:nvSpPr>
            <p:spPr bwMode="auto">
              <a:xfrm>
                <a:off x="6090" y="2916"/>
                <a:ext cx="82" cy="80"/>
              </a:xfrm>
              <a:custGeom>
                <a:gdLst>
                  <a:gd fmla="*/ 82 w 82" name="T0"/>
                  <a:gd fmla="*/ 0 h 80" name="T1"/>
                  <a:gd fmla="*/ 82 w 82" name="T2"/>
                  <a:gd fmla="*/ 18 h 80" name="T3"/>
                  <a:gd fmla="*/ 0 w 82" name="T4"/>
                  <a:gd fmla="*/ 80 h 80" name="T5"/>
                  <a:gd fmla="*/ 0 w 82" name="T6"/>
                  <a:gd fmla="*/ 54 h 80" name="T7"/>
                  <a:gd fmla="*/ 82 w 82" name="T8"/>
                  <a:gd fmla="*/ 0 h 80" name="T9"/>
                </a:gdLst>
                <a:cxnLst>
                  <a:cxn ang="0">
                    <a:pos x="T0" y="T1"/>
                  </a:cxn>
                  <a:cxn ang="0">
                    <a:pos x="T2" y="T3"/>
                  </a:cxn>
                  <a:cxn ang="0">
                    <a:pos x="T4" y="T5"/>
                  </a:cxn>
                  <a:cxn ang="0">
                    <a:pos x="T6" y="T7"/>
                  </a:cxn>
                  <a:cxn ang="0">
                    <a:pos x="T8" y="T9"/>
                  </a:cxn>
                </a:cxnLst>
                <a:rect b="b" l="0" r="r" t="0"/>
                <a:pathLst>
                  <a:path h="80" w="82">
                    <a:moveTo>
                      <a:pt x="82" y="0"/>
                    </a:moveTo>
                    <a:lnTo>
                      <a:pt x="82" y="18"/>
                    </a:lnTo>
                    <a:lnTo>
                      <a:pt x="0" y="80"/>
                    </a:lnTo>
                    <a:lnTo>
                      <a:pt x="0" y="54"/>
                    </a:lnTo>
                    <a:lnTo>
                      <a:pt x="82" y="0"/>
                    </a:lnTo>
                    <a:close/>
                  </a:path>
                </a:pathLst>
              </a:custGeom>
              <a:grpFill/>
              <a:ln>
                <a:noFill/>
              </a:ln>
            </p:spPr>
            <p:txBody>
              <a:bodyPr anchor="t" anchorCtr="0" bIns="45720" compatLnSpc="1" lIns="91440" numCol="1" rIns="91440" tIns="45720" vert="horz" wrap="square"/>
              <a:lstStyle/>
              <a:p>
                <a:endParaRPr altLang="en-US" lang="zh-CN"/>
              </a:p>
            </p:txBody>
          </p:sp>
          <p:sp>
            <p:nvSpPr>
              <p:cNvPr id="1081" name="Freeform 927"/>
              <p:cNvSpPr/>
              <p:nvPr/>
            </p:nvSpPr>
            <p:spPr bwMode="auto">
              <a:xfrm>
                <a:off x="6186" y="2892"/>
                <a:ext cx="20" cy="30"/>
              </a:xfrm>
              <a:custGeom>
                <a:gdLst>
                  <a:gd fmla="*/ 20 w 20" name="T0"/>
                  <a:gd fmla="*/ 0 h 30" name="T1"/>
                  <a:gd fmla="*/ 20 w 20" name="T2"/>
                  <a:gd fmla="*/ 16 h 30" name="T3"/>
                  <a:gd fmla="*/ 0 w 20" name="T4"/>
                  <a:gd fmla="*/ 30 h 30" name="T5"/>
                  <a:gd fmla="*/ 0 w 20" name="T6"/>
                  <a:gd fmla="*/ 14 h 30" name="T7"/>
                  <a:gd fmla="*/ 20 w 20" name="T8"/>
                  <a:gd fmla="*/ 0 h 30" name="T9"/>
                </a:gdLst>
                <a:cxnLst>
                  <a:cxn ang="0">
                    <a:pos x="T0" y="T1"/>
                  </a:cxn>
                  <a:cxn ang="0">
                    <a:pos x="T2" y="T3"/>
                  </a:cxn>
                  <a:cxn ang="0">
                    <a:pos x="T4" y="T5"/>
                  </a:cxn>
                  <a:cxn ang="0">
                    <a:pos x="T6" y="T7"/>
                  </a:cxn>
                  <a:cxn ang="0">
                    <a:pos x="T8" y="T9"/>
                  </a:cxn>
                </a:cxnLst>
                <a:rect b="b" l="0" r="r" t="0"/>
                <a:pathLst>
                  <a:path h="30" w="20">
                    <a:moveTo>
                      <a:pt x="20" y="0"/>
                    </a:moveTo>
                    <a:lnTo>
                      <a:pt x="20" y="16"/>
                    </a:lnTo>
                    <a:lnTo>
                      <a:pt x="0" y="30"/>
                    </a:lnTo>
                    <a:lnTo>
                      <a:pt x="0" y="14"/>
                    </a:lnTo>
                    <a:lnTo>
                      <a:pt x="20" y="0"/>
                    </a:lnTo>
                    <a:close/>
                  </a:path>
                </a:pathLst>
              </a:custGeom>
              <a:grpFill/>
              <a:ln>
                <a:noFill/>
              </a:ln>
            </p:spPr>
            <p:txBody>
              <a:bodyPr anchor="t" anchorCtr="0" bIns="45720" compatLnSpc="1" lIns="91440" numCol="1" rIns="91440" tIns="45720" vert="horz" wrap="square"/>
              <a:lstStyle/>
              <a:p>
                <a:endParaRPr altLang="en-US" lang="zh-CN"/>
              </a:p>
            </p:txBody>
          </p:sp>
          <p:sp>
            <p:nvSpPr>
              <p:cNvPr id="1082" name="Freeform 928"/>
              <p:cNvSpPr/>
              <p:nvPr/>
            </p:nvSpPr>
            <p:spPr bwMode="auto">
              <a:xfrm>
                <a:off x="6052" y="3002"/>
                <a:ext cx="58" cy="72"/>
              </a:xfrm>
              <a:custGeom>
                <a:gdLst>
                  <a:gd fmla="*/ 0 w 58" name="T0"/>
                  <a:gd fmla="*/ 42 h 72" name="T1"/>
                  <a:gd fmla="*/ 58 w 58" name="T2"/>
                  <a:gd fmla="*/ 0 h 72" name="T3"/>
                  <a:gd fmla="*/ 58 w 58" name="T4"/>
                  <a:gd fmla="*/ 26 h 72" name="T5"/>
                  <a:gd fmla="*/ 0 w 58" name="T6"/>
                  <a:gd fmla="*/ 72 h 72" name="T7"/>
                  <a:gd fmla="*/ 0 w 58" name="T8"/>
                  <a:gd fmla="*/ 42 h 72" name="T9"/>
                </a:gdLst>
                <a:cxnLst>
                  <a:cxn ang="0">
                    <a:pos x="T0" y="T1"/>
                  </a:cxn>
                  <a:cxn ang="0">
                    <a:pos x="T2" y="T3"/>
                  </a:cxn>
                  <a:cxn ang="0">
                    <a:pos x="T4" y="T5"/>
                  </a:cxn>
                  <a:cxn ang="0">
                    <a:pos x="T6" y="T7"/>
                  </a:cxn>
                  <a:cxn ang="0">
                    <a:pos x="T8" y="T9"/>
                  </a:cxn>
                </a:cxnLst>
                <a:rect b="b" l="0" r="r" t="0"/>
                <a:pathLst>
                  <a:path h="72" w="57">
                    <a:moveTo>
                      <a:pt x="0" y="42"/>
                    </a:moveTo>
                    <a:lnTo>
                      <a:pt x="58" y="0"/>
                    </a:lnTo>
                    <a:lnTo>
                      <a:pt x="58" y="26"/>
                    </a:lnTo>
                    <a:lnTo>
                      <a:pt x="0" y="72"/>
                    </a:lnTo>
                    <a:lnTo>
                      <a:pt x="0" y="42"/>
                    </a:lnTo>
                    <a:close/>
                  </a:path>
                </a:pathLst>
              </a:custGeom>
              <a:grpFill/>
              <a:ln>
                <a:noFill/>
              </a:ln>
            </p:spPr>
            <p:txBody>
              <a:bodyPr anchor="t" anchorCtr="0" bIns="45720" compatLnSpc="1" lIns="91440" numCol="1" rIns="91440" tIns="45720" vert="horz" wrap="square"/>
              <a:lstStyle/>
              <a:p>
                <a:endParaRPr altLang="en-US" lang="zh-CN"/>
              </a:p>
            </p:txBody>
          </p:sp>
          <p:sp>
            <p:nvSpPr>
              <p:cNvPr id="1083" name="Freeform 929"/>
              <p:cNvSpPr/>
              <p:nvPr/>
            </p:nvSpPr>
            <p:spPr bwMode="auto">
              <a:xfrm>
                <a:off x="6126" y="2978"/>
                <a:ext cx="18" cy="38"/>
              </a:xfrm>
              <a:custGeom>
                <a:gdLst>
                  <a:gd fmla="*/ 0 w 18" name="T0"/>
                  <a:gd fmla="*/ 14 h 38" name="T1"/>
                  <a:gd fmla="*/ 18 w 18" name="T2"/>
                  <a:gd fmla="*/ 0 h 38" name="T3"/>
                  <a:gd fmla="*/ 18 w 18" name="T4"/>
                  <a:gd fmla="*/ 22 h 38" name="T5"/>
                  <a:gd fmla="*/ 0 w 18" name="T6"/>
                  <a:gd fmla="*/ 38 h 38" name="T7"/>
                  <a:gd fmla="*/ 0 w 18" name="T8"/>
                  <a:gd fmla="*/ 14 h 38" name="T9"/>
                </a:gdLst>
                <a:cxnLst>
                  <a:cxn ang="0">
                    <a:pos x="T0" y="T1"/>
                  </a:cxn>
                  <a:cxn ang="0">
                    <a:pos x="T2" y="T3"/>
                  </a:cxn>
                  <a:cxn ang="0">
                    <a:pos x="T4" y="T5"/>
                  </a:cxn>
                  <a:cxn ang="0">
                    <a:pos x="T6" y="T7"/>
                  </a:cxn>
                  <a:cxn ang="0">
                    <a:pos x="T8" y="T9"/>
                  </a:cxn>
                </a:cxnLst>
                <a:rect b="b" l="0" r="r" t="0"/>
                <a:pathLst>
                  <a:path h="38" w="18">
                    <a:moveTo>
                      <a:pt x="0" y="14"/>
                    </a:moveTo>
                    <a:lnTo>
                      <a:pt x="18" y="0"/>
                    </a:lnTo>
                    <a:lnTo>
                      <a:pt x="18" y="22"/>
                    </a:lnTo>
                    <a:lnTo>
                      <a:pt x="0" y="38"/>
                    </a:lnTo>
                    <a:lnTo>
                      <a:pt x="0" y="14"/>
                    </a:lnTo>
                    <a:close/>
                  </a:path>
                </a:pathLst>
              </a:custGeom>
              <a:grpFill/>
              <a:ln>
                <a:noFill/>
              </a:ln>
            </p:spPr>
            <p:txBody>
              <a:bodyPr anchor="t" anchorCtr="0" bIns="45720" compatLnSpc="1" lIns="91440" numCol="1" rIns="91440" tIns="45720" vert="horz" wrap="square"/>
              <a:lstStyle/>
              <a:p>
                <a:endParaRPr altLang="en-US" lang="zh-CN"/>
              </a:p>
            </p:txBody>
          </p:sp>
          <p:sp>
            <p:nvSpPr>
              <p:cNvPr id="1084" name="Freeform 930"/>
              <p:cNvSpPr/>
              <p:nvPr/>
            </p:nvSpPr>
            <p:spPr bwMode="auto">
              <a:xfrm>
                <a:off x="6186" y="2934"/>
                <a:ext cx="20" cy="32"/>
              </a:xfrm>
              <a:custGeom>
                <a:gdLst>
                  <a:gd fmla="*/ 20 w 20" name="T0"/>
                  <a:gd fmla="*/ 0 h 32" name="T1"/>
                  <a:gd fmla="*/ 20 w 20" name="T2"/>
                  <a:gd fmla="*/ 16 h 32" name="T3"/>
                  <a:gd fmla="*/ 0 w 20" name="T4"/>
                  <a:gd fmla="*/ 32 h 32" name="T5"/>
                  <a:gd fmla="*/ 0 w 20" name="T6"/>
                  <a:gd fmla="*/ 14 h 32" name="T7"/>
                  <a:gd fmla="*/ 20 w 20" name="T8"/>
                  <a:gd fmla="*/ 0 h 32" name="T9"/>
                </a:gdLst>
                <a:cxnLst>
                  <a:cxn ang="0">
                    <a:pos x="T0" y="T1"/>
                  </a:cxn>
                  <a:cxn ang="0">
                    <a:pos x="T2" y="T3"/>
                  </a:cxn>
                  <a:cxn ang="0">
                    <a:pos x="T4" y="T5"/>
                  </a:cxn>
                  <a:cxn ang="0">
                    <a:pos x="T6" y="T7"/>
                  </a:cxn>
                  <a:cxn ang="0">
                    <a:pos x="T8" y="T9"/>
                  </a:cxn>
                </a:cxnLst>
                <a:rect b="b" l="0" r="r" t="0"/>
                <a:pathLst>
                  <a:path h="32" w="20">
                    <a:moveTo>
                      <a:pt x="20" y="0"/>
                    </a:moveTo>
                    <a:lnTo>
                      <a:pt x="20" y="16"/>
                    </a:lnTo>
                    <a:lnTo>
                      <a:pt x="0" y="32"/>
                    </a:lnTo>
                    <a:lnTo>
                      <a:pt x="0" y="14"/>
                    </a:lnTo>
                    <a:lnTo>
                      <a:pt x="20" y="0"/>
                    </a:lnTo>
                    <a:close/>
                  </a:path>
                </a:pathLst>
              </a:custGeom>
              <a:grpFill/>
              <a:ln>
                <a:noFill/>
              </a:ln>
            </p:spPr>
            <p:txBody>
              <a:bodyPr anchor="t" anchorCtr="0" bIns="45720" compatLnSpc="1" lIns="91440" numCol="1" rIns="91440" tIns="45720" vert="horz" wrap="square"/>
              <a:lstStyle/>
              <a:p>
                <a:endParaRPr altLang="en-US" lang="zh-CN"/>
              </a:p>
            </p:txBody>
          </p:sp>
          <p:sp>
            <p:nvSpPr>
              <p:cNvPr id="1085" name="Freeform 931"/>
              <p:cNvSpPr/>
              <p:nvPr/>
            </p:nvSpPr>
            <p:spPr bwMode="auto">
              <a:xfrm>
                <a:off x="6100" y="3012"/>
                <a:ext cx="56" cy="72"/>
              </a:xfrm>
              <a:custGeom>
                <a:gdLst>
                  <a:gd fmla="*/ 56 w 56" name="T0"/>
                  <a:gd fmla="*/ 0 h 72" name="T1"/>
                  <a:gd fmla="*/ 56 w 56" name="T2"/>
                  <a:gd fmla="*/ 22 h 72" name="T3"/>
                  <a:gd fmla="*/ 0 w 56" name="T4"/>
                  <a:gd fmla="*/ 72 h 72" name="T5"/>
                  <a:gd fmla="*/ 0 w 56" name="T6"/>
                  <a:gd fmla="*/ 44 h 72" name="T7"/>
                  <a:gd fmla="*/ 56 w 56" name="T8"/>
                  <a:gd fmla="*/ 0 h 72" name="T9"/>
                </a:gdLst>
                <a:cxnLst>
                  <a:cxn ang="0">
                    <a:pos x="T0" y="T1"/>
                  </a:cxn>
                  <a:cxn ang="0">
                    <a:pos x="T2" y="T3"/>
                  </a:cxn>
                  <a:cxn ang="0">
                    <a:pos x="T4" y="T5"/>
                  </a:cxn>
                  <a:cxn ang="0">
                    <a:pos x="T6" y="T7"/>
                  </a:cxn>
                  <a:cxn ang="0">
                    <a:pos x="T8" y="T9"/>
                  </a:cxn>
                </a:cxnLst>
                <a:rect b="b" l="0" r="r" t="0"/>
                <a:pathLst>
                  <a:path h="72" w="56">
                    <a:moveTo>
                      <a:pt x="56" y="0"/>
                    </a:moveTo>
                    <a:lnTo>
                      <a:pt x="56" y="22"/>
                    </a:lnTo>
                    <a:lnTo>
                      <a:pt x="0" y="72"/>
                    </a:lnTo>
                    <a:lnTo>
                      <a:pt x="0" y="44"/>
                    </a:lnTo>
                    <a:lnTo>
                      <a:pt x="56" y="0"/>
                    </a:lnTo>
                    <a:close/>
                  </a:path>
                </a:pathLst>
              </a:custGeom>
              <a:grpFill/>
              <a:ln>
                <a:noFill/>
              </a:ln>
            </p:spPr>
            <p:txBody>
              <a:bodyPr anchor="t" anchorCtr="0" bIns="45720" compatLnSpc="1" lIns="91440" numCol="1" rIns="91440" tIns="45720" vert="horz" wrap="square"/>
              <a:lstStyle/>
              <a:p>
                <a:endParaRPr altLang="en-US" lang="zh-CN"/>
              </a:p>
            </p:txBody>
          </p:sp>
          <p:sp>
            <p:nvSpPr>
              <p:cNvPr id="1086" name="Freeform 932"/>
              <p:cNvSpPr/>
              <p:nvPr/>
            </p:nvSpPr>
            <p:spPr bwMode="auto">
              <a:xfrm>
                <a:off x="6172" y="2974"/>
                <a:ext cx="34" cy="46"/>
              </a:xfrm>
              <a:custGeom>
                <a:gdLst>
                  <a:gd fmla="*/ 34 w 34" name="T0"/>
                  <a:gd fmla="*/ 0 h 46" name="T1"/>
                  <a:gd fmla="*/ 34 w 34" name="T2"/>
                  <a:gd fmla="*/ 16 h 46" name="T3"/>
                  <a:gd fmla="*/ 0 w 34" name="T4"/>
                  <a:gd fmla="*/ 46 h 46" name="T5"/>
                  <a:gd fmla="*/ 0 w 34" name="T6"/>
                  <a:gd fmla="*/ 26 h 46" name="T7"/>
                  <a:gd fmla="*/ 34 w 34" name="T8"/>
                  <a:gd fmla="*/ 0 h 46" name="T9"/>
                </a:gdLst>
                <a:cxnLst>
                  <a:cxn ang="0">
                    <a:pos x="T0" y="T1"/>
                  </a:cxn>
                  <a:cxn ang="0">
                    <a:pos x="T2" y="T3"/>
                  </a:cxn>
                  <a:cxn ang="0">
                    <a:pos x="T4" y="T5"/>
                  </a:cxn>
                  <a:cxn ang="0">
                    <a:pos x="T6" y="T7"/>
                  </a:cxn>
                  <a:cxn ang="0">
                    <a:pos x="T8" y="T9"/>
                  </a:cxn>
                </a:cxnLst>
                <a:rect b="b" l="0" r="r" t="0"/>
                <a:pathLst>
                  <a:path h="46" w="34">
                    <a:moveTo>
                      <a:pt x="34" y="0"/>
                    </a:moveTo>
                    <a:lnTo>
                      <a:pt x="34" y="16"/>
                    </a:lnTo>
                    <a:lnTo>
                      <a:pt x="0" y="46"/>
                    </a:lnTo>
                    <a:lnTo>
                      <a:pt x="0" y="26"/>
                    </a:lnTo>
                    <a:lnTo>
                      <a:pt x="34" y="0"/>
                    </a:lnTo>
                    <a:close/>
                  </a:path>
                </a:pathLst>
              </a:custGeom>
              <a:grpFill/>
              <a:ln>
                <a:noFill/>
              </a:ln>
            </p:spPr>
            <p:txBody>
              <a:bodyPr anchor="t" anchorCtr="0" bIns="45720" compatLnSpc="1" lIns="91440" numCol="1" rIns="91440" tIns="45720" vert="horz" wrap="square"/>
              <a:lstStyle/>
              <a:p>
                <a:endParaRPr altLang="en-US" lang="zh-CN"/>
              </a:p>
            </p:txBody>
          </p:sp>
          <p:sp>
            <p:nvSpPr>
              <p:cNvPr id="1087" name="Freeform 933"/>
              <p:cNvSpPr/>
              <p:nvPr/>
            </p:nvSpPr>
            <p:spPr bwMode="auto">
              <a:xfrm>
                <a:off x="6052" y="3130"/>
                <a:ext cx="16" cy="44"/>
              </a:xfrm>
              <a:custGeom>
                <a:gdLst>
                  <a:gd fmla="*/ 0 w 16" name="T0"/>
                  <a:gd fmla="*/ 14 h 44" name="T1"/>
                  <a:gd fmla="*/ 16 w 16" name="T2"/>
                  <a:gd fmla="*/ 0 h 44" name="T3"/>
                  <a:gd fmla="*/ 16 w 16" name="T4"/>
                  <a:gd fmla="*/ 28 h 44" name="T5"/>
                  <a:gd fmla="*/ 0 w 16" name="T6"/>
                  <a:gd fmla="*/ 44 h 44" name="T7"/>
                  <a:gd fmla="*/ 0 w 16" name="T8"/>
                  <a:gd fmla="*/ 14 h 44" name="T9"/>
                </a:gdLst>
                <a:cxnLst>
                  <a:cxn ang="0">
                    <a:pos x="T0" y="T1"/>
                  </a:cxn>
                  <a:cxn ang="0">
                    <a:pos x="T2" y="T3"/>
                  </a:cxn>
                  <a:cxn ang="0">
                    <a:pos x="T4" y="T5"/>
                  </a:cxn>
                  <a:cxn ang="0">
                    <a:pos x="T6" y="T7"/>
                  </a:cxn>
                  <a:cxn ang="0">
                    <a:pos x="T8" y="T9"/>
                  </a:cxn>
                </a:cxnLst>
                <a:rect b="b" l="0" r="r" t="0"/>
                <a:pathLst>
                  <a:path h="44" w="16">
                    <a:moveTo>
                      <a:pt x="0" y="14"/>
                    </a:moveTo>
                    <a:lnTo>
                      <a:pt x="16" y="0"/>
                    </a:lnTo>
                    <a:lnTo>
                      <a:pt x="16" y="28"/>
                    </a:lnTo>
                    <a:lnTo>
                      <a:pt x="0" y="44"/>
                    </a:lnTo>
                    <a:lnTo>
                      <a:pt x="0" y="14"/>
                    </a:lnTo>
                    <a:close/>
                  </a:path>
                </a:pathLst>
              </a:custGeom>
              <a:grpFill/>
              <a:ln>
                <a:noFill/>
              </a:ln>
            </p:spPr>
            <p:txBody>
              <a:bodyPr anchor="t" anchorCtr="0" bIns="45720" compatLnSpc="1" lIns="91440" numCol="1" rIns="91440" tIns="45720" vert="horz" wrap="square"/>
              <a:lstStyle/>
              <a:p>
                <a:endParaRPr altLang="en-US" lang="zh-CN"/>
              </a:p>
            </p:txBody>
          </p:sp>
          <p:sp>
            <p:nvSpPr>
              <p:cNvPr id="1088" name="Freeform 934"/>
              <p:cNvSpPr/>
              <p:nvPr/>
            </p:nvSpPr>
            <p:spPr bwMode="auto">
              <a:xfrm>
                <a:off x="6084" y="3070"/>
                <a:ext cx="54" cy="74"/>
              </a:xfrm>
              <a:custGeom>
                <a:gdLst>
                  <a:gd fmla="*/ 54 w 54" name="T0"/>
                  <a:gd fmla="*/ 0 h 74" name="T1"/>
                  <a:gd fmla="*/ 54 w 54" name="T2"/>
                  <a:gd fmla="*/ 24 h 74" name="T3"/>
                  <a:gd fmla="*/ 0 w 54" name="T4"/>
                  <a:gd fmla="*/ 74 h 74" name="T5"/>
                  <a:gd fmla="*/ 0 w 54" name="T6"/>
                  <a:gd fmla="*/ 46 h 74" name="T7"/>
                  <a:gd fmla="*/ 54 w 54" name="T8"/>
                  <a:gd fmla="*/ 0 h 74" name="T9"/>
                </a:gdLst>
                <a:cxnLst>
                  <a:cxn ang="0">
                    <a:pos x="T0" y="T1"/>
                  </a:cxn>
                  <a:cxn ang="0">
                    <a:pos x="T2" y="T3"/>
                  </a:cxn>
                  <a:cxn ang="0">
                    <a:pos x="T4" y="T5"/>
                  </a:cxn>
                  <a:cxn ang="0">
                    <a:pos x="T6" y="T7"/>
                  </a:cxn>
                  <a:cxn ang="0">
                    <a:pos x="T8" y="T9"/>
                  </a:cxn>
                </a:cxnLst>
                <a:rect b="b" l="0" r="r" t="0"/>
                <a:pathLst>
                  <a:path h="74" w="54">
                    <a:moveTo>
                      <a:pt x="54" y="0"/>
                    </a:moveTo>
                    <a:lnTo>
                      <a:pt x="54" y="24"/>
                    </a:lnTo>
                    <a:lnTo>
                      <a:pt x="0" y="74"/>
                    </a:lnTo>
                    <a:lnTo>
                      <a:pt x="0" y="46"/>
                    </a:lnTo>
                    <a:lnTo>
                      <a:pt x="54" y="0"/>
                    </a:lnTo>
                    <a:close/>
                  </a:path>
                </a:pathLst>
              </a:custGeom>
              <a:grpFill/>
              <a:ln>
                <a:noFill/>
              </a:ln>
            </p:spPr>
            <p:txBody>
              <a:bodyPr anchor="t" anchorCtr="0" bIns="45720" compatLnSpc="1" lIns="91440" numCol="1" rIns="91440" tIns="45720" vert="horz" wrap="square"/>
              <a:lstStyle/>
              <a:p>
                <a:endParaRPr altLang="en-US" lang="zh-CN"/>
              </a:p>
            </p:txBody>
          </p:sp>
          <p:sp>
            <p:nvSpPr>
              <p:cNvPr id="1089" name="Freeform 935"/>
              <p:cNvSpPr/>
              <p:nvPr/>
            </p:nvSpPr>
            <p:spPr bwMode="auto">
              <a:xfrm>
                <a:off x="6154" y="3014"/>
                <a:ext cx="52" cy="64"/>
              </a:xfrm>
              <a:custGeom>
                <a:gdLst>
                  <a:gd fmla="*/ 52 w 52" name="T0"/>
                  <a:gd fmla="*/ 0 h 64" name="T1"/>
                  <a:gd fmla="*/ 52 w 52" name="T2"/>
                  <a:gd fmla="*/ 16 h 64" name="T3"/>
                  <a:gd fmla="*/ 0 w 52" name="T4"/>
                  <a:gd fmla="*/ 64 h 64" name="T5"/>
                  <a:gd fmla="*/ 0 w 52" name="T6"/>
                  <a:gd fmla="*/ 44 h 64" name="T7"/>
                  <a:gd fmla="*/ 52 w 52" name="T8"/>
                  <a:gd fmla="*/ 0 h 64" name="T9"/>
                </a:gdLst>
                <a:cxnLst>
                  <a:cxn ang="0">
                    <a:pos x="T0" y="T1"/>
                  </a:cxn>
                  <a:cxn ang="0">
                    <a:pos x="T2" y="T3"/>
                  </a:cxn>
                  <a:cxn ang="0">
                    <a:pos x="T4" y="T5"/>
                  </a:cxn>
                  <a:cxn ang="0">
                    <a:pos x="T6" y="T7"/>
                  </a:cxn>
                  <a:cxn ang="0">
                    <a:pos x="T8" y="T9"/>
                  </a:cxn>
                </a:cxnLst>
                <a:rect b="b" l="0" r="r" t="0"/>
                <a:pathLst>
                  <a:path h="64" w="52">
                    <a:moveTo>
                      <a:pt x="52" y="0"/>
                    </a:moveTo>
                    <a:lnTo>
                      <a:pt x="52" y="16"/>
                    </a:lnTo>
                    <a:lnTo>
                      <a:pt x="0" y="64"/>
                    </a:lnTo>
                    <a:lnTo>
                      <a:pt x="0" y="44"/>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1090" name="Freeform 936"/>
              <p:cNvSpPr/>
              <p:nvPr/>
            </p:nvSpPr>
            <p:spPr bwMode="auto">
              <a:xfrm>
                <a:off x="6052" y="3162"/>
                <a:ext cx="38" cy="66"/>
              </a:xfrm>
              <a:custGeom>
                <a:gdLst>
                  <a:gd fmla="*/ 0 w 38" name="T0"/>
                  <a:gd fmla="*/ 34 h 66" name="T1"/>
                  <a:gd fmla="*/ 38 w 38" name="T2"/>
                  <a:gd fmla="*/ 0 h 66" name="T3"/>
                  <a:gd fmla="*/ 38 w 38" name="T4"/>
                  <a:gd fmla="*/ 28 h 66" name="T5"/>
                  <a:gd fmla="*/ 0 w 38" name="T6"/>
                  <a:gd fmla="*/ 66 h 66" name="T7"/>
                  <a:gd fmla="*/ 0 w 38" name="T8"/>
                  <a:gd fmla="*/ 34 h 66" name="T9"/>
                </a:gdLst>
                <a:cxnLst>
                  <a:cxn ang="0">
                    <a:pos x="T0" y="T1"/>
                  </a:cxn>
                  <a:cxn ang="0">
                    <a:pos x="T2" y="T3"/>
                  </a:cxn>
                  <a:cxn ang="0">
                    <a:pos x="T4" y="T5"/>
                  </a:cxn>
                  <a:cxn ang="0">
                    <a:pos x="T6" y="T7"/>
                  </a:cxn>
                  <a:cxn ang="0">
                    <a:pos x="T8" y="T9"/>
                  </a:cxn>
                </a:cxnLst>
                <a:rect b="b" l="0" r="r" t="0"/>
                <a:pathLst>
                  <a:path h="66" w="38">
                    <a:moveTo>
                      <a:pt x="0" y="34"/>
                    </a:moveTo>
                    <a:lnTo>
                      <a:pt x="38" y="0"/>
                    </a:lnTo>
                    <a:lnTo>
                      <a:pt x="38" y="28"/>
                    </a:lnTo>
                    <a:lnTo>
                      <a:pt x="0" y="66"/>
                    </a:lnTo>
                    <a:lnTo>
                      <a:pt x="0" y="34"/>
                    </a:lnTo>
                    <a:close/>
                  </a:path>
                </a:pathLst>
              </a:custGeom>
              <a:grpFill/>
              <a:ln>
                <a:noFill/>
              </a:ln>
            </p:spPr>
            <p:txBody>
              <a:bodyPr anchor="t" anchorCtr="0" bIns="45720" compatLnSpc="1" lIns="91440" numCol="1" rIns="91440" tIns="45720" vert="horz" wrap="square"/>
              <a:lstStyle/>
              <a:p>
                <a:endParaRPr altLang="en-US" lang="zh-CN"/>
              </a:p>
            </p:txBody>
          </p:sp>
          <p:sp>
            <p:nvSpPr>
              <p:cNvPr id="1091" name="Freeform 937"/>
              <p:cNvSpPr/>
              <p:nvPr/>
            </p:nvSpPr>
            <p:spPr bwMode="auto">
              <a:xfrm>
                <a:off x="6134" y="3094"/>
                <a:ext cx="30" cy="50"/>
              </a:xfrm>
              <a:custGeom>
                <a:gdLst>
                  <a:gd fmla="*/ 30 w 30" name="T0"/>
                  <a:gd fmla="*/ 0 h 50" name="T1"/>
                  <a:gd fmla="*/ 30 w 30" name="T2"/>
                  <a:gd fmla="*/ 20 h 50" name="T3"/>
                  <a:gd fmla="*/ 0 w 30" name="T4"/>
                  <a:gd fmla="*/ 50 h 50" name="T5"/>
                  <a:gd fmla="*/ 0 w 30" name="T6"/>
                  <a:gd fmla="*/ 28 h 50" name="T7"/>
                  <a:gd fmla="*/ 30 w 30" name="T8"/>
                  <a:gd fmla="*/ 0 h 50" name="T9"/>
                </a:gdLst>
                <a:cxnLst>
                  <a:cxn ang="0">
                    <a:pos x="T0" y="T1"/>
                  </a:cxn>
                  <a:cxn ang="0">
                    <a:pos x="T2" y="T3"/>
                  </a:cxn>
                  <a:cxn ang="0">
                    <a:pos x="T4" y="T5"/>
                  </a:cxn>
                  <a:cxn ang="0">
                    <a:pos x="T6" y="T7"/>
                  </a:cxn>
                  <a:cxn ang="0">
                    <a:pos x="T8" y="T9"/>
                  </a:cxn>
                </a:cxnLst>
                <a:rect b="b" l="0" r="r" t="0"/>
                <a:pathLst>
                  <a:path h="50" w="30">
                    <a:moveTo>
                      <a:pt x="30" y="0"/>
                    </a:moveTo>
                    <a:lnTo>
                      <a:pt x="30" y="20"/>
                    </a:lnTo>
                    <a:lnTo>
                      <a:pt x="0" y="50"/>
                    </a:lnTo>
                    <a:lnTo>
                      <a:pt x="0" y="28"/>
                    </a:lnTo>
                    <a:lnTo>
                      <a:pt x="30" y="0"/>
                    </a:lnTo>
                    <a:close/>
                  </a:path>
                </a:pathLst>
              </a:custGeom>
              <a:grpFill/>
              <a:ln>
                <a:noFill/>
              </a:ln>
            </p:spPr>
            <p:txBody>
              <a:bodyPr anchor="t" anchorCtr="0" bIns="45720" compatLnSpc="1" lIns="91440" numCol="1" rIns="91440" tIns="45720" vert="horz" wrap="square"/>
              <a:lstStyle/>
              <a:p>
                <a:endParaRPr altLang="en-US" lang="zh-CN"/>
              </a:p>
            </p:txBody>
          </p:sp>
          <p:sp>
            <p:nvSpPr>
              <p:cNvPr id="1092" name="Freeform 938"/>
              <p:cNvSpPr/>
              <p:nvPr/>
            </p:nvSpPr>
            <p:spPr bwMode="auto">
              <a:xfrm>
                <a:off x="6178" y="3056"/>
                <a:ext cx="28" cy="44"/>
              </a:xfrm>
              <a:custGeom>
                <a:gdLst>
                  <a:gd fmla="*/ 28 w 28" name="T0"/>
                  <a:gd fmla="*/ 0 h 44" name="T1"/>
                  <a:gd fmla="*/ 28 w 28" name="T2"/>
                  <a:gd fmla="*/ 16 h 44" name="T3"/>
                  <a:gd fmla="*/ 0 w 28" name="T4"/>
                  <a:gd fmla="*/ 44 h 44" name="T5"/>
                  <a:gd fmla="*/ 0 w 28" name="T6"/>
                  <a:gd fmla="*/ 26 h 44" name="T7"/>
                  <a:gd fmla="*/ 28 w 28" name="T8"/>
                  <a:gd fmla="*/ 0 h 44" name="T9"/>
                </a:gdLst>
                <a:cxnLst>
                  <a:cxn ang="0">
                    <a:pos x="T0" y="T1"/>
                  </a:cxn>
                  <a:cxn ang="0">
                    <a:pos x="T2" y="T3"/>
                  </a:cxn>
                  <a:cxn ang="0">
                    <a:pos x="T4" y="T5"/>
                  </a:cxn>
                  <a:cxn ang="0">
                    <a:pos x="T6" y="T7"/>
                  </a:cxn>
                  <a:cxn ang="0">
                    <a:pos x="T8" y="T9"/>
                  </a:cxn>
                </a:cxnLst>
                <a:rect b="b" l="0" r="r" t="0"/>
                <a:pathLst>
                  <a:path h="44" w="28">
                    <a:moveTo>
                      <a:pt x="28" y="0"/>
                    </a:moveTo>
                    <a:lnTo>
                      <a:pt x="28" y="16"/>
                    </a:lnTo>
                    <a:lnTo>
                      <a:pt x="0" y="44"/>
                    </a:lnTo>
                    <a:lnTo>
                      <a:pt x="0" y="26"/>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1093" name="Freeform 939"/>
              <p:cNvSpPr/>
              <p:nvPr/>
            </p:nvSpPr>
            <p:spPr bwMode="auto">
              <a:xfrm>
                <a:off x="6094" y="3148"/>
                <a:ext cx="58" cy="84"/>
              </a:xfrm>
              <a:custGeom>
                <a:gdLst>
                  <a:gd fmla="*/ 0 w 58" name="T0"/>
                  <a:gd fmla="*/ 56 h 84" name="T1"/>
                  <a:gd fmla="*/ 58 w 58" name="T2"/>
                  <a:gd fmla="*/ 0 h 84" name="T3"/>
                  <a:gd fmla="*/ 58 w 58" name="T4"/>
                  <a:gd fmla="*/ 22 h 84" name="T5"/>
                  <a:gd fmla="*/ 0 w 58" name="T6"/>
                  <a:gd fmla="*/ 84 h 84" name="T7"/>
                  <a:gd fmla="*/ 0 w 58" name="T8"/>
                  <a:gd fmla="*/ 56 h 84" name="T9"/>
                </a:gdLst>
                <a:cxnLst>
                  <a:cxn ang="0">
                    <a:pos x="T0" y="T1"/>
                  </a:cxn>
                  <a:cxn ang="0">
                    <a:pos x="T2" y="T3"/>
                  </a:cxn>
                  <a:cxn ang="0">
                    <a:pos x="T4" y="T5"/>
                  </a:cxn>
                  <a:cxn ang="0">
                    <a:pos x="T6" y="T7"/>
                  </a:cxn>
                  <a:cxn ang="0">
                    <a:pos x="T8" y="T9"/>
                  </a:cxn>
                </a:cxnLst>
                <a:rect b="b" l="0" r="r" t="0"/>
                <a:pathLst>
                  <a:path h="84" w="57">
                    <a:moveTo>
                      <a:pt x="0" y="56"/>
                    </a:moveTo>
                    <a:lnTo>
                      <a:pt x="58" y="0"/>
                    </a:lnTo>
                    <a:lnTo>
                      <a:pt x="58" y="22"/>
                    </a:lnTo>
                    <a:lnTo>
                      <a:pt x="0" y="84"/>
                    </a:lnTo>
                    <a:lnTo>
                      <a:pt x="0" y="56"/>
                    </a:lnTo>
                    <a:close/>
                  </a:path>
                </a:pathLst>
              </a:custGeom>
              <a:grpFill/>
              <a:ln>
                <a:noFill/>
              </a:ln>
            </p:spPr>
            <p:txBody>
              <a:bodyPr anchor="t" anchorCtr="0" bIns="45720" compatLnSpc="1" lIns="91440" numCol="1" rIns="91440" tIns="45720" vert="horz" wrap="square"/>
              <a:lstStyle/>
              <a:p>
                <a:endParaRPr altLang="en-US" lang="zh-CN"/>
              </a:p>
            </p:txBody>
          </p:sp>
          <p:sp>
            <p:nvSpPr>
              <p:cNvPr id="1094" name="Freeform 940"/>
              <p:cNvSpPr/>
              <p:nvPr/>
            </p:nvSpPr>
            <p:spPr bwMode="auto">
              <a:xfrm>
                <a:off x="6166" y="3096"/>
                <a:ext cx="40" cy="58"/>
              </a:xfrm>
              <a:custGeom>
                <a:gdLst>
                  <a:gd fmla="*/ 40 w 40" name="T0"/>
                  <a:gd fmla="*/ 0 h 58" name="T1"/>
                  <a:gd fmla="*/ 40 w 40" name="T2"/>
                  <a:gd fmla="*/ 14 h 58" name="T3"/>
                  <a:gd fmla="*/ 0 w 40" name="T4"/>
                  <a:gd fmla="*/ 58 h 58" name="T5"/>
                  <a:gd fmla="*/ 0 w 40" name="T6"/>
                  <a:gd fmla="*/ 38 h 58" name="T7"/>
                  <a:gd fmla="*/ 40 w 40" name="T8"/>
                  <a:gd fmla="*/ 0 h 58" name="T9"/>
                </a:gdLst>
                <a:cxnLst>
                  <a:cxn ang="0">
                    <a:pos x="T0" y="T1"/>
                  </a:cxn>
                  <a:cxn ang="0">
                    <a:pos x="T2" y="T3"/>
                  </a:cxn>
                  <a:cxn ang="0">
                    <a:pos x="T4" y="T5"/>
                  </a:cxn>
                  <a:cxn ang="0">
                    <a:pos x="T6" y="T7"/>
                  </a:cxn>
                  <a:cxn ang="0">
                    <a:pos x="T8" y="T9"/>
                  </a:cxn>
                </a:cxnLst>
                <a:rect b="b" l="0" r="r" t="0"/>
                <a:pathLst>
                  <a:path h="57" w="40">
                    <a:moveTo>
                      <a:pt x="40" y="0"/>
                    </a:moveTo>
                    <a:lnTo>
                      <a:pt x="40" y="14"/>
                    </a:lnTo>
                    <a:lnTo>
                      <a:pt x="0" y="58"/>
                    </a:lnTo>
                    <a:lnTo>
                      <a:pt x="0" y="38"/>
                    </a:lnTo>
                    <a:lnTo>
                      <a:pt x="40" y="0"/>
                    </a:lnTo>
                    <a:close/>
                  </a:path>
                </a:pathLst>
              </a:custGeom>
              <a:grpFill/>
              <a:ln>
                <a:noFill/>
              </a:ln>
            </p:spPr>
            <p:txBody>
              <a:bodyPr anchor="t" anchorCtr="0" bIns="45720" compatLnSpc="1" lIns="91440" numCol="1" rIns="91440" tIns="45720" vert="horz" wrap="square"/>
              <a:lstStyle/>
              <a:p>
                <a:endParaRPr altLang="en-US" lang="zh-CN"/>
              </a:p>
            </p:txBody>
          </p:sp>
          <p:sp>
            <p:nvSpPr>
              <p:cNvPr id="1095" name="Freeform 941"/>
              <p:cNvSpPr/>
              <p:nvPr/>
            </p:nvSpPr>
            <p:spPr bwMode="auto">
              <a:xfrm>
                <a:off x="6052" y="3208"/>
                <a:ext cx="84" cy="119"/>
              </a:xfrm>
              <a:custGeom>
                <a:gdLst>
                  <a:gd fmla="*/ 0 w 84" name="T0"/>
                  <a:gd fmla="*/ 86 h 119" name="T1"/>
                  <a:gd fmla="*/ 84 w 84" name="T2"/>
                  <a:gd fmla="*/ 0 h 119" name="T3"/>
                  <a:gd fmla="*/ 84 w 84" name="T4"/>
                  <a:gd fmla="*/ 24 h 119" name="T5"/>
                  <a:gd fmla="*/ 0 w 84" name="T6"/>
                  <a:gd fmla="*/ 119 h 119" name="T7"/>
                  <a:gd fmla="*/ 0 w 84" name="T8"/>
                  <a:gd fmla="*/ 86 h 119" name="T9"/>
                </a:gdLst>
                <a:cxnLst>
                  <a:cxn ang="0">
                    <a:pos x="T0" y="T1"/>
                  </a:cxn>
                  <a:cxn ang="0">
                    <a:pos x="T2" y="T3"/>
                  </a:cxn>
                  <a:cxn ang="0">
                    <a:pos x="T4" y="T5"/>
                  </a:cxn>
                  <a:cxn ang="0">
                    <a:pos x="T6" y="T7"/>
                  </a:cxn>
                  <a:cxn ang="0">
                    <a:pos x="T8" y="T9"/>
                  </a:cxn>
                </a:cxnLst>
                <a:rect b="b" l="0" r="r" t="0"/>
                <a:pathLst>
                  <a:path h="119" w="84">
                    <a:moveTo>
                      <a:pt x="0" y="86"/>
                    </a:moveTo>
                    <a:lnTo>
                      <a:pt x="84" y="0"/>
                    </a:lnTo>
                    <a:lnTo>
                      <a:pt x="84" y="24"/>
                    </a:lnTo>
                    <a:lnTo>
                      <a:pt x="0" y="119"/>
                    </a:lnTo>
                    <a:lnTo>
                      <a:pt x="0" y="86"/>
                    </a:lnTo>
                    <a:close/>
                  </a:path>
                </a:pathLst>
              </a:custGeom>
              <a:grpFill/>
              <a:ln>
                <a:noFill/>
              </a:ln>
            </p:spPr>
            <p:txBody>
              <a:bodyPr anchor="t" anchorCtr="0" bIns="45720" compatLnSpc="1" lIns="91440" numCol="1" rIns="91440" tIns="45720" vert="horz" wrap="square"/>
              <a:lstStyle/>
              <a:p>
                <a:endParaRPr altLang="en-US" lang="zh-CN"/>
              </a:p>
            </p:txBody>
          </p:sp>
          <p:sp>
            <p:nvSpPr>
              <p:cNvPr id="1096" name="Freeform 942"/>
              <p:cNvSpPr/>
              <p:nvPr/>
            </p:nvSpPr>
            <p:spPr bwMode="auto">
              <a:xfrm>
                <a:off x="6194" y="3138"/>
                <a:ext cx="12" cy="28"/>
              </a:xfrm>
              <a:custGeom>
                <a:gdLst>
                  <a:gd fmla="*/ 12 w 12" name="T0"/>
                  <a:gd fmla="*/ 0 h 28" name="T1"/>
                  <a:gd fmla="*/ 12 w 12" name="T2"/>
                  <a:gd fmla="*/ 16 h 28" name="T3"/>
                  <a:gd fmla="*/ 0 w 12" name="T4"/>
                  <a:gd fmla="*/ 28 h 28" name="T5"/>
                  <a:gd fmla="*/ 0 w 12" name="T6"/>
                  <a:gd fmla="*/ 12 h 28" name="T7"/>
                  <a:gd fmla="*/ 12 w 12" name="T8"/>
                  <a:gd fmla="*/ 0 h 28" name="T9"/>
                </a:gdLst>
                <a:cxnLst>
                  <a:cxn ang="0">
                    <a:pos x="T0" y="T1"/>
                  </a:cxn>
                  <a:cxn ang="0">
                    <a:pos x="T2" y="T3"/>
                  </a:cxn>
                  <a:cxn ang="0">
                    <a:pos x="T4" y="T5"/>
                  </a:cxn>
                  <a:cxn ang="0">
                    <a:pos x="T6" y="T7"/>
                  </a:cxn>
                  <a:cxn ang="0">
                    <a:pos x="T8" y="T9"/>
                  </a:cxn>
                </a:cxnLst>
                <a:rect b="b" l="0" r="r" t="0"/>
                <a:pathLst>
                  <a:path h="28" w="12">
                    <a:moveTo>
                      <a:pt x="12" y="0"/>
                    </a:moveTo>
                    <a:lnTo>
                      <a:pt x="12" y="16"/>
                    </a:lnTo>
                    <a:lnTo>
                      <a:pt x="0" y="28"/>
                    </a:lnTo>
                    <a:lnTo>
                      <a:pt x="0" y="12"/>
                    </a:lnTo>
                    <a:lnTo>
                      <a:pt x="12" y="0"/>
                    </a:lnTo>
                    <a:close/>
                  </a:path>
                </a:pathLst>
              </a:custGeom>
              <a:grpFill/>
              <a:ln>
                <a:noFill/>
              </a:ln>
            </p:spPr>
            <p:txBody>
              <a:bodyPr anchor="t" anchorCtr="0" bIns="45720" compatLnSpc="1" lIns="91440" numCol="1" rIns="91440" tIns="45720" vert="horz" wrap="square"/>
              <a:lstStyle/>
              <a:p>
                <a:endParaRPr altLang="en-US" lang="zh-CN"/>
              </a:p>
            </p:txBody>
          </p:sp>
          <p:sp>
            <p:nvSpPr>
              <p:cNvPr id="1097" name="Freeform 943"/>
              <p:cNvSpPr/>
              <p:nvPr/>
            </p:nvSpPr>
            <p:spPr bwMode="auto">
              <a:xfrm>
                <a:off x="6082" y="3286"/>
                <a:ext cx="22" cy="55"/>
              </a:xfrm>
              <a:custGeom>
                <a:gdLst>
                  <a:gd fmla="*/ 0 w 22" name="T0"/>
                  <a:gd fmla="*/ 27 h 55" name="T1"/>
                  <a:gd fmla="*/ 22 w 22" name="T2"/>
                  <a:gd fmla="*/ 0 h 55" name="T3"/>
                  <a:gd fmla="*/ 22 w 22" name="T4"/>
                  <a:gd fmla="*/ 27 h 55" name="T5"/>
                  <a:gd fmla="*/ 0 w 22" name="T6"/>
                  <a:gd fmla="*/ 55 h 55" name="T7"/>
                  <a:gd fmla="*/ 0 w 22" name="T8"/>
                  <a:gd fmla="*/ 27 h 55" name="T9"/>
                </a:gdLst>
                <a:cxnLst>
                  <a:cxn ang="0">
                    <a:pos x="T0" y="T1"/>
                  </a:cxn>
                  <a:cxn ang="0">
                    <a:pos x="T2" y="T3"/>
                  </a:cxn>
                  <a:cxn ang="0">
                    <a:pos x="T4" y="T5"/>
                  </a:cxn>
                  <a:cxn ang="0">
                    <a:pos x="T6" y="T7"/>
                  </a:cxn>
                  <a:cxn ang="0">
                    <a:pos x="T8" y="T9"/>
                  </a:cxn>
                </a:cxnLst>
                <a:rect b="b" l="0" r="r" t="0"/>
                <a:pathLst>
                  <a:path h="55" w="22">
                    <a:moveTo>
                      <a:pt x="0" y="27"/>
                    </a:moveTo>
                    <a:lnTo>
                      <a:pt x="22" y="0"/>
                    </a:lnTo>
                    <a:lnTo>
                      <a:pt x="22" y="27"/>
                    </a:lnTo>
                    <a:lnTo>
                      <a:pt x="0" y="55"/>
                    </a:lnTo>
                    <a:lnTo>
                      <a:pt x="0" y="27"/>
                    </a:lnTo>
                    <a:close/>
                  </a:path>
                </a:pathLst>
              </a:custGeom>
              <a:grpFill/>
              <a:ln>
                <a:noFill/>
              </a:ln>
            </p:spPr>
            <p:txBody>
              <a:bodyPr anchor="t" anchorCtr="0" bIns="45720" compatLnSpc="1" lIns="91440" numCol="1" rIns="91440" tIns="45720" vert="horz" wrap="square"/>
              <a:lstStyle/>
              <a:p>
                <a:endParaRPr altLang="en-US" lang="zh-CN"/>
              </a:p>
            </p:txBody>
          </p:sp>
          <p:sp>
            <p:nvSpPr>
              <p:cNvPr id="1098" name="Freeform 944"/>
              <p:cNvSpPr/>
              <p:nvPr/>
            </p:nvSpPr>
            <p:spPr bwMode="auto">
              <a:xfrm>
                <a:off x="6120" y="3176"/>
                <a:ext cx="86" cy="118"/>
              </a:xfrm>
              <a:custGeom>
                <a:gdLst>
                  <a:gd fmla="*/ 86 w 86" name="T0"/>
                  <a:gd fmla="*/ 0 h 118" name="T1"/>
                  <a:gd fmla="*/ 86 w 86" name="T2"/>
                  <a:gd fmla="*/ 16 h 118" name="T3"/>
                  <a:gd fmla="*/ 0 w 86" name="T4"/>
                  <a:gd fmla="*/ 118 h 118" name="T5"/>
                  <a:gd fmla="*/ 0 w 86" name="T6"/>
                  <a:gd fmla="*/ 94 h 118" name="T7"/>
                  <a:gd fmla="*/ 86 w 86" name="T8"/>
                  <a:gd fmla="*/ 0 h 118" name="T9"/>
                </a:gdLst>
                <a:cxnLst>
                  <a:cxn ang="0">
                    <a:pos x="T0" y="T1"/>
                  </a:cxn>
                  <a:cxn ang="0">
                    <a:pos x="T2" y="T3"/>
                  </a:cxn>
                  <a:cxn ang="0">
                    <a:pos x="T4" y="T5"/>
                  </a:cxn>
                  <a:cxn ang="0">
                    <a:pos x="T6" y="T7"/>
                  </a:cxn>
                  <a:cxn ang="0">
                    <a:pos x="T8" y="T9"/>
                  </a:cxn>
                </a:cxnLst>
                <a:rect b="b" l="0" r="r" t="0"/>
                <a:pathLst>
                  <a:path h="118" w="86">
                    <a:moveTo>
                      <a:pt x="86" y="0"/>
                    </a:moveTo>
                    <a:lnTo>
                      <a:pt x="86" y="16"/>
                    </a:lnTo>
                    <a:lnTo>
                      <a:pt x="0" y="118"/>
                    </a:lnTo>
                    <a:lnTo>
                      <a:pt x="0" y="94"/>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1099" name="Freeform 945"/>
              <p:cNvSpPr/>
              <p:nvPr/>
            </p:nvSpPr>
            <p:spPr bwMode="auto">
              <a:xfrm>
                <a:off x="6154" y="3218"/>
                <a:ext cx="52" cy="80"/>
              </a:xfrm>
              <a:custGeom>
                <a:gdLst>
                  <a:gd fmla="*/ 52 w 52" name="T0"/>
                  <a:gd fmla="*/ 0 h 80" name="T1"/>
                  <a:gd fmla="*/ 52 w 52" name="T2"/>
                  <a:gd fmla="*/ 16 h 80" name="T3"/>
                  <a:gd fmla="*/ 0 w 52" name="T4"/>
                  <a:gd fmla="*/ 80 h 80" name="T5"/>
                  <a:gd fmla="*/ 0 w 52" name="T6"/>
                  <a:gd fmla="*/ 60 h 80" name="T7"/>
                  <a:gd fmla="*/ 52 w 52" name="T8"/>
                  <a:gd fmla="*/ 0 h 80" name="T9"/>
                </a:gdLst>
                <a:cxnLst>
                  <a:cxn ang="0">
                    <a:pos x="T0" y="T1"/>
                  </a:cxn>
                  <a:cxn ang="0">
                    <a:pos x="T2" y="T3"/>
                  </a:cxn>
                  <a:cxn ang="0">
                    <a:pos x="T4" y="T5"/>
                  </a:cxn>
                  <a:cxn ang="0">
                    <a:pos x="T6" y="T7"/>
                  </a:cxn>
                  <a:cxn ang="0">
                    <a:pos x="T8" y="T9"/>
                  </a:cxn>
                </a:cxnLst>
                <a:rect b="b" l="0" r="r" t="0"/>
                <a:pathLst>
                  <a:path h="80" w="52">
                    <a:moveTo>
                      <a:pt x="52" y="0"/>
                    </a:moveTo>
                    <a:lnTo>
                      <a:pt x="52" y="16"/>
                    </a:lnTo>
                    <a:lnTo>
                      <a:pt x="0" y="80"/>
                    </a:lnTo>
                    <a:lnTo>
                      <a:pt x="0" y="60"/>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1100" name="Freeform 946"/>
              <p:cNvSpPr/>
              <p:nvPr/>
            </p:nvSpPr>
            <p:spPr bwMode="auto">
              <a:xfrm>
                <a:off x="6154" y="2656"/>
                <a:ext cx="2" cy="2"/>
              </a:xfrm>
              <a:custGeom>
                <a:gdLst>
                  <a:gd fmla="*/ 0 w 2" name="T0"/>
                  <a:gd fmla="*/ 2 h 2" name="T1"/>
                  <a:gd fmla="*/ 2 w 2" name="T2"/>
                  <a:gd fmla="*/ 0 h 2" name="T3"/>
                  <a:gd fmla="*/ 2 w 2" name="T4"/>
                  <a:gd fmla="*/ 2 h 2" name="T5"/>
                  <a:gd fmla="*/ 0 w 2" name="T6"/>
                  <a:gd fmla="*/ 2 h 2" name="T7"/>
                </a:gdLst>
                <a:cxnLst>
                  <a:cxn ang="0">
                    <a:pos x="T0" y="T1"/>
                  </a:cxn>
                  <a:cxn ang="0">
                    <a:pos x="T2" y="T3"/>
                  </a:cxn>
                  <a:cxn ang="0">
                    <a:pos x="T4" y="T5"/>
                  </a:cxn>
                  <a:cxn ang="0">
                    <a:pos x="T6" y="T7"/>
                  </a:cxn>
                </a:cxnLst>
                <a:rect b="b" l="0" r="r" t="0"/>
                <a:pathLst>
                  <a:path h="2" w="2">
                    <a:moveTo>
                      <a:pt x="0" y="2"/>
                    </a:moveTo>
                    <a:lnTo>
                      <a:pt x="2" y="0"/>
                    </a:lnTo>
                    <a:lnTo>
                      <a:pt x="2" y="2"/>
                    </a:lnTo>
                    <a:lnTo>
                      <a:pt x="0" y="2"/>
                    </a:lnTo>
                    <a:close/>
                  </a:path>
                </a:pathLst>
              </a:custGeom>
              <a:grpFill/>
              <a:ln>
                <a:noFill/>
              </a:ln>
            </p:spPr>
            <p:txBody>
              <a:bodyPr anchor="t" anchorCtr="0" bIns="45720" compatLnSpc="1" lIns="91440" numCol="1" rIns="91440" tIns="45720" vert="horz" wrap="square"/>
              <a:lstStyle/>
              <a:p>
                <a:endParaRPr altLang="en-US" lang="zh-CN"/>
              </a:p>
            </p:txBody>
          </p:sp>
          <p:sp>
            <p:nvSpPr>
              <p:cNvPr id="1101" name="Freeform 947"/>
              <p:cNvSpPr/>
              <p:nvPr/>
            </p:nvSpPr>
            <p:spPr bwMode="auto">
              <a:xfrm>
                <a:off x="6110" y="2660"/>
                <a:ext cx="16" cy="28"/>
              </a:xfrm>
              <a:custGeom>
                <a:gdLst>
                  <a:gd fmla="*/ 16 w 16" name="T0"/>
                  <a:gd fmla="*/ 0 h 28" name="T1"/>
                  <a:gd fmla="*/ 16 w 16" name="T2"/>
                  <a:gd fmla="*/ 24 h 28" name="T3"/>
                  <a:gd fmla="*/ 0 w 16" name="T4"/>
                  <a:gd fmla="*/ 28 h 28" name="T5"/>
                  <a:gd fmla="*/ 0 w 16" name="T6"/>
                  <a:gd fmla="*/ 2 h 28" name="T7"/>
                  <a:gd fmla="*/ 16 w 16" name="T8"/>
                  <a:gd fmla="*/ 0 h 28" name="T9"/>
                </a:gdLst>
                <a:cxnLst>
                  <a:cxn ang="0">
                    <a:pos x="T0" y="T1"/>
                  </a:cxn>
                  <a:cxn ang="0">
                    <a:pos x="T2" y="T3"/>
                  </a:cxn>
                  <a:cxn ang="0">
                    <a:pos x="T4" y="T5"/>
                  </a:cxn>
                  <a:cxn ang="0">
                    <a:pos x="T6" y="T7"/>
                  </a:cxn>
                  <a:cxn ang="0">
                    <a:pos x="T8" y="T9"/>
                  </a:cxn>
                </a:cxnLst>
                <a:rect b="b" l="0" r="r" t="0"/>
                <a:pathLst>
                  <a:path h="28" w="16">
                    <a:moveTo>
                      <a:pt x="16" y="0"/>
                    </a:moveTo>
                    <a:lnTo>
                      <a:pt x="16" y="24"/>
                    </a:lnTo>
                    <a:lnTo>
                      <a:pt x="0" y="28"/>
                    </a:lnTo>
                    <a:lnTo>
                      <a:pt x="0" y="2"/>
                    </a:lnTo>
                    <a:lnTo>
                      <a:pt x="16" y="0"/>
                    </a:lnTo>
                    <a:close/>
                  </a:path>
                </a:pathLst>
              </a:custGeom>
              <a:grpFill/>
              <a:ln>
                <a:noFill/>
              </a:ln>
            </p:spPr>
            <p:txBody>
              <a:bodyPr anchor="t" anchorCtr="0" bIns="45720" compatLnSpc="1" lIns="91440" numCol="1" rIns="91440" tIns="45720" vert="horz" wrap="square"/>
              <a:lstStyle/>
              <a:p>
                <a:endParaRPr altLang="en-US" lang="zh-CN"/>
              </a:p>
            </p:txBody>
          </p:sp>
          <p:sp>
            <p:nvSpPr>
              <p:cNvPr id="1102" name="Freeform 948"/>
              <p:cNvSpPr/>
              <p:nvPr/>
            </p:nvSpPr>
            <p:spPr bwMode="auto">
              <a:xfrm>
                <a:off x="6154" y="2656"/>
                <a:ext cx="2" cy="2"/>
              </a:xfrm>
              <a:custGeom>
                <a:gdLst>
                  <a:gd fmla="*/ 2 w 2" name="T0"/>
                  <a:gd fmla="*/ 0 h 2" name="T1"/>
                  <a:gd fmla="*/ 2 w 2" name="T2"/>
                  <a:gd fmla="*/ 2 h 2" name="T3"/>
                  <a:gd fmla="*/ 0 w 2" name="T4"/>
                  <a:gd fmla="*/ 2 h 2" name="T5"/>
                  <a:gd fmla="*/ 2 w 2" name="T6"/>
                  <a:gd fmla="*/ 0 h 2" name="T7"/>
                </a:gdLst>
                <a:cxnLst>
                  <a:cxn ang="0">
                    <a:pos x="T0" y="T1"/>
                  </a:cxn>
                  <a:cxn ang="0">
                    <a:pos x="T2" y="T3"/>
                  </a:cxn>
                  <a:cxn ang="0">
                    <a:pos x="T4" y="T5"/>
                  </a:cxn>
                  <a:cxn ang="0">
                    <a:pos x="T6" y="T7"/>
                  </a:cxn>
                </a:cxnLst>
                <a:rect b="b" l="0" r="r" t="0"/>
                <a:pathLst>
                  <a:path h="2" w="2">
                    <a:moveTo>
                      <a:pt x="2" y="0"/>
                    </a:moveTo>
                    <a:lnTo>
                      <a:pt x="2" y="2"/>
                    </a:lnTo>
                    <a:lnTo>
                      <a:pt x="0" y="2"/>
                    </a:lnTo>
                    <a:lnTo>
                      <a:pt x="2" y="0"/>
                    </a:lnTo>
                    <a:close/>
                  </a:path>
                </a:pathLst>
              </a:custGeom>
              <a:grpFill/>
              <a:ln>
                <a:noFill/>
              </a:ln>
            </p:spPr>
            <p:txBody>
              <a:bodyPr anchor="t" anchorCtr="0" bIns="45720" compatLnSpc="1" lIns="91440" numCol="1" rIns="91440" tIns="45720" vert="horz" wrap="square"/>
              <a:lstStyle/>
              <a:p>
                <a:endParaRPr altLang="en-US" lang="zh-CN"/>
              </a:p>
            </p:txBody>
          </p:sp>
          <p:sp>
            <p:nvSpPr>
              <p:cNvPr id="1103" name="Rectangle 949"/>
              <p:cNvSpPr>
                <a:spLocks noChangeArrowheads="1"/>
              </p:cNvSpPr>
              <p:nvPr/>
            </p:nvSpPr>
            <p:spPr bwMode="auto">
              <a:xfrm>
                <a:off x="6156" y="2700"/>
                <a:ext cx="1" cy="1"/>
              </a:xfrm>
              <a:prstGeom prst="rect">
                <a:avLst/>
              </a:prstGeom>
              <a:grpFill/>
              <a:ln>
                <a:noFill/>
              </a:ln>
            </p:spPr>
            <p:txBody>
              <a:bodyPr anchor="t" anchorCtr="0" bIns="45720" compatLnSpc="1" lIns="91440" numCol="1" rIns="91440" tIns="45720" vert="horz" wrap="square"/>
              <a:lstStyle/>
              <a:p>
                <a:endParaRPr altLang="en-US" lang="zh-CN"/>
              </a:p>
            </p:txBody>
          </p:sp>
          <p:sp>
            <p:nvSpPr>
              <p:cNvPr id="1104" name="Freeform 950"/>
              <p:cNvSpPr/>
              <p:nvPr/>
            </p:nvSpPr>
            <p:spPr bwMode="auto">
              <a:xfrm>
                <a:off x="6082" y="3439"/>
                <a:ext cx="22" cy="54"/>
              </a:xfrm>
              <a:custGeom>
                <a:gdLst>
                  <a:gd fmla="*/ 0 w 22" name="T0"/>
                  <a:gd fmla="*/ 26 h 54" name="T1"/>
                  <a:gd fmla="*/ 22 w 22" name="T2"/>
                  <a:gd fmla="*/ 0 h 54" name="T3"/>
                  <a:gd fmla="*/ 22 w 22" name="T4"/>
                  <a:gd fmla="*/ 26 h 54" name="T5"/>
                  <a:gd fmla="*/ 0 w 22" name="T6"/>
                  <a:gd fmla="*/ 54 h 54" name="T7"/>
                  <a:gd fmla="*/ 0 w 22" name="T8"/>
                  <a:gd fmla="*/ 26 h 54" name="T9"/>
                </a:gdLst>
                <a:cxnLst>
                  <a:cxn ang="0">
                    <a:pos x="T0" y="T1"/>
                  </a:cxn>
                  <a:cxn ang="0">
                    <a:pos x="T2" y="T3"/>
                  </a:cxn>
                  <a:cxn ang="0">
                    <a:pos x="T4" y="T5"/>
                  </a:cxn>
                  <a:cxn ang="0">
                    <a:pos x="T6" y="T7"/>
                  </a:cxn>
                  <a:cxn ang="0">
                    <a:pos x="T8" y="T9"/>
                  </a:cxn>
                </a:cxnLst>
                <a:rect b="b" l="0" r="r" t="0"/>
                <a:pathLst>
                  <a:path h="54" w="22">
                    <a:moveTo>
                      <a:pt x="0" y="26"/>
                    </a:moveTo>
                    <a:lnTo>
                      <a:pt x="22" y="0"/>
                    </a:lnTo>
                    <a:lnTo>
                      <a:pt x="22" y="26"/>
                    </a:lnTo>
                    <a:lnTo>
                      <a:pt x="0" y="54"/>
                    </a:lnTo>
                    <a:lnTo>
                      <a:pt x="0" y="26"/>
                    </a:lnTo>
                    <a:close/>
                  </a:path>
                </a:pathLst>
              </a:custGeom>
              <a:grpFill/>
              <a:ln>
                <a:noFill/>
              </a:ln>
            </p:spPr>
            <p:txBody>
              <a:bodyPr anchor="t" anchorCtr="0" bIns="45720" compatLnSpc="1" lIns="91440" numCol="1" rIns="91440" tIns="45720" vert="horz" wrap="square"/>
              <a:lstStyle/>
              <a:p>
                <a:endParaRPr altLang="en-US" lang="zh-CN"/>
              </a:p>
            </p:txBody>
          </p:sp>
          <p:sp>
            <p:nvSpPr>
              <p:cNvPr id="1105" name="Freeform 951"/>
              <p:cNvSpPr/>
              <p:nvPr/>
            </p:nvSpPr>
            <p:spPr bwMode="auto">
              <a:xfrm>
                <a:off x="6120" y="3317"/>
                <a:ext cx="86" cy="128"/>
              </a:xfrm>
              <a:custGeom>
                <a:gdLst>
                  <a:gd fmla="*/ 86 w 86" name="T0"/>
                  <a:gd fmla="*/ 0 h 128" name="T1"/>
                  <a:gd fmla="*/ 86 w 86" name="T2"/>
                  <a:gd fmla="*/ 16 h 128" name="T3"/>
                  <a:gd fmla="*/ 0 w 86" name="T4"/>
                  <a:gd fmla="*/ 128 h 128" name="T5"/>
                  <a:gd fmla="*/ 0 w 86" name="T6"/>
                  <a:gd fmla="*/ 104 h 128" name="T7"/>
                  <a:gd fmla="*/ 86 w 86" name="T8"/>
                  <a:gd fmla="*/ 0 h 128" name="T9"/>
                </a:gdLst>
                <a:cxnLst>
                  <a:cxn ang="0">
                    <a:pos x="T0" y="T1"/>
                  </a:cxn>
                  <a:cxn ang="0">
                    <a:pos x="T2" y="T3"/>
                  </a:cxn>
                  <a:cxn ang="0">
                    <a:pos x="T4" y="T5"/>
                  </a:cxn>
                  <a:cxn ang="0">
                    <a:pos x="T6" y="T7"/>
                  </a:cxn>
                  <a:cxn ang="0">
                    <a:pos x="T8" y="T9"/>
                  </a:cxn>
                </a:cxnLst>
                <a:rect b="b" l="0" r="r" t="0"/>
                <a:pathLst>
                  <a:path h="128" w="86">
                    <a:moveTo>
                      <a:pt x="86" y="0"/>
                    </a:moveTo>
                    <a:lnTo>
                      <a:pt x="86" y="16"/>
                    </a:lnTo>
                    <a:lnTo>
                      <a:pt x="0" y="128"/>
                    </a:lnTo>
                    <a:lnTo>
                      <a:pt x="0" y="104"/>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1106" name="Freeform 952"/>
              <p:cNvSpPr/>
              <p:nvPr/>
            </p:nvSpPr>
            <p:spPr bwMode="auto">
              <a:xfrm>
                <a:off x="6120" y="3365"/>
                <a:ext cx="86" cy="134"/>
              </a:xfrm>
              <a:custGeom>
                <a:gdLst>
                  <a:gd fmla="*/ 86 w 86" name="T0"/>
                  <a:gd fmla="*/ 0 h 134" name="T1"/>
                  <a:gd fmla="*/ 86 w 86" name="T2"/>
                  <a:gd fmla="*/ 16 h 134" name="T3"/>
                  <a:gd fmla="*/ 0 w 86" name="T4"/>
                  <a:gd fmla="*/ 134 h 134" name="T5"/>
                  <a:gd fmla="*/ 0 w 86" name="T6"/>
                  <a:gd fmla="*/ 110 h 134" name="T7"/>
                  <a:gd fmla="*/ 86 w 86" name="T8"/>
                  <a:gd fmla="*/ 0 h 134" name="T9"/>
                </a:gdLst>
                <a:cxnLst>
                  <a:cxn ang="0">
                    <a:pos x="T0" y="T1"/>
                  </a:cxn>
                  <a:cxn ang="0">
                    <a:pos x="T2" y="T3"/>
                  </a:cxn>
                  <a:cxn ang="0">
                    <a:pos x="T4" y="T5"/>
                  </a:cxn>
                  <a:cxn ang="0">
                    <a:pos x="T6" y="T7"/>
                  </a:cxn>
                  <a:cxn ang="0">
                    <a:pos x="T8" y="T9"/>
                  </a:cxn>
                </a:cxnLst>
                <a:rect b="b" l="0" r="r" t="0"/>
                <a:pathLst>
                  <a:path h="134" w="86">
                    <a:moveTo>
                      <a:pt x="86" y="0"/>
                    </a:moveTo>
                    <a:lnTo>
                      <a:pt x="86" y="16"/>
                    </a:lnTo>
                    <a:lnTo>
                      <a:pt x="0" y="134"/>
                    </a:lnTo>
                    <a:lnTo>
                      <a:pt x="0" y="110"/>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1107" name="Freeform 953"/>
              <p:cNvSpPr/>
              <p:nvPr/>
            </p:nvSpPr>
            <p:spPr bwMode="auto">
              <a:xfrm>
                <a:off x="6154" y="3270"/>
                <a:ext cx="52" cy="81"/>
              </a:xfrm>
              <a:custGeom>
                <a:gdLst>
                  <a:gd fmla="*/ 52 w 52" name="T0"/>
                  <a:gd fmla="*/ 0 h 81" name="T1"/>
                  <a:gd fmla="*/ 52 w 52" name="T2"/>
                  <a:gd fmla="*/ 16 h 81" name="T3"/>
                  <a:gd fmla="*/ 0 w 52" name="T4"/>
                  <a:gd fmla="*/ 81 h 81" name="T5"/>
                  <a:gd fmla="*/ 0 w 52" name="T6"/>
                  <a:gd fmla="*/ 61 h 81" name="T7"/>
                  <a:gd fmla="*/ 52 w 52" name="T8"/>
                  <a:gd fmla="*/ 0 h 81" name="T9"/>
                </a:gdLst>
                <a:cxnLst>
                  <a:cxn ang="0">
                    <a:pos x="T0" y="T1"/>
                  </a:cxn>
                  <a:cxn ang="0">
                    <a:pos x="T2" y="T3"/>
                  </a:cxn>
                  <a:cxn ang="0">
                    <a:pos x="T4" y="T5"/>
                  </a:cxn>
                  <a:cxn ang="0">
                    <a:pos x="T6" y="T7"/>
                  </a:cxn>
                  <a:cxn ang="0">
                    <a:pos x="T8" y="T9"/>
                  </a:cxn>
                </a:cxnLst>
                <a:rect b="b" l="0" r="r" t="0"/>
                <a:pathLst>
                  <a:path h="81" w="52">
                    <a:moveTo>
                      <a:pt x="52" y="0"/>
                    </a:moveTo>
                    <a:lnTo>
                      <a:pt x="52" y="16"/>
                    </a:lnTo>
                    <a:lnTo>
                      <a:pt x="0" y="81"/>
                    </a:lnTo>
                    <a:lnTo>
                      <a:pt x="0" y="61"/>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1108" name="Rectangle 954"/>
              <p:cNvSpPr>
                <a:spLocks noChangeArrowheads="1"/>
              </p:cNvSpPr>
              <p:nvPr/>
            </p:nvSpPr>
            <p:spPr bwMode="auto">
              <a:xfrm>
                <a:off x="6156" y="2700"/>
                <a:ext cx="1" cy="1"/>
              </a:xfrm>
              <a:prstGeom prst="rect">
                <a:avLst/>
              </a:prstGeom>
              <a:grpFill/>
              <a:ln>
                <a:noFill/>
              </a:ln>
            </p:spPr>
            <p:txBody>
              <a:bodyPr anchor="t" anchorCtr="0" bIns="45720" compatLnSpc="1" lIns="91440" numCol="1" rIns="91440" tIns="45720" vert="horz" wrap="square"/>
              <a:lstStyle/>
              <a:p>
                <a:endParaRPr altLang="en-US" lang="zh-CN"/>
              </a:p>
            </p:txBody>
          </p:sp>
          <p:sp>
            <p:nvSpPr>
              <p:cNvPr id="1109" name="Freeform 955"/>
              <p:cNvSpPr/>
              <p:nvPr/>
            </p:nvSpPr>
            <p:spPr bwMode="auto">
              <a:xfrm>
                <a:off x="6168" y="2407"/>
                <a:ext cx="16" cy="28"/>
              </a:xfrm>
              <a:custGeom>
                <a:gdLst>
                  <a:gd fmla="*/ 16 w 16" name="T0"/>
                  <a:gd fmla="*/ 10 h 28" name="T1"/>
                  <a:gd fmla="*/ 16 w 16" name="T2"/>
                  <a:gd fmla="*/ 28 h 28" name="T3"/>
                  <a:gd fmla="*/ 0 w 16" name="T4"/>
                  <a:gd fmla="*/ 18 h 28" name="T5"/>
                  <a:gd fmla="*/ 0 w 16" name="T6"/>
                  <a:gd fmla="*/ 0 h 28" name="T7"/>
                  <a:gd fmla="*/ 16 w 16" name="T8"/>
                  <a:gd fmla="*/ 10 h 28" name="T9"/>
                </a:gdLst>
                <a:cxnLst>
                  <a:cxn ang="0">
                    <a:pos x="T0" y="T1"/>
                  </a:cxn>
                  <a:cxn ang="0">
                    <a:pos x="T2" y="T3"/>
                  </a:cxn>
                  <a:cxn ang="0">
                    <a:pos x="T4" y="T5"/>
                  </a:cxn>
                  <a:cxn ang="0">
                    <a:pos x="T6" y="T7"/>
                  </a:cxn>
                  <a:cxn ang="0">
                    <a:pos x="T8" y="T9"/>
                  </a:cxn>
                </a:cxnLst>
                <a:rect b="b" l="0" r="r" t="0"/>
                <a:pathLst>
                  <a:path h="28" w="16">
                    <a:moveTo>
                      <a:pt x="16" y="10"/>
                    </a:moveTo>
                    <a:lnTo>
                      <a:pt x="16" y="28"/>
                    </a:lnTo>
                    <a:lnTo>
                      <a:pt x="0" y="18"/>
                    </a:lnTo>
                    <a:lnTo>
                      <a:pt x="0" y="0"/>
                    </a:lnTo>
                    <a:lnTo>
                      <a:pt x="16" y="10"/>
                    </a:lnTo>
                    <a:close/>
                  </a:path>
                </a:pathLst>
              </a:custGeom>
              <a:grpFill/>
              <a:ln>
                <a:noFill/>
              </a:ln>
            </p:spPr>
            <p:txBody>
              <a:bodyPr anchor="t" anchorCtr="0" bIns="45720" compatLnSpc="1" lIns="91440" numCol="1" rIns="91440" tIns="45720" vert="horz" wrap="square"/>
              <a:lstStyle/>
              <a:p>
                <a:endParaRPr altLang="en-US" lang="zh-CN"/>
              </a:p>
            </p:txBody>
          </p:sp>
          <p:sp>
            <p:nvSpPr>
              <p:cNvPr id="1110" name="Rectangle 956"/>
              <p:cNvSpPr>
                <a:spLocks noChangeArrowheads="1"/>
              </p:cNvSpPr>
              <p:nvPr/>
            </p:nvSpPr>
            <p:spPr bwMode="auto">
              <a:xfrm>
                <a:off x="4814"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1" name="Rectangle 957"/>
              <p:cNvSpPr>
                <a:spLocks noChangeArrowheads="1"/>
              </p:cNvSpPr>
              <p:nvPr/>
            </p:nvSpPr>
            <p:spPr bwMode="auto">
              <a:xfrm>
                <a:off x="4834"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2" name="Rectangle 958"/>
              <p:cNvSpPr>
                <a:spLocks noChangeArrowheads="1"/>
              </p:cNvSpPr>
              <p:nvPr/>
            </p:nvSpPr>
            <p:spPr bwMode="auto">
              <a:xfrm>
                <a:off x="4856"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3" name="Rectangle 959"/>
              <p:cNvSpPr>
                <a:spLocks noChangeArrowheads="1"/>
              </p:cNvSpPr>
              <p:nvPr/>
            </p:nvSpPr>
            <p:spPr bwMode="auto">
              <a:xfrm>
                <a:off x="4900"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4" name="Rectangle 960"/>
              <p:cNvSpPr>
                <a:spLocks noChangeArrowheads="1"/>
              </p:cNvSpPr>
              <p:nvPr/>
            </p:nvSpPr>
            <p:spPr bwMode="auto">
              <a:xfrm>
                <a:off x="4920"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5" name="Rectangle 961"/>
              <p:cNvSpPr>
                <a:spLocks noChangeArrowheads="1"/>
              </p:cNvSpPr>
              <p:nvPr/>
            </p:nvSpPr>
            <p:spPr bwMode="auto">
              <a:xfrm>
                <a:off x="4814" y="99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6" name="Rectangle 962"/>
              <p:cNvSpPr>
                <a:spLocks noChangeArrowheads="1"/>
              </p:cNvSpPr>
              <p:nvPr/>
            </p:nvSpPr>
            <p:spPr bwMode="auto">
              <a:xfrm>
                <a:off x="4834" y="991"/>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7" name="Rectangle 963"/>
              <p:cNvSpPr>
                <a:spLocks noChangeArrowheads="1"/>
              </p:cNvSpPr>
              <p:nvPr/>
            </p:nvSpPr>
            <p:spPr bwMode="auto">
              <a:xfrm>
                <a:off x="4814" y="104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8" name="Rectangle 964"/>
              <p:cNvSpPr>
                <a:spLocks noChangeArrowheads="1"/>
              </p:cNvSpPr>
              <p:nvPr/>
            </p:nvSpPr>
            <p:spPr bwMode="auto">
              <a:xfrm>
                <a:off x="4856" y="1047"/>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9" name="Rectangle 965"/>
              <p:cNvSpPr>
                <a:spLocks noChangeArrowheads="1"/>
              </p:cNvSpPr>
              <p:nvPr/>
            </p:nvSpPr>
            <p:spPr bwMode="auto">
              <a:xfrm>
                <a:off x="4920" y="1047"/>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20" name="Rectangle 966"/>
              <p:cNvSpPr>
                <a:spLocks noChangeArrowheads="1"/>
              </p:cNvSpPr>
              <p:nvPr/>
            </p:nvSpPr>
            <p:spPr bwMode="auto">
              <a:xfrm>
                <a:off x="4814" y="110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21" name="Rectangle 967"/>
              <p:cNvSpPr>
                <a:spLocks noChangeArrowheads="1"/>
              </p:cNvSpPr>
              <p:nvPr/>
            </p:nvSpPr>
            <p:spPr bwMode="auto">
              <a:xfrm>
                <a:off x="4834" y="110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22" name="Rectangle 968"/>
              <p:cNvSpPr>
                <a:spLocks noChangeArrowheads="1"/>
              </p:cNvSpPr>
              <p:nvPr/>
            </p:nvSpPr>
            <p:spPr bwMode="auto">
              <a:xfrm>
                <a:off x="4878" y="1103"/>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1123" name="Rectangle 969"/>
              <p:cNvSpPr>
                <a:spLocks noChangeArrowheads="1"/>
              </p:cNvSpPr>
              <p:nvPr/>
            </p:nvSpPr>
            <p:spPr bwMode="auto">
              <a:xfrm>
                <a:off x="4834" y="1161"/>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124" name="Rectangle 970"/>
              <p:cNvSpPr>
                <a:spLocks noChangeArrowheads="1"/>
              </p:cNvSpPr>
              <p:nvPr/>
            </p:nvSpPr>
            <p:spPr bwMode="auto">
              <a:xfrm>
                <a:off x="4856"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25" name="Rectangle 971"/>
              <p:cNvSpPr>
                <a:spLocks noChangeArrowheads="1"/>
              </p:cNvSpPr>
              <p:nvPr/>
            </p:nvSpPr>
            <p:spPr bwMode="auto">
              <a:xfrm>
                <a:off x="4920" y="1161"/>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126" name="Rectangle 972"/>
              <p:cNvSpPr>
                <a:spLocks noChangeArrowheads="1"/>
              </p:cNvSpPr>
              <p:nvPr/>
            </p:nvSpPr>
            <p:spPr bwMode="auto">
              <a:xfrm>
                <a:off x="4814" y="121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27" name="Rectangle 973"/>
              <p:cNvSpPr>
                <a:spLocks noChangeArrowheads="1"/>
              </p:cNvSpPr>
              <p:nvPr/>
            </p:nvSpPr>
            <p:spPr bwMode="auto">
              <a:xfrm>
                <a:off x="4856" y="121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28" name="Rectangle 974"/>
              <p:cNvSpPr>
                <a:spLocks noChangeArrowheads="1"/>
              </p:cNvSpPr>
              <p:nvPr/>
            </p:nvSpPr>
            <p:spPr bwMode="auto">
              <a:xfrm>
                <a:off x="4834" y="1273"/>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1129" name="Rectangle 975"/>
              <p:cNvSpPr>
                <a:spLocks noChangeArrowheads="1"/>
              </p:cNvSpPr>
              <p:nvPr/>
            </p:nvSpPr>
            <p:spPr bwMode="auto">
              <a:xfrm>
                <a:off x="4878" y="1273"/>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1130" name="Rectangle 976"/>
              <p:cNvSpPr>
                <a:spLocks noChangeArrowheads="1"/>
              </p:cNvSpPr>
              <p:nvPr/>
            </p:nvSpPr>
            <p:spPr bwMode="auto">
              <a:xfrm>
                <a:off x="4920" y="1273"/>
                <a:ext cx="36" cy="31"/>
              </a:xfrm>
              <a:prstGeom prst="rect">
                <a:avLst/>
              </a:prstGeom>
              <a:grpFill/>
              <a:ln>
                <a:noFill/>
              </a:ln>
            </p:spPr>
            <p:txBody>
              <a:bodyPr anchor="t" anchorCtr="0" bIns="45720" compatLnSpc="1" lIns="91440" numCol="1" rIns="91440" tIns="45720" vert="horz" wrap="square"/>
              <a:lstStyle/>
              <a:p>
                <a:endParaRPr altLang="en-US" lang="zh-CN"/>
              </a:p>
            </p:txBody>
          </p:sp>
          <p:sp>
            <p:nvSpPr>
              <p:cNvPr id="1131" name="Rectangle 977"/>
              <p:cNvSpPr>
                <a:spLocks noChangeArrowheads="1"/>
              </p:cNvSpPr>
              <p:nvPr/>
            </p:nvSpPr>
            <p:spPr bwMode="auto">
              <a:xfrm>
                <a:off x="4814" y="133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32" name="Rectangle 978"/>
              <p:cNvSpPr>
                <a:spLocks noChangeArrowheads="1"/>
              </p:cNvSpPr>
              <p:nvPr/>
            </p:nvSpPr>
            <p:spPr bwMode="auto">
              <a:xfrm>
                <a:off x="4856" y="1330"/>
                <a:ext cx="56" cy="30"/>
              </a:xfrm>
              <a:prstGeom prst="rect">
                <a:avLst/>
              </a:prstGeom>
              <a:grpFill/>
              <a:ln>
                <a:noFill/>
              </a:ln>
            </p:spPr>
            <p:txBody>
              <a:bodyPr anchor="t" anchorCtr="0" bIns="45720" compatLnSpc="1" lIns="91440" numCol="1" rIns="91440" tIns="45720" vert="horz" wrap="square"/>
              <a:lstStyle/>
              <a:p>
                <a:endParaRPr altLang="en-US" lang="zh-CN"/>
              </a:p>
            </p:txBody>
          </p:sp>
          <p:sp>
            <p:nvSpPr>
              <p:cNvPr id="1133" name="Rectangle 979"/>
              <p:cNvSpPr>
                <a:spLocks noChangeArrowheads="1"/>
              </p:cNvSpPr>
              <p:nvPr/>
            </p:nvSpPr>
            <p:spPr bwMode="auto">
              <a:xfrm>
                <a:off x="4834" y="138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34" name="Rectangle 980"/>
              <p:cNvSpPr>
                <a:spLocks noChangeArrowheads="1"/>
              </p:cNvSpPr>
              <p:nvPr/>
            </p:nvSpPr>
            <p:spPr bwMode="auto">
              <a:xfrm>
                <a:off x="4900" y="13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35" name="Rectangle 981"/>
              <p:cNvSpPr>
                <a:spLocks noChangeArrowheads="1"/>
              </p:cNvSpPr>
              <p:nvPr/>
            </p:nvSpPr>
            <p:spPr bwMode="auto">
              <a:xfrm>
                <a:off x="4834" y="144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36" name="Rectangle 982"/>
              <p:cNvSpPr>
                <a:spLocks noChangeArrowheads="1"/>
              </p:cNvSpPr>
              <p:nvPr/>
            </p:nvSpPr>
            <p:spPr bwMode="auto">
              <a:xfrm>
                <a:off x="4878" y="14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37" name="Rectangle 983"/>
              <p:cNvSpPr>
                <a:spLocks noChangeArrowheads="1"/>
              </p:cNvSpPr>
              <p:nvPr/>
            </p:nvSpPr>
            <p:spPr bwMode="auto">
              <a:xfrm>
                <a:off x="4814" y="149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38" name="Rectangle 984"/>
              <p:cNvSpPr>
                <a:spLocks noChangeArrowheads="1"/>
              </p:cNvSpPr>
              <p:nvPr/>
            </p:nvSpPr>
            <p:spPr bwMode="auto">
              <a:xfrm>
                <a:off x="4856" y="149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39" name="Rectangle 985"/>
              <p:cNvSpPr>
                <a:spLocks noChangeArrowheads="1"/>
              </p:cNvSpPr>
              <p:nvPr/>
            </p:nvSpPr>
            <p:spPr bwMode="auto">
              <a:xfrm>
                <a:off x="4920" y="1498"/>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0" name="Rectangle 986"/>
              <p:cNvSpPr>
                <a:spLocks noChangeArrowheads="1"/>
              </p:cNvSpPr>
              <p:nvPr/>
            </p:nvSpPr>
            <p:spPr bwMode="auto">
              <a:xfrm>
                <a:off x="4814" y="15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1" name="Rectangle 987"/>
              <p:cNvSpPr>
                <a:spLocks noChangeArrowheads="1"/>
              </p:cNvSpPr>
              <p:nvPr/>
            </p:nvSpPr>
            <p:spPr bwMode="auto">
              <a:xfrm>
                <a:off x="4834" y="15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2" name="Rectangle 988"/>
              <p:cNvSpPr>
                <a:spLocks noChangeArrowheads="1"/>
              </p:cNvSpPr>
              <p:nvPr/>
            </p:nvSpPr>
            <p:spPr bwMode="auto">
              <a:xfrm>
                <a:off x="4814" y="161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3" name="Rectangle 989"/>
              <p:cNvSpPr>
                <a:spLocks noChangeArrowheads="1"/>
              </p:cNvSpPr>
              <p:nvPr/>
            </p:nvSpPr>
            <p:spPr bwMode="auto">
              <a:xfrm>
                <a:off x="4856" y="1610"/>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4" name="Rectangle 990"/>
              <p:cNvSpPr>
                <a:spLocks noChangeArrowheads="1"/>
              </p:cNvSpPr>
              <p:nvPr/>
            </p:nvSpPr>
            <p:spPr bwMode="auto">
              <a:xfrm>
                <a:off x="4920" y="161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5" name="Rectangle 991"/>
              <p:cNvSpPr>
                <a:spLocks noChangeArrowheads="1"/>
              </p:cNvSpPr>
              <p:nvPr/>
            </p:nvSpPr>
            <p:spPr bwMode="auto">
              <a:xfrm>
                <a:off x="4834" y="166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6" name="Rectangle 992"/>
              <p:cNvSpPr>
                <a:spLocks noChangeArrowheads="1"/>
              </p:cNvSpPr>
              <p:nvPr/>
            </p:nvSpPr>
            <p:spPr bwMode="auto">
              <a:xfrm>
                <a:off x="4834" y="172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7" name="Rectangle 993"/>
              <p:cNvSpPr>
                <a:spLocks noChangeArrowheads="1"/>
              </p:cNvSpPr>
              <p:nvPr/>
            </p:nvSpPr>
            <p:spPr bwMode="auto">
              <a:xfrm>
                <a:off x="4878" y="172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8" name="Rectangle 994"/>
              <p:cNvSpPr>
                <a:spLocks noChangeArrowheads="1"/>
              </p:cNvSpPr>
              <p:nvPr/>
            </p:nvSpPr>
            <p:spPr bwMode="auto">
              <a:xfrm>
                <a:off x="4920" y="172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9" name="Rectangle 995"/>
              <p:cNvSpPr>
                <a:spLocks noChangeArrowheads="1"/>
              </p:cNvSpPr>
              <p:nvPr/>
            </p:nvSpPr>
            <p:spPr bwMode="auto">
              <a:xfrm>
                <a:off x="4814" y="178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0" name="Rectangle 996"/>
              <p:cNvSpPr>
                <a:spLocks noChangeArrowheads="1"/>
              </p:cNvSpPr>
              <p:nvPr/>
            </p:nvSpPr>
            <p:spPr bwMode="auto">
              <a:xfrm>
                <a:off x="4856" y="178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1" name="Rectangle 997"/>
              <p:cNvSpPr>
                <a:spLocks noChangeArrowheads="1"/>
              </p:cNvSpPr>
              <p:nvPr/>
            </p:nvSpPr>
            <p:spPr bwMode="auto">
              <a:xfrm>
                <a:off x="4900" y="1780"/>
                <a:ext cx="34"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2" name="Rectangle 998"/>
              <p:cNvSpPr>
                <a:spLocks noChangeArrowheads="1"/>
              </p:cNvSpPr>
              <p:nvPr/>
            </p:nvSpPr>
            <p:spPr bwMode="auto">
              <a:xfrm>
                <a:off x="4814" y="1836"/>
                <a:ext cx="34"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3" name="Rectangle 999"/>
              <p:cNvSpPr>
                <a:spLocks noChangeArrowheads="1"/>
              </p:cNvSpPr>
              <p:nvPr/>
            </p:nvSpPr>
            <p:spPr bwMode="auto">
              <a:xfrm>
                <a:off x="4878" y="1836"/>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4" name="Rectangle 1000"/>
              <p:cNvSpPr>
                <a:spLocks noChangeArrowheads="1"/>
              </p:cNvSpPr>
              <p:nvPr/>
            </p:nvSpPr>
            <p:spPr bwMode="auto">
              <a:xfrm>
                <a:off x="4856"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5" name="Rectangle 1001"/>
              <p:cNvSpPr>
                <a:spLocks noChangeArrowheads="1"/>
              </p:cNvSpPr>
              <p:nvPr/>
            </p:nvSpPr>
            <p:spPr bwMode="auto">
              <a:xfrm>
                <a:off x="4900"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6" name="Rectangle 1002"/>
              <p:cNvSpPr>
                <a:spLocks noChangeArrowheads="1"/>
              </p:cNvSpPr>
              <p:nvPr/>
            </p:nvSpPr>
            <p:spPr bwMode="auto">
              <a:xfrm>
                <a:off x="4920" y="1892"/>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7" name="Rectangle 1003"/>
              <p:cNvSpPr>
                <a:spLocks noChangeArrowheads="1"/>
              </p:cNvSpPr>
              <p:nvPr/>
            </p:nvSpPr>
            <p:spPr bwMode="auto">
              <a:xfrm>
                <a:off x="4814"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1158" name="Rectangle 1004"/>
              <p:cNvSpPr>
                <a:spLocks noChangeArrowheads="1"/>
              </p:cNvSpPr>
              <p:nvPr/>
            </p:nvSpPr>
            <p:spPr bwMode="auto">
              <a:xfrm>
                <a:off x="4834" y="1948"/>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1159" name="Rectangle 1005"/>
              <p:cNvSpPr>
                <a:spLocks noChangeArrowheads="1"/>
              </p:cNvSpPr>
              <p:nvPr/>
            </p:nvSpPr>
            <p:spPr bwMode="auto">
              <a:xfrm>
                <a:off x="4856"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1160" name="Rectangle 1006"/>
              <p:cNvSpPr>
                <a:spLocks noChangeArrowheads="1"/>
              </p:cNvSpPr>
              <p:nvPr/>
            </p:nvSpPr>
            <p:spPr bwMode="auto">
              <a:xfrm>
                <a:off x="4920" y="1948"/>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1161" name="Rectangle 1007"/>
              <p:cNvSpPr>
                <a:spLocks noChangeArrowheads="1"/>
              </p:cNvSpPr>
              <p:nvPr/>
            </p:nvSpPr>
            <p:spPr bwMode="auto">
              <a:xfrm>
                <a:off x="4814" y="20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62" name="Rectangle 1008"/>
              <p:cNvSpPr>
                <a:spLocks noChangeArrowheads="1"/>
              </p:cNvSpPr>
              <p:nvPr/>
            </p:nvSpPr>
            <p:spPr bwMode="auto">
              <a:xfrm>
                <a:off x="4856" y="20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63" name="Rectangle 1009"/>
              <p:cNvSpPr>
                <a:spLocks noChangeArrowheads="1"/>
              </p:cNvSpPr>
              <p:nvPr/>
            </p:nvSpPr>
            <p:spPr bwMode="auto">
              <a:xfrm>
                <a:off x="4834" y="206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64" name="Rectangle 1010"/>
              <p:cNvSpPr>
                <a:spLocks noChangeArrowheads="1"/>
              </p:cNvSpPr>
              <p:nvPr/>
            </p:nvSpPr>
            <p:spPr bwMode="auto">
              <a:xfrm>
                <a:off x="4878"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65" name="Rectangle 1011"/>
              <p:cNvSpPr>
                <a:spLocks noChangeArrowheads="1"/>
              </p:cNvSpPr>
              <p:nvPr/>
            </p:nvSpPr>
            <p:spPr bwMode="auto">
              <a:xfrm>
                <a:off x="4814" y="2117"/>
                <a:ext cx="12" cy="32"/>
              </a:xfrm>
              <a:prstGeom prst="rect">
                <a:avLst/>
              </a:prstGeom>
              <a:grpFill/>
              <a:ln>
                <a:noFill/>
              </a:ln>
            </p:spPr>
            <p:txBody>
              <a:bodyPr anchor="t" anchorCtr="0" bIns="45720" compatLnSpc="1" lIns="91440" numCol="1" rIns="91440" tIns="45720" vert="horz" wrap="square"/>
              <a:lstStyle/>
              <a:p>
                <a:endParaRPr altLang="en-US" lang="zh-CN"/>
              </a:p>
            </p:txBody>
          </p:sp>
        </p:grpSp>
        <p:grpSp>
          <p:nvGrpSpPr>
            <p:cNvPr id="372" name="Group 1213"/>
            <p:cNvGrpSpPr/>
            <p:nvPr/>
          </p:nvGrpSpPr>
          <p:grpSpPr>
            <a:xfrm>
              <a:off x="-3900818" y="-1035049"/>
              <a:ext cx="768377" cy="3255963"/>
              <a:chOff x="4814" y="935"/>
              <a:chExt cx="484" cy="2051"/>
            </a:xfrm>
            <a:grpFill/>
          </p:grpSpPr>
          <p:sp>
            <p:nvSpPr>
              <p:cNvPr id="766" name="Rectangle 1013"/>
              <p:cNvSpPr>
                <a:spLocks noChangeArrowheads="1"/>
              </p:cNvSpPr>
              <p:nvPr/>
            </p:nvSpPr>
            <p:spPr bwMode="auto">
              <a:xfrm>
                <a:off x="4856" y="211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67" name="Rectangle 1014"/>
              <p:cNvSpPr>
                <a:spLocks noChangeArrowheads="1"/>
              </p:cNvSpPr>
              <p:nvPr/>
            </p:nvSpPr>
            <p:spPr bwMode="auto">
              <a:xfrm>
                <a:off x="4944"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68" name="Rectangle 1015"/>
              <p:cNvSpPr>
                <a:spLocks noChangeArrowheads="1"/>
              </p:cNvSpPr>
              <p:nvPr/>
            </p:nvSpPr>
            <p:spPr bwMode="auto">
              <a:xfrm>
                <a:off x="4964"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769" name="Rectangle 1016"/>
              <p:cNvSpPr>
                <a:spLocks noChangeArrowheads="1"/>
              </p:cNvSpPr>
              <p:nvPr/>
            </p:nvSpPr>
            <p:spPr bwMode="auto">
              <a:xfrm>
                <a:off x="5008"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70" name="Rectangle 1017"/>
              <p:cNvSpPr>
                <a:spLocks noChangeArrowheads="1"/>
              </p:cNvSpPr>
              <p:nvPr/>
            </p:nvSpPr>
            <p:spPr bwMode="auto">
              <a:xfrm>
                <a:off x="5030"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71" name="Rectangle 1018"/>
              <p:cNvSpPr>
                <a:spLocks noChangeArrowheads="1"/>
              </p:cNvSpPr>
              <p:nvPr/>
            </p:nvSpPr>
            <p:spPr bwMode="auto">
              <a:xfrm>
                <a:off x="5050"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772" name="Rectangle 1019"/>
              <p:cNvSpPr>
                <a:spLocks noChangeArrowheads="1"/>
              </p:cNvSpPr>
              <p:nvPr/>
            </p:nvSpPr>
            <p:spPr bwMode="auto">
              <a:xfrm>
                <a:off x="4944" y="99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73" name="Rectangle 1020"/>
              <p:cNvSpPr>
                <a:spLocks noChangeArrowheads="1"/>
              </p:cNvSpPr>
              <p:nvPr/>
            </p:nvSpPr>
            <p:spPr bwMode="auto">
              <a:xfrm>
                <a:off x="4986" y="99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74" name="Rectangle 1021"/>
              <p:cNvSpPr>
                <a:spLocks noChangeArrowheads="1"/>
              </p:cNvSpPr>
              <p:nvPr/>
            </p:nvSpPr>
            <p:spPr bwMode="auto">
              <a:xfrm>
                <a:off x="5030" y="99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75" name="Rectangle 1022"/>
              <p:cNvSpPr>
                <a:spLocks noChangeArrowheads="1"/>
              </p:cNvSpPr>
              <p:nvPr/>
            </p:nvSpPr>
            <p:spPr bwMode="auto">
              <a:xfrm>
                <a:off x="4964" y="1047"/>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776" name="Rectangle 1023"/>
              <p:cNvSpPr>
                <a:spLocks noChangeArrowheads="1"/>
              </p:cNvSpPr>
              <p:nvPr/>
            </p:nvSpPr>
            <p:spPr bwMode="auto">
              <a:xfrm>
                <a:off x="5050" y="1047"/>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777" name="Rectangle 1024"/>
              <p:cNvSpPr>
                <a:spLocks noChangeArrowheads="1"/>
              </p:cNvSpPr>
              <p:nvPr/>
            </p:nvSpPr>
            <p:spPr bwMode="auto">
              <a:xfrm>
                <a:off x="4944" y="110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78" name="Rectangle 1025"/>
              <p:cNvSpPr>
                <a:spLocks noChangeArrowheads="1"/>
              </p:cNvSpPr>
              <p:nvPr/>
            </p:nvSpPr>
            <p:spPr bwMode="auto">
              <a:xfrm>
                <a:off x="5008" y="1103"/>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779" name="Rectangle 1026"/>
              <p:cNvSpPr>
                <a:spLocks noChangeArrowheads="1"/>
              </p:cNvSpPr>
              <p:nvPr/>
            </p:nvSpPr>
            <p:spPr bwMode="auto">
              <a:xfrm>
                <a:off x="5050" y="110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780" name="Rectangle 1027"/>
              <p:cNvSpPr>
                <a:spLocks noChangeArrowheads="1"/>
              </p:cNvSpPr>
              <p:nvPr/>
            </p:nvSpPr>
            <p:spPr bwMode="auto">
              <a:xfrm>
                <a:off x="4944"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781" name="Rectangle 1028"/>
              <p:cNvSpPr>
                <a:spLocks noChangeArrowheads="1"/>
              </p:cNvSpPr>
              <p:nvPr/>
            </p:nvSpPr>
            <p:spPr bwMode="auto">
              <a:xfrm>
                <a:off x="4964" y="1161"/>
                <a:ext cx="34" cy="30"/>
              </a:xfrm>
              <a:prstGeom prst="rect">
                <a:avLst/>
              </a:prstGeom>
              <a:grpFill/>
              <a:ln>
                <a:noFill/>
              </a:ln>
            </p:spPr>
            <p:txBody>
              <a:bodyPr anchor="t" anchorCtr="0" bIns="45720" compatLnSpc="1" lIns="91440" numCol="1" rIns="91440" tIns="45720" vert="horz" wrap="square"/>
              <a:lstStyle/>
              <a:p>
                <a:endParaRPr altLang="en-US" lang="zh-CN"/>
              </a:p>
            </p:txBody>
          </p:sp>
          <p:sp>
            <p:nvSpPr>
              <p:cNvPr id="782" name="Rectangle 1029"/>
              <p:cNvSpPr>
                <a:spLocks noChangeArrowheads="1"/>
              </p:cNvSpPr>
              <p:nvPr/>
            </p:nvSpPr>
            <p:spPr bwMode="auto">
              <a:xfrm>
                <a:off x="5008"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783" name="Rectangle 1030"/>
              <p:cNvSpPr>
                <a:spLocks noChangeArrowheads="1"/>
              </p:cNvSpPr>
              <p:nvPr/>
            </p:nvSpPr>
            <p:spPr bwMode="auto">
              <a:xfrm>
                <a:off x="5050" y="1161"/>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784" name="Rectangle 1031"/>
              <p:cNvSpPr>
                <a:spLocks noChangeArrowheads="1"/>
              </p:cNvSpPr>
              <p:nvPr/>
            </p:nvSpPr>
            <p:spPr bwMode="auto">
              <a:xfrm>
                <a:off x="4944" y="121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785" name="Rectangle 1032"/>
              <p:cNvSpPr>
                <a:spLocks noChangeArrowheads="1"/>
              </p:cNvSpPr>
              <p:nvPr/>
            </p:nvSpPr>
            <p:spPr bwMode="auto">
              <a:xfrm>
                <a:off x="4986" y="121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786" name="Rectangle 1033"/>
              <p:cNvSpPr>
                <a:spLocks noChangeArrowheads="1"/>
              </p:cNvSpPr>
              <p:nvPr/>
            </p:nvSpPr>
            <p:spPr bwMode="auto">
              <a:xfrm>
                <a:off x="4964" y="1273"/>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787" name="Rectangle 1034"/>
              <p:cNvSpPr>
                <a:spLocks noChangeArrowheads="1"/>
              </p:cNvSpPr>
              <p:nvPr/>
            </p:nvSpPr>
            <p:spPr bwMode="auto">
              <a:xfrm>
                <a:off x="5030" y="1273"/>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788" name="Rectangle 1035"/>
              <p:cNvSpPr>
                <a:spLocks noChangeArrowheads="1"/>
              </p:cNvSpPr>
              <p:nvPr/>
            </p:nvSpPr>
            <p:spPr bwMode="auto">
              <a:xfrm>
                <a:off x="4944" y="133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789" name="Rectangle 1036"/>
              <p:cNvSpPr>
                <a:spLocks noChangeArrowheads="1"/>
              </p:cNvSpPr>
              <p:nvPr/>
            </p:nvSpPr>
            <p:spPr bwMode="auto">
              <a:xfrm>
                <a:off x="4986" y="133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790" name="Rectangle 1037"/>
              <p:cNvSpPr>
                <a:spLocks noChangeArrowheads="1"/>
              </p:cNvSpPr>
              <p:nvPr/>
            </p:nvSpPr>
            <p:spPr bwMode="auto">
              <a:xfrm>
                <a:off x="5008" y="133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791" name="Rectangle 1038"/>
              <p:cNvSpPr>
                <a:spLocks noChangeArrowheads="1"/>
              </p:cNvSpPr>
              <p:nvPr/>
            </p:nvSpPr>
            <p:spPr bwMode="auto">
              <a:xfrm>
                <a:off x="5050" y="1330"/>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792" name="Rectangle 1039"/>
              <p:cNvSpPr>
                <a:spLocks noChangeArrowheads="1"/>
              </p:cNvSpPr>
              <p:nvPr/>
            </p:nvSpPr>
            <p:spPr bwMode="auto">
              <a:xfrm>
                <a:off x="4964" y="138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793" name="Rectangle 1040"/>
              <p:cNvSpPr>
                <a:spLocks noChangeArrowheads="1"/>
              </p:cNvSpPr>
              <p:nvPr/>
            </p:nvSpPr>
            <p:spPr bwMode="auto">
              <a:xfrm>
                <a:off x="5008" y="13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94" name="Rectangle 1041"/>
              <p:cNvSpPr>
                <a:spLocks noChangeArrowheads="1"/>
              </p:cNvSpPr>
              <p:nvPr/>
            </p:nvSpPr>
            <p:spPr bwMode="auto">
              <a:xfrm>
                <a:off x="4944" y="1442"/>
                <a:ext cx="54" cy="32"/>
              </a:xfrm>
              <a:prstGeom prst="rect">
                <a:avLst/>
              </a:prstGeom>
              <a:grpFill/>
              <a:ln>
                <a:noFill/>
              </a:ln>
            </p:spPr>
            <p:txBody>
              <a:bodyPr anchor="t" anchorCtr="0" bIns="45720" compatLnSpc="1" lIns="91440" numCol="1" rIns="91440" tIns="45720" vert="horz" wrap="square"/>
              <a:lstStyle/>
              <a:p>
                <a:endParaRPr altLang="en-US" lang="zh-CN"/>
              </a:p>
            </p:txBody>
          </p:sp>
          <p:sp>
            <p:nvSpPr>
              <p:cNvPr id="795" name="Rectangle 1042"/>
              <p:cNvSpPr>
                <a:spLocks noChangeArrowheads="1"/>
              </p:cNvSpPr>
              <p:nvPr/>
            </p:nvSpPr>
            <p:spPr bwMode="auto">
              <a:xfrm>
                <a:off x="5008" y="14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96" name="Rectangle 1043"/>
              <p:cNvSpPr>
                <a:spLocks noChangeArrowheads="1"/>
              </p:cNvSpPr>
              <p:nvPr/>
            </p:nvSpPr>
            <p:spPr bwMode="auto">
              <a:xfrm>
                <a:off x="5008" y="1498"/>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797" name="Rectangle 1044"/>
              <p:cNvSpPr>
                <a:spLocks noChangeArrowheads="1"/>
              </p:cNvSpPr>
              <p:nvPr/>
            </p:nvSpPr>
            <p:spPr bwMode="auto">
              <a:xfrm>
                <a:off x="5050" y="1498"/>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798" name="Rectangle 1045"/>
              <p:cNvSpPr>
                <a:spLocks noChangeArrowheads="1"/>
              </p:cNvSpPr>
              <p:nvPr/>
            </p:nvSpPr>
            <p:spPr bwMode="auto">
              <a:xfrm>
                <a:off x="4900" y="1554"/>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799" name="Rectangle 1046"/>
              <p:cNvSpPr>
                <a:spLocks noChangeArrowheads="1"/>
              </p:cNvSpPr>
              <p:nvPr/>
            </p:nvSpPr>
            <p:spPr bwMode="auto">
              <a:xfrm>
                <a:off x="5008" y="15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00" name="Rectangle 1047"/>
              <p:cNvSpPr>
                <a:spLocks noChangeArrowheads="1"/>
              </p:cNvSpPr>
              <p:nvPr/>
            </p:nvSpPr>
            <p:spPr bwMode="auto">
              <a:xfrm>
                <a:off x="5050" y="15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01" name="Rectangle 1048"/>
              <p:cNvSpPr>
                <a:spLocks noChangeArrowheads="1"/>
              </p:cNvSpPr>
              <p:nvPr/>
            </p:nvSpPr>
            <p:spPr bwMode="auto">
              <a:xfrm>
                <a:off x="4964" y="161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02" name="Rectangle 1049"/>
              <p:cNvSpPr>
                <a:spLocks noChangeArrowheads="1"/>
              </p:cNvSpPr>
              <p:nvPr/>
            </p:nvSpPr>
            <p:spPr bwMode="auto">
              <a:xfrm>
                <a:off x="4986" y="161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03" name="Rectangle 1050"/>
              <p:cNvSpPr>
                <a:spLocks noChangeArrowheads="1"/>
              </p:cNvSpPr>
              <p:nvPr/>
            </p:nvSpPr>
            <p:spPr bwMode="auto">
              <a:xfrm>
                <a:off x="5030" y="1610"/>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804" name="Rectangle 1051"/>
              <p:cNvSpPr>
                <a:spLocks noChangeArrowheads="1"/>
              </p:cNvSpPr>
              <p:nvPr/>
            </p:nvSpPr>
            <p:spPr bwMode="auto">
              <a:xfrm>
                <a:off x="4964" y="166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05" name="Rectangle 1052"/>
              <p:cNvSpPr>
                <a:spLocks noChangeArrowheads="1"/>
              </p:cNvSpPr>
              <p:nvPr/>
            </p:nvSpPr>
            <p:spPr bwMode="auto">
              <a:xfrm>
                <a:off x="5008" y="166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06" name="Rectangle 1053"/>
              <p:cNvSpPr>
                <a:spLocks noChangeArrowheads="1"/>
              </p:cNvSpPr>
              <p:nvPr/>
            </p:nvSpPr>
            <p:spPr bwMode="auto">
              <a:xfrm>
                <a:off x="5050" y="166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07" name="Rectangle 1054"/>
              <p:cNvSpPr>
                <a:spLocks noChangeArrowheads="1"/>
              </p:cNvSpPr>
              <p:nvPr/>
            </p:nvSpPr>
            <p:spPr bwMode="auto">
              <a:xfrm>
                <a:off x="4964" y="1722"/>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808" name="Rectangle 1055"/>
              <p:cNvSpPr>
                <a:spLocks noChangeArrowheads="1"/>
              </p:cNvSpPr>
              <p:nvPr/>
            </p:nvSpPr>
            <p:spPr bwMode="auto">
              <a:xfrm>
                <a:off x="5050" y="172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09" name="Rectangle 1056"/>
              <p:cNvSpPr>
                <a:spLocks noChangeArrowheads="1"/>
              </p:cNvSpPr>
              <p:nvPr/>
            </p:nvSpPr>
            <p:spPr bwMode="auto">
              <a:xfrm>
                <a:off x="4944" y="178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10" name="Rectangle 1057"/>
              <p:cNvSpPr>
                <a:spLocks noChangeArrowheads="1"/>
              </p:cNvSpPr>
              <p:nvPr/>
            </p:nvSpPr>
            <p:spPr bwMode="auto">
              <a:xfrm>
                <a:off x="5050" y="1780"/>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811" name="Rectangle 1058"/>
              <p:cNvSpPr>
                <a:spLocks noChangeArrowheads="1"/>
              </p:cNvSpPr>
              <p:nvPr/>
            </p:nvSpPr>
            <p:spPr bwMode="auto">
              <a:xfrm>
                <a:off x="4944" y="1836"/>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12" name="Rectangle 1059"/>
              <p:cNvSpPr>
                <a:spLocks noChangeArrowheads="1"/>
              </p:cNvSpPr>
              <p:nvPr/>
            </p:nvSpPr>
            <p:spPr bwMode="auto">
              <a:xfrm>
                <a:off x="4964" y="1836"/>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813" name="Rectangle 1060"/>
              <p:cNvSpPr>
                <a:spLocks noChangeArrowheads="1"/>
              </p:cNvSpPr>
              <p:nvPr/>
            </p:nvSpPr>
            <p:spPr bwMode="auto">
              <a:xfrm>
                <a:off x="5008" y="1836"/>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14" name="Rectangle 1061"/>
              <p:cNvSpPr>
                <a:spLocks noChangeArrowheads="1"/>
              </p:cNvSpPr>
              <p:nvPr/>
            </p:nvSpPr>
            <p:spPr bwMode="auto">
              <a:xfrm>
                <a:off x="5030" y="1836"/>
                <a:ext cx="34" cy="30"/>
              </a:xfrm>
              <a:prstGeom prst="rect">
                <a:avLst/>
              </a:prstGeom>
              <a:grpFill/>
              <a:ln>
                <a:noFill/>
              </a:ln>
            </p:spPr>
            <p:txBody>
              <a:bodyPr anchor="t" anchorCtr="0" bIns="45720" compatLnSpc="1" lIns="91440" numCol="1" rIns="91440" tIns="45720" vert="horz" wrap="square"/>
              <a:lstStyle/>
              <a:p>
                <a:endParaRPr altLang="en-US" lang="zh-CN"/>
              </a:p>
            </p:txBody>
          </p:sp>
          <p:sp>
            <p:nvSpPr>
              <p:cNvPr id="815" name="Rectangle 1062"/>
              <p:cNvSpPr>
                <a:spLocks noChangeArrowheads="1"/>
              </p:cNvSpPr>
              <p:nvPr/>
            </p:nvSpPr>
            <p:spPr bwMode="auto">
              <a:xfrm>
                <a:off x="4986"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16" name="Rectangle 1063"/>
              <p:cNvSpPr>
                <a:spLocks noChangeArrowheads="1"/>
              </p:cNvSpPr>
              <p:nvPr/>
            </p:nvSpPr>
            <p:spPr bwMode="auto">
              <a:xfrm>
                <a:off x="5030"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17" name="Rectangle 1064"/>
              <p:cNvSpPr>
                <a:spLocks noChangeArrowheads="1"/>
              </p:cNvSpPr>
              <p:nvPr/>
            </p:nvSpPr>
            <p:spPr bwMode="auto">
              <a:xfrm>
                <a:off x="5050" y="1892"/>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818" name="Rectangle 1065"/>
              <p:cNvSpPr>
                <a:spLocks noChangeArrowheads="1"/>
              </p:cNvSpPr>
              <p:nvPr/>
            </p:nvSpPr>
            <p:spPr bwMode="auto">
              <a:xfrm>
                <a:off x="4964" y="1948"/>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819" name="Rectangle 1066"/>
              <p:cNvSpPr>
                <a:spLocks noChangeArrowheads="1"/>
              </p:cNvSpPr>
              <p:nvPr/>
            </p:nvSpPr>
            <p:spPr bwMode="auto">
              <a:xfrm>
                <a:off x="4986"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820" name="Rectangle 1067"/>
              <p:cNvSpPr>
                <a:spLocks noChangeArrowheads="1"/>
              </p:cNvSpPr>
              <p:nvPr/>
            </p:nvSpPr>
            <p:spPr bwMode="auto">
              <a:xfrm>
                <a:off x="5050" y="1948"/>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821" name="Rectangle 1068"/>
              <p:cNvSpPr>
                <a:spLocks noChangeArrowheads="1"/>
              </p:cNvSpPr>
              <p:nvPr/>
            </p:nvSpPr>
            <p:spPr bwMode="auto">
              <a:xfrm>
                <a:off x="4944" y="20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22" name="Rectangle 1069"/>
              <p:cNvSpPr>
                <a:spLocks noChangeArrowheads="1"/>
              </p:cNvSpPr>
              <p:nvPr/>
            </p:nvSpPr>
            <p:spPr bwMode="auto">
              <a:xfrm>
                <a:off x="4986" y="20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23" name="Rectangle 1070"/>
              <p:cNvSpPr>
                <a:spLocks noChangeArrowheads="1"/>
              </p:cNvSpPr>
              <p:nvPr/>
            </p:nvSpPr>
            <p:spPr bwMode="auto">
              <a:xfrm>
                <a:off x="5030" y="20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24" name="Rectangle 1071"/>
              <p:cNvSpPr>
                <a:spLocks noChangeArrowheads="1"/>
              </p:cNvSpPr>
              <p:nvPr/>
            </p:nvSpPr>
            <p:spPr bwMode="auto">
              <a:xfrm>
                <a:off x="4964" y="206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25" name="Rectangle 1072"/>
              <p:cNvSpPr>
                <a:spLocks noChangeArrowheads="1"/>
              </p:cNvSpPr>
              <p:nvPr/>
            </p:nvSpPr>
            <p:spPr bwMode="auto">
              <a:xfrm>
                <a:off x="5008"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26" name="Rectangle 1073"/>
              <p:cNvSpPr>
                <a:spLocks noChangeArrowheads="1"/>
              </p:cNvSpPr>
              <p:nvPr/>
            </p:nvSpPr>
            <p:spPr bwMode="auto">
              <a:xfrm>
                <a:off x="5050" y="206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27" name="Rectangle 1074"/>
              <p:cNvSpPr>
                <a:spLocks noChangeArrowheads="1"/>
              </p:cNvSpPr>
              <p:nvPr/>
            </p:nvSpPr>
            <p:spPr bwMode="auto">
              <a:xfrm>
                <a:off x="4944" y="211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28" name="Rectangle 1075"/>
              <p:cNvSpPr>
                <a:spLocks noChangeArrowheads="1"/>
              </p:cNvSpPr>
              <p:nvPr/>
            </p:nvSpPr>
            <p:spPr bwMode="auto">
              <a:xfrm>
                <a:off x="4986" y="211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29" name="Rectangle 1076"/>
              <p:cNvSpPr>
                <a:spLocks noChangeArrowheads="1"/>
              </p:cNvSpPr>
              <p:nvPr/>
            </p:nvSpPr>
            <p:spPr bwMode="auto">
              <a:xfrm>
                <a:off x="5050" y="2117"/>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30" name="Rectangle 1077"/>
              <p:cNvSpPr>
                <a:spLocks noChangeArrowheads="1"/>
              </p:cNvSpPr>
              <p:nvPr/>
            </p:nvSpPr>
            <p:spPr bwMode="auto">
              <a:xfrm>
                <a:off x="4856" y="217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31" name="Rectangle 1078"/>
              <p:cNvSpPr>
                <a:spLocks noChangeArrowheads="1"/>
              </p:cNvSpPr>
              <p:nvPr/>
            </p:nvSpPr>
            <p:spPr bwMode="auto">
              <a:xfrm>
                <a:off x="4920" y="217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32" name="Rectangle 1079"/>
              <p:cNvSpPr>
                <a:spLocks noChangeArrowheads="1"/>
              </p:cNvSpPr>
              <p:nvPr/>
            </p:nvSpPr>
            <p:spPr bwMode="auto">
              <a:xfrm>
                <a:off x="4944" y="217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33" name="Rectangle 1080"/>
              <p:cNvSpPr>
                <a:spLocks noChangeArrowheads="1"/>
              </p:cNvSpPr>
              <p:nvPr/>
            </p:nvSpPr>
            <p:spPr bwMode="auto">
              <a:xfrm>
                <a:off x="4986" y="217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34" name="Rectangle 1081"/>
              <p:cNvSpPr>
                <a:spLocks noChangeArrowheads="1"/>
              </p:cNvSpPr>
              <p:nvPr/>
            </p:nvSpPr>
            <p:spPr bwMode="auto">
              <a:xfrm>
                <a:off x="4814" y="22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35" name="Rectangle 1082"/>
              <p:cNvSpPr>
                <a:spLocks noChangeArrowheads="1"/>
              </p:cNvSpPr>
              <p:nvPr/>
            </p:nvSpPr>
            <p:spPr bwMode="auto">
              <a:xfrm>
                <a:off x="4834" y="22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36" name="Rectangle 1083"/>
              <p:cNvSpPr>
                <a:spLocks noChangeArrowheads="1"/>
              </p:cNvSpPr>
              <p:nvPr/>
            </p:nvSpPr>
            <p:spPr bwMode="auto">
              <a:xfrm>
                <a:off x="4900" y="22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37" name="Rectangle 1084"/>
              <p:cNvSpPr>
                <a:spLocks noChangeArrowheads="1"/>
              </p:cNvSpPr>
              <p:nvPr/>
            </p:nvSpPr>
            <p:spPr bwMode="auto">
              <a:xfrm>
                <a:off x="4944" y="22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38" name="Rectangle 1085"/>
              <p:cNvSpPr>
                <a:spLocks noChangeArrowheads="1"/>
              </p:cNvSpPr>
              <p:nvPr/>
            </p:nvSpPr>
            <p:spPr bwMode="auto">
              <a:xfrm>
                <a:off x="5050" y="22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39" name="Rectangle 1086"/>
              <p:cNvSpPr>
                <a:spLocks noChangeArrowheads="1"/>
              </p:cNvSpPr>
              <p:nvPr/>
            </p:nvSpPr>
            <p:spPr bwMode="auto">
              <a:xfrm>
                <a:off x="4920" y="22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40" name="Rectangle 1087"/>
              <p:cNvSpPr>
                <a:spLocks noChangeArrowheads="1"/>
              </p:cNvSpPr>
              <p:nvPr/>
            </p:nvSpPr>
            <p:spPr bwMode="auto">
              <a:xfrm>
                <a:off x="4878"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41" name="Rectangle 1088"/>
              <p:cNvSpPr>
                <a:spLocks noChangeArrowheads="1"/>
              </p:cNvSpPr>
              <p:nvPr/>
            </p:nvSpPr>
            <p:spPr bwMode="auto">
              <a:xfrm>
                <a:off x="5030"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42" name="Rectangle 1089"/>
              <p:cNvSpPr>
                <a:spLocks noChangeArrowheads="1"/>
              </p:cNvSpPr>
              <p:nvPr/>
            </p:nvSpPr>
            <p:spPr bwMode="auto">
              <a:xfrm>
                <a:off x="5050" y="22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43" name="Rectangle 1090"/>
              <p:cNvSpPr>
                <a:spLocks noChangeArrowheads="1"/>
              </p:cNvSpPr>
              <p:nvPr/>
            </p:nvSpPr>
            <p:spPr bwMode="auto">
              <a:xfrm>
                <a:off x="4814" y="23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44" name="Rectangle 1091"/>
              <p:cNvSpPr>
                <a:spLocks noChangeArrowheads="1"/>
              </p:cNvSpPr>
              <p:nvPr/>
            </p:nvSpPr>
            <p:spPr bwMode="auto">
              <a:xfrm>
                <a:off x="4964" y="23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45" name="Rectangle 1092"/>
              <p:cNvSpPr>
                <a:spLocks noChangeArrowheads="1"/>
              </p:cNvSpPr>
              <p:nvPr/>
            </p:nvSpPr>
            <p:spPr bwMode="auto">
              <a:xfrm>
                <a:off x="4856" y="23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46" name="Rectangle 1093"/>
              <p:cNvSpPr>
                <a:spLocks noChangeArrowheads="1"/>
              </p:cNvSpPr>
              <p:nvPr/>
            </p:nvSpPr>
            <p:spPr bwMode="auto">
              <a:xfrm>
                <a:off x="5008" y="23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47" name="Rectangle 1094"/>
              <p:cNvSpPr>
                <a:spLocks noChangeArrowheads="1"/>
              </p:cNvSpPr>
              <p:nvPr/>
            </p:nvSpPr>
            <p:spPr bwMode="auto">
              <a:xfrm>
                <a:off x="5050" y="23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48" name="Rectangle 1095"/>
              <p:cNvSpPr>
                <a:spLocks noChangeArrowheads="1"/>
              </p:cNvSpPr>
              <p:nvPr/>
            </p:nvSpPr>
            <p:spPr bwMode="auto">
              <a:xfrm>
                <a:off x="4814"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49" name="Rectangle 1096"/>
              <p:cNvSpPr>
                <a:spLocks noChangeArrowheads="1"/>
              </p:cNvSpPr>
              <p:nvPr/>
            </p:nvSpPr>
            <p:spPr bwMode="auto">
              <a:xfrm>
                <a:off x="4878"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50" name="Rectangle 1097"/>
              <p:cNvSpPr>
                <a:spLocks noChangeArrowheads="1"/>
              </p:cNvSpPr>
              <p:nvPr/>
            </p:nvSpPr>
            <p:spPr bwMode="auto">
              <a:xfrm>
                <a:off x="4834" y="23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51" name="Rectangle 1098"/>
              <p:cNvSpPr>
                <a:spLocks noChangeArrowheads="1"/>
              </p:cNvSpPr>
              <p:nvPr/>
            </p:nvSpPr>
            <p:spPr bwMode="auto">
              <a:xfrm>
                <a:off x="4986"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52" name="Rectangle 1099"/>
              <p:cNvSpPr>
                <a:spLocks noChangeArrowheads="1"/>
              </p:cNvSpPr>
              <p:nvPr/>
            </p:nvSpPr>
            <p:spPr bwMode="auto">
              <a:xfrm>
                <a:off x="5008"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53" name="Rectangle 1100"/>
              <p:cNvSpPr>
                <a:spLocks noChangeArrowheads="1"/>
              </p:cNvSpPr>
              <p:nvPr/>
            </p:nvSpPr>
            <p:spPr bwMode="auto">
              <a:xfrm>
                <a:off x="4814" y="24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54" name="Rectangle 1101"/>
              <p:cNvSpPr>
                <a:spLocks noChangeArrowheads="1"/>
              </p:cNvSpPr>
              <p:nvPr/>
            </p:nvSpPr>
            <p:spPr bwMode="auto">
              <a:xfrm>
                <a:off x="4964" y="24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55" name="Rectangle 1102"/>
              <p:cNvSpPr>
                <a:spLocks noChangeArrowheads="1"/>
              </p:cNvSpPr>
              <p:nvPr/>
            </p:nvSpPr>
            <p:spPr bwMode="auto">
              <a:xfrm>
                <a:off x="4878" y="24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56" name="Rectangle 1103"/>
              <p:cNvSpPr>
                <a:spLocks noChangeArrowheads="1"/>
              </p:cNvSpPr>
              <p:nvPr/>
            </p:nvSpPr>
            <p:spPr bwMode="auto">
              <a:xfrm>
                <a:off x="4920" y="24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57" name="Rectangle 1104"/>
              <p:cNvSpPr>
                <a:spLocks noChangeArrowheads="1"/>
              </p:cNvSpPr>
              <p:nvPr/>
            </p:nvSpPr>
            <p:spPr bwMode="auto">
              <a:xfrm>
                <a:off x="5050" y="24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58" name="Rectangle 1105"/>
              <p:cNvSpPr>
                <a:spLocks noChangeArrowheads="1"/>
              </p:cNvSpPr>
              <p:nvPr/>
            </p:nvSpPr>
            <p:spPr bwMode="auto">
              <a:xfrm>
                <a:off x="4814" y="247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59" name="Rectangle 1106"/>
              <p:cNvSpPr>
                <a:spLocks noChangeArrowheads="1"/>
              </p:cNvSpPr>
              <p:nvPr/>
            </p:nvSpPr>
            <p:spPr bwMode="auto">
              <a:xfrm>
                <a:off x="4964" y="247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60" name="Rectangle 1107"/>
              <p:cNvSpPr>
                <a:spLocks noChangeArrowheads="1"/>
              </p:cNvSpPr>
              <p:nvPr/>
            </p:nvSpPr>
            <p:spPr bwMode="auto">
              <a:xfrm>
                <a:off x="4878" y="247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61" name="Rectangle 1108"/>
              <p:cNvSpPr>
                <a:spLocks noChangeArrowheads="1"/>
              </p:cNvSpPr>
              <p:nvPr/>
            </p:nvSpPr>
            <p:spPr bwMode="auto">
              <a:xfrm>
                <a:off x="4944" y="247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62" name="Rectangle 1109"/>
              <p:cNvSpPr>
                <a:spLocks noChangeArrowheads="1"/>
              </p:cNvSpPr>
              <p:nvPr/>
            </p:nvSpPr>
            <p:spPr bwMode="auto">
              <a:xfrm>
                <a:off x="5050" y="247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63" name="Rectangle 1110"/>
              <p:cNvSpPr>
                <a:spLocks noChangeArrowheads="1"/>
              </p:cNvSpPr>
              <p:nvPr/>
            </p:nvSpPr>
            <p:spPr bwMode="auto">
              <a:xfrm>
                <a:off x="4964" y="2525"/>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864" name="Rectangle 1111"/>
              <p:cNvSpPr>
                <a:spLocks noChangeArrowheads="1"/>
              </p:cNvSpPr>
              <p:nvPr/>
            </p:nvSpPr>
            <p:spPr bwMode="auto">
              <a:xfrm>
                <a:off x="4856" y="2525"/>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65" name="Rectangle 1112"/>
              <p:cNvSpPr>
                <a:spLocks noChangeArrowheads="1"/>
              </p:cNvSpPr>
              <p:nvPr/>
            </p:nvSpPr>
            <p:spPr bwMode="auto">
              <a:xfrm>
                <a:off x="4920" y="2525"/>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866" name="Rectangle 1113"/>
              <p:cNvSpPr>
                <a:spLocks noChangeArrowheads="1"/>
              </p:cNvSpPr>
              <p:nvPr/>
            </p:nvSpPr>
            <p:spPr bwMode="auto">
              <a:xfrm>
                <a:off x="4814" y="25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67" name="Rectangle 1114"/>
              <p:cNvSpPr>
                <a:spLocks noChangeArrowheads="1"/>
              </p:cNvSpPr>
              <p:nvPr/>
            </p:nvSpPr>
            <p:spPr bwMode="auto">
              <a:xfrm>
                <a:off x="4920" y="25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68" name="Rectangle 1115"/>
              <p:cNvSpPr>
                <a:spLocks noChangeArrowheads="1"/>
              </p:cNvSpPr>
              <p:nvPr/>
            </p:nvSpPr>
            <p:spPr bwMode="auto">
              <a:xfrm>
                <a:off x="5050" y="25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69" name="Rectangle 1116"/>
              <p:cNvSpPr>
                <a:spLocks noChangeArrowheads="1"/>
              </p:cNvSpPr>
              <p:nvPr/>
            </p:nvSpPr>
            <p:spPr bwMode="auto">
              <a:xfrm>
                <a:off x="4878" y="2623"/>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870" name="Rectangle 1117"/>
              <p:cNvSpPr>
                <a:spLocks noChangeArrowheads="1"/>
              </p:cNvSpPr>
              <p:nvPr/>
            </p:nvSpPr>
            <p:spPr bwMode="auto">
              <a:xfrm>
                <a:off x="4814" y="267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71" name="Rectangle 1118"/>
              <p:cNvSpPr>
                <a:spLocks noChangeArrowheads="1"/>
              </p:cNvSpPr>
              <p:nvPr/>
            </p:nvSpPr>
            <p:spPr bwMode="auto">
              <a:xfrm>
                <a:off x="4920" y="267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72" name="Rectangle 1119"/>
              <p:cNvSpPr>
                <a:spLocks noChangeArrowheads="1"/>
              </p:cNvSpPr>
              <p:nvPr/>
            </p:nvSpPr>
            <p:spPr bwMode="auto">
              <a:xfrm>
                <a:off x="5050" y="267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73" name="Rectangle 1120"/>
              <p:cNvSpPr>
                <a:spLocks noChangeArrowheads="1"/>
              </p:cNvSpPr>
              <p:nvPr/>
            </p:nvSpPr>
            <p:spPr bwMode="auto">
              <a:xfrm>
                <a:off x="4814" y="273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74" name="Rectangle 1121"/>
              <p:cNvSpPr>
                <a:spLocks noChangeArrowheads="1"/>
              </p:cNvSpPr>
              <p:nvPr/>
            </p:nvSpPr>
            <p:spPr bwMode="auto">
              <a:xfrm>
                <a:off x="5050" y="273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75" name="Rectangle 1122"/>
              <p:cNvSpPr>
                <a:spLocks noChangeArrowheads="1"/>
              </p:cNvSpPr>
              <p:nvPr/>
            </p:nvSpPr>
            <p:spPr bwMode="auto">
              <a:xfrm>
                <a:off x="4920" y="278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76" name="Rectangle 1123"/>
              <p:cNvSpPr>
                <a:spLocks noChangeArrowheads="1"/>
              </p:cNvSpPr>
              <p:nvPr/>
            </p:nvSpPr>
            <p:spPr bwMode="auto">
              <a:xfrm>
                <a:off x="5050" y="278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77" name="Rectangle 1124"/>
              <p:cNvSpPr>
                <a:spLocks noChangeArrowheads="1"/>
              </p:cNvSpPr>
              <p:nvPr/>
            </p:nvSpPr>
            <p:spPr bwMode="auto">
              <a:xfrm>
                <a:off x="4814" y="284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78" name="Rectangle 1125"/>
              <p:cNvSpPr>
                <a:spLocks noChangeArrowheads="1"/>
              </p:cNvSpPr>
              <p:nvPr/>
            </p:nvSpPr>
            <p:spPr bwMode="auto">
              <a:xfrm>
                <a:off x="4944" y="284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79" name="Rectangle 1126"/>
              <p:cNvSpPr>
                <a:spLocks noChangeArrowheads="1"/>
              </p:cNvSpPr>
              <p:nvPr/>
            </p:nvSpPr>
            <p:spPr bwMode="auto">
              <a:xfrm>
                <a:off x="4920" y="290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80" name="Rectangle 1127"/>
              <p:cNvSpPr>
                <a:spLocks noChangeArrowheads="1"/>
              </p:cNvSpPr>
              <p:nvPr/>
            </p:nvSpPr>
            <p:spPr bwMode="auto">
              <a:xfrm>
                <a:off x="4920" y="2956"/>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881" name="Rectangle 1128"/>
              <p:cNvSpPr>
                <a:spLocks noChangeArrowheads="1"/>
              </p:cNvSpPr>
              <p:nvPr/>
            </p:nvSpPr>
            <p:spPr bwMode="auto">
              <a:xfrm>
                <a:off x="5050" y="290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82" name="Rectangle 1129"/>
              <p:cNvSpPr>
                <a:spLocks noChangeArrowheads="1"/>
              </p:cNvSpPr>
              <p:nvPr/>
            </p:nvSpPr>
            <p:spPr bwMode="auto">
              <a:xfrm>
                <a:off x="5048"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83" name="Rectangle 1130"/>
              <p:cNvSpPr>
                <a:spLocks noChangeArrowheads="1"/>
              </p:cNvSpPr>
              <p:nvPr/>
            </p:nvSpPr>
            <p:spPr bwMode="auto">
              <a:xfrm>
                <a:off x="5070"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84" name="Rectangle 1131"/>
              <p:cNvSpPr>
                <a:spLocks noChangeArrowheads="1"/>
              </p:cNvSpPr>
              <p:nvPr/>
            </p:nvSpPr>
            <p:spPr bwMode="auto">
              <a:xfrm>
                <a:off x="5092"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85" name="Rectangle 1132"/>
              <p:cNvSpPr>
                <a:spLocks noChangeArrowheads="1"/>
              </p:cNvSpPr>
              <p:nvPr/>
            </p:nvSpPr>
            <p:spPr bwMode="auto">
              <a:xfrm>
                <a:off x="5134"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86" name="Rectangle 1133"/>
              <p:cNvSpPr>
                <a:spLocks noChangeArrowheads="1"/>
              </p:cNvSpPr>
              <p:nvPr/>
            </p:nvSpPr>
            <p:spPr bwMode="auto">
              <a:xfrm>
                <a:off x="5156"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87" name="Rectangle 1134"/>
              <p:cNvSpPr>
                <a:spLocks noChangeArrowheads="1"/>
              </p:cNvSpPr>
              <p:nvPr/>
            </p:nvSpPr>
            <p:spPr bwMode="auto">
              <a:xfrm>
                <a:off x="5048" y="99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88" name="Rectangle 1135"/>
              <p:cNvSpPr>
                <a:spLocks noChangeArrowheads="1"/>
              </p:cNvSpPr>
              <p:nvPr/>
            </p:nvSpPr>
            <p:spPr bwMode="auto">
              <a:xfrm>
                <a:off x="5070" y="991"/>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889" name="Rectangle 1136"/>
              <p:cNvSpPr>
                <a:spLocks noChangeArrowheads="1"/>
              </p:cNvSpPr>
              <p:nvPr/>
            </p:nvSpPr>
            <p:spPr bwMode="auto">
              <a:xfrm>
                <a:off x="5048" y="1047"/>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90" name="Rectangle 1137"/>
              <p:cNvSpPr>
                <a:spLocks noChangeArrowheads="1"/>
              </p:cNvSpPr>
              <p:nvPr/>
            </p:nvSpPr>
            <p:spPr bwMode="auto">
              <a:xfrm>
                <a:off x="5092" y="1047"/>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891" name="Rectangle 1138"/>
              <p:cNvSpPr>
                <a:spLocks noChangeArrowheads="1"/>
              </p:cNvSpPr>
              <p:nvPr/>
            </p:nvSpPr>
            <p:spPr bwMode="auto">
              <a:xfrm>
                <a:off x="5156" y="104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92" name="Rectangle 1139"/>
              <p:cNvSpPr>
                <a:spLocks noChangeArrowheads="1"/>
              </p:cNvSpPr>
              <p:nvPr/>
            </p:nvSpPr>
            <p:spPr bwMode="auto">
              <a:xfrm>
                <a:off x="5048" y="110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93" name="Rectangle 1140"/>
              <p:cNvSpPr>
                <a:spLocks noChangeArrowheads="1"/>
              </p:cNvSpPr>
              <p:nvPr/>
            </p:nvSpPr>
            <p:spPr bwMode="auto">
              <a:xfrm>
                <a:off x="5070" y="110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94" name="Rectangle 1141"/>
              <p:cNvSpPr>
                <a:spLocks noChangeArrowheads="1"/>
              </p:cNvSpPr>
              <p:nvPr/>
            </p:nvSpPr>
            <p:spPr bwMode="auto">
              <a:xfrm>
                <a:off x="5114" y="1103"/>
                <a:ext cx="54" cy="32"/>
              </a:xfrm>
              <a:prstGeom prst="rect">
                <a:avLst/>
              </a:prstGeom>
              <a:grpFill/>
              <a:ln>
                <a:noFill/>
              </a:ln>
            </p:spPr>
            <p:txBody>
              <a:bodyPr anchor="t" anchorCtr="0" bIns="45720" compatLnSpc="1" lIns="91440" numCol="1" rIns="91440" tIns="45720" vert="horz" wrap="square"/>
              <a:lstStyle/>
              <a:p>
                <a:endParaRPr altLang="en-US" lang="zh-CN"/>
              </a:p>
            </p:txBody>
          </p:sp>
          <p:sp>
            <p:nvSpPr>
              <p:cNvPr id="895" name="Rectangle 1142"/>
              <p:cNvSpPr>
                <a:spLocks noChangeArrowheads="1"/>
              </p:cNvSpPr>
              <p:nvPr/>
            </p:nvSpPr>
            <p:spPr bwMode="auto">
              <a:xfrm>
                <a:off x="5070"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96" name="Rectangle 1143"/>
              <p:cNvSpPr>
                <a:spLocks noChangeArrowheads="1"/>
              </p:cNvSpPr>
              <p:nvPr/>
            </p:nvSpPr>
            <p:spPr bwMode="auto">
              <a:xfrm>
                <a:off x="5092"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97" name="Rectangle 1144"/>
              <p:cNvSpPr>
                <a:spLocks noChangeArrowheads="1"/>
              </p:cNvSpPr>
              <p:nvPr/>
            </p:nvSpPr>
            <p:spPr bwMode="auto">
              <a:xfrm>
                <a:off x="5156"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98" name="Rectangle 1145"/>
              <p:cNvSpPr>
                <a:spLocks noChangeArrowheads="1"/>
              </p:cNvSpPr>
              <p:nvPr/>
            </p:nvSpPr>
            <p:spPr bwMode="auto">
              <a:xfrm>
                <a:off x="5048" y="1217"/>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899" name="Rectangle 1146"/>
              <p:cNvSpPr>
                <a:spLocks noChangeArrowheads="1"/>
              </p:cNvSpPr>
              <p:nvPr/>
            </p:nvSpPr>
            <p:spPr bwMode="auto">
              <a:xfrm>
                <a:off x="5092" y="121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00" name="Rectangle 1147"/>
              <p:cNvSpPr>
                <a:spLocks noChangeArrowheads="1"/>
              </p:cNvSpPr>
              <p:nvPr/>
            </p:nvSpPr>
            <p:spPr bwMode="auto">
              <a:xfrm>
                <a:off x="5134" y="1217"/>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901" name="Rectangle 1148"/>
              <p:cNvSpPr>
                <a:spLocks noChangeArrowheads="1"/>
              </p:cNvSpPr>
              <p:nvPr/>
            </p:nvSpPr>
            <p:spPr bwMode="auto">
              <a:xfrm>
                <a:off x="5070" y="1273"/>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902" name="Rectangle 1149"/>
              <p:cNvSpPr>
                <a:spLocks noChangeArrowheads="1"/>
              </p:cNvSpPr>
              <p:nvPr/>
            </p:nvSpPr>
            <p:spPr bwMode="auto">
              <a:xfrm>
                <a:off x="5114" y="1273"/>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903" name="Rectangle 1150"/>
              <p:cNvSpPr>
                <a:spLocks noChangeArrowheads="1"/>
              </p:cNvSpPr>
              <p:nvPr/>
            </p:nvSpPr>
            <p:spPr bwMode="auto">
              <a:xfrm>
                <a:off x="5156" y="1273"/>
                <a:ext cx="36" cy="31"/>
              </a:xfrm>
              <a:prstGeom prst="rect">
                <a:avLst/>
              </a:prstGeom>
              <a:grpFill/>
              <a:ln>
                <a:noFill/>
              </a:ln>
            </p:spPr>
            <p:txBody>
              <a:bodyPr anchor="t" anchorCtr="0" bIns="45720" compatLnSpc="1" lIns="91440" numCol="1" rIns="91440" tIns="45720" vert="horz" wrap="square"/>
              <a:lstStyle/>
              <a:p>
                <a:endParaRPr altLang="en-US" lang="zh-CN"/>
              </a:p>
            </p:txBody>
          </p:sp>
          <p:sp>
            <p:nvSpPr>
              <p:cNvPr id="904" name="Rectangle 1151"/>
              <p:cNvSpPr>
                <a:spLocks noChangeArrowheads="1"/>
              </p:cNvSpPr>
              <p:nvPr/>
            </p:nvSpPr>
            <p:spPr bwMode="auto">
              <a:xfrm>
                <a:off x="5048" y="1330"/>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905" name="Rectangle 1152"/>
              <p:cNvSpPr>
                <a:spLocks noChangeArrowheads="1"/>
              </p:cNvSpPr>
              <p:nvPr/>
            </p:nvSpPr>
            <p:spPr bwMode="auto">
              <a:xfrm>
                <a:off x="5092" y="1330"/>
                <a:ext cx="56" cy="30"/>
              </a:xfrm>
              <a:prstGeom prst="rect">
                <a:avLst/>
              </a:prstGeom>
              <a:grpFill/>
              <a:ln>
                <a:noFill/>
              </a:ln>
            </p:spPr>
            <p:txBody>
              <a:bodyPr anchor="t" anchorCtr="0" bIns="45720" compatLnSpc="1" lIns="91440" numCol="1" rIns="91440" tIns="45720" vert="horz" wrap="square"/>
              <a:lstStyle/>
              <a:p>
                <a:endParaRPr altLang="en-US" lang="zh-CN"/>
              </a:p>
            </p:txBody>
          </p:sp>
          <p:sp>
            <p:nvSpPr>
              <p:cNvPr id="906" name="Rectangle 1153"/>
              <p:cNvSpPr>
                <a:spLocks noChangeArrowheads="1"/>
              </p:cNvSpPr>
              <p:nvPr/>
            </p:nvSpPr>
            <p:spPr bwMode="auto">
              <a:xfrm>
                <a:off x="5070" y="13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07" name="Rectangle 1154"/>
              <p:cNvSpPr>
                <a:spLocks noChangeArrowheads="1"/>
              </p:cNvSpPr>
              <p:nvPr/>
            </p:nvSpPr>
            <p:spPr bwMode="auto">
              <a:xfrm>
                <a:off x="5114" y="13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08" name="Rectangle 1155"/>
              <p:cNvSpPr>
                <a:spLocks noChangeArrowheads="1"/>
              </p:cNvSpPr>
              <p:nvPr/>
            </p:nvSpPr>
            <p:spPr bwMode="auto">
              <a:xfrm>
                <a:off x="5134" y="138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09" name="Rectangle 1156"/>
              <p:cNvSpPr>
                <a:spLocks noChangeArrowheads="1"/>
              </p:cNvSpPr>
              <p:nvPr/>
            </p:nvSpPr>
            <p:spPr bwMode="auto">
              <a:xfrm>
                <a:off x="5070" y="14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10" name="Rectangle 1157"/>
              <p:cNvSpPr>
                <a:spLocks noChangeArrowheads="1"/>
              </p:cNvSpPr>
              <p:nvPr/>
            </p:nvSpPr>
            <p:spPr bwMode="auto">
              <a:xfrm>
                <a:off x="5114" y="14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11" name="Rectangle 1158"/>
              <p:cNvSpPr>
                <a:spLocks noChangeArrowheads="1"/>
              </p:cNvSpPr>
              <p:nvPr/>
            </p:nvSpPr>
            <p:spPr bwMode="auto">
              <a:xfrm>
                <a:off x="5048" y="1498"/>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12" name="Rectangle 1159"/>
              <p:cNvSpPr>
                <a:spLocks noChangeArrowheads="1"/>
              </p:cNvSpPr>
              <p:nvPr/>
            </p:nvSpPr>
            <p:spPr bwMode="auto">
              <a:xfrm>
                <a:off x="5092" y="149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13" name="Rectangle 1160"/>
              <p:cNvSpPr>
                <a:spLocks noChangeArrowheads="1"/>
              </p:cNvSpPr>
              <p:nvPr/>
            </p:nvSpPr>
            <p:spPr bwMode="auto">
              <a:xfrm>
                <a:off x="5156" y="149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14" name="Rectangle 1161"/>
              <p:cNvSpPr>
                <a:spLocks noChangeArrowheads="1"/>
              </p:cNvSpPr>
              <p:nvPr/>
            </p:nvSpPr>
            <p:spPr bwMode="auto">
              <a:xfrm>
                <a:off x="5048" y="15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15" name="Rectangle 1162"/>
              <p:cNvSpPr>
                <a:spLocks noChangeArrowheads="1"/>
              </p:cNvSpPr>
              <p:nvPr/>
            </p:nvSpPr>
            <p:spPr bwMode="auto">
              <a:xfrm>
                <a:off x="5070" y="15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16" name="Rectangle 1163"/>
              <p:cNvSpPr>
                <a:spLocks noChangeArrowheads="1"/>
              </p:cNvSpPr>
              <p:nvPr/>
            </p:nvSpPr>
            <p:spPr bwMode="auto">
              <a:xfrm>
                <a:off x="5048" y="161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17" name="Rectangle 1164"/>
              <p:cNvSpPr>
                <a:spLocks noChangeArrowheads="1"/>
              </p:cNvSpPr>
              <p:nvPr/>
            </p:nvSpPr>
            <p:spPr bwMode="auto">
              <a:xfrm>
                <a:off x="5092" y="1610"/>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918" name="Rectangle 1165"/>
              <p:cNvSpPr>
                <a:spLocks noChangeArrowheads="1"/>
              </p:cNvSpPr>
              <p:nvPr/>
            </p:nvSpPr>
            <p:spPr bwMode="auto">
              <a:xfrm>
                <a:off x="5156" y="161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19" name="Rectangle 1166"/>
              <p:cNvSpPr>
                <a:spLocks noChangeArrowheads="1"/>
              </p:cNvSpPr>
              <p:nvPr/>
            </p:nvSpPr>
            <p:spPr bwMode="auto">
              <a:xfrm>
                <a:off x="5070" y="166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20" name="Rectangle 1167"/>
              <p:cNvSpPr>
                <a:spLocks noChangeArrowheads="1"/>
              </p:cNvSpPr>
              <p:nvPr/>
            </p:nvSpPr>
            <p:spPr bwMode="auto">
              <a:xfrm>
                <a:off x="5070" y="172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21" name="Rectangle 1168"/>
              <p:cNvSpPr>
                <a:spLocks noChangeArrowheads="1"/>
              </p:cNvSpPr>
              <p:nvPr/>
            </p:nvSpPr>
            <p:spPr bwMode="auto">
              <a:xfrm>
                <a:off x="5114" y="172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22" name="Rectangle 1169"/>
              <p:cNvSpPr>
                <a:spLocks noChangeArrowheads="1"/>
              </p:cNvSpPr>
              <p:nvPr/>
            </p:nvSpPr>
            <p:spPr bwMode="auto">
              <a:xfrm>
                <a:off x="5156" y="172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23" name="Rectangle 1170"/>
              <p:cNvSpPr>
                <a:spLocks noChangeArrowheads="1"/>
              </p:cNvSpPr>
              <p:nvPr/>
            </p:nvSpPr>
            <p:spPr bwMode="auto">
              <a:xfrm>
                <a:off x="5048" y="1780"/>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924" name="Rectangle 1171"/>
              <p:cNvSpPr>
                <a:spLocks noChangeArrowheads="1"/>
              </p:cNvSpPr>
              <p:nvPr/>
            </p:nvSpPr>
            <p:spPr bwMode="auto">
              <a:xfrm>
                <a:off x="5092" y="178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25" name="Rectangle 1172"/>
              <p:cNvSpPr>
                <a:spLocks noChangeArrowheads="1"/>
              </p:cNvSpPr>
              <p:nvPr/>
            </p:nvSpPr>
            <p:spPr bwMode="auto">
              <a:xfrm>
                <a:off x="5134" y="1780"/>
                <a:ext cx="34" cy="30"/>
              </a:xfrm>
              <a:prstGeom prst="rect">
                <a:avLst/>
              </a:prstGeom>
              <a:grpFill/>
              <a:ln>
                <a:noFill/>
              </a:ln>
            </p:spPr>
            <p:txBody>
              <a:bodyPr anchor="t" anchorCtr="0" bIns="45720" compatLnSpc="1" lIns="91440" numCol="1" rIns="91440" tIns="45720" vert="horz" wrap="square"/>
              <a:lstStyle/>
              <a:p>
                <a:endParaRPr altLang="en-US" lang="zh-CN"/>
              </a:p>
            </p:txBody>
          </p:sp>
          <p:sp>
            <p:nvSpPr>
              <p:cNvPr id="926" name="Rectangle 1173"/>
              <p:cNvSpPr>
                <a:spLocks noChangeArrowheads="1"/>
              </p:cNvSpPr>
              <p:nvPr/>
            </p:nvSpPr>
            <p:spPr bwMode="auto">
              <a:xfrm>
                <a:off x="5048" y="1836"/>
                <a:ext cx="34" cy="30"/>
              </a:xfrm>
              <a:prstGeom prst="rect">
                <a:avLst/>
              </a:prstGeom>
              <a:grpFill/>
              <a:ln>
                <a:noFill/>
              </a:ln>
            </p:spPr>
            <p:txBody>
              <a:bodyPr anchor="t" anchorCtr="0" bIns="45720" compatLnSpc="1" lIns="91440" numCol="1" rIns="91440" tIns="45720" vert="horz" wrap="square"/>
              <a:lstStyle/>
              <a:p>
                <a:endParaRPr altLang="en-US" lang="zh-CN"/>
              </a:p>
            </p:txBody>
          </p:sp>
          <p:sp>
            <p:nvSpPr>
              <p:cNvPr id="927" name="Rectangle 1174"/>
              <p:cNvSpPr>
                <a:spLocks noChangeArrowheads="1"/>
              </p:cNvSpPr>
              <p:nvPr/>
            </p:nvSpPr>
            <p:spPr bwMode="auto">
              <a:xfrm>
                <a:off x="5114" y="1836"/>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28" name="Rectangle 1175"/>
              <p:cNvSpPr>
                <a:spLocks noChangeArrowheads="1"/>
              </p:cNvSpPr>
              <p:nvPr/>
            </p:nvSpPr>
            <p:spPr bwMode="auto">
              <a:xfrm>
                <a:off x="5092"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29" name="Rectangle 1176"/>
              <p:cNvSpPr>
                <a:spLocks noChangeArrowheads="1"/>
              </p:cNvSpPr>
              <p:nvPr/>
            </p:nvSpPr>
            <p:spPr bwMode="auto">
              <a:xfrm>
                <a:off x="5134" y="1892"/>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930" name="Rectangle 1177"/>
              <p:cNvSpPr>
                <a:spLocks noChangeArrowheads="1"/>
              </p:cNvSpPr>
              <p:nvPr/>
            </p:nvSpPr>
            <p:spPr bwMode="auto">
              <a:xfrm>
                <a:off x="5156"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31" name="Rectangle 1178"/>
              <p:cNvSpPr>
                <a:spLocks noChangeArrowheads="1"/>
              </p:cNvSpPr>
              <p:nvPr/>
            </p:nvSpPr>
            <p:spPr bwMode="auto">
              <a:xfrm>
                <a:off x="5048" y="1948"/>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932" name="Rectangle 1179"/>
              <p:cNvSpPr>
                <a:spLocks noChangeArrowheads="1"/>
              </p:cNvSpPr>
              <p:nvPr/>
            </p:nvSpPr>
            <p:spPr bwMode="auto">
              <a:xfrm>
                <a:off x="5092"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933" name="Rectangle 1180"/>
              <p:cNvSpPr>
                <a:spLocks noChangeArrowheads="1"/>
              </p:cNvSpPr>
              <p:nvPr/>
            </p:nvSpPr>
            <p:spPr bwMode="auto">
              <a:xfrm>
                <a:off x="5156"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934" name="Rectangle 1181"/>
              <p:cNvSpPr>
                <a:spLocks noChangeArrowheads="1"/>
              </p:cNvSpPr>
              <p:nvPr/>
            </p:nvSpPr>
            <p:spPr bwMode="auto">
              <a:xfrm>
                <a:off x="5048" y="200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35" name="Rectangle 1182"/>
              <p:cNvSpPr>
                <a:spLocks noChangeArrowheads="1"/>
              </p:cNvSpPr>
              <p:nvPr/>
            </p:nvSpPr>
            <p:spPr bwMode="auto">
              <a:xfrm>
                <a:off x="5092" y="20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36" name="Rectangle 1183"/>
              <p:cNvSpPr>
                <a:spLocks noChangeArrowheads="1"/>
              </p:cNvSpPr>
              <p:nvPr/>
            </p:nvSpPr>
            <p:spPr bwMode="auto">
              <a:xfrm>
                <a:off x="5134" y="200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37" name="Rectangle 1184"/>
              <p:cNvSpPr>
                <a:spLocks noChangeArrowheads="1"/>
              </p:cNvSpPr>
              <p:nvPr/>
            </p:nvSpPr>
            <p:spPr bwMode="auto">
              <a:xfrm>
                <a:off x="5070"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38" name="Rectangle 1185"/>
              <p:cNvSpPr>
                <a:spLocks noChangeArrowheads="1"/>
              </p:cNvSpPr>
              <p:nvPr/>
            </p:nvSpPr>
            <p:spPr bwMode="auto">
              <a:xfrm>
                <a:off x="5114"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39" name="Rectangle 1186"/>
              <p:cNvSpPr>
                <a:spLocks noChangeArrowheads="1"/>
              </p:cNvSpPr>
              <p:nvPr/>
            </p:nvSpPr>
            <p:spPr bwMode="auto">
              <a:xfrm>
                <a:off x="5156"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40" name="Rectangle 1187"/>
              <p:cNvSpPr>
                <a:spLocks noChangeArrowheads="1"/>
              </p:cNvSpPr>
              <p:nvPr/>
            </p:nvSpPr>
            <p:spPr bwMode="auto">
              <a:xfrm>
                <a:off x="5048" y="2117"/>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41" name="Rectangle 1188"/>
              <p:cNvSpPr>
                <a:spLocks noChangeArrowheads="1"/>
              </p:cNvSpPr>
              <p:nvPr/>
            </p:nvSpPr>
            <p:spPr bwMode="auto">
              <a:xfrm>
                <a:off x="5092" y="211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42" name="Rectangle 1189"/>
              <p:cNvSpPr>
                <a:spLocks noChangeArrowheads="1"/>
              </p:cNvSpPr>
              <p:nvPr/>
            </p:nvSpPr>
            <p:spPr bwMode="auto">
              <a:xfrm>
                <a:off x="5178"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43" name="Rectangle 1190"/>
              <p:cNvSpPr>
                <a:spLocks noChangeArrowheads="1"/>
              </p:cNvSpPr>
              <p:nvPr/>
            </p:nvSpPr>
            <p:spPr bwMode="auto">
              <a:xfrm>
                <a:off x="5200"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44" name="Rectangle 1191"/>
              <p:cNvSpPr>
                <a:spLocks noChangeArrowheads="1"/>
              </p:cNvSpPr>
              <p:nvPr/>
            </p:nvSpPr>
            <p:spPr bwMode="auto">
              <a:xfrm>
                <a:off x="5244"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45" name="Rectangle 1192"/>
              <p:cNvSpPr>
                <a:spLocks noChangeArrowheads="1"/>
              </p:cNvSpPr>
              <p:nvPr/>
            </p:nvSpPr>
            <p:spPr bwMode="auto">
              <a:xfrm>
                <a:off x="5264"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46" name="Rectangle 1193"/>
              <p:cNvSpPr>
                <a:spLocks noChangeArrowheads="1"/>
              </p:cNvSpPr>
              <p:nvPr/>
            </p:nvSpPr>
            <p:spPr bwMode="auto">
              <a:xfrm>
                <a:off x="5286"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47" name="Rectangle 1194"/>
              <p:cNvSpPr>
                <a:spLocks noChangeArrowheads="1"/>
              </p:cNvSpPr>
              <p:nvPr/>
            </p:nvSpPr>
            <p:spPr bwMode="auto">
              <a:xfrm>
                <a:off x="5178" y="99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48" name="Rectangle 1195"/>
              <p:cNvSpPr>
                <a:spLocks noChangeArrowheads="1"/>
              </p:cNvSpPr>
              <p:nvPr/>
            </p:nvSpPr>
            <p:spPr bwMode="auto">
              <a:xfrm>
                <a:off x="5222" y="99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49" name="Rectangle 1196"/>
              <p:cNvSpPr>
                <a:spLocks noChangeArrowheads="1"/>
              </p:cNvSpPr>
              <p:nvPr/>
            </p:nvSpPr>
            <p:spPr bwMode="auto">
              <a:xfrm>
                <a:off x="5264" y="99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50" name="Rectangle 1197"/>
              <p:cNvSpPr>
                <a:spLocks noChangeArrowheads="1"/>
              </p:cNvSpPr>
              <p:nvPr/>
            </p:nvSpPr>
            <p:spPr bwMode="auto">
              <a:xfrm>
                <a:off x="5200" y="1047"/>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951" name="Rectangle 1198"/>
              <p:cNvSpPr>
                <a:spLocks noChangeArrowheads="1"/>
              </p:cNvSpPr>
              <p:nvPr/>
            </p:nvSpPr>
            <p:spPr bwMode="auto">
              <a:xfrm>
                <a:off x="5286" y="104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52" name="Rectangle 1199"/>
              <p:cNvSpPr>
                <a:spLocks noChangeArrowheads="1"/>
              </p:cNvSpPr>
              <p:nvPr/>
            </p:nvSpPr>
            <p:spPr bwMode="auto">
              <a:xfrm>
                <a:off x="5178" y="110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53" name="Rectangle 1200"/>
              <p:cNvSpPr>
                <a:spLocks noChangeArrowheads="1"/>
              </p:cNvSpPr>
              <p:nvPr/>
            </p:nvSpPr>
            <p:spPr bwMode="auto">
              <a:xfrm>
                <a:off x="5244" y="1103"/>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954" name="Rectangle 1201"/>
              <p:cNvSpPr>
                <a:spLocks noChangeArrowheads="1"/>
              </p:cNvSpPr>
              <p:nvPr/>
            </p:nvSpPr>
            <p:spPr bwMode="auto">
              <a:xfrm>
                <a:off x="5286" y="110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55" name="Rectangle 1202"/>
              <p:cNvSpPr>
                <a:spLocks noChangeArrowheads="1"/>
              </p:cNvSpPr>
              <p:nvPr/>
            </p:nvSpPr>
            <p:spPr bwMode="auto">
              <a:xfrm>
                <a:off x="5178" y="1161"/>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956" name="Rectangle 1203"/>
              <p:cNvSpPr>
                <a:spLocks noChangeArrowheads="1"/>
              </p:cNvSpPr>
              <p:nvPr/>
            </p:nvSpPr>
            <p:spPr bwMode="auto">
              <a:xfrm>
                <a:off x="5200" y="1161"/>
                <a:ext cx="34" cy="30"/>
              </a:xfrm>
              <a:prstGeom prst="rect">
                <a:avLst/>
              </a:prstGeom>
              <a:grpFill/>
              <a:ln>
                <a:noFill/>
              </a:ln>
            </p:spPr>
            <p:txBody>
              <a:bodyPr anchor="t" anchorCtr="0" bIns="45720" compatLnSpc="1" lIns="91440" numCol="1" rIns="91440" tIns="45720" vert="horz" wrap="square"/>
              <a:lstStyle/>
              <a:p>
                <a:endParaRPr altLang="en-US" lang="zh-CN"/>
              </a:p>
            </p:txBody>
          </p:sp>
          <p:sp>
            <p:nvSpPr>
              <p:cNvPr id="957" name="Rectangle 1204"/>
              <p:cNvSpPr>
                <a:spLocks noChangeArrowheads="1"/>
              </p:cNvSpPr>
              <p:nvPr/>
            </p:nvSpPr>
            <p:spPr bwMode="auto">
              <a:xfrm>
                <a:off x="5244"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58" name="Rectangle 1205"/>
              <p:cNvSpPr>
                <a:spLocks noChangeArrowheads="1"/>
              </p:cNvSpPr>
              <p:nvPr/>
            </p:nvSpPr>
            <p:spPr bwMode="auto">
              <a:xfrm>
                <a:off x="5286"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59" name="Rectangle 1206"/>
              <p:cNvSpPr>
                <a:spLocks noChangeArrowheads="1"/>
              </p:cNvSpPr>
              <p:nvPr/>
            </p:nvSpPr>
            <p:spPr bwMode="auto">
              <a:xfrm>
                <a:off x="5178" y="1217"/>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960" name="Rectangle 1207"/>
              <p:cNvSpPr>
                <a:spLocks noChangeArrowheads="1"/>
              </p:cNvSpPr>
              <p:nvPr/>
            </p:nvSpPr>
            <p:spPr bwMode="auto">
              <a:xfrm>
                <a:off x="5222" y="121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61" name="Rectangle 1208"/>
              <p:cNvSpPr>
                <a:spLocks noChangeArrowheads="1"/>
              </p:cNvSpPr>
              <p:nvPr/>
            </p:nvSpPr>
            <p:spPr bwMode="auto">
              <a:xfrm>
                <a:off x="5242" y="1217"/>
                <a:ext cx="36" cy="30"/>
              </a:xfrm>
              <a:prstGeom prst="rect">
                <a:avLst/>
              </a:prstGeom>
              <a:grpFill/>
              <a:ln>
                <a:noFill/>
              </a:ln>
            </p:spPr>
            <p:txBody>
              <a:bodyPr anchor="t" anchorCtr="0" bIns="45720" compatLnSpc="1" lIns="91440" numCol="1" rIns="91440" tIns="45720" vert="horz" wrap="square"/>
              <a:lstStyle/>
              <a:p>
                <a:endParaRPr altLang="en-US" lang="zh-CN"/>
              </a:p>
            </p:txBody>
          </p:sp>
          <p:sp>
            <p:nvSpPr>
              <p:cNvPr id="962" name="Rectangle 1209"/>
              <p:cNvSpPr>
                <a:spLocks noChangeArrowheads="1"/>
              </p:cNvSpPr>
              <p:nvPr/>
            </p:nvSpPr>
            <p:spPr bwMode="auto">
              <a:xfrm>
                <a:off x="5200" y="1273"/>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963" name="Rectangle 1210"/>
              <p:cNvSpPr>
                <a:spLocks noChangeArrowheads="1"/>
              </p:cNvSpPr>
              <p:nvPr/>
            </p:nvSpPr>
            <p:spPr bwMode="auto">
              <a:xfrm>
                <a:off x="5264" y="1273"/>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964" name="Rectangle 1211"/>
              <p:cNvSpPr>
                <a:spLocks noChangeArrowheads="1"/>
              </p:cNvSpPr>
              <p:nvPr/>
            </p:nvSpPr>
            <p:spPr bwMode="auto">
              <a:xfrm>
                <a:off x="5286" y="1273"/>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965" name="Rectangle 1212"/>
              <p:cNvSpPr>
                <a:spLocks noChangeArrowheads="1"/>
              </p:cNvSpPr>
              <p:nvPr/>
            </p:nvSpPr>
            <p:spPr bwMode="auto">
              <a:xfrm>
                <a:off x="5178" y="1330"/>
                <a:ext cx="14" cy="30"/>
              </a:xfrm>
              <a:prstGeom prst="rect">
                <a:avLst/>
              </a:prstGeom>
              <a:grpFill/>
              <a:ln>
                <a:noFill/>
              </a:ln>
            </p:spPr>
            <p:txBody>
              <a:bodyPr anchor="t" anchorCtr="0" bIns="45720" compatLnSpc="1" lIns="91440" numCol="1" rIns="91440" tIns="45720" vert="horz" wrap="square"/>
              <a:lstStyle/>
              <a:p>
                <a:endParaRPr altLang="en-US" lang="zh-CN"/>
              </a:p>
            </p:txBody>
          </p:sp>
        </p:grpSp>
        <p:grpSp>
          <p:nvGrpSpPr>
            <p:cNvPr id="373" name="Group 1414"/>
            <p:cNvGrpSpPr/>
            <p:nvPr/>
          </p:nvGrpSpPr>
          <p:grpSpPr>
            <a:xfrm>
              <a:off x="-3529332" y="-1031875"/>
              <a:ext cx="676299" cy="3252788"/>
              <a:chOff x="5048" y="937"/>
              <a:chExt cx="426" cy="2049"/>
            </a:xfrm>
            <a:grpFill/>
          </p:grpSpPr>
          <p:sp>
            <p:nvSpPr>
              <p:cNvPr id="566" name="Rectangle 1214"/>
              <p:cNvSpPr>
                <a:spLocks noChangeArrowheads="1"/>
              </p:cNvSpPr>
              <p:nvPr/>
            </p:nvSpPr>
            <p:spPr bwMode="auto">
              <a:xfrm>
                <a:off x="5222" y="133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567" name="Rectangle 1215"/>
              <p:cNvSpPr>
                <a:spLocks noChangeArrowheads="1"/>
              </p:cNvSpPr>
              <p:nvPr/>
            </p:nvSpPr>
            <p:spPr bwMode="auto">
              <a:xfrm>
                <a:off x="5286" y="133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568" name="Rectangle 1216"/>
              <p:cNvSpPr>
                <a:spLocks noChangeArrowheads="1"/>
              </p:cNvSpPr>
              <p:nvPr/>
            </p:nvSpPr>
            <p:spPr bwMode="auto">
              <a:xfrm>
                <a:off x="5200" y="13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69" name="Rectangle 1217"/>
              <p:cNvSpPr>
                <a:spLocks noChangeArrowheads="1"/>
              </p:cNvSpPr>
              <p:nvPr/>
            </p:nvSpPr>
            <p:spPr bwMode="auto">
              <a:xfrm>
                <a:off x="5264" y="138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570" name="Rectangle 1218"/>
              <p:cNvSpPr>
                <a:spLocks noChangeArrowheads="1"/>
              </p:cNvSpPr>
              <p:nvPr/>
            </p:nvSpPr>
            <p:spPr bwMode="auto">
              <a:xfrm>
                <a:off x="5286" y="13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71" name="Rectangle 1219"/>
              <p:cNvSpPr>
                <a:spLocks noChangeArrowheads="1"/>
              </p:cNvSpPr>
              <p:nvPr/>
            </p:nvSpPr>
            <p:spPr bwMode="auto">
              <a:xfrm>
                <a:off x="5244" y="14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72" name="Rectangle 1220"/>
              <p:cNvSpPr>
                <a:spLocks noChangeArrowheads="1"/>
              </p:cNvSpPr>
              <p:nvPr/>
            </p:nvSpPr>
            <p:spPr bwMode="auto">
              <a:xfrm>
                <a:off x="5286" y="14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73" name="Rectangle 1221"/>
              <p:cNvSpPr>
                <a:spLocks noChangeArrowheads="1"/>
              </p:cNvSpPr>
              <p:nvPr/>
            </p:nvSpPr>
            <p:spPr bwMode="auto">
              <a:xfrm>
                <a:off x="5244" y="1498"/>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574" name="Rectangle 1222"/>
              <p:cNvSpPr>
                <a:spLocks noChangeArrowheads="1"/>
              </p:cNvSpPr>
              <p:nvPr/>
            </p:nvSpPr>
            <p:spPr bwMode="auto">
              <a:xfrm>
                <a:off x="5286" y="149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75" name="Rectangle 1223"/>
              <p:cNvSpPr>
                <a:spLocks noChangeArrowheads="1"/>
              </p:cNvSpPr>
              <p:nvPr/>
            </p:nvSpPr>
            <p:spPr bwMode="auto">
              <a:xfrm>
                <a:off x="5134" y="1554"/>
                <a:ext cx="58" cy="32"/>
              </a:xfrm>
              <a:prstGeom prst="rect">
                <a:avLst/>
              </a:prstGeom>
              <a:grpFill/>
              <a:ln>
                <a:noFill/>
              </a:ln>
            </p:spPr>
            <p:txBody>
              <a:bodyPr anchor="t" anchorCtr="0" bIns="45720" compatLnSpc="1" lIns="91440" numCol="1" rIns="91440" tIns="45720" vert="horz" wrap="square"/>
              <a:lstStyle/>
              <a:p>
                <a:endParaRPr altLang="en-US" lang="zh-CN"/>
              </a:p>
            </p:txBody>
          </p:sp>
          <p:sp>
            <p:nvSpPr>
              <p:cNvPr id="576" name="Rectangle 1224"/>
              <p:cNvSpPr>
                <a:spLocks noChangeArrowheads="1"/>
              </p:cNvSpPr>
              <p:nvPr/>
            </p:nvSpPr>
            <p:spPr bwMode="auto">
              <a:xfrm>
                <a:off x="5244" y="15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77" name="Rectangle 1225"/>
              <p:cNvSpPr>
                <a:spLocks noChangeArrowheads="1"/>
              </p:cNvSpPr>
              <p:nvPr/>
            </p:nvSpPr>
            <p:spPr bwMode="auto">
              <a:xfrm>
                <a:off x="5286" y="15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78" name="Rectangle 1226"/>
              <p:cNvSpPr>
                <a:spLocks noChangeArrowheads="1"/>
              </p:cNvSpPr>
              <p:nvPr/>
            </p:nvSpPr>
            <p:spPr bwMode="auto">
              <a:xfrm>
                <a:off x="5200" y="161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79" name="Rectangle 1227"/>
              <p:cNvSpPr>
                <a:spLocks noChangeArrowheads="1"/>
              </p:cNvSpPr>
              <p:nvPr/>
            </p:nvSpPr>
            <p:spPr bwMode="auto">
              <a:xfrm>
                <a:off x="5222" y="161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80" name="Rectangle 1228"/>
              <p:cNvSpPr>
                <a:spLocks noChangeArrowheads="1"/>
              </p:cNvSpPr>
              <p:nvPr/>
            </p:nvSpPr>
            <p:spPr bwMode="auto">
              <a:xfrm>
                <a:off x="5266" y="1610"/>
                <a:ext cx="32" cy="32"/>
              </a:xfrm>
              <a:prstGeom prst="rect">
                <a:avLst/>
              </a:prstGeom>
              <a:grpFill/>
              <a:ln>
                <a:noFill/>
              </a:ln>
            </p:spPr>
            <p:txBody>
              <a:bodyPr anchor="t" anchorCtr="0" bIns="45720" compatLnSpc="1" lIns="91440" numCol="1" rIns="91440" tIns="45720" vert="horz" wrap="square"/>
              <a:lstStyle/>
              <a:p>
                <a:endParaRPr altLang="en-US" lang="zh-CN"/>
              </a:p>
            </p:txBody>
          </p:sp>
          <p:sp>
            <p:nvSpPr>
              <p:cNvPr id="581" name="Rectangle 1229"/>
              <p:cNvSpPr>
                <a:spLocks noChangeArrowheads="1"/>
              </p:cNvSpPr>
              <p:nvPr/>
            </p:nvSpPr>
            <p:spPr bwMode="auto">
              <a:xfrm>
                <a:off x="5200" y="166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82" name="Rectangle 1230"/>
              <p:cNvSpPr>
                <a:spLocks noChangeArrowheads="1"/>
              </p:cNvSpPr>
              <p:nvPr/>
            </p:nvSpPr>
            <p:spPr bwMode="auto">
              <a:xfrm>
                <a:off x="5244" y="166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83" name="Rectangle 1231"/>
              <p:cNvSpPr>
                <a:spLocks noChangeArrowheads="1"/>
              </p:cNvSpPr>
              <p:nvPr/>
            </p:nvSpPr>
            <p:spPr bwMode="auto">
              <a:xfrm>
                <a:off x="5264" y="166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584" name="Rectangle 1232"/>
              <p:cNvSpPr>
                <a:spLocks noChangeArrowheads="1"/>
              </p:cNvSpPr>
              <p:nvPr/>
            </p:nvSpPr>
            <p:spPr bwMode="auto">
              <a:xfrm>
                <a:off x="5286" y="166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85" name="Rectangle 1233"/>
              <p:cNvSpPr>
                <a:spLocks noChangeArrowheads="1"/>
              </p:cNvSpPr>
              <p:nvPr/>
            </p:nvSpPr>
            <p:spPr bwMode="auto">
              <a:xfrm>
                <a:off x="5200" y="1722"/>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586" name="Rectangle 1234"/>
              <p:cNvSpPr>
                <a:spLocks noChangeArrowheads="1"/>
              </p:cNvSpPr>
              <p:nvPr/>
            </p:nvSpPr>
            <p:spPr bwMode="auto">
              <a:xfrm>
                <a:off x="5286" y="172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87" name="Rectangle 1235"/>
              <p:cNvSpPr>
                <a:spLocks noChangeArrowheads="1"/>
              </p:cNvSpPr>
              <p:nvPr/>
            </p:nvSpPr>
            <p:spPr bwMode="auto">
              <a:xfrm>
                <a:off x="5178" y="1780"/>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588" name="Rectangle 1236"/>
              <p:cNvSpPr>
                <a:spLocks noChangeArrowheads="1"/>
              </p:cNvSpPr>
              <p:nvPr/>
            </p:nvSpPr>
            <p:spPr bwMode="auto">
              <a:xfrm>
                <a:off x="5286" y="178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589" name="Rectangle 1237"/>
              <p:cNvSpPr>
                <a:spLocks noChangeArrowheads="1"/>
              </p:cNvSpPr>
              <p:nvPr/>
            </p:nvSpPr>
            <p:spPr bwMode="auto">
              <a:xfrm>
                <a:off x="5178" y="1836"/>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590" name="Rectangle 1238"/>
              <p:cNvSpPr>
                <a:spLocks noChangeArrowheads="1"/>
              </p:cNvSpPr>
              <p:nvPr/>
            </p:nvSpPr>
            <p:spPr bwMode="auto">
              <a:xfrm>
                <a:off x="5200" y="1836"/>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591" name="Rectangle 1239"/>
              <p:cNvSpPr>
                <a:spLocks noChangeArrowheads="1"/>
              </p:cNvSpPr>
              <p:nvPr/>
            </p:nvSpPr>
            <p:spPr bwMode="auto">
              <a:xfrm>
                <a:off x="5244" y="1836"/>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592" name="Rectangle 1240"/>
              <p:cNvSpPr>
                <a:spLocks noChangeArrowheads="1"/>
              </p:cNvSpPr>
              <p:nvPr/>
            </p:nvSpPr>
            <p:spPr bwMode="auto">
              <a:xfrm>
                <a:off x="5266" y="1836"/>
                <a:ext cx="32" cy="30"/>
              </a:xfrm>
              <a:prstGeom prst="rect">
                <a:avLst/>
              </a:prstGeom>
              <a:grpFill/>
              <a:ln>
                <a:noFill/>
              </a:ln>
            </p:spPr>
            <p:txBody>
              <a:bodyPr anchor="t" anchorCtr="0" bIns="45720" compatLnSpc="1" lIns="91440" numCol="1" rIns="91440" tIns="45720" vert="horz" wrap="square"/>
              <a:lstStyle/>
              <a:p>
                <a:endParaRPr altLang="en-US" lang="zh-CN"/>
              </a:p>
            </p:txBody>
          </p:sp>
          <p:sp>
            <p:nvSpPr>
              <p:cNvPr id="593" name="Rectangle 1241"/>
              <p:cNvSpPr>
                <a:spLocks noChangeArrowheads="1"/>
              </p:cNvSpPr>
              <p:nvPr/>
            </p:nvSpPr>
            <p:spPr bwMode="auto">
              <a:xfrm>
                <a:off x="5222"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594" name="Rectangle 1242"/>
              <p:cNvSpPr>
                <a:spLocks noChangeArrowheads="1"/>
              </p:cNvSpPr>
              <p:nvPr/>
            </p:nvSpPr>
            <p:spPr bwMode="auto">
              <a:xfrm>
                <a:off x="5264" y="1892"/>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595" name="Rectangle 1243"/>
              <p:cNvSpPr>
                <a:spLocks noChangeArrowheads="1"/>
              </p:cNvSpPr>
              <p:nvPr/>
            </p:nvSpPr>
            <p:spPr bwMode="auto">
              <a:xfrm>
                <a:off x="5286"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596" name="Rectangle 1244"/>
              <p:cNvSpPr>
                <a:spLocks noChangeArrowheads="1"/>
              </p:cNvSpPr>
              <p:nvPr/>
            </p:nvSpPr>
            <p:spPr bwMode="auto">
              <a:xfrm>
                <a:off x="5178" y="1948"/>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597" name="Rectangle 1245"/>
              <p:cNvSpPr>
                <a:spLocks noChangeArrowheads="1"/>
              </p:cNvSpPr>
              <p:nvPr/>
            </p:nvSpPr>
            <p:spPr bwMode="auto">
              <a:xfrm>
                <a:off x="5200"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598" name="Rectangle 1246"/>
              <p:cNvSpPr>
                <a:spLocks noChangeArrowheads="1"/>
              </p:cNvSpPr>
              <p:nvPr/>
            </p:nvSpPr>
            <p:spPr bwMode="auto">
              <a:xfrm>
                <a:off x="5222"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599" name="Rectangle 1247"/>
              <p:cNvSpPr>
                <a:spLocks noChangeArrowheads="1"/>
              </p:cNvSpPr>
              <p:nvPr/>
            </p:nvSpPr>
            <p:spPr bwMode="auto">
              <a:xfrm>
                <a:off x="5286"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600" name="Rectangle 1248"/>
              <p:cNvSpPr>
                <a:spLocks noChangeArrowheads="1"/>
              </p:cNvSpPr>
              <p:nvPr/>
            </p:nvSpPr>
            <p:spPr bwMode="auto">
              <a:xfrm>
                <a:off x="5178" y="200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01" name="Rectangle 1249"/>
              <p:cNvSpPr>
                <a:spLocks noChangeArrowheads="1"/>
              </p:cNvSpPr>
              <p:nvPr/>
            </p:nvSpPr>
            <p:spPr bwMode="auto">
              <a:xfrm>
                <a:off x="5222" y="20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02" name="Rectangle 1250"/>
              <p:cNvSpPr>
                <a:spLocks noChangeArrowheads="1"/>
              </p:cNvSpPr>
              <p:nvPr/>
            </p:nvSpPr>
            <p:spPr bwMode="auto">
              <a:xfrm>
                <a:off x="5264" y="200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03" name="Rectangle 1251"/>
              <p:cNvSpPr>
                <a:spLocks noChangeArrowheads="1"/>
              </p:cNvSpPr>
              <p:nvPr/>
            </p:nvSpPr>
            <p:spPr bwMode="auto">
              <a:xfrm>
                <a:off x="5200"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04" name="Rectangle 1252"/>
              <p:cNvSpPr>
                <a:spLocks noChangeArrowheads="1"/>
              </p:cNvSpPr>
              <p:nvPr/>
            </p:nvSpPr>
            <p:spPr bwMode="auto">
              <a:xfrm>
                <a:off x="5244"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05" name="Rectangle 1253"/>
              <p:cNvSpPr>
                <a:spLocks noChangeArrowheads="1"/>
              </p:cNvSpPr>
              <p:nvPr/>
            </p:nvSpPr>
            <p:spPr bwMode="auto">
              <a:xfrm>
                <a:off x="5286"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06" name="Rectangle 1254"/>
              <p:cNvSpPr>
                <a:spLocks noChangeArrowheads="1"/>
              </p:cNvSpPr>
              <p:nvPr/>
            </p:nvSpPr>
            <p:spPr bwMode="auto">
              <a:xfrm>
                <a:off x="5178" y="2117"/>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07" name="Rectangle 1255"/>
              <p:cNvSpPr>
                <a:spLocks noChangeArrowheads="1"/>
              </p:cNvSpPr>
              <p:nvPr/>
            </p:nvSpPr>
            <p:spPr bwMode="auto">
              <a:xfrm>
                <a:off x="5222" y="211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08" name="Rectangle 1256"/>
              <p:cNvSpPr>
                <a:spLocks noChangeArrowheads="1"/>
              </p:cNvSpPr>
              <p:nvPr/>
            </p:nvSpPr>
            <p:spPr bwMode="auto">
              <a:xfrm>
                <a:off x="5286" y="211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09" name="Rectangle 1257"/>
              <p:cNvSpPr>
                <a:spLocks noChangeArrowheads="1"/>
              </p:cNvSpPr>
              <p:nvPr/>
            </p:nvSpPr>
            <p:spPr bwMode="auto">
              <a:xfrm>
                <a:off x="5092" y="217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10" name="Rectangle 1258"/>
              <p:cNvSpPr>
                <a:spLocks noChangeArrowheads="1"/>
              </p:cNvSpPr>
              <p:nvPr/>
            </p:nvSpPr>
            <p:spPr bwMode="auto">
              <a:xfrm>
                <a:off x="5156" y="217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11" name="Rectangle 1259"/>
              <p:cNvSpPr>
                <a:spLocks noChangeArrowheads="1"/>
              </p:cNvSpPr>
              <p:nvPr/>
            </p:nvSpPr>
            <p:spPr bwMode="auto">
              <a:xfrm>
                <a:off x="5178" y="217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12" name="Rectangle 1260"/>
              <p:cNvSpPr>
                <a:spLocks noChangeArrowheads="1"/>
              </p:cNvSpPr>
              <p:nvPr/>
            </p:nvSpPr>
            <p:spPr bwMode="auto">
              <a:xfrm>
                <a:off x="5222" y="217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13" name="Rectangle 1261"/>
              <p:cNvSpPr>
                <a:spLocks noChangeArrowheads="1"/>
              </p:cNvSpPr>
              <p:nvPr/>
            </p:nvSpPr>
            <p:spPr bwMode="auto">
              <a:xfrm>
                <a:off x="5048" y="22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14" name="Rectangle 1262"/>
              <p:cNvSpPr>
                <a:spLocks noChangeArrowheads="1"/>
              </p:cNvSpPr>
              <p:nvPr/>
            </p:nvSpPr>
            <p:spPr bwMode="auto">
              <a:xfrm>
                <a:off x="5070" y="22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15" name="Rectangle 1263"/>
              <p:cNvSpPr>
                <a:spLocks noChangeArrowheads="1"/>
              </p:cNvSpPr>
              <p:nvPr/>
            </p:nvSpPr>
            <p:spPr bwMode="auto">
              <a:xfrm>
                <a:off x="5134" y="22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16" name="Rectangle 1264"/>
              <p:cNvSpPr>
                <a:spLocks noChangeArrowheads="1"/>
              </p:cNvSpPr>
              <p:nvPr/>
            </p:nvSpPr>
            <p:spPr bwMode="auto">
              <a:xfrm>
                <a:off x="5178" y="22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17" name="Rectangle 1265"/>
              <p:cNvSpPr>
                <a:spLocks noChangeArrowheads="1"/>
              </p:cNvSpPr>
              <p:nvPr/>
            </p:nvSpPr>
            <p:spPr bwMode="auto">
              <a:xfrm>
                <a:off x="5286" y="22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18" name="Rectangle 1266"/>
              <p:cNvSpPr>
                <a:spLocks noChangeArrowheads="1"/>
              </p:cNvSpPr>
              <p:nvPr/>
            </p:nvSpPr>
            <p:spPr bwMode="auto">
              <a:xfrm>
                <a:off x="5156"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19" name="Rectangle 1267"/>
              <p:cNvSpPr>
                <a:spLocks noChangeArrowheads="1"/>
              </p:cNvSpPr>
              <p:nvPr/>
            </p:nvSpPr>
            <p:spPr bwMode="auto">
              <a:xfrm>
                <a:off x="5114"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0" name="Rectangle 1268"/>
              <p:cNvSpPr>
                <a:spLocks noChangeArrowheads="1"/>
              </p:cNvSpPr>
              <p:nvPr/>
            </p:nvSpPr>
            <p:spPr bwMode="auto">
              <a:xfrm>
                <a:off x="5264" y="22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21" name="Rectangle 1269"/>
              <p:cNvSpPr>
                <a:spLocks noChangeArrowheads="1"/>
              </p:cNvSpPr>
              <p:nvPr/>
            </p:nvSpPr>
            <p:spPr bwMode="auto">
              <a:xfrm>
                <a:off x="5286"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2" name="Rectangle 1270"/>
              <p:cNvSpPr>
                <a:spLocks noChangeArrowheads="1"/>
              </p:cNvSpPr>
              <p:nvPr/>
            </p:nvSpPr>
            <p:spPr bwMode="auto">
              <a:xfrm>
                <a:off x="5200" y="23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3" name="Rectangle 1271"/>
              <p:cNvSpPr>
                <a:spLocks noChangeArrowheads="1"/>
              </p:cNvSpPr>
              <p:nvPr/>
            </p:nvSpPr>
            <p:spPr bwMode="auto">
              <a:xfrm>
                <a:off x="5092" y="23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4" name="Rectangle 1272"/>
              <p:cNvSpPr>
                <a:spLocks noChangeArrowheads="1"/>
              </p:cNvSpPr>
              <p:nvPr/>
            </p:nvSpPr>
            <p:spPr bwMode="auto">
              <a:xfrm>
                <a:off x="5244" y="23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5" name="Rectangle 1273"/>
              <p:cNvSpPr>
                <a:spLocks noChangeArrowheads="1"/>
              </p:cNvSpPr>
              <p:nvPr/>
            </p:nvSpPr>
            <p:spPr bwMode="auto">
              <a:xfrm>
                <a:off x="5286" y="23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6" name="Rectangle 1274"/>
              <p:cNvSpPr>
                <a:spLocks noChangeArrowheads="1"/>
              </p:cNvSpPr>
              <p:nvPr/>
            </p:nvSpPr>
            <p:spPr bwMode="auto">
              <a:xfrm>
                <a:off x="5048" y="23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27" name="Rectangle 1275"/>
              <p:cNvSpPr>
                <a:spLocks noChangeArrowheads="1"/>
              </p:cNvSpPr>
              <p:nvPr/>
            </p:nvSpPr>
            <p:spPr bwMode="auto">
              <a:xfrm>
                <a:off x="5114"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8" name="Rectangle 1276"/>
              <p:cNvSpPr>
                <a:spLocks noChangeArrowheads="1"/>
              </p:cNvSpPr>
              <p:nvPr/>
            </p:nvSpPr>
            <p:spPr bwMode="auto">
              <a:xfrm>
                <a:off x="5070"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9" name="Rectangle 1277"/>
              <p:cNvSpPr>
                <a:spLocks noChangeArrowheads="1"/>
              </p:cNvSpPr>
              <p:nvPr/>
            </p:nvSpPr>
            <p:spPr bwMode="auto">
              <a:xfrm>
                <a:off x="5222"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0" name="Rectangle 1278"/>
              <p:cNvSpPr>
                <a:spLocks noChangeArrowheads="1"/>
              </p:cNvSpPr>
              <p:nvPr/>
            </p:nvSpPr>
            <p:spPr bwMode="auto">
              <a:xfrm>
                <a:off x="5244"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1" name="Rectangle 1279"/>
              <p:cNvSpPr>
                <a:spLocks noChangeArrowheads="1"/>
              </p:cNvSpPr>
              <p:nvPr/>
            </p:nvSpPr>
            <p:spPr bwMode="auto">
              <a:xfrm>
                <a:off x="5048" y="24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32" name="Rectangle 1280"/>
              <p:cNvSpPr>
                <a:spLocks noChangeArrowheads="1"/>
              </p:cNvSpPr>
              <p:nvPr/>
            </p:nvSpPr>
            <p:spPr bwMode="auto">
              <a:xfrm>
                <a:off x="5200" y="24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3" name="Rectangle 1281"/>
              <p:cNvSpPr>
                <a:spLocks noChangeArrowheads="1"/>
              </p:cNvSpPr>
              <p:nvPr/>
            </p:nvSpPr>
            <p:spPr bwMode="auto">
              <a:xfrm>
                <a:off x="5114" y="24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4" name="Rectangle 1282"/>
              <p:cNvSpPr>
                <a:spLocks noChangeArrowheads="1"/>
              </p:cNvSpPr>
              <p:nvPr/>
            </p:nvSpPr>
            <p:spPr bwMode="auto">
              <a:xfrm>
                <a:off x="5156" y="24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5" name="Rectangle 1283"/>
              <p:cNvSpPr>
                <a:spLocks noChangeArrowheads="1"/>
              </p:cNvSpPr>
              <p:nvPr/>
            </p:nvSpPr>
            <p:spPr bwMode="auto">
              <a:xfrm>
                <a:off x="5286" y="24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6" name="Rectangle 1284"/>
              <p:cNvSpPr>
                <a:spLocks noChangeArrowheads="1"/>
              </p:cNvSpPr>
              <p:nvPr/>
            </p:nvSpPr>
            <p:spPr bwMode="auto">
              <a:xfrm>
                <a:off x="5048" y="247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37" name="Rectangle 1285"/>
              <p:cNvSpPr>
                <a:spLocks noChangeArrowheads="1"/>
              </p:cNvSpPr>
              <p:nvPr/>
            </p:nvSpPr>
            <p:spPr bwMode="auto">
              <a:xfrm>
                <a:off x="5200" y="247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8" name="Rectangle 1286"/>
              <p:cNvSpPr>
                <a:spLocks noChangeArrowheads="1"/>
              </p:cNvSpPr>
              <p:nvPr/>
            </p:nvSpPr>
            <p:spPr bwMode="auto">
              <a:xfrm>
                <a:off x="5114" y="247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9" name="Rectangle 1287"/>
              <p:cNvSpPr>
                <a:spLocks noChangeArrowheads="1"/>
              </p:cNvSpPr>
              <p:nvPr/>
            </p:nvSpPr>
            <p:spPr bwMode="auto">
              <a:xfrm>
                <a:off x="5178" y="247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40" name="Rectangle 1288"/>
              <p:cNvSpPr>
                <a:spLocks noChangeArrowheads="1"/>
              </p:cNvSpPr>
              <p:nvPr/>
            </p:nvSpPr>
            <p:spPr bwMode="auto">
              <a:xfrm>
                <a:off x="5286" y="247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41" name="Rectangle 1289"/>
              <p:cNvSpPr>
                <a:spLocks noChangeArrowheads="1"/>
              </p:cNvSpPr>
              <p:nvPr/>
            </p:nvSpPr>
            <p:spPr bwMode="auto">
              <a:xfrm>
                <a:off x="5200" y="2525"/>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642" name="Rectangle 1290"/>
              <p:cNvSpPr>
                <a:spLocks noChangeArrowheads="1"/>
              </p:cNvSpPr>
              <p:nvPr/>
            </p:nvSpPr>
            <p:spPr bwMode="auto">
              <a:xfrm>
                <a:off x="5092" y="2525"/>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643" name="Rectangle 1291"/>
              <p:cNvSpPr>
                <a:spLocks noChangeArrowheads="1"/>
              </p:cNvSpPr>
              <p:nvPr/>
            </p:nvSpPr>
            <p:spPr bwMode="auto">
              <a:xfrm>
                <a:off x="5156" y="2525"/>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644" name="Rectangle 1292"/>
              <p:cNvSpPr>
                <a:spLocks noChangeArrowheads="1"/>
              </p:cNvSpPr>
              <p:nvPr/>
            </p:nvSpPr>
            <p:spPr bwMode="auto">
              <a:xfrm>
                <a:off x="5048" y="25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45" name="Rectangle 1293"/>
              <p:cNvSpPr>
                <a:spLocks noChangeArrowheads="1"/>
              </p:cNvSpPr>
              <p:nvPr/>
            </p:nvSpPr>
            <p:spPr bwMode="auto">
              <a:xfrm>
                <a:off x="5156" y="25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46" name="Rectangle 1294"/>
              <p:cNvSpPr>
                <a:spLocks noChangeArrowheads="1"/>
              </p:cNvSpPr>
              <p:nvPr/>
            </p:nvSpPr>
            <p:spPr bwMode="auto">
              <a:xfrm>
                <a:off x="5286" y="25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47" name="Rectangle 1295"/>
              <p:cNvSpPr>
                <a:spLocks noChangeArrowheads="1"/>
              </p:cNvSpPr>
              <p:nvPr/>
            </p:nvSpPr>
            <p:spPr bwMode="auto">
              <a:xfrm>
                <a:off x="5200" y="2623"/>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648" name="Rectangle 1296"/>
              <p:cNvSpPr>
                <a:spLocks noChangeArrowheads="1"/>
              </p:cNvSpPr>
              <p:nvPr/>
            </p:nvSpPr>
            <p:spPr bwMode="auto">
              <a:xfrm>
                <a:off x="5114" y="2623"/>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649" name="Rectangle 1297"/>
              <p:cNvSpPr>
                <a:spLocks noChangeArrowheads="1"/>
              </p:cNvSpPr>
              <p:nvPr/>
            </p:nvSpPr>
            <p:spPr bwMode="auto">
              <a:xfrm>
                <a:off x="5048" y="267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50" name="Rectangle 1298"/>
              <p:cNvSpPr>
                <a:spLocks noChangeArrowheads="1"/>
              </p:cNvSpPr>
              <p:nvPr/>
            </p:nvSpPr>
            <p:spPr bwMode="auto">
              <a:xfrm>
                <a:off x="5156" y="267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51" name="Rectangle 1299"/>
              <p:cNvSpPr>
                <a:spLocks noChangeArrowheads="1"/>
              </p:cNvSpPr>
              <p:nvPr/>
            </p:nvSpPr>
            <p:spPr bwMode="auto">
              <a:xfrm>
                <a:off x="5286" y="267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52" name="Rectangle 1300"/>
              <p:cNvSpPr>
                <a:spLocks noChangeArrowheads="1"/>
              </p:cNvSpPr>
              <p:nvPr/>
            </p:nvSpPr>
            <p:spPr bwMode="auto">
              <a:xfrm>
                <a:off x="5048" y="273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53" name="Rectangle 1301"/>
              <p:cNvSpPr>
                <a:spLocks noChangeArrowheads="1"/>
              </p:cNvSpPr>
              <p:nvPr/>
            </p:nvSpPr>
            <p:spPr bwMode="auto">
              <a:xfrm>
                <a:off x="5286" y="273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54" name="Rectangle 1302"/>
              <p:cNvSpPr>
                <a:spLocks noChangeArrowheads="1"/>
              </p:cNvSpPr>
              <p:nvPr/>
            </p:nvSpPr>
            <p:spPr bwMode="auto">
              <a:xfrm>
                <a:off x="5156" y="27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55" name="Rectangle 1303"/>
              <p:cNvSpPr>
                <a:spLocks noChangeArrowheads="1"/>
              </p:cNvSpPr>
              <p:nvPr/>
            </p:nvSpPr>
            <p:spPr bwMode="auto">
              <a:xfrm>
                <a:off x="5286" y="27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56" name="Rectangle 1304"/>
              <p:cNvSpPr>
                <a:spLocks noChangeArrowheads="1"/>
              </p:cNvSpPr>
              <p:nvPr/>
            </p:nvSpPr>
            <p:spPr bwMode="auto">
              <a:xfrm>
                <a:off x="5048" y="284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57" name="Rectangle 1305"/>
              <p:cNvSpPr>
                <a:spLocks noChangeArrowheads="1"/>
              </p:cNvSpPr>
              <p:nvPr/>
            </p:nvSpPr>
            <p:spPr bwMode="auto">
              <a:xfrm>
                <a:off x="5178" y="284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58" name="Rectangle 1306"/>
              <p:cNvSpPr>
                <a:spLocks noChangeArrowheads="1"/>
              </p:cNvSpPr>
              <p:nvPr/>
            </p:nvSpPr>
            <p:spPr bwMode="auto">
              <a:xfrm>
                <a:off x="5156" y="290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59" name="Rectangle 1307"/>
              <p:cNvSpPr>
                <a:spLocks noChangeArrowheads="1"/>
              </p:cNvSpPr>
              <p:nvPr/>
            </p:nvSpPr>
            <p:spPr bwMode="auto">
              <a:xfrm>
                <a:off x="5156" y="2956"/>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660" name="Rectangle 1308"/>
              <p:cNvSpPr>
                <a:spLocks noChangeArrowheads="1"/>
              </p:cNvSpPr>
              <p:nvPr/>
            </p:nvSpPr>
            <p:spPr bwMode="auto">
              <a:xfrm>
                <a:off x="5286" y="290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61" name="Freeform 1309"/>
              <p:cNvSpPr/>
              <p:nvPr/>
            </p:nvSpPr>
            <p:spPr bwMode="auto">
              <a:xfrm>
                <a:off x="5320" y="937"/>
                <a:ext cx="154" cy="348"/>
              </a:xfrm>
              <a:custGeom>
                <a:gdLst>
                  <a:gd fmla="*/ 0 w 154" name="T0"/>
                  <a:gd fmla="*/ 0 h 348" name="T1"/>
                  <a:gd fmla="*/ 0 w 154" name="T2"/>
                  <a:gd fmla="*/ 30 h 348" name="T3"/>
                  <a:gd fmla="*/ 154 w 154" name="T4"/>
                  <a:gd fmla="*/ 348 h 348" name="T5"/>
                  <a:gd fmla="*/ 154 w 154" name="T6"/>
                  <a:gd fmla="*/ 334 h 348" name="T7"/>
                  <a:gd fmla="*/ 0 w 154" name="T8"/>
                  <a:gd fmla="*/ 0 h 348" name="T9"/>
                </a:gdLst>
                <a:cxnLst>
                  <a:cxn ang="0">
                    <a:pos x="T0" y="T1"/>
                  </a:cxn>
                  <a:cxn ang="0">
                    <a:pos x="T2" y="T3"/>
                  </a:cxn>
                  <a:cxn ang="0">
                    <a:pos x="T4" y="T5"/>
                  </a:cxn>
                  <a:cxn ang="0">
                    <a:pos x="T6" y="T7"/>
                  </a:cxn>
                  <a:cxn ang="0">
                    <a:pos x="T8" y="T9"/>
                  </a:cxn>
                </a:cxnLst>
                <a:rect b="b" l="0" r="r" t="0"/>
                <a:pathLst>
                  <a:path h="348" w="154">
                    <a:moveTo>
                      <a:pt x="0" y="0"/>
                    </a:moveTo>
                    <a:lnTo>
                      <a:pt x="0" y="30"/>
                    </a:lnTo>
                    <a:lnTo>
                      <a:pt x="154" y="348"/>
                    </a:lnTo>
                    <a:lnTo>
                      <a:pt x="154" y="33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62" name="Freeform 1310"/>
              <p:cNvSpPr/>
              <p:nvPr/>
            </p:nvSpPr>
            <p:spPr bwMode="auto">
              <a:xfrm>
                <a:off x="5320" y="993"/>
                <a:ext cx="54" cy="136"/>
              </a:xfrm>
              <a:custGeom>
                <a:gdLst>
                  <a:gd fmla="*/ 0 w 54" name="T0"/>
                  <a:gd fmla="*/ 0 h 136" name="T1"/>
                  <a:gd fmla="*/ 54 w 54" name="T2"/>
                  <a:gd fmla="*/ 110 h 136" name="T3"/>
                  <a:gd fmla="*/ 54 w 54" name="T4"/>
                  <a:gd fmla="*/ 136 h 136" name="T5"/>
                  <a:gd fmla="*/ 0 w 54" name="T6"/>
                  <a:gd fmla="*/ 30 h 136" name="T7"/>
                  <a:gd fmla="*/ 0 w 54" name="T8"/>
                  <a:gd fmla="*/ 0 h 136" name="T9"/>
                </a:gdLst>
                <a:cxnLst>
                  <a:cxn ang="0">
                    <a:pos x="T0" y="T1"/>
                  </a:cxn>
                  <a:cxn ang="0">
                    <a:pos x="T2" y="T3"/>
                  </a:cxn>
                  <a:cxn ang="0">
                    <a:pos x="T4" y="T5"/>
                  </a:cxn>
                  <a:cxn ang="0">
                    <a:pos x="T6" y="T7"/>
                  </a:cxn>
                  <a:cxn ang="0">
                    <a:pos x="T8" y="T9"/>
                  </a:cxn>
                </a:cxnLst>
                <a:rect b="b" l="0" r="r" t="0"/>
                <a:pathLst>
                  <a:path h="136" w="54">
                    <a:moveTo>
                      <a:pt x="0" y="0"/>
                    </a:moveTo>
                    <a:lnTo>
                      <a:pt x="54" y="110"/>
                    </a:lnTo>
                    <a:lnTo>
                      <a:pt x="54" y="136"/>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63" name="Freeform 1311"/>
              <p:cNvSpPr/>
              <p:nvPr/>
            </p:nvSpPr>
            <p:spPr bwMode="auto">
              <a:xfrm>
                <a:off x="5390" y="1135"/>
                <a:ext cx="48" cy="118"/>
              </a:xfrm>
              <a:custGeom>
                <a:gdLst>
                  <a:gd fmla="*/ 0 w 48" name="T0"/>
                  <a:gd fmla="*/ 0 h 118" name="T1"/>
                  <a:gd fmla="*/ 48 w 48" name="T2"/>
                  <a:gd fmla="*/ 98 h 118" name="T3"/>
                  <a:gd fmla="*/ 48 w 48" name="T4"/>
                  <a:gd fmla="*/ 118 h 118" name="T5"/>
                  <a:gd fmla="*/ 0 w 48" name="T6"/>
                  <a:gd fmla="*/ 24 h 118" name="T7"/>
                  <a:gd fmla="*/ 0 w 48" name="T8"/>
                  <a:gd fmla="*/ 0 h 118" name="T9"/>
                </a:gdLst>
                <a:cxnLst>
                  <a:cxn ang="0">
                    <a:pos x="T0" y="T1"/>
                  </a:cxn>
                  <a:cxn ang="0">
                    <a:pos x="T2" y="T3"/>
                  </a:cxn>
                  <a:cxn ang="0">
                    <a:pos x="T4" y="T5"/>
                  </a:cxn>
                  <a:cxn ang="0">
                    <a:pos x="T6" y="T7"/>
                  </a:cxn>
                  <a:cxn ang="0">
                    <a:pos x="T8" y="T9"/>
                  </a:cxn>
                </a:cxnLst>
                <a:rect b="b" l="0" r="r" t="0"/>
                <a:pathLst>
                  <a:path h="118" w="48">
                    <a:moveTo>
                      <a:pt x="0" y="0"/>
                    </a:moveTo>
                    <a:lnTo>
                      <a:pt x="48" y="98"/>
                    </a:lnTo>
                    <a:lnTo>
                      <a:pt x="48" y="118"/>
                    </a:lnTo>
                    <a:lnTo>
                      <a:pt x="0"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64" name="Freeform 1312"/>
              <p:cNvSpPr/>
              <p:nvPr/>
            </p:nvSpPr>
            <p:spPr bwMode="auto">
              <a:xfrm>
                <a:off x="5454" y="1265"/>
                <a:ext cx="20" cy="57"/>
              </a:xfrm>
              <a:custGeom>
                <a:gdLst>
                  <a:gd fmla="*/ 20 w 20" name="T0"/>
                  <a:gd fmla="*/ 41 h 57" name="T1"/>
                  <a:gd fmla="*/ 20 w 20" name="T2"/>
                  <a:gd fmla="*/ 57 h 57" name="T3"/>
                  <a:gd fmla="*/ 0 w 20" name="T4"/>
                  <a:gd fmla="*/ 18 h 57" name="T5"/>
                  <a:gd fmla="*/ 0 w 20" name="T6"/>
                  <a:gd fmla="*/ 0 h 57" name="T7"/>
                  <a:gd fmla="*/ 20 w 20" name="T8"/>
                  <a:gd fmla="*/ 41 h 57" name="T9"/>
                </a:gdLst>
                <a:cxnLst>
                  <a:cxn ang="0">
                    <a:pos x="T0" y="T1"/>
                  </a:cxn>
                  <a:cxn ang="0">
                    <a:pos x="T2" y="T3"/>
                  </a:cxn>
                  <a:cxn ang="0">
                    <a:pos x="T4" y="T5"/>
                  </a:cxn>
                  <a:cxn ang="0">
                    <a:pos x="T6" y="T7"/>
                  </a:cxn>
                  <a:cxn ang="0">
                    <a:pos x="T8" y="T9"/>
                  </a:cxn>
                </a:cxnLst>
                <a:rect b="b" l="0" r="r" t="0"/>
                <a:pathLst>
                  <a:path h="57" w="20">
                    <a:moveTo>
                      <a:pt x="20" y="41"/>
                    </a:moveTo>
                    <a:lnTo>
                      <a:pt x="20" y="57"/>
                    </a:lnTo>
                    <a:lnTo>
                      <a:pt x="0" y="18"/>
                    </a:lnTo>
                    <a:lnTo>
                      <a:pt x="0" y="0"/>
                    </a:lnTo>
                    <a:lnTo>
                      <a:pt x="20" y="41"/>
                    </a:lnTo>
                    <a:close/>
                  </a:path>
                </a:pathLst>
              </a:custGeom>
              <a:grpFill/>
              <a:ln>
                <a:noFill/>
              </a:ln>
            </p:spPr>
            <p:txBody>
              <a:bodyPr anchor="t" anchorCtr="0" bIns="45720" compatLnSpc="1" lIns="91440" numCol="1" rIns="91440" tIns="45720" vert="horz" wrap="square"/>
              <a:lstStyle/>
              <a:p>
                <a:endParaRPr altLang="en-US" lang="zh-CN"/>
              </a:p>
            </p:txBody>
          </p:sp>
          <p:sp>
            <p:nvSpPr>
              <p:cNvPr id="665" name="Freeform 1313"/>
              <p:cNvSpPr/>
              <p:nvPr/>
            </p:nvSpPr>
            <p:spPr bwMode="auto">
              <a:xfrm>
                <a:off x="5320" y="1049"/>
                <a:ext cx="154" cy="307"/>
              </a:xfrm>
              <a:custGeom>
                <a:gdLst>
                  <a:gd fmla="*/ 0 w 154" name="T0"/>
                  <a:gd fmla="*/ 0 h 307" name="T1"/>
                  <a:gd fmla="*/ 0 w 154" name="T2"/>
                  <a:gd fmla="*/ 32 h 307" name="T3"/>
                  <a:gd fmla="*/ 154 w 154" name="T4"/>
                  <a:gd fmla="*/ 307 h 307" name="T5"/>
                  <a:gd fmla="*/ 154 w 154" name="T6"/>
                  <a:gd fmla="*/ 291 h 307" name="T7"/>
                  <a:gd fmla="*/ 0 w 154" name="T8"/>
                  <a:gd fmla="*/ 0 h 307" name="T9"/>
                </a:gdLst>
                <a:cxnLst>
                  <a:cxn ang="0">
                    <a:pos x="T0" y="T1"/>
                  </a:cxn>
                  <a:cxn ang="0">
                    <a:pos x="T2" y="T3"/>
                  </a:cxn>
                  <a:cxn ang="0">
                    <a:pos x="T4" y="T5"/>
                  </a:cxn>
                  <a:cxn ang="0">
                    <a:pos x="T6" y="T7"/>
                  </a:cxn>
                  <a:cxn ang="0">
                    <a:pos x="T8" y="T9"/>
                  </a:cxn>
                </a:cxnLst>
                <a:rect b="b" l="0" r="r" t="0"/>
                <a:pathLst>
                  <a:path h="307" w="154">
                    <a:moveTo>
                      <a:pt x="0" y="0"/>
                    </a:moveTo>
                    <a:lnTo>
                      <a:pt x="0" y="32"/>
                    </a:lnTo>
                    <a:lnTo>
                      <a:pt x="154" y="307"/>
                    </a:lnTo>
                    <a:lnTo>
                      <a:pt x="154" y="291"/>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66" name="Freeform 1314"/>
              <p:cNvSpPr/>
              <p:nvPr/>
            </p:nvSpPr>
            <p:spPr bwMode="auto">
              <a:xfrm>
                <a:off x="5320" y="1105"/>
                <a:ext cx="16" cy="60"/>
              </a:xfrm>
              <a:custGeom>
                <a:gdLst>
                  <a:gd fmla="*/ 0 w 16" name="T0"/>
                  <a:gd fmla="*/ 0 h 60" name="T1"/>
                  <a:gd fmla="*/ 16 w 16" name="T2"/>
                  <a:gd fmla="*/ 30 h 60" name="T3"/>
                  <a:gd fmla="*/ 16 w 16" name="T4"/>
                  <a:gd fmla="*/ 60 h 60" name="T5"/>
                  <a:gd fmla="*/ 0 w 16" name="T6"/>
                  <a:gd fmla="*/ 32 h 60" name="T7"/>
                  <a:gd fmla="*/ 0 w 16" name="T8"/>
                  <a:gd fmla="*/ 0 h 60" name="T9"/>
                </a:gdLst>
                <a:cxnLst>
                  <a:cxn ang="0">
                    <a:pos x="T0" y="T1"/>
                  </a:cxn>
                  <a:cxn ang="0">
                    <a:pos x="T2" y="T3"/>
                  </a:cxn>
                  <a:cxn ang="0">
                    <a:pos x="T4" y="T5"/>
                  </a:cxn>
                  <a:cxn ang="0">
                    <a:pos x="T6" y="T7"/>
                  </a:cxn>
                  <a:cxn ang="0">
                    <a:pos x="T8" y="T9"/>
                  </a:cxn>
                </a:cxnLst>
                <a:rect b="b" l="0" r="r" t="0"/>
                <a:pathLst>
                  <a:path h="60" w="16">
                    <a:moveTo>
                      <a:pt x="0" y="0"/>
                    </a:moveTo>
                    <a:lnTo>
                      <a:pt x="16" y="30"/>
                    </a:lnTo>
                    <a:lnTo>
                      <a:pt x="16" y="60"/>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67" name="Freeform 1315"/>
              <p:cNvSpPr/>
              <p:nvPr/>
            </p:nvSpPr>
            <p:spPr bwMode="auto">
              <a:xfrm>
                <a:off x="5352" y="1161"/>
                <a:ext cx="34" cy="86"/>
              </a:xfrm>
              <a:custGeom>
                <a:gdLst>
                  <a:gd fmla="*/ 34 w 34" name="T0"/>
                  <a:gd fmla="*/ 62 h 86" name="T1"/>
                  <a:gd fmla="*/ 34 w 34" name="T2"/>
                  <a:gd fmla="*/ 86 h 86" name="T3"/>
                  <a:gd fmla="*/ 0 w 34" name="T4"/>
                  <a:gd fmla="*/ 28 h 86" name="T5"/>
                  <a:gd fmla="*/ 0 w 34" name="T6"/>
                  <a:gd fmla="*/ 0 h 86" name="T7"/>
                  <a:gd fmla="*/ 34 w 34" name="T8"/>
                  <a:gd fmla="*/ 62 h 86" name="T9"/>
                </a:gdLst>
                <a:cxnLst>
                  <a:cxn ang="0">
                    <a:pos x="T0" y="T1"/>
                  </a:cxn>
                  <a:cxn ang="0">
                    <a:pos x="T2" y="T3"/>
                  </a:cxn>
                  <a:cxn ang="0">
                    <a:pos x="T4" y="T5"/>
                  </a:cxn>
                  <a:cxn ang="0">
                    <a:pos x="T6" y="T7"/>
                  </a:cxn>
                  <a:cxn ang="0">
                    <a:pos x="T8" y="T9"/>
                  </a:cxn>
                </a:cxnLst>
                <a:rect b="b" l="0" r="r" t="0"/>
                <a:pathLst>
                  <a:path h="86" w="34">
                    <a:moveTo>
                      <a:pt x="34" y="62"/>
                    </a:moveTo>
                    <a:lnTo>
                      <a:pt x="34" y="86"/>
                    </a:lnTo>
                    <a:lnTo>
                      <a:pt x="0" y="28"/>
                    </a:lnTo>
                    <a:lnTo>
                      <a:pt x="0" y="0"/>
                    </a:lnTo>
                    <a:lnTo>
                      <a:pt x="34" y="62"/>
                    </a:lnTo>
                    <a:close/>
                  </a:path>
                </a:pathLst>
              </a:custGeom>
              <a:grpFill/>
              <a:ln>
                <a:noFill/>
              </a:ln>
            </p:spPr>
            <p:txBody>
              <a:bodyPr anchor="t" anchorCtr="0" bIns="45720" compatLnSpc="1" lIns="91440" numCol="1" rIns="91440" tIns="45720" vert="horz" wrap="square"/>
              <a:lstStyle/>
              <a:p>
                <a:endParaRPr altLang="en-US" lang="zh-CN"/>
              </a:p>
            </p:txBody>
          </p:sp>
          <p:sp>
            <p:nvSpPr>
              <p:cNvPr id="668" name="Freeform 1316"/>
              <p:cNvSpPr/>
              <p:nvPr/>
            </p:nvSpPr>
            <p:spPr bwMode="auto">
              <a:xfrm>
                <a:off x="5402" y="1249"/>
                <a:ext cx="24" cy="65"/>
              </a:xfrm>
              <a:custGeom>
                <a:gdLst>
                  <a:gd fmla="*/ 24 w 24" name="T0"/>
                  <a:gd fmla="*/ 42 h 65" name="T1"/>
                  <a:gd fmla="*/ 24 w 24" name="T2"/>
                  <a:gd fmla="*/ 65 h 65" name="T3"/>
                  <a:gd fmla="*/ 0 w 24" name="T4"/>
                  <a:gd fmla="*/ 24 h 65" name="T5"/>
                  <a:gd fmla="*/ 0 w 24" name="T6"/>
                  <a:gd fmla="*/ 0 h 65" name="T7"/>
                  <a:gd fmla="*/ 24 w 24" name="T8"/>
                  <a:gd fmla="*/ 42 h 65" name="T9"/>
                </a:gdLst>
                <a:cxnLst>
                  <a:cxn ang="0">
                    <a:pos x="T0" y="T1"/>
                  </a:cxn>
                  <a:cxn ang="0">
                    <a:pos x="T2" y="T3"/>
                  </a:cxn>
                  <a:cxn ang="0">
                    <a:pos x="T4" y="T5"/>
                  </a:cxn>
                  <a:cxn ang="0">
                    <a:pos x="T6" y="T7"/>
                  </a:cxn>
                  <a:cxn ang="0">
                    <a:pos x="T8" y="T9"/>
                  </a:cxn>
                </a:cxnLst>
                <a:rect b="b" l="0" r="r" t="0"/>
                <a:pathLst>
                  <a:path h="65" w="24">
                    <a:moveTo>
                      <a:pt x="24" y="42"/>
                    </a:moveTo>
                    <a:lnTo>
                      <a:pt x="24" y="65"/>
                    </a:lnTo>
                    <a:lnTo>
                      <a:pt x="0" y="24"/>
                    </a:lnTo>
                    <a:lnTo>
                      <a:pt x="0" y="0"/>
                    </a:lnTo>
                    <a:lnTo>
                      <a:pt x="24" y="42"/>
                    </a:lnTo>
                    <a:close/>
                  </a:path>
                </a:pathLst>
              </a:custGeom>
              <a:grpFill/>
              <a:ln>
                <a:noFill/>
              </a:ln>
            </p:spPr>
            <p:txBody>
              <a:bodyPr anchor="t" anchorCtr="0" bIns="45720" compatLnSpc="1" lIns="91440" numCol="1" rIns="91440" tIns="45720" vert="horz" wrap="square"/>
              <a:lstStyle/>
              <a:p>
                <a:endParaRPr altLang="en-US" lang="zh-CN"/>
              </a:p>
            </p:txBody>
          </p:sp>
          <p:sp>
            <p:nvSpPr>
              <p:cNvPr id="669" name="Freeform 1317"/>
              <p:cNvSpPr/>
              <p:nvPr/>
            </p:nvSpPr>
            <p:spPr bwMode="auto">
              <a:xfrm>
                <a:off x="5440" y="1320"/>
                <a:ext cx="10" cy="34"/>
              </a:xfrm>
              <a:custGeom>
                <a:gdLst>
                  <a:gd fmla="*/ 0 w 10" name="T0"/>
                  <a:gd fmla="*/ 0 h 34" name="T1"/>
                  <a:gd fmla="*/ 10 w 10" name="T2"/>
                  <a:gd fmla="*/ 16 h 34" name="T3"/>
                  <a:gd fmla="*/ 10 w 10" name="T4"/>
                  <a:gd fmla="*/ 34 h 34" name="T5"/>
                  <a:gd fmla="*/ 0 w 10" name="T6"/>
                  <a:gd fmla="*/ 18 h 34" name="T7"/>
                  <a:gd fmla="*/ 0 w 10" name="T8"/>
                  <a:gd fmla="*/ 0 h 34" name="T9"/>
                </a:gdLst>
                <a:cxnLst>
                  <a:cxn ang="0">
                    <a:pos x="T0" y="T1"/>
                  </a:cxn>
                  <a:cxn ang="0">
                    <a:pos x="T2" y="T3"/>
                  </a:cxn>
                  <a:cxn ang="0">
                    <a:pos x="T4" y="T5"/>
                  </a:cxn>
                  <a:cxn ang="0">
                    <a:pos x="T6" y="T7"/>
                  </a:cxn>
                  <a:cxn ang="0">
                    <a:pos x="T8" y="T9"/>
                  </a:cxn>
                </a:cxnLst>
                <a:rect b="b" l="0" r="r" t="0"/>
                <a:pathLst>
                  <a:path h="34" w="10">
                    <a:moveTo>
                      <a:pt x="0" y="0"/>
                    </a:moveTo>
                    <a:lnTo>
                      <a:pt x="10" y="16"/>
                    </a:lnTo>
                    <a:lnTo>
                      <a:pt x="10" y="34"/>
                    </a:lnTo>
                    <a:lnTo>
                      <a:pt x="0" y="1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70" name="Freeform 1318"/>
              <p:cNvSpPr/>
              <p:nvPr/>
            </p:nvSpPr>
            <p:spPr bwMode="auto">
              <a:xfrm>
                <a:off x="5466" y="1364"/>
                <a:ext cx="8" cy="30"/>
              </a:xfrm>
              <a:custGeom>
                <a:gdLst>
                  <a:gd fmla="*/ 8 w 8" name="T0"/>
                  <a:gd fmla="*/ 14 h 30" name="T1"/>
                  <a:gd fmla="*/ 8 w 8" name="T2"/>
                  <a:gd fmla="*/ 30 h 30" name="T3"/>
                  <a:gd fmla="*/ 0 w 8" name="T4"/>
                  <a:gd fmla="*/ 16 h 30" name="T5"/>
                  <a:gd fmla="*/ 0 w 8" name="T6"/>
                  <a:gd fmla="*/ 0 h 30" name="T7"/>
                  <a:gd fmla="*/ 8 w 8" name="T8"/>
                  <a:gd fmla="*/ 14 h 30" name="T9"/>
                </a:gdLst>
                <a:cxnLst>
                  <a:cxn ang="0">
                    <a:pos x="T0" y="T1"/>
                  </a:cxn>
                  <a:cxn ang="0">
                    <a:pos x="T2" y="T3"/>
                  </a:cxn>
                  <a:cxn ang="0">
                    <a:pos x="T4" y="T5"/>
                  </a:cxn>
                  <a:cxn ang="0">
                    <a:pos x="T6" y="T7"/>
                  </a:cxn>
                  <a:cxn ang="0">
                    <a:pos x="T8" y="T9"/>
                  </a:cxn>
                </a:cxnLst>
                <a:rect b="b" l="0" r="r" t="0"/>
                <a:pathLst>
                  <a:path h="30" w="8">
                    <a:moveTo>
                      <a:pt x="8" y="14"/>
                    </a:moveTo>
                    <a:lnTo>
                      <a:pt x="8" y="30"/>
                    </a:lnTo>
                    <a:lnTo>
                      <a:pt x="0" y="16"/>
                    </a:lnTo>
                    <a:lnTo>
                      <a:pt x="0" y="0"/>
                    </a:lnTo>
                    <a:lnTo>
                      <a:pt x="8" y="14"/>
                    </a:lnTo>
                    <a:close/>
                  </a:path>
                </a:pathLst>
              </a:custGeom>
              <a:grpFill/>
              <a:ln>
                <a:noFill/>
              </a:ln>
            </p:spPr>
            <p:txBody>
              <a:bodyPr anchor="t" anchorCtr="0" bIns="45720" compatLnSpc="1" lIns="91440" numCol="1" rIns="91440" tIns="45720" vert="horz" wrap="square"/>
              <a:lstStyle/>
              <a:p>
                <a:endParaRPr altLang="en-US" lang="zh-CN"/>
              </a:p>
            </p:txBody>
          </p:sp>
          <p:sp>
            <p:nvSpPr>
              <p:cNvPr id="671" name="Freeform 1319"/>
              <p:cNvSpPr/>
              <p:nvPr/>
            </p:nvSpPr>
            <p:spPr bwMode="auto">
              <a:xfrm>
                <a:off x="5320" y="1161"/>
                <a:ext cx="34" cy="86"/>
              </a:xfrm>
              <a:custGeom>
                <a:gdLst>
                  <a:gd fmla="*/ 0 w 34" name="T0"/>
                  <a:gd fmla="*/ 0 h 86" name="T1"/>
                  <a:gd fmla="*/ 34 w 34" name="T2"/>
                  <a:gd fmla="*/ 58 h 86" name="T3"/>
                  <a:gd fmla="*/ 34 w 34" name="T4"/>
                  <a:gd fmla="*/ 86 h 86" name="T5"/>
                  <a:gd fmla="*/ 0 w 34" name="T6"/>
                  <a:gd fmla="*/ 32 h 86" name="T7"/>
                  <a:gd fmla="*/ 0 w 34" name="T8"/>
                  <a:gd fmla="*/ 0 h 86" name="T9"/>
                </a:gdLst>
                <a:cxnLst>
                  <a:cxn ang="0">
                    <a:pos x="T0" y="T1"/>
                  </a:cxn>
                  <a:cxn ang="0">
                    <a:pos x="T2" y="T3"/>
                  </a:cxn>
                  <a:cxn ang="0">
                    <a:pos x="T4" y="T5"/>
                  </a:cxn>
                  <a:cxn ang="0">
                    <a:pos x="T6" y="T7"/>
                  </a:cxn>
                  <a:cxn ang="0">
                    <a:pos x="T8" y="T9"/>
                  </a:cxn>
                </a:cxnLst>
                <a:rect b="b" l="0" r="r" t="0"/>
                <a:pathLst>
                  <a:path h="86" w="34">
                    <a:moveTo>
                      <a:pt x="0" y="0"/>
                    </a:moveTo>
                    <a:lnTo>
                      <a:pt x="34" y="58"/>
                    </a:lnTo>
                    <a:lnTo>
                      <a:pt x="34" y="86"/>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72" name="Freeform 1320"/>
              <p:cNvSpPr/>
              <p:nvPr/>
            </p:nvSpPr>
            <p:spPr bwMode="auto">
              <a:xfrm>
                <a:off x="5370" y="1245"/>
                <a:ext cx="104" cy="187"/>
              </a:xfrm>
              <a:custGeom>
                <a:gdLst>
                  <a:gd fmla="*/ 104 w 104" name="T0"/>
                  <a:gd fmla="*/ 171 h 187" name="T1"/>
                  <a:gd fmla="*/ 104 w 104" name="T2"/>
                  <a:gd fmla="*/ 187 h 187" name="T3"/>
                  <a:gd fmla="*/ 0 w 104" name="T4"/>
                  <a:gd fmla="*/ 26 h 187" name="T5"/>
                  <a:gd fmla="*/ 0 w 104" name="T6"/>
                  <a:gd fmla="*/ 0 h 187" name="T7"/>
                  <a:gd fmla="*/ 104 w 104" name="T8"/>
                  <a:gd fmla="*/ 171 h 187" name="T9"/>
                </a:gdLst>
                <a:cxnLst>
                  <a:cxn ang="0">
                    <a:pos x="T0" y="T1"/>
                  </a:cxn>
                  <a:cxn ang="0">
                    <a:pos x="T2" y="T3"/>
                  </a:cxn>
                  <a:cxn ang="0">
                    <a:pos x="T4" y="T5"/>
                  </a:cxn>
                  <a:cxn ang="0">
                    <a:pos x="T6" y="T7"/>
                  </a:cxn>
                  <a:cxn ang="0">
                    <a:pos x="T8" y="T9"/>
                  </a:cxn>
                </a:cxnLst>
                <a:rect b="b" l="0" r="r" t="0"/>
                <a:pathLst>
                  <a:path h="187" w="104">
                    <a:moveTo>
                      <a:pt x="104" y="171"/>
                    </a:moveTo>
                    <a:lnTo>
                      <a:pt x="104" y="187"/>
                    </a:lnTo>
                    <a:lnTo>
                      <a:pt x="0" y="26"/>
                    </a:lnTo>
                    <a:lnTo>
                      <a:pt x="0" y="0"/>
                    </a:lnTo>
                    <a:lnTo>
                      <a:pt x="104" y="171"/>
                    </a:lnTo>
                    <a:close/>
                  </a:path>
                </a:pathLst>
              </a:custGeom>
              <a:grpFill/>
              <a:ln>
                <a:noFill/>
              </a:ln>
            </p:spPr>
            <p:txBody>
              <a:bodyPr anchor="t" anchorCtr="0" bIns="45720" compatLnSpc="1" lIns="91440" numCol="1" rIns="91440" tIns="45720" vert="horz" wrap="square"/>
              <a:lstStyle/>
              <a:p>
                <a:endParaRPr altLang="en-US" lang="zh-CN"/>
              </a:p>
            </p:txBody>
          </p:sp>
          <p:sp>
            <p:nvSpPr>
              <p:cNvPr id="673" name="Freeform 1321"/>
              <p:cNvSpPr/>
              <p:nvPr/>
            </p:nvSpPr>
            <p:spPr bwMode="auto">
              <a:xfrm>
                <a:off x="5320" y="1221"/>
                <a:ext cx="58" cy="115"/>
              </a:xfrm>
              <a:custGeom>
                <a:gdLst>
                  <a:gd fmla="*/ 0 w 58" name="T0"/>
                  <a:gd fmla="*/ 0 h 115" name="T1"/>
                  <a:gd fmla="*/ 58 w 58" name="T2"/>
                  <a:gd fmla="*/ 89 h 115" name="T3"/>
                  <a:gd fmla="*/ 58 w 58" name="T4"/>
                  <a:gd fmla="*/ 115 h 115" name="T5"/>
                  <a:gd fmla="*/ 0 w 58" name="T6"/>
                  <a:gd fmla="*/ 30 h 115" name="T7"/>
                  <a:gd fmla="*/ 0 w 58" name="T8"/>
                  <a:gd fmla="*/ 0 h 115" name="T9"/>
                </a:gdLst>
                <a:cxnLst>
                  <a:cxn ang="0">
                    <a:pos x="T0" y="T1"/>
                  </a:cxn>
                  <a:cxn ang="0">
                    <a:pos x="T2" y="T3"/>
                  </a:cxn>
                  <a:cxn ang="0">
                    <a:pos x="T4" y="T5"/>
                  </a:cxn>
                  <a:cxn ang="0">
                    <a:pos x="T6" y="T7"/>
                  </a:cxn>
                  <a:cxn ang="0">
                    <a:pos x="T8" y="T9"/>
                  </a:cxn>
                </a:cxnLst>
                <a:rect b="b" l="0" r="r" t="0"/>
                <a:pathLst>
                  <a:path h="115" w="57">
                    <a:moveTo>
                      <a:pt x="0" y="0"/>
                    </a:moveTo>
                    <a:lnTo>
                      <a:pt x="58" y="89"/>
                    </a:lnTo>
                    <a:lnTo>
                      <a:pt x="58" y="115"/>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74" name="Freeform 1322"/>
              <p:cNvSpPr/>
              <p:nvPr/>
            </p:nvSpPr>
            <p:spPr bwMode="auto">
              <a:xfrm>
                <a:off x="5394" y="1332"/>
                <a:ext cx="28" cy="64"/>
              </a:xfrm>
              <a:custGeom>
                <a:gdLst>
                  <a:gd fmla="*/ 28 w 28" name="T0"/>
                  <a:gd fmla="*/ 42 h 64" name="T1"/>
                  <a:gd fmla="*/ 28 w 28" name="T2"/>
                  <a:gd fmla="*/ 64 h 64" name="T3"/>
                  <a:gd fmla="*/ 0 w 28" name="T4"/>
                  <a:gd fmla="*/ 24 h 64" name="T5"/>
                  <a:gd fmla="*/ 0 w 28" name="T6"/>
                  <a:gd fmla="*/ 0 h 64" name="T7"/>
                  <a:gd fmla="*/ 28 w 28" name="T8"/>
                  <a:gd fmla="*/ 42 h 64" name="T9"/>
                </a:gdLst>
                <a:cxnLst>
                  <a:cxn ang="0">
                    <a:pos x="T0" y="T1"/>
                  </a:cxn>
                  <a:cxn ang="0">
                    <a:pos x="T2" y="T3"/>
                  </a:cxn>
                  <a:cxn ang="0">
                    <a:pos x="T4" y="T5"/>
                  </a:cxn>
                  <a:cxn ang="0">
                    <a:pos x="T6" y="T7"/>
                  </a:cxn>
                  <a:cxn ang="0">
                    <a:pos x="T8" y="T9"/>
                  </a:cxn>
                </a:cxnLst>
                <a:rect b="b" l="0" r="r" t="0"/>
                <a:pathLst>
                  <a:path h="64" w="28">
                    <a:moveTo>
                      <a:pt x="28" y="42"/>
                    </a:moveTo>
                    <a:lnTo>
                      <a:pt x="28" y="64"/>
                    </a:lnTo>
                    <a:lnTo>
                      <a:pt x="0" y="24"/>
                    </a:lnTo>
                    <a:lnTo>
                      <a:pt x="0" y="0"/>
                    </a:lnTo>
                    <a:lnTo>
                      <a:pt x="28" y="42"/>
                    </a:lnTo>
                    <a:close/>
                  </a:path>
                </a:pathLst>
              </a:custGeom>
              <a:grpFill/>
              <a:ln>
                <a:noFill/>
              </a:ln>
            </p:spPr>
            <p:txBody>
              <a:bodyPr anchor="t" anchorCtr="0" bIns="45720" compatLnSpc="1" lIns="91440" numCol="1" rIns="91440" tIns="45720" vert="horz" wrap="square"/>
              <a:lstStyle/>
              <a:p>
                <a:endParaRPr altLang="en-US" lang="zh-CN"/>
              </a:p>
            </p:txBody>
          </p:sp>
          <p:sp>
            <p:nvSpPr>
              <p:cNvPr id="675" name="Freeform 1323"/>
              <p:cNvSpPr/>
              <p:nvPr/>
            </p:nvSpPr>
            <p:spPr bwMode="auto">
              <a:xfrm>
                <a:off x="5436" y="1398"/>
                <a:ext cx="38" cy="70"/>
              </a:xfrm>
              <a:custGeom>
                <a:gdLst>
                  <a:gd fmla="*/ 38 w 38" name="T0"/>
                  <a:gd fmla="*/ 54 h 70" name="T1"/>
                  <a:gd fmla="*/ 38 w 38" name="T2"/>
                  <a:gd fmla="*/ 70 h 70" name="T3"/>
                  <a:gd fmla="*/ 0 w 38" name="T4"/>
                  <a:gd fmla="*/ 18 h 70" name="T5"/>
                  <a:gd fmla="*/ 0 w 38" name="T6"/>
                  <a:gd fmla="*/ 0 h 70" name="T7"/>
                  <a:gd fmla="*/ 38 w 38" name="T8"/>
                  <a:gd fmla="*/ 54 h 70" name="T9"/>
                </a:gdLst>
                <a:cxnLst>
                  <a:cxn ang="0">
                    <a:pos x="T0" y="T1"/>
                  </a:cxn>
                  <a:cxn ang="0">
                    <a:pos x="T2" y="T3"/>
                  </a:cxn>
                  <a:cxn ang="0">
                    <a:pos x="T4" y="T5"/>
                  </a:cxn>
                  <a:cxn ang="0">
                    <a:pos x="T6" y="T7"/>
                  </a:cxn>
                  <a:cxn ang="0">
                    <a:pos x="T8" y="T9"/>
                  </a:cxn>
                </a:cxnLst>
                <a:rect b="b" l="0" r="r" t="0"/>
                <a:pathLst>
                  <a:path h="70" w="38">
                    <a:moveTo>
                      <a:pt x="38" y="54"/>
                    </a:moveTo>
                    <a:lnTo>
                      <a:pt x="38" y="70"/>
                    </a:lnTo>
                    <a:lnTo>
                      <a:pt x="0" y="18"/>
                    </a:lnTo>
                    <a:lnTo>
                      <a:pt x="0" y="0"/>
                    </a:lnTo>
                    <a:lnTo>
                      <a:pt x="38" y="54"/>
                    </a:lnTo>
                    <a:close/>
                  </a:path>
                </a:pathLst>
              </a:custGeom>
              <a:grpFill/>
              <a:ln>
                <a:noFill/>
              </a:ln>
            </p:spPr>
            <p:txBody>
              <a:bodyPr anchor="t" anchorCtr="0" bIns="45720" compatLnSpc="1" lIns="91440" numCol="1" rIns="91440" tIns="45720" vert="horz" wrap="square"/>
              <a:lstStyle/>
              <a:p>
                <a:endParaRPr altLang="en-US" lang="zh-CN"/>
              </a:p>
            </p:txBody>
          </p:sp>
          <p:sp>
            <p:nvSpPr>
              <p:cNvPr id="676" name="Freeform 1324"/>
              <p:cNvSpPr/>
              <p:nvPr/>
            </p:nvSpPr>
            <p:spPr bwMode="auto">
              <a:xfrm>
                <a:off x="5320" y="1273"/>
                <a:ext cx="16" cy="55"/>
              </a:xfrm>
              <a:custGeom>
                <a:gdLst>
                  <a:gd fmla="*/ 0 w 16" name="T0"/>
                  <a:gd fmla="*/ 0 h 55" name="T1"/>
                  <a:gd fmla="*/ 16 w 16" name="T2"/>
                  <a:gd fmla="*/ 25 h 55" name="T3"/>
                  <a:gd fmla="*/ 16 w 16" name="T4"/>
                  <a:gd fmla="*/ 55 h 55" name="T5"/>
                  <a:gd fmla="*/ 0 w 16" name="T6"/>
                  <a:gd fmla="*/ 33 h 55" name="T7"/>
                  <a:gd fmla="*/ 0 w 16" name="T8"/>
                  <a:gd fmla="*/ 0 h 55" name="T9"/>
                </a:gdLst>
                <a:cxnLst>
                  <a:cxn ang="0">
                    <a:pos x="T0" y="T1"/>
                  </a:cxn>
                  <a:cxn ang="0">
                    <a:pos x="T2" y="T3"/>
                  </a:cxn>
                  <a:cxn ang="0">
                    <a:pos x="T4" y="T5"/>
                  </a:cxn>
                  <a:cxn ang="0">
                    <a:pos x="T6" y="T7"/>
                  </a:cxn>
                  <a:cxn ang="0">
                    <a:pos x="T8" y="T9"/>
                  </a:cxn>
                </a:cxnLst>
                <a:rect b="b" l="0" r="r" t="0"/>
                <a:pathLst>
                  <a:path h="55" w="16">
                    <a:moveTo>
                      <a:pt x="0" y="0"/>
                    </a:moveTo>
                    <a:lnTo>
                      <a:pt x="16" y="25"/>
                    </a:lnTo>
                    <a:lnTo>
                      <a:pt x="16" y="55"/>
                    </a:lnTo>
                    <a:lnTo>
                      <a:pt x="0" y="33"/>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77" name="Freeform 1325"/>
              <p:cNvSpPr/>
              <p:nvPr/>
            </p:nvSpPr>
            <p:spPr bwMode="auto">
              <a:xfrm>
                <a:off x="5352" y="1320"/>
                <a:ext cx="56" cy="100"/>
              </a:xfrm>
              <a:custGeom>
                <a:gdLst>
                  <a:gd fmla="*/ 56 w 56" name="T0"/>
                  <a:gd fmla="*/ 78 h 100" name="T1"/>
                  <a:gd fmla="*/ 56 w 56" name="T2"/>
                  <a:gd fmla="*/ 100 h 100" name="T3"/>
                  <a:gd fmla="*/ 0 w 56" name="T4"/>
                  <a:gd fmla="*/ 28 h 100" name="T5"/>
                  <a:gd fmla="*/ 0 w 56" name="T6"/>
                  <a:gd fmla="*/ 0 h 100" name="T7"/>
                  <a:gd fmla="*/ 56 w 56" name="T8"/>
                  <a:gd fmla="*/ 78 h 100" name="T9"/>
                </a:gdLst>
                <a:cxnLst>
                  <a:cxn ang="0">
                    <a:pos x="T0" y="T1"/>
                  </a:cxn>
                  <a:cxn ang="0">
                    <a:pos x="T2" y="T3"/>
                  </a:cxn>
                  <a:cxn ang="0">
                    <a:pos x="T4" y="T5"/>
                  </a:cxn>
                  <a:cxn ang="0">
                    <a:pos x="T6" y="T7"/>
                  </a:cxn>
                  <a:cxn ang="0">
                    <a:pos x="T8" y="T9"/>
                  </a:cxn>
                </a:cxnLst>
                <a:rect b="b" l="0" r="r" t="0"/>
                <a:pathLst>
                  <a:path h="100" w="56">
                    <a:moveTo>
                      <a:pt x="56" y="78"/>
                    </a:moveTo>
                    <a:lnTo>
                      <a:pt x="56" y="100"/>
                    </a:lnTo>
                    <a:lnTo>
                      <a:pt x="0" y="28"/>
                    </a:lnTo>
                    <a:lnTo>
                      <a:pt x="0" y="0"/>
                    </a:lnTo>
                    <a:lnTo>
                      <a:pt x="56" y="78"/>
                    </a:lnTo>
                    <a:close/>
                  </a:path>
                </a:pathLst>
              </a:custGeom>
              <a:grpFill/>
              <a:ln>
                <a:noFill/>
              </a:ln>
            </p:spPr>
            <p:txBody>
              <a:bodyPr anchor="t" anchorCtr="0" bIns="45720" compatLnSpc="1" lIns="91440" numCol="1" rIns="91440" tIns="45720" vert="horz" wrap="square"/>
              <a:lstStyle/>
              <a:p>
                <a:endParaRPr altLang="en-US" lang="zh-CN"/>
              </a:p>
            </p:txBody>
          </p:sp>
          <p:sp>
            <p:nvSpPr>
              <p:cNvPr id="678" name="Freeform 1326"/>
              <p:cNvSpPr/>
              <p:nvPr/>
            </p:nvSpPr>
            <p:spPr bwMode="auto">
              <a:xfrm>
                <a:off x="5424" y="1420"/>
                <a:ext cx="10" cy="32"/>
              </a:xfrm>
              <a:custGeom>
                <a:gdLst>
                  <a:gd fmla="*/ 10 w 10" name="T0"/>
                  <a:gd fmla="*/ 12 h 32" name="T1"/>
                  <a:gd fmla="*/ 10 w 10" name="T2"/>
                  <a:gd fmla="*/ 32 h 32" name="T3"/>
                  <a:gd fmla="*/ 0 w 10" name="T4"/>
                  <a:gd fmla="*/ 20 h 32" name="T5"/>
                  <a:gd fmla="*/ 0 w 10" name="T6"/>
                  <a:gd fmla="*/ 0 h 32" name="T7"/>
                  <a:gd fmla="*/ 10 w 10" name="T8"/>
                  <a:gd fmla="*/ 12 h 32" name="T9"/>
                </a:gdLst>
                <a:cxnLst>
                  <a:cxn ang="0">
                    <a:pos x="T0" y="T1"/>
                  </a:cxn>
                  <a:cxn ang="0">
                    <a:pos x="T2" y="T3"/>
                  </a:cxn>
                  <a:cxn ang="0">
                    <a:pos x="T4" y="T5"/>
                  </a:cxn>
                  <a:cxn ang="0">
                    <a:pos x="T6" y="T7"/>
                  </a:cxn>
                  <a:cxn ang="0">
                    <a:pos x="T8" y="T9"/>
                  </a:cxn>
                </a:cxnLst>
                <a:rect b="b" l="0" r="r" t="0"/>
                <a:pathLst>
                  <a:path h="32" w="10">
                    <a:moveTo>
                      <a:pt x="10" y="12"/>
                    </a:moveTo>
                    <a:lnTo>
                      <a:pt x="10" y="32"/>
                    </a:lnTo>
                    <a:lnTo>
                      <a:pt x="0" y="20"/>
                    </a:lnTo>
                    <a:lnTo>
                      <a:pt x="0" y="0"/>
                    </a:lnTo>
                    <a:lnTo>
                      <a:pt x="10" y="12"/>
                    </a:lnTo>
                    <a:close/>
                  </a:path>
                </a:pathLst>
              </a:custGeom>
              <a:grpFill/>
              <a:ln>
                <a:noFill/>
              </a:ln>
            </p:spPr>
            <p:txBody>
              <a:bodyPr anchor="t" anchorCtr="0" bIns="45720" compatLnSpc="1" lIns="91440" numCol="1" rIns="91440" tIns="45720" vert="horz" wrap="square"/>
              <a:lstStyle/>
              <a:p>
                <a:endParaRPr altLang="en-US" lang="zh-CN"/>
              </a:p>
            </p:txBody>
          </p:sp>
          <p:sp>
            <p:nvSpPr>
              <p:cNvPr id="679" name="Freeform 1327"/>
              <p:cNvSpPr/>
              <p:nvPr/>
            </p:nvSpPr>
            <p:spPr bwMode="auto">
              <a:xfrm>
                <a:off x="5448" y="1454"/>
                <a:ext cx="26" cy="52"/>
              </a:xfrm>
              <a:custGeom>
                <a:gdLst>
                  <a:gd fmla="*/ 26 w 26" name="T0"/>
                  <a:gd fmla="*/ 36 h 52" name="T1"/>
                  <a:gd fmla="*/ 26 w 26" name="T2"/>
                  <a:gd fmla="*/ 52 h 52" name="T3"/>
                  <a:gd fmla="*/ 0 w 26" name="T4"/>
                  <a:gd fmla="*/ 18 h 52" name="T5"/>
                  <a:gd fmla="*/ 0 w 26" name="T6"/>
                  <a:gd fmla="*/ 0 h 52" name="T7"/>
                  <a:gd fmla="*/ 26 w 26" name="T8"/>
                  <a:gd fmla="*/ 36 h 52" name="T9"/>
                </a:gdLst>
                <a:cxnLst>
                  <a:cxn ang="0">
                    <a:pos x="T0" y="T1"/>
                  </a:cxn>
                  <a:cxn ang="0">
                    <a:pos x="T2" y="T3"/>
                  </a:cxn>
                  <a:cxn ang="0">
                    <a:pos x="T4" y="T5"/>
                  </a:cxn>
                  <a:cxn ang="0">
                    <a:pos x="T6" y="T7"/>
                  </a:cxn>
                  <a:cxn ang="0">
                    <a:pos x="T8" y="T9"/>
                  </a:cxn>
                </a:cxnLst>
                <a:rect b="b" l="0" r="r" t="0"/>
                <a:pathLst>
                  <a:path h="52" w="26">
                    <a:moveTo>
                      <a:pt x="26" y="36"/>
                    </a:moveTo>
                    <a:lnTo>
                      <a:pt x="26" y="52"/>
                    </a:lnTo>
                    <a:lnTo>
                      <a:pt x="0" y="18"/>
                    </a:lnTo>
                    <a:lnTo>
                      <a:pt x="0" y="0"/>
                    </a:lnTo>
                    <a:lnTo>
                      <a:pt x="26" y="36"/>
                    </a:lnTo>
                    <a:close/>
                  </a:path>
                </a:pathLst>
              </a:custGeom>
              <a:grpFill/>
              <a:ln>
                <a:noFill/>
              </a:ln>
            </p:spPr>
            <p:txBody>
              <a:bodyPr anchor="t" anchorCtr="0" bIns="45720" compatLnSpc="1" lIns="91440" numCol="1" rIns="91440" tIns="45720" vert="horz" wrap="square"/>
              <a:lstStyle/>
              <a:p>
                <a:endParaRPr altLang="en-US" lang="zh-CN"/>
              </a:p>
            </p:txBody>
          </p:sp>
          <p:sp>
            <p:nvSpPr>
              <p:cNvPr id="680" name="Freeform 1328"/>
              <p:cNvSpPr/>
              <p:nvPr/>
            </p:nvSpPr>
            <p:spPr bwMode="auto">
              <a:xfrm>
                <a:off x="5320" y="1330"/>
                <a:ext cx="48" cy="88"/>
              </a:xfrm>
              <a:custGeom>
                <a:gdLst>
                  <a:gd fmla="*/ 0 w 48" name="T0"/>
                  <a:gd fmla="*/ 0 h 88" name="T1"/>
                  <a:gd fmla="*/ 48 w 48" name="T2"/>
                  <a:gd fmla="*/ 62 h 88" name="T3"/>
                  <a:gd fmla="*/ 48 w 48" name="T4"/>
                  <a:gd fmla="*/ 88 h 88" name="T5"/>
                  <a:gd fmla="*/ 0 w 48" name="T6"/>
                  <a:gd fmla="*/ 32 h 88" name="T7"/>
                  <a:gd fmla="*/ 0 w 48" name="T8"/>
                  <a:gd fmla="*/ 0 h 88" name="T9"/>
                </a:gdLst>
                <a:cxnLst>
                  <a:cxn ang="0">
                    <a:pos x="T0" y="T1"/>
                  </a:cxn>
                  <a:cxn ang="0">
                    <a:pos x="T2" y="T3"/>
                  </a:cxn>
                  <a:cxn ang="0">
                    <a:pos x="T4" y="T5"/>
                  </a:cxn>
                  <a:cxn ang="0">
                    <a:pos x="T6" y="T7"/>
                  </a:cxn>
                  <a:cxn ang="0">
                    <a:pos x="T8" y="T9"/>
                  </a:cxn>
                </a:cxnLst>
                <a:rect b="b" l="0" r="r" t="0"/>
                <a:pathLst>
                  <a:path h="88" w="48">
                    <a:moveTo>
                      <a:pt x="0" y="0"/>
                    </a:moveTo>
                    <a:lnTo>
                      <a:pt x="48" y="62"/>
                    </a:lnTo>
                    <a:lnTo>
                      <a:pt x="48" y="88"/>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81" name="Freeform 1329"/>
              <p:cNvSpPr/>
              <p:nvPr/>
            </p:nvSpPr>
            <p:spPr bwMode="auto">
              <a:xfrm>
                <a:off x="5384" y="1412"/>
                <a:ext cx="10" cy="38"/>
              </a:xfrm>
              <a:custGeom>
                <a:gdLst>
                  <a:gd fmla="*/ 10 w 10" name="T0"/>
                  <a:gd fmla="*/ 38 h 38" name="T1"/>
                  <a:gd fmla="*/ 0 w 10" name="T2"/>
                  <a:gd fmla="*/ 24 h 38" name="T3"/>
                  <a:gd fmla="*/ 0 w 10" name="T4"/>
                  <a:gd fmla="*/ 0 h 38" name="T5"/>
                  <a:gd fmla="*/ 10 w 10" name="T6"/>
                  <a:gd fmla="*/ 12 h 38" name="T7"/>
                  <a:gd fmla="*/ 10 w 10" name="T8"/>
                  <a:gd fmla="*/ 36 h 38" name="T9"/>
                  <a:gd fmla="*/ 10 w 10" name="T10"/>
                  <a:gd fmla="*/ 38 h 38" name="T11"/>
                </a:gdLst>
                <a:cxnLst>
                  <a:cxn ang="0">
                    <a:pos x="T0" y="T1"/>
                  </a:cxn>
                  <a:cxn ang="0">
                    <a:pos x="T2" y="T3"/>
                  </a:cxn>
                  <a:cxn ang="0">
                    <a:pos x="T4" y="T5"/>
                  </a:cxn>
                  <a:cxn ang="0">
                    <a:pos x="T6" y="T7"/>
                  </a:cxn>
                  <a:cxn ang="0">
                    <a:pos x="T8" y="T9"/>
                  </a:cxn>
                  <a:cxn ang="0">
                    <a:pos x="T10" y="T11"/>
                  </a:cxn>
                </a:cxnLst>
                <a:rect b="b" l="0" r="r" t="0"/>
                <a:pathLst>
                  <a:path h="38" w="10">
                    <a:moveTo>
                      <a:pt x="10" y="38"/>
                    </a:moveTo>
                    <a:lnTo>
                      <a:pt x="0" y="24"/>
                    </a:lnTo>
                    <a:lnTo>
                      <a:pt x="0" y="0"/>
                    </a:lnTo>
                    <a:lnTo>
                      <a:pt x="10" y="12"/>
                    </a:lnTo>
                    <a:lnTo>
                      <a:pt x="10" y="36"/>
                    </a:lnTo>
                    <a:lnTo>
                      <a:pt x="10" y="38"/>
                    </a:lnTo>
                    <a:close/>
                  </a:path>
                </a:pathLst>
              </a:custGeom>
              <a:grpFill/>
              <a:ln>
                <a:noFill/>
              </a:ln>
            </p:spPr>
            <p:txBody>
              <a:bodyPr anchor="t" anchorCtr="0" bIns="45720" compatLnSpc="1" lIns="91440" numCol="1" rIns="91440" tIns="45720" vert="horz" wrap="square"/>
              <a:lstStyle/>
              <a:p>
                <a:endParaRPr altLang="en-US" lang="zh-CN"/>
              </a:p>
            </p:txBody>
          </p:sp>
          <p:sp>
            <p:nvSpPr>
              <p:cNvPr id="682" name="Freeform 1330"/>
              <p:cNvSpPr/>
              <p:nvPr/>
            </p:nvSpPr>
            <p:spPr bwMode="auto">
              <a:xfrm>
                <a:off x="5408" y="1444"/>
                <a:ext cx="32" cy="58"/>
              </a:xfrm>
              <a:custGeom>
                <a:gdLst>
                  <a:gd fmla="*/ 32 w 32" name="T0"/>
                  <a:gd fmla="*/ 40 h 58" name="T1"/>
                  <a:gd fmla="*/ 32 w 32" name="T2"/>
                  <a:gd fmla="*/ 58 h 58" name="T3"/>
                  <a:gd fmla="*/ 0 w 32" name="T4"/>
                  <a:gd fmla="*/ 22 h 58" name="T5"/>
                  <a:gd fmla="*/ 0 w 32" name="T6"/>
                  <a:gd fmla="*/ 0 h 58" name="T7"/>
                  <a:gd fmla="*/ 32 w 32" name="T8"/>
                  <a:gd fmla="*/ 40 h 58" name="T9"/>
                </a:gdLst>
                <a:cxnLst>
                  <a:cxn ang="0">
                    <a:pos x="T0" y="T1"/>
                  </a:cxn>
                  <a:cxn ang="0">
                    <a:pos x="T2" y="T3"/>
                  </a:cxn>
                  <a:cxn ang="0">
                    <a:pos x="T4" y="T5"/>
                  </a:cxn>
                  <a:cxn ang="0">
                    <a:pos x="T6" y="T7"/>
                  </a:cxn>
                  <a:cxn ang="0">
                    <a:pos x="T8" y="T9"/>
                  </a:cxn>
                </a:cxnLst>
                <a:rect b="b" l="0" r="r" t="0"/>
                <a:pathLst>
                  <a:path h="57" w="32">
                    <a:moveTo>
                      <a:pt x="32" y="40"/>
                    </a:moveTo>
                    <a:lnTo>
                      <a:pt x="32" y="58"/>
                    </a:lnTo>
                    <a:lnTo>
                      <a:pt x="0" y="22"/>
                    </a:lnTo>
                    <a:lnTo>
                      <a:pt x="0" y="0"/>
                    </a:lnTo>
                    <a:lnTo>
                      <a:pt x="32" y="40"/>
                    </a:lnTo>
                    <a:close/>
                  </a:path>
                </a:pathLst>
              </a:custGeom>
              <a:grpFill/>
              <a:ln>
                <a:noFill/>
              </a:ln>
            </p:spPr>
            <p:txBody>
              <a:bodyPr anchor="t" anchorCtr="0" bIns="45720" compatLnSpc="1" lIns="91440" numCol="1" rIns="91440" tIns="45720" vert="horz" wrap="square"/>
              <a:lstStyle/>
              <a:p>
                <a:endParaRPr altLang="en-US" lang="zh-CN"/>
              </a:p>
            </p:txBody>
          </p:sp>
          <p:sp>
            <p:nvSpPr>
              <p:cNvPr id="683" name="Freeform 1331"/>
              <p:cNvSpPr/>
              <p:nvPr/>
            </p:nvSpPr>
            <p:spPr bwMode="auto">
              <a:xfrm>
                <a:off x="5456" y="1502"/>
                <a:ext cx="18" cy="40"/>
              </a:xfrm>
              <a:custGeom>
                <a:gdLst>
                  <a:gd fmla="*/ 18 w 18" name="T0"/>
                  <a:gd fmla="*/ 24 h 40" name="T1"/>
                  <a:gd fmla="*/ 18 w 18" name="T2"/>
                  <a:gd fmla="*/ 40 h 40" name="T3"/>
                  <a:gd fmla="*/ 0 w 18" name="T4"/>
                  <a:gd fmla="*/ 18 h 40" name="T5"/>
                  <a:gd fmla="*/ 0 w 18" name="T6"/>
                  <a:gd fmla="*/ 0 h 40" name="T7"/>
                  <a:gd fmla="*/ 18 w 18" name="T8"/>
                  <a:gd fmla="*/ 24 h 40" name="T9"/>
                </a:gdLst>
                <a:cxnLst>
                  <a:cxn ang="0">
                    <a:pos x="T0" y="T1"/>
                  </a:cxn>
                  <a:cxn ang="0">
                    <a:pos x="T2" y="T3"/>
                  </a:cxn>
                  <a:cxn ang="0">
                    <a:pos x="T4" y="T5"/>
                  </a:cxn>
                  <a:cxn ang="0">
                    <a:pos x="T6" y="T7"/>
                  </a:cxn>
                  <a:cxn ang="0">
                    <a:pos x="T8" y="T9"/>
                  </a:cxn>
                </a:cxnLst>
                <a:rect b="b" l="0" r="r" t="0"/>
                <a:pathLst>
                  <a:path h="40" w="18">
                    <a:moveTo>
                      <a:pt x="18" y="24"/>
                    </a:moveTo>
                    <a:lnTo>
                      <a:pt x="18" y="40"/>
                    </a:lnTo>
                    <a:lnTo>
                      <a:pt x="0" y="18"/>
                    </a:lnTo>
                    <a:lnTo>
                      <a:pt x="0" y="0"/>
                    </a:lnTo>
                    <a:lnTo>
                      <a:pt x="18" y="24"/>
                    </a:lnTo>
                    <a:close/>
                  </a:path>
                </a:pathLst>
              </a:custGeom>
              <a:grpFill/>
              <a:ln>
                <a:noFill/>
              </a:ln>
            </p:spPr>
            <p:txBody>
              <a:bodyPr anchor="t" anchorCtr="0" bIns="45720" compatLnSpc="1" lIns="91440" numCol="1" rIns="91440" tIns="45720" vert="horz" wrap="square"/>
              <a:lstStyle/>
              <a:p>
                <a:endParaRPr altLang="en-US" lang="zh-CN"/>
              </a:p>
            </p:txBody>
          </p:sp>
          <p:sp>
            <p:nvSpPr>
              <p:cNvPr id="684" name="Freeform 1332"/>
              <p:cNvSpPr/>
              <p:nvPr/>
            </p:nvSpPr>
            <p:spPr bwMode="auto">
              <a:xfrm>
                <a:off x="5320" y="1386"/>
                <a:ext cx="18" cy="52"/>
              </a:xfrm>
              <a:custGeom>
                <a:gdLst>
                  <a:gd fmla="*/ 0 w 18" name="T0"/>
                  <a:gd fmla="*/ 0 h 52" name="T1"/>
                  <a:gd fmla="*/ 18 w 18" name="T2"/>
                  <a:gd fmla="*/ 22 h 52" name="T3"/>
                  <a:gd fmla="*/ 18 w 18" name="T4"/>
                  <a:gd fmla="*/ 52 h 52" name="T5"/>
                  <a:gd fmla="*/ 0 w 18" name="T6"/>
                  <a:gd fmla="*/ 32 h 52" name="T7"/>
                  <a:gd fmla="*/ 0 w 18" name="T8"/>
                  <a:gd fmla="*/ 0 h 52" name="T9"/>
                </a:gdLst>
                <a:cxnLst>
                  <a:cxn ang="0">
                    <a:pos x="T0" y="T1"/>
                  </a:cxn>
                  <a:cxn ang="0">
                    <a:pos x="T2" y="T3"/>
                  </a:cxn>
                  <a:cxn ang="0">
                    <a:pos x="T4" y="T5"/>
                  </a:cxn>
                  <a:cxn ang="0">
                    <a:pos x="T6" y="T7"/>
                  </a:cxn>
                  <a:cxn ang="0">
                    <a:pos x="T8" y="T9"/>
                  </a:cxn>
                </a:cxnLst>
                <a:rect b="b" l="0" r="r" t="0"/>
                <a:pathLst>
                  <a:path h="52" w="18">
                    <a:moveTo>
                      <a:pt x="0" y="0"/>
                    </a:moveTo>
                    <a:lnTo>
                      <a:pt x="18" y="22"/>
                    </a:lnTo>
                    <a:lnTo>
                      <a:pt x="18" y="52"/>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85" name="Freeform 1333"/>
              <p:cNvSpPr/>
              <p:nvPr/>
            </p:nvSpPr>
            <p:spPr bwMode="auto">
              <a:xfrm>
                <a:off x="5352" y="1424"/>
                <a:ext cx="88" cy="120"/>
              </a:xfrm>
              <a:custGeom>
                <a:gdLst>
                  <a:gd fmla="*/ 88 w 88" name="T0"/>
                  <a:gd fmla="*/ 102 h 120" name="T1"/>
                  <a:gd fmla="*/ 88 w 88" name="T2"/>
                  <a:gd fmla="*/ 120 h 120" name="T3"/>
                  <a:gd fmla="*/ 2 w 88" name="T4"/>
                  <a:gd fmla="*/ 30 h 120" name="T5"/>
                  <a:gd fmla="*/ 2 w 88" name="T6"/>
                  <a:gd fmla="*/ 4 h 120" name="T7"/>
                  <a:gd fmla="*/ 0 w 88" name="T8"/>
                  <a:gd fmla="*/ 0 h 120" name="T9"/>
                  <a:gd fmla="*/ 88 w 88" name="T10"/>
                  <a:gd fmla="*/ 102 h 120" name="T11"/>
                </a:gdLst>
                <a:cxnLst>
                  <a:cxn ang="0">
                    <a:pos x="T0" y="T1"/>
                  </a:cxn>
                  <a:cxn ang="0">
                    <a:pos x="T2" y="T3"/>
                  </a:cxn>
                  <a:cxn ang="0">
                    <a:pos x="T4" y="T5"/>
                  </a:cxn>
                  <a:cxn ang="0">
                    <a:pos x="T6" y="T7"/>
                  </a:cxn>
                  <a:cxn ang="0">
                    <a:pos x="T8" y="T9"/>
                  </a:cxn>
                  <a:cxn ang="0">
                    <a:pos x="T10" y="T11"/>
                  </a:cxn>
                </a:cxnLst>
                <a:rect b="b" l="0" r="r" t="0"/>
                <a:pathLst>
                  <a:path h="120" w="88">
                    <a:moveTo>
                      <a:pt x="88" y="102"/>
                    </a:moveTo>
                    <a:lnTo>
                      <a:pt x="88" y="120"/>
                    </a:lnTo>
                    <a:lnTo>
                      <a:pt x="2" y="30"/>
                    </a:lnTo>
                    <a:lnTo>
                      <a:pt x="2" y="4"/>
                    </a:lnTo>
                    <a:lnTo>
                      <a:pt x="0" y="0"/>
                    </a:lnTo>
                    <a:lnTo>
                      <a:pt x="88" y="102"/>
                    </a:lnTo>
                    <a:close/>
                  </a:path>
                </a:pathLst>
              </a:custGeom>
              <a:grpFill/>
              <a:ln>
                <a:noFill/>
              </a:ln>
            </p:spPr>
            <p:txBody>
              <a:bodyPr anchor="t" anchorCtr="0" bIns="45720" compatLnSpc="1" lIns="91440" numCol="1" rIns="91440" tIns="45720" vert="horz" wrap="square"/>
              <a:lstStyle/>
              <a:p>
                <a:endParaRPr altLang="en-US" lang="zh-CN"/>
              </a:p>
            </p:txBody>
          </p:sp>
          <p:sp>
            <p:nvSpPr>
              <p:cNvPr id="686" name="Freeform 1334"/>
              <p:cNvSpPr/>
              <p:nvPr/>
            </p:nvSpPr>
            <p:spPr bwMode="auto">
              <a:xfrm>
                <a:off x="5456" y="1542"/>
                <a:ext cx="18" cy="36"/>
              </a:xfrm>
              <a:custGeom>
                <a:gdLst>
                  <a:gd fmla="*/ 18 w 18" name="T0"/>
                  <a:gd fmla="*/ 22 h 36" name="T1"/>
                  <a:gd fmla="*/ 18 w 18" name="T2"/>
                  <a:gd fmla="*/ 36 h 36" name="T3"/>
                  <a:gd fmla="*/ 0 w 18" name="T4"/>
                  <a:gd fmla="*/ 18 h 36" name="T5"/>
                  <a:gd fmla="*/ 0 w 18" name="T6"/>
                  <a:gd fmla="*/ 0 h 36" name="T7"/>
                  <a:gd fmla="*/ 18 w 18" name="T8"/>
                  <a:gd fmla="*/ 22 h 36" name="T9"/>
                </a:gdLst>
                <a:cxnLst>
                  <a:cxn ang="0">
                    <a:pos x="T0" y="T1"/>
                  </a:cxn>
                  <a:cxn ang="0">
                    <a:pos x="T2" y="T3"/>
                  </a:cxn>
                  <a:cxn ang="0">
                    <a:pos x="T4" y="T5"/>
                  </a:cxn>
                  <a:cxn ang="0">
                    <a:pos x="T6" y="T7"/>
                  </a:cxn>
                  <a:cxn ang="0">
                    <a:pos x="T8" y="T9"/>
                  </a:cxn>
                </a:cxnLst>
                <a:rect b="b" l="0" r="r" t="0"/>
                <a:pathLst>
                  <a:path h="36" w="18">
                    <a:moveTo>
                      <a:pt x="18" y="22"/>
                    </a:moveTo>
                    <a:lnTo>
                      <a:pt x="18" y="36"/>
                    </a:lnTo>
                    <a:lnTo>
                      <a:pt x="0" y="18"/>
                    </a:lnTo>
                    <a:lnTo>
                      <a:pt x="0" y="0"/>
                    </a:lnTo>
                    <a:lnTo>
                      <a:pt x="18" y="22"/>
                    </a:lnTo>
                    <a:close/>
                  </a:path>
                </a:pathLst>
              </a:custGeom>
              <a:grpFill/>
              <a:ln>
                <a:noFill/>
              </a:ln>
            </p:spPr>
            <p:txBody>
              <a:bodyPr anchor="t" anchorCtr="0" bIns="45720" compatLnSpc="1" lIns="91440" numCol="1" rIns="91440" tIns="45720" vert="horz" wrap="square"/>
              <a:lstStyle/>
              <a:p>
                <a:endParaRPr altLang="en-US" lang="zh-CN"/>
              </a:p>
            </p:txBody>
          </p:sp>
          <p:sp>
            <p:nvSpPr>
              <p:cNvPr id="687" name="Freeform 1335"/>
              <p:cNvSpPr/>
              <p:nvPr/>
            </p:nvSpPr>
            <p:spPr bwMode="auto">
              <a:xfrm>
                <a:off x="5320" y="1444"/>
                <a:ext cx="52" cy="78"/>
              </a:xfrm>
              <a:custGeom>
                <a:gdLst>
                  <a:gd fmla="*/ 0 w 52" name="T0"/>
                  <a:gd fmla="*/ 0 h 78" name="T1"/>
                  <a:gd fmla="*/ 52 w 52" name="T2"/>
                  <a:gd fmla="*/ 52 h 78" name="T3"/>
                  <a:gd fmla="*/ 52 w 52" name="T4"/>
                  <a:gd fmla="*/ 78 h 78" name="T5"/>
                  <a:gd fmla="*/ 0 w 52" name="T6"/>
                  <a:gd fmla="*/ 30 h 78" name="T7"/>
                  <a:gd fmla="*/ 0 w 52" name="T8"/>
                  <a:gd fmla="*/ 0 h 78" name="T9"/>
                </a:gdLst>
                <a:cxnLst>
                  <a:cxn ang="0">
                    <a:pos x="T0" y="T1"/>
                  </a:cxn>
                  <a:cxn ang="0">
                    <a:pos x="T2" y="T3"/>
                  </a:cxn>
                  <a:cxn ang="0">
                    <a:pos x="T4" y="T5"/>
                  </a:cxn>
                  <a:cxn ang="0">
                    <a:pos x="T6" y="T7"/>
                  </a:cxn>
                  <a:cxn ang="0">
                    <a:pos x="T8" y="T9"/>
                  </a:cxn>
                </a:cxnLst>
                <a:rect b="b" l="0" r="r" t="0"/>
                <a:pathLst>
                  <a:path h="78" w="52">
                    <a:moveTo>
                      <a:pt x="0" y="0"/>
                    </a:moveTo>
                    <a:lnTo>
                      <a:pt x="52" y="52"/>
                    </a:lnTo>
                    <a:lnTo>
                      <a:pt x="52" y="78"/>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88" name="Freeform 1336"/>
              <p:cNvSpPr/>
              <p:nvPr/>
            </p:nvSpPr>
            <p:spPr bwMode="auto">
              <a:xfrm>
                <a:off x="5386" y="1512"/>
                <a:ext cx="14" cy="38"/>
              </a:xfrm>
              <a:custGeom>
                <a:gdLst>
                  <a:gd fmla="*/ 0 w 14" name="T0"/>
                  <a:gd fmla="*/ 0 h 38" name="T1"/>
                  <a:gd fmla="*/ 14 w 14" name="T2"/>
                  <a:gd fmla="*/ 14 h 38" name="T3"/>
                  <a:gd fmla="*/ 14 w 14" name="T4"/>
                  <a:gd fmla="*/ 38 h 38" name="T5"/>
                  <a:gd fmla="*/ 0 w 14" name="T6"/>
                  <a:gd fmla="*/ 24 h 38" name="T7"/>
                  <a:gd fmla="*/ 0 w 14" name="T8"/>
                  <a:gd fmla="*/ 0 h 38" name="T9"/>
                </a:gdLst>
                <a:cxnLst>
                  <a:cxn ang="0">
                    <a:pos x="T0" y="T1"/>
                  </a:cxn>
                  <a:cxn ang="0">
                    <a:pos x="T2" y="T3"/>
                  </a:cxn>
                  <a:cxn ang="0">
                    <a:pos x="T4" y="T5"/>
                  </a:cxn>
                  <a:cxn ang="0">
                    <a:pos x="T6" y="T7"/>
                  </a:cxn>
                  <a:cxn ang="0">
                    <a:pos x="T8" y="T9"/>
                  </a:cxn>
                </a:cxnLst>
                <a:rect b="b" l="0" r="r" t="0"/>
                <a:pathLst>
                  <a:path h="38" w="14">
                    <a:moveTo>
                      <a:pt x="0" y="0"/>
                    </a:moveTo>
                    <a:lnTo>
                      <a:pt x="14" y="14"/>
                    </a:lnTo>
                    <a:lnTo>
                      <a:pt x="14" y="38"/>
                    </a:lnTo>
                    <a:lnTo>
                      <a:pt x="0"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89" name="Freeform 1337"/>
              <p:cNvSpPr/>
              <p:nvPr/>
            </p:nvSpPr>
            <p:spPr bwMode="auto">
              <a:xfrm>
                <a:off x="5414" y="1542"/>
                <a:ext cx="60" cy="76"/>
              </a:xfrm>
              <a:custGeom>
                <a:gdLst>
                  <a:gd fmla="*/ 60 w 60" name="T0"/>
                  <a:gd fmla="*/ 60 h 76" name="T1"/>
                  <a:gd fmla="*/ 60 w 60" name="T2"/>
                  <a:gd fmla="*/ 76 h 76" name="T3"/>
                  <a:gd fmla="*/ 2 w 60" name="T4"/>
                  <a:gd fmla="*/ 22 h 76" name="T5"/>
                  <a:gd fmla="*/ 2 w 60" name="T6"/>
                  <a:gd fmla="*/ 2 h 76" name="T7"/>
                  <a:gd fmla="*/ 0 w 60" name="T8"/>
                  <a:gd fmla="*/ 0 h 76" name="T9"/>
                  <a:gd fmla="*/ 60 w 60" name="T10"/>
                  <a:gd fmla="*/ 60 h 76" name="T11"/>
                </a:gdLst>
                <a:cxnLst>
                  <a:cxn ang="0">
                    <a:pos x="T0" y="T1"/>
                  </a:cxn>
                  <a:cxn ang="0">
                    <a:pos x="T2" y="T3"/>
                  </a:cxn>
                  <a:cxn ang="0">
                    <a:pos x="T4" y="T5"/>
                  </a:cxn>
                  <a:cxn ang="0">
                    <a:pos x="T6" y="T7"/>
                  </a:cxn>
                  <a:cxn ang="0">
                    <a:pos x="T8" y="T9"/>
                  </a:cxn>
                  <a:cxn ang="0">
                    <a:pos x="T10" y="T11"/>
                  </a:cxn>
                </a:cxnLst>
                <a:rect b="b" l="0" r="r" t="0"/>
                <a:pathLst>
                  <a:path h="76" w="60">
                    <a:moveTo>
                      <a:pt x="60" y="60"/>
                    </a:moveTo>
                    <a:lnTo>
                      <a:pt x="60" y="76"/>
                    </a:lnTo>
                    <a:lnTo>
                      <a:pt x="2" y="22"/>
                    </a:lnTo>
                    <a:lnTo>
                      <a:pt x="2" y="2"/>
                    </a:lnTo>
                    <a:lnTo>
                      <a:pt x="0" y="0"/>
                    </a:lnTo>
                    <a:lnTo>
                      <a:pt x="60" y="60"/>
                    </a:lnTo>
                    <a:close/>
                  </a:path>
                </a:pathLst>
              </a:custGeom>
              <a:grpFill/>
              <a:ln>
                <a:noFill/>
              </a:ln>
            </p:spPr>
            <p:txBody>
              <a:bodyPr anchor="t" anchorCtr="0" bIns="45720" compatLnSpc="1" lIns="91440" numCol="1" rIns="91440" tIns="45720" vert="horz" wrap="square"/>
              <a:lstStyle/>
              <a:p>
                <a:endParaRPr altLang="en-US" lang="zh-CN"/>
              </a:p>
            </p:txBody>
          </p:sp>
          <p:sp>
            <p:nvSpPr>
              <p:cNvPr id="690" name="Freeform 1338"/>
              <p:cNvSpPr/>
              <p:nvPr/>
            </p:nvSpPr>
            <p:spPr bwMode="auto">
              <a:xfrm>
                <a:off x="5320" y="1500"/>
                <a:ext cx="24" cy="50"/>
              </a:xfrm>
              <a:custGeom>
                <a:gdLst>
                  <a:gd fmla="*/ 24 w 24" name="T0"/>
                  <a:gd fmla="*/ 20 h 50" name="T1"/>
                  <a:gd fmla="*/ 24 w 24" name="T2"/>
                  <a:gd fmla="*/ 50 h 50" name="T3"/>
                  <a:gd fmla="*/ 0 w 24" name="T4"/>
                  <a:gd fmla="*/ 30 h 50" name="T5"/>
                  <a:gd fmla="*/ 0 w 24" name="T6"/>
                  <a:gd fmla="*/ 0 h 50" name="T7"/>
                  <a:gd fmla="*/ 24 w 24" name="T8"/>
                  <a:gd fmla="*/ 20 h 50" name="T9"/>
                </a:gdLst>
                <a:cxnLst>
                  <a:cxn ang="0">
                    <a:pos x="T0" y="T1"/>
                  </a:cxn>
                  <a:cxn ang="0">
                    <a:pos x="T2" y="T3"/>
                  </a:cxn>
                  <a:cxn ang="0">
                    <a:pos x="T4" y="T5"/>
                  </a:cxn>
                  <a:cxn ang="0">
                    <a:pos x="T6" y="T7"/>
                  </a:cxn>
                  <a:cxn ang="0">
                    <a:pos x="T8" y="T9"/>
                  </a:cxn>
                </a:cxnLst>
                <a:rect b="b" l="0" r="r" t="0"/>
                <a:pathLst>
                  <a:path h="50" w="24">
                    <a:moveTo>
                      <a:pt x="24" y="20"/>
                    </a:moveTo>
                    <a:lnTo>
                      <a:pt x="24" y="50"/>
                    </a:lnTo>
                    <a:lnTo>
                      <a:pt x="0" y="30"/>
                    </a:lnTo>
                    <a:lnTo>
                      <a:pt x="0" y="0"/>
                    </a:lnTo>
                    <a:lnTo>
                      <a:pt x="24" y="20"/>
                    </a:lnTo>
                    <a:close/>
                  </a:path>
                </a:pathLst>
              </a:custGeom>
              <a:grpFill/>
              <a:ln>
                <a:noFill/>
              </a:ln>
            </p:spPr>
            <p:txBody>
              <a:bodyPr anchor="t" anchorCtr="0" bIns="45720" compatLnSpc="1" lIns="91440" numCol="1" rIns="91440" tIns="45720" vert="horz" wrap="square"/>
              <a:lstStyle/>
              <a:p>
                <a:endParaRPr altLang="en-US" lang="zh-CN"/>
              </a:p>
            </p:txBody>
          </p:sp>
          <p:sp>
            <p:nvSpPr>
              <p:cNvPr id="691" name="Freeform 1339"/>
              <p:cNvSpPr/>
              <p:nvPr/>
            </p:nvSpPr>
            <p:spPr bwMode="auto">
              <a:xfrm>
                <a:off x="5460" y="1626"/>
                <a:ext cx="14" cy="28"/>
              </a:xfrm>
              <a:custGeom>
                <a:gdLst>
                  <a:gd fmla="*/ 14 w 14" name="T0"/>
                  <a:gd fmla="*/ 12 h 28" name="T1"/>
                  <a:gd fmla="*/ 14 w 14" name="T2"/>
                  <a:gd fmla="*/ 28 h 28" name="T3"/>
                  <a:gd fmla="*/ 0 w 14" name="T4"/>
                  <a:gd fmla="*/ 16 h 28" name="T5"/>
                  <a:gd fmla="*/ 0 w 14" name="T6"/>
                  <a:gd fmla="*/ 0 h 28" name="T7"/>
                  <a:gd fmla="*/ 14 w 14" name="T8"/>
                  <a:gd fmla="*/ 12 h 28" name="T9"/>
                </a:gdLst>
                <a:cxnLst>
                  <a:cxn ang="0">
                    <a:pos x="T0" y="T1"/>
                  </a:cxn>
                  <a:cxn ang="0">
                    <a:pos x="T2" y="T3"/>
                  </a:cxn>
                  <a:cxn ang="0">
                    <a:pos x="T4" y="T5"/>
                  </a:cxn>
                  <a:cxn ang="0">
                    <a:pos x="T6" y="T7"/>
                  </a:cxn>
                  <a:cxn ang="0">
                    <a:pos x="T8" y="T9"/>
                  </a:cxn>
                </a:cxnLst>
                <a:rect b="b" l="0" r="r" t="0"/>
                <a:pathLst>
                  <a:path h="28" w="14">
                    <a:moveTo>
                      <a:pt x="14" y="12"/>
                    </a:moveTo>
                    <a:lnTo>
                      <a:pt x="14" y="28"/>
                    </a:lnTo>
                    <a:lnTo>
                      <a:pt x="0" y="16"/>
                    </a:lnTo>
                    <a:lnTo>
                      <a:pt x="0" y="0"/>
                    </a:lnTo>
                    <a:lnTo>
                      <a:pt x="14" y="12"/>
                    </a:lnTo>
                    <a:close/>
                  </a:path>
                </a:pathLst>
              </a:custGeom>
              <a:grpFill/>
              <a:ln>
                <a:noFill/>
              </a:ln>
            </p:spPr>
            <p:txBody>
              <a:bodyPr anchor="t" anchorCtr="0" bIns="45720" compatLnSpc="1" lIns="91440" numCol="1" rIns="91440" tIns="45720" vert="horz" wrap="square"/>
              <a:lstStyle/>
              <a:p>
                <a:endParaRPr altLang="en-US" lang="zh-CN"/>
              </a:p>
            </p:txBody>
          </p:sp>
          <p:sp>
            <p:nvSpPr>
              <p:cNvPr id="692" name="Freeform 1340"/>
              <p:cNvSpPr/>
              <p:nvPr/>
            </p:nvSpPr>
            <p:spPr bwMode="auto">
              <a:xfrm>
                <a:off x="5320" y="1556"/>
                <a:ext cx="58" cy="70"/>
              </a:xfrm>
              <a:custGeom>
                <a:gdLst>
                  <a:gd fmla="*/ 0 w 58" name="T0"/>
                  <a:gd fmla="*/ 0 h 70" name="T1"/>
                  <a:gd fmla="*/ 58 w 58" name="T2"/>
                  <a:gd fmla="*/ 46 h 70" name="T3"/>
                  <a:gd fmla="*/ 58 w 58" name="T4"/>
                  <a:gd fmla="*/ 70 h 70" name="T5"/>
                  <a:gd fmla="*/ 0 w 58" name="T6"/>
                  <a:gd fmla="*/ 30 h 70" name="T7"/>
                  <a:gd fmla="*/ 0 w 58" name="T8"/>
                  <a:gd fmla="*/ 0 h 70" name="T9"/>
                </a:gdLst>
                <a:cxnLst>
                  <a:cxn ang="0">
                    <a:pos x="T0" y="T1"/>
                  </a:cxn>
                  <a:cxn ang="0">
                    <a:pos x="T2" y="T3"/>
                  </a:cxn>
                  <a:cxn ang="0">
                    <a:pos x="T4" y="T5"/>
                  </a:cxn>
                  <a:cxn ang="0">
                    <a:pos x="T6" y="T7"/>
                  </a:cxn>
                  <a:cxn ang="0">
                    <a:pos x="T8" y="T9"/>
                  </a:cxn>
                </a:cxnLst>
                <a:rect b="b" l="0" r="r" t="0"/>
                <a:pathLst>
                  <a:path h="70" w="57">
                    <a:moveTo>
                      <a:pt x="0" y="0"/>
                    </a:moveTo>
                    <a:lnTo>
                      <a:pt x="58" y="46"/>
                    </a:lnTo>
                    <a:lnTo>
                      <a:pt x="58" y="70"/>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93" name="Freeform 1341"/>
              <p:cNvSpPr/>
              <p:nvPr/>
            </p:nvSpPr>
            <p:spPr bwMode="auto">
              <a:xfrm>
                <a:off x="5392" y="1612"/>
                <a:ext cx="18" cy="36"/>
              </a:xfrm>
              <a:custGeom>
                <a:gdLst>
                  <a:gd fmla="*/ 0 w 18" name="T0"/>
                  <a:gd fmla="*/ 0 h 36" name="T1"/>
                  <a:gd fmla="*/ 18 w 18" name="T2"/>
                  <a:gd fmla="*/ 14 h 36" name="T3"/>
                  <a:gd fmla="*/ 18 w 18" name="T4"/>
                  <a:gd fmla="*/ 36 h 36" name="T5"/>
                  <a:gd fmla="*/ 2 w 18" name="T6"/>
                  <a:gd fmla="*/ 24 h 36" name="T7"/>
                  <a:gd fmla="*/ 2 w 18" name="T8"/>
                  <a:gd fmla="*/ 2 h 36" name="T9"/>
                  <a:gd fmla="*/ 0 w 18" name="T10"/>
                  <a:gd fmla="*/ 0 h 36" name="T11"/>
                </a:gdLst>
                <a:cxnLst>
                  <a:cxn ang="0">
                    <a:pos x="T0" y="T1"/>
                  </a:cxn>
                  <a:cxn ang="0">
                    <a:pos x="T2" y="T3"/>
                  </a:cxn>
                  <a:cxn ang="0">
                    <a:pos x="T4" y="T5"/>
                  </a:cxn>
                  <a:cxn ang="0">
                    <a:pos x="T6" y="T7"/>
                  </a:cxn>
                  <a:cxn ang="0">
                    <a:pos x="T8" y="T9"/>
                  </a:cxn>
                  <a:cxn ang="0">
                    <a:pos x="T10" y="T11"/>
                  </a:cxn>
                </a:cxnLst>
                <a:rect b="b" l="0" r="r" t="0"/>
                <a:pathLst>
                  <a:path h="36" w="18">
                    <a:moveTo>
                      <a:pt x="0" y="0"/>
                    </a:moveTo>
                    <a:lnTo>
                      <a:pt x="18" y="14"/>
                    </a:lnTo>
                    <a:lnTo>
                      <a:pt x="18" y="36"/>
                    </a:lnTo>
                    <a:lnTo>
                      <a:pt x="2" y="24"/>
                    </a:lnTo>
                    <a:lnTo>
                      <a:pt x="2" y="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94" name="Freeform 1342"/>
              <p:cNvSpPr/>
              <p:nvPr/>
            </p:nvSpPr>
            <p:spPr bwMode="auto">
              <a:xfrm>
                <a:off x="5426" y="1638"/>
                <a:ext cx="48" cy="54"/>
              </a:xfrm>
              <a:custGeom>
                <a:gdLst>
                  <a:gd fmla="*/ 48 w 48" name="T0"/>
                  <a:gd fmla="*/ 38 h 54" name="T1"/>
                  <a:gd fmla="*/ 48 w 48" name="T2"/>
                  <a:gd fmla="*/ 54 h 54" name="T3"/>
                  <a:gd fmla="*/ 0 w 48" name="T4"/>
                  <a:gd fmla="*/ 20 h 54" name="T5"/>
                  <a:gd fmla="*/ 0 w 48" name="T6"/>
                  <a:gd fmla="*/ 0 h 54" name="T7"/>
                  <a:gd fmla="*/ 48 w 48" name="T8"/>
                  <a:gd fmla="*/ 38 h 54" name="T9"/>
                </a:gdLst>
                <a:cxnLst>
                  <a:cxn ang="0">
                    <a:pos x="T0" y="T1"/>
                  </a:cxn>
                  <a:cxn ang="0">
                    <a:pos x="T2" y="T3"/>
                  </a:cxn>
                  <a:cxn ang="0">
                    <a:pos x="T4" y="T5"/>
                  </a:cxn>
                  <a:cxn ang="0">
                    <a:pos x="T6" y="T7"/>
                  </a:cxn>
                  <a:cxn ang="0">
                    <a:pos x="T8" y="T9"/>
                  </a:cxn>
                </a:cxnLst>
                <a:rect b="b" l="0" r="r" t="0"/>
                <a:pathLst>
                  <a:path h="54" w="48">
                    <a:moveTo>
                      <a:pt x="48" y="38"/>
                    </a:moveTo>
                    <a:lnTo>
                      <a:pt x="48" y="54"/>
                    </a:lnTo>
                    <a:lnTo>
                      <a:pt x="0" y="20"/>
                    </a:lnTo>
                    <a:lnTo>
                      <a:pt x="0" y="0"/>
                    </a:lnTo>
                    <a:lnTo>
                      <a:pt x="48" y="38"/>
                    </a:lnTo>
                    <a:close/>
                  </a:path>
                </a:pathLst>
              </a:custGeom>
              <a:grpFill/>
              <a:ln>
                <a:noFill/>
              </a:ln>
            </p:spPr>
            <p:txBody>
              <a:bodyPr anchor="t" anchorCtr="0" bIns="45720" compatLnSpc="1" lIns="91440" numCol="1" rIns="91440" tIns="45720" vert="horz" wrap="square"/>
              <a:lstStyle/>
              <a:p>
                <a:endParaRPr altLang="en-US" lang="zh-CN"/>
              </a:p>
            </p:txBody>
          </p:sp>
          <p:sp>
            <p:nvSpPr>
              <p:cNvPr id="695" name="Freeform 1343"/>
              <p:cNvSpPr/>
              <p:nvPr/>
            </p:nvSpPr>
            <p:spPr bwMode="auto">
              <a:xfrm>
                <a:off x="5320" y="1612"/>
                <a:ext cx="18" cy="42"/>
              </a:xfrm>
              <a:custGeom>
                <a:gdLst>
                  <a:gd fmla="*/ 0 w 18" name="T0"/>
                  <a:gd fmla="*/ 0 h 42" name="T1"/>
                  <a:gd fmla="*/ 18 w 18" name="T2"/>
                  <a:gd fmla="*/ 12 h 42" name="T3"/>
                  <a:gd fmla="*/ 18 w 18" name="T4"/>
                  <a:gd fmla="*/ 42 h 42" name="T5"/>
                  <a:gd fmla="*/ 0 w 18" name="T6"/>
                  <a:gd fmla="*/ 30 h 42" name="T7"/>
                  <a:gd fmla="*/ 0 w 18" name="T8"/>
                  <a:gd fmla="*/ 0 h 42" name="T9"/>
                </a:gdLst>
                <a:cxnLst>
                  <a:cxn ang="0">
                    <a:pos x="T0" y="T1"/>
                  </a:cxn>
                  <a:cxn ang="0">
                    <a:pos x="T2" y="T3"/>
                  </a:cxn>
                  <a:cxn ang="0">
                    <a:pos x="T4" y="T5"/>
                  </a:cxn>
                  <a:cxn ang="0">
                    <a:pos x="T6" y="T7"/>
                  </a:cxn>
                  <a:cxn ang="0">
                    <a:pos x="T8" y="T9"/>
                  </a:cxn>
                </a:cxnLst>
                <a:rect b="b" l="0" r="r" t="0"/>
                <a:pathLst>
                  <a:path h="42" w="18">
                    <a:moveTo>
                      <a:pt x="0" y="0"/>
                    </a:moveTo>
                    <a:lnTo>
                      <a:pt x="18" y="12"/>
                    </a:lnTo>
                    <a:lnTo>
                      <a:pt x="18" y="42"/>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96" name="Freeform 1344"/>
              <p:cNvSpPr/>
              <p:nvPr/>
            </p:nvSpPr>
            <p:spPr bwMode="auto">
              <a:xfrm>
                <a:off x="5354" y="1634"/>
                <a:ext cx="18" cy="36"/>
              </a:xfrm>
              <a:custGeom>
                <a:gdLst>
                  <a:gd fmla="*/ 18 w 18" name="T0"/>
                  <a:gd fmla="*/ 10 h 36" name="T1"/>
                  <a:gd fmla="*/ 18 w 18" name="T2"/>
                  <a:gd fmla="*/ 36 h 36" name="T3"/>
                  <a:gd fmla="*/ 0 w 18" name="T4"/>
                  <a:gd fmla="*/ 28 h 36" name="T5"/>
                  <a:gd fmla="*/ 0 w 18" name="T6"/>
                  <a:gd fmla="*/ 0 h 36" name="T7"/>
                  <a:gd fmla="*/ 18 w 18" name="T8"/>
                  <a:gd fmla="*/ 10 h 36" name="T9"/>
                </a:gdLst>
                <a:cxnLst>
                  <a:cxn ang="0">
                    <a:pos x="T0" y="T1"/>
                  </a:cxn>
                  <a:cxn ang="0">
                    <a:pos x="T2" y="T3"/>
                  </a:cxn>
                  <a:cxn ang="0">
                    <a:pos x="T4" y="T5"/>
                  </a:cxn>
                  <a:cxn ang="0">
                    <a:pos x="T6" y="T7"/>
                  </a:cxn>
                  <a:cxn ang="0">
                    <a:pos x="T8" y="T9"/>
                  </a:cxn>
                </a:cxnLst>
                <a:rect b="b" l="0" r="r" t="0"/>
                <a:pathLst>
                  <a:path h="36" w="18">
                    <a:moveTo>
                      <a:pt x="18" y="10"/>
                    </a:moveTo>
                    <a:lnTo>
                      <a:pt x="18" y="36"/>
                    </a:lnTo>
                    <a:lnTo>
                      <a:pt x="0" y="28"/>
                    </a:lnTo>
                    <a:lnTo>
                      <a:pt x="0" y="0"/>
                    </a:lnTo>
                    <a:lnTo>
                      <a:pt x="18" y="10"/>
                    </a:lnTo>
                    <a:close/>
                  </a:path>
                </a:pathLst>
              </a:custGeom>
              <a:grpFill/>
              <a:ln>
                <a:noFill/>
              </a:ln>
            </p:spPr>
            <p:txBody>
              <a:bodyPr anchor="t" anchorCtr="0" bIns="45720" compatLnSpc="1" lIns="91440" numCol="1" rIns="91440" tIns="45720" vert="horz" wrap="square"/>
              <a:lstStyle/>
              <a:p>
                <a:endParaRPr altLang="en-US" lang="zh-CN"/>
              </a:p>
            </p:txBody>
          </p:sp>
          <p:sp>
            <p:nvSpPr>
              <p:cNvPr id="697" name="Freeform 1345"/>
              <p:cNvSpPr/>
              <p:nvPr/>
            </p:nvSpPr>
            <p:spPr bwMode="auto">
              <a:xfrm>
                <a:off x="5386" y="1654"/>
                <a:ext cx="50" cy="52"/>
              </a:xfrm>
              <a:custGeom>
                <a:gdLst>
                  <a:gd fmla="*/ 50 w 50" name="T0"/>
                  <a:gd fmla="*/ 34 h 52" name="T1"/>
                  <a:gd fmla="*/ 50 w 50" name="T2"/>
                  <a:gd fmla="*/ 52 h 52" name="T3"/>
                  <a:gd fmla="*/ 0 w 50" name="T4"/>
                  <a:gd fmla="*/ 26 h 52" name="T5"/>
                  <a:gd fmla="*/ 0 w 50" name="T6"/>
                  <a:gd fmla="*/ 0 h 52" name="T7"/>
                  <a:gd fmla="*/ 50 w 50" name="T8"/>
                  <a:gd fmla="*/ 34 h 52" name="T9"/>
                </a:gdLst>
                <a:cxnLst>
                  <a:cxn ang="0">
                    <a:pos x="T0" y="T1"/>
                  </a:cxn>
                  <a:cxn ang="0">
                    <a:pos x="T2" y="T3"/>
                  </a:cxn>
                  <a:cxn ang="0">
                    <a:pos x="T4" y="T5"/>
                  </a:cxn>
                  <a:cxn ang="0">
                    <a:pos x="T6" y="T7"/>
                  </a:cxn>
                  <a:cxn ang="0">
                    <a:pos x="T8" y="T9"/>
                  </a:cxn>
                </a:cxnLst>
                <a:rect b="b" l="0" r="r" t="0"/>
                <a:pathLst>
                  <a:path h="52" w="50">
                    <a:moveTo>
                      <a:pt x="50" y="34"/>
                    </a:moveTo>
                    <a:lnTo>
                      <a:pt x="50" y="52"/>
                    </a:lnTo>
                    <a:lnTo>
                      <a:pt x="0" y="26"/>
                    </a:lnTo>
                    <a:lnTo>
                      <a:pt x="0" y="0"/>
                    </a:lnTo>
                    <a:lnTo>
                      <a:pt x="50" y="34"/>
                    </a:lnTo>
                    <a:close/>
                  </a:path>
                </a:pathLst>
              </a:custGeom>
              <a:grpFill/>
              <a:ln>
                <a:noFill/>
              </a:ln>
            </p:spPr>
            <p:txBody>
              <a:bodyPr anchor="t" anchorCtr="0" bIns="45720" compatLnSpc="1" lIns="91440" numCol="1" rIns="91440" tIns="45720" vert="horz" wrap="square"/>
              <a:lstStyle/>
              <a:p>
                <a:endParaRPr altLang="en-US" lang="zh-CN"/>
              </a:p>
            </p:txBody>
          </p:sp>
          <p:sp>
            <p:nvSpPr>
              <p:cNvPr id="698" name="Freeform 1346"/>
              <p:cNvSpPr/>
              <p:nvPr/>
            </p:nvSpPr>
            <p:spPr bwMode="auto">
              <a:xfrm>
                <a:off x="5452" y="1696"/>
                <a:ext cx="22" cy="30"/>
              </a:xfrm>
              <a:custGeom>
                <a:gdLst>
                  <a:gd fmla="*/ 22 w 22" name="T0"/>
                  <a:gd fmla="*/ 16 h 30" name="T1"/>
                  <a:gd fmla="*/ 22 w 22" name="T2"/>
                  <a:gd fmla="*/ 30 h 30" name="T3"/>
                  <a:gd fmla="*/ 0 w 22" name="T4"/>
                  <a:gd fmla="*/ 18 h 30" name="T5"/>
                  <a:gd fmla="*/ 0 w 22" name="T6"/>
                  <a:gd fmla="*/ 0 h 30" name="T7"/>
                  <a:gd fmla="*/ 22 w 22" name="T8"/>
                  <a:gd fmla="*/ 16 h 30" name="T9"/>
                </a:gdLst>
                <a:cxnLst>
                  <a:cxn ang="0">
                    <a:pos x="T0" y="T1"/>
                  </a:cxn>
                  <a:cxn ang="0">
                    <a:pos x="T2" y="T3"/>
                  </a:cxn>
                  <a:cxn ang="0">
                    <a:pos x="T4" y="T5"/>
                  </a:cxn>
                  <a:cxn ang="0">
                    <a:pos x="T6" y="T7"/>
                  </a:cxn>
                  <a:cxn ang="0">
                    <a:pos x="T8" y="T9"/>
                  </a:cxn>
                </a:cxnLst>
                <a:rect b="b" l="0" r="r" t="0"/>
                <a:pathLst>
                  <a:path h="30" w="22">
                    <a:moveTo>
                      <a:pt x="22" y="16"/>
                    </a:moveTo>
                    <a:lnTo>
                      <a:pt x="22" y="30"/>
                    </a:lnTo>
                    <a:lnTo>
                      <a:pt x="0" y="18"/>
                    </a:lnTo>
                    <a:lnTo>
                      <a:pt x="0" y="0"/>
                    </a:lnTo>
                    <a:lnTo>
                      <a:pt x="22" y="16"/>
                    </a:lnTo>
                    <a:close/>
                  </a:path>
                </a:pathLst>
              </a:custGeom>
              <a:grpFill/>
              <a:ln>
                <a:noFill/>
              </a:ln>
            </p:spPr>
            <p:txBody>
              <a:bodyPr anchor="t" anchorCtr="0" bIns="45720" compatLnSpc="1" lIns="91440" numCol="1" rIns="91440" tIns="45720" vert="horz" wrap="square"/>
              <a:lstStyle/>
              <a:p>
                <a:endParaRPr altLang="en-US" lang="zh-CN"/>
              </a:p>
            </p:txBody>
          </p:sp>
          <p:sp>
            <p:nvSpPr>
              <p:cNvPr id="699" name="Freeform 1347"/>
              <p:cNvSpPr/>
              <p:nvPr/>
            </p:nvSpPr>
            <p:spPr bwMode="auto">
              <a:xfrm>
                <a:off x="5320" y="1668"/>
                <a:ext cx="32" cy="44"/>
              </a:xfrm>
              <a:custGeom>
                <a:gdLst>
                  <a:gd fmla="*/ 0 w 32" name="T0"/>
                  <a:gd fmla="*/ 0 h 44" name="T1"/>
                  <a:gd fmla="*/ 32 w 32" name="T2"/>
                  <a:gd fmla="*/ 16 h 44" name="T3"/>
                  <a:gd fmla="*/ 32 w 32" name="T4"/>
                  <a:gd fmla="*/ 44 h 44" name="T5"/>
                  <a:gd fmla="*/ 0 w 32" name="T6"/>
                  <a:gd fmla="*/ 32 h 44" name="T7"/>
                  <a:gd fmla="*/ 0 w 32" name="T8"/>
                  <a:gd fmla="*/ 0 h 44" name="T9"/>
                </a:gdLst>
                <a:cxnLst>
                  <a:cxn ang="0">
                    <a:pos x="T0" y="T1"/>
                  </a:cxn>
                  <a:cxn ang="0">
                    <a:pos x="T2" y="T3"/>
                  </a:cxn>
                  <a:cxn ang="0">
                    <a:pos x="T4" y="T5"/>
                  </a:cxn>
                  <a:cxn ang="0">
                    <a:pos x="T6" y="T7"/>
                  </a:cxn>
                  <a:cxn ang="0">
                    <a:pos x="T8" y="T9"/>
                  </a:cxn>
                </a:cxnLst>
                <a:rect b="b" l="0" r="r" t="0"/>
                <a:pathLst>
                  <a:path h="44" w="32">
                    <a:moveTo>
                      <a:pt x="0" y="0"/>
                    </a:moveTo>
                    <a:lnTo>
                      <a:pt x="32" y="16"/>
                    </a:lnTo>
                    <a:lnTo>
                      <a:pt x="32" y="44"/>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00" name="Freeform 1348"/>
              <p:cNvSpPr/>
              <p:nvPr/>
            </p:nvSpPr>
            <p:spPr bwMode="auto">
              <a:xfrm>
                <a:off x="5366" y="1692"/>
                <a:ext cx="32" cy="40"/>
              </a:xfrm>
              <a:custGeom>
                <a:gdLst>
                  <a:gd fmla="*/ 0 w 32" name="T0"/>
                  <a:gd fmla="*/ 0 h 40" name="T1"/>
                  <a:gd fmla="*/ 32 w 32" name="T2"/>
                  <a:gd fmla="*/ 16 h 40" name="T3"/>
                  <a:gd fmla="*/ 32 w 32" name="T4"/>
                  <a:gd fmla="*/ 40 h 40" name="T5"/>
                  <a:gd fmla="*/ 0 w 32" name="T6"/>
                  <a:gd fmla="*/ 26 h 40" name="T7"/>
                  <a:gd fmla="*/ 0 w 32" name="T8"/>
                  <a:gd fmla="*/ 0 h 40" name="T9"/>
                </a:gdLst>
                <a:cxnLst>
                  <a:cxn ang="0">
                    <a:pos x="T0" y="T1"/>
                  </a:cxn>
                  <a:cxn ang="0">
                    <a:pos x="T2" y="T3"/>
                  </a:cxn>
                  <a:cxn ang="0">
                    <a:pos x="T4" y="T5"/>
                  </a:cxn>
                  <a:cxn ang="0">
                    <a:pos x="T6" y="T7"/>
                  </a:cxn>
                  <a:cxn ang="0">
                    <a:pos x="T8" y="T9"/>
                  </a:cxn>
                </a:cxnLst>
                <a:rect b="b" l="0" r="r" t="0"/>
                <a:pathLst>
                  <a:path h="40" w="32">
                    <a:moveTo>
                      <a:pt x="0" y="0"/>
                    </a:moveTo>
                    <a:lnTo>
                      <a:pt x="32" y="16"/>
                    </a:lnTo>
                    <a:lnTo>
                      <a:pt x="32" y="40"/>
                    </a:lnTo>
                    <a:lnTo>
                      <a:pt x="0" y="2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01" name="Freeform 1349"/>
              <p:cNvSpPr/>
              <p:nvPr/>
            </p:nvSpPr>
            <p:spPr bwMode="auto">
              <a:xfrm>
                <a:off x="5414" y="1716"/>
                <a:ext cx="60" cy="46"/>
              </a:xfrm>
              <a:custGeom>
                <a:gdLst>
                  <a:gd fmla="*/ 60 w 60" name="T0"/>
                  <a:gd fmla="*/ 32 h 46" name="T1"/>
                  <a:gd fmla="*/ 60 w 60" name="T2"/>
                  <a:gd fmla="*/ 46 h 46" name="T3"/>
                  <a:gd fmla="*/ 0 w 60" name="T4"/>
                  <a:gd fmla="*/ 22 h 46" name="T5"/>
                  <a:gd fmla="*/ 0 w 60" name="T6"/>
                  <a:gd fmla="*/ 0 h 46" name="T7"/>
                  <a:gd fmla="*/ 60 w 60" name="T8"/>
                  <a:gd fmla="*/ 32 h 46" name="T9"/>
                </a:gdLst>
                <a:cxnLst>
                  <a:cxn ang="0">
                    <a:pos x="T0" y="T1"/>
                  </a:cxn>
                  <a:cxn ang="0">
                    <a:pos x="T2" y="T3"/>
                  </a:cxn>
                  <a:cxn ang="0">
                    <a:pos x="T4" y="T5"/>
                  </a:cxn>
                  <a:cxn ang="0">
                    <a:pos x="T6" y="T7"/>
                  </a:cxn>
                  <a:cxn ang="0">
                    <a:pos x="T8" y="T9"/>
                  </a:cxn>
                </a:cxnLst>
                <a:rect b="b" l="0" r="r" t="0"/>
                <a:pathLst>
                  <a:path h="46" w="60">
                    <a:moveTo>
                      <a:pt x="60" y="32"/>
                    </a:moveTo>
                    <a:lnTo>
                      <a:pt x="60" y="46"/>
                    </a:lnTo>
                    <a:lnTo>
                      <a:pt x="0" y="22"/>
                    </a:lnTo>
                    <a:lnTo>
                      <a:pt x="0" y="0"/>
                    </a:lnTo>
                    <a:lnTo>
                      <a:pt x="60" y="32"/>
                    </a:lnTo>
                    <a:close/>
                  </a:path>
                </a:pathLst>
              </a:custGeom>
              <a:grpFill/>
              <a:ln>
                <a:noFill/>
              </a:ln>
            </p:spPr>
            <p:txBody>
              <a:bodyPr anchor="t" anchorCtr="0" bIns="45720" compatLnSpc="1" lIns="91440" numCol="1" rIns="91440" tIns="45720" vert="horz" wrap="square"/>
              <a:lstStyle/>
              <a:p>
                <a:endParaRPr altLang="en-US" lang="zh-CN"/>
              </a:p>
            </p:txBody>
          </p:sp>
          <p:sp>
            <p:nvSpPr>
              <p:cNvPr id="702" name="Freeform 1350"/>
              <p:cNvSpPr/>
              <p:nvPr/>
            </p:nvSpPr>
            <p:spPr bwMode="auto">
              <a:xfrm>
                <a:off x="5320" y="1724"/>
                <a:ext cx="58" cy="48"/>
              </a:xfrm>
              <a:custGeom>
                <a:gdLst>
                  <a:gd fmla="*/ 0 w 58" name="T0"/>
                  <a:gd fmla="*/ 0 h 48" name="T1"/>
                  <a:gd fmla="*/ 58 w 58" name="T2"/>
                  <a:gd fmla="*/ 22 h 48" name="T3"/>
                  <a:gd fmla="*/ 58 w 58" name="T4"/>
                  <a:gd fmla="*/ 48 h 48" name="T5"/>
                  <a:gd fmla="*/ 0 w 58" name="T6"/>
                  <a:gd fmla="*/ 32 h 48" name="T7"/>
                  <a:gd fmla="*/ 0 w 58" name="T8"/>
                  <a:gd fmla="*/ 0 h 48" name="T9"/>
                </a:gdLst>
                <a:cxnLst>
                  <a:cxn ang="0">
                    <a:pos x="T0" y="T1"/>
                  </a:cxn>
                  <a:cxn ang="0">
                    <a:pos x="T2" y="T3"/>
                  </a:cxn>
                  <a:cxn ang="0">
                    <a:pos x="T4" y="T5"/>
                  </a:cxn>
                  <a:cxn ang="0">
                    <a:pos x="T6" y="T7"/>
                  </a:cxn>
                  <a:cxn ang="0">
                    <a:pos x="T8" y="T9"/>
                  </a:cxn>
                </a:cxnLst>
                <a:rect b="b" l="0" r="r" t="0"/>
                <a:pathLst>
                  <a:path h="48" w="57">
                    <a:moveTo>
                      <a:pt x="0" y="0"/>
                    </a:moveTo>
                    <a:lnTo>
                      <a:pt x="58" y="22"/>
                    </a:lnTo>
                    <a:lnTo>
                      <a:pt x="58" y="48"/>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03" name="Freeform 1351"/>
              <p:cNvSpPr/>
              <p:nvPr/>
            </p:nvSpPr>
            <p:spPr bwMode="auto">
              <a:xfrm>
                <a:off x="5394" y="1752"/>
                <a:ext cx="42" cy="36"/>
              </a:xfrm>
              <a:custGeom>
                <a:gdLst>
                  <a:gd fmla="*/ 42 w 42" name="T0"/>
                  <a:gd fmla="*/ 16 h 36" name="T1"/>
                  <a:gd fmla="*/ 42 w 42" name="T2"/>
                  <a:gd fmla="*/ 36 h 36" name="T3"/>
                  <a:gd fmla="*/ 0 w 42" name="T4"/>
                  <a:gd fmla="*/ 24 h 36" name="T5"/>
                  <a:gd fmla="*/ 0 w 42" name="T6"/>
                  <a:gd fmla="*/ 0 h 36" name="T7"/>
                  <a:gd fmla="*/ 42 w 42" name="T8"/>
                  <a:gd fmla="*/ 16 h 36" name="T9"/>
                </a:gdLst>
                <a:cxnLst>
                  <a:cxn ang="0">
                    <a:pos x="T0" y="T1"/>
                  </a:cxn>
                  <a:cxn ang="0">
                    <a:pos x="T2" y="T3"/>
                  </a:cxn>
                  <a:cxn ang="0">
                    <a:pos x="T4" y="T5"/>
                  </a:cxn>
                  <a:cxn ang="0">
                    <a:pos x="T6" y="T7"/>
                  </a:cxn>
                  <a:cxn ang="0">
                    <a:pos x="T8" y="T9"/>
                  </a:cxn>
                </a:cxnLst>
                <a:rect b="b" l="0" r="r" t="0"/>
                <a:pathLst>
                  <a:path h="36" w="42">
                    <a:moveTo>
                      <a:pt x="42" y="16"/>
                    </a:moveTo>
                    <a:lnTo>
                      <a:pt x="42" y="36"/>
                    </a:lnTo>
                    <a:lnTo>
                      <a:pt x="0" y="24"/>
                    </a:lnTo>
                    <a:lnTo>
                      <a:pt x="0" y="0"/>
                    </a:lnTo>
                    <a:lnTo>
                      <a:pt x="42" y="16"/>
                    </a:lnTo>
                    <a:close/>
                  </a:path>
                </a:pathLst>
              </a:custGeom>
              <a:grpFill/>
              <a:ln>
                <a:noFill/>
              </a:ln>
            </p:spPr>
            <p:txBody>
              <a:bodyPr anchor="t" anchorCtr="0" bIns="45720" compatLnSpc="1" lIns="91440" numCol="1" rIns="91440" tIns="45720" vert="horz" wrap="square"/>
              <a:lstStyle/>
              <a:p>
                <a:endParaRPr altLang="en-US" lang="zh-CN"/>
              </a:p>
            </p:txBody>
          </p:sp>
          <p:sp>
            <p:nvSpPr>
              <p:cNvPr id="704" name="Freeform 1352"/>
              <p:cNvSpPr/>
              <p:nvPr/>
            </p:nvSpPr>
            <p:spPr bwMode="auto">
              <a:xfrm>
                <a:off x="5452" y="1774"/>
                <a:ext cx="22" cy="24"/>
              </a:xfrm>
              <a:custGeom>
                <a:gdLst>
                  <a:gd fmla="*/ 22 w 22" name="T0"/>
                  <a:gd fmla="*/ 10 h 24" name="T1"/>
                  <a:gd fmla="*/ 22 w 22" name="T2"/>
                  <a:gd fmla="*/ 24 h 24" name="T3"/>
                  <a:gd fmla="*/ 0 w 22" name="T4"/>
                  <a:gd fmla="*/ 18 h 24" name="T5"/>
                  <a:gd fmla="*/ 0 w 22" name="T6"/>
                  <a:gd fmla="*/ 0 h 24" name="T7"/>
                  <a:gd fmla="*/ 22 w 22" name="T8"/>
                  <a:gd fmla="*/ 10 h 24" name="T9"/>
                </a:gdLst>
                <a:cxnLst>
                  <a:cxn ang="0">
                    <a:pos x="T0" y="T1"/>
                  </a:cxn>
                  <a:cxn ang="0">
                    <a:pos x="T2" y="T3"/>
                  </a:cxn>
                  <a:cxn ang="0">
                    <a:pos x="T4" y="T5"/>
                  </a:cxn>
                  <a:cxn ang="0">
                    <a:pos x="T6" y="T7"/>
                  </a:cxn>
                  <a:cxn ang="0">
                    <a:pos x="T8" y="T9"/>
                  </a:cxn>
                </a:cxnLst>
                <a:rect b="b" l="0" r="r" t="0"/>
                <a:pathLst>
                  <a:path h="24" w="22">
                    <a:moveTo>
                      <a:pt x="22" y="10"/>
                    </a:moveTo>
                    <a:lnTo>
                      <a:pt x="22" y="24"/>
                    </a:lnTo>
                    <a:lnTo>
                      <a:pt x="0" y="18"/>
                    </a:lnTo>
                    <a:lnTo>
                      <a:pt x="0" y="0"/>
                    </a:lnTo>
                    <a:lnTo>
                      <a:pt x="22" y="10"/>
                    </a:lnTo>
                    <a:close/>
                  </a:path>
                </a:pathLst>
              </a:custGeom>
              <a:grpFill/>
              <a:ln>
                <a:noFill/>
              </a:ln>
            </p:spPr>
            <p:txBody>
              <a:bodyPr anchor="t" anchorCtr="0" bIns="45720" compatLnSpc="1" lIns="91440" numCol="1" rIns="91440" tIns="45720" vert="horz" wrap="square"/>
              <a:lstStyle/>
              <a:p>
                <a:endParaRPr altLang="en-US" lang="zh-CN"/>
              </a:p>
            </p:txBody>
          </p:sp>
          <p:sp>
            <p:nvSpPr>
              <p:cNvPr id="705" name="Freeform 1353"/>
              <p:cNvSpPr/>
              <p:nvPr/>
            </p:nvSpPr>
            <p:spPr bwMode="auto">
              <a:xfrm>
                <a:off x="5320" y="1780"/>
                <a:ext cx="24" cy="36"/>
              </a:xfrm>
              <a:custGeom>
                <a:gdLst>
                  <a:gd fmla="*/ 0 w 24" name="T0"/>
                  <a:gd fmla="*/ 0 h 36" name="T1"/>
                  <a:gd fmla="*/ 24 w 24" name="T2"/>
                  <a:gd fmla="*/ 6 h 36" name="T3"/>
                  <a:gd fmla="*/ 24 w 24" name="T4"/>
                  <a:gd fmla="*/ 36 h 36" name="T5"/>
                  <a:gd fmla="*/ 0 w 24" name="T6"/>
                  <a:gd fmla="*/ 32 h 36" name="T7"/>
                  <a:gd fmla="*/ 0 w 24" name="T8"/>
                  <a:gd fmla="*/ 0 h 36" name="T9"/>
                </a:gdLst>
                <a:cxnLst>
                  <a:cxn ang="0">
                    <a:pos x="T0" y="T1"/>
                  </a:cxn>
                  <a:cxn ang="0">
                    <a:pos x="T2" y="T3"/>
                  </a:cxn>
                  <a:cxn ang="0">
                    <a:pos x="T4" y="T5"/>
                  </a:cxn>
                  <a:cxn ang="0">
                    <a:pos x="T6" y="T7"/>
                  </a:cxn>
                  <a:cxn ang="0">
                    <a:pos x="T8" y="T9"/>
                  </a:cxn>
                </a:cxnLst>
                <a:rect b="b" l="0" r="r" t="0"/>
                <a:pathLst>
                  <a:path h="36" w="24">
                    <a:moveTo>
                      <a:pt x="0" y="0"/>
                    </a:moveTo>
                    <a:lnTo>
                      <a:pt x="24" y="6"/>
                    </a:lnTo>
                    <a:lnTo>
                      <a:pt x="24" y="36"/>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06" name="Freeform 1354"/>
              <p:cNvSpPr/>
              <p:nvPr/>
            </p:nvSpPr>
            <p:spPr bwMode="auto">
              <a:xfrm>
                <a:off x="5358" y="1790"/>
                <a:ext cx="36" cy="32"/>
              </a:xfrm>
              <a:custGeom>
                <a:gdLst>
                  <a:gd fmla="*/ 36 w 36" name="T0"/>
                  <a:gd fmla="*/ 8 h 32" name="T1"/>
                  <a:gd fmla="*/ 36 w 36" name="T2"/>
                  <a:gd fmla="*/ 32 h 32" name="T3"/>
                  <a:gd fmla="*/ 0 w 36" name="T4"/>
                  <a:gd fmla="*/ 28 h 32" name="T5"/>
                  <a:gd fmla="*/ 0 w 36" name="T6"/>
                  <a:gd fmla="*/ 0 h 32" name="T7"/>
                  <a:gd fmla="*/ 36 w 36" name="T8"/>
                  <a:gd fmla="*/ 8 h 32" name="T9"/>
                </a:gdLst>
                <a:cxnLst>
                  <a:cxn ang="0">
                    <a:pos x="T0" y="T1"/>
                  </a:cxn>
                  <a:cxn ang="0">
                    <a:pos x="T2" y="T3"/>
                  </a:cxn>
                  <a:cxn ang="0">
                    <a:pos x="T4" y="T5"/>
                  </a:cxn>
                  <a:cxn ang="0">
                    <a:pos x="T6" y="T7"/>
                  </a:cxn>
                  <a:cxn ang="0">
                    <a:pos x="T8" y="T9"/>
                  </a:cxn>
                </a:cxnLst>
                <a:rect b="b" l="0" r="r" t="0"/>
                <a:pathLst>
                  <a:path h="32" w="36">
                    <a:moveTo>
                      <a:pt x="36" y="8"/>
                    </a:moveTo>
                    <a:lnTo>
                      <a:pt x="36" y="32"/>
                    </a:lnTo>
                    <a:lnTo>
                      <a:pt x="0" y="28"/>
                    </a:lnTo>
                    <a:lnTo>
                      <a:pt x="0" y="0"/>
                    </a:lnTo>
                    <a:lnTo>
                      <a:pt x="36" y="8"/>
                    </a:lnTo>
                    <a:close/>
                  </a:path>
                </a:pathLst>
              </a:custGeom>
              <a:grpFill/>
              <a:ln>
                <a:noFill/>
              </a:ln>
            </p:spPr>
            <p:txBody>
              <a:bodyPr anchor="t" anchorCtr="0" bIns="45720" compatLnSpc="1" lIns="91440" numCol="1" rIns="91440" tIns="45720" vert="horz" wrap="square"/>
              <a:lstStyle/>
              <a:p>
                <a:endParaRPr altLang="en-US" lang="zh-CN"/>
              </a:p>
            </p:txBody>
          </p:sp>
          <p:sp>
            <p:nvSpPr>
              <p:cNvPr id="707" name="Freeform 1355"/>
              <p:cNvSpPr/>
              <p:nvPr/>
            </p:nvSpPr>
            <p:spPr bwMode="auto">
              <a:xfrm>
                <a:off x="5408" y="1802"/>
                <a:ext cx="20" cy="26"/>
              </a:xfrm>
              <a:custGeom>
                <a:gdLst>
                  <a:gd fmla="*/ 0 w 20" name="T0"/>
                  <a:gd fmla="*/ 0 h 26" name="T1"/>
                  <a:gd fmla="*/ 20 w 20" name="T2"/>
                  <a:gd fmla="*/ 6 h 26" name="T3"/>
                  <a:gd fmla="*/ 20 w 20" name="T4"/>
                  <a:gd fmla="*/ 26 h 26" name="T5"/>
                  <a:gd fmla="*/ 0 w 20" name="T6"/>
                  <a:gd fmla="*/ 22 h 26" name="T7"/>
                  <a:gd fmla="*/ 0 w 20" name="T8"/>
                  <a:gd fmla="*/ 0 h 26" name="T9"/>
                </a:gdLst>
                <a:cxnLst>
                  <a:cxn ang="0">
                    <a:pos x="T0" y="T1"/>
                  </a:cxn>
                  <a:cxn ang="0">
                    <a:pos x="T2" y="T3"/>
                  </a:cxn>
                  <a:cxn ang="0">
                    <a:pos x="T4" y="T5"/>
                  </a:cxn>
                  <a:cxn ang="0">
                    <a:pos x="T6" y="T7"/>
                  </a:cxn>
                  <a:cxn ang="0">
                    <a:pos x="T8" y="T9"/>
                  </a:cxn>
                </a:cxnLst>
                <a:rect b="b" l="0" r="r" t="0"/>
                <a:pathLst>
                  <a:path h="26" w="20">
                    <a:moveTo>
                      <a:pt x="0" y="0"/>
                    </a:moveTo>
                    <a:lnTo>
                      <a:pt x="20" y="6"/>
                    </a:lnTo>
                    <a:lnTo>
                      <a:pt x="20" y="26"/>
                    </a:lnTo>
                    <a:lnTo>
                      <a:pt x="0" y="2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08" name="Freeform 1356"/>
              <p:cNvSpPr/>
              <p:nvPr/>
            </p:nvSpPr>
            <p:spPr bwMode="auto">
              <a:xfrm>
                <a:off x="5442" y="1812"/>
                <a:ext cx="32" cy="22"/>
              </a:xfrm>
              <a:custGeom>
                <a:gdLst>
                  <a:gd fmla="*/ 32 w 32" name="T0"/>
                  <a:gd fmla="*/ 8 h 22" name="T1"/>
                  <a:gd fmla="*/ 32 w 32" name="T2"/>
                  <a:gd fmla="*/ 22 h 22" name="T3"/>
                  <a:gd fmla="*/ 0 w 32" name="T4"/>
                  <a:gd fmla="*/ 18 h 22" name="T5"/>
                  <a:gd fmla="*/ 0 w 32" name="T6"/>
                  <a:gd fmla="*/ 0 h 22" name="T7"/>
                  <a:gd fmla="*/ 10 w 32" name="T8"/>
                  <a:gd fmla="*/ 2 h 22" name="T9"/>
                  <a:gd fmla="*/ 32 w 32" name="T10"/>
                  <a:gd fmla="*/ 8 h 22" name="T11"/>
                </a:gdLst>
                <a:cxnLst>
                  <a:cxn ang="0">
                    <a:pos x="T0" y="T1"/>
                  </a:cxn>
                  <a:cxn ang="0">
                    <a:pos x="T2" y="T3"/>
                  </a:cxn>
                  <a:cxn ang="0">
                    <a:pos x="T4" y="T5"/>
                  </a:cxn>
                  <a:cxn ang="0">
                    <a:pos x="T6" y="T7"/>
                  </a:cxn>
                  <a:cxn ang="0">
                    <a:pos x="T8" y="T9"/>
                  </a:cxn>
                  <a:cxn ang="0">
                    <a:pos x="T10" y="T11"/>
                  </a:cxn>
                </a:cxnLst>
                <a:rect b="b" l="0" r="r" t="0"/>
                <a:pathLst>
                  <a:path h="22" w="32">
                    <a:moveTo>
                      <a:pt x="32" y="8"/>
                    </a:moveTo>
                    <a:lnTo>
                      <a:pt x="32" y="22"/>
                    </a:lnTo>
                    <a:lnTo>
                      <a:pt x="0" y="18"/>
                    </a:lnTo>
                    <a:lnTo>
                      <a:pt x="0" y="0"/>
                    </a:lnTo>
                    <a:lnTo>
                      <a:pt x="10" y="2"/>
                    </a:lnTo>
                    <a:lnTo>
                      <a:pt x="32" y="8"/>
                    </a:lnTo>
                    <a:close/>
                  </a:path>
                </a:pathLst>
              </a:custGeom>
              <a:grpFill/>
              <a:ln>
                <a:noFill/>
              </a:ln>
            </p:spPr>
            <p:txBody>
              <a:bodyPr anchor="t" anchorCtr="0" bIns="45720" compatLnSpc="1" lIns="91440" numCol="1" rIns="91440" tIns="45720" vert="horz" wrap="square"/>
              <a:lstStyle/>
              <a:p>
                <a:endParaRPr altLang="en-US" lang="zh-CN"/>
              </a:p>
            </p:txBody>
          </p:sp>
          <p:sp>
            <p:nvSpPr>
              <p:cNvPr id="709" name="Freeform 1357"/>
              <p:cNvSpPr/>
              <p:nvPr/>
            </p:nvSpPr>
            <p:spPr bwMode="auto">
              <a:xfrm>
                <a:off x="5320" y="1836"/>
                <a:ext cx="38" cy="34"/>
              </a:xfrm>
              <a:custGeom>
                <a:gdLst>
                  <a:gd fmla="*/ 0 w 38" name="T0"/>
                  <a:gd fmla="*/ 0 h 34" name="T1"/>
                  <a:gd fmla="*/ 38 w 38" name="T2"/>
                  <a:gd fmla="*/ 6 h 34" name="T3"/>
                  <a:gd fmla="*/ 38 w 38" name="T4"/>
                  <a:gd fmla="*/ 34 h 34" name="T5"/>
                  <a:gd fmla="*/ 0 w 38" name="T6"/>
                  <a:gd fmla="*/ 32 h 34" name="T7"/>
                  <a:gd fmla="*/ 0 w 38" name="T8"/>
                  <a:gd fmla="*/ 0 h 34" name="T9"/>
                </a:gdLst>
                <a:cxnLst>
                  <a:cxn ang="0">
                    <a:pos x="T0" y="T1"/>
                  </a:cxn>
                  <a:cxn ang="0">
                    <a:pos x="T2" y="T3"/>
                  </a:cxn>
                  <a:cxn ang="0">
                    <a:pos x="T4" y="T5"/>
                  </a:cxn>
                  <a:cxn ang="0">
                    <a:pos x="T6" y="T7"/>
                  </a:cxn>
                  <a:cxn ang="0">
                    <a:pos x="T8" y="T9"/>
                  </a:cxn>
                </a:cxnLst>
                <a:rect b="b" l="0" r="r" t="0"/>
                <a:pathLst>
                  <a:path h="34" w="38">
                    <a:moveTo>
                      <a:pt x="0" y="0"/>
                    </a:moveTo>
                    <a:lnTo>
                      <a:pt x="38" y="6"/>
                    </a:lnTo>
                    <a:lnTo>
                      <a:pt x="38" y="34"/>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10" name="Freeform 1358"/>
              <p:cNvSpPr/>
              <p:nvPr/>
            </p:nvSpPr>
            <p:spPr bwMode="auto">
              <a:xfrm>
                <a:off x="5390" y="1846"/>
                <a:ext cx="18" cy="26"/>
              </a:xfrm>
              <a:custGeom>
                <a:gdLst>
                  <a:gd fmla="*/ 0 w 18" name="T0"/>
                  <a:gd fmla="*/ 0 h 26" name="T1"/>
                  <a:gd fmla="*/ 18 w 18" name="T2"/>
                  <a:gd fmla="*/ 2 h 26" name="T3"/>
                  <a:gd fmla="*/ 18 w 18" name="T4"/>
                  <a:gd fmla="*/ 26 h 26" name="T5"/>
                  <a:gd fmla="*/ 0 w 18" name="T6"/>
                  <a:gd fmla="*/ 24 h 26" name="T7"/>
                  <a:gd fmla="*/ 0 w 18" name="T8"/>
                  <a:gd fmla="*/ 0 h 26" name="T9"/>
                </a:gdLst>
                <a:cxnLst>
                  <a:cxn ang="0">
                    <a:pos x="T0" y="T1"/>
                  </a:cxn>
                  <a:cxn ang="0">
                    <a:pos x="T2" y="T3"/>
                  </a:cxn>
                  <a:cxn ang="0">
                    <a:pos x="T4" y="T5"/>
                  </a:cxn>
                  <a:cxn ang="0">
                    <a:pos x="T6" y="T7"/>
                  </a:cxn>
                  <a:cxn ang="0">
                    <a:pos x="T8" y="T9"/>
                  </a:cxn>
                </a:cxnLst>
                <a:rect b="b" l="0" r="r" t="0"/>
                <a:pathLst>
                  <a:path h="26" w="18">
                    <a:moveTo>
                      <a:pt x="0" y="0"/>
                    </a:moveTo>
                    <a:lnTo>
                      <a:pt x="18" y="2"/>
                    </a:lnTo>
                    <a:lnTo>
                      <a:pt x="18" y="26"/>
                    </a:lnTo>
                    <a:lnTo>
                      <a:pt x="0"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11" name="Freeform 1359"/>
              <p:cNvSpPr/>
              <p:nvPr/>
            </p:nvSpPr>
            <p:spPr bwMode="auto">
              <a:xfrm>
                <a:off x="5424" y="1850"/>
                <a:ext cx="50" cy="24"/>
              </a:xfrm>
              <a:custGeom>
                <a:gdLst>
                  <a:gd fmla="*/ 50 w 50" name="T0"/>
                  <a:gd fmla="*/ 8 h 24" name="T1"/>
                  <a:gd fmla="*/ 50 w 50" name="T2"/>
                  <a:gd fmla="*/ 24 h 24" name="T3"/>
                  <a:gd fmla="*/ 0 w 50" name="T4"/>
                  <a:gd fmla="*/ 22 h 24" name="T5"/>
                  <a:gd fmla="*/ 0 w 50" name="T6"/>
                  <a:gd fmla="*/ 0 h 24" name="T7"/>
                  <a:gd fmla="*/ 50 w 50" name="T8"/>
                  <a:gd fmla="*/ 8 h 24" name="T9"/>
                </a:gdLst>
                <a:cxnLst>
                  <a:cxn ang="0">
                    <a:pos x="T0" y="T1"/>
                  </a:cxn>
                  <a:cxn ang="0">
                    <a:pos x="T2" y="T3"/>
                  </a:cxn>
                  <a:cxn ang="0">
                    <a:pos x="T4" y="T5"/>
                  </a:cxn>
                  <a:cxn ang="0">
                    <a:pos x="T6" y="T7"/>
                  </a:cxn>
                  <a:cxn ang="0">
                    <a:pos x="T8" y="T9"/>
                  </a:cxn>
                </a:cxnLst>
                <a:rect b="b" l="0" r="r" t="0"/>
                <a:pathLst>
                  <a:path h="24" w="50">
                    <a:moveTo>
                      <a:pt x="50" y="8"/>
                    </a:moveTo>
                    <a:lnTo>
                      <a:pt x="50" y="24"/>
                    </a:lnTo>
                    <a:lnTo>
                      <a:pt x="0" y="22"/>
                    </a:lnTo>
                    <a:lnTo>
                      <a:pt x="0" y="0"/>
                    </a:lnTo>
                    <a:lnTo>
                      <a:pt x="50" y="8"/>
                    </a:lnTo>
                    <a:close/>
                  </a:path>
                </a:pathLst>
              </a:custGeom>
              <a:grpFill/>
              <a:ln>
                <a:noFill/>
              </a:ln>
            </p:spPr>
            <p:txBody>
              <a:bodyPr anchor="t" anchorCtr="0" bIns="45720" compatLnSpc="1" lIns="91440" numCol="1" rIns="91440" tIns="45720" vert="horz" wrap="square"/>
              <a:lstStyle/>
              <a:p>
                <a:endParaRPr altLang="en-US" lang="zh-CN"/>
              </a:p>
            </p:txBody>
          </p:sp>
          <p:sp>
            <p:nvSpPr>
              <p:cNvPr id="712" name="Freeform 1360"/>
              <p:cNvSpPr/>
              <p:nvPr/>
            </p:nvSpPr>
            <p:spPr bwMode="auto">
              <a:xfrm>
                <a:off x="5320" y="1892"/>
                <a:ext cx="24" cy="32"/>
              </a:xfrm>
              <a:custGeom>
                <a:gdLst>
                  <a:gd fmla="*/ 0 w 24" name="T0"/>
                  <a:gd fmla="*/ 0 h 32" name="T1"/>
                  <a:gd fmla="*/ 24 w 24" name="T2"/>
                  <a:gd fmla="*/ 0 h 32" name="T3"/>
                  <a:gd fmla="*/ 24 w 24" name="T4"/>
                  <a:gd fmla="*/ 30 h 32" name="T5"/>
                  <a:gd fmla="*/ 0 w 24" name="T6"/>
                  <a:gd fmla="*/ 32 h 32" name="T7"/>
                  <a:gd fmla="*/ 0 w 24" name="T8"/>
                  <a:gd fmla="*/ 0 h 32" name="T9"/>
                </a:gdLst>
                <a:cxnLst>
                  <a:cxn ang="0">
                    <a:pos x="T0" y="T1"/>
                  </a:cxn>
                  <a:cxn ang="0">
                    <a:pos x="T2" y="T3"/>
                  </a:cxn>
                  <a:cxn ang="0">
                    <a:pos x="T4" y="T5"/>
                  </a:cxn>
                  <a:cxn ang="0">
                    <a:pos x="T6" y="T7"/>
                  </a:cxn>
                  <a:cxn ang="0">
                    <a:pos x="T8" y="T9"/>
                  </a:cxn>
                </a:cxnLst>
                <a:rect b="b" l="0" r="r" t="0"/>
                <a:pathLst>
                  <a:path h="32" w="24">
                    <a:moveTo>
                      <a:pt x="0" y="0"/>
                    </a:moveTo>
                    <a:lnTo>
                      <a:pt x="24" y="0"/>
                    </a:lnTo>
                    <a:lnTo>
                      <a:pt x="24" y="30"/>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13" name="Freeform 1361"/>
              <p:cNvSpPr/>
              <p:nvPr/>
            </p:nvSpPr>
            <p:spPr bwMode="auto">
              <a:xfrm>
                <a:off x="5358" y="1892"/>
                <a:ext cx="36" cy="28"/>
              </a:xfrm>
              <a:custGeom>
                <a:gdLst>
                  <a:gd fmla="*/ 36 w 36" name="T0"/>
                  <a:gd fmla="*/ 2 h 28" name="T1"/>
                  <a:gd fmla="*/ 36 w 36" name="T2"/>
                  <a:gd fmla="*/ 26 h 28" name="T3"/>
                  <a:gd fmla="*/ 0 w 36" name="T4"/>
                  <a:gd fmla="*/ 28 h 28" name="T5"/>
                  <a:gd fmla="*/ 0 w 36" name="T6"/>
                  <a:gd fmla="*/ 0 h 28" name="T7"/>
                  <a:gd fmla="*/ 36 w 36" name="T8"/>
                  <a:gd fmla="*/ 2 h 28" name="T9"/>
                </a:gdLst>
                <a:cxnLst>
                  <a:cxn ang="0">
                    <a:pos x="T0" y="T1"/>
                  </a:cxn>
                  <a:cxn ang="0">
                    <a:pos x="T2" y="T3"/>
                  </a:cxn>
                  <a:cxn ang="0">
                    <a:pos x="T4" y="T5"/>
                  </a:cxn>
                  <a:cxn ang="0">
                    <a:pos x="T6" y="T7"/>
                  </a:cxn>
                  <a:cxn ang="0">
                    <a:pos x="T8" y="T9"/>
                  </a:cxn>
                </a:cxnLst>
                <a:rect b="b" l="0" r="r" t="0"/>
                <a:pathLst>
                  <a:path h="28" w="36">
                    <a:moveTo>
                      <a:pt x="36" y="2"/>
                    </a:moveTo>
                    <a:lnTo>
                      <a:pt x="36" y="26"/>
                    </a:lnTo>
                    <a:lnTo>
                      <a:pt x="0" y="28"/>
                    </a:lnTo>
                    <a:lnTo>
                      <a:pt x="0" y="0"/>
                    </a:lnTo>
                    <a:lnTo>
                      <a:pt x="36" y="2"/>
                    </a:lnTo>
                    <a:close/>
                  </a:path>
                </a:pathLst>
              </a:custGeom>
              <a:grpFill/>
              <a:ln>
                <a:noFill/>
              </a:ln>
            </p:spPr>
            <p:txBody>
              <a:bodyPr anchor="t" anchorCtr="0" bIns="45720" compatLnSpc="1" lIns="91440" numCol="1" rIns="91440" tIns="45720" vert="horz" wrap="square"/>
              <a:lstStyle/>
              <a:p>
                <a:endParaRPr altLang="en-US" lang="zh-CN"/>
              </a:p>
            </p:txBody>
          </p:sp>
          <p:sp>
            <p:nvSpPr>
              <p:cNvPr id="714" name="Freeform 1362"/>
              <p:cNvSpPr/>
              <p:nvPr/>
            </p:nvSpPr>
            <p:spPr bwMode="auto">
              <a:xfrm>
                <a:off x="5424" y="1894"/>
                <a:ext cx="22" cy="20"/>
              </a:xfrm>
              <a:custGeom>
                <a:gdLst>
                  <a:gd fmla="*/ 0 w 22" name="T0"/>
                  <a:gd fmla="*/ 0 h 20" name="T1"/>
                  <a:gd fmla="*/ 22 w 22" name="T2"/>
                  <a:gd fmla="*/ 0 h 20" name="T3"/>
                  <a:gd fmla="*/ 22 w 22" name="T4"/>
                  <a:gd fmla="*/ 18 h 20" name="T5"/>
                  <a:gd fmla="*/ 0 w 22" name="T6"/>
                  <a:gd fmla="*/ 20 h 20" name="T7"/>
                  <a:gd fmla="*/ 0 w 22" name="T8"/>
                  <a:gd fmla="*/ 0 h 20" name="T9"/>
                </a:gdLst>
                <a:cxnLst>
                  <a:cxn ang="0">
                    <a:pos x="T0" y="T1"/>
                  </a:cxn>
                  <a:cxn ang="0">
                    <a:pos x="T2" y="T3"/>
                  </a:cxn>
                  <a:cxn ang="0">
                    <a:pos x="T4" y="T5"/>
                  </a:cxn>
                  <a:cxn ang="0">
                    <a:pos x="T6" y="T7"/>
                  </a:cxn>
                  <a:cxn ang="0">
                    <a:pos x="T8" y="T9"/>
                  </a:cxn>
                </a:cxnLst>
                <a:rect b="b" l="0" r="r" t="0"/>
                <a:pathLst>
                  <a:path h="20" w="22">
                    <a:moveTo>
                      <a:pt x="0" y="0"/>
                    </a:moveTo>
                    <a:lnTo>
                      <a:pt x="22" y="0"/>
                    </a:lnTo>
                    <a:lnTo>
                      <a:pt x="22" y="18"/>
                    </a:lnTo>
                    <a:lnTo>
                      <a:pt x="0" y="2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15" name="Freeform 1363"/>
              <p:cNvSpPr/>
              <p:nvPr/>
            </p:nvSpPr>
            <p:spPr bwMode="auto">
              <a:xfrm>
                <a:off x="5462" y="1894"/>
                <a:ext cx="12" cy="18"/>
              </a:xfrm>
              <a:custGeom>
                <a:gdLst>
                  <a:gd fmla="*/ 12 w 12" name="T0"/>
                  <a:gd fmla="*/ 0 h 18" name="T1"/>
                  <a:gd fmla="*/ 12 w 12" name="T2"/>
                  <a:gd fmla="*/ 16 h 18" name="T3"/>
                  <a:gd fmla="*/ 0 w 12" name="T4"/>
                  <a:gd fmla="*/ 18 h 18" name="T5"/>
                  <a:gd fmla="*/ 0 w 12" name="T6"/>
                  <a:gd fmla="*/ 0 h 18" name="T7"/>
                  <a:gd fmla="*/ 12 w 12" name="T8"/>
                  <a:gd fmla="*/ 0 h 18" name="T9"/>
                </a:gdLst>
                <a:cxnLst>
                  <a:cxn ang="0">
                    <a:pos x="T0" y="T1"/>
                  </a:cxn>
                  <a:cxn ang="0">
                    <a:pos x="T2" y="T3"/>
                  </a:cxn>
                  <a:cxn ang="0">
                    <a:pos x="T4" y="T5"/>
                  </a:cxn>
                  <a:cxn ang="0">
                    <a:pos x="T6" y="T7"/>
                  </a:cxn>
                  <a:cxn ang="0">
                    <a:pos x="T8" y="T9"/>
                  </a:cxn>
                </a:cxnLst>
                <a:rect b="b" l="0" r="r" t="0"/>
                <a:pathLst>
                  <a:path h="18" w="12">
                    <a:moveTo>
                      <a:pt x="12" y="0"/>
                    </a:moveTo>
                    <a:lnTo>
                      <a:pt x="12" y="16"/>
                    </a:lnTo>
                    <a:lnTo>
                      <a:pt x="0" y="18"/>
                    </a:lnTo>
                    <a:lnTo>
                      <a:pt x="0" y="0"/>
                    </a:lnTo>
                    <a:lnTo>
                      <a:pt x="12" y="0"/>
                    </a:lnTo>
                    <a:close/>
                  </a:path>
                </a:pathLst>
              </a:custGeom>
              <a:grpFill/>
              <a:ln>
                <a:noFill/>
              </a:ln>
            </p:spPr>
            <p:txBody>
              <a:bodyPr anchor="t" anchorCtr="0" bIns="45720" compatLnSpc="1" lIns="91440" numCol="1" rIns="91440" tIns="45720" vert="horz" wrap="square"/>
              <a:lstStyle/>
              <a:p>
                <a:endParaRPr altLang="en-US" lang="zh-CN"/>
              </a:p>
            </p:txBody>
          </p:sp>
          <p:sp>
            <p:nvSpPr>
              <p:cNvPr id="716" name="Freeform 1364"/>
              <p:cNvSpPr/>
              <p:nvPr/>
            </p:nvSpPr>
            <p:spPr bwMode="auto">
              <a:xfrm>
                <a:off x="5320" y="1942"/>
                <a:ext cx="58" cy="39"/>
              </a:xfrm>
              <a:custGeom>
                <a:gdLst>
                  <a:gd fmla="*/ 0 w 58" name="T0"/>
                  <a:gd fmla="*/ 6 h 39" name="T1"/>
                  <a:gd fmla="*/ 58 w 58" name="T2"/>
                  <a:gd fmla="*/ 0 h 39" name="T3"/>
                  <a:gd fmla="*/ 58 w 58" name="T4"/>
                  <a:gd fmla="*/ 27 h 39" name="T5"/>
                  <a:gd fmla="*/ 0 w 58" name="T6"/>
                  <a:gd fmla="*/ 39 h 39" name="T7"/>
                  <a:gd fmla="*/ 0 w 58" name="T8"/>
                  <a:gd fmla="*/ 6 h 39" name="T9"/>
                </a:gdLst>
                <a:cxnLst>
                  <a:cxn ang="0">
                    <a:pos x="T0" y="T1"/>
                  </a:cxn>
                  <a:cxn ang="0">
                    <a:pos x="T2" y="T3"/>
                  </a:cxn>
                  <a:cxn ang="0">
                    <a:pos x="T4" y="T5"/>
                  </a:cxn>
                  <a:cxn ang="0">
                    <a:pos x="T6" y="T7"/>
                  </a:cxn>
                  <a:cxn ang="0">
                    <a:pos x="T8" y="T9"/>
                  </a:cxn>
                </a:cxnLst>
                <a:rect b="b" l="0" r="r" t="0"/>
                <a:pathLst>
                  <a:path h="39" w="57">
                    <a:moveTo>
                      <a:pt x="0" y="6"/>
                    </a:moveTo>
                    <a:lnTo>
                      <a:pt x="58" y="0"/>
                    </a:lnTo>
                    <a:lnTo>
                      <a:pt x="58" y="27"/>
                    </a:lnTo>
                    <a:lnTo>
                      <a:pt x="0" y="39"/>
                    </a:lnTo>
                    <a:lnTo>
                      <a:pt x="0" y="6"/>
                    </a:lnTo>
                    <a:close/>
                  </a:path>
                </a:pathLst>
              </a:custGeom>
              <a:grpFill/>
              <a:ln>
                <a:noFill/>
              </a:ln>
            </p:spPr>
            <p:txBody>
              <a:bodyPr anchor="t" anchorCtr="0" bIns="45720" compatLnSpc="1" lIns="91440" numCol="1" rIns="91440" tIns="45720" vert="horz" wrap="square"/>
              <a:lstStyle/>
              <a:p>
                <a:endParaRPr altLang="en-US" lang="zh-CN"/>
              </a:p>
            </p:txBody>
          </p:sp>
          <p:sp>
            <p:nvSpPr>
              <p:cNvPr id="717" name="Freeform 1365"/>
              <p:cNvSpPr/>
              <p:nvPr/>
            </p:nvSpPr>
            <p:spPr bwMode="auto">
              <a:xfrm>
                <a:off x="5394" y="1938"/>
                <a:ext cx="14" cy="27"/>
              </a:xfrm>
              <a:custGeom>
                <a:gdLst>
                  <a:gd fmla="*/ 14 w 14" name="T0"/>
                  <a:gd fmla="*/ 0 h 27" name="T1"/>
                  <a:gd fmla="*/ 14 w 14" name="T2"/>
                  <a:gd fmla="*/ 22 h 27" name="T3"/>
                  <a:gd fmla="*/ 0 w 14" name="T4"/>
                  <a:gd fmla="*/ 27 h 27" name="T5"/>
                  <a:gd fmla="*/ 0 w 14" name="T6"/>
                  <a:gd fmla="*/ 2 h 27" name="T7"/>
                  <a:gd fmla="*/ 14 w 14" name="T8"/>
                  <a:gd fmla="*/ 0 h 27" name="T9"/>
                </a:gdLst>
                <a:cxnLst>
                  <a:cxn ang="0">
                    <a:pos x="T0" y="T1"/>
                  </a:cxn>
                  <a:cxn ang="0">
                    <a:pos x="T2" y="T3"/>
                  </a:cxn>
                  <a:cxn ang="0">
                    <a:pos x="T4" y="T5"/>
                  </a:cxn>
                  <a:cxn ang="0">
                    <a:pos x="T6" y="T7"/>
                  </a:cxn>
                  <a:cxn ang="0">
                    <a:pos x="T8" y="T9"/>
                  </a:cxn>
                </a:cxnLst>
                <a:rect b="b" l="0" r="r" t="0"/>
                <a:pathLst>
                  <a:path h="27" w="14">
                    <a:moveTo>
                      <a:pt x="14" y="0"/>
                    </a:moveTo>
                    <a:lnTo>
                      <a:pt x="14" y="22"/>
                    </a:lnTo>
                    <a:lnTo>
                      <a:pt x="0" y="27"/>
                    </a:lnTo>
                    <a:lnTo>
                      <a:pt x="0" y="2"/>
                    </a:lnTo>
                    <a:lnTo>
                      <a:pt x="14" y="0"/>
                    </a:lnTo>
                    <a:close/>
                  </a:path>
                </a:pathLst>
              </a:custGeom>
              <a:grpFill/>
              <a:ln>
                <a:noFill/>
              </a:ln>
            </p:spPr>
            <p:txBody>
              <a:bodyPr anchor="t" anchorCtr="0" bIns="45720" compatLnSpc="1" lIns="91440" numCol="1" rIns="91440" tIns="45720" vert="horz" wrap="square"/>
              <a:lstStyle/>
              <a:p>
                <a:endParaRPr altLang="en-US" lang="zh-CN"/>
              </a:p>
            </p:txBody>
          </p:sp>
          <p:sp>
            <p:nvSpPr>
              <p:cNvPr id="718" name="Freeform 1366"/>
              <p:cNvSpPr/>
              <p:nvPr/>
            </p:nvSpPr>
            <p:spPr bwMode="auto">
              <a:xfrm>
                <a:off x="5422" y="1930"/>
                <a:ext cx="52" cy="28"/>
              </a:xfrm>
              <a:custGeom>
                <a:gdLst>
                  <a:gd fmla="*/ 52 w 52" name="T0"/>
                  <a:gd fmla="*/ 0 h 28" name="T1"/>
                  <a:gd fmla="*/ 52 w 52" name="T2"/>
                  <a:gd fmla="*/ 16 h 28" name="T3"/>
                  <a:gd fmla="*/ 2 w 52" name="T4"/>
                  <a:gd fmla="*/ 28 h 28" name="T5"/>
                  <a:gd fmla="*/ 2 w 52" name="T6"/>
                  <a:gd fmla="*/ 8 h 28" name="T7"/>
                  <a:gd fmla="*/ 0 w 52" name="T8"/>
                  <a:gd fmla="*/ 6 h 28" name="T9"/>
                  <a:gd fmla="*/ 2 w 52" name="T10"/>
                  <a:gd fmla="*/ 6 h 28" name="T11"/>
                  <a:gd fmla="*/ 52 w 52" name="T12"/>
                  <a:gd fmla="*/ 0 h 28" name="T13"/>
                </a:gdLst>
                <a:cxnLst>
                  <a:cxn ang="0">
                    <a:pos x="T0" y="T1"/>
                  </a:cxn>
                  <a:cxn ang="0">
                    <a:pos x="T2" y="T3"/>
                  </a:cxn>
                  <a:cxn ang="0">
                    <a:pos x="T4" y="T5"/>
                  </a:cxn>
                  <a:cxn ang="0">
                    <a:pos x="T6" y="T7"/>
                  </a:cxn>
                  <a:cxn ang="0">
                    <a:pos x="T8" y="T9"/>
                  </a:cxn>
                  <a:cxn ang="0">
                    <a:pos x="T10" y="T11"/>
                  </a:cxn>
                  <a:cxn ang="0">
                    <a:pos x="T12" y="T13"/>
                  </a:cxn>
                </a:cxnLst>
                <a:rect b="b" l="0" r="r" t="0"/>
                <a:pathLst>
                  <a:path h="28" w="52">
                    <a:moveTo>
                      <a:pt x="52" y="0"/>
                    </a:moveTo>
                    <a:lnTo>
                      <a:pt x="52" y="16"/>
                    </a:lnTo>
                    <a:lnTo>
                      <a:pt x="2" y="28"/>
                    </a:lnTo>
                    <a:lnTo>
                      <a:pt x="2" y="8"/>
                    </a:lnTo>
                    <a:lnTo>
                      <a:pt x="0" y="6"/>
                    </a:lnTo>
                    <a:lnTo>
                      <a:pt x="2" y="6"/>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719" name="Freeform 1367"/>
              <p:cNvSpPr/>
              <p:nvPr/>
            </p:nvSpPr>
            <p:spPr bwMode="auto">
              <a:xfrm>
                <a:off x="5320" y="1997"/>
                <a:ext cx="30" cy="38"/>
              </a:xfrm>
              <a:custGeom>
                <a:gdLst>
                  <a:gd fmla="*/ 0 w 30" name="T0"/>
                  <a:gd fmla="*/ 6 h 38" name="T1"/>
                  <a:gd fmla="*/ 30 w 30" name="T2"/>
                  <a:gd fmla="*/ 0 h 38" name="T3"/>
                  <a:gd fmla="*/ 30 w 30" name="T4"/>
                  <a:gd fmla="*/ 28 h 38" name="T5"/>
                  <a:gd fmla="*/ 0 w 30" name="T6"/>
                  <a:gd fmla="*/ 38 h 38" name="T7"/>
                  <a:gd fmla="*/ 0 w 30" name="T8"/>
                  <a:gd fmla="*/ 6 h 38" name="T9"/>
                </a:gdLst>
                <a:cxnLst>
                  <a:cxn ang="0">
                    <a:pos x="T0" y="T1"/>
                  </a:cxn>
                  <a:cxn ang="0">
                    <a:pos x="T2" y="T3"/>
                  </a:cxn>
                  <a:cxn ang="0">
                    <a:pos x="T4" y="T5"/>
                  </a:cxn>
                  <a:cxn ang="0">
                    <a:pos x="T6" y="T7"/>
                  </a:cxn>
                  <a:cxn ang="0">
                    <a:pos x="T8" y="T9"/>
                  </a:cxn>
                </a:cxnLst>
                <a:rect b="b" l="0" r="r" t="0"/>
                <a:pathLst>
                  <a:path h="38" w="30">
                    <a:moveTo>
                      <a:pt x="0" y="6"/>
                    </a:moveTo>
                    <a:lnTo>
                      <a:pt x="30" y="0"/>
                    </a:lnTo>
                    <a:lnTo>
                      <a:pt x="30" y="28"/>
                    </a:lnTo>
                    <a:lnTo>
                      <a:pt x="0" y="38"/>
                    </a:lnTo>
                    <a:lnTo>
                      <a:pt x="0" y="6"/>
                    </a:lnTo>
                    <a:close/>
                  </a:path>
                </a:pathLst>
              </a:custGeom>
              <a:grpFill/>
              <a:ln>
                <a:noFill/>
              </a:ln>
            </p:spPr>
            <p:txBody>
              <a:bodyPr anchor="t" anchorCtr="0" bIns="45720" compatLnSpc="1" lIns="91440" numCol="1" rIns="91440" tIns="45720" vert="horz" wrap="square"/>
              <a:lstStyle/>
              <a:p>
                <a:endParaRPr altLang="en-US" lang="zh-CN"/>
              </a:p>
            </p:txBody>
          </p:sp>
          <p:sp>
            <p:nvSpPr>
              <p:cNvPr id="720" name="Freeform 1368"/>
              <p:cNvSpPr/>
              <p:nvPr/>
            </p:nvSpPr>
            <p:spPr bwMode="auto">
              <a:xfrm>
                <a:off x="5364" y="1987"/>
                <a:ext cx="30" cy="34"/>
              </a:xfrm>
              <a:custGeom>
                <a:gdLst>
                  <a:gd fmla="*/ 30 w 30" name="T0"/>
                  <a:gd fmla="*/ 0 h 34" name="T1"/>
                  <a:gd fmla="*/ 30 w 30" name="T2"/>
                  <a:gd fmla="*/ 24 h 34" name="T3"/>
                  <a:gd fmla="*/ 0 w 30" name="T4"/>
                  <a:gd fmla="*/ 34 h 34" name="T5"/>
                  <a:gd fmla="*/ 0 w 30" name="T6"/>
                  <a:gd fmla="*/ 6 h 34" name="T7"/>
                  <a:gd fmla="*/ 30 w 30" name="T8"/>
                  <a:gd fmla="*/ 0 h 34" name="T9"/>
                </a:gdLst>
                <a:cxnLst>
                  <a:cxn ang="0">
                    <a:pos x="T0" y="T1"/>
                  </a:cxn>
                  <a:cxn ang="0">
                    <a:pos x="T2" y="T3"/>
                  </a:cxn>
                  <a:cxn ang="0">
                    <a:pos x="T4" y="T5"/>
                  </a:cxn>
                  <a:cxn ang="0">
                    <a:pos x="T6" y="T7"/>
                  </a:cxn>
                  <a:cxn ang="0">
                    <a:pos x="T8" y="T9"/>
                  </a:cxn>
                </a:cxnLst>
                <a:rect b="b" l="0" r="r" t="0"/>
                <a:pathLst>
                  <a:path h="34" w="30">
                    <a:moveTo>
                      <a:pt x="30" y="0"/>
                    </a:moveTo>
                    <a:lnTo>
                      <a:pt x="30" y="24"/>
                    </a:lnTo>
                    <a:lnTo>
                      <a:pt x="0" y="34"/>
                    </a:lnTo>
                    <a:lnTo>
                      <a:pt x="0" y="6"/>
                    </a:lnTo>
                    <a:lnTo>
                      <a:pt x="30" y="0"/>
                    </a:lnTo>
                    <a:close/>
                  </a:path>
                </a:pathLst>
              </a:custGeom>
              <a:grpFill/>
              <a:ln>
                <a:noFill/>
              </a:ln>
            </p:spPr>
            <p:txBody>
              <a:bodyPr anchor="t" anchorCtr="0" bIns="45720" compatLnSpc="1" lIns="91440" numCol="1" rIns="91440" tIns="45720" vert="horz" wrap="square"/>
              <a:lstStyle/>
              <a:p>
                <a:endParaRPr altLang="en-US" lang="zh-CN"/>
              </a:p>
            </p:txBody>
          </p:sp>
          <p:sp>
            <p:nvSpPr>
              <p:cNvPr id="721" name="Freeform 1369"/>
              <p:cNvSpPr/>
              <p:nvPr/>
            </p:nvSpPr>
            <p:spPr bwMode="auto">
              <a:xfrm>
                <a:off x="5424" y="1977"/>
                <a:ext cx="20" cy="24"/>
              </a:xfrm>
              <a:custGeom>
                <a:gdLst>
                  <a:gd fmla="*/ 0 w 20" name="T0"/>
                  <a:gd fmla="*/ 4 h 24" name="T1"/>
                  <a:gd fmla="*/ 20 w 20" name="T2"/>
                  <a:gd fmla="*/ 0 h 24" name="T3"/>
                  <a:gd fmla="*/ 20 w 20" name="T4"/>
                  <a:gd fmla="*/ 18 h 24" name="T5"/>
                  <a:gd fmla="*/ 0 w 20" name="T6"/>
                  <a:gd fmla="*/ 24 h 24" name="T7"/>
                  <a:gd fmla="*/ 0 w 20" name="T8"/>
                  <a:gd fmla="*/ 4 h 24" name="T9"/>
                  <a:gd fmla="*/ 0 w 20" name="T10"/>
                  <a:gd fmla="*/ 4 h 24" name="T11"/>
                  <a:gd fmla="*/ 0 w 20" name="T12"/>
                  <a:gd fmla="*/ 4 h 24" name="T13"/>
                </a:gdLst>
                <a:cxnLst>
                  <a:cxn ang="0">
                    <a:pos x="T0" y="T1"/>
                  </a:cxn>
                  <a:cxn ang="0">
                    <a:pos x="T2" y="T3"/>
                  </a:cxn>
                  <a:cxn ang="0">
                    <a:pos x="T4" y="T5"/>
                  </a:cxn>
                  <a:cxn ang="0">
                    <a:pos x="T6" y="T7"/>
                  </a:cxn>
                  <a:cxn ang="0">
                    <a:pos x="T8" y="T9"/>
                  </a:cxn>
                  <a:cxn ang="0">
                    <a:pos x="T10" y="T11"/>
                  </a:cxn>
                  <a:cxn ang="0">
                    <a:pos x="T12" y="T13"/>
                  </a:cxn>
                </a:cxnLst>
                <a:rect b="b" l="0" r="r" t="0"/>
                <a:pathLst>
                  <a:path h="24" w="20">
                    <a:moveTo>
                      <a:pt x="0" y="4"/>
                    </a:moveTo>
                    <a:lnTo>
                      <a:pt x="20" y="0"/>
                    </a:lnTo>
                    <a:lnTo>
                      <a:pt x="20" y="18"/>
                    </a:lnTo>
                    <a:lnTo>
                      <a:pt x="0" y="24"/>
                    </a:lnTo>
                    <a:lnTo>
                      <a:pt x="0" y="4"/>
                    </a:lnTo>
                    <a:lnTo>
                      <a:pt x="0" y="4"/>
                    </a:lnTo>
                    <a:lnTo>
                      <a:pt x="0" y="4"/>
                    </a:lnTo>
                    <a:close/>
                  </a:path>
                </a:pathLst>
              </a:custGeom>
              <a:grpFill/>
              <a:ln>
                <a:noFill/>
              </a:ln>
            </p:spPr>
            <p:txBody>
              <a:bodyPr anchor="t" anchorCtr="0" bIns="45720" compatLnSpc="1" lIns="91440" numCol="1" rIns="91440" tIns="45720" vert="horz" wrap="square"/>
              <a:lstStyle/>
              <a:p>
                <a:endParaRPr altLang="en-US" lang="zh-CN"/>
              </a:p>
            </p:txBody>
          </p:sp>
          <p:sp>
            <p:nvSpPr>
              <p:cNvPr id="722" name="Freeform 1370"/>
              <p:cNvSpPr/>
              <p:nvPr/>
            </p:nvSpPr>
            <p:spPr bwMode="auto">
              <a:xfrm>
                <a:off x="5460" y="1971"/>
                <a:ext cx="14" cy="20"/>
              </a:xfrm>
              <a:custGeom>
                <a:gdLst>
                  <a:gd fmla="*/ 14 w 14" name="T0"/>
                  <a:gd fmla="*/ 0 h 20" name="T1"/>
                  <a:gd fmla="*/ 14 w 14" name="T2"/>
                  <a:gd fmla="*/ 14 h 20" name="T3"/>
                  <a:gd fmla="*/ 0 w 14" name="T4"/>
                  <a:gd fmla="*/ 20 h 20" name="T5"/>
                  <a:gd fmla="*/ 0 w 14" name="T6"/>
                  <a:gd fmla="*/ 2 h 20" name="T7"/>
                  <a:gd fmla="*/ 14 w 14" name="T8"/>
                  <a:gd fmla="*/ 0 h 20" name="T9"/>
                </a:gdLst>
                <a:cxnLst>
                  <a:cxn ang="0">
                    <a:pos x="T0" y="T1"/>
                  </a:cxn>
                  <a:cxn ang="0">
                    <a:pos x="T2" y="T3"/>
                  </a:cxn>
                  <a:cxn ang="0">
                    <a:pos x="T4" y="T5"/>
                  </a:cxn>
                  <a:cxn ang="0">
                    <a:pos x="T6" y="T7"/>
                  </a:cxn>
                  <a:cxn ang="0">
                    <a:pos x="T8" y="T9"/>
                  </a:cxn>
                </a:cxnLst>
                <a:rect b="b" l="0" r="r" t="0"/>
                <a:pathLst>
                  <a:path h="20" w="14">
                    <a:moveTo>
                      <a:pt x="14" y="0"/>
                    </a:moveTo>
                    <a:lnTo>
                      <a:pt x="14" y="14"/>
                    </a:lnTo>
                    <a:lnTo>
                      <a:pt x="0" y="20"/>
                    </a:lnTo>
                    <a:lnTo>
                      <a:pt x="0" y="2"/>
                    </a:lnTo>
                    <a:lnTo>
                      <a:pt x="14" y="0"/>
                    </a:lnTo>
                    <a:close/>
                  </a:path>
                </a:pathLst>
              </a:custGeom>
              <a:grpFill/>
              <a:ln>
                <a:noFill/>
              </a:ln>
            </p:spPr>
            <p:txBody>
              <a:bodyPr anchor="t" anchorCtr="0" bIns="45720" compatLnSpc="1" lIns="91440" numCol="1" rIns="91440" tIns="45720" vert="horz" wrap="square"/>
              <a:lstStyle/>
              <a:p>
                <a:endParaRPr altLang="en-US" lang="zh-CN"/>
              </a:p>
            </p:txBody>
          </p:sp>
          <p:sp>
            <p:nvSpPr>
              <p:cNvPr id="723" name="Freeform 1371"/>
              <p:cNvSpPr/>
              <p:nvPr/>
            </p:nvSpPr>
            <p:spPr bwMode="auto">
              <a:xfrm>
                <a:off x="5320" y="2055"/>
                <a:ext cx="22" cy="38"/>
              </a:xfrm>
              <a:custGeom>
                <a:gdLst>
                  <a:gd fmla="*/ 0 w 22" name="T0"/>
                  <a:gd fmla="*/ 6 h 38" name="T1"/>
                  <a:gd fmla="*/ 22 w 22" name="T2"/>
                  <a:gd fmla="*/ 0 h 38" name="T3"/>
                  <a:gd fmla="*/ 22 w 22" name="T4"/>
                  <a:gd fmla="*/ 28 h 38" name="T5"/>
                  <a:gd fmla="*/ 0 w 22" name="T6"/>
                  <a:gd fmla="*/ 38 h 38" name="T7"/>
                  <a:gd fmla="*/ 0 w 22" name="T8"/>
                  <a:gd fmla="*/ 6 h 38" name="T9"/>
                </a:gdLst>
                <a:cxnLst>
                  <a:cxn ang="0">
                    <a:pos x="T0" y="T1"/>
                  </a:cxn>
                  <a:cxn ang="0">
                    <a:pos x="T2" y="T3"/>
                  </a:cxn>
                  <a:cxn ang="0">
                    <a:pos x="T4" y="T5"/>
                  </a:cxn>
                  <a:cxn ang="0">
                    <a:pos x="T6" y="T7"/>
                  </a:cxn>
                  <a:cxn ang="0">
                    <a:pos x="T8" y="T9"/>
                  </a:cxn>
                </a:cxnLst>
                <a:rect b="b" l="0" r="r" t="0"/>
                <a:pathLst>
                  <a:path h="38" w="22">
                    <a:moveTo>
                      <a:pt x="0" y="6"/>
                    </a:moveTo>
                    <a:lnTo>
                      <a:pt x="22" y="0"/>
                    </a:lnTo>
                    <a:lnTo>
                      <a:pt x="22" y="28"/>
                    </a:lnTo>
                    <a:lnTo>
                      <a:pt x="0" y="38"/>
                    </a:lnTo>
                    <a:lnTo>
                      <a:pt x="0" y="6"/>
                    </a:lnTo>
                    <a:close/>
                  </a:path>
                </a:pathLst>
              </a:custGeom>
              <a:grpFill/>
              <a:ln>
                <a:noFill/>
              </a:ln>
            </p:spPr>
            <p:txBody>
              <a:bodyPr anchor="t" anchorCtr="0" bIns="45720" compatLnSpc="1" lIns="91440" numCol="1" rIns="91440" tIns="45720" vert="horz" wrap="square"/>
              <a:lstStyle/>
              <a:p>
                <a:endParaRPr altLang="en-US" lang="zh-CN"/>
              </a:p>
            </p:txBody>
          </p:sp>
          <p:sp>
            <p:nvSpPr>
              <p:cNvPr id="724" name="Freeform 1372"/>
              <p:cNvSpPr/>
              <p:nvPr/>
            </p:nvSpPr>
            <p:spPr bwMode="auto">
              <a:xfrm>
                <a:off x="5358" y="2027"/>
                <a:ext cx="64" cy="50"/>
              </a:xfrm>
              <a:custGeom>
                <a:gdLst>
                  <a:gd fmla="*/ 64 w 64" name="T0"/>
                  <a:gd fmla="*/ 0 h 50" name="T1"/>
                  <a:gd fmla="*/ 64 w 64" name="T2"/>
                  <a:gd fmla="*/ 20 h 50" name="T3"/>
                  <a:gd fmla="*/ 0 w 64" name="T4"/>
                  <a:gd fmla="*/ 50 h 50" name="T5"/>
                  <a:gd fmla="*/ 0 w 64" name="T6"/>
                  <a:gd fmla="*/ 22 h 50" name="T7"/>
                  <a:gd fmla="*/ 64 w 64" name="T8"/>
                  <a:gd fmla="*/ 0 h 50" name="T9"/>
                </a:gdLst>
                <a:cxnLst>
                  <a:cxn ang="0">
                    <a:pos x="T0" y="T1"/>
                  </a:cxn>
                  <a:cxn ang="0">
                    <a:pos x="T2" y="T3"/>
                  </a:cxn>
                  <a:cxn ang="0">
                    <a:pos x="T4" y="T5"/>
                  </a:cxn>
                  <a:cxn ang="0">
                    <a:pos x="T6" y="T7"/>
                  </a:cxn>
                  <a:cxn ang="0">
                    <a:pos x="T8" y="T9"/>
                  </a:cxn>
                </a:cxnLst>
                <a:rect b="b" l="0" r="r" t="0"/>
                <a:pathLst>
                  <a:path h="50" w="64">
                    <a:moveTo>
                      <a:pt x="64" y="0"/>
                    </a:moveTo>
                    <a:lnTo>
                      <a:pt x="64" y="20"/>
                    </a:lnTo>
                    <a:lnTo>
                      <a:pt x="0" y="50"/>
                    </a:lnTo>
                    <a:lnTo>
                      <a:pt x="0" y="22"/>
                    </a:lnTo>
                    <a:lnTo>
                      <a:pt x="64" y="0"/>
                    </a:lnTo>
                    <a:close/>
                  </a:path>
                </a:pathLst>
              </a:custGeom>
              <a:grpFill/>
              <a:ln>
                <a:noFill/>
              </a:ln>
            </p:spPr>
            <p:txBody>
              <a:bodyPr anchor="t" anchorCtr="0" bIns="45720" compatLnSpc="1" lIns="91440" numCol="1" rIns="91440" tIns="45720" vert="horz" wrap="square"/>
              <a:lstStyle/>
              <a:p>
                <a:endParaRPr altLang="en-US" lang="zh-CN"/>
              </a:p>
            </p:txBody>
          </p:sp>
          <p:sp>
            <p:nvSpPr>
              <p:cNvPr id="725" name="Freeform 1373"/>
              <p:cNvSpPr/>
              <p:nvPr/>
            </p:nvSpPr>
            <p:spPr bwMode="auto">
              <a:xfrm>
                <a:off x="5436" y="2009"/>
                <a:ext cx="38" cy="32"/>
              </a:xfrm>
              <a:custGeom>
                <a:gdLst>
                  <a:gd fmla="*/ 38 w 38" name="T0"/>
                  <a:gd fmla="*/ 0 h 32" name="T1"/>
                  <a:gd fmla="*/ 38 w 38" name="T2"/>
                  <a:gd fmla="*/ 16 h 32" name="T3"/>
                  <a:gd fmla="*/ 0 w 38" name="T4"/>
                  <a:gd fmla="*/ 32 h 32" name="T5"/>
                  <a:gd fmla="*/ 0 w 38" name="T6"/>
                  <a:gd fmla="*/ 12 h 32" name="T7"/>
                  <a:gd fmla="*/ 38 w 38" name="T8"/>
                  <a:gd fmla="*/ 0 h 32" name="T9"/>
                </a:gdLst>
                <a:cxnLst>
                  <a:cxn ang="0">
                    <a:pos x="T0" y="T1"/>
                  </a:cxn>
                  <a:cxn ang="0">
                    <a:pos x="T2" y="T3"/>
                  </a:cxn>
                  <a:cxn ang="0">
                    <a:pos x="T4" y="T5"/>
                  </a:cxn>
                  <a:cxn ang="0">
                    <a:pos x="T6" y="T7"/>
                  </a:cxn>
                  <a:cxn ang="0">
                    <a:pos x="T8" y="T9"/>
                  </a:cxn>
                </a:cxnLst>
                <a:rect b="b" l="0" r="r" t="0"/>
                <a:pathLst>
                  <a:path h="32" w="38">
                    <a:moveTo>
                      <a:pt x="38" y="0"/>
                    </a:moveTo>
                    <a:lnTo>
                      <a:pt x="38" y="16"/>
                    </a:lnTo>
                    <a:lnTo>
                      <a:pt x="0" y="32"/>
                    </a:lnTo>
                    <a:lnTo>
                      <a:pt x="0" y="12"/>
                    </a:lnTo>
                    <a:lnTo>
                      <a:pt x="38" y="0"/>
                    </a:lnTo>
                    <a:close/>
                  </a:path>
                </a:pathLst>
              </a:custGeom>
              <a:grpFill/>
              <a:ln>
                <a:noFill/>
              </a:ln>
            </p:spPr>
            <p:txBody>
              <a:bodyPr anchor="t" anchorCtr="0" bIns="45720" compatLnSpc="1" lIns="91440" numCol="1" rIns="91440" tIns="45720" vert="horz" wrap="square"/>
              <a:lstStyle/>
              <a:p>
                <a:endParaRPr altLang="en-US" lang="zh-CN"/>
              </a:p>
            </p:txBody>
          </p:sp>
          <p:sp>
            <p:nvSpPr>
              <p:cNvPr id="726" name="Freeform 1374"/>
              <p:cNvSpPr/>
              <p:nvPr/>
            </p:nvSpPr>
            <p:spPr bwMode="auto">
              <a:xfrm>
                <a:off x="5320" y="2097"/>
                <a:ext cx="42" cy="50"/>
              </a:xfrm>
              <a:custGeom>
                <a:gdLst>
                  <a:gd fmla="*/ 0 w 42" name="T0"/>
                  <a:gd fmla="*/ 20 h 50" name="T1"/>
                  <a:gd fmla="*/ 42 w 42" name="T2"/>
                  <a:gd fmla="*/ 0 h 50" name="T3"/>
                  <a:gd fmla="*/ 42 w 42" name="T4"/>
                  <a:gd fmla="*/ 28 h 50" name="T5"/>
                  <a:gd fmla="*/ 0 w 42" name="T6"/>
                  <a:gd fmla="*/ 50 h 50" name="T7"/>
                  <a:gd fmla="*/ 0 w 42" name="T8"/>
                  <a:gd fmla="*/ 20 h 50" name="T9"/>
                </a:gdLst>
                <a:cxnLst>
                  <a:cxn ang="0">
                    <a:pos x="T0" y="T1"/>
                  </a:cxn>
                  <a:cxn ang="0">
                    <a:pos x="T2" y="T3"/>
                  </a:cxn>
                  <a:cxn ang="0">
                    <a:pos x="T4" y="T5"/>
                  </a:cxn>
                  <a:cxn ang="0">
                    <a:pos x="T6" y="T7"/>
                  </a:cxn>
                  <a:cxn ang="0">
                    <a:pos x="T8" y="T9"/>
                  </a:cxn>
                </a:cxnLst>
                <a:rect b="b" l="0" r="r" t="0"/>
                <a:pathLst>
                  <a:path h="50" w="42">
                    <a:moveTo>
                      <a:pt x="0" y="20"/>
                    </a:moveTo>
                    <a:lnTo>
                      <a:pt x="42" y="0"/>
                    </a:lnTo>
                    <a:lnTo>
                      <a:pt x="42" y="28"/>
                    </a:lnTo>
                    <a:lnTo>
                      <a:pt x="0" y="50"/>
                    </a:lnTo>
                    <a:lnTo>
                      <a:pt x="0" y="20"/>
                    </a:lnTo>
                    <a:close/>
                  </a:path>
                </a:pathLst>
              </a:custGeom>
              <a:grpFill/>
              <a:ln>
                <a:noFill/>
              </a:ln>
            </p:spPr>
            <p:txBody>
              <a:bodyPr anchor="t" anchorCtr="0" bIns="45720" compatLnSpc="1" lIns="91440" numCol="1" rIns="91440" tIns="45720" vert="horz" wrap="square"/>
              <a:lstStyle/>
              <a:p>
                <a:endParaRPr altLang="en-US" lang="zh-CN"/>
              </a:p>
            </p:txBody>
          </p:sp>
          <p:sp>
            <p:nvSpPr>
              <p:cNvPr id="727" name="Freeform 1375"/>
              <p:cNvSpPr/>
              <p:nvPr/>
            </p:nvSpPr>
            <p:spPr bwMode="auto">
              <a:xfrm>
                <a:off x="5392" y="2063"/>
                <a:ext cx="50" cy="46"/>
              </a:xfrm>
              <a:custGeom>
                <a:gdLst>
                  <a:gd fmla="*/ 0 w 50" name="T0"/>
                  <a:gd fmla="*/ 22 h 46" name="T1"/>
                  <a:gd fmla="*/ 50 w 50" name="T2"/>
                  <a:gd fmla="*/ 0 h 46" name="T3"/>
                  <a:gd fmla="*/ 50 w 50" name="T4"/>
                  <a:gd fmla="*/ 20 h 46" name="T5"/>
                  <a:gd fmla="*/ 0 w 50" name="T6"/>
                  <a:gd fmla="*/ 46 h 46" name="T7"/>
                  <a:gd fmla="*/ 0 w 50" name="T8"/>
                  <a:gd fmla="*/ 22 h 46" name="T9"/>
                </a:gdLst>
                <a:cxnLst>
                  <a:cxn ang="0">
                    <a:pos x="T0" y="T1"/>
                  </a:cxn>
                  <a:cxn ang="0">
                    <a:pos x="T2" y="T3"/>
                  </a:cxn>
                  <a:cxn ang="0">
                    <a:pos x="T4" y="T5"/>
                  </a:cxn>
                  <a:cxn ang="0">
                    <a:pos x="T6" y="T7"/>
                  </a:cxn>
                  <a:cxn ang="0">
                    <a:pos x="T8" y="T9"/>
                  </a:cxn>
                </a:cxnLst>
                <a:rect b="b" l="0" r="r" t="0"/>
                <a:pathLst>
                  <a:path h="46" w="50">
                    <a:moveTo>
                      <a:pt x="0" y="22"/>
                    </a:moveTo>
                    <a:lnTo>
                      <a:pt x="50" y="0"/>
                    </a:lnTo>
                    <a:lnTo>
                      <a:pt x="50" y="20"/>
                    </a:lnTo>
                    <a:lnTo>
                      <a:pt x="0" y="46"/>
                    </a:lnTo>
                    <a:lnTo>
                      <a:pt x="0" y="22"/>
                    </a:lnTo>
                    <a:close/>
                  </a:path>
                </a:pathLst>
              </a:custGeom>
              <a:grpFill/>
              <a:ln>
                <a:noFill/>
              </a:ln>
            </p:spPr>
            <p:txBody>
              <a:bodyPr anchor="t" anchorCtr="0" bIns="45720" compatLnSpc="1" lIns="91440" numCol="1" rIns="91440" tIns="45720" vert="horz" wrap="square"/>
              <a:lstStyle/>
              <a:p>
                <a:endParaRPr altLang="en-US" lang="zh-CN"/>
              </a:p>
            </p:txBody>
          </p:sp>
          <p:sp>
            <p:nvSpPr>
              <p:cNvPr id="728" name="Freeform 1376"/>
              <p:cNvSpPr/>
              <p:nvPr/>
            </p:nvSpPr>
            <p:spPr bwMode="auto">
              <a:xfrm>
                <a:off x="5456" y="2049"/>
                <a:ext cx="18" cy="26"/>
              </a:xfrm>
              <a:custGeom>
                <a:gdLst>
                  <a:gd fmla="*/ 18 w 18" name="T0"/>
                  <a:gd fmla="*/ 0 h 26" name="T1"/>
                  <a:gd fmla="*/ 18 w 18" name="T2"/>
                  <a:gd fmla="*/ 16 h 26" name="T3"/>
                  <a:gd fmla="*/ 0 w 18" name="T4"/>
                  <a:gd fmla="*/ 26 h 26" name="T5"/>
                  <a:gd fmla="*/ 0 w 18" name="T6"/>
                  <a:gd fmla="*/ 8 h 26" name="T7"/>
                  <a:gd fmla="*/ 18 w 18" name="T8"/>
                  <a:gd fmla="*/ 0 h 26" name="T9"/>
                </a:gdLst>
                <a:cxnLst>
                  <a:cxn ang="0">
                    <a:pos x="T0" y="T1"/>
                  </a:cxn>
                  <a:cxn ang="0">
                    <a:pos x="T2" y="T3"/>
                  </a:cxn>
                  <a:cxn ang="0">
                    <a:pos x="T4" y="T5"/>
                  </a:cxn>
                  <a:cxn ang="0">
                    <a:pos x="T6" y="T7"/>
                  </a:cxn>
                  <a:cxn ang="0">
                    <a:pos x="T8" y="T9"/>
                  </a:cxn>
                </a:cxnLst>
                <a:rect b="b" l="0" r="r" t="0"/>
                <a:pathLst>
                  <a:path h="26" w="18">
                    <a:moveTo>
                      <a:pt x="18" y="0"/>
                    </a:moveTo>
                    <a:lnTo>
                      <a:pt x="18" y="16"/>
                    </a:lnTo>
                    <a:lnTo>
                      <a:pt x="0" y="26"/>
                    </a:lnTo>
                    <a:lnTo>
                      <a:pt x="0" y="8"/>
                    </a:lnTo>
                    <a:lnTo>
                      <a:pt x="18" y="0"/>
                    </a:lnTo>
                    <a:close/>
                  </a:path>
                </a:pathLst>
              </a:custGeom>
              <a:grpFill/>
              <a:ln>
                <a:noFill/>
              </a:ln>
            </p:spPr>
            <p:txBody>
              <a:bodyPr anchor="t" anchorCtr="0" bIns="45720" compatLnSpc="1" lIns="91440" numCol="1" rIns="91440" tIns="45720" vert="horz" wrap="square"/>
              <a:lstStyle/>
              <a:p>
                <a:endParaRPr altLang="en-US" lang="zh-CN"/>
              </a:p>
            </p:txBody>
          </p:sp>
          <p:sp>
            <p:nvSpPr>
              <p:cNvPr id="729" name="Freeform 1377"/>
              <p:cNvSpPr/>
              <p:nvPr/>
            </p:nvSpPr>
            <p:spPr bwMode="auto">
              <a:xfrm>
                <a:off x="5320" y="2159"/>
                <a:ext cx="24" cy="44"/>
              </a:xfrm>
              <a:custGeom>
                <a:gdLst>
                  <a:gd fmla="*/ 0 w 24" name="T0"/>
                  <a:gd fmla="*/ 14 h 44" name="T1"/>
                  <a:gd fmla="*/ 24 w 24" name="T2"/>
                  <a:gd fmla="*/ 0 h 44" name="T3"/>
                  <a:gd fmla="*/ 24 w 24" name="T4"/>
                  <a:gd fmla="*/ 30 h 44" name="T5"/>
                  <a:gd fmla="*/ 0 w 24" name="T6"/>
                  <a:gd fmla="*/ 44 h 44" name="T7"/>
                  <a:gd fmla="*/ 0 w 24" name="T8"/>
                  <a:gd fmla="*/ 14 h 44" name="T9"/>
                </a:gdLst>
                <a:cxnLst>
                  <a:cxn ang="0">
                    <a:pos x="T0" y="T1"/>
                  </a:cxn>
                  <a:cxn ang="0">
                    <a:pos x="T2" y="T3"/>
                  </a:cxn>
                  <a:cxn ang="0">
                    <a:pos x="T4" y="T5"/>
                  </a:cxn>
                  <a:cxn ang="0">
                    <a:pos x="T6" y="T7"/>
                  </a:cxn>
                  <a:cxn ang="0">
                    <a:pos x="T8" y="T9"/>
                  </a:cxn>
                </a:cxnLst>
                <a:rect b="b" l="0" r="r" t="0"/>
                <a:pathLst>
                  <a:path h="44" w="24">
                    <a:moveTo>
                      <a:pt x="0" y="14"/>
                    </a:moveTo>
                    <a:lnTo>
                      <a:pt x="24" y="0"/>
                    </a:lnTo>
                    <a:lnTo>
                      <a:pt x="24" y="30"/>
                    </a:lnTo>
                    <a:lnTo>
                      <a:pt x="0" y="44"/>
                    </a:lnTo>
                    <a:lnTo>
                      <a:pt x="0" y="14"/>
                    </a:lnTo>
                    <a:close/>
                  </a:path>
                </a:pathLst>
              </a:custGeom>
              <a:grpFill/>
              <a:ln>
                <a:noFill/>
              </a:ln>
            </p:spPr>
            <p:txBody>
              <a:bodyPr anchor="t" anchorCtr="0" bIns="45720" compatLnSpc="1" lIns="91440" numCol="1" rIns="91440" tIns="45720" vert="horz" wrap="square"/>
              <a:lstStyle/>
              <a:p>
                <a:endParaRPr altLang="en-US" lang="zh-CN"/>
              </a:p>
            </p:txBody>
          </p:sp>
          <p:sp>
            <p:nvSpPr>
              <p:cNvPr id="730" name="Freeform 1378"/>
              <p:cNvSpPr/>
              <p:nvPr/>
            </p:nvSpPr>
            <p:spPr bwMode="auto">
              <a:xfrm>
                <a:off x="5360" y="2133"/>
                <a:ext cx="34" cy="46"/>
              </a:xfrm>
              <a:custGeom>
                <a:gdLst>
                  <a:gd fmla="*/ 34 w 34" name="T0"/>
                  <a:gd fmla="*/ 0 h 46" name="T1"/>
                  <a:gd fmla="*/ 34 w 34" name="T2"/>
                  <a:gd fmla="*/ 24 h 46" name="T3"/>
                  <a:gd fmla="*/ 0 w 34" name="T4"/>
                  <a:gd fmla="*/ 46 h 46" name="T5"/>
                  <a:gd fmla="*/ 0 w 34" name="T6"/>
                  <a:gd fmla="*/ 18 h 46" name="T7"/>
                  <a:gd fmla="*/ 34 w 34" name="T8"/>
                  <a:gd fmla="*/ 0 h 46" name="T9"/>
                </a:gdLst>
                <a:cxnLst>
                  <a:cxn ang="0">
                    <a:pos x="T0" y="T1"/>
                  </a:cxn>
                  <a:cxn ang="0">
                    <a:pos x="T2" y="T3"/>
                  </a:cxn>
                  <a:cxn ang="0">
                    <a:pos x="T4" y="T5"/>
                  </a:cxn>
                  <a:cxn ang="0">
                    <a:pos x="T6" y="T7"/>
                  </a:cxn>
                  <a:cxn ang="0">
                    <a:pos x="T8" y="T9"/>
                  </a:cxn>
                </a:cxnLst>
                <a:rect b="b" l="0" r="r" t="0"/>
                <a:pathLst>
                  <a:path h="46" w="34">
                    <a:moveTo>
                      <a:pt x="34" y="0"/>
                    </a:moveTo>
                    <a:lnTo>
                      <a:pt x="34" y="24"/>
                    </a:lnTo>
                    <a:lnTo>
                      <a:pt x="0" y="46"/>
                    </a:lnTo>
                    <a:lnTo>
                      <a:pt x="0" y="18"/>
                    </a:lnTo>
                    <a:lnTo>
                      <a:pt x="34" y="0"/>
                    </a:lnTo>
                    <a:close/>
                  </a:path>
                </a:pathLst>
              </a:custGeom>
              <a:grpFill/>
              <a:ln>
                <a:noFill/>
              </a:ln>
            </p:spPr>
            <p:txBody>
              <a:bodyPr anchor="t" anchorCtr="0" bIns="45720" compatLnSpc="1" lIns="91440" numCol="1" rIns="91440" tIns="45720" vert="horz" wrap="square"/>
              <a:lstStyle/>
              <a:p>
                <a:endParaRPr altLang="en-US" lang="zh-CN"/>
              </a:p>
            </p:txBody>
          </p:sp>
          <p:sp>
            <p:nvSpPr>
              <p:cNvPr id="731" name="Freeform 1379"/>
              <p:cNvSpPr/>
              <p:nvPr/>
            </p:nvSpPr>
            <p:spPr bwMode="auto">
              <a:xfrm>
                <a:off x="5420" y="2113"/>
                <a:ext cx="12" cy="28"/>
              </a:xfrm>
              <a:custGeom>
                <a:gdLst>
                  <a:gd fmla="*/ 0 w 12" name="T0"/>
                  <a:gd fmla="*/ 6 h 28" name="T1"/>
                  <a:gd fmla="*/ 12 w 12" name="T2"/>
                  <a:gd fmla="*/ 0 h 28" name="T3"/>
                  <a:gd fmla="*/ 12 w 12" name="T4"/>
                  <a:gd fmla="*/ 20 h 28" name="T5"/>
                  <a:gd fmla="*/ 0 w 12" name="T6"/>
                  <a:gd fmla="*/ 28 h 28" name="T7"/>
                  <a:gd fmla="*/ 0 w 12" name="T8"/>
                  <a:gd fmla="*/ 6 h 28" name="T9"/>
                </a:gdLst>
                <a:cxnLst>
                  <a:cxn ang="0">
                    <a:pos x="T0" y="T1"/>
                  </a:cxn>
                  <a:cxn ang="0">
                    <a:pos x="T2" y="T3"/>
                  </a:cxn>
                  <a:cxn ang="0">
                    <a:pos x="T4" y="T5"/>
                  </a:cxn>
                  <a:cxn ang="0">
                    <a:pos x="T6" y="T7"/>
                  </a:cxn>
                  <a:cxn ang="0">
                    <a:pos x="T8" y="T9"/>
                  </a:cxn>
                </a:cxnLst>
                <a:rect b="b" l="0" r="r" t="0"/>
                <a:pathLst>
                  <a:path h="28" w="12">
                    <a:moveTo>
                      <a:pt x="0" y="6"/>
                    </a:moveTo>
                    <a:lnTo>
                      <a:pt x="12" y="0"/>
                    </a:lnTo>
                    <a:lnTo>
                      <a:pt x="12" y="20"/>
                    </a:lnTo>
                    <a:lnTo>
                      <a:pt x="0" y="28"/>
                    </a:lnTo>
                    <a:lnTo>
                      <a:pt x="0" y="6"/>
                    </a:lnTo>
                    <a:close/>
                  </a:path>
                </a:pathLst>
              </a:custGeom>
              <a:grpFill/>
              <a:ln>
                <a:noFill/>
              </a:ln>
            </p:spPr>
            <p:txBody>
              <a:bodyPr anchor="t" anchorCtr="0" bIns="45720" compatLnSpc="1" lIns="91440" numCol="1" rIns="91440" tIns="45720" vert="horz" wrap="square"/>
              <a:lstStyle/>
              <a:p>
                <a:endParaRPr altLang="en-US" lang="zh-CN"/>
              </a:p>
            </p:txBody>
          </p:sp>
          <p:sp>
            <p:nvSpPr>
              <p:cNvPr id="732" name="Freeform 1380"/>
              <p:cNvSpPr/>
              <p:nvPr/>
            </p:nvSpPr>
            <p:spPr bwMode="auto">
              <a:xfrm>
                <a:off x="5446" y="2091"/>
                <a:ext cx="28" cy="32"/>
              </a:xfrm>
              <a:custGeom>
                <a:gdLst>
                  <a:gd fmla="*/ 28 w 28" name="T0"/>
                  <a:gd fmla="*/ 0 h 32" name="T1"/>
                  <a:gd fmla="*/ 28 w 28" name="T2"/>
                  <a:gd fmla="*/ 16 h 32" name="T3"/>
                  <a:gd fmla="*/ 0 w 28" name="T4"/>
                  <a:gd fmla="*/ 32 h 32" name="T5"/>
                  <a:gd fmla="*/ 0 w 28" name="T6"/>
                  <a:gd fmla="*/ 14 h 32" name="T7"/>
                  <a:gd fmla="*/ 28 w 28" name="T8"/>
                  <a:gd fmla="*/ 0 h 32" name="T9"/>
                </a:gdLst>
                <a:cxnLst>
                  <a:cxn ang="0">
                    <a:pos x="T0" y="T1"/>
                  </a:cxn>
                  <a:cxn ang="0">
                    <a:pos x="T2" y="T3"/>
                  </a:cxn>
                  <a:cxn ang="0">
                    <a:pos x="T4" y="T5"/>
                  </a:cxn>
                  <a:cxn ang="0">
                    <a:pos x="T6" y="T7"/>
                  </a:cxn>
                  <a:cxn ang="0">
                    <a:pos x="T8" y="T9"/>
                  </a:cxn>
                </a:cxnLst>
                <a:rect b="b" l="0" r="r" t="0"/>
                <a:pathLst>
                  <a:path h="32" w="28">
                    <a:moveTo>
                      <a:pt x="28" y="0"/>
                    </a:moveTo>
                    <a:lnTo>
                      <a:pt x="28" y="16"/>
                    </a:lnTo>
                    <a:lnTo>
                      <a:pt x="0" y="32"/>
                    </a:lnTo>
                    <a:lnTo>
                      <a:pt x="0" y="14"/>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733" name="Freeform 1381"/>
              <p:cNvSpPr/>
              <p:nvPr/>
            </p:nvSpPr>
            <p:spPr bwMode="auto">
              <a:xfrm>
                <a:off x="5320" y="2201"/>
                <a:ext cx="40" cy="54"/>
              </a:xfrm>
              <a:custGeom>
                <a:gdLst>
                  <a:gd fmla="*/ 0 w 40" name="T0"/>
                  <a:gd fmla="*/ 22 h 54" name="T1"/>
                  <a:gd fmla="*/ 40 w 40" name="T2"/>
                  <a:gd fmla="*/ 0 h 54" name="T3"/>
                  <a:gd fmla="*/ 40 w 40" name="T4"/>
                  <a:gd fmla="*/ 26 h 54" name="T5"/>
                  <a:gd fmla="*/ 0 w 40" name="T6"/>
                  <a:gd fmla="*/ 54 h 54" name="T7"/>
                  <a:gd fmla="*/ 0 w 40" name="T8"/>
                  <a:gd fmla="*/ 22 h 54" name="T9"/>
                </a:gdLst>
                <a:cxnLst>
                  <a:cxn ang="0">
                    <a:pos x="T0" y="T1"/>
                  </a:cxn>
                  <a:cxn ang="0">
                    <a:pos x="T2" y="T3"/>
                  </a:cxn>
                  <a:cxn ang="0">
                    <a:pos x="T4" y="T5"/>
                  </a:cxn>
                  <a:cxn ang="0">
                    <a:pos x="T6" y="T7"/>
                  </a:cxn>
                  <a:cxn ang="0">
                    <a:pos x="T8" y="T9"/>
                  </a:cxn>
                </a:cxnLst>
                <a:rect b="b" l="0" r="r" t="0"/>
                <a:pathLst>
                  <a:path h="54" w="40">
                    <a:moveTo>
                      <a:pt x="0" y="22"/>
                    </a:moveTo>
                    <a:lnTo>
                      <a:pt x="40" y="0"/>
                    </a:lnTo>
                    <a:lnTo>
                      <a:pt x="40" y="26"/>
                    </a:lnTo>
                    <a:lnTo>
                      <a:pt x="0" y="54"/>
                    </a:lnTo>
                    <a:lnTo>
                      <a:pt x="0" y="22"/>
                    </a:lnTo>
                    <a:close/>
                  </a:path>
                </a:pathLst>
              </a:custGeom>
              <a:grpFill/>
              <a:ln>
                <a:noFill/>
              </a:ln>
            </p:spPr>
            <p:txBody>
              <a:bodyPr anchor="t" anchorCtr="0" bIns="45720" compatLnSpc="1" lIns="91440" numCol="1" rIns="91440" tIns="45720" vert="horz" wrap="square"/>
              <a:lstStyle/>
              <a:p>
                <a:endParaRPr altLang="en-US" lang="zh-CN"/>
              </a:p>
            </p:txBody>
          </p:sp>
          <p:sp>
            <p:nvSpPr>
              <p:cNvPr id="734" name="Freeform 1382"/>
              <p:cNvSpPr/>
              <p:nvPr/>
            </p:nvSpPr>
            <p:spPr bwMode="auto">
              <a:xfrm>
                <a:off x="5374" y="2171"/>
                <a:ext cx="34" cy="46"/>
              </a:xfrm>
              <a:custGeom>
                <a:gdLst>
                  <a:gd fmla="*/ 34 w 34" name="T0"/>
                  <a:gd fmla="*/ 0 h 46" name="T1"/>
                  <a:gd fmla="*/ 34 w 34" name="T2"/>
                  <a:gd fmla="*/ 22 h 46" name="T3"/>
                  <a:gd fmla="*/ 0 w 34" name="T4"/>
                  <a:gd fmla="*/ 46 h 46" name="T5"/>
                  <a:gd fmla="*/ 0 w 34" name="T6"/>
                  <a:gd fmla="*/ 20 h 46" name="T7"/>
                  <a:gd fmla="*/ 34 w 34" name="T8"/>
                  <a:gd fmla="*/ 0 h 46" name="T9"/>
                </a:gdLst>
                <a:cxnLst>
                  <a:cxn ang="0">
                    <a:pos x="T0" y="T1"/>
                  </a:cxn>
                  <a:cxn ang="0">
                    <a:pos x="T2" y="T3"/>
                  </a:cxn>
                  <a:cxn ang="0">
                    <a:pos x="T4" y="T5"/>
                  </a:cxn>
                  <a:cxn ang="0">
                    <a:pos x="T6" y="T7"/>
                  </a:cxn>
                  <a:cxn ang="0">
                    <a:pos x="T8" y="T9"/>
                  </a:cxn>
                </a:cxnLst>
                <a:rect b="b" l="0" r="r" t="0"/>
                <a:pathLst>
                  <a:path h="46" w="34">
                    <a:moveTo>
                      <a:pt x="34" y="0"/>
                    </a:moveTo>
                    <a:lnTo>
                      <a:pt x="34" y="22"/>
                    </a:lnTo>
                    <a:lnTo>
                      <a:pt x="0" y="46"/>
                    </a:lnTo>
                    <a:lnTo>
                      <a:pt x="0" y="20"/>
                    </a:lnTo>
                    <a:lnTo>
                      <a:pt x="34" y="0"/>
                    </a:lnTo>
                    <a:close/>
                  </a:path>
                </a:pathLst>
              </a:custGeom>
              <a:grpFill/>
              <a:ln>
                <a:noFill/>
              </a:ln>
            </p:spPr>
            <p:txBody>
              <a:bodyPr anchor="t" anchorCtr="0" bIns="45720" compatLnSpc="1" lIns="91440" numCol="1" rIns="91440" tIns="45720" vert="horz" wrap="square"/>
              <a:lstStyle/>
              <a:p>
                <a:endParaRPr altLang="en-US" lang="zh-CN"/>
              </a:p>
            </p:txBody>
          </p:sp>
          <p:sp>
            <p:nvSpPr>
              <p:cNvPr id="735" name="Freeform 1383"/>
              <p:cNvSpPr/>
              <p:nvPr/>
            </p:nvSpPr>
            <p:spPr bwMode="auto">
              <a:xfrm>
                <a:off x="5424" y="2133"/>
                <a:ext cx="50" cy="50"/>
              </a:xfrm>
              <a:custGeom>
                <a:gdLst>
                  <a:gd fmla="*/ 50 w 50" name="T0"/>
                  <a:gd fmla="*/ 0 h 50" name="T1"/>
                  <a:gd fmla="*/ 50 w 50" name="T2"/>
                  <a:gd fmla="*/ 16 h 50" name="T3"/>
                  <a:gd fmla="*/ 0 w 50" name="T4"/>
                  <a:gd fmla="*/ 50 h 50" name="T5"/>
                  <a:gd fmla="*/ 0 w 50" name="T6"/>
                  <a:gd fmla="*/ 30 h 50" name="T7"/>
                  <a:gd fmla="*/ 50 w 50" name="T8"/>
                  <a:gd fmla="*/ 0 h 50" name="T9"/>
                </a:gdLst>
                <a:cxnLst>
                  <a:cxn ang="0">
                    <a:pos x="T0" y="T1"/>
                  </a:cxn>
                  <a:cxn ang="0">
                    <a:pos x="T2" y="T3"/>
                  </a:cxn>
                  <a:cxn ang="0">
                    <a:pos x="T4" y="T5"/>
                  </a:cxn>
                  <a:cxn ang="0">
                    <a:pos x="T6" y="T7"/>
                  </a:cxn>
                  <a:cxn ang="0">
                    <a:pos x="T8" y="T9"/>
                  </a:cxn>
                </a:cxnLst>
                <a:rect b="b" l="0" r="r" t="0"/>
                <a:pathLst>
                  <a:path h="50" w="50">
                    <a:moveTo>
                      <a:pt x="50" y="0"/>
                    </a:moveTo>
                    <a:lnTo>
                      <a:pt x="50" y="16"/>
                    </a:lnTo>
                    <a:lnTo>
                      <a:pt x="0" y="50"/>
                    </a:lnTo>
                    <a:lnTo>
                      <a:pt x="0" y="30"/>
                    </a:lnTo>
                    <a:lnTo>
                      <a:pt x="50" y="0"/>
                    </a:lnTo>
                    <a:close/>
                  </a:path>
                </a:pathLst>
              </a:custGeom>
              <a:grpFill/>
              <a:ln>
                <a:noFill/>
              </a:ln>
            </p:spPr>
            <p:txBody>
              <a:bodyPr anchor="t" anchorCtr="0" bIns="45720" compatLnSpc="1" lIns="91440" numCol="1" rIns="91440" tIns="45720" vert="horz" wrap="square"/>
              <a:lstStyle/>
              <a:p>
                <a:endParaRPr altLang="en-US" lang="zh-CN"/>
              </a:p>
            </p:txBody>
          </p:sp>
          <p:sp>
            <p:nvSpPr>
              <p:cNvPr id="736" name="Freeform 1384"/>
              <p:cNvSpPr/>
              <p:nvPr/>
            </p:nvSpPr>
            <p:spPr bwMode="auto">
              <a:xfrm>
                <a:off x="5320" y="2259"/>
                <a:ext cx="22" cy="46"/>
              </a:xfrm>
              <a:custGeom>
                <a:gdLst>
                  <a:gd fmla="*/ 0 w 22" name="T0"/>
                  <a:gd fmla="*/ 16 h 46" name="T1"/>
                  <a:gd fmla="*/ 22 w 22" name="T2"/>
                  <a:gd fmla="*/ 0 h 46" name="T3"/>
                  <a:gd fmla="*/ 22 w 22" name="T4"/>
                  <a:gd fmla="*/ 30 h 46" name="T5"/>
                  <a:gd fmla="*/ 0 w 22" name="T6"/>
                  <a:gd fmla="*/ 46 h 46" name="T7"/>
                  <a:gd fmla="*/ 0 w 22" name="T8"/>
                  <a:gd fmla="*/ 16 h 46" name="T9"/>
                </a:gdLst>
                <a:cxnLst>
                  <a:cxn ang="0">
                    <a:pos x="T0" y="T1"/>
                  </a:cxn>
                  <a:cxn ang="0">
                    <a:pos x="T2" y="T3"/>
                  </a:cxn>
                  <a:cxn ang="0">
                    <a:pos x="T4" y="T5"/>
                  </a:cxn>
                  <a:cxn ang="0">
                    <a:pos x="T6" y="T7"/>
                  </a:cxn>
                  <a:cxn ang="0">
                    <a:pos x="T8" y="T9"/>
                  </a:cxn>
                </a:cxnLst>
                <a:rect b="b" l="0" r="r" t="0"/>
                <a:pathLst>
                  <a:path h="46" w="22">
                    <a:moveTo>
                      <a:pt x="0" y="16"/>
                    </a:moveTo>
                    <a:lnTo>
                      <a:pt x="22" y="0"/>
                    </a:lnTo>
                    <a:lnTo>
                      <a:pt x="22" y="30"/>
                    </a:lnTo>
                    <a:lnTo>
                      <a:pt x="0" y="46"/>
                    </a:lnTo>
                    <a:lnTo>
                      <a:pt x="0" y="16"/>
                    </a:lnTo>
                    <a:close/>
                  </a:path>
                </a:pathLst>
              </a:custGeom>
              <a:grpFill/>
              <a:ln>
                <a:noFill/>
              </a:ln>
            </p:spPr>
            <p:txBody>
              <a:bodyPr anchor="t" anchorCtr="0" bIns="45720" compatLnSpc="1" lIns="91440" numCol="1" rIns="91440" tIns="45720" vert="horz" wrap="square"/>
              <a:lstStyle/>
              <a:p>
                <a:endParaRPr altLang="en-US" lang="zh-CN"/>
              </a:p>
            </p:txBody>
          </p:sp>
          <p:sp>
            <p:nvSpPr>
              <p:cNvPr id="737" name="Freeform 1385"/>
              <p:cNvSpPr/>
              <p:nvPr/>
            </p:nvSpPr>
            <p:spPr bwMode="auto">
              <a:xfrm>
                <a:off x="5358" y="2195"/>
                <a:ext cx="82" cy="82"/>
              </a:xfrm>
              <a:custGeom>
                <a:gdLst>
                  <a:gd fmla="*/ 82 w 82" name="T0"/>
                  <a:gd fmla="*/ 0 h 82" name="T1"/>
                  <a:gd fmla="*/ 82 w 82" name="T2"/>
                  <a:gd fmla="*/ 20 h 82" name="T3"/>
                  <a:gd fmla="*/ 0 w 82" name="T4"/>
                  <a:gd fmla="*/ 82 h 82" name="T5"/>
                  <a:gd fmla="*/ 0 w 82" name="T6"/>
                  <a:gd fmla="*/ 54 h 82" name="T7"/>
                  <a:gd fmla="*/ 82 w 82" name="T8"/>
                  <a:gd fmla="*/ 0 h 82" name="T9"/>
                </a:gdLst>
                <a:cxnLst>
                  <a:cxn ang="0">
                    <a:pos x="T0" y="T1"/>
                  </a:cxn>
                  <a:cxn ang="0">
                    <a:pos x="T2" y="T3"/>
                  </a:cxn>
                  <a:cxn ang="0">
                    <a:pos x="T4" y="T5"/>
                  </a:cxn>
                  <a:cxn ang="0">
                    <a:pos x="T6" y="T7"/>
                  </a:cxn>
                  <a:cxn ang="0">
                    <a:pos x="T8" y="T9"/>
                  </a:cxn>
                </a:cxnLst>
                <a:rect b="b" l="0" r="r" t="0"/>
                <a:pathLst>
                  <a:path h="82" w="82">
                    <a:moveTo>
                      <a:pt x="82" y="0"/>
                    </a:moveTo>
                    <a:lnTo>
                      <a:pt x="82" y="20"/>
                    </a:lnTo>
                    <a:lnTo>
                      <a:pt x="0" y="82"/>
                    </a:lnTo>
                    <a:lnTo>
                      <a:pt x="0" y="54"/>
                    </a:lnTo>
                    <a:lnTo>
                      <a:pt x="82" y="0"/>
                    </a:lnTo>
                    <a:close/>
                  </a:path>
                </a:pathLst>
              </a:custGeom>
              <a:grpFill/>
              <a:ln>
                <a:noFill/>
              </a:ln>
            </p:spPr>
            <p:txBody>
              <a:bodyPr anchor="t" anchorCtr="0" bIns="45720" compatLnSpc="1" lIns="91440" numCol="1" rIns="91440" tIns="45720" vert="horz" wrap="square"/>
              <a:lstStyle/>
              <a:p>
                <a:endParaRPr altLang="en-US" lang="zh-CN"/>
              </a:p>
            </p:txBody>
          </p:sp>
          <p:sp>
            <p:nvSpPr>
              <p:cNvPr id="738" name="Freeform 1386"/>
              <p:cNvSpPr/>
              <p:nvPr/>
            </p:nvSpPr>
            <p:spPr bwMode="auto">
              <a:xfrm>
                <a:off x="5454" y="2173"/>
                <a:ext cx="20" cy="30"/>
              </a:xfrm>
              <a:custGeom>
                <a:gdLst>
                  <a:gd fmla="*/ 20 w 20" name="T0"/>
                  <a:gd fmla="*/ 0 h 30" name="T1"/>
                  <a:gd fmla="*/ 20 w 20" name="T2"/>
                  <a:gd fmla="*/ 16 h 30" name="T3"/>
                  <a:gd fmla="*/ 0 w 20" name="T4"/>
                  <a:gd fmla="*/ 30 h 30" name="T5"/>
                  <a:gd fmla="*/ 0 w 20" name="T6"/>
                  <a:gd fmla="*/ 12 h 30" name="T7"/>
                  <a:gd fmla="*/ 20 w 20" name="T8"/>
                  <a:gd fmla="*/ 0 h 30" name="T9"/>
                </a:gdLst>
                <a:cxnLst>
                  <a:cxn ang="0">
                    <a:pos x="T0" y="T1"/>
                  </a:cxn>
                  <a:cxn ang="0">
                    <a:pos x="T2" y="T3"/>
                  </a:cxn>
                  <a:cxn ang="0">
                    <a:pos x="T4" y="T5"/>
                  </a:cxn>
                  <a:cxn ang="0">
                    <a:pos x="T6" y="T7"/>
                  </a:cxn>
                  <a:cxn ang="0">
                    <a:pos x="T8" y="T9"/>
                  </a:cxn>
                </a:cxnLst>
                <a:rect b="b" l="0" r="r" t="0"/>
                <a:pathLst>
                  <a:path h="30" w="20">
                    <a:moveTo>
                      <a:pt x="20" y="0"/>
                    </a:moveTo>
                    <a:lnTo>
                      <a:pt x="20" y="16"/>
                    </a:lnTo>
                    <a:lnTo>
                      <a:pt x="0" y="30"/>
                    </a:lnTo>
                    <a:lnTo>
                      <a:pt x="0" y="12"/>
                    </a:lnTo>
                    <a:lnTo>
                      <a:pt x="20" y="0"/>
                    </a:lnTo>
                    <a:close/>
                  </a:path>
                </a:pathLst>
              </a:custGeom>
              <a:grpFill/>
              <a:ln>
                <a:noFill/>
              </a:ln>
            </p:spPr>
            <p:txBody>
              <a:bodyPr anchor="t" anchorCtr="0" bIns="45720" compatLnSpc="1" lIns="91440" numCol="1" rIns="91440" tIns="45720" vert="horz" wrap="square"/>
              <a:lstStyle/>
              <a:p>
                <a:endParaRPr altLang="en-US" lang="zh-CN"/>
              </a:p>
            </p:txBody>
          </p:sp>
          <p:sp>
            <p:nvSpPr>
              <p:cNvPr id="739" name="Freeform 1387"/>
              <p:cNvSpPr/>
              <p:nvPr/>
            </p:nvSpPr>
            <p:spPr bwMode="auto">
              <a:xfrm>
                <a:off x="5392" y="2259"/>
                <a:ext cx="20" cy="38"/>
              </a:xfrm>
              <a:custGeom>
                <a:gdLst>
                  <a:gd fmla="*/ 20 w 20" name="T0"/>
                  <a:gd fmla="*/ 0 h 38" name="T1"/>
                  <a:gd fmla="*/ 20 w 20" name="T2"/>
                  <a:gd fmla="*/ 22 h 38" name="T3"/>
                  <a:gd fmla="*/ 0 w 20" name="T4"/>
                  <a:gd fmla="*/ 38 h 38" name="T5"/>
                  <a:gd fmla="*/ 0 w 20" name="T6"/>
                  <a:gd fmla="*/ 14 h 38" name="T7"/>
                  <a:gd fmla="*/ 20 w 20" name="T8"/>
                  <a:gd fmla="*/ 0 h 38" name="T9"/>
                </a:gdLst>
                <a:cxnLst>
                  <a:cxn ang="0">
                    <a:pos x="T0" y="T1"/>
                  </a:cxn>
                  <a:cxn ang="0">
                    <a:pos x="T2" y="T3"/>
                  </a:cxn>
                  <a:cxn ang="0">
                    <a:pos x="T4" y="T5"/>
                  </a:cxn>
                  <a:cxn ang="0">
                    <a:pos x="T6" y="T7"/>
                  </a:cxn>
                  <a:cxn ang="0">
                    <a:pos x="T8" y="T9"/>
                  </a:cxn>
                </a:cxnLst>
                <a:rect b="b" l="0" r="r" t="0"/>
                <a:pathLst>
                  <a:path h="38" w="20">
                    <a:moveTo>
                      <a:pt x="20" y="0"/>
                    </a:moveTo>
                    <a:lnTo>
                      <a:pt x="20" y="22"/>
                    </a:lnTo>
                    <a:lnTo>
                      <a:pt x="0" y="38"/>
                    </a:lnTo>
                    <a:lnTo>
                      <a:pt x="0" y="14"/>
                    </a:lnTo>
                    <a:lnTo>
                      <a:pt x="20" y="0"/>
                    </a:lnTo>
                    <a:close/>
                  </a:path>
                </a:pathLst>
              </a:custGeom>
              <a:grpFill/>
              <a:ln>
                <a:noFill/>
              </a:ln>
            </p:spPr>
            <p:txBody>
              <a:bodyPr anchor="t" anchorCtr="0" bIns="45720" compatLnSpc="1" lIns="91440" numCol="1" rIns="91440" tIns="45720" vert="horz" wrap="square"/>
              <a:lstStyle/>
              <a:p>
                <a:endParaRPr altLang="en-US" lang="zh-CN"/>
              </a:p>
            </p:txBody>
          </p:sp>
          <p:sp>
            <p:nvSpPr>
              <p:cNvPr id="740" name="Freeform 1388"/>
              <p:cNvSpPr/>
              <p:nvPr/>
            </p:nvSpPr>
            <p:spPr bwMode="auto">
              <a:xfrm>
                <a:off x="5454" y="2215"/>
                <a:ext cx="20" cy="32"/>
              </a:xfrm>
              <a:custGeom>
                <a:gdLst>
                  <a:gd fmla="*/ 20 w 20" name="T0"/>
                  <a:gd fmla="*/ 0 h 32" name="T1"/>
                  <a:gd fmla="*/ 20 w 20" name="T2"/>
                  <a:gd fmla="*/ 16 h 32" name="T3"/>
                  <a:gd fmla="*/ 0 w 20" name="T4"/>
                  <a:gd fmla="*/ 32 h 32" name="T5"/>
                  <a:gd fmla="*/ 0 w 20" name="T6"/>
                  <a:gd fmla="*/ 14 h 32" name="T7"/>
                  <a:gd fmla="*/ 20 w 20" name="T8"/>
                  <a:gd fmla="*/ 0 h 32" name="T9"/>
                </a:gdLst>
                <a:cxnLst>
                  <a:cxn ang="0">
                    <a:pos x="T0" y="T1"/>
                  </a:cxn>
                  <a:cxn ang="0">
                    <a:pos x="T2" y="T3"/>
                  </a:cxn>
                  <a:cxn ang="0">
                    <a:pos x="T4" y="T5"/>
                  </a:cxn>
                  <a:cxn ang="0">
                    <a:pos x="T6" y="T7"/>
                  </a:cxn>
                  <a:cxn ang="0">
                    <a:pos x="T8" y="T9"/>
                  </a:cxn>
                </a:cxnLst>
                <a:rect b="b" l="0" r="r" t="0"/>
                <a:pathLst>
                  <a:path h="32" w="20">
                    <a:moveTo>
                      <a:pt x="20" y="0"/>
                    </a:moveTo>
                    <a:lnTo>
                      <a:pt x="20" y="16"/>
                    </a:lnTo>
                    <a:lnTo>
                      <a:pt x="0" y="32"/>
                    </a:lnTo>
                    <a:lnTo>
                      <a:pt x="0" y="14"/>
                    </a:lnTo>
                    <a:lnTo>
                      <a:pt x="20" y="0"/>
                    </a:lnTo>
                    <a:close/>
                  </a:path>
                </a:pathLst>
              </a:custGeom>
              <a:grpFill/>
              <a:ln>
                <a:noFill/>
              </a:ln>
            </p:spPr>
            <p:txBody>
              <a:bodyPr anchor="t" anchorCtr="0" bIns="45720" compatLnSpc="1" lIns="91440" numCol="1" rIns="91440" tIns="45720" vert="horz" wrap="square"/>
              <a:lstStyle/>
              <a:p>
                <a:endParaRPr altLang="en-US" lang="zh-CN"/>
              </a:p>
            </p:txBody>
          </p:sp>
          <p:sp>
            <p:nvSpPr>
              <p:cNvPr id="741" name="Freeform 1389"/>
              <p:cNvSpPr/>
              <p:nvPr/>
            </p:nvSpPr>
            <p:spPr bwMode="auto">
              <a:xfrm>
                <a:off x="5320" y="2349"/>
                <a:ext cx="32" cy="56"/>
              </a:xfrm>
              <a:custGeom>
                <a:gdLst>
                  <a:gd fmla="*/ 0 w 32" name="T0"/>
                  <a:gd fmla="*/ 26 h 56" name="T1"/>
                  <a:gd fmla="*/ 32 w 32" name="T2"/>
                  <a:gd fmla="*/ 0 h 56" name="T3"/>
                  <a:gd fmla="*/ 32 w 32" name="T4"/>
                  <a:gd fmla="*/ 28 h 56" name="T5"/>
                  <a:gd fmla="*/ 0 w 32" name="T6"/>
                  <a:gd fmla="*/ 56 h 56" name="T7"/>
                  <a:gd fmla="*/ 0 w 32" name="T8"/>
                  <a:gd fmla="*/ 26 h 56" name="T9"/>
                </a:gdLst>
                <a:cxnLst>
                  <a:cxn ang="0">
                    <a:pos x="T0" y="T1"/>
                  </a:cxn>
                  <a:cxn ang="0">
                    <a:pos x="T2" y="T3"/>
                  </a:cxn>
                  <a:cxn ang="0">
                    <a:pos x="T4" y="T5"/>
                  </a:cxn>
                  <a:cxn ang="0">
                    <a:pos x="T6" y="T7"/>
                  </a:cxn>
                  <a:cxn ang="0">
                    <a:pos x="T8" y="T9"/>
                  </a:cxn>
                </a:cxnLst>
                <a:rect b="b" l="0" r="r" t="0"/>
                <a:pathLst>
                  <a:path h="56" w="32">
                    <a:moveTo>
                      <a:pt x="0" y="26"/>
                    </a:moveTo>
                    <a:lnTo>
                      <a:pt x="32" y="0"/>
                    </a:lnTo>
                    <a:lnTo>
                      <a:pt x="32" y="28"/>
                    </a:lnTo>
                    <a:lnTo>
                      <a:pt x="0" y="56"/>
                    </a:lnTo>
                    <a:lnTo>
                      <a:pt x="0" y="26"/>
                    </a:lnTo>
                    <a:close/>
                  </a:path>
                </a:pathLst>
              </a:custGeom>
              <a:grpFill/>
              <a:ln>
                <a:noFill/>
              </a:ln>
            </p:spPr>
            <p:txBody>
              <a:bodyPr anchor="t" anchorCtr="0" bIns="45720" compatLnSpc="1" lIns="91440" numCol="1" rIns="91440" tIns="45720" vert="horz" wrap="square"/>
              <a:lstStyle/>
              <a:p>
                <a:endParaRPr altLang="en-US" lang="zh-CN"/>
              </a:p>
            </p:txBody>
          </p:sp>
          <p:sp>
            <p:nvSpPr>
              <p:cNvPr id="742" name="Freeform 1390"/>
              <p:cNvSpPr/>
              <p:nvPr/>
            </p:nvSpPr>
            <p:spPr bwMode="auto">
              <a:xfrm>
                <a:off x="5366" y="2293"/>
                <a:ext cx="58" cy="70"/>
              </a:xfrm>
              <a:custGeom>
                <a:gdLst>
                  <a:gd fmla="*/ 58 w 58" name="T0"/>
                  <a:gd fmla="*/ 0 h 70" name="T1"/>
                  <a:gd fmla="*/ 58 w 58" name="T2"/>
                  <a:gd fmla="*/ 20 h 70" name="T3"/>
                  <a:gd fmla="*/ 0 w 58" name="T4"/>
                  <a:gd fmla="*/ 70 h 70" name="T5"/>
                  <a:gd fmla="*/ 0 w 58" name="T6"/>
                  <a:gd fmla="*/ 44 h 70" name="T7"/>
                  <a:gd fmla="*/ 58 w 58" name="T8"/>
                  <a:gd fmla="*/ 0 h 70" name="T9"/>
                </a:gdLst>
                <a:cxnLst>
                  <a:cxn ang="0">
                    <a:pos x="T0" y="T1"/>
                  </a:cxn>
                  <a:cxn ang="0">
                    <a:pos x="T2" y="T3"/>
                  </a:cxn>
                  <a:cxn ang="0">
                    <a:pos x="T4" y="T5"/>
                  </a:cxn>
                  <a:cxn ang="0">
                    <a:pos x="T6" y="T7"/>
                  </a:cxn>
                  <a:cxn ang="0">
                    <a:pos x="T8" y="T9"/>
                  </a:cxn>
                </a:cxnLst>
                <a:rect b="b" l="0" r="r" t="0"/>
                <a:pathLst>
                  <a:path h="70" w="57">
                    <a:moveTo>
                      <a:pt x="58" y="0"/>
                    </a:moveTo>
                    <a:lnTo>
                      <a:pt x="58" y="20"/>
                    </a:lnTo>
                    <a:lnTo>
                      <a:pt x="0" y="70"/>
                    </a:lnTo>
                    <a:lnTo>
                      <a:pt x="0" y="44"/>
                    </a:lnTo>
                    <a:lnTo>
                      <a:pt x="58" y="0"/>
                    </a:lnTo>
                    <a:close/>
                  </a:path>
                </a:pathLst>
              </a:custGeom>
              <a:grpFill/>
              <a:ln>
                <a:noFill/>
              </a:ln>
            </p:spPr>
            <p:txBody>
              <a:bodyPr anchor="t" anchorCtr="0" bIns="45720" compatLnSpc="1" lIns="91440" numCol="1" rIns="91440" tIns="45720" vert="horz" wrap="square"/>
              <a:lstStyle/>
              <a:p>
                <a:endParaRPr altLang="en-US" lang="zh-CN"/>
              </a:p>
            </p:txBody>
          </p:sp>
          <p:sp>
            <p:nvSpPr>
              <p:cNvPr id="743" name="Freeform 1391"/>
              <p:cNvSpPr/>
              <p:nvPr/>
            </p:nvSpPr>
            <p:spPr bwMode="auto">
              <a:xfrm>
                <a:off x="5440" y="2255"/>
                <a:ext cx="34" cy="46"/>
              </a:xfrm>
              <a:custGeom>
                <a:gdLst>
                  <a:gd fmla="*/ 34 w 34" name="T0"/>
                  <a:gd fmla="*/ 0 h 46" name="T1"/>
                  <a:gd fmla="*/ 34 w 34" name="T2"/>
                  <a:gd fmla="*/ 14 h 46" name="T3"/>
                  <a:gd fmla="*/ 0 w 34" name="T4"/>
                  <a:gd fmla="*/ 46 h 46" name="T5"/>
                  <a:gd fmla="*/ 0 w 34" name="T6"/>
                  <a:gd fmla="*/ 26 h 46" name="T7"/>
                  <a:gd fmla="*/ 34 w 34" name="T8"/>
                  <a:gd fmla="*/ 0 h 46" name="T9"/>
                </a:gdLst>
                <a:cxnLst>
                  <a:cxn ang="0">
                    <a:pos x="T0" y="T1"/>
                  </a:cxn>
                  <a:cxn ang="0">
                    <a:pos x="T2" y="T3"/>
                  </a:cxn>
                  <a:cxn ang="0">
                    <a:pos x="T4" y="T5"/>
                  </a:cxn>
                  <a:cxn ang="0">
                    <a:pos x="T6" y="T7"/>
                  </a:cxn>
                  <a:cxn ang="0">
                    <a:pos x="T8" y="T9"/>
                  </a:cxn>
                </a:cxnLst>
                <a:rect b="b" l="0" r="r" t="0"/>
                <a:pathLst>
                  <a:path h="46" w="34">
                    <a:moveTo>
                      <a:pt x="34" y="0"/>
                    </a:moveTo>
                    <a:lnTo>
                      <a:pt x="34" y="14"/>
                    </a:lnTo>
                    <a:lnTo>
                      <a:pt x="0" y="46"/>
                    </a:lnTo>
                    <a:lnTo>
                      <a:pt x="0" y="26"/>
                    </a:lnTo>
                    <a:lnTo>
                      <a:pt x="34" y="0"/>
                    </a:lnTo>
                    <a:close/>
                  </a:path>
                </a:pathLst>
              </a:custGeom>
              <a:grpFill/>
              <a:ln>
                <a:noFill/>
              </a:ln>
            </p:spPr>
            <p:txBody>
              <a:bodyPr anchor="t" anchorCtr="0" bIns="45720" compatLnSpc="1" lIns="91440" numCol="1" rIns="91440" tIns="45720" vert="horz" wrap="square"/>
              <a:lstStyle/>
              <a:p>
                <a:endParaRPr altLang="en-US" lang="zh-CN"/>
              </a:p>
            </p:txBody>
          </p:sp>
          <p:sp>
            <p:nvSpPr>
              <p:cNvPr id="744" name="Freeform 1392"/>
              <p:cNvSpPr/>
              <p:nvPr/>
            </p:nvSpPr>
            <p:spPr bwMode="auto">
              <a:xfrm>
                <a:off x="5320" y="2409"/>
                <a:ext cx="16" cy="46"/>
              </a:xfrm>
              <a:custGeom>
                <a:gdLst>
                  <a:gd fmla="*/ 0 w 16" name="T0"/>
                  <a:gd fmla="*/ 14 h 46" name="T1"/>
                  <a:gd fmla="*/ 16 w 16" name="T2"/>
                  <a:gd fmla="*/ 0 h 46" name="T3"/>
                  <a:gd fmla="*/ 16 w 16" name="T4"/>
                  <a:gd fmla="*/ 30 h 46" name="T5"/>
                  <a:gd fmla="*/ 0 w 16" name="T6"/>
                  <a:gd fmla="*/ 46 h 46" name="T7"/>
                  <a:gd fmla="*/ 0 w 16" name="T8"/>
                  <a:gd fmla="*/ 14 h 46" name="T9"/>
                </a:gdLst>
                <a:cxnLst>
                  <a:cxn ang="0">
                    <a:pos x="T0" y="T1"/>
                  </a:cxn>
                  <a:cxn ang="0">
                    <a:pos x="T2" y="T3"/>
                  </a:cxn>
                  <a:cxn ang="0">
                    <a:pos x="T4" y="T5"/>
                  </a:cxn>
                  <a:cxn ang="0">
                    <a:pos x="T6" y="T7"/>
                  </a:cxn>
                  <a:cxn ang="0">
                    <a:pos x="T8" y="T9"/>
                  </a:cxn>
                </a:cxnLst>
                <a:rect b="b" l="0" r="r" t="0"/>
                <a:pathLst>
                  <a:path h="46" w="16">
                    <a:moveTo>
                      <a:pt x="0" y="14"/>
                    </a:moveTo>
                    <a:lnTo>
                      <a:pt x="16" y="0"/>
                    </a:lnTo>
                    <a:lnTo>
                      <a:pt x="16" y="30"/>
                    </a:lnTo>
                    <a:lnTo>
                      <a:pt x="0" y="46"/>
                    </a:lnTo>
                    <a:lnTo>
                      <a:pt x="0" y="14"/>
                    </a:lnTo>
                    <a:close/>
                  </a:path>
                </a:pathLst>
              </a:custGeom>
              <a:grpFill/>
              <a:ln>
                <a:noFill/>
              </a:ln>
            </p:spPr>
            <p:txBody>
              <a:bodyPr anchor="t" anchorCtr="0" bIns="45720" compatLnSpc="1" lIns="91440" numCol="1" rIns="91440" tIns="45720" vert="horz" wrap="square"/>
              <a:lstStyle/>
              <a:p>
                <a:endParaRPr altLang="en-US" lang="zh-CN"/>
              </a:p>
            </p:txBody>
          </p:sp>
          <p:sp>
            <p:nvSpPr>
              <p:cNvPr id="745" name="Freeform 1393"/>
              <p:cNvSpPr/>
              <p:nvPr/>
            </p:nvSpPr>
            <p:spPr bwMode="auto">
              <a:xfrm>
                <a:off x="5352" y="2351"/>
                <a:ext cx="54" cy="74"/>
              </a:xfrm>
              <a:custGeom>
                <a:gdLst>
                  <a:gd fmla="*/ 54 w 54" name="T0"/>
                  <a:gd fmla="*/ 0 h 74" name="T1"/>
                  <a:gd fmla="*/ 54 w 54" name="T2"/>
                  <a:gd fmla="*/ 22 h 74" name="T3"/>
                  <a:gd fmla="*/ 0 w 54" name="T4"/>
                  <a:gd fmla="*/ 74 h 74" name="T5"/>
                  <a:gd fmla="*/ 0 w 54" name="T6"/>
                  <a:gd fmla="*/ 46 h 74" name="T7"/>
                  <a:gd fmla="*/ 54 w 54" name="T8"/>
                  <a:gd fmla="*/ 0 h 74" name="T9"/>
                </a:gdLst>
                <a:cxnLst>
                  <a:cxn ang="0">
                    <a:pos x="T0" y="T1"/>
                  </a:cxn>
                  <a:cxn ang="0">
                    <a:pos x="T2" y="T3"/>
                  </a:cxn>
                  <a:cxn ang="0">
                    <a:pos x="T4" y="T5"/>
                  </a:cxn>
                  <a:cxn ang="0">
                    <a:pos x="T6" y="T7"/>
                  </a:cxn>
                  <a:cxn ang="0">
                    <a:pos x="T8" y="T9"/>
                  </a:cxn>
                </a:cxnLst>
                <a:rect b="b" l="0" r="r" t="0"/>
                <a:pathLst>
                  <a:path h="74" w="54">
                    <a:moveTo>
                      <a:pt x="54" y="0"/>
                    </a:moveTo>
                    <a:lnTo>
                      <a:pt x="54" y="22"/>
                    </a:lnTo>
                    <a:lnTo>
                      <a:pt x="0" y="74"/>
                    </a:lnTo>
                    <a:lnTo>
                      <a:pt x="0" y="46"/>
                    </a:lnTo>
                    <a:lnTo>
                      <a:pt x="54" y="0"/>
                    </a:lnTo>
                    <a:close/>
                  </a:path>
                </a:pathLst>
              </a:custGeom>
              <a:grpFill/>
              <a:ln>
                <a:noFill/>
              </a:ln>
            </p:spPr>
            <p:txBody>
              <a:bodyPr anchor="t" anchorCtr="0" bIns="45720" compatLnSpc="1" lIns="91440" numCol="1" rIns="91440" tIns="45720" vert="horz" wrap="square"/>
              <a:lstStyle/>
              <a:p>
                <a:endParaRPr altLang="en-US" lang="zh-CN"/>
              </a:p>
            </p:txBody>
          </p:sp>
          <p:sp>
            <p:nvSpPr>
              <p:cNvPr id="746" name="Freeform 1394"/>
              <p:cNvSpPr/>
              <p:nvPr/>
            </p:nvSpPr>
            <p:spPr bwMode="auto">
              <a:xfrm>
                <a:off x="5422" y="2295"/>
                <a:ext cx="52" cy="64"/>
              </a:xfrm>
              <a:custGeom>
                <a:gdLst>
                  <a:gd fmla="*/ 52 w 52" name="T0"/>
                  <a:gd fmla="*/ 0 h 64" name="T1"/>
                  <a:gd fmla="*/ 52 w 52" name="T2"/>
                  <a:gd fmla="*/ 16 h 64" name="T3"/>
                  <a:gd fmla="*/ 0 w 52" name="T4"/>
                  <a:gd fmla="*/ 64 h 64" name="T5"/>
                  <a:gd fmla="*/ 0 w 52" name="T6"/>
                  <a:gd fmla="*/ 44 h 64" name="T7"/>
                  <a:gd fmla="*/ 52 w 52" name="T8"/>
                  <a:gd fmla="*/ 0 h 64" name="T9"/>
                </a:gdLst>
                <a:cxnLst>
                  <a:cxn ang="0">
                    <a:pos x="T0" y="T1"/>
                  </a:cxn>
                  <a:cxn ang="0">
                    <a:pos x="T2" y="T3"/>
                  </a:cxn>
                  <a:cxn ang="0">
                    <a:pos x="T4" y="T5"/>
                  </a:cxn>
                  <a:cxn ang="0">
                    <a:pos x="T6" y="T7"/>
                  </a:cxn>
                  <a:cxn ang="0">
                    <a:pos x="T8" y="T9"/>
                  </a:cxn>
                </a:cxnLst>
                <a:rect b="b" l="0" r="r" t="0"/>
                <a:pathLst>
                  <a:path h="64" w="52">
                    <a:moveTo>
                      <a:pt x="52" y="0"/>
                    </a:moveTo>
                    <a:lnTo>
                      <a:pt x="52" y="16"/>
                    </a:lnTo>
                    <a:lnTo>
                      <a:pt x="0" y="64"/>
                    </a:lnTo>
                    <a:lnTo>
                      <a:pt x="0" y="44"/>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747" name="Freeform 1395"/>
              <p:cNvSpPr/>
              <p:nvPr/>
            </p:nvSpPr>
            <p:spPr bwMode="auto">
              <a:xfrm>
                <a:off x="5320" y="2443"/>
                <a:ext cx="38" cy="64"/>
              </a:xfrm>
              <a:custGeom>
                <a:gdLst>
                  <a:gd fmla="*/ 0 w 38" name="T0"/>
                  <a:gd fmla="*/ 34 h 64" name="T1"/>
                  <a:gd fmla="*/ 38 w 38" name="T2"/>
                  <a:gd fmla="*/ 0 h 64" name="T3"/>
                  <a:gd fmla="*/ 38 w 38" name="T4"/>
                  <a:gd fmla="*/ 28 h 64" name="T5"/>
                  <a:gd fmla="*/ 0 w 38" name="T6"/>
                  <a:gd fmla="*/ 64 h 64" name="T7"/>
                  <a:gd fmla="*/ 0 w 38" name="T8"/>
                  <a:gd fmla="*/ 34 h 64" name="T9"/>
                </a:gdLst>
                <a:cxnLst>
                  <a:cxn ang="0">
                    <a:pos x="T0" y="T1"/>
                  </a:cxn>
                  <a:cxn ang="0">
                    <a:pos x="T2" y="T3"/>
                  </a:cxn>
                  <a:cxn ang="0">
                    <a:pos x="T4" y="T5"/>
                  </a:cxn>
                  <a:cxn ang="0">
                    <a:pos x="T6" y="T7"/>
                  </a:cxn>
                  <a:cxn ang="0">
                    <a:pos x="T8" y="T9"/>
                  </a:cxn>
                </a:cxnLst>
                <a:rect b="b" l="0" r="r" t="0"/>
                <a:pathLst>
                  <a:path h="64" w="38">
                    <a:moveTo>
                      <a:pt x="0" y="34"/>
                    </a:moveTo>
                    <a:lnTo>
                      <a:pt x="38" y="0"/>
                    </a:lnTo>
                    <a:lnTo>
                      <a:pt x="38" y="28"/>
                    </a:lnTo>
                    <a:lnTo>
                      <a:pt x="0" y="64"/>
                    </a:lnTo>
                    <a:lnTo>
                      <a:pt x="0" y="34"/>
                    </a:lnTo>
                    <a:close/>
                  </a:path>
                </a:pathLst>
              </a:custGeom>
              <a:grpFill/>
              <a:ln>
                <a:noFill/>
              </a:ln>
            </p:spPr>
            <p:txBody>
              <a:bodyPr anchor="t" anchorCtr="0" bIns="45720" compatLnSpc="1" lIns="91440" numCol="1" rIns="91440" tIns="45720" vert="horz" wrap="square"/>
              <a:lstStyle/>
              <a:p>
                <a:endParaRPr altLang="en-US" lang="zh-CN"/>
              </a:p>
            </p:txBody>
          </p:sp>
          <p:sp>
            <p:nvSpPr>
              <p:cNvPr id="748" name="Freeform 1396"/>
              <p:cNvSpPr/>
              <p:nvPr/>
            </p:nvSpPr>
            <p:spPr bwMode="auto">
              <a:xfrm>
                <a:off x="5372" y="2415"/>
                <a:ext cx="16" cy="40"/>
              </a:xfrm>
              <a:custGeom>
                <a:gdLst>
                  <a:gd fmla="*/ 0 w 16" name="T0"/>
                  <a:gd fmla="*/ 14 h 40" name="T1"/>
                  <a:gd fmla="*/ 16 w 16" name="T2"/>
                  <a:gd fmla="*/ 0 h 40" name="T3"/>
                  <a:gd fmla="*/ 16 w 16" name="T4"/>
                  <a:gd fmla="*/ 24 h 40" name="T5"/>
                  <a:gd fmla="*/ 0 w 16" name="T6"/>
                  <a:gd fmla="*/ 40 h 40" name="T7"/>
                  <a:gd fmla="*/ 0 w 16" name="T8"/>
                  <a:gd fmla="*/ 14 h 40" name="T9"/>
                </a:gdLst>
                <a:cxnLst>
                  <a:cxn ang="0">
                    <a:pos x="T0" y="T1"/>
                  </a:cxn>
                  <a:cxn ang="0">
                    <a:pos x="T2" y="T3"/>
                  </a:cxn>
                  <a:cxn ang="0">
                    <a:pos x="T4" y="T5"/>
                  </a:cxn>
                  <a:cxn ang="0">
                    <a:pos x="T6" y="T7"/>
                  </a:cxn>
                  <a:cxn ang="0">
                    <a:pos x="T8" y="T9"/>
                  </a:cxn>
                </a:cxnLst>
                <a:rect b="b" l="0" r="r" t="0"/>
                <a:pathLst>
                  <a:path h="40" w="16">
                    <a:moveTo>
                      <a:pt x="0" y="14"/>
                    </a:moveTo>
                    <a:lnTo>
                      <a:pt x="16" y="0"/>
                    </a:lnTo>
                    <a:lnTo>
                      <a:pt x="16" y="24"/>
                    </a:lnTo>
                    <a:lnTo>
                      <a:pt x="0" y="40"/>
                    </a:lnTo>
                    <a:lnTo>
                      <a:pt x="0" y="14"/>
                    </a:lnTo>
                    <a:close/>
                  </a:path>
                </a:pathLst>
              </a:custGeom>
              <a:grpFill/>
              <a:ln>
                <a:noFill/>
              </a:ln>
            </p:spPr>
            <p:txBody>
              <a:bodyPr anchor="t" anchorCtr="0" bIns="45720" compatLnSpc="1" lIns="91440" numCol="1" rIns="91440" tIns="45720" vert="horz" wrap="square"/>
              <a:lstStyle/>
              <a:p>
                <a:endParaRPr altLang="en-US" lang="zh-CN"/>
              </a:p>
            </p:txBody>
          </p:sp>
          <p:sp>
            <p:nvSpPr>
              <p:cNvPr id="749" name="Freeform 1397"/>
              <p:cNvSpPr/>
              <p:nvPr/>
            </p:nvSpPr>
            <p:spPr bwMode="auto">
              <a:xfrm>
                <a:off x="5402" y="2375"/>
                <a:ext cx="30" cy="50"/>
              </a:xfrm>
              <a:custGeom>
                <a:gdLst>
                  <a:gd fmla="*/ 30 w 30" name="T0"/>
                  <a:gd fmla="*/ 0 h 50" name="T1"/>
                  <a:gd fmla="*/ 30 w 30" name="T2"/>
                  <a:gd fmla="*/ 20 h 50" name="T3"/>
                  <a:gd fmla="*/ 0 w 30" name="T4"/>
                  <a:gd fmla="*/ 50 h 50" name="T5"/>
                  <a:gd fmla="*/ 0 w 30" name="T6"/>
                  <a:gd fmla="*/ 26 h 50" name="T7"/>
                  <a:gd fmla="*/ 30 w 30" name="T8"/>
                  <a:gd fmla="*/ 0 h 50" name="T9"/>
                </a:gdLst>
                <a:cxnLst>
                  <a:cxn ang="0">
                    <a:pos x="T0" y="T1"/>
                  </a:cxn>
                  <a:cxn ang="0">
                    <a:pos x="T2" y="T3"/>
                  </a:cxn>
                  <a:cxn ang="0">
                    <a:pos x="T4" y="T5"/>
                  </a:cxn>
                  <a:cxn ang="0">
                    <a:pos x="T6" y="T7"/>
                  </a:cxn>
                  <a:cxn ang="0">
                    <a:pos x="T8" y="T9"/>
                  </a:cxn>
                </a:cxnLst>
                <a:rect b="b" l="0" r="r" t="0"/>
                <a:pathLst>
                  <a:path h="50" w="30">
                    <a:moveTo>
                      <a:pt x="30" y="0"/>
                    </a:moveTo>
                    <a:lnTo>
                      <a:pt x="30" y="20"/>
                    </a:lnTo>
                    <a:lnTo>
                      <a:pt x="0" y="50"/>
                    </a:lnTo>
                    <a:lnTo>
                      <a:pt x="0" y="26"/>
                    </a:lnTo>
                    <a:lnTo>
                      <a:pt x="30" y="0"/>
                    </a:lnTo>
                    <a:close/>
                  </a:path>
                </a:pathLst>
              </a:custGeom>
              <a:grpFill/>
              <a:ln>
                <a:noFill/>
              </a:ln>
            </p:spPr>
            <p:txBody>
              <a:bodyPr anchor="t" anchorCtr="0" bIns="45720" compatLnSpc="1" lIns="91440" numCol="1" rIns="91440" tIns="45720" vert="horz" wrap="square"/>
              <a:lstStyle/>
              <a:p>
                <a:endParaRPr altLang="en-US" lang="zh-CN"/>
              </a:p>
            </p:txBody>
          </p:sp>
          <p:sp>
            <p:nvSpPr>
              <p:cNvPr id="750" name="Freeform 1398"/>
              <p:cNvSpPr/>
              <p:nvPr/>
            </p:nvSpPr>
            <p:spPr bwMode="auto">
              <a:xfrm>
                <a:off x="5446" y="2337"/>
                <a:ext cx="28" cy="44"/>
              </a:xfrm>
              <a:custGeom>
                <a:gdLst>
                  <a:gd fmla="*/ 28 w 28" name="T0"/>
                  <a:gd fmla="*/ 0 h 44" name="T1"/>
                  <a:gd fmla="*/ 28 w 28" name="T2"/>
                  <a:gd fmla="*/ 16 h 44" name="T3"/>
                  <a:gd fmla="*/ 0 w 28" name="T4"/>
                  <a:gd fmla="*/ 44 h 44" name="T5"/>
                  <a:gd fmla="*/ 0 w 28" name="T6"/>
                  <a:gd fmla="*/ 24 h 44" name="T7"/>
                  <a:gd fmla="*/ 28 w 28" name="T8"/>
                  <a:gd fmla="*/ 0 h 44" name="T9"/>
                </a:gdLst>
                <a:cxnLst>
                  <a:cxn ang="0">
                    <a:pos x="T0" y="T1"/>
                  </a:cxn>
                  <a:cxn ang="0">
                    <a:pos x="T2" y="T3"/>
                  </a:cxn>
                  <a:cxn ang="0">
                    <a:pos x="T4" y="T5"/>
                  </a:cxn>
                  <a:cxn ang="0">
                    <a:pos x="T6" y="T7"/>
                  </a:cxn>
                  <a:cxn ang="0">
                    <a:pos x="T8" y="T9"/>
                  </a:cxn>
                </a:cxnLst>
                <a:rect b="b" l="0" r="r" t="0"/>
                <a:pathLst>
                  <a:path h="44" w="28">
                    <a:moveTo>
                      <a:pt x="28" y="0"/>
                    </a:moveTo>
                    <a:lnTo>
                      <a:pt x="28" y="16"/>
                    </a:lnTo>
                    <a:lnTo>
                      <a:pt x="0" y="44"/>
                    </a:lnTo>
                    <a:lnTo>
                      <a:pt x="0" y="24"/>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751" name="Freeform 1399"/>
              <p:cNvSpPr/>
              <p:nvPr/>
            </p:nvSpPr>
            <p:spPr bwMode="auto">
              <a:xfrm>
                <a:off x="5320" y="2499"/>
                <a:ext cx="26" cy="58"/>
              </a:xfrm>
              <a:custGeom>
                <a:gdLst>
                  <a:gd fmla="*/ 0 w 26" name="T0"/>
                  <a:gd fmla="*/ 26 h 58" name="T1"/>
                  <a:gd fmla="*/ 26 w 26" name="T2"/>
                  <a:gd fmla="*/ 0 h 58" name="T3"/>
                  <a:gd fmla="*/ 26 w 26" name="T4"/>
                  <a:gd fmla="*/ 30 h 58" name="T5"/>
                  <a:gd fmla="*/ 0 w 26" name="T6"/>
                  <a:gd fmla="*/ 58 h 58" name="T7"/>
                  <a:gd fmla="*/ 0 w 26" name="T8"/>
                  <a:gd fmla="*/ 26 h 58" name="T9"/>
                </a:gdLst>
                <a:cxnLst>
                  <a:cxn ang="0">
                    <a:pos x="T0" y="T1"/>
                  </a:cxn>
                  <a:cxn ang="0">
                    <a:pos x="T2" y="T3"/>
                  </a:cxn>
                  <a:cxn ang="0">
                    <a:pos x="T4" y="T5"/>
                  </a:cxn>
                  <a:cxn ang="0">
                    <a:pos x="T6" y="T7"/>
                  </a:cxn>
                  <a:cxn ang="0">
                    <a:pos x="T8" y="T9"/>
                  </a:cxn>
                </a:cxnLst>
                <a:rect b="b" l="0" r="r" t="0"/>
                <a:pathLst>
                  <a:path h="57" w="26">
                    <a:moveTo>
                      <a:pt x="0" y="26"/>
                    </a:moveTo>
                    <a:lnTo>
                      <a:pt x="26" y="0"/>
                    </a:lnTo>
                    <a:lnTo>
                      <a:pt x="26" y="30"/>
                    </a:lnTo>
                    <a:lnTo>
                      <a:pt x="0" y="58"/>
                    </a:lnTo>
                    <a:lnTo>
                      <a:pt x="0" y="26"/>
                    </a:lnTo>
                    <a:close/>
                  </a:path>
                </a:pathLst>
              </a:custGeom>
              <a:grpFill/>
              <a:ln>
                <a:noFill/>
              </a:ln>
            </p:spPr>
            <p:txBody>
              <a:bodyPr anchor="t" anchorCtr="0" bIns="45720" compatLnSpc="1" lIns="91440" numCol="1" rIns="91440" tIns="45720" vert="horz" wrap="square"/>
              <a:lstStyle/>
              <a:p>
                <a:endParaRPr altLang="en-US" lang="zh-CN"/>
              </a:p>
            </p:txBody>
          </p:sp>
          <p:sp>
            <p:nvSpPr>
              <p:cNvPr id="752" name="Freeform 1400"/>
              <p:cNvSpPr/>
              <p:nvPr/>
            </p:nvSpPr>
            <p:spPr bwMode="auto">
              <a:xfrm>
                <a:off x="5362" y="2429"/>
                <a:ext cx="56" cy="82"/>
              </a:xfrm>
              <a:custGeom>
                <a:gdLst>
                  <a:gd fmla="*/ 56 w 56" name="T0"/>
                  <a:gd fmla="*/ 0 h 82" name="T1"/>
                  <a:gd fmla="*/ 56 w 56" name="T2"/>
                  <a:gd fmla="*/ 22 h 82" name="T3"/>
                  <a:gd fmla="*/ 0 w 56" name="T4"/>
                  <a:gd fmla="*/ 82 h 82" name="T5"/>
                  <a:gd fmla="*/ 0 w 56" name="T6"/>
                  <a:gd fmla="*/ 56 h 82" name="T7"/>
                  <a:gd fmla="*/ 56 w 56" name="T8"/>
                  <a:gd fmla="*/ 0 h 82" name="T9"/>
                </a:gdLst>
                <a:cxnLst>
                  <a:cxn ang="0">
                    <a:pos x="T0" y="T1"/>
                  </a:cxn>
                  <a:cxn ang="0">
                    <a:pos x="T2" y="T3"/>
                  </a:cxn>
                  <a:cxn ang="0">
                    <a:pos x="T4" y="T5"/>
                  </a:cxn>
                  <a:cxn ang="0">
                    <a:pos x="T6" y="T7"/>
                  </a:cxn>
                  <a:cxn ang="0">
                    <a:pos x="T8" y="T9"/>
                  </a:cxn>
                </a:cxnLst>
                <a:rect b="b" l="0" r="r" t="0"/>
                <a:pathLst>
                  <a:path h="82" w="56">
                    <a:moveTo>
                      <a:pt x="56" y="0"/>
                    </a:moveTo>
                    <a:lnTo>
                      <a:pt x="56" y="22"/>
                    </a:lnTo>
                    <a:lnTo>
                      <a:pt x="0" y="82"/>
                    </a:lnTo>
                    <a:lnTo>
                      <a:pt x="0" y="56"/>
                    </a:lnTo>
                    <a:lnTo>
                      <a:pt x="56" y="0"/>
                    </a:lnTo>
                    <a:close/>
                  </a:path>
                </a:pathLst>
              </a:custGeom>
              <a:grpFill/>
              <a:ln>
                <a:noFill/>
              </a:ln>
            </p:spPr>
            <p:txBody>
              <a:bodyPr anchor="t" anchorCtr="0" bIns="45720" compatLnSpc="1" lIns="91440" numCol="1" rIns="91440" tIns="45720" vert="horz" wrap="square"/>
              <a:lstStyle/>
              <a:p>
                <a:endParaRPr altLang="en-US" lang="zh-CN"/>
              </a:p>
            </p:txBody>
          </p:sp>
          <p:sp>
            <p:nvSpPr>
              <p:cNvPr id="753" name="Freeform 1401"/>
              <p:cNvSpPr/>
              <p:nvPr/>
            </p:nvSpPr>
            <p:spPr bwMode="auto">
              <a:xfrm>
                <a:off x="5434" y="2375"/>
                <a:ext cx="40" cy="60"/>
              </a:xfrm>
              <a:custGeom>
                <a:gdLst>
                  <a:gd fmla="*/ 40 w 40" name="T0"/>
                  <a:gd fmla="*/ 0 h 60" name="T1"/>
                  <a:gd fmla="*/ 40 w 40" name="T2"/>
                  <a:gd fmla="*/ 16 h 60" name="T3"/>
                  <a:gd fmla="*/ 0 w 40" name="T4"/>
                  <a:gd fmla="*/ 60 h 60" name="T5"/>
                  <a:gd fmla="*/ 0 w 40" name="T6"/>
                  <a:gd fmla="*/ 40 h 60" name="T7"/>
                  <a:gd fmla="*/ 40 w 40" name="T8"/>
                  <a:gd fmla="*/ 0 h 60" name="T9"/>
                </a:gdLst>
                <a:cxnLst>
                  <a:cxn ang="0">
                    <a:pos x="T0" y="T1"/>
                  </a:cxn>
                  <a:cxn ang="0">
                    <a:pos x="T2" y="T3"/>
                  </a:cxn>
                  <a:cxn ang="0">
                    <a:pos x="T4" y="T5"/>
                  </a:cxn>
                  <a:cxn ang="0">
                    <a:pos x="T6" y="T7"/>
                  </a:cxn>
                  <a:cxn ang="0">
                    <a:pos x="T8" y="T9"/>
                  </a:cxn>
                </a:cxnLst>
                <a:rect b="b" l="0" r="r" t="0"/>
                <a:pathLst>
                  <a:path h="60" w="40">
                    <a:moveTo>
                      <a:pt x="40" y="0"/>
                    </a:moveTo>
                    <a:lnTo>
                      <a:pt x="40" y="16"/>
                    </a:lnTo>
                    <a:lnTo>
                      <a:pt x="0" y="60"/>
                    </a:lnTo>
                    <a:lnTo>
                      <a:pt x="0" y="40"/>
                    </a:lnTo>
                    <a:lnTo>
                      <a:pt x="40" y="0"/>
                    </a:lnTo>
                    <a:close/>
                  </a:path>
                </a:pathLst>
              </a:custGeom>
              <a:grpFill/>
              <a:ln>
                <a:noFill/>
              </a:ln>
            </p:spPr>
            <p:txBody>
              <a:bodyPr anchor="t" anchorCtr="0" bIns="45720" compatLnSpc="1" lIns="91440" numCol="1" rIns="91440" tIns="45720" vert="horz" wrap="square"/>
              <a:lstStyle/>
              <a:p>
                <a:endParaRPr altLang="en-US" lang="zh-CN"/>
              </a:p>
            </p:txBody>
          </p:sp>
          <p:sp>
            <p:nvSpPr>
              <p:cNvPr id="754" name="Freeform 1402"/>
              <p:cNvSpPr/>
              <p:nvPr/>
            </p:nvSpPr>
            <p:spPr bwMode="auto">
              <a:xfrm>
                <a:off x="5320" y="2489"/>
                <a:ext cx="84" cy="118"/>
              </a:xfrm>
              <a:custGeom>
                <a:gdLst>
                  <a:gd fmla="*/ 0 w 84" name="T0"/>
                  <a:gd fmla="*/ 86 h 118" name="T1"/>
                  <a:gd fmla="*/ 84 w 84" name="T2"/>
                  <a:gd fmla="*/ 0 h 118" name="T3"/>
                  <a:gd fmla="*/ 84 w 84" name="T4"/>
                  <a:gd fmla="*/ 22 h 118" name="T5"/>
                  <a:gd fmla="*/ 0 w 84" name="T6"/>
                  <a:gd fmla="*/ 118 h 118" name="T7"/>
                  <a:gd fmla="*/ 0 w 84" name="T8"/>
                  <a:gd fmla="*/ 86 h 118" name="T9"/>
                </a:gdLst>
                <a:cxnLst>
                  <a:cxn ang="0">
                    <a:pos x="T0" y="T1"/>
                  </a:cxn>
                  <a:cxn ang="0">
                    <a:pos x="T2" y="T3"/>
                  </a:cxn>
                  <a:cxn ang="0">
                    <a:pos x="T4" y="T5"/>
                  </a:cxn>
                  <a:cxn ang="0">
                    <a:pos x="T6" y="T7"/>
                  </a:cxn>
                  <a:cxn ang="0">
                    <a:pos x="T8" y="T9"/>
                  </a:cxn>
                </a:cxnLst>
                <a:rect b="b" l="0" r="r" t="0"/>
                <a:pathLst>
                  <a:path h="118" w="84">
                    <a:moveTo>
                      <a:pt x="0" y="86"/>
                    </a:moveTo>
                    <a:lnTo>
                      <a:pt x="84" y="0"/>
                    </a:lnTo>
                    <a:lnTo>
                      <a:pt x="84" y="22"/>
                    </a:lnTo>
                    <a:lnTo>
                      <a:pt x="0" y="118"/>
                    </a:lnTo>
                    <a:lnTo>
                      <a:pt x="0" y="86"/>
                    </a:lnTo>
                    <a:close/>
                  </a:path>
                </a:pathLst>
              </a:custGeom>
              <a:grpFill/>
              <a:ln>
                <a:noFill/>
              </a:ln>
            </p:spPr>
            <p:txBody>
              <a:bodyPr anchor="t" anchorCtr="0" bIns="45720" compatLnSpc="1" lIns="91440" numCol="1" rIns="91440" tIns="45720" vert="horz" wrap="square"/>
              <a:lstStyle/>
              <a:p>
                <a:endParaRPr altLang="en-US" lang="zh-CN"/>
              </a:p>
            </p:txBody>
          </p:sp>
          <p:sp>
            <p:nvSpPr>
              <p:cNvPr id="755" name="Freeform 1403"/>
              <p:cNvSpPr/>
              <p:nvPr/>
            </p:nvSpPr>
            <p:spPr bwMode="auto">
              <a:xfrm>
                <a:off x="5418" y="2445"/>
                <a:ext cx="28" cy="50"/>
              </a:xfrm>
              <a:custGeom>
                <a:gdLst>
                  <a:gd fmla="*/ 0 w 28" name="T0"/>
                  <a:gd fmla="*/ 28 h 50" name="T1"/>
                  <a:gd fmla="*/ 28 w 28" name="T2"/>
                  <a:gd fmla="*/ 0 h 50" name="T3"/>
                  <a:gd fmla="*/ 28 w 28" name="T4"/>
                  <a:gd fmla="*/ 18 h 50" name="T5"/>
                  <a:gd fmla="*/ 0 w 28" name="T6"/>
                  <a:gd fmla="*/ 50 h 50" name="T7"/>
                  <a:gd fmla="*/ 0 w 28" name="T8"/>
                  <a:gd fmla="*/ 28 h 50" name="T9"/>
                </a:gdLst>
                <a:cxnLst>
                  <a:cxn ang="0">
                    <a:pos x="T0" y="T1"/>
                  </a:cxn>
                  <a:cxn ang="0">
                    <a:pos x="T2" y="T3"/>
                  </a:cxn>
                  <a:cxn ang="0">
                    <a:pos x="T4" y="T5"/>
                  </a:cxn>
                  <a:cxn ang="0">
                    <a:pos x="T6" y="T7"/>
                  </a:cxn>
                  <a:cxn ang="0">
                    <a:pos x="T8" y="T9"/>
                  </a:cxn>
                </a:cxnLst>
                <a:rect b="b" l="0" r="r" t="0"/>
                <a:pathLst>
                  <a:path h="50" w="28">
                    <a:moveTo>
                      <a:pt x="0" y="28"/>
                    </a:moveTo>
                    <a:lnTo>
                      <a:pt x="28" y="0"/>
                    </a:lnTo>
                    <a:lnTo>
                      <a:pt x="28" y="18"/>
                    </a:lnTo>
                    <a:lnTo>
                      <a:pt x="0" y="50"/>
                    </a:lnTo>
                    <a:lnTo>
                      <a:pt x="0" y="28"/>
                    </a:lnTo>
                    <a:close/>
                  </a:path>
                </a:pathLst>
              </a:custGeom>
              <a:grpFill/>
              <a:ln>
                <a:noFill/>
              </a:ln>
            </p:spPr>
            <p:txBody>
              <a:bodyPr anchor="t" anchorCtr="0" bIns="45720" compatLnSpc="1" lIns="91440" numCol="1" rIns="91440" tIns="45720" vert="horz" wrap="square"/>
              <a:lstStyle/>
              <a:p>
                <a:endParaRPr altLang="en-US" lang="zh-CN"/>
              </a:p>
            </p:txBody>
          </p:sp>
          <p:sp>
            <p:nvSpPr>
              <p:cNvPr id="756" name="Freeform 1404"/>
              <p:cNvSpPr/>
              <p:nvPr/>
            </p:nvSpPr>
            <p:spPr bwMode="auto">
              <a:xfrm>
                <a:off x="5462" y="2417"/>
                <a:ext cx="12" cy="30"/>
              </a:xfrm>
              <a:custGeom>
                <a:gdLst>
                  <a:gd fmla="*/ 12 w 12" name="T0"/>
                  <a:gd fmla="*/ 0 h 30" name="T1"/>
                  <a:gd fmla="*/ 12 w 12" name="T2"/>
                  <a:gd fmla="*/ 16 h 30" name="T3"/>
                  <a:gd fmla="*/ 0 w 12" name="T4"/>
                  <a:gd fmla="*/ 30 h 30" name="T5"/>
                  <a:gd fmla="*/ 0 w 12" name="T6"/>
                  <a:gd fmla="*/ 12 h 30" name="T7"/>
                  <a:gd fmla="*/ 12 w 12" name="T8"/>
                  <a:gd fmla="*/ 0 h 30" name="T9"/>
                </a:gdLst>
                <a:cxnLst>
                  <a:cxn ang="0">
                    <a:pos x="T0" y="T1"/>
                  </a:cxn>
                  <a:cxn ang="0">
                    <a:pos x="T2" y="T3"/>
                  </a:cxn>
                  <a:cxn ang="0">
                    <a:pos x="T4" y="T5"/>
                  </a:cxn>
                  <a:cxn ang="0">
                    <a:pos x="T6" y="T7"/>
                  </a:cxn>
                  <a:cxn ang="0">
                    <a:pos x="T8" y="T9"/>
                  </a:cxn>
                </a:cxnLst>
                <a:rect b="b" l="0" r="r" t="0"/>
                <a:pathLst>
                  <a:path h="30" w="12">
                    <a:moveTo>
                      <a:pt x="12" y="0"/>
                    </a:moveTo>
                    <a:lnTo>
                      <a:pt x="12" y="16"/>
                    </a:lnTo>
                    <a:lnTo>
                      <a:pt x="0" y="30"/>
                    </a:lnTo>
                    <a:lnTo>
                      <a:pt x="0" y="12"/>
                    </a:lnTo>
                    <a:lnTo>
                      <a:pt x="12" y="0"/>
                    </a:lnTo>
                    <a:close/>
                  </a:path>
                </a:pathLst>
              </a:custGeom>
              <a:grpFill/>
              <a:ln>
                <a:noFill/>
              </a:ln>
            </p:spPr>
            <p:txBody>
              <a:bodyPr anchor="t" anchorCtr="0" bIns="45720" compatLnSpc="1" lIns="91440" numCol="1" rIns="91440" tIns="45720" vert="horz" wrap="square"/>
              <a:lstStyle/>
              <a:p>
                <a:endParaRPr altLang="en-US" lang="zh-CN"/>
              </a:p>
            </p:txBody>
          </p:sp>
          <p:sp>
            <p:nvSpPr>
              <p:cNvPr id="757" name="Freeform 1405"/>
              <p:cNvSpPr/>
              <p:nvPr/>
            </p:nvSpPr>
            <p:spPr bwMode="auto">
              <a:xfrm>
                <a:off x="5350" y="2567"/>
                <a:ext cx="22" cy="54"/>
              </a:xfrm>
              <a:custGeom>
                <a:gdLst>
                  <a:gd fmla="*/ 0 w 22" name="T0"/>
                  <a:gd fmla="*/ 24 h 54" name="T1"/>
                  <a:gd fmla="*/ 22 w 22" name="T2"/>
                  <a:gd fmla="*/ 0 h 54" name="T3"/>
                  <a:gd fmla="*/ 22 w 22" name="T4"/>
                  <a:gd fmla="*/ 26 h 54" name="T5"/>
                  <a:gd fmla="*/ 0 w 22" name="T6"/>
                  <a:gd fmla="*/ 54 h 54" name="T7"/>
                  <a:gd fmla="*/ 0 w 22" name="T8"/>
                  <a:gd fmla="*/ 24 h 54" name="T9"/>
                </a:gdLst>
                <a:cxnLst>
                  <a:cxn ang="0">
                    <a:pos x="T0" y="T1"/>
                  </a:cxn>
                  <a:cxn ang="0">
                    <a:pos x="T2" y="T3"/>
                  </a:cxn>
                  <a:cxn ang="0">
                    <a:pos x="T4" y="T5"/>
                  </a:cxn>
                  <a:cxn ang="0">
                    <a:pos x="T6" y="T7"/>
                  </a:cxn>
                  <a:cxn ang="0">
                    <a:pos x="T8" y="T9"/>
                  </a:cxn>
                </a:cxnLst>
                <a:rect b="b" l="0" r="r" t="0"/>
                <a:pathLst>
                  <a:path h="54" w="22">
                    <a:moveTo>
                      <a:pt x="0" y="24"/>
                    </a:moveTo>
                    <a:lnTo>
                      <a:pt x="22" y="0"/>
                    </a:lnTo>
                    <a:lnTo>
                      <a:pt x="22" y="26"/>
                    </a:lnTo>
                    <a:lnTo>
                      <a:pt x="0" y="54"/>
                    </a:lnTo>
                    <a:lnTo>
                      <a:pt x="0" y="24"/>
                    </a:lnTo>
                    <a:close/>
                  </a:path>
                </a:pathLst>
              </a:custGeom>
              <a:grpFill/>
              <a:ln>
                <a:noFill/>
              </a:ln>
            </p:spPr>
            <p:txBody>
              <a:bodyPr anchor="t" anchorCtr="0" bIns="45720" compatLnSpc="1" lIns="91440" numCol="1" rIns="91440" tIns="45720" vert="horz" wrap="square"/>
              <a:lstStyle/>
              <a:p>
                <a:endParaRPr altLang="en-US" lang="zh-CN"/>
              </a:p>
            </p:txBody>
          </p:sp>
          <p:sp>
            <p:nvSpPr>
              <p:cNvPr id="758" name="Freeform 1406"/>
              <p:cNvSpPr/>
              <p:nvPr/>
            </p:nvSpPr>
            <p:spPr bwMode="auto">
              <a:xfrm>
                <a:off x="5388" y="2457"/>
                <a:ext cx="86" cy="118"/>
              </a:xfrm>
              <a:custGeom>
                <a:gdLst>
                  <a:gd fmla="*/ 86 w 86" name="T0"/>
                  <a:gd fmla="*/ 0 h 118" name="T1"/>
                  <a:gd fmla="*/ 86 w 86" name="T2"/>
                  <a:gd fmla="*/ 16 h 118" name="T3"/>
                  <a:gd fmla="*/ 0 w 86" name="T4"/>
                  <a:gd fmla="*/ 118 h 118" name="T5"/>
                  <a:gd fmla="*/ 0 w 86" name="T6"/>
                  <a:gd fmla="*/ 94 h 118" name="T7"/>
                  <a:gd fmla="*/ 86 w 86" name="T8"/>
                  <a:gd fmla="*/ 0 h 118" name="T9"/>
                </a:gdLst>
                <a:cxnLst>
                  <a:cxn ang="0">
                    <a:pos x="T0" y="T1"/>
                  </a:cxn>
                  <a:cxn ang="0">
                    <a:pos x="T2" y="T3"/>
                  </a:cxn>
                  <a:cxn ang="0">
                    <a:pos x="T4" y="T5"/>
                  </a:cxn>
                  <a:cxn ang="0">
                    <a:pos x="T6" y="T7"/>
                  </a:cxn>
                  <a:cxn ang="0">
                    <a:pos x="T8" y="T9"/>
                  </a:cxn>
                </a:cxnLst>
                <a:rect b="b" l="0" r="r" t="0"/>
                <a:pathLst>
                  <a:path h="118" w="86">
                    <a:moveTo>
                      <a:pt x="86" y="0"/>
                    </a:moveTo>
                    <a:lnTo>
                      <a:pt x="86" y="16"/>
                    </a:lnTo>
                    <a:lnTo>
                      <a:pt x="0" y="118"/>
                    </a:lnTo>
                    <a:lnTo>
                      <a:pt x="0" y="94"/>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759" name="Freeform 1407"/>
              <p:cNvSpPr/>
              <p:nvPr/>
            </p:nvSpPr>
            <p:spPr bwMode="auto">
              <a:xfrm>
                <a:off x="5422" y="2499"/>
                <a:ext cx="52" cy="80"/>
              </a:xfrm>
              <a:custGeom>
                <a:gdLst>
                  <a:gd fmla="*/ 52 w 52" name="T0"/>
                  <a:gd fmla="*/ 0 h 80" name="T1"/>
                  <a:gd fmla="*/ 52 w 52" name="T2"/>
                  <a:gd fmla="*/ 16 h 80" name="T3"/>
                  <a:gd fmla="*/ 0 w 52" name="T4"/>
                  <a:gd fmla="*/ 80 h 80" name="T5"/>
                  <a:gd fmla="*/ 0 w 52" name="T6"/>
                  <a:gd fmla="*/ 60 h 80" name="T7"/>
                  <a:gd fmla="*/ 52 w 52" name="T8"/>
                  <a:gd fmla="*/ 0 h 80" name="T9"/>
                </a:gdLst>
                <a:cxnLst>
                  <a:cxn ang="0">
                    <a:pos x="T0" y="T1"/>
                  </a:cxn>
                  <a:cxn ang="0">
                    <a:pos x="T2" y="T3"/>
                  </a:cxn>
                  <a:cxn ang="0">
                    <a:pos x="T4" y="T5"/>
                  </a:cxn>
                  <a:cxn ang="0">
                    <a:pos x="T6" y="T7"/>
                  </a:cxn>
                  <a:cxn ang="0">
                    <a:pos x="T8" y="T9"/>
                  </a:cxn>
                </a:cxnLst>
                <a:rect b="b" l="0" r="r" t="0"/>
                <a:pathLst>
                  <a:path h="80" w="52">
                    <a:moveTo>
                      <a:pt x="52" y="0"/>
                    </a:moveTo>
                    <a:lnTo>
                      <a:pt x="52" y="16"/>
                    </a:lnTo>
                    <a:lnTo>
                      <a:pt x="0" y="80"/>
                    </a:lnTo>
                    <a:lnTo>
                      <a:pt x="0" y="60"/>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760" name="Rectangle 1408"/>
              <p:cNvSpPr>
                <a:spLocks noChangeArrowheads="1"/>
              </p:cNvSpPr>
              <p:nvPr/>
            </p:nvSpPr>
            <p:spPr bwMode="auto">
              <a:xfrm>
                <a:off x="5424" y="1890"/>
                <a:ext cx="1" cy="1"/>
              </a:xfrm>
              <a:prstGeom prst="rect">
                <a:avLst/>
              </a:prstGeom>
              <a:grpFill/>
              <a:ln>
                <a:noFill/>
              </a:ln>
            </p:spPr>
            <p:txBody>
              <a:bodyPr anchor="t" anchorCtr="0" bIns="45720" compatLnSpc="1" lIns="91440" numCol="1" rIns="91440" tIns="45720" vert="horz" wrap="square"/>
              <a:lstStyle/>
              <a:p>
                <a:endParaRPr altLang="en-US" lang="zh-CN"/>
              </a:p>
            </p:txBody>
          </p:sp>
          <p:sp>
            <p:nvSpPr>
              <p:cNvPr id="761" name="Rectangle 1409"/>
              <p:cNvSpPr>
                <a:spLocks noChangeArrowheads="1"/>
              </p:cNvSpPr>
              <p:nvPr/>
            </p:nvSpPr>
            <p:spPr bwMode="auto">
              <a:xfrm>
                <a:off x="5424" y="1890"/>
                <a:ext cx="1" cy="1"/>
              </a:xfrm>
              <a:prstGeom prst="rect">
                <a:avLst/>
              </a:prstGeom>
              <a:grpFill/>
              <a:ln>
                <a:noFill/>
              </a:ln>
            </p:spPr>
            <p:txBody>
              <a:bodyPr anchor="t" anchorCtr="0" bIns="45720" compatLnSpc="1" lIns="91440" numCol="1" rIns="91440" tIns="45720" vert="horz" wrap="square"/>
              <a:lstStyle/>
              <a:p>
                <a:endParaRPr altLang="en-US" lang="zh-CN"/>
              </a:p>
            </p:txBody>
          </p:sp>
          <p:sp>
            <p:nvSpPr>
              <p:cNvPr id="762" name="Freeform 1410"/>
              <p:cNvSpPr/>
              <p:nvPr/>
            </p:nvSpPr>
            <p:spPr bwMode="auto">
              <a:xfrm>
                <a:off x="5422" y="1936"/>
                <a:ext cx="2" cy="2"/>
              </a:xfrm>
              <a:custGeom>
                <a:gdLst>
                  <a:gd fmla="*/ 2 w 2" name="T0"/>
                  <a:gd fmla="*/ 0 h 2" name="T1"/>
                  <a:gd fmla="*/ 2 w 2" name="T2"/>
                  <a:gd fmla="*/ 2 h 2" name="T3"/>
                  <a:gd fmla="*/ 0 w 2" name="T4"/>
                  <a:gd fmla="*/ 0 h 2" name="T5"/>
                  <a:gd fmla="*/ 2 w 2" name="T6"/>
                  <a:gd fmla="*/ 0 h 2" name="T7"/>
                </a:gdLst>
                <a:cxnLst>
                  <a:cxn ang="0">
                    <a:pos x="T0" y="T1"/>
                  </a:cxn>
                  <a:cxn ang="0">
                    <a:pos x="T2" y="T3"/>
                  </a:cxn>
                  <a:cxn ang="0">
                    <a:pos x="T4" y="T5"/>
                  </a:cxn>
                  <a:cxn ang="0">
                    <a:pos x="T6" y="T7"/>
                  </a:cxn>
                </a:cxnLst>
                <a:rect b="b" l="0" r="r" t="0"/>
                <a:pathLst>
                  <a:path h="2" w="2">
                    <a:moveTo>
                      <a:pt x="2" y="0"/>
                    </a:moveTo>
                    <a:lnTo>
                      <a:pt x="2" y="2"/>
                    </a:lnTo>
                    <a:lnTo>
                      <a:pt x="0" y="0"/>
                    </a:lnTo>
                    <a:lnTo>
                      <a:pt x="2" y="0"/>
                    </a:lnTo>
                    <a:close/>
                  </a:path>
                </a:pathLst>
              </a:custGeom>
              <a:grpFill/>
              <a:ln>
                <a:noFill/>
              </a:ln>
            </p:spPr>
            <p:txBody>
              <a:bodyPr anchor="t" anchorCtr="0" bIns="45720" compatLnSpc="1" lIns="91440" numCol="1" rIns="91440" tIns="45720" vert="horz" wrap="square"/>
              <a:lstStyle/>
              <a:p>
                <a:endParaRPr altLang="en-US" lang="zh-CN"/>
              </a:p>
            </p:txBody>
          </p:sp>
          <p:sp>
            <p:nvSpPr>
              <p:cNvPr id="763" name="Freeform 1411"/>
              <p:cNvSpPr/>
              <p:nvPr/>
            </p:nvSpPr>
            <p:spPr bwMode="auto">
              <a:xfrm>
                <a:off x="5422" y="1936"/>
                <a:ext cx="2" cy="2"/>
              </a:xfrm>
              <a:custGeom>
                <a:gdLst>
                  <a:gd fmla="*/ 2 w 2" name="T0"/>
                  <a:gd fmla="*/ 0 h 2" name="T1"/>
                  <a:gd fmla="*/ 2 w 2" name="T2"/>
                  <a:gd fmla="*/ 2 h 2" name="T3"/>
                  <a:gd fmla="*/ 0 w 2" name="T4"/>
                  <a:gd fmla="*/ 0 h 2" name="T5"/>
                  <a:gd fmla="*/ 2 w 2" name="T6"/>
                  <a:gd fmla="*/ 0 h 2" name="T7"/>
                </a:gdLst>
                <a:cxnLst>
                  <a:cxn ang="0">
                    <a:pos x="T0" y="T1"/>
                  </a:cxn>
                  <a:cxn ang="0">
                    <a:pos x="T2" y="T3"/>
                  </a:cxn>
                  <a:cxn ang="0">
                    <a:pos x="T4" y="T5"/>
                  </a:cxn>
                  <a:cxn ang="0">
                    <a:pos x="T6" y="T7"/>
                  </a:cxn>
                </a:cxnLst>
                <a:rect b="b" l="0" r="r" t="0"/>
                <a:pathLst>
                  <a:path h="2" w="2">
                    <a:moveTo>
                      <a:pt x="2" y="0"/>
                    </a:moveTo>
                    <a:lnTo>
                      <a:pt x="2" y="2"/>
                    </a:lnTo>
                    <a:lnTo>
                      <a:pt x="0" y="0"/>
                    </a:lnTo>
                    <a:lnTo>
                      <a:pt x="2" y="0"/>
                    </a:lnTo>
                    <a:close/>
                  </a:path>
                </a:pathLst>
              </a:custGeom>
              <a:grpFill/>
              <a:ln>
                <a:noFill/>
              </a:ln>
            </p:spPr>
            <p:txBody>
              <a:bodyPr anchor="t" anchorCtr="0" bIns="45720" compatLnSpc="1" lIns="91440" numCol="1" rIns="91440" tIns="45720" vert="horz" wrap="square"/>
              <a:lstStyle/>
              <a:p>
                <a:endParaRPr altLang="en-US" lang="zh-CN"/>
              </a:p>
            </p:txBody>
          </p:sp>
          <p:sp>
            <p:nvSpPr>
              <p:cNvPr id="764" name="Rectangle 1412"/>
              <p:cNvSpPr>
                <a:spLocks noChangeArrowheads="1"/>
              </p:cNvSpPr>
              <p:nvPr/>
            </p:nvSpPr>
            <p:spPr bwMode="auto">
              <a:xfrm>
                <a:off x="5424" y="1981"/>
                <a:ext cx="1" cy="1"/>
              </a:xfrm>
              <a:prstGeom prst="rect">
                <a:avLst/>
              </a:prstGeom>
              <a:grpFill/>
              <a:ln>
                <a:noFill/>
              </a:ln>
            </p:spPr>
            <p:txBody>
              <a:bodyPr anchor="t" anchorCtr="0" bIns="45720" compatLnSpc="1" lIns="91440" numCol="1" rIns="91440" tIns="45720" vert="horz" wrap="square"/>
              <a:lstStyle/>
              <a:p>
                <a:endParaRPr altLang="en-US" lang="zh-CN"/>
              </a:p>
            </p:txBody>
          </p:sp>
          <p:sp>
            <p:nvSpPr>
              <p:cNvPr id="765" name="Freeform 1413"/>
              <p:cNvSpPr/>
              <p:nvPr/>
            </p:nvSpPr>
            <p:spPr bwMode="auto">
              <a:xfrm>
                <a:off x="5350" y="2718"/>
                <a:ext cx="22" cy="56"/>
              </a:xfrm>
              <a:custGeom>
                <a:gdLst>
                  <a:gd fmla="*/ 0 w 22" name="T0"/>
                  <a:gd fmla="*/ 28 h 56" name="T1"/>
                  <a:gd fmla="*/ 22 w 22" name="T2"/>
                  <a:gd fmla="*/ 0 h 56" name="T3"/>
                  <a:gd fmla="*/ 22 w 22" name="T4"/>
                  <a:gd fmla="*/ 26 h 56" name="T5"/>
                  <a:gd fmla="*/ 0 w 22" name="T6"/>
                  <a:gd fmla="*/ 56 h 56" name="T7"/>
                  <a:gd fmla="*/ 0 w 22" name="T8"/>
                  <a:gd fmla="*/ 28 h 56" name="T9"/>
                </a:gdLst>
                <a:cxnLst>
                  <a:cxn ang="0">
                    <a:pos x="T0" y="T1"/>
                  </a:cxn>
                  <a:cxn ang="0">
                    <a:pos x="T2" y="T3"/>
                  </a:cxn>
                  <a:cxn ang="0">
                    <a:pos x="T4" y="T5"/>
                  </a:cxn>
                  <a:cxn ang="0">
                    <a:pos x="T6" y="T7"/>
                  </a:cxn>
                  <a:cxn ang="0">
                    <a:pos x="T8" y="T9"/>
                  </a:cxn>
                </a:cxnLst>
                <a:rect b="b" l="0" r="r" t="0"/>
                <a:pathLst>
                  <a:path h="56" w="22">
                    <a:moveTo>
                      <a:pt x="0" y="28"/>
                    </a:moveTo>
                    <a:lnTo>
                      <a:pt x="22" y="0"/>
                    </a:lnTo>
                    <a:lnTo>
                      <a:pt x="22" y="26"/>
                    </a:lnTo>
                    <a:lnTo>
                      <a:pt x="0" y="56"/>
                    </a:lnTo>
                    <a:lnTo>
                      <a:pt x="0" y="28"/>
                    </a:lnTo>
                    <a:close/>
                  </a:path>
                </a:pathLst>
              </a:custGeom>
              <a:grpFill/>
              <a:ln>
                <a:noFill/>
              </a:ln>
            </p:spPr>
            <p:txBody>
              <a:bodyPr anchor="t" anchorCtr="0" bIns="45720" compatLnSpc="1" lIns="91440" numCol="1" rIns="91440" tIns="45720" vert="horz" wrap="square"/>
              <a:lstStyle/>
              <a:p>
                <a:endParaRPr altLang="en-US" lang="zh-CN"/>
              </a:p>
            </p:txBody>
          </p:sp>
        </p:grpSp>
        <p:sp>
          <p:nvSpPr>
            <p:cNvPr id="374" name="Freeform 1415"/>
            <p:cNvSpPr/>
            <p:nvPr/>
          </p:nvSpPr>
          <p:spPr bwMode="auto">
            <a:xfrm>
              <a:off x="-2989564" y="1603377"/>
              <a:ext cx="136529" cy="204788"/>
            </a:xfrm>
            <a:custGeom>
              <a:gdLst>
                <a:gd fmla="*/ 86 w 86" name="T0"/>
                <a:gd fmla="*/ 0 h 129" name="T1"/>
                <a:gd fmla="*/ 86 w 86" name="T2"/>
                <a:gd fmla="*/ 16 h 129" name="T3"/>
                <a:gd fmla="*/ 0 w 86" name="T4"/>
                <a:gd fmla="*/ 129 h 129" name="T5"/>
                <a:gd fmla="*/ 0 w 86" name="T6"/>
                <a:gd fmla="*/ 103 h 129" name="T7"/>
                <a:gd fmla="*/ 86 w 86" name="T8"/>
                <a:gd fmla="*/ 0 h 129" name="T9"/>
              </a:gdLst>
              <a:cxnLst>
                <a:cxn ang="0">
                  <a:pos x="T0" y="T1"/>
                </a:cxn>
                <a:cxn ang="0">
                  <a:pos x="T2" y="T3"/>
                </a:cxn>
                <a:cxn ang="0">
                  <a:pos x="T4" y="T5"/>
                </a:cxn>
                <a:cxn ang="0">
                  <a:pos x="T6" y="T7"/>
                </a:cxn>
                <a:cxn ang="0">
                  <a:pos x="T8" y="T9"/>
                </a:cxn>
              </a:cxnLst>
              <a:rect b="b" l="0" r="r" t="0"/>
              <a:pathLst>
                <a:path h="129" w="86">
                  <a:moveTo>
                    <a:pt x="86" y="0"/>
                  </a:moveTo>
                  <a:lnTo>
                    <a:pt x="86" y="16"/>
                  </a:lnTo>
                  <a:lnTo>
                    <a:pt x="0" y="129"/>
                  </a:lnTo>
                  <a:lnTo>
                    <a:pt x="0" y="103"/>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375" name="Freeform 1416"/>
            <p:cNvSpPr/>
            <p:nvPr/>
          </p:nvSpPr>
          <p:spPr bwMode="auto">
            <a:xfrm>
              <a:off x="-3049890" y="1884363"/>
              <a:ext cx="34927" cy="92075"/>
            </a:xfrm>
            <a:custGeom>
              <a:gdLst>
                <a:gd fmla="*/ 0 w 22" name="T0"/>
                <a:gd fmla="*/ 28 h 58" name="T1"/>
                <a:gd fmla="*/ 22 w 22" name="T2"/>
                <a:gd fmla="*/ 0 h 58" name="T3"/>
                <a:gd fmla="*/ 22 w 22" name="T4"/>
                <a:gd fmla="*/ 26 h 58" name="T5"/>
                <a:gd fmla="*/ 0 w 22" name="T6"/>
                <a:gd fmla="*/ 58 h 58" name="T7"/>
                <a:gd fmla="*/ 0 w 22" name="T8"/>
                <a:gd fmla="*/ 28 h 58" name="T9"/>
              </a:gdLst>
              <a:cxnLst>
                <a:cxn ang="0">
                  <a:pos x="T0" y="T1"/>
                </a:cxn>
                <a:cxn ang="0">
                  <a:pos x="T2" y="T3"/>
                </a:cxn>
                <a:cxn ang="0">
                  <a:pos x="T4" y="T5"/>
                </a:cxn>
                <a:cxn ang="0">
                  <a:pos x="T6" y="T7"/>
                </a:cxn>
                <a:cxn ang="0">
                  <a:pos x="T8" y="T9"/>
                </a:cxn>
              </a:cxnLst>
              <a:rect b="b" l="0" r="r" t="0"/>
              <a:pathLst>
                <a:path h="57" w="22">
                  <a:moveTo>
                    <a:pt x="0" y="28"/>
                  </a:moveTo>
                  <a:lnTo>
                    <a:pt x="22" y="0"/>
                  </a:lnTo>
                  <a:lnTo>
                    <a:pt x="22" y="26"/>
                  </a:lnTo>
                  <a:lnTo>
                    <a:pt x="0" y="58"/>
                  </a:lnTo>
                  <a:lnTo>
                    <a:pt x="0" y="28"/>
                  </a:lnTo>
                  <a:close/>
                </a:path>
              </a:pathLst>
            </a:custGeom>
            <a:grpFill/>
            <a:ln>
              <a:noFill/>
            </a:ln>
          </p:spPr>
          <p:txBody>
            <a:bodyPr anchor="t" anchorCtr="0" bIns="45720" compatLnSpc="1" lIns="91440" numCol="1" rIns="91440" tIns="45720" vert="horz" wrap="square"/>
            <a:lstStyle/>
            <a:p>
              <a:endParaRPr altLang="en-US" lang="zh-CN"/>
            </a:p>
          </p:txBody>
        </p:sp>
        <p:sp>
          <p:nvSpPr>
            <p:cNvPr id="376" name="Freeform 1417"/>
            <p:cNvSpPr/>
            <p:nvPr/>
          </p:nvSpPr>
          <p:spPr bwMode="auto">
            <a:xfrm>
              <a:off x="-2989564" y="1681162"/>
              <a:ext cx="136529" cy="212724"/>
            </a:xfrm>
            <a:custGeom>
              <a:gdLst>
                <a:gd fmla="*/ 86 w 86" name="T0"/>
                <a:gd fmla="*/ 0 h 134" name="T1"/>
                <a:gd fmla="*/ 86 w 86" name="T2"/>
                <a:gd fmla="*/ 16 h 134" name="T3"/>
                <a:gd fmla="*/ 0 w 86" name="T4"/>
                <a:gd fmla="*/ 134 h 134" name="T5"/>
                <a:gd fmla="*/ 0 w 86" name="T6"/>
                <a:gd fmla="*/ 110 h 134" name="T7"/>
                <a:gd fmla="*/ 86 w 86" name="T8"/>
                <a:gd fmla="*/ 0 h 134" name="T9"/>
              </a:gdLst>
              <a:cxnLst>
                <a:cxn ang="0">
                  <a:pos x="T0" y="T1"/>
                </a:cxn>
                <a:cxn ang="0">
                  <a:pos x="T2" y="T3"/>
                </a:cxn>
                <a:cxn ang="0">
                  <a:pos x="T4" y="T5"/>
                </a:cxn>
                <a:cxn ang="0">
                  <a:pos x="T6" y="T7"/>
                </a:cxn>
                <a:cxn ang="0">
                  <a:pos x="T8" y="T9"/>
                </a:cxn>
              </a:cxnLst>
              <a:rect b="b" l="0" r="r" t="0"/>
              <a:pathLst>
                <a:path h="134" w="86">
                  <a:moveTo>
                    <a:pt x="86" y="0"/>
                  </a:moveTo>
                  <a:lnTo>
                    <a:pt x="86" y="16"/>
                  </a:lnTo>
                  <a:lnTo>
                    <a:pt x="0" y="134"/>
                  </a:lnTo>
                  <a:lnTo>
                    <a:pt x="0" y="110"/>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377" name="Freeform 1418"/>
            <p:cNvSpPr/>
            <p:nvPr/>
          </p:nvSpPr>
          <p:spPr bwMode="auto">
            <a:xfrm>
              <a:off x="-2935585" y="1530351"/>
              <a:ext cx="82552" cy="127001"/>
            </a:xfrm>
            <a:custGeom>
              <a:gdLst>
                <a:gd fmla="*/ 52 w 52" name="T0"/>
                <a:gd fmla="*/ 0 h 80" name="T1"/>
                <a:gd fmla="*/ 52 w 52" name="T2"/>
                <a:gd fmla="*/ 16 h 80" name="T3"/>
                <a:gd fmla="*/ 0 w 52" name="T4"/>
                <a:gd fmla="*/ 80 h 80" name="T5"/>
                <a:gd fmla="*/ 0 w 52" name="T6"/>
                <a:gd fmla="*/ 58 h 80" name="T7"/>
                <a:gd fmla="*/ 52 w 52" name="T8"/>
                <a:gd fmla="*/ 0 h 80" name="T9"/>
              </a:gdLst>
              <a:cxnLst>
                <a:cxn ang="0">
                  <a:pos x="T0" y="T1"/>
                </a:cxn>
                <a:cxn ang="0">
                  <a:pos x="T2" y="T3"/>
                </a:cxn>
                <a:cxn ang="0">
                  <a:pos x="T4" y="T5"/>
                </a:cxn>
                <a:cxn ang="0">
                  <a:pos x="T6" y="T7"/>
                </a:cxn>
                <a:cxn ang="0">
                  <a:pos x="T8" y="T9"/>
                </a:cxn>
              </a:cxnLst>
              <a:rect b="b" l="0" r="r" t="0"/>
              <a:pathLst>
                <a:path h="80" w="52">
                  <a:moveTo>
                    <a:pt x="52" y="0"/>
                  </a:moveTo>
                  <a:lnTo>
                    <a:pt x="52" y="16"/>
                  </a:lnTo>
                  <a:lnTo>
                    <a:pt x="0" y="80"/>
                  </a:lnTo>
                  <a:lnTo>
                    <a:pt x="0" y="58"/>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378" name="Rectangle 1419"/>
            <p:cNvSpPr>
              <a:spLocks noChangeArrowheads="1"/>
            </p:cNvSpPr>
            <p:nvPr/>
          </p:nvSpPr>
          <p:spPr bwMode="auto">
            <a:xfrm>
              <a:off x="-2932410" y="625474"/>
              <a:ext cx="1587" cy="1587"/>
            </a:xfrm>
            <a:prstGeom prst="rect">
              <a:avLst/>
            </a:prstGeom>
            <a:grpFill/>
            <a:ln>
              <a:noFill/>
            </a:ln>
          </p:spPr>
          <p:txBody>
            <a:bodyPr anchor="t" anchorCtr="0" bIns="45720" compatLnSpc="1" lIns="91440" numCol="1" rIns="91440" tIns="45720" vert="horz" wrap="square"/>
            <a:lstStyle/>
            <a:p>
              <a:endParaRPr altLang="en-US" lang="zh-CN"/>
            </a:p>
          </p:txBody>
        </p:sp>
        <p:sp>
          <p:nvSpPr>
            <p:cNvPr id="379" name="Rectangle 1420"/>
            <p:cNvSpPr>
              <a:spLocks noChangeArrowheads="1"/>
            </p:cNvSpPr>
            <p:nvPr/>
          </p:nvSpPr>
          <p:spPr bwMode="auto">
            <a:xfrm>
              <a:off x="-7296599" y="-2873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0" name="Rectangle 1421"/>
            <p:cNvSpPr>
              <a:spLocks noChangeArrowheads="1"/>
            </p:cNvSpPr>
            <p:nvPr/>
          </p:nvSpPr>
          <p:spPr bwMode="auto">
            <a:xfrm>
              <a:off x="-7207695" y="-2873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1" name="Rectangle 1422"/>
            <p:cNvSpPr>
              <a:spLocks noChangeArrowheads="1"/>
            </p:cNvSpPr>
            <p:nvPr/>
          </p:nvSpPr>
          <p:spPr bwMode="auto">
            <a:xfrm>
              <a:off x="-7121969" y="-2873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2" name="Rectangle 1423"/>
            <p:cNvSpPr>
              <a:spLocks noChangeArrowheads="1"/>
            </p:cNvSpPr>
            <p:nvPr/>
          </p:nvSpPr>
          <p:spPr bwMode="auto">
            <a:xfrm>
              <a:off x="-6947336" y="-2873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3" name="Rectangle 1424"/>
            <p:cNvSpPr>
              <a:spLocks noChangeArrowheads="1"/>
            </p:cNvSpPr>
            <p:nvPr/>
          </p:nvSpPr>
          <p:spPr bwMode="auto">
            <a:xfrm>
              <a:off x="-6861610" y="-2873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4" name="Rectangle 1425"/>
            <p:cNvSpPr>
              <a:spLocks noChangeArrowheads="1"/>
            </p:cNvSpPr>
            <p:nvPr/>
          </p:nvSpPr>
          <p:spPr bwMode="auto">
            <a:xfrm>
              <a:off x="-7296599" y="-1984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5" name="Rectangle 1426"/>
            <p:cNvSpPr>
              <a:spLocks noChangeArrowheads="1"/>
            </p:cNvSpPr>
            <p:nvPr/>
          </p:nvSpPr>
          <p:spPr bwMode="auto">
            <a:xfrm>
              <a:off x="-7207695" y="-198438"/>
              <a:ext cx="136529"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6" name="Rectangle 1427"/>
            <p:cNvSpPr>
              <a:spLocks noChangeArrowheads="1"/>
            </p:cNvSpPr>
            <p:nvPr/>
          </p:nvSpPr>
          <p:spPr bwMode="auto">
            <a:xfrm>
              <a:off x="-7296599" y="-1095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7" name="Rectangle 1428"/>
            <p:cNvSpPr>
              <a:spLocks noChangeArrowheads="1"/>
            </p:cNvSpPr>
            <p:nvPr/>
          </p:nvSpPr>
          <p:spPr bwMode="auto">
            <a:xfrm>
              <a:off x="-7121969" y="-109537"/>
              <a:ext cx="222258"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8" name="Rectangle 1429"/>
            <p:cNvSpPr>
              <a:spLocks noChangeArrowheads="1"/>
            </p:cNvSpPr>
            <p:nvPr/>
          </p:nvSpPr>
          <p:spPr bwMode="auto">
            <a:xfrm>
              <a:off x="-6861610" y="-1095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9" name="Rectangle 1430"/>
            <p:cNvSpPr>
              <a:spLocks noChangeArrowheads="1"/>
            </p:cNvSpPr>
            <p:nvPr/>
          </p:nvSpPr>
          <p:spPr bwMode="auto">
            <a:xfrm>
              <a:off x="-7296599" y="-206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0" name="Rectangle 1431"/>
            <p:cNvSpPr>
              <a:spLocks noChangeArrowheads="1"/>
            </p:cNvSpPr>
            <p:nvPr/>
          </p:nvSpPr>
          <p:spPr bwMode="auto">
            <a:xfrm>
              <a:off x="-7207695" y="-20637"/>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1" name="Rectangle 1432"/>
            <p:cNvSpPr>
              <a:spLocks noChangeArrowheads="1"/>
            </p:cNvSpPr>
            <p:nvPr/>
          </p:nvSpPr>
          <p:spPr bwMode="auto">
            <a:xfrm>
              <a:off x="-7036240" y="-20637"/>
              <a:ext cx="22543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2" name="Rectangle 1433"/>
            <p:cNvSpPr>
              <a:spLocks noChangeArrowheads="1"/>
            </p:cNvSpPr>
            <p:nvPr/>
          </p:nvSpPr>
          <p:spPr bwMode="auto">
            <a:xfrm>
              <a:off x="-7207695" y="68264"/>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3" name="Rectangle 1434"/>
            <p:cNvSpPr>
              <a:spLocks noChangeArrowheads="1"/>
            </p:cNvSpPr>
            <p:nvPr/>
          </p:nvSpPr>
          <p:spPr bwMode="auto">
            <a:xfrm>
              <a:off x="-7121969" y="6826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4" name="Rectangle 1435"/>
            <p:cNvSpPr>
              <a:spLocks noChangeArrowheads="1"/>
            </p:cNvSpPr>
            <p:nvPr/>
          </p:nvSpPr>
          <p:spPr bwMode="auto">
            <a:xfrm>
              <a:off x="-6861610" y="6826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5" name="Rectangle 1436"/>
            <p:cNvSpPr>
              <a:spLocks noChangeArrowheads="1"/>
            </p:cNvSpPr>
            <p:nvPr/>
          </p:nvSpPr>
          <p:spPr bwMode="auto">
            <a:xfrm>
              <a:off x="-7296599" y="1571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6" name="Rectangle 1437"/>
            <p:cNvSpPr>
              <a:spLocks noChangeArrowheads="1"/>
            </p:cNvSpPr>
            <p:nvPr/>
          </p:nvSpPr>
          <p:spPr bwMode="auto">
            <a:xfrm>
              <a:off x="-7121969" y="1571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7" name="Rectangle 1438"/>
            <p:cNvSpPr>
              <a:spLocks noChangeArrowheads="1"/>
            </p:cNvSpPr>
            <p:nvPr/>
          </p:nvSpPr>
          <p:spPr bwMode="auto">
            <a:xfrm>
              <a:off x="-6947336" y="1571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8" name="Rectangle 1439"/>
            <p:cNvSpPr>
              <a:spLocks noChangeArrowheads="1"/>
            </p:cNvSpPr>
            <p:nvPr/>
          </p:nvSpPr>
          <p:spPr bwMode="auto">
            <a:xfrm>
              <a:off x="-7207695" y="249237"/>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99" name="Rectangle 1440"/>
            <p:cNvSpPr>
              <a:spLocks noChangeArrowheads="1"/>
            </p:cNvSpPr>
            <p:nvPr/>
          </p:nvSpPr>
          <p:spPr bwMode="auto">
            <a:xfrm>
              <a:off x="-7036240" y="2492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00" name="Rectangle 1441"/>
            <p:cNvSpPr>
              <a:spLocks noChangeArrowheads="1"/>
            </p:cNvSpPr>
            <p:nvPr/>
          </p:nvSpPr>
          <p:spPr bwMode="auto">
            <a:xfrm>
              <a:off x="-6861610" y="249237"/>
              <a:ext cx="139705"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01" name="Rectangle 1442"/>
            <p:cNvSpPr>
              <a:spLocks noChangeArrowheads="1"/>
            </p:cNvSpPr>
            <p:nvPr/>
          </p:nvSpPr>
          <p:spPr bwMode="auto">
            <a:xfrm>
              <a:off x="-7296599" y="3381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02" name="Rectangle 1443"/>
            <p:cNvSpPr>
              <a:spLocks noChangeArrowheads="1"/>
            </p:cNvSpPr>
            <p:nvPr/>
          </p:nvSpPr>
          <p:spPr bwMode="auto">
            <a:xfrm>
              <a:off x="-7121969" y="338137"/>
              <a:ext cx="222258"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03" name="Rectangle 1444"/>
            <p:cNvSpPr>
              <a:spLocks noChangeArrowheads="1"/>
            </p:cNvSpPr>
            <p:nvPr/>
          </p:nvSpPr>
          <p:spPr bwMode="auto">
            <a:xfrm>
              <a:off x="-7207695" y="427037"/>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04" name="Rectangle 1445"/>
            <p:cNvSpPr>
              <a:spLocks noChangeArrowheads="1"/>
            </p:cNvSpPr>
            <p:nvPr/>
          </p:nvSpPr>
          <p:spPr bwMode="auto">
            <a:xfrm>
              <a:off x="-7036240" y="4270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05" name="Rectangle 1446"/>
            <p:cNvSpPr>
              <a:spLocks noChangeArrowheads="1"/>
            </p:cNvSpPr>
            <p:nvPr/>
          </p:nvSpPr>
          <p:spPr bwMode="auto">
            <a:xfrm>
              <a:off x="-6947336" y="427037"/>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06" name="Rectangle 1447"/>
            <p:cNvSpPr>
              <a:spLocks noChangeArrowheads="1"/>
            </p:cNvSpPr>
            <p:nvPr/>
          </p:nvSpPr>
          <p:spPr bwMode="auto">
            <a:xfrm>
              <a:off x="-7207695" y="5159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07" name="Rectangle 1448"/>
            <p:cNvSpPr>
              <a:spLocks noChangeArrowheads="1"/>
            </p:cNvSpPr>
            <p:nvPr/>
          </p:nvSpPr>
          <p:spPr bwMode="auto">
            <a:xfrm>
              <a:off x="-7036240" y="5159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08" name="Rectangle 1449"/>
            <p:cNvSpPr>
              <a:spLocks noChangeArrowheads="1"/>
            </p:cNvSpPr>
            <p:nvPr/>
          </p:nvSpPr>
          <p:spPr bwMode="auto">
            <a:xfrm>
              <a:off x="-7296599" y="6064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09" name="Rectangle 1450"/>
            <p:cNvSpPr>
              <a:spLocks noChangeArrowheads="1"/>
            </p:cNvSpPr>
            <p:nvPr/>
          </p:nvSpPr>
          <p:spPr bwMode="auto">
            <a:xfrm>
              <a:off x="-7121969" y="6064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0" name="Rectangle 1451"/>
            <p:cNvSpPr>
              <a:spLocks noChangeArrowheads="1"/>
            </p:cNvSpPr>
            <p:nvPr/>
          </p:nvSpPr>
          <p:spPr bwMode="auto">
            <a:xfrm>
              <a:off x="-6861610" y="6064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1" name="Rectangle 1452"/>
            <p:cNvSpPr>
              <a:spLocks noChangeArrowheads="1"/>
            </p:cNvSpPr>
            <p:nvPr/>
          </p:nvSpPr>
          <p:spPr bwMode="auto">
            <a:xfrm>
              <a:off x="-7296599" y="6953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2" name="Rectangle 1453"/>
            <p:cNvSpPr>
              <a:spLocks noChangeArrowheads="1"/>
            </p:cNvSpPr>
            <p:nvPr/>
          </p:nvSpPr>
          <p:spPr bwMode="auto">
            <a:xfrm>
              <a:off x="-7207695" y="6953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3" name="Rectangle 1454"/>
            <p:cNvSpPr>
              <a:spLocks noChangeArrowheads="1"/>
            </p:cNvSpPr>
            <p:nvPr/>
          </p:nvSpPr>
          <p:spPr bwMode="auto">
            <a:xfrm>
              <a:off x="-7296599" y="78422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4" name="Rectangle 1455"/>
            <p:cNvSpPr>
              <a:spLocks noChangeArrowheads="1"/>
            </p:cNvSpPr>
            <p:nvPr/>
          </p:nvSpPr>
          <p:spPr bwMode="auto">
            <a:xfrm>
              <a:off x="-7121969" y="784224"/>
              <a:ext cx="222258"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5" name="Rectangle 1456"/>
            <p:cNvSpPr>
              <a:spLocks noChangeArrowheads="1"/>
            </p:cNvSpPr>
            <p:nvPr/>
          </p:nvSpPr>
          <p:spPr bwMode="auto">
            <a:xfrm>
              <a:off x="-6861610" y="78422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6" name="Rectangle 1457"/>
            <p:cNvSpPr>
              <a:spLocks noChangeArrowheads="1"/>
            </p:cNvSpPr>
            <p:nvPr/>
          </p:nvSpPr>
          <p:spPr bwMode="auto">
            <a:xfrm>
              <a:off x="-7207695" y="873124"/>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7" name="Rectangle 1458"/>
            <p:cNvSpPr>
              <a:spLocks noChangeArrowheads="1"/>
            </p:cNvSpPr>
            <p:nvPr/>
          </p:nvSpPr>
          <p:spPr bwMode="auto">
            <a:xfrm>
              <a:off x="-7207695" y="962025"/>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8" name="Rectangle 1459"/>
            <p:cNvSpPr>
              <a:spLocks noChangeArrowheads="1"/>
            </p:cNvSpPr>
            <p:nvPr/>
          </p:nvSpPr>
          <p:spPr bwMode="auto">
            <a:xfrm>
              <a:off x="-7036240" y="9620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9" name="Rectangle 1460"/>
            <p:cNvSpPr>
              <a:spLocks noChangeArrowheads="1"/>
            </p:cNvSpPr>
            <p:nvPr/>
          </p:nvSpPr>
          <p:spPr bwMode="auto">
            <a:xfrm>
              <a:off x="-6861610" y="9620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20" name="Rectangle 1461"/>
            <p:cNvSpPr>
              <a:spLocks noChangeArrowheads="1"/>
            </p:cNvSpPr>
            <p:nvPr/>
          </p:nvSpPr>
          <p:spPr bwMode="auto">
            <a:xfrm>
              <a:off x="-7296599" y="10509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21" name="Rectangle 1462"/>
            <p:cNvSpPr>
              <a:spLocks noChangeArrowheads="1"/>
            </p:cNvSpPr>
            <p:nvPr/>
          </p:nvSpPr>
          <p:spPr bwMode="auto">
            <a:xfrm>
              <a:off x="-7121969" y="10509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22" name="Rectangle 1463"/>
            <p:cNvSpPr>
              <a:spLocks noChangeArrowheads="1"/>
            </p:cNvSpPr>
            <p:nvPr/>
          </p:nvSpPr>
          <p:spPr bwMode="auto">
            <a:xfrm>
              <a:off x="-6947336" y="1050925"/>
              <a:ext cx="136529"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23" name="Rectangle 1464"/>
            <p:cNvSpPr>
              <a:spLocks noChangeArrowheads="1"/>
            </p:cNvSpPr>
            <p:nvPr/>
          </p:nvSpPr>
          <p:spPr bwMode="auto">
            <a:xfrm>
              <a:off x="-7296599" y="1139826"/>
              <a:ext cx="136529"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24" name="Rectangle 1465"/>
            <p:cNvSpPr>
              <a:spLocks noChangeArrowheads="1"/>
            </p:cNvSpPr>
            <p:nvPr/>
          </p:nvSpPr>
          <p:spPr bwMode="auto">
            <a:xfrm>
              <a:off x="-7036240" y="11398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25" name="Rectangle 1466"/>
            <p:cNvSpPr>
              <a:spLocks noChangeArrowheads="1"/>
            </p:cNvSpPr>
            <p:nvPr/>
          </p:nvSpPr>
          <p:spPr bwMode="auto">
            <a:xfrm>
              <a:off x="-7121969" y="12319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26" name="Rectangle 1467"/>
            <p:cNvSpPr>
              <a:spLocks noChangeArrowheads="1"/>
            </p:cNvSpPr>
            <p:nvPr/>
          </p:nvSpPr>
          <p:spPr bwMode="auto">
            <a:xfrm>
              <a:off x="-6947336" y="1231900"/>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27" name="Rectangle 1468"/>
            <p:cNvSpPr>
              <a:spLocks noChangeArrowheads="1"/>
            </p:cNvSpPr>
            <p:nvPr/>
          </p:nvSpPr>
          <p:spPr bwMode="auto">
            <a:xfrm>
              <a:off x="-6861610" y="12319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28" name="Rectangle 1469"/>
            <p:cNvSpPr>
              <a:spLocks noChangeArrowheads="1"/>
            </p:cNvSpPr>
            <p:nvPr/>
          </p:nvSpPr>
          <p:spPr bwMode="auto">
            <a:xfrm>
              <a:off x="-7296599" y="13208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29" name="Rectangle 1470"/>
            <p:cNvSpPr>
              <a:spLocks noChangeArrowheads="1"/>
            </p:cNvSpPr>
            <p:nvPr/>
          </p:nvSpPr>
          <p:spPr bwMode="auto">
            <a:xfrm>
              <a:off x="-7207695" y="1320801"/>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0" name="Rectangle 1471"/>
            <p:cNvSpPr>
              <a:spLocks noChangeArrowheads="1"/>
            </p:cNvSpPr>
            <p:nvPr/>
          </p:nvSpPr>
          <p:spPr bwMode="auto">
            <a:xfrm>
              <a:off x="-7121969" y="13208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1" name="Rectangle 1472"/>
            <p:cNvSpPr>
              <a:spLocks noChangeArrowheads="1"/>
            </p:cNvSpPr>
            <p:nvPr/>
          </p:nvSpPr>
          <p:spPr bwMode="auto">
            <a:xfrm>
              <a:off x="-6861610" y="13208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2" name="Rectangle 1473"/>
            <p:cNvSpPr>
              <a:spLocks noChangeArrowheads="1"/>
            </p:cNvSpPr>
            <p:nvPr/>
          </p:nvSpPr>
          <p:spPr bwMode="auto">
            <a:xfrm>
              <a:off x="-7296599" y="14097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3" name="Rectangle 1474"/>
            <p:cNvSpPr>
              <a:spLocks noChangeArrowheads="1"/>
            </p:cNvSpPr>
            <p:nvPr/>
          </p:nvSpPr>
          <p:spPr bwMode="auto">
            <a:xfrm>
              <a:off x="-7121969" y="14097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4" name="Rectangle 1475"/>
            <p:cNvSpPr>
              <a:spLocks noChangeArrowheads="1"/>
            </p:cNvSpPr>
            <p:nvPr/>
          </p:nvSpPr>
          <p:spPr bwMode="auto">
            <a:xfrm>
              <a:off x="-6947336" y="1409701"/>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5" name="Rectangle 1476"/>
            <p:cNvSpPr>
              <a:spLocks noChangeArrowheads="1"/>
            </p:cNvSpPr>
            <p:nvPr/>
          </p:nvSpPr>
          <p:spPr bwMode="auto">
            <a:xfrm>
              <a:off x="-7207695" y="1498602"/>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6" name="Rectangle 1477"/>
            <p:cNvSpPr>
              <a:spLocks noChangeArrowheads="1"/>
            </p:cNvSpPr>
            <p:nvPr/>
          </p:nvSpPr>
          <p:spPr bwMode="auto">
            <a:xfrm>
              <a:off x="-7036240" y="14986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7" name="Rectangle 1478"/>
            <p:cNvSpPr>
              <a:spLocks noChangeArrowheads="1"/>
            </p:cNvSpPr>
            <p:nvPr/>
          </p:nvSpPr>
          <p:spPr bwMode="auto">
            <a:xfrm>
              <a:off x="-6861610" y="14986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8" name="Rectangle 1479"/>
            <p:cNvSpPr>
              <a:spLocks noChangeArrowheads="1"/>
            </p:cNvSpPr>
            <p:nvPr/>
          </p:nvSpPr>
          <p:spPr bwMode="auto">
            <a:xfrm>
              <a:off x="-7296599" y="1587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39" name="Rectangle 1480"/>
            <p:cNvSpPr>
              <a:spLocks noChangeArrowheads="1"/>
            </p:cNvSpPr>
            <p:nvPr/>
          </p:nvSpPr>
          <p:spPr bwMode="auto">
            <a:xfrm>
              <a:off x="-7121969" y="1587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0" name="Rectangle 1481"/>
            <p:cNvSpPr>
              <a:spLocks noChangeArrowheads="1"/>
            </p:cNvSpPr>
            <p:nvPr/>
          </p:nvSpPr>
          <p:spPr bwMode="auto">
            <a:xfrm>
              <a:off x="-6769532" y="-2873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1" name="Rectangle 1482"/>
            <p:cNvSpPr>
              <a:spLocks noChangeArrowheads="1"/>
            </p:cNvSpPr>
            <p:nvPr/>
          </p:nvSpPr>
          <p:spPr bwMode="auto">
            <a:xfrm>
              <a:off x="-6683803" y="-2873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2" name="Rectangle 1483"/>
            <p:cNvSpPr>
              <a:spLocks noChangeArrowheads="1"/>
            </p:cNvSpPr>
            <p:nvPr/>
          </p:nvSpPr>
          <p:spPr bwMode="auto">
            <a:xfrm>
              <a:off x="-6509172" y="-2873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3" name="Rectangle 1484"/>
            <p:cNvSpPr>
              <a:spLocks noChangeArrowheads="1"/>
            </p:cNvSpPr>
            <p:nvPr/>
          </p:nvSpPr>
          <p:spPr bwMode="auto">
            <a:xfrm>
              <a:off x="-6423444" y="-2873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4" name="Rectangle 1485"/>
            <p:cNvSpPr>
              <a:spLocks noChangeArrowheads="1"/>
            </p:cNvSpPr>
            <p:nvPr/>
          </p:nvSpPr>
          <p:spPr bwMode="auto">
            <a:xfrm>
              <a:off x="-6337717" y="-2873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5" name="Rectangle 1486"/>
            <p:cNvSpPr>
              <a:spLocks noChangeArrowheads="1"/>
            </p:cNvSpPr>
            <p:nvPr/>
          </p:nvSpPr>
          <p:spPr bwMode="auto">
            <a:xfrm>
              <a:off x="-6769532" y="-1984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6" name="Rectangle 1487"/>
            <p:cNvSpPr>
              <a:spLocks noChangeArrowheads="1"/>
            </p:cNvSpPr>
            <p:nvPr/>
          </p:nvSpPr>
          <p:spPr bwMode="auto">
            <a:xfrm>
              <a:off x="-6598076" y="-1984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7" name="Rectangle 1488"/>
            <p:cNvSpPr>
              <a:spLocks noChangeArrowheads="1"/>
            </p:cNvSpPr>
            <p:nvPr/>
          </p:nvSpPr>
          <p:spPr bwMode="auto">
            <a:xfrm>
              <a:off x="-6423444" y="-1984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8" name="Rectangle 1489"/>
            <p:cNvSpPr>
              <a:spLocks noChangeArrowheads="1"/>
            </p:cNvSpPr>
            <p:nvPr/>
          </p:nvSpPr>
          <p:spPr bwMode="auto">
            <a:xfrm>
              <a:off x="-6683803" y="-109537"/>
              <a:ext cx="222258"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9" name="Rectangle 1490"/>
            <p:cNvSpPr>
              <a:spLocks noChangeArrowheads="1"/>
            </p:cNvSpPr>
            <p:nvPr/>
          </p:nvSpPr>
          <p:spPr bwMode="auto">
            <a:xfrm>
              <a:off x="-6337717" y="-1095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0" name="Rectangle 1491"/>
            <p:cNvSpPr>
              <a:spLocks noChangeArrowheads="1"/>
            </p:cNvSpPr>
            <p:nvPr/>
          </p:nvSpPr>
          <p:spPr bwMode="auto">
            <a:xfrm>
              <a:off x="-6769532" y="-20637"/>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1" name="Rectangle 1492"/>
            <p:cNvSpPr>
              <a:spLocks noChangeArrowheads="1"/>
            </p:cNvSpPr>
            <p:nvPr/>
          </p:nvSpPr>
          <p:spPr bwMode="auto">
            <a:xfrm>
              <a:off x="-6509172" y="-20637"/>
              <a:ext cx="136529"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2" name="Rectangle 1493"/>
            <p:cNvSpPr>
              <a:spLocks noChangeArrowheads="1"/>
            </p:cNvSpPr>
            <p:nvPr/>
          </p:nvSpPr>
          <p:spPr bwMode="auto">
            <a:xfrm>
              <a:off x="-6337717" y="-206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3" name="Rectangle 1494"/>
            <p:cNvSpPr>
              <a:spLocks noChangeArrowheads="1"/>
            </p:cNvSpPr>
            <p:nvPr/>
          </p:nvSpPr>
          <p:spPr bwMode="auto">
            <a:xfrm>
              <a:off x="-6769532" y="68264"/>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4" name="Rectangle 1495"/>
            <p:cNvSpPr>
              <a:spLocks noChangeArrowheads="1"/>
            </p:cNvSpPr>
            <p:nvPr/>
          </p:nvSpPr>
          <p:spPr bwMode="auto">
            <a:xfrm>
              <a:off x="-6683803" y="68264"/>
              <a:ext cx="136529"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5" name="Rectangle 1496"/>
            <p:cNvSpPr>
              <a:spLocks noChangeArrowheads="1"/>
            </p:cNvSpPr>
            <p:nvPr/>
          </p:nvSpPr>
          <p:spPr bwMode="auto">
            <a:xfrm>
              <a:off x="-6509172" y="68264"/>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6" name="Rectangle 1497"/>
            <p:cNvSpPr>
              <a:spLocks noChangeArrowheads="1"/>
            </p:cNvSpPr>
            <p:nvPr/>
          </p:nvSpPr>
          <p:spPr bwMode="auto">
            <a:xfrm>
              <a:off x="-6337717" y="6826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7" name="Rectangle 1498"/>
            <p:cNvSpPr>
              <a:spLocks noChangeArrowheads="1"/>
            </p:cNvSpPr>
            <p:nvPr/>
          </p:nvSpPr>
          <p:spPr bwMode="auto">
            <a:xfrm>
              <a:off x="-6769532" y="1571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8" name="Rectangle 1499"/>
            <p:cNvSpPr>
              <a:spLocks noChangeArrowheads="1"/>
            </p:cNvSpPr>
            <p:nvPr/>
          </p:nvSpPr>
          <p:spPr bwMode="auto">
            <a:xfrm>
              <a:off x="-6598076" y="1571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9" name="Rectangle 1500"/>
            <p:cNvSpPr>
              <a:spLocks noChangeArrowheads="1"/>
            </p:cNvSpPr>
            <p:nvPr/>
          </p:nvSpPr>
          <p:spPr bwMode="auto">
            <a:xfrm>
              <a:off x="-6515522" y="157162"/>
              <a:ext cx="142880"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60" name="Rectangle 1501"/>
            <p:cNvSpPr>
              <a:spLocks noChangeArrowheads="1"/>
            </p:cNvSpPr>
            <p:nvPr/>
          </p:nvSpPr>
          <p:spPr bwMode="auto">
            <a:xfrm>
              <a:off x="-6683803" y="249236"/>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1" name="Rectangle 1502"/>
            <p:cNvSpPr>
              <a:spLocks noChangeArrowheads="1"/>
            </p:cNvSpPr>
            <p:nvPr/>
          </p:nvSpPr>
          <p:spPr bwMode="auto">
            <a:xfrm>
              <a:off x="-6423444" y="249236"/>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2" name="Rectangle 1503"/>
            <p:cNvSpPr>
              <a:spLocks noChangeArrowheads="1"/>
            </p:cNvSpPr>
            <p:nvPr/>
          </p:nvSpPr>
          <p:spPr bwMode="auto">
            <a:xfrm>
              <a:off x="-6337717" y="249236"/>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3" name="Rectangle 1504"/>
            <p:cNvSpPr>
              <a:spLocks noChangeArrowheads="1"/>
            </p:cNvSpPr>
            <p:nvPr/>
          </p:nvSpPr>
          <p:spPr bwMode="auto">
            <a:xfrm>
              <a:off x="-6769532" y="338137"/>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4" name="Rectangle 1505"/>
            <p:cNvSpPr>
              <a:spLocks noChangeArrowheads="1"/>
            </p:cNvSpPr>
            <p:nvPr/>
          </p:nvSpPr>
          <p:spPr bwMode="auto">
            <a:xfrm>
              <a:off x="-6598076" y="3381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5" name="Rectangle 1506"/>
            <p:cNvSpPr>
              <a:spLocks noChangeArrowheads="1"/>
            </p:cNvSpPr>
            <p:nvPr/>
          </p:nvSpPr>
          <p:spPr bwMode="auto">
            <a:xfrm>
              <a:off x="-6509172" y="338137"/>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6" name="Rectangle 1507"/>
            <p:cNvSpPr>
              <a:spLocks noChangeArrowheads="1"/>
            </p:cNvSpPr>
            <p:nvPr/>
          </p:nvSpPr>
          <p:spPr bwMode="auto">
            <a:xfrm>
              <a:off x="-6337717" y="3381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7" name="Rectangle 1508"/>
            <p:cNvSpPr>
              <a:spLocks noChangeArrowheads="1"/>
            </p:cNvSpPr>
            <p:nvPr/>
          </p:nvSpPr>
          <p:spPr bwMode="auto">
            <a:xfrm>
              <a:off x="-6683803" y="4270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8" name="Rectangle 1509"/>
            <p:cNvSpPr>
              <a:spLocks noChangeArrowheads="1"/>
            </p:cNvSpPr>
            <p:nvPr/>
          </p:nvSpPr>
          <p:spPr bwMode="auto">
            <a:xfrm>
              <a:off x="-6509172" y="427037"/>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9" name="Rectangle 1510"/>
            <p:cNvSpPr>
              <a:spLocks noChangeArrowheads="1"/>
            </p:cNvSpPr>
            <p:nvPr/>
          </p:nvSpPr>
          <p:spPr bwMode="auto">
            <a:xfrm>
              <a:off x="-6423444" y="4270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70" name="Rectangle 1511"/>
            <p:cNvSpPr>
              <a:spLocks noChangeArrowheads="1"/>
            </p:cNvSpPr>
            <p:nvPr/>
          </p:nvSpPr>
          <p:spPr bwMode="auto">
            <a:xfrm>
              <a:off x="-6337717" y="4270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71" name="Rectangle 1512"/>
            <p:cNvSpPr>
              <a:spLocks noChangeArrowheads="1"/>
            </p:cNvSpPr>
            <p:nvPr/>
          </p:nvSpPr>
          <p:spPr bwMode="auto">
            <a:xfrm>
              <a:off x="-6769532" y="515938"/>
              <a:ext cx="222258"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2" name="Rectangle 1513"/>
            <p:cNvSpPr>
              <a:spLocks noChangeArrowheads="1"/>
            </p:cNvSpPr>
            <p:nvPr/>
          </p:nvSpPr>
          <p:spPr bwMode="auto">
            <a:xfrm>
              <a:off x="-6509172" y="5159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3" name="Rectangle 1514"/>
            <p:cNvSpPr>
              <a:spLocks noChangeArrowheads="1"/>
            </p:cNvSpPr>
            <p:nvPr/>
          </p:nvSpPr>
          <p:spPr bwMode="auto">
            <a:xfrm>
              <a:off x="-6337717" y="5159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4" name="Rectangle 1515"/>
            <p:cNvSpPr>
              <a:spLocks noChangeArrowheads="1"/>
            </p:cNvSpPr>
            <p:nvPr/>
          </p:nvSpPr>
          <p:spPr bwMode="auto">
            <a:xfrm>
              <a:off x="-6509172" y="606425"/>
              <a:ext cx="136529"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5" name="Rectangle 1516"/>
            <p:cNvSpPr>
              <a:spLocks noChangeArrowheads="1"/>
            </p:cNvSpPr>
            <p:nvPr/>
          </p:nvSpPr>
          <p:spPr bwMode="auto">
            <a:xfrm>
              <a:off x="-6337717" y="6064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6" name="Rectangle 1517"/>
            <p:cNvSpPr>
              <a:spLocks noChangeArrowheads="1"/>
            </p:cNvSpPr>
            <p:nvPr/>
          </p:nvSpPr>
          <p:spPr bwMode="auto">
            <a:xfrm>
              <a:off x="-6947336" y="695326"/>
              <a:ext cx="22543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7" name="Rectangle 1518"/>
            <p:cNvSpPr>
              <a:spLocks noChangeArrowheads="1"/>
            </p:cNvSpPr>
            <p:nvPr/>
          </p:nvSpPr>
          <p:spPr bwMode="auto">
            <a:xfrm>
              <a:off x="-6509172" y="6953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8" name="Rectangle 1519"/>
            <p:cNvSpPr>
              <a:spLocks noChangeArrowheads="1"/>
            </p:cNvSpPr>
            <p:nvPr/>
          </p:nvSpPr>
          <p:spPr bwMode="auto">
            <a:xfrm>
              <a:off x="-6337717" y="6953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9" name="Rectangle 1520"/>
            <p:cNvSpPr>
              <a:spLocks noChangeArrowheads="1"/>
            </p:cNvSpPr>
            <p:nvPr/>
          </p:nvSpPr>
          <p:spPr bwMode="auto">
            <a:xfrm>
              <a:off x="-6683803" y="78422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0" name="Rectangle 1521"/>
            <p:cNvSpPr>
              <a:spLocks noChangeArrowheads="1"/>
            </p:cNvSpPr>
            <p:nvPr/>
          </p:nvSpPr>
          <p:spPr bwMode="auto">
            <a:xfrm>
              <a:off x="-6598076" y="78422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1" name="Rectangle 1522"/>
            <p:cNvSpPr>
              <a:spLocks noChangeArrowheads="1"/>
            </p:cNvSpPr>
            <p:nvPr/>
          </p:nvSpPr>
          <p:spPr bwMode="auto">
            <a:xfrm>
              <a:off x="-6420269" y="784224"/>
              <a:ext cx="133354"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2" name="Rectangle 1523"/>
            <p:cNvSpPr>
              <a:spLocks noChangeArrowheads="1"/>
            </p:cNvSpPr>
            <p:nvPr/>
          </p:nvSpPr>
          <p:spPr bwMode="auto">
            <a:xfrm>
              <a:off x="-6683803" y="87312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3" name="Rectangle 1524"/>
            <p:cNvSpPr>
              <a:spLocks noChangeArrowheads="1"/>
            </p:cNvSpPr>
            <p:nvPr/>
          </p:nvSpPr>
          <p:spPr bwMode="auto">
            <a:xfrm>
              <a:off x="-6509172" y="873124"/>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4" name="Rectangle 1525"/>
            <p:cNvSpPr>
              <a:spLocks noChangeArrowheads="1"/>
            </p:cNvSpPr>
            <p:nvPr/>
          </p:nvSpPr>
          <p:spPr bwMode="auto">
            <a:xfrm>
              <a:off x="-6423444" y="87312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5" name="Rectangle 1526"/>
            <p:cNvSpPr>
              <a:spLocks noChangeArrowheads="1"/>
            </p:cNvSpPr>
            <p:nvPr/>
          </p:nvSpPr>
          <p:spPr bwMode="auto">
            <a:xfrm>
              <a:off x="-6337717" y="87312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6" name="Rectangle 1527"/>
            <p:cNvSpPr>
              <a:spLocks noChangeArrowheads="1"/>
            </p:cNvSpPr>
            <p:nvPr/>
          </p:nvSpPr>
          <p:spPr bwMode="auto">
            <a:xfrm>
              <a:off x="-6683803" y="962025"/>
              <a:ext cx="222258"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7" name="Rectangle 1528"/>
            <p:cNvSpPr>
              <a:spLocks noChangeArrowheads="1"/>
            </p:cNvSpPr>
            <p:nvPr/>
          </p:nvSpPr>
          <p:spPr bwMode="auto">
            <a:xfrm>
              <a:off x="-6337717" y="9620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8" name="Rectangle 1529"/>
            <p:cNvSpPr>
              <a:spLocks noChangeArrowheads="1"/>
            </p:cNvSpPr>
            <p:nvPr/>
          </p:nvSpPr>
          <p:spPr bwMode="auto">
            <a:xfrm>
              <a:off x="-6769532" y="1050925"/>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9" name="Rectangle 1530"/>
            <p:cNvSpPr>
              <a:spLocks noChangeArrowheads="1"/>
            </p:cNvSpPr>
            <p:nvPr/>
          </p:nvSpPr>
          <p:spPr bwMode="auto">
            <a:xfrm>
              <a:off x="-6337717" y="10509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90" name="Rectangle 1531"/>
            <p:cNvSpPr>
              <a:spLocks noChangeArrowheads="1"/>
            </p:cNvSpPr>
            <p:nvPr/>
          </p:nvSpPr>
          <p:spPr bwMode="auto">
            <a:xfrm>
              <a:off x="-6769532" y="1139825"/>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91" name="Rectangle 1532"/>
            <p:cNvSpPr>
              <a:spLocks noChangeArrowheads="1"/>
            </p:cNvSpPr>
            <p:nvPr/>
          </p:nvSpPr>
          <p:spPr bwMode="auto">
            <a:xfrm>
              <a:off x="-6683803" y="11398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92" name="Rectangle 1533"/>
            <p:cNvSpPr>
              <a:spLocks noChangeArrowheads="1"/>
            </p:cNvSpPr>
            <p:nvPr/>
          </p:nvSpPr>
          <p:spPr bwMode="auto">
            <a:xfrm>
              <a:off x="-6509172" y="1139825"/>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93" name="Rectangle 1534"/>
            <p:cNvSpPr>
              <a:spLocks noChangeArrowheads="1"/>
            </p:cNvSpPr>
            <p:nvPr/>
          </p:nvSpPr>
          <p:spPr bwMode="auto">
            <a:xfrm>
              <a:off x="-6420269" y="1139825"/>
              <a:ext cx="133354"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94" name="Rectangle 1535"/>
            <p:cNvSpPr>
              <a:spLocks noChangeArrowheads="1"/>
            </p:cNvSpPr>
            <p:nvPr/>
          </p:nvSpPr>
          <p:spPr bwMode="auto">
            <a:xfrm>
              <a:off x="-6598076" y="12319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95" name="Rectangle 1536"/>
            <p:cNvSpPr>
              <a:spLocks noChangeArrowheads="1"/>
            </p:cNvSpPr>
            <p:nvPr/>
          </p:nvSpPr>
          <p:spPr bwMode="auto">
            <a:xfrm>
              <a:off x="-6423444" y="12319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96" name="Rectangle 1537"/>
            <p:cNvSpPr>
              <a:spLocks noChangeArrowheads="1"/>
            </p:cNvSpPr>
            <p:nvPr/>
          </p:nvSpPr>
          <p:spPr bwMode="auto">
            <a:xfrm>
              <a:off x="-6337717" y="12319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97" name="Rectangle 1538"/>
            <p:cNvSpPr>
              <a:spLocks noChangeArrowheads="1"/>
            </p:cNvSpPr>
            <p:nvPr/>
          </p:nvSpPr>
          <p:spPr bwMode="auto">
            <a:xfrm>
              <a:off x="-6769532" y="1320801"/>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98" name="Rectangle 1539"/>
            <p:cNvSpPr>
              <a:spLocks noChangeArrowheads="1"/>
            </p:cNvSpPr>
            <p:nvPr/>
          </p:nvSpPr>
          <p:spPr bwMode="auto">
            <a:xfrm>
              <a:off x="-6683803" y="13208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99" name="Rectangle 1540"/>
            <p:cNvSpPr>
              <a:spLocks noChangeArrowheads="1"/>
            </p:cNvSpPr>
            <p:nvPr/>
          </p:nvSpPr>
          <p:spPr bwMode="auto">
            <a:xfrm>
              <a:off x="-6598076" y="13208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0" name="Rectangle 1541"/>
            <p:cNvSpPr>
              <a:spLocks noChangeArrowheads="1"/>
            </p:cNvSpPr>
            <p:nvPr/>
          </p:nvSpPr>
          <p:spPr bwMode="auto">
            <a:xfrm>
              <a:off x="-6337717" y="13208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1" name="Rectangle 1542"/>
            <p:cNvSpPr>
              <a:spLocks noChangeArrowheads="1"/>
            </p:cNvSpPr>
            <p:nvPr/>
          </p:nvSpPr>
          <p:spPr bwMode="auto">
            <a:xfrm>
              <a:off x="-6769532" y="1409701"/>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2" name="Rectangle 1543"/>
            <p:cNvSpPr>
              <a:spLocks noChangeArrowheads="1"/>
            </p:cNvSpPr>
            <p:nvPr/>
          </p:nvSpPr>
          <p:spPr bwMode="auto">
            <a:xfrm>
              <a:off x="-6598076" y="14097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3" name="Rectangle 1544"/>
            <p:cNvSpPr>
              <a:spLocks noChangeArrowheads="1"/>
            </p:cNvSpPr>
            <p:nvPr/>
          </p:nvSpPr>
          <p:spPr bwMode="auto">
            <a:xfrm>
              <a:off x="-6423444" y="14097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4" name="Rectangle 1545"/>
            <p:cNvSpPr>
              <a:spLocks noChangeArrowheads="1"/>
            </p:cNvSpPr>
            <p:nvPr/>
          </p:nvSpPr>
          <p:spPr bwMode="auto">
            <a:xfrm>
              <a:off x="-6683803" y="14986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5" name="Rectangle 1546"/>
            <p:cNvSpPr>
              <a:spLocks noChangeArrowheads="1"/>
            </p:cNvSpPr>
            <p:nvPr/>
          </p:nvSpPr>
          <p:spPr bwMode="auto">
            <a:xfrm>
              <a:off x="-6509172" y="1498602"/>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6" name="Rectangle 1547"/>
            <p:cNvSpPr>
              <a:spLocks noChangeArrowheads="1"/>
            </p:cNvSpPr>
            <p:nvPr/>
          </p:nvSpPr>
          <p:spPr bwMode="auto">
            <a:xfrm>
              <a:off x="-6337717" y="14986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7" name="Rectangle 1548"/>
            <p:cNvSpPr>
              <a:spLocks noChangeArrowheads="1"/>
            </p:cNvSpPr>
            <p:nvPr/>
          </p:nvSpPr>
          <p:spPr bwMode="auto">
            <a:xfrm>
              <a:off x="-6769532" y="158750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08" name="Rectangle 1549"/>
            <p:cNvSpPr>
              <a:spLocks noChangeArrowheads="1"/>
            </p:cNvSpPr>
            <p:nvPr/>
          </p:nvSpPr>
          <p:spPr bwMode="auto">
            <a:xfrm>
              <a:off x="-6598076" y="1587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09" name="Rectangle 1550"/>
            <p:cNvSpPr>
              <a:spLocks noChangeArrowheads="1"/>
            </p:cNvSpPr>
            <p:nvPr/>
          </p:nvSpPr>
          <p:spPr bwMode="auto">
            <a:xfrm>
              <a:off x="-6337717" y="1587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0" name="Rectangle 1551"/>
            <p:cNvSpPr>
              <a:spLocks noChangeArrowheads="1"/>
            </p:cNvSpPr>
            <p:nvPr/>
          </p:nvSpPr>
          <p:spPr bwMode="auto">
            <a:xfrm>
              <a:off x="-7121969" y="167481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1" name="Rectangle 1552"/>
            <p:cNvSpPr>
              <a:spLocks noChangeArrowheads="1"/>
            </p:cNvSpPr>
            <p:nvPr/>
          </p:nvSpPr>
          <p:spPr bwMode="auto">
            <a:xfrm>
              <a:off x="-6861610" y="167481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2" name="Rectangle 1553"/>
            <p:cNvSpPr>
              <a:spLocks noChangeArrowheads="1"/>
            </p:cNvSpPr>
            <p:nvPr/>
          </p:nvSpPr>
          <p:spPr bwMode="auto">
            <a:xfrm>
              <a:off x="-6769532" y="1674813"/>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3" name="Rectangle 1554"/>
            <p:cNvSpPr>
              <a:spLocks noChangeArrowheads="1"/>
            </p:cNvSpPr>
            <p:nvPr/>
          </p:nvSpPr>
          <p:spPr bwMode="auto">
            <a:xfrm>
              <a:off x="-6598076" y="167481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4" name="Rectangle 1555"/>
            <p:cNvSpPr>
              <a:spLocks noChangeArrowheads="1"/>
            </p:cNvSpPr>
            <p:nvPr/>
          </p:nvSpPr>
          <p:spPr bwMode="auto">
            <a:xfrm>
              <a:off x="-7296599" y="17573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5" name="Rectangle 1556"/>
            <p:cNvSpPr>
              <a:spLocks noChangeArrowheads="1"/>
            </p:cNvSpPr>
            <p:nvPr/>
          </p:nvSpPr>
          <p:spPr bwMode="auto">
            <a:xfrm>
              <a:off x="-7207695" y="17573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6" name="Rectangle 1557"/>
            <p:cNvSpPr>
              <a:spLocks noChangeArrowheads="1"/>
            </p:cNvSpPr>
            <p:nvPr/>
          </p:nvSpPr>
          <p:spPr bwMode="auto">
            <a:xfrm>
              <a:off x="-6947336" y="17573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7" name="Rectangle 1558"/>
            <p:cNvSpPr>
              <a:spLocks noChangeArrowheads="1"/>
            </p:cNvSpPr>
            <p:nvPr/>
          </p:nvSpPr>
          <p:spPr bwMode="auto">
            <a:xfrm>
              <a:off x="-6769532" y="17573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8" name="Rectangle 1559"/>
            <p:cNvSpPr>
              <a:spLocks noChangeArrowheads="1"/>
            </p:cNvSpPr>
            <p:nvPr/>
          </p:nvSpPr>
          <p:spPr bwMode="auto">
            <a:xfrm>
              <a:off x="-6337717" y="17573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9" name="Rectangle 1560"/>
            <p:cNvSpPr>
              <a:spLocks noChangeArrowheads="1"/>
            </p:cNvSpPr>
            <p:nvPr/>
          </p:nvSpPr>
          <p:spPr bwMode="auto">
            <a:xfrm>
              <a:off x="-6861610" y="18367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0" name="Rectangle 1561"/>
            <p:cNvSpPr>
              <a:spLocks noChangeArrowheads="1"/>
            </p:cNvSpPr>
            <p:nvPr/>
          </p:nvSpPr>
          <p:spPr bwMode="auto">
            <a:xfrm>
              <a:off x="-7036240" y="18367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1" name="Rectangle 1562"/>
            <p:cNvSpPr>
              <a:spLocks noChangeArrowheads="1"/>
            </p:cNvSpPr>
            <p:nvPr/>
          </p:nvSpPr>
          <p:spPr bwMode="auto">
            <a:xfrm>
              <a:off x="-6423444" y="18367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2" name="Rectangle 1563"/>
            <p:cNvSpPr>
              <a:spLocks noChangeArrowheads="1"/>
            </p:cNvSpPr>
            <p:nvPr/>
          </p:nvSpPr>
          <p:spPr bwMode="auto">
            <a:xfrm>
              <a:off x="-6337717" y="18367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3" name="Rectangle 1564"/>
            <p:cNvSpPr>
              <a:spLocks noChangeArrowheads="1"/>
            </p:cNvSpPr>
            <p:nvPr/>
          </p:nvSpPr>
          <p:spPr bwMode="auto">
            <a:xfrm>
              <a:off x="-7296599" y="191611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4" name="Rectangle 1565"/>
            <p:cNvSpPr>
              <a:spLocks noChangeArrowheads="1"/>
            </p:cNvSpPr>
            <p:nvPr/>
          </p:nvSpPr>
          <p:spPr bwMode="auto">
            <a:xfrm>
              <a:off x="-6683803" y="191611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5" name="Rectangle 1566"/>
            <p:cNvSpPr>
              <a:spLocks noChangeArrowheads="1"/>
            </p:cNvSpPr>
            <p:nvPr/>
          </p:nvSpPr>
          <p:spPr bwMode="auto">
            <a:xfrm>
              <a:off x="-7121969" y="191611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6" name="Rectangle 1567"/>
            <p:cNvSpPr>
              <a:spLocks noChangeArrowheads="1"/>
            </p:cNvSpPr>
            <p:nvPr/>
          </p:nvSpPr>
          <p:spPr bwMode="auto">
            <a:xfrm>
              <a:off x="-6509172" y="191611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7" name="Rectangle 1568"/>
            <p:cNvSpPr>
              <a:spLocks noChangeArrowheads="1"/>
            </p:cNvSpPr>
            <p:nvPr/>
          </p:nvSpPr>
          <p:spPr bwMode="auto">
            <a:xfrm>
              <a:off x="-6337717" y="191611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8" name="Rectangle 1569"/>
            <p:cNvSpPr>
              <a:spLocks noChangeArrowheads="1"/>
            </p:cNvSpPr>
            <p:nvPr/>
          </p:nvSpPr>
          <p:spPr bwMode="auto">
            <a:xfrm>
              <a:off x="-7296599" y="1995489"/>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29" name="Rectangle 1570"/>
            <p:cNvSpPr>
              <a:spLocks noChangeArrowheads="1"/>
            </p:cNvSpPr>
            <p:nvPr/>
          </p:nvSpPr>
          <p:spPr bwMode="auto">
            <a:xfrm>
              <a:off x="-7036240" y="1995489"/>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0" name="Rectangle 1571"/>
            <p:cNvSpPr>
              <a:spLocks noChangeArrowheads="1"/>
            </p:cNvSpPr>
            <p:nvPr/>
          </p:nvSpPr>
          <p:spPr bwMode="auto">
            <a:xfrm>
              <a:off x="-7207695" y="1995489"/>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1" name="Rectangle 1572"/>
            <p:cNvSpPr>
              <a:spLocks noChangeArrowheads="1"/>
            </p:cNvSpPr>
            <p:nvPr/>
          </p:nvSpPr>
          <p:spPr bwMode="auto">
            <a:xfrm>
              <a:off x="-6598076" y="1995489"/>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2" name="Rectangle 1573"/>
            <p:cNvSpPr>
              <a:spLocks noChangeArrowheads="1"/>
            </p:cNvSpPr>
            <p:nvPr/>
          </p:nvSpPr>
          <p:spPr bwMode="auto">
            <a:xfrm>
              <a:off x="-6509172" y="1995489"/>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3" name="Rectangle 1574"/>
            <p:cNvSpPr>
              <a:spLocks noChangeArrowheads="1"/>
            </p:cNvSpPr>
            <p:nvPr/>
          </p:nvSpPr>
          <p:spPr bwMode="auto">
            <a:xfrm>
              <a:off x="-7296599" y="20748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4" name="Rectangle 1575"/>
            <p:cNvSpPr>
              <a:spLocks noChangeArrowheads="1"/>
            </p:cNvSpPr>
            <p:nvPr/>
          </p:nvSpPr>
          <p:spPr bwMode="auto">
            <a:xfrm>
              <a:off x="-6683803" y="20748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5" name="Rectangle 1576"/>
            <p:cNvSpPr>
              <a:spLocks noChangeArrowheads="1"/>
            </p:cNvSpPr>
            <p:nvPr/>
          </p:nvSpPr>
          <p:spPr bwMode="auto">
            <a:xfrm>
              <a:off x="-7036240" y="20748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6" name="Rectangle 1577"/>
            <p:cNvSpPr>
              <a:spLocks noChangeArrowheads="1"/>
            </p:cNvSpPr>
            <p:nvPr/>
          </p:nvSpPr>
          <p:spPr bwMode="auto">
            <a:xfrm>
              <a:off x="-6861610" y="20748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7" name="Rectangle 1578"/>
            <p:cNvSpPr>
              <a:spLocks noChangeArrowheads="1"/>
            </p:cNvSpPr>
            <p:nvPr/>
          </p:nvSpPr>
          <p:spPr bwMode="auto">
            <a:xfrm>
              <a:off x="-6337717" y="20748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8" name="Rectangle 1579"/>
            <p:cNvSpPr>
              <a:spLocks noChangeArrowheads="1"/>
            </p:cNvSpPr>
            <p:nvPr/>
          </p:nvSpPr>
          <p:spPr bwMode="auto">
            <a:xfrm>
              <a:off x="-7296599" y="215741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39" name="Rectangle 1580"/>
            <p:cNvSpPr>
              <a:spLocks noChangeArrowheads="1"/>
            </p:cNvSpPr>
            <p:nvPr/>
          </p:nvSpPr>
          <p:spPr bwMode="auto">
            <a:xfrm>
              <a:off x="-6683803" y="215741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40" name="Rectangle 1581"/>
            <p:cNvSpPr>
              <a:spLocks noChangeArrowheads="1"/>
            </p:cNvSpPr>
            <p:nvPr/>
          </p:nvSpPr>
          <p:spPr bwMode="auto">
            <a:xfrm>
              <a:off x="-7036240" y="215741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41" name="Rectangle 1582"/>
            <p:cNvSpPr>
              <a:spLocks noChangeArrowheads="1"/>
            </p:cNvSpPr>
            <p:nvPr/>
          </p:nvSpPr>
          <p:spPr bwMode="auto">
            <a:xfrm>
              <a:off x="-6769532" y="2157413"/>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42" name="Rectangle 1583"/>
            <p:cNvSpPr>
              <a:spLocks noChangeArrowheads="1"/>
            </p:cNvSpPr>
            <p:nvPr/>
          </p:nvSpPr>
          <p:spPr bwMode="auto">
            <a:xfrm>
              <a:off x="-6337717" y="215741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43" name="Rectangle 1584"/>
            <p:cNvSpPr>
              <a:spLocks noChangeArrowheads="1"/>
            </p:cNvSpPr>
            <p:nvPr/>
          </p:nvSpPr>
          <p:spPr bwMode="auto">
            <a:xfrm>
              <a:off x="-6683803" y="2236788"/>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44" name="Rectangle 1585"/>
            <p:cNvSpPr>
              <a:spLocks noChangeArrowheads="1"/>
            </p:cNvSpPr>
            <p:nvPr/>
          </p:nvSpPr>
          <p:spPr bwMode="auto">
            <a:xfrm>
              <a:off x="-7121969" y="2236788"/>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45" name="Rectangle 1586"/>
            <p:cNvSpPr>
              <a:spLocks noChangeArrowheads="1"/>
            </p:cNvSpPr>
            <p:nvPr/>
          </p:nvSpPr>
          <p:spPr bwMode="auto">
            <a:xfrm>
              <a:off x="-6861610" y="2236788"/>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46" name="Rectangle 1587"/>
            <p:cNvSpPr>
              <a:spLocks noChangeArrowheads="1"/>
            </p:cNvSpPr>
            <p:nvPr/>
          </p:nvSpPr>
          <p:spPr bwMode="auto">
            <a:xfrm>
              <a:off x="-7296599" y="23129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47" name="Rectangle 1588"/>
            <p:cNvSpPr>
              <a:spLocks noChangeArrowheads="1"/>
            </p:cNvSpPr>
            <p:nvPr/>
          </p:nvSpPr>
          <p:spPr bwMode="auto">
            <a:xfrm>
              <a:off x="-6861610" y="23129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48" name="Rectangle 1589"/>
            <p:cNvSpPr>
              <a:spLocks noChangeArrowheads="1"/>
            </p:cNvSpPr>
            <p:nvPr/>
          </p:nvSpPr>
          <p:spPr bwMode="auto">
            <a:xfrm>
              <a:off x="-6337717" y="23129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49" name="Rectangle 1590"/>
            <p:cNvSpPr>
              <a:spLocks noChangeArrowheads="1"/>
            </p:cNvSpPr>
            <p:nvPr/>
          </p:nvSpPr>
          <p:spPr bwMode="auto">
            <a:xfrm>
              <a:off x="-6683803" y="2392363"/>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50" name="Rectangle 1591"/>
            <p:cNvSpPr>
              <a:spLocks noChangeArrowheads="1"/>
            </p:cNvSpPr>
            <p:nvPr/>
          </p:nvSpPr>
          <p:spPr bwMode="auto">
            <a:xfrm>
              <a:off x="-7036240" y="2392363"/>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51" name="Rectangle 1592"/>
            <p:cNvSpPr>
              <a:spLocks noChangeArrowheads="1"/>
            </p:cNvSpPr>
            <p:nvPr/>
          </p:nvSpPr>
          <p:spPr bwMode="auto">
            <a:xfrm>
              <a:off x="-7296599" y="246856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52" name="Rectangle 1593"/>
            <p:cNvSpPr>
              <a:spLocks noChangeArrowheads="1"/>
            </p:cNvSpPr>
            <p:nvPr/>
          </p:nvSpPr>
          <p:spPr bwMode="auto">
            <a:xfrm>
              <a:off x="-6861610" y="246856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53" name="Rectangle 1594"/>
            <p:cNvSpPr>
              <a:spLocks noChangeArrowheads="1"/>
            </p:cNvSpPr>
            <p:nvPr/>
          </p:nvSpPr>
          <p:spPr bwMode="auto">
            <a:xfrm>
              <a:off x="-6337717" y="246856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54" name="Rectangle 1595"/>
            <p:cNvSpPr>
              <a:spLocks noChangeArrowheads="1"/>
            </p:cNvSpPr>
            <p:nvPr/>
          </p:nvSpPr>
          <p:spPr bwMode="auto">
            <a:xfrm>
              <a:off x="-7296599" y="2560638"/>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55" name="Rectangle 1596"/>
            <p:cNvSpPr>
              <a:spLocks noChangeArrowheads="1"/>
            </p:cNvSpPr>
            <p:nvPr/>
          </p:nvSpPr>
          <p:spPr bwMode="auto">
            <a:xfrm>
              <a:off x="-6337717" y="2560638"/>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56" name="Rectangle 1597"/>
            <p:cNvSpPr>
              <a:spLocks noChangeArrowheads="1"/>
            </p:cNvSpPr>
            <p:nvPr/>
          </p:nvSpPr>
          <p:spPr bwMode="auto">
            <a:xfrm>
              <a:off x="-6861610" y="2649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57" name="Rectangle 1598"/>
            <p:cNvSpPr>
              <a:spLocks noChangeArrowheads="1"/>
            </p:cNvSpPr>
            <p:nvPr/>
          </p:nvSpPr>
          <p:spPr bwMode="auto">
            <a:xfrm>
              <a:off x="-6337717" y="2649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58" name="Rectangle 1599"/>
            <p:cNvSpPr>
              <a:spLocks noChangeArrowheads="1"/>
            </p:cNvSpPr>
            <p:nvPr/>
          </p:nvSpPr>
          <p:spPr bwMode="auto">
            <a:xfrm>
              <a:off x="-7296601" y="27432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59" name="Rectangle 1600"/>
            <p:cNvSpPr>
              <a:spLocks noChangeArrowheads="1"/>
            </p:cNvSpPr>
            <p:nvPr/>
          </p:nvSpPr>
          <p:spPr bwMode="auto">
            <a:xfrm>
              <a:off x="-6769534" y="2743200"/>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60" name="Rectangle 1601"/>
            <p:cNvSpPr>
              <a:spLocks noChangeArrowheads="1"/>
            </p:cNvSpPr>
            <p:nvPr/>
          </p:nvSpPr>
          <p:spPr bwMode="auto">
            <a:xfrm>
              <a:off x="-6861612" y="283210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61" name="Rectangle 1602"/>
            <p:cNvSpPr>
              <a:spLocks noChangeArrowheads="1"/>
            </p:cNvSpPr>
            <p:nvPr/>
          </p:nvSpPr>
          <p:spPr bwMode="auto">
            <a:xfrm>
              <a:off x="-6861612" y="291782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62" name="Rectangle 1603"/>
            <p:cNvSpPr>
              <a:spLocks noChangeArrowheads="1"/>
            </p:cNvSpPr>
            <p:nvPr/>
          </p:nvSpPr>
          <p:spPr bwMode="auto">
            <a:xfrm>
              <a:off x="-6337717" y="283210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63" name="Freeform 1604"/>
            <p:cNvSpPr/>
            <p:nvPr/>
          </p:nvSpPr>
          <p:spPr bwMode="auto">
            <a:xfrm>
              <a:off x="-6245623" y="-261938"/>
              <a:ext cx="31750" cy="3230563"/>
            </a:xfrm>
            <a:custGeom>
              <a:gdLst>
                <a:gd fmla="*/ 20 w 20" name="T0"/>
                <a:gd fmla="*/ 2035 h 2035" name="T1"/>
                <a:gd fmla="*/ 0 w 20" name="T2"/>
                <a:gd fmla="*/ 2035 h 2035" name="T3"/>
                <a:gd fmla="*/ 0 w 20" name="T4"/>
                <a:gd fmla="*/ 0 h 2035" name="T5"/>
                <a:gd fmla="*/ 20 w 20" name="T6"/>
                <a:gd fmla="*/ 32 h 2035" name="T7"/>
                <a:gd fmla="*/ 20 w 20" name="T8"/>
                <a:gd fmla="*/ 2035 h 2035" name="T9"/>
              </a:gdLst>
              <a:cxnLst>
                <a:cxn ang="0">
                  <a:pos x="T0" y="T1"/>
                </a:cxn>
                <a:cxn ang="0">
                  <a:pos x="T2" y="T3"/>
                </a:cxn>
                <a:cxn ang="0">
                  <a:pos x="T4" y="T5"/>
                </a:cxn>
                <a:cxn ang="0">
                  <a:pos x="T6" y="T7"/>
                </a:cxn>
                <a:cxn ang="0">
                  <a:pos x="T8" y="T9"/>
                </a:cxn>
              </a:cxnLst>
              <a:rect b="b" l="0" r="r" t="0"/>
              <a:pathLst>
                <a:path h="2034" w="20">
                  <a:moveTo>
                    <a:pt x="20" y="2035"/>
                  </a:moveTo>
                  <a:lnTo>
                    <a:pt x="0" y="2035"/>
                  </a:lnTo>
                  <a:lnTo>
                    <a:pt x="0" y="0"/>
                  </a:lnTo>
                  <a:lnTo>
                    <a:pt x="20" y="32"/>
                  </a:lnTo>
                  <a:lnTo>
                    <a:pt x="20" y="2035"/>
                  </a:lnTo>
                  <a:close/>
                </a:path>
              </a:pathLst>
            </a:custGeom>
            <a:grpFill/>
            <a:ln>
              <a:noFill/>
            </a:ln>
          </p:spPr>
          <p:txBody>
            <a:bodyPr anchor="t" anchorCtr="0" bIns="45720" compatLnSpc="1" lIns="91440" numCol="1" rIns="91440" tIns="45720" vert="horz" wrap="square"/>
            <a:lstStyle/>
            <a:p>
              <a:endParaRPr altLang="en-US" lang="zh-CN"/>
            </a:p>
          </p:txBody>
        </p:sp>
        <p:sp>
          <p:nvSpPr>
            <p:cNvPr id="564" name="Freeform 1605"/>
            <p:cNvSpPr/>
            <p:nvPr/>
          </p:nvSpPr>
          <p:spPr bwMode="auto">
            <a:xfrm>
              <a:off x="-6178939" y="-182563"/>
              <a:ext cx="25401" cy="2574926"/>
            </a:xfrm>
            <a:custGeom>
              <a:gdLst>
                <a:gd fmla="*/ 16 w 16" name="T0"/>
                <a:gd fmla="*/ 1622 h 1622" name="T1"/>
                <a:gd fmla="*/ 0 w 16" name="T2"/>
                <a:gd fmla="*/ 1622 h 1622" name="T3"/>
                <a:gd fmla="*/ 0 w 16" name="T4"/>
                <a:gd fmla="*/ 0 h 1622" name="T5"/>
                <a:gd fmla="*/ 16 w 16" name="T6"/>
                <a:gd fmla="*/ 34 h 1622" name="T7"/>
                <a:gd fmla="*/ 16 w 16" name="T8"/>
                <a:gd fmla="*/ 1622 h 1622" name="T9"/>
              </a:gdLst>
              <a:cxnLst>
                <a:cxn ang="0">
                  <a:pos x="T0" y="T1"/>
                </a:cxn>
                <a:cxn ang="0">
                  <a:pos x="T2" y="T3"/>
                </a:cxn>
                <a:cxn ang="0">
                  <a:pos x="T4" y="T5"/>
                </a:cxn>
                <a:cxn ang="0">
                  <a:pos x="T6" y="T7"/>
                </a:cxn>
                <a:cxn ang="0">
                  <a:pos x="T8" y="T9"/>
                </a:cxn>
              </a:cxnLst>
              <a:rect b="b" l="0" r="r" t="0"/>
              <a:pathLst>
                <a:path h="1622" w="16">
                  <a:moveTo>
                    <a:pt x="16" y="1622"/>
                  </a:moveTo>
                  <a:lnTo>
                    <a:pt x="0" y="1622"/>
                  </a:lnTo>
                  <a:lnTo>
                    <a:pt x="0" y="0"/>
                  </a:lnTo>
                  <a:lnTo>
                    <a:pt x="16" y="34"/>
                  </a:lnTo>
                  <a:lnTo>
                    <a:pt x="16" y="1622"/>
                  </a:lnTo>
                  <a:close/>
                </a:path>
              </a:pathLst>
            </a:custGeom>
            <a:grpFill/>
            <a:ln>
              <a:noFill/>
            </a:ln>
          </p:spPr>
          <p:txBody>
            <a:bodyPr anchor="t" anchorCtr="0" bIns="45720" compatLnSpc="1" lIns="91440" numCol="1" rIns="91440" tIns="45720" vert="horz" wrap="square"/>
            <a:lstStyle/>
            <a:p>
              <a:endParaRPr altLang="en-US" lang="zh-CN"/>
            </a:p>
          </p:txBody>
        </p:sp>
        <p:sp>
          <p:nvSpPr>
            <p:cNvPr id="565" name="Freeform 1606"/>
            <p:cNvSpPr/>
            <p:nvPr/>
          </p:nvSpPr>
          <p:spPr bwMode="auto">
            <a:xfrm>
              <a:off x="-6118423" y="-93663"/>
              <a:ext cx="15875" cy="2241550"/>
            </a:xfrm>
            <a:custGeom>
              <a:gdLst>
                <a:gd fmla="*/ 10 w 10" name="T0"/>
                <a:gd fmla="*/ 1412 h 1412" name="T1"/>
                <a:gd fmla="*/ 0 w 10" name="T2"/>
                <a:gd fmla="*/ 1412 h 1412" name="T3"/>
                <a:gd fmla="*/ 0 w 10" name="T4"/>
                <a:gd fmla="*/ 0 h 1412" name="T5"/>
                <a:gd fmla="*/ 10 w 10" name="T6"/>
                <a:gd fmla="*/ 32 h 1412" name="T7"/>
                <a:gd fmla="*/ 10 w 10" name="T8"/>
                <a:gd fmla="*/ 1412 h 1412" name="T9"/>
              </a:gdLst>
              <a:cxnLst>
                <a:cxn ang="0">
                  <a:pos x="T0" y="T1"/>
                </a:cxn>
                <a:cxn ang="0">
                  <a:pos x="T2" y="T3"/>
                </a:cxn>
                <a:cxn ang="0">
                  <a:pos x="T4" y="T5"/>
                </a:cxn>
                <a:cxn ang="0">
                  <a:pos x="T6" y="T7"/>
                </a:cxn>
                <a:cxn ang="0">
                  <a:pos x="T8" y="T9"/>
                </a:cxn>
              </a:cxnLst>
              <a:rect b="b" l="0" r="r" t="0"/>
              <a:pathLst>
                <a:path h="1412" w="10">
                  <a:moveTo>
                    <a:pt x="10" y="1412"/>
                  </a:moveTo>
                  <a:lnTo>
                    <a:pt x="0" y="1412"/>
                  </a:lnTo>
                  <a:lnTo>
                    <a:pt x="0" y="0"/>
                  </a:lnTo>
                  <a:lnTo>
                    <a:pt x="10" y="32"/>
                  </a:lnTo>
                  <a:lnTo>
                    <a:pt x="10" y="1412"/>
                  </a:lnTo>
                  <a:close/>
                </a:path>
              </a:pathLst>
            </a:custGeom>
            <a:grpFill/>
            <a:ln>
              <a:noFill/>
            </a:ln>
          </p:spPr>
          <p:txBody>
            <a:bodyPr anchor="t" anchorCtr="0" bIns="45720" compatLnSpc="1" lIns="91440" numCol="1" rIns="91440" tIns="45720" vert="horz" wrap="square"/>
            <a:lstStyle/>
            <a:p>
              <a:endParaRPr altLang="en-US" lang="zh-CN"/>
            </a:p>
          </p:txBody>
        </p:sp>
      </p:grpSp>
      <p:sp>
        <p:nvSpPr>
          <p:cNvPr id="1766" name="文本框 1765"/>
          <p:cNvSpPr txBox="1"/>
          <p:nvPr/>
        </p:nvSpPr>
        <p:spPr>
          <a:xfrm>
            <a:off x="2611590" y="2845884"/>
            <a:ext cx="2944659" cy="1737360"/>
          </a:xfrm>
          <a:prstGeom prst="rect">
            <a:avLst/>
          </a:prstGeom>
          <a:noFill/>
        </p:spPr>
        <p:txBody>
          <a:bodyPr rtlCol="0" wrap="square">
            <a:spAutoFit/>
          </a:bodyPr>
          <a:lstStyle/>
          <a:p>
            <a:pPr>
              <a:lnSpc>
                <a:spcPct val="150000"/>
              </a:lnSpc>
            </a:pPr>
            <a:r>
              <a:rPr altLang="zh-CN" lang="en-US" smtClean="0" sz="2400">
                <a:solidFill>
                  <a:schemeClr val="bg1"/>
                </a:solidFill>
              </a:rPr>
              <a:t>1.展望未来1</a:t>
            </a:r>
          </a:p>
          <a:p>
            <a:pPr>
              <a:lnSpc>
                <a:spcPct val="150000"/>
              </a:lnSpc>
            </a:pPr>
            <a:r>
              <a:rPr altLang="zh-CN" lang="en-US" smtClean="0" sz="2400">
                <a:solidFill>
                  <a:schemeClr val="bg1"/>
                </a:solidFill>
              </a:rPr>
              <a:t>2.展望未来2</a:t>
            </a:r>
          </a:p>
          <a:p>
            <a:pPr>
              <a:lnSpc>
                <a:spcPct val="150000"/>
              </a:lnSpc>
            </a:pPr>
            <a:r>
              <a:rPr altLang="zh-CN" lang="en-US" smtClean="0" sz="2400">
                <a:solidFill>
                  <a:schemeClr val="bg1"/>
                </a:solidFill>
              </a:rPr>
              <a:t>3.展望未来3</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直角三角形 3"/>
          <p:cNvSpPr/>
          <p:nvPr/>
        </p:nvSpPr>
        <p:spPr>
          <a:xfrm rot="16200000">
            <a:off x="3368957" y="3908833"/>
            <a:ext cx="2244994" cy="1335920"/>
          </a:xfrm>
          <a:prstGeom prst="rtTriangle">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ltLang="en-US" lang="zh-CN">
              <a:solidFill>
                <a:prstClr val="white"/>
              </a:solidFill>
            </a:endParaRPr>
          </a:p>
        </p:txBody>
      </p:sp>
      <p:sp>
        <p:nvSpPr>
          <p:cNvPr id="5" name="直角三角形 4"/>
          <p:cNvSpPr/>
          <p:nvPr/>
        </p:nvSpPr>
        <p:spPr>
          <a:xfrm rot="8990440">
            <a:off x="5343007" y="5048551"/>
            <a:ext cx="2244995" cy="1335920"/>
          </a:xfrm>
          <a:prstGeom prst="rtTriangle">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ltLang="en-US" lang="zh-CN">
              <a:solidFill>
                <a:prstClr val="white"/>
              </a:solidFill>
            </a:endParaRPr>
          </a:p>
        </p:txBody>
      </p:sp>
      <p:sp>
        <p:nvSpPr>
          <p:cNvPr id="6" name="直角三角形 5"/>
          <p:cNvSpPr/>
          <p:nvPr/>
        </p:nvSpPr>
        <p:spPr>
          <a:xfrm rot="1800000">
            <a:off x="5343050" y="2771741"/>
            <a:ext cx="2244995" cy="1335920"/>
          </a:xfrm>
          <a:prstGeom prst="rtTriangle">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ltLang="en-US" lang="zh-CN">
              <a:solidFill>
                <a:prstClr val="white"/>
              </a:solidFill>
            </a:endParaRPr>
          </a:p>
        </p:txBody>
      </p:sp>
      <p:sp>
        <p:nvSpPr>
          <p:cNvPr id="10" name="矩形 7"/>
          <p:cNvSpPr>
            <a:spLocks noChangeArrowheads="1"/>
          </p:cNvSpPr>
          <p:nvPr/>
        </p:nvSpPr>
        <p:spPr bwMode="auto">
          <a:xfrm rot="1800000">
            <a:off x="5398899" y="3189281"/>
            <a:ext cx="83375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914400" fontAlgn="base">
              <a:spcBef>
                <a:spcPct val="0"/>
              </a:spcBef>
              <a:spcAft>
                <a:spcPct val="0"/>
              </a:spcAft>
            </a:pPr>
            <a:r>
              <a:rPr altLang="zh-CN" b="1" lang="en-US" sz="2000">
                <a:solidFill>
                  <a:srgbClr val="EAE7D4"/>
                </a:solidFill>
                <a:latin charset="0" pitchFamily="34" typeface="Century Gothic"/>
              </a:rPr>
              <a:t>TEXT</a:t>
            </a:r>
          </a:p>
        </p:txBody>
      </p:sp>
      <p:sp>
        <p:nvSpPr>
          <p:cNvPr id="11" name="矩形 7"/>
          <p:cNvSpPr>
            <a:spLocks noChangeArrowheads="1"/>
          </p:cNvSpPr>
          <p:nvPr/>
        </p:nvSpPr>
        <p:spPr bwMode="auto">
          <a:xfrm flipH="1" rot="19800000">
            <a:off x="6379976" y="4849845"/>
            <a:ext cx="83375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914400" fontAlgn="base">
              <a:spcBef>
                <a:spcPct val="0"/>
              </a:spcBef>
              <a:spcAft>
                <a:spcPct val="0"/>
              </a:spcAft>
            </a:pPr>
            <a:r>
              <a:rPr altLang="zh-CN" b="1" lang="en-US" sz="2000">
                <a:solidFill>
                  <a:srgbClr val="EAE7D4"/>
                </a:solidFill>
                <a:latin charset="0" pitchFamily="34" typeface="Century Gothic"/>
              </a:rPr>
              <a:t>TEXT</a:t>
            </a:r>
          </a:p>
        </p:txBody>
      </p:sp>
      <p:sp>
        <p:nvSpPr>
          <p:cNvPr id="12" name="矩形 7"/>
          <p:cNvSpPr>
            <a:spLocks noChangeArrowheads="1"/>
          </p:cNvSpPr>
          <p:nvPr/>
        </p:nvSpPr>
        <p:spPr bwMode="auto">
          <a:xfrm flipH="1">
            <a:off x="4305471" y="5036549"/>
            <a:ext cx="83375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914400" fontAlgn="base">
              <a:spcBef>
                <a:spcPct val="0"/>
              </a:spcBef>
              <a:spcAft>
                <a:spcPct val="0"/>
              </a:spcAft>
            </a:pPr>
            <a:r>
              <a:rPr altLang="zh-CN" b="1" lang="en-US" sz="2000">
                <a:solidFill>
                  <a:srgbClr val="EAE7D4"/>
                </a:solidFill>
                <a:latin charset="0" pitchFamily="34" typeface="Century Gothic"/>
              </a:rPr>
              <a:t>TEXT</a:t>
            </a:r>
          </a:p>
        </p:txBody>
      </p:sp>
      <p:sp>
        <p:nvSpPr>
          <p:cNvPr id="18" name="TextBox 18"/>
          <p:cNvSpPr txBox="1"/>
          <p:nvPr/>
        </p:nvSpPr>
        <p:spPr>
          <a:xfrm>
            <a:off x="6805457" y="2704993"/>
            <a:ext cx="2794610" cy="725424"/>
          </a:xfrm>
          <a:prstGeom prst="rect">
            <a:avLst/>
          </a:prstGeom>
          <a:noFill/>
        </p:spPr>
        <p:txBody>
          <a:bodyPr rtlCol="0" wrap="square">
            <a:spAutoFit/>
          </a:bodyPr>
          <a:lstStyle/>
          <a:p>
            <a:pPr>
              <a:lnSpc>
                <a:spcPct val="130000"/>
              </a:lnSpc>
            </a:pPr>
            <a:r>
              <a:rPr altLang="en-US" lang="zh-CN" sz="1600">
                <a:solidFill>
                  <a:schemeClr val="tx1">
                    <a:lumMod val="75000"/>
                    <a:lumOff val="25000"/>
                  </a:schemeClr>
                </a:solidFill>
                <a:latin charset="-122" pitchFamily="34" typeface="微软雅黑"/>
                <a:ea charset="-122" pitchFamily="34" typeface="微软雅黑"/>
                <a:cs charset="-79" pitchFamily="2" typeface="Levenim MT"/>
              </a:rPr>
              <a:t>标题数字等都可以通过点击和重新输入进行更改。</a:t>
            </a:r>
          </a:p>
        </p:txBody>
      </p:sp>
      <p:sp>
        <p:nvSpPr>
          <p:cNvPr id="30" name="矩形 29"/>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algn="t" blurRad="393700" dir="5820000" dist="76200" rotWithShape="0" sx="99000" sy="9900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8" lIns="91436" rIns="91436" rtlCol="0" tIns="45718"/>
          <a:lstStyle/>
          <a:p>
            <a:pPr algn="ctr"/>
            <a:endParaRPr altLang="en-US" lang="zh-CN"/>
          </a:p>
        </p:txBody>
      </p:sp>
      <p:sp>
        <p:nvSpPr>
          <p:cNvPr id="31" name="圆角矩形 30"/>
          <p:cNvSpPr/>
          <p:nvPr/>
        </p:nvSpPr>
        <p:spPr>
          <a:xfrm flipV="1" rot="10800000">
            <a:off x="-5664" y="249441"/>
            <a:ext cx="484287" cy="491115"/>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8" lIns="91436" rIns="91436" rtlCol="0" tIns="45718"/>
          <a:lstStyle/>
          <a:p>
            <a:pPr algn="ctr"/>
            <a:r>
              <a:rPr altLang="zh-CN" lang="en-US" sz="3600"/>
              <a:t>6</a:t>
            </a:r>
          </a:p>
        </p:txBody>
      </p:sp>
      <p:sp>
        <p:nvSpPr>
          <p:cNvPr id="32" name="矩形 31"/>
          <p:cNvSpPr/>
          <p:nvPr/>
        </p:nvSpPr>
        <p:spPr>
          <a:xfrm>
            <a:off x="3654051" y="310334"/>
            <a:ext cx="2276784" cy="365756"/>
          </a:xfrm>
          <a:prstGeom prst="rect">
            <a:avLst/>
          </a:prstGeom>
        </p:spPr>
        <p:txBody>
          <a:bodyPr bIns="45718" lIns="91436" rIns="91436" tIns="45718" wrap="none">
            <a:spAutoFit/>
          </a:bodyPr>
          <a:lstStyle/>
          <a:p>
            <a:pPr algn="ctr"/>
            <a:r>
              <a:rPr altLang="zh-CN" lang="en-US" smtClean="0">
                <a:solidFill>
                  <a:schemeClr val="bg1"/>
                </a:solidFill>
                <a:latin charset="-122" pitchFamily="34" typeface="微软雅黑"/>
                <a:ea charset="-122" pitchFamily="34" typeface="微软雅黑"/>
              </a:rPr>
              <a:t>FUTURE PROSPECT</a:t>
            </a:r>
          </a:p>
        </p:txBody>
      </p:sp>
      <p:sp>
        <p:nvSpPr>
          <p:cNvPr id="33" name="圆角矩形 32"/>
          <p:cNvSpPr/>
          <p:nvPr/>
        </p:nvSpPr>
        <p:spPr>
          <a:xfrm flipV="1" rot="16200000">
            <a:off x="11457520" y="249444"/>
            <a:ext cx="484287" cy="491115"/>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Freeform 96"/>
          <p:cNvSpPr/>
          <p:nvPr/>
        </p:nvSpPr>
        <p:spPr bwMode="auto">
          <a:xfrm>
            <a:off x="11559368" y="359659"/>
            <a:ext cx="280590" cy="270687"/>
          </a:xfrm>
          <a:custGeom>
            <a:gdLst>
              <a:gd fmla="*/ 184 w 216" name="T0"/>
              <a:gd fmla="*/ 0 h 208" name="T1"/>
              <a:gd fmla="*/ 152 w 216" name="T2"/>
              <a:gd fmla="*/ 32 h 208" name="T3"/>
              <a:gd fmla="*/ 154 w 216" name="T4"/>
              <a:gd fmla="*/ 41 h 208" name="T5"/>
              <a:gd fmla="*/ 60 w 216" name="T6"/>
              <a:gd fmla="*/ 80 h 208" name="T7"/>
              <a:gd fmla="*/ 32 w 216" name="T8"/>
              <a:gd fmla="*/ 64 h 208" name="T9"/>
              <a:gd fmla="*/ 0 w 216" name="T10"/>
              <a:gd fmla="*/ 96 h 208" name="T11"/>
              <a:gd fmla="*/ 32 w 216" name="T12"/>
              <a:gd fmla="*/ 128 h 208" name="T13"/>
              <a:gd fmla="*/ 56 w 216" name="T14"/>
              <a:gd fmla="*/ 118 h 208" name="T15"/>
              <a:gd fmla="*/ 116 w 216" name="T16"/>
              <a:gd fmla="*/ 161 h 208" name="T17"/>
              <a:gd fmla="*/ 112 w 216" name="T18"/>
              <a:gd fmla="*/ 176 h 208" name="T19"/>
              <a:gd fmla="*/ 144 w 216" name="T20"/>
              <a:gd fmla="*/ 208 h 208" name="T21"/>
              <a:gd fmla="*/ 176 w 216" name="T22"/>
              <a:gd fmla="*/ 176 h 208" name="T23"/>
              <a:gd fmla="*/ 144 w 216" name="T24"/>
              <a:gd fmla="*/ 144 h 208" name="T25"/>
              <a:gd fmla="*/ 121 w 216" name="T26"/>
              <a:gd fmla="*/ 154 h 208" name="T27"/>
              <a:gd fmla="*/ 61 w 216" name="T28"/>
              <a:gd fmla="*/ 111 h 208" name="T29"/>
              <a:gd fmla="*/ 64 w 216" name="T30"/>
              <a:gd fmla="*/ 96 h 208" name="T31"/>
              <a:gd fmla="*/ 63 w 216" name="T32"/>
              <a:gd fmla="*/ 87 h 208" name="T33"/>
              <a:gd fmla="*/ 157 w 216" name="T34"/>
              <a:gd fmla="*/ 48 h 208" name="T35"/>
              <a:gd fmla="*/ 184 w 216" name="T36"/>
              <a:gd fmla="*/ 64 h 208" name="T37"/>
              <a:gd fmla="*/ 216 w 216" name="T38"/>
              <a:gd fmla="*/ 32 h 208" name="T39"/>
              <a:gd fmla="*/ 184 w 216" name="T40"/>
              <a:gd fmla="*/ 0 h 20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08" w="216">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anchor="t" anchorCtr="0" bIns="45720" compatLnSpc="1" lIns="91440" numCol="1" rIns="91440" tIns="45720" vert="horz" wrap="square"/>
          <a:lstStyle/>
          <a:p>
            <a:endParaRPr altLang="en-US" lang="zh-CN">
              <a:solidFill>
                <a:srgbClr val="AD1C21"/>
              </a:solidFill>
            </a:endParaRPr>
          </a:p>
        </p:txBody>
      </p:sp>
      <p:sp>
        <p:nvSpPr>
          <p:cNvPr id="35" name="矩形 34"/>
          <p:cNvSpPr/>
          <p:nvPr/>
        </p:nvSpPr>
        <p:spPr>
          <a:xfrm>
            <a:off x="1016299" y="70487"/>
            <a:ext cx="1783080" cy="731520"/>
          </a:xfrm>
          <a:prstGeom prst="rect">
            <a:avLst/>
          </a:prstGeom>
        </p:spPr>
        <p:txBody>
          <a:bodyPr wrap="none">
            <a:spAutoFit/>
          </a:bodyPr>
          <a:lstStyle/>
          <a:p>
            <a:pPr>
              <a:lnSpc>
                <a:spcPct val="150000"/>
              </a:lnSpc>
            </a:pPr>
            <a:r>
              <a:rPr altLang="zh-CN" lang="en-US" smtClean="0" sz="2800">
                <a:solidFill>
                  <a:srgbClr val="157E9F"/>
                </a:solidFill>
                <a:latin charset="-122" panose="02000000000000000000" pitchFamily="2" typeface="方正清刻本悦宋简体"/>
                <a:ea charset="-122" panose="02000000000000000000" pitchFamily="2" typeface="方正清刻本悦宋简体"/>
              </a:rPr>
              <a:t> 展望未来</a:t>
            </a:r>
          </a:p>
        </p:txBody>
      </p:sp>
      <p:sp>
        <p:nvSpPr>
          <p:cNvPr id="37" name="TextBox 18"/>
          <p:cNvSpPr txBox="1"/>
          <p:nvPr/>
        </p:nvSpPr>
        <p:spPr>
          <a:xfrm>
            <a:off x="7888753" y="5161867"/>
            <a:ext cx="2794610" cy="725424"/>
          </a:xfrm>
          <a:prstGeom prst="rect">
            <a:avLst/>
          </a:prstGeom>
          <a:noFill/>
        </p:spPr>
        <p:txBody>
          <a:bodyPr rtlCol="0" wrap="square">
            <a:spAutoFit/>
          </a:bodyPr>
          <a:lstStyle/>
          <a:p>
            <a:pPr>
              <a:lnSpc>
                <a:spcPct val="130000"/>
              </a:lnSpc>
            </a:pPr>
            <a:r>
              <a:rPr altLang="en-US" lang="zh-CN" sz="1600">
                <a:solidFill>
                  <a:schemeClr val="tx1">
                    <a:lumMod val="75000"/>
                    <a:lumOff val="25000"/>
                  </a:schemeClr>
                </a:solidFill>
                <a:latin charset="-122" pitchFamily="34" typeface="微软雅黑"/>
                <a:ea charset="-122" pitchFamily="34" typeface="微软雅黑"/>
                <a:cs charset="-79" pitchFamily="2" typeface="Levenim MT"/>
              </a:rPr>
              <a:t>标题数字等都可以通过点击和重新输入进行更改。</a:t>
            </a:r>
          </a:p>
        </p:txBody>
      </p:sp>
      <p:sp>
        <p:nvSpPr>
          <p:cNvPr id="38" name="TextBox 18"/>
          <p:cNvSpPr txBox="1"/>
          <p:nvPr/>
        </p:nvSpPr>
        <p:spPr>
          <a:xfrm>
            <a:off x="1540950" y="4208767"/>
            <a:ext cx="2794610" cy="725424"/>
          </a:xfrm>
          <a:prstGeom prst="rect">
            <a:avLst/>
          </a:prstGeom>
          <a:noFill/>
        </p:spPr>
        <p:txBody>
          <a:bodyPr rtlCol="0" wrap="square">
            <a:spAutoFit/>
          </a:bodyPr>
          <a:lstStyle/>
          <a:p>
            <a:pPr>
              <a:lnSpc>
                <a:spcPct val="130000"/>
              </a:lnSpc>
            </a:pPr>
            <a:r>
              <a:rPr altLang="en-US" lang="zh-CN" sz="1600">
                <a:solidFill>
                  <a:schemeClr val="tx1">
                    <a:lumMod val="75000"/>
                    <a:lumOff val="25000"/>
                  </a:schemeClr>
                </a:solidFill>
                <a:latin charset="-122" pitchFamily="34" typeface="微软雅黑"/>
                <a:ea charset="-122" pitchFamily="34" typeface="微软雅黑"/>
                <a:cs charset="-79" pitchFamily="2" typeface="Levenim MT"/>
              </a:rPr>
              <a:t>标题数字等都可以通过点击和重新输入进行更改。</a:t>
            </a:r>
          </a:p>
        </p:txBody>
      </p:sp>
      <p:sp>
        <p:nvSpPr>
          <p:cNvPr id="39" name="矩形 38"/>
          <p:cNvSpPr/>
          <p:nvPr/>
        </p:nvSpPr>
        <p:spPr>
          <a:xfrm>
            <a:off x="6802088" y="2055548"/>
            <a:ext cx="1249680" cy="731520"/>
          </a:xfrm>
          <a:prstGeom prst="rect">
            <a:avLst/>
          </a:prstGeom>
        </p:spPr>
        <p:txBody>
          <a:bodyPr wrap="none">
            <a:spAutoFit/>
          </a:bodyPr>
          <a:lstStyle/>
          <a:p>
            <a:pPr>
              <a:lnSpc>
                <a:spcPct val="150000"/>
              </a:lnSpc>
            </a:pPr>
            <a:r>
              <a:rPr altLang="zh-CN" lang="en-US" smtClean="0" sz="2800">
                <a:solidFill>
                  <a:srgbClr val="157E9F"/>
                </a:solidFill>
                <a:latin charset="-122" panose="02000000000000000000" pitchFamily="2" typeface="方正清刻本悦宋简体"/>
                <a:ea charset="-122" panose="02000000000000000000" pitchFamily="2" typeface="方正清刻本悦宋简体"/>
              </a:rPr>
              <a:t> 观点1</a:t>
            </a:r>
          </a:p>
        </p:txBody>
      </p:sp>
      <p:sp>
        <p:nvSpPr>
          <p:cNvPr id="40" name="矩形 39"/>
          <p:cNvSpPr/>
          <p:nvPr/>
        </p:nvSpPr>
        <p:spPr>
          <a:xfrm>
            <a:off x="7799323" y="4552888"/>
            <a:ext cx="1249680" cy="731520"/>
          </a:xfrm>
          <a:prstGeom prst="rect">
            <a:avLst/>
          </a:prstGeom>
        </p:spPr>
        <p:txBody>
          <a:bodyPr wrap="none">
            <a:spAutoFit/>
          </a:bodyPr>
          <a:lstStyle/>
          <a:p>
            <a:pPr>
              <a:lnSpc>
                <a:spcPct val="150000"/>
              </a:lnSpc>
            </a:pPr>
            <a:r>
              <a:rPr altLang="zh-CN" lang="en-US" smtClean="0" sz="2800">
                <a:solidFill>
                  <a:srgbClr val="157E9F"/>
                </a:solidFill>
                <a:latin charset="-122" panose="02000000000000000000" pitchFamily="2" typeface="方正清刻本悦宋简体"/>
                <a:ea charset="-122" panose="02000000000000000000" pitchFamily="2" typeface="方正清刻本悦宋简体"/>
              </a:rPr>
              <a:t> 观点2</a:t>
            </a:r>
          </a:p>
        </p:txBody>
      </p:sp>
      <p:sp>
        <p:nvSpPr>
          <p:cNvPr id="41" name="矩形 40"/>
          <p:cNvSpPr/>
          <p:nvPr/>
        </p:nvSpPr>
        <p:spPr>
          <a:xfrm>
            <a:off x="1522109" y="3498225"/>
            <a:ext cx="1249680" cy="731520"/>
          </a:xfrm>
          <a:prstGeom prst="rect">
            <a:avLst/>
          </a:prstGeom>
        </p:spPr>
        <p:txBody>
          <a:bodyPr wrap="none">
            <a:spAutoFit/>
          </a:bodyPr>
          <a:lstStyle/>
          <a:p>
            <a:pPr>
              <a:lnSpc>
                <a:spcPct val="150000"/>
              </a:lnSpc>
            </a:pPr>
            <a:r>
              <a:rPr altLang="zh-CN" lang="en-US" smtClean="0" sz="2800">
                <a:solidFill>
                  <a:srgbClr val="157E9F"/>
                </a:solidFill>
                <a:latin charset="-122" panose="02000000000000000000" pitchFamily="2" typeface="方正清刻本悦宋简体"/>
                <a:ea charset="-122" panose="02000000000000000000" pitchFamily="2" typeface="方正清刻本悦宋简体"/>
              </a:rPr>
              <a:t> 观点3</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2098117" y="0"/>
            <a:ext cx="8155212" cy="6524171"/>
            <a:chOff x="1709736" y="995364"/>
            <a:chExt cx="6119806" cy="4895853"/>
          </a:xfrm>
          <a:solidFill>
            <a:schemeClr val="bg1">
              <a:lumMod val="85000"/>
            </a:schemeClr>
          </a:solidFill>
        </p:grpSpPr>
        <p:sp>
          <p:nvSpPr>
            <p:cNvPr id="6" name="Freeform 5"/>
            <p:cNvSpPr/>
            <p:nvPr/>
          </p:nvSpPr>
          <p:spPr bwMode="invGray">
            <a:xfrm>
              <a:off x="5276845" y="5608643"/>
              <a:ext cx="336551" cy="282574"/>
            </a:xfrm>
            <a:custGeom>
              <a:cxnLst>
                <a:cxn ang="0">
                  <a:pos x="48" y="16"/>
                </a:cxn>
                <a:cxn ang="0">
                  <a:pos x="64" y="16"/>
                </a:cxn>
                <a:cxn ang="0">
                  <a:pos x="80" y="8"/>
                </a:cxn>
                <a:cxn ang="0">
                  <a:pos x="96" y="16"/>
                </a:cxn>
                <a:cxn ang="0">
                  <a:pos x="120" y="0"/>
                </a:cxn>
                <a:cxn ang="0">
                  <a:pos x="152" y="8"/>
                </a:cxn>
                <a:cxn ang="0">
                  <a:pos x="168" y="0"/>
                </a:cxn>
                <a:cxn ang="0">
                  <a:pos x="176" y="32"/>
                </a:cxn>
                <a:cxn ang="0">
                  <a:pos x="152" y="48"/>
                </a:cxn>
                <a:cxn ang="0">
                  <a:pos x="144" y="104"/>
                </a:cxn>
                <a:cxn ang="0">
                  <a:pos x="128" y="120"/>
                </a:cxn>
                <a:cxn ang="0">
                  <a:pos x="128" y="144"/>
                </a:cxn>
                <a:cxn ang="0">
                  <a:pos x="104" y="136"/>
                </a:cxn>
                <a:cxn ang="0">
                  <a:pos x="96" y="144"/>
                </a:cxn>
                <a:cxn ang="0">
                  <a:pos x="96" y="160"/>
                </a:cxn>
                <a:cxn ang="0">
                  <a:pos x="80" y="160"/>
                </a:cxn>
                <a:cxn ang="0">
                  <a:pos x="48" y="144"/>
                </a:cxn>
                <a:cxn ang="0">
                  <a:pos x="8" y="136"/>
                </a:cxn>
                <a:cxn ang="0">
                  <a:pos x="0" y="88"/>
                </a:cxn>
                <a:cxn ang="0">
                  <a:pos x="0" y="64"/>
                </a:cxn>
                <a:cxn ang="0">
                  <a:pos x="40" y="32"/>
                </a:cxn>
                <a:cxn ang="0">
                  <a:pos x="48" y="16"/>
                </a:cxn>
              </a:cxnLst>
              <a:rect b="b" l="0" r="r" t="0"/>
              <a:pathLst>
                <a:path h="161" w="177">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cap="rnd" cmpd="sng" w="25400">
              <a:noFill/>
              <a:prstDash val="solid"/>
              <a:round/>
            </a:ln>
            <a:effectLst/>
          </p:spPr>
          <p:txBody>
            <a:bodyPr/>
            <a:lstStyle/>
            <a:p>
              <a:pPr defTabSz="685800"/>
              <a:endParaRPr altLang="en-US" lang="zh-CN" sz="1350">
                <a:solidFill>
                  <a:prstClr val="black"/>
                </a:solidFill>
                <a:latin typeface="Century Gothic"/>
                <a:ea typeface="微软雅黑"/>
              </a:endParaRPr>
            </a:p>
          </p:txBody>
        </p:sp>
        <p:sp>
          <p:nvSpPr>
            <p:cNvPr id="7" name="Freeform 7"/>
            <p:cNvSpPr/>
            <p:nvPr/>
          </p:nvSpPr>
          <p:spPr bwMode="invGray">
            <a:xfrm>
              <a:off x="6486517" y="995364"/>
              <a:ext cx="1343025" cy="1225552"/>
            </a:xfrm>
            <a:custGeom>
              <a:cxnLst>
                <a:cxn ang="0">
                  <a:pos x="16" y="64"/>
                </a:cxn>
                <a:cxn ang="0">
                  <a:pos x="32" y="104"/>
                </a:cxn>
                <a:cxn ang="0">
                  <a:pos x="72" y="104"/>
                </a:cxn>
                <a:cxn ang="0">
                  <a:pos x="104" y="176"/>
                </a:cxn>
                <a:cxn ang="0">
                  <a:pos x="160" y="160"/>
                </a:cxn>
                <a:cxn ang="0">
                  <a:pos x="232" y="168"/>
                </a:cxn>
                <a:cxn ang="0">
                  <a:pos x="216" y="312"/>
                </a:cxn>
                <a:cxn ang="0">
                  <a:pos x="192" y="392"/>
                </a:cxn>
                <a:cxn ang="0">
                  <a:pos x="104" y="464"/>
                </a:cxn>
                <a:cxn ang="0">
                  <a:pos x="152" y="488"/>
                </a:cxn>
                <a:cxn ang="0">
                  <a:pos x="136" y="520"/>
                </a:cxn>
                <a:cxn ang="0">
                  <a:pos x="176" y="544"/>
                </a:cxn>
                <a:cxn ang="0">
                  <a:pos x="192" y="576"/>
                </a:cxn>
                <a:cxn ang="0">
                  <a:pos x="288" y="584"/>
                </a:cxn>
                <a:cxn ang="0">
                  <a:pos x="320" y="592"/>
                </a:cxn>
                <a:cxn ang="0">
                  <a:pos x="384" y="640"/>
                </a:cxn>
                <a:cxn ang="0">
                  <a:pos x="424" y="664"/>
                </a:cxn>
                <a:cxn ang="0">
                  <a:pos x="432" y="624"/>
                </a:cxn>
                <a:cxn ang="0">
                  <a:pos x="480" y="696"/>
                </a:cxn>
                <a:cxn ang="0">
                  <a:pos x="496" y="680"/>
                </a:cxn>
                <a:cxn ang="0">
                  <a:pos x="552" y="680"/>
                </a:cxn>
                <a:cxn ang="0">
                  <a:pos x="592" y="632"/>
                </a:cxn>
                <a:cxn ang="0">
                  <a:pos x="600" y="528"/>
                </a:cxn>
                <a:cxn ang="0">
                  <a:pos x="664" y="536"/>
                </a:cxn>
                <a:cxn ang="0">
                  <a:pos x="680" y="344"/>
                </a:cxn>
                <a:cxn ang="0">
                  <a:pos x="696" y="296"/>
                </a:cxn>
                <a:cxn ang="0">
                  <a:pos x="704" y="256"/>
                </a:cxn>
                <a:cxn ang="0">
                  <a:pos x="608" y="320"/>
                </a:cxn>
                <a:cxn ang="0">
                  <a:pos x="560" y="360"/>
                </a:cxn>
                <a:cxn ang="0">
                  <a:pos x="488" y="304"/>
                </a:cxn>
                <a:cxn ang="0">
                  <a:pos x="440" y="280"/>
                </a:cxn>
                <a:cxn ang="0">
                  <a:pos x="376" y="256"/>
                </a:cxn>
                <a:cxn ang="0">
                  <a:pos x="360" y="240"/>
                </a:cxn>
                <a:cxn ang="0">
                  <a:pos x="336" y="248"/>
                </a:cxn>
                <a:cxn ang="0">
                  <a:pos x="264" y="128"/>
                </a:cxn>
                <a:cxn ang="0">
                  <a:pos x="248" y="88"/>
                </a:cxn>
                <a:cxn ang="0">
                  <a:pos x="144" y="24"/>
                </a:cxn>
                <a:cxn ang="0">
                  <a:pos x="16" y="16"/>
                </a:cxn>
              </a:cxnLst>
              <a:rect b="b" l="0" r="r" t="0"/>
              <a:pathLst>
                <a:path h="697" w="705">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cap="rnd" cmpd="sng" w="12700">
              <a:no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8" name="Freeform 8"/>
            <p:cNvSpPr/>
            <p:nvPr/>
          </p:nvSpPr>
          <p:spPr bwMode="invGray">
            <a:xfrm>
              <a:off x="6621458" y="1938339"/>
              <a:ext cx="1008062" cy="706438"/>
            </a:xfrm>
            <a:custGeom>
              <a:cxnLst>
                <a:cxn ang="0">
                  <a:pos x="528" y="144"/>
                </a:cxn>
                <a:cxn ang="0">
                  <a:pos x="480" y="144"/>
                </a:cxn>
                <a:cxn ang="0">
                  <a:pos x="456" y="120"/>
                </a:cxn>
                <a:cxn ang="0">
                  <a:pos x="424" y="152"/>
                </a:cxn>
                <a:cxn ang="0">
                  <a:pos x="416" y="136"/>
                </a:cxn>
                <a:cxn ang="0">
                  <a:pos x="408" y="160"/>
                </a:cxn>
                <a:cxn ang="0">
                  <a:pos x="360" y="128"/>
                </a:cxn>
                <a:cxn ang="0">
                  <a:pos x="360" y="88"/>
                </a:cxn>
                <a:cxn ang="0">
                  <a:pos x="344" y="96"/>
                </a:cxn>
                <a:cxn ang="0">
                  <a:pos x="352" y="128"/>
                </a:cxn>
                <a:cxn ang="0">
                  <a:pos x="328" y="128"/>
                </a:cxn>
                <a:cxn ang="0">
                  <a:pos x="312" y="104"/>
                </a:cxn>
                <a:cxn ang="0">
                  <a:pos x="296" y="104"/>
                </a:cxn>
                <a:cxn ang="0">
                  <a:pos x="248" y="56"/>
                </a:cxn>
                <a:cxn ang="0">
                  <a:pos x="216" y="72"/>
                </a:cxn>
                <a:cxn ang="0">
                  <a:pos x="216" y="56"/>
                </a:cxn>
                <a:cxn ang="0">
                  <a:pos x="160" y="64"/>
                </a:cxn>
                <a:cxn ang="0">
                  <a:pos x="120" y="40"/>
                </a:cxn>
                <a:cxn ang="0">
                  <a:pos x="120" y="0"/>
                </a:cxn>
                <a:cxn ang="0">
                  <a:pos x="104" y="8"/>
                </a:cxn>
                <a:cxn ang="0">
                  <a:pos x="64" y="8"/>
                </a:cxn>
                <a:cxn ang="0">
                  <a:pos x="72" y="56"/>
                </a:cxn>
                <a:cxn ang="0">
                  <a:pos x="48" y="56"/>
                </a:cxn>
                <a:cxn ang="0">
                  <a:pos x="8" y="32"/>
                </a:cxn>
                <a:cxn ang="0">
                  <a:pos x="0" y="56"/>
                </a:cxn>
                <a:cxn ang="0">
                  <a:pos x="32" y="88"/>
                </a:cxn>
                <a:cxn ang="0">
                  <a:pos x="24" y="120"/>
                </a:cxn>
                <a:cxn ang="0">
                  <a:pos x="48" y="160"/>
                </a:cxn>
                <a:cxn ang="0">
                  <a:pos x="88" y="136"/>
                </a:cxn>
                <a:cxn ang="0">
                  <a:pos x="112" y="184"/>
                </a:cxn>
                <a:cxn ang="0">
                  <a:pos x="112" y="224"/>
                </a:cxn>
                <a:cxn ang="0">
                  <a:pos x="152" y="224"/>
                </a:cxn>
                <a:cxn ang="0">
                  <a:pos x="168" y="264"/>
                </a:cxn>
                <a:cxn ang="0">
                  <a:pos x="176" y="232"/>
                </a:cxn>
                <a:cxn ang="0">
                  <a:pos x="208" y="280"/>
                </a:cxn>
                <a:cxn ang="0">
                  <a:pos x="232" y="320"/>
                </a:cxn>
                <a:cxn ang="0">
                  <a:pos x="232" y="344"/>
                </a:cxn>
                <a:cxn ang="0">
                  <a:pos x="264" y="400"/>
                </a:cxn>
                <a:cxn ang="0">
                  <a:pos x="288" y="376"/>
                </a:cxn>
                <a:cxn ang="0">
                  <a:pos x="304" y="328"/>
                </a:cxn>
                <a:cxn ang="0">
                  <a:pos x="320" y="320"/>
                </a:cxn>
                <a:cxn ang="0">
                  <a:pos x="336" y="328"/>
                </a:cxn>
                <a:cxn ang="0">
                  <a:pos x="328" y="344"/>
                </a:cxn>
                <a:cxn ang="0">
                  <a:pos x="376" y="344"/>
                </a:cxn>
                <a:cxn ang="0">
                  <a:pos x="392" y="328"/>
                </a:cxn>
                <a:cxn ang="0">
                  <a:pos x="392" y="312"/>
                </a:cxn>
                <a:cxn ang="0">
                  <a:pos x="384" y="296"/>
                </a:cxn>
                <a:cxn ang="0">
                  <a:pos x="432" y="272"/>
                </a:cxn>
                <a:cxn ang="0">
                  <a:pos x="440" y="264"/>
                </a:cxn>
                <a:cxn ang="0">
                  <a:pos x="440" y="248"/>
                </a:cxn>
                <a:cxn ang="0">
                  <a:pos x="456" y="240"/>
                </a:cxn>
                <a:cxn ang="0">
                  <a:pos x="456" y="192"/>
                </a:cxn>
                <a:cxn ang="0">
                  <a:pos x="472" y="192"/>
                </a:cxn>
                <a:cxn ang="0">
                  <a:pos x="480" y="216"/>
                </a:cxn>
                <a:cxn ang="0">
                  <a:pos x="504" y="232"/>
                </a:cxn>
                <a:cxn ang="0">
                  <a:pos x="512" y="224"/>
                </a:cxn>
                <a:cxn ang="0">
                  <a:pos x="504" y="208"/>
                </a:cxn>
                <a:cxn ang="0">
                  <a:pos x="504" y="192"/>
                </a:cxn>
                <a:cxn ang="0">
                  <a:pos x="528" y="184"/>
                </a:cxn>
                <a:cxn ang="0">
                  <a:pos x="528" y="144"/>
                </a:cxn>
              </a:cxnLst>
              <a:rect b="b" l="0" r="r" t="0"/>
              <a:pathLst>
                <a:path h="401" w="529">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cap="rnd" cmpd="sng" w="12700">
              <a:no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9" name="Freeform 9"/>
            <p:cNvSpPr/>
            <p:nvPr/>
          </p:nvSpPr>
          <p:spPr bwMode="gray">
            <a:xfrm>
              <a:off x="6408730" y="2330453"/>
              <a:ext cx="719136" cy="693739"/>
            </a:xfrm>
            <a:custGeom>
              <a:cxnLst>
                <a:cxn ang="0">
                  <a:pos x="376" y="176"/>
                </a:cxn>
                <a:cxn ang="0">
                  <a:pos x="336" y="120"/>
                </a:cxn>
                <a:cxn ang="0">
                  <a:pos x="344" y="96"/>
                </a:cxn>
                <a:cxn ang="0">
                  <a:pos x="312" y="40"/>
                </a:cxn>
                <a:cxn ang="0">
                  <a:pos x="288" y="8"/>
                </a:cxn>
                <a:cxn ang="0">
                  <a:pos x="280" y="40"/>
                </a:cxn>
                <a:cxn ang="0">
                  <a:pos x="264" y="0"/>
                </a:cxn>
                <a:cxn ang="0">
                  <a:pos x="232" y="0"/>
                </a:cxn>
                <a:cxn ang="0">
                  <a:pos x="240" y="24"/>
                </a:cxn>
                <a:cxn ang="0">
                  <a:pos x="200" y="56"/>
                </a:cxn>
                <a:cxn ang="0">
                  <a:pos x="176" y="56"/>
                </a:cxn>
                <a:cxn ang="0">
                  <a:pos x="48" y="144"/>
                </a:cxn>
                <a:cxn ang="0">
                  <a:pos x="24" y="112"/>
                </a:cxn>
                <a:cxn ang="0">
                  <a:pos x="8" y="112"/>
                </a:cxn>
                <a:cxn ang="0">
                  <a:pos x="16" y="136"/>
                </a:cxn>
                <a:cxn ang="0">
                  <a:pos x="16" y="160"/>
                </a:cxn>
                <a:cxn ang="0">
                  <a:pos x="24" y="184"/>
                </a:cxn>
                <a:cxn ang="0">
                  <a:pos x="8" y="184"/>
                </a:cxn>
                <a:cxn ang="0">
                  <a:pos x="8" y="216"/>
                </a:cxn>
                <a:cxn ang="0">
                  <a:pos x="0" y="232"/>
                </a:cxn>
                <a:cxn ang="0">
                  <a:pos x="32" y="240"/>
                </a:cxn>
                <a:cxn ang="0">
                  <a:pos x="64" y="296"/>
                </a:cxn>
                <a:cxn ang="0">
                  <a:pos x="104" y="240"/>
                </a:cxn>
                <a:cxn ang="0">
                  <a:pos x="120" y="208"/>
                </a:cxn>
                <a:cxn ang="0">
                  <a:pos x="160" y="200"/>
                </a:cxn>
                <a:cxn ang="0">
                  <a:pos x="184" y="216"/>
                </a:cxn>
                <a:cxn ang="0">
                  <a:pos x="184" y="224"/>
                </a:cxn>
                <a:cxn ang="0">
                  <a:pos x="192" y="224"/>
                </a:cxn>
                <a:cxn ang="0">
                  <a:pos x="168" y="280"/>
                </a:cxn>
                <a:cxn ang="0">
                  <a:pos x="152" y="280"/>
                </a:cxn>
                <a:cxn ang="0">
                  <a:pos x="160" y="312"/>
                </a:cxn>
                <a:cxn ang="0">
                  <a:pos x="152" y="320"/>
                </a:cxn>
                <a:cxn ang="0">
                  <a:pos x="168" y="320"/>
                </a:cxn>
                <a:cxn ang="0">
                  <a:pos x="136" y="376"/>
                </a:cxn>
                <a:cxn ang="0">
                  <a:pos x="144" y="392"/>
                </a:cxn>
                <a:cxn ang="0">
                  <a:pos x="160" y="376"/>
                </a:cxn>
                <a:cxn ang="0">
                  <a:pos x="168" y="352"/>
                </a:cxn>
                <a:cxn ang="0">
                  <a:pos x="184" y="352"/>
                </a:cxn>
                <a:cxn ang="0">
                  <a:pos x="200" y="336"/>
                </a:cxn>
                <a:cxn ang="0">
                  <a:pos x="200" y="312"/>
                </a:cxn>
                <a:cxn ang="0">
                  <a:pos x="256" y="280"/>
                </a:cxn>
                <a:cxn ang="0">
                  <a:pos x="304" y="264"/>
                </a:cxn>
                <a:cxn ang="0">
                  <a:pos x="312" y="224"/>
                </a:cxn>
                <a:cxn ang="0">
                  <a:pos x="344" y="200"/>
                </a:cxn>
                <a:cxn ang="0">
                  <a:pos x="368" y="192"/>
                </a:cxn>
                <a:cxn ang="0">
                  <a:pos x="376" y="176"/>
                </a:cxn>
              </a:cxnLst>
              <a:rect b="b" l="0" r="r" t="0"/>
              <a:pathLst>
                <a:path h="393" w="377">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cap="rnd" cmpd="sng" w="12700">
              <a:no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10" name="Freeform 10"/>
            <p:cNvSpPr/>
            <p:nvPr/>
          </p:nvSpPr>
          <p:spPr bwMode="gray">
            <a:xfrm>
              <a:off x="5861043" y="2487615"/>
              <a:ext cx="671511" cy="944563"/>
            </a:xfrm>
            <a:custGeom>
              <a:cxnLst>
                <a:cxn ang="0">
                  <a:pos x="320" y="160"/>
                </a:cxn>
                <a:cxn ang="0">
                  <a:pos x="296" y="96"/>
                </a:cxn>
                <a:cxn ang="0">
                  <a:pos x="248" y="88"/>
                </a:cxn>
                <a:cxn ang="0">
                  <a:pos x="224" y="0"/>
                </a:cxn>
                <a:cxn ang="0">
                  <a:pos x="176" y="64"/>
                </a:cxn>
                <a:cxn ang="0">
                  <a:pos x="136" y="80"/>
                </a:cxn>
                <a:cxn ang="0">
                  <a:pos x="80" y="104"/>
                </a:cxn>
                <a:cxn ang="0">
                  <a:pos x="32" y="72"/>
                </a:cxn>
                <a:cxn ang="0">
                  <a:pos x="8" y="120"/>
                </a:cxn>
                <a:cxn ang="0">
                  <a:pos x="56" y="200"/>
                </a:cxn>
                <a:cxn ang="0">
                  <a:pos x="24" y="232"/>
                </a:cxn>
                <a:cxn ang="0">
                  <a:pos x="64" y="272"/>
                </a:cxn>
                <a:cxn ang="0">
                  <a:pos x="32" y="288"/>
                </a:cxn>
                <a:cxn ang="0">
                  <a:pos x="16" y="328"/>
                </a:cxn>
                <a:cxn ang="0">
                  <a:pos x="32" y="400"/>
                </a:cxn>
                <a:cxn ang="0">
                  <a:pos x="24" y="512"/>
                </a:cxn>
                <a:cxn ang="0">
                  <a:pos x="88" y="528"/>
                </a:cxn>
                <a:cxn ang="0">
                  <a:pos x="112" y="512"/>
                </a:cxn>
                <a:cxn ang="0">
                  <a:pos x="152" y="424"/>
                </a:cxn>
                <a:cxn ang="0">
                  <a:pos x="232" y="376"/>
                </a:cxn>
                <a:cxn ang="0">
                  <a:pos x="240" y="344"/>
                </a:cxn>
                <a:cxn ang="0">
                  <a:pos x="192" y="320"/>
                </a:cxn>
                <a:cxn ang="0">
                  <a:pos x="184" y="288"/>
                </a:cxn>
                <a:cxn ang="0">
                  <a:pos x="160" y="264"/>
                </a:cxn>
                <a:cxn ang="0">
                  <a:pos x="104" y="256"/>
                </a:cxn>
                <a:cxn ang="0">
                  <a:pos x="136" y="168"/>
                </a:cxn>
                <a:cxn ang="0">
                  <a:pos x="160" y="136"/>
                </a:cxn>
                <a:cxn ang="0">
                  <a:pos x="192" y="152"/>
                </a:cxn>
                <a:cxn ang="0">
                  <a:pos x="208" y="184"/>
                </a:cxn>
                <a:cxn ang="0">
                  <a:pos x="224" y="200"/>
                </a:cxn>
                <a:cxn ang="0">
                  <a:pos x="256" y="256"/>
                </a:cxn>
                <a:cxn ang="0">
                  <a:pos x="272" y="288"/>
                </a:cxn>
                <a:cxn ang="0">
                  <a:pos x="328" y="216"/>
                </a:cxn>
              </a:cxnLst>
              <a:rect b="b" l="0" r="r" t="0"/>
              <a:pathLst>
                <a:path h="537" w="353">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cap="rnd" cmpd="sng" w="12700">
              <a:no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11" name="Freeform 11"/>
            <p:cNvSpPr/>
            <p:nvPr/>
          </p:nvSpPr>
          <p:spPr bwMode="gray">
            <a:xfrm>
              <a:off x="6056307" y="2727329"/>
              <a:ext cx="215901" cy="225427"/>
            </a:xfrm>
            <a:custGeom>
              <a:cxnLst>
                <a:cxn ang="0">
                  <a:pos x="112" y="64"/>
                </a:cxn>
                <a:cxn ang="0">
                  <a:pos x="96" y="40"/>
                </a:cxn>
                <a:cxn ang="0">
                  <a:pos x="112" y="16"/>
                </a:cxn>
                <a:cxn ang="0">
                  <a:pos x="80" y="16"/>
                </a:cxn>
                <a:cxn ang="0">
                  <a:pos x="72" y="0"/>
                </a:cxn>
                <a:cxn ang="0">
                  <a:pos x="56" y="0"/>
                </a:cxn>
                <a:cxn ang="0">
                  <a:pos x="48" y="32"/>
                </a:cxn>
                <a:cxn ang="0">
                  <a:pos x="32" y="32"/>
                </a:cxn>
                <a:cxn ang="0">
                  <a:pos x="0" y="88"/>
                </a:cxn>
                <a:cxn ang="0">
                  <a:pos x="0" y="120"/>
                </a:cxn>
                <a:cxn ang="0">
                  <a:pos x="32" y="120"/>
                </a:cxn>
                <a:cxn ang="0">
                  <a:pos x="48" y="128"/>
                </a:cxn>
                <a:cxn ang="0">
                  <a:pos x="80" y="112"/>
                </a:cxn>
                <a:cxn ang="0">
                  <a:pos x="80" y="96"/>
                </a:cxn>
                <a:cxn ang="0">
                  <a:pos x="72" y="80"/>
                </a:cxn>
                <a:cxn ang="0">
                  <a:pos x="96" y="80"/>
                </a:cxn>
                <a:cxn ang="0">
                  <a:pos x="112" y="64"/>
                </a:cxn>
              </a:cxnLst>
              <a:rect b="b" l="0" r="r" t="0"/>
              <a:pathLst>
                <a:path h="129" w="113">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cap="rnd" cmpd="sng" w="12700">
              <a:no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12" name="Freeform 12"/>
            <p:cNvSpPr/>
            <p:nvPr/>
          </p:nvSpPr>
          <p:spPr bwMode="gray">
            <a:xfrm>
              <a:off x="6194418" y="2838454"/>
              <a:ext cx="169864" cy="212724"/>
            </a:xfrm>
            <a:custGeom>
              <a:cxnLst>
                <a:cxn ang="0">
                  <a:pos x="88" y="80"/>
                </a:cxn>
                <a:cxn ang="0">
                  <a:pos x="80" y="56"/>
                </a:cxn>
                <a:cxn ang="0">
                  <a:pos x="56" y="40"/>
                </a:cxn>
                <a:cxn ang="0">
                  <a:pos x="48" y="8"/>
                </a:cxn>
                <a:cxn ang="0">
                  <a:pos x="32" y="0"/>
                </a:cxn>
                <a:cxn ang="0">
                  <a:pos x="24" y="8"/>
                </a:cxn>
                <a:cxn ang="0">
                  <a:pos x="32" y="48"/>
                </a:cxn>
                <a:cxn ang="0">
                  <a:pos x="8" y="48"/>
                </a:cxn>
                <a:cxn ang="0">
                  <a:pos x="0" y="112"/>
                </a:cxn>
                <a:cxn ang="0">
                  <a:pos x="16" y="120"/>
                </a:cxn>
                <a:cxn ang="0">
                  <a:pos x="56" y="112"/>
                </a:cxn>
                <a:cxn ang="0">
                  <a:pos x="56" y="80"/>
                </a:cxn>
                <a:cxn ang="0">
                  <a:pos x="88" y="80"/>
                </a:cxn>
              </a:cxnLst>
              <a:rect b="b" l="0" r="r" t="0"/>
              <a:pathLst>
                <a:path h="120" w="89">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cap="rnd" cmpd="sng" w="12700">
              <a:no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13" name="Freeform 13"/>
            <p:cNvSpPr/>
            <p:nvPr/>
          </p:nvSpPr>
          <p:spPr bwMode="gray">
            <a:xfrm>
              <a:off x="6194418" y="2852741"/>
              <a:ext cx="65088" cy="71438"/>
            </a:xfrm>
            <a:custGeom>
              <a:cxnLst>
                <a:cxn ang="0">
                  <a:pos x="32" y="40"/>
                </a:cxn>
                <a:cxn ang="0">
                  <a:pos x="8" y="40"/>
                </a:cxn>
                <a:cxn ang="0">
                  <a:pos x="8" y="24"/>
                </a:cxn>
                <a:cxn ang="0">
                  <a:pos x="0" y="0"/>
                </a:cxn>
                <a:cxn ang="0">
                  <a:pos x="24" y="8"/>
                </a:cxn>
                <a:cxn ang="0">
                  <a:pos x="32" y="40"/>
                </a:cxn>
              </a:cxnLst>
              <a:rect b="b" l="0" r="r" t="0"/>
              <a:pathLst>
                <a:path h="41" w="33">
                  <a:moveTo>
                    <a:pt x="32" y="40"/>
                  </a:moveTo>
                  <a:lnTo>
                    <a:pt x="8" y="40"/>
                  </a:lnTo>
                  <a:lnTo>
                    <a:pt x="8" y="24"/>
                  </a:lnTo>
                  <a:lnTo>
                    <a:pt x="0" y="0"/>
                  </a:lnTo>
                  <a:lnTo>
                    <a:pt x="24" y="8"/>
                  </a:lnTo>
                  <a:lnTo>
                    <a:pt x="32" y="40"/>
                  </a:lnTo>
                </a:path>
              </a:pathLst>
            </a:custGeom>
            <a:grpFill/>
            <a:ln cap="rnd" cmpd="sng" w="12700">
              <a:no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14" name="Freeform 14"/>
            <p:cNvSpPr/>
            <p:nvPr/>
          </p:nvSpPr>
          <p:spPr bwMode="gray">
            <a:xfrm>
              <a:off x="6042017" y="3106741"/>
              <a:ext cx="827088" cy="509589"/>
            </a:xfrm>
            <a:custGeom>
              <a:cxnLst>
                <a:cxn ang="0">
                  <a:pos x="152" y="8"/>
                </a:cxn>
                <a:cxn ang="0">
                  <a:pos x="136" y="24"/>
                </a:cxn>
                <a:cxn ang="0">
                  <a:pos x="96" y="32"/>
                </a:cxn>
                <a:cxn ang="0">
                  <a:pos x="56" y="72"/>
                </a:cxn>
                <a:cxn ang="0">
                  <a:pos x="16" y="128"/>
                </a:cxn>
                <a:cxn ang="0">
                  <a:pos x="16" y="160"/>
                </a:cxn>
                <a:cxn ang="0">
                  <a:pos x="32" y="184"/>
                </a:cxn>
                <a:cxn ang="0">
                  <a:pos x="48" y="176"/>
                </a:cxn>
                <a:cxn ang="0">
                  <a:pos x="64" y="176"/>
                </a:cxn>
                <a:cxn ang="0">
                  <a:pos x="8" y="224"/>
                </a:cxn>
                <a:cxn ang="0">
                  <a:pos x="0" y="248"/>
                </a:cxn>
                <a:cxn ang="0">
                  <a:pos x="16" y="256"/>
                </a:cxn>
                <a:cxn ang="0">
                  <a:pos x="48" y="288"/>
                </a:cxn>
                <a:cxn ang="0">
                  <a:pos x="80" y="288"/>
                </a:cxn>
                <a:cxn ang="0">
                  <a:pos x="96" y="272"/>
                </a:cxn>
                <a:cxn ang="0">
                  <a:pos x="96" y="256"/>
                </a:cxn>
                <a:cxn ang="0">
                  <a:pos x="112" y="264"/>
                </a:cxn>
                <a:cxn ang="0">
                  <a:pos x="120" y="272"/>
                </a:cxn>
                <a:cxn ang="0">
                  <a:pos x="152" y="288"/>
                </a:cxn>
                <a:cxn ang="0">
                  <a:pos x="168" y="272"/>
                </a:cxn>
                <a:cxn ang="0">
                  <a:pos x="192" y="272"/>
                </a:cxn>
                <a:cxn ang="0">
                  <a:pos x="192" y="288"/>
                </a:cxn>
                <a:cxn ang="0">
                  <a:pos x="208" y="280"/>
                </a:cxn>
                <a:cxn ang="0">
                  <a:pos x="240" y="232"/>
                </a:cxn>
                <a:cxn ang="0">
                  <a:pos x="256" y="232"/>
                </a:cxn>
                <a:cxn ang="0">
                  <a:pos x="296" y="168"/>
                </a:cxn>
                <a:cxn ang="0">
                  <a:pos x="296" y="144"/>
                </a:cxn>
                <a:cxn ang="0">
                  <a:pos x="304" y="136"/>
                </a:cxn>
                <a:cxn ang="0">
                  <a:pos x="312" y="152"/>
                </a:cxn>
                <a:cxn ang="0">
                  <a:pos x="344" y="96"/>
                </a:cxn>
                <a:cxn ang="0">
                  <a:pos x="376" y="80"/>
                </a:cxn>
                <a:cxn ang="0">
                  <a:pos x="376" y="88"/>
                </a:cxn>
                <a:cxn ang="0">
                  <a:pos x="400" y="64"/>
                </a:cxn>
                <a:cxn ang="0">
                  <a:pos x="416" y="72"/>
                </a:cxn>
                <a:cxn ang="0">
                  <a:pos x="432" y="24"/>
                </a:cxn>
                <a:cxn ang="0">
                  <a:pos x="424" y="16"/>
                </a:cxn>
                <a:cxn ang="0">
                  <a:pos x="400" y="16"/>
                </a:cxn>
                <a:cxn ang="0">
                  <a:pos x="384" y="24"/>
                </a:cxn>
                <a:cxn ang="0">
                  <a:pos x="344" y="24"/>
                </a:cxn>
                <a:cxn ang="0">
                  <a:pos x="328" y="0"/>
                </a:cxn>
                <a:cxn ang="0">
                  <a:pos x="272" y="40"/>
                </a:cxn>
                <a:cxn ang="0">
                  <a:pos x="264" y="64"/>
                </a:cxn>
                <a:cxn ang="0">
                  <a:pos x="248" y="64"/>
                </a:cxn>
                <a:cxn ang="0">
                  <a:pos x="200" y="64"/>
                </a:cxn>
                <a:cxn ang="0">
                  <a:pos x="200" y="48"/>
                </a:cxn>
                <a:cxn ang="0">
                  <a:pos x="216" y="32"/>
                </a:cxn>
                <a:cxn ang="0">
                  <a:pos x="200" y="0"/>
                </a:cxn>
                <a:cxn ang="0">
                  <a:pos x="176" y="0"/>
                </a:cxn>
                <a:cxn ang="0">
                  <a:pos x="168" y="0"/>
                </a:cxn>
                <a:cxn ang="0">
                  <a:pos x="160" y="16"/>
                </a:cxn>
                <a:cxn ang="0">
                  <a:pos x="152" y="8"/>
                </a:cxn>
              </a:cxnLst>
              <a:rect b="b" l="0" r="r" t="0"/>
              <a:pathLst>
                <a:path h="289" w="432">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cap="rnd" cmpd="sng" w="12700">
              <a:no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15" name="Freeform 15"/>
            <p:cNvSpPr/>
            <p:nvPr/>
          </p:nvSpPr>
          <p:spPr bwMode="gray">
            <a:xfrm>
              <a:off x="6211881" y="3514727"/>
              <a:ext cx="685801" cy="563563"/>
            </a:xfrm>
            <a:custGeom>
              <a:cxnLst>
                <a:cxn ang="0">
                  <a:pos x="168" y="0"/>
                </a:cxn>
                <a:cxn ang="0">
                  <a:pos x="152" y="0"/>
                </a:cxn>
                <a:cxn ang="0">
                  <a:pos x="120" y="48"/>
                </a:cxn>
                <a:cxn ang="0">
                  <a:pos x="96" y="56"/>
                </a:cxn>
                <a:cxn ang="0">
                  <a:pos x="96" y="40"/>
                </a:cxn>
                <a:cxn ang="0">
                  <a:pos x="80" y="40"/>
                </a:cxn>
                <a:cxn ang="0">
                  <a:pos x="64" y="56"/>
                </a:cxn>
                <a:cxn ang="0">
                  <a:pos x="32" y="40"/>
                </a:cxn>
                <a:cxn ang="0">
                  <a:pos x="24" y="32"/>
                </a:cxn>
                <a:cxn ang="0">
                  <a:pos x="8" y="24"/>
                </a:cxn>
                <a:cxn ang="0">
                  <a:pos x="8" y="40"/>
                </a:cxn>
                <a:cxn ang="0">
                  <a:pos x="0" y="48"/>
                </a:cxn>
                <a:cxn ang="0">
                  <a:pos x="32" y="56"/>
                </a:cxn>
                <a:cxn ang="0">
                  <a:pos x="40" y="80"/>
                </a:cxn>
                <a:cxn ang="0">
                  <a:pos x="56" y="80"/>
                </a:cxn>
                <a:cxn ang="0">
                  <a:pos x="80" y="112"/>
                </a:cxn>
                <a:cxn ang="0">
                  <a:pos x="104" y="104"/>
                </a:cxn>
                <a:cxn ang="0">
                  <a:pos x="104" y="144"/>
                </a:cxn>
                <a:cxn ang="0">
                  <a:pos x="136" y="184"/>
                </a:cxn>
                <a:cxn ang="0">
                  <a:pos x="152" y="184"/>
                </a:cxn>
                <a:cxn ang="0">
                  <a:pos x="160" y="168"/>
                </a:cxn>
                <a:cxn ang="0">
                  <a:pos x="184" y="192"/>
                </a:cxn>
                <a:cxn ang="0">
                  <a:pos x="168" y="208"/>
                </a:cxn>
                <a:cxn ang="0">
                  <a:pos x="160" y="200"/>
                </a:cxn>
                <a:cxn ang="0">
                  <a:pos x="144" y="192"/>
                </a:cxn>
                <a:cxn ang="0">
                  <a:pos x="144" y="224"/>
                </a:cxn>
                <a:cxn ang="0">
                  <a:pos x="136" y="240"/>
                </a:cxn>
                <a:cxn ang="0">
                  <a:pos x="160" y="272"/>
                </a:cxn>
                <a:cxn ang="0">
                  <a:pos x="160" y="296"/>
                </a:cxn>
                <a:cxn ang="0">
                  <a:pos x="200" y="296"/>
                </a:cxn>
                <a:cxn ang="0">
                  <a:pos x="216" y="312"/>
                </a:cxn>
                <a:cxn ang="0">
                  <a:pos x="240" y="304"/>
                </a:cxn>
                <a:cxn ang="0">
                  <a:pos x="272" y="320"/>
                </a:cxn>
                <a:cxn ang="0">
                  <a:pos x="296" y="296"/>
                </a:cxn>
                <a:cxn ang="0">
                  <a:pos x="320" y="256"/>
                </a:cxn>
                <a:cxn ang="0">
                  <a:pos x="288" y="240"/>
                </a:cxn>
                <a:cxn ang="0">
                  <a:pos x="320" y="232"/>
                </a:cxn>
                <a:cxn ang="0">
                  <a:pos x="328" y="240"/>
                </a:cxn>
                <a:cxn ang="0">
                  <a:pos x="360" y="232"/>
                </a:cxn>
                <a:cxn ang="0">
                  <a:pos x="360" y="224"/>
                </a:cxn>
                <a:cxn ang="0">
                  <a:pos x="320" y="200"/>
                </a:cxn>
                <a:cxn ang="0">
                  <a:pos x="320" y="184"/>
                </a:cxn>
                <a:cxn ang="0">
                  <a:pos x="304" y="176"/>
                </a:cxn>
                <a:cxn ang="0">
                  <a:pos x="288" y="168"/>
                </a:cxn>
                <a:cxn ang="0">
                  <a:pos x="272" y="128"/>
                </a:cxn>
                <a:cxn ang="0">
                  <a:pos x="232" y="64"/>
                </a:cxn>
                <a:cxn ang="0">
                  <a:pos x="232" y="40"/>
                </a:cxn>
                <a:cxn ang="0">
                  <a:pos x="192" y="32"/>
                </a:cxn>
                <a:cxn ang="0">
                  <a:pos x="176" y="24"/>
                </a:cxn>
                <a:cxn ang="0">
                  <a:pos x="168" y="0"/>
                </a:cxn>
              </a:cxnLst>
              <a:rect b="b" l="0" r="r" t="0"/>
              <a:pathLst>
                <a:path h="321" w="36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cap="rnd" cmpd="sng" w="12700">
              <a:no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16" name="Freeform 16"/>
            <p:cNvSpPr/>
            <p:nvPr/>
          </p:nvSpPr>
          <p:spPr bwMode="invGray">
            <a:xfrm>
              <a:off x="6775443" y="3965580"/>
              <a:ext cx="122239" cy="96838"/>
            </a:xfrm>
            <a:custGeom>
              <a:cxnLst>
                <a:cxn ang="0">
                  <a:pos x="24" y="0"/>
                </a:cxn>
                <a:cxn ang="0">
                  <a:pos x="0" y="40"/>
                </a:cxn>
                <a:cxn ang="0">
                  <a:pos x="24" y="56"/>
                </a:cxn>
                <a:cxn ang="0">
                  <a:pos x="64" y="40"/>
                </a:cxn>
                <a:cxn ang="0">
                  <a:pos x="64" y="24"/>
                </a:cxn>
                <a:cxn ang="0">
                  <a:pos x="24" y="0"/>
                </a:cxn>
              </a:cxnLst>
              <a:rect b="b" l="0" r="r" t="0"/>
              <a:pathLst>
                <a:path h="57" w="65">
                  <a:moveTo>
                    <a:pt x="24" y="0"/>
                  </a:moveTo>
                  <a:lnTo>
                    <a:pt x="0" y="40"/>
                  </a:lnTo>
                  <a:lnTo>
                    <a:pt x="24" y="56"/>
                  </a:lnTo>
                  <a:lnTo>
                    <a:pt x="64" y="40"/>
                  </a:lnTo>
                  <a:lnTo>
                    <a:pt x="64" y="24"/>
                  </a:lnTo>
                  <a:lnTo>
                    <a:pt x="24" y="0"/>
                  </a:lnTo>
                </a:path>
              </a:pathLst>
            </a:custGeom>
            <a:grpFill/>
            <a:ln cap="rnd" cmpd="sng" w="12700">
              <a:noFill/>
              <a:prstDash val="solid"/>
              <a:round/>
            </a:ln>
            <a:effectLst/>
          </p:spPr>
          <p:txBody>
            <a:bodyPr/>
            <a:lstStyle/>
            <a:p>
              <a:pPr defTabSz="685800"/>
              <a:endParaRPr altLang="en-US" lang="zh-CN" sz="1350">
                <a:solidFill>
                  <a:prstClr val="black"/>
                </a:solidFill>
                <a:latin typeface="Century Gothic"/>
                <a:ea typeface="微软雅黑"/>
              </a:endParaRPr>
            </a:p>
          </p:txBody>
        </p:sp>
        <p:sp>
          <p:nvSpPr>
            <p:cNvPr id="17" name="Freeform 17"/>
            <p:cNvSpPr/>
            <p:nvPr/>
          </p:nvSpPr>
          <p:spPr bwMode="gray">
            <a:xfrm>
              <a:off x="6470642" y="4033841"/>
              <a:ext cx="457198" cy="522287"/>
            </a:xfrm>
            <a:custGeom>
              <a:cxnLst>
                <a:cxn ang="0">
                  <a:pos x="184" y="16"/>
                </a:cxn>
                <a:cxn ang="0">
                  <a:pos x="160" y="0"/>
                </a:cxn>
                <a:cxn ang="0">
                  <a:pos x="136" y="24"/>
                </a:cxn>
                <a:cxn ang="0">
                  <a:pos x="104" y="8"/>
                </a:cxn>
                <a:cxn ang="0">
                  <a:pos x="80" y="16"/>
                </a:cxn>
                <a:cxn ang="0">
                  <a:pos x="72" y="32"/>
                </a:cxn>
                <a:cxn ang="0">
                  <a:pos x="64" y="48"/>
                </a:cxn>
                <a:cxn ang="0">
                  <a:pos x="72" y="72"/>
                </a:cxn>
                <a:cxn ang="0">
                  <a:pos x="56" y="72"/>
                </a:cxn>
                <a:cxn ang="0">
                  <a:pos x="48" y="64"/>
                </a:cxn>
                <a:cxn ang="0">
                  <a:pos x="40" y="64"/>
                </a:cxn>
                <a:cxn ang="0">
                  <a:pos x="40" y="80"/>
                </a:cxn>
                <a:cxn ang="0">
                  <a:pos x="40" y="96"/>
                </a:cxn>
                <a:cxn ang="0">
                  <a:pos x="40" y="96"/>
                </a:cxn>
                <a:cxn ang="0">
                  <a:pos x="40" y="112"/>
                </a:cxn>
                <a:cxn ang="0">
                  <a:pos x="8" y="136"/>
                </a:cxn>
                <a:cxn ang="0">
                  <a:pos x="0" y="144"/>
                </a:cxn>
                <a:cxn ang="0">
                  <a:pos x="0" y="176"/>
                </a:cxn>
                <a:cxn ang="0">
                  <a:pos x="24" y="192"/>
                </a:cxn>
                <a:cxn ang="0">
                  <a:pos x="24" y="232"/>
                </a:cxn>
                <a:cxn ang="0">
                  <a:pos x="48" y="232"/>
                </a:cxn>
                <a:cxn ang="0">
                  <a:pos x="48" y="248"/>
                </a:cxn>
                <a:cxn ang="0">
                  <a:pos x="56" y="264"/>
                </a:cxn>
                <a:cxn ang="0">
                  <a:pos x="64" y="288"/>
                </a:cxn>
                <a:cxn ang="0">
                  <a:pos x="88" y="288"/>
                </a:cxn>
                <a:cxn ang="0">
                  <a:pos x="104" y="264"/>
                </a:cxn>
                <a:cxn ang="0">
                  <a:pos x="112" y="264"/>
                </a:cxn>
                <a:cxn ang="0">
                  <a:pos x="112" y="280"/>
                </a:cxn>
                <a:cxn ang="0">
                  <a:pos x="120" y="288"/>
                </a:cxn>
                <a:cxn ang="0">
                  <a:pos x="136" y="288"/>
                </a:cxn>
                <a:cxn ang="0">
                  <a:pos x="136" y="280"/>
                </a:cxn>
                <a:cxn ang="0">
                  <a:pos x="152" y="280"/>
                </a:cxn>
                <a:cxn ang="0">
                  <a:pos x="152" y="288"/>
                </a:cxn>
                <a:cxn ang="0">
                  <a:pos x="160" y="296"/>
                </a:cxn>
                <a:cxn ang="0">
                  <a:pos x="176" y="288"/>
                </a:cxn>
                <a:cxn ang="0">
                  <a:pos x="184" y="256"/>
                </a:cxn>
                <a:cxn ang="0">
                  <a:pos x="184" y="224"/>
                </a:cxn>
                <a:cxn ang="0">
                  <a:pos x="200" y="224"/>
                </a:cxn>
                <a:cxn ang="0">
                  <a:pos x="200" y="216"/>
                </a:cxn>
                <a:cxn ang="0">
                  <a:pos x="200" y="200"/>
                </a:cxn>
                <a:cxn ang="0">
                  <a:pos x="216" y="216"/>
                </a:cxn>
                <a:cxn ang="0">
                  <a:pos x="232" y="192"/>
                </a:cxn>
                <a:cxn ang="0">
                  <a:pos x="216" y="176"/>
                </a:cxn>
                <a:cxn ang="0">
                  <a:pos x="216" y="168"/>
                </a:cxn>
                <a:cxn ang="0">
                  <a:pos x="232" y="160"/>
                </a:cxn>
                <a:cxn ang="0">
                  <a:pos x="224" y="136"/>
                </a:cxn>
                <a:cxn ang="0">
                  <a:pos x="216" y="128"/>
                </a:cxn>
                <a:cxn ang="0">
                  <a:pos x="240" y="136"/>
                </a:cxn>
                <a:cxn ang="0">
                  <a:pos x="240" y="104"/>
                </a:cxn>
                <a:cxn ang="0">
                  <a:pos x="216" y="120"/>
                </a:cxn>
                <a:cxn ang="0">
                  <a:pos x="240" y="80"/>
                </a:cxn>
                <a:cxn ang="0">
                  <a:pos x="200" y="56"/>
                </a:cxn>
                <a:cxn ang="0">
                  <a:pos x="176" y="56"/>
                </a:cxn>
                <a:cxn ang="0">
                  <a:pos x="160" y="72"/>
                </a:cxn>
                <a:cxn ang="0">
                  <a:pos x="152" y="48"/>
                </a:cxn>
                <a:cxn ang="0">
                  <a:pos x="160" y="40"/>
                </a:cxn>
                <a:cxn ang="0">
                  <a:pos x="184" y="16"/>
                </a:cxn>
              </a:cxnLst>
              <a:rect b="b" l="0" r="r" t="0"/>
              <a:pathLst>
                <a:path h="297" w="241">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cap="rnd" cmpd="sng" w="12700">
              <a:no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18" name="Freeform 18"/>
            <p:cNvSpPr/>
            <p:nvPr/>
          </p:nvSpPr>
          <p:spPr bwMode="gray">
            <a:xfrm>
              <a:off x="6240458" y="4443415"/>
              <a:ext cx="520698" cy="649287"/>
            </a:xfrm>
            <a:custGeom>
              <a:cxnLst>
                <a:cxn ang="0">
                  <a:pos x="272" y="56"/>
                </a:cxn>
                <a:cxn ang="0">
                  <a:pos x="272" y="48"/>
                </a:cxn>
                <a:cxn ang="0">
                  <a:pos x="256" y="48"/>
                </a:cxn>
                <a:cxn ang="0">
                  <a:pos x="256" y="56"/>
                </a:cxn>
                <a:cxn ang="0">
                  <a:pos x="240" y="56"/>
                </a:cxn>
                <a:cxn ang="0">
                  <a:pos x="232" y="56"/>
                </a:cxn>
                <a:cxn ang="0">
                  <a:pos x="232" y="32"/>
                </a:cxn>
                <a:cxn ang="0">
                  <a:pos x="224" y="32"/>
                </a:cxn>
                <a:cxn ang="0">
                  <a:pos x="208" y="56"/>
                </a:cxn>
                <a:cxn ang="0">
                  <a:pos x="184" y="56"/>
                </a:cxn>
                <a:cxn ang="0">
                  <a:pos x="176" y="32"/>
                </a:cxn>
                <a:cxn ang="0">
                  <a:pos x="168" y="16"/>
                </a:cxn>
                <a:cxn ang="0">
                  <a:pos x="160" y="0"/>
                </a:cxn>
                <a:cxn ang="0">
                  <a:pos x="144" y="0"/>
                </a:cxn>
                <a:cxn ang="0">
                  <a:pos x="144" y="8"/>
                </a:cxn>
                <a:cxn ang="0">
                  <a:pos x="112" y="16"/>
                </a:cxn>
                <a:cxn ang="0">
                  <a:pos x="112" y="32"/>
                </a:cxn>
                <a:cxn ang="0">
                  <a:pos x="80" y="32"/>
                </a:cxn>
                <a:cxn ang="0">
                  <a:pos x="64" y="48"/>
                </a:cxn>
                <a:cxn ang="0">
                  <a:pos x="64" y="72"/>
                </a:cxn>
                <a:cxn ang="0">
                  <a:pos x="72" y="88"/>
                </a:cxn>
                <a:cxn ang="0">
                  <a:pos x="48" y="112"/>
                </a:cxn>
                <a:cxn ang="0">
                  <a:pos x="40" y="112"/>
                </a:cxn>
                <a:cxn ang="0">
                  <a:pos x="32" y="144"/>
                </a:cxn>
                <a:cxn ang="0">
                  <a:pos x="32" y="160"/>
                </a:cxn>
                <a:cxn ang="0">
                  <a:pos x="32" y="176"/>
                </a:cxn>
                <a:cxn ang="0">
                  <a:pos x="16" y="200"/>
                </a:cxn>
                <a:cxn ang="0">
                  <a:pos x="8" y="216"/>
                </a:cxn>
                <a:cxn ang="0">
                  <a:pos x="0" y="256"/>
                </a:cxn>
                <a:cxn ang="0">
                  <a:pos x="8" y="272"/>
                </a:cxn>
                <a:cxn ang="0">
                  <a:pos x="56" y="272"/>
                </a:cxn>
                <a:cxn ang="0">
                  <a:pos x="80" y="328"/>
                </a:cxn>
                <a:cxn ang="0">
                  <a:pos x="88" y="368"/>
                </a:cxn>
                <a:cxn ang="0">
                  <a:pos x="112" y="328"/>
                </a:cxn>
                <a:cxn ang="0">
                  <a:pos x="120" y="336"/>
                </a:cxn>
                <a:cxn ang="0">
                  <a:pos x="152" y="304"/>
                </a:cxn>
                <a:cxn ang="0">
                  <a:pos x="152" y="280"/>
                </a:cxn>
                <a:cxn ang="0">
                  <a:pos x="184" y="272"/>
                </a:cxn>
                <a:cxn ang="0">
                  <a:pos x="200" y="232"/>
                </a:cxn>
                <a:cxn ang="0">
                  <a:pos x="216" y="224"/>
                </a:cxn>
                <a:cxn ang="0">
                  <a:pos x="216" y="200"/>
                </a:cxn>
                <a:cxn ang="0">
                  <a:pos x="240" y="200"/>
                </a:cxn>
                <a:cxn ang="0">
                  <a:pos x="248" y="160"/>
                </a:cxn>
                <a:cxn ang="0">
                  <a:pos x="240" y="128"/>
                </a:cxn>
                <a:cxn ang="0">
                  <a:pos x="248" y="120"/>
                </a:cxn>
                <a:cxn ang="0">
                  <a:pos x="232" y="104"/>
                </a:cxn>
                <a:cxn ang="0">
                  <a:pos x="248" y="96"/>
                </a:cxn>
                <a:cxn ang="0">
                  <a:pos x="256" y="104"/>
                </a:cxn>
                <a:cxn ang="0">
                  <a:pos x="272" y="80"/>
                </a:cxn>
                <a:cxn ang="0">
                  <a:pos x="272" y="56"/>
                </a:cxn>
              </a:cxnLst>
              <a:rect b="b" l="0" r="r" t="0"/>
              <a:pathLst>
                <a:path h="369" w="273">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cap="rnd" cmpd="sng" w="12700">
              <a:no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19" name="Freeform 19"/>
            <p:cNvSpPr/>
            <p:nvPr/>
          </p:nvSpPr>
          <p:spPr bwMode="gray">
            <a:xfrm>
              <a:off x="5446708" y="4851404"/>
              <a:ext cx="963610" cy="676276"/>
            </a:xfrm>
            <a:custGeom>
              <a:cxnLst>
                <a:cxn ang="0">
                  <a:pos x="496" y="96"/>
                </a:cxn>
                <a:cxn ang="0">
                  <a:pos x="424" y="40"/>
                </a:cxn>
                <a:cxn ang="0">
                  <a:pos x="408" y="56"/>
                </a:cxn>
                <a:cxn ang="0">
                  <a:pos x="376" y="40"/>
                </a:cxn>
                <a:cxn ang="0">
                  <a:pos x="312" y="56"/>
                </a:cxn>
                <a:cxn ang="0">
                  <a:pos x="312" y="0"/>
                </a:cxn>
                <a:cxn ang="0">
                  <a:pos x="280" y="0"/>
                </a:cxn>
                <a:cxn ang="0">
                  <a:pos x="216" y="8"/>
                </a:cxn>
                <a:cxn ang="0">
                  <a:pos x="208" y="40"/>
                </a:cxn>
                <a:cxn ang="0">
                  <a:pos x="168" y="24"/>
                </a:cxn>
                <a:cxn ang="0">
                  <a:pos x="144" y="48"/>
                </a:cxn>
                <a:cxn ang="0">
                  <a:pos x="152" y="88"/>
                </a:cxn>
                <a:cxn ang="0">
                  <a:pos x="144" y="112"/>
                </a:cxn>
                <a:cxn ang="0">
                  <a:pos x="112" y="168"/>
                </a:cxn>
                <a:cxn ang="0">
                  <a:pos x="72" y="224"/>
                </a:cxn>
                <a:cxn ang="0">
                  <a:pos x="32" y="272"/>
                </a:cxn>
                <a:cxn ang="0">
                  <a:pos x="0" y="296"/>
                </a:cxn>
                <a:cxn ang="0">
                  <a:pos x="8" y="312"/>
                </a:cxn>
                <a:cxn ang="0">
                  <a:pos x="16" y="360"/>
                </a:cxn>
                <a:cxn ang="0">
                  <a:pos x="56" y="384"/>
                </a:cxn>
                <a:cxn ang="0">
                  <a:pos x="40" y="344"/>
                </a:cxn>
                <a:cxn ang="0">
                  <a:pos x="80" y="304"/>
                </a:cxn>
                <a:cxn ang="0">
                  <a:pos x="152" y="280"/>
                </a:cxn>
                <a:cxn ang="0">
                  <a:pos x="192" y="296"/>
                </a:cxn>
                <a:cxn ang="0">
                  <a:pos x="240" y="248"/>
                </a:cxn>
                <a:cxn ang="0">
                  <a:pos x="264" y="240"/>
                </a:cxn>
                <a:cxn ang="0">
                  <a:pos x="264" y="216"/>
                </a:cxn>
                <a:cxn ang="0">
                  <a:pos x="280" y="208"/>
                </a:cxn>
                <a:cxn ang="0">
                  <a:pos x="336" y="232"/>
                </a:cxn>
                <a:cxn ang="0">
                  <a:pos x="336" y="200"/>
                </a:cxn>
                <a:cxn ang="0">
                  <a:pos x="376" y="192"/>
                </a:cxn>
                <a:cxn ang="0">
                  <a:pos x="392" y="200"/>
                </a:cxn>
                <a:cxn ang="0">
                  <a:pos x="400" y="184"/>
                </a:cxn>
                <a:cxn ang="0">
                  <a:pos x="448" y="176"/>
                </a:cxn>
                <a:cxn ang="0">
                  <a:pos x="480" y="136"/>
                </a:cxn>
              </a:cxnLst>
              <a:rect b="b" l="0" r="r" t="0"/>
              <a:pathLst>
                <a:path h="385" w="50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cap="rnd" cmpd="sng" w="12700">
              <a:no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20" name="Freeform 20"/>
            <p:cNvSpPr/>
            <p:nvPr/>
          </p:nvSpPr>
          <p:spPr bwMode="gray">
            <a:xfrm>
              <a:off x="4805359" y="4724404"/>
              <a:ext cx="949323" cy="676276"/>
            </a:xfrm>
            <a:custGeom>
              <a:cxnLst>
                <a:cxn ang="0">
                  <a:pos x="344" y="344"/>
                </a:cxn>
                <a:cxn ang="0">
                  <a:pos x="416" y="296"/>
                </a:cxn>
                <a:cxn ang="0">
                  <a:pos x="448" y="240"/>
                </a:cxn>
                <a:cxn ang="0">
                  <a:pos x="480" y="184"/>
                </a:cxn>
                <a:cxn ang="0">
                  <a:pos x="496" y="160"/>
                </a:cxn>
                <a:cxn ang="0">
                  <a:pos x="480" y="128"/>
                </a:cxn>
                <a:cxn ang="0">
                  <a:pos x="456" y="96"/>
                </a:cxn>
                <a:cxn ang="0">
                  <a:pos x="440" y="112"/>
                </a:cxn>
                <a:cxn ang="0">
                  <a:pos x="424" y="104"/>
                </a:cxn>
                <a:cxn ang="0">
                  <a:pos x="440" y="56"/>
                </a:cxn>
                <a:cxn ang="0">
                  <a:pos x="440" y="16"/>
                </a:cxn>
                <a:cxn ang="0">
                  <a:pos x="408" y="8"/>
                </a:cxn>
                <a:cxn ang="0">
                  <a:pos x="376" y="24"/>
                </a:cxn>
                <a:cxn ang="0">
                  <a:pos x="360" y="24"/>
                </a:cxn>
                <a:cxn ang="0">
                  <a:pos x="320" y="32"/>
                </a:cxn>
                <a:cxn ang="0">
                  <a:pos x="288" y="64"/>
                </a:cxn>
                <a:cxn ang="0">
                  <a:pos x="264" y="72"/>
                </a:cxn>
                <a:cxn ang="0">
                  <a:pos x="224" y="96"/>
                </a:cxn>
                <a:cxn ang="0">
                  <a:pos x="184" y="88"/>
                </a:cxn>
                <a:cxn ang="0">
                  <a:pos x="160" y="72"/>
                </a:cxn>
                <a:cxn ang="0">
                  <a:pos x="144" y="88"/>
                </a:cxn>
                <a:cxn ang="0">
                  <a:pos x="96" y="128"/>
                </a:cxn>
                <a:cxn ang="0">
                  <a:pos x="32" y="112"/>
                </a:cxn>
                <a:cxn ang="0">
                  <a:pos x="0" y="128"/>
                </a:cxn>
                <a:cxn ang="0">
                  <a:pos x="32" y="144"/>
                </a:cxn>
                <a:cxn ang="0">
                  <a:pos x="88" y="168"/>
                </a:cxn>
                <a:cxn ang="0">
                  <a:pos x="104" y="208"/>
                </a:cxn>
                <a:cxn ang="0">
                  <a:pos x="56" y="224"/>
                </a:cxn>
                <a:cxn ang="0">
                  <a:pos x="88" y="248"/>
                </a:cxn>
                <a:cxn ang="0">
                  <a:pos x="136" y="280"/>
                </a:cxn>
                <a:cxn ang="0">
                  <a:pos x="136" y="304"/>
                </a:cxn>
                <a:cxn ang="0">
                  <a:pos x="208" y="360"/>
                </a:cxn>
                <a:cxn ang="0">
                  <a:pos x="248" y="360"/>
                </a:cxn>
                <a:cxn ang="0">
                  <a:pos x="256" y="344"/>
                </a:cxn>
                <a:cxn ang="0">
                  <a:pos x="296" y="376"/>
                </a:cxn>
                <a:cxn ang="0">
                  <a:pos x="336" y="368"/>
                </a:cxn>
              </a:cxnLst>
              <a:rect b="b" l="0" r="r" t="0"/>
              <a:pathLst>
                <a:path h="385" w="497">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cap="rnd" cmpd="sng" w="12700">
              <a:no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21" name="Freeform 21"/>
            <p:cNvSpPr/>
            <p:nvPr/>
          </p:nvSpPr>
          <p:spPr bwMode="invGray">
            <a:xfrm>
              <a:off x="4714870" y="4344992"/>
              <a:ext cx="704849" cy="622302"/>
            </a:xfrm>
            <a:custGeom>
              <a:cxnLst>
                <a:cxn ang="0">
                  <a:pos x="48" y="320"/>
                </a:cxn>
                <a:cxn ang="0">
                  <a:pos x="32" y="264"/>
                </a:cxn>
                <a:cxn ang="0">
                  <a:pos x="56" y="192"/>
                </a:cxn>
                <a:cxn ang="0">
                  <a:pos x="8" y="160"/>
                </a:cxn>
                <a:cxn ang="0">
                  <a:pos x="16" y="136"/>
                </a:cxn>
                <a:cxn ang="0">
                  <a:pos x="48" y="136"/>
                </a:cxn>
                <a:cxn ang="0">
                  <a:pos x="104" y="120"/>
                </a:cxn>
                <a:cxn ang="0">
                  <a:pos x="168" y="112"/>
                </a:cxn>
                <a:cxn ang="0">
                  <a:pos x="136" y="80"/>
                </a:cxn>
                <a:cxn ang="0">
                  <a:pos x="144" y="40"/>
                </a:cxn>
                <a:cxn ang="0">
                  <a:pos x="184" y="40"/>
                </a:cxn>
                <a:cxn ang="0">
                  <a:pos x="208" y="48"/>
                </a:cxn>
                <a:cxn ang="0">
                  <a:pos x="232" y="40"/>
                </a:cxn>
                <a:cxn ang="0">
                  <a:pos x="248" y="0"/>
                </a:cxn>
                <a:cxn ang="0">
                  <a:pos x="288" y="16"/>
                </a:cxn>
                <a:cxn ang="0">
                  <a:pos x="320" y="72"/>
                </a:cxn>
                <a:cxn ang="0">
                  <a:pos x="344" y="88"/>
                </a:cxn>
                <a:cxn ang="0">
                  <a:pos x="360" y="64"/>
                </a:cxn>
                <a:cxn ang="0">
                  <a:pos x="360" y="96"/>
                </a:cxn>
                <a:cxn ang="0">
                  <a:pos x="360" y="128"/>
                </a:cxn>
                <a:cxn ang="0">
                  <a:pos x="336" y="168"/>
                </a:cxn>
                <a:cxn ang="0">
                  <a:pos x="368" y="184"/>
                </a:cxn>
                <a:cxn ang="0">
                  <a:pos x="360" y="208"/>
                </a:cxn>
                <a:cxn ang="0">
                  <a:pos x="368" y="232"/>
                </a:cxn>
                <a:cxn ang="0">
                  <a:pos x="344" y="256"/>
                </a:cxn>
                <a:cxn ang="0">
                  <a:pos x="344" y="280"/>
                </a:cxn>
                <a:cxn ang="0">
                  <a:pos x="312" y="288"/>
                </a:cxn>
                <a:cxn ang="0">
                  <a:pos x="272" y="312"/>
                </a:cxn>
                <a:cxn ang="0">
                  <a:pos x="232" y="304"/>
                </a:cxn>
                <a:cxn ang="0">
                  <a:pos x="208" y="288"/>
                </a:cxn>
                <a:cxn ang="0">
                  <a:pos x="192" y="304"/>
                </a:cxn>
                <a:cxn ang="0">
                  <a:pos x="144" y="352"/>
                </a:cxn>
                <a:cxn ang="0">
                  <a:pos x="80" y="328"/>
                </a:cxn>
              </a:cxnLst>
              <a:rect b="b" l="0" r="r" t="0"/>
              <a:pathLst>
                <a:path h="353" w="369">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cap="rnd" cmpd="sng" w="12700">
              <a:no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22" name="Freeform 22"/>
            <p:cNvSpPr/>
            <p:nvPr/>
          </p:nvSpPr>
          <p:spPr bwMode="invGray">
            <a:xfrm>
              <a:off x="3919533" y="4302128"/>
              <a:ext cx="1085849" cy="1084265"/>
            </a:xfrm>
            <a:custGeom>
              <a:cxnLst>
                <a:cxn ang="0">
                  <a:pos x="528" y="448"/>
                </a:cxn>
                <a:cxn ang="0">
                  <a:pos x="560" y="416"/>
                </a:cxn>
                <a:cxn ang="0">
                  <a:pos x="528" y="408"/>
                </a:cxn>
                <a:cxn ang="0">
                  <a:pos x="496" y="384"/>
                </a:cxn>
                <a:cxn ang="0">
                  <a:pos x="464" y="360"/>
                </a:cxn>
                <a:cxn ang="0">
                  <a:pos x="480" y="320"/>
                </a:cxn>
                <a:cxn ang="0">
                  <a:pos x="472" y="248"/>
                </a:cxn>
                <a:cxn ang="0">
                  <a:pos x="424" y="224"/>
                </a:cxn>
                <a:cxn ang="0">
                  <a:pos x="416" y="176"/>
                </a:cxn>
                <a:cxn ang="0">
                  <a:pos x="448" y="168"/>
                </a:cxn>
                <a:cxn ang="0">
                  <a:pos x="512" y="160"/>
                </a:cxn>
                <a:cxn ang="0">
                  <a:pos x="512" y="112"/>
                </a:cxn>
                <a:cxn ang="0">
                  <a:pos x="464" y="112"/>
                </a:cxn>
                <a:cxn ang="0">
                  <a:pos x="432" y="64"/>
                </a:cxn>
                <a:cxn ang="0">
                  <a:pos x="408" y="96"/>
                </a:cxn>
                <a:cxn ang="0">
                  <a:pos x="384" y="144"/>
                </a:cxn>
                <a:cxn ang="0">
                  <a:pos x="368" y="240"/>
                </a:cxn>
                <a:cxn ang="0">
                  <a:pos x="336" y="224"/>
                </a:cxn>
                <a:cxn ang="0">
                  <a:pos x="288" y="240"/>
                </a:cxn>
                <a:cxn ang="0">
                  <a:pos x="272" y="224"/>
                </a:cxn>
                <a:cxn ang="0">
                  <a:pos x="232" y="104"/>
                </a:cxn>
                <a:cxn ang="0">
                  <a:pos x="216" y="112"/>
                </a:cxn>
                <a:cxn ang="0">
                  <a:pos x="208" y="72"/>
                </a:cxn>
                <a:cxn ang="0">
                  <a:pos x="160" y="40"/>
                </a:cxn>
                <a:cxn ang="0">
                  <a:pos x="136" y="80"/>
                </a:cxn>
                <a:cxn ang="0">
                  <a:pos x="136" y="0"/>
                </a:cxn>
                <a:cxn ang="0">
                  <a:pos x="112" y="0"/>
                </a:cxn>
                <a:cxn ang="0">
                  <a:pos x="96" y="32"/>
                </a:cxn>
                <a:cxn ang="0">
                  <a:pos x="88" y="64"/>
                </a:cxn>
                <a:cxn ang="0">
                  <a:pos x="80" y="96"/>
                </a:cxn>
                <a:cxn ang="0">
                  <a:pos x="104" y="112"/>
                </a:cxn>
                <a:cxn ang="0">
                  <a:pos x="88" y="240"/>
                </a:cxn>
                <a:cxn ang="0">
                  <a:pos x="24" y="280"/>
                </a:cxn>
                <a:cxn ang="0">
                  <a:pos x="8" y="312"/>
                </a:cxn>
                <a:cxn ang="0">
                  <a:pos x="0" y="376"/>
                </a:cxn>
                <a:cxn ang="0">
                  <a:pos x="48" y="368"/>
                </a:cxn>
                <a:cxn ang="0">
                  <a:pos x="80" y="392"/>
                </a:cxn>
                <a:cxn ang="0">
                  <a:pos x="88" y="408"/>
                </a:cxn>
                <a:cxn ang="0">
                  <a:pos x="96" y="448"/>
                </a:cxn>
                <a:cxn ang="0">
                  <a:pos x="120" y="464"/>
                </a:cxn>
                <a:cxn ang="0">
                  <a:pos x="112" y="504"/>
                </a:cxn>
                <a:cxn ang="0">
                  <a:pos x="104" y="528"/>
                </a:cxn>
                <a:cxn ang="0">
                  <a:pos x="144" y="560"/>
                </a:cxn>
                <a:cxn ang="0">
                  <a:pos x="200" y="576"/>
                </a:cxn>
                <a:cxn ang="0">
                  <a:pos x="224" y="568"/>
                </a:cxn>
                <a:cxn ang="0">
                  <a:pos x="232" y="600"/>
                </a:cxn>
                <a:cxn ang="0">
                  <a:pos x="264" y="592"/>
                </a:cxn>
                <a:cxn ang="0">
                  <a:pos x="272" y="512"/>
                </a:cxn>
                <a:cxn ang="0">
                  <a:pos x="328" y="504"/>
                </a:cxn>
                <a:cxn ang="0">
                  <a:pos x="352" y="512"/>
                </a:cxn>
                <a:cxn ang="0">
                  <a:pos x="384" y="512"/>
                </a:cxn>
                <a:cxn ang="0">
                  <a:pos x="416" y="520"/>
                </a:cxn>
                <a:cxn ang="0">
                  <a:pos x="440" y="504"/>
                </a:cxn>
                <a:cxn ang="0">
                  <a:pos x="488" y="472"/>
                </a:cxn>
                <a:cxn ang="0">
                  <a:pos x="520" y="464"/>
                </a:cxn>
              </a:cxnLst>
              <a:rect b="b" l="0" r="r" t="0"/>
              <a:pathLst>
                <a:path h="617" w="569">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pFill/>
            <a:ln cap="rnd" cmpd="sng" w="12700">
              <a:no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23" name="Freeform 23"/>
            <p:cNvSpPr/>
            <p:nvPr/>
          </p:nvSpPr>
          <p:spPr bwMode="invGray">
            <a:xfrm>
              <a:off x="1892298" y="3048002"/>
              <a:ext cx="2308223" cy="1381126"/>
            </a:xfrm>
            <a:custGeom>
              <a:cxnLst>
                <a:cxn ang="0">
                  <a:pos x="1184" y="728"/>
                </a:cxn>
                <a:cxn ang="0">
                  <a:pos x="1160" y="728"/>
                </a:cxn>
                <a:cxn ang="0">
                  <a:pos x="1160" y="784"/>
                </a:cxn>
                <a:cxn ang="0">
                  <a:pos x="1112" y="760"/>
                </a:cxn>
                <a:cxn ang="0">
                  <a:pos x="1088" y="752"/>
                </a:cxn>
                <a:cxn ang="0">
                  <a:pos x="1024" y="720"/>
                </a:cxn>
                <a:cxn ang="0">
                  <a:pos x="1040" y="696"/>
                </a:cxn>
                <a:cxn ang="0">
                  <a:pos x="1032" y="680"/>
                </a:cxn>
                <a:cxn ang="0">
                  <a:pos x="1000" y="664"/>
                </a:cxn>
                <a:cxn ang="0">
                  <a:pos x="976" y="680"/>
                </a:cxn>
                <a:cxn ang="0">
                  <a:pos x="928" y="648"/>
                </a:cxn>
                <a:cxn ang="0">
                  <a:pos x="832" y="696"/>
                </a:cxn>
                <a:cxn ang="0">
                  <a:pos x="808" y="720"/>
                </a:cxn>
                <a:cxn ang="0">
                  <a:pos x="728" y="736"/>
                </a:cxn>
                <a:cxn ang="0">
                  <a:pos x="656" y="712"/>
                </a:cxn>
                <a:cxn ang="0">
                  <a:pos x="632" y="680"/>
                </a:cxn>
                <a:cxn ang="0">
                  <a:pos x="584" y="704"/>
                </a:cxn>
                <a:cxn ang="0">
                  <a:pos x="536" y="728"/>
                </a:cxn>
                <a:cxn ang="0">
                  <a:pos x="456" y="672"/>
                </a:cxn>
                <a:cxn ang="0">
                  <a:pos x="408" y="640"/>
                </a:cxn>
                <a:cxn ang="0">
                  <a:pos x="360" y="624"/>
                </a:cxn>
                <a:cxn ang="0">
                  <a:pos x="320" y="592"/>
                </a:cxn>
                <a:cxn ang="0">
                  <a:pos x="272" y="520"/>
                </a:cxn>
                <a:cxn ang="0">
                  <a:pos x="248" y="512"/>
                </a:cxn>
                <a:cxn ang="0">
                  <a:pos x="208" y="456"/>
                </a:cxn>
                <a:cxn ang="0">
                  <a:pos x="160" y="384"/>
                </a:cxn>
                <a:cxn ang="0">
                  <a:pos x="120" y="408"/>
                </a:cxn>
                <a:cxn ang="0">
                  <a:pos x="64" y="328"/>
                </a:cxn>
                <a:cxn ang="0">
                  <a:pos x="32" y="272"/>
                </a:cxn>
                <a:cxn ang="0">
                  <a:pos x="0" y="256"/>
                </a:cxn>
                <a:cxn ang="0">
                  <a:pos x="16" y="176"/>
                </a:cxn>
                <a:cxn ang="0">
                  <a:pos x="48" y="192"/>
                </a:cxn>
                <a:cxn ang="0">
                  <a:pos x="80" y="184"/>
                </a:cxn>
                <a:cxn ang="0">
                  <a:pos x="80" y="128"/>
                </a:cxn>
                <a:cxn ang="0">
                  <a:pos x="56" y="96"/>
                </a:cxn>
                <a:cxn ang="0">
                  <a:pos x="80" y="48"/>
                </a:cxn>
                <a:cxn ang="0">
                  <a:pos x="152" y="40"/>
                </a:cxn>
                <a:cxn ang="0">
                  <a:pos x="208" y="8"/>
                </a:cxn>
                <a:cxn ang="0">
                  <a:pos x="288" y="16"/>
                </a:cxn>
                <a:cxn ang="0">
                  <a:pos x="344" y="56"/>
                </a:cxn>
                <a:cxn ang="0">
                  <a:pos x="432" y="56"/>
                </a:cxn>
                <a:cxn ang="0">
                  <a:pos x="528" y="40"/>
                </a:cxn>
                <a:cxn ang="0">
                  <a:pos x="664" y="56"/>
                </a:cxn>
                <a:cxn ang="0">
                  <a:pos x="712" y="72"/>
                </a:cxn>
                <a:cxn ang="0">
                  <a:pos x="704" y="96"/>
                </a:cxn>
                <a:cxn ang="0">
                  <a:pos x="728" y="136"/>
                </a:cxn>
                <a:cxn ang="0">
                  <a:pos x="712" y="184"/>
                </a:cxn>
                <a:cxn ang="0">
                  <a:pos x="696" y="248"/>
                </a:cxn>
                <a:cxn ang="0">
                  <a:pos x="736" y="320"/>
                </a:cxn>
                <a:cxn ang="0">
                  <a:pos x="832" y="368"/>
                </a:cxn>
                <a:cxn ang="0">
                  <a:pos x="936" y="416"/>
                </a:cxn>
                <a:cxn ang="0">
                  <a:pos x="992" y="424"/>
                </a:cxn>
                <a:cxn ang="0">
                  <a:pos x="1008" y="480"/>
                </a:cxn>
                <a:cxn ang="0">
                  <a:pos x="1040" y="496"/>
                </a:cxn>
                <a:cxn ang="0">
                  <a:pos x="1056" y="472"/>
                </a:cxn>
                <a:cxn ang="0">
                  <a:pos x="1080" y="480"/>
                </a:cxn>
                <a:cxn ang="0">
                  <a:pos x="1096" y="464"/>
                </a:cxn>
                <a:cxn ang="0">
                  <a:pos x="1136" y="440"/>
                </a:cxn>
                <a:cxn ang="0">
                  <a:pos x="1176" y="456"/>
                </a:cxn>
                <a:cxn ang="0">
                  <a:pos x="1208" y="536"/>
                </a:cxn>
                <a:cxn ang="0">
                  <a:pos x="1208" y="576"/>
                </a:cxn>
                <a:cxn ang="0">
                  <a:pos x="1200" y="712"/>
                </a:cxn>
              </a:cxnLst>
              <a:rect b="b" l="0" r="r" t="0"/>
              <a:pathLst>
                <a:path h="785" w="1209">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cap="rnd" cmpd="sng" w="12700">
              <a:noFill/>
              <a:prstDash val="solid"/>
              <a:round/>
            </a:ln>
            <a:effectLst/>
          </p:spPr>
          <p:txBody>
            <a:bodyPr/>
            <a:lstStyle/>
            <a:p>
              <a:pPr defTabSz="685800"/>
              <a:endParaRPr altLang="en-US" lang="zh-CN" sz="1350">
                <a:solidFill>
                  <a:prstClr val="black"/>
                </a:solidFill>
                <a:latin typeface="Century Gothic"/>
                <a:ea typeface="微软雅黑"/>
              </a:endParaRPr>
            </a:p>
          </p:txBody>
        </p:sp>
        <p:sp>
          <p:nvSpPr>
            <p:cNvPr id="24" name="Freeform 24"/>
            <p:cNvSpPr/>
            <p:nvPr/>
          </p:nvSpPr>
          <p:spPr bwMode="gray">
            <a:xfrm>
              <a:off x="4060819" y="3613153"/>
              <a:ext cx="1449385" cy="1112839"/>
            </a:xfrm>
            <a:custGeom>
              <a:cxnLst>
                <a:cxn ang="0">
                  <a:pos x="696" y="488"/>
                </a:cxn>
                <a:cxn ang="0">
                  <a:pos x="672" y="504"/>
                </a:cxn>
                <a:cxn ang="0">
                  <a:pos x="656" y="488"/>
                </a:cxn>
                <a:cxn ang="0">
                  <a:pos x="608" y="432"/>
                </a:cxn>
                <a:cxn ang="0">
                  <a:pos x="584" y="424"/>
                </a:cxn>
                <a:cxn ang="0">
                  <a:pos x="552" y="440"/>
                </a:cxn>
                <a:cxn ang="0">
                  <a:pos x="536" y="472"/>
                </a:cxn>
                <a:cxn ang="0">
                  <a:pos x="512" y="464"/>
                </a:cxn>
                <a:cxn ang="0">
                  <a:pos x="472" y="472"/>
                </a:cxn>
                <a:cxn ang="0">
                  <a:pos x="504" y="496"/>
                </a:cxn>
                <a:cxn ang="0">
                  <a:pos x="456" y="528"/>
                </a:cxn>
                <a:cxn ang="0">
                  <a:pos x="416" y="520"/>
                </a:cxn>
                <a:cxn ang="0">
                  <a:pos x="392" y="456"/>
                </a:cxn>
                <a:cxn ang="0">
                  <a:pos x="360" y="488"/>
                </a:cxn>
                <a:cxn ang="0">
                  <a:pos x="336" y="504"/>
                </a:cxn>
                <a:cxn ang="0">
                  <a:pos x="296" y="536"/>
                </a:cxn>
                <a:cxn ang="0">
                  <a:pos x="272" y="632"/>
                </a:cxn>
                <a:cxn ang="0">
                  <a:pos x="248" y="632"/>
                </a:cxn>
                <a:cxn ang="0">
                  <a:pos x="216" y="624"/>
                </a:cxn>
                <a:cxn ang="0">
                  <a:pos x="200" y="576"/>
                </a:cxn>
                <a:cxn ang="0">
                  <a:pos x="144" y="496"/>
                </a:cxn>
                <a:cxn ang="0">
                  <a:pos x="128" y="480"/>
                </a:cxn>
                <a:cxn ang="0">
                  <a:pos x="104" y="424"/>
                </a:cxn>
                <a:cxn ang="0">
                  <a:pos x="80" y="464"/>
                </a:cxn>
                <a:cxn ang="0">
                  <a:pos x="72" y="248"/>
                </a:cxn>
                <a:cxn ang="0">
                  <a:pos x="72" y="216"/>
                </a:cxn>
                <a:cxn ang="0">
                  <a:pos x="40" y="136"/>
                </a:cxn>
                <a:cxn ang="0">
                  <a:pos x="0" y="104"/>
                </a:cxn>
                <a:cxn ang="0">
                  <a:pos x="8" y="64"/>
                </a:cxn>
                <a:cxn ang="0">
                  <a:pos x="16" y="32"/>
                </a:cxn>
                <a:cxn ang="0">
                  <a:pos x="32" y="0"/>
                </a:cxn>
                <a:cxn ang="0">
                  <a:pos x="64" y="16"/>
                </a:cxn>
                <a:cxn ang="0">
                  <a:pos x="88" y="80"/>
                </a:cxn>
                <a:cxn ang="0">
                  <a:pos x="128" y="120"/>
                </a:cxn>
                <a:cxn ang="0">
                  <a:pos x="152" y="104"/>
                </a:cxn>
                <a:cxn ang="0">
                  <a:pos x="176" y="128"/>
                </a:cxn>
                <a:cxn ang="0">
                  <a:pos x="224" y="96"/>
                </a:cxn>
                <a:cxn ang="0">
                  <a:pos x="288" y="96"/>
                </a:cxn>
                <a:cxn ang="0">
                  <a:pos x="296" y="40"/>
                </a:cxn>
                <a:cxn ang="0">
                  <a:pos x="320" y="32"/>
                </a:cxn>
                <a:cxn ang="0">
                  <a:pos x="344" y="48"/>
                </a:cxn>
                <a:cxn ang="0">
                  <a:pos x="400" y="72"/>
                </a:cxn>
                <a:cxn ang="0">
                  <a:pos x="416" y="136"/>
                </a:cxn>
                <a:cxn ang="0">
                  <a:pos x="472" y="160"/>
                </a:cxn>
                <a:cxn ang="0">
                  <a:pos x="512" y="136"/>
                </a:cxn>
                <a:cxn ang="0">
                  <a:pos x="552" y="144"/>
                </a:cxn>
                <a:cxn ang="0">
                  <a:pos x="624" y="184"/>
                </a:cxn>
                <a:cxn ang="0">
                  <a:pos x="704" y="224"/>
                </a:cxn>
                <a:cxn ang="0">
                  <a:pos x="760" y="256"/>
                </a:cxn>
                <a:cxn ang="0">
                  <a:pos x="744" y="296"/>
                </a:cxn>
                <a:cxn ang="0">
                  <a:pos x="664" y="312"/>
                </a:cxn>
                <a:cxn ang="0">
                  <a:pos x="648" y="336"/>
                </a:cxn>
                <a:cxn ang="0">
                  <a:pos x="656" y="360"/>
                </a:cxn>
                <a:cxn ang="0">
                  <a:pos x="656" y="376"/>
                </a:cxn>
                <a:cxn ang="0">
                  <a:pos x="704" y="456"/>
                </a:cxn>
              </a:cxnLst>
              <a:rect b="b" l="0" r="r" t="0"/>
              <a:pathLst>
                <a:path h="633" w="761">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pFill/>
            <a:ln cap="rnd" cmpd="sng" w="12700">
              <a:no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25" name="Freeform 25"/>
            <p:cNvSpPr/>
            <p:nvPr/>
          </p:nvSpPr>
          <p:spPr bwMode="invGray">
            <a:xfrm>
              <a:off x="3221033" y="2838454"/>
              <a:ext cx="1497010" cy="1085850"/>
            </a:xfrm>
            <a:custGeom>
              <a:cxnLst>
                <a:cxn ang="0">
                  <a:pos x="672" y="536"/>
                </a:cxn>
                <a:cxn ang="0">
                  <a:pos x="616" y="568"/>
                </a:cxn>
                <a:cxn ang="0">
                  <a:pos x="592" y="544"/>
                </a:cxn>
                <a:cxn ang="0">
                  <a:pos x="568" y="560"/>
                </a:cxn>
                <a:cxn ang="0">
                  <a:pos x="528" y="520"/>
                </a:cxn>
                <a:cxn ang="0">
                  <a:pos x="504" y="456"/>
                </a:cxn>
                <a:cxn ang="0">
                  <a:pos x="472" y="440"/>
                </a:cxn>
                <a:cxn ang="0">
                  <a:pos x="456" y="456"/>
                </a:cxn>
                <a:cxn ang="0">
                  <a:pos x="464" y="480"/>
                </a:cxn>
                <a:cxn ang="0">
                  <a:pos x="440" y="536"/>
                </a:cxn>
                <a:cxn ang="0">
                  <a:pos x="456" y="552"/>
                </a:cxn>
                <a:cxn ang="0">
                  <a:pos x="424" y="584"/>
                </a:cxn>
                <a:cxn ang="0">
                  <a:pos x="400" y="600"/>
                </a:cxn>
                <a:cxn ang="0">
                  <a:pos x="376" y="592"/>
                </a:cxn>
                <a:cxn ang="0">
                  <a:pos x="368" y="608"/>
                </a:cxn>
                <a:cxn ang="0">
                  <a:pos x="336" y="600"/>
                </a:cxn>
                <a:cxn ang="0">
                  <a:pos x="320" y="568"/>
                </a:cxn>
                <a:cxn ang="0">
                  <a:pos x="232" y="536"/>
                </a:cxn>
                <a:cxn ang="0">
                  <a:pos x="136" y="496"/>
                </a:cxn>
                <a:cxn ang="0">
                  <a:pos x="40" y="440"/>
                </a:cxn>
                <a:cxn ang="0">
                  <a:pos x="0" y="368"/>
                </a:cxn>
                <a:cxn ang="0">
                  <a:pos x="16" y="304"/>
                </a:cxn>
                <a:cxn ang="0">
                  <a:pos x="32" y="248"/>
                </a:cxn>
                <a:cxn ang="0">
                  <a:pos x="8" y="216"/>
                </a:cxn>
                <a:cxn ang="0">
                  <a:pos x="48" y="208"/>
                </a:cxn>
                <a:cxn ang="0">
                  <a:pos x="104" y="224"/>
                </a:cxn>
                <a:cxn ang="0">
                  <a:pos x="96" y="184"/>
                </a:cxn>
                <a:cxn ang="0">
                  <a:pos x="128" y="136"/>
                </a:cxn>
                <a:cxn ang="0">
                  <a:pos x="88" y="72"/>
                </a:cxn>
                <a:cxn ang="0">
                  <a:pos x="152" y="16"/>
                </a:cxn>
                <a:cxn ang="0">
                  <a:pos x="288" y="0"/>
                </a:cxn>
                <a:cxn ang="0">
                  <a:pos x="384" y="40"/>
                </a:cxn>
                <a:cxn ang="0">
                  <a:pos x="456" y="104"/>
                </a:cxn>
                <a:cxn ang="0">
                  <a:pos x="472" y="48"/>
                </a:cxn>
                <a:cxn ang="0">
                  <a:pos x="528" y="72"/>
                </a:cxn>
                <a:cxn ang="0">
                  <a:pos x="592" y="96"/>
                </a:cxn>
                <a:cxn ang="0">
                  <a:pos x="656" y="120"/>
                </a:cxn>
                <a:cxn ang="0">
                  <a:pos x="728" y="176"/>
                </a:cxn>
                <a:cxn ang="0">
                  <a:pos x="768" y="232"/>
                </a:cxn>
                <a:cxn ang="0">
                  <a:pos x="784" y="336"/>
                </a:cxn>
                <a:cxn ang="0">
                  <a:pos x="752" y="360"/>
                </a:cxn>
                <a:cxn ang="0">
                  <a:pos x="712" y="408"/>
                </a:cxn>
                <a:cxn ang="0">
                  <a:pos x="736" y="432"/>
                </a:cxn>
                <a:cxn ang="0">
                  <a:pos x="704" y="456"/>
                </a:cxn>
                <a:cxn ang="0">
                  <a:pos x="656" y="448"/>
                </a:cxn>
                <a:cxn ang="0">
                  <a:pos x="664" y="488"/>
                </a:cxn>
                <a:cxn ang="0">
                  <a:pos x="712" y="504"/>
                </a:cxn>
              </a:cxnLst>
              <a:rect b="b" l="0" r="r" t="0"/>
              <a:pathLst>
                <a:path h="617" w="785">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cap="rnd" cmpd="sng" w="12700">
              <a:noFill/>
              <a:prstDash val="solid"/>
              <a:round/>
            </a:ln>
            <a:effectLst/>
          </p:spPr>
          <p:txBody>
            <a:bodyPr/>
            <a:lstStyle/>
            <a:p>
              <a:pPr defTabSz="685800"/>
              <a:endParaRPr altLang="en-US" lang="zh-CN" sz="1350">
                <a:solidFill>
                  <a:prstClr val="black"/>
                </a:solidFill>
                <a:latin typeface="Century Gothic"/>
                <a:ea typeface="微软雅黑"/>
              </a:endParaRPr>
            </a:p>
          </p:txBody>
        </p:sp>
        <p:sp>
          <p:nvSpPr>
            <p:cNvPr id="26" name="Freeform 26"/>
            <p:cNvSpPr/>
            <p:nvPr/>
          </p:nvSpPr>
          <p:spPr bwMode="gray">
            <a:xfrm>
              <a:off x="5935657" y="4216403"/>
              <a:ext cx="582610" cy="750890"/>
            </a:xfrm>
            <a:custGeom>
              <a:cxnLst>
                <a:cxn ang="0">
                  <a:pos x="272" y="40"/>
                </a:cxn>
                <a:cxn ang="0">
                  <a:pos x="280" y="72"/>
                </a:cxn>
                <a:cxn ang="0">
                  <a:pos x="304" y="88"/>
                </a:cxn>
                <a:cxn ang="0">
                  <a:pos x="304" y="136"/>
                </a:cxn>
                <a:cxn ang="0">
                  <a:pos x="272" y="152"/>
                </a:cxn>
                <a:cxn ang="0">
                  <a:pos x="272" y="160"/>
                </a:cxn>
                <a:cxn ang="0">
                  <a:pos x="240" y="160"/>
                </a:cxn>
                <a:cxn ang="0">
                  <a:pos x="224" y="176"/>
                </a:cxn>
                <a:cxn ang="0">
                  <a:pos x="224" y="200"/>
                </a:cxn>
                <a:cxn ang="0">
                  <a:pos x="232" y="208"/>
                </a:cxn>
                <a:cxn ang="0">
                  <a:pos x="208" y="240"/>
                </a:cxn>
                <a:cxn ang="0">
                  <a:pos x="192" y="240"/>
                </a:cxn>
                <a:cxn ang="0">
                  <a:pos x="192" y="272"/>
                </a:cxn>
                <a:cxn ang="0">
                  <a:pos x="192" y="280"/>
                </a:cxn>
                <a:cxn ang="0">
                  <a:pos x="192" y="304"/>
                </a:cxn>
                <a:cxn ang="0">
                  <a:pos x="176" y="320"/>
                </a:cxn>
                <a:cxn ang="0">
                  <a:pos x="168" y="360"/>
                </a:cxn>
                <a:cxn ang="0">
                  <a:pos x="160" y="384"/>
                </a:cxn>
                <a:cxn ang="0">
                  <a:pos x="160" y="392"/>
                </a:cxn>
                <a:cxn ang="0">
                  <a:pos x="152" y="416"/>
                </a:cxn>
                <a:cxn ang="0">
                  <a:pos x="136" y="416"/>
                </a:cxn>
                <a:cxn ang="0">
                  <a:pos x="128" y="408"/>
                </a:cxn>
                <a:cxn ang="0">
                  <a:pos x="64" y="424"/>
                </a:cxn>
                <a:cxn ang="0">
                  <a:pos x="56" y="416"/>
                </a:cxn>
                <a:cxn ang="0">
                  <a:pos x="80" y="368"/>
                </a:cxn>
                <a:cxn ang="0">
                  <a:pos x="56" y="360"/>
                </a:cxn>
                <a:cxn ang="0">
                  <a:pos x="40" y="368"/>
                </a:cxn>
                <a:cxn ang="0">
                  <a:pos x="24" y="360"/>
                </a:cxn>
                <a:cxn ang="0">
                  <a:pos x="24" y="320"/>
                </a:cxn>
                <a:cxn ang="0">
                  <a:pos x="40" y="312"/>
                </a:cxn>
                <a:cxn ang="0">
                  <a:pos x="48" y="312"/>
                </a:cxn>
                <a:cxn ang="0">
                  <a:pos x="48" y="288"/>
                </a:cxn>
                <a:cxn ang="0">
                  <a:pos x="32" y="288"/>
                </a:cxn>
                <a:cxn ang="0">
                  <a:pos x="32" y="272"/>
                </a:cxn>
                <a:cxn ang="0">
                  <a:pos x="16" y="264"/>
                </a:cxn>
                <a:cxn ang="0">
                  <a:pos x="16" y="216"/>
                </a:cxn>
                <a:cxn ang="0">
                  <a:pos x="0" y="200"/>
                </a:cxn>
                <a:cxn ang="0">
                  <a:pos x="8" y="176"/>
                </a:cxn>
                <a:cxn ang="0">
                  <a:pos x="32" y="152"/>
                </a:cxn>
                <a:cxn ang="0">
                  <a:pos x="32" y="128"/>
                </a:cxn>
                <a:cxn ang="0">
                  <a:pos x="24" y="120"/>
                </a:cxn>
                <a:cxn ang="0">
                  <a:pos x="32" y="104"/>
                </a:cxn>
                <a:cxn ang="0">
                  <a:pos x="16" y="80"/>
                </a:cxn>
                <a:cxn ang="0">
                  <a:pos x="32" y="64"/>
                </a:cxn>
                <a:cxn ang="0">
                  <a:pos x="56" y="56"/>
                </a:cxn>
                <a:cxn ang="0">
                  <a:pos x="112" y="24"/>
                </a:cxn>
                <a:cxn ang="0">
                  <a:pos x="144" y="8"/>
                </a:cxn>
                <a:cxn ang="0">
                  <a:pos x="168" y="8"/>
                </a:cxn>
                <a:cxn ang="0">
                  <a:pos x="184" y="0"/>
                </a:cxn>
                <a:cxn ang="0">
                  <a:pos x="192" y="8"/>
                </a:cxn>
                <a:cxn ang="0">
                  <a:pos x="184" y="16"/>
                </a:cxn>
                <a:cxn ang="0">
                  <a:pos x="184" y="32"/>
                </a:cxn>
                <a:cxn ang="0">
                  <a:pos x="208" y="32"/>
                </a:cxn>
                <a:cxn ang="0">
                  <a:pos x="208" y="16"/>
                </a:cxn>
                <a:cxn ang="0">
                  <a:pos x="216" y="0"/>
                </a:cxn>
                <a:cxn ang="0">
                  <a:pos x="232" y="16"/>
                </a:cxn>
                <a:cxn ang="0">
                  <a:pos x="240" y="32"/>
                </a:cxn>
                <a:cxn ang="0">
                  <a:pos x="272" y="32"/>
                </a:cxn>
                <a:cxn ang="0">
                  <a:pos x="272" y="40"/>
                </a:cxn>
              </a:cxnLst>
              <a:rect b="b" l="0" r="r" t="0"/>
              <a:pathLst>
                <a:path h="425" w="30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cap="rnd" cmpd="sng" w="12700">
              <a:no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27" name="Freeform 27"/>
            <p:cNvSpPr/>
            <p:nvPr/>
          </p:nvSpPr>
          <p:spPr bwMode="gray">
            <a:xfrm>
              <a:off x="5354631" y="4216403"/>
              <a:ext cx="673099" cy="736600"/>
            </a:xfrm>
            <a:custGeom>
              <a:cxnLst>
                <a:cxn ang="0">
                  <a:pos x="336" y="104"/>
                </a:cxn>
                <a:cxn ang="0">
                  <a:pos x="344" y="128"/>
                </a:cxn>
                <a:cxn ang="0">
                  <a:pos x="312" y="176"/>
                </a:cxn>
                <a:cxn ang="0">
                  <a:pos x="320" y="216"/>
                </a:cxn>
                <a:cxn ang="0">
                  <a:pos x="320" y="264"/>
                </a:cxn>
                <a:cxn ang="0">
                  <a:pos x="328" y="288"/>
                </a:cxn>
                <a:cxn ang="0">
                  <a:pos x="352" y="312"/>
                </a:cxn>
                <a:cxn ang="0">
                  <a:pos x="328" y="320"/>
                </a:cxn>
                <a:cxn ang="0">
                  <a:pos x="320" y="368"/>
                </a:cxn>
                <a:cxn ang="0">
                  <a:pos x="272" y="400"/>
                </a:cxn>
                <a:cxn ang="0">
                  <a:pos x="224" y="376"/>
                </a:cxn>
                <a:cxn ang="0">
                  <a:pos x="216" y="408"/>
                </a:cxn>
                <a:cxn ang="0">
                  <a:pos x="192" y="416"/>
                </a:cxn>
                <a:cxn ang="0">
                  <a:pos x="168" y="384"/>
                </a:cxn>
                <a:cxn ang="0">
                  <a:pos x="152" y="400"/>
                </a:cxn>
                <a:cxn ang="0">
                  <a:pos x="144" y="352"/>
                </a:cxn>
                <a:cxn ang="0">
                  <a:pos x="152" y="312"/>
                </a:cxn>
                <a:cxn ang="0">
                  <a:pos x="144" y="288"/>
                </a:cxn>
                <a:cxn ang="0">
                  <a:pos x="96" y="312"/>
                </a:cxn>
                <a:cxn ang="0">
                  <a:pos x="64" y="304"/>
                </a:cxn>
                <a:cxn ang="0">
                  <a:pos x="32" y="312"/>
                </a:cxn>
                <a:cxn ang="0">
                  <a:pos x="24" y="304"/>
                </a:cxn>
                <a:cxn ang="0">
                  <a:pos x="16" y="264"/>
                </a:cxn>
                <a:cxn ang="0">
                  <a:pos x="24" y="240"/>
                </a:cxn>
                <a:cxn ang="0">
                  <a:pos x="0" y="224"/>
                </a:cxn>
                <a:cxn ang="0">
                  <a:pos x="24" y="168"/>
                </a:cxn>
                <a:cxn ang="0">
                  <a:pos x="24" y="136"/>
                </a:cxn>
                <a:cxn ang="0">
                  <a:pos x="24" y="120"/>
                </a:cxn>
                <a:cxn ang="0">
                  <a:pos x="48" y="32"/>
                </a:cxn>
                <a:cxn ang="0">
                  <a:pos x="104" y="40"/>
                </a:cxn>
                <a:cxn ang="0">
                  <a:pos x="112" y="0"/>
                </a:cxn>
                <a:cxn ang="0">
                  <a:pos x="184" y="16"/>
                </a:cxn>
                <a:cxn ang="0">
                  <a:pos x="248" y="40"/>
                </a:cxn>
                <a:cxn ang="0">
                  <a:pos x="288" y="32"/>
                </a:cxn>
                <a:cxn ang="0">
                  <a:pos x="304" y="80"/>
                </a:cxn>
              </a:cxnLst>
              <a:rect b="b" l="0" r="r" t="0"/>
              <a:pathLst>
                <a:path h="417" w="353">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cap="rnd" cmpd="sng" w="12700">
              <a:no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28" name="Freeform 28"/>
            <p:cNvSpPr/>
            <p:nvPr/>
          </p:nvSpPr>
          <p:spPr bwMode="gray">
            <a:xfrm>
              <a:off x="5295896" y="3797304"/>
              <a:ext cx="931863" cy="561975"/>
            </a:xfrm>
            <a:custGeom>
              <a:cxnLst>
                <a:cxn ang="0">
                  <a:pos x="488" y="248"/>
                </a:cxn>
                <a:cxn ang="0">
                  <a:pos x="448" y="264"/>
                </a:cxn>
                <a:cxn ang="0">
                  <a:pos x="392" y="296"/>
                </a:cxn>
                <a:cxn ang="0">
                  <a:pos x="368" y="304"/>
                </a:cxn>
                <a:cxn ang="0">
                  <a:pos x="352" y="320"/>
                </a:cxn>
                <a:cxn ang="0">
                  <a:pos x="328" y="320"/>
                </a:cxn>
                <a:cxn ang="0">
                  <a:pos x="336" y="272"/>
                </a:cxn>
                <a:cxn ang="0">
                  <a:pos x="320" y="272"/>
                </a:cxn>
                <a:cxn ang="0">
                  <a:pos x="288" y="288"/>
                </a:cxn>
                <a:cxn ang="0">
                  <a:pos x="280" y="280"/>
                </a:cxn>
                <a:cxn ang="0">
                  <a:pos x="240" y="280"/>
                </a:cxn>
                <a:cxn ang="0">
                  <a:pos x="224" y="256"/>
                </a:cxn>
                <a:cxn ang="0">
                  <a:pos x="184" y="256"/>
                </a:cxn>
                <a:cxn ang="0">
                  <a:pos x="144" y="240"/>
                </a:cxn>
                <a:cxn ang="0">
                  <a:pos x="128" y="248"/>
                </a:cxn>
                <a:cxn ang="0">
                  <a:pos x="136" y="280"/>
                </a:cxn>
                <a:cxn ang="0">
                  <a:pos x="112" y="272"/>
                </a:cxn>
                <a:cxn ang="0">
                  <a:pos x="80" y="272"/>
                </a:cxn>
                <a:cxn ang="0">
                  <a:pos x="48" y="320"/>
                </a:cxn>
                <a:cxn ang="0">
                  <a:pos x="8" y="272"/>
                </a:cxn>
                <a:cxn ang="0">
                  <a:pos x="0" y="272"/>
                </a:cxn>
                <a:cxn ang="0">
                  <a:pos x="8" y="256"/>
                </a:cxn>
                <a:cxn ang="0">
                  <a:pos x="16" y="248"/>
                </a:cxn>
                <a:cxn ang="0">
                  <a:pos x="0" y="232"/>
                </a:cxn>
                <a:cxn ang="0">
                  <a:pos x="0" y="224"/>
                </a:cxn>
                <a:cxn ang="0">
                  <a:pos x="16" y="208"/>
                </a:cxn>
                <a:cxn ang="0">
                  <a:pos x="72" y="208"/>
                </a:cxn>
                <a:cxn ang="0">
                  <a:pos x="96" y="192"/>
                </a:cxn>
                <a:cxn ang="0">
                  <a:pos x="112" y="184"/>
                </a:cxn>
                <a:cxn ang="0">
                  <a:pos x="112" y="160"/>
                </a:cxn>
                <a:cxn ang="0">
                  <a:pos x="80" y="120"/>
                </a:cxn>
                <a:cxn ang="0">
                  <a:pos x="72" y="80"/>
                </a:cxn>
                <a:cxn ang="0">
                  <a:pos x="88" y="56"/>
                </a:cxn>
                <a:cxn ang="0">
                  <a:pos x="88" y="40"/>
                </a:cxn>
                <a:cxn ang="0">
                  <a:pos x="72" y="8"/>
                </a:cxn>
                <a:cxn ang="0">
                  <a:pos x="128" y="8"/>
                </a:cxn>
                <a:cxn ang="0">
                  <a:pos x="144" y="16"/>
                </a:cxn>
                <a:cxn ang="0">
                  <a:pos x="168" y="0"/>
                </a:cxn>
                <a:cxn ang="0">
                  <a:pos x="208" y="72"/>
                </a:cxn>
                <a:cxn ang="0">
                  <a:pos x="280" y="72"/>
                </a:cxn>
                <a:cxn ang="0">
                  <a:pos x="296" y="80"/>
                </a:cxn>
                <a:cxn ang="0">
                  <a:pos x="312" y="72"/>
                </a:cxn>
                <a:cxn ang="0">
                  <a:pos x="336" y="88"/>
                </a:cxn>
                <a:cxn ang="0">
                  <a:pos x="336" y="112"/>
                </a:cxn>
                <a:cxn ang="0">
                  <a:pos x="352" y="128"/>
                </a:cxn>
                <a:cxn ang="0">
                  <a:pos x="360" y="112"/>
                </a:cxn>
                <a:cxn ang="0">
                  <a:pos x="376" y="128"/>
                </a:cxn>
                <a:cxn ang="0">
                  <a:pos x="408" y="128"/>
                </a:cxn>
                <a:cxn ang="0">
                  <a:pos x="416" y="120"/>
                </a:cxn>
                <a:cxn ang="0">
                  <a:pos x="464" y="152"/>
                </a:cxn>
                <a:cxn ang="0">
                  <a:pos x="472" y="192"/>
                </a:cxn>
                <a:cxn ang="0">
                  <a:pos x="472" y="216"/>
                </a:cxn>
                <a:cxn ang="0">
                  <a:pos x="488" y="248"/>
                </a:cxn>
              </a:cxnLst>
              <a:rect b="b" l="0" r="r" t="0"/>
              <a:pathLst>
                <a:path h="321" w="489">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cap="rnd" cmpd="sng" w="12700">
              <a:no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29" name="Freeform 29"/>
            <p:cNvSpPr/>
            <p:nvPr/>
          </p:nvSpPr>
          <p:spPr bwMode="gray">
            <a:xfrm>
              <a:off x="6042017" y="3598866"/>
              <a:ext cx="581025" cy="677861"/>
            </a:xfrm>
            <a:custGeom>
              <a:cxnLst>
                <a:cxn ang="0">
                  <a:pos x="88" y="0"/>
                </a:cxn>
                <a:cxn ang="0">
                  <a:pos x="128" y="32"/>
                </a:cxn>
                <a:cxn ang="0">
                  <a:pos x="176" y="64"/>
                </a:cxn>
                <a:cxn ang="0">
                  <a:pos x="200" y="96"/>
                </a:cxn>
                <a:cxn ang="0">
                  <a:pos x="240" y="136"/>
                </a:cxn>
                <a:cxn ang="0">
                  <a:pos x="272" y="144"/>
                </a:cxn>
                <a:cxn ang="0">
                  <a:pos x="248" y="144"/>
                </a:cxn>
                <a:cxn ang="0">
                  <a:pos x="232" y="176"/>
                </a:cxn>
                <a:cxn ang="0">
                  <a:pos x="248" y="224"/>
                </a:cxn>
                <a:cxn ang="0">
                  <a:pos x="288" y="248"/>
                </a:cxn>
                <a:cxn ang="0">
                  <a:pos x="288" y="296"/>
                </a:cxn>
                <a:cxn ang="0">
                  <a:pos x="280" y="320"/>
                </a:cxn>
                <a:cxn ang="0">
                  <a:pos x="264" y="312"/>
                </a:cxn>
                <a:cxn ang="0">
                  <a:pos x="272" y="344"/>
                </a:cxn>
                <a:cxn ang="0">
                  <a:pos x="264" y="360"/>
                </a:cxn>
                <a:cxn ang="0">
                  <a:pos x="224" y="384"/>
                </a:cxn>
                <a:cxn ang="0">
                  <a:pos x="184" y="384"/>
                </a:cxn>
                <a:cxn ang="0">
                  <a:pos x="152" y="368"/>
                </a:cxn>
                <a:cxn ang="0">
                  <a:pos x="128" y="384"/>
                </a:cxn>
                <a:cxn ang="0">
                  <a:pos x="136" y="360"/>
                </a:cxn>
                <a:cxn ang="0">
                  <a:pos x="120" y="368"/>
                </a:cxn>
                <a:cxn ang="0">
                  <a:pos x="80" y="312"/>
                </a:cxn>
                <a:cxn ang="0">
                  <a:pos x="72" y="264"/>
                </a:cxn>
                <a:cxn ang="0">
                  <a:pos x="72" y="216"/>
                </a:cxn>
                <a:cxn ang="0">
                  <a:pos x="72" y="160"/>
                </a:cxn>
                <a:cxn ang="0">
                  <a:pos x="24" y="152"/>
                </a:cxn>
                <a:cxn ang="0">
                  <a:pos x="0" y="136"/>
                </a:cxn>
                <a:cxn ang="0">
                  <a:pos x="32" y="120"/>
                </a:cxn>
                <a:cxn ang="0">
                  <a:pos x="40" y="40"/>
                </a:cxn>
                <a:cxn ang="0">
                  <a:pos x="72" y="56"/>
                </a:cxn>
                <a:cxn ang="0">
                  <a:pos x="104" y="48"/>
                </a:cxn>
                <a:cxn ang="0">
                  <a:pos x="80" y="16"/>
                </a:cxn>
              </a:cxnLst>
              <a:rect b="b" l="0" r="r" t="0"/>
              <a:pathLst>
                <a:path h="385" w="30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cap="rnd" cmpd="sng" w="12700">
              <a:no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30" name="Freeform 30"/>
            <p:cNvSpPr/>
            <p:nvPr/>
          </p:nvSpPr>
          <p:spPr bwMode="gray">
            <a:xfrm>
              <a:off x="5524495" y="3387726"/>
              <a:ext cx="719136" cy="633412"/>
            </a:xfrm>
            <a:custGeom>
              <a:cxnLst>
                <a:cxn ang="0">
                  <a:pos x="200" y="8"/>
                </a:cxn>
                <a:cxn ang="0">
                  <a:pos x="248" y="0"/>
                </a:cxn>
                <a:cxn ang="0">
                  <a:pos x="264" y="16"/>
                </a:cxn>
                <a:cxn ang="0">
                  <a:pos x="304" y="24"/>
                </a:cxn>
                <a:cxn ang="0">
                  <a:pos x="320" y="16"/>
                </a:cxn>
                <a:cxn ang="0">
                  <a:pos x="336" y="16"/>
                </a:cxn>
                <a:cxn ang="0">
                  <a:pos x="280" y="64"/>
                </a:cxn>
                <a:cxn ang="0">
                  <a:pos x="272" y="88"/>
                </a:cxn>
                <a:cxn ang="0">
                  <a:pos x="280" y="96"/>
                </a:cxn>
                <a:cxn ang="0">
                  <a:pos x="288" y="96"/>
                </a:cxn>
                <a:cxn ang="0">
                  <a:pos x="320" y="128"/>
                </a:cxn>
                <a:cxn ang="0">
                  <a:pos x="352" y="128"/>
                </a:cxn>
                <a:cxn ang="0">
                  <a:pos x="352" y="144"/>
                </a:cxn>
                <a:cxn ang="0">
                  <a:pos x="376" y="152"/>
                </a:cxn>
                <a:cxn ang="0">
                  <a:pos x="376" y="168"/>
                </a:cxn>
                <a:cxn ang="0">
                  <a:pos x="352" y="192"/>
                </a:cxn>
                <a:cxn ang="0">
                  <a:pos x="352" y="176"/>
                </a:cxn>
                <a:cxn ang="0">
                  <a:pos x="328" y="160"/>
                </a:cxn>
                <a:cxn ang="0">
                  <a:pos x="312" y="160"/>
                </a:cxn>
                <a:cxn ang="0">
                  <a:pos x="312" y="208"/>
                </a:cxn>
                <a:cxn ang="0">
                  <a:pos x="304" y="240"/>
                </a:cxn>
                <a:cxn ang="0">
                  <a:pos x="280" y="240"/>
                </a:cxn>
                <a:cxn ang="0">
                  <a:pos x="272" y="248"/>
                </a:cxn>
                <a:cxn ang="0">
                  <a:pos x="288" y="256"/>
                </a:cxn>
                <a:cxn ang="0">
                  <a:pos x="296" y="272"/>
                </a:cxn>
                <a:cxn ang="0">
                  <a:pos x="320" y="288"/>
                </a:cxn>
                <a:cxn ang="0">
                  <a:pos x="344" y="280"/>
                </a:cxn>
                <a:cxn ang="0">
                  <a:pos x="352" y="336"/>
                </a:cxn>
                <a:cxn ang="0">
                  <a:pos x="304" y="360"/>
                </a:cxn>
                <a:cxn ang="0">
                  <a:pos x="296" y="352"/>
                </a:cxn>
                <a:cxn ang="0">
                  <a:pos x="288" y="360"/>
                </a:cxn>
                <a:cxn ang="0">
                  <a:pos x="256" y="360"/>
                </a:cxn>
                <a:cxn ang="0">
                  <a:pos x="240" y="344"/>
                </a:cxn>
                <a:cxn ang="0">
                  <a:pos x="232" y="360"/>
                </a:cxn>
                <a:cxn ang="0">
                  <a:pos x="216" y="344"/>
                </a:cxn>
                <a:cxn ang="0">
                  <a:pos x="216" y="320"/>
                </a:cxn>
                <a:cxn ang="0">
                  <a:pos x="192" y="304"/>
                </a:cxn>
                <a:cxn ang="0">
                  <a:pos x="176" y="312"/>
                </a:cxn>
                <a:cxn ang="0">
                  <a:pos x="160" y="304"/>
                </a:cxn>
                <a:cxn ang="0">
                  <a:pos x="88" y="296"/>
                </a:cxn>
                <a:cxn ang="0">
                  <a:pos x="48" y="232"/>
                </a:cxn>
                <a:cxn ang="0">
                  <a:pos x="16" y="184"/>
                </a:cxn>
                <a:cxn ang="0">
                  <a:pos x="0" y="128"/>
                </a:cxn>
                <a:cxn ang="0">
                  <a:pos x="32" y="128"/>
                </a:cxn>
                <a:cxn ang="0">
                  <a:pos x="112" y="80"/>
                </a:cxn>
                <a:cxn ang="0">
                  <a:pos x="136" y="80"/>
                </a:cxn>
                <a:cxn ang="0">
                  <a:pos x="168" y="80"/>
                </a:cxn>
                <a:cxn ang="0">
                  <a:pos x="192" y="48"/>
                </a:cxn>
                <a:cxn ang="0">
                  <a:pos x="200" y="8"/>
                </a:cxn>
              </a:cxnLst>
              <a:rect b="b" l="0" r="r" t="0"/>
              <a:pathLst>
                <a:path h="361" w="377">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cap="rnd" cmpd="sng" w="12700">
              <a:noFill/>
              <a:prstDash val="solid"/>
              <a:round/>
            </a:ln>
            <a:effectLst/>
          </p:spPr>
          <p:txBody>
            <a:bodyPr/>
            <a:lstStyle/>
            <a:p>
              <a:pPr defTabSz="685800"/>
              <a:endParaRPr altLang="en-US" lang="zh-CN" sz="1350">
                <a:solidFill>
                  <a:prstClr val="black"/>
                </a:solidFill>
                <a:latin typeface="Century Gothic"/>
                <a:ea typeface="微软雅黑"/>
              </a:endParaRPr>
            </a:p>
          </p:txBody>
        </p:sp>
        <p:sp>
          <p:nvSpPr>
            <p:cNvPr id="31" name="Freeform 31"/>
            <p:cNvSpPr/>
            <p:nvPr/>
          </p:nvSpPr>
          <p:spPr bwMode="invGray">
            <a:xfrm>
              <a:off x="5510208" y="2811465"/>
              <a:ext cx="474662" cy="804861"/>
            </a:xfrm>
            <a:custGeom>
              <a:cxnLst>
                <a:cxn ang="0">
                  <a:pos x="208" y="336"/>
                </a:cxn>
                <a:cxn ang="0">
                  <a:pos x="200" y="376"/>
                </a:cxn>
                <a:cxn ang="0">
                  <a:pos x="176" y="408"/>
                </a:cxn>
                <a:cxn ang="0">
                  <a:pos x="136" y="400"/>
                </a:cxn>
                <a:cxn ang="0">
                  <a:pos x="80" y="432"/>
                </a:cxn>
                <a:cxn ang="0">
                  <a:pos x="40" y="456"/>
                </a:cxn>
                <a:cxn ang="0">
                  <a:pos x="8" y="456"/>
                </a:cxn>
                <a:cxn ang="0">
                  <a:pos x="0" y="448"/>
                </a:cxn>
                <a:cxn ang="0">
                  <a:pos x="16" y="384"/>
                </a:cxn>
                <a:cxn ang="0">
                  <a:pos x="24" y="368"/>
                </a:cxn>
                <a:cxn ang="0">
                  <a:pos x="8" y="328"/>
                </a:cxn>
                <a:cxn ang="0">
                  <a:pos x="16" y="264"/>
                </a:cxn>
                <a:cxn ang="0">
                  <a:pos x="24" y="224"/>
                </a:cxn>
                <a:cxn ang="0">
                  <a:pos x="32" y="208"/>
                </a:cxn>
                <a:cxn ang="0">
                  <a:pos x="16" y="192"/>
                </a:cxn>
                <a:cxn ang="0">
                  <a:pos x="32" y="160"/>
                </a:cxn>
                <a:cxn ang="0">
                  <a:pos x="56" y="112"/>
                </a:cxn>
                <a:cxn ang="0">
                  <a:pos x="56" y="80"/>
                </a:cxn>
                <a:cxn ang="0">
                  <a:pos x="72" y="80"/>
                </a:cxn>
                <a:cxn ang="0">
                  <a:pos x="120" y="24"/>
                </a:cxn>
                <a:cxn ang="0">
                  <a:pos x="144" y="16"/>
                </a:cxn>
                <a:cxn ang="0">
                  <a:pos x="168" y="0"/>
                </a:cxn>
                <a:cxn ang="0">
                  <a:pos x="176" y="8"/>
                </a:cxn>
                <a:cxn ang="0">
                  <a:pos x="216" y="0"/>
                </a:cxn>
                <a:cxn ang="0">
                  <a:pos x="240" y="24"/>
                </a:cxn>
                <a:cxn ang="0">
                  <a:pos x="216" y="32"/>
                </a:cxn>
                <a:cxn ang="0">
                  <a:pos x="208" y="48"/>
                </a:cxn>
                <a:cxn ang="0">
                  <a:pos x="240" y="48"/>
                </a:cxn>
                <a:cxn ang="0">
                  <a:pos x="248" y="88"/>
                </a:cxn>
                <a:cxn ang="0">
                  <a:pos x="232" y="120"/>
                </a:cxn>
                <a:cxn ang="0">
                  <a:pos x="216" y="104"/>
                </a:cxn>
                <a:cxn ang="0">
                  <a:pos x="192" y="120"/>
                </a:cxn>
                <a:cxn ang="0">
                  <a:pos x="200" y="136"/>
                </a:cxn>
                <a:cxn ang="0">
                  <a:pos x="184" y="160"/>
                </a:cxn>
                <a:cxn ang="0">
                  <a:pos x="224" y="216"/>
                </a:cxn>
                <a:cxn ang="0">
                  <a:pos x="192" y="304"/>
                </a:cxn>
                <a:cxn ang="0">
                  <a:pos x="208" y="336"/>
                </a:cxn>
              </a:cxnLst>
              <a:rect b="b" l="0" r="r" t="0"/>
              <a:pathLst>
                <a:path h="457" w="249">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cap="rnd" cmpd="sng" w="12700">
              <a:no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32" name="Freeform 32"/>
            <p:cNvSpPr/>
            <p:nvPr/>
          </p:nvSpPr>
          <p:spPr bwMode="gray">
            <a:xfrm>
              <a:off x="5005381" y="2951167"/>
              <a:ext cx="612775" cy="1069975"/>
            </a:xfrm>
            <a:custGeom>
              <a:cxnLst>
                <a:cxn ang="0">
                  <a:pos x="320" y="480"/>
                </a:cxn>
                <a:cxn ang="0">
                  <a:pos x="296" y="496"/>
                </a:cxn>
                <a:cxn ang="0">
                  <a:pos x="280" y="488"/>
                </a:cxn>
                <a:cxn ang="0">
                  <a:pos x="224" y="488"/>
                </a:cxn>
                <a:cxn ang="0">
                  <a:pos x="240" y="520"/>
                </a:cxn>
                <a:cxn ang="0">
                  <a:pos x="224" y="560"/>
                </a:cxn>
                <a:cxn ang="0">
                  <a:pos x="232" y="608"/>
                </a:cxn>
                <a:cxn ang="0">
                  <a:pos x="200" y="600"/>
                </a:cxn>
                <a:cxn ang="0">
                  <a:pos x="152" y="568"/>
                </a:cxn>
                <a:cxn ang="0">
                  <a:pos x="96" y="552"/>
                </a:cxn>
                <a:cxn ang="0">
                  <a:pos x="56" y="520"/>
                </a:cxn>
                <a:cxn ang="0">
                  <a:pos x="16" y="520"/>
                </a:cxn>
                <a:cxn ang="0">
                  <a:pos x="16" y="512"/>
                </a:cxn>
                <a:cxn ang="0">
                  <a:pos x="0" y="504"/>
                </a:cxn>
                <a:cxn ang="0">
                  <a:pos x="8" y="496"/>
                </a:cxn>
                <a:cxn ang="0">
                  <a:pos x="8" y="472"/>
                </a:cxn>
                <a:cxn ang="0">
                  <a:pos x="0" y="464"/>
                </a:cxn>
                <a:cxn ang="0">
                  <a:pos x="16" y="456"/>
                </a:cxn>
                <a:cxn ang="0">
                  <a:pos x="48" y="456"/>
                </a:cxn>
                <a:cxn ang="0">
                  <a:pos x="48" y="344"/>
                </a:cxn>
                <a:cxn ang="0">
                  <a:pos x="88" y="344"/>
                </a:cxn>
                <a:cxn ang="0">
                  <a:pos x="88" y="360"/>
                </a:cxn>
                <a:cxn ang="0">
                  <a:pos x="112" y="360"/>
                </a:cxn>
                <a:cxn ang="0">
                  <a:pos x="112" y="328"/>
                </a:cxn>
                <a:cxn ang="0">
                  <a:pos x="160" y="328"/>
                </a:cxn>
                <a:cxn ang="0">
                  <a:pos x="168" y="280"/>
                </a:cxn>
                <a:cxn ang="0">
                  <a:pos x="168" y="248"/>
                </a:cxn>
                <a:cxn ang="0">
                  <a:pos x="144" y="232"/>
                </a:cxn>
                <a:cxn ang="0">
                  <a:pos x="112" y="208"/>
                </a:cxn>
                <a:cxn ang="0">
                  <a:pos x="96" y="184"/>
                </a:cxn>
                <a:cxn ang="0">
                  <a:pos x="104" y="144"/>
                </a:cxn>
                <a:cxn ang="0">
                  <a:pos x="120" y="128"/>
                </a:cxn>
                <a:cxn ang="0">
                  <a:pos x="144" y="144"/>
                </a:cxn>
                <a:cxn ang="0">
                  <a:pos x="176" y="144"/>
                </a:cxn>
                <a:cxn ang="0">
                  <a:pos x="184" y="120"/>
                </a:cxn>
                <a:cxn ang="0">
                  <a:pos x="200" y="120"/>
                </a:cxn>
                <a:cxn ang="0">
                  <a:pos x="192" y="88"/>
                </a:cxn>
                <a:cxn ang="0">
                  <a:pos x="248" y="32"/>
                </a:cxn>
                <a:cxn ang="0">
                  <a:pos x="248" y="16"/>
                </a:cxn>
                <a:cxn ang="0">
                  <a:pos x="280" y="16"/>
                </a:cxn>
                <a:cxn ang="0">
                  <a:pos x="288" y="24"/>
                </a:cxn>
                <a:cxn ang="0">
                  <a:pos x="296" y="8"/>
                </a:cxn>
                <a:cxn ang="0">
                  <a:pos x="304" y="0"/>
                </a:cxn>
                <a:cxn ang="0">
                  <a:pos x="320" y="24"/>
                </a:cxn>
                <a:cxn ang="0">
                  <a:pos x="320" y="32"/>
                </a:cxn>
                <a:cxn ang="0">
                  <a:pos x="280" y="112"/>
                </a:cxn>
                <a:cxn ang="0">
                  <a:pos x="296" y="128"/>
                </a:cxn>
                <a:cxn ang="0">
                  <a:pos x="280" y="184"/>
                </a:cxn>
                <a:cxn ang="0">
                  <a:pos x="272" y="248"/>
                </a:cxn>
                <a:cxn ang="0">
                  <a:pos x="288" y="288"/>
                </a:cxn>
                <a:cxn ang="0">
                  <a:pos x="264" y="360"/>
                </a:cxn>
                <a:cxn ang="0">
                  <a:pos x="272" y="376"/>
                </a:cxn>
                <a:cxn ang="0">
                  <a:pos x="288" y="432"/>
                </a:cxn>
                <a:cxn ang="0">
                  <a:pos x="320" y="480"/>
                </a:cxn>
              </a:cxnLst>
              <a:rect b="b" l="0" r="r" t="0"/>
              <a:pathLst>
                <a:path h="609" w="321">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cap="rnd" cmpd="sng" w="12700">
              <a:no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33" name="Freeform 33"/>
            <p:cNvSpPr/>
            <p:nvPr/>
          </p:nvSpPr>
          <p:spPr bwMode="invGray">
            <a:xfrm>
              <a:off x="4891084" y="2965454"/>
              <a:ext cx="334963" cy="550864"/>
            </a:xfrm>
            <a:custGeom>
              <a:cxnLst>
                <a:cxn ang="0">
                  <a:pos x="176" y="120"/>
                </a:cxn>
                <a:cxn ang="0">
                  <a:pos x="160" y="104"/>
                </a:cxn>
                <a:cxn ang="0">
                  <a:pos x="120" y="88"/>
                </a:cxn>
                <a:cxn ang="0">
                  <a:pos x="136" y="32"/>
                </a:cxn>
                <a:cxn ang="0">
                  <a:pos x="128" y="0"/>
                </a:cxn>
                <a:cxn ang="0">
                  <a:pos x="72" y="56"/>
                </a:cxn>
                <a:cxn ang="0">
                  <a:pos x="64" y="112"/>
                </a:cxn>
                <a:cxn ang="0">
                  <a:pos x="40" y="120"/>
                </a:cxn>
                <a:cxn ang="0">
                  <a:pos x="8" y="144"/>
                </a:cxn>
                <a:cxn ang="0">
                  <a:pos x="0" y="168"/>
                </a:cxn>
                <a:cxn ang="0">
                  <a:pos x="40" y="192"/>
                </a:cxn>
                <a:cxn ang="0">
                  <a:pos x="40" y="224"/>
                </a:cxn>
                <a:cxn ang="0">
                  <a:pos x="48" y="240"/>
                </a:cxn>
                <a:cxn ang="0">
                  <a:pos x="40" y="264"/>
                </a:cxn>
                <a:cxn ang="0">
                  <a:pos x="48" y="280"/>
                </a:cxn>
                <a:cxn ang="0">
                  <a:pos x="96" y="312"/>
                </a:cxn>
                <a:cxn ang="0">
                  <a:pos x="112" y="312"/>
                </a:cxn>
                <a:cxn ang="0">
                  <a:pos x="112" y="296"/>
                </a:cxn>
                <a:cxn ang="0">
                  <a:pos x="128" y="272"/>
                </a:cxn>
                <a:cxn ang="0">
                  <a:pos x="120" y="240"/>
                </a:cxn>
                <a:cxn ang="0">
                  <a:pos x="112" y="240"/>
                </a:cxn>
                <a:cxn ang="0">
                  <a:pos x="104" y="208"/>
                </a:cxn>
                <a:cxn ang="0">
                  <a:pos x="120" y="208"/>
                </a:cxn>
                <a:cxn ang="0">
                  <a:pos x="120" y="176"/>
                </a:cxn>
                <a:cxn ang="0">
                  <a:pos x="136" y="176"/>
                </a:cxn>
                <a:cxn ang="0">
                  <a:pos x="152" y="184"/>
                </a:cxn>
                <a:cxn ang="0">
                  <a:pos x="160" y="136"/>
                </a:cxn>
                <a:cxn ang="0">
                  <a:pos x="176" y="120"/>
                </a:cxn>
              </a:cxnLst>
              <a:rect b="b" l="0" r="r" t="0"/>
              <a:pathLst>
                <a:path h="313" w="177">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cap="rnd" cmpd="sng" w="12700">
              <a:no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34" name="Freeform 34"/>
            <p:cNvSpPr/>
            <p:nvPr/>
          </p:nvSpPr>
          <p:spPr bwMode="invGray">
            <a:xfrm>
              <a:off x="3692522" y="2417766"/>
              <a:ext cx="1635124" cy="1477964"/>
            </a:xfrm>
            <a:custGeom>
              <a:cxnLst>
                <a:cxn ang="0">
                  <a:pos x="632" y="480"/>
                </a:cxn>
                <a:cxn ang="0">
                  <a:pos x="672" y="536"/>
                </a:cxn>
                <a:cxn ang="0">
                  <a:pos x="672" y="568"/>
                </a:cxn>
                <a:cxn ang="0">
                  <a:pos x="736" y="624"/>
                </a:cxn>
                <a:cxn ang="0">
                  <a:pos x="744" y="600"/>
                </a:cxn>
                <a:cxn ang="0">
                  <a:pos x="752" y="552"/>
                </a:cxn>
                <a:cxn ang="0">
                  <a:pos x="736" y="520"/>
                </a:cxn>
                <a:cxn ang="0">
                  <a:pos x="752" y="488"/>
                </a:cxn>
                <a:cxn ang="0">
                  <a:pos x="800" y="512"/>
                </a:cxn>
                <a:cxn ang="0">
                  <a:pos x="856" y="552"/>
                </a:cxn>
                <a:cxn ang="0">
                  <a:pos x="800" y="632"/>
                </a:cxn>
                <a:cxn ang="0">
                  <a:pos x="776" y="664"/>
                </a:cxn>
                <a:cxn ang="0">
                  <a:pos x="736" y="648"/>
                </a:cxn>
                <a:cxn ang="0">
                  <a:pos x="704" y="752"/>
                </a:cxn>
                <a:cxn ang="0">
                  <a:pos x="696" y="776"/>
                </a:cxn>
                <a:cxn ang="0">
                  <a:pos x="688" y="808"/>
                </a:cxn>
                <a:cxn ang="0">
                  <a:pos x="632" y="840"/>
                </a:cxn>
                <a:cxn ang="0">
                  <a:pos x="592" y="760"/>
                </a:cxn>
                <a:cxn ang="0">
                  <a:pos x="576" y="752"/>
                </a:cxn>
                <a:cxn ang="0">
                  <a:pos x="528" y="696"/>
                </a:cxn>
                <a:cxn ang="0">
                  <a:pos x="496" y="712"/>
                </a:cxn>
                <a:cxn ang="0">
                  <a:pos x="488" y="728"/>
                </a:cxn>
                <a:cxn ang="0">
                  <a:pos x="480" y="776"/>
                </a:cxn>
                <a:cxn ang="0">
                  <a:pos x="464" y="744"/>
                </a:cxn>
                <a:cxn ang="0">
                  <a:pos x="416" y="728"/>
                </a:cxn>
                <a:cxn ang="0">
                  <a:pos x="408" y="688"/>
                </a:cxn>
                <a:cxn ang="0">
                  <a:pos x="456" y="696"/>
                </a:cxn>
                <a:cxn ang="0">
                  <a:pos x="488" y="672"/>
                </a:cxn>
                <a:cxn ang="0">
                  <a:pos x="464" y="640"/>
                </a:cxn>
                <a:cxn ang="0">
                  <a:pos x="504" y="600"/>
                </a:cxn>
                <a:cxn ang="0">
                  <a:pos x="536" y="568"/>
                </a:cxn>
                <a:cxn ang="0">
                  <a:pos x="480" y="408"/>
                </a:cxn>
                <a:cxn ang="0">
                  <a:pos x="408" y="360"/>
                </a:cxn>
                <a:cxn ang="0">
                  <a:pos x="344" y="336"/>
                </a:cxn>
                <a:cxn ang="0">
                  <a:pos x="280" y="312"/>
                </a:cxn>
                <a:cxn ang="0">
                  <a:pos x="208" y="336"/>
                </a:cxn>
                <a:cxn ang="0">
                  <a:pos x="48" y="240"/>
                </a:cxn>
                <a:cxn ang="0">
                  <a:pos x="8" y="160"/>
                </a:cxn>
                <a:cxn ang="0">
                  <a:pos x="48" y="152"/>
                </a:cxn>
                <a:cxn ang="0">
                  <a:pos x="112" y="96"/>
                </a:cxn>
                <a:cxn ang="0">
                  <a:pos x="136" y="64"/>
                </a:cxn>
                <a:cxn ang="0">
                  <a:pos x="216" y="32"/>
                </a:cxn>
                <a:cxn ang="0">
                  <a:pos x="232" y="0"/>
                </a:cxn>
                <a:cxn ang="0">
                  <a:pos x="288" y="72"/>
                </a:cxn>
                <a:cxn ang="0">
                  <a:pos x="296" y="128"/>
                </a:cxn>
                <a:cxn ang="0">
                  <a:pos x="312" y="176"/>
                </a:cxn>
                <a:cxn ang="0">
                  <a:pos x="336" y="192"/>
                </a:cxn>
                <a:cxn ang="0">
                  <a:pos x="408" y="176"/>
                </a:cxn>
                <a:cxn ang="0">
                  <a:pos x="408" y="216"/>
                </a:cxn>
                <a:cxn ang="0">
                  <a:pos x="384" y="256"/>
                </a:cxn>
                <a:cxn ang="0">
                  <a:pos x="432" y="328"/>
                </a:cxn>
                <a:cxn ang="0">
                  <a:pos x="496" y="344"/>
                </a:cxn>
                <a:cxn ang="0">
                  <a:pos x="528" y="320"/>
                </a:cxn>
                <a:cxn ang="0">
                  <a:pos x="584" y="320"/>
                </a:cxn>
                <a:cxn ang="0">
                  <a:pos x="624" y="336"/>
                </a:cxn>
                <a:cxn ang="0">
                  <a:pos x="576" y="392"/>
                </a:cxn>
                <a:cxn ang="0">
                  <a:pos x="600" y="456"/>
                </a:cxn>
              </a:cxnLst>
              <a:rect b="b" l="0" r="r" t="0"/>
              <a:pathLst>
                <a:path h="841" w="857">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cap="rnd" cmpd="sng" w="12700">
              <a:no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35" name="Freeform 35"/>
            <p:cNvSpPr/>
            <p:nvPr/>
          </p:nvSpPr>
          <p:spPr bwMode="invGray">
            <a:xfrm>
              <a:off x="4211632" y="1052515"/>
              <a:ext cx="2716208" cy="2182814"/>
            </a:xfrm>
            <a:custGeom>
              <a:cxnLst>
                <a:cxn ang="0">
                  <a:pos x="16" y="896"/>
                </a:cxn>
                <a:cxn ang="0">
                  <a:pos x="64" y="968"/>
                </a:cxn>
                <a:cxn ang="0">
                  <a:pos x="136" y="976"/>
                </a:cxn>
                <a:cxn ang="0">
                  <a:pos x="112" y="1032"/>
                </a:cxn>
                <a:cxn ang="0">
                  <a:pos x="216" y="1128"/>
                </a:cxn>
                <a:cxn ang="0">
                  <a:pos x="256" y="1096"/>
                </a:cxn>
                <a:cxn ang="0">
                  <a:pos x="352" y="1104"/>
                </a:cxn>
                <a:cxn ang="0">
                  <a:pos x="328" y="1240"/>
                </a:cxn>
                <a:cxn ang="0">
                  <a:pos x="424" y="1200"/>
                </a:cxn>
                <a:cxn ang="0">
                  <a:pos x="496" y="1112"/>
                </a:cxn>
                <a:cxn ang="0">
                  <a:pos x="560" y="1224"/>
                </a:cxn>
                <a:cxn ang="0">
                  <a:pos x="600" y="1200"/>
                </a:cxn>
                <a:cxn ang="0">
                  <a:pos x="664" y="1112"/>
                </a:cxn>
                <a:cxn ang="0">
                  <a:pos x="704" y="1096"/>
                </a:cxn>
                <a:cxn ang="0">
                  <a:pos x="736" y="1096"/>
                </a:cxn>
                <a:cxn ang="0">
                  <a:pos x="800" y="1024"/>
                </a:cxn>
                <a:cxn ang="0">
                  <a:pos x="864" y="1008"/>
                </a:cxn>
                <a:cxn ang="0">
                  <a:pos x="896" y="920"/>
                </a:cxn>
                <a:cxn ang="0">
                  <a:pos x="944" y="912"/>
                </a:cxn>
                <a:cxn ang="0">
                  <a:pos x="1008" y="872"/>
                </a:cxn>
                <a:cxn ang="0">
                  <a:pos x="1088" y="824"/>
                </a:cxn>
                <a:cxn ang="0">
                  <a:pos x="1128" y="920"/>
                </a:cxn>
                <a:cxn ang="0">
                  <a:pos x="1176" y="888"/>
                </a:cxn>
                <a:cxn ang="0">
                  <a:pos x="1176" y="840"/>
                </a:cxn>
                <a:cxn ang="0">
                  <a:pos x="1352" y="784"/>
                </a:cxn>
                <a:cxn ang="0">
                  <a:pos x="1376" y="728"/>
                </a:cxn>
                <a:cxn ang="0">
                  <a:pos x="1312" y="672"/>
                </a:cxn>
                <a:cxn ang="0">
                  <a:pos x="1264" y="560"/>
                </a:cxn>
                <a:cxn ang="0">
                  <a:pos x="1336" y="560"/>
                </a:cxn>
                <a:cxn ang="0">
                  <a:pos x="1352" y="472"/>
                </a:cxn>
                <a:cxn ang="0">
                  <a:pos x="1296" y="432"/>
                </a:cxn>
                <a:cxn ang="0">
                  <a:pos x="1392" y="296"/>
                </a:cxn>
                <a:cxn ang="0">
                  <a:pos x="1424" y="128"/>
                </a:cxn>
                <a:cxn ang="0">
                  <a:pos x="1344" y="128"/>
                </a:cxn>
                <a:cxn ang="0">
                  <a:pos x="1264" y="72"/>
                </a:cxn>
                <a:cxn ang="0">
                  <a:pos x="1192" y="64"/>
                </a:cxn>
                <a:cxn ang="0">
                  <a:pos x="1168" y="0"/>
                </a:cxn>
                <a:cxn ang="0">
                  <a:pos x="1160" y="64"/>
                </a:cxn>
                <a:cxn ang="0">
                  <a:pos x="1128" y="168"/>
                </a:cxn>
                <a:cxn ang="0">
                  <a:pos x="1120" y="240"/>
                </a:cxn>
                <a:cxn ang="0">
                  <a:pos x="992" y="280"/>
                </a:cxn>
                <a:cxn ang="0">
                  <a:pos x="992" y="432"/>
                </a:cxn>
                <a:cxn ang="0">
                  <a:pos x="1056" y="416"/>
                </a:cxn>
                <a:cxn ang="0">
                  <a:pos x="1136" y="448"/>
                </a:cxn>
                <a:cxn ang="0">
                  <a:pos x="1136" y="504"/>
                </a:cxn>
                <a:cxn ang="0">
                  <a:pos x="1040" y="536"/>
                </a:cxn>
                <a:cxn ang="0">
                  <a:pos x="992" y="592"/>
                </a:cxn>
                <a:cxn ang="0">
                  <a:pos x="864" y="664"/>
                </a:cxn>
                <a:cxn ang="0">
                  <a:pos x="760" y="648"/>
                </a:cxn>
                <a:cxn ang="0">
                  <a:pos x="768" y="752"/>
                </a:cxn>
                <a:cxn ang="0">
                  <a:pos x="640" y="848"/>
                </a:cxn>
                <a:cxn ang="0">
                  <a:pos x="456" y="880"/>
                </a:cxn>
                <a:cxn ang="0">
                  <a:pos x="352" y="888"/>
                </a:cxn>
                <a:cxn ang="0">
                  <a:pos x="248" y="864"/>
                </a:cxn>
                <a:cxn ang="0">
                  <a:pos x="96" y="816"/>
                </a:cxn>
              </a:cxnLst>
              <a:rect b="b" l="0" r="r" t="0"/>
              <a:pathLst>
                <a:path h="1241" w="1425">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cap="rnd" cmpd="sng" w="12700">
              <a:noFill/>
              <a:prstDash val="solid"/>
              <a:round/>
              <a:headEnd len="med" type="none" w="med"/>
              <a:tailEnd len="med" type="none" w="med"/>
            </a:ln>
            <a:effectLst/>
          </p:spPr>
          <p:txBody>
            <a:bodyPr/>
            <a:lstStyle/>
            <a:p>
              <a:pPr defTabSz="685800"/>
              <a:endParaRPr altLang="en-US" lang="zh-CN" sz="1350">
                <a:solidFill>
                  <a:prstClr val="black"/>
                </a:solidFill>
                <a:latin typeface="Century Gothic"/>
                <a:ea typeface="微软雅黑"/>
              </a:endParaRPr>
            </a:p>
          </p:txBody>
        </p:sp>
        <p:sp>
          <p:nvSpPr>
            <p:cNvPr id="36" name="Freeform 36"/>
            <p:cNvSpPr/>
            <p:nvPr/>
          </p:nvSpPr>
          <p:spPr bwMode="invGray">
            <a:xfrm>
              <a:off x="1709736" y="1419225"/>
              <a:ext cx="2427286" cy="1816101"/>
            </a:xfrm>
            <a:custGeom>
              <a:cxnLst>
                <a:cxn ang="0">
                  <a:pos x="1256" y="576"/>
                </a:cxn>
                <a:cxn ang="0">
                  <a:pos x="1240" y="632"/>
                </a:cxn>
                <a:cxn ang="0">
                  <a:pos x="1176" y="632"/>
                </a:cxn>
                <a:cxn ang="0">
                  <a:pos x="1152" y="664"/>
                </a:cxn>
                <a:cxn ang="0">
                  <a:pos x="1080" y="720"/>
                </a:cxn>
                <a:cxn ang="0">
                  <a:pos x="1048" y="728"/>
                </a:cxn>
                <a:cxn ang="0">
                  <a:pos x="936" y="824"/>
                </a:cxn>
                <a:cxn ang="0">
                  <a:pos x="880" y="880"/>
                </a:cxn>
                <a:cxn ang="0">
                  <a:pos x="920" y="944"/>
                </a:cxn>
                <a:cxn ang="0">
                  <a:pos x="888" y="992"/>
                </a:cxn>
                <a:cxn ang="0">
                  <a:pos x="896" y="1032"/>
                </a:cxn>
                <a:cxn ang="0">
                  <a:pos x="840" y="1016"/>
                </a:cxn>
                <a:cxn ang="0">
                  <a:pos x="808" y="1000"/>
                </a:cxn>
                <a:cxn ang="0">
                  <a:pos x="736" y="960"/>
                </a:cxn>
                <a:cxn ang="0">
                  <a:pos x="600" y="984"/>
                </a:cxn>
                <a:cxn ang="0">
                  <a:pos x="512" y="992"/>
                </a:cxn>
                <a:cxn ang="0">
                  <a:pos x="432" y="952"/>
                </a:cxn>
                <a:cxn ang="0">
                  <a:pos x="368" y="960"/>
                </a:cxn>
                <a:cxn ang="0">
                  <a:pos x="272" y="928"/>
                </a:cxn>
                <a:cxn ang="0">
                  <a:pos x="216" y="984"/>
                </a:cxn>
                <a:cxn ang="0">
                  <a:pos x="152" y="944"/>
                </a:cxn>
                <a:cxn ang="0">
                  <a:pos x="104" y="864"/>
                </a:cxn>
                <a:cxn ang="0">
                  <a:pos x="56" y="800"/>
                </a:cxn>
                <a:cxn ang="0">
                  <a:pos x="64" y="776"/>
                </a:cxn>
                <a:cxn ang="0">
                  <a:pos x="40" y="712"/>
                </a:cxn>
                <a:cxn ang="0">
                  <a:pos x="0" y="688"/>
                </a:cxn>
                <a:cxn ang="0">
                  <a:pos x="32" y="688"/>
                </a:cxn>
                <a:cxn ang="0">
                  <a:pos x="32" y="616"/>
                </a:cxn>
                <a:cxn ang="0">
                  <a:pos x="24" y="568"/>
                </a:cxn>
                <a:cxn ang="0">
                  <a:pos x="0" y="520"/>
                </a:cxn>
                <a:cxn ang="0">
                  <a:pos x="88" y="464"/>
                </a:cxn>
                <a:cxn ang="0">
                  <a:pos x="136" y="456"/>
                </a:cxn>
                <a:cxn ang="0">
                  <a:pos x="152" y="480"/>
                </a:cxn>
                <a:cxn ang="0">
                  <a:pos x="200" y="480"/>
                </a:cxn>
                <a:cxn ang="0">
                  <a:pos x="304" y="456"/>
                </a:cxn>
                <a:cxn ang="0">
                  <a:pos x="416" y="424"/>
                </a:cxn>
                <a:cxn ang="0">
                  <a:pos x="424" y="376"/>
                </a:cxn>
                <a:cxn ang="0">
                  <a:pos x="472" y="232"/>
                </a:cxn>
                <a:cxn ang="0">
                  <a:pos x="456" y="200"/>
                </a:cxn>
                <a:cxn ang="0">
                  <a:pos x="592" y="224"/>
                </a:cxn>
                <a:cxn ang="0">
                  <a:pos x="664" y="96"/>
                </a:cxn>
                <a:cxn ang="0">
                  <a:pos x="784" y="128"/>
                </a:cxn>
                <a:cxn ang="0">
                  <a:pos x="784" y="80"/>
                </a:cxn>
                <a:cxn ang="0">
                  <a:pos x="840" y="40"/>
                </a:cxn>
                <a:cxn ang="0">
                  <a:pos x="880" y="0"/>
                </a:cxn>
                <a:cxn ang="0">
                  <a:pos x="928" y="16"/>
                </a:cxn>
                <a:cxn ang="0">
                  <a:pos x="928" y="48"/>
                </a:cxn>
                <a:cxn ang="0">
                  <a:pos x="960" y="112"/>
                </a:cxn>
                <a:cxn ang="0">
                  <a:pos x="1024" y="144"/>
                </a:cxn>
                <a:cxn ang="0">
                  <a:pos x="1040" y="248"/>
                </a:cxn>
                <a:cxn ang="0">
                  <a:pos x="1016" y="336"/>
                </a:cxn>
                <a:cxn ang="0">
                  <a:pos x="1112" y="368"/>
                </a:cxn>
                <a:cxn ang="0">
                  <a:pos x="1208" y="440"/>
                </a:cxn>
                <a:cxn ang="0">
                  <a:pos x="1232" y="480"/>
                </a:cxn>
                <a:cxn ang="0">
                  <a:pos x="1272" y="568"/>
                </a:cxn>
              </a:cxnLst>
              <a:rect b="b" l="0" r="r" t="0"/>
              <a:pathLst>
                <a:path h="1033" w="127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cap="rnd" cmpd="sng" w="12700">
              <a:noFill/>
              <a:prstDash val="solid"/>
              <a:round/>
            </a:ln>
            <a:effectLst/>
          </p:spPr>
          <p:txBody>
            <a:bodyPr/>
            <a:lstStyle/>
            <a:p>
              <a:pPr defTabSz="685800"/>
              <a:endParaRPr altLang="en-US" lang="zh-CN" sz="1350">
                <a:solidFill>
                  <a:prstClr val="black"/>
                </a:solidFill>
                <a:latin typeface="Century Gothic"/>
                <a:ea typeface="微软雅黑"/>
              </a:endParaRPr>
            </a:p>
          </p:txBody>
        </p:sp>
        <p:sp>
          <p:nvSpPr>
            <p:cNvPr id="37" name="Freeform 37"/>
            <p:cNvSpPr/>
            <p:nvPr/>
          </p:nvSpPr>
          <p:spPr bwMode="invGray">
            <a:xfrm>
              <a:off x="6761163" y="4752974"/>
              <a:ext cx="242886" cy="454026"/>
            </a:xfrm>
            <a:custGeom>
              <a:cxnLst>
                <a:cxn ang="0">
                  <a:pos x="24" y="232"/>
                </a:cxn>
                <a:cxn ang="0">
                  <a:pos x="32" y="248"/>
                </a:cxn>
                <a:cxn ang="0">
                  <a:pos x="56" y="256"/>
                </a:cxn>
                <a:cxn ang="0">
                  <a:pos x="64" y="224"/>
                </a:cxn>
                <a:cxn ang="0">
                  <a:pos x="104" y="184"/>
                </a:cxn>
                <a:cxn ang="0">
                  <a:pos x="104" y="128"/>
                </a:cxn>
                <a:cxn ang="0">
                  <a:pos x="120" y="96"/>
                </a:cxn>
                <a:cxn ang="0">
                  <a:pos x="128" y="72"/>
                </a:cxn>
                <a:cxn ang="0">
                  <a:pos x="112" y="56"/>
                </a:cxn>
                <a:cxn ang="0">
                  <a:pos x="104" y="0"/>
                </a:cxn>
                <a:cxn ang="0">
                  <a:pos x="64" y="24"/>
                </a:cxn>
                <a:cxn ang="0">
                  <a:pos x="48" y="24"/>
                </a:cxn>
                <a:cxn ang="0">
                  <a:pos x="56" y="40"/>
                </a:cxn>
                <a:cxn ang="0">
                  <a:pos x="24" y="72"/>
                </a:cxn>
                <a:cxn ang="0">
                  <a:pos x="24" y="112"/>
                </a:cxn>
                <a:cxn ang="0">
                  <a:pos x="0" y="136"/>
                </a:cxn>
                <a:cxn ang="0">
                  <a:pos x="8" y="168"/>
                </a:cxn>
                <a:cxn ang="0">
                  <a:pos x="16" y="224"/>
                </a:cxn>
                <a:cxn ang="0">
                  <a:pos x="24" y="232"/>
                </a:cxn>
              </a:cxnLst>
              <a:rect b="b" l="0" r="r" t="0"/>
              <a:pathLst>
                <a:path h="257" w="129">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cap="rnd" cmpd="sng" w="25400">
              <a:noFill/>
              <a:prstDash val="solid"/>
              <a:round/>
            </a:ln>
            <a:effectLst/>
          </p:spPr>
          <p:txBody>
            <a:bodyPr/>
            <a:lstStyle/>
            <a:p>
              <a:pPr defTabSz="685800"/>
              <a:endParaRPr altLang="en-US" lang="zh-CN" sz="1350">
                <a:solidFill>
                  <a:prstClr val="black"/>
                </a:solidFill>
                <a:latin typeface="Century Gothic"/>
                <a:ea typeface="微软雅黑"/>
              </a:endParaRPr>
            </a:p>
          </p:txBody>
        </p:sp>
      </p:grpSp>
      <p:sp>
        <p:nvSpPr>
          <p:cNvPr id="41" name="空心弧 40"/>
          <p:cNvSpPr/>
          <p:nvPr/>
        </p:nvSpPr>
        <p:spPr>
          <a:xfrm flipV="1" rot="16200000">
            <a:off x="1937191" y="2555608"/>
            <a:ext cx="1587364" cy="1587364"/>
          </a:xfrm>
          <a:prstGeom prst="blockArc">
            <a:avLst>
              <a:gd fmla="val 21323589" name="adj1"/>
              <a:gd fmla="val 21317703" name="adj2"/>
              <a:gd fmla="val 4728" name="adj3"/>
            </a:avLst>
          </a:prstGeom>
          <a:solidFill>
            <a:schemeClr val="tx1">
              <a:alpha val="2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bIns="45712" lIns="91424" rIns="91424" rtlCol="0" tIns="45712"/>
          <a:lstStyle/>
          <a:p>
            <a:pPr algn="ctr"/>
            <a:endParaRPr altLang="en-US" kumimoji="1" lang="zh-CN">
              <a:solidFill>
                <a:schemeClr val="tx1"/>
              </a:solidFill>
            </a:endParaRPr>
          </a:p>
        </p:txBody>
      </p:sp>
      <p:sp>
        <p:nvSpPr>
          <p:cNvPr id="42" name="空心弧 41"/>
          <p:cNvSpPr/>
          <p:nvPr/>
        </p:nvSpPr>
        <p:spPr>
          <a:xfrm flipV="1" rot="16200000">
            <a:off x="1937191" y="2555608"/>
            <a:ext cx="1587364" cy="1587364"/>
          </a:xfrm>
          <a:prstGeom prst="blockArc">
            <a:avLst>
              <a:gd fmla="val 1785573" name="adj1"/>
              <a:gd fmla="val 13411" name="adj2"/>
              <a:gd fmla="val 4880" name="adj3"/>
            </a:avLst>
          </a:prstGeom>
          <a:solidFill>
            <a:srgbClr val="157E9F"/>
          </a:solidFill>
          <a:ln>
            <a:noFill/>
          </a:ln>
          <a:effectLst/>
        </p:spPr>
        <p:style>
          <a:lnRef idx="1">
            <a:schemeClr val="accent1"/>
          </a:lnRef>
          <a:fillRef idx="3">
            <a:schemeClr val="accent1"/>
          </a:fillRef>
          <a:effectRef idx="2">
            <a:schemeClr val="accent1"/>
          </a:effectRef>
          <a:fontRef idx="minor">
            <a:schemeClr val="lt1"/>
          </a:fontRef>
        </p:style>
        <p:txBody>
          <a:bodyPr anchor="ctr" bIns="45712" lIns="91424" rIns="91424" rtlCol="0" tIns="45712"/>
          <a:lstStyle/>
          <a:p>
            <a:pPr algn="ctr"/>
            <a:endParaRPr altLang="en-US" kumimoji="1" lang="zh-CN">
              <a:solidFill>
                <a:schemeClr val="tx1"/>
              </a:solidFill>
            </a:endParaRPr>
          </a:p>
        </p:txBody>
      </p:sp>
      <p:sp>
        <p:nvSpPr>
          <p:cNvPr id="43" name="文本框 42"/>
          <p:cNvSpPr txBox="1"/>
          <p:nvPr/>
        </p:nvSpPr>
        <p:spPr>
          <a:xfrm>
            <a:off x="2281067" y="2987723"/>
            <a:ext cx="899627" cy="1310624"/>
          </a:xfrm>
          <a:prstGeom prst="rect">
            <a:avLst/>
          </a:prstGeom>
          <a:noFill/>
        </p:spPr>
        <p:txBody>
          <a:bodyPr bIns="45712" lIns="91424" rIns="91424" rtlCol="0" tIns="45712" wrap="square">
            <a:spAutoFit/>
          </a:bodyPr>
          <a:lstStyle/>
          <a:p>
            <a:pPr algn="ctr"/>
            <a:r>
              <a:rPr altLang="zh-CN" kumimoji="1" lang="en-US" sz="4000">
                <a:latin typeface="Segoe UI Light"/>
                <a:cs typeface="Segoe UI Light"/>
              </a:rPr>
              <a:t>87%</a:t>
            </a:r>
          </a:p>
        </p:txBody>
      </p:sp>
      <p:sp>
        <p:nvSpPr>
          <p:cNvPr id="44" name="空心弧 43"/>
          <p:cNvSpPr/>
          <p:nvPr/>
        </p:nvSpPr>
        <p:spPr>
          <a:xfrm flipV="1" rot="16200000">
            <a:off x="5365332" y="2555608"/>
            <a:ext cx="1587364" cy="1587364"/>
          </a:xfrm>
          <a:prstGeom prst="blockArc">
            <a:avLst>
              <a:gd fmla="val 21323589" name="adj1"/>
              <a:gd fmla="val 21317703" name="adj2"/>
              <a:gd fmla="val 4728" name="adj3"/>
            </a:avLst>
          </a:prstGeom>
          <a:solidFill>
            <a:schemeClr val="tx1">
              <a:alpha val="2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bIns="45712" lIns="91424" rIns="91424" rtlCol="0" tIns="45712"/>
          <a:lstStyle/>
          <a:p>
            <a:pPr algn="ctr"/>
            <a:endParaRPr altLang="en-US" kumimoji="1" lang="zh-CN">
              <a:solidFill>
                <a:schemeClr val="tx1"/>
              </a:solidFill>
            </a:endParaRPr>
          </a:p>
        </p:txBody>
      </p:sp>
      <p:sp>
        <p:nvSpPr>
          <p:cNvPr id="45" name="空心弧 44"/>
          <p:cNvSpPr/>
          <p:nvPr/>
        </p:nvSpPr>
        <p:spPr>
          <a:xfrm flipV="1" rot="16200000">
            <a:off x="5365332" y="2555608"/>
            <a:ext cx="1587364" cy="1587364"/>
          </a:xfrm>
          <a:prstGeom prst="blockArc">
            <a:avLst>
              <a:gd fmla="val 1535086" name="adj1"/>
              <a:gd fmla="val 13411" name="adj2"/>
              <a:gd fmla="val 4880" name="adj3"/>
            </a:avLst>
          </a:prstGeom>
          <a:solidFill>
            <a:srgbClr val="157E9F"/>
          </a:solidFill>
          <a:ln>
            <a:noFill/>
          </a:ln>
          <a:effectLst/>
        </p:spPr>
        <p:style>
          <a:lnRef idx="1">
            <a:schemeClr val="accent1"/>
          </a:lnRef>
          <a:fillRef idx="3">
            <a:schemeClr val="accent1"/>
          </a:fillRef>
          <a:effectRef idx="2">
            <a:schemeClr val="accent1"/>
          </a:effectRef>
          <a:fontRef idx="minor">
            <a:schemeClr val="lt1"/>
          </a:fontRef>
        </p:style>
        <p:txBody>
          <a:bodyPr anchor="ctr" bIns="45712" lIns="91424" rIns="91424" rtlCol="0" tIns="45712"/>
          <a:lstStyle/>
          <a:p>
            <a:pPr algn="ctr"/>
            <a:endParaRPr altLang="en-US" kumimoji="1" lang="zh-CN">
              <a:solidFill>
                <a:schemeClr val="tx1"/>
              </a:solidFill>
            </a:endParaRPr>
          </a:p>
        </p:txBody>
      </p:sp>
      <p:sp>
        <p:nvSpPr>
          <p:cNvPr id="46" name="文本框 45"/>
          <p:cNvSpPr txBox="1"/>
          <p:nvPr/>
        </p:nvSpPr>
        <p:spPr>
          <a:xfrm>
            <a:off x="5709208" y="2987723"/>
            <a:ext cx="899627" cy="1310624"/>
          </a:xfrm>
          <a:prstGeom prst="rect">
            <a:avLst/>
          </a:prstGeom>
          <a:noFill/>
        </p:spPr>
        <p:txBody>
          <a:bodyPr bIns="45712" lIns="91424" rIns="91424" rtlCol="0" tIns="45712" wrap="square">
            <a:spAutoFit/>
          </a:bodyPr>
          <a:lstStyle/>
          <a:p>
            <a:pPr algn="ctr"/>
            <a:r>
              <a:rPr altLang="zh-CN" kumimoji="1" lang="en-US" sz="4000">
                <a:latin typeface="Segoe UI Light"/>
                <a:cs typeface="Segoe UI Light"/>
              </a:rPr>
              <a:t>90%</a:t>
            </a:r>
          </a:p>
        </p:txBody>
      </p:sp>
      <p:sp>
        <p:nvSpPr>
          <p:cNvPr id="47" name="空心弧 46"/>
          <p:cNvSpPr/>
          <p:nvPr/>
        </p:nvSpPr>
        <p:spPr>
          <a:xfrm flipV="1" rot="16200000">
            <a:off x="8793472" y="2555608"/>
            <a:ext cx="1587364" cy="1587364"/>
          </a:xfrm>
          <a:prstGeom prst="blockArc">
            <a:avLst>
              <a:gd fmla="val 21323589" name="adj1"/>
              <a:gd fmla="val 21317703" name="adj2"/>
              <a:gd fmla="val 4728" name="adj3"/>
            </a:avLst>
          </a:prstGeom>
          <a:solidFill>
            <a:schemeClr val="tx1">
              <a:alpha val="2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bIns="45712" lIns="91424" rIns="91424" rtlCol="0" tIns="45712"/>
          <a:lstStyle/>
          <a:p>
            <a:pPr algn="ctr"/>
            <a:endParaRPr altLang="en-US" kumimoji="1" lang="zh-CN">
              <a:solidFill>
                <a:schemeClr val="tx1"/>
              </a:solidFill>
            </a:endParaRPr>
          </a:p>
        </p:txBody>
      </p:sp>
      <p:sp>
        <p:nvSpPr>
          <p:cNvPr id="48" name="空心弧 47"/>
          <p:cNvSpPr/>
          <p:nvPr/>
        </p:nvSpPr>
        <p:spPr>
          <a:xfrm flipV="1" rot="16200000">
            <a:off x="8793472" y="2555608"/>
            <a:ext cx="1587364" cy="1587364"/>
          </a:xfrm>
          <a:prstGeom prst="blockArc">
            <a:avLst>
              <a:gd fmla="val 5385050" name="adj1"/>
              <a:gd fmla="val 13411" name="adj2"/>
              <a:gd fmla="val 4880" name="adj3"/>
            </a:avLst>
          </a:prstGeom>
          <a:solidFill>
            <a:srgbClr val="157E9F"/>
          </a:solidFill>
          <a:ln>
            <a:noFill/>
          </a:ln>
          <a:effectLst/>
        </p:spPr>
        <p:style>
          <a:lnRef idx="1">
            <a:schemeClr val="accent1"/>
          </a:lnRef>
          <a:fillRef idx="3">
            <a:schemeClr val="accent1"/>
          </a:fillRef>
          <a:effectRef idx="2">
            <a:schemeClr val="accent1"/>
          </a:effectRef>
          <a:fontRef idx="minor">
            <a:schemeClr val="lt1"/>
          </a:fontRef>
        </p:style>
        <p:txBody>
          <a:bodyPr anchor="ctr" bIns="45712" lIns="91424" rIns="91424" rtlCol="0" tIns="45712"/>
          <a:lstStyle/>
          <a:p>
            <a:pPr algn="ctr"/>
            <a:endParaRPr altLang="en-US" kumimoji="1" lang="zh-CN">
              <a:solidFill>
                <a:schemeClr val="tx1"/>
              </a:solidFill>
            </a:endParaRPr>
          </a:p>
        </p:txBody>
      </p:sp>
      <p:sp>
        <p:nvSpPr>
          <p:cNvPr id="49" name="文本框 48"/>
          <p:cNvSpPr txBox="1"/>
          <p:nvPr/>
        </p:nvSpPr>
        <p:spPr>
          <a:xfrm>
            <a:off x="9137348" y="2987723"/>
            <a:ext cx="899627" cy="1310624"/>
          </a:xfrm>
          <a:prstGeom prst="rect">
            <a:avLst/>
          </a:prstGeom>
          <a:noFill/>
        </p:spPr>
        <p:txBody>
          <a:bodyPr bIns="45712" lIns="91424" rIns="91424" rtlCol="0" tIns="45712" wrap="square">
            <a:spAutoFit/>
          </a:bodyPr>
          <a:lstStyle/>
          <a:p>
            <a:pPr algn="ctr"/>
            <a:r>
              <a:rPr altLang="zh-CN" kumimoji="1" lang="en-US" sz="4000">
                <a:latin typeface="Segoe UI Light"/>
                <a:cs typeface="Segoe UI Light"/>
              </a:rPr>
              <a:t>75%</a:t>
            </a:r>
          </a:p>
        </p:txBody>
      </p:sp>
      <p:sp>
        <p:nvSpPr>
          <p:cNvPr id="53" name="矩形 52"/>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algn="t" blurRad="393700" dir="5820000" dist="76200" rotWithShape="0" sx="99000" sy="9900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8" lIns="91436" rIns="91436" rtlCol="0" tIns="45718"/>
          <a:lstStyle/>
          <a:p>
            <a:pPr algn="ctr"/>
            <a:endParaRPr altLang="en-US" lang="zh-CN"/>
          </a:p>
        </p:txBody>
      </p:sp>
      <p:sp>
        <p:nvSpPr>
          <p:cNvPr id="54" name="圆角矩形 53"/>
          <p:cNvSpPr/>
          <p:nvPr/>
        </p:nvSpPr>
        <p:spPr>
          <a:xfrm flipV="1" rot="10800000">
            <a:off x="-5664" y="249441"/>
            <a:ext cx="484287" cy="491115"/>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8" lIns="91436" rIns="91436" rtlCol="0" tIns="45718"/>
          <a:lstStyle/>
          <a:p>
            <a:pPr algn="ctr"/>
            <a:r>
              <a:rPr altLang="zh-CN" lang="en-US" sz="3600"/>
              <a:t>6</a:t>
            </a:r>
          </a:p>
        </p:txBody>
      </p:sp>
      <p:sp>
        <p:nvSpPr>
          <p:cNvPr id="55" name="矩形 54"/>
          <p:cNvSpPr/>
          <p:nvPr/>
        </p:nvSpPr>
        <p:spPr>
          <a:xfrm>
            <a:off x="3654051" y="310334"/>
            <a:ext cx="2276784" cy="365756"/>
          </a:xfrm>
          <a:prstGeom prst="rect">
            <a:avLst/>
          </a:prstGeom>
        </p:spPr>
        <p:txBody>
          <a:bodyPr bIns="45718" lIns="91436" rIns="91436" tIns="45718" wrap="none">
            <a:spAutoFit/>
          </a:bodyPr>
          <a:lstStyle/>
          <a:p>
            <a:pPr algn="ctr"/>
            <a:r>
              <a:rPr altLang="zh-CN" lang="en-US" smtClean="0">
                <a:solidFill>
                  <a:schemeClr val="bg1"/>
                </a:solidFill>
                <a:latin charset="-122" pitchFamily="34" typeface="微软雅黑"/>
                <a:ea charset="-122" pitchFamily="34" typeface="微软雅黑"/>
              </a:rPr>
              <a:t>FUTURE PROSPECT</a:t>
            </a:r>
          </a:p>
        </p:txBody>
      </p:sp>
      <p:sp>
        <p:nvSpPr>
          <p:cNvPr id="56" name="圆角矩形 55"/>
          <p:cNvSpPr/>
          <p:nvPr/>
        </p:nvSpPr>
        <p:spPr>
          <a:xfrm flipV="1" rot="16200000">
            <a:off x="11457520" y="249444"/>
            <a:ext cx="484287" cy="491115"/>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Freeform 96"/>
          <p:cNvSpPr/>
          <p:nvPr/>
        </p:nvSpPr>
        <p:spPr bwMode="auto">
          <a:xfrm>
            <a:off x="11559368" y="359659"/>
            <a:ext cx="280590" cy="270687"/>
          </a:xfrm>
          <a:custGeom>
            <a:gdLst>
              <a:gd fmla="*/ 184 w 216" name="T0"/>
              <a:gd fmla="*/ 0 h 208" name="T1"/>
              <a:gd fmla="*/ 152 w 216" name="T2"/>
              <a:gd fmla="*/ 32 h 208" name="T3"/>
              <a:gd fmla="*/ 154 w 216" name="T4"/>
              <a:gd fmla="*/ 41 h 208" name="T5"/>
              <a:gd fmla="*/ 60 w 216" name="T6"/>
              <a:gd fmla="*/ 80 h 208" name="T7"/>
              <a:gd fmla="*/ 32 w 216" name="T8"/>
              <a:gd fmla="*/ 64 h 208" name="T9"/>
              <a:gd fmla="*/ 0 w 216" name="T10"/>
              <a:gd fmla="*/ 96 h 208" name="T11"/>
              <a:gd fmla="*/ 32 w 216" name="T12"/>
              <a:gd fmla="*/ 128 h 208" name="T13"/>
              <a:gd fmla="*/ 56 w 216" name="T14"/>
              <a:gd fmla="*/ 118 h 208" name="T15"/>
              <a:gd fmla="*/ 116 w 216" name="T16"/>
              <a:gd fmla="*/ 161 h 208" name="T17"/>
              <a:gd fmla="*/ 112 w 216" name="T18"/>
              <a:gd fmla="*/ 176 h 208" name="T19"/>
              <a:gd fmla="*/ 144 w 216" name="T20"/>
              <a:gd fmla="*/ 208 h 208" name="T21"/>
              <a:gd fmla="*/ 176 w 216" name="T22"/>
              <a:gd fmla="*/ 176 h 208" name="T23"/>
              <a:gd fmla="*/ 144 w 216" name="T24"/>
              <a:gd fmla="*/ 144 h 208" name="T25"/>
              <a:gd fmla="*/ 121 w 216" name="T26"/>
              <a:gd fmla="*/ 154 h 208" name="T27"/>
              <a:gd fmla="*/ 61 w 216" name="T28"/>
              <a:gd fmla="*/ 111 h 208" name="T29"/>
              <a:gd fmla="*/ 64 w 216" name="T30"/>
              <a:gd fmla="*/ 96 h 208" name="T31"/>
              <a:gd fmla="*/ 63 w 216" name="T32"/>
              <a:gd fmla="*/ 87 h 208" name="T33"/>
              <a:gd fmla="*/ 157 w 216" name="T34"/>
              <a:gd fmla="*/ 48 h 208" name="T35"/>
              <a:gd fmla="*/ 184 w 216" name="T36"/>
              <a:gd fmla="*/ 64 h 208" name="T37"/>
              <a:gd fmla="*/ 216 w 216" name="T38"/>
              <a:gd fmla="*/ 32 h 208" name="T39"/>
              <a:gd fmla="*/ 184 w 216" name="T40"/>
              <a:gd fmla="*/ 0 h 20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08" w="216">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anchor="t" anchorCtr="0" bIns="45720" compatLnSpc="1" lIns="91440" numCol="1" rIns="91440" tIns="45720" vert="horz" wrap="square"/>
          <a:lstStyle/>
          <a:p>
            <a:endParaRPr altLang="en-US" lang="zh-CN">
              <a:solidFill>
                <a:srgbClr val="AD1C21"/>
              </a:solidFill>
            </a:endParaRPr>
          </a:p>
        </p:txBody>
      </p:sp>
      <p:sp>
        <p:nvSpPr>
          <p:cNvPr id="58" name="矩形 57"/>
          <p:cNvSpPr/>
          <p:nvPr/>
        </p:nvSpPr>
        <p:spPr>
          <a:xfrm>
            <a:off x="1016299" y="70487"/>
            <a:ext cx="1783080" cy="731520"/>
          </a:xfrm>
          <a:prstGeom prst="rect">
            <a:avLst/>
          </a:prstGeom>
        </p:spPr>
        <p:txBody>
          <a:bodyPr wrap="none">
            <a:spAutoFit/>
          </a:bodyPr>
          <a:lstStyle/>
          <a:p>
            <a:pPr>
              <a:lnSpc>
                <a:spcPct val="150000"/>
              </a:lnSpc>
            </a:pPr>
            <a:r>
              <a:rPr altLang="zh-CN" lang="en-US" smtClean="0" sz="2800">
                <a:solidFill>
                  <a:srgbClr val="157E9F"/>
                </a:solidFill>
                <a:latin charset="-122" panose="02000000000000000000" pitchFamily="2" typeface="方正清刻本悦宋简体"/>
                <a:ea charset="-122" panose="02000000000000000000" pitchFamily="2" typeface="方正清刻本悦宋简体"/>
              </a:rPr>
              <a:t> 展望未来</a:t>
            </a:r>
          </a:p>
        </p:txBody>
      </p:sp>
      <p:sp>
        <p:nvSpPr>
          <p:cNvPr id="59" name="TextBox 18"/>
          <p:cNvSpPr txBox="1"/>
          <p:nvPr/>
        </p:nvSpPr>
        <p:spPr>
          <a:xfrm>
            <a:off x="1451624" y="5035860"/>
            <a:ext cx="2794610" cy="725424"/>
          </a:xfrm>
          <a:prstGeom prst="rect">
            <a:avLst/>
          </a:prstGeom>
          <a:noFill/>
        </p:spPr>
        <p:txBody>
          <a:bodyPr rtlCol="0" wrap="square">
            <a:spAutoFit/>
          </a:bodyPr>
          <a:lstStyle/>
          <a:p>
            <a:pPr>
              <a:lnSpc>
                <a:spcPct val="130000"/>
              </a:lnSpc>
            </a:pPr>
            <a:r>
              <a:rPr altLang="en-US" lang="zh-CN" sz="1600">
                <a:solidFill>
                  <a:schemeClr val="tx1">
                    <a:lumMod val="75000"/>
                    <a:lumOff val="25000"/>
                  </a:schemeClr>
                </a:solidFill>
                <a:latin charset="-122" pitchFamily="34" typeface="微软雅黑"/>
                <a:ea charset="-122" pitchFamily="34" typeface="微软雅黑"/>
                <a:cs charset="-79" pitchFamily="2" typeface="Levenim MT"/>
              </a:rPr>
              <a:t>标题数字等都可以通过点击和重新输入进行更改。</a:t>
            </a:r>
          </a:p>
        </p:txBody>
      </p:sp>
      <p:sp>
        <p:nvSpPr>
          <p:cNvPr id="60" name="矩形 59"/>
          <p:cNvSpPr/>
          <p:nvPr/>
        </p:nvSpPr>
        <p:spPr>
          <a:xfrm>
            <a:off x="2078856" y="4266847"/>
            <a:ext cx="1249680" cy="731520"/>
          </a:xfrm>
          <a:prstGeom prst="rect">
            <a:avLst/>
          </a:prstGeom>
        </p:spPr>
        <p:txBody>
          <a:bodyPr wrap="none">
            <a:spAutoFit/>
          </a:bodyPr>
          <a:lstStyle/>
          <a:p>
            <a:pPr>
              <a:lnSpc>
                <a:spcPct val="150000"/>
              </a:lnSpc>
            </a:pPr>
            <a:r>
              <a:rPr altLang="zh-CN" lang="en-US" smtClean="0" sz="2800">
                <a:solidFill>
                  <a:srgbClr val="157E9F"/>
                </a:solidFill>
                <a:latin charset="-122" panose="02000000000000000000" pitchFamily="2" typeface="方正清刻本悦宋简体"/>
                <a:ea charset="-122" panose="02000000000000000000" pitchFamily="2" typeface="方正清刻本悦宋简体"/>
              </a:rPr>
              <a:t> 领域1</a:t>
            </a:r>
          </a:p>
        </p:txBody>
      </p:sp>
      <p:sp>
        <p:nvSpPr>
          <p:cNvPr id="61" name="TextBox 18"/>
          <p:cNvSpPr txBox="1"/>
          <p:nvPr/>
        </p:nvSpPr>
        <p:spPr>
          <a:xfrm>
            <a:off x="4946085" y="4999636"/>
            <a:ext cx="2794610" cy="725424"/>
          </a:xfrm>
          <a:prstGeom prst="rect">
            <a:avLst/>
          </a:prstGeom>
          <a:noFill/>
        </p:spPr>
        <p:txBody>
          <a:bodyPr rtlCol="0" wrap="square">
            <a:spAutoFit/>
          </a:bodyPr>
          <a:lstStyle/>
          <a:p>
            <a:pPr>
              <a:lnSpc>
                <a:spcPct val="130000"/>
              </a:lnSpc>
            </a:pPr>
            <a:r>
              <a:rPr altLang="en-US" lang="zh-CN" sz="1600">
                <a:solidFill>
                  <a:schemeClr val="tx1">
                    <a:lumMod val="75000"/>
                    <a:lumOff val="25000"/>
                  </a:schemeClr>
                </a:solidFill>
                <a:latin charset="-122" pitchFamily="34" typeface="微软雅黑"/>
                <a:ea charset="-122" pitchFamily="34" typeface="微软雅黑"/>
                <a:cs charset="-79" pitchFamily="2" typeface="Levenim MT"/>
              </a:rPr>
              <a:t>标题数字等都可以通过点击和重新输入进行更改。</a:t>
            </a:r>
          </a:p>
        </p:txBody>
      </p:sp>
      <p:sp>
        <p:nvSpPr>
          <p:cNvPr id="62" name="矩形 61"/>
          <p:cNvSpPr/>
          <p:nvPr/>
        </p:nvSpPr>
        <p:spPr>
          <a:xfrm>
            <a:off x="5573317" y="4230622"/>
            <a:ext cx="1249680" cy="731520"/>
          </a:xfrm>
          <a:prstGeom prst="rect">
            <a:avLst/>
          </a:prstGeom>
        </p:spPr>
        <p:txBody>
          <a:bodyPr wrap="none">
            <a:spAutoFit/>
          </a:bodyPr>
          <a:lstStyle/>
          <a:p>
            <a:pPr>
              <a:lnSpc>
                <a:spcPct val="150000"/>
              </a:lnSpc>
            </a:pPr>
            <a:r>
              <a:rPr altLang="zh-CN" lang="en-US" smtClean="0" sz="2800">
                <a:solidFill>
                  <a:srgbClr val="157E9F"/>
                </a:solidFill>
                <a:latin charset="-122" panose="02000000000000000000" pitchFamily="2" typeface="方正清刻本悦宋简体"/>
                <a:ea charset="-122" panose="02000000000000000000" pitchFamily="2" typeface="方正清刻本悦宋简体"/>
              </a:rPr>
              <a:t> 领域2</a:t>
            </a:r>
          </a:p>
        </p:txBody>
      </p:sp>
      <p:sp>
        <p:nvSpPr>
          <p:cNvPr id="63" name="TextBox 18"/>
          <p:cNvSpPr txBox="1"/>
          <p:nvPr/>
        </p:nvSpPr>
        <p:spPr>
          <a:xfrm>
            <a:off x="8290523" y="4994525"/>
            <a:ext cx="2794610" cy="725424"/>
          </a:xfrm>
          <a:prstGeom prst="rect">
            <a:avLst/>
          </a:prstGeom>
          <a:noFill/>
        </p:spPr>
        <p:txBody>
          <a:bodyPr rtlCol="0" wrap="square">
            <a:spAutoFit/>
          </a:bodyPr>
          <a:lstStyle/>
          <a:p>
            <a:pPr>
              <a:lnSpc>
                <a:spcPct val="130000"/>
              </a:lnSpc>
            </a:pPr>
            <a:r>
              <a:rPr altLang="en-US" lang="zh-CN" sz="1600">
                <a:solidFill>
                  <a:schemeClr val="tx1">
                    <a:lumMod val="75000"/>
                    <a:lumOff val="25000"/>
                  </a:schemeClr>
                </a:solidFill>
                <a:latin charset="-122" pitchFamily="34" typeface="微软雅黑"/>
                <a:ea charset="-122" pitchFamily="34" typeface="微软雅黑"/>
                <a:cs charset="-79" pitchFamily="2" typeface="Levenim MT"/>
              </a:rPr>
              <a:t>标题数字等都可以通过点击和重新输入进行更改。</a:t>
            </a:r>
          </a:p>
        </p:txBody>
      </p:sp>
      <p:sp>
        <p:nvSpPr>
          <p:cNvPr id="64" name="矩形 63"/>
          <p:cNvSpPr/>
          <p:nvPr/>
        </p:nvSpPr>
        <p:spPr>
          <a:xfrm>
            <a:off x="8917757" y="4225511"/>
            <a:ext cx="1249680" cy="731520"/>
          </a:xfrm>
          <a:prstGeom prst="rect">
            <a:avLst/>
          </a:prstGeom>
        </p:spPr>
        <p:txBody>
          <a:bodyPr wrap="none">
            <a:spAutoFit/>
          </a:bodyPr>
          <a:lstStyle/>
          <a:p>
            <a:pPr>
              <a:lnSpc>
                <a:spcPct val="150000"/>
              </a:lnSpc>
            </a:pPr>
            <a:r>
              <a:rPr altLang="zh-CN" lang="en-US" smtClean="0" sz="2800">
                <a:solidFill>
                  <a:srgbClr val="157E9F"/>
                </a:solidFill>
                <a:latin charset="-122" panose="02000000000000000000" pitchFamily="2" typeface="方正清刻本悦宋简体"/>
                <a:ea charset="-122" panose="02000000000000000000" pitchFamily="2" typeface="方正清刻本悦宋简体"/>
              </a:rPr>
              <a:t> 领域3</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1964575" y="1761203"/>
            <a:ext cx="8174327" cy="2047168"/>
          </a:xfrm>
          <a:prstGeom prst="rect">
            <a:avLst/>
          </a:prstGeom>
          <a:blipFill rotWithShape="1">
            <a:blip r:embed="rId2"/>
            <a:stretch>
              <a:fillRect b="-90144" t="-97244"/>
            </a:stretch>
          </a:blip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a:p>
        </p:txBody>
      </p:sp>
      <p:sp>
        <p:nvSpPr>
          <p:cNvPr id="6" name="矩形 5"/>
          <p:cNvSpPr/>
          <p:nvPr/>
        </p:nvSpPr>
        <p:spPr>
          <a:xfrm>
            <a:off x="7504340" y="1761203"/>
            <a:ext cx="2634562" cy="2048729"/>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 name="组 12"/>
          <p:cNvGrpSpPr/>
          <p:nvPr/>
        </p:nvGrpSpPr>
        <p:grpSpPr>
          <a:xfrm>
            <a:off x="8165172" y="2046935"/>
            <a:ext cx="1312898" cy="1058996"/>
            <a:chOff x="6173119" y="2789590"/>
            <a:chExt cx="2133437" cy="1720851"/>
          </a:xfrm>
          <a:solidFill>
            <a:schemeClr val="bg1"/>
          </a:solidFill>
        </p:grpSpPr>
        <p:sp>
          <p:nvSpPr>
            <p:cNvPr id="8" name="Freeform 14"/>
            <p:cNvSpPr/>
            <p:nvPr/>
          </p:nvSpPr>
          <p:spPr bwMode="auto">
            <a:xfrm>
              <a:off x="6173119" y="4019515"/>
              <a:ext cx="2133437" cy="490926"/>
            </a:xfrm>
            <a:custGeom>
              <a:gdLst>
                <a:gd fmla="*/ 0 w 1634" name="T0"/>
                <a:gd fmla="*/ 376 h 376" name="T1"/>
                <a:gd fmla="*/ 204 w 1634" name="T2"/>
                <a:gd fmla="*/ 0 h 376" name="T3"/>
                <a:gd fmla="*/ 1428 w 1634" name="T4"/>
                <a:gd fmla="*/ 0 h 376" name="T5"/>
                <a:gd fmla="*/ 1634 w 1634" name="T6"/>
                <a:gd fmla="*/ 376 h 376" name="T7"/>
                <a:gd fmla="*/ 0 w 1634" name="T8"/>
                <a:gd fmla="*/ 376 h 376" name="T9"/>
              </a:gdLst>
              <a:cxnLst>
                <a:cxn ang="0">
                  <a:pos x="T0" y="T1"/>
                </a:cxn>
                <a:cxn ang="0">
                  <a:pos x="T2" y="T3"/>
                </a:cxn>
                <a:cxn ang="0">
                  <a:pos x="T4" y="T5"/>
                </a:cxn>
                <a:cxn ang="0">
                  <a:pos x="T6" y="T7"/>
                </a:cxn>
                <a:cxn ang="0">
                  <a:pos x="T8" y="T9"/>
                </a:cxn>
              </a:cxnLst>
              <a:rect b="b" l="0" r="r" t="0"/>
              <a:pathLst>
                <a:path h="376" w="1634">
                  <a:moveTo>
                    <a:pt x="0" y="376"/>
                  </a:moveTo>
                  <a:lnTo>
                    <a:pt x="204" y="0"/>
                  </a:lnTo>
                  <a:lnTo>
                    <a:pt x="1428" y="0"/>
                  </a:lnTo>
                  <a:lnTo>
                    <a:pt x="1634" y="376"/>
                  </a:lnTo>
                  <a:lnTo>
                    <a:pt x="0" y="376"/>
                  </a:lnTo>
                  <a:close/>
                </a:path>
              </a:pathLst>
            </a:custGeom>
            <a:grpFill/>
            <a:ln>
              <a:noFill/>
            </a:ln>
          </p:spPr>
          <p:txBody>
            <a:bodyPr anchor="t" anchorCtr="0" bIns="45720" compatLnSpc="1" lIns="91440" numCol="1" rIns="91440" tIns="45720" vert="horz" wrap="square"/>
            <a:lstStyle/>
            <a:p>
              <a:endParaRPr altLang="en-US" lang="zh-CN"/>
            </a:p>
          </p:txBody>
        </p:sp>
        <p:sp>
          <p:nvSpPr>
            <p:cNvPr id="9" name="Freeform 15"/>
            <p:cNvSpPr>
              <a:spLocks noEditPoints="1"/>
            </p:cNvSpPr>
            <p:nvPr/>
          </p:nvSpPr>
          <p:spPr bwMode="auto">
            <a:xfrm>
              <a:off x="6439472" y="2789590"/>
              <a:ext cx="1598119" cy="1107194"/>
            </a:xfrm>
            <a:custGeom>
              <a:gdLst>
                <a:gd fmla="*/ 0 w 1224" name="T0"/>
                <a:gd fmla="*/ 0 h 848" name="T1"/>
                <a:gd fmla="*/ 0 w 1224" name="T2"/>
                <a:gd fmla="*/ 848 h 848" name="T3"/>
                <a:gd fmla="*/ 1224 w 1224" name="T4"/>
                <a:gd fmla="*/ 848 h 848" name="T5"/>
                <a:gd fmla="*/ 1224 w 1224" name="T6"/>
                <a:gd fmla="*/ 0 h 848" name="T7"/>
                <a:gd fmla="*/ 0 w 1224" name="T8"/>
                <a:gd fmla="*/ 0 h 848" name="T9"/>
                <a:gd fmla="*/ 0 w 1224" name="T10"/>
                <a:gd fmla="*/ 0 h 848" name="T11"/>
                <a:gd fmla="*/ 1122 w 1224" name="T12"/>
                <a:gd fmla="*/ 754 h 848" name="T13"/>
                <a:gd fmla="*/ 102 w 1224" name="T14"/>
                <a:gd fmla="*/ 754 h 848" name="T15"/>
                <a:gd fmla="*/ 102 w 1224" name="T16"/>
                <a:gd fmla="*/ 94 h 848" name="T17"/>
                <a:gd fmla="*/ 1122 w 1224" name="T18"/>
                <a:gd fmla="*/ 94 h 848" name="T19"/>
                <a:gd fmla="*/ 1122 w 1224" name="T20"/>
                <a:gd fmla="*/ 754 h 84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47" w="1224">
                  <a:moveTo>
                    <a:pt x="0" y="0"/>
                  </a:moveTo>
                  <a:lnTo>
                    <a:pt x="0" y="848"/>
                  </a:lnTo>
                  <a:lnTo>
                    <a:pt x="1224" y="848"/>
                  </a:lnTo>
                  <a:lnTo>
                    <a:pt x="1224" y="0"/>
                  </a:lnTo>
                  <a:lnTo>
                    <a:pt x="0" y="0"/>
                  </a:lnTo>
                  <a:lnTo>
                    <a:pt x="0" y="0"/>
                  </a:lnTo>
                  <a:close/>
                  <a:moveTo>
                    <a:pt x="1122" y="754"/>
                  </a:moveTo>
                  <a:lnTo>
                    <a:pt x="102" y="754"/>
                  </a:lnTo>
                  <a:lnTo>
                    <a:pt x="102" y="94"/>
                  </a:lnTo>
                  <a:lnTo>
                    <a:pt x="1122" y="94"/>
                  </a:lnTo>
                  <a:lnTo>
                    <a:pt x="1122" y="754"/>
                  </a:lnTo>
                  <a:close/>
                </a:path>
              </a:pathLst>
            </a:custGeom>
            <a:grpFill/>
            <a:ln>
              <a:noFill/>
            </a:ln>
          </p:spPr>
          <p:txBody>
            <a:bodyPr anchor="t" anchorCtr="0" bIns="45720" compatLnSpc="1" lIns="91440" numCol="1" rIns="91440" tIns="45720" vert="horz" wrap="square"/>
            <a:lstStyle/>
            <a:p>
              <a:endParaRPr altLang="en-US" lang="zh-CN"/>
            </a:p>
          </p:txBody>
        </p:sp>
        <p:sp>
          <p:nvSpPr>
            <p:cNvPr id="10" name="Freeform 16"/>
            <p:cNvSpPr>
              <a:spLocks noEditPoints="1"/>
            </p:cNvSpPr>
            <p:nvPr/>
          </p:nvSpPr>
          <p:spPr bwMode="auto">
            <a:xfrm>
              <a:off x="7047906" y="3131671"/>
              <a:ext cx="381251" cy="378639"/>
            </a:xfrm>
            <a:custGeom>
              <a:gdLst>
                <a:gd fmla="*/ 0 w 292" name="T0"/>
                <a:gd fmla="*/ 248 h 290" name="T1"/>
                <a:gd fmla="*/ 118 w 292" name="T2"/>
                <a:gd fmla="*/ 266 h 290" name="T3"/>
                <a:gd fmla="*/ 118 w 292" name="T4"/>
                <a:gd fmla="*/ 154 h 290" name="T5"/>
                <a:gd fmla="*/ 0 w 292" name="T6"/>
                <a:gd fmla="*/ 154 h 290" name="T7"/>
                <a:gd fmla="*/ 0 w 292" name="T8"/>
                <a:gd fmla="*/ 248 h 290" name="T9"/>
                <a:gd fmla="*/ 0 w 292" name="T10"/>
                <a:gd fmla="*/ 138 h 290" name="T11"/>
                <a:gd fmla="*/ 118 w 292" name="T12"/>
                <a:gd fmla="*/ 138 h 290" name="T13"/>
                <a:gd fmla="*/ 118 w 292" name="T14"/>
                <a:gd fmla="*/ 26 h 290" name="T15"/>
                <a:gd fmla="*/ 0 w 292" name="T16"/>
                <a:gd fmla="*/ 42 h 290" name="T17"/>
                <a:gd fmla="*/ 0 w 292" name="T18"/>
                <a:gd fmla="*/ 138 h 290" name="T19"/>
                <a:gd fmla="*/ 134 w 292" name="T20"/>
                <a:gd fmla="*/ 268 h 290" name="T21"/>
                <a:gd fmla="*/ 292 w 292" name="T22"/>
                <a:gd fmla="*/ 290 h 290" name="T23"/>
                <a:gd fmla="*/ 292 w 292" name="T24"/>
                <a:gd fmla="*/ 154 h 290" name="T25"/>
                <a:gd fmla="*/ 134 w 292" name="T26"/>
                <a:gd fmla="*/ 154 h 290" name="T27"/>
                <a:gd fmla="*/ 134 w 292" name="T28"/>
                <a:gd fmla="*/ 268 h 290" name="T29"/>
                <a:gd fmla="*/ 134 w 292" name="T30"/>
                <a:gd fmla="*/ 22 h 290" name="T31"/>
                <a:gd fmla="*/ 134 w 292" name="T32"/>
                <a:gd fmla="*/ 138 h 290" name="T33"/>
                <a:gd fmla="*/ 292 w 292" name="T34"/>
                <a:gd fmla="*/ 138 h 290" name="T35"/>
                <a:gd fmla="*/ 292 w 292" name="T36"/>
                <a:gd fmla="*/ 0 h 290" name="T37"/>
                <a:gd fmla="*/ 134 w 292" name="T38"/>
                <a:gd fmla="*/ 22 h 29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90" w="292">
                  <a:moveTo>
                    <a:pt x="0" y="248"/>
                  </a:moveTo>
                  <a:lnTo>
                    <a:pt x="118" y="266"/>
                  </a:lnTo>
                  <a:lnTo>
                    <a:pt x="118" y="154"/>
                  </a:lnTo>
                  <a:lnTo>
                    <a:pt x="0" y="154"/>
                  </a:lnTo>
                  <a:lnTo>
                    <a:pt x="0" y="248"/>
                  </a:lnTo>
                  <a:close/>
                  <a:moveTo>
                    <a:pt x="0" y="138"/>
                  </a:moveTo>
                  <a:lnTo>
                    <a:pt x="118" y="138"/>
                  </a:lnTo>
                  <a:lnTo>
                    <a:pt x="118" y="26"/>
                  </a:lnTo>
                  <a:lnTo>
                    <a:pt x="0" y="42"/>
                  </a:lnTo>
                  <a:lnTo>
                    <a:pt x="0" y="138"/>
                  </a:lnTo>
                  <a:close/>
                  <a:moveTo>
                    <a:pt x="134" y="268"/>
                  </a:moveTo>
                  <a:lnTo>
                    <a:pt x="292" y="290"/>
                  </a:lnTo>
                  <a:lnTo>
                    <a:pt x="292" y="154"/>
                  </a:lnTo>
                  <a:lnTo>
                    <a:pt x="134" y="154"/>
                  </a:lnTo>
                  <a:lnTo>
                    <a:pt x="134" y="268"/>
                  </a:lnTo>
                  <a:close/>
                  <a:moveTo>
                    <a:pt x="134" y="22"/>
                  </a:moveTo>
                  <a:lnTo>
                    <a:pt x="134" y="138"/>
                  </a:lnTo>
                  <a:lnTo>
                    <a:pt x="292" y="138"/>
                  </a:lnTo>
                  <a:lnTo>
                    <a:pt x="292" y="0"/>
                  </a:lnTo>
                  <a:lnTo>
                    <a:pt x="134" y="22"/>
                  </a:lnTo>
                  <a:close/>
                </a:path>
              </a:pathLst>
            </a:custGeom>
            <a:grpFill/>
            <a:ln>
              <a:noFill/>
            </a:ln>
          </p:spPr>
          <p:txBody>
            <a:bodyPr anchor="t" anchorCtr="0" bIns="45720" compatLnSpc="1" lIns="91440" numCol="1" rIns="91440" tIns="45720" vert="horz" wrap="square"/>
            <a:lstStyle/>
            <a:p>
              <a:endParaRPr altLang="en-US" lang="zh-CN"/>
            </a:p>
          </p:txBody>
        </p:sp>
      </p:grpSp>
      <p:sp>
        <p:nvSpPr>
          <p:cNvPr id="11" name="文本框 10"/>
          <p:cNvSpPr txBox="1"/>
          <p:nvPr/>
        </p:nvSpPr>
        <p:spPr>
          <a:xfrm>
            <a:off x="7950402" y="3222805"/>
            <a:ext cx="1817028" cy="335280"/>
          </a:xfrm>
          <a:prstGeom prst="rect">
            <a:avLst/>
          </a:prstGeom>
          <a:noFill/>
        </p:spPr>
        <p:txBody>
          <a:bodyPr rtlCol="0" wrap="square">
            <a:spAutoFit/>
          </a:bodyPr>
          <a:lstStyle/>
          <a:p>
            <a:r>
              <a:rPr altLang="en-US" b="1" lang="zh-CN" smtClean="0" sz="1600">
                <a:solidFill>
                  <a:schemeClr val="bg1"/>
                </a:solidFill>
                <a:latin charset="-122" pitchFamily="34" typeface="微软雅黑"/>
                <a:ea charset="-122" pitchFamily="34" typeface="微软雅黑"/>
              </a:rPr>
              <a:t>点击此处添加标题</a:t>
            </a:r>
          </a:p>
        </p:txBody>
      </p:sp>
      <p:sp>
        <p:nvSpPr>
          <p:cNvPr id="12" name="TextBox 18"/>
          <p:cNvSpPr txBox="1"/>
          <p:nvPr/>
        </p:nvSpPr>
        <p:spPr>
          <a:xfrm>
            <a:off x="1871662" y="4148548"/>
            <a:ext cx="8320088" cy="1359408"/>
          </a:xfrm>
          <a:prstGeom prst="rect">
            <a:avLst/>
          </a:prstGeom>
          <a:noFill/>
        </p:spPr>
        <p:txBody>
          <a:bodyPr rtlCol="0" wrap="square">
            <a:spAutoFit/>
          </a:bodyPr>
          <a:lstStyle/>
          <a:p>
            <a:pPr algn="ctr">
              <a:lnSpc>
                <a:spcPct val="130000"/>
              </a:lnSpc>
            </a:pPr>
            <a:r>
              <a:rPr altLang="en-US" lang="zh-CN" sz="1600">
                <a:solidFill>
                  <a:schemeClr val="tx1">
                    <a:lumMod val="75000"/>
                    <a:lumOff val="25000"/>
                  </a:schemeClr>
                </a:solidFill>
                <a:latin charset="-122" pitchFamily="34" typeface="微软雅黑"/>
                <a:ea charset="-122" pitchFamily="34" typeface="微软雅黑"/>
                <a:cs charset="-79" pitchFamily="2" typeface="Levenim MT"/>
              </a:rPr>
              <a:t>标题数字等都可以通过点击和重新输入进行更改，顶部“开始”面板中可以对字体、字号、颜色、行距等进行修改。标题数字等都可以通过点击和重新输入进行更改，顶部“开始”面板中可以对字体、字号、颜色、行距等进行修改。标题数字等都可以通过点击和重新输入进行更改</a:t>
            </a:r>
          </a:p>
        </p:txBody>
      </p:sp>
      <p:sp>
        <p:nvSpPr>
          <p:cNvPr id="14" name="矩形 13"/>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algn="t" blurRad="393700" dir="5820000" dist="76200" rotWithShape="0" sx="99000" sy="9900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8" lIns="91436" rIns="91436" rtlCol="0" tIns="45718"/>
          <a:lstStyle/>
          <a:p>
            <a:pPr algn="ctr"/>
            <a:endParaRPr altLang="en-US" lang="zh-CN"/>
          </a:p>
        </p:txBody>
      </p:sp>
      <p:sp>
        <p:nvSpPr>
          <p:cNvPr id="15" name="圆角矩形 14"/>
          <p:cNvSpPr/>
          <p:nvPr/>
        </p:nvSpPr>
        <p:spPr>
          <a:xfrm flipV="1" rot="10800000">
            <a:off x="-5664" y="249441"/>
            <a:ext cx="484287" cy="491115"/>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8" lIns="91436" rIns="91436" rtlCol="0" tIns="45718"/>
          <a:lstStyle/>
          <a:p>
            <a:pPr algn="ctr"/>
            <a:r>
              <a:rPr altLang="zh-CN" lang="en-US" sz="3600"/>
              <a:t>6</a:t>
            </a:r>
          </a:p>
        </p:txBody>
      </p:sp>
      <p:sp>
        <p:nvSpPr>
          <p:cNvPr id="16" name="矩形 15"/>
          <p:cNvSpPr/>
          <p:nvPr/>
        </p:nvSpPr>
        <p:spPr>
          <a:xfrm>
            <a:off x="3654051" y="310334"/>
            <a:ext cx="2276784" cy="365756"/>
          </a:xfrm>
          <a:prstGeom prst="rect">
            <a:avLst/>
          </a:prstGeom>
        </p:spPr>
        <p:txBody>
          <a:bodyPr bIns="45718" lIns="91436" rIns="91436" tIns="45718" wrap="none">
            <a:spAutoFit/>
          </a:bodyPr>
          <a:lstStyle/>
          <a:p>
            <a:pPr algn="ctr"/>
            <a:r>
              <a:rPr altLang="zh-CN" lang="en-US" smtClean="0">
                <a:solidFill>
                  <a:schemeClr val="bg1"/>
                </a:solidFill>
                <a:latin charset="-122" pitchFamily="34" typeface="微软雅黑"/>
                <a:ea charset="-122" pitchFamily="34" typeface="微软雅黑"/>
              </a:rPr>
              <a:t>FUTURE PROSPECT</a:t>
            </a:r>
          </a:p>
        </p:txBody>
      </p:sp>
      <p:sp>
        <p:nvSpPr>
          <p:cNvPr id="17" name="圆角矩形 16"/>
          <p:cNvSpPr/>
          <p:nvPr/>
        </p:nvSpPr>
        <p:spPr>
          <a:xfrm flipV="1" rot="16200000">
            <a:off x="11457520" y="249444"/>
            <a:ext cx="484287" cy="491115"/>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96"/>
          <p:cNvSpPr/>
          <p:nvPr/>
        </p:nvSpPr>
        <p:spPr bwMode="auto">
          <a:xfrm>
            <a:off x="11559368" y="359659"/>
            <a:ext cx="280590" cy="270687"/>
          </a:xfrm>
          <a:custGeom>
            <a:gdLst>
              <a:gd fmla="*/ 184 w 216" name="T0"/>
              <a:gd fmla="*/ 0 h 208" name="T1"/>
              <a:gd fmla="*/ 152 w 216" name="T2"/>
              <a:gd fmla="*/ 32 h 208" name="T3"/>
              <a:gd fmla="*/ 154 w 216" name="T4"/>
              <a:gd fmla="*/ 41 h 208" name="T5"/>
              <a:gd fmla="*/ 60 w 216" name="T6"/>
              <a:gd fmla="*/ 80 h 208" name="T7"/>
              <a:gd fmla="*/ 32 w 216" name="T8"/>
              <a:gd fmla="*/ 64 h 208" name="T9"/>
              <a:gd fmla="*/ 0 w 216" name="T10"/>
              <a:gd fmla="*/ 96 h 208" name="T11"/>
              <a:gd fmla="*/ 32 w 216" name="T12"/>
              <a:gd fmla="*/ 128 h 208" name="T13"/>
              <a:gd fmla="*/ 56 w 216" name="T14"/>
              <a:gd fmla="*/ 118 h 208" name="T15"/>
              <a:gd fmla="*/ 116 w 216" name="T16"/>
              <a:gd fmla="*/ 161 h 208" name="T17"/>
              <a:gd fmla="*/ 112 w 216" name="T18"/>
              <a:gd fmla="*/ 176 h 208" name="T19"/>
              <a:gd fmla="*/ 144 w 216" name="T20"/>
              <a:gd fmla="*/ 208 h 208" name="T21"/>
              <a:gd fmla="*/ 176 w 216" name="T22"/>
              <a:gd fmla="*/ 176 h 208" name="T23"/>
              <a:gd fmla="*/ 144 w 216" name="T24"/>
              <a:gd fmla="*/ 144 h 208" name="T25"/>
              <a:gd fmla="*/ 121 w 216" name="T26"/>
              <a:gd fmla="*/ 154 h 208" name="T27"/>
              <a:gd fmla="*/ 61 w 216" name="T28"/>
              <a:gd fmla="*/ 111 h 208" name="T29"/>
              <a:gd fmla="*/ 64 w 216" name="T30"/>
              <a:gd fmla="*/ 96 h 208" name="T31"/>
              <a:gd fmla="*/ 63 w 216" name="T32"/>
              <a:gd fmla="*/ 87 h 208" name="T33"/>
              <a:gd fmla="*/ 157 w 216" name="T34"/>
              <a:gd fmla="*/ 48 h 208" name="T35"/>
              <a:gd fmla="*/ 184 w 216" name="T36"/>
              <a:gd fmla="*/ 64 h 208" name="T37"/>
              <a:gd fmla="*/ 216 w 216" name="T38"/>
              <a:gd fmla="*/ 32 h 208" name="T39"/>
              <a:gd fmla="*/ 184 w 216" name="T40"/>
              <a:gd fmla="*/ 0 h 20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08" w="216">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anchor="t" anchorCtr="0" bIns="45720" compatLnSpc="1" lIns="91440" numCol="1" rIns="91440" tIns="45720" vert="horz" wrap="square"/>
          <a:lstStyle/>
          <a:p>
            <a:endParaRPr altLang="en-US" lang="zh-CN">
              <a:solidFill>
                <a:srgbClr val="AD1C21"/>
              </a:solidFill>
            </a:endParaRPr>
          </a:p>
        </p:txBody>
      </p:sp>
      <p:sp>
        <p:nvSpPr>
          <p:cNvPr id="19" name="矩形 18"/>
          <p:cNvSpPr/>
          <p:nvPr/>
        </p:nvSpPr>
        <p:spPr>
          <a:xfrm>
            <a:off x="1016299" y="70487"/>
            <a:ext cx="1783080" cy="731520"/>
          </a:xfrm>
          <a:prstGeom prst="rect">
            <a:avLst/>
          </a:prstGeom>
        </p:spPr>
        <p:txBody>
          <a:bodyPr wrap="none">
            <a:spAutoFit/>
          </a:bodyPr>
          <a:lstStyle/>
          <a:p>
            <a:pPr>
              <a:lnSpc>
                <a:spcPct val="150000"/>
              </a:lnSpc>
            </a:pPr>
            <a:r>
              <a:rPr altLang="zh-CN" lang="en-US" smtClean="0" sz="2800">
                <a:solidFill>
                  <a:srgbClr val="157E9F"/>
                </a:solidFill>
                <a:latin charset="-122" panose="02000000000000000000" pitchFamily="2" typeface="方正清刻本悦宋简体"/>
                <a:ea charset="-122" panose="02000000000000000000" pitchFamily="2" typeface="方正清刻本悦宋简体"/>
              </a:rPr>
              <a:t> 展望未来</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dkDnDiag">
          <a:fgClr>
            <a:schemeClr val="bg1">
              <a:lumMod val="95000"/>
            </a:schemeClr>
          </a:fgClr>
          <a:bgClr>
            <a:schemeClr val="bg1"/>
          </a:bgClr>
        </a:pattFill>
        <a:effectLst/>
      </p:bgPr>
    </p:bg>
    <p:spTree>
      <p:nvGrpSpPr>
        <p:cNvPr id="1" name=""/>
        <p:cNvGrpSpPr/>
        <p:nvPr/>
      </p:nvGrpSpPr>
      <p:grpSpPr>
        <a:xfrm>
          <a:off x="0" y="0"/>
          <a:ext cx="0" cy="0"/>
        </a:xfrm>
      </p:grpSpPr>
      <p:sp>
        <p:nvSpPr>
          <p:cNvPr id="15" name="矩形 14"/>
          <p:cNvSpPr/>
          <p:nvPr/>
        </p:nvSpPr>
        <p:spPr>
          <a:xfrm>
            <a:off x="4633191" y="2637994"/>
            <a:ext cx="5212080" cy="1432560"/>
          </a:xfrm>
          <a:prstGeom prst="rect">
            <a:avLst/>
          </a:prstGeom>
        </p:spPr>
        <p:txBody>
          <a:bodyPr wrap="none">
            <a:spAutoFit/>
          </a:bodyPr>
          <a:lstStyle/>
          <a:p>
            <a:r>
              <a:rPr altLang="en-US" b="1" kumimoji="1" lang="zh-CN" smtClean="0" sz="4400">
                <a:solidFill>
                  <a:srgbClr val="157E9F"/>
                </a:solidFill>
                <a:latin charset="-122" panose="02000000000000000000" pitchFamily="2" typeface="方正清刻本悦宋简体"/>
                <a:ea charset="-122" panose="02000000000000000000" pitchFamily="2" typeface="方正清刻本悦宋简体"/>
              </a:rPr>
              <a:t>再次感谢导师的指导</a:t>
            </a:r>
          </a:p>
          <a:p>
            <a:r>
              <a:rPr altLang="en-US" b="1" kumimoji="1" lang="zh-CN" smtClean="0" sz="4400">
                <a:solidFill>
                  <a:srgbClr val="157E9F"/>
                </a:solidFill>
                <a:latin charset="-122" panose="02000000000000000000" pitchFamily="2" typeface="方正清刻本悦宋简体"/>
                <a:ea charset="-122" panose="02000000000000000000" pitchFamily="2" typeface="方正清刻本悦宋简体"/>
              </a:rPr>
              <a:t>感激大学给我的人生</a:t>
            </a:r>
          </a:p>
        </p:txBody>
      </p:sp>
      <p:sp>
        <p:nvSpPr>
          <p:cNvPr id="14" name="矩形 13"/>
          <p:cNvSpPr/>
          <p:nvPr/>
        </p:nvSpPr>
        <p:spPr>
          <a:xfrm>
            <a:off x="4646145" y="4220859"/>
            <a:ext cx="2214880" cy="396240"/>
          </a:xfrm>
          <a:prstGeom prst="rect">
            <a:avLst/>
          </a:prstGeom>
        </p:spPr>
        <p:txBody>
          <a:bodyPr wrap="none">
            <a:spAutoFit/>
          </a:bodyPr>
          <a:lstStyle/>
          <a:p>
            <a:r>
              <a:rPr altLang="en-US" b="1" kumimoji="1" lang="zh-CN" smtClean="0" sz="2000">
                <a:solidFill>
                  <a:srgbClr val="157E9F"/>
                </a:solidFill>
                <a:latin charset="-122" panose="02000000000000000000" pitchFamily="2" typeface="方正清刻本悦宋简体"/>
                <a:ea charset="-122" panose="02000000000000000000" pitchFamily="2" typeface="方正清刻本悦宋简体"/>
              </a:rPr>
              <a:t>指导老师：吴老师</a:t>
            </a:r>
          </a:p>
        </p:txBody>
      </p:sp>
      <p:sp>
        <p:nvSpPr>
          <p:cNvPr id="20" name="矩形 19"/>
          <p:cNvSpPr/>
          <p:nvPr/>
        </p:nvSpPr>
        <p:spPr>
          <a:xfrm>
            <a:off x="7982972" y="4189259"/>
            <a:ext cx="1706880" cy="396240"/>
          </a:xfrm>
          <a:prstGeom prst="rect">
            <a:avLst/>
          </a:prstGeom>
        </p:spPr>
        <p:txBody>
          <a:bodyPr wrap="none">
            <a:spAutoFit/>
          </a:bodyPr>
          <a:lstStyle/>
          <a:p>
            <a:r>
              <a:rPr altLang="en-US" b="1" kumimoji="1" lang="zh-CN" smtClean="0" sz="2000">
                <a:solidFill>
                  <a:srgbClr val="157E9F"/>
                </a:solidFill>
                <a:latin charset="-122" panose="02000000000000000000" pitchFamily="2" typeface="方正清刻本悦宋简体"/>
                <a:ea charset="-122" panose="02000000000000000000" pitchFamily="2" typeface="方正清刻本悦宋简体"/>
              </a:rPr>
              <a:t>学生：黄小伟</a:t>
            </a:r>
          </a:p>
        </p:txBody>
      </p:sp>
      <p:grpSp>
        <p:nvGrpSpPr>
          <p:cNvPr id="5" name="Group 4"/>
          <p:cNvGrpSpPr>
            <a:grpSpLocks noChangeAspect="1"/>
          </p:cNvGrpSpPr>
          <p:nvPr/>
        </p:nvGrpSpPr>
        <p:grpSpPr>
          <a:xfrm>
            <a:off x="1951336" y="2451006"/>
            <a:ext cx="2151063" cy="2138363"/>
            <a:chOff x="2946" y="838"/>
            <a:chExt cx="1355" cy="1347"/>
          </a:xfrm>
          <a:solidFill>
            <a:srgbClr val="1BA0C9"/>
          </a:solidFill>
        </p:grpSpPr>
        <p:sp>
          <p:nvSpPr>
            <p:cNvPr id="8" name="Freeform 5"/>
            <p:cNvSpPr>
              <a:spLocks noEditPoints="1"/>
            </p:cNvSpPr>
            <p:nvPr/>
          </p:nvSpPr>
          <p:spPr bwMode="auto">
            <a:xfrm>
              <a:off x="2946" y="838"/>
              <a:ext cx="1355" cy="1347"/>
            </a:xfrm>
            <a:custGeom>
              <a:gdLst>
                <a:gd fmla="*/ 710 w 1467" name="T0"/>
                <a:gd fmla="*/ 0 h 1459" name="T1"/>
                <a:gd fmla="*/ 754 w 1467" name="T2"/>
                <a:gd fmla="*/ 0 h 1459" name="T3"/>
                <a:gd fmla="*/ 754 w 1467" name="T4"/>
                <a:gd fmla="*/ 0 h 1459" name="T5"/>
                <a:gd fmla="*/ 1045 w 1467" name="T6"/>
                <a:gd fmla="*/ 71 h 1459" name="T7"/>
                <a:gd fmla="*/ 1256 w 1467" name="T8"/>
                <a:gd fmla="*/ 222 h 1459" name="T9"/>
                <a:gd fmla="*/ 1336 w 1467" name="T10"/>
                <a:gd fmla="*/ 322 h 1459" name="T11"/>
                <a:gd fmla="*/ 1457 w 1467" name="T12"/>
                <a:gd fmla="*/ 654 h 1459" name="T13"/>
                <a:gd fmla="*/ 1441 w 1467" name="T14"/>
                <a:gd fmla="*/ 901 h 1459" name="T15"/>
                <a:gd fmla="*/ 1394 w 1467" name="T16"/>
                <a:gd fmla="*/ 1035 h 1459" name="T17"/>
                <a:gd fmla="*/ 1244 w 1467" name="T18"/>
                <a:gd fmla="*/ 1247 h 1459" name="T19"/>
                <a:gd fmla="*/ 1030 w 1467" name="T20"/>
                <a:gd fmla="*/ 1394 h 1459" name="T21"/>
                <a:gd fmla="*/ 894 w 1467" name="T22"/>
                <a:gd fmla="*/ 1440 h 1459" name="T23"/>
                <a:gd fmla="*/ 732 w 1467" name="T24"/>
                <a:gd fmla="*/ 1458 h 1459" name="T25"/>
                <a:gd fmla="*/ 434 w 1467" name="T26"/>
                <a:gd fmla="*/ 1394 h 1459" name="T27"/>
                <a:gd fmla="*/ 220 w 1467" name="T28"/>
                <a:gd fmla="*/ 1247 h 1459" name="T29"/>
                <a:gd fmla="*/ 23 w 1467" name="T30"/>
                <a:gd fmla="*/ 900 h 1459" name="T31"/>
                <a:gd fmla="*/ 3 w 1467" name="T32"/>
                <a:gd fmla="*/ 696 h 1459" name="T33"/>
                <a:gd fmla="*/ 19 w 1467" name="T34"/>
                <a:gd fmla="*/ 576 h 1459" name="T35"/>
                <a:gd fmla="*/ 128 w 1467" name="T36"/>
                <a:gd fmla="*/ 322 h 1459" name="T37"/>
                <a:gd fmla="*/ 419 w 1467" name="T38"/>
                <a:gd fmla="*/ 71 h 1459" name="T39"/>
                <a:gd fmla="*/ 710 w 1467" name="T40"/>
                <a:gd fmla="*/ 0 h 1459" name="T41"/>
                <a:gd fmla="*/ 685 w 1467" name="T42"/>
                <a:gd fmla="*/ 35 h 1459" name="T43"/>
                <a:gd fmla="*/ 571 w 1467" name="T44"/>
                <a:gd fmla="*/ 52 h 1459" name="T45"/>
                <a:gd fmla="*/ 238 w 1467" name="T46"/>
                <a:gd fmla="*/ 240 h 1459" name="T47"/>
                <a:gd fmla="*/ 97 w 1467" name="T48"/>
                <a:gd fmla="*/ 447 h 1459" name="T49"/>
                <a:gd fmla="*/ 36 w 1467" name="T50"/>
                <a:gd fmla="*/ 734 h 1459" name="T51"/>
                <a:gd fmla="*/ 55 w 1467" name="T52"/>
                <a:gd fmla="*/ 890 h 1459" name="T53"/>
                <a:gd fmla="*/ 164 w 1467" name="T54"/>
                <a:gd fmla="*/ 1129 h 1459" name="T55"/>
                <a:gd fmla="*/ 265 w 1467" name="T56"/>
                <a:gd fmla="*/ 1244 h 1459" name="T57"/>
                <a:gd fmla="*/ 338 w 1467" name="T58"/>
                <a:gd fmla="*/ 1302 h 1459" name="T59"/>
                <a:gd fmla="*/ 580 w 1467" name="T60"/>
                <a:gd fmla="*/ 1408 h 1459" name="T61"/>
                <a:gd fmla="*/ 737 w 1467" name="T62"/>
                <a:gd fmla="*/ 1425 h 1459" name="T63"/>
                <a:gd fmla="*/ 1022 w 1467" name="T64"/>
                <a:gd fmla="*/ 1362 h 1459" name="T65"/>
                <a:gd fmla="*/ 1267 w 1467" name="T66"/>
                <a:gd fmla="*/ 1173 h 1459" name="T67"/>
                <a:gd fmla="*/ 1367 w 1467" name="T68"/>
                <a:gd fmla="*/ 1012 h 1459" name="T69"/>
                <a:gd fmla="*/ 1427 w 1467" name="T70"/>
                <a:gd fmla="*/ 724 h 1459" name="T71"/>
                <a:gd fmla="*/ 1409 w 1467" name="T72"/>
                <a:gd fmla="*/ 569 h 1459" name="T73"/>
                <a:gd fmla="*/ 1364 w 1467" name="T74"/>
                <a:gd fmla="*/ 440 h 1459" name="T75"/>
                <a:gd fmla="*/ 1126 w 1467" name="T76"/>
                <a:gd fmla="*/ 156 h 1459" name="T77"/>
                <a:gd fmla="*/ 810 w 1467" name="T78"/>
                <a:gd fmla="*/ 38 h 1459" name="T79"/>
                <a:gd fmla="*/ 727 w 1467" name="T80"/>
                <a:gd fmla="*/ 34 h 1459" name="T81"/>
                <a:gd fmla="*/ 685 w 1467" name="T82"/>
                <a:gd fmla="*/ 35 h 1459"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459" w="1467">
                  <a:moveTo>
                    <a:pt x="710" y="0"/>
                  </a:moveTo>
                  <a:cubicBezTo>
                    <a:pt x="725" y="0"/>
                    <a:pt x="739" y="0"/>
                    <a:pt x="754" y="0"/>
                  </a:cubicBezTo>
                  <a:cubicBezTo>
                    <a:pt x="754" y="0"/>
                    <a:pt x="754" y="0"/>
                    <a:pt x="754" y="0"/>
                  </a:cubicBezTo>
                  <a:cubicBezTo>
                    <a:pt x="870" y="4"/>
                    <a:pt x="964" y="33"/>
                    <a:pt x="1045" y="71"/>
                  </a:cubicBezTo>
                  <a:cubicBezTo>
                    <a:pt x="1127" y="109"/>
                    <a:pt x="1195" y="162"/>
                    <a:pt x="1256" y="222"/>
                  </a:cubicBezTo>
                  <a:cubicBezTo>
                    <a:pt x="1286" y="252"/>
                    <a:pt x="1312" y="286"/>
                    <a:pt x="1336" y="322"/>
                  </a:cubicBezTo>
                  <a:cubicBezTo>
                    <a:pt x="1398" y="412"/>
                    <a:pt x="1442" y="518"/>
                    <a:pt x="1457" y="654"/>
                  </a:cubicBezTo>
                  <a:cubicBezTo>
                    <a:pt x="1467" y="740"/>
                    <a:pt x="1458" y="830"/>
                    <a:pt x="1441" y="901"/>
                  </a:cubicBezTo>
                  <a:cubicBezTo>
                    <a:pt x="1429" y="949"/>
                    <a:pt x="1413" y="994"/>
                    <a:pt x="1394" y="1035"/>
                  </a:cubicBezTo>
                  <a:cubicBezTo>
                    <a:pt x="1355" y="1117"/>
                    <a:pt x="1305" y="1187"/>
                    <a:pt x="1244" y="1247"/>
                  </a:cubicBezTo>
                  <a:cubicBezTo>
                    <a:pt x="1183" y="1306"/>
                    <a:pt x="1114" y="1357"/>
                    <a:pt x="1030" y="1394"/>
                  </a:cubicBezTo>
                  <a:cubicBezTo>
                    <a:pt x="988" y="1413"/>
                    <a:pt x="944" y="1429"/>
                    <a:pt x="894" y="1440"/>
                  </a:cubicBezTo>
                  <a:cubicBezTo>
                    <a:pt x="845" y="1451"/>
                    <a:pt x="790" y="1459"/>
                    <a:pt x="732" y="1458"/>
                  </a:cubicBezTo>
                  <a:cubicBezTo>
                    <a:pt x="614" y="1457"/>
                    <a:pt x="517" y="1432"/>
                    <a:pt x="434" y="1394"/>
                  </a:cubicBezTo>
                  <a:cubicBezTo>
                    <a:pt x="351" y="1357"/>
                    <a:pt x="279" y="1306"/>
                    <a:pt x="220" y="1247"/>
                  </a:cubicBezTo>
                  <a:cubicBezTo>
                    <a:pt x="128" y="1155"/>
                    <a:pt x="60" y="1045"/>
                    <a:pt x="23" y="900"/>
                  </a:cubicBezTo>
                  <a:cubicBezTo>
                    <a:pt x="8" y="841"/>
                    <a:pt x="0" y="771"/>
                    <a:pt x="3" y="696"/>
                  </a:cubicBezTo>
                  <a:cubicBezTo>
                    <a:pt x="5" y="652"/>
                    <a:pt x="11" y="612"/>
                    <a:pt x="19" y="576"/>
                  </a:cubicBezTo>
                  <a:cubicBezTo>
                    <a:pt x="41" y="476"/>
                    <a:pt x="78" y="394"/>
                    <a:pt x="128" y="322"/>
                  </a:cubicBezTo>
                  <a:cubicBezTo>
                    <a:pt x="201" y="215"/>
                    <a:pt x="297" y="129"/>
                    <a:pt x="419" y="71"/>
                  </a:cubicBezTo>
                  <a:cubicBezTo>
                    <a:pt x="501" y="32"/>
                    <a:pt x="595" y="4"/>
                    <a:pt x="710" y="0"/>
                  </a:cubicBezTo>
                  <a:close/>
                  <a:moveTo>
                    <a:pt x="685" y="35"/>
                  </a:moveTo>
                  <a:cubicBezTo>
                    <a:pt x="644" y="38"/>
                    <a:pt x="607" y="43"/>
                    <a:pt x="571" y="52"/>
                  </a:cubicBezTo>
                  <a:cubicBezTo>
                    <a:pt x="431" y="87"/>
                    <a:pt x="326" y="152"/>
                    <a:pt x="238" y="240"/>
                  </a:cubicBezTo>
                  <a:cubicBezTo>
                    <a:pt x="180" y="298"/>
                    <a:pt x="133" y="366"/>
                    <a:pt x="97" y="447"/>
                  </a:cubicBezTo>
                  <a:cubicBezTo>
                    <a:pt x="61" y="526"/>
                    <a:pt x="36" y="619"/>
                    <a:pt x="36" y="734"/>
                  </a:cubicBezTo>
                  <a:cubicBezTo>
                    <a:pt x="36" y="791"/>
                    <a:pt x="44" y="843"/>
                    <a:pt x="55" y="890"/>
                  </a:cubicBezTo>
                  <a:cubicBezTo>
                    <a:pt x="77" y="984"/>
                    <a:pt x="116" y="1060"/>
                    <a:pt x="164" y="1129"/>
                  </a:cubicBezTo>
                  <a:cubicBezTo>
                    <a:pt x="193" y="1171"/>
                    <a:pt x="228" y="1211"/>
                    <a:pt x="265" y="1244"/>
                  </a:cubicBezTo>
                  <a:cubicBezTo>
                    <a:pt x="288" y="1265"/>
                    <a:pt x="312" y="1284"/>
                    <a:pt x="338" y="1302"/>
                  </a:cubicBezTo>
                  <a:cubicBezTo>
                    <a:pt x="406" y="1349"/>
                    <a:pt x="486" y="1387"/>
                    <a:pt x="580" y="1408"/>
                  </a:cubicBezTo>
                  <a:cubicBezTo>
                    <a:pt x="628" y="1418"/>
                    <a:pt x="681" y="1426"/>
                    <a:pt x="737" y="1425"/>
                  </a:cubicBezTo>
                  <a:cubicBezTo>
                    <a:pt x="848" y="1423"/>
                    <a:pt x="942" y="1399"/>
                    <a:pt x="1022" y="1362"/>
                  </a:cubicBezTo>
                  <a:cubicBezTo>
                    <a:pt x="1120" y="1315"/>
                    <a:pt x="1201" y="1251"/>
                    <a:pt x="1267" y="1173"/>
                  </a:cubicBezTo>
                  <a:cubicBezTo>
                    <a:pt x="1307" y="1125"/>
                    <a:pt x="1341" y="1072"/>
                    <a:pt x="1367" y="1012"/>
                  </a:cubicBezTo>
                  <a:cubicBezTo>
                    <a:pt x="1403" y="931"/>
                    <a:pt x="1427" y="839"/>
                    <a:pt x="1427" y="724"/>
                  </a:cubicBezTo>
                  <a:cubicBezTo>
                    <a:pt x="1427" y="668"/>
                    <a:pt x="1420" y="616"/>
                    <a:pt x="1409" y="569"/>
                  </a:cubicBezTo>
                  <a:cubicBezTo>
                    <a:pt x="1398" y="523"/>
                    <a:pt x="1382" y="478"/>
                    <a:pt x="1364" y="440"/>
                  </a:cubicBezTo>
                  <a:cubicBezTo>
                    <a:pt x="1308" y="321"/>
                    <a:pt x="1229" y="227"/>
                    <a:pt x="1126" y="156"/>
                  </a:cubicBezTo>
                  <a:cubicBezTo>
                    <a:pt x="1040" y="97"/>
                    <a:pt x="939" y="53"/>
                    <a:pt x="810" y="38"/>
                  </a:cubicBezTo>
                  <a:cubicBezTo>
                    <a:pt x="784" y="35"/>
                    <a:pt x="754" y="32"/>
                    <a:pt x="727" y="34"/>
                  </a:cubicBezTo>
                  <a:cubicBezTo>
                    <a:pt x="712" y="34"/>
                    <a:pt x="698" y="34"/>
                    <a:pt x="685" y="3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 name="Freeform 6"/>
            <p:cNvSpPr>
              <a:spLocks noEditPoints="1"/>
            </p:cNvSpPr>
            <p:nvPr/>
          </p:nvSpPr>
          <p:spPr bwMode="auto">
            <a:xfrm>
              <a:off x="3007" y="895"/>
              <a:ext cx="1230" cy="1232"/>
            </a:xfrm>
            <a:custGeom>
              <a:gdLst>
                <a:gd fmla="*/ 663 w 1332" name="T0"/>
                <a:gd fmla="*/ 1 h 1334" name="T1"/>
                <a:gd fmla="*/ 742 w 1332" name="T2"/>
                <a:gd fmla="*/ 5 h 1334" name="T3"/>
                <a:gd fmla="*/ 938 w 1332" name="T4"/>
                <a:gd fmla="*/ 59 h 1334" name="T5"/>
                <a:gd fmla="*/ 1135 w 1332" name="T6"/>
                <a:gd fmla="*/ 195 h 1334" name="T7"/>
                <a:gd fmla="*/ 1272 w 1332" name="T8"/>
                <a:gd fmla="*/ 391 h 1334" name="T9"/>
                <a:gd fmla="*/ 1332 w 1332" name="T10"/>
                <a:gd fmla="*/ 664 h 1334" name="T11"/>
                <a:gd fmla="*/ 1274 w 1332" name="T12"/>
                <a:gd fmla="*/ 939 h 1334" name="T13"/>
                <a:gd fmla="*/ 1138 w 1332" name="T14"/>
                <a:gd fmla="*/ 1136 h 1334" name="T15"/>
                <a:gd fmla="*/ 942 w 1332" name="T16"/>
                <a:gd fmla="*/ 1273 h 1334" name="T17"/>
                <a:gd fmla="*/ 669 w 1332" name="T18"/>
                <a:gd fmla="*/ 1334 h 1334" name="T19"/>
                <a:gd fmla="*/ 394 w 1332" name="T20"/>
                <a:gd fmla="*/ 1275 h 1334" name="T21"/>
                <a:gd fmla="*/ 197 w 1332" name="T22"/>
                <a:gd fmla="*/ 1139 h 1334" name="T23"/>
                <a:gd fmla="*/ 17 w 1332" name="T24"/>
                <a:gd fmla="*/ 819 h 1334" name="T25"/>
                <a:gd fmla="*/ 0 w 1332" name="T26"/>
                <a:gd fmla="*/ 670 h 1334" name="T27"/>
                <a:gd fmla="*/ 58 w 1332" name="T28"/>
                <a:gd fmla="*/ 395 h 1334" name="T29"/>
                <a:gd fmla="*/ 118 w 1332" name="T30"/>
                <a:gd fmla="*/ 289 h 1334" name="T31"/>
                <a:gd fmla="*/ 390 w 1332" name="T32"/>
                <a:gd fmla="*/ 61 h 1334" name="T33"/>
                <a:gd fmla="*/ 514 w 1332" name="T34"/>
                <a:gd fmla="*/ 18 h 1334" name="T35"/>
                <a:gd fmla="*/ 623 w 1332" name="T36"/>
                <a:gd fmla="*/ 2 h 1334" name="T37"/>
                <a:gd fmla="*/ 663 w 1332" name="T38"/>
                <a:gd fmla="*/ 1 h 1334" name="T39"/>
                <a:gd fmla="*/ 624 w 1332" name="T40"/>
                <a:gd fmla="*/ 17 h 1334" name="T41"/>
                <a:gd fmla="*/ 587 w 1332" name="T42"/>
                <a:gd fmla="*/ 21 h 1334" name="T43"/>
                <a:gd fmla="*/ 397 w 1332" name="T44"/>
                <a:gd fmla="*/ 74 h 1334" name="T45"/>
                <a:gd fmla="*/ 204 w 1332" name="T46"/>
                <a:gd fmla="*/ 208 h 1334" name="T47"/>
                <a:gd fmla="*/ 72 w 1332" name="T48"/>
                <a:gd fmla="*/ 401 h 1334" name="T49"/>
                <a:gd fmla="*/ 15 w 1332" name="T50"/>
                <a:gd fmla="*/ 670 h 1334" name="T51"/>
                <a:gd fmla="*/ 73 w 1332" name="T52"/>
                <a:gd fmla="*/ 937 h 1334" name="T53"/>
                <a:gd fmla="*/ 207 w 1332" name="T54"/>
                <a:gd fmla="*/ 1128 h 1334" name="T55"/>
                <a:gd fmla="*/ 400 w 1332" name="T56"/>
                <a:gd fmla="*/ 1261 h 1334" name="T57"/>
                <a:gd fmla="*/ 668 w 1332" name="T58"/>
                <a:gd fmla="*/ 1318 h 1334" name="T59"/>
                <a:gd fmla="*/ 935 w 1332" name="T60"/>
                <a:gd fmla="*/ 1260 h 1334" name="T61"/>
                <a:gd fmla="*/ 1127 w 1332" name="T62"/>
                <a:gd fmla="*/ 1126 h 1334" name="T63"/>
                <a:gd fmla="*/ 1260 w 1332" name="T64"/>
                <a:gd fmla="*/ 934 h 1334" name="T65"/>
                <a:gd fmla="*/ 1317 w 1332" name="T66"/>
                <a:gd fmla="*/ 665 h 1334" name="T67"/>
                <a:gd fmla="*/ 1259 w 1332" name="T68"/>
                <a:gd fmla="*/ 398 h 1334" name="T69"/>
                <a:gd fmla="*/ 1125 w 1332" name="T70"/>
                <a:gd fmla="*/ 206 h 1334" name="T71"/>
                <a:gd fmla="*/ 932 w 1332" name="T72"/>
                <a:gd fmla="*/ 73 h 1334" name="T73"/>
                <a:gd fmla="*/ 741 w 1332" name="T74"/>
                <a:gd fmla="*/ 20 h 1334" name="T75"/>
                <a:gd fmla="*/ 664 w 1332" name="T76"/>
                <a:gd fmla="*/ 16 h 1334" name="T77"/>
                <a:gd fmla="*/ 624 w 1332" name="T78"/>
                <a:gd fmla="*/ 17 h 133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334" w="1332">
                  <a:moveTo>
                    <a:pt x="663" y="1"/>
                  </a:moveTo>
                  <a:cubicBezTo>
                    <a:pt x="688" y="0"/>
                    <a:pt x="718" y="2"/>
                    <a:pt x="742" y="5"/>
                  </a:cubicBezTo>
                  <a:cubicBezTo>
                    <a:pt x="816" y="13"/>
                    <a:pt x="882" y="34"/>
                    <a:pt x="938" y="59"/>
                  </a:cubicBezTo>
                  <a:cubicBezTo>
                    <a:pt x="1015" y="94"/>
                    <a:pt x="1080" y="140"/>
                    <a:pt x="1135" y="195"/>
                  </a:cubicBezTo>
                  <a:cubicBezTo>
                    <a:pt x="1192" y="251"/>
                    <a:pt x="1236" y="314"/>
                    <a:pt x="1272" y="391"/>
                  </a:cubicBezTo>
                  <a:cubicBezTo>
                    <a:pt x="1307" y="467"/>
                    <a:pt x="1332" y="557"/>
                    <a:pt x="1332" y="664"/>
                  </a:cubicBezTo>
                  <a:cubicBezTo>
                    <a:pt x="1332" y="774"/>
                    <a:pt x="1309" y="862"/>
                    <a:pt x="1274" y="939"/>
                  </a:cubicBezTo>
                  <a:cubicBezTo>
                    <a:pt x="1239" y="1016"/>
                    <a:pt x="1194" y="1080"/>
                    <a:pt x="1138" y="1136"/>
                  </a:cubicBezTo>
                  <a:cubicBezTo>
                    <a:pt x="1083" y="1192"/>
                    <a:pt x="1019" y="1238"/>
                    <a:pt x="942" y="1273"/>
                  </a:cubicBezTo>
                  <a:cubicBezTo>
                    <a:pt x="866" y="1308"/>
                    <a:pt x="776" y="1333"/>
                    <a:pt x="669" y="1334"/>
                  </a:cubicBezTo>
                  <a:cubicBezTo>
                    <a:pt x="560" y="1334"/>
                    <a:pt x="471" y="1309"/>
                    <a:pt x="394" y="1275"/>
                  </a:cubicBezTo>
                  <a:cubicBezTo>
                    <a:pt x="317" y="1241"/>
                    <a:pt x="252" y="1195"/>
                    <a:pt x="197" y="1139"/>
                  </a:cubicBezTo>
                  <a:cubicBezTo>
                    <a:pt x="114" y="1056"/>
                    <a:pt x="50" y="954"/>
                    <a:pt x="17" y="819"/>
                  </a:cubicBezTo>
                  <a:cubicBezTo>
                    <a:pt x="6" y="774"/>
                    <a:pt x="0" y="724"/>
                    <a:pt x="0" y="670"/>
                  </a:cubicBezTo>
                  <a:cubicBezTo>
                    <a:pt x="0" y="561"/>
                    <a:pt x="24" y="471"/>
                    <a:pt x="58" y="395"/>
                  </a:cubicBezTo>
                  <a:cubicBezTo>
                    <a:pt x="75" y="357"/>
                    <a:pt x="96" y="321"/>
                    <a:pt x="118" y="289"/>
                  </a:cubicBezTo>
                  <a:cubicBezTo>
                    <a:pt x="187" y="190"/>
                    <a:pt x="277" y="114"/>
                    <a:pt x="390" y="61"/>
                  </a:cubicBezTo>
                  <a:cubicBezTo>
                    <a:pt x="428" y="43"/>
                    <a:pt x="469" y="29"/>
                    <a:pt x="514" y="18"/>
                  </a:cubicBezTo>
                  <a:cubicBezTo>
                    <a:pt x="548" y="10"/>
                    <a:pt x="583" y="5"/>
                    <a:pt x="623" y="2"/>
                  </a:cubicBezTo>
                  <a:cubicBezTo>
                    <a:pt x="636" y="2"/>
                    <a:pt x="649" y="2"/>
                    <a:pt x="663" y="1"/>
                  </a:cubicBezTo>
                  <a:close/>
                  <a:moveTo>
                    <a:pt x="624" y="17"/>
                  </a:moveTo>
                  <a:cubicBezTo>
                    <a:pt x="611" y="18"/>
                    <a:pt x="599" y="19"/>
                    <a:pt x="587" y="21"/>
                  </a:cubicBezTo>
                  <a:cubicBezTo>
                    <a:pt x="515" y="29"/>
                    <a:pt x="452" y="49"/>
                    <a:pt x="397" y="74"/>
                  </a:cubicBezTo>
                  <a:cubicBezTo>
                    <a:pt x="322" y="109"/>
                    <a:pt x="260" y="153"/>
                    <a:pt x="204" y="208"/>
                  </a:cubicBezTo>
                  <a:cubicBezTo>
                    <a:pt x="150" y="262"/>
                    <a:pt x="105" y="326"/>
                    <a:pt x="72" y="401"/>
                  </a:cubicBezTo>
                  <a:cubicBezTo>
                    <a:pt x="38" y="476"/>
                    <a:pt x="15" y="563"/>
                    <a:pt x="15" y="670"/>
                  </a:cubicBezTo>
                  <a:cubicBezTo>
                    <a:pt x="15" y="776"/>
                    <a:pt x="40" y="863"/>
                    <a:pt x="73" y="937"/>
                  </a:cubicBezTo>
                  <a:cubicBezTo>
                    <a:pt x="107" y="1012"/>
                    <a:pt x="153" y="1074"/>
                    <a:pt x="207" y="1128"/>
                  </a:cubicBezTo>
                  <a:cubicBezTo>
                    <a:pt x="261" y="1182"/>
                    <a:pt x="325" y="1228"/>
                    <a:pt x="400" y="1261"/>
                  </a:cubicBezTo>
                  <a:cubicBezTo>
                    <a:pt x="474" y="1294"/>
                    <a:pt x="562" y="1319"/>
                    <a:pt x="668" y="1318"/>
                  </a:cubicBezTo>
                  <a:cubicBezTo>
                    <a:pt x="773" y="1318"/>
                    <a:pt x="861" y="1294"/>
                    <a:pt x="935" y="1260"/>
                  </a:cubicBezTo>
                  <a:cubicBezTo>
                    <a:pt x="1010" y="1226"/>
                    <a:pt x="1073" y="1180"/>
                    <a:pt x="1127" y="1126"/>
                  </a:cubicBezTo>
                  <a:cubicBezTo>
                    <a:pt x="1181" y="1072"/>
                    <a:pt x="1227" y="1009"/>
                    <a:pt x="1260" y="934"/>
                  </a:cubicBezTo>
                  <a:cubicBezTo>
                    <a:pt x="1294" y="858"/>
                    <a:pt x="1317" y="772"/>
                    <a:pt x="1317" y="665"/>
                  </a:cubicBezTo>
                  <a:cubicBezTo>
                    <a:pt x="1317" y="558"/>
                    <a:pt x="1292" y="472"/>
                    <a:pt x="1259" y="398"/>
                  </a:cubicBezTo>
                  <a:cubicBezTo>
                    <a:pt x="1224" y="322"/>
                    <a:pt x="1180" y="261"/>
                    <a:pt x="1125" y="206"/>
                  </a:cubicBezTo>
                  <a:cubicBezTo>
                    <a:pt x="1071" y="152"/>
                    <a:pt x="1007" y="107"/>
                    <a:pt x="932" y="73"/>
                  </a:cubicBezTo>
                  <a:cubicBezTo>
                    <a:pt x="877" y="48"/>
                    <a:pt x="813" y="28"/>
                    <a:pt x="741" y="20"/>
                  </a:cubicBezTo>
                  <a:cubicBezTo>
                    <a:pt x="717" y="18"/>
                    <a:pt x="689" y="15"/>
                    <a:pt x="664" y="16"/>
                  </a:cubicBezTo>
                  <a:cubicBezTo>
                    <a:pt x="650" y="17"/>
                    <a:pt x="637" y="16"/>
                    <a:pt x="624" y="1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 name="Freeform 7"/>
            <p:cNvSpPr>
              <a:spLocks noEditPoints="1"/>
            </p:cNvSpPr>
            <p:nvPr/>
          </p:nvSpPr>
          <p:spPr bwMode="auto">
            <a:xfrm>
              <a:off x="3687" y="943"/>
              <a:ext cx="94" cy="131"/>
            </a:xfrm>
            <a:custGeom>
              <a:gdLst>
                <a:gd fmla="*/ 59 w 102" name="T0"/>
                <a:gd fmla="*/ 11 h 142" name="T1"/>
                <a:gd fmla="*/ 74 w 102" name="T2"/>
                <a:gd fmla="*/ 12 h 142" name="T3"/>
                <a:gd fmla="*/ 90 w 102" name="T4"/>
                <a:gd fmla="*/ 12 h 142" name="T5"/>
                <a:gd fmla="*/ 101 w 102" name="T6"/>
                <a:gd fmla="*/ 25 h 142" name="T7"/>
                <a:gd fmla="*/ 95 w 102" name="T8"/>
                <a:gd fmla="*/ 34 h 142" name="T9"/>
                <a:gd fmla="*/ 85 w 102" name="T10"/>
                <a:gd fmla="*/ 56 h 142" name="T11"/>
                <a:gd fmla="*/ 81 w 102" name="T12"/>
                <a:gd fmla="*/ 67 h 142" name="T13"/>
                <a:gd fmla="*/ 73 w 102" name="T14"/>
                <a:gd fmla="*/ 73 h 142" name="T15"/>
                <a:gd fmla="*/ 67 w 102" name="T16"/>
                <a:gd fmla="*/ 65 h 142" name="T17"/>
                <a:gd fmla="*/ 44 w 102" name="T18"/>
                <a:gd fmla="*/ 61 h 142" name="T19"/>
                <a:gd fmla="*/ 22 w 102" name="T20"/>
                <a:gd fmla="*/ 126 h 142" name="T21"/>
                <a:gd fmla="*/ 9 w 102" name="T22"/>
                <a:gd fmla="*/ 142 h 142" name="T23"/>
                <a:gd fmla="*/ 14 w 102" name="T24"/>
                <a:gd fmla="*/ 111 h 142" name="T25"/>
                <a:gd fmla="*/ 41 w 102" name="T26"/>
                <a:gd fmla="*/ 43 h 142" name="T27"/>
                <a:gd fmla="*/ 45 w 102" name="T28"/>
                <a:gd fmla="*/ 10 h 142" name="T29"/>
                <a:gd fmla="*/ 45 w 102" name="T30"/>
                <a:gd fmla="*/ 2 h 142" name="T31"/>
                <a:gd fmla="*/ 59 w 102" name="T32"/>
                <a:gd fmla="*/ 11 h 142" name="T33"/>
                <a:gd fmla="*/ 79 w 102" name="T34"/>
                <a:gd fmla="*/ 42 h 142" name="T35"/>
                <a:gd fmla="*/ 84 w 102" name="T36"/>
                <a:gd fmla="*/ 21 h 142" name="T37"/>
                <a:gd fmla="*/ 60 w 102" name="T38"/>
                <a:gd fmla="*/ 18 h 142" name="T39"/>
                <a:gd fmla="*/ 53 w 102" name="T40"/>
                <a:gd fmla="*/ 34 h 142" name="T41"/>
                <a:gd fmla="*/ 72 w 102" name="T42"/>
                <a:gd fmla="*/ 42 h 142" name="T43"/>
                <a:gd fmla="*/ 50 w 102" name="T44"/>
                <a:gd fmla="*/ 41 h 142" name="T45"/>
                <a:gd fmla="*/ 46 w 102" name="T46"/>
                <a:gd fmla="*/ 55 h 142" name="T47"/>
                <a:gd fmla="*/ 71 w 102" name="T48"/>
                <a:gd fmla="*/ 61 h 142" name="T49"/>
                <a:gd fmla="*/ 79 w 102" name="T50"/>
                <a:gd fmla="*/ 42 h 142"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42" w="102">
                  <a:moveTo>
                    <a:pt x="59" y="11"/>
                  </a:moveTo>
                  <a:cubicBezTo>
                    <a:pt x="64" y="12"/>
                    <a:pt x="69" y="12"/>
                    <a:pt x="74" y="12"/>
                  </a:cubicBezTo>
                  <a:cubicBezTo>
                    <a:pt x="80" y="12"/>
                    <a:pt x="86" y="11"/>
                    <a:pt x="90" y="12"/>
                  </a:cubicBezTo>
                  <a:cubicBezTo>
                    <a:pt x="93" y="12"/>
                    <a:pt x="102" y="21"/>
                    <a:pt x="101" y="25"/>
                  </a:cubicBezTo>
                  <a:cubicBezTo>
                    <a:pt x="101" y="28"/>
                    <a:pt x="96" y="32"/>
                    <a:pt x="95" y="34"/>
                  </a:cubicBezTo>
                  <a:cubicBezTo>
                    <a:pt x="90" y="40"/>
                    <a:pt x="88" y="48"/>
                    <a:pt x="85" y="56"/>
                  </a:cubicBezTo>
                  <a:cubicBezTo>
                    <a:pt x="84" y="60"/>
                    <a:pt x="83" y="64"/>
                    <a:pt x="81" y="67"/>
                  </a:cubicBezTo>
                  <a:cubicBezTo>
                    <a:pt x="79" y="69"/>
                    <a:pt x="75" y="73"/>
                    <a:pt x="73" y="73"/>
                  </a:cubicBezTo>
                  <a:cubicBezTo>
                    <a:pt x="69" y="72"/>
                    <a:pt x="68" y="67"/>
                    <a:pt x="67" y="65"/>
                  </a:cubicBezTo>
                  <a:cubicBezTo>
                    <a:pt x="60" y="63"/>
                    <a:pt x="52" y="62"/>
                    <a:pt x="44" y="61"/>
                  </a:cubicBezTo>
                  <a:cubicBezTo>
                    <a:pt x="37" y="82"/>
                    <a:pt x="31" y="107"/>
                    <a:pt x="22" y="126"/>
                  </a:cubicBezTo>
                  <a:cubicBezTo>
                    <a:pt x="19" y="132"/>
                    <a:pt x="16" y="140"/>
                    <a:pt x="9" y="142"/>
                  </a:cubicBezTo>
                  <a:cubicBezTo>
                    <a:pt x="0" y="131"/>
                    <a:pt x="9" y="119"/>
                    <a:pt x="14" y="111"/>
                  </a:cubicBezTo>
                  <a:cubicBezTo>
                    <a:pt x="26" y="92"/>
                    <a:pt x="34" y="68"/>
                    <a:pt x="41" y="43"/>
                  </a:cubicBezTo>
                  <a:cubicBezTo>
                    <a:pt x="44" y="33"/>
                    <a:pt x="46" y="21"/>
                    <a:pt x="45" y="10"/>
                  </a:cubicBezTo>
                  <a:cubicBezTo>
                    <a:pt x="45" y="8"/>
                    <a:pt x="44" y="5"/>
                    <a:pt x="45" y="2"/>
                  </a:cubicBezTo>
                  <a:cubicBezTo>
                    <a:pt x="52" y="0"/>
                    <a:pt x="55" y="8"/>
                    <a:pt x="59" y="11"/>
                  </a:cubicBezTo>
                  <a:close/>
                  <a:moveTo>
                    <a:pt x="79" y="42"/>
                  </a:moveTo>
                  <a:cubicBezTo>
                    <a:pt x="80" y="38"/>
                    <a:pt x="86" y="25"/>
                    <a:pt x="84" y="21"/>
                  </a:cubicBezTo>
                  <a:cubicBezTo>
                    <a:pt x="82" y="17"/>
                    <a:pt x="66" y="19"/>
                    <a:pt x="60" y="18"/>
                  </a:cubicBezTo>
                  <a:cubicBezTo>
                    <a:pt x="56" y="22"/>
                    <a:pt x="55" y="28"/>
                    <a:pt x="53" y="34"/>
                  </a:cubicBezTo>
                  <a:cubicBezTo>
                    <a:pt x="62" y="34"/>
                    <a:pt x="70" y="35"/>
                    <a:pt x="72" y="42"/>
                  </a:cubicBezTo>
                  <a:cubicBezTo>
                    <a:pt x="65" y="45"/>
                    <a:pt x="57" y="41"/>
                    <a:pt x="50" y="41"/>
                  </a:cubicBezTo>
                  <a:cubicBezTo>
                    <a:pt x="48" y="46"/>
                    <a:pt x="47" y="50"/>
                    <a:pt x="46" y="55"/>
                  </a:cubicBezTo>
                  <a:cubicBezTo>
                    <a:pt x="56" y="55"/>
                    <a:pt x="68" y="53"/>
                    <a:pt x="71" y="61"/>
                  </a:cubicBezTo>
                  <a:cubicBezTo>
                    <a:pt x="74" y="56"/>
                    <a:pt x="76" y="49"/>
                    <a:pt x="79" y="4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 name="Freeform 8"/>
            <p:cNvSpPr>
              <a:spLocks noEditPoints="1"/>
            </p:cNvSpPr>
            <p:nvPr/>
          </p:nvSpPr>
          <p:spPr bwMode="auto">
            <a:xfrm>
              <a:off x="3785" y="953"/>
              <a:ext cx="68" cy="165"/>
            </a:xfrm>
            <a:custGeom>
              <a:gdLst>
                <a:gd fmla="*/ 26 w 74" name="T0"/>
                <a:gd fmla="*/ 11 h 178" name="T1"/>
                <a:gd fmla="*/ 43 w 74" name="T2"/>
                <a:gd fmla="*/ 13 h 178" name="T3"/>
                <a:gd fmla="*/ 59 w 74" name="T4"/>
                <a:gd fmla="*/ 10 h 178" name="T5"/>
                <a:gd fmla="*/ 68 w 74" name="T6"/>
                <a:gd fmla="*/ 16 h 178" name="T7"/>
                <a:gd fmla="*/ 74 w 74" name="T8"/>
                <a:gd fmla="*/ 25 h 178" name="T9"/>
                <a:gd fmla="*/ 70 w 74" name="T10"/>
                <a:gd fmla="*/ 32 h 178" name="T11"/>
                <a:gd fmla="*/ 59 w 74" name="T12"/>
                <a:gd fmla="*/ 64 h 178" name="T13"/>
                <a:gd fmla="*/ 37 w 74" name="T14"/>
                <a:gd fmla="*/ 151 h 178" name="T15"/>
                <a:gd fmla="*/ 32 w 74" name="T16"/>
                <a:gd fmla="*/ 167 h 178" name="T17"/>
                <a:gd fmla="*/ 19 w 74" name="T18"/>
                <a:gd fmla="*/ 177 h 178" name="T19"/>
                <a:gd fmla="*/ 8 w 74" name="T20"/>
                <a:gd fmla="*/ 163 h 178" name="T21"/>
                <a:gd fmla="*/ 0 w 74" name="T22"/>
                <a:gd fmla="*/ 147 h 178" name="T23"/>
                <a:gd fmla="*/ 9 w 74" name="T24"/>
                <a:gd fmla="*/ 151 h 178" name="T25"/>
                <a:gd fmla="*/ 18 w 74" name="T26"/>
                <a:gd fmla="*/ 155 h 178" name="T27"/>
                <a:gd fmla="*/ 27 w 74" name="T28"/>
                <a:gd fmla="*/ 135 h 178" name="T29"/>
                <a:gd fmla="*/ 46 w 74" name="T30"/>
                <a:gd fmla="*/ 70 h 178" name="T31"/>
                <a:gd fmla="*/ 14 w 74" name="T32"/>
                <a:gd fmla="*/ 63 h 178" name="T33"/>
                <a:gd fmla="*/ 9 w 74" name="T34"/>
                <a:gd fmla="*/ 68 h 178" name="T35"/>
                <a:gd fmla="*/ 11 w 74" name="T36"/>
                <a:gd fmla="*/ 35 h 178" name="T37"/>
                <a:gd fmla="*/ 15 w 74" name="T38"/>
                <a:gd fmla="*/ 11 h 178" name="T39"/>
                <a:gd fmla="*/ 15 w 74" name="T40"/>
                <a:gd fmla="*/ 3 h 178" name="T41"/>
                <a:gd fmla="*/ 26 w 74" name="T42"/>
                <a:gd fmla="*/ 11 h 178" name="T43"/>
                <a:gd fmla="*/ 22 w 74" name="T44"/>
                <a:gd fmla="*/ 35 h 178" name="T45"/>
                <a:gd fmla="*/ 46 w 74" name="T46"/>
                <a:gd fmla="*/ 43 h 178" name="T47"/>
                <a:gd fmla="*/ 33 w 74" name="T48"/>
                <a:gd fmla="*/ 43 h 178" name="T49"/>
                <a:gd fmla="*/ 20 w 74" name="T50"/>
                <a:gd fmla="*/ 41 h 178" name="T51"/>
                <a:gd fmla="*/ 16 w 74" name="T52"/>
                <a:gd fmla="*/ 56 h 178" name="T53"/>
                <a:gd fmla="*/ 43 w 74" name="T54"/>
                <a:gd fmla="*/ 59 h 178" name="T55"/>
                <a:gd fmla="*/ 48 w 74" name="T56"/>
                <a:gd fmla="*/ 63 h 178" name="T57"/>
                <a:gd fmla="*/ 56 w 74" name="T58"/>
                <a:gd fmla="*/ 21 h 178" name="T59"/>
                <a:gd fmla="*/ 26 w 74" name="T60"/>
                <a:gd fmla="*/ 18 h 178" name="T61"/>
                <a:gd fmla="*/ 22 w 74" name="T62"/>
                <a:gd fmla="*/ 35 h 17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78" w="74">
                  <a:moveTo>
                    <a:pt x="26" y="11"/>
                  </a:moveTo>
                  <a:cubicBezTo>
                    <a:pt x="32" y="11"/>
                    <a:pt x="37" y="13"/>
                    <a:pt x="43" y="13"/>
                  </a:cubicBezTo>
                  <a:cubicBezTo>
                    <a:pt x="48" y="13"/>
                    <a:pt x="54" y="10"/>
                    <a:pt x="59" y="10"/>
                  </a:cubicBezTo>
                  <a:cubicBezTo>
                    <a:pt x="62" y="11"/>
                    <a:pt x="65" y="14"/>
                    <a:pt x="68" y="16"/>
                  </a:cubicBezTo>
                  <a:cubicBezTo>
                    <a:pt x="70" y="18"/>
                    <a:pt x="74" y="22"/>
                    <a:pt x="74" y="25"/>
                  </a:cubicBezTo>
                  <a:cubicBezTo>
                    <a:pt x="74" y="28"/>
                    <a:pt x="71" y="30"/>
                    <a:pt x="70" y="32"/>
                  </a:cubicBezTo>
                  <a:cubicBezTo>
                    <a:pt x="64" y="40"/>
                    <a:pt x="62" y="53"/>
                    <a:pt x="59" y="64"/>
                  </a:cubicBezTo>
                  <a:cubicBezTo>
                    <a:pt x="51" y="93"/>
                    <a:pt x="44" y="121"/>
                    <a:pt x="37" y="151"/>
                  </a:cubicBezTo>
                  <a:cubicBezTo>
                    <a:pt x="36" y="157"/>
                    <a:pt x="34" y="163"/>
                    <a:pt x="32" y="167"/>
                  </a:cubicBezTo>
                  <a:cubicBezTo>
                    <a:pt x="29" y="170"/>
                    <a:pt x="22" y="177"/>
                    <a:pt x="19" y="177"/>
                  </a:cubicBezTo>
                  <a:cubicBezTo>
                    <a:pt x="14" y="178"/>
                    <a:pt x="11" y="167"/>
                    <a:pt x="8" y="163"/>
                  </a:cubicBezTo>
                  <a:cubicBezTo>
                    <a:pt x="5" y="157"/>
                    <a:pt x="2" y="152"/>
                    <a:pt x="0" y="147"/>
                  </a:cubicBezTo>
                  <a:cubicBezTo>
                    <a:pt x="4" y="147"/>
                    <a:pt x="6" y="149"/>
                    <a:pt x="9" y="151"/>
                  </a:cubicBezTo>
                  <a:cubicBezTo>
                    <a:pt x="11" y="152"/>
                    <a:pt x="15" y="155"/>
                    <a:pt x="18" y="155"/>
                  </a:cubicBezTo>
                  <a:cubicBezTo>
                    <a:pt x="22" y="154"/>
                    <a:pt x="25" y="140"/>
                    <a:pt x="27" y="135"/>
                  </a:cubicBezTo>
                  <a:cubicBezTo>
                    <a:pt x="34" y="114"/>
                    <a:pt x="41" y="90"/>
                    <a:pt x="46" y="70"/>
                  </a:cubicBezTo>
                  <a:cubicBezTo>
                    <a:pt x="37" y="67"/>
                    <a:pt x="25" y="65"/>
                    <a:pt x="14" y="63"/>
                  </a:cubicBezTo>
                  <a:cubicBezTo>
                    <a:pt x="12" y="64"/>
                    <a:pt x="12" y="68"/>
                    <a:pt x="9" y="68"/>
                  </a:cubicBezTo>
                  <a:cubicBezTo>
                    <a:pt x="1" y="58"/>
                    <a:pt x="8" y="46"/>
                    <a:pt x="11" y="35"/>
                  </a:cubicBezTo>
                  <a:cubicBezTo>
                    <a:pt x="13" y="28"/>
                    <a:pt x="16" y="20"/>
                    <a:pt x="15" y="11"/>
                  </a:cubicBezTo>
                  <a:cubicBezTo>
                    <a:pt x="15" y="8"/>
                    <a:pt x="14" y="5"/>
                    <a:pt x="15" y="3"/>
                  </a:cubicBezTo>
                  <a:cubicBezTo>
                    <a:pt x="18" y="0"/>
                    <a:pt x="24" y="9"/>
                    <a:pt x="26" y="11"/>
                  </a:cubicBezTo>
                  <a:close/>
                  <a:moveTo>
                    <a:pt x="22" y="35"/>
                  </a:moveTo>
                  <a:cubicBezTo>
                    <a:pt x="31" y="33"/>
                    <a:pt x="44" y="34"/>
                    <a:pt x="46" y="43"/>
                  </a:cubicBezTo>
                  <a:cubicBezTo>
                    <a:pt x="42" y="45"/>
                    <a:pt x="37" y="43"/>
                    <a:pt x="33" y="43"/>
                  </a:cubicBezTo>
                  <a:cubicBezTo>
                    <a:pt x="28" y="42"/>
                    <a:pt x="24" y="41"/>
                    <a:pt x="20" y="41"/>
                  </a:cubicBezTo>
                  <a:cubicBezTo>
                    <a:pt x="18" y="46"/>
                    <a:pt x="17" y="51"/>
                    <a:pt x="16" y="56"/>
                  </a:cubicBezTo>
                  <a:cubicBezTo>
                    <a:pt x="24" y="58"/>
                    <a:pt x="37" y="56"/>
                    <a:pt x="43" y="59"/>
                  </a:cubicBezTo>
                  <a:cubicBezTo>
                    <a:pt x="45" y="60"/>
                    <a:pt x="47" y="63"/>
                    <a:pt x="48" y="63"/>
                  </a:cubicBezTo>
                  <a:cubicBezTo>
                    <a:pt x="51" y="49"/>
                    <a:pt x="57" y="38"/>
                    <a:pt x="56" y="21"/>
                  </a:cubicBezTo>
                  <a:cubicBezTo>
                    <a:pt x="48" y="18"/>
                    <a:pt x="36" y="19"/>
                    <a:pt x="26" y="18"/>
                  </a:cubicBezTo>
                  <a:cubicBezTo>
                    <a:pt x="25" y="24"/>
                    <a:pt x="22" y="30"/>
                    <a:pt x="22" y="3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 name="Freeform 9"/>
            <p:cNvSpPr/>
            <p:nvPr/>
          </p:nvSpPr>
          <p:spPr bwMode="auto">
            <a:xfrm>
              <a:off x="3387" y="966"/>
              <a:ext cx="161" cy="161"/>
            </a:xfrm>
            <a:custGeom>
              <a:gdLst>
                <a:gd fmla="*/ 54 w 175" name="T0"/>
                <a:gd fmla="*/ 56 h 174" name="T1"/>
                <a:gd fmla="*/ 75 w 175" name="T2"/>
                <a:gd fmla="*/ 44 h 174" name="T3"/>
                <a:gd fmla="*/ 94 w 175" name="T4"/>
                <a:gd fmla="*/ 32 h 174" name="T5"/>
                <a:gd fmla="*/ 117 w 175" name="T6"/>
                <a:gd fmla="*/ 36 h 174" name="T7"/>
                <a:gd fmla="*/ 103 w 175" name="T8"/>
                <a:gd fmla="*/ 45 h 174" name="T9"/>
                <a:gd fmla="*/ 56 w 175" name="T10"/>
                <a:gd fmla="*/ 66 h 174" name="T11"/>
                <a:gd fmla="*/ 57 w 175" name="T12"/>
                <a:gd fmla="*/ 73 h 174" name="T13"/>
                <a:gd fmla="*/ 109 w 175" name="T14"/>
                <a:gd fmla="*/ 103 h 174" name="T15"/>
                <a:gd fmla="*/ 139 w 175" name="T16"/>
                <a:gd fmla="*/ 114 h 174" name="T17"/>
                <a:gd fmla="*/ 158 w 175" name="T18"/>
                <a:gd fmla="*/ 115 h 174" name="T19"/>
                <a:gd fmla="*/ 175 w 175" name="T20"/>
                <a:gd fmla="*/ 118 h 174" name="T21"/>
                <a:gd fmla="*/ 158 w 175" name="T22"/>
                <a:gd fmla="*/ 127 h 174" name="T23"/>
                <a:gd fmla="*/ 148 w 175" name="T24"/>
                <a:gd fmla="*/ 131 h 174" name="T25"/>
                <a:gd fmla="*/ 135 w 175" name="T26"/>
                <a:gd fmla="*/ 135 h 174" name="T27"/>
                <a:gd fmla="*/ 114 w 175" name="T28"/>
                <a:gd fmla="*/ 124 h 174" name="T29"/>
                <a:gd fmla="*/ 59 w 175" name="T30"/>
                <a:gd fmla="*/ 82 h 174" name="T31"/>
                <a:gd fmla="*/ 32 w 175" name="T32"/>
                <a:gd fmla="*/ 163 h 174" name="T33"/>
                <a:gd fmla="*/ 15 w 175" name="T34"/>
                <a:gd fmla="*/ 174 h 174" name="T35"/>
                <a:gd fmla="*/ 20 w 175" name="T36"/>
                <a:gd fmla="*/ 167 h 174" name="T37"/>
                <a:gd fmla="*/ 48 w 175" name="T38"/>
                <a:gd fmla="*/ 105 h 174" name="T39"/>
                <a:gd fmla="*/ 45 w 175" name="T40"/>
                <a:gd fmla="*/ 72 h 174" name="T41"/>
                <a:gd fmla="*/ 31 w 175" name="T42"/>
                <a:gd fmla="*/ 81 h 174" name="T43"/>
                <a:gd fmla="*/ 17 w 175" name="T44"/>
                <a:gd fmla="*/ 90 h 174" name="T45"/>
                <a:gd fmla="*/ 0 w 175" name="T46"/>
                <a:gd fmla="*/ 88 h 174" name="T47"/>
                <a:gd fmla="*/ 10 w 175" name="T48"/>
                <a:gd fmla="*/ 81 h 174" name="T49"/>
                <a:gd fmla="*/ 43 w 175" name="T50"/>
                <a:gd fmla="*/ 63 h 174" name="T51"/>
                <a:gd fmla="*/ 36 w 175" name="T52"/>
                <a:gd fmla="*/ 40 h 174" name="T53"/>
                <a:gd fmla="*/ 23 w 175" name="T54"/>
                <a:gd fmla="*/ 12 h 174" name="T55"/>
                <a:gd fmla="*/ 16 w 175" name="T56"/>
                <a:gd fmla="*/ 7 h 174" name="T57"/>
                <a:gd fmla="*/ 24 w 175" name="T58"/>
                <a:gd fmla="*/ 1 h 174" name="T59"/>
                <a:gd fmla="*/ 43 w 175" name="T60"/>
                <a:gd fmla="*/ 5 h 174" name="T61"/>
                <a:gd fmla="*/ 44 w 175" name="T62"/>
                <a:gd fmla="*/ 13 h 174" name="T63"/>
                <a:gd fmla="*/ 54 w 175" name="T64"/>
                <a:gd fmla="*/ 56 h 17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74" w="175">
                  <a:moveTo>
                    <a:pt x="54" y="56"/>
                  </a:moveTo>
                  <a:cubicBezTo>
                    <a:pt x="61" y="52"/>
                    <a:pt x="68" y="48"/>
                    <a:pt x="75" y="44"/>
                  </a:cubicBezTo>
                  <a:cubicBezTo>
                    <a:pt x="81" y="40"/>
                    <a:pt x="87" y="34"/>
                    <a:pt x="94" y="32"/>
                  </a:cubicBezTo>
                  <a:cubicBezTo>
                    <a:pt x="99" y="29"/>
                    <a:pt x="117" y="30"/>
                    <a:pt x="117" y="36"/>
                  </a:cubicBezTo>
                  <a:cubicBezTo>
                    <a:pt x="117" y="41"/>
                    <a:pt x="105" y="43"/>
                    <a:pt x="103" y="45"/>
                  </a:cubicBezTo>
                  <a:cubicBezTo>
                    <a:pt x="86" y="51"/>
                    <a:pt x="71" y="58"/>
                    <a:pt x="56" y="66"/>
                  </a:cubicBezTo>
                  <a:cubicBezTo>
                    <a:pt x="57" y="68"/>
                    <a:pt x="57" y="70"/>
                    <a:pt x="57" y="73"/>
                  </a:cubicBezTo>
                  <a:cubicBezTo>
                    <a:pt x="73" y="84"/>
                    <a:pt x="90" y="94"/>
                    <a:pt x="109" y="103"/>
                  </a:cubicBezTo>
                  <a:cubicBezTo>
                    <a:pt x="117" y="108"/>
                    <a:pt x="127" y="112"/>
                    <a:pt x="139" y="114"/>
                  </a:cubicBezTo>
                  <a:cubicBezTo>
                    <a:pt x="145" y="114"/>
                    <a:pt x="152" y="115"/>
                    <a:pt x="158" y="115"/>
                  </a:cubicBezTo>
                  <a:cubicBezTo>
                    <a:pt x="164" y="115"/>
                    <a:pt x="171" y="115"/>
                    <a:pt x="175" y="118"/>
                  </a:cubicBezTo>
                  <a:cubicBezTo>
                    <a:pt x="171" y="123"/>
                    <a:pt x="164" y="125"/>
                    <a:pt x="158" y="127"/>
                  </a:cubicBezTo>
                  <a:cubicBezTo>
                    <a:pt x="155" y="129"/>
                    <a:pt x="152" y="130"/>
                    <a:pt x="148" y="131"/>
                  </a:cubicBezTo>
                  <a:cubicBezTo>
                    <a:pt x="144" y="133"/>
                    <a:pt x="141" y="136"/>
                    <a:pt x="135" y="135"/>
                  </a:cubicBezTo>
                  <a:cubicBezTo>
                    <a:pt x="128" y="134"/>
                    <a:pt x="120" y="127"/>
                    <a:pt x="114" y="124"/>
                  </a:cubicBezTo>
                  <a:cubicBezTo>
                    <a:pt x="95" y="111"/>
                    <a:pt x="75" y="96"/>
                    <a:pt x="59" y="82"/>
                  </a:cubicBezTo>
                  <a:cubicBezTo>
                    <a:pt x="65" y="119"/>
                    <a:pt x="51" y="146"/>
                    <a:pt x="32" y="163"/>
                  </a:cubicBezTo>
                  <a:cubicBezTo>
                    <a:pt x="27" y="168"/>
                    <a:pt x="22" y="174"/>
                    <a:pt x="15" y="174"/>
                  </a:cubicBezTo>
                  <a:cubicBezTo>
                    <a:pt x="15" y="171"/>
                    <a:pt x="18" y="169"/>
                    <a:pt x="20" y="167"/>
                  </a:cubicBezTo>
                  <a:cubicBezTo>
                    <a:pt x="32" y="151"/>
                    <a:pt x="46" y="132"/>
                    <a:pt x="48" y="105"/>
                  </a:cubicBezTo>
                  <a:cubicBezTo>
                    <a:pt x="48" y="93"/>
                    <a:pt x="47" y="83"/>
                    <a:pt x="45" y="72"/>
                  </a:cubicBezTo>
                  <a:cubicBezTo>
                    <a:pt x="40" y="74"/>
                    <a:pt x="36" y="77"/>
                    <a:pt x="31" y="81"/>
                  </a:cubicBezTo>
                  <a:cubicBezTo>
                    <a:pt x="26" y="84"/>
                    <a:pt x="21" y="88"/>
                    <a:pt x="17" y="90"/>
                  </a:cubicBezTo>
                  <a:cubicBezTo>
                    <a:pt x="12" y="92"/>
                    <a:pt x="4" y="92"/>
                    <a:pt x="0" y="88"/>
                  </a:cubicBezTo>
                  <a:cubicBezTo>
                    <a:pt x="3" y="84"/>
                    <a:pt x="7" y="83"/>
                    <a:pt x="10" y="81"/>
                  </a:cubicBezTo>
                  <a:cubicBezTo>
                    <a:pt x="21" y="75"/>
                    <a:pt x="32" y="69"/>
                    <a:pt x="43" y="63"/>
                  </a:cubicBezTo>
                  <a:cubicBezTo>
                    <a:pt x="41" y="55"/>
                    <a:pt x="39" y="48"/>
                    <a:pt x="36" y="40"/>
                  </a:cubicBezTo>
                  <a:cubicBezTo>
                    <a:pt x="33" y="29"/>
                    <a:pt x="31" y="18"/>
                    <a:pt x="23" y="12"/>
                  </a:cubicBezTo>
                  <a:cubicBezTo>
                    <a:pt x="21" y="10"/>
                    <a:pt x="16" y="9"/>
                    <a:pt x="16" y="7"/>
                  </a:cubicBezTo>
                  <a:cubicBezTo>
                    <a:pt x="15" y="4"/>
                    <a:pt x="20" y="1"/>
                    <a:pt x="24" y="1"/>
                  </a:cubicBezTo>
                  <a:cubicBezTo>
                    <a:pt x="31" y="0"/>
                    <a:pt x="41" y="2"/>
                    <a:pt x="43" y="5"/>
                  </a:cubicBezTo>
                  <a:cubicBezTo>
                    <a:pt x="45" y="7"/>
                    <a:pt x="44" y="10"/>
                    <a:pt x="44" y="13"/>
                  </a:cubicBezTo>
                  <a:cubicBezTo>
                    <a:pt x="45" y="29"/>
                    <a:pt x="52" y="42"/>
                    <a:pt x="54" y="5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 name="Freeform 10"/>
            <p:cNvSpPr>
              <a:spLocks noEditPoints="1"/>
            </p:cNvSpPr>
            <p:nvPr/>
          </p:nvSpPr>
          <p:spPr bwMode="auto">
            <a:xfrm>
              <a:off x="3205" y="1093"/>
              <a:ext cx="834" cy="836"/>
            </a:xfrm>
            <a:custGeom>
              <a:gdLst>
                <a:gd fmla="*/ 446 w 904" name="T0"/>
                <a:gd fmla="*/ 1 h 906" name="T1"/>
                <a:gd fmla="*/ 549 w 904" name="T2"/>
                <a:gd fmla="*/ 12 h 906" name="T3"/>
                <a:gd fmla="*/ 634 w 904" name="T4"/>
                <a:gd fmla="*/ 40 h 906" name="T5"/>
                <a:gd fmla="*/ 768 w 904" name="T6"/>
                <a:gd fmla="*/ 131 h 906" name="T7"/>
                <a:gd fmla="*/ 862 w 904" name="T8"/>
                <a:gd fmla="*/ 264 h 906" name="T9"/>
                <a:gd fmla="*/ 904 w 904" name="T10"/>
                <a:gd fmla="*/ 447 h 906" name="T11"/>
                <a:gd fmla="*/ 865 w 904" name="T12"/>
                <a:gd fmla="*/ 635 h 906" name="T13"/>
                <a:gd fmla="*/ 774 w 904" name="T14"/>
                <a:gd fmla="*/ 769 h 906" name="T15"/>
                <a:gd fmla="*/ 642 w 904" name="T16"/>
                <a:gd fmla="*/ 863 h 906" name="T17"/>
                <a:gd fmla="*/ 458 w 904" name="T18"/>
                <a:gd fmla="*/ 905 h 906" name="T19"/>
                <a:gd fmla="*/ 270 w 904" name="T20"/>
                <a:gd fmla="*/ 867 h 906" name="T21"/>
                <a:gd fmla="*/ 136 w 904" name="T22"/>
                <a:gd fmla="*/ 776 h 906" name="T23"/>
                <a:gd fmla="*/ 13 w 904" name="T24"/>
                <a:gd fmla="*/ 559 h 906" name="T25"/>
                <a:gd fmla="*/ 0 w 904" name="T26"/>
                <a:gd fmla="*/ 459 h 906" name="T27"/>
                <a:gd fmla="*/ 79 w 904" name="T28"/>
                <a:gd fmla="*/ 199 h 906" name="T29"/>
                <a:gd fmla="*/ 262 w 904" name="T30"/>
                <a:gd fmla="*/ 43 h 906" name="T31"/>
                <a:gd fmla="*/ 445 w 904" name="T32"/>
                <a:gd fmla="*/ 1 h 906" name="T33"/>
                <a:gd fmla="*/ 446 w 904" name="T34"/>
                <a:gd fmla="*/ 1 h 906" name="T35"/>
                <a:gd fmla="*/ 271 w 904" name="T36"/>
                <a:gd fmla="*/ 54 h 906" name="T37"/>
                <a:gd fmla="*/ 141 w 904" name="T38"/>
                <a:gd fmla="*/ 144 h 906" name="T39"/>
                <a:gd fmla="*/ 52 w 904" name="T40"/>
                <a:gd fmla="*/ 273 h 906" name="T41"/>
                <a:gd fmla="*/ 13 w 904" name="T42"/>
                <a:gd fmla="*/ 454 h 906" name="T43"/>
                <a:gd fmla="*/ 52 w 904" name="T44"/>
                <a:gd fmla="*/ 634 h 906" name="T45"/>
                <a:gd fmla="*/ 142 w 904" name="T46"/>
                <a:gd fmla="*/ 764 h 906" name="T47"/>
                <a:gd fmla="*/ 272 w 904" name="T48"/>
                <a:gd fmla="*/ 853 h 906" name="T49"/>
                <a:gd fmla="*/ 453 w 904" name="T50"/>
                <a:gd fmla="*/ 892 h 906" name="T51"/>
                <a:gd fmla="*/ 633 w 904" name="T52"/>
                <a:gd fmla="*/ 853 h 906" name="T53"/>
                <a:gd fmla="*/ 763 w 904" name="T54"/>
                <a:gd fmla="*/ 763 h 906" name="T55"/>
                <a:gd fmla="*/ 852 w 904" name="T56"/>
                <a:gd fmla="*/ 633 h 906" name="T57"/>
                <a:gd fmla="*/ 891 w 904" name="T58"/>
                <a:gd fmla="*/ 452 h 906" name="T59"/>
                <a:gd fmla="*/ 852 w 904" name="T60"/>
                <a:gd fmla="*/ 272 h 906" name="T61"/>
                <a:gd fmla="*/ 762 w 904" name="T62"/>
                <a:gd fmla="*/ 143 h 906" name="T63"/>
                <a:gd fmla="*/ 632 w 904" name="T64"/>
                <a:gd fmla="*/ 53 h 906" name="T65"/>
                <a:gd fmla="*/ 451 w 904" name="T66"/>
                <a:gd fmla="*/ 14 h 906" name="T67"/>
                <a:gd fmla="*/ 271 w 904" name="T68"/>
                <a:gd fmla="*/ 54 h 90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905" w="904">
                  <a:moveTo>
                    <a:pt x="446" y="1"/>
                  </a:moveTo>
                  <a:cubicBezTo>
                    <a:pt x="481" y="0"/>
                    <a:pt x="519" y="5"/>
                    <a:pt x="549" y="12"/>
                  </a:cubicBezTo>
                  <a:cubicBezTo>
                    <a:pt x="580" y="19"/>
                    <a:pt x="608" y="28"/>
                    <a:pt x="634" y="40"/>
                  </a:cubicBezTo>
                  <a:cubicBezTo>
                    <a:pt x="687" y="62"/>
                    <a:pt x="731" y="94"/>
                    <a:pt x="768" y="131"/>
                  </a:cubicBezTo>
                  <a:cubicBezTo>
                    <a:pt x="807" y="170"/>
                    <a:pt x="838" y="211"/>
                    <a:pt x="862" y="264"/>
                  </a:cubicBezTo>
                  <a:cubicBezTo>
                    <a:pt x="885" y="315"/>
                    <a:pt x="904" y="376"/>
                    <a:pt x="904" y="447"/>
                  </a:cubicBezTo>
                  <a:cubicBezTo>
                    <a:pt x="904" y="523"/>
                    <a:pt x="888" y="582"/>
                    <a:pt x="865" y="635"/>
                  </a:cubicBezTo>
                  <a:cubicBezTo>
                    <a:pt x="843" y="688"/>
                    <a:pt x="811" y="731"/>
                    <a:pt x="774" y="769"/>
                  </a:cubicBezTo>
                  <a:cubicBezTo>
                    <a:pt x="737" y="807"/>
                    <a:pt x="694" y="839"/>
                    <a:pt x="642" y="863"/>
                  </a:cubicBezTo>
                  <a:cubicBezTo>
                    <a:pt x="591" y="887"/>
                    <a:pt x="528" y="904"/>
                    <a:pt x="458" y="905"/>
                  </a:cubicBezTo>
                  <a:cubicBezTo>
                    <a:pt x="385" y="906"/>
                    <a:pt x="322" y="890"/>
                    <a:pt x="270" y="867"/>
                  </a:cubicBezTo>
                  <a:cubicBezTo>
                    <a:pt x="219" y="844"/>
                    <a:pt x="173" y="813"/>
                    <a:pt x="136" y="776"/>
                  </a:cubicBezTo>
                  <a:cubicBezTo>
                    <a:pt x="80" y="719"/>
                    <a:pt x="35" y="650"/>
                    <a:pt x="13" y="559"/>
                  </a:cubicBezTo>
                  <a:cubicBezTo>
                    <a:pt x="5" y="529"/>
                    <a:pt x="0" y="495"/>
                    <a:pt x="0" y="459"/>
                  </a:cubicBezTo>
                  <a:cubicBezTo>
                    <a:pt x="0" y="348"/>
                    <a:pt x="33" y="265"/>
                    <a:pt x="79" y="199"/>
                  </a:cubicBezTo>
                  <a:cubicBezTo>
                    <a:pt x="124" y="133"/>
                    <a:pt x="184" y="79"/>
                    <a:pt x="262" y="43"/>
                  </a:cubicBezTo>
                  <a:cubicBezTo>
                    <a:pt x="312" y="20"/>
                    <a:pt x="373" y="1"/>
                    <a:pt x="445" y="1"/>
                  </a:cubicBezTo>
                  <a:lnTo>
                    <a:pt x="446" y="1"/>
                  </a:lnTo>
                  <a:close/>
                  <a:moveTo>
                    <a:pt x="271" y="54"/>
                  </a:moveTo>
                  <a:cubicBezTo>
                    <a:pt x="221" y="77"/>
                    <a:pt x="178" y="107"/>
                    <a:pt x="141" y="144"/>
                  </a:cubicBezTo>
                  <a:cubicBezTo>
                    <a:pt x="104" y="181"/>
                    <a:pt x="75" y="222"/>
                    <a:pt x="52" y="273"/>
                  </a:cubicBezTo>
                  <a:cubicBezTo>
                    <a:pt x="29" y="324"/>
                    <a:pt x="13" y="383"/>
                    <a:pt x="13" y="454"/>
                  </a:cubicBezTo>
                  <a:cubicBezTo>
                    <a:pt x="13" y="524"/>
                    <a:pt x="30" y="584"/>
                    <a:pt x="52" y="634"/>
                  </a:cubicBezTo>
                  <a:cubicBezTo>
                    <a:pt x="75" y="685"/>
                    <a:pt x="106" y="727"/>
                    <a:pt x="142" y="764"/>
                  </a:cubicBezTo>
                  <a:cubicBezTo>
                    <a:pt x="179" y="801"/>
                    <a:pt x="222" y="830"/>
                    <a:pt x="272" y="853"/>
                  </a:cubicBezTo>
                  <a:cubicBezTo>
                    <a:pt x="322" y="876"/>
                    <a:pt x="382" y="892"/>
                    <a:pt x="453" y="892"/>
                  </a:cubicBezTo>
                  <a:cubicBezTo>
                    <a:pt x="523" y="892"/>
                    <a:pt x="583" y="875"/>
                    <a:pt x="633" y="853"/>
                  </a:cubicBezTo>
                  <a:cubicBezTo>
                    <a:pt x="684" y="830"/>
                    <a:pt x="726" y="799"/>
                    <a:pt x="763" y="763"/>
                  </a:cubicBezTo>
                  <a:cubicBezTo>
                    <a:pt x="799" y="726"/>
                    <a:pt x="830" y="683"/>
                    <a:pt x="852" y="633"/>
                  </a:cubicBezTo>
                  <a:cubicBezTo>
                    <a:pt x="875" y="582"/>
                    <a:pt x="891" y="524"/>
                    <a:pt x="891" y="452"/>
                  </a:cubicBezTo>
                  <a:cubicBezTo>
                    <a:pt x="891" y="382"/>
                    <a:pt x="875" y="322"/>
                    <a:pt x="852" y="272"/>
                  </a:cubicBezTo>
                  <a:cubicBezTo>
                    <a:pt x="828" y="221"/>
                    <a:pt x="799" y="180"/>
                    <a:pt x="762" y="143"/>
                  </a:cubicBezTo>
                  <a:cubicBezTo>
                    <a:pt x="725" y="106"/>
                    <a:pt x="683" y="76"/>
                    <a:pt x="632" y="53"/>
                  </a:cubicBezTo>
                  <a:cubicBezTo>
                    <a:pt x="583" y="30"/>
                    <a:pt x="520" y="14"/>
                    <a:pt x="451" y="14"/>
                  </a:cubicBezTo>
                  <a:cubicBezTo>
                    <a:pt x="379" y="15"/>
                    <a:pt x="321" y="30"/>
                    <a:pt x="271" y="5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 name="Freeform 11"/>
            <p:cNvSpPr/>
            <p:nvPr/>
          </p:nvSpPr>
          <p:spPr bwMode="auto">
            <a:xfrm>
              <a:off x="3929" y="1120"/>
              <a:ext cx="187" cy="75"/>
            </a:xfrm>
            <a:custGeom>
              <a:gdLst>
                <a:gd fmla="*/ 200 w 203" name="T0"/>
                <a:gd fmla="*/ 82 h 82" name="T1"/>
                <a:gd fmla="*/ 183 w 203" name="T2"/>
                <a:gd fmla="*/ 70 h 82" name="T3"/>
                <a:gd fmla="*/ 154 w 203" name="T4"/>
                <a:gd fmla="*/ 43 h 82" name="T5"/>
                <a:gd fmla="*/ 137 w 203" name="T6"/>
                <a:gd fmla="*/ 23 h 82" name="T7"/>
                <a:gd fmla="*/ 85 w 203" name="T8"/>
                <a:gd fmla="*/ 48 h 82" name="T9"/>
                <a:gd fmla="*/ 9 w 203" name="T10"/>
                <a:gd fmla="*/ 60 h 82" name="T11"/>
                <a:gd fmla="*/ 0 w 203" name="T12"/>
                <a:gd fmla="*/ 56 h 82" name="T13"/>
                <a:gd fmla="*/ 19 w 203" name="T14"/>
                <a:gd fmla="*/ 53 h 82" name="T15"/>
                <a:gd fmla="*/ 72 w 203" name="T16"/>
                <a:gd fmla="*/ 42 h 82" name="T17"/>
                <a:gd fmla="*/ 114 w 203" name="T18"/>
                <a:gd fmla="*/ 20 h 82" name="T19"/>
                <a:gd fmla="*/ 133 w 203" name="T20"/>
                <a:gd fmla="*/ 3 h 82" name="T21"/>
                <a:gd fmla="*/ 140 w 203" name="T22"/>
                <a:gd fmla="*/ 16 h 82" name="T23"/>
                <a:gd fmla="*/ 153 w 203" name="T24"/>
                <a:gd fmla="*/ 31 h 82" name="T25"/>
                <a:gd fmla="*/ 182 w 203" name="T26"/>
                <a:gd fmla="*/ 57 h 82" name="T27"/>
                <a:gd fmla="*/ 198 w 203" name="T28"/>
                <a:gd fmla="*/ 69 h 82" name="T29"/>
                <a:gd fmla="*/ 200 w 203" name="T30"/>
                <a:gd fmla="*/ 82 h 8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2" w="203">
                  <a:moveTo>
                    <a:pt x="200" y="82"/>
                  </a:moveTo>
                  <a:cubicBezTo>
                    <a:pt x="193" y="80"/>
                    <a:pt x="188" y="75"/>
                    <a:pt x="183" y="70"/>
                  </a:cubicBezTo>
                  <a:cubicBezTo>
                    <a:pt x="173" y="61"/>
                    <a:pt x="164" y="53"/>
                    <a:pt x="154" y="43"/>
                  </a:cubicBezTo>
                  <a:cubicBezTo>
                    <a:pt x="147" y="37"/>
                    <a:pt x="140" y="32"/>
                    <a:pt x="137" y="23"/>
                  </a:cubicBezTo>
                  <a:cubicBezTo>
                    <a:pt x="119" y="30"/>
                    <a:pt x="103" y="41"/>
                    <a:pt x="85" y="48"/>
                  </a:cubicBezTo>
                  <a:cubicBezTo>
                    <a:pt x="64" y="57"/>
                    <a:pt x="38" y="64"/>
                    <a:pt x="9" y="60"/>
                  </a:cubicBezTo>
                  <a:cubicBezTo>
                    <a:pt x="5" y="60"/>
                    <a:pt x="0" y="59"/>
                    <a:pt x="0" y="56"/>
                  </a:cubicBezTo>
                  <a:cubicBezTo>
                    <a:pt x="6" y="54"/>
                    <a:pt x="12" y="54"/>
                    <a:pt x="19" y="53"/>
                  </a:cubicBezTo>
                  <a:cubicBezTo>
                    <a:pt x="39" y="52"/>
                    <a:pt x="56" y="49"/>
                    <a:pt x="72" y="42"/>
                  </a:cubicBezTo>
                  <a:cubicBezTo>
                    <a:pt x="87" y="37"/>
                    <a:pt x="101" y="29"/>
                    <a:pt x="114" y="20"/>
                  </a:cubicBezTo>
                  <a:cubicBezTo>
                    <a:pt x="122" y="15"/>
                    <a:pt x="130" y="12"/>
                    <a:pt x="133" y="3"/>
                  </a:cubicBezTo>
                  <a:cubicBezTo>
                    <a:pt x="140" y="0"/>
                    <a:pt x="139" y="12"/>
                    <a:pt x="140" y="16"/>
                  </a:cubicBezTo>
                  <a:cubicBezTo>
                    <a:pt x="141" y="20"/>
                    <a:pt x="150" y="28"/>
                    <a:pt x="153" y="31"/>
                  </a:cubicBezTo>
                  <a:cubicBezTo>
                    <a:pt x="162" y="41"/>
                    <a:pt x="172" y="49"/>
                    <a:pt x="182" y="57"/>
                  </a:cubicBezTo>
                  <a:cubicBezTo>
                    <a:pt x="187" y="61"/>
                    <a:pt x="194" y="64"/>
                    <a:pt x="198" y="69"/>
                  </a:cubicBezTo>
                  <a:cubicBezTo>
                    <a:pt x="200" y="72"/>
                    <a:pt x="203" y="78"/>
                    <a:pt x="200" y="8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 name="Freeform 12"/>
            <p:cNvSpPr/>
            <p:nvPr/>
          </p:nvSpPr>
          <p:spPr bwMode="auto">
            <a:xfrm>
              <a:off x="3124" y="1130"/>
              <a:ext cx="117" cy="153"/>
            </a:xfrm>
            <a:custGeom>
              <a:gdLst>
                <a:gd fmla="*/ 62 w 127" name="T0"/>
                <a:gd fmla="*/ 1 h 166" name="T1"/>
                <a:gd fmla="*/ 92 w 127" name="T2"/>
                <a:gd fmla="*/ 39 h 166" name="T3"/>
                <a:gd fmla="*/ 104 w 127" name="T4"/>
                <a:gd fmla="*/ 18 h 166" name="T5"/>
                <a:gd fmla="*/ 126 w 127" name="T6"/>
                <a:gd fmla="*/ 12 h 166" name="T7"/>
                <a:gd fmla="*/ 122 w 127" name="T8"/>
                <a:gd fmla="*/ 37 h 166" name="T9"/>
                <a:gd fmla="*/ 120 w 127" name="T10"/>
                <a:gd fmla="*/ 46 h 166" name="T11"/>
                <a:gd fmla="*/ 114 w 127" name="T12"/>
                <a:gd fmla="*/ 39 h 166" name="T13"/>
                <a:gd fmla="*/ 108 w 127" name="T14"/>
                <a:gd fmla="*/ 31 h 166" name="T15"/>
                <a:gd fmla="*/ 99 w 127" name="T16"/>
                <a:gd fmla="*/ 41 h 166" name="T17"/>
                <a:gd fmla="*/ 66 w 127" name="T18"/>
                <a:gd fmla="*/ 116 h 166" name="T19"/>
                <a:gd fmla="*/ 54 w 127" name="T20"/>
                <a:gd fmla="*/ 136 h 166" name="T21"/>
                <a:gd fmla="*/ 70 w 127" name="T22"/>
                <a:gd fmla="*/ 163 h 166" name="T23"/>
                <a:gd fmla="*/ 53 w 127" name="T24"/>
                <a:gd fmla="*/ 159 h 166" name="T25"/>
                <a:gd fmla="*/ 51 w 127" name="T26"/>
                <a:gd fmla="*/ 151 h 166" name="T27"/>
                <a:gd fmla="*/ 45 w 127" name="T28"/>
                <a:gd fmla="*/ 141 h 166" name="T29"/>
                <a:gd fmla="*/ 39 w 127" name="T30"/>
                <a:gd fmla="*/ 136 h 166" name="T31"/>
                <a:gd fmla="*/ 49 w 127" name="T32"/>
                <a:gd fmla="*/ 134 h 166" name="T33"/>
                <a:gd fmla="*/ 57 w 127" name="T34"/>
                <a:gd fmla="*/ 118 h 166" name="T35"/>
                <a:gd fmla="*/ 10 w 127" name="T36"/>
                <a:gd fmla="*/ 106 h 166" name="T37"/>
                <a:gd fmla="*/ 3 w 127" name="T38"/>
                <a:gd fmla="*/ 105 h 166" name="T39"/>
                <a:gd fmla="*/ 12 w 127" name="T40"/>
                <a:gd fmla="*/ 94 h 166" name="T41"/>
                <a:gd fmla="*/ 0 w 127" name="T42"/>
                <a:gd fmla="*/ 76 h 166" name="T43"/>
                <a:gd fmla="*/ 14 w 127" name="T44"/>
                <a:gd fmla="*/ 68 h 166" name="T45"/>
                <a:gd fmla="*/ 16 w 127" name="T46"/>
                <a:gd fmla="*/ 92 h 166" name="T47"/>
                <a:gd fmla="*/ 24 w 127" name="T48"/>
                <a:gd fmla="*/ 96 h 166" name="T49"/>
                <a:gd fmla="*/ 34 w 127" name="T50"/>
                <a:gd fmla="*/ 77 h 166" name="T51"/>
                <a:gd fmla="*/ 29 w 127" name="T52"/>
                <a:gd fmla="*/ 98 h 166" name="T53"/>
                <a:gd fmla="*/ 39 w 127" name="T54"/>
                <a:gd fmla="*/ 103 h 166" name="T55"/>
                <a:gd fmla="*/ 51 w 127" name="T56"/>
                <a:gd fmla="*/ 85 h 166" name="T57"/>
                <a:gd fmla="*/ 44 w 127" name="T58"/>
                <a:gd fmla="*/ 104 h 166" name="T59"/>
                <a:gd fmla="*/ 60 w 127" name="T60"/>
                <a:gd fmla="*/ 110 h 166" name="T61"/>
                <a:gd fmla="*/ 88 w 127" name="T62"/>
                <a:gd fmla="*/ 51 h 166" name="T63"/>
                <a:gd fmla="*/ 77 w 127" name="T64"/>
                <a:gd fmla="*/ 39 h 166" name="T65"/>
                <a:gd fmla="*/ 72 w 127" name="T66"/>
                <a:gd fmla="*/ 49 h 166" name="T67"/>
                <a:gd fmla="*/ 64 w 127" name="T68"/>
                <a:gd fmla="*/ 58 h 166" name="T69"/>
                <a:gd fmla="*/ 73 w 127" name="T70"/>
                <a:gd fmla="*/ 35 h 166" name="T71"/>
                <a:gd fmla="*/ 65 w 127" name="T72"/>
                <a:gd fmla="*/ 27 h 166" name="T73"/>
                <a:gd fmla="*/ 59 w 127" name="T74"/>
                <a:gd fmla="*/ 37 h 166" name="T75"/>
                <a:gd fmla="*/ 51 w 127" name="T76"/>
                <a:gd fmla="*/ 45 h 166" name="T77"/>
                <a:gd fmla="*/ 62 w 127" name="T78"/>
                <a:gd fmla="*/ 23 h 166" name="T79"/>
                <a:gd fmla="*/ 50 w 127" name="T80"/>
                <a:gd fmla="*/ 15 h 166" name="T81"/>
                <a:gd fmla="*/ 43 w 127" name="T82"/>
                <a:gd fmla="*/ 30 h 166" name="T83"/>
                <a:gd fmla="*/ 34 w 127" name="T84"/>
                <a:gd fmla="*/ 34 h 166" name="T85"/>
                <a:gd fmla="*/ 39 w 127" name="T86"/>
                <a:gd fmla="*/ 21 h 166" name="T87"/>
                <a:gd fmla="*/ 44 w 127" name="T88"/>
                <a:gd fmla="*/ 8 h 166" name="T89"/>
                <a:gd fmla="*/ 62 w 127" name="T90"/>
                <a:gd fmla="*/ 1 h 16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66" w="127">
                  <a:moveTo>
                    <a:pt x="62" y="1"/>
                  </a:moveTo>
                  <a:cubicBezTo>
                    <a:pt x="69" y="16"/>
                    <a:pt x="81" y="28"/>
                    <a:pt x="92" y="39"/>
                  </a:cubicBezTo>
                  <a:cubicBezTo>
                    <a:pt x="97" y="32"/>
                    <a:pt x="97" y="22"/>
                    <a:pt x="104" y="18"/>
                  </a:cubicBezTo>
                  <a:cubicBezTo>
                    <a:pt x="110" y="15"/>
                    <a:pt x="119" y="13"/>
                    <a:pt x="126" y="12"/>
                  </a:cubicBezTo>
                  <a:cubicBezTo>
                    <a:pt x="127" y="19"/>
                    <a:pt x="123" y="27"/>
                    <a:pt x="122" y="37"/>
                  </a:cubicBezTo>
                  <a:cubicBezTo>
                    <a:pt x="122" y="40"/>
                    <a:pt x="123" y="44"/>
                    <a:pt x="120" y="46"/>
                  </a:cubicBezTo>
                  <a:cubicBezTo>
                    <a:pt x="117" y="45"/>
                    <a:pt x="116" y="42"/>
                    <a:pt x="114" y="39"/>
                  </a:cubicBezTo>
                  <a:cubicBezTo>
                    <a:pt x="112" y="37"/>
                    <a:pt x="111" y="32"/>
                    <a:pt x="108" y="31"/>
                  </a:cubicBezTo>
                  <a:cubicBezTo>
                    <a:pt x="105" y="31"/>
                    <a:pt x="101" y="37"/>
                    <a:pt x="99" y="41"/>
                  </a:cubicBezTo>
                  <a:cubicBezTo>
                    <a:pt x="87" y="65"/>
                    <a:pt x="75" y="90"/>
                    <a:pt x="66" y="116"/>
                  </a:cubicBezTo>
                  <a:cubicBezTo>
                    <a:pt x="63" y="124"/>
                    <a:pt x="62" y="134"/>
                    <a:pt x="54" y="136"/>
                  </a:cubicBezTo>
                  <a:cubicBezTo>
                    <a:pt x="58" y="146"/>
                    <a:pt x="69" y="150"/>
                    <a:pt x="70" y="163"/>
                  </a:cubicBezTo>
                  <a:cubicBezTo>
                    <a:pt x="66" y="166"/>
                    <a:pt x="55" y="162"/>
                    <a:pt x="53" y="159"/>
                  </a:cubicBezTo>
                  <a:cubicBezTo>
                    <a:pt x="52" y="158"/>
                    <a:pt x="52" y="154"/>
                    <a:pt x="51" y="151"/>
                  </a:cubicBezTo>
                  <a:cubicBezTo>
                    <a:pt x="49" y="148"/>
                    <a:pt x="48" y="143"/>
                    <a:pt x="45" y="141"/>
                  </a:cubicBezTo>
                  <a:cubicBezTo>
                    <a:pt x="43" y="139"/>
                    <a:pt x="40" y="140"/>
                    <a:pt x="39" y="136"/>
                  </a:cubicBezTo>
                  <a:cubicBezTo>
                    <a:pt x="41" y="133"/>
                    <a:pt x="46" y="133"/>
                    <a:pt x="49" y="134"/>
                  </a:cubicBezTo>
                  <a:cubicBezTo>
                    <a:pt x="52" y="129"/>
                    <a:pt x="54" y="123"/>
                    <a:pt x="57" y="118"/>
                  </a:cubicBezTo>
                  <a:cubicBezTo>
                    <a:pt x="42" y="114"/>
                    <a:pt x="28" y="105"/>
                    <a:pt x="10" y="106"/>
                  </a:cubicBezTo>
                  <a:cubicBezTo>
                    <a:pt x="8" y="106"/>
                    <a:pt x="5" y="107"/>
                    <a:pt x="3" y="105"/>
                  </a:cubicBezTo>
                  <a:cubicBezTo>
                    <a:pt x="2" y="99"/>
                    <a:pt x="8" y="97"/>
                    <a:pt x="12" y="94"/>
                  </a:cubicBezTo>
                  <a:cubicBezTo>
                    <a:pt x="9" y="87"/>
                    <a:pt x="7" y="79"/>
                    <a:pt x="0" y="76"/>
                  </a:cubicBezTo>
                  <a:cubicBezTo>
                    <a:pt x="2" y="70"/>
                    <a:pt x="7" y="67"/>
                    <a:pt x="14" y="68"/>
                  </a:cubicBezTo>
                  <a:cubicBezTo>
                    <a:pt x="16" y="75"/>
                    <a:pt x="15" y="84"/>
                    <a:pt x="16" y="92"/>
                  </a:cubicBezTo>
                  <a:cubicBezTo>
                    <a:pt x="19" y="94"/>
                    <a:pt x="21" y="95"/>
                    <a:pt x="24" y="96"/>
                  </a:cubicBezTo>
                  <a:cubicBezTo>
                    <a:pt x="25" y="87"/>
                    <a:pt x="26" y="77"/>
                    <a:pt x="34" y="77"/>
                  </a:cubicBezTo>
                  <a:cubicBezTo>
                    <a:pt x="34" y="85"/>
                    <a:pt x="30" y="91"/>
                    <a:pt x="29" y="98"/>
                  </a:cubicBezTo>
                  <a:cubicBezTo>
                    <a:pt x="32" y="100"/>
                    <a:pt x="36" y="101"/>
                    <a:pt x="39" y="103"/>
                  </a:cubicBezTo>
                  <a:cubicBezTo>
                    <a:pt x="40" y="94"/>
                    <a:pt x="42" y="85"/>
                    <a:pt x="51" y="85"/>
                  </a:cubicBezTo>
                  <a:cubicBezTo>
                    <a:pt x="51" y="92"/>
                    <a:pt x="46" y="98"/>
                    <a:pt x="44" y="104"/>
                  </a:cubicBezTo>
                  <a:cubicBezTo>
                    <a:pt x="49" y="107"/>
                    <a:pt x="55" y="108"/>
                    <a:pt x="60" y="110"/>
                  </a:cubicBezTo>
                  <a:cubicBezTo>
                    <a:pt x="69" y="90"/>
                    <a:pt x="78" y="70"/>
                    <a:pt x="88" y="51"/>
                  </a:cubicBezTo>
                  <a:cubicBezTo>
                    <a:pt x="85" y="46"/>
                    <a:pt x="80" y="43"/>
                    <a:pt x="77" y="39"/>
                  </a:cubicBezTo>
                  <a:cubicBezTo>
                    <a:pt x="76" y="42"/>
                    <a:pt x="74" y="46"/>
                    <a:pt x="72" y="49"/>
                  </a:cubicBezTo>
                  <a:cubicBezTo>
                    <a:pt x="70" y="53"/>
                    <a:pt x="69" y="58"/>
                    <a:pt x="64" y="58"/>
                  </a:cubicBezTo>
                  <a:cubicBezTo>
                    <a:pt x="65" y="49"/>
                    <a:pt x="67" y="39"/>
                    <a:pt x="73" y="35"/>
                  </a:cubicBezTo>
                  <a:cubicBezTo>
                    <a:pt x="71" y="32"/>
                    <a:pt x="68" y="30"/>
                    <a:pt x="65" y="27"/>
                  </a:cubicBezTo>
                  <a:cubicBezTo>
                    <a:pt x="63" y="30"/>
                    <a:pt x="61" y="34"/>
                    <a:pt x="59" y="37"/>
                  </a:cubicBezTo>
                  <a:cubicBezTo>
                    <a:pt x="57" y="41"/>
                    <a:pt x="56" y="46"/>
                    <a:pt x="51" y="45"/>
                  </a:cubicBezTo>
                  <a:cubicBezTo>
                    <a:pt x="52" y="37"/>
                    <a:pt x="54" y="27"/>
                    <a:pt x="62" y="23"/>
                  </a:cubicBezTo>
                  <a:cubicBezTo>
                    <a:pt x="59" y="22"/>
                    <a:pt x="55" y="13"/>
                    <a:pt x="50" y="15"/>
                  </a:cubicBezTo>
                  <a:cubicBezTo>
                    <a:pt x="47" y="16"/>
                    <a:pt x="45" y="28"/>
                    <a:pt x="43" y="30"/>
                  </a:cubicBezTo>
                  <a:cubicBezTo>
                    <a:pt x="40" y="33"/>
                    <a:pt x="38" y="34"/>
                    <a:pt x="34" y="34"/>
                  </a:cubicBezTo>
                  <a:cubicBezTo>
                    <a:pt x="35" y="30"/>
                    <a:pt x="37" y="25"/>
                    <a:pt x="39" y="21"/>
                  </a:cubicBezTo>
                  <a:cubicBezTo>
                    <a:pt x="40" y="17"/>
                    <a:pt x="42" y="11"/>
                    <a:pt x="44" y="8"/>
                  </a:cubicBezTo>
                  <a:cubicBezTo>
                    <a:pt x="46" y="5"/>
                    <a:pt x="56" y="0"/>
                    <a:pt x="62"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 name="Freeform 13"/>
            <p:cNvSpPr>
              <a:spLocks noEditPoints="1"/>
            </p:cNvSpPr>
            <p:nvPr/>
          </p:nvSpPr>
          <p:spPr bwMode="auto">
            <a:xfrm>
              <a:off x="4005" y="1149"/>
              <a:ext cx="94" cy="89"/>
            </a:xfrm>
            <a:custGeom>
              <a:gdLst>
                <a:gd fmla="*/ 78 w 102" name="T0"/>
                <a:gd fmla="*/ 70 h 96" name="T1"/>
                <a:gd fmla="*/ 71 w 102" name="T2"/>
                <a:gd fmla="*/ 73 h 96" name="T3"/>
                <a:gd fmla="*/ 58 w 102" name="T4"/>
                <a:gd fmla="*/ 82 h 96" name="T5"/>
                <a:gd fmla="*/ 52 w 102" name="T6"/>
                <a:gd fmla="*/ 87 h 96" name="T7"/>
                <a:gd fmla="*/ 33 w 102" name="T8"/>
                <a:gd fmla="*/ 92 h 96" name="T9"/>
                <a:gd fmla="*/ 34 w 102" name="T10"/>
                <a:gd fmla="*/ 87 h 96" name="T11"/>
                <a:gd fmla="*/ 6 w 102" name="T12"/>
                <a:gd fmla="*/ 57 h 96" name="T13"/>
                <a:gd fmla="*/ 1 w 102" name="T14"/>
                <a:gd fmla="*/ 57 h 96" name="T15"/>
                <a:gd fmla="*/ 15 w 102" name="T16"/>
                <a:gd fmla="*/ 42 h 96" name="T17"/>
                <a:gd fmla="*/ 22 w 102" name="T18"/>
                <a:gd fmla="*/ 37 h 96" name="T19"/>
                <a:gd fmla="*/ 36 w 102" name="T20"/>
                <a:gd fmla="*/ 25 h 96" name="T21"/>
                <a:gd fmla="*/ 41 w 102" name="T22"/>
                <a:gd fmla="*/ 18 h 96" name="T23"/>
                <a:gd fmla="*/ 45 w 102" name="T24"/>
                <a:gd fmla="*/ 28 h 96" name="T25"/>
                <a:gd fmla="*/ 60 w 102" name="T26"/>
                <a:gd fmla="*/ 25 h 96" name="T27"/>
                <a:gd fmla="*/ 52 w 102" name="T28"/>
                <a:gd fmla="*/ 17 h 96" name="T29"/>
                <a:gd fmla="*/ 45 w 102" name="T30"/>
                <a:gd fmla="*/ 0 h 96" name="T31"/>
                <a:gd fmla="*/ 52 w 102" name="T32"/>
                <a:gd fmla="*/ 5 h 96" name="T33"/>
                <a:gd fmla="*/ 70 w 102" name="T34"/>
                <a:gd fmla="*/ 23 h 96" name="T35"/>
                <a:gd fmla="*/ 83 w 102" name="T36"/>
                <a:gd fmla="*/ 35 h 96" name="T37"/>
                <a:gd fmla="*/ 97 w 102" name="T38"/>
                <a:gd fmla="*/ 45 h 96" name="T39"/>
                <a:gd fmla="*/ 99 w 102" name="T40"/>
                <a:gd fmla="*/ 59 h 96" name="T41"/>
                <a:gd fmla="*/ 90 w 102" name="T42"/>
                <a:gd fmla="*/ 52 h 96" name="T43"/>
                <a:gd fmla="*/ 67 w 102" name="T44"/>
                <a:gd fmla="*/ 31 h 96" name="T45"/>
                <a:gd fmla="*/ 65 w 102" name="T46"/>
                <a:gd fmla="*/ 35 h 96" name="T47"/>
                <a:gd fmla="*/ 50 w 102" name="T48"/>
                <a:gd fmla="*/ 32 h 96" name="T49"/>
                <a:gd fmla="*/ 61 w 102" name="T50"/>
                <a:gd fmla="*/ 41 h 96" name="T51"/>
                <a:gd fmla="*/ 73 w 102" name="T52"/>
                <a:gd fmla="*/ 48 h 96" name="T53"/>
                <a:gd fmla="*/ 78 w 102" name="T54"/>
                <a:gd fmla="*/ 70 h 96" name="T55"/>
                <a:gd fmla="*/ 41 w 102" name="T56"/>
                <a:gd fmla="*/ 32 h 96" name="T57"/>
                <a:gd fmla="*/ 33 w 102" name="T58"/>
                <a:gd fmla="*/ 38 h 96" name="T59"/>
                <a:gd fmla="*/ 53 w 102" name="T60"/>
                <a:gd fmla="*/ 53 h 96" name="T61"/>
                <a:gd fmla="*/ 53 w 102" name="T62"/>
                <a:gd fmla="*/ 61 h 96" name="T63"/>
                <a:gd fmla="*/ 47 w 102" name="T64"/>
                <a:gd fmla="*/ 56 h 96" name="T65"/>
                <a:gd fmla="*/ 30 w 102" name="T66"/>
                <a:gd fmla="*/ 40 h 96" name="T67"/>
                <a:gd fmla="*/ 23 w 102" name="T68"/>
                <a:gd fmla="*/ 47 h 96" name="T69"/>
                <a:gd fmla="*/ 44 w 102" name="T70"/>
                <a:gd fmla="*/ 65 h 96" name="T71"/>
                <a:gd fmla="*/ 43 w 102" name="T72"/>
                <a:gd fmla="*/ 71 h 96" name="T73"/>
                <a:gd fmla="*/ 31 w 102" name="T74"/>
                <a:gd fmla="*/ 60 h 96" name="T75"/>
                <a:gd fmla="*/ 19 w 102" name="T76"/>
                <a:gd fmla="*/ 49 h 96" name="T77"/>
                <a:gd fmla="*/ 11 w 102" name="T78"/>
                <a:gd fmla="*/ 54 h 96" name="T79"/>
                <a:gd fmla="*/ 39 w 102" name="T80"/>
                <a:gd fmla="*/ 82 h 96" name="T81"/>
                <a:gd fmla="*/ 68 w 102" name="T82"/>
                <a:gd fmla="*/ 58 h 96" name="T83"/>
                <a:gd fmla="*/ 41 w 102" name="T84"/>
                <a:gd fmla="*/ 32 h 9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96" w="102">
                  <a:moveTo>
                    <a:pt x="78" y="70"/>
                  </a:moveTo>
                  <a:cubicBezTo>
                    <a:pt x="76" y="72"/>
                    <a:pt x="73" y="72"/>
                    <a:pt x="71" y="73"/>
                  </a:cubicBezTo>
                  <a:cubicBezTo>
                    <a:pt x="66" y="74"/>
                    <a:pt x="62" y="79"/>
                    <a:pt x="58" y="82"/>
                  </a:cubicBezTo>
                  <a:cubicBezTo>
                    <a:pt x="56" y="83"/>
                    <a:pt x="54" y="85"/>
                    <a:pt x="52" y="87"/>
                  </a:cubicBezTo>
                  <a:cubicBezTo>
                    <a:pt x="47" y="91"/>
                    <a:pt x="42" y="96"/>
                    <a:pt x="33" y="92"/>
                  </a:cubicBezTo>
                  <a:cubicBezTo>
                    <a:pt x="32" y="91"/>
                    <a:pt x="34" y="89"/>
                    <a:pt x="34" y="87"/>
                  </a:cubicBezTo>
                  <a:cubicBezTo>
                    <a:pt x="26" y="76"/>
                    <a:pt x="15" y="67"/>
                    <a:pt x="6" y="57"/>
                  </a:cubicBezTo>
                  <a:cubicBezTo>
                    <a:pt x="4" y="57"/>
                    <a:pt x="3" y="57"/>
                    <a:pt x="1" y="57"/>
                  </a:cubicBezTo>
                  <a:cubicBezTo>
                    <a:pt x="0" y="48"/>
                    <a:pt x="8" y="45"/>
                    <a:pt x="15" y="42"/>
                  </a:cubicBezTo>
                  <a:cubicBezTo>
                    <a:pt x="17" y="40"/>
                    <a:pt x="20" y="38"/>
                    <a:pt x="22" y="37"/>
                  </a:cubicBezTo>
                  <a:cubicBezTo>
                    <a:pt x="27" y="33"/>
                    <a:pt x="32" y="29"/>
                    <a:pt x="36" y="25"/>
                  </a:cubicBezTo>
                  <a:cubicBezTo>
                    <a:pt x="37" y="24"/>
                    <a:pt x="38" y="18"/>
                    <a:pt x="41" y="18"/>
                  </a:cubicBezTo>
                  <a:cubicBezTo>
                    <a:pt x="44" y="18"/>
                    <a:pt x="43" y="27"/>
                    <a:pt x="45" y="28"/>
                  </a:cubicBezTo>
                  <a:cubicBezTo>
                    <a:pt x="50" y="27"/>
                    <a:pt x="55" y="26"/>
                    <a:pt x="60" y="25"/>
                  </a:cubicBezTo>
                  <a:cubicBezTo>
                    <a:pt x="58" y="23"/>
                    <a:pt x="55" y="20"/>
                    <a:pt x="52" y="17"/>
                  </a:cubicBezTo>
                  <a:cubicBezTo>
                    <a:pt x="47" y="13"/>
                    <a:pt x="41" y="10"/>
                    <a:pt x="45" y="0"/>
                  </a:cubicBezTo>
                  <a:cubicBezTo>
                    <a:pt x="48" y="1"/>
                    <a:pt x="50" y="3"/>
                    <a:pt x="52" y="5"/>
                  </a:cubicBezTo>
                  <a:cubicBezTo>
                    <a:pt x="58" y="11"/>
                    <a:pt x="63" y="17"/>
                    <a:pt x="70" y="23"/>
                  </a:cubicBezTo>
                  <a:cubicBezTo>
                    <a:pt x="74" y="27"/>
                    <a:pt x="79" y="31"/>
                    <a:pt x="83" y="35"/>
                  </a:cubicBezTo>
                  <a:cubicBezTo>
                    <a:pt x="88" y="38"/>
                    <a:pt x="94" y="41"/>
                    <a:pt x="97" y="45"/>
                  </a:cubicBezTo>
                  <a:cubicBezTo>
                    <a:pt x="100" y="48"/>
                    <a:pt x="102" y="55"/>
                    <a:pt x="99" y="59"/>
                  </a:cubicBezTo>
                  <a:cubicBezTo>
                    <a:pt x="95" y="59"/>
                    <a:pt x="93" y="55"/>
                    <a:pt x="90" y="52"/>
                  </a:cubicBezTo>
                  <a:cubicBezTo>
                    <a:pt x="83" y="45"/>
                    <a:pt x="76" y="38"/>
                    <a:pt x="67" y="31"/>
                  </a:cubicBezTo>
                  <a:cubicBezTo>
                    <a:pt x="67" y="32"/>
                    <a:pt x="67" y="34"/>
                    <a:pt x="65" y="35"/>
                  </a:cubicBezTo>
                  <a:cubicBezTo>
                    <a:pt x="60" y="33"/>
                    <a:pt x="55" y="33"/>
                    <a:pt x="50" y="32"/>
                  </a:cubicBezTo>
                  <a:cubicBezTo>
                    <a:pt x="53" y="35"/>
                    <a:pt x="56" y="38"/>
                    <a:pt x="61" y="41"/>
                  </a:cubicBezTo>
                  <a:cubicBezTo>
                    <a:pt x="64" y="44"/>
                    <a:pt x="69" y="46"/>
                    <a:pt x="73" y="48"/>
                  </a:cubicBezTo>
                  <a:cubicBezTo>
                    <a:pt x="78" y="52"/>
                    <a:pt x="80" y="61"/>
                    <a:pt x="78" y="70"/>
                  </a:cubicBezTo>
                  <a:close/>
                  <a:moveTo>
                    <a:pt x="41" y="32"/>
                  </a:moveTo>
                  <a:cubicBezTo>
                    <a:pt x="38" y="34"/>
                    <a:pt x="35" y="36"/>
                    <a:pt x="33" y="38"/>
                  </a:cubicBezTo>
                  <a:cubicBezTo>
                    <a:pt x="39" y="42"/>
                    <a:pt x="49" y="47"/>
                    <a:pt x="53" y="53"/>
                  </a:cubicBezTo>
                  <a:cubicBezTo>
                    <a:pt x="54" y="54"/>
                    <a:pt x="56" y="60"/>
                    <a:pt x="53" y="61"/>
                  </a:cubicBezTo>
                  <a:cubicBezTo>
                    <a:pt x="51" y="61"/>
                    <a:pt x="47" y="57"/>
                    <a:pt x="47" y="56"/>
                  </a:cubicBezTo>
                  <a:cubicBezTo>
                    <a:pt x="41" y="51"/>
                    <a:pt x="35" y="46"/>
                    <a:pt x="30" y="40"/>
                  </a:cubicBezTo>
                  <a:cubicBezTo>
                    <a:pt x="28" y="42"/>
                    <a:pt x="25" y="44"/>
                    <a:pt x="23" y="47"/>
                  </a:cubicBezTo>
                  <a:cubicBezTo>
                    <a:pt x="29" y="52"/>
                    <a:pt x="42" y="56"/>
                    <a:pt x="44" y="65"/>
                  </a:cubicBezTo>
                  <a:cubicBezTo>
                    <a:pt x="44" y="66"/>
                    <a:pt x="45" y="70"/>
                    <a:pt x="43" y="71"/>
                  </a:cubicBezTo>
                  <a:cubicBezTo>
                    <a:pt x="38" y="68"/>
                    <a:pt x="34" y="64"/>
                    <a:pt x="31" y="60"/>
                  </a:cubicBezTo>
                  <a:cubicBezTo>
                    <a:pt x="27" y="57"/>
                    <a:pt x="23" y="53"/>
                    <a:pt x="19" y="49"/>
                  </a:cubicBezTo>
                  <a:cubicBezTo>
                    <a:pt x="17" y="51"/>
                    <a:pt x="13" y="52"/>
                    <a:pt x="11" y="54"/>
                  </a:cubicBezTo>
                  <a:cubicBezTo>
                    <a:pt x="21" y="63"/>
                    <a:pt x="32" y="71"/>
                    <a:pt x="39" y="82"/>
                  </a:cubicBezTo>
                  <a:cubicBezTo>
                    <a:pt x="50" y="75"/>
                    <a:pt x="60" y="68"/>
                    <a:pt x="68" y="58"/>
                  </a:cubicBezTo>
                  <a:cubicBezTo>
                    <a:pt x="61" y="47"/>
                    <a:pt x="50" y="40"/>
                    <a:pt x="41" y="3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 name="Freeform 14"/>
            <p:cNvSpPr/>
            <p:nvPr/>
          </p:nvSpPr>
          <p:spPr bwMode="auto">
            <a:xfrm>
              <a:off x="3140" y="1159"/>
              <a:ext cx="30" cy="39"/>
            </a:xfrm>
            <a:custGeom>
              <a:gdLst>
                <a:gd fmla="*/ 14 w 32" name="T0"/>
                <a:gd fmla="*/ 2 h 42" name="T1"/>
                <a:gd fmla="*/ 18 w 32" name="T2"/>
                <a:gd fmla="*/ 17 h 42" name="T3"/>
                <a:gd fmla="*/ 32 w 32" name="T4"/>
                <a:gd fmla="*/ 18 h 42" name="T5"/>
                <a:gd fmla="*/ 19 w 32" name="T6"/>
                <a:gd fmla="*/ 26 h 42" name="T7"/>
                <a:gd fmla="*/ 18 w 32" name="T8"/>
                <a:gd fmla="*/ 42 h 42" name="T9"/>
                <a:gd fmla="*/ 13 w 32" name="T10"/>
                <a:gd fmla="*/ 29 h 42" name="T11"/>
                <a:gd fmla="*/ 0 w 32" name="T12"/>
                <a:gd fmla="*/ 34 h 42" name="T13"/>
                <a:gd fmla="*/ 11 w 32" name="T14"/>
                <a:gd fmla="*/ 22 h 42" name="T15"/>
                <a:gd fmla="*/ 5 w 32" name="T16"/>
                <a:gd fmla="*/ 9 h 42" name="T17"/>
                <a:gd fmla="*/ 1 w 32" name="T18"/>
                <a:gd fmla="*/ 6 h 42" name="T19"/>
                <a:gd fmla="*/ 14 w 32" name="T20"/>
                <a:gd fmla="*/ 2 h 4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2" w="32">
                  <a:moveTo>
                    <a:pt x="14" y="2"/>
                  </a:moveTo>
                  <a:cubicBezTo>
                    <a:pt x="16" y="7"/>
                    <a:pt x="16" y="12"/>
                    <a:pt x="18" y="17"/>
                  </a:cubicBezTo>
                  <a:cubicBezTo>
                    <a:pt x="20" y="15"/>
                    <a:pt x="32" y="13"/>
                    <a:pt x="32" y="18"/>
                  </a:cubicBezTo>
                  <a:cubicBezTo>
                    <a:pt x="32" y="22"/>
                    <a:pt x="21" y="24"/>
                    <a:pt x="19" y="26"/>
                  </a:cubicBezTo>
                  <a:cubicBezTo>
                    <a:pt x="19" y="29"/>
                    <a:pt x="20" y="42"/>
                    <a:pt x="18" y="42"/>
                  </a:cubicBezTo>
                  <a:cubicBezTo>
                    <a:pt x="15" y="42"/>
                    <a:pt x="15" y="30"/>
                    <a:pt x="13" y="29"/>
                  </a:cubicBezTo>
                  <a:cubicBezTo>
                    <a:pt x="8" y="30"/>
                    <a:pt x="5" y="35"/>
                    <a:pt x="0" y="34"/>
                  </a:cubicBezTo>
                  <a:cubicBezTo>
                    <a:pt x="2" y="29"/>
                    <a:pt x="8" y="26"/>
                    <a:pt x="11" y="22"/>
                  </a:cubicBezTo>
                  <a:cubicBezTo>
                    <a:pt x="10" y="19"/>
                    <a:pt x="8" y="11"/>
                    <a:pt x="5" y="9"/>
                  </a:cubicBezTo>
                  <a:cubicBezTo>
                    <a:pt x="4" y="7"/>
                    <a:pt x="1" y="8"/>
                    <a:pt x="1" y="6"/>
                  </a:cubicBezTo>
                  <a:cubicBezTo>
                    <a:pt x="1" y="2"/>
                    <a:pt x="11" y="0"/>
                    <a:pt x="14"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 name="Freeform 15"/>
            <p:cNvSpPr/>
            <p:nvPr/>
          </p:nvSpPr>
          <p:spPr bwMode="auto">
            <a:xfrm>
              <a:off x="3190" y="1168"/>
              <a:ext cx="93" cy="122"/>
            </a:xfrm>
            <a:custGeom>
              <a:gdLst>
                <a:gd fmla="*/ 58 w 101" name="T0"/>
                <a:gd fmla="*/ 59 h 133" name="T1"/>
                <a:gd fmla="*/ 95 w 101" name="T2"/>
                <a:gd fmla="*/ 86 h 133" name="T3"/>
                <a:gd fmla="*/ 96 w 101" name="T4"/>
                <a:gd fmla="*/ 104 h 133" name="T5"/>
                <a:gd fmla="*/ 88 w 101" name="T6"/>
                <a:gd fmla="*/ 105 h 133" name="T7"/>
                <a:gd fmla="*/ 69 w 101" name="T8"/>
                <a:gd fmla="*/ 110 h 133" name="T9"/>
                <a:gd fmla="*/ 80 w 101" name="T10"/>
                <a:gd fmla="*/ 93 h 133" name="T11"/>
                <a:gd fmla="*/ 69 w 101" name="T12"/>
                <a:gd fmla="*/ 78 h 133" name="T13"/>
                <a:gd fmla="*/ 53 w 101" name="T14"/>
                <a:gd fmla="*/ 69 h 133" name="T15"/>
                <a:gd fmla="*/ 35 w 101" name="T16"/>
                <a:gd fmla="*/ 110 h 133" name="T17"/>
                <a:gd fmla="*/ 16 w 101" name="T18"/>
                <a:gd fmla="*/ 132 h 133" name="T19"/>
                <a:gd fmla="*/ 23 w 101" name="T20"/>
                <a:gd fmla="*/ 116 h 133" name="T21"/>
                <a:gd fmla="*/ 45 w 101" name="T22"/>
                <a:gd fmla="*/ 68 h 133" name="T23"/>
                <a:gd fmla="*/ 31 w 101" name="T24"/>
                <a:gd fmla="*/ 69 h 133" name="T25"/>
                <a:gd fmla="*/ 38 w 101" name="T26"/>
                <a:gd fmla="*/ 59 h 133" name="T27"/>
                <a:gd fmla="*/ 34 w 101" name="T28"/>
                <a:gd fmla="*/ 48 h 133" name="T29"/>
                <a:gd fmla="*/ 28 w 101" name="T30"/>
                <a:gd fmla="*/ 39 h 133" name="T31"/>
                <a:gd fmla="*/ 20 w 101" name="T32"/>
                <a:gd fmla="*/ 56 h 133" name="T33"/>
                <a:gd fmla="*/ 18 w 101" name="T34"/>
                <a:gd fmla="*/ 66 h 133" name="T35"/>
                <a:gd fmla="*/ 14 w 101" name="T36"/>
                <a:gd fmla="*/ 80 h 133" name="T37"/>
                <a:gd fmla="*/ 0 w 101" name="T38"/>
                <a:gd fmla="*/ 84 h 133" name="T39"/>
                <a:gd fmla="*/ 9 w 101" name="T40"/>
                <a:gd fmla="*/ 67 h 133" name="T41"/>
                <a:gd fmla="*/ 17 w 101" name="T42"/>
                <a:gd fmla="*/ 40 h 133" name="T43"/>
                <a:gd fmla="*/ 30 w 101" name="T44"/>
                <a:gd fmla="*/ 24 h 133" name="T45"/>
                <a:gd fmla="*/ 42 w 101" name="T46"/>
                <a:gd fmla="*/ 23 h 133" name="T47"/>
                <a:gd fmla="*/ 42 w 101" name="T48"/>
                <a:gd fmla="*/ 57 h 133" name="T49"/>
                <a:gd fmla="*/ 50 w 101" name="T50"/>
                <a:gd fmla="*/ 57 h 133" name="T51"/>
                <a:gd fmla="*/ 65 w 101" name="T52"/>
                <a:gd fmla="*/ 23 h 133" name="T53"/>
                <a:gd fmla="*/ 73 w 101" name="T54"/>
                <a:gd fmla="*/ 7 h 133" name="T55"/>
                <a:gd fmla="*/ 87 w 101" name="T56"/>
                <a:gd fmla="*/ 1 h 133" name="T57"/>
                <a:gd fmla="*/ 83 w 101" name="T58"/>
                <a:gd fmla="*/ 18 h 133" name="T59"/>
                <a:gd fmla="*/ 58 w 101" name="T60"/>
                <a:gd fmla="*/ 59 h 133"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33" w="100">
                  <a:moveTo>
                    <a:pt x="58" y="59"/>
                  </a:moveTo>
                  <a:cubicBezTo>
                    <a:pt x="71" y="65"/>
                    <a:pt x="87" y="72"/>
                    <a:pt x="95" y="86"/>
                  </a:cubicBezTo>
                  <a:cubicBezTo>
                    <a:pt x="97" y="90"/>
                    <a:pt x="101" y="102"/>
                    <a:pt x="96" y="104"/>
                  </a:cubicBezTo>
                  <a:cubicBezTo>
                    <a:pt x="94" y="105"/>
                    <a:pt x="91" y="105"/>
                    <a:pt x="88" y="105"/>
                  </a:cubicBezTo>
                  <a:cubicBezTo>
                    <a:pt x="81" y="106"/>
                    <a:pt x="74" y="110"/>
                    <a:pt x="69" y="110"/>
                  </a:cubicBezTo>
                  <a:cubicBezTo>
                    <a:pt x="71" y="103"/>
                    <a:pt x="80" y="101"/>
                    <a:pt x="80" y="93"/>
                  </a:cubicBezTo>
                  <a:cubicBezTo>
                    <a:pt x="81" y="87"/>
                    <a:pt x="74" y="82"/>
                    <a:pt x="69" y="78"/>
                  </a:cubicBezTo>
                  <a:cubicBezTo>
                    <a:pt x="64" y="75"/>
                    <a:pt x="58" y="72"/>
                    <a:pt x="53" y="69"/>
                  </a:cubicBezTo>
                  <a:cubicBezTo>
                    <a:pt x="47" y="81"/>
                    <a:pt x="40" y="96"/>
                    <a:pt x="35" y="110"/>
                  </a:cubicBezTo>
                  <a:cubicBezTo>
                    <a:pt x="32" y="120"/>
                    <a:pt x="30" y="133"/>
                    <a:pt x="16" y="132"/>
                  </a:cubicBezTo>
                  <a:cubicBezTo>
                    <a:pt x="17" y="126"/>
                    <a:pt x="20" y="121"/>
                    <a:pt x="23" y="116"/>
                  </a:cubicBezTo>
                  <a:cubicBezTo>
                    <a:pt x="30" y="100"/>
                    <a:pt x="37" y="84"/>
                    <a:pt x="45" y="68"/>
                  </a:cubicBezTo>
                  <a:cubicBezTo>
                    <a:pt x="39" y="67"/>
                    <a:pt x="35" y="71"/>
                    <a:pt x="31" y="69"/>
                  </a:cubicBezTo>
                  <a:cubicBezTo>
                    <a:pt x="29" y="63"/>
                    <a:pt x="35" y="61"/>
                    <a:pt x="38" y="59"/>
                  </a:cubicBezTo>
                  <a:cubicBezTo>
                    <a:pt x="37" y="55"/>
                    <a:pt x="35" y="52"/>
                    <a:pt x="34" y="48"/>
                  </a:cubicBezTo>
                  <a:cubicBezTo>
                    <a:pt x="33" y="46"/>
                    <a:pt x="31" y="39"/>
                    <a:pt x="28" y="39"/>
                  </a:cubicBezTo>
                  <a:cubicBezTo>
                    <a:pt x="23" y="38"/>
                    <a:pt x="21" y="51"/>
                    <a:pt x="20" y="56"/>
                  </a:cubicBezTo>
                  <a:cubicBezTo>
                    <a:pt x="19" y="60"/>
                    <a:pt x="19" y="63"/>
                    <a:pt x="18" y="66"/>
                  </a:cubicBezTo>
                  <a:cubicBezTo>
                    <a:pt x="17" y="71"/>
                    <a:pt x="16" y="77"/>
                    <a:pt x="14" y="80"/>
                  </a:cubicBezTo>
                  <a:cubicBezTo>
                    <a:pt x="11" y="83"/>
                    <a:pt x="5" y="86"/>
                    <a:pt x="0" y="84"/>
                  </a:cubicBezTo>
                  <a:cubicBezTo>
                    <a:pt x="1" y="77"/>
                    <a:pt x="7" y="74"/>
                    <a:pt x="9" y="67"/>
                  </a:cubicBezTo>
                  <a:cubicBezTo>
                    <a:pt x="12" y="59"/>
                    <a:pt x="14" y="49"/>
                    <a:pt x="17" y="40"/>
                  </a:cubicBezTo>
                  <a:cubicBezTo>
                    <a:pt x="19" y="30"/>
                    <a:pt x="21" y="28"/>
                    <a:pt x="30" y="24"/>
                  </a:cubicBezTo>
                  <a:cubicBezTo>
                    <a:pt x="34" y="22"/>
                    <a:pt x="39" y="20"/>
                    <a:pt x="42" y="23"/>
                  </a:cubicBezTo>
                  <a:cubicBezTo>
                    <a:pt x="41" y="33"/>
                    <a:pt x="41" y="45"/>
                    <a:pt x="42" y="57"/>
                  </a:cubicBezTo>
                  <a:cubicBezTo>
                    <a:pt x="44" y="57"/>
                    <a:pt x="48" y="56"/>
                    <a:pt x="50" y="57"/>
                  </a:cubicBezTo>
                  <a:cubicBezTo>
                    <a:pt x="54" y="48"/>
                    <a:pt x="60" y="34"/>
                    <a:pt x="65" y="23"/>
                  </a:cubicBezTo>
                  <a:cubicBezTo>
                    <a:pt x="67" y="16"/>
                    <a:pt x="68" y="10"/>
                    <a:pt x="73" y="7"/>
                  </a:cubicBezTo>
                  <a:cubicBezTo>
                    <a:pt x="76" y="5"/>
                    <a:pt x="84" y="0"/>
                    <a:pt x="87" y="1"/>
                  </a:cubicBezTo>
                  <a:cubicBezTo>
                    <a:pt x="95" y="2"/>
                    <a:pt x="85" y="15"/>
                    <a:pt x="83" y="18"/>
                  </a:cubicBezTo>
                  <a:cubicBezTo>
                    <a:pt x="74" y="31"/>
                    <a:pt x="66" y="45"/>
                    <a:pt x="58" y="5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 name="Freeform 16"/>
            <p:cNvSpPr/>
            <p:nvPr/>
          </p:nvSpPr>
          <p:spPr bwMode="auto">
            <a:xfrm>
              <a:off x="3164" y="1179"/>
              <a:ext cx="31" cy="37"/>
            </a:xfrm>
            <a:custGeom>
              <a:gdLst>
                <a:gd fmla="*/ 14 w 33" name="T0"/>
                <a:gd fmla="*/ 1 h 40" name="T1"/>
                <a:gd fmla="*/ 17 w 33" name="T2"/>
                <a:gd fmla="*/ 12 h 40" name="T3"/>
                <a:gd fmla="*/ 33 w 33" name="T4"/>
                <a:gd fmla="*/ 12 h 40" name="T5"/>
                <a:gd fmla="*/ 19 w 33" name="T6"/>
                <a:gd fmla="*/ 20 h 40" name="T7"/>
                <a:gd fmla="*/ 19 w 33" name="T8"/>
                <a:gd fmla="*/ 40 h 40" name="T9"/>
                <a:gd fmla="*/ 16 w 33" name="T10"/>
                <a:gd fmla="*/ 31 h 40" name="T11"/>
                <a:gd fmla="*/ 13 w 33" name="T12"/>
                <a:gd fmla="*/ 22 h 40" name="T13"/>
                <a:gd fmla="*/ 0 w 33" name="T14"/>
                <a:gd fmla="*/ 25 h 40" name="T15"/>
                <a:gd fmla="*/ 10 w 33" name="T16"/>
                <a:gd fmla="*/ 17 h 40" name="T17"/>
                <a:gd fmla="*/ 1 w 33" name="T18"/>
                <a:gd fmla="*/ 5 h 40" name="T19"/>
                <a:gd fmla="*/ 14 w 33" name="T20"/>
                <a:gd fmla="*/ 1 h 4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0" w="33">
                  <a:moveTo>
                    <a:pt x="14" y="1"/>
                  </a:moveTo>
                  <a:cubicBezTo>
                    <a:pt x="15" y="4"/>
                    <a:pt x="15" y="9"/>
                    <a:pt x="17" y="12"/>
                  </a:cubicBezTo>
                  <a:cubicBezTo>
                    <a:pt x="19" y="8"/>
                    <a:pt x="33" y="7"/>
                    <a:pt x="33" y="12"/>
                  </a:cubicBezTo>
                  <a:cubicBezTo>
                    <a:pt x="33" y="17"/>
                    <a:pt x="21" y="17"/>
                    <a:pt x="19" y="20"/>
                  </a:cubicBezTo>
                  <a:cubicBezTo>
                    <a:pt x="19" y="26"/>
                    <a:pt x="22" y="35"/>
                    <a:pt x="19" y="40"/>
                  </a:cubicBezTo>
                  <a:cubicBezTo>
                    <a:pt x="17" y="38"/>
                    <a:pt x="17" y="34"/>
                    <a:pt x="16" y="31"/>
                  </a:cubicBezTo>
                  <a:cubicBezTo>
                    <a:pt x="15" y="28"/>
                    <a:pt x="14" y="25"/>
                    <a:pt x="13" y="22"/>
                  </a:cubicBezTo>
                  <a:cubicBezTo>
                    <a:pt x="9" y="22"/>
                    <a:pt x="5" y="28"/>
                    <a:pt x="0" y="25"/>
                  </a:cubicBezTo>
                  <a:cubicBezTo>
                    <a:pt x="3" y="21"/>
                    <a:pt x="7" y="20"/>
                    <a:pt x="10" y="17"/>
                  </a:cubicBezTo>
                  <a:cubicBezTo>
                    <a:pt x="9" y="12"/>
                    <a:pt x="6" y="8"/>
                    <a:pt x="1" y="5"/>
                  </a:cubicBezTo>
                  <a:cubicBezTo>
                    <a:pt x="3" y="1"/>
                    <a:pt x="8" y="0"/>
                    <a:pt x="14"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 name="Freeform 17"/>
            <p:cNvSpPr>
              <a:spLocks noEditPoints="1"/>
            </p:cNvSpPr>
            <p:nvPr/>
          </p:nvSpPr>
          <p:spPr bwMode="auto">
            <a:xfrm>
              <a:off x="3947" y="1197"/>
              <a:ext cx="88" cy="114"/>
            </a:xfrm>
            <a:custGeom>
              <a:gdLst>
                <a:gd fmla="*/ 65 w 95" name="T0"/>
                <a:gd fmla="*/ 7 h 123" name="T1"/>
                <a:gd fmla="*/ 66 w 95" name="T2"/>
                <a:gd fmla="*/ 21 h 123" name="T3"/>
                <a:gd fmla="*/ 77 w 95" name="T4"/>
                <a:gd fmla="*/ 31 h 123" name="T5"/>
                <a:gd fmla="*/ 90 w 95" name="T6"/>
                <a:gd fmla="*/ 55 h 123" name="T7"/>
                <a:gd fmla="*/ 80 w 95" name="T8"/>
                <a:gd fmla="*/ 54 h 123" name="T9"/>
                <a:gd fmla="*/ 54 w 95" name="T10"/>
                <a:gd fmla="*/ 57 h 123" name="T11"/>
                <a:gd fmla="*/ 69 w 95" name="T12"/>
                <a:gd fmla="*/ 107 h 123" name="T13"/>
                <a:gd fmla="*/ 75 w 95" name="T14"/>
                <a:gd fmla="*/ 123 h 123" name="T15"/>
                <a:gd fmla="*/ 66 w 95" name="T16"/>
                <a:gd fmla="*/ 119 h 123" name="T17"/>
                <a:gd fmla="*/ 59 w 95" name="T18"/>
                <a:gd fmla="*/ 112 h 123" name="T19"/>
                <a:gd fmla="*/ 46 w 95" name="T20"/>
                <a:gd fmla="*/ 98 h 123" name="T21"/>
                <a:gd fmla="*/ 45 w 95" name="T22"/>
                <a:gd fmla="*/ 56 h 123" name="T23"/>
                <a:gd fmla="*/ 7 w 95" name="T24"/>
                <a:gd fmla="*/ 36 h 123" name="T25"/>
                <a:gd fmla="*/ 0 w 95" name="T26"/>
                <a:gd fmla="*/ 25 h 123" name="T27"/>
                <a:gd fmla="*/ 5 w 95" name="T28"/>
                <a:gd fmla="*/ 27 h 123" name="T29"/>
                <a:gd fmla="*/ 45 w 95" name="T30"/>
                <a:gd fmla="*/ 47 h 123" name="T31"/>
                <a:gd fmla="*/ 47 w 95" name="T32"/>
                <a:gd fmla="*/ 21 h 123" name="T33"/>
                <a:gd fmla="*/ 1 w 95" name="T34"/>
                <a:gd fmla="*/ 0 h 123" name="T35"/>
                <a:gd fmla="*/ 2 w 95" name="T36"/>
                <a:gd fmla="*/ 0 h 123" name="T37"/>
                <a:gd fmla="*/ 58 w 95" name="T38"/>
                <a:gd fmla="*/ 10 h 123" name="T39"/>
                <a:gd fmla="*/ 65 w 95" name="T40"/>
                <a:gd fmla="*/ 7 h 123" name="T41"/>
                <a:gd fmla="*/ 53 w 95" name="T42"/>
                <a:gd fmla="*/ 47 h 123" name="T43"/>
                <a:gd fmla="*/ 66 w 95" name="T44"/>
                <a:gd fmla="*/ 45 h 123" name="T45"/>
                <a:gd fmla="*/ 76 w 95" name="T46"/>
                <a:gd fmla="*/ 40 h 123" name="T47"/>
                <a:gd fmla="*/ 69 w 95" name="T48"/>
                <a:gd fmla="*/ 33 h 123" name="T49"/>
                <a:gd fmla="*/ 58 w 95" name="T50"/>
                <a:gd fmla="*/ 22 h 123" name="T51"/>
                <a:gd fmla="*/ 52 w 95" name="T52"/>
                <a:gd fmla="*/ 21 h 123" name="T53"/>
                <a:gd fmla="*/ 53 w 95" name="T54"/>
                <a:gd fmla="*/ 47 h 123"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23" w="95">
                  <a:moveTo>
                    <a:pt x="65" y="7"/>
                  </a:moveTo>
                  <a:cubicBezTo>
                    <a:pt x="69" y="9"/>
                    <a:pt x="69" y="18"/>
                    <a:pt x="66" y="21"/>
                  </a:cubicBezTo>
                  <a:cubicBezTo>
                    <a:pt x="69" y="25"/>
                    <a:pt x="72" y="28"/>
                    <a:pt x="77" y="31"/>
                  </a:cubicBezTo>
                  <a:cubicBezTo>
                    <a:pt x="84" y="37"/>
                    <a:pt x="95" y="41"/>
                    <a:pt x="90" y="55"/>
                  </a:cubicBezTo>
                  <a:cubicBezTo>
                    <a:pt x="86" y="56"/>
                    <a:pt x="83" y="54"/>
                    <a:pt x="80" y="54"/>
                  </a:cubicBezTo>
                  <a:cubicBezTo>
                    <a:pt x="71" y="54"/>
                    <a:pt x="63" y="57"/>
                    <a:pt x="54" y="57"/>
                  </a:cubicBezTo>
                  <a:cubicBezTo>
                    <a:pt x="56" y="76"/>
                    <a:pt x="63" y="92"/>
                    <a:pt x="69" y="107"/>
                  </a:cubicBezTo>
                  <a:cubicBezTo>
                    <a:pt x="71" y="112"/>
                    <a:pt x="74" y="117"/>
                    <a:pt x="75" y="123"/>
                  </a:cubicBezTo>
                  <a:cubicBezTo>
                    <a:pt x="72" y="123"/>
                    <a:pt x="69" y="120"/>
                    <a:pt x="66" y="119"/>
                  </a:cubicBezTo>
                  <a:cubicBezTo>
                    <a:pt x="64" y="117"/>
                    <a:pt x="61" y="114"/>
                    <a:pt x="59" y="112"/>
                  </a:cubicBezTo>
                  <a:cubicBezTo>
                    <a:pt x="55" y="109"/>
                    <a:pt x="49" y="103"/>
                    <a:pt x="46" y="98"/>
                  </a:cubicBezTo>
                  <a:cubicBezTo>
                    <a:pt x="41" y="87"/>
                    <a:pt x="47" y="71"/>
                    <a:pt x="45" y="56"/>
                  </a:cubicBezTo>
                  <a:cubicBezTo>
                    <a:pt x="30" y="53"/>
                    <a:pt x="17" y="46"/>
                    <a:pt x="7" y="36"/>
                  </a:cubicBezTo>
                  <a:cubicBezTo>
                    <a:pt x="4" y="33"/>
                    <a:pt x="0" y="29"/>
                    <a:pt x="0" y="25"/>
                  </a:cubicBezTo>
                  <a:cubicBezTo>
                    <a:pt x="2" y="24"/>
                    <a:pt x="4" y="26"/>
                    <a:pt x="5" y="27"/>
                  </a:cubicBezTo>
                  <a:cubicBezTo>
                    <a:pt x="16" y="35"/>
                    <a:pt x="29" y="44"/>
                    <a:pt x="45" y="47"/>
                  </a:cubicBezTo>
                  <a:cubicBezTo>
                    <a:pt x="46" y="38"/>
                    <a:pt x="46" y="29"/>
                    <a:pt x="47" y="21"/>
                  </a:cubicBezTo>
                  <a:cubicBezTo>
                    <a:pt x="28" y="18"/>
                    <a:pt x="11" y="12"/>
                    <a:pt x="1" y="0"/>
                  </a:cubicBezTo>
                  <a:cubicBezTo>
                    <a:pt x="2" y="0"/>
                    <a:pt x="2" y="0"/>
                    <a:pt x="2" y="0"/>
                  </a:cubicBezTo>
                  <a:cubicBezTo>
                    <a:pt x="16" y="5"/>
                    <a:pt x="38" y="14"/>
                    <a:pt x="58" y="10"/>
                  </a:cubicBezTo>
                  <a:cubicBezTo>
                    <a:pt x="60" y="9"/>
                    <a:pt x="62" y="7"/>
                    <a:pt x="65" y="7"/>
                  </a:cubicBezTo>
                  <a:close/>
                  <a:moveTo>
                    <a:pt x="53" y="47"/>
                  </a:moveTo>
                  <a:cubicBezTo>
                    <a:pt x="57" y="47"/>
                    <a:pt x="61" y="46"/>
                    <a:pt x="66" y="45"/>
                  </a:cubicBezTo>
                  <a:cubicBezTo>
                    <a:pt x="69" y="44"/>
                    <a:pt x="75" y="43"/>
                    <a:pt x="76" y="40"/>
                  </a:cubicBezTo>
                  <a:cubicBezTo>
                    <a:pt x="76" y="37"/>
                    <a:pt x="71" y="35"/>
                    <a:pt x="69" y="33"/>
                  </a:cubicBezTo>
                  <a:cubicBezTo>
                    <a:pt x="63" y="29"/>
                    <a:pt x="61" y="26"/>
                    <a:pt x="58" y="22"/>
                  </a:cubicBezTo>
                  <a:cubicBezTo>
                    <a:pt x="56" y="21"/>
                    <a:pt x="54" y="21"/>
                    <a:pt x="52" y="21"/>
                  </a:cubicBezTo>
                  <a:cubicBezTo>
                    <a:pt x="52" y="30"/>
                    <a:pt x="52" y="39"/>
                    <a:pt x="53" y="4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0" name="Freeform 18"/>
            <p:cNvSpPr/>
            <p:nvPr/>
          </p:nvSpPr>
          <p:spPr bwMode="auto">
            <a:xfrm>
              <a:off x="3049" y="1364"/>
              <a:ext cx="146" cy="147"/>
            </a:xfrm>
            <a:custGeom>
              <a:gdLst>
                <a:gd fmla="*/ 78 w 158" name="T0"/>
                <a:gd fmla="*/ 0 h 159" name="T1"/>
                <a:gd fmla="*/ 95 w 158" name="T2"/>
                <a:gd fmla="*/ 41 h 159" name="T3"/>
                <a:gd fmla="*/ 135 w 158" name="T4"/>
                <a:gd fmla="*/ 23 h 159" name="T5"/>
                <a:gd fmla="*/ 117 w 158" name="T6"/>
                <a:gd fmla="*/ 63 h 159" name="T7"/>
                <a:gd fmla="*/ 158 w 158" name="T8"/>
                <a:gd fmla="*/ 79 h 159" name="T9"/>
                <a:gd fmla="*/ 117 w 158" name="T10"/>
                <a:gd fmla="*/ 95 h 159" name="T11"/>
                <a:gd fmla="*/ 134 w 158" name="T12"/>
                <a:gd fmla="*/ 135 h 159" name="T13"/>
                <a:gd fmla="*/ 95 w 158" name="T14"/>
                <a:gd fmla="*/ 118 h 159" name="T15"/>
                <a:gd fmla="*/ 79 w 158" name="T16"/>
                <a:gd fmla="*/ 159 h 159" name="T17"/>
                <a:gd fmla="*/ 63 w 158" name="T18"/>
                <a:gd fmla="*/ 118 h 159" name="T19"/>
                <a:gd fmla="*/ 23 w 158" name="T20"/>
                <a:gd fmla="*/ 135 h 159" name="T21"/>
                <a:gd fmla="*/ 40 w 158" name="T22"/>
                <a:gd fmla="*/ 96 h 159" name="T23"/>
                <a:gd fmla="*/ 0 w 158" name="T24"/>
                <a:gd fmla="*/ 80 h 159" name="T25"/>
                <a:gd fmla="*/ 40 w 158" name="T26"/>
                <a:gd fmla="*/ 63 h 159" name="T27"/>
                <a:gd fmla="*/ 23 w 158" name="T28"/>
                <a:gd fmla="*/ 23 h 159" name="T29"/>
                <a:gd fmla="*/ 62 w 158" name="T30"/>
                <a:gd fmla="*/ 41 h 159" name="T31"/>
                <a:gd fmla="*/ 78 w 158" name="T32"/>
                <a:gd fmla="*/ 0 h 15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59" w="158">
                  <a:moveTo>
                    <a:pt x="78" y="0"/>
                  </a:moveTo>
                  <a:cubicBezTo>
                    <a:pt x="84" y="13"/>
                    <a:pt x="89" y="27"/>
                    <a:pt x="95" y="41"/>
                  </a:cubicBezTo>
                  <a:cubicBezTo>
                    <a:pt x="108" y="35"/>
                    <a:pt x="121" y="29"/>
                    <a:pt x="135" y="23"/>
                  </a:cubicBezTo>
                  <a:cubicBezTo>
                    <a:pt x="129" y="36"/>
                    <a:pt x="123" y="50"/>
                    <a:pt x="117" y="63"/>
                  </a:cubicBezTo>
                  <a:cubicBezTo>
                    <a:pt x="130" y="69"/>
                    <a:pt x="144" y="74"/>
                    <a:pt x="158" y="79"/>
                  </a:cubicBezTo>
                  <a:cubicBezTo>
                    <a:pt x="145" y="85"/>
                    <a:pt x="131" y="90"/>
                    <a:pt x="117" y="95"/>
                  </a:cubicBezTo>
                  <a:cubicBezTo>
                    <a:pt x="123" y="109"/>
                    <a:pt x="129" y="122"/>
                    <a:pt x="134" y="135"/>
                  </a:cubicBezTo>
                  <a:cubicBezTo>
                    <a:pt x="121" y="130"/>
                    <a:pt x="108" y="124"/>
                    <a:pt x="95" y="118"/>
                  </a:cubicBezTo>
                  <a:cubicBezTo>
                    <a:pt x="89" y="131"/>
                    <a:pt x="84" y="145"/>
                    <a:pt x="79" y="159"/>
                  </a:cubicBezTo>
                  <a:cubicBezTo>
                    <a:pt x="73" y="145"/>
                    <a:pt x="68" y="131"/>
                    <a:pt x="63" y="118"/>
                  </a:cubicBezTo>
                  <a:cubicBezTo>
                    <a:pt x="49" y="124"/>
                    <a:pt x="36" y="130"/>
                    <a:pt x="23" y="135"/>
                  </a:cubicBezTo>
                  <a:cubicBezTo>
                    <a:pt x="28" y="122"/>
                    <a:pt x="34" y="109"/>
                    <a:pt x="40" y="96"/>
                  </a:cubicBezTo>
                  <a:cubicBezTo>
                    <a:pt x="27" y="90"/>
                    <a:pt x="13" y="85"/>
                    <a:pt x="0" y="80"/>
                  </a:cubicBezTo>
                  <a:cubicBezTo>
                    <a:pt x="13" y="74"/>
                    <a:pt x="27" y="69"/>
                    <a:pt x="40" y="63"/>
                  </a:cubicBezTo>
                  <a:cubicBezTo>
                    <a:pt x="34" y="50"/>
                    <a:pt x="28" y="37"/>
                    <a:pt x="23" y="23"/>
                  </a:cubicBezTo>
                  <a:cubicBezTo>
                    <a:pt x="36" y="29"/>
                    <a:pt x="49" y="35"/>
                    <a:pt x="62" y="41"/>
                  </a:cubicBezTo>
                  <a:cubicBezTo>
                    <a:pt x="68" y="28"/>
                    <a:pt x="73" y="14"/>
                    <a:pt x="78"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1" name="Freeform 19"/>
            <p:cNvSpPr/>
            <p:nvPr/>
          </p:nvSpPr>
          <p:spPr bwMode="auto">
            <a:xfrm>
              <a:off x="4051" y="1364"/>
              <a:ext cx="147" cy="147"/>
            </a:xfrm>
            <a:custGeom>
              <a:gdLst>
                <a:gd fmla="*/ 79 w 159" name="T0"/>
                <a:gd fmla="*/ 0 h 159" name="T1"/>
                <a:gd fmla="*/ 95 w 159" name="T2"/>
                <a:gd fmla="*/ 41 h 159" name="T3"/>
                <a:gd fmla="*/ 135 w 159" name="T4"/>
                <a:gd fmla="*/ 23 h 159" name="T5"/>
                <a:gd fmla="*/ 118 w 159" name="T6"/>
                <a:gd fmla="*/ 63 h 159" name="T7"/>
                <a:gd fmla="*/ 159 w 159" name="T8"/>
                <a:gd fmla="*/ 79 h 159" name="T9"/>
                <a:gd fmla="*/ 118 w 159" name="T10"/>
                <a:gd fmla="*/ 95 h 159" name="T11"/>
                <a:gd fmla="*/ 135 w 159" name="T12"/>
                <a:gd fmla="*/ 135 h 159" name="T13"/>
                <a:gd fmla="*/ 96 w 159" name="T14"/>
                <a:gd fmla="*/ 118 h 159" name="T15"/>
                <a:gd fmla="*/ 80 w 159" name="T16"/>
                <a:gd fmla="*/ 159 h 159" name="T17"/>
                <a:gd fmla="*/ 63 w 159" name="T18"/>
                <a:gd fmla="*/ 118 h 159" name="T19"/>
                <a:gd fmla="*/ 24 w 159" name="T20"/>
                <a:gd fmla="*/ 135 h 159" name="T21"/>
                <a:gd fmla="*/ 41 w 159" name="T22"/>
                <a:gd fmla="*/ 96 h 159" name="T23"/>
                <a:gd fmla="*/ 0 w 159" name="T24"/>
                <a:gd fmla="*/ 80 h 159" name="T25"/>
                <a:gd fmla="*/ 41 w 159" name="T26"/>
                <a:gd fmla="*/ 63 h 159" name="T27"/>
                <a:gd fmla="*/ 24 w 159" name="T28"/>
                <a:gd fmla="*/ 23 h 159" name="T29"/>
                <a:gd fmla="*/ 63 w 159" name="T30"/>
                <a:gd fmla="*/ 41 h 159" name="T31"/>
                <a:gd fmla="*/ 79 w 159" name="T32"/>
                <a:gd fmla="*/ 0 h 15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59" w="159">
                  <a:moveTo>
                    <a:pt x="79" y="0"/>
                  </a:moveTo>
                  <a:cubicBezTo>
                    <a:pt x="85" y="13"/>
                    <a:pt x="90" y="27"/>
                    <a:pt x="95" y="41"/>
                  </a:cubicBezTo>
                  <a:cubicBezTo>
                    <a:pt x="109" y="35"/>
                    <a:pt x="122" y="29"/>
                    <a:pt x="135" y="23"/>
                  </a:cubicBezTo>
                  <a:cubicBezTo>
                    <a:pt x="130" y="37"/>
                    <a:pt x="124" y="50"/>
                    <a:pt x="118" y="63"/>
                  </a:cubicBezTo>
                  <a:cubicBezTo>
                    <a:pt x="131" y="69"/>
                    <a:pt x="145" y="74"/>
                    <a:pt x="159" y="79"/>
                  </a:cubicBezTo>
                  <a:cubicBezTo>
                    <a:pt x="146" y="85"/>
                    <a:pt x="132" y="90"/>
                    <a:pt x="118" y="95"/>
                  </a:cubicBezTo>
                  <a:cubicBezTo>
                    <a:pt x="124" y="109"/>
                    <a:pt x="130" y="122"/>
                    <a:pt x="135" y="135"/>
                  </a:cubicBezTo>
                  <a:cubicBezTo>
                    <a:pt x="122" y="130"/>
                    <a:pt x="109" y="124"/>
                    <a:pt x="96" y="118"/>
                  </a:cubicBezTo>
                  <a:cubicBezTo>
                    <a:pt x="90" y="131"/>
                    <a:pt x="85" y="145"/>
                    <a:pt x="80" y="159"/>
                  </a:cubicBezTo>
                  <a:cubicBezTo>
                    <a:pt x="74" y="145"/>
                    <a:pt x="69" y="131"/>
                    <a:pt x="63" y="118"/>
                  </a:cubicBezTo>
                  <a:cubicBezTo>
                    <a:pt x="50" y="124"/>
                    <a:pt x="37" y="130"/>
                    <a:pt x="24" y="135"/>
                  </a:cubicBezTo>
                  <a:cubicBezTo>
                    <a:pt x="29" y="122"/>
                    <a:pt x="35" y="109"/>
                    <a:pt x="41" y="96"/>
                  </a:cubicBezTo>
                  <a:cubicBezTo>
                    <a:pt x="28" y="90"/>
                    <a:pt x="14" y="85"/>
                    <a:pt x="0" y="80"/>
                  </a:cubicBezTo>
                  <a:cubicBezTo>
                    <a:pt x="13" y="74"/>
                    <a:pt x="27" y="69"/>
                    <a:pt x="41" y="63"/>
                  </a:cubicBezTo>
                  <a:cubicBezTo>
                    <a:pt x="35" y="50"/>
                    <a:pt x="29" y="37"/>
                    <a:pt x="24" y="23"/>
                  </a:cubicBezTo>
                  <a:cubicBezTo>
                    <a:pt x="37" y="29"/>
                    <a:pt x="50" y="35"/>
                    <a:pt x="63" y="41"/>
                  </a:cubicBezTo>
                  <a:cubicBezTo>
                    <a:pt x="69" y="28"/>
                    <a:pt x="74" y="14"/>
                    <a:pt x="79"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2" name="Freeform 20"/>
            <p:cNvSpPr>
              <a:spLocks noEditPoints="1"/>
            </p:cNvSpPr>
            <p:nvPr/>
          </p:nvSpPr>
          <p:spPr bwMode="auto">
            <a:xfrm>
              <a:off x="3279" y="1453"/>
              <a:ext cx="686" cy="365"/>
            </a:xfrm>
            <a:custGeom>
              <a:gdLst>
                <a:gd fmla="*/ 173 w 744" name="T0"/>
                <a:gd fmla="*/ 171 h 395" name="T1"/>
                <a:gd fmla="*/ 155 w 744" name="T2"/>
                <a:gd fmla="*/ 238 h 395" name="T3"/>
                <a:gd fmla="*/ 576 w 744" name="T4"/>
                <a:gd fmla="*/ 274 h 395" name="T5"/>
                <a:gd fmla="*/ 565 w 744" name="T6"/>
                <a:gd fmla="*/ 200 h 395" name="T7"/>
                <a:gd fmla="*/ 654 w 744" name="T8"/>
                <a:gd fmla="*/ 147 h 395" name="T9"/>
                <a:gd fmla="*/ 637 w 744" name="T10"/>
                <a:gd fmla="*/ 0 h 395" name="T11"/>
                <a:gd fmla="*/ 736 w 744" name="T12"/>
                <a:gd fmla="*/ 25 h 395" name="T13"/>
                <a:gd fmla="*/ 723 w 744" name="T14"/>
                <a:gd fmla="*/ 112 h 395" name="T15"/>
                <a:gd fmla="*/ 714 w 744" name="T16"/>
                <a:gd fmla="*/ 207 h 395" name="T17"/>
                <a:gd fmla="*/ 679 w 744" name="T18"/>
                <a:gd fmla="*/ 297 h 395" name="T19"/>
                <a:gd fmla="*/ 613 w 744" name="T20"/>
                <a:gd fmla="*/ 331 h 395" name="T21"/>
                <a:gd fmla="*/ 558 w 744" name="T22"/>
                <a:gd fmla="*/ 392 h 395" name="T23"/>
                <a:gd fmla="*/ 193 w 744" name="T24"/>
                <a:gd fmla="*/ 390 h 395" name="T25"/>
                <a:gd fmla="*/ 132 w 744" name="T26"/>
                <a:gd fmla="*/ 336 h 395" name="T27"/>
                <a:gd fmla="*/ 83 w 744" name="T28"/>
                <a:gd fmla="*/ 316 h 395" name="T29"/>
                <a:gd fmla="*/ 65 w 744" name="T30"/>
                <a:gd fmla="*/ 260 h 395" name="T31"/>
                <a:gd fmla="*/ 2 w 744" name="T32"/>
                <a:gd fmla="*/ 151 h 395" name="T33"/>
                <a:gd fmla="*/ 21 w 744" name="T34"/>
                <a:gd fmla="*/ 99 h 395" name="T35"/>
                <a:gd fmla="*/ 12 w 744" name="T36"/>
                <a:gd fmla="*/ 48 h 395" name="T37"/>
                <a:gd fmla="*/ 106 w 744" name="T38"/>
                <a:gd fmla="*/ 0 h 395" name="T39"/>
                <a:gd fmla="*/ 92 w 744" name="T40"/>
                <a:gd fmla="*/ 109 h 395" name="T41"/>
                <a:gd fmla="*/ 15 w 744" name="T42"/>
                <a:gd fmla="*/ 33 h 395" name="T43"/>
                <a:gd fmla="*/ 74 w 744" name="T44"/>
                <a:gd fmla="*/ 49 h 395" name="T45"/>
                <a:gd fmla="*/ 71 w 744" name="T46"/>
                <a:gd fmla="*/ 19 h 395" name="T47"/>
                <a:gd fmla="*/ 673 w 744" name="T48"/>
                <a:gd fmla="*/ 18 h 395" name="T49"/>
                <a:gd fmla="*/ 670 w 744" name="T50"/>
                <a:gd fmla="*/ 49 h 395" name="T51"/>
                <a:gd fmla="*/ 729 w 744" name="T52"/>
                <a:gd fmla="*/ 36 h 395" name="T53"/>
                <a:gd fmla="*/ 673 w 744" name="T54"/>
                <a:gd fmla="*/ 18 h 395" name="T55"/>
                <a:gd fmla="*/ 28 w 744" name="T56"/>
                <a:gd fmla="*/ 117 h 395" name="T57"/>
                <a:gd fmla="*/ 32 w 744" name="T58"/>
                <a:gd fmla="*/ 183 h 395" name="T59"/>
                <a:gd fmla="*/ 80 w 744" name="T60"/>
                <a:gd fmla="*/ 133 h 395" name="T61"/>
                <a:gd fmla="*/ 99 w 744" name="T62"/>
                <a:gd fmla="*/ 27 h 395" name="T63"/>
                <a:gd fmla="*/ 648 w 744" name="T64"/>
                <a:gd fmla="*/ 74 h 395" name="T65"/>
                <a:gd fmla="*/ 664 w 744" name="T66"/>
                <a:gd fmla="*/ 155 h 395" name="T67"/>
                <a:gd fmla="*/ 721 w 744" name="T68"/>
                <a:gd fmla="*/ 184 h 395" name="T69"/>
                <a:gd fmla="*/ 728 w 744" name="T70"/>
                <a:gd fmla="*/ 135 h 395" name="T71"/>
                <a:gd fmla="*/ 645 w 744" name="T72"/>
                <a:gd fmla="*/ 27 h 395" name="T73"/>
                <a:gd fmla="*/ 31 w 744" name="T74"/>
                <a:gd fmla="*/ 58 h 395" name="T75"/>
                <a:gd fmla="*/ 31 w 744" name="T76"/>
                <a:gd fmla="*/ 58 h 395" name="T77"/>
                <a:gd fmla="*/ 713 w 744" name="T78"/>
                <a:gd fmla="*/ 58 h 395" name="T79"/>
                <a:gd fmla="*/ 86 w 744" name="T80"/>
                <a:gd fmla="*/ 158 h 395" name="T81"/>
                <a:gd fmla="*/ 104 w 744" name="T82"/>
                <a:gd fmla="*/ 238 h 395" name="T83"/>
                <a:gd fmla="*/ 144 w 744" name="T84"/>
                <a:gd fmla="*/ 347 h 395" name="T85"/>
                <a:gd fmla="*/ 164 w 744" name="T86"/>
                <a:gd fmla="*/ 331 h 395" name="T87"/>
                <a:gd fmla="*/ 144 w 744" name="T88"/>
                <a:gd fmla="*/ 246 h 395" name="T89"/>
                <a:gd fmla="*/ 158 w 744" name="T90"/>
                <a:gd fmla="*/ 166 h 395" name="T91"/>
                <a:gd fmla="*/ 86 w 744" name="T92"/>
                <a:gd fmla="*/ 158 h 395" name="T93"/>
                <a:gd fmla="*/ 585 w 744" name="T94"/>
                <a:gd fmla="*/ 166 h 395" name="T95"/>
                <a:gd fmla="*/ 593 w 744" name="T96"/>
                <a:gd fmla="*/ 270 h 395" name="T97"/>
                <a:gd fmla="*/ 580 w 744" name="T98"/>
                <a:gd fmla="*/ 378 h 395" name="T99"/>
                <a:gd fmla="*/ 637 w 744" name="T100"/>
                <a:gd fmla="*/ 293 h 395" name="T101"/>
                <a:gd fmla="*/ 659 w 744" name="T102"/>
                <a:gd fmla="*/ 198 h 395" name="T103"/>
                <a:gd fmla="*/ 30 w 744" name="T104"/>
                <a:gd fmla="*/ 193 h 395" name="T105"/>
                <a:gd fmla="*/ 77 w 744" name="T106"/>
                <a:gd fmla="*/ 308 h 395" name="T107"/>
                <a:gd fmla="*/ 92 w 744" name="T108"/>
                <a:gd fmla="*/ 230 h 395" name="T109"/>
                <a:gd fmla="*/ 30 w 744" name="T110"/>
                <a:gd fmla="*/ 193 h 395" name="T111"/>
                <a:gd fmla="*/ 656 w 744" name="T112"/>
                <a:gd fmla="*/ 303 h 395" name="T113"/>
                <a:gd fmla="*/ 670 w 744" name="T114"/>
                <a:gd fmla="*/ 264 h 395" name="T115"/>
                <a:gd fmla="*/ 669 w 744" name="T116"/>
                <a:gd fmla="*/ 174 h 395" name="T117"/>
                <a:gd fmla="*/ 257 w 744" name="T118"/>
                <a:gd fmla="*/ 268 h 395" name="T119"/>
                <a:gd fmla="*/ 179 w 744" name="T120"/>
                <a:gd fmla="*/ 383 h 395" name="T121"/>
                <a:gd fmla="*/ 543 w 744" name="T122"/>
                <a:gd fmla="*/ 379 h 395" name="T123"/>
                <a:gd fmla="*/ 572 w 744" name="T124"/>
                <a:gd fmla="*/ 284 h 39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95" w="744">
                  <a:moveTo>
                    <a:pt x="90" y="147"/>
                  </a:moveTo>
                  <a:cubicBezTo>
                    <a:pt x="114" y="148"/>
                    <a:pt x="139" y="144"/>
                    <a:pt x="155" y="153"/>
                  </a:cubicBezTo>
                  <a:cubicBezTo>
                    <a:pt x="163" y="157"/>
                    <a:pt x="168" y="163"/>
                    <a:pt x="173" y="171"/>
                  </a:cubicBezTo>
                  <a:cubicBezTo>
                    <a:pt x="177" y="179"/>
                    <a:pt x="181" y="192"/>
                    <a:pt x="178" y="203"/>
                  </a:cubicBezTo>
                  <a:cubicBezTo>
                    <a:pt x="176" y="210"/>
                    <a:pt x="172" y="216"/>
                    <a:pt x="168" y="222"/>
                  </a:cubicBezTo>
                  <a:cubicBezTo>
                    <a:pt x="163" y="227"/>
                    <a:pt x="158" y="232"/>
                    <a:pt x="155" y="238"/>
                  </a:cubicBezTo>
                  <a:cubicBezTo>
                    <a:pt x="151" y="254"/>
                    <a:pt x="161" y="267"/>
                    <a:pt x="167" y="275"/>
                  </a:cubicBezTo>
                  <a:cubicBezTo>
                    <a:pt x="229" y="261"/>
                    <a:pt x="297" y="251"/>
                    <a:pt x="372" y="251"/>
                  </a:cubicBezTo>
                  <a:cubicBezTo>
                    <a:pt x="446" y="251"/>
                    <a:pt x="515" y="261"/>
                    <a:pt x="576" y="274"/>
                  </a:cubicBezTo>
                  <a:cubicBezTo>
                    <a:pt x="584" y="267"/>
                    <a:pt x="594" y="252"/>
                    <a:pt x="588" y="237"/>
                  </a:cubicBezTo>
                  <a:cubicBezTo>
                    <a:pt x="585" y="230"/>
                    <a:pt x="579" y="225"/>
                    <a:pt x="575" y="219"/>
                  </a:cubicBezTo>
                  <a:cubicBezTo>
                    <a:pt x="571" y="214"/>
                    <a:pt x="566" y="208"/>
                    <a:pt x="565" y="200"/>
                  </a:cubicBezTo>
                  <a:cubicBezTo>
                    <a:pt x="564" y="188"/>
                    <a:pt x="567" y="178"/>
                    <a:pt x="571" y="170"/>
                  </a:cubicBezTo>
                  <a:cubicBezTo>
                    <a:pt x="575" y="163"/>
                    <a:pt x="582" y="157"/>
                    <a:pt x="589" y="153"/>
                  </a:cubicBezTo>
                  <a:cubicBezTo>
                    <a:pt x="605" y="144"/>
                    <a:pt x="630" y="148"/>
                    <a:pt x="654" y="147"/>
                  </a:cubicBezTo>
                  <a:cubicBezTo>
                    <a:pt x="655" y="133"/>
                    <a:pt x="656" y="119"/>
                    <a:pt x="652" y="108"/>
                  </a:cubicBezTo>
                  <a:cubicBezTo>
                    <a:pt x="649" y="98"/>
                    <a:pt x="643" y="89"/>
                    <a:pt x="640" y="79"/>
                  </a:cubicBezTo>
                  <a:cubicBezTo>
                    <a:pt x="633" y="57"/>
                    <a:pt x="638" y="28"/>
                    <a:pt x="637" y="0"/>
                  </a:cubicBezTo>
                  <a:cubicBezTo>
                    <a:pt x="643" y="7"/>
                    <a:pt x="647" y="16"/>
                    <a:pt x="652" y="24"/>
                  </a:cubicBezTo>
                  <a:cubicBezTo>
                    <a:pt x="656" y="22"/>
                    <a:pt x="658" y="18"/>
                    <a:pt x="662" y="15"/>
                  </a:cubicBezTo>
                  <a:cubicBezTo>
                    <a:pt x="683" y="1"/>
                    <a:pt x="725" y="5"/>
                    <a:pt x="736" y="25"/>
                  </a:cubicBezTo>
                  <a:cubicBezTo>
                    <a:pt x="743" y="38"/>
                    <a:pt x="732" y="50"/>
                    <a:pt x="723" y="56"/>
                  </a:cubicBezTo>
                  <a:cubicBezTo>
                    <a:pt x="723" y="70"/>
                    <a:pt x="723" y="83"/>
                    <a:pt x="723" y="98"/>
                  </a:cubicBezTo>
                  <a:cubicBezTo>
                    <a:pt x="723" y="102"/>
                    <a:pt x="722" y="108"/>
                    <a:pt x="723" y="112"/>
                  </a:cubicBezTo>
                  <a:cubicBezTo>
                    <a:pt x="724" y="116"/>
                    <a:pt x="728" y="120"/>
                    <a:pt x="730" y="123"/>
                  </a:cubicBezTo>
                  <a:cubicBezTo>
                    <a:pt x="737" y="133"/>
                    <a:pt x="744" y="146"/>
                    <a:pt x="741" y="163"/>
                  </a:cubicBezTo>
                  <a:cubicBezTo>
                    <a:pt x="739" y="181"/>
                    <a:pt x="724" y="196"/>
                    <a:pt x="714" y="207"/>
                  </a:cubicBezTo>
                  <a:cubicBezTo>
                    <a:pt x="702" y="220"/>
                    <a:pt x="691" y="231"/>
                    <a:pt x="683" y="247"/>
                  </a:cubicBezTo>
                  <a:cubicBezTo>
                    <a:pt x="679" y="256"/>
                    <a:pt x="679" y="264"/>
                    <a:pt x="679" y="279"/>
                  </a:cubicBezTo>
                  <a:cubicBezTo>
                    <a:pt x="679" y="284"/>
                    <a:pt x="679" y="290"/>
                    <a:pt x="679" y="297"/>
                  </a:cubicBezTo>
                  <a:cubicBezTo>
                    <a:pt x="678" y="306"/>
                    <a:pt x="678" y="315"/>
                    <a:pt x="670" y="316"/>
                  </a:cubicBezTo>
                  <a:cubicBezTo>
                    <a:pt x="654" y="320"/>
                    <a:pt x="644" y="300"/>
                    <a:pt x="630" y="301"/>
                  </a:cubicBezTo>
                  <a:cubicBezTo>
                    <a:pt x="617" y="302"/>
                    <a:pt x="616" y="320"/>
                    <a:pt x="613" y="331"/>
                  </a:cubicBezTo>
                  <a:cubicBezTo>
                    <a:pt x="611" y="339"/>
                    <a:pt x="608" y="347"/>
                    <a:pt x="606" y="354"/>
                  </a:cubicBezTo>
                  <a:cubicBezTo>
                    <a:pt x="600" y="367"/>
                    <a:pt x="592" y="382"/>
                    <a:pt x="581" y="390"/>
                  </a:cubicBezTo>
                  <a:cubicBezTo>
                    <a:pt x="575" y="395"/>
                    <a:pt x="567" y="394"/>
                    <a:pt x="558" y="392"/>
                  </a:cubicBezTo>
                  <a:cubicBezTo>
                    <a:pt x="535" y="386"/>
                    <a:pt x="511" y="380"/>
                    <a:pt x="486" y="376"/>
                  </a:cubicBezTo>
                  <a:cubicBezTo>
                    <a:pt x="449" y="371"/>
                    <a:pt x="411" y="367"/>
                    <a:pt x="377" y="367"/>
                  </a:cubicBezTo>
                  <a:cubicBezTo>
                    <a:pt x="307" y="367"/>
                    <a:pt x="249" y="375"/>
                    <a:pt x="193" y="390"/>
                  </a:cubicBezTo>
                  <a:cubicBezTo>
                    <a:pt x="184" y="393"/>
                    <a:pt x="175" y="395"/>
                    <a:pt x="167" y="392"/>
                  </a:cubicBezTo>
                  <a:cubicBezTo>
                    <a:pt x="161" y="389"/>
                    <a:pt x="155" y="383"/>
                    <a:pt x="151" y="377"/>
                  </a:cubicBezTo>
                  <a:cubicBezTo>
                    <a:pt x="143" y="365"/>
                    <a:pt x="136" y="352"/>
                    <a:pt x="132" y="336"/>
                  </a:cubicBezTo>
                  <a:cubicBezTo>
                    <a:pt x="128" y="323"/>
                    <a:pt x="129" y="301"/>
                    <a:pt x="113" y="301"/>
                  </a:cubicBezTo>
                  <a:cubicBezTo>
                    <a:pt x="108" y="301"/>
                    <a:pt x="102" y="305"/>
                    <a:pt x="97" y="308"/>
                  </a:cubicBezTo>
                  <a:cubicBezTo>
                    <a:pt x="92" y="310"/>
                    <a:pt x="88" y="314"/>
                    <a:pt x="83" y="316"/>
                  </a:cubicBezTo>
                  <a:cubicBezTo>
                    <a:pt x="77" y="318"/>
                    <a:pt x="72" y="317"/>
                    <a:pt x="69" y="314"/>
                  </a:cubicBezTo>
                  <a:cubicBezTo>
                    <a:pt x="64" y="309"/>
                    <a:pt x="65" y="297"/>
                    <a:pt x="65" y="288"/>
                  </a:cubicBezTo>
                  <a:cubicBezTo>
                    <a:pt x="65" y="278"/>
                    <a:pt x="66" y="268"/>
                    <a:pt x="65" y="260"/>
                  </a:cubicBezTo>
                  <a:cubicBezTo>
                    <a:pt x="63" y="245"/>
                    <a:pt x="52" y="233"/>
                    <a:pt x="44" y="223"/>
                  </a:cubicBezTo>
                  <a:cubicBezTo>
                    <a:pt x="36" y="214"/>
                    <a:pt x="26" y="203"/>
                    <a:pt x="18" y="192"/>
                  </a:cubicBezTo>
                  <a:cubicBezTo>
                    <a:pt x="9" y="182"/>
                    <a:pt x="0" y="170"/>
                    <a:pt x="2" y="151"/>
                  </a:cubicBezTo>
                  <a:cubicBezTo>
                    <a:pt x="4" y="139"/>
                    <a:pt x="9" y="129"/>
                    <a:pt x="15" y="121"/>
                  </a:cubicBezTo>
                  <a:cubicBezTo>
                    <a:pt x="17" y="119"/>
                    <a:pt x="21" y="115"/>
                    <a:pt x="21" y="113"/>
                  </a:cubicBezTo>
                  <a:cubicBezTo>
                    <a:pt x="22" y="109"/>
                    <a:pt x="21" y="103"/>
                    <a:pt x="21" y="99"/>
                  </a:cubicBezTo>
                  <a:cubicBezTo>
                    <a:pt x="21" y="89"/>
                    <a:pt x="21" y="81"/>
                    <a:pt x="21" y="70"/>
                  </a:cubicBezTo>
                  <a:cubicBezTo>
                    <a:pt x="21" y="65"/>
                    <a:pt x="22" y="59"/>
                    <a:pt x="21" y="56"/>
                  </a:cubicBezTo>
                  <a:cubicBezTo>
                    <a:pt x="20" y="53"/>
                    <a:pt x="14" y="51"/>
                    <a:pt x="12" y="48"/>
                  </a:cubicBezTo>
                  <a:cubicBezTo>
                    <a:pt x="8" y="44"/>
                    <a:pt x="4" y="35"/>
                    <a:pt x="7" y="27"/>
                  </a:cubicBezTo>
                  <a:cubicBezTo>
                    <a:pt x="18" y="1"/>
                    <a:pt x="76" y="0"/>
                    <a:pt x="91" y="24"/>
                  </a:cubicBezTo>
                  <a:cubicBezTo>
                    <a:pt x="96" y="16"/>
                    <a:pt x="101" y="8"/>
                    <a:pt x="106" y="0"/>
                  </a:cubicBezTo>
                  <a:cubicBezTo>
                    <a:pt x="107" y="0"/>
                    <a:pt x="107" y="0"/>
                    <a:pt x="107" y="1"/>
                  </a:cubicBezTo>
                  <a:cubicBezTo>
                    <a:pt x="106" y="28"/>
                    <a:pt x="111" y="58"/>
                    <a:pt x="104" y="79"/>
                  </a:cubicBezTo>
                  <a:cubicBezTo>
                    <a:pt x="101" y="89"/>
                    <a:pt x="95" y="98"/>
                    <a:pt x="92" y="109"/>
                  </a:cubicBezTo>
                  <a:cubicBezTo>
                    <a:pt x="88" y="120"/>
                    <a:pt x="89" y="133"/>
                    <a:pt x="90" y="147"/>
                  </a:cubicBezTo>
                  <a:close/>
                  <a:moveTo>
                    <a:pt x="25" y="20"/>
                  </a:moveTo>
                  <a:cubicBezTo>
                    <a:pt x="21" y="22"/>
                    <a:pt x="15" y="28"/>
                    <a:pt x="15" y="33"/>
                  </a:cubicBezTo>
                  <a:cubicBezTo>
                    <a:pt x="14" y="40"/>
                    <a:pt x="20" y="46"/>
                    <a:pt x="26" y="48"/>
                  </a:cubicBezTo>
                  <a:cubicBezTo>
                    <a:pt x="32" y="51"/>
                    <a:pt x="43" y="49"/>
                    <a:pt x="52" y="49"/>
                  </a:cubicBezTo>
                  <a:cubicBezTo>
                    <a:pt x="59" y="49"/>
                    <a:pt x="70" y="51"/>
                    <a:pt x="74" y="49"/>
                  </a:cubicBezTo>
                  <a:cubicBezTo>
                    <a:pt x="77" y="48"/>
                    <a:pt x="78" y="44"/>
                    <a:pt x="80" y="41"/>
                  </a:cubicBezTo>
                  <a:cubicBezTo>
                    <a:pt x="82" y="38"/>
                    <a:pt x="85" y="35"/>
                    <a:pt x="85" y="32"/>
                  </a:cubicBezTo>
                  <a:cubicBezTo>
                    <a:pt x="85" y="26"/>
                    <a:pt x="76" y="21"/>
                    <a:pt x="71" y="19"/>
                  </a:cubicBezTo>
                  <a:cubicBezTo>
                    <a:pt x="64" y="16"/>
                    <a:pt x="55" y="15"/>
                    <a:pt x="48" y="15"/>
                  </a:cubicBezTo>
                  <a:cubicBezTo>
                    <a:pt x="39" y="15"/>
                    <a:pt x="31" y="17"/>
                    <a:pt x="25" y="20"/>
                  </a:cubicBezTo>
                  <a:close/>
                  <a:moveTo>
                    <a:pt x="673" y="18"/>
                  </a:moveTo>
                  <a:cubicBezTo>
                    <a:pt x="667" y="21"/>
                    <a:pt x="659" y="26"/>
                    <a:pt x="659" y="33"/>
                  </a:cubicBezTo>
                  <a:cubicBezTo>
                    <a:pt x="659" y="35"/>
                    <a:pt x="662" y="38"/>
                    <a:pt x="664" y="41"/>
                  </a:cubicBezTo>
                  <a:cubicBezTo>
                    <a:pt x="666" y="44"/>
                    <a:pt x="668" y="48"/>
                    <a:pt x="670" y="49"/>
                  </a:cubicBezTo>
                  <a:cubicBezTo>
                    <a:pt x="674" y="51"/>
                    <a:pt x="685" y="49"/>
                    <a:pt x="692" y="49"/>
                  </a:cubicBezTo>
                  <a:cubicBezTo>
                    <a:pt x="699" y="49"/>
                    <a:pt x="707" y="50"/>
                    <a:pt x="714" y="49"/>
                  </a:cubicBezTo>
                  <a:cubicBezTo>
                    <a:pt x="721" y="49"/>
                    <a:pt x="729" y="42"/>
                    <a:pt x="729" y="36"/>
                  </a:cubicBezTo>
                  <a:cubicBezTo>
                    <a:pt x="731" y="27"/>
                    <a:pt x="721" y="21"/>
                    <a:pt x="716" y="19"/>
                  </a:cubicBezTo>
                  <a:cubicBezTo>
                    <a:pt x="709" y="16"/>
                    <a:pt x="701" y="15"/>
                    <a:pt x="692" y="15"/>
                  </a:cubicBezTo>
                  <a:cubicBezTo>
                    <a:pt x="686" y="15"/>
                    <a:pt x="679" y="16"/>
                    <a:pt x="673" y="18"/>
                  </a:cubicBezTo>
                  <a:close/>
                  <a:moveTo>
                    <a:pt x="77" y="59"/>
                  </a:moveTo>
                  <a:cubicBezTo>
                    <a:pt x="70" y="70"/>
                    <a:pt x="62" y="80"/>
                    <a:pt x="54" y="89"/>
                  </a:cubicBezTo>
                  <a:cubicBezTo>
                    <a:pt x="45" y="99"/>
                    <a:pt x="37" y="107"/>
                    <a:pt x="28" y="117"/>
                  </a:cubicBezTo>
                  <a:cubicBezTo>
                    <a:pt x="19" y="128"/>
                    <a:pt x="7" y="144"/>
                    <a:pt x="11" y="164"/>
                  </a:cubicBezTo>
                  <a:cubicBezTo>
                    <a:pt x="12" y="170"/>
                    <a:pt x="19" y="183"/>
                    <a:pt x="23" y="184"/>
                  </a:cubicBezTo>
                  <a:cubicBezTo>
                    <a:pt x="25" y="185"/>
                    <a:pt x="29" y="184"/>
                    <a:pt x="32" y="183"/>
                  </a:cubicBezTo>
                  <a:cubicBezTo>
                    <a:pt x="49" y="180"/>
                    <a:pt x="59" y="174"/>
                    <a:pt x="69" y="166"/>
                  </a:cubicBezTo>
                  <a:cubicBezTo>
                    <a:pt x="73" y="163"/>
                    <a:pt x="78" y="158"/>
                    <a:pt x="80" y="154"/>
                  </a:cubicBezTo>
                  <a:cubicBezTo>
                    <a:pt x="81" y="148"/>
                    <a:pt x="80" y="140"/>
                    <a:pt x="80" y="133"/>
                  </a:cubicBezTo>
                  <a:cubicBezTo>
                    <a:pt x="80" y="127"/>
                    <a:pt x="80" y="119"/>
                    <a:pt x="81" y="113"/>
                  </a:cubicBezTo>
                  <a:cubicBezTo>
                    <a:pt x="83" y="99"/>
                    <a:pt x="93" y="89"/>
                    <a:pt x="96" y="74"/>
                  </a:cubicBezTo>
                  <a:cubicBezTo>
                    <a:pt x="100" y="60"/>
                    <a:pt x="99" y="46"/>
                    <a:pt x="99" y="27"/>
                  </a:cubicBezTo>
                  <a:cubicBezTo>
                    <a:pt x="99" y="27"/>
                    <a:pt x="99" y="26"/>
                    <a:pt x="99" y="26"/>
                  </a:cubicBezTo>
                  <a:cubicBezTo>
                    <a:pt x="92" y="37"/>
                    <a:pt x="85" y="48"/>
                    <a:pt x="77" y="59"/>
                  </a:cubicBezTo>
                  <a:close/>
                  <a:moveTo>
                    <a:pt x="648" y="74"/>
                  </a:moveTo>
                  <a:cubicBezTo>
                    <a:pt x="650" y="86"/>
                    <a:pt x="658" y="97"/>
                    <a:pt x="662" y="109"/>
                  </a:cubicBezTo>
                  <a:cubicBezTo>
                    <a:pt x="664" y="116"/>
                    <a:pt x="664" y="125"/>
                    <a:pt x="664" y="134"/>
                  </a:cubicBezTo>
                  <a:cubicBezTo>
                    <a:pt x="664" y="140"/>
                    <a:pt x="663" y="149"/>
                    <a:pt x="664" y="155"/>
                  </a:cubicBezTo>
                  <a:cubicBezTo>
                    <a:pt x="665" y="158"/>
                    <a:pt x="671" y="163"/>
                    <a:pt x="675" y="166"/>
                  </a:cubicBezTo>
                  <a:cubicBezTo>
                    <a:pt x="683" y="173"/>
                    <a:pt x="691" y="178"/>
                    <a:pt x="703" y="181"/>
                  </a:cubicBezTo>
                  <a:cubicBezTo>
                    <a:pt x="706" y="182"/>
                    <a:pt x="717" y="185"/>
                    <a:pt x="721" y="184"/>
                  </a:cubicBezTo>
                  <a:cubicBezTo>
                    <a:pt x="724" y="184"/>
                    <a:pt x="726" y="178"/>
                    <a:pt x="728" y="176"/>
                  </a:cubicBezTo>
                  <a:cubicBezTo>
                    <a:pt x="730" y="172"/>
                    <a:pt x="731" y="169"/>
                    <a:pt x="732" y="166"/>
                  </a:cubicBezTo>
                  <a:cubicBezTo>
                    <a:pt x="735" y="155"/>
                    <a:pt x="732" y="142"/>
                    <a:pt x="728" y="135"/>
                  </a:cubicBezTo>
                  <a:cubicBezTo>
                    <a:pt x="723" y="125"/>
                    <a:pt x="715" y="116"/>
                    <a:pt x="707" y="108"/>
                  </a:cubicBezTo>
                  <a:cubicBezTo>
                    <a:pt x="700" y="100"/>
                    <a:pt x="692" y="92"/>
                    <a:pt x="685" y="83"/>
                  </a:cubicBezTo>
                  <a:cubicBezTo>
                    <a:pt x="670" y="64"/>
                    <a:pt x="657" y="46"/>
                    <a:pt x="645" y="27"/>
                  </a:cubicBezTo>
                  <a:cubicBezTo>
                    <a:pt x="645" y="27"/>
                    <a:pt x="645" y="26"/>
                    <a:pt x="645" y="26"/>
                  </a:cubicBezTo>
                  <a:cubicBezTo>
                    <a:pt x="645" y="44"/>
                    <a:pt x="644" y="61"/>
                    <a:pt x="648" y="74"/>
                  </a:cubicBezTo>
                  <a:close/>
                  <a:moveTo>
                    <a:pt x="31" y="58"/>
                  </a:moveTo>
                  <a:cubicBezTo>
                    <a:pt x="31" y="72"/>
                    <a:pt x="31" y="87"/>
                    <a:pt x="31" y="102"/>
                  </a:cubicBezTo>
                  <a:cubicBezTo>
                    <a:pt x="44" y="89"/>
                    <a:pt x="57" y="74"/>
                    <a:pt x="68" y="58"/>
                  </a:cubicBezTo>
                  <a:cubicBezTo>
                    <a:pt x="56" y="58"/>
                    <a:pt x="43" y="58"/>
                    <a:pt x="31" y="58"/>
                  </a:cubicBezTo>
                  <a:close/>
                  <a:moveTo>
                    <a:pt x="711" y="100"/>
                  </a:moveTo>
                  <a:cubicBezTo>
                    <a:pt x="712" y="100"/>
                    <a:pt x="712" y="102"/>
                    <a:pt x="713" y="101"/>
                  </a:cubicBezTo>
                  <a:cubicBezTo>
                    <a:pt x="713" y="87"/>
                    <a:pt x="713" y="72"/>
                    <a:pt x="713" y="58"/>
                  </a:cubicBezTo>
                  <a:cubicBezTo>
                    <a:pt x="701" y="58"/>
                    <a:pt x="688" y="58"/>
                    <a:pt x="676" y="58"/>
                  </a:cubicBezTo>
                  <a:cubicBezTo>
                    <a:pt x="686" y="73"/>
                    <a:pt x="699" y="87"/>
                    <a:pt x="711" y="100"/>
                  </a:cubicBezTo>
                  <a:close/>
                  <a:moveTo>
                    <a:pt x="86" y="158"/>
                  </a:moveTo>
                  <a:cubicBezTo>
                    <a:pt x="84" y="170"/>
                    <a:pt x="81" y="187"/>
                    <a:pt x="85" y="199"/>
                  </a:cubicBezTo>
                  <a:cubicBezTo>
                    <a:pt x="88" y="205"/>
                    <a:pt x="92" y="211"/>
                    <a:pt x="96" y="218"/>
                  </a:cubicBezTo>
                  <a:cubicBezTo>
                    <a:pt x="99" y="224"/>
                    <a:pt x="102" y="231"/>
                    <a:pt x="104" y="238"/>
                  </a:cubicBezTo>
                  <a:cubicBezTo>
                    <a:pt x="108" y="254"/>
                    <a:pt x="106" y="273"/>
                    <a:pt x="108" y="293"/>
                  </a:cubicBezTo>
                  <a:cubicBezTo>
                    <a:pt x="119" y="289"/>
                    <a:pt x="128" y="295"/>
                    <a:pt x="132" y="302"/>
                  </a:cubicBezTo>
                  <a:cubicBezTo>
                    <a:pt x="139" y="315"/>
                    <a:pt x="139" y="333"/>
                    <a:pt x="144" y="347"/>
                  </a:cubicBezTo>
                  <a:cubicBezTo>
                    <a:pt x="150" y="360"/>
                    <a:pt x="156" y="369"/>
                    <a:pt x="164" y="378"/>
                  </a:cubicBezTo>
                  <a:cubicBezTo>
                    <a:pt x="165" y="379"/>
                    <a:pt x="165" y="381"/>
                    <a:pt x="167" y="381"/>
                  </a:cubicBezTo>
                  <a:cubicBezTo>
                    <a:pt x="160" y="368"/>
                    <a:pt x="162" y="349"/>
                    <a:pt x="164" y="331"/>
                  </a:cubicBezTo>
                  <a:cubicBezTo>
                    <a:pt x="166" y="317"/>
                    <a:pt x="168" y="301"/>
                    <a:pt x="164" y="290"/>
                  </a:cubicBezTo>
                  <a:cubicBezTo>
                    <a:pt x="162" y="283"/>
                    <a:pt x="155" y="277"/>
                    <a:pt x="151" y="270"/>
                  </a:cubicBezTo>
                  <a:cubicBezTo>
                    <a:pt x="148" y="264"/>
                    <a:pt x="144" y="256"/>
                    <a:pt x="144" y="246"/>
                  </a:cubicBezTo>
                  <a:cubicBezTo>
                    <a:pt x="144" y="231"/>
                    <a:pt x="152" y="225"/>
                    <a:pt x="159" y="216"/>
                  </a:cubicBezTo>
                  <a:cubicBezTo>
                    <a:pt x="163" y="212"/>
                    <a:pt x="169" y="206"/>
                    <a:pt x="170" y="200"/>
                  </a:cubicBezTo>
                  <a:cubicBezTo>
                    <a:pt x="171" y="187"/>
                    <a:pt x="166" y="173"/>
                    <a:pt x="158" y="166"/>
                  </a:cubicBezTo>
                  <a:cubicBezTo>
                    <a:pt x="154" y="162"/>
                    <a:pt x="147" y="158"/>
                    <a:pt x="141" y="157"/>
                  </a:cubicBezTo>
                  <a:cubicBezTo>
                    <a:pt x="123" y="155"/>
                    <a:pt x="104" y="159"/>
                    <a:pt x="86" y="157"/>
                  </a:cubicBezTo>
                  <a:cubicBezTo>
                    <a:pt x="86" y="157"/>
                    <a:pt x="86" y="158"/>
                    <a:pt x="86" y="158"/>
                  </a:cubicBezTo>
                  <a:close/>
                  <a:moveTo>
                    <a:pt x="625" y="157"/>
                  </a:moveTo>
                  <a:cubicBezTo>
                    <a:pt x="618" y="157"/>
                    <a:pt x="611" y="156"/>
                    <a:pt x="603" y="157"/>
                  </a:cubicBezTo>
                  <a:cubicBezTo>
                    <a:pt x="597" y="158"/>
                    <a:pt x="589" y="162"/>
                    <a:pt x="585" y="166"/>
                  </a:cubicBezTo>
                  <a:cubicBezTo>
                    <a:pt x="579" y="173"/>
                    <a:pt x="570" y="192"/>
                    <a:pt x="576" y="204"/>
                  </a:cubicBezTo>
                  <a:cubicBezTo>
                    <a:pt x="580" y="215"/>
                    <a:pt x="590" y="221"/>
                    <a:pt x="596" y="230"/>
                  </a:cubicBezTo>
                  <a:cubicBezTo>
                    <a:pt x="603" y="243"/>
                    <a:pt x="598" y="259"/>
                    <a:pt x="593" y="270"/>
                  </a:cubicBezTo>
                  <a:cubicBezTo>
                    <a:pt x="588" y="279"/>
                    <a:pt x="579" y="286"/>
                    <a:pt x="578" y="299"/>
                  </a:cubicBezTo>
                  <a:cubicBezTo>
                    <a:pt x="576" y="325"/>
                    <a:pt x="588" y="360"/>
                    <a:pt x="577" y="381"/>
                  </a:cubicBezTo>
                  <a:cubicBezTo>
                    <a:pt x="579" y="381"/>
                    <a:pt x="579" y="379"/>
                    <a:pt x="580" y="378"/>
                  </a:cubicBezTo>
                  <a:cubicBezTo>
                    <a:pt x="588" y="369"/>
                    <a:pt x="594" y="360"/>
                    <a:pt x="599" y="348"/>
                  </a:cubicBezTo>
                  <a:cubicBezTo>
                    <a:pt x="605" y="334"/>
                    <a:pt x="605" y="315"/>
                    <a:pt x="611" y="303"/>
                  </a:cubicBezTo>
                  <a:cubicBezTo>
                    <a:pt x="616" y="295"/>
                    <a:pt x="625" y="289"/>
                    <a:pt x="637" y="293"/>
                  </a:cubicBezTo>
                  <a:cubicBezTo>
                    <a:pt x="638" y="272"/>
                    <a:pt x="635" y="254"/>
                    <a:pt x="640" y="238"/>
                  </a:cubicBezTo>
                  <a:cubicBezTo>
                    <a:pt x="642" y="230"/>
                    <a:pt x="645" y="223"/>
                    <a:pt x="649" y="217"/>
                  </a:cubicBezTo>
                  <a:cubicBezTo>
                    <a:pt x="652" y="210"/>
                    <a:pt x="657" y="204"/>
                    <a:pt x="659" y="198"/>
                  </a:cubicBezTo>
                  <a:cubicBezTo>
                    <a:pt x="663" y="186"/>
                    <a:pt x="660" y="169"/>
                    <a:pt x="658" y="157"/>
                  </a:cubicBezTo>
                  <a:cubicBezTo>
                    <a:pt x="647" y="157"/>
                    <a:pt x="635" y="157"/>
                    <a:pt x="625" y="157"/>
                  </a:cubicBezTo>
                  <a:close/>
                  <a:moveTo>
                    <a:pt x="30" y="193"/>
                  </a:moveTo>
                  <a:cubicBezTo>
                    <a:pt x="44" y="213"/>
                    <a:pt x="72" y="231"/>
                    <a:pt x="74" y="264"/>
                  </a:cubicBezTo>
                  <a:cubicBezTo>
                    <a:pt x="74" y="271"/>
                    <a:pt x="73" y="278"/>
                    <a:pt x="73" y="287"/>
                  </a:cubicBezTo>
                  <a:cubicBezTo>
                    <a:pt x="73" y="293"/>
                    <a:pt x="73" y="306"/>
                    <a:pt x="77" y="308"/>
                  </a:cubicBezTo>
                  <a:cubicBezTo>
                    <a:pt x="81" y="309"/>
                    <a:pt x="86" y="305"/>
                    <a:pt x="89" y="303"/>
                  </a:cubicBezTo>
                  <a:cubicBezTo>
                    <a:pt x="93" y="300"/>
                    <a:pt x="97" y="299"/>
                    <a:pt x="99" y="296"/>
                  </a:cubicBezTo>
                  <a:cubicBezTo>
                    <a:pt x="99" y="271"/>
                    <a:pt x="99" y="248"/>
                    <a:pt x="92" y="230"/>
                  </a:cubicBezTo>
                  <a:cubicBezTo>
                    <a:pt x="85" y="213"/>
                    <a:pt x="71" y="199"/>
                    <a:pt x="75" y="174"/>
                  </a:cubicBezTo>
                  <a:cubicBezTo>
                    <a:pt x="75" y="174"/>
                    <a:pt x="75" y="173"/>
                    <a:pt x="74" y="174"/>
                  </a:cubicBezTo>
                  <a:cubicBezTo>
                    <a:pt x="62" y="182"/>
                    <a:pt x="48" y="190"/>
                    <a:pt x="30" y="193"/>
                  </a:cubicBezTo>
                  <a:close/>
                  <a:moveTo>
                    <a:pt x="652" y="231"/>
                  </a:moveTo>
                  <a:cubicBezTo>
                    <a:pt x="644" y="251"/>
                    <a:pt x="646" y="270"/>
                    <a:pt x="644" y="297"/>
                  </a:cubicBezTo>
                  <a:cubicBezTo>
                    <a:pt x="648" y="299"/>
                    <a:pt x="652" y="301"/>
                    <a:pt x="656" y="303"/>
                  </a:cubicBezTo>
                  <a:cubicBezTo>
                    <a:pt x="659" y="305"/>
                    <a:pt x="665" y="310"/>
                    <a:pt x="669" y="307"/>
                  </a:cubicBezTo>
                  <a:cubicBezTo>
                    <a:pt x="671" y="304"/>
                    <a:pt x="671" y="291"/>
                    <a:pt x="671" y="286"/>
                  </a:cubicBezTo>
                  <a:cubicBezTo>
                    <a:pt x="671" y="278"/>
                    <a:pt x="670" y="271"/>
                    <a:pt x="670" y="264"/>
                  </a:cubicBezTo>
                  <a:cubicBezTo>
                    <a:pt x="672" y="234"/>
                    <a:pt x="696" y="214"/>
                    <a:pt x="711" y="197"/>
                  </a:cubicBezTo>
                  <a:cubicBezTo>
                    <a:pt x="713" y="196"/>
                    <a:pt x="714" y="194"/>
                    <a:pt x="714" y="193"/>
                  </a:cubicBezTo>
                  <a:cubicBezTo>
                    <a:pt x="696" y="190"/>
                    <a:pt x="682" y="182"/>
                    <a:pt x="669" y="174"/>
                  </a:cubicBezTo>
                  <a:cubicBezTo>
                    <a:pt x="673" y="200"/>
                    <a:pt x="658" y="214"/>
                    <a:pt x="652" y="231"/>
                  </a:cubicBezTo>
                  <a:close/>
                  <a:moveTo>
                    <a:pt x="350" y="261"/>
                  </a:moveTo>
                  <a:cubicBezTo>
                    <a:pt x="318" y="262"/>
                    <a:pt x="287" y="264"/>
                    <a:pt x="257" y="268"/>
                  </a:cubicBezTo>
                  <a:cubicBezTo>
                    <a:pt x="227" y="272"/>
                    <a:pt x="199" y="278"/>
                    <a:pt x="172" y="284"/>
                  </a:cubicBezTo>
                  <a:cubicBezTo>
                    <a:pt x="181" y="307"/>
                    <a:pt x="169" y="337"/>
                    <a:pt x="172" y="365"/>
                  </a:cubicBezTo>
                  <a:cubicBezTo>
                    <a:pt x="173" y="371"/>
                    <a:pt x="174" y="382"/>
                    <a:pt x="179" y="383"/>
                  </a:cubicBezTo>
                  <a:cubicBezTo>
                    <a:pt x="181" y="384"/>
                    <a:pt x="186" y="382"/>
                    <a:pt x="189" y="381"/>
                  </a:cubicBezTo>
                  <a:cubicBezTo>
                    <a:pt x="244" y="367"/>
                    <a:pt x="305" y="358"/>
                    <a:pt x="372" y="358"/>
                  </a:cubicBezTo>
                  <a:cubicBezTo>
                    <a:pt x="434" y="358"/>
                    <a:pt x="493" y="366"/>
                    <a:pt x="543" y="379"/>
                  </a:cubicBezTo>
                  <a:cubicBezTo>
                    <a:pt x="548" y="380"/>
                    <a:pt x="561" y="385"/>
                    <a:pt x="565" y="383"/>
                  </a:cubicBezTo>
                  <a:cubicBezTo>
                    <a:pt x="570" y="381"/>
                    <a:pt x="572" y="369"/>
                    <a:pt x="572" y="361"/>
                  </a:cubicBezTo>
                  <a:cubicBezTo>
                    <a:pt x="574" y="335"/>
                    <a:pt x="563" y="305"/>
                    <a:pt x="572" y="284"/>
                  </a:cubicBezTo>
                  <a:cubicBezTo>
                    <a:pt x="507" y="270"/>
                    <a:pt x="431" y="257"/>
                    <a:pt x="350" y="26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3" name="Freeform 21"/>
            <p:cNvSpPr/>
            <p:nvPr/>
          </p:nvSpPr>
          <p:spPr bwMode="auto">
            <a:xfrm>
              <a:off x="3060" y="1575"/>
              <a:ext cx="102" cy="64"/>
            </a:xfrm>
            <a:custGeom>
              <a:gdLst>
                <a:gd fmla="*/ 103 w 111" name="T0"/>
                <a:gd fmla="*/ 0 h 70" name="T1"/>
                <a:gd fmla="*/ 105 w 111" name="T2"/>
                <a:gd fmla="*/ 6 h 70" name="T3"/>
                <a:gd fmla="*/ 107 w 111" name="T4"/>
                <a:gd fmla="*/ 24 h 70" name="T5"/>
                <a:gd fmla="*/ 42 w 111" name="T6"/>
                <a:gd fmla="*/ 31 h 70" name="T7"/>
                <a:gd fmla="*/ 23 w 111" name="T8"/>
                <a:gd fmla="*/ 36 h 70" name="T9"/>
                <a:gd fmla="*/ 24 w 111" name="T10"/>
                <a:gd fmla="*/ 44 h 70" name="T11"/>
                <a:gd fmla="*/ 45 w 111" name="T12"/>
                <a:gd fmla="*/ 44 h 70" name="T13"/>
                <a:gd fmla="*/ 108 w 111" name="T14"/>
                <a:gd fmla="*/ 37 h 70" name="T15"/>
                <a:gd fmla="*/ 111 w 111" name="T16"/>
                <a:gd fmla="*/ 60 h 70" name="T17"/>
                <a:gd fmla="*/ 70 w 111" name="T18"/>
                <a:gd fmla="*/ 65 h 70" name="T19"/>
                <a:gd fmla="*/ 29 w 111" name="T20"/>
                <a:gd fmla="*/ 69 h 70" name="T21"/>
                <a:gd fmla="*/ 11 w 111" name="T22"/>
                <a:gd fmla="*/ 60 h 70" name="T23"/>
                <a:gd fmla="*/ 10 w 111" name="T24"/>
                <a:gd fmla="*/ 18 h 70" name="T25"/>
                <a:gd fmla="*/ 53 w 111" name="T26"/>
                <a:gd fmla="*/ 6 h 70" name="T27"/>
                <a:gd fmla="*/ 103 w 111" name="T28"/>
                <a:gd fmla="*/ 0 h 7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0" w="110">
                  <a:moveTo>
                    <a:pt x="103" y="0"/>
                  </a:moveTo>
                  <a:cubicBezTo>
                    <a:pt x="105" y="1"/>
                    <a:pt x="105" y="4"/>
                    <a:pt x="105" y="6"/>
                  </a:cubicBezTo>
                  <a:cubicBezTo>
                    <a:pt x="105" y="11"/>
                    <a:pt x="106" y="18"/>
                    <a:pt x="107" y="24"/>
                  </a:cubicBezTo>
                  <a:cubicBezTo>
                    <a:pt x="87" y="26"/>
                    <a:pt x="64" y="28"/>
                    <a:pt x="42" y="31"/>
                  </a:cubicBezTo>
                  <a:cubicBezTo>
                    <a:pt x="37" y="32"/>
                    <a:pt x="25" y="32"/>
                    <a:pt x="23" y="36"/>
                  </a:cubicBezTo>
                  <a:cubicBezTo>
                    <a:pt x="22" y="39"/>
                    <a:pt x="24" y="43"/>
                    <a:pt x="24" y="44"/>
                  </a:cubicBezTo>
                  <a:cubicBezTo>
                    <a:pt x="28" y="47"/>
                    <a:pt x="40" y="45"/>
                    <a:pt x="45" y="44"/>
                  </a:cubicBezTo>
                  <a:cubicBezTo>
                    <a:pt x="67" y="42"/>
                    <a:pt x="87" y="39"/>
                    <a:pt x="108" y="37"/>
                  </a:cubicBezTo>
                  <a:cubicBezTo>
                    <a:pt x="109" y="45"/>
                    <a:pt x="110" y="53"/>
                    <a:pt x="111" y="60"/>
                  </a:cubicBezTo>
                  <a:cubicBezTo>
                    <a:pt x="98" y="62"/>
                    <a:pt x="84" y="63"/>
                    <a:pt x="70" y="65"/>
                  </a:cubicBezTo>
                  <a:cubicBezTo>
                    <a:pt x="57" y="66"/>
                    <a:pt x="42" y="70"/>
                    <a:pt x="29" y="69"/>
                  </a:cubicBezTo>
                  <a:cubicBezTo>
                    <a:pt x="22" y="68"/>
                    <a:pt x="15" y="65"/>
                    <a:pt x="11" y="60"/>
                  </a:cubicBezTo>
                  <a:cubicBezTo>
                    <a:pt x="4" y="51"/>
                    <a:pt x="0" y="29"/>
                    <a:pt x="10" y="18"/>
                  </a:cubicBezTo>
                  <a:cubicBezTo>
                    <a:pt x="18" y="9"/>
                    <a:pt x="36" y="8"/>
                    <a:pt x="53" y="6"/>
                  </a:cubicBezTo>
                  <a:cubicBezTo>
                    <a:pt x="70" y="4"/>
                    <a:pt x="87" y="2"/>
                    <a:pt x="10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4" name="Freeform 22"/>
            <p:cNvSpPr/>
            <p:nvPr/>
          </p:nvSpPr>
          <p:spPr bwMode="auto">
            <a:xfrm>
              <a:off x="4085" y="1574"/>
              <a:ext cx="99" cy="71"/>
            </a:xfrm>
            <a:custGeom>
              <a:gdLst>
                <a:gd fmla="*/ 40 w 108" name="T0"/>
                <a:gd fmla="*/ 3 h 77" name="T1"/>
                <a:gd fmla="*/ 36 w 108" name="T2"/>
                <a:gd fmla="*/ 25 h 77" name="T3"/>
                <a:gd fmla="*/ 19 w 108" name="T4"/>
                <a:gd fmla="*/ 32 h 77" name="T5"/>
                <a:gd fmla="*/ 36 w 108" name="T6"/>
                <a:gd fmla="*/ 32 h 77" name="T7"/>
                <a:gd fmla="*/ 46 w 108" name="T8"/>
                <a:gd fmla="*/ 25 h 77" name="T9"/>
                <a:gd fmla="*/ 78 w 108" name="T10"/>
                <a:gd fmla="*/ 9 h 77" name="T11"/>
                <a:gd fmla="*/ 105 w 108" name="T12"/>
                <a:gd fmla="*/ 32 h 77" name="T13"/>
                <a:gd fmla="*/ 63 w 108" name="T14"/>
                <a:gd fmla="*/ 68 h 77" name="T15"/>
                <a:gd fmla="*/ 66 w 108" name="T16"/>
                <a:gd fmla="*/ 46 h 77" name="T17"/>
                <a:gd fmla="*/ 83 w 108" name="T18"/>
                <a:gd fmla="*/ 46 h 77" name="T19"/>
                <a:gd fmla="*/ 80 w 108" name="T20"/>
                <a:gd fmla="*/ 33 h 77" name="T21"/>
                <a:gd fmla="*/ 70 w 108" name="T22"/>
                <a:gd fmla="*/ 35 h 77" name="T23"/>
                <a:gd fmla="*/ 32 w 108" name="T24"/>
                <a:gd fmla="*/ 60 h 77" name="T25"/>
                <a:gd fmla="*/ 0 w 108" name="T26"/>
                <a:gd fmla="*/ 34 h 77" name="T27"/>
                <a:gd fmla="*/ 21 w 108" name="T28"/>
                <a:gd fmla="*/ 1 h 77" name="T29"/>
                <a:gd fmla="*/ 40 w 108" name="T30"/>
                <a:gd fmla="*/ 3 h 7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77" w="108">
                  <a:moveTo>
                    <a:pt x="40" y="3"/>
                  </a:moveTo>
                  <a:cubicBezTo>
                    <a:pt x="39" y="11"/>
                    <a:pt x="37" y="18"/>
                    <a:pt x="36" y="25"/>
                  </a:cubicBezTo>
                  <a:cubicBezTo>
                    <a:pt x="30" y="24"/>
                    <a:pt x="17" y="21"/>
                    <a:pt x="19" y="32"/>
                  </a:cubicBezTo>
                  <a:cubicBezTo>
                    <a:pt x="20" y="41"/>
                    <a:pt x="31" y="36"/>
                    <a:pt x="36" y="32"/>
                  </a:cubicBezTo>
                  <a:cubicBezTo>
                    <a:pt x="39" y="30"/>
                    <a:pt x="43" y="27"/>
                    <a:pt x="46" y="25"/>
                  </a:cubicBezTo>
                  <a:cubicBezTo>
                    <a:pt x="55" y="17"/>
                    <a:pt x="62" y="8"/>
                    <a:pt x="78" y="9"/>
                  </a:cubicBezTo>
                  <a:cubicBezTo>
                    <a:pt x="92" y="10"/>
                    <a:pt x="103" y="19"/>
                    <a:pt x="105" y="32"/>
                  </a:cubicBezTo>
                  <a:cubicBezTo>
                    <a:pt x="108" y="59"/>
                    <a:pt x="91" y="77"/>
                    <a:pt x="63" y="68"/>
                  </a:cubicBezTo>
                  <a:cubicBezTo>
                    <a:pt x="64" y="61"/>
                    <a:pt x="65" y="54"/>
                    <a:pt x="66" y="46"/>
                  </a:cubicBezTo>
                  <a:cubicBezTo>
                    <a:pt x="71" y="46"/>
                    <a:pt x="79" y="49"/>
                    <a:pt x="83" y="46"/>
                  </a:cubicBezTo>
                  <a:cubicBezTo>
                    <a:pt x="89" y="42"/>
                    <a:pt x="85" y="33"/>
                    <a:pt x="80" y="33"/>
                  </a:cubicBezTo>
                  <a:cubicBezTo>
                    <a:pt x="77" y="32"/>
                    <a:pt x="72" y="34"/>
                    <a:pt x="70" y="35"/>
                  </a:cubicBezTo>
                  <a:cubicBezTo>
                    <a:pt x="58" y="42"/>
                    <a:pt x="50" y="59"/>
                    <a:pt x="32" y="60"/>
                  </a:cubicBezTo>
                  <a:cubicBezTo>
                    <a:pt x="14" y="62"/>
                    <a:pt x="0" y="50"/>
                    <a:pt x="0" y="34"/>
                  </a:cubicBezTo>
                  <a:cubicBezTo>
                    <a:pt x="0" y="18"/>
                    <a:pt x="7" y="3"/>
                    <a:pt x="21" y="1"/>
                  </a:cubicBezTo>
                  <a:cubicBezTo>
                    <a:pt x="29" y="0"/>
                    <a:pt x="32" y="2"/>
                    <a:pt x="4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5" name="Freeform 23"/>
            <p:cNvSpPr/>
            <p:nvPr/>
          </p:nvSpPr>
          <p:spPr bwMode="auto">
            <a:xfrm>
              <a:off x="4071" y="1644"/>
              <a:ext cx="96" cy="49"/>
            </a:xfrm>
            <a:custGeom>
              <a:gdLst>
                <a:gd fmla="*/ 104 w 104" name="T0"/>
                <a:gd fmla="*/ 31 h 53" name="T1"/>
                <a:gd fmla="*/ 97 w 104" name="T2"/>
                <a:gd fmla="*/ 53 h 53" name="T3"/>
                <a:gd fmla="*/ 0 w 104" name="T4"/>
                <a:gd fmla="*/ 22 h 53" name="T5"/>
                <a:gd fmla="*/ 7 w 104" name="T6"/>
                <a:gd fmla="*/ 0 h 53" name="T7"/>
                <a:gd fmla="*/ 104 w 104" name="T8"/>
                <a:gd fmla="*/ 31 h 53" name="T9"/>
              </a:gdLst>
              <a:cxnLst>
                <a:cxn ang="0">
                  <a:pos x="T0" y="T1"/>
                </a:cxn>
                <a:cxn ang="0">
                  <a:pos x="T2" y="T3"/>
                </a:cxn>
                <a:cxn ang="0">
                  <a:pos x="T4" y="T5"/>
                </a:cxn>
                <a:cxn ang="0">
                  <a:pos x="T6" y="T7"/>
                </a:cxn>
                <a:cxn ang="0">
                  <a:pos x="T8" y="T9"/>
                </a:cxn>
              </a:cxnLst>
              <a:rect b="b" l="0" r="r" t="0"/>
              <a:pathLst>
                <a:path h="52" w="104">
                  <a:moveTo>
                    <a:pt x="104" y="31"/>
                  </a:moveTo>
                  <a:cubicBezTo>
                    <a:pt x="102" y="39"/>
                    <a:pt x="99" y="46"/>
                    <a:pt x="97" y="53"/>
                  </a:cubicBezTo>
                  <a:cubicBezTo>
                    <a:pt x="64" y="43"/>
                    <a:pt x="32" y="32"/>
                    <a:pt x="0" y="22"/>
                  </a:cubicBezTo>
                  <a:cubicBezTo>
                    <a:pt x="2" y="14"/>
                    <a:pt x="4" y="6"/>
                    <a:pt x="7" y="0"/>
                  </a:cubicBezTo>
                  <a:cubicBezTo>
                    <a:pt x="39" y="10"/>
                    <a:pt x="72" y="20"/>
                    <a:pt x="104" y="3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6" name="Freeform 24"/>
            <p:cNvSpPr/>
            <p:nvPr/>
          </p:nvSpPr>
          <p:spPr bwMode="auto">
            <a:xfrm>
              <a:off x="4047" y="1688"/>
              <a:ext cx="98" cy="77"/>
            </a:xfrm>
            <a:custGeom>
              <a:gdLst>
                <a:gd fmla="*/ 49 w 106" name="T0"/>
                <a:gd fmla="*/ 7 h 83" name="T1"/>
                <a:gd fmla="*/ 40 w 106" name="T2"/>
                <a:gd fmla="*/ 27 h 83" name="T3"/>
                <a:gd fmla="*/ 21 w 106" name="T4"/>
                <a:gd fmla="*/ 30 h 83" name="T5"/>
                <a:gd fmla="*/ 40 w 106" name="T6"/>
                <a:gd fmla="*/ 34 h 83" name="T7"/>
                <a:gd fmla="*/ 50 w 106" name="T8"/>
                <a:gd fmla="*/ 29 h 83" name="T9"/>
                <a:gd fmla="*/ 72 w 106" name="T10"/>
                <a:gd fmla="*/ 20 h 83" name="T11"/>
                <a:gd fmla="*/ 105 w 106" name="T12"/>
                <a:gd fmla="*/ 44 h 83" name="T13"/>
                <a:gd fmla="*/ 77 w 106" name="T14"/>
                <a:gd fmla="*/ 82 h 83" name="T15"/>
                <a:gd fmla="*/ 55 w 106" name="T16"/>
                <a:gd fmla="*/ 76 h 83" name="T17"/>
                <a:gd fmla="*/ 64 w 106" name="T18"/>
                <a:gd fmla="*/ 55 h 83" name="T19"/>
                <a:gd fmla="*/ 85 w 106" name="T20"/>
                <a:gd fmla="*/ 52 h 83" name="T21"/>
                <a:gd fmla="*/ 77 w 106" name="T22"/>
                <a:gd fmla="*/ 44 h 83" name="T23"/>
                <a:gd fmla="*/ 57 w 106" name="T24"/>
                <a:gd fmla="*/ 51 h 83" name="T25"/>
                <a:gd fmla="*/ 35 w 106" name="T26"/>
                <a:gd fmla="*/ 61 h 83" name="T27"/>
                <a:gd fmla="*/ 2 w 106" name="T28"/>
                <a:gd fmla="*/ 32 h 83" name="T29"/>
                <a:gd fmla="*/ 27 w 106" name="T30"/>
                <a:gd fmla="*/ 1 h 83" name="T31"/>
                <a:gd fmla="*/ 49 w 106" name="T32"/>
                <a:gd fmla="*/ 7 h 8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83" w="105">
                  <a:moveTo>
                    <a:pt x="49" y="7"/>
                  </a:moveTo>
                  <a:cubicBezTo>
                    <a:pt x="46" y="14"/>
                    <a:pt x="42" y="20"/>
                    <a:pt x="40" y="27"/>
                  </a:cubicBezTo>
                  <a:cubicBezTo>
                    <a:pt x="36" y="25"/>
                    <a:pt x="21" y="19"/>
                    <a:pt x="21" y="30"/>
                  </a:cubicBezTo>
                  <a:cubicBezTo>
                    <a:pt x="21" y="40"/>
                    <a:pt x="33" y="37"/>
                    <a:pt x="40" y="34"/>
                  </a:cubicBezTo>
                  <a:cubicBezTo>
                    <a:pt x="43" y="33"/>
                    <a:pt x="47" y="31"/>
                    <a:pt x="50" y="29"/>
                  </a:cubicBezTo>
                  <a:cubicBezTo>
                    <a:pt x="57" y="26"/>
                    <a:pt x="64" y="21"/>
                    <a:pt x="72" y="20"/>
                  </a:cubicBezTo>
                  <a:cubicBezTo>
                    <a:pt x="88" y="19"/>
                    <a:pt x="103" y="30"/>
                    <a:pt x="105" y="44"/>
                  </a:cubicBezTo>
                  <a:cubicBezTo>
                    <a:pt x="106" y="60"/>
                    <a:pt x="95" y="82"/>
                    <a:pt x="77" y="82"/>
                  </a:cubicBezTo>
                  <a:cubicBezTo>
                    <a:pt x="68" y="83"/>
                    <a:pt x="64" y="79"/>
                    <a:pt x="55" y="76"/>
                  </a:cubicBezTo>
                  <a:cubicBezTo>
                    <a:pt x="58" y="69"/>
                    <a:pt x="61" y="62"/>
                    <a:pt x="64" y="55"/>
                  </a:cubicBezTo>
                  <a:cubicBezTo>
                    <a:pt x="68" y="57"/>
                    <a:pt x="85" y="65"/>
                    <a:pt x="85" y="52"/>
                  </a:cubicBezTo>
                  <a:cubicBezTo>
                    <a:pt x="85" y="47"/>
                    <a:pt x="81" y="45"/>
                    <a:pt x="77" y="44"/>
                  </a:cubicBezTo>
                  <a:cubicBezTo>
                    <a:pt x="70" y="43"/>
                    <a:pt x="63" y="48"/>
                    <a:pt x="57" y="51"/>
                  </a:cubicBezTo>
                  <a:cubicBezTo>
                    <a:pt x="51" y="55"/>
                    <a:pt x="44" y="60"/>
                    <a:pt x="35" y="61"/>
                  </a:cubicBezTo>
                  <a:cubicBezTo>
                    <a:pt x="16" y="63"/>
                    <a:pt x="0" y="50"/>
                    <a:pt x="2" y="32"/>
                  </a:cubicBezTo>
                  <a:cubicBezTo>
                    <a:pt x="3" y="18"/>
                    <a:pt x="13" y="2"/>
                    <a:pt x="27" y="1"/>
                  </a:cubicBezTo>
                  <a:cubicBezTo>
                    <a:pt x="36" y="0"/>
                    <a:pt x="40" y="4"/>
                    <a:pt x="49"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7" name="Freeform 25"/>
            <p:cNvSpPr/>
            <p:nvPr/>
          </p:nvSpPr>
          <p:spPr bwMode="auto">
            <a:xfrm>
              <a:off x="3665" y="1711"/>
              <a:ext cx="43" cy="38"/>
            </a:xfrm>
            <a:custGeom>
              <a:gdLst>
                <a:gd fmla="*/ 16 w 47" name="T0"/>
                <a:gd fmla="*/ 0 h 41" name="T1"/>
                <a:gd fmla="*/ 23 w 47" name="T2"/>
                <a:gd fmla="*/ 4 h 41" name="T3"/>
                <a:gd fmla="*/ 20 w 47" name="T4"/>
                <a:gd fmla="*/ 13 h 41" name="T5"/>
                <a:gd fmla="*/ 47 w 47" name="T6"/>
                <a:gd fmla="*/ 38 h 41" name="T7"/>
                <a:gd fmla="*/ 31 w 47" name="T8"/>
                <a:gd fmla="*/ 38 h 41" name="T9"/>
                <a:gd fmla="*/ 25 w 47" name="T10"/>
                <a:gd fmla="*/ 27 h 41" name="T11"/>
                <a:gd fmla="*/ 19 w 47" name="T12"/>
                <a:gd fmla="*/ 16 h 41" name="T13"/>
                <a:gd fmla="*/ 0 w 47" name="T14"/>
                <a:gd fmla="*/ 41 h 41" name="T15"/>
                <a:gd fmla="*/ 14 w 47" name="T16"/>
                <a:gd fmla="*/ 14 h 41" name="T17"/>
                <a:gd fmla="*/ 17 w 47" name="T18"/>
                <a:gd fmla="*/ 4 h 41" name="T19"/>
                <a:gd fmla="*/ 16 w 47" name="T20"/>
                <a:gd fmla="*/ 0 h 4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1" w="47">
                  <a:moveTo>
                    <a:pt x="16" y="0"/>
                  </a:moveTo>
                  <a:cubicBezTo>
                    <a:pt x="19" y="0"/>
                    <a:pt x="22" y="2"/>
                    <a:pt x="23" y="4"/>
                  </a:cubicBezTo>
                  <a:cubicBezTo>
                    <a:pt x="23" y="7"/>
                    <a:pt x="21" y="10"/>
                    <a:pt x="20" y="13"/>
                  </a:cubicBezTo>
                  <a:cubicBezTo>
                    <a:pt x="27" y="23"/>
                    <a:pt x="37" y="32"/>
                    <a:pt x="47" y="38"/>
                  </a:cubicBezTo>
                  <a:cubicBezTo>
                    <a:pt x="43" y="39"/>
                    <a:pt x="33" y="40"/>
                    <a:pt x="31" y="38"/>
                  </a:cubicBezTo>
                  <a:cubicBezTo>
                    <a:pt x="28" y="36"/>
                    <a:pt x="27" y="30"/>
                    <a:pt x="25" y="27"/>
                  </a:cubicBezTo>
                  <a:cubicBezTo>
                    <a:pt x="23" y="23"/>
                    <a:pt x="20" y="19"/>
                    <a:pt x="19" y="16"/>
                  </a:cubicBezTo>
                  <a:cubicBezTo>
                    <a:pt x="14" y="26"/>
                    <a:pt x="10" y="37"/>
                    <a:pt x="0" y="41"/>
                  </a:cubicBezTo>
                  <a:cubicBezTo>
                    <a:pt x="6" y="35"/>
                    <a:pt x="11" y="25"/>
                    <a:pt x="14" y="14"/>
                  </a:cubicBezTo>
                  <a:cubicBezTo>
                    <a:pt x="15" y="11"/>
                    <a:pt x="17" y="7"/>
                    <a:pt x="17" y="4"/>
                  </a:cubicBezTo>
                  <a:cubicBezTo>
                    <a:pt x="16" y="2"/>
                    <a:pt x="15" y="1"/>
                    <a:pt x="16"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8" name="Freeform 26"/>
            <p:cNvSpPr/>
            <p:nvPr/>
          </p:nvSpPr>
          <p:spPr bwMode="auto">
            <a:xfrm>
              <a:off x="3556" y="1711"/>
              <a:ext cx="43" cy="33"/>
            </a:xfrm>
            <a:custGeom>
              <a:gdLst>
                <a:gd fmla="*/ 43 w 46" name="T0"/>
                <a:gd fmla="*/ 3 h 35" name="T1"/>
                <a:gd fmla="*/ 22 w 46" name="T2"/>
                <a:gd fmla="*/ 8 h 35" name="T3"/>
                <a:gd fmla="*/ 25 w 46" name="T4"/>
                <a:gd fmla="*/ 11 h 35" name="T5"/>
                <a:gd fmla="*/ 17 w 46" name="T6"/>
                <a:gd fmla="*/ 20 h 35" name="T7"/>
                <a:gd fmla="*/ 9 w 46" name="T8"/>
                <a:gd fmla="*/ 28 h 35" name="T9"/>
                <a:gd fmla="*/ 34 w 46" name="T10"/>
                <a:gd fmla="*/ 24 h 35" name="T11"/>
                <a:gd fmla="*/ 28 w 46" name="T12"/>
                <a:gd fmla="*/ 16 h 35" name="T13"/>
                <a:gd fmla="*/ 42 w 46" name="T14"/>
                <a:gd fmla="*/ 21 h 35" name="T15"/>
                <a:gd fmla="*/ 43 w 46" name="T16"/>
                <a:gd fmla="*/ 30 h 35" name="T17"/>
                <a:gd fmla="*/ 36 w 46" name="T18"/>
                <a:gd fmla="*/ 26 h 35" name="T19"/>
                <a:gd fmla="*/ 28 w 46" name="T20"/>
                <a:gd fmla="*/ 28 h 35" name="T21"/>
                <a:gd fmla="*/ 2 w 46" name="T22"/>
                <a:gd fmla="*/ 35 h 35" name="T23"/>
                <a:gd fmla="*/ 2 w 46" name="T24"/>
                <a:gd fmla="*/ 28 h 35" name="T25"/>
                <a:gd fmla="*/ 15 w 46" name="T26"/>
                <a:gd fmla="*/ 9 h 35" name="T27"/>
                <a:gd fmla="*/ 2 w 46" name="T28"/>
                <a:gd fmla="*/ 8 h 35" name="T29"/>
                <a:gd fmla="*/ 20 w 46" name="T30"/>
                <a:gd fmla="*/ 5 h 35" name="T31"/>
                <a:gd fmla="*/ 36 w 46" name="T32"/>
                <a:gd fmla="*/ 1 h 35" name="T33"/>
                <a:gd fmla="*/ 43 w 46" name="T34"/>
                <a:gd fmla="*/ 3 h 3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5" w="46">
                  <a:moveTo>
                    <a:pt x="43" y="3"/>
                  </a:moveTo>
                  <a:cubicBezTo>
                    <a:pt x="39" y="7"/>
                    <a:pt x="29" y="6"/>
                    <a:pt x="22" y="8"/>
                  </a:cubicBezTo>
                  <a:cubicBezTo>
                    <a:pt x="22" y="9"/>
                    <a:pt x="25" y="9"/>
                    <a:pt x="25" y="11"/>
                  </a:cubicBezTo>
                  <a:cubicBezTo>
                    <a:pt x="25" y="13"/>
                    <a:pt x="19" y="18"/>
                    <a:pt x="17" y="20"/>
                  </a:cubicBezTo>
                  <a:cubicBezTo>
                    <a:pt x="14" y="23"/>
                    <a:pt x="11" y="26"/>
                    <a:pt x="9" y="28"/>
                  </a:cubicBezTo>
                  <a:cubicBezTo>
                    <a:pt x="18" y="27"/>
                    <a:pt x="25" y="25"/>
                    <a:pt x="34" y="24"/>
                  </a:cubicBezTo>
                  <a:cubicBezTo>
                    <a:pt x="33" y="21"/>
                    <a:pt x="29" y="19"/>
                    <a:pt x="28" y="16"/>
                  </a:cubicBezTo>
                  <a:cubicBezTo>
                    <a:pt x="32" y="15"/>
                    <a:pt x="39" y="17"/>
                    <a:pt x="42" y="21"/>
                  </a:cubicBezTo>
                  <a:cubicBezTo>
                    <a:pt x="44" y="23"/>
                    <a:pt x="46" y="28"/>
                    <a:pt x="43" y="30"/>
                  </a:cubicBezTo>
                  <a:cubicBezTo>
                    <a:pt x="40" y="31"/>
                    <a:pt x="39" y="26"/>
                    <a:pt x="36" y="26"/>
                  </a:cubicBezTo>
                  <a:cubicBezTo>
                    <a:pt x="34" y="25"/>
                    <a:pt x="30" y="27"/>
                    <a:pt x="28" y="28"/>
                  </a:cubicBezTo>
                  <a:cubicBezTo>
                    <a:pt x="20" y="30"/>
                    <a:pt x="10" y="33"/>
                    <a:pt x="2" y="35"/>
                  </a:cubicBezTo>
                  <a:cubicBezTo>
                    <a:pt x="1" y="34"/>
                    <a:pt x="0" y="30"/>
                    <a:pt x="2" y="28"/>
                  </a:cubicBezTo>
                  <a:cubicBezTo>
                    <a:pt x="9" y="25"/>
                    <a:pt x="16" y="19"/>
                    <a:pt x="15" y="9"/>
                  </a:cubicBezTo>
                  <a:cubicBezTo>
                    <a:pt x="12" y="9"/>
                    <a:pt x="5" y="10"/>
                    <a:pt x="2" y="8"/>
                  </a:cubicBezTo>
                  <a:cubicBezTo>
                    <a:pt x="7" y="6"/>
                    <a:pt x="14" y="6"/>
                    <a:pt x="20" y="5"/>
                  </a:cubicBezTo>
                  <a:cubicBezTo>
                    <a:pt x="26" y="4"/>
                    <a:pt x="32" y="3"/>
                    <a:pt x="36" y="1"/>
                  </a:cubicBezTo>
                  <a:cubicBezTo>
                    <a:pt x="39" y="1"/>
                    <a:pt x="43" y="0"/>
                    <a:pt x="4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9" name="Freeform 27"/>
            <p:cNvSpPr/>
            <p:nvPr/>
          </p:nvSpPr>
          <p:spPr bwMode="auto">
            <a:xfrm>
              <a:off x="3653" y="1712"/>
              <a:ext cx="16" cy="11"/>
            </a:xfrm>
            <a:custGeom>
              <a:gdLst>
                <a:gd fmla="*/ 9 w 17" name="T0"/>
                <a:gd fmla="*/ 11 h 11" name="T1"/>
                <a:gd fmla="*/ 0 w 17" name="T2"/>
                <a:gd fmla="*/ 2 h 11" name="T3"/>
                <a:gd fmla="*/ 9 w 17" name="T4"/>
                <a:gd fmla="*/ 11 h 11" name="T5"/>
              </a:gdLst>
              <a:cxnLst>
                <a:cxn ang="0">
                  <a:pos x="T0" y="T1"/>
                </a:cxn>
                <a:cxn ang="0">
                  <a:pos x="T2" y="T3"/>
                </a:cxn>
                <a:cxn ang="0">
                  <a:pos x="T4" y="T5"/>
                </a:cxn>
              </a:cxnLst>
              <a:rect b="b" l="0" r="r" t="0"/>
              <a:pathLst>
                <a:path h="11" w="17">
                  <a:moveTo>
                    <a:pt x="9" y="11"/>
                  </a:moveTo>
                  <a:cubicBezTo>
                    <a:pt x="5" y="9"/>
                    <a:pt x="1" y="6"/>
                    <a:pt x="0" y="2"/>
                  </a:cubicBezTo>
                  <a:cubicBezTo>
                    <a:pt x="6" y="0"/>
                    <a:pt x="17" y="7"/>
                    <a:pt x="9" y="1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0" name="Freeform 28"/>
            <p:cNvSpPr/>
            <p:nvPr/>
          </p:nvSpPr>
          <p:spPr bwMode="auto">
            <a:xfrm>
              <a:off x="3490" y="1713"/>
              <a:ext cx="16" cy="16"/>
            </a:xfrm>
            <a:custGeom>
              <a:gdLst>
                <a:gd fmla="*/ 17 w 17" name="T0"/>
                <a:gd fmla="*/ 7 h 17" name="T1"/>
                <a:gd fmla="*/ 0 w 17" name="T2"/>
                <a:gd fmla="*/ 17 h 17" name="T3"/>
                <a:gd fmla="*/ 7 w 17" name="T4"/>
                <a:gd fmla="*/ 8 h 17" name="T5"/>
                <a:gd fmla="*/ 17 w 17" name="T6"/>
                <a:gd fmla="*/ 7 h 17" name="T7"/>
              </a:gdLst>
              <a:cxnLst>
                <a:cxn ang="0">
                  <a:pos x="T0" y="T1"/>
                </a:cxn>
                <a:cxn ang="0">
                  <a:pos x="T2" y="T3"/>
                </a:cxn>
                <a:cxn ang="0">
                  <a:pos x="T4" y="T5"/>
                </a:cxn>
                <a:cxn ang="0">
                  <a:pos x="T6" y="T7"/>
                </a:cxn>
              </a:cxnLst>
              <a:rect b="b" l="0" r="r" t="0"/>
              <a:pathLst>
                <a:path h="17" w="17">
                  <a:moveTo>
                    <a:pt x="17" y="7"/>
                  </a:moveTo>
                  <a:cubicBezTo>
                    <a:pt x="12" y="11"/>
                    <a:pt x="6" y="14"/>
                    <a:pt x="0" y="17"/>
                  </a:cubicBezTo>
                  <a:cubicBezTo>
                    <a:pt x="2" y="14"/>
                    <a:pt x="5" y="12"/>
                    <a:pt x="7" y="8"/>
                  </a:cubicBezTo>
                  <a:cubicBezTo>
                    <a:pt x="5" y="0"/>
                    <a:pt x="15" y="5"/>
                    <a:pt x="17"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1" name="Freeform 29"/>
            <p:cNvSpPr/>
            <p:nvPr/>
          </p:nvSpPr>
          <p:spPr bwMode="auto">
            <a:xfrm>
              <a:off x="3115" y="1721"/>
              <a:ext cx="94" cy="61"/>
            </a:xfrm>
            <a:custGeom>
              <a:gdLst>
                <a:gd fmla="*/ 102 w 102" name="T0"/>
                <a:gd fmla="*/ 21 h 66" name="T1"/>
                <a:gd fmla="*/ 10 w 102" name="T2"/>
                <a:gd fmla="*/ 66 h 66" name="T3"/>
                <a:gd fmla="*/ 0 w 102" name="T4"/>
                <a:gd fmla="*/ 45 h 66" name="T5"/>
                <a:gd fmla="*/ 92 w 102" name="T6"/>
                <a:gd fmla="*/ 0 h 66" name="T7"/>
                <a:gd fmla="*/ 102 w 102" name="T8"/>
                <a:gd fmla="*/ 21 h 66" name="T9"/>
              </a:gdLst>
              <a:cxnLst>
                <a:cxn ang="0">
                  <a:pos x="T0" y="T1"/>
                </a:cxn>
                <a:cxn ang="0">
                  <a:pos x="T2" y="T3"/>
                </a:cxn>
                <a:cxn ang="0">
                  <a:pos x="T4" y="T5"/>
                </a:cxn>
                <a:cxn ang="0">
                  <a:pos x="T6" y="T7"/>
                </a:cxn>
                <a:cxn ang="0">
                  <a:pos x="T8" y="T9"/>
                </a:cxn>
              </a:cxnLst>
              <a:rect b="b" l="0" r="r" t="0"/>
              <a:pathLst>
                <a:path h="66" w="102">
                  <a:moveTo>
                    <a:pt x="102" y="21"/>
                  </a:moveTo>
                  <a:cubicBezTo>
                    <a:pt x="71" y="36"/>
                    <a:pt x="40" y="51"/>
                    <a:pt x="10" y="66"/>
                  </a:cubicBezTo>
                  <a:cubicBezTo>
                    <a:pt x="6" y="59"/>
                    <a:pt x="3" y="51"/>
                    <a:pt x="0" y="45"/>
                  </a:cubicBezTo>
                  <a:cubicBezTo>
                    <a:pt x="30" y="30"/>
                    <a:pt x="61" y="14"/>
                    <a:pt x="92" y="0"/>
                  </a:cubicBezTo>
                  <a:cubicBezTo>
                    <a:pt x="95" y="7"/>
                    <a:pt x="99" y="14"/>
                    <a:pt x="102"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2" name="Freeform 30"/>
            <p:cNvSpPr/>
            <p:nvPr/>
          </p:nvSpPr>
          <p:spPr bwMode="auto">
            <a:xfrm>
              <a:off x="3474" y="1720"/>
              <a:ext cx="11" cy="10"/>
            </a:xfrm>
            <a:custGeom>
              <a:gdLst>
                <a:gd fmla="*/ 0 w 12" name="T0"/>
                <a:gd fmla="*/ 3 h 11" name="T1"/>
                <a:gd fmla="*/ 7 w 12" name="T2"/>
                <a:gd fmla="*/ 11 h 11" name="T3"/>
                <a:gd fmla="*/ 0 w 12" name="T4"/>
                <a:gd fmla="*/ 3 h 11" name="T5"/>
              </a:gdLst>
              <a:cxnLst>
                <a:cxn ang="0">
                  <a:pos x="T0" y="T1"/>
                </a:cxn>
                <a:cxn ang="0">
                  <a:pos x="T2" y="T3"/>
                </a:cxn>
                <a:cxn ang="0">
                  <a:pos x="T4" y="T5"/>
                </a:cxn>
              </a:cxnLst>
              <a:rect b="b" l="0" r="r" t="0"/>
              <a:pathLst>
                <a:path h="11" w="12">
                  <a:moveTo>
                    <a:pt x="0" y="3"/>
                  </a:moveTo>
                  <a:cubicBezTo>
                    <a:pt x="6" y="0"/>
                    <a:pt x="12" y="10"/>
                    <a:pt x="7" y="11"/>
                  </a:cubicBezTo>
                  <a:cubicBezTo>
                    <a:pt x="4" y="11"/>
                    <a:pt x="1" y="6"/>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3" name="Freeform 31"/>
            <p:cNvSpPr/>
            <p:nvPr/>
          </p:nvSpPr>
          <p:spPr bwMode="auto">
            <a:xfrm>
              <a:off x="3717" y="1723"/>
              <a:ext cx="69" cy="59"/>
            </a:xfrm>
            <a:custGeom>
              <a:gdLst>
                <a:gd fmla="*/ 50 w 75" name="T0"/>
                <a:gd fmla="*/ 5 h 64" name="T1"/>
                <a:gd fmla="*/ 45 w 75" name="T2"/>
                <a:gd fmla="*/ 27 h 64" name="T3"/>
                <a:gd fmla="*/ 65 w 75" name="T4"/>
                <a:gd fmla="*/ 30 h 64" name="T5"/>
                <a:gd fmla="*/ 51 w 75" name="T6"/>
                <a:gd fmla="*/ 31 h 64" name="T7"/>
                <a:gd fmla="*/ 45 w 75" name="T8"/>
                <a:gd fmla="*/ 31 h 64" name="T9"/>
                <a:gd fmla="*/ 41 w 75" name="T10"/>
                <a:gd fmla="*/ 56 h 64" name="T11"/>
                <a:gd fmla="*/ 75 w 75" name="T12"/>
                <a:gd fmla="*/ 63 h 64" name="T13"/>
                <a:gd fmla="*/ 56 w 75" name="T14"/>
                <a:gd fmla="*/ 61 h 64" name="T15"/>
                <a:gd fmla="*/ 28 w 75" name="T16"/>
                <a:gd fmla="*/ 59 h 64" name="T17"/>
                <a:gd fmla="*/ 0 w 75" name="T18"/>
                <a:gd fmla="*/ 55 h 64" name="T19"/>
                <a:gd fmla="*/ 18 w 75" name="T20"/>
                <a:gd fmla="*/ 55 h 64" name="T21"/>
                <a:gd fmla="*/ 19 w 75" name="T22"/>
                <a:gd fmla="*/ 30 h 64" name="T23"/>
                <a:gd fmla="*/ 17 w 75" name="T24"/>
                <a:gd fmla="*/ 22 h 64" name="T25"/>
                <a:gd fmla="*/ 26 w 75" name="T26"/>
                <a:gd fmla="*/ 27 h 64" name="T27"/>
                <a:gd fmla="*/ 24 w 75" name="T28"/>
                <a:gd fmla="*/ 56 h 64" name="T29"/>
                <a:gd fmla="*/ 36 w 75" name="T30"/>
                <a:gd fmla="*/ 56 h 64" name="T31"/>
                <a:gd fmla="*/ 39 w 75" name="T32"/>
                <a:gd fmla="*/ 33 h 64" name="T33"/>
                <a:gd fmla="*/ 41 w 75" name="T34"/>
                <a:gd fmla="*/ 8 h 64" name="T35"/>
                <a:gd fmla="*/ 39 w 75" name="T36"/>
                <a:gd fmla="*/ 1 h 64" name="T37"/>
                <a:gd fmla="*/ 40 w 75" name="T38"/>
                <a:gd fmla="*/ 0 h 64" name="T39"/>
                <a:gd fmla="*/ 50 w 75" name="T40"/>
                <a:gd fmla="*/ 5 h 6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4" w="75">
                  <a:moveTo>
                    <a:pt x="50" y="5"/>
                  </a:moveTo>
                  <a:cubicBezTo>
                    <a:pt x="48" y="12"/>
                    <a:pt x="46" y="19"/>
                    <a:pt x="45" y="27"/>
                  </a:cubicBezTo>
                  <a:cubicBezTo>
                    <a:pt x="51" y="28"/>
                    <a:pt x="64" y="23"/>
                    <a:pt x="65" y="30"/>
                  </a:cubicBezTo>
                  <a:cubicBezTo>
                    <a:pt x="63" y="33"/>
                    <a:pt x="56" y="32"/>
                    <a:pt x="51" y="31"/>
                  </a:cubicBezTo>
                  <a:cubicBezTo>
                    <a:pt x="49" y="31"/>
                    <a:pt x="47" y="31"/>
                    <a:pt x="45" y="31"/>
                  </a:cubicBezTo>
                  <a:cubicBezTo>
                    <a:pt x="44" y="39"/>
                    <a:pt x="43" y="48"/>
                    <a:pt x="41" y="56"/>
                  </a:cubicBezTo>
                  <a:cubicBezTo>
                    <a:pt x="53" y="58"/>
                    <a:pt x="73" y="51"/>
                    <a:pt x="75" y="63"/>
                  </a:cubicBezTo>
                  <a:cubicBezTo>
                    <a:pt x="69" y="64"/>
                    <a:pt x="62" y="62"/>
                    <a:pt x="56" y="61"/>
                  </a:cubicBezTo>
                  <a:cubicBezTo>
                    <a:pt x="47" y="60"/>
                    <a:pt x="38" y="59"/>
                    <a:pt x="28" y="59"/>
                  </a:cubicBezTo>
                  <a:cubicBezTo>
                    <a:pt x="18" y="58"/>
                    <a:pt x="6" y="60"/>
                    <a:pt x="0" y="55"/>
                  </a:cubicBezTo>
                  <a:cubicBezTo>
                    <a:pt x="5" y="55"/>
                    <a:pt x="12" y="56"/>
                    <a:pt x="18" y="55"/>
                  </a:cubicBezTo>
                  <a:cubicBezTo>
                    <a:pt x="19" y="47"/>
                    <a:pt x="20" y="37"/>
                    <a:pt x="19" y="30"/>
                  </a:cubicBezTo>
                  <a:cubicBezTo>
                    <a:pt x="19" y="27"/>
                    <a:pt x="16" y="25"/>
                    <a:pt x="17" y="22"/>
                  </a:cubicBezTo>
                  <a:cubicBezTo>
                    <a:pt x="20" y="22"/>
                    <a:pt x="24" y="24"/>
                    <a:pt x="26" y="27"/>
                  </a:cubicBezTo>
                  <a:cubicBezTo>
                    <a:pt x="24" y="35"/>
                    <a:pt x="24" y="46"/>
                    <a:pt x="24" y="56"/>
                  </a:cubicBezTo>
                  <a:cubicBezTo>
                    <a:pt x="28" y="56"/>
                    <a:pt x="32" y="56"/>
                    <a:pt x="36" y="56"/>
                  </a:cubicBezTo>
                  <a:cubicBezTo>
                    <a:pt x="37" y="49"/>
                    <a:pt x="38" y="41"/>
                    <a:pt x="39" y="33"/>
                  </a:cubicBezTo>
                  <a:cubicBezTo>
                    <a:pt x="40" y="24"/>
                    <a:pt x="42" y="16"/>
                    <a:pt x="41" y="8"/>
                  </a:cubicBezTo>
                  <a:cubicBezTo>
                    <a:pt x="41" y="6"/>
                    <a:pt x="39" y="3"/>
                    <a:pt x="39" y="1"/>
                  </a:cubicBezTo>
                  <a:cubicBezTo>
                    <a:pt x="39" y="1"/>
                    <a:pt x="39" y="1"/>
                    <a:pt x="40" y="0"/>
                  </a:cubicBezTo>
                  <a:cubicBezTo>
                    <a:pt x="44" y="1"/>
                    <a:pt x="48" y="2"/>
                    <a:pt x="50"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4" name="Freeform 32"/>
            <p:cNvSpPr/>
            <p:nvPr/>
          </p:nvSpPr>
          <p:spPr bwMode="auto">
            <a:xfrm>
              <a:off x="3458" y="1727"/>
              <a:ext cx="66" cy="44"/>
            </a:xfrm>
            <a:custGeom>
              <a:gdLst>
                <a:gd fmla="*/ 52 w 72" name="T0"/>
                <a:gd fmla="*/ 2 h 48" name="T1"/>
                <a:gd fmla="*/ 36 w 72" name="T2"/>
                <a:gd fmla="*/ 7 h 48" name="T3"/>
                <a:gd fmla="*/ 37 w 72" name="T4"/>
                <a:gd fmla="*/ 13 h 48" name="T5"/>
                <a:gd fmla="*/ 48 w 72" name="T6"/>
                <a:gd fmla="*/ 12 h 48" name="T7"/>
                <a:gd fmla="*/ 37 w 72" name="T8"/>
                <a:gd fmla="*/ 15 h 48" name="T9"/>
                <a:gd fmla="*/ 37 w 72" name="T10"/>
                <a:gd fmla="*/ 21 h 48" name="T11"/>
                <a:gd fmla="*/ 56 w 72" name="T12"/>
                <a:gd fmla="*/ 20 h 48" name="T13"/>
                <a:gd fmla="*/ 37 w 72" name="T14"/>
                <a:gd fmla="*/ 24 h 48" name="T15"/>
                <a:gd fmla="*/ 37 w 72" name="T16"/>
                <a:gd fmla="*/ 35 h 48" name="T17"/>
                <a:gd fmla="*/ 46 w 72" name="T18"/>
                <a:gd fmla="*/ 24 h 48" name="T19"/>
                <a:gd fmla="*/ 54 w 72" name="T20"/>
                <a:gd fmla="*/ 26 h 48" name="T21"/>
                <a:gd fmla="*/ 48 w 72" name="T22"/>
                <a:gd fmla="*/ 33 h 48" name="T23"/>
                <a:gd fmla="*/ 72 w 72" name="T24"/>
                <a:gd fmla="*/ 35 h 48" name="T25"/>
                <a:gd fmla="*/ 54 w 72" name="T26"/>
                <a:gd fmla="*/ 36 h 48" name="T27"/>
                <a:gd fmla="*/ 17 w 72" name="T28"/>
                <a:gd fmla="*/ 41 h 48" name="T29"/>
                <a:gd fmla="*/ 0 w 72" name="T30"/>
                <a:gd fmla="*/ 40 h 48" name="T31"/>
                <a:gd fmla="*/ 33 w 72" name="T32"/>
                <a:gd fmla="*/ 36 h 48" name="T33"/>
                <a:gd fmla="*/ 32 w 72" name="T34"/>
                <a:gd fmla="*/ 25 h 48" name="T35"/>
                <a:gd fmla="*/ 15 w 72" name="T36"/>
                <a:gd fmla="*/ 25 h 48" name="T37"/>
                <a:gd fmla="*/ 32 w 72" name="T38"/>
                <a:gd fmla="*/ 22 h 48" name="T39"/>
                <a:gd fmla="*/ 31 w 72" name="T40"/>
                <a:gd fmla="*/ 17 h 48" name="T41"/>
                <a:gd fmla="*/ 21 w 72" name="T42"/>
                <a:gd fmla="*/ 16 h 48" name="T43"/>
                <a:gd fmla="*/ 31 w 72" name="T44"/>
                <a:gd fmla="*/ 14 h 48" name="T45"/>
                <a:gd fmla="*/ 28 w 72" name="T46"/>
                <a:gd fmla="*/ 8 h 48" name="T47"/>
                <a:gd fmla="*/ 16 w 72" name="T48"/>
                <a:gd fmla="*/ 8 h 48" name="T49"/>
                <a:gd fmla="*/ 43 w 72" name="T50"/>
                <a:gd fmla="*/ 2 h 48" name="T51"/>
                <a:gd fmla="*/ 52 w 72" name="T52"/>
                <a:gd fmla="*/ 2 h 4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48" w="72">
                  <a:moveTo>
                    <a:pt x="52" y="2"/>
                  </a:moveTo>
                  <a:cubicBezTo>
                    <a:pt x="49" y="6"/>
                    <a:pt x="41" y="5"/>
                    <a:pt x="36" y="7"/>
                  </a:cubicBezTo>
                  <a:cubicBezTo>
                    <a:pt x="37" y="8"/>
                    <a:pt x="38" y="11"/>
                    <a:pt x="37" y="13"/>
                  </a:cubicBezTo>
                  <a:cubicBezTo>
                    <a:pt x="40" y="12"/>
                    <a:pt x="45" y="10"/>
                    <a:pt x="48" y="12"/>
                  </a:cubicBezTo>
                  <a:cubicBezTo>
                    <a:pt x="46" y="15"/>
                    <a:pt x="41" y="15"/>
                    <a:pt x="37" y="15"/>
                  </a:cubicBezTo>
                  <a:cubicBezTo>
                    <a:pt x="37" y="17"/>
                    <a:pt x="37" y="19"/>
                    <a:pt x="37" y="21"/>
                  </a:cubicBezTo>
                  <a:cubicBezTo>
                    <a:pt x="43" y="20"/>
                    <a:pt x="51" y="16"/>
                    <a:pt x="56" y="20"/>
                  </a:cubicBezTo>
                  <a:cubicBezTo>
                    <a:pt x="51" y="23"/>
                    <a:pt x="43" y="23"/>
                    <a:pt x="37" y="24"/>
                  </a:cubicBezTo>
                  <a:cubicBezTo>
                    <a:pt x="37" y="28"/>
                    <a:pt x="38" y="31"/>
                    <a:pt x="37" y="35"/>
                  </a:cubicBezTo>
                  <a:cubicBezTo>
                    <a:pt x="45" y="36"/>
                    <a:pt x="48" y="31"/>
                    <a:pt x="46" y="24"/>
                  </a:cubicBezTo>
                  <a:cubicBezTo>
                    <a:pt x="49" y="24"/>
                    <a:pt x="53" y="24"/>
                    <a:pt x="54" y="26"/>
                  </a:cubicBezTo>
                  <a:cubicBezTo>
                    <a:pt x="53" y="29"/>
                    <a:pt x="50" y="31"/>
                    <a:pt x="48" y="33"/>
                  </a:cubicBezTo>
                  <a:cubicBezTo>
                    <a:pt x="56" y="32"/>
                    <a:pt x="69" y="26"/>
                    <a:pt x="72" y="35"/>
                  </a:cubicBezTo>
                  <a:cubicBezTo>
                    <a:pt x="66" y="37"/>
                    <a:pt x="60" y="36"/>
                    <a:pt x="54" y="36"/>
                  </a:cubicBezTo>
                  <a:cubicBezTo>
                    <a:pt x="41" y="37"/>
                    <a:pt x="28" y="39"/>
                    <a:pt x="17" y="41"/>
                  </a:cubicBezTo>
                  <a:cubicBezTo>
                    <a:pt x="10" y="43"/>
                    <a:pt x="4" y="48"/>
                    <a:pt x="0" y="40"/>
                  </a:cubicBezTo>
                  <a:cubicBezTo>
                    <a:pt x="11" y="39"/>
                    <a:pt x="22" y="38"/>
                    <a:pt x="33" y="36"/>
                  </a:cubicBezTo>
                  <a:cubicBezTo>
                    <a:pt x="33" y="32"/>
                    <a:pt x="32" y="28"/>
                    <a:pt x="32" y="25"/>
                  </a:cubicBezTo>
                  <a:cubicBezTo>
                    <a:pt x="27" y="25"/>
                    <a:pt x="19" y="28"/>
                    <a:pt x="15" y="25"/>
                  </a:cubicBezTo>
                  <a:cubicBezTo>
                    <a:pt x="19" y="23"/>
                    <a:pt x="27" y="23"/>
                    <a:pt x="32" y="22"/>
                  </a:cubicBezTo>
                  <a:cubicBezTo>
                    <a:pt x="32" y="21"/>
                    <a:pt x="32" y="18"/>
                    <a:pt x="31" y="17"/>
                  </a:cubicBezTo>
                  <a:cubicBezTo>
                    <a:pt x="28" y="17"/>
                    <a:pt x="23" y="19"/>
                    <a:pt x="21" y="16"/>
                  </a:cubicBezTo>
                  <a:cubicBezTo>
                    <a:pt x="23" y="14"/>
                    <a:pt x="27" y="15"/>
                    <a:pt x="31" y="14"/>
                  </a:cubicBezTo>
                  <a:cubicBezTo>
                    <a:pt x="31" y="11"/>
                    <a:pt x="29" y="10"/>
                    <a:pt x="28" y="8"/>
                  </a:cubicBezTo>
                  <a:cubicBezTo>
                    <a:pt x="25" y="9"/>
                    <a:pt x="18" y="11"/>
                    <a:pt x="16" y="8"/>
                  </a:cubicBezTo>
                  <a:cubicBezTo>
                    <a:pt x="24" y="6"/>
                    <a:pt x="34" y="4"/>
                    <a:pt x="43" y="2"/>
                  </a:cubicBezTo>
                  <a:cubicBezTo>
                    <a:pt x="46" y="1"/>
                    <a:pt x="49" y="0"/>
                    <a:pt x="52"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5" name="Freeform 33"/>
            <p:cNvSpPr/>
            <p:nvPr/>
          </p:nvSpPr>
          <p:spPr bwMode="auto">
            <a:xfrm>
              <a:off x="3631" y="1725"/>
              <a:ext cx="38" cy="44"/>
            </a:xfrm>
            <a:custGeom>
              <a:gdLst>
                <a:gd fmla="*/ 41 w 41" name="T0"/>
                <a:gd fmla="*/ 6 h 47" name="T1"/>
                <a:gd fmla="*/ 24 w 41" name="T2"/>
                <a:gd fmla="*/ 9 h 47" name="T3"/>
                <a:gd fmla="*/ 28 w 41" name="T4"/>
                <a:gd fmla="*/ 13 h 47" name="T5"/>
                <a:gd fmla="*/ 25 w 41" name="T6"/>
                <a:gd fmla="*/ 17 h 47" name="T7"/>
                <a:gd fmla="*/ 36 w 41" name="T8"/>
                <a:gd fmla="*/ 22 h 47" name="T9"/>
                <a:gd fmla="*/ 34 w 41" name="T10"/>
                <a:gd fmla="*/ 28 h 47" name="T11"/>
                <a:gd fmla="*/ 20 w 41" name="T12"/>
                <a:gd fmla="*/ 47 h 47" name="T13"/>
                <a:gd fmla="*/ 16 w 41" name="T14"/>
                <a:gd fmla="*/ 38 h 47" name="T15"/>
                <a:gd fmla="*/ 23 w 41" name="T16"/>
                <a:gd fmla="*/ 40 h 47" name="T17"/>
                <a:gd fmla="*/ 24 w 41" name="T18"/>
                <a:gd fmla="*/ 20 h 47" name="T19"/>
                <a:gd fmla="*/ 0 w 41" name="T20"/>
                <a:gd fmla="*/ 42 h 47" name="T21"/>
                <a:gd fmla="*/ 21 w 41" name="T22"/>
                <a:gd fmla="*/ 9 h 47" name="T23"/>
                <a:gd fmla="*/ 3 w 41" name="T24"/>
                <a:gd fmla="*/ 7 h 47" name="T25"/>
                <a:gd fmla="*/ 24 w 41" name="T26"/>
                <a:gd fmla="*/ 5 h 47" name="T27"/>
                <a:gd fmla="*/ 41 w 41" name="T28"/>
                <a:gd fmla="*/ 6 h 4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7" w="41">
                  <a:moveTo>
                    <a:pt x="41" y="6"/>
                  </a:moveTo>
                  <a:cubicBezTo>
                    <a:pt x="37" y="9"/>
                    <a:pt x="29" y="7"/>
                    <a:pt x="24" y="9"/>
                  </a:cubicBezTo>
                  <a:cubicBezTo>
                    <a:pt x="24" y="10"/>
                    <a:pt x="27" y="11"/>
                    <a:pt x="28" y="13"/>
                  </a:cubicBezTo>
                  <a:cubicBezTo>
                    <a:pt x="27" y="14"/>
                    <a:pt x="26" y="15"/>
                    <a:pt x="25" y="17"/>
                  </a:cubicBezTo>
                  <a:cubicBezTo>
                    <a:pt x="30" y="17"/>
                    <a:pt x="36" y="18"/>
                    <a:pt x="36" y="22"/>
                  </a:cubicBezTo>
                  <a:cubicBezTo>
                    <a:pt x="36" y="23"/>
                    <a:pt x="34" y="26"/>
                    <a:pt x="34" y="28"/>
                  </a:cubicBezTo>
                  <a:cubicBezTo>
                    <a:pt x="31" y="35"/>
                    <a:pt x="29" y="47"/>
                    <a:pt x="20" y="47"/>
                  </a:cubicBezTo>
                  <a:cubicBezTo>
                    <a:pt x="19" y="43"/>
                    <a:pt x="17" y="41"/>
                    <a:pt x="16" y="38"/>
                  </a:cubicBezTo>
                  <a:cubicBezTo>
                    <a:pt x="18" y="38"/>
                    <a:pt x="20" y="39"/>
                    <a:pt x="23" y="40"/>
                  </a:cubicBezTo>
                  <a:cubicBezTo>
                    <a:pt x="26" y="36"/>
                    <a:pt x="35" y="21"/>
                    <a:pt x="24" y="20"/>
                  </a:cubicBezTo>
                  <a:cubicBezTo>
                    <a:pt x="19" y="30"/>
                    <a:pt x="12" y="38"/>
                    <a:pt x="0" y="42"/>
                  </a:cubicBezTo>
                  <a:cubicBezTo>
                    <a:pt x="8" y="32"/>
                    <a:pt x="20" y="26"/>
                    <a:pt x="21" y="9"/>
                  </a:cubicBezTo>
                  <a:cubicBezTo>
                    <a:pt x="14" y="11"/>
                    <a:pt x="5" y="14"/>
                    <a:pt x="3" y="7"/>
                  </a:cubicBezTo>
                  <a:cubicBezTo>
                    <a:pt x="10" y="7"/>
                    <a:pt x="17" y="6"/>
                    <a:pt x="24" y="5"/>
                  </a:cubicBezTo>
                  <a:cubicBezTo>
                    <a:pt x="31" y="4"/>
                    <a:pt x="39" y="0"/>
                    <a:pt x="41"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6" name="Freeform 34"/>
            <p:cNvSpPr/>
            <p:nvPr/>
          </p:nvSpPr>
          <p:spPr bwMode="auto">
            <a:xfrm>
              <a:off x="3548" y="1740"/>
              <a:ext cx="66" cy="32"/>
            </a:xfrm>
            <a:custGeom>
              <a:gdLst>
                <a:gd fmla="*/ 28 w 71" name="T0"/>
                <a:gd fmla="*/ 1 h 35" name="T1"/>
                <a:gd fmla="*/ 38 w 71" name="T2"/>
                <a:gd fmla="*/ 4 h 35" name="T3"/>
                <a:gd fmla="*/ 37 w 71" name="T4"/>
                <a:gd fmla="*/ 10 h 35" name="T5"/>
                <a:gd fmla="*/ 52 w 71" name="T6"/>
                <a:gd fmla="*/ 10 h 35" name="T7"/>
                <a:gd fmla="*/ 37 w 71" name="T8"/>
                <a:gd fmla="*/ 15 h 35" name="T9"/>
                <a:gd fmla="*/ 38 w 71" name="T10"/>
                <a:gd fmla="*/ 25 h 35" name="T11"/>
                <a:gd fmla="*/ 71 w 71" name="T12"/>
                <a:gd fmla="*/ 27 h 35" name="T13"/>
                <a:gd fmla="*/ 56 w 71" name="T14"/>
                <a:gd fmla="*/ 29 h 35" name="T15"/>
                <a:gd fmla="*/ 26 w 71" name="T16"/>
                <a:gd fmla="*/ 31 h 35" name="T17"/>
                <a:gd fmla="*/ 16 w 71" name="T18"/>
                <a:gd fmla="*/ 32 h 35" name="T19"/>
                <a:gd fmla="*/ 0 w 71" name="T20"/>
                <a:gd fmla="*/ 32 h 35" name="T21"/>
                <a:gd fmla="*/ 16 w 71" name="T22"/>
                <a:gd fmla="*/ 29 h 35" name="T23"/>
                <a:gd fmla="*/ 32 w 71" name="T24"/>
                <a:gd fmla="*/ 27 h 35" name="T25"/>
                <a:gd fmla="*/ 32 w 71" name="T26"/>
                <a:gd fmla="*/ 16 h 35" name="T27"/>
                <a:gd fmla="*/ 15 w 71" name="T28"/>
                <a:gd fmla="*/ 15 h 35" name="T29"/>
                <a:gd fmla="*/ 31 w 71" name="T30"/>
                <a:gd fmla="*/ 12 h 35" name="T31"/>
                <a:gd fmla="*/ 28 w 71" name="T32"/>
                <a:gd fmla="*/ 1 h 3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5" w="71">
                  <a:moveTo>
                    <a:pt x="28" y="1"/>
                  </a:moveTo>
                  <a:cubicBezTo>
                    <a:pt x="33" y="0"/>
                    <a:pt x="35" y="2"/>
                    <a:pt x="38" y="4"/>
                  </a:cubicBezTo>
                  <a:cubicBezTo>
                    <a:pt x="38" y="6"/>
                    <a:pt x="37" y="7"/>
                    <a:pt x="37" y="10"/>
                  </a:cubicBezTo>
                  <a:cubicBezTo>
                    <a:pt x="41" y="10"/>
                    <a:pt x="49" y="6"/>
                    <a:pt x="52" y="10"/>
                  </a:cubicBezTo>
                  <a:cubicBezTo>
                    <a:pt x="50" y="14"/>
                    <a:pt x="42" y="13"/>
                    <a:pt x="37" y="15"/>
                  </a:cubicBezTo>
                  <a:cubicBezTo>
                    <a:pt x="37" y="18"/>
                    <a:pt x="37" y="22"/>
                    <a:pt x="38" y="25"/>
                  </a:cubicBezTo>
                  <a:cubicBezTo>
                    <a:pt x="48" y="26"/>
                    <a:pt x="65" y="16"/>
                    <a:pt x="71" y="27"/>
                  </a:cubicBezTo>
                  <a:cubicBezTo>
                    <a:pt x="67" y="30"/>
                    <a:pt x="61" y="28"/>
                    <a:pt x="56" y="29"/>
                  </a:cubicBezTo>
                  <a:cubicBezTo>
                    <a:pt x="45" y="29"/>
                    <a:pt x="35" y="29"/>
                    <a:pt x="26" y="31"/>
                  </a:cubicBezTo>
                  <a:cubicBezTo>
                    <a:pt x="23" y="31"/>
                    <a:pt x="19" y="31"/>
                    <a:pt x="16" y="32"/>
                  </a:cubicBezTo>
                  <a:cubicBezTo>
                    <a:pt x="10" y="33"/>
                    <a:pt x="5" y="35"/>
                    <a:pt x="0" y="32"/>
                  </a:cubicBezTo>
                  <a:cubicBezTo>
                    <a:pt x="4" y="30"/>
                    <a:pt x="10" y="30"/>
                    <a:pt x="16" y="29"/>
                  </a:cubicBezTo>
                  <a:cubicBezTo>
                    <a:pt x="21" y="28"/>
                    <a:pt x="27" y="27"/>
                    <a:pt x="32" y="27"/>
                  </a:cubicBezTo>
                  <a:cubicBezTo>
                    <a:pt x="32" y="23"/>
                    <a:pt x="31" y="20"/>
                    <a:pt x="32" y="16"/>
                  </a:cubicBezTo>
                  <a:cubicBezTo>
                    <a:pt x="27" y="16"/>
                    <a:pt x="19" y="18"/>
                    <a:pt x="15" y="15"/>
                  </a:cubicBezTo>
                  <a:cubicBezTo>
                    <a:pt x="19" y="13"/>
                    <a:pt x="26" y="13"/>
                    <a:pt x="31" y="12"/>
                  </a:cubicBezTo>
                  <a:cubicBezTo>
                    <a:pt x="31" y="7"/>
                    <a:pt x="29" y="5"/>
                    <a:pt x="28"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7" name="Freeform 35"/>
            <p:cNvSpPr/>
            <p:nvPr/>
          </p:nvSpPr>
          <p:spPr bwMode="auto">
            <a:xfrm>
              <a:off x="3676" y="1746"/>
              <a:ext cx="12" cy="10"/>
            </a:xfrm>
            <a:custGeom>
              <a:gdLst>
                <a:gd fmla="*/ 11 w 13" name="T0"/>
                <a:gd fmla="*/ 4 h 11" name="T1"/>
                <a:gd fmla="*/ 9 w 13" name="T2"/>
                <a:gd fmla="*/ 11 h 11" name="T3"/>
                <a:gd fmla="*/ 0 w 13" name="T4"/>
                <a:gd fmla="*/ 2 h 11" name="T5"/>
                <a:gd fmla="*/ 11 w 13" name="T6"/>
                <a:gd fmla="*/ 4 h 11" name="T7"/>
              </a:gdLst>
              <a:cxnLst>
                <a:cxn ang="0">
                  <a:pos x="T0" y="T1"/>
                </a:cxn>
                <a:cxn ang="0">
                  <a:pos x="T2" y="T3"/>
                </a:cxn>
                <a:cxn ang="0">
                  <a:pos x="T4" y="T5"/>
                </a:cxn>
                <a:cxn ang="0">
                  <a:pos x="T6" y="T7"/>
                </a:cxn>
              </a:cxnLst>
              <a:rect b="b" l="0" r="r" t="0"/>
              <a:pathLst>
                <a:path h="11" w="13">
                  <a:moveTo>
                    <a:pt x="11" y="4"/>
                  </a:moveTo>
                  <a:cubicBezTo>
                    <a:pt x="13" y="7"/>
                    <a:pt x="11" y="10"/>
                    <a:pt x="9" y="11"/>
                  </a:cubicBezTo>
                  <a:cubicBezTo>
                    <a:pt x="5" y="9"/>
                    <a:pt x="2" y="6"/>
                    <a:pt x="0" y="2"/>
                  </a:cubicBezTo>
                  <a:cubicBezTo>
                    <a:pt x="4" y="0"/>
                    <a:pt x="8" y="4"/>
                    <a:pt x="1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8" name="Freeform 36"/>
            <p:cNvSpPr/>
            <p:nvPr/>
          </p:nvSpPr>
          <p:spPr bwMode="auto">
            <a:xfrm>
              <a:off x="3475" y="1752"/>
              <a:ext cx="10" cy="8"/>
            </a:xfrm>
            <a:custGeom>
              <a:gdLst>
                <a:gd fmla="*/ 5 w 11" name="T0"/>
                <a:gd fmla="*/ 9 h 9" name="T1"/>
                <a:gd fmla="*/ 0 w 11" name="T2"/>
                <a:gd fmla="*/ 2 h 9" name="T3"/>
                <a:gd fmla="*/ 5 w 11" name="T4"/>
                <a:gd fmla="*/ 9 h 9" name="T5"/>
              </a:gdLst>
              <a:cxnLst>
                <a:cxn ang="0">
                  <a:pos x="T0" y="T1"/>
                </a:cxn>
                <a:cxn ang="0">
                  <a:pos x="T2" y="T3"/>
                </a:cxn>
                <a:cxn ang="0">
                  <a:pos x="T4" y="T5"/>
                </a:cxn>
              </a:cxnLst>
              <a:rect b="b" l="0" r="r" t="0"/>
              <a:pathLst>
                <a:path h="9" w="11">
                  <a:moveTo>
                    <a:pt x="5" y="9"/>
                  </a:moveTo>
                  <a:cubicBezTo>
                    <a:pt x="2" y="8"/>
                    <a:pt x="1" y="5"/>
                    <a:pt x="0" y="2"/>
                  </a:cubicBezTo>
                  <a:cubicBezTo>
                    <a:pt x="5" y="0"/>
                    <a:pt x="11" y="6"/>
                    <a:pt x="5"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9" name="Freeform 37"/>
            <p:cNvSpPr/>
            <p:nvPr/>
          </p:nvSpPr>
          <p:spPr bwMode="auto">
            <a:xfrm>
              <a:off x="3149" y="1757"/>
              <a:ext cx="102" cy="87"/>
            </a:xfrm>
            <a:custGeom>
              <a:gdLst>
                <a:gd fmla="*/ 32 w 110" name="T0"/>
                <a:gd fmla="*/ 66 h 95" name="T1"/>
                <a:gd fmla="*/ 35 w 110" name="T2"/>
                <a:gd fmla="*/ 64 h 95" name="T3"/>
                <a:gd fmla="*/ 97 w 110" name="T4"/>
                <a:gd fmla="*/ 31 h 95" name="T5"/>
                <a:gd fmla="*/ 110 w 110" name="T6"/>
                <a:gd fmla="*/ 52 h 95" name="T7"/>
                <a:gd fmla="*/ 17 w 110" name="T8"/>
                <a:gd fmla="*/ 95 h 95" name="T9"/>
                <a:gd fmla="*/ 0 w 110" name="T10"/>
                <a:gd fmla="*/ 71 h 95" name="T11"/>
                <a:gd fmla="*/ 76 w 110" name="T12"/>
                <a:gd fmla="*/ 0 h 95" name="T13"/>
                <a:gd fmla="*/ 89 w 110" name="T14"/>
                <a:gd fmla="*/ 20 h 95" name="T15"/>
                <a:gd fmla="*/ 32 w 110" name="T16"/>
                <a:gd fmla="*/ 66 h 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5" w="110">
                  <a:moveTo>
                    <a:pt x="32" y="66"/>
                  </a:moveTo>
                  <a:cubicBezTo>
                    <a:pt x="32" y="67"/>
                    <a:pt x="34" y="65"/>
                    <a:pt x="35" y="64"/>
                  </a:cubicBezTo>
                  <a:cubicBezTo>
                    <a:pt x="55" y="53"/>
                    <a:pt x="77" y="42"/>
                    <a:pt x="97" y="31"/>
                  </a:cubicBezTo>
                  <a:cubicBezTo>
                    <a:pt x="101" y="39"/>
                    <a:pt x="106" y="44"/>
                    <a:pt x="110" y="52"/>
                  </a:cubicBezTo>
                  <a:cubicBezTo>
                    <a:pt x="79" y="66"/>
                    <a:pt x="48" y="80"/>
                    <a:pt x="17" y="95"/>
                  </a:cubicBezTo>
                  <a:cubicBezTo>
                    <a:pt x="11" y="87"/>
                    <a:pt x="6" y="79"/>
                    <a:pt x="0" y="71"/>
                  </a:cubicBezTo>
                  <a:cubicBezTo>
                    <a:pt x="25" y="47"/>
                    <a:pt x="51" y="24"/>
                    <a:pt x="76" y="0"/>
                  </a:cubicBezTo>
                  <a:cubicBezTo>
                    <a:pt x="80" y="7"/>
                    <a:pt x="85" y="13"/>
                    <a:pt x="89" y="20"/>
                  </a:cubicBezTo>
                  <a:cubicBezTo>
                    <a:pt x="70" y="36"/>
                    <a:pt x="52" y="52"/>
                    <a:pt x="32" y="6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0" name="Freeform 38"/>
            <p:cNvSpPr/>
            <p:nvPr/>
          </p:nvSpPr>
          <p:spPr bwMode="auto">
            <a:xfrm>
              <a:off x="3673" y="1760"/>
              <a:ext cx="19" cy="12"/>
            </a:xfrm>
            <a:custGeom>
              <a:gdLst>
                <a:gd fmla="*/ 0 w 21" name="T0"/>
                <a:gd fmla="*/ 0 h 13" name="T1"/>
                <a:gd fmla="*/ 13 w 21" name="T2"/>
                <a:gd fmla="*/ 13 h 13" name="T3"/>
                <a:gd fmla="*/ 0 w 21" name="T4"/>
                <a:gd fmla="*/ 0 h 13" name="T5"/>
              </a:gdLst>
              <a:cxnLst>
                <a:cxn ang="0">
                  <a:pos x="T0" y="T1"/>
                </a:cxn>
                <a:cxn ang="0">
                  <a:pos x="T2" y="T3"/>
                </a:cxn>
                <a:cxn ang="0">
                  <a:pos x="T4" y="T5"/>
                </a:cxn>
              </a:cxnLst>
              <a:rect b="b" l="0" r="r" t="0"/>
              <a:pathLst>
                <a:path h="13" w="21">
                  <a:moveTo>
                    <a:pt x="0" y="0"/>
                  </a:moveTo>
                  <a:cubicBezTo>
                    <a:pt x="8" y="0"/>
                    <a:pt x="21" y="8"/>
                    <a:pt x="13" y="13"/>
                  </a:cubicBezTo>
                  <a:cubicBezTo>
                    <a:pt x="7" y="10"/>
                    <a:pt x="3" y="6"/>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1" name="Freeform 39"/>
            <p:cNvSpPr>
              <a:spLocks noEditPoints="1"/>
            </p:cNvSpPr>
            <p:nvPr/>
          </p:nvSpPr>
          <p:spPr bwMode="auto">
            <a:xfrm>
              <a:off x="3476" y="1760"/>
              <a:ext cx="35" cy="25"/>
            </a:xfrm>
            <a:custGeom>
              <a:gdLst>
                <a:gd fmla="*/ 38 w 38" name="T0"/>
                <a:gd fmla="*/ 10 h 27" name="T1"/>
                <a:gd fmla="*/ 32 w 38" name="T2"/>
                <a:gd fmla="*/ 17 h 27" name="T3"/>
                <a:gd fmla="*/ 35 w 38" name="T4"/>
                <a:gd fmla="*/ 20 h 27" name="T5"/>
                <a:gd fmla="*/ 9 w 38" name="T6"/>
                <a:gd fmla="*/ 24 h 27" name="T7"/>
                <a:gd fmla="*/ 8 w 38" name="T8"/>
                <a:gd fmla="*/ 27 h 27" name="T9"/>
                <a:gd fmla="*/ 3 w 38" name="T10"/>
                <a:gd fmla="*/ 19 h 27" name="T11"/>
                <a:gd fmla="*/ 0 w 38" name="T12"/>
                <a:gd fmla="*/ 10 h 27" name="T13"/>
                <a:gd fmla="*/ 5 w 38" name="T14"/>
                <a:gd fmla="*/ 11 h 27" name="T15"/>
                <a:gd fmla="*/ 38 w 38" name="T16"/>
                <a:gd fmla="*/ 10 h 27" name="T17"/>
                <a:gd fmla="*/ 6 w 38" name="T18"/>
                <a:gd fmla="*/ 13 h 27" name="T19"/>
                <a:gd fmla="*/ 8 w 38" name="T20"/>
                <a:gd fmla="*/ 22 h 27" name="T21"/>
                <a:gd fmla="*/ 26 w 38" name="T22"/>
                <a:gd fmla="*/ 18 h 27" name="T23"/>
                <a:gd fmla="*/ 27 w 38" name="T24"/>
                <a:gd fmla="*/ 10 h 27" name="T25"/>
                <a:gd fmla="*/ 6 w 38" name="T26"/>
                <a:gd fmla="*/ 13 h 2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7" w="38">
                  <a:moveTo>
                    <a:pt x="38" y="10"/>
                  </a:moveTo>
                  <a:cubicBezTo>
                    <a:pt x="35" y="12"/>
                    <a:pt x="33" y="14"/>
                    <a:pt x="32" y="17"/>
                  </a:cubicBezTo>
                  <a:cubicBezTo>
                    <a:pt x="33" y="18"/>
                    <a:pt x="35" y="18"/>
                    <a:pt x="35" y="20"/>
                  </a:cubicBezTo>
                  <a:cubicBezTo>
                    <a:pt x="27" y="22"/>
                    <a:pt x="18" y="23"/>
                    <a:pt x="9" y="24"/>
                  </a:cubicBezTo>
                  <a:cubicBezTo>
                    <a:pt x="8" y="25"/>
                    <a:pt x="9" y="27"/>
                    <a:pt x="8" y="27"/>
                  </a:cubicBezTo>
                  <a:cubicBezTo>
                    <a:pt x="4" y="27"/>
                    <a:pt x="4" y="22"/>
                    <a:pt x="3" y="19"/>
                  </a:cubicBezTo>
                  <a:cubicBezTo>
                    <a:pt x="2" y="16"/>
                    <a:pt x="1" y="13"/>
                    <a:pt x="0" y="10"/>
                  </a:cubicBezTo>
                  <a:cubicBezTo>
                    <a:pt x="1" y="9"/>
                    <a:pt x="4" y="10"/>
                    <a:pt x="5" y="11"/>
                  </a:cubicBezTo>
                  <a:cubicBezTo>
                    <a:pt x="16" y="10"/>
                    <a:pt x="31" y="0"/>
                    <a:pt x="38" y="10"/>
                  </a:cubicBezTo>
                  <a:close/>
                  <a:moveTo>
                    <a:pt x="6" y="13"/>
                  </a:moveTo>
                  <a:cubicBezTo>
                    <a:pt x="6" y="16"/>
                    <a:pt x="7" y="19"/>
                    <a:pt x="8" y="22"/>
                  </a:cubicBezTo>
                  <a:cubicBezTo>
                    <a:pt x="14" y="21"/>
                    <a:pt x="20" y="19"/>
                    <a:pt x="26" y="18"/>
                  </a:cubicBezTo>
                  <a:cubicBezTo>
                    <a:pt x="27" y="16"/>
                    <a:pt x="28" y="13"/>
                    <a:pt x="27" y="10"/>
                  </a:cubicBezTo>
                  <a:cubicBezTo>
                    <a:pt x="19" y="10"/>
                    <a:pt x="13" y="12"/>
                    <a:pt x="6" y="1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2" name="Freeform 40"/>
            <p:cNvSpPr/>
            <p:nvPr/>
          </p:nvSpPr>
          <p:spPr bwMode="auto">
            <a:xfrm>
              <a:off x="3956" y="1810"/>
              <a:ext cx="102" cy="101"/>
            </a:xfrm>
            <a:custGeom>
              <a:gdLst>
                <a:gd fmla="*/ 30 w 110" name="T0"/>
                <a:gd fmla="*/ 34 h 109" name="T1"/>
                <a:gd fmla="*/ 45 w 110" name="T2"/>
                <a:gd fmla="*/ 48 h 109" name="T3"/>
                <a:gd fmla="*/ 62 w 110" name="T4"/>
                <a:gd fmla="*/ 30 h 109" name="T5"/>
                <a:gd fmla="*/ 76 w 110" name="T6"/>
                <a:gd fmla="*/ 44 h 109" name="T7"/>
                <a:gd fmla="*/ 59 w 110" name="T8"/>
                <a:gd fmla="*/ 62 h 109" name="T9"/>
                <a:gd fmla="*/ 75 w 110" name="T10"/>
                <a:gd fmla="*/ 78 h 109" name="T11"/>
                <a:gd fmla="*/ 95 w 110" name="T12"/>
                <a:gd fmla="*/ 57 h 109" name="T13"/>
                <a:gd fmla="*/ 107 w 110" name="T14"/>
                <a:gd fmla="*/ 67 h 109" name="T15"/>
                <a:gd fmla="*/ 110 w 110" name="T16"/>
                <a:gd fmla="*/ 70 h 109" name="T17"/>
                <a:gd fmla="*/ 101 w 110" name="T18"/>
                <a:gd fmla="*/ 80 h 109" name="T19"/>
                <a:gd fmla="*/ 74 w 110" name="T20"/>
                <a:gd fmla="*/ 109 h 109" name="T21"/>
                <a:gd fmla="*/ 4 w 110" name="T22"/>
                <a:gd fmla="*/ 42 h 109" name="T23"/>
                <a:gd fmla="*/ 0 w 110" name="T24"/>
                <a:gd fmla="*/ 37 h 109" name="T25"/>
                <a:gd fmla="*/ 9 w 110" name="T26"/>
                <a:gd fmla="*/ 28 h 109" name="T27"/>
                <a:gd fmla="*/ 36 w 110" name="T28"/>
                <a:gd fmla="*/ 0 h 109" name="T29"/>
                <a:gd fmla="*/ 47 w 110" name="T30"/>
                <a:gd fmla="*/ 10 h 109" name="T31"/>
                <a:gd fmla="*/ 50 w 110" name="T32"/>
                <a:gd fmla="*/ 14 h 109" name="T33"/>
                <a:gd fmla="*/ 45 w 110" name="T34"/>
                <a:gd fmla="*/ 19 h 109" name="T35"/>
                <a:gd fmla="*/ 30 w 110" name="T36"/>
                <a:gd fmla="*/ 34 h 10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09" w="110">
                  <a:moveTo>
                    <a:pt x="30" y="34"/>
                  </a:moveTo>
                  <a:cubicBezTo>
                    <a:pt x="35" y="39"/>
                    <a:pt x="40" y="44"/>
                    <a:pt x="45" y="48"/>
                  </a:cubicBezTo>
                  <a:cubicBezTo>
                    <a:pt x="51" y="42"/>
                    <a:pt x="57" y="36"/>
                    <a:pt x="62" y="30"/>
                  </a:cubicBezTo>
                  <a:cubicBezTo>
                    <a:pt x="67" y="34"/>
                    <a:pt x="71" y="39"/>
                    <a:pt x="76" y="44"/>
                  </a:cubicBezTo>
                  <a:cubicBezTo>
                    <a:pt x="71" y="50"/>
                    <a:pt x="65" y="56"/>
                    <a:pt x="59" y="62"/>
                  </a:cubicBezTo>
                  <a:cubicBezTo>
                    <a:pt x="64" y="67"/>
                    <a:pt x="70" y="72"/>
                    <a:pt x="75" y="78"/>
                  </a:cubicBezTo>
                  <a:cubicBezTo>
                    <a:pt x="82" y="71"/>
                    <a:pt x="89" y="64"/>
                    <a:pt x="95" y="57"/>
                  </a:cubicBezTo>
                  <a:cubicBezTo>
                    <a:pt x="99" y="60"/>
                    <a:pt x="103" y="63"/>
                    <a:pt x="107" y="67"/>
                  </a:cubicBezTo>
                  <a:cubicBezTo>
                    <a:pt x="107" y="67"/>
                    <a:pt x="110" y="70"/>
                    <a:pt x="110" y="70"/>
                  </a:cubicBezTo>
                  <a:cubicBezTo>
                    <a:pt x="110" y="72"/>
                    <a:pt x="102" y="79"/>
                    <a:pt x="101" y="80"/>
                  </a:cubicBezTo>
                  <a:cubicBezTo>
                    <a:pt x="92" y="90"/>
                    <a:pt x="81" y="100"/>
                    <a:pt x="74" y="109"/>
                  </a:cubicBezTo>
                  <a:cubicBezTo>
                    <a:pt x="51" y="88"/>
                    <a:pt x="28" y="64"/>
                    <a:pt x="4" y="42"/>
                  </a:cubicBezTo>
                  <a:cubicBezTo>
                    <a:pt x="3" y="41"/>
                    <a:pt x="0" y="37"/>
                    <a:pt x="0" y="37"/>
                  </a:cubicBezTo>
                  <a:cubicBezTo>
                    <a:pt x="0" y="36"/>
                    <a:pt x="7" y="30"/>
                    <a:pt x="9" y="28"/>
                  </a:cubicBezTo>
                  <a:cubicBezTo>
                    <a:pt x="18" y="19"/>
                    <a:pt x="28" y="9"/>
                    <a:pt x="36" y="0"/>
                  </a:cubicBezTo>
                  <a:cubicBezTo>
                    <a:pt x="38" y="3"/>
                    <a:pt x="43" y="7"/>
                    <a:pt x="47" y="10"/>
                  </a:cubicBezTo>
                  <a:cubicBezTo>
                    <a:pt x="47" y="11"/>
                    <a:pt x="50" y="14"/>
                    <a:pt x="50" y="14"/>
                  </a:cubicBezTo>
                  <a:cubicBezTo>
                    <a:pt x="50" y="15"/>
                    <a:pt x="46" y="18"/>
                    <a:pt x="45" y="19"/>
                  </a:cubicBezTo>
                  <a:cubicBezTo>
                    <a:pt x="40" y="24"/>
                    <a:pt x="35" y="30"/>
                    <a:pt x="30" y="3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3" name="Freeform 41"/>
            <p:cNvSpPr/>
            <p:nvPr/>
          </p:nvSpPr>
          <p:spPr bwMode="auto">
            <a:xfrm>
              <a:off x="3194" y="1818"/>
              <a:ext cx="101" cy="100"/>
            </a:xfrm>
            <a:custGeom>
              <a:gdLst>
                <a:gd fmla="*/ 110 w 110" name="T0"/>
                <a:gd fmla="*/ 38 h 109" name="T1"/>
                <a:gd fmla="*/ 99 w 110" name="T2"/>
                <a:gd fmla="*/ 48 h 109" name="T3"/>
                <a:gd fmla="*/ 96 w 110" name="T4"/>
                <a:gd fmla="*/ 52 h 109" name="T5"/>
                <a:gd fmla="*/ 91 w 110" name="T6"/>
                <a:gd fmla="*/ 47 h 109" name="T7"/>
                <a:gd fmla="*/ 76 w 110" name="T8"/>
                <a:gd fmla="*/ 31 h 109" name="T9"/>
                <a:gd fmla="*/ 62 w 110" name="T10"/>
                <a:gd fmla="*/ 45 h 109" name="T11"/>
                <a:gd fmla="*/ 79 w 110" name="T12"/>
                <a:gd fmla="*/ 63 h 109" name="T13"/>
                <a:gd fmla="*/ 65 w 110" name="T14"/>
                <a:gd fmla="*/ 77 h 109" name="T15"/>
                <a:gd fmla="*/ 47 w 110" name="T16"/>
                <a:gd fmla="*/ 59 h 109" name="T17"/>
                <a:gd fmla="*/ 31 w 110" name="T18"/>
                <a:gd fmla="*/ 74 h 109" name="T19"/>
                <a:gd fmla="*/ 51 w 110" name="T20"/>
                <a:gd fmla="*/ 95 h 109" name="T21"/>
                <a:gd fmla="*/ 40 w 110" name="T22"/>
                <a:gd fmla="*/ 106 h 109" name="T23"/>
                <a:gd fmla="*/ 37 w 110" name="T24"/>
                <a:gd fmla="*/ 109 h 109" name="T25"/>
                <a:gd fmla="*/ 28 w 110" name="T26"/>
                <a:gd fmla="*/ 99 h 109" name="T27"/>
                <a:gd fmla="*/ 0 w 110" name="T28"/>
                <a:gd fmla="*/ 71 h 109" name="T29"/>
                <a:gd fmla="*/ 74 w 110" name="T30"/>
                <a:gd fmla="*/ 0 h 109" name="T31"/>
                <a:gd fmla="*/ 110 w 110" name="T32"/>
                <a:gd fmla="*/ 38 h 10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09" w="110">
                  <a:moveTo>
                    <a:pt x="110" y="38"/>
                  </a:moveTo>
                  <a:cubicBezTo>
                    <a:pt x="106" y="41"/>
                    <a:pt x="103" y="45"/>
                    <a:pt x="99" y="48"/>
                  </a:cubicBezTo>
                  <a:cubicBezTo>
                    <a:pt x="99" y="49"/>
                    <a:pt x="96" y="52"/>
                    <a:pt x="96" y="52"/>
                  </a:cubicBezTo>
                  <a:cubicBezTo>
                    <a:pt x="95" y="52"/>
                    <a:pt x="92" y="48"/>
                    <a:pt x="91" y="47"/>
                  </a:cubicBezTo>
                  <a:cubicBezTo>
                    <a:pt x="86" y="41"/>
                    <a:pt x="81" y="36"/>
                    <a:pt x="76" y="31"/>
                  </a:cubicBezTo>
                  <a:cubicBezTo>
                    <a:pt x="71" y="35"/>
                    <a:pt x="67" y="40"/>
                    <a:pt x="62" y="45"/>
                  </a:cubicBezTo>
                  <a:cubicBezTo>
                    <a:pt x="67" y="51"/>
                    <a:pt x="74" y="57"/>
                    <a:pt x="79" y="63"/>
                  </a:cubicBezTo>
                  <a:cubicBezTo>
                    <a:pt x="74" y="68"/>
                    <a:pt x="69" y="72"/>
                    <a:pt x="65" y="77"/>
                  </a:cubicBezTo>
                  <a:cubicBezTo>
                    <a:pt x="59" y="71"/>
                    <a:pt x="53" y="65"/>
                    <a:pt x="47" y="59"/>
                  </a:cubicBezTo>
                  <a:cubicBezTo>
                    <a:pt x="42" y="63"/>
                    <a:pt x="36" y="69"/>
                    <a:pt x="31" y="74"/>
                  </a:cubicBezTo>
                  <a:cubicBezTo>
                    <a:pt x="38" y="81"/>
                    <a:pt x="44" y="88"/>
                    <a:pt x="51" y="95"/>
                  </a:cubicBezTo>
                  <a:cubicBezTo>
                    <a:pt x="48" y="98"/>
                    <a:pt x="44" y="102"/>
                    <a:pt x="40" y="106"/>
                  </a:cubicBezTo>
                  <a:cubicBezTo>
                    <a:pt x="40" y="106"/>
                    <a:pt x="37" y="109"/>
                    <a:pt x="37" y="109"/>
                  </a:cubicBezTo>
                  <a:cubicBezTo>
                    <a:pt x="36" y="109"/>
                    <a:pt x="29" y="101"/>
                    <a:pt x="28" y="99"/>
                  </a:cubicBezTo>
                  <a:cubicBezTo>
                    <a:pt x="19" y="90"/>
                    <a:pt x="8" y="79"/>
                    <a:pt x="0" y="71"/>
                  </a:cubicBezTo>
                  <a:cubicBezTo>
                    <a:pt x="25" y="47"/>
                    <a:pt x="50" y="24"/>
                    <a:pt x="74" y="0"/>
                  </a:cubicBezTo>
                  <a:cubicBezTo>
                    <a:pt x="86" y="13"/>
                    <a:pt x="99" y="25"/>
                    <a:pt x="110" y="3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 name="Freeform 42"/>
            <p:cNvSpPr/>
            <p:nvPr/>
          </p:nvSpPr>
          <p:spPr bwMode="auto">
            <a:xfrm>
              <a:off x="3921" y="1862"/>
              <a:ext cx="80" cy="85"/>
            </a:xfrm>
            <a:custGeom>
              <a:gdLst>
                <a:gd fmla="*/ 86 w 86" name="T0"/>
                <a:gd fmla="*/ 76 h 92" name="T1"/>
                <a:gd fmla="*/ 73 w 86" name="T2"/>
                <a:gd fmla="*/ 88 h 92" name="T3"/>
                <a:gd fmla="*/ 68 w 86" name="T4"/>
                <a:gd fmla="*/ 92 h 92" name="T5"/>
                <a:gd fmla="*/ 60 w 86" name="T6"/>
                <a:gd fmla="*/ 82 h 92" name="T7"/>
                <a:gd fmla="*/ 0 w 86" name="T8"/>
                <a:gd fmla="*/ 16 h 92" name="T9"/>
                <a:gd fmla="*/ 17 w 86" name="T10"/>
                <a:gd fmla="*/ 0 h 92" name="T11"/>
                <a:gd fmla="*/ 86 w 86" name="T12"/>
                <a:gd fmla="*/ 76 h 92" name="T13"/>
              </a:gdLst>
              <a:cxnLst>
                <a:cxn ang="0">
                  <a:pos x="T0" y="T1"/>
                </a:cxn>
                <a:cxn ang="0">
                  <a:pos x="T2" y="T3"/>
                </a:cxn>
                <a:cxn ang="0">
                  <a:pos x="T4" y="T5"/>
                </a:cxn>
                <a:cxn ang="0">
                  <a:pos x="T6" y="T7"/>
                </a:cxn>
                <a:cxn ang="0">
                  <a:pos x="T8" y="T9"/>
                </a:cxn>
                <a:cxn ang="0">
                  <a:pos x="T10" y="T11"/>
                </a:cxn>
                <a:cxn ang="0">
                  <a:pos x="T12" y="T13"/>
                </a:cxn>
              </a:cxnLst>
              <a:rect b="b" l="0" r="r" t="0"/>
              <a:pathLst>
                <a:path h="92" w="86">
                  <a:moveTo>
                    <a:pt x="86" y="76"/>
                  </a:moveTo>
                  <a:cubicBezTo>
                    <a:pt x="81" y="80"/>
                    <a:pt x="77" y="83"/>
                    <a:pt x="73" y="88"/>
                  </a:cubicBezTo>
                  <a:cubicBezTo>
                    <a:pt x="72" y="88"/>
                    <a:pt x="69" y="92"/>
                    <a:pt x="68" y="92"/>
                  </a:cubicBezTo>
                  <a:cubicBezTo>
                    <a:pt x="67" y="92"/>
                    <a:pt x="61" y="83"/>
                    <a:pt x="60" y="82"/>
                  </a:cubicBezTo>
                  <a:cubicBezTo>
                    <a:pt x="40" y="60"/>
                    <a:pt x="19" y="36"/>
                    <a:pt x="0" y="16"/>
                  </a:cubicBezTo>
                  <a:cubicBezTo>
                    <a:pt x="5" y="10"/>
                    <a:pt x="11" y="5"/>
                    <a:pt x="17" y="0"/>
                  </a:cubicBezTo>
                  <a:cubicBezTo>
                    <a:pt x="40" y="25"/>
                    <a:pt x="62" y="51"/>
                    <a:pt x="86" y="7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5" name="Freeform 43"/>
            <p:cNvSpPr>
              <a:spLocks noEditPoints="1"/>
            </p:cNvSpPr>
            <p:nvPr/>
          </p:nvSpPr>
          <p:spPr bwMode="auto">
            <a:xfrm>
              <a:off x="3251" y="1867"/>
              <a:ext cx="100" cy="108"/>
            </a:xfrm>
            <a:custGeom>
              <a:gdLst>
                <a:gd fmla="*/ 70 w 108" name="T0"/>
                <a:gd fmla="*/ 67 h 118" name="T1"/>
                <a:gd fmla="*/ 73 w 108" name="T2"/>
                <a:gd fmla="*/ 80 h 118" name="T3"/>
                <a:gd fmla="*/ 49 w 108" name="T4"/>
                <a:gd fmla="*/ 113 h 118" name="T5"/>
                <a:gd fmla="*/ 48 w 108" name="T6"/>
                <a:gd fmla="*/ 118 h 118" name="T7"/>
                <a:gd fmla="*/ 29 w 108" name="T8"/>
                <a:gd fmla="*/ 103 h 118" name="T9"/>
                <a:gd fmla="*/ 41 w 108" name="T10"/>
                <a:gd fmla="*/ 86 h 118" name="T11"/>
                <a:gd fmla="*/ 52 w 108" name="T12"/>
                <a:gd fmla="*/ 67 h 118" name="T13"/>
                <a:gd fmla="*/ 46 w 108" name="T14"/>
                <a:gd fmla="*/ 60 h 118" name="T15"/>
                <a:gd fmla="*/ 18 w 108" name="T16"/>
                <a:gd fmla="*/ 94 h 118" name="T17"/>
                <a:gd fmla="*/ 0 w 108" name="T18"/>
                <a:gd fmla="*/ 80 h 118" name="T19"/>
                <a:gd fmla="*/ 64 w 108" name="T20"/>
                <a:gd fmla="*/ 0 h 118" name="T21"/>
                <a:gd fmla="*/ 65 w 108" name="T22"/>
                <a:gd fmla="*/ 0 h 118" name="T23"/>
                <a:gd fmla="*/ 86 w 108" name="T24"/>
                <a:gd fmla="*/ 18 h 118" name="T25"/>
                <a:gd fmla="*/ 97 w 108" name="T26"/>
                <a:gd fmla="*/ 54 h 118" name="T27"/>
                <a:gd fmla="*/ 70 w 108" name="T28"/>
                <a:gd fmla="*/ 67 h 118" name="T29"/>
                <a:gd fmla="*/ 64 w 108" name="T30"/>
                <a:gd fmla="*/ 38 h 118" name="T31"/>
                <a:gd fmla="*/ 56 w 108" name="T32"/>
                <a:gd fmla="*/ 46 h 118" name="T33"/>
                <a:gd fmla="*/ 61 w 108" name="T34"/>
                <a:gd fmla="*/ 49 h 118" name="T35"/>
                <a:gd fmla="*/ 66 w 108" name="T36"/>
                <a:gd fmla="*/ 51 h 118" name="T37"/>
                <a:gd fmla="*/ 78 w 108" name="T38"/>
                <a:gd fmla="*/ 36 h 118" name="T39"/>
                <a:gd fmla="*/ 71 w 108" name="T40"/>
                <a:gd fmla="*/ 28 h 118" name="T41"/>
                <a:gd fmla="*/ 64 w 108" name="T42"/>
                <a:gd fmla="*/ 38 h 11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18" w="108">
                  <a:moveTo>
                    <a:pt x="70" y="67"/>
                  </a:moveTo>
                  <a:cubicBezTo>
                    <a:pt x="72" y="71"/>
                    <a:pt x="74" y="75"/>
                    <a:pt x="73" y="80"/>
                  </a:cubicBezTo>
                  <a:cubicBezTo>
                    <a:pt x="70" y="92"/>
                    <a:pt x="53" y="103"/>
                    <a:pt x="49" y="113"/>
                  </a:cubicBezTo>
                  <a:cubicBezTo>
                    <a:pt x="48" y="115"/>
                    <a:pt x="48" y="117"/>
                    <a:pt x="48" y="118"/>
                  </a:cubicBezTo>
                  <a:cubicBezTo>
                    <a:pt x="41" y="113"/>
                    <a:pt x="35" y="108"/>
                    <a:pt x="29" y="103"/>
                  </a:cubicBezTo>
                  <a:cubicBezTo>
                    <a:pt x="31" y="97"/>
                    <a:pt x="36" y="92"/>
                    <a:pt x="41" y="86"/>
                  </a:cubicBezTo>
                  <a:cubicBezTo>
                    <a:pt x="45" y="81"/>
                    <a:pt x="53" y="74"/>
                    <a:pt x="52" y="67"/>
                  </a:cubicBezTo>
                  <a:cubicBezTo>
                    <a:pt x="52" y="64"/>
                    <a:pt x="49" y="62"/>
                    <a:pt x="46" y="60"/>
                  </a:cubicBezTo>
                  <a:cubicBezTo>
                    <a:pt x="36" y="71"/>
                    <a:pt x="27" y="82"/>
                    <a:pt x="18" y="94"/>
                  </a:cubicBezTo>
                  <a:cubicBezTo>
                    <a:pt x="11" y="90"/>
                    <a:pt x="6" y="84"/>
                    <a:pt x="0" y="80"/>
                  </a:cubicBezTo>
                  <a:cubicBezTo>
                    <a:pt x="21" y="53"/>
                    <a:pt x="43" y="27"/>
                    <a:pt x="64" y="0"/>
                  </a:cubicBezTo>
                  <a:cubicBezTo>
                    <a:pt x="64" y="0"/>
                    <a:pt x="64" y="0"/>
                    <a:pt x="65" y="0"/>
                  </a:cubicBezTo>
                  <a:cubicBezTo>
                    <a:pt x="71" y="6"/>
                    <a:pt x="78" y="11"/>
                    <a:pt x="86" y="18"/>
                  </a:cubicBezTo>
                  <a:cubicBezTo>
                    <a:pt x="97" y="26"/>
                    <a:pt x="108" y="38"/>
                    <a:pt x="97" y="54"/>
                  </a:cubicBezTo>
                  <a:cubicBezTo>
                    <a:pt x="91" y="61"/>
                    <a:pt x="84" y="72"/>
                    <a:pt x="70" y="67"/>
                  </a:cubicBezTo>
                  <a:close/>
                  <a:moveTo>
                    <a:pt x="64" y="38"/>
                  </a:moveTo>
                  <a:cubicBezTo>
                    <a:pt x="63" y="39"/>
                    <a:pt x="56" y="45"/>
                    <a:pt x="56" y="46"/>
                  </a:cubicBezTo>
                  <a:cubicBezTo>
                    <a:pt x="56" y="48"/>
                    <a:pt x="59" y="49"/>
                    <a:pt x="61" y="49"/>
                  </a:cubicBezTo>
                  <a:cubicBezTo>
                    <a:pt x="63" y="50"/>
                    <a:pt x="65" y="51"/>
                    <a:pt x="66" y="51"/>
                  </a:cubicBezTo>
                  <a:cubicBezTo>
                    <a:pt x="71" y="51"/>
                    <a:pt x="79" y="41"/>
                    <a:pt x="78" y="36"/>
                  </a:cubicBezTo>
                  <a:cubicBezTo>
                    <a:pt x="77" y="33"/>
                    <a:pt x="74" y="31"/>
                    <a:pt x="71" y="28"/>
                  </a:cubicBezTo>
                  <a:cubicBezTo>
                    <a:pt x="68" y="31"/>
                    <a:pt x="67" y="34"/>
                    <a:pt x="64" y="3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6" name="Freeform 44"/>
            <p:cNvSpPr>
              <a:spLocks noEditPoints="1"/>
            </p:cNvSpPr>
            <p:nvPr/>
          </p:nvSpPr>
          <p:spPr bwMode="auto">
            <a:xfrm>
              <a:off x="3863" y="1897"/>
              <a:ext cx="88" cy="99"/>
            </a:xfrm>
            <a:custGeom>
              <a:gdLst>
                <a:gd fmla="*/ 34 w 95" name="T0"/>
                <a:gd fmla="*/ 1 h 107" name="T1"/>
                <a:gd fmla="*/ 70 w 95" name="T2"/>
                <a:gd fmla="*/ 31 h 107" name="T3"/>
                <a:gd fmla="*/ 81 w 95" name="T4"/>
                <a:gd fmla="*/ 48 h 107" name="T5"/>
                <a:gd fmla="*/ 90 w 95" name="T6"/>
                <a:gd fmla="*/ 80 h 107" name="T7"/>
                <a:gd fmla="*/ 50 w 95" name="T8"/>
                <a:gd fmla="*/ 101 h 107" name="T9"/>
                <a:gd fmla="*/ 21 w 95" name="T10"/>
                <a:gd fmla="*/ 68 h 107" name="T11"/>
                <a:gd fmla="*/ 11 w 95" name="T12"/>
                <a:gd fmla="*/ 54 h 107" name="T13"/>
                <a:gd fmla="*/ 4 w 95" name="T14"/>
                <a:gd fmla="*/ 24 h 107" name="T15"/>
                <a:gd fmla="*/ 25 w 95" name="T16"/>
                <a:gd fmla="*/ 4 h 107" name="T17"/>
                <a:gd fmla="*/ 34 w 95" name="T18"/>
                <a:gd fmla="*/ 1 h 107" name="T19"/>
                <a:gd fmla="*/ 28 w 95" name="T20"/>
                <a:gd fmla="*/ 36 h 107" name="T21"/>
                <a:gd fmla="*/ 51 w 95" name="T22"/>
                <a:gd fmla="*/ 70 h 107" name="T23"/>
                <a:gd fmla="*/ 62 w 95" name="T24"/>
                <a:gd fmla="*/ 81 h 107" name="T25"/>
                <a:gd fmla="*/ 69 w 95" name="T26"/>
                <a:gd fmla="*/ 76 h 107" name="T27"/>
                <a:gd fmla="*/ 62 w 95" name="T28"/>
                <a:gd fmla="*/ 61 h 107" name="T29"/>
                <a:gd fmla="*/ 43 w 95" name="T30"/>
                <a:gd fmla="*/ 33 h 107" name="T31"/>
                <a:gd fmla="*/ 30 w 95" name="T32"/>
                <a:gd fmla="*/ 22 h 107" name="T33"/>
                <a:gd fmla="*/ 28 w 95" name="T34"/>
                <a:gd fmla="*/ 36 h 10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7" w="95">
                  <a:moveTo>
                    <a:pt x="34" y="1"/>
                  </a:moveTo>
                  <a:cubicBezTo>
                    <a:pt x="54" y="0"/>
                    <a:pt x="62" y="19"/>
                    <a:pt x="70" y="31"/>
                  </a:cubicBezTo>
                  <a:cubicBezTo>
                    <a:pt x="74" y="37"/>
                    <a:pt x="77" y="42"/>
                    <a:pt x="81" y="48"/>
                  </a:cubicBezTo>
                  <a:cubicBezTo>
                    <a:pt x="86" y="55"/>
                    <a:pt x="95" y="66"/>
                    <a:pt x="90" y="80"/>
                  </a:cubicBezTo>
                  <a:cubicBezTo>
                    <a:pt x="86" y="91"/>
                    <a:pt x="67" y="107"/>
                    <a:pt x="50" y="101"/>
                  </a:cubicBezTo>
                  <a:cubicBezTo>
                    <a:pt x="37" y="96"/>
                    <a:pt x="29" y="80"/>
                    <a:pt x="21" y="68"/>
                  </a:cubicBezTo>
                  <a:cubicBezTo>
                    <a:pt x="18" y="63"/>
                    <a:pt x="15" y="58"/>
                    <a:pt x="11" y="54"/>
                  </a:cubicBezTo>
                  <a:cubicBezTo>
                    <a:pt x="7" y="47"/>
                    <a:pt x="0" y="35"/>
                    <a:pt x="4" y="24"/>
                  </a:cubicBezTo>
                  <a:cubicBezTo>
                    <a:pt x="7" y="15"/>
                    <a:pt x="16" y="8"/>
                    <a:pt x="25" y="4"/>
                  </a:cubicBezTo>
                  <a:cubicBezTo>
                    <a:pt x="28" y="3"/>
                    <a:pt x="31" y="2"/>
                    <a:pt x="34" y="1"/>
                  </a:cubicBezTo>
                  <a:close/>
                  <a:moveTo>
                    <a:pt x="28" y="36"/>
                  </a:moveTo>
                  <a:cubicBezTo>
                    <a:pt x="35" y="47"/>
                    <a:pt x="44" y="59"/>
                    <a:pt x="51" y="70"/>
                  </a:cubicBezTo>
                  <a:cubicBezTo>
                    <a:pt x="53" y="73"/>
                    <a:pt x="57" y="81"/>
                    <a:pt x="62" y="81"/>
                  </a:cubicBezTo>
                  <a:cubicBezTo>
                    <a:pt x="65" y="81"/>
                    <a:pt x="69" y="79"/>
                    <a:pt x="69" y="76"/>
                  </a:cubicBezTo>
                  <a:cubicBezTo>
                    <a:pt x="70" y="71"/>
                    <a:pt x="64" y="64"/>
                    <a:pt x="62" y="61"/>
                  </a:cubicBezTo>
                  <a:cubicBezTo>
                    <a:pt x="55" y="50"/>
                    <a:pt x="50" y="43"/>
                    <a:pt x="43" y="33"/>
                  </a:cubicBezTo>
                  <a:cubicBezTo>
                    <a:pt x="40" y="29"/>
                    <a:pt x="36" y="21"/>
                    <a:pt x="30" y="22"/>
                  </a:cubicBezTo>
                  <a:cubicBezTo>
                    <a:pt x="23" y="24"/>
                    <a:pt x="25" y="31"/>
                    <a:pt x="28" y="3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7" name="Freeform 45"/>
            <p:cNvSpPr/>
            <p:nvPr/>
          </p:nvSpPr>
          <p:spPr bwMode="auto">
            <a:xfrm>
              <a:off x="3328" y="1915"/>
              <a:ext cx="85" cy="97"/>
            </a:xfrm>
            <a:custGeom>
              <a:gdLst>
                <a:gd fmla="*/ 79 w 92" name="T0"/>
                <a:gd fmla="*/ 55 h 106" name="T1"/>
                <a:gd fmla="*/ 61 w 92" name="T2"/>
                <a:gd fmla="*/ 44 h 106" name="T3"/>
                <a:gd fmla="*/ 66 w 92" name="T4"/>
                <a:gd fmla="*/ 30 h 106" name="T5"/>
                <a:gd fmla="*/ 53 w 92" name="T6"/>
                <a:gd fmla="*/ 29 h 106" name="T7"/>
                <a:gd fmla="*/ 58 w 92" name="T8"/>
                <a:gd fmla="*/ 53 h 106" name="T9"/>
                <a:gd fmla="*/ 63 w 92" name="T10"/>
                <a:gd fmla="*/ 77 h 106" name="T11"/>
                <a:gd fmla="*/ 36 w 92" name="T12"/>
                <a:gd fmla="*/ 105 h 106" name="T13"/>
                <a:gd fmla="*/ 1 w 92" name="T14"/>
                <a:gd fmla="*/ 77 h 106" name="T15"/>
                <a:gd fmla="*/ 10 w 92" name="T16"/>
                <a:gd fmla="*/ 52 h 106" name="T17"/>
                <a:gd fmla="*/ 30 w 92" name="T18"/>
                <a:gd fmla="*/ 64 h 106" name="T19"/>
                <a:gd fmla="*/ 31 w 92" name="T20"/>
                <a:gd fmla="*/ 85 h 106" name="T21"/>
                <a:gd fmla="*/ 39 w 92" name="T22"/>
                <a:gd fmla="*/ 72 h 106" name="T23"/>
                <a:gd fmla="*/ 28 w 92" name="T24"/>
                <a:gd fmla="*/ 32 h 106" name="T25"/>
                <a:gd fmla="*/ 62 w 92" name="T26"/>
                <a:gd fmla="*/ 5 h 106" name="T27"/>
                <a:gd fmla="*/ 87 w 92" name="T28"/>
                <a:gd fmla="*/ 25 h 106" name="T29"/>
                <a:gd fmla="*/ 79 w 92" name="T30"/>
                <a:gd fmla="*/ 55 h 10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05" w="92">
                  <a:moveTo>
                    <a:pt x="79" y="55"/>
                  </a:moveTo>
                  <a:cubicBezTo>
                    <a:pt x="73" y="52"/>
                    <a:pt x="67" y="47"/>
                    <a:pt x="61" y="44"/>
                  </a:cubicBezTo>
                  <a:cubicBezTo>
                    <a:pt x="61" y="39"/>
                    <a:pt x="68" y="36"/>
                    <a:pt x="66" y="30"/>
                  </a:cubicBezTo>
                  <a:cubicBezTo>
                    <a:pt x="65" y="22"/>
                    <a:pt x="55" y="24"/>
                    <a:pt x="53" y="29"/>
                  </a:cubicBezTo>
                  <a:cubicBezTo>
                    <a:pt x="50" y="35"/>
                    <a:pt x="56" y="48"/>
                    <a:pt x="58" y="53"/>
                  </a:cubicBezTo>
                  <a:cubicBezTo>
                    <a:pt x="60" y="60"/>
                    <a:pt x="63" y="69"/>
                    <a:pt x="63" y="77"/>
                  </a:cubicBezTo>
                  <a:cubicBezTo>
                    <a:pt x="62" y="92"/>
                    <a:pt x="50" y="105"/>
                    <a:pt x="36" y="105"/>
                  </a:cubicBezTo>
                  <a:cubicBezTo>
                    <a:pt x="20" y="106"/>
                    <a:pt x="2" y="92"/>
                    <a:pt x="1" y="77"/>
                  </a:cubicBezTo>
                  <a:cubicBezTo>
                    <a:pt x="0" y="67"/>
                    <a:pt x="5" y="61"/>
                    <a:pt x="10" y="52"/>
                  </a:cubicBezTo>
                  <a:cubicBezTo>
                    <a:pt x="17" y="56"/>
                    <a:pt x="23" y="60"/>
                    <a:pt x="30" y="64"/>
                  </a:cubicBezTo>
                  <a:cubicBezTo>
                    <a:pt x="27" y="67"/>
                    <a:pt x="17" y="85"/>
                    <a:pt x="31" y="85"/>
                  </a:cubicBezTo>
                  <a:cubicBezTo>
                    <a:pt x="36" y="85"/>
                    <a:pt x="40" y="80"/>
                    <a:pt x="39" y="72"/>
                  </a:cubicBezTo>
                  <a:cubicBezTo>
                    <a:pt x="38" y="60"/>
                    <a:pt x="27" y="48"/>
                    <a:pt x="28" y="32"/>
                  </a:cubicBezTo>
                  <a:cubicBezTo>
                    <a:pt x="30" y="17"/>
                    <a:pt x="42" y="0"/>
                    <a:pt x="62" y="5"/>
                  </a:cubicBezTo>
                  <a:cubicBezTo>
                    <a:pt x="72" y="8"/>
                    <a:pt x="84" y="17"/>
                    <a:pt x="87" y="25"/>
                  </a:cubicBezTo>
                  <a:cubicBezTo>
                    <a:pt x="92" y="36"/>
                    <a:pt x="85" y="46"/>
                    <a:pt x="79" y="5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 name="Freeform 46"/>
            <p:cNvSpPr/>
            <p:nvPr/>
          </p:nvSpPr>
          <p:spPr bwMode="auto">
            <a:xfrm>
              <a:off x="3398" y="1944"/>
              <a:ext cx="56" cy="96"/>
            </a:xfrm>
            <a:custGeom>
              <a:gdLst>
                <a:gd fmla="*/ 61 w 61" name="T0"/>
                <a:gd fmla="*/ 9 h 104" name="T1"/>
                <a:gd fmla="*/ 22 w 61" name="T2"/>
                <a:gd fmla="*/ 104 h 104" name="T3"/>
                <a:gd fmla="*/ 0 w 61" name="T4"/>
                <a:gd fmla="*/ 95 h 104" name="T5"/>
                <a:gd fmla="*/ 30 w 61" name="T6"/>
                <a:gd fmla="*/ 24 h 104" name="T7"/>
                <a:gd fmla="*/ 40 w 61" name="T8"/>
                <a:gd fmla="*/ 0 h 104" name="T9"/>
                <a:gd fmla="*/ 61 w 61" name="T10"/>
                <a:gd fmla="*/ 9 h 104" name="T11"/>
              </a:gdLst>
              <a:cxnLst>
                <a:cxn ang="0">
                  <a:pos x="T0" y="T1"/>
                </a:cxn>
                <a:cxn ang="0">
                  <a:pos x="T2" y="T3"/>
                </a:cxn>
                <a:cxn ang="0">
                  <a:pos x="T4" y="T5"/>
                </a:cxn>
                <a:cxn ang="0">
                  <a:pos x="T6" y="T7"/>
                </a:cxn>
                <a:cxn ang="0">
                  <a:pos x="T8" y="T9"/>
                </a:cxn>
                <a:cxn ang="0">
                  <a:pos x="T10" y="T11"/>
                </a:cxn>
              </a:cxnLst>
              <a:rect b="b" l="0" r="r" t="0"/>
              <a:pathLst>
                <a:path h="104" w="61">
                  <a:moveTo>
                    <a:pt x="61" y="9"/>
                  </a:moveTo>
                  <a:cubicBezTo>
                    <a:pt x="48" y="40"/>
                    <a:pt x="35" y="72"/>
                    <a:pt x="22" y="104"/>
                  </a:cubicBezTo>
                  <a:cubicBezTo>
                    <a:pt x="15" y="101"/>
                    <a:pt x="8" y="98"/>
                    <a:pt x="0" y="95"/>
                  </a:cubicBezTo>
                  <a:cubicBezTo>
                    <a:pt x="10" y="72"/>
                    <a:pt x="20" y="48"/>
                    <a:pt x="30" y="24"/>
                  </a:cubicBezTo>
                  <a:cubicBezTo>
                    <a:pt x="33" y="16"/>
                    <a:pt x="36" y="6"/>
                    <a:pt x="40" y="0"/>
                  </a:cubicBezTo>
                  <a:cubicBezTo>
                    <a:pt x="47" y="3"/>
                    <a:pt x="54" y="6"/>
                    <a:pt x="61"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 name="Freeform 47"/>
            <p:cNvSpPr/>
            <p:nvPr/>
          </p:nvSpPr>
          <p:spPr bwMode="auto">
            <a:xfrm>
              <a:off x="3462" y="1959"/>
              <a:ext cx="55" cy="100"/>
            </a:xfrm>
            <a:custGeom>
              <a:gdLst>
                <a:gd fmla="*/ 59 w 59" name="T0"/>
                <a:gd fmla="*/ 11 h 109" name="T1"/>
                <a:gd fmla="*/ 55 w 59" name="T2"/>
                <a:gd fmla="*/ 31 h 109" name="T3"/>
                <a:gd fmla="*/ 40 w 59" name="T4"/>
                <a:gd fmla="*/ 28 h 109" name="T5"/>
                <a:gd fmla="*/ 23 w 59" name="T6"/>
                <a:gd fmla="*/ 109 h 109" name="T7"/>
                <a:gd fmla="*/ 0 w 59" name="T8"/>
                <a:gd fmla="*/ 104 h 109" name="T9"/>
                <a:gd fmla="*/ 17 w 59" name="T10"/>
                <a:gd fmla="*/ 23 h 109" name="T11"/>
                <a:gd fmla="*/ 3 w 59" name="T12"/>
                <a:gd fmla="*/ 20 h 109" name="T13"/>
                <a:gd fmla="*/ 6 w 59" name="T14"/>
                <a:gd fmla="*/ 0 h 109" name="T15"/>
                <a:gd fmla="*/ 59 w 59" name="T16"/>
                <a:gd fmla="*/ 11 h 10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9" w="59">
                  <a:moveTo>
                    <a:pt x="59" y="11"/>
                  </a:moveTo>
                  <a:cubicBezTo>
                    <a:pt x="57" y="18"/>
                    <a:pt x="56" y="24"/>
                    <a:pt x="55" y="31"/>
                  </a:cubicBezTo>
                  <a:cubicBezTo>
                    <a:pt x="50" y="30"/>
                    <a:pt x="45" y="29"/>
                    <a:pt x="40" y="28"/>
                  </a:cubicBezTo>
                  <a:cubicBezTo>
                    <a:pt x="34" y="54"/>
                    <a:pt x="29" y="82"/>
                    <a:pt x="23" y="109"/>
                  </a:cubicBezTo>
                  <a:cubicBezTo>
                    <a:pt x="15" y="107"/>
                    <a:pt x="8" y="105"/>
                    <a:pt x="0" y="104"/>
                  </a:cubicBezTo>
                  <a:cubicBezTo>
                    <a:pt x="6" y="77"/>
                    <a:pt x="11" y="50"/>
                    <a:pt x="17" y="23"/>
                  </a:cubicBezTo>
                  <a:cubicBezTo>
                    <a:pt x="13" y="22"/>
                    <a:pt x="7" y="21"/>
                    <a:pt x="3" y="20"/>
                  </a:cubicBezTo>
                  <a:cubicBezTo>
                    <a:pt x="3" y="13"/>
                    <a:pt x="5" y="7"/>
                    <a:pt x="6" y="0"/>
                  </a:cubicBezTo>
                  <a:cubicBezTo>
                    <a:pt x="24" y="4"/>
                    <a:pt x="41" y="8"/>
                    <a:pt x="59" y="1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 name="Freeform 48"/>
            <p:cNvSpPr>
              <a:spLocks noEditPoints="1"/>
            </p:cNvSpPr>
            <p:nvPr/>
          </p:nvSpPr>
          <p:spPr bwMode="auto">
            <a:xfrm>
              <a:off x="3712" y="1967"/>
              <a:ext cx="62" cy="101"/>
            </a:xfrm>
            <a:custGeom>
              <a:gdLst>
                <a:gd fmla="*/ 68 w 68" name="T0"/>
                <a:gd fmla="*/ 98 h 109" name="T1"/>
                <a:gd fmla="*/ 44 w 68" name="T2"/>
                <a:gd fmla="*/ 102 h 109" name="T3"/>
                <a:gd fmla="*/ 39 w 68" name="T4"/>
                <a:gd fmla="*/ 85 h 109" name="T5"/>
                <a:gd fmla="*/ 23 w 68" name="T6"/>
                <a:gd fmla="*/ 87 h 109" name="T7"/>
                <a:gd fmla="*/ 24 w 68" name="T8"/>
                <a:gd fmla="*/ 106 h 109" name="T9"/>
                <a:gd fmla="*/ 0 w 68" name="T10"/>
                <a:gd fmla="*/ 109 h 109" name="T11"/>
                <a:gd fmla="*/ 3 w 68" name="T12"/>
                <a:gd fmla="*/ 5 h 109" name="T13"/>
                <a:gd fmla="*/ 33 w 68" name="T14"/>
                <a:gd fmla="*/ 0 h 109" name="T15"/>
                <a:gd fmla="*/ 33 w 68" name="T16"/>
                <a:gd fmla="*/ 0 h 109" name="T17"/>
                <a:gd fmla="*/ 38 w 68" name="T18"/>
                <a:gd fmla="*/ 12 h 109" name="T19"/>
                <a:gd fmla="*/ 68 w 68" name="T20"/>
                <a:gd fmla="*/ 98 h 109" name="T21"/>
                <a:gd fmla="*/ 23 w 68" name="T22"/>
                <a:gd fmla="*/ 68 h 109" name="T23"/>
                <a:gd fmla="*/ 33 w 68" name="T24"/>
                <a:gd fmla="*/ 66 h 109" name="T25"/>
                <a:gd fmla="*/ 22 w 68" name="T26"/>
                <a:gd fmla="*/ 22 h 109" name="T27"/>
                <a:gd fmla="*/ 23 w 68" name="T28"/>
                <a:gd fmla="*/ 68 h 10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09" w="68">
                  <a:moveTo>
                    <a:pt x="68" y="98"/>
                  </a:moveTo>
                  <a:cubicBezTo>
                    <a:pt x="61" y="100"/>
                    <a:pt x="52" y="101"/>
                    <a:pt x="44" y="102"/>
                  </a:cubicBezTo>
                  <a:cubicBezTo>
                    <a:pt x="42" y="96"/>
                    <a:pt x="40" y="91"/>
                    <a:pt x="39" y="85"/>
                  </a:cubicBezTo>
                  <a:cubicBezTo>
                    <a:pt x="33" y="85"/>
                    <a:pt x="29" y="86"/>
                    <a:pt x="23" y="87"/>
                  </a:cubicBezTo>
                  <a:cubicBezTo>
                    <a:pt x="23" y="93"/>
                    <a:pt x="24" y="99"/>
                    <a:pt x="24" y="106"/>
                  </a:cubicBezTo>
                  <a:cubicBezTo>
                    <a:pt x="15" y="106"/>
                    <a:pt x="8" y="108"/>
                    <a:pt x="0" y="109"/>
                  </a:cubicBezTo>
                  <a:cubicBezTo>
                    <a:pt x="1" y="74"/>
                    <a:pt x="2" y="39"/>
                    <a:pt x="3" y="5"/>
                  </a:cubicBezTo>
                  <a:cubicBezTo>
                    <a:pt x="13" y="3"/>
                    <a:pt x="24" y="2"/>
                    <a:pt x="33" y="0"/>
                  </a:cubicBezTo>
                  <a:cubicBezTo>
                    <a:pt x="33" y="0"/>
                    <a:pt x="33" y="0"/>
                    <a:pt x="33" y="0"/>
                  </a:cubicBezTo>
                  <a:cubicBezTo>
                    <a:pt x="35" y="1"/>
                    <a:pt x="38" y="9"/>
                    <a:pt x="38" y="12"/>
                  </a:cubicBezTo>
                  <a:cubicBezTo>
                    <a:pt x="48" y="40"/>
                    <a:pt x="59" y="72"/>
                    <a:pt x="68" y="98"/>
                  </a:cubicBezTo>
                  <a:close/>
                  <a:moveTo>
                    <a:pt x="23" y="68"/>
                  </a:moveTo>
                  <a:cubicBezTo>
                    <a:pt x="27" y="67"/>
                    <a:pt x="29" y="66"/>
                    <a:pt x="33" y="66"/>
                  </a:cubicBezTo>
                  <a:cubicBezTo>
                    <a:pt x="30" y="52"/>
                    <a:pt x="25" y="37"/>
                    <a:pt x="22" y="22"/>
                  </a:cubicBezTo>
                  <a:cubicBezTo>
                    <a:pt x="22" y="37"/>
                    <a:pt x="23" y="52"/>
                    <a:pt x="23" y="6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 name="Freeform 49"/>
            <p:cNvSpPr>
              <a:spLocks noEditPoints="1"/>
            </p:cNvSpPr>
            <p:nvPr/>
          </p:nvSpPr>
          <p:spPr bwMode="auto">
            <a:xfrm>
              <a:off x="3518" y="1975"/>
              <a:ext cx="63" cy="98"/>
            </a:xfrm>
            <a:custGeom>
              <a:gdLst>
                <a:gd fmla="*/ 58 w 68" name="T0"/>
                <a:gd fmla="*/ 3 h 106" name="T1"/>
                <a:gd fmla="*/ 68 w 68" name="T2"/>
                <a:gd fmla="*/ 106 h 106" name="T3"/>
                <a:gd fmla="*/ 43 w 68" name="T4"/>
                <a:gd fmla="*/ 104 h 106" name="T5"/>
                <a:gd fmla="*/ 43 w 68" name="T6"/>
                <a:gd fmla="*/ 86 h 106" name="T7"/>
                <a:gd fmla="*/ 27 w 68" name="T8"/>
                <a:gd fmla="*/ 84 h 106" name="T9"/>
                <a:gd fmla="*/ 23 w 68" name="T10"/>
                <a:gd fmla="*/ 103 h 106" name="T11"/>
                <a:gd fmla="*/ 0 w 68" name="T12"/>
                <a:gd fmla="*/ 101 h 106" name="T13"/>
                <a:gd fmla="*/ 27 w 68" name="T14"/>
                <a:gd fmla="*/ 0 h 106" name="T15"/>
                <a:gd fmla="*/ 58 w 68" name="T16"/>
                <a:gd fmla="*/ 3 h 106" name="T17"/>
                <a:gd fmla="*/ 32 w 68" name="T18"/>
                <a:gd fmla="*/ 66 h 106" name="T19"/>
                <a:gd fmla="*/ 42 w 68" name="T20"/>
                <a:gd fmla="*/ 67 h 106" name="T21"/>
                <a:gd fmla="*/ 40 w 68" name="T22"/>
                <a:gd fmla="*/ 21 h 106" name="T23"/>
                <a:gd fmla="*/ 32 w 68" name="T24"/>
                <a:gd fmla="*/ 66 h 10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 w="68">
                  <a:moveTo>
                    <a:pt x="58" y="3"/>
                  </a:moveTo>
                  <a:cubicBezTo>
                    <a:pt x="61" y="38"/>
                    <a:pt x="65" y="72"/>
                    <a:pt x="68" y="106"/>
                  </a:cubicBezTo>
                  <a:cubicBezTo>
                    <a:pt x="60" y="106"/>
                    <a:pt x="51" y="105"/>
                    <a:pt x="43" y="104"/>
                  </a:cubicBezTo>
                  <a:cubicBezTo>
                    <a:pt x="43" y="98"/>
                    <a:pt x="43" y="92"/>
                    <a:pt x="43" y="86"/>
                  </a:cubicBezTo>
                  <a:cubicBezTo>
                    <a:pt x="38" y="85"/>
                    <a:pt x="32" y="85"/>
                    <a:pt x="27" y="84"/>
                  </a:cubicBezTo>
                  <a:cubicBezTo>
                    <a:pt x="26" y="90"/>
                    <a:pt x="25" y="97"/>
                    <a:pt x="23" y="103"/>
                  </a:cubicBezTo>
                  <a:cubicBezTo>
                    <a:pt x="15" y="102"/>
                    <a:pt x="7" y="101"/>
                    <a:pt x="0" y="101"/>
                  </a:cubicBezTo>
                  <a:cubicBezTo>
                    <a:pt x="9" y="67"/>
                    <a:pt x="17" y="33"/>
                    <a:pt x="27" y="0"/>
                  </a:cubicBezTo>
                  <a:cubicBezTo>
                    <a:pt x="38" y="1"/>
                    <a:pt x="48" y="2"/>
                    <a:pt x="58" y="3"/>
                  </a:cubicBezTo>
                  <a:close/>
                  <a:moveTo>
                    <a:pt x="32" y="66"/>
                  </a:moveTo>
                  <a:cubicBezTo>
                    <a:pt x="35" y="67"/>
                    <a:pt x="39" y="66"/>
                    <a:pt x="42" y="67"/>
                  </a:cubicBezTo>
                  <a:cubicBezTo>
                    <a:pt x="42" y="51"/>
                    <a:pt x="41" y="36"/>
                    <a:pt x="40" y="21"/>
                  </a:cubicBezTo>
                  <a:cubicBezTo>
                    <a:pt x="38" y="37"/>
                    <a:pt x="34" y="51"/>
                    <a:pt x="32" y="6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2" name="Freeform 50"/>
            <p:cNvSpPr/>
            <p:nvPr/>
          </p:nvSpPr>
          <p:spPr bwMode="auto">
            <a:xfrm>
              <a:off x="3603" y="1979"/>
              <a:ext cx="60" cy="103"/>
            </a:xfrm>
            <a:custGeom>
              <a:gdLst>
                <a:gd fmla="*/ 62 w 65" name="T0"/>
                <a:gd fmla="*/ 38 h 111" name="T1"/>
                <a:gd fmla="*/ 40 w 65" name="T2"/>
                <a:gd fmla="*/ 37 h 111" name="T3"/>
                <a:gd fmla="*/ 31 w 65" name="T4"/>
                <a:gd fmla="*/ 21 h 111" name="T5"/>
                <a:gd fmla="*/ 27 w 65" name="T6"/>
                <a:gd fmla="*/ 27 h 111" name="T7"/>
                <a:gd fmla="*/ 42 w 65" name="T8"/>
                <a:gd fmla="*/ 47 h 111" name="T9"/>
                <a:gd fmla="*/ 58 w 65" name="T10"/>
                <a:gd fmla="*/ 65 h 111" name="T11"/>
                <a:gd fmla="*/ 58 w 65" name="T12"/>
                <a:gd fmla="*/ 94 h 111" name="T13"/>
                <a:gd fmla="*/ 7 w 65" name="T14"/>
                <a:gd fmla="*/ 99 h 111" name="T15"/>
                <a:gd fmla="*/ 0 w 65" name="T16"/>
                <a:gd fmla="*/ 68 h 111" name="T17"/>
                <a:gd fmla="*/ 24 w 65" name="T18"/>
                <a:gd fmla="*/ 70 h 111" name="T19"/>
                <a:gd fmla="*/ 24 w 65" name="T20"/>
                <a:gd fmla="*/ 86 h 111" name="T21"/>
                <a:gd fmla="*/ 38 w 65" name="T22"/>
                <a:gd fmla="*/ 83 h 111" name="T23"/>
                <a:gd fmla="*/ 34 w 65" name="T24"/>
                <a:gd fmla="*/ 71 h 111" name="T25"/>
                <a:gd fmla="*/ 4 w 65" name="T26"/>
                <a:gd fmla="*/ 30 h 111" name="T27"/>
                <a:gd fmla="*/ 28 w 65" name="T28"/>
                <a:gd fmla="*/ 2 h 111" name="T29"/>
                <a:gd fmla="*/ 62 w 65" name="T30"/>
                <a:gd fmla="*/ 38 h 11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10" w="65">
                  <a:moveTo>
                    <a:pt x="62" y="38"/>
                  </a:moveTo>
                  <a:cubicBezTo>
                    <a:pt x="55" y="38"/>
                    <a:pt x="48" y="37"/>
                    <a:pt x="40" y="37"/>
                  </a:cubicBezTo>
                  <a:cubicBezTo>
                    <a:pt x="42" y="30"/>
                    <a:pt x="41" y="17"/>
                    <a:pt x="31" y="21"/>
                  </a:cubicBezTo>
                  <a:cubicBezTo>
                    <a:pt x="28" y="22"/>
                    <a:pt x="27" y="25"/>
                    <a:pt x="27" y="27"/>
                  </a:cubicBezTo>
                  <a:cubicBezTo>
                    <a:pt x="27" y="35"/>
                    <a:pt x="37" y="42"/>
                    <a:pt x="42" y="47"/>
                  </a:cubicBezTo>
                  <a:cubicBezTo>
                    <a:pt x="47" y="52"/>
                    <a:pt x="55" y="59"/>
                    <a:pt x="58" y="65"/>
                  </a:cubicBezTo>
                  <a:cubicBezTo>
                    <a:pt x="63" y="74"/>
                    <a:pt x="61" y="88"/>
                    <a:pt x="58" y="94"/>
                  </a:cubicBezTo>
                  <a:cubicBezTo>
                    <a:pt x="48" y="111"/>
                    <a:pt x="18" y="111"/>
                    <a:pt x="7" y="99"/>
                  </a:cubicBezTo>
                  <a:cubicBezTo>
                    <a:pt x="0" y="91"/>
                    <a:pt x="0" y="82"/>
                    <a:pt x="0" y="68"/>
                  </a:cubicBezTo>
                  <a:cubicBezTo>
                    <a:pt x="8" y="69"/>
                    <a:pt x="16" y="69"/>
                    <a:pt x="24" y="70"/>
                  </a:cubicBezTo>
                  <a:cubicBezTo>
                    <a:pt x="24" y="75"/>
                    <a:pt x="22" y="81"/>
                    <a:pt x="24" y="86"/>
                  </a:cubicBezTo>
                  <a:cubicBezTo>
                    <a:pt x="28" y="91"/>
                    <a:pt x="37" y="89"/>
                    <a:pt x="38" y="83"/>
                  </a:cubicBezTo>
                  <a:cubicBezTo>
                    <a:pt x="39" y="78"/>
                    <a:pt x="36" y="73"/>
                    <a:pt x="34" y="71"/>
                  </a:cubicBezTo>
                  <a:cubicBezTo>
                    <a:pt x="24" y="59"/>
                    <a:pt x="4" y="52"/>
                    <a:pt x="4" y="30"/>
                  </a:cubicBezTo>
                  <a:cubicBezTo>
                    <a:pt x="4" y="15"/>
                    <a:pt x="13" y="4"/>
                    <a:pt x="28" y="2"/>
                  </a:cubicBezTo>
                  <a:cubicBezTo>
                    <a:pt x="54" y="0"/>
                    <a:pt x="65" y="12"/>
                    <a:pt x="62" y="3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3" name="Freeform 51"/>
            <p:cNvSpPr/>
            <p:nvPr/>
          </p:nvSpPr>
          <p:spPr bwMode="auto">
            <a:xfrm>
              <a:off x="3081" y="1646"/>
              <a:ext cx="109" cy="88"/>
            </a:xfrm>
            <a:custGeom>
              <a:gdLst>
                <a:gd fmla="*/ 49 w 118" name="T0"/>
                <a:gd fmla="*/ 62 h 95" name="T1"/>
                <a:gd fmla="*/ 56 w 118" name="T2"/>
                <a:gd fmla="*/ 60 h 95" name="T3"/>
                <a:gd fmla="*/ 111 w 118" name="T4"/>
                <a:gd fmla="*/ 40 h 95" name="T5"/>
                <a:gd fmla="*/ 118 w 118" name="T6"/>
                <a:gd fmla="*/ 62 h 95" name="T7"/>
                <a:gd fmla="*/ 21 w 118" name="T8"/>
                <a:gd fmla="*/ 95 h 95" name="T9"/>
                <a:gd fmla="*/ 13 w 118" name="T10"/>
                <a:gd fmla="*/ 72 h 95" name="T11"/>
                <a:gd fmla="*/ 72 w 118" name="T12"/>
                <a:gd fmla="*/ 31 h 95" name="T13"/>
                <a:gd fmla="*/ 7 w 118" name="T14"/>
                <a:gd fmla="*/ 55 h 95" name="T15"/>
                <a:gd fmla="*/ 0 w 118" name="T16"/>
                <a:gd fmla="*/ 33 h 95" name="T17"/>
                <a:gd fmla="*/ 96 w 118" name="T18"/>
                <a:gd fmla="*/ 0 h 95" name="T19"/>
                <a:gd fmla="*/ 105 w 118" name="T20"/>
                <a:gd fmla="*/ 24 h 95" name="T21"/>
                <a:gd fmla="*/ 49 w 118" name="T22"/>
                <a:gd fmla="*/ 62 h 9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5" w="118">
                  <a:moveTo>
                    <a:pt x="49" y="62"/>
                  </a:moveTo>
                  <a:cubicBezTo>
                    <a:pt x="49" y="64"/>
                    <a:pt x="54" y="61"/>
                    <a:pt x="56" y="60"/>
                  </a:cubicBezTo>
                  <a:cubicBezTo>
                    <a:pt x="73" y="53"/>
                    <a:pt x="93" y="47"/>
                    <a:pt x="111" y="40"/>
                  </a:cubicBezTo>
                  <a:cubicBezTo>
                    <a:pt x="113" y="48"/>
                    <a:pt x="116" y="55"/>
                    <a:pt x="118" y="62"/>
                  </a:cubicBezTo>
                  <a:cubicBezTo>
                    <a:pt x="85" y="73"/>
                    <a:pt x="53" y="84"/>
                    <a:pt x="21" y="95"/>
                  </a:cubicBezTo>
                  <a:cubicBezTo>
                    <a:pt x="19" y="87"/>
                    <a:pt x="16" y="80"/>
                    <a:pt x="13" y="72"/>
                  </a:cubicBezTo>
                  <a:cubicBezTo>
                    <a:pt x="32" y="58"/>
                    <a:pt x="51" y="43"/>
                    <a:pt x="72" y="31"/>
                  </a:cubicBezTo>
                  <a:cubicBezTo>
                    <a:pt x="52" y="39"/>
                    <a:pt x="29" y="47"/>
                    <a:pt x="7" y="55"/>
                  </a:cubicBezTo>
                  <a:cubicBezTo>
                    <a:pt x="5" y="48"/>
                    <a:pt x="2" y="40"/>
                    <a:pt x="0" y="33"/>
                  </a:cubicBezTo>
                  <a:cubicBezTo>
                    <a:pt x="32" y="22"/>
                    <a:pt x="64" y="11"/>
                    <a:pt x="96" y="0"/>
                  </a:cubicBezTo>
                  <a:cubicBezTo>
                    <a:pt x="99" y="7"/>
                    <a:pt x="102" y="16"/>
                    <a:pt x="105" y="24"/>
                  </a:cubicBezTo>
                  <a:cubicBezTo>
                    <a:pt x="87" y="37"/>
                    <a:pt x="69" y="50"/>
                    <a:pt x="49" y="6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4" name="Freeform 52"/>
            <p:cNvSpPr/>
            <p:nvPr/>
          </p:nvSpPr>
          <p:spPr bwMode="auto">
            <a:xfrm>
              <a:off x="4000" y="1745"/>
              <a:ext cx="111" cy="105"/>
            </a:xfrm>
            <a:custGeom>
              <a:gdLst>
                <a:gd fmla="*/ 39 w 121" name="T0"/>
                <a:gd fmla="*/ 56 h 114" name="T1"/>
                <a:gd fmla="*/ 96 w 121" name="T2"/>
                <a:gd fmla="*/ 96 h 114" name="T3"/>
                <a:gd fmla="*/ 82 w 121" name="T4"/>
                <a:gd fmla="*/ 114 h 114" name="T5"/>
                <a:gd fmla="*/ 0 w 121" name="T6"/>
                <a:gd fmla="*/ 54 h 114" name="T7"/>
                <a:gd fmla="*/ 15 w 121" name="T8"/>
                <a:gd fmla="*/ 33 h 114" name="T9"/>
                <a:gd fmla="*/ 79 w 121" name="T10"/>
                <a:gd fmla="*/ 57 h 114" name="T11"/>
                <a:gd fmla="*/ 25 w 121" name="T12"/>
                <a:gd fmla="*/ 19 h 114" name="T13"/>
                <a:gd fmla="*/ 38 w 121" name="T14"/>
                <a:gd fmla="*/ 0 h 114" name="T15"/>
                <a:gd fmla="*/ 121 w 121" name="T16"/>
                <a:gd fmla="*/ 61 h 114" name="T17"/>
                <a:gd fmla="*/ 106 w 121" name="T18"/>
                <a:gd fmla="*/ 81 h 114" name="T19"/>
                <a:gd fmla="*/ 39 w 121" name="T20"/>
                <a:gd fmla="*/ 56 h 11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4" w="120">
                  <a:moveTo>
                    <a:pt x="39" y="56"/>
                  </a:moveTo>
                  <a:cubicBezTo>
                    <a:pt x="58" y="68"/>
                    <a:pt x="77" y="82"/>
                    <a:pt x="96" y="96"/>
                  </a:cubicBezTo>
                  <a:cubicBezTo>
                    <a:pt x="91" y="102"/>
                    <a:pt x="87" y="108"/>
                    <a:pt x="82" y="114"/>
                  </a:cubicBezTo>
                  <a:cubicBezTo>
                    <a:pt x="55" y="94"/>
                    <a:pt x="27" y="74"/>
                    <a:pt x="0" y="54"/>
                  </a:cubicBezTo>
                  <a:cubicBezTo>
                    <a:pt x="5" y="47"/>
                    <a:pt x="10" y="40"/>
                    <a:pt x="15" y="33"/>
                  </a:cubicBezTo>
                  <a:cubicBezTo>
                    <a:pt x="36" y="41"/>
                    <a:pt x="59" y="48"/>
                    <a:pt x="79" y="57"/>
                  </a:cubicBezTo>
                  <a:cubicBezTo>
                    <a:pt x="60" y="45"/>
                    <a:pt x="43" y="32"/>
                    <a:pt x="25" y="19"/>
                  </a:cubicBezTo>
                  <a:cubicBezTo>
                    <a:pt x="29" y="13"/>
                    <a:pt x="34" y="7"/>
                    <a:pt x="38" y="0"/>
                  </a:cubicBezTo>
                  <a:cubicBezTo>
                    <a:pt x="66" y="21"/>
                    <a:pt x="93" y="41"/>
                    <a:pt x="121" y="61"/>
                  </a:cubicBezTo>
                  <a:cubicBezTo>
                    <a:pt x="116" y="68"/>
                    <a:pt x="111" y="74"/>
                    <a:pt x="106" y="81"/>
                  </a:cubicBezTo>
                  <a:cubicBezTo>
                    <a:pt x="84" y="73"/>
                    <a:pt x="60" y="66"/>
                    <a:pt x="39" y="5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5" name="Freeform 53"/>
            <p:cNvSpPr/>
            <p:nvPr/>
          </p:nvSpPr>
          <p:spPr bwMode="auto">
            <a:xfrm>
              <a:off x="3769" y="1930"/>
              <a:ext cx="109" cy="117"/>
            </a:xfrm>
            <a:custGeom>
              <a:gdLst>
                <a:gd fmla="*/ 60 w 118" name="T0"/>
                <a:gd fmla="*/ 118 h 127" name="T1"/>
                <a:gd fmla="*/ 39 w 118" name="T2"/>
                <a:gd fmla="*/ 127 h 127" name="T3"/>
                <a:gd fmla="*/ 0 w 118" name="T4"/>
                <a:gd fmla="*/ 32 h 127" name="T5"/>
                <a:gd fmla="*/ 33 w 118" name="T6"/>
                <a:gd fmla="*/ 19 h 127" name="T7"/>
                <a:gd fmla="*/ 60 w 118" name="T8"/>
                <a:gd fmla="*/ 68 h 127" name="T9"/>
                <a:gd fmla="*/ 46 w 118" name="T10"/>
                <a:gd fmla="*/ 14 h 127" name="T11"/>
                <a:gd fmla="*/ 79 w 118" name="T12"/>
                <a:gd fmla="*/ 0 h 127" name="T13"/>
                <a:gd fmla="*/ 118 w 118" name="T14"/>
                <a:gd fmla="*/ 95 h 127" name="T15"/>
                <a:gd fmla="*/ 97 w 118" name="T16"/>
                <a:gd fmla="*/ 103 h 127" name="T17"/>
                <a:gd fmla="*/ 66 w 118" name="T18"/>
                <a:gd fmla="*/ 27 h 127" name="T19"/>
                <a:gd fmla="*/ 85 w 118" name="T20"/>
                <a:gd fmla="*/ 108 h 127" name="T21"/>
                <a:gd fmla="*/ 72 w 118" name="T22"/>
                <a:gd fmla="*/ 114 h 127" name="T23"/>
                <a:gd fmla="*/ 28 w 118" name="T24"/>
                <a:gd fmla="*/ 44 h 127" name="T25"/>
                <a:gd fmla="*/ 60 w 118" name="T26"/>
                <a:gd fmla="*/ 118 h 12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7" w="118">
                  <a:moveTo>
                    <a:pt x="60" y="118"/>
                  </a:moveTo>
                  <a:cubicBezTo>
                    <a:pt x="53" y="122"/>
                    <a:pt x="46" y="124"/>
                    <a:pt x="39" y="127"/>
                  </a:cubicBezTo>
                  <a:cubicBezTo>
                    <a:pt x="26" y="95"/>
                    <a:pt x="12" y="65"/>
                    <a:pt x="0" y="32"/>
                  </a:cubicBezTo>
                  <a:cubicBezTo>
                    <a:pt x="11" y="28"/>
                    <a:pt x="22" y="23"/>
                    <a:pt x="33" y="19"/>
                  </a:cubicBezTo>
                  <a:cubicBezTo>
                    <a:pt x="42" y="35"/>
                    <a:pt x="52" y="50"/>
                    <a:pt x="60" y="68"/>
                  </a:cubicBezTo>
                  <a:cubicBezTo>
                    <a:pt x="55" y="52"/>
                    <a:pt x="50" y="32"/>
                    <a:pt x="46" y="14"/>
                  </a:cubicBezTo>
                  <a:cubicBezTo>
                    <a:pt x="56" y="9"/>
                    <a:pt x="68" y="4"/>
                    <a:pt x="79" y="0"/>
                  </a:cubicBezTo>
                  <a:cubicBezTo>
                    <a:pt x="92" y="32"/>
                    <a:pt x="105" y="63"/>
                    <a:pt x="118" y="95"/>
                  </a:cubicBezTo>
                  <a:cubicBezTo>
                    <a:pt x="111" y="97"/>
                    <a:pt x="104" y="100"/>
                    <a:pt x="97" y="103"/>
                  </a:cubicBezTo>
                  <a:cubicBezTo>
                    <a:pt x="87" y="78"/>
                    <a:pt x="76" y="53"/>
                    <a:pt x="66" y="27"/>
                  </a:cubicBezTo>
                  <a:cubicBezTo>
                    <a:pt x="72" y="53"/>
                    <a:pt x="79" y="81"/>
                    <a:pt x="85" y="108"/>
                  </a:cubicBezTo>
                  <a:cubicBezTo>
                    <a:pt x="81" y="110"/>
                    <a:pt x="76" y="112"/>
                    <a:pt x="72" y="114"/>
                  </a:cubicBezTo>
                  <a:cubicBezTo>
                    <a:pt x="57" y="91"/>
                    <a:pt x="42" y="67"/>
                    <a:pt x="28" y="44"/>
                  </a:cubicBezTo>
                  <a:cubicBezTo>
                    <a:pt x="39" y="68"/>
                    <a:pt x="49" y="94"/>
                    <a:pt x="60" y="11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6" name="Freeform 54"/>
            <p:cNvSpPr>
              <a:spLocks noEditPoints="1"/>
            </p:cNvSpPr>
            <p:nvPr/>
          </p:nvSpPr>
          <p:spPr bwMode="auto">
            <a:xfrm>
              <a:off x="3439" y="1221"/>
              <a:ext cx="76" cy="72"/>
            </a:xfrm>
            <a:custGeom>
              <a:gdLst>
                <a:gd fmla="*/ 41 w 82" name="T0"/>
                <a:gd fmla="*/ 0 h 78" name="T1"/>
                <a:gd fmla="*/ 54 w 82" name="T2"/>
                <a:gd fmla="*/ 26 h 78" name="T3"/>
                <a:gd fmla="*/ 82 w 82" name="T4"/>
                <a:gd fmla="*/ 30 h 78" name="T5"/>
                <a:gd fmla="*/ 77 w 82" name="T6"/>
                <a:gd fmla="*/ 34 h 78" name="T7"/>
                <a:gd fmla="*/ 67 w 82" name="T8"/>
                <a:gd fmla="*/ 45 h 78" name="T9"/>
                <a:gd fmla="*/ 62 w 82" name="T10"/>
                <a:gd fmla="*/ 50 h 78" name="T11"/>
                <a:gd fmla="*/ 64 w 82" name="T12"/>
                <a:gd fmla="*/ 64 h 78" name="T13"/>
                <a:gd fmla="*/ 67 w 82" name="T14"/>
                <a:gd fmla="*/ 78 h 78" name="T15"/>
                <a:gd fmla="*/ 41 w 82" name="T16"/>
                <a:gd fmla="*/ 65 h 78" name="T17"/>
                <a:gd fmla="*/ 16 w 82" name="T18"/>
                <a:gd fmla="*/ 78 h 78" name="T19"/>
                <a:gd fmla="*/ 21 w 82" name="T20"/>
                <a:gd fmla="*/ 50 h 78" name="T21"/>
                <a:gd fmla="*/ 0 w 82" name="T22"/>
                <a:gd fmla="*/ 30 h 78" name="T23"/>
                <a:gd fmla="*/ 28 w 82" name="T24"/>
                <a:gd fmla="*/ 26 h 78" name="T25"/>
                <a:gd fmla="*/ 41 w 82" name="T26"/>
                <a:gd fmla="*/ 0 h 78" name="T27"/>
                <a:gd fmla="*/ 27 w 82" name="T28"/>
                <a:gd fmla="*/ 63 h 78" name="T29"/>
                <a:gd fmla="*/ 41 w 82" name="T30"/>
                <a:gd fmla="*/ 55 h 78" name="T31"/>
                <a:gd fmla="*/ 56 w 82" name="T32"/>
                <a:gd fmla="*/ 63 h 78" name="T33"/>
                <a:gd fmla="*/ 52 w 82" name="T34"/>
                <a:gd fmla="*/ 46 h 78" name="T35"/>
                <a:gd fmla="*/ 65 w 82" name="T36"/>
                <a:gd fmla="*/ 35 h 78" name="T37"/>
                <a:gd fmla="*/ 48 w 82" name="T38"/>
                <a:gd fmla="*/ 33 h 78" name="T39"/>
                <a:gd fmla="*/ 41 w 82" name="T40"/>
                <a:gd fmla="*/ 19 h 78" name="T41"/>
                <a:gd fmla="*/ 34 w 82" name="T42"/>
                <a:gd fmla="*/ 33 h 78" name="T43"/>
                <a:gd fmla="*/ 18 w 82" name="T44"/>
                <a:gd fmla="*/ 35 h 78" name="T45"/>
                <a:gd fmla="*/ 30 w 82" name="T46"/>
                <a:gd fmla="*/ 47 h 78" name="T47"/>
                <a:gd fmla="*/ 27 w 82" name="T48"/>
                <a:gd fmla="*/ 63 h 7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78" w="82">
                  <a:moveTo>
                    <a:pt x="41" y="0"/>
                  </a:moveTo>
                  <a:cubicBezTo>
                    <a:pt x="46" y="8"/>
                    <a:pt x="50" y="17"/>
                    <a:pt x="54" y="26"/>
                  </a:cubicBezTo>
                  <a:cubicBezTo>
                    <a:pt x="63" y="27"/>
                    <a:pt x="72" y="28"/>
                    <a:pt x="82" y="30"/>
                  </a:cubicBezTo>
                  <a:cubicBezTo>
                    <a:pt x="82" y="31"/>
                    <a:pt x="79" y="33"/>
                    <a:pt x="77" y="34"/>
                  </a:cubicBezTo>
                  <a:cubicBezTo>
                    <a:pt x="74" y="38"/>
                    <a:pt x="71" y="41"/>
                    <a:pt x="67" y="45"/>
                  </a:cubicBezTo>
                  <a:cubicBezTo>
                    <a:pt x="65" y="46"/>
                    <a:pt x="62" y="49"/>
                    <a:pt x="62" y="50"/>
                  </a:cubicBezTo>
                  <a:cubicBezTo>
                    <a:pt x="61" y="53"/>
                    <a:pt x="64" y="61"/>
                    <a:pt x="64" y="64"/>
                  </a:cubicBezTo>
                  <a:cubicBezTo>
                    <a:pt x="65" y="69"/>
                    <a:pt x="66" y="73"/>
                    <a:pt x="67" y="78"/>
                  </a:cubicBezTo>
                  <a:cubicBezTo>
                    <a:pt x="58" y="74"/>
                    <a:pt x="50" y="69"/>
                    <a:pt x="41" y="65"/>
                  </a:cubicBezTo>
                  <a:cubicBezTo>
                    <a:pt x="33" y="69"/>
                    <a:pt x="24" y="74"/>
                    <a:pt x="16" y="78"/>
                  </a:cubicBezTo>
                  <a:cubicBezTo>
                    <a:pt x="17" y="69"/>
                    <a:pt x="19" y="59"/>
                    <a:pt x="21" y="50"/>
                  </a:cubicBezTo>
                  <a:cubicBezTo>
                    <a:pt x="15" y="43"/>
                    <a:pt x="6" y="36"/>
                    <a:pt x="0" y="30"/>
                  </a:cubicBezTo>
                  <a:cubicBezTo>
                    <a:pt x="10" y="28"/>
                    <a:pt x="19" y="27"/>
                    <a:pt x="28" y="26"/>
                  </a:cubicBezTo>
                  <a:cubicBezTo>
                    <a:pt x="33" y="17"/>
                    <a:pt x="37" y="8"/>
                    <a:pt x="41" y="0"/>
                  </a:cubicBezTo>
                  <a:close/>
                  <a:moveTo>
                    <a:pt x="27" y="63"/>
                  </a:moveTo>
                  <a:cubicBezTo>
                    <a:pt x="32" y="60"/>
                    <a:pt x="37" y="57"/>
                    <a:pt x="41" y="55"/>
                  </a:cubicBezTo>
                  <a:cubicBezTo>
                    <a:pt x="46" y="58"/>
                    <a:pt x="51" y="60"/>
                    <a:pt x="56" y="63"/>
                  </a:cubicBezTo>
                  <a:cubicBezTo>
                    <a:pt x="54" y="57"/>
                    <a:pt x="54" y="52"/>
                    <a:pt x="52" y="46"/>
                  </a:cubicBezTo>
                  <a:cubicBezTo>
                    <a:pt x="57" y="43"/>
                    <a:pt x="60" y="39"/>
                    <a:pt x="65" y="35"/>
                  </a:cubicBezTo>
                  <a:cubicBezTo>
                    <a:pt x="59" y="35"/>
                    <a:pt x="54" y="34"/>
                    <a:pt x="48" y="33"/>
                  </a:cubicBezTo>
                  <a:cubicBezTo>
                    <a:pt x="46" y="28"/>
                    <a:pt x="44" y="23"/>
                    <a:pt x="41" y="19"/>
                  </a:cubicBezTo>
                  <a:cubicBezTo>
                    <a:pt x="39" y="24"/>
                    <a:pt x="36" y="28"/>
                    <a:pt x="34" y="33"/>
                  </a:cubicBezTo>
                  <a:cubicBezTo>
                    <a:pt x="29" y="34"/>
                    <a:pt x="24" y="34"/>
                    <a:pt x="18" y="35"/>
                  </a:cubicBezTo>
                  <a:cubicBezTo>
                    <a:pt x="21" y="39"/>
                    <a:pt x="27" y="42"/>
                    <a:pt x="30" y="47"/>
                  </a:cubicBezTo>
                  <a:cubicBezTo>
                    <a:pt x="29" y="52"/>
                    <a:pt x="27" y="58"/>
                    <a:pt x="27" y="6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 name="Freeform 55"/>
            <p:cNvSpPr>
              <a:spLocks noEditPoints="1"/>
            </p:cNvSpPr>
            <p:nvPr/>
          </p:nvSpPr>
          <p:spPr bwMode="auto">
            <a:xfrm>
              <a:off x="3727" y="1221"/>
              <a:ext cx="76" cy="72"/>
            </a:xfrm>
            <a:custGeom>
              <a:gdLst>
                <a:gd fmla="*/ 40 w 82" name="T0"/>
                <a:gd fmla="*/ 0 h 78" name="T1"/>
                <a:gd fmla="*/ 53 w 82" name="T2"/>
                <a:gd fmla="*/ 26 h 78" name="T3"/>
                <a:gd fmla="*/ 81 w 82" name="T4"/>
                <a:gd fmla="*/ 30 h 78" name="T5"/>
                <a:gd fmla="*/ 79 w 82" name="T6"/>
                <a:gd fmla="*/ 32 h 78" name="T7"/>
                <a:gd fmla="*/ 61 w 82" name="T8"/>
                <a:gd fmla="*/ 50 h 78" name="T9"/>
                <a:gd fmla="*/ 66 w 82" name="T10"/>
                <a:gd fmla="*/ 78 h 78" name="T11"/>
                <a:gd fmla="*/ 41 w 82" name="T12"/>
                <a:gd fmla="*/ 65 h 78" name="T13"/>
                <a:gd fmla="*/ 15 w 82" name="T14"/>
                <a:gd fmla="*/ 78 h 78" name="T15"/>
                <a:gd fmla="*/ 20 w 82" name="T16"/>
                <a:gd fmla="*/ 50 h 78" name="T17"/>
                <a:gd fmla="*/ 0 w 82" name="T18"/>
                <a:gd fmla="*/ 30 h 78" name="T19"/>
                <a:gd fmla="*/ 28 w 82" name="T20"/>
                <a:gd fmla="*/ 26 h 78" name="T21"/>
                <a:gd fmla="*/ 40 w 82" name="T22"/>
                <a:gd fmla="*/ 0 h 78" name="T23"/>
                <a:gd fmla="*/ 33 w 82" name="T24"/>
                <a:gd fmla="*/ 33 h 78" name="T25"/>
                <a:gd fmla="*/ 18 w 82" name="T26"/>
                <a:gd fmla="*/ 35 h 78" name="T27"/>
                <a:gd fmla="*/ 29 w 82" name="T28"/>
                <a:gd fmla="*/ 47 h 78" name="T29"/>
                <a:gd fmla="*/ 26 w 82" name="T30"/>
                <a:gd fmla="*/ 62 h 78" name="T31"/>
                <a:gd fmla="*/ 41 w 82" name="T32"/>
                <a:gd fmla="*/ 55 h 78" name="T33"/>
                <a:gd fmla="*/ 55 w 82" name="T34"/>
                <a:gd fmla="*/ 62 h 78" name="T35"/>
                <a:gd fmla="*/ 52 w 82" name="T36"/>
                <a:gd fmla="*/ 47 h 78" name="T37"/>
                <a:gd fmla="*/ 58 w 82" name="T38"/>
                <a:gd fmla="*/ 41 h 78" name="T39"/>
                <a:gd fmla="*/ 63 w 82" name="T40"/>
                <a:gd fmla="*/ 35 h 78" name="T41"/>
                <a:gd fmla="*/ 48 w 82" name="T42"/>
                <a:gd fmla="*/ 33 h 78" name="T43"/>
                <a:gd fmla="*/ 40 w 82" name="T44"/>
                <a:gd fmla="*/ 18 h 78" name="T45"/>
                <a:gd fmla="*/ 33 w 82" name="T46"/>
                <a:gd fmla="*/ 33 h 7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78" w="82">
                  <a:moveTo>
                    <a:pt x="40" y="0"/>
                  </a:moveTo>
                  <a:cubicBezTo>
                    <a:pt x="45" y="8"/>
                    <a:pt x="49" y="17"/>
                    <a:pt x="53" y="26"/>
                  </a:cubicBezTo>
                  <a:cubicBezTo>
                    <a:pt x="63" y="27"/>
                    <a:pt x="72" y="28"/>
                    <a:pt x="81" y="30"/>
                  </a:cubicBezTo>
                  <a:cubicBezTo>
                    <a:pt x="82" y="31"/>
                    <a:pt x="80" y="31"/>
                    <a:pt x="79" y="32"/>
                  </a:cubicBezTo>
                  <a:cubicBezTo>
                    <a:pt x="74" y="38"/>
                    <a:pt x="67" y="44"/>
                    <a:pt x="61" y="50"/>
                  </a:cubicBezTo>
                  <a:cubicBezTo>
                    <a:pt x="63" y="59"/>
                    <a:pt x="64" y="69"/>
                    <a:pt x="66" y="78"/>
                  </a:cubicBezTo>
                  <a:cubicBezTo>
                    <a:pt x="58" y="75"/>
                    <a:pt x="49" y="69"/>
                    <a:pt x="41" y="65"/>
                  </a:cubicBezTo>
                  <a:cubicBezTo>
                    <a:pt x="32" y="69"/>
                    <a:pt x="24" y="74"/>
                    <a:pt x="15" y="78"/>
                  </a:cubicBezTo>
                  <a:cubicBezTo>
                    <a:pt x="17" y="69"/>
                    <a:pt x="18" y="59"/>
                    <a:pt x="20" y="50"/>
                  </a:cubicBezTo>
                  <a:cubicBezTo>
                    <a:pt x="14" y="43"/>
                    <a:pt x="5" y="36"/>
                    <a:pt x="0" y="30"/>
                  </a:cubicBezTo>
                  <a:cubicBezTo>
                    <a:pt x="9" y="28"/>
                    <a:pt x="18" y="27"/>
                    <a:pt x="28" y="26"/>
                  </a:cubicBezTo>
                  <a:cubicBezTo>
                    <a:pt x="32" y="17"/>
                    <a:pt x="36" y="8"/>
                    <a:pt x="40" y="0"/>
                  </a:cubicBezTo>
                  <a:close/>
                  <a:moveTo>
                    <a:pt x="33" y="33"/>
                  </a:moveTo>
                  <a:cubicBezTo>
                    <a:pt x="28" y="34"/>
                    <a:pt x="23" y="34"/>
                    <a:pt x="18" y="35"/>
                  </a:cubicBezTo>
                  <a:cubicBezTo>
                    <a:pt x="20" y="39"/>
                    <a:pt x="26" y="42"/>
                    <a:pt x="29" y="47"/>
                  </a:cubicBezTo>
                  <a:cubicBezTo>
                    <a:pt x="28" y="52"/>
                    <a:pt x="27" y="57"/>
                    <a:pt x="26" y="62"/>
                  </a:cubicBezTo>
                  <a:cubicBezTo>
                    <a:pt x="31" y="60"/>
                    <a:pt x="36" y="57"/>
                    <a:pt x="41" y="55"/>
                  </a:cubicBezTo>
                  <a:cubicBezTo>
                    <a:pt x="45" y="57"/>
                    <a:pt x="50" y="60"/>
                    <a:pt x="55" y="62"/>
                  </a:cubicBezTo>
                  <a:cubicBezTo>
                    <a:pt x="54" y="57"/>
                    <a:pt x="53" y="52"/>
                    <a:pt x="52" y="47"/>
                  </a:cubicBezTo>
                  <a:cubicBezTo>
                    <a:pt x="54" y="45"/>
                    <a:pt x="56" y="43"/>
                    <a:pt x="58" y="41"/>
                  </a:cubicBezTo>
                  <a:cubicBezTo>
                    <a:pt x="60" y="39"/>
                    <a:pt x="63" y="37"/>
                    <a:pt x="63" y="35"/>
                  </a:cubicBezTo>
                  <a:cubicBezTo>
                    <a:pt x="58" y="34"/>
                    <a:pt x="53" y="34"/>
                    <a:pt x="48" y="33"/>
                  </a:cubicBezTo>
                  <a:cubicBezTo>
                    <a:pt x="45" y="28"/>
                    <a:pt x="43" y="23"/>
                    <a:pt x="40" y="18"/>
                  </a:cubicBezTo>
                  <a:cubicBezTo>
                    <a:pt x="38" y="23"/>
                    <a:pt x="36" y="28"/>
                    <a:pt x="33" y="3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 name="Freeform 56"/>
            <p:cNvSpPr>
              <a:spLocks noEditPoints="1"/>
            </p:cNvSpPr>
            <p:nvPr/>
          </p:nvSpPr>
          <p:spPr bwMode="auto">
            <a:xfrm>
              <a:off x="3364" y="1183"/>
              <a:ext cx="513" cy="477"/>
            </a:xfrm>
            <a:custGeom>
              <a:gdLst>
                <a:gd fmla="*/ 4 w 555" name="T0"/>
                <a:gd fmla="*/ 99 h 516" name="T1"/>
                <a:gd fmla="*/ 390 w 555" name="T2"/>
                <a:gd fmla="*/ 456 h 516" name="T3"/>
                <a:gd fmla="*/ 265 w 555" name="T4"/>
                <a:gd fmla="*/ 123 h 516" name="T5"/>
                <a:gd fmla="*/ 340 w 555" name="T6"/>
                <a:gd fmla="*/ 123 h 516" name="T7"/>
                <a:gd fmla="*/ 358 w 555" name="T8"/>
                <a:gd fmla="*/ 171 h 516" name="T9"/>
                <a:gd fmla="*/ 426 w 555" name="T10"/>
                <a:gd fmla="*/ 171 h 516" name="T11"/>
                <a:gd fmla="*/ 432 w 555" name="T12"/>
                <a:gd fmla="*/ 165 h 516" name="T13"/>
                <a:gd fmla="*/ 364 w 555" name="T14"/>
                <a:gd fmla="*/ 165 h 516" name="T15"/>
                <a:gd fmla="*/ 383 w 555" name="T16"/>
                <a:gd fmla="*/ 315 h 516" name="T17"/>
                <a:gd fmla="*/ 367 w 555" name="T18"/>
                <a:gd fmla="*/ 321 h 516" name="T19"/>
                <a:gd fmla="*/ 188 w 555" name="T20"/>
                <a:gd fmla="*/ 321 h 516" name="T21"/>
                <a:gd fmla="*/ 166 w 555" name="T22"/>
                <a:gd fmla="*/ 257 h 516" name="T23"/>
                <a:gd fmla="*/ 142 w 555" name="T24"/>
                <a:gd fmla="*/ 208 h 516" name="T25"/>
                <a:gd fmla="*/ 148 w 555" name="T26"/>
                <a:gd fmla="*/ 224 h 516" name="T27"/>
                <a:gd fmla="*/ 300 w 555" name="T28"/>
                <a:gd fmla="*/ 185 h 516" name="T29"/>
                <a:gd fmla="*/ 366 w 555" name="T30"/>
                <a:gd fmla="*/ 251 h 516" name="T31"/>
                <a:gd fmla="*/ 362 w 555" name="T32"/>
                <a:gd fmla="*/ 224 h 516" name="T33"/>
                <a:gd fmla="*/ 273 w 555" name="T34"/>
                <a:gd fmla="*/ 248 h 516" name="T35"/>
                <a:gd fmla="*/ 238 w 555" name="T36"/>
                <a:gd fmla="*/ 309 h 516" name="T37"/>
                <a:gd fmla="*/ 220 w 555" name="T38"/>
                <a:gd fmla="*/ 300 h 516" name="T39"/>
                <a:gd fmla="*/ 232 w 555" name="T40"/>
                <a:gd fmla="*/ 327 h 516" name="T41"/>
                <a:gd fmla="*/ 242 w 555" name="T42"/>
                <a:gd fmla="*/ 224 h 516" name="T43"/>
                <a:gd fmla="*/ 238 w 555" name="T44"/>
                <a:gd fmla="*/ 244 h 516" name="T45"/>
                <a:gd fmla="*/ 243 w 555" name="T46"/>
                <a:gd fmla="*/ 258 h 516" name="T47"/>
                <a:gd fmla="*/ 305 w 555" name="T48"/>
                <a:gd fmla="*/ 230 h 516" name="T49"/>
                <a:gd fmla="*/ 281 w 555" name="T50"/>
                <a:gd fmla="*/ 208 h 516" name="T51"/>
                <a:gd fmla="*/ 316 w 555" name="T52"/>
                <a:gd fmla="*/ 263 h 516" name="T53"/>
                <a:gd fmla="*/ 311 w 555" name="T54"/>
                <a:gd fmla="*/ 157 h 516" name="T55"/>
                <a:gd fmla="*/ 246 w 555" name="T56"/>
                <a:gd fmla="*/ 179 h 516" name="T57"/>
                <a:gd fmla="*/ 255 w 555" name="T58"/>
                <a:gd fmla="*/ 185 h 516" name="T59"/>
                <a:gd fmla="*/ 188 w 555" name="T60"/>
                <a:gd fmla="*/ 251 h 516" name="T61"/>
                <a:gd fmla="*/ 182 w 555" name="T62"/>
                <a:gd fmla="*/ 274 h 516" name="T63"/>
                <a:gd fmla="*/ 193 w 555" name="T64"/>
                <a:gd fmla="*/ 208 h 516" name="T65"/>
                <a:gd fmla="*/ 172 w 555" name="T66"/>
                <a:gd fmla="*/ 296 h 516" name="T67"/>
                <a:gd fmla="*/ 199 w 555" name="T68"/>
                <a:gd fmla="*/ 315 h 516" name="T69"/>
                <a:gd fmla="*/ 220 w 555" name="T70"/>
                <a:gd fmla="*/ 257 h 516" name="T71"/>
                <a:gd fmla="*/ 220 w 555" name="T72"/>
                <a:gd fmla="*/ 333 h 516" name="T73"/>
                <a:gd fmla="*/ 325 w 555" name="T74"/>
                <a:gd fmla="*/ 358 h 516" name="T75"/>
                <a:gd fmla="*/ 335 w 555" name="T76"/>
                <a:gd fmla="*/ 343 h 516" name="T77"/>
                <a:gd fmla="*/ 323 w 555" name="T78"/>
                <a:gd fmla="*/ 300 h 516" name="T79"/>
                <a:gd fmla="*/ 323 w 555" name="T80"/>
                <a:gd fmla="*/ 294 h 516" name="T81"/>
                <a:gd fmla="*/ 352 w 555" name="T82"/>
                <a:gd fmla="*/ 268 h 516" name="T83"/>
                <a:gd fmla="*/ 356 w 555" name="T84"/>
                <a:gd fmla="*/ 296 h 516" name="T85"/>
                <a:gd fmla="*/ 383 w 555" name="T86"/>
                <a:gd fmla="*/ 289 h 516" name="T87"/>
                <a:gd fmla="*/ 373 w 555" name="T88"/>
                <a:gd fmla="*/ 230 h 516" name="T89"/>
                <a:gd fmla="*/ 426 w 555" name="T90"/>
                <a:gd fmla="*/ 230 h 516" name="T91"/>
                <a:gd fmla="*/ 386 w 555" name="T92"/>
                <a:gd fmla="*/ 208 h 516" name="T93"/>
                <a:gd fmla="*/ 487 w 555" name="T94"/>
                <a:gd fmla="*/ 299 h 516" name="T95"/>
                <a:gd fmla="*/ 218 w 555" name="T96"/>
                <a:gd fmla="*/ 185 h 516" name="T97"/>
                <a:gd fmla="*/ 175 w 555" name="T98"/>
                <a:gd fmla="*/ 171 h 516" name="T99"/>
                <a:gd fmla="*/ 193 w 555" name="T100"/>
                <a:gd fmla="*/ 165 h 516" name="T101"/>
                <a:gd fmla="*/ 124 w 555" name="T102"/>
                <a:gd fmla="*/ 165 h 516" name="T103"/>
                <a:gd fmla="*/ 222 w 555" name="T104"/>
                <a:gd fmla="*/ 349 h 516" name="T105"/>
                <a:gd fmla="*/ 278 w 555" name="T106"/>
                <a:gd fmla="*/ 496 h 516" name="T107"/>
                <a:gd fmla="*/ 264 w 555" name="T108"/>
                <a:gd fmla="*/ 455 h 516" name="T109"/>
                <a:gd fmla="*/ 294 w 555" name="T110"/>
                <a:gd fmla="*/ 441 h 516" name="T111"/>
                <a:gd fmla="*/ 297 w 555" name="T112"/>
                <a:gd fmla="*/ 450 h 516" name="T113"/>
                <a:gd fmla="*/ 252 w 555" name="T114"/>
                <a:gd fmla="*/ 445 h 516" name="T115"/>
                <a:gd fmla="*/ 460 w 555" name="T116"/>
                <a:gd fmla="*/ 401 h 516" name="T117"/>
                <a:gd fmla="*/ 389 w 555" name="T118"/>
                <a:gd fmla="*/ 308 h 516" name="T119"/>
                <a:gd fmla="*/ 308 w 555" name="T120"/>
                <a:gd fmla="*/ 139 h 516" name="T121"/>
                <a:gd fmla="*/ 234 w 555" name="T122"/>
                <a:gd fmla="*/ 139 h 516" name="T123"/>
                <a:gd fmla="*/ 278 w 555" name="T124"/>
                <a:gd fmla="*/ 62 h 51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516" w="555">
                  <a:moveTo>
                    <a:pt x="446" y="6"/>
                  </a:moveTo>
                  <a:cubicBezTo>
                    <a:pt x="444" y="5"/>
                    <a:pt x="439" y="0"/>
                    <a:pt x="439" y="0"/>
                  </a:cubicBezTo>
                  <a:cubicBezTo>
                    <a:pt x="439" y="0"/>
                    <a:pt x="436" y="2"/>
                    <a:pt x="435" y="3"/>
                  </a:cubicBezTo>
                  <a:cubicBezTo>
                    <a:pt x="425" y="9"/>
                    <a:pt x="415" y="15"/>
                    <a:pt x="406" y="20"/>
                  </a:cubicBezTo>
                  <a:cubicBezTo>
                    <a:pt x="370" y="38"/>
                    <a:pt x="332" y="50"/>
                    <a:pt x="278" y="50"/>
                  </a:cubicBezTo>
                  <a:cubicBezTo>
                    <a:pt x="207" y="50"/>
                    <a:pt x="162" y="29"/>
                    <a:pt x="118" y="0"/>
                  </a:cubicBezTo>
                  <a:cubicBezTo>
                    <a:pt x="99" y="16"/>
                    <a:pt x="78" y="34"/>
                    <a:pt x="59" y="52"/>
                  </a:cubicBezTo>
                  <a:cubicBezTo>
                    <a:pt x="40" y="68"/>
                    <a:pt x="22" y="84"/>
                    <a:pt x="4" y="99"/>
                  </a:cubicBezTo>
                  <a:cubicBezTo>
                    <a:pt x="3" y="100"/>
                    <a:pt x="0" y="101"/>
                    <a:pt x="1" y="102"/>
                  </a:cubicBezTo>
                  <a:cubicBezTo>
                    <a:pt x="25" y="107"/>
                    <a:pt x="40" y="121"/>
                    <a:pt x="48" y="141"/>
                  </a:cubicBezTo>
                  <a:cubicBezTo>
                    <a:pt x="57" y="162"/>
                    <a:pt x="55" y="191"/>
                    <a:pt x="55" y="221"/>
                  </a:cubicBezTo>
                  <a:cubicBezTo>
                    <a:pt x="55" y="320"/>
                    <a:pt x="58" y="421"/>
                    <a:pt x="132" y="445"/>
                  </a:cubicBezTo>
                  <a:cubicBezTo>
                    <a:pt x="181" y="461"/>
                    <a:pt x="238" y="470"/>
                    <a:pt x="268" y="505"/>
                  </a:cubicBezTo>
                  <a:cubicBezTo>
                    <a:pt x="271" y="508"/>
                    <a:pt x="274" y="513"/>
                    <a:pt x="278" y="516"/>
                  </a:cubicBezTo>
                  <a:cubicBezTo>
                    <a:pt x="285" y="509"/>
                    <a:pt x="291" y="501"/>
                    <a:pt x="299" y="494"/>
                  </a:cubicBezTo>
                  <a:cubicBezTo>
                    <a:pt x="322" y="475"/>
                    <a:pt x="358" y="465"/>
                    <a:pt x="390" y="456"/>
                  </a:cubicBezTo>
                  <a:cubicBezTo>
                    <a:pt x="413" y="449"/>
                    <a:pt x="437" y="443"/>
                    <a:pt x="452" y="431"/>
                  </a:cubicBezTo>
                  <a:cubicBezTo>
                    <a:pt x="498" y="391"/>
                    <a:pt x="502" y="307"/>
                    <a:pt x="502" y="221"/>
                  </a:cubicBezTo>
                  <a:cubicBezTo>
                    <a:pt x="502" y="191"/>
                    <a:pt x="500" y="163"/>
                    <a:pt x="508" y="141"/>
                  </a:cubicBezTo>
                  <a:cubicBezTo>
                    <a:pt x="517" y="121"/>
                    <a:pt x="531" y="106"/>
                    <a:pt x="555" y="102"/>
                  </a:cubicBezTo>
                  <a:cubicBezTo>
                    <a:pt x="520" y="70"/>
                    <a:pt x="483" y="38"/>
                    <a:pt x="446" y="6"/>
                  </a:cubicBezTo>
                  <a:close/>
                  <a:moveTo>
                    <a:pt x="252" y="145"/>
                  </a:moveTo>
                  <a:cubicBezTo>
                    <a:pt x="253" y="138"/>
                    <a:pt x="252" y="130"/>
                    <a:pt x="252" y="123"/>
                  </a:cubicBezTo>
                  <a:cubicBezTo>
                    <a:pt x="257" y="123"/>
                    <a:pt x="261" y="123"/>
                    <a:pt x="265" y="123"/>
                  </a:cubicBezTo>
                  <a:cubicBezTo>
                    <a:pt x="265" y="130"/>
                    <a:pt x="265" y="138"/>
                    <a:pt x="265" y="145"/>
                  </a:cubicBezTo>
                  <a:cubicBezTo>
                    <a:pt x="272" y="146"/>
                    <a:pt x="281" y="145"/>
                    <a:pt x="289" y="145"/>
                  </a:cubicBezTo>
                  <a:cubicBezTo>
                    <a:pt x="291" y="139"/>
                    <a:pt x="289" y="130"/>
                    <a:pt x="290" y="123"/>
                  </a:cubicBezTo>
                  <a:cubicBezTo>
                    <a:pt x="294" y="123"/>
                    <a:pt x="298" y="123"/>
                    <a:pt x="303" y="123"/>
                  </a:cubicBezTo>
                  <a:cubicBezTo>
                    <a:pt x="303" y="130"/>
                    <a:pt x="303" y="138"/>
                    <a:pt x="303" y="145"/>
                  </a:cubicBezTo>
                  <a:cubicBezTo>
                    <a:pt x="310" y="146"/>
                    <a:pt x="319" y="145"/>
                    <a:pt x="327" y="145"/>
                  </a:cubicBezTo>
                  <a:cubicBezTo>
                    <a:pt x="327" y="138"/>
                    <a:pt x="327" y="130"/>
                    <a:pt x="327" y="123"/>
                  </a:cubicBezTo>
                  <a:cubicBezTo>
                    <a:pt x="331" y="123"/>
                    <a:pt x="335" y="123"/>
                    <a:pt x="340" y="123"/>
                  </a:cubicBezTo>
                  <a:cubicBezTo>
                    <a:pt x="340" y="133"/>
                    <a:pt x="340" y="142"/>
                    <a:pt x="340" y="152"/>
                  </a:cubicBezTo>
                  <a:cubicBezTo>
                    <a:pt x="298" y="152"/>
                    <a:pt x="257" y="152"/>
                    <a:pt x="215" y="152"/>
                  </a:cubicBezTo>
                  <a:cubicBezTo>
                    <a:pt x="215" y="142"/>
                    <a:pt x="215" y="132"/>
                    <a:pt x="216" y="123"/>
                  </a:cubicBezTo>
                  <a:cubicBezTo>
                    <a:pt x="220" y="123"/>
                    <a:pt x="224" y="123"/>
                    <a:pt x="228" y="123"/>
                  </a:cubicBezTo>
                  <a:cubicBezTo>
                    <a:pt x="228" y="130"/>
                    <a:pt x="228" y="138"/>
                    <a:pt x="228" y="145"/>
                  </a:cubicBezTo>
                  <a:cubicBezTo>
                    <a:pt x="235" y="146"/>
                    <a:pt x="244" y="145"/>
                    <a:pt x="252" y="145"/>
                  </a:cubicBezTo>
                  <a:close/>
                  <a:moveTo>
                    <a:pt x="346" y="171"/>
                  </a:moveTo>
                  <a:cubicBezTo>
                    <a:pt x="350" y="171"/>
                    <a:pt x="354" y="171"/>
                    <a:pt x="358" y="171"/>
                  </a:cubicBezTo>
                  <a:cubicBezTo>
                    <a:pt x="358" y="177"/>
                    <a:pt x="358" y="184"/>
                    <a:pt x="358" y="191"/>
                  </a:cubicBezTo>
                  <a:cubicBezTo>
                    <a:pt x="365" y="192"/>
                    <a:pt x="373" y="191"/>
                    <a:pt x="381" y="191"/>
                  </a:cubicBezTo>
                  <a:cubicBezTo>
                    <a:pt x="381" y="184"/>
                    <a:pt x="381" y="178"/>
                    <a:pt x="381" y="171"/>
                  </a:cubicBezTo>
                  <a:cubicBezTo>
                    <a:pt x="384" y="171"/>
                    <a:pt x="388" y="171"/>
                    <a:pt x="392" y="171"/>
                  </a:cubicBezTo>
                  <a:cubicBezTo>
                    <a:pt x="392" y="178"/>
                    <a:pt x="392" y="184"/>
                    <a:pt x="392" y="191"/>
                  </a:cubicBezTo>
                  <a:cubicBezTo>
                    <a:pt x="399" y="191"/>
                    <a:pt x="407" y="191"/>
                    <a:pt x="414" y="191"/>
                  </a:cubicBezTo>
                  <a:cubicBezTo>
                    <a:pt x="415" y="185"/>
                    <a:pt x="414" y="177"/>
                    <a:pt x="415" y="171"/>
                  </a:cubicBezTo>
                  <a:cubicBezTo>
                    <a:pt x="418" y="171"/>
                    <a:pt x="422" y="171"/>
                    <a:pt x="426" y="171"/>
                  </a:cubicBezTo>
                  <a:cubicBezTo>
                    <a:pt x="426" y="181"/>
                    <a:pt x="426" y="192"/>
                    <a:pt x="426" y="202"/>
                  </a:cubicBezTo>
                  <a:cubicBezTo>
                    <a:pt x="397" y="202"/>
                    <a:pt x="367" y="202"/>
                    <a:pt x="337" y="202"/>
                  </a:cubicBezTo>
                  <a:cubicBezTo>
                    <a:pt x="337" y="196"/>
                    <a:pt x="337" y="191"/>
                    <a:pt x="337" y="185"/>
                  </a:cubicBezTo>
                  <a:cubicBezTo>
                    <a:pt x="340" y="185"/>
                    <a:pt x="342" y="185"/>
                    <a:pt x="345" y="185"/>
                  </a:cubicBezTo>
                  <a:cubicBezTo>
                    <a:pt x="346" y="181"/>
                    <a:pt x="345" y="175"/>
                    <a:pt x="346" y="171"/>
                  </a:cubicBezTo>
                  <a:close/>
                  <a:moveTo>
                    <a:pt x="489" y="227"/>
                  </a:moveTo>
                  <a:cubicBezTo>
                    <a:pt x="470" y="227"/>
                    <a:pt x="451" y="227"/>
                    <a:pt x="432" y="227"/>
                  </a:cubicBezTo>
                  <a:cubicBezTo>
                    <a:pt x="432" y="206"/>
                    <a:pt x="432" y="186"/>
                    <a:pt x="432" y="165"/>
                  </a:cubicBezTo>
                  <a:cubicBezTo>
                    <a:pt x="425" y="164"/>
                    <a:pt x="417" y="165"/>
                    <a:pt x="409" y="165"/>
                  </a:cubicBezTo>
                  <a:cubicBezTo>
                    <a:pt x="408" y="171"/>
                    <a:pt x="409" y="179"/>
                    <a:pt x="409" y="186"/>
                  </a:cubicBezTo>
                  <a:cubicBezTo>
                    <a:pt x="405" y="186"/>
                    <a:pt x="401" y="186"/>
                    <a:pt x="398" y="186"/>
                  </a:cubicBezTo>
                  <a:cubicBezTo>
                    <a:pt x="398" y="179"/>
                    <a:pt x="398" y="172"/>
                    <a:pt x="398" y="165"/>
                  </a:cubicBezTo>
                  <a:cubicBezTo>
                    <a:pt x="391" y="164"/>
                    <a:pt x="382" y="165"/>
                    <a:pt x="375" y="165"/>
                  </a:cubicBezTo>
                  <a:cubicBezTo>
                    <a:pt x="375" y="172"/>
                    <a:pt x="375" y="179"/>
                    <a:pt x="375" y="186"/>
                  </a:cubicBezTo>
                  <a:cubicBezTo>
                    <a:pt x="371" y="186"/>
                    <a:pt x="367" y="186"/>
                    <a:pt x="364" y="186"/>
                  </a:cubicBezTo>
                  <a:cubicBezTo>
                    <a:pt x="364" y="179"/>
                    <a:pt x="364" y="172"/>
                    <a:pt x="364" y="165"/>
                  </a:cubicBezTo>
                  <a:cubicBezTo>
                    <a:pt x="358" y="164"/>
                    <a:pt x="351" y="165"/>
                    <a:pt x="345" y="165"/>
                  </a:cubicBezTo>
                  <a:cubicBezTo>
                    <a:pt x="346" y="157"/>
                    <a:pt x="345" y="149"/>
                    <a:pt x="346" y="143"/>
                  </a:cubicBezTo>
                  <a:cubicBezTo>
                    <a:pt x="396" y="143"/>
                    <a:pt x="445" y="143"/>
                    <a:pt x="495" y="143"/>
                  </a:cubicBezTo>
                  <a:cubicBezTo>
                    <a:pt x="486" y="164"/>
                    <a:pt x="491" y="197"/>
                    <a:pt x="489" y="227"/>
                  </a:cubicBezTo>
                  <a:close/>
                  <a:moveTo>
                    <a:pt x="362" y="315"/>
                  </a:moveTo>
                  <a:cubicBezTo>
                    <a:pt x="362" y="308"/>
                    <a:pt x="362" y="302"/>
                    <a:pt x="362" y="296"/>
                  </a:cubicBezTo>
                  <a:cubicBezTo>
                    <a:pt x="369" y="296"/>
                    <a:pt x="376" y="296"/>
                    <a:pt x="383" y="296"/>
                  </a:cubicBezTo>
                  <a:cubicBezTo>
                    <a:pt x="383" y="302"/>
                    <a:pt x="383" y="308"/>
                    <a:pt x="383" y="315"/>
                  </a:cubicBezTo>
                  <a:cubicBezTo>
                    <a:pt x="376" y="315"/>
                    <a:pt x="369" y="315"/>
                    <a:pt x="362" y="315"/>
                  </a:cubicBezTo>
                  <a:close/>
                  <a:moveTo>
                    <a:pt x="383" y="321"/>
                  </a:moveTo>
                  <a:cubicBezTo>
                    <a:pt x="383" y="328"/>
                    <a:pt x="383" y="336"/>
                    <a:pt x="383" y="343"/>
                  </a:cubicBezTo>
                  <a:cubicBezTo>
                    <a:pt x="380" y="343"/>
                    <a:pt x="376" y="343"/>
                    <a:pt x="373" y="343"/>
                  </a:cubicBezTo>
                  <a:cubicBezTo>
                    <a:pt x="373" y="336"/>
                    <a:pt x="373" y="328"/>
                    <a:pt x="373" y="321"/>
                  </a:cubicBezTo>
                  <a:cubicBezTo>
                    <a:pt x="376" y="321"/>
                    <a:pt x="380" y="321"/>
                    <a:pt x="383" y="321"/>
                  </a:cubicBezTo>
                  <a:close/>
                  <a:moveTo>
                    <a:pt x="341" y="321"/>
                  </a:moveTo>
                  <a:cubicBezTo>
                    <a:pt x="350" y="321"/>
                    <a:pt x="358" y="321"/>
                    <a:pt x="367" y="321"/>
                  </a:cubicBezTo>
                  <a:cubicBezTo>
                    <a:pt x="367" y="328"/>
                    <a:pt x="367" y="336"/>
                    <a:pt x="367" y="343"/>
                  </a:cubicBezTo>
                  <a:cubicBezTo>
                    <a:pt x="358" y="343"/>
                    <a:pt x="350" y="343"/>
                    <a:pt x="341" y="343"/>
                  </a:cubicBezTo>
                  <a:cubicBezTo>
                    <a:pt x="341" y="336"/>
                    <a:pt x="341" y="327"/>
                    <a:pt x="341" y="321"/>
                  </a:cubicBezTo>
                  <a:close/>
                  <a:moveTo>
                    <a:pt x="188" y="321"/>
                  </a:moveTo>
                  <a:cubicBezTo>
                    <a:pt x="197" y="321"/>
                    <a:pt x="205" y="321"/>
                    <a:pt x="214" y="321"/>
                  </a:cubicBezTo>
                  <a:cubicBezTo>
                    <a:pt x="214" y="328"/>
                    <a:pt x="214" y="336"/>
                    <a:pt x="214" y="343"/>
                  </a:cubicBezTo>
                  <a:cubicBezTo>
                    <a:pt x="205" y="343"/>
                    <a:pt x="197" y="343"/>
                    <a:pt x="188" y="343"/>
                  </a:cubicBezTo>
                  <a:cubicBezTo>
                    <a:pt x="188" y="336"/>
                    <a:pt x="188" y="327"/>
                    <a:pt x="188" y="321"/>
                  </a:cubicBezTo>
                  <a:close/>
                  <a:moveTo>
                    <a:pt x="166" y="257"/>
                  </a:moveTo>
                  <a:cubicBezTo>
                    <a:pt x="166" y="271"/>
                    <a:pt x="166" y="285"/>
                    <a:pt x="166" y="299"/>
                  </a:cubicBezTo>
                  <a:cubicBezTo>
                    <a:pt x="134" y="299"/>
                    <a:pt x="101" y="299"/>
                    <a:pt x="69" y="299"/>
                  </a:cubicBezTo>
                  <a:cubicBezTo>
                    <a:pt x="67" y="279"/>
                    <a:pt x="67" y="258"/>
                    <a:pt x="66" y="236"/>
                  </a:cubicBezTo>
                  <a:cubicBezTo>
                    <a:pt x="66" y="236"/>
                    <a:pt x="66" y="236"/>
                    <a:pt x="67" y="235"/>
                  </a:cubicBezTo>
                  <a:cubicBezTo>
                    <a:pt x="86" y="235"/>
                    <a:pt x="105" y="235"/>
                    <a:pt x="124" y="235"/>
                  </a:cubicBezTo>
                  <a:cubicBezTo>
                    <a:pt x="124" y="242"/>
                    <a:pt x="124" y="249"/>
                    <a:pt x="124" y="256"/>
                  </a:cubicBezTo>
                  <a:cubicBezTo>
                    <a:pt x="137" y="257"/>
                    <a:pt x="152" y="257"/>
                    <a:pt x="166" y="257"/>
                  </a:cubicBezTo>
                  <a:close/>
                  <a:moveTo>
                    <a:pt x="147" y="230"/>
                  </a:moveTo>
                  <a:cubicBezTo>
                    <a:pt x="147" y="237"/>
                    <a:pt x="147" y="244"/>
                    <a:pt x="147" y="251"/>
                  </a:cubicBezTo>
                  <a:cubicBezTo>
                    <a:pt x="141" y="251"/>
                    <a:pt x="136" y="251"/>
                    <a:pt x="130" y="251"/>
                  </a:cubicBezTo>
                  <a:cubicBezTo>
                    <a:pt x="130" y="244"/>
                    <a:pt x="130" y="237"/>
                    <a:pt x="130" y="230"/>
                  </a:cubicBezTo>
                  <a:cubicBezTo>
                    <a:pt x="136" y="230"/>
                    <a:pt x="141" y="230"/>
                    <a:pt x="147" y="230"/>
                  </a:cubicBezTo>
                  <a:close/>
                  <a:moveTo>
                    <a:pt x="130" y="224"/>
                  </a:moveTo>
                  <a:cubicBezTo>
                    <a:pt x="130" y="219"/>
                    <a:pt x="130" y="213"/>
                    <a:pt x="130" y="208"/>
                  </a:cubicBezTo>
                  <a:cubicBezTo>
                    <a:pt x="134" y="208"/>
                    <a:pt x="138" y="208"/>
                    <a:pt x="142" y="208"/>
                  </a:cubicBezTo>
                  <a:cubicBezTo>
                    <a:pt x="142" y="213"/>
                    <a:pt x="142" y="219"/>
                    <a:pt x="142" y="224"/>
                  </a:cubicBezTo>
                  <a:cubicBezTo>
                    <a:pt x="138" y="224"/>
                    <a:pt x="134" y="224"/>
                    <a:pt x="130" y="224"/>
                  </a:cubicBezTo>
                  <a:close/>
                  <a:moveTo>
                    <a:pt x="153" y="251"/>
                  </a:moveTo>
                  <a:cubicBezTo>
                    <a:pt x="153" y="244"/>
                    <a:pt x="153" y="236"/>
                    <a:pt x="153" y="230"/>
                  </a:cubicBezTo>
                  <a:cubicBezTo>
                    <a:pt x="163" y="230"/>
                    <a:pt x="172" y="230"/>
                    <a:pt x="182" y="230"/>
                  </a:cubicBezTo>
                  <a:cubicBezTo>
                    <a:pt x="182" y="237"/>
                    <a:pt x="182" y="244"/>
                    <a:pt x="182" y="251"/>
                  </a:cubicBezTo>
                  <a:cubicBezTo>
                    <a:pt x="172" y="251"/>
                    <a:pt x="163" y="251"/>
                    <a:pt x="153" y="251"/>
                  </a:cubicBezTo>
                  <a:close/>
                  <a:moveTo>
                    <a:pt x="148" y="224"/>
                  </a:moveTo>
                  <a:cubicBezTo>
                    <a:pt x="148" y="219"/>
                    <a:pt x="148" y="213"/>
                    <a:pt x="148" y="208"/>
                  </a:cubicBezTo>
                  <a:cubicBezTo>
                    <a:pt x="155" y="208"/>
                    <a:pt x="162" y="208"/>
                    <a:pt x="169" y="208"/>
                  </a:cubicBezTo>
                  <a:cubicBezTo>
                    <a:pt x="169" y="213"/>
                    <a:pt x="169" y="219"/>
                    <a:pt x="169" y="224"/>
                  </a:cubicBezTo>
                  <a:cubicBezTo>
                    <a:pt x="162" y="224"/>
                    <a:pt x="155" y="224"/>
                    <a:pt x="148" y="224"/>
                  </a:cubicBezTo>
                  <a:close/>
                  <a:moveTo>
                    <a:pt x="331" y="185"/>
                  </a:moveTo>
                  <a:cubicBezTo>
                    <a:pt x="331" y="191"/>
                    <a:pt x="331" y="196"/>
                    <a:pt x="331" y="202"/>
                  </a:cubicBezTo>
                  <a:cubicBezTo>
                    <a:pt x="321" y="202"/>
                    <a:pt x="310" y="202"/>
                    <a:pt x="299" y="202"/>
                  </a:cubicBezTo>
                  <a:cubicBezTo>
                    <a:pt x="300" y="197"/>
                    <a:pt x="299" y="190"/>
                    <a:pt x="300" y="185"/>
                  </a:cubicBezTo>
                  <a:cubicBezTo>
                    <a:pt x="310" y="185"/>
                    <a:pt x="321" y="185"/>
                    <a:pt x="331" y="185"/>
                  </a:cubicBezTo>
                  <a:close/>
                  <a:moveTo>
                    <a:pt x="317" y="179"/>
                  </a:moveTo>
                  <a:cubicBezTo>
                    <a:pt x="317" y="172"/>
                    <a:pt x="317" y="165"/>
                    <a:pt x="317" y="157"/>
                  </a:cubicBezTo>
                  <a:cubicBezTo>
                    <a:pt x="325" y="157"/>
                    <a:pt x="332" y="157"/>
                    <a:pt x="340" y="157"/>
                  </a:cubicBezTo>
                  <a:cubicBezTo>
                    <a:pt x="340" y="165"/>
                    <a:pt x="340" y="172"/>
                    <a:pt x="340" y="179"/>
                  </a:cubicBezTo>
                  <a:cubicBezTo>
                    <a:pt x="332" y="179"/>
                    <a:pt x="325" y="179"/>
                    <a:pt x="317" y="179"/>
                  </a:cubicBezTo>
                  <a:close/>
                  <a:moveTo>
                    <a:pt x="366" y="230"/>
                  </a:moveTo>
                  <a:cubicBezTo>
                    <a:pt x="366" y="237"/>
                    <a:pt x="366" y="244"/>
                    <a:pt x="366" y="251"/>
                  </a:cubicBezTo>
                  <a:cubicBezTo>
                    <a:pt x="356" y="251"/>
                    <a:pt x="345" y="251"/>
                    <a:pt x="335" y="251"/>
                  </a:cubicBezTo>
                  <a:cubicBezTo>
                    <a:pt x="335" y="244"/>
                    <a:pt x="334" y="236"/>
                    <a:pt x="335" y="230"/>
                  </a:cubicBezTo>
                  <a:cubicBezTo>
                    <a:pt x="345" y="230"/>
                    <a:pt x="356" y="230"/>
                    <a:pt x="366" y="230"/>
                  </a:cubicBezTo>
                  <a:close/>
                  <a:moveTo>
                    <a:pt x="362" y="224"/>
                  </a:moveTo>
                  <a:cubicBezTo>
                    <a:pt x="362" y="219"/>
                    <a:pt x="362" y="213"/>
                    <a:pt x="362" y="208"/>
                  </a:cubicBezTo>
                  <a:cubicBezTo>
                    <a:pt x="368" y="208"/>
                    <a:pt x="374" y="208"/>
                    <a:pt x="380" y="208"/>
                  </a:cubicBezTo>
                  <a:cubicBezTo>
                    <a:pt x="380" y="213"/>
                    <a:pt x="380" y="219"/>
                    <a:pt x="380" y="224"/>
                  </a:cubicBezTo>
                  <a:cubicBezTo>
                    <a:pt x="374" y="224"/>
                    <a:pt x="368" y="224"/>
                    <a:pt x="362" y="224"/>
                  </a:cubicBezTo>
                  <a:close/>
                  <a:moveTo>
                    <a:pt x="356" y="224"/>
                  </a:moveTo>
                  <a:cubicBezTo>
                    <a:pt x="344" y="224"/>
                    <a:pt x="331" y="224"/>
                    <a:pt x="318" y="224"/>
                  </a:cubicBezTo>
                  <a:cubicBezTo>
                    <a:pt x="319" y="219"/>
                    <a:pt x="318" y="213"/>
                    <a:pt x="319" y="208"/>
                  </a:cubicBezTo>
                  <a:cubicBezTo>
                    <a:pt x="331" y="208"/>
                    <a:pt x="344" y="208"/>
                    <a:pt x="356" y="208"/>
                  </a:cubicBezTo>
                  <a:cubicBezTo>
                    <a:pt x="356" y="213"/>
                    <a:pt x="356" y="219"/>
                    <a:pt x="356" y="224"/>
                  </a:cubicBezTo>
                  <a:close/>
                  <a:moveTo>
                    <a:pt x="317" y="299"/>
                  </a:moveTo>
                  <a:cubicBezTo>
                    <a:pt x="290" y="299"/>
                    <a:pt x="264" y="299"/>
                    <a:pt x="238" y="299"/>
                  </a:cubicBezTo>
                  <a:cubicBezTo>
                    <a:pt x="235" y="270"/>
                    <a:pt x="250" y="250"/>
                    <a:pt x="273" y="248"/>
                  </a:cubicBezTo>
                  <a:cubicBezTo>
                    <a:pt x="296" y="246"/>
                    <a:pt x="314" y="262"/>
                    <a:pt x="317" y="282"/>
                  </a:cubicBezTo>
                  <a:cubicBezTo>
                    <a:pt x="318" y="287"/>
                    <a:pt x="316" y="293"/>
                    <a:pt x="317" y="299"/>
                  </a:cubicBezTo>
                  <a:close/>
                  <a:moveTo>
                    <a:pt x="238" y="345"/>
                  </a:moveTo>
                  <a:cubicBezTo>
                    <a:pt x="238" y="345"/>
                    <a:pt x="239" y="345"/>
                    <a:pt x="239" y="345"/>
                  </a:cubicBezTo>
                  <a:cubicBezTo>
                    <a:pt x="239" y="346"/>
                    <a:pt x="238" y="346"/>
                    <a:pt x="238" y="347"/>
                  </a:cubicBezTo>
                  <a:cubicBezTo>
                    <a:pt x="237" y="347"/>
                    <a:pt x="238" y="346"/>
                    <a:pt x="238" y="345"/>
                  </a:cubicBezTo>
                  <a:close/>
                  <a:moveTo>
                    <a:pt x="238" y="343"/>
                  </a:moveTo>
                  <a:cubicBezTo>
                    <a:pt x="238" y="332"/>
                    <a:pt x="238" y="320"/>
                    <a:pt x="238" y="309"/>
                  </a:cubicBezTo>
                  <a:cubicBezTo>
                    <a:pt x="238" y="309"/>
                    <a:pt x="238" y="308"/>
                    <a:pt x="238" y="308"/>
                  </a:cubicBezTo>
                  <a:cubicBezTo>
                    <a:pt x="264" y="308"/>
                    <a:pt x="291" y="308"/>
                    <a:pt x="317" y="308"/>
                  </a:cubicBezTo>
                  <a:cubicBezTo>
                    <a:pt x="317" y="320"/>
                    <a:pt x="317" y="331"/>
                    <a:pt x="317" y="343"/>
                  </a:cubicBezTo>
                  <a:cubicBezTo>
                    <a:pt x="290" y="343"/>
                    <a:pt x="264" y="343"/>
                    <a:pt x="238" y="343"/>
                  </a:cubicBezTo>
                  <a:close/>
                  <a:moveTo>
                    <a:pt x="232" y="300"/>
                  </a:moveTo>
                  <a:cubicBezTo>
                    <a:pt x="232" y="304"/>
                    <a:pt x="232" y="307"/>
                    <a:pt x="232" y="310"/>
                  </a:cubicBezTo>
                  <a:cubicBezTo>
                    <a:pt x="228" y="310"/>
                    <a:pt x="224" y="310"/>
                    <a:pt x="220" y="310"/>
                  </a:cubicBezTo>
                  <a:cubicBezTo>
                    <a:pt x="220" y="307"/>
                    <a:pt x="220" y="304"/>
                    <a:pt x="220" y="300"/>
                  </a:cubicBezTo>
                  <a:cubicBezTo>
                    <a:pt x="224" y="300"/>
                    <a:pt x="228" y="300"/>
                    <a:pt x="232" y="300"/>
                  </a:cubicBezTo>
                  <a:close/>
                  <a:moveTo>
                    <a:pt x="220" y="294"/>
                  </a:moveTo>
                  <a:cubicBezTo>
                    <a:pt x="220" y="290"/>
                    <a:pt x="220" y="287"/>
                    <a:pt x="220" y="284"/>
                  </a:cubicBezTo>
                  <a:cubicBezTo>
                    <a:pt x="224" y="284"/>
                    <a:pt x="228" y="284"/>
                    <a:pt x="232" y="284"/>
                  </a:cubicBezTo>
                  <a:cubicBezTo>
                    <a:pt x="232" y="287"/>
                    <a:pt x="232" y="290"/>
                    <a:pt x="232" y="294"/>
                  </a:cubicBezTo>
                  <a:cubicBezTo>
                    <a:pt x="228" y="294"/>
                    <a:pt x="224" y="294"/>
                    <a:pt x="220" y="294"/>
                  </a:cubicBezTo>
                  <a:close/>
                  <a:moveTo>
                    <a:pt x="232" y="316"/>
                  </a:moveTo>
                  <a:cubicBezTo>
                    <a:pt x="232" y="320"/>
                    <a:pt x="232" y="323"/>
                    <a:pt x="232" y="327"/>
                  </a:cubicBezTo>
                  <a:cubicBezTo>
                    <a:pt x="228" y="327"/>
                    <a:pt x="224" y="327"/>
                    <a:pt x="220" y="327"/>
                  </a:cubicBezTo>
                  <a:cubicBezTo>
                    <a:pt x="220" y="323"/>
                    <a:pt x="220" y="320"/>
                    <a:pt x="220" y="316"/>
                  </a:cubicBezTo>
                  <a:cubicBezTo>
                    <a:pt x="224" y="316"/>
                    <a:pt x="228" y="316"/>
                    <a:pt x="232" y="316"/>
                  </a:cubicBezTo>
                  <a:close/>
                  <a:moveTo>
                    <a:pt x="242" y="224"/>
                  </a:moveTo>
                  <a:cubicBezTo>
                    <a:pt x="243" y="219"/>
                    <a:pt x="242" y="213"/>
                    <a:pt x="243" y="208"/>
                  </a:cubicBezTo>
                  <a:cubicBezTo>
                    <a:pt x="253" y="208"/>
                    <a:pt x="264" y="208"/>
                    <a:pt x="274" y="208"/>
                  </a:cubicBezTo>
                  <a:cubicBezTo>
                    <a:pt x="274" y="213"/>
                    <a:pt x="274" y="219"/>
                    <a:pt x="274" y="224"/>
                  </a:cubicBezTo>
                  <a:cubicBezTo>
                    <a:pt x="264" y="224"/>
                    <a:pt x="253" y="224"/>
                    <a:pt x="242" y="224"/>
                  </a:cubicBezTo>
                  <a:close/>
                  <a:moveTo>
                    <a:pt x="274" y="230"/>
                  </a:moveTo>
                  <a:cubicBezTo>
                    <a:pt x="274" y="234"/>
                    <a:pt x="274" y="238"/>
                    <a:pt x="274" y="243"/>
                  </a:cubicBezTo>
                  <a:cubicBezTo>
                    <a:pt x="270" y="243"/>
                    <a:pt x="266" y="244"/>
                    <a:pt x="262" y="245"/>
                  </a:cubicBezTo>
                  <a:cubicBezTo>
                    <a:pt x="261" y="241"/>
                    <a:pt x="259" y="237"/>
                    <a:pt x="258" y="233"/>
                  </a:cubicBezTo>
                  <a:cubicBezTo>
                    <a:pt x="262" y="231"/>
                    <a:pt x="268" y="230"/>
                    <a:pt x="274" y="230"/>
                  </a:cubicBezTo>
                  <a:close/>
                  <a:moveTo>
                    <a:pt x="256" y="247"/>
                  </a:moveTo>
                  <a:cubicBezTo>
                    <a:pt x="254" y="250"/>
                    <a:pt x="250" y="251"/>
                    <a:pt x="248" y="254"/>
                  </a:cubicBezTo>
                  <a:cubicBezTo>
                    <a:pt x="245" y="250"/>
                    <a:pt x="241" y="248"/>
                    <a:pt x="238" y="244"/>
                  </a:cubicBezTo>
                  <a:cubicBezTo>
                    <a:pt x="243" y="241"/>
                    <a:pt x="247" y="237"/>
                    <a:pt x="252" y="235"/>
                  </a:cubicBezTo>
                  <a:cubicBezTo>
                    <a:pt x="253" y="239"/>
                    <a:pt x="255" y="243"/>
                    <a:pt x="256" y="247"/>
                  </a:cubicBezTo>
                  <a:close/>
                  <a:moveTo>
                    <a:pt x="250" y="230"/>
                  </a:moveTo>
                  <a:cubicBezTo>
                    <a:pt x="240" y="234"/>
                    <a:pt x="232" y="242"/>
                    <a:pt x="226" y="248"/>
                  </a:cubicBezTo>
                  <a:cubicBezTo>
                    <a:pt x="226" y="242"/>
                    <a:pt x="226" y="236"/>
                    <a:pt x="226" y="230"/>
                  </a:cubicBezTo>
                  <a:cubicBezTo>
                    <a:pt x="234" y="230"/>
                    <a:pt x="242" y="230"/>
                    <a:pt x="250" y="230"/>
                  </a:cubicBezTo>
                  <a:close/>
                  <a:moveTo>
                    <a:pt x="233" y="248"/>
                  </a:moveTo>
                  <a:cubicBezTo>
                    <a:pt x="237" y="251"/>
                    <a:pt x="241" y="254"/>
                    <a:pt x="243" y="258"/>
                  </a:cubicBezTo>
                  <a:cubicBezTo>
                    <a:pt x="242" y="260"/>
                    <a:pt x="240" y="262"/>
                    <a:pt x="239" y="264"/>
                  </a:cubicBezTo>
                  <a:cubicBezTo>
                    <a:pt x="235" y="262"/>
                    <a:pt x="230" y="261"/>
                    <a:pt x="225" y="260"/>
                  </a:cubicBezTo>
                  <a:cubicBezTo>
                    <a:pt x="227" y="255"/>
                    <a:pt x="231" y="252"/>
                    <a:pt x="233" y="248"/>
                  </a:cubicBezTo>
                  <a:close/>
                  <a:moveTo>
                    <a:pt x="305" y="230"/>
                  </a:moveTo>
                  <a:cubicBezTo>
                    <a:pt x="312" y="229"/>
                    <a:pt x="321" y="230"/>
                    <a:pt x="329" y="230"/>
                  </a:cubicBezTo>
                  <a:cubicBezTo>
                    <a:pt x="329" y="236"/>
                    <a:pt x="329" y="242"/>
                    <a:pt x="329" y="247"/>
                  </a:cubicBezTo>
                  <a:cubicBezTo>
                    <a:pt x="328" y="248"/>
                    <a:pt x="327" y="246"/>
                    <a:pt x="326" y="246"/>
                  </a:cubicBezTo>
                  <a:cubicBezTo>
                    <a:pt x="321" y="240"/>
                    <a:pt x="314" y="233"/>
                    <a:pt x="305" y="230"/>
                  </a:cubicBezTo>
                  <a:close/>
                  <a:moveTo>
                    <a:pt x="316" y="244"/>
                  </a:moveTo>
                  <a:cubicBezTo>
                    <a:pt x="313" y="247"/>
                    <a:pt x="310" y="251"/>
                    <a:pt x="306" y="253"/>
                  </a:cubicBezTo>
                  <a:cubicBezTo>
                    <a:pt x="304" y="251"/>
                    <a:pt x="301" y="249"/>
                    <a:pt x="297" y="247"/>
                  </a:cubicBezTo>
                  <a:cubicBezTo>
                    <a:pt x="299" y="243"/>
                    <a:pt x="301" y="239"/>
                    <a:pt x="302" y="235"/>
                  </a:cubicBezTo>
                  <a:cubicBezTo>
                    <a:pt x="307" y="237"/>
                    <a:pt x="312" y="240"/>
                    <a:pt x="316" y="244"/>
                  </a:cubicBezTo>
                  <a:close/>
                  <a:moveTo>
                    <a:pt x="313" y="224"/>
                  </a:moveTo>
                  <a:cubicBezTo>
                    <a:pt x="302" y="224"/>
                    <a:pt x="291" y="224"/>
                    <a:pt x="281" y="224"/>
                  </a:cubicBezTo>
                  <a:cubicBezTo>
                    <a:pt x="281" y="219"/>
                    <a:pt x="280" y="213"/>
                    <a:pt x="281" y="208"/>
                  </a:cubicBezTo>
                  <a:cubicBezTo>
                    <a:pt x="291" y="208"/>
                    <a:pt x="302" y="208"/>
                    <a:pt x="313" y="208"/>
                  </a:cubicBezTo>
                  <a:cubicBezTo>
                    <a:pt x="313" y="213"/>
                    <a:pt x="313" y="219"/>
                    <a:pt x="313" y="224"/>
                  </a:cubicBezTo>
                  <a:close/>
                  <a:moveTo>
                    <a:pt x="296" y="232"/>
                  </a:moveTo>
                  <a:cubicBezTo>
                    <a:pt x="295" y="237"/>
                    <a:pt x="293" y="241"/>
                    <a:pt x="292" y="245"/>
                  </a:cubicBezTo>
                  <a:cubicBezTo>
                    <a:pt x="289" y="244"/>
                    <a:pt x="285" y="243"/>
                    <a:pt x="281" y="243"/>
                  </a:cubicBezTo>
                  <a:cubicBezTo>
                    <a:pt x="281" y="238"/>
                    <a:pt x="281" y="234"/>
                    <a:pt x="281" y="230"/>
                  </a:cubicBezTo>
                  <a:cubicBezTo>
                    <a:pt x="287" y="230"/>
                    <a:pt x="291" y="231"/>
                    <a:pt x="296" y="232"/>
                  </a:cubicBezTo>
                  <a:close/>
                  <a:moveTo>
                    <a:pt x="316" y="263"/>
                  </a:moveTo>
                  <a:cubicBezTo>
                    <a:pt x="314" y="262"/>
                    <a:pt x="313" y="259"/>
                    <a:pt x="311" y="258"/>
                  </a:cubicBezTo>
                  <a:cubicBezTo>
                    <a:pt x="314" y="254"/>
                    <a:pt x="317" y="251"/>
                    <a:pt x="320" y="248"/>
                  </a:cubicBezTo>
                  <a:cubicBezTo>
                    <a:pt x="324" y="251"/>
                    <a:pt x="327" y="255"/>
                    <a:pt x="329" y="260"/>
                  </a:cubicBezTo>
                  <a:cubicBezTo>
                    <a:pt x="325" y="261"/>
                    <a:pt x="320" y="262"/>
                    <a:pt x="316" y="263"/>
                  </a:cubicBezTo>
                  <a:close/>
                  <a:moveTo>
                    <a:pt x="311" y="179"/>
                  </a:moveTo>
                  <a:cubicBezTo>
                    <a:pt x="301" y="179"/>
                    <a:pt x="291" y="179"/>
                    <a:pt x="282" y="179"/>
                  </a:cubicBezTo>
                  <a:cubicBezTo>
                    <a:pt x="282" y="172"/>
                    <a:pt x="281" y="164"/>
                    <a:pt x="282" y="157"/>
                  </a:cubicBezTo>
                  <a:cubicBezTo>
                    <a:pt x="292" y="157"/>
                    <a:pt x="301" y="157"/>
                    <a:pt x="311" y="157"/>
                  </a:cubicBezTo>
                  <a:cubicBezTo>
                    <a:pt x="311" y="165"/>
                    <a:pt x="311" y="172"/>
                    <a:pt x="311" y="179"/>
                  </a:cubicBezTo>
                  <a:close/>
                  <a:moveTo>
                    <a:pt x="293" y="185"/>
                  </a:moveTo>
                  <a:cubicBezTo>
                    <a:pt x="293" y="191"/>
                    <a:pt x="293" y="196"/>
                    <a:pt x="293" y="202"/>
                  </a:cubicBezTo>
                  <a:cubicBezTo>
                    <a:pt x="283" y="202"/>
                    <a:pt x="272" y="202"/>
                    <a:pt x="262" y="202"/>
                  </a:cubicBezTo>
                  <a:cubicBezTo>
                    <a:pt x="262" y="197"/>
                    <a:pt x="261" y="190"/>
                    <a:pt x="262" y="185"/>
                  </a:cubicBezTo>
                  <a:cubicBezTo>
                    <a:pt x="272" y="185"/>
                    <a:pt x="283" y="185"/>
                    <a:pt x="293" y="185"/>
                  </a:cubicBezTo>
                  <a:close/>
                  <a:moveTo>
                    <a:pt x="275" y="179"/>
                  </a:moveTo>
                  <a:cubicBezTo>
                    <a:pt x="266" y="179"/>
                    <a:pt x="256" y="179"/>
                    <a:pt x="246" y="179"/>
                  </a:cubicBezTo>
                  <a:cubicBezTo>
                    <a:pt x="246" y="172"/>
                    <a:pt x="245" y="164"/>
                    <a:pt x="246" y="157"/>
                  </a:cubicBezTo>
                  <a:cubicBezTo>
                    <a:pt x="256" y="157"/>
                    <a:pt x="266" y="157"/>
                    <a:pt x="275" y="157"/>
                  </a:cubicBezTo>
                  <a:cubicBezTo>
                    <a:pt x="275" y="165"/>
                    <a:pt x="275" y="172"/>
                    <a:pt x="275" y="179"/>
                  </a:cubicBezTo>
                  <a:close/>
                  <a:moveTo>
                    <a:pt x="255" y="185"/>
                  </a:moveTo>
                  <a:cubicBezTo>
                    <a:pt x="255" y="191"/>
                    <a:pt x="255" y="196"/>
                    <a:pt x="255" y="202"/>
                  </a:cubicBezTo>
                  <a:cubicBezTo>
                    <a:pt x="245" y="202"/>
                    <a:pt x="234" y="202"/>
                    <a:pt x="224" y="202"/>
                  </a:cubicBezTo>
                  <a:cubicBezTo>
                    <a:pt x="224" y="197"/>
                    <a:pt x="223" y="190"/>
                    <a:pt x="224" y="185"/>
                  </a:cubicBezTo>
                  <a:cubicBezTo>
                    <a:pt x="235" y="185"/>
                    <a:pt x="245" y="185"/>
                    <a:pt x="255" y="185"/>
                  </a:cubicBezTo>
                  <a:close/>
                  <a:moveTo>
                    <a:pt x="237" y="208"/>
                  </a:moveTo>
                  <a:cubicBezTo>
                    <a:pt x="237" y="213"/>
                    <a:pt x="237" y="219"/>
                    <a:pt x="237" y="224"/>
                  </a:cubicBezTo>
                  <a:cubicBezTo>
                    <a:pt x="224" y="224"/>
                    <a:pt x="211" y="224"/>
                    <a:pt x="198" y="224"/>
                  </a:cubicBezTo>
                  <a:cubicBezTo>
                    <a:pt x="199" y="219"/>
                    <a:pt x="198" y="213"/>
                    <a:pt x="199" y="208"/>
                  </a:cubicBezTo>
                  <a:cubicBezTo>
                    <a:pt x="211" y="208"/>
                    <a:pt x="224" y="208"/>
                    <a:pt x="237" y="208"/>
                  </a:cubicBezTo>
                  <a:close/>
                  <a:moveTo>
                    <a:pt x="220" y="230"/>
                  </a:moveTo>
                  <a:cubicBezTo>
                    <a:pt x="220" y="237"/>
                    <a:pt x="220" y="244"/>
                    <a:pt x="220" y="251"/>
                  </a:cubicBezTo>
                  <a:cubicBezTo>
                    <a:pt x="209" y="251"/>
                    <a:pt x="199" y="251"/>
                    <a:pt x="188" y="251"/>
                  </a:cubicBezTo>
                  <a:cubicBezTo>
                    <a:pt x="188" y="244"/>
                    <a:pt x="188" y="236"/>
                    <a:pt x="188" y="230"/>
                  </a:cubicBezTo>
                  <a:cubicBezTo>
                    <a:pt x="199" y="230"/>
                    <a:pt x="209" y="230"/>
                    <a:pt x="220" y="230"/>
                  </a:cubicBezTo>
                  <a:close/>
                  <a:moveTo>
                    <a:pt x="172" y="268"/>
                  </a:moveTo>
                  <a:cubicBezTo>
                    <a:pt x="172" y="264"/>
                    <a:pt x="172" y="261"/>
                    <a:pt x="172" y="257"/>
                  </a:cubicBezTo>
                  <a:cubicBezTo>
                    <a:pt x="180" y="257"/>
                    <a:pt x="189" y="257"/>
                    <a:pt x="197" y="257"/>
                  </a:cubicBezTo>
                  <a:cubicBezTo>
                    <a:pt x="197" y="261"/>
                    <a:pt x="197" y="264"/>
                    <a:pt x="197" y="268"/>
                  </a:cubicBezTo>
                  <a:cubicBezTo>
                    <a:pt x="189" y="268"/>
                    <a:pt x="180" y="268"/>
                    <a:pt x="172" y="268"/>
                  </a:cubicBezTo>
                  <a:close/>
                  <a:moveTo>
                    <a:pt x="182" y="274"/>
                  </a:moveTo>
                  <a:cubicBezTo>
                    <a:pt x="182" y="279"/>
                    <a:pt x="182" y="284"/>
                    <a:pt x="182" y="289"/>
                  </a:cubicBezTo>
                  <a:cubicBezTo>
                    <a:pt x="179" y="289"/>
                    <a:pt x="176" y="289"/>
                    <a:pt x="172" y="289"/>
                  </a:cubicBezTo>
                  <a:cubicBezTo>
                    <a:pt x="172" y="284"/>
                    <a:pt x="172" y="279"/>
                    <a:pt x="172" y="274"/>
                  </a:cubicBezTo>
                  <a:cubicBezTo>
                    <a:pt x="176" y="274"/>
                    <a:pt x="179" y="274"/>
                    <a:pt x="182" y="274"/>
                  </a:cubicBezTo>
                  <a:close/>
                  <a:moveTo>
                    <a:pt x="193" y="224"/>
                  </a:moveTo>
                  <a:cubicBezTo>
                    <a:pt x="187" y="224"/>
                    <a:pt x="181" y="224"/>
                    <a:pt x="175" y="224"/>
                  </a:cubicBezTo>
                  <a:cubicBezTo>
                    <a:pt x="175" y="219"/>
                    <a:pt x="175" y="213"/>
                    <a:pt x="175" y="208"/>
                  </a:cubicBezTo>
                  <a:cubicBezTo>
                    <a:pt x="181" y="208"/>
                    <a:pt x="187" y="208"/>
                    <a:pt x="193" y="208"/>
                  </a:cubicBezTo>
                  <a:cubicBezTo>
                    <a:pt x="193" y="213"/>
                    <a:pt x="193" y="219"/>
                    <a:pt x="193" y="224"/>
                  </a:cubicBezTo>
                  <a:close/>
                  <a:moveTo>
                    <a:pt x="172" y="321"/>
                  </a:moveTo>
                  <a:cubicBezTo>
                    <a:pt x="176" y="321"/>
                    <a:pt x="179" y="321"/>
                    <a:pt x="182" y="321"/>
                  </a:cubicBezTo>
                  <a:cubicBezTo>
                    <a:pt x="182" y="328"/>
                    <a:pt x="182" y="336"/>
                    <a:pt x="182" y="343"/>
                  </a:cubicBezTo>
                  <a:cubicBezTo>
                    <a:pt x="179" y="343"/>
                    <a:pt x="176" y="343"/>
                    <a:pt x="172" y="343"/>
                  </a:cubicBezTo>
                  <a:cubicBezTo>
                    <a:pt x="172" y="336"/>
                    <a:pt x="172" y="328"/>
                    <a:pt x="172" y="321"/>
                  </a:cubicBezTo>
                  <a:close/>
                  <a:moveTo>
                    <a:pt x="172" y="315"/>
                  </a:moveTo>
                  <a:cubicBezTo>
                    <a:pt x="172" y="308"/>
                    <a:pt x="172" y="302"/>
                    <a:pt x="172" y="296"/>
                  </a:cubicBezTo>
                  <a:cubicBezTo>
                    <a:pt x="179" y="296"/>
                    <a:pt x="186" y="296"/>
                    <a:pt x="193" y="296"/>
                  </a:cubicBezTo>
                  <a:cubicBezTo>
                    <a:pt x="193" y="302"/>
                    <a:pt x="193" y="308"/>
                    <a:pt x="193" y="315"/>
                  </a:cubicBezTo>
                  <a:cubicBezTo>
                    <a:pt x="186" y="315"/>
                    <a:pt x="179" y="315"/>
                    <a:pt x="172" y="315"/>
                  </a:cubicBezTo>
                  <a:close/>
                  <a:moveTo>
                    <a:pt x="199" y="315"/>
                  </a:moveTo>
                  <a:cubicBezTo>
                    <a:pt x="199" y="308"/>
                    <a:pt x="199" y="302"/>
                    <a:pt x="199" y="296"/>
                  </a:cubicBezTo>
                  <a:cubicBezTo>
                    <a:pt x="204" y="296"/>
                    <a:pt x="209" y="296"/>
                    <a:pt x="214" y="296"/>
                  </a:cubicBezTo>
                  <a:cubicBezTo>
                    <a:pt x="214" y="302"/>
                    <a:pt x="214" y="308"/>
                    <a:pt x="214" y="315"/>
                  </a:cubicBezTo>
                  <a:cubicBezTo>
                    <a:pt x="209" y="315"/>
                    <a:pt x="204" y="315"/>
                    <a:pt x="199" y="315"/>
                  </a:cubicBezTo>
                  <a:close/>
                  <a:moveTo>
                    <a:pt x="188" y="289"/>
                  </a:moveTo>
                  <a:cubicBezTo>
                    <a:pt x="188" y="284"/>
                    <a:pt x="188" y="279"/>
                    <a:pt x="188" y="274"/>
                  </a:cubicBezTo>
                  <a:cubicBezTo>
                    <a:pt x="197" y="274"/>
                    <a:pt x="205" y="274"/>
                    <a:pt x="214" y="274"/>
                  </a:cubicBezTo>
                  <a:cubicBezTo>
                    <a:pt x="214" y="279"/>
                    <a:pt x="214" y="284"/>
                    <a:pt x="214" y="289"/>
                  </a:cubicBezTo>
                  <a:cubicBezTo>
                    <a:pt x="205" y="289"/>
                    <a:pt x="197" y="289"/>
                    <a:pt x="188" y="289"/>
                  </a:cubicBezTo>
                  <a:close/>
                  <a:moveTo>
                    <a:pt x="203" y="268"/>
                  </a:moveTo>
                  <a:cubicBezTo>
                    <a:pt x="203" y="264"/>
                    <a:pt x="203" y="261"/>
                    <a:pt x="203" y="257"/>
                  </a:cubicBezTo>
                  <a:cubicBezTo>
                    <a:pt x="208" y="257"/>
                    <a:pt x="214" y="257"/>
                    <a:pt x="220" y="257"/>
                  </a:cubicBezTo>
                  <a:cubicBezTo>
                    <a:pt x="218" y="260"/>
                    <a:pt x="216" y="264"/>
                    <a:pt x="215" y="268"/>
                  </a:cubicBezTo>
                  <a:cubicBezTo>
                    <a:pt x="211" y="268"/>
                    <a:pt x="207" y="268"/>
                    <a:pt x="203" y="268"/>
                  </a:cubicBezTo>
                  <a:close/>
                  <a:moveTo>
                    <a:pt x="222" y="265"/>
                  </a:moveTo>
                  <a:cubicBezTo>
                    <a:pt x="227" y="266"/>
                    <a:pt x="231" y="268"/>
                    <a:pt x="236" y="269"/>
                  </a:cubicBezTo>
                  <a:cubicBezTo>
                    <a:pt x="235" y="272"/>
                    <a:pt x="234" y="275"/>
                    <a:pt x="233" y="278"/>
                  </a:cubicBezTo>
                  <a:cubicBezTo>
                    <a:pt x="229" y="278"/>
                    <a:pt x="224" y="278"/>
                    <a:pt x="220" y="278"/>
                  </a:cubicBezTo>
                  <a:cubicBezTo>
                    <a:pt x="219" y="272"/>
                    <a:pt x="221" y="269"/>
                    <a:pt x="222" y="265"/>
                  </a:cubicBezTo>
                  <a:close/>
                  <a:moveTo>
                    <a:pt x="220" y="333"/>
                  </a:moveTo>
                  <a:cubicBezTo>
                    <a:pt x="224" y="333"/>
                    <a:pt x="228" y="333"/>
                    <a:pt x="232" y="333"/>
                  </a:cubicBezTo>
                  <a:cubicBezTo>
                    <a:pt x="232" y="336"/>
                    <a:pt x="232" y="340"/>
                    <a:pt x="232" y="343"/>
                  </a:cubicBezTo>
                  <a:cubicBezTo>
                    <a:pt x="228" y="343"/>
                    <a:pt x="224" y="343"/>
                    <a:pt x="220" y="343"/>
                  </a:cubicBezTo>
                  <a:cubicBezTo>
                    <a:pt x="220" y="340"/>
                    <a:pt x="220" y="336"/>
                    <a:pt x="220" y="333"/>
                  </a:cubicBezTo>
                  <a:close/>
                  <a:moveTo>
                    <a:pt x="236" y="349"/>
                  </a:moveTo>
                  <a:cubicBezTo>
                    <a:pt x="256" y="349"/>
                    <a:pt x="275" y="349"/>
                    <a:pt x="295" y="349"/>
                  </a:cubicBezTo>
                  <a:cubicBezTo>
                    <a:pt x="301" y="349"/>
                    <a:pt x="309" y="348"/>
                    <a:pt x="314" y="349"/>
                  </a:cubicBezTo>
                  <a:cubicBezTo>
                    <a:pt x="317" y="350"/>
                    <a:pt x="322" y="355"/>
                    <a:pt x="325" y="358"/>
                  </a:cubicBezTo>
                  <a:cubicBezTo>
                    <a:pt x="334" y="368"/>
                    <a:pt x="344" y="378"/>
                    <a:pt x="353" y="387"/>
                  </a:cubicBezTo>
                  <a:cubicBezTo>
                    <a:pt x="301" y="387"/>
                    <a:pt x="250" y="387"/>
                    <a:pt x="198" y="387"/>
                  </a:cubicBezTo>
                  <a:cubicBezTo>
                    <a:pt x="198" y="386"/>
                    <a:pt x="201" y="384"/>
                    <a:pt x="202" y="383"/>
                  </a:cubicBezTo>
                  <a:cubicBezTo>
                    <a:pt x="213" y="372"/>
                    <a:pt x="225" y="360"/>
                    <a:pt x="236" y="349"/>
                  </a:cubicBezTo>
                  <a:close/>
                  <a:moveTo>
                    <a:pt x="323" y="343"/>
                  </a:moveTo>
                  <a:cubicBezTo>
                    <a:pt x="323" y="340"/>
                    <a:pt x="323" y="336"/>
                    <a:pt x="323" y="333"/>
                  </a:cubicBezTo>
                  <a:cubicBezTo>
                    <a:pt x="327" y="333"/>
                    <a:pt x="331" y="333"/>
                    <a:pt x="335" y="333"/>
                  </a:cubicBezTo>
                  <a:cubicBezTo>
                    <a:pt x="335" y="336"/>
                    <a:pt x="335" y="340"/>
                    <a:pt x="335" y="343"/>
                  </a:cubicBezTo>
                  <a:cubicBezTo>
                    <a:pt x="331" y="343"/>
                    <a:pt x="327" y="343"/>
                    <a:pt x="323" y="343"/>
                  </a:cubicBezTo>
                  <a:close/>
                  <a:moveTo>
                    <a:pt x="323" y="327"/>
                  </a:moveTo>
                  <a:cubicBezTo>
                    <a:pt x="323" y="323"/>
                    <a:pt x="323" y="320"/>
                    <a:pt x="323" y="316"/>
                  </a:cubicBezTo>
                  <a:cubicBezTo>
                    <a:pt x="327" y="316"/>
                    <a:pt x="331" y="316"/>
                    <a:pt x="335" y="316"/>
                  </a:cubicBezTo>
                  <a:cubicBezTo>
                    <a:pt x="335" y="320"/>
                    <a:pt x="335" y="323"/>
                    <a:pt x="335" y="327"/>
                  </a:cubicBezTo>
                  <a:cubicBezTo>
                    <a:pt x="331" y="327"/>
                    <a:pt x="327" y="327"/>
                    <a:pt x="323" y="327"/>
                  </a:cubicBezTo>
                  <a:close/>
                  <a:moveTo>
                    <a:pt x="323" y="310"/>
                  </a:moveTo>
                  <a:cubicBezTo>
                    <a:pt x="323" y="307"/>
                    <a:pt x="323" y="304"/>
                    <a:pt x="323" y="300"/>
                  </a:cubicBezTo>
                  <a:cubicBezTo>
                    <a:pt x="327" y="300"/>
                    <a:pt x="331" y="300"/>
                    <a:pt x="335" y="300"/>
                  </a:cubicBezTo>
                  <a:cubicBezTo>
                    <a:pt x="335" y="304"/>
                    <a:pt x="335" y="307"/>
                    <a:pt x="335" y="310"/>
                  </a:cubicBezTo>
                  <a:cubicBezTo>
                    <a:pt x="331" y="310"/>
                    <a:pt x="327" y="310"/>
                    <a:pt x="323" y="310"/>
                  </a:cubicBezTo>
                  <a:close/>
                  <a:moveTo>
                    <a:pt x="323" y="294"/>
                  </a:moveTo>
                  <a:cubicBezTo>
                    <a:pt x="323" y="290"/>
                    <a:pt x="323" y="287"/>
                    <a:pt x="323" y="284"/>
                  </a:cubicBezTo>
                  <a:cubicBezTo>
                    <a:pt x="327" y="284"/>
                    <a:pt x="331" y="284"/>
                    <a:pt x="335" y="284"/>
                  </a:cubicBezTo>
                  <a:cubicBezTo>
                    <a:pt x="335" y="287"/>
                    <a:pt x="335" y="290"/>
                    <a:pt x="335" y="294"/>
                  </a:cubicBezTo>
                  <a:cubicBezTo>
                    <a:pt x="331" y="294"/>
                    <a:pt x="327" y="294"/>
                    <a:pt x="323" y="294"/>
                  </a:cubicBezTo>
                  <a:close/>
                  <a:moveTo>
                    <a:pt x="321" y="278"/>
                  </a:moveTo>
                  <a:cubicBezTo>
                    <a:pt x="321" y="275"/>
                    <a:pt x="320" y="272"/>
                    <a:pt x="318" y="269"/>
                  </a:cubicBezTo>
                  <a:cubicBezTo>
                    <a:pt x="322" y="267"/>
                    <a:pt x="328" y="267"/>
                    <a:pt x="332" y="265"/>
                  </a:cubicBezTo>
                  <a:cubicBezTo>
                    <a:pt x="334" y="268"/>
                    <a:pt x="335" y="272"/>
                    <a:pt x="335" y="278"/>
                  </a:cubicBezTo>
                  <a:cubicBezTo>
                    <a:pt x="330" y="278"/>
                    <a:pt x="326" y="278"/>
                    <a:pt x="321" y="278"/>
                  </a:cubicBezTo>
                  <a:close/>
                  <a:moveTo>
                    <a:pt x="334" y="257"/>
                  </a:moveTo>
                  <a:cubicBezTo>
                    <a:pt x="340" y="256"/>
                    <a:pt x="346" y="257"/>
                    <a:pt x="352" y="257"/>
                  </a:cubicBezTo>
                  <a:cubicBezTo>
                    <a:pt x="352" y="261"/>
                    <a:pt x="352" y="264"/>
                    <a:pt x="352" y="268"/>
                  </a:cubicBezTo>
                  <a:cubicBezTo>
                    <a:pt x="348" y="268"/>
                    <a:pt x="344" y="268"/>
                    <a:pt x="340" y="268"/>
                  </a:cubicBezTo>
                  <a:cubicBezTo>
                    <a:pt x="338" y="264"/>
                    <a:pt x="337" y="260"/>
                    <a:pt x="334" y="257"/>
                  </a:cubicBezTo>
                  <a:close/>
                  <a:moveTo>
                    <a:pt x="341" y="289"/>
                  </a:moveTo>
                  <a:cubicBezTo>
                    <a:pt x="341" y="284"/>
                    <a:pt x="341" y="279"/>
                    <a:pt x="341" y="274"/>
                  </a:cubicBezTo>
                  <a:cubicBezTo>
                    <a:pt x="350" y="274"/>
                    <a:pt x="358" y="274"/>
                    <a:pt x="367" y="274"/>
                  </a:cubicBezTo>
                  <a:cubicBezTo>
                    <a:pt x="367" y="279"/>
                    <a:pt x="367" y="284"/>
                    <a:pt x="367" y="289"/>
                  </a:cubicBezTo>
                  <a:cubicBezTo>
                    <a:pt x="358" y="289"/>
                    <a:pt x="350" y="289"/>
                    <a:pt x="341" y="289"/>
                  </a:cubicBezTo>
                  <a:close/>
                  <a:moveTo>
                    <a:pt x="356" y="296"/>
                  </a:moveTo>
                  <a:cubicBezTo>
                    <a:pt x="356" y="302"/>
                    <a:pt x="356" y="308"/>
                    <a:pt x="356" y="315"/>
                  </a:cubicBezTo>
                  <a:cubicBezTo>
                    <a:pt x="351" y="315"/>
                    <a:pt x="346" y="315"/>
                    <a:pt x="341" y="315"/>
                  </a:cubicBezTo>
                  <a:cubicBezTo>
                    <a:pt x="341" y="308"/>
                    <a:pt x="341" y="302"/>
                    <a:pt x="341" y="296"/>
                  </a:cubicBezTo>
                  <a:cubicBezTo>
                    <a:pt x="346" y="296"/>
                    <a:pt x="351" y="296"/>
                    <a:pt x="356" y="296"/>
                  </a:cubicBezTo>
                  <a:close/>
                  <a:moveTo>
                    <a:pt x="373" y="289"/>
                  </a:moveTo>
                  <a:cubicBezTo>
                    <a:pt x="373" y="284"/>
                    <a:pt x="373" y="279"/>
                    <a:pt x="373" y="274"/>
                  </a:cubicBezTo>
                  <a:cubicBezTo>
                    <a:pt x="376" y="274"/>
                    <a:pt x="380" y="274"/>
                    <a:pt x="383" y="274"/>
                  </a:cubicBezTo>
                  <a:cubicBezTo>
                    <a:pt x="383" y="279"/>
                    <a:pt x="383" y="284"/>
                    <a:pt x="383" y="289"/>
                  </a:cubicBezTo>
                  <a:cubicBezTo>
                    <a:pt x="380" y="289"/>
                    <a:pt x="376" y="289"/>
                    <a:pt x="373" y="289"/>
                  </a:cubicBezTo>
                  <a:close/>
                  <a:moveTo>
                    <a:pt x="358" y="268"/>
                  </a:moveTo>
                  <a:cubicBezTo>
                    <a:pt x="358" y="264"/>
                    <a:pt x="358" y="261"/>
                    <a:pt x="358" y="257"/>
                  </a:cubicBezTo>
                  <a:cubicBezTo>
                    <a:pt x="366" y="257"/>
                    <a:pt x="375" y="257"/>
                    <a:pt x="383" y="257"/>
                  </a:cubicBezTo>
                  <a:cubicBezTo>
                    <a:pt x="383" y="261"/>
                    <a:pt x="383" y="264"/>
                    <a:pt x="383" y="268"/>
                  </a:cubicBezTo>
                  <a:cubicBezTo>
                    <a:pt x="375" y="268"/>
                    <a:pt x="366" y="268"/>
                    <a:pt x="358" y="268"/>
                  </a:cubicBezTo>
                  <a:close/>
                  <a:moveTo>
                    <a:pt x="372" y="251"/>
                  </a:moveTo>
                  <a:cubicBezTo>
                    <a:pt x="373" y="244"/>
                    <a:pt x="372" y="236"/>
                    <a:pt x="373" y="230"/>
                  </a:cubicBezTo>
                  <a:cubicBezTo>
                    <a:pt x="382" y="230"/>
                    <a:pt x="392" y="230"/>
                    <a:pt x="402" y="230"/>
                  </a:cubicBezTo>
                  <a:cubicBezTo>
                    <a:pt x="402" y="237"/>
                    <a:pt x="402" y="244"/>
                    <a:pt x="402" y="251"/>
                  </a:cubicBezTo>
                  <a:cubicBezTo>
                    <a:pt x="392" y="251"/>
                    <a:pt x="382" y="251"/>
                    <a:pt x="372" y="251"/>
                  </a:cubicBezTo>
                  <a:close/>
                  <a:moveTo>
                    <a:pt x="426" y="230"/>
                  </a:moveTo>
                  <a:cubicBezTo>
                    <a:pt x="426" y="237"/>
                    <a:pt x="426" y="244"/>
                    <a:pt x="426" y="251"/>
                  </a:cubicBezTo>
                  <a:cubicBezTo>
                    <a:pt x="420" y="251"/>
                    <a:pt x="414" y="251"/>
                    <a:pt x="407" y="251"/>
                  </a:cubicBezTo>
                  <a:cubicBezTo>
                    <a:pt x="407" y="244"/>
                    <a:pt x="407" y="237"/>
                    <a:pt x="407" y="230"/>
                  </a:cubicBezTo>
                  <a:cubicBezTo>
                    <a:pt x="414" y="230"/>
                    <a:pt x="420" y="230"/>
                    <a:pt x="426" y="230"/>
                  </a:cubicBezTo>
                  <a:close/>
                  <a:moveTo>
                    <a:pt x="413" y="224"/>
                  </a:moveTo>
                  <a:cubicBezTo>
                    <a:pt x="413" y="219"/>
                    <a:pt x="413" y="213"/>
                    <a:pt x="413" y="208"/>
                  </a:cubicBezTo>
                  <a:cubicBezTo>
                    <a:pt x="418" y="208"/>
                    <a:pt x="422" y="208"/>
                    <a:pt x="426" y="208"/>
                  </a:cubicBezTo>
                  <a:cubicBezTo>
                    <a:pt x="426" y="213"/>
                    <a:pt x="426" y="219"/>
                    <a:pt x="426" y="224"/>
                  </a:cubicBezTo>
                  <a:cubicBezTo>
                    <a:pt x="422" y="224"/>
                    <a:pt x="418" y="224"/>
                    <a:pt x="413" y="224"/>
                  </a:cubicBezTo>
                  <a:close/>
                  <a:moveTo>
                    <a:pt x="407" y="224"/>
                  </a:moveTo>
                  <a:cubicBezTo>
                    <a:pt x="400" y="224"/>
                    <a:pt x="393" y="224"/>
                    <a:pt x="386" y="224"/>
                  </a:cubicBezTo>
                  <a:cubicBezTo>
                    <a:pt x="386" y="219"/>
                    <a:pt x="386" y="213"/>
                    <a:pt x="386" y="208"/>
                  </a:cubicBezTo>
                  <a:cubicBezTo>
                    <a:pt x="393" y="208"/>
                    <a:pt x="400" y="208"/>
                    <a:pt x="407" y="208"/>
                  </a:cubicBezTo>
                  <a:cubicBezTo>
                    <a:pt x="407" y="213"/>
                    <a:pt x="407" y="219"/>
                    <a:pt x="407" y="224"/>
                  </a:cubicBezTo>
                  <a:close/>
                  <a:moveTo>
                    <a:pt x="389" y="257"/>
                  </a:moveTo>
                  <a:cubicBezTo>
                    <a:pt x="403" y="257"/>
                    <a:pt x="417" y="257"/>
                    <a:pt x="432" y="257"/>
                  </a:cubicBezTo>
                  <a:cubicBezTo>
                    <a:pt x="433" y="251"/>
                    <a:pt x="432" y="243"/>
                    <a:pt x="432" y="236"/>
                  </a:cubicBezTo>
                  <a:cubicBezTo>
                    <a:pt x="432" y="236"/>
                    <a:pt x="432" y="236"/>
                    <a:pt x="432" y="235"/>
                  </a:cubicBezTo>
                  <a:cubicBezTo>
                    <a:pt x="451" y="235"/>
                    <a:pt x="470" y="235"/>
                    <a:pt x="489" y="235"/>
                  </a:cubicBezTo>
                  <a:cubicBezTo>
                    <a:pt x="489" y="258"/>
                    <a:pt x="488" y="279"/>
                    <a:pt x="487" y="299"/>
                  </a:cubicBezTo>
                  <a:cubicBezTo>
                    <a:pt x="454" y="299"/>
                    <a:pt x="421" y="299"/>
                    <a:pt x="389" y="299"/>
                  </a:cubicBezTo>
                  <a:cubicBezTo>
                    <a:pt x="389" y="285"/>
                    <a:pt x="389" y="271"/>
                    <a:pt x="389" y="257"/>
                  </a:cubicBezTo>
                  <a:close/>
                  <a:moveTo>
                    <a:pt x="216" y="157"/>
                  </a:moveTo>
                  <a:cubicBezTo>
                    <a:pt x="224" y="157"/>
                    <a:pt x="232" y="157"/>
                    <a:pt x="240" y="157"/>
                  </a:cubicBezTo>
                  <a:cubicBezTo>
                    <a:pt x="240" y="165"/>
                    <a:pt x="240" y="172"/>
                    <a:pt x="240" y="179"/>
                  </a:cubicBezTo>
                  <a:cubicBezTo>
                    <a:pt x="232" y="179"/>
                    <a:pt x="223" y="179"/>
                    <a:pt x="215" y="179"/>
                  </a:cubicBezTo>
                  <a:cubicBezTo>
                    <a:pt x="215" y="172"/>
                    <a:pt x="215" y="164"/>
                    <a:pt x="216" y="157"/>
                  </a:cubicBezTo>
                  <a:close/>
                  <a:moveTo>
                    <a:pt x="218" y="185"/>
                  </a:moveTo>
                  <a:cubicBezTo>
                    <a:pt x="218" y="191"/>
                    <a:pt x="218" y="196"/>
                    <a:pt x="218" y="202"/>
                  </a:cubicBezTo>
                  <a:cubicBezTo>
                    <a:pt x="188" y="202"/>
                    <a:pt x="159" y="202"/>
                    <a:pt x="130" y="202"/>
                  </a:cubicBezTo>
                  <a:cubicBezTo>
                    <a:pt x="130" y="192"/>
                    <a:pt x="130" y="180"/>
                    <a:pt x="130" y="171"/>
                  </a:cubicBezTo>
                  <a:cubicBezTo>
                    <a:pt x="134" y="171"/>
                    <a:pt x="138" y="171"/>
                    <a:pt x="142" y="171"/>
                  </a:cubicBezTo>
                  <a:cubicBezTo>
                    <a:pt x="142" y="177"/>
                    <a:pt x="142" y="184"/>
                    <a:pt x="142" y="191"/>
                  </a:cubicBezTo>
                  <a:cubicBezTo>
                    <a:pt x="148" y="192"/>
                    <a:pt x="157" y="191"/>
                    <a:pt x="164" y="191"/>
                  </a:cubicBezTo>
                  <a:cubicBezTo>
                    <a:pt x="165" y="185"/>
                    <a:pt x="164" y="177"/>
                    <a:pt x="164" y="171"/>
                  </a:cubicBezTo>
                  <a:cubicBezTo>
                    <a:pt x="168" y="171"/>
                    <a:pt x="172" y="171"/>
                    <a:pt x="175" y="171"/>
                  </a:cubicBezTo>
                  <a:cubicBezTo>
                    <a:pt x="175" y="178"/>
                    <a:pt x="175" y="184"/>
                    <a:pt x="175" y="191"/>
                  </a:cubicBezTo>
                  <a:cubicBezTo>
                    <a:pt x="183" y="191"/>
                    <a:pt x="191" y="191"/>
                    <a:pt x="198" y="191"/>
                  </a:cubicBezTo>
                  <a:cubicBezTo>
                    <a:pt x="198" y="184"/>
                    <a:pt x="198" y="178"/>
                    <a:pt x="198" y="171"/>
                  </a:cubicBezTo>
                  <a:cubicBezTo>
                    <a:pt x="202" y="171"/>
                    <a:pt x="206" y="171"/>
                    <a:pt x="209" y="171"/>
                  </a:cubicBezTo>
                  <a:cubicBezTo>
                    <a:pt x="209" y="175"/>
                    <a:pt x="209" y="180"/>
                    <a:pt x="209" y="185"/>
                  </a:cubicBezTo>
                  <a:cubicBezTo>
                    <a:pt x="212" y="185"/>
                    <a:pt x="215" y="185"/>
                    <a:pt x="218" y="185"/>
                  </a:cubicBezTo>
                  <a:close/>
                  <a:moveTo>
                    <a:pt x="209" y="165"/>
                  </a:moveTo>
                  <a:cubicBezTo>
                    <a:pt x="204" y="165"/>
                    <a:pt x="198" y="165"/>
                    <a:pt x="193" y="165"/>
                  </a:cubicBezTo>
                  <a:cubicBezTo>
                    <a:pt x="192" y="171"/>
                    <a:pt x="193" y="179"/>
                    <a:pt x="193" y="186"/>
                  </a:cubicBezTo>
                  <a:cubicBezTo>
                    <a:pt x="189" y="186"/>
                    <a:pt x="185" y="186"/>
                    <a:pt x="182" y="186"/>
                  </a:cubicBezTo>
                  <a:cubicBezTo>
                    <a:pt x="182" y="179"/>
                    <a:pt x="182" y="172"/>
                    <a:pt x="182" y="165"/>
                  </a:cubicBezTo>
                  <a:cubicBezTo>
                    <a:pt x="175" y="164"/>
                    <a:pt x="166" y="165"/>
                    <a:pt x="159" y="165"/>
                  </a:cubicBezTo>
                  <a:cubicBezTo>
                    <a:pt x="159" y="172"/>
                    <a:pt x="159" y="179"/>
                    <a:pt x="159" y="186"/>
                  </a:cubicBezTo>
                  <a:cubicBezTo>
                    <a:pt x="155" y="186"/>
                    <a:pt x="151" y="186"/>
                    <a:pt x="148" y="186"/>
                  </a:cubicBezTo>
                  <a:cubicBezTo>
                    <a:pt x="148" y="179"/>
                    <a:pt x="148" y="172"/>
                    <a:pt x="148" y="165"/>
                  </a:cubicBezTo>
                  <a:cubicBezTo>
                    <a:pt x="140" y="164"/>
                    <a:pt x="132" y="165"/>
                    <a:pt x="124" y="165"/>
                  </a:cubicBezTo>
                  <a:cubicBezTo>
                    <a:pt x="123" y="185"/>
                    <a:pt x="124" y="206"/>
                    <a:pt x="124" y="227"/>
                  </a:cubicBezTo>
                  <a:cubicBezTo>
                    <a:pt x="105" y="227"/>
                    <a:pt x="86" y="227"/>
                    <a:pt x="66" y="227"/>
                  </a:cubicBezTo>
                  <a:cubicBezTo>
                    <a:pt x="66" y="197"/>
                    <a:pt x="69" y="165"/>
                    <a:pt x="61" y="143"/>
                  </a:cubicBezTo>
                  <a:cubicBezTo>
                    <a:pt x="110" y="143"/>
                    <a:pt x="160" y="143"/>
                    <a:pt x="209" y="143"/>
                  </a:cubicBezTo>
                  <a:cubicBezTo>
                    <a:pt x="209" y="150"/>
                    <a:pt x="209" y="157"/>
                    <a:pt x="209" y="165"/>
                  </a:cubicBezTo>
                  <a:close/>
                  <a:moveTo>
                    <a:pt x="166" y="308"/>
                  </a:moveTo>
                  <a:cubicBezTo>
                    <a:pt x="166" y="321"/>
                    <a:pt x="166" y="335"/>
                    <a:pt x="166" y="349"/>
                  </a:cubicBezTo>
                  <a:cubicBezTo>
                    <a:pt x="184" y="349"/>
                    <a:pt x="204" y="349"/>
                    <a:pt x="222" y="349"/>
                  </a:cubicBezTo>
                  <a:cubicBezTo>
                    <a:pt x="223" y="350"/>
                    <a:pt x="222" y="351"/>
                    <a:pt x="221" y="351"/>
                  </a:cubicBezTo>
                  <a:cubicBezTo>
                    <a:pt x="212" y="360"/>
                    <a:pt x="204" y="369"/>
                    <a:pt x="194" y="378"/>
                  </a:cubicBezTo>
                  <a:cubicBezTo>
                    <a:pt x="191" y="381"/>
                    <a:pt x="187" y="387"/>
                    <a:pt x="184" y="387"/>
                  </a:cubicBezTo>
                  <a:cubicBezTo>
                    <a:pt x="179" y="389"/>
                    <a:pt x="166" y="387"/>
                    <a:pt x="160" y="387"/>
                  </a:cubicBezTo>
                  <a:cubicBezTo>
                    <a:pt x="136" y="387"/>
                    <a:pt x="112" y="387"/>
                    <a:pt x="88" y="387"/>
                  </a:cubicBezTo>
                  <a:cubicBezTo>
                    <a:pt x="78" y="365"/>
                    <a:pt x="72" y="337"/>
                    <a:pt x="70" y="308"/>
                  </a:cubicBezTo>
                  <a:cubicBezTo>
                    <a:pt x="102" y="308"/>
                    <a:pt x="134" y="308"/>
                    <a:pt x="166" y="308"/>
                  </a:cubicBezTo>
                  <a:close/>
                  <a:moveTo>
                    <a:pt x="278" y="496"/>
                  </a:moveTo>
                  <a:cubicBezTo>
                    <a:pt x="270" y="490"/>
                    <a:pt x="262" y="483"/>
                    <a:pt x="253" y="477"/>
                  </a:cubicBezTo>
                  <a:cubicBezTo>
                    <a:pt x="261" y="473"/>
                    <a:pt x="269" y="469"/>
                    <a:pt x="277" y="464"/>
                  </a:cubicBezTo>
                  <a:cubicBezTo>
                    <a:pt x="285" y="469"/>
                    <a:pt x="293" y="473"/>
                    <a:pt x="302" y="477"/>
                  </a:cubicBezTo>
                  <a:cubicBezTo>
                    <a:pt x="293" y="483"/>
                    <a:pt x="286" y="490"/>
                    <a:pt x="278" y="496"/>
                  </a:cubicBezTo>
                  <a:close/>
                  <a:moveTo>
                    <a:pt x="291" y="462"/>
                  </a:moveTo>
                  <a:cubicBezTo>
                    <a:pt x="286" y="460"/>
                    <a:pt x="282" y="457"/>
                    <a:pt x="277" y="455"/>
                  </a:cubicBezTo>
                  <a:cubicBezTo>
                    <a:pt x="272" y="457"/>
                    <a:pt x="268" y="460"/>
                    <a:pt x="263" y="462"/>
                  </a:cubicBezTo>
                  <a:cubicBezTo>
                    <a:pt x="263" y="460"/>
                    <a:pt x="264" y="457"/>
                    <a:pt x="264" y="455"/>
                  </a:cubicBezTo>
                  <a:cubicBezTo>
                    <a:pt x="264" y="452"/>
                    <a:pt x="266" y="449"/>
                    <a:pt x="265" y="447"/>
                  </a:cubicBezTo>
                  <a:cubicBezTo>
                    <a:pt x="265" y="445"/>
                    <a:pt x="261" y="442"/>
                    <a:pt x="260" y="441"/>
                  </a:cubicBezTo>
                  <a:cubicBezTo>
                    <a:pt x="258" y="439"/>
                    <a:pt x="255" y="437"/>
                    <a:pt x="254" y="435"/>
                  </a:cubicBezTo>
                  <a:cubicBezTo>
                    <a:pt x="259" y="434"/>
                    <a:pt x="264" y="434"/>
                    <a:pt x="270" y="433"/>
                  </a:cubicBezTo>
                  <a:cubicBezTo>
                    <a:pt x="272" y="428"/>
                    <a:pt x="274" y="423"/>
                    <a:pt x="277" y="418"/>
                  </a:cubicBezTo>
                  <a:cubicBezTo>
                    <a:pt x="279" y="423"/>
                    <a:pt x="282" y="428"/>
                    <a:pt x="284" y="433"/>
                  </a:cubicBezTo>
                  <a:cubicBezTo>
                    <a:pt x="289" y="433"/>
                    <a:pt x="294" y="434"/>
                    <a:pt x="299" y="435"/>
                  </a:cubicBezTo>
                  <a:cubicBezTo>
                    <a:pt x="299" y="437"/>
                    <a:pt x="296" y="439"/>
                    <a:pt x="294" y="441"/>
                  </a:cubicBezTo>
                  <a:cubicBezTo>
                    <a:pt x="292" y="443"/>
                    <a:pt x="290" y="445"/>
                    <a:pt x="288" y="446"/>
                  </a:cubicBezTo>
                  <a:cubicBezTo>
                    <a:pt x="289" y="452"/>
                    <a:pt x="290" y="457"/>
                    <a:pt x="291" y="462"/>
                  </a:cubicBezTo>
                  <a:close/>
                  <a:moveTo>
                    <a:pt x="460" y="401"/>
                  </a:moveTo>
                  <a:cubicBezTo>
                    <a:pt x="454" y="412"/>
                    <a:pt x="445" y="421"/>
                    <a:pt x="434" y="428"/>
                  </a:cubicBezTo>
                  <a:cubicBezTo>
                    <a:pt x="422" y="435"/>
                    <a:pt x="405" y="439"/>
                    <a:pt x="389" y="443"/>
                  </a:cubicBezTo>
                  <a:cubicBezTo>
                    <a:pt x="358" y="452"/>
                    <a:pt x="326" y="462"/>
                    <a:pt x="302" y="477"/>
                  </a:cubicBezTo>
                  <a:cubicBezTo>
                    <a:pt x="301" y="470"/>
                    <a:pt x="300" y="464"/>
                    <a:pt x="298" y="457"/>
                  </a:cubicBezTo>
                  <a:cubicBezTo>
                    <a:pt x="298" y="455"/>
                    <a:pt x="297" y="452"/>
                    <a:pt x="297" y="450"/>
                  </a:cubicBezTo>
                  <a:cubicBezTo>
                    <a:pt x="298" y="447"/>
                    <a:pt x="306" y="442"/>
                    <a:pt x="308" y="440"/>
                  </a:cubicBezTo>
                  <a:cubicBezTo>
                    <a:pt x="312" y="436"/>
                    <a:pt x="315" y="433"/>
                    <a:pt x="318" y="430"/>
                  </a:cubicBezTo>
                  <a:cubicBezTo>
                    <a:pt x="309" y="428"/>
                    <a:pt x="300" y="427"/>
                    <a:pt x="290" y="426"/>
                  </a:cubicBezTo>
                  <a:cubicBezTo>
                    <a:pt x="285" y="417"/>
                    <a:pt x="281" y="409"/>
                    <a:pt x="277" y="400"/>
                  </a:cubicBezTo>
                  <a:cubicBezTo>
                    <a:pt x="272" y="408"/>
                    <a:pt x="269" y="417"/>
                    <a:pt x="264" y="426"/>
                  </a:cubicBezTo>
                  <a:cubicBezTo>
                    <a:pt x="255" y="427"/>
                    <a:pt x="246" y="428"/>
                    <a:pt x="237" y="429"/>
                  </a:cubicBezTo>
                  <a:cubicBezTo>
                    <a:pt x="236" y="431"/>
                    <a:pt x="239" y="433"/>
                    <a:pt x="241" y="434"/>
                  </a:cubicBezTo>
                  <a:cubicBezTo>
                    <a:pt x="245" y="438"/>
                    <a:pt x="247" y="441"/>
                    <a:pt x="252" y="445"/>
                  </a:cubicBezTo>
                  <a:cubicBezTo>
                    <a:pt x="253" y="446"/>
                    <a:pt x="256" y="449"/>
                    <a:pt x="256" y="451"/>
                  </a:cubicBezTo>
                  <a:cubicBezTo>
                    <a:pt x="257" y="453"/>
                    <a:pt x="255" y="460"/>
                    <a:pt x="254" y="463"/>
                  </a:cubicBezTo>
                  <a:cubicBezTo>
                    <a:pt x="253" y="468"/>
                    <a:pt x="252" y="472"/>
                    <a:pt x="252" y="476"/>
                  </a:cubicBezTo>
                  <a:cubicBezTo>
                    <a:pt x="227" y="460"/>
                    <a:pt x="194" y="451"/>
                    <a:pt x="162" y="442"/>
                  </a:cubicBezTo>
                  <a:cubicBezTo>
                    <a:pt x="152" y="439"/>
                    <a:pt x="140" y="437"/>
                    <a:pt x="130" y="433"/>
                  </a:cubicBezTo>
                  <a:cubicBezTo>
                    <a:pt x="114" y="426"/>
                    <a:pt x="101" y="411"/>
                    <a:pt x="93" y="396"/>
                  </a:cubicBezTo>
                  <a:cubicBezTo>
                    <a:pt x="216" y="396"/>
                    <a:pt x="339" y="396"/>
                    <a:pt x="462" y="396"/>
                  </a:cubicBezTo>
                  <a:cubicBezTo>
                    <a:pt x="463" y="398"/>
                    <a:pt x="461" y="399"/>
                    <a:pt x="460" y="401"/>
                  </a:cubicBezTo>
                  <a:close/>
                  <a:moveTo>
                    <a:pt x="467" y="387"/>
                  </a:moveTo>
                  <a:cubicBezTo>
                    <a:pt x="438" y="387"/>
                    <a:pt x="409" y="387"/>
                    <a:pt x="379" y="387"/>
                  </a:cubicBezTo>
                  <a:cubicBezTo>
                    <a:pt x="375" y="387"/>
                    <a:pt x="370" y="388"/>
                    <a:pt x="367" y="387"/>
                  </a:cubicBezTo>
                  <a:cubicBezTo>
                    <a:pt x="364" y="387"/>
                    <a:pt x="359" y="381"/>
                    <a:pt x="356" y="378"/>
                  </a:cubicBezTo>
                  <a:cubicBezTo>
                    <a:pt x="347" y="368"/>
                    <a:pt x="337" y="359"/>
                    <a:pt x="328" y="349"/>
                  </a:cubicBezTo>
                  <a:cubicBezTo>
                    <a:pt x="348" y="349"/>
                    <a:pt x="368" y="349"/>
                    <a:pt x="388" y="349"/>
                  </a:cubicBezTo>
                  <a:cubicBezTo>
                    <a:pt x="389" y="336"/>
                    <a:pt x="389" y="322"/>
                    <a:pt x="389" y="309"/>
                  </a:cubicBezTo>
                  <a:cubicBezTo>
                    <a:pt x="389" y="309"/>
                    <a:pt x="389" y="308"/>
                    <a:pt x="389" y="308"/>
                  </a:cubicBezTo>
                  <a:cubicBezTo>
                    <a:pt x="421" y="308"/>
                    <a:pt x="454" y="308"/>
                    <a:pt x="486" y="308"/>
                  </a:cubicBezTo>
                  <a:cubicBezTo>
                    <a:pt x="483" y="338"/>
                    <a:pt x="478" y="365"/>
                    <a:pt x="467" y="387"/>
                  </a:cubicBezTo>
                  <a:close/>
                  <a:moveTo>
                    <a:pt x="499" y="134"/>
                  </a:moveTo>
                  <a:cubicBezTo>
                    <a:pt x="448" y="134"/>
                    <a:pt x="397" y="134"/>
                    <a:pt x="345" y="134"/>
                  </a:cubicBezTo>
                  <a:cubicBezTo>
                    <a:pt x="345" y="128"/>
                    <a:pt x="345" y="123"/>
                    <a:pt x="345" y="118"/>
                  </a:cubicBezTo>
                  <a:cubicBezTo>
                    <a:pt x="338" y="117"/>
                    <a:pt x="329" y="117"/>
                    <a:pt x="321" y="117"/>
                  </a:cubicBezTo>
                  <a:cubicBezTo>
                    <a:pt x="321" y="124"/>
                    <a:pt x="321" y="132"/>
                    <a:pt x="321" y="139"/>
                  </a:cubicBezTo>
                  <a:cubicBezTo>
                    <a:pt x="317" y="139"/>
                    <a:pt x="313" y="139"/>
                    <a:pt x="308" y="139"/>
                  </a:cubicBezTo>
                  <a:cubicBezTo>
                    <a:pt x="308" y="132"/>
                    <a:pt x="308" y="125"/>
                    <a:pt x="308" y="118"/>
                  </a:cubicBezTo>
                  <a:cubicBezTo>
                    <a:pt x="301" y="117"/>
                    <a:pt x="292" y="117"/>
                    <a:pt x="284" y="117"/>
                  </a:cubicBezTo>
                  <a:cubicBezTo>
                    <a:pt x="284" y="124"/>
                    <a:pt x="284" y="132"/>
                    <a:pt x="284" y="139"/>
                  </a:cubicBezTo>
                  <a:cubicBezTo>
                    <a:pt x="280" y="139"/>
                    <a:pt x="275" y="139"/>
                    <a:pt x="271" y="139"/>
                  </a:cubicBezTo>
                  <a:cubicBezTo>
                    <a:pt x="271" y="132"/>
                    <a:pt x="271" y="125"/>
                    <a:pt x="271" y="118"/>
                  </a:cubicBezTo>
                  <a:cubicBezTo>
                    <a:pt x="264" y="117"/>
                    <a:pt x="255" y="117"/>
                    <a:pt x="247" y="117"/>
                  </a:cubicBezTo>
                  <a:cubicBezTo>
                    <a:pt x="247" y="124"/>
                    <a:pt x="247" y="132"/>
                    <a:pt x="247" y="139"/>
                  </a:cubicBezTo>
                  <a:cubicBezTo>
                    <a:pt x="242" y="139"/>
                    <a:pt x="238" y="139"/>
                    <a:pt x="234" y="139"/>
                  </a:cubicBezTo>
                  <a:cubicBezTo>
                    <a:pt x="234" y="132"/>
                    <a:pt x="234" y="124"/>
                    <a:pt x="234" y="117"/>
                  </a:cubicBezTo>
                  <a:cubicBezTo>
                    <a:pt x="226" y="117"/>
                    <a:pt x="218" y="117"/>
                    <a:pt x="209" y="117"/>
                  </a:cubicBezTo>
                  <a:cubicBezTo>
                    <a:pt x="209" y="123"/>
                    <a:pt x="209" y="128"/>
                    <a:pt x="209" y="134"/>
                  </a:cubicBezTo>
                  <a:cubicBezTo>
                    <a:pt x="159" y="134"/>
                    <a:pt x="108" y="134"/>
                    <a:pt x="58" y="134"/>
                  </a:cubicBezTo>
                  <a:cubicBezTo>
                    <a:pt x="49" y="119"/>
                    <a:pt x="40" y="105"/>
                    <a:pt x="25" y="97"/>
                  </a:cubicBezTo>
                  <a:cubicBezTo>
                    <a:pt x="24" y="96"/>
                    <a:pt x="26" y="95"/>
                    <a:pt x="27" y="95"/>
                  </a:cubicBezTo>
                  <a:cubicBezTo>
                    <a:pt x="57" y="68"/>
                    <a:pt x="89" y="42"/>
                    <a:pt x="119" y="16"/>
                  </a:cubicBezTo>
                  <a:cubicBezTo>
                    <a:pt x="160" y="43"/>
                    <a:pt x="212" y="62"/>
                    <a:pt x="278" y="62"/>
                  </a:cubicBezTo>
                  <a:cubicBezTo>
                    <a:pt x="330" y="62"/>
                    <a:pt x="370" y="51"/>
                    <a:pt x="404" y="33"/>
                  </a:cubicBezTo>
                  <a:cubicBezTo>
                    <a:pt x="416" y="27"/>
                    <a:pt x="428" y="21"/>
                    <a:pt x="438" y="15"/>
                  </a:cubicBezTo>
                  <a:cubicBezTo>
                    <a:pt x="469" y="42"/>
                    <a:pt x="502" y="70"/>
                    <a:pt x="532" y="97"/>
                  </a:cubicBezTo>
                  <a:cubicBezTo>
                    <a:pt x="517" y="105"/>
                    <a:pt x="506" y="118"/>
                    <a:pt x="499" y="13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201" name="组合 1"/>
          <p:cNvGrpSpPr/>
          <p:nvPr/>
        </p:nvGrpSpPr>
        <p:grpSpPr>
          <a:xfrm>
            <a:off x="10203209" y="-781973"/>
            <a:ext cx="2441455" cy="3223791"/>
            <a:chOff x="0" y="-1"/>
            <a:chExt cx="2175714" cy="2871210"/>
          </a:xfrm>
          <a:solidFill>
            <a:srgbClr val="157E9F"/>
          </a:solidFill>
        </p:grpSpPr>
        <p:sp>
          <p:nvSpPr>
            <p:cNvPr id="202" name="矩形 13"/>
            <p:cNvSpPr>
              <a:spLocks noChangeArrowheads="1"/>
            </p:cNvSpPr>
            <p:nvPr/>
          </p:nvSpPr>
          <p:spPr bwMode="auto">
            <a:xfrm rot="2727610">
              <a:off x="-391510" y="1232685"/>
              <a:ext cx="2871210" cy="405837"/>
            </a:xfrm>
            <a:prstGeom prst="rect">
              <a:avLst/>
            </a:prstGeom>
            <a:grpFill/>
            <a:ln>
              <a:noFill/>
            </a:ln>
            <a:extLst>
              <a:ext uri="{91240B29-F687-4F45-9708-019B960494DF}">
                <a14:hiddenLine w="25400">
                  <a:solidFill>
                    <a:srgbClr val="395E8A"/>
                  </a:solidFill>
                  <a:bevel/>
                </a14:hiddenLine>
              </a:ext>
            </a:extLst>
          </p:spPr>
          <p:txBody>
            <a:bodyPr anchor="ctr"/>
            <a:lstStyle>
              <a:lvl1pPr>
                <a:spcBef>
                  <a:spcPct val="20000"/>
                </a:spcBef>
                <a:buFont charset="0"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algn="ctr" eaLnBrk="1" hangingPunct="1">
                <a:spcBef>
                  <a:spcPct val="0"/>
                </a:spcBef>
                <a:buFont charset="0" pitchFamily="34" typeface="Arial"/>
                <a:buNone/>
              </a:pPr>
              <a:endParaRPr altLang="zh-CN" lang="zh-CN" sz="1800">
                <a:solidFill>
                  <a:srgbClr val="2A2E37"/>
                </a:solidFill>
                <a:latin charset="-122" pitchFamily="2" typeface="宋体"/>
                <a:sym charset="-122" pitchFamily="2" typeface="宋体"/>
              </a:endParaRPr>
            </a:p>
          </p:txBody>
        </p:sp>
        <p:sp>
          <p:nvSpPr>
            <p:cNvPr id="203" name="TextBox 14"/>
            <p:cNvSpPr>
              <a:spLocks noChangeArrowheads="1"/>
            </p:cNvSpPr>
            <p:nvPr/>
          </p:nvSpPr>
          <p:spPr bwMode="auto">
            <a:xfrm rot="2748894">
              <a:off x="472958" y="1220601"/>
              <a:ext cx="1006963" cy="325949"/>
            </a:xfrm>
            <a:prstGeom prst="rect">
              <a:avLst/>
            </a:prstGeom>
            <a:grpFill/>
            <a:ln>
              <a:noFill/>
            </a:ln>
            <a:extLst>
              <a:ext uri="{91240B29-F687-4F45-9708-019B960494DF}">
                <a14:hiddenLine w="9525">
                  <a:solidFill>
                    <a:srgbClr val="000000"/>
                  </a:solidFill>
                  <a:miter lim="800000"/>
                  <a:headEnd/>
                  <a:tailEnd/>
                </a14:hiddenLine>
              </a:ext>
            </a:extLst>
          </p:spPr>
          <p:txBody>
            <a:bodyPr wrap="none">
              <a:spAutoFit/>
            </a:bodyPr>
            <a:lstStyle>
              <a:lvl1pPr>
                <a:spcBef>
                  <a:spcPct val="20000"/>
                </a:spcBef>
                <a:buFont charset="0"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eaLnBrk="1" hangingPunct="1">
                <a:spcBef>
                  <a:spcPct val="0"/>
                </a:spcBef>
                <a:buFont charset="0" pitchFamily="34" typeface="Arial"/>
                <a:buNone/>
              </a:pPr>
              <a:r>
                <a:rPr altLang="zh-CN" b="1" lang="en-US" sz="1800">
                  <a:solidFill>
                    <a:schemeClr val="bg1"/>
                  </a:solidFill>
                  <a:latin charset="-122" pitchFamily="34" typeface="微软雅黑"/>
                  <a:ea charset="-122" pitchFamily="34" typeface="微软雅黑"/>
                  <a:sym charset="-122" pitchFamily="34" typeface="微软雅黑"/>
                </a:rPr>
                <a:t>2016·03</a:t>
              </a:r>
            </a:p>
          </p:txBody>
        </p:sp>
        <p:sp>
          <p:nvSpPr>
            <p:cNvPr id="204" name="直接连接符 15"/>
            <p:cNvSpPr>
              <a:spLocks noChangeShapeType="1"/>
            </p:cNvSpPr>
            <p:nvPr/>
          </p:nvSpPr>
          <p:spPr bwMode="auto">
            <a:xfrm>
              <a:off x="0" y="609418"/>
              <a:ext cx="2016224" cy="2016224"/>
            </a:xfrm>
            <a:prstGeom prst="line">
              <a:avLst/>
            </a:prstGeom>
            <a:grpFill/>
            <a:ln w="9525">
              <a:solidFill>
                <a:schemeClr val="bg1"/>
              </a:solidFill>
              <a:prstDash val="dash"/>
              <a:bevel/>
            </a:ln>
          </p:spPr>
          <p:txBody>
            <a:bodyPr/>
            <a:lstStyle/>
            <a:p>
              <a:endParaRPr altLang="en-US" lang="zh-CN"/>
            </a:p>
          </p:txBody>
        </p:sp>
        <p:sp>
          <p:nvSpPr>
            <p:cNvPr id="205" name="直接连接符 16"/>
            <p:cNvSpPr>
              <a:spLocks noChangeShapeType="1"/>
            </p:cNvSpPr>
            <p:nvPr/>
          </p:nvSpPr>
          <p:spPr bwMode="auto">
            <a:xfrm>
              <a:off x="159490" y="328427"/>
              <a:ext cx="2016224" cy="2016224"/>
            </a:xfrm>
            <a:prstGeom prst="line">
              <a:avLst/>
            </a:prstGeom>
            <a:grpFill/>
            <a:ln w="9525">
              <a:solidFill>
                <a:schemeClr val="bg1"/>
              </a:solidFill>
              <a:prstDash val="dash"/>
              <a:bevel/>
            </a:ln>
          </p:spPr>
          <p:txBody>
            <a:bodyPr/>
            <a:lstStyle/>
            <a:p>
              <a:endParaRPr altLang="en-US" lang="zh-CN"/>
            </a:p>
          </p:txBody>
        </p:sp>
      </p:grpSp>
      <p:cxnSp>
        <p:nvCxnSpPr>
          <p:cNvPr id="69" name="直接连接符 68"/>
          <p:cNvCxnSpPr/>
          <p:nvPr/>
        </p:nvCxnSpPr>
        <p:spPr>
          <a:xfrm>
            <a:off x="4725501" y="2592712"/>
            <a:ext cx="5185097" cy="0"/>
          </a:xfrm>
          <a:prstGeom prst="line">
            <a:avLst/>
          </a:prstGeom>
          <a:ln>
            <a:solidFill>
              <a:srgbClr val="157E9F"/>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4725501" y="4084188"/>
            <a:ext cx="5185097" cy="0"/>
          </a:xfrm>
          <a:prstGeom prst="line">
            <a:avLst/>
          </a:prstGeom>
          <a:ln>
            <a:solidFill>
              <a:srgbClr val="157E9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700" spd="med">
        <p:fade/>
      </p:transition>
    </mc:Choice>
    <mc:Fallback>
      <p:transition spd="med">
        <p:fade/>
      </p:transition>
    </mc:Fallback>
  </mc:AlternateConten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dkDnDiag">
          <a:fgClr>
            <a:schemeClr val="bg1">
              <a:lumMod val="95000"/>
            </a:schemeClr>
          </a:fgClr>
          <a:bgClr>
            <a:schemeClr val="bg1"/>
          </a:bgClr>
        </a:pattFill>
        <a:effectLst/>
      </p:bgPr>
    </p:bg>
    <p:spTree>
      <p:nvGrpSpPr>
        <p:cNvPr id="1" name=""/>
        <p:cNvGrpSpPr/>
        <p:nvPr/>
      </p:nvGrpSpPr>
      <p:grpSpPr>
        <a:xfrm>
          <a:off x="0" y="0"/>
          <a:ext cx="0" cy="0"/>
        </a:xfrm>
      </p:grpSpPr>
      <p:sp>
        <p:nvSpPr>
          <p:cNvPr id="28" name="文本框 3"/>
          <p:cNvSpPr txBox="1">
            <a:spLocks noChangeArrowheads="1"/>
          </p:cNvSpPr>
          <p:nvPr/>
        </p:nvSpPr>
        <p:spPr bwMode="auto">
          <a:xfrm>
            <a:off x="397606" y="887413"/>
            <a:ext cx="1005840" cy="51360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lvl1pPr>
              <a:defRPr>
                <a:solidFill>
                  <a:schemeClr val="tx1"/>
                </a:solidFill>
                <a:latin charset="0" pitchFamily="34" typeface="Arial"/>
                <a:ea charset="-122" pitchFamily="2" typeface="宋体"/>
              </a:defRPr>
            </a:lvl1pPr>
            <a:lvl2pPr indent="-285750" marL="742950">
              <a:defRPr>
                <a:solidFill>
                  <a:schemeClr val="tx1"/>
                </a:solidFill>
                <a:latin charset="0" pitchFamily="34" typeface="Arial"/>
                <a:ea charset="-122" pitchFamily="2" typeface="宋体"/>
              </a:defRPr>
            </a:lvl2pPr>
            <a:lvl3pPr indent="-228600" marL="1143000">
              <a:defRPr>
                <a:solidFill>
                  <a:schemeClr val="tx1"/>
                </a:solidFill>
                <a:latin charset="0" pitchFamily="34" typeface="Arial"/>
                <a:ea charset="-122" pitchFamily="2" typeface="宋体"/>
              </a:defRPr>
            </a:lvl3pPr>
            <a:lvl4pPr indent="-228600" marL="1600200">
              <a:defRPr>
                <a:solidFill>
                  <a:schemeClr val="tx1"/>
                </a:solidFill>
                <a:latin charset="0" pitchFamily="34" typeface="Arial"/>
                <a:ea charset="-122" pitchFamily="2" typeface="宋体"/>
              </a:defRPr>
            </a:lvl4pPr>
            <a:lvl5pPr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r>
              <a:rPr altLang="en-US" lang="zh-CN" sz="5400">
                <a:solidFill>
                  <a:srgbClr val="157E9F"/>
                </a:solidFill>
                <a:latin charset="-122" panose="02000000000000000000" pitchFamily="2" typeface="方正清刻本悦宋简体"/>
                <a:ea charset="-122" panose="02000000000000000000" pitchFamily="2" typeface="方正清刻本悦宋简体"/>
              </a:rPr>
              <a:t>备用编辑图标</a:t>
            </a:r>
          </a:p>
        </p:txBody>
      </p:sp>
      <p:grpSp>
        <p:nvGrpSpPr>
          <p:cNvPr id="29" name="组合 28"/>
          <p:cNvGrpSpPr/>
          <p:nvPr/>
        </p:nvGrpSpPr>
        <p:grpSpPr>
          <a:xfrm>
            <a:off x="1918977" y="976540"/>
            <a:ext cx="364618" cy="366163"/>
            <a:chOff x="1184275" y="1184275"/>
            <a:chExt cx="374650" cy="376238"/>
          </a:xfrm>
          <a:solidFill>
            <a:srgbClr val="157E9F"/>
          </a:solidFill>
        </p:grpSpPr>
        <p:sp>
          <p:nvSpPr>
            <p:cNvPr id="30" name="Freeform 5"/>
            <p:cNvSpPr>
              <a:spLocks noEditPoints="1"/>
            </p:cNvSpPr>
            <p:nvPr/>
          </p:nvSpPr>
          <p:spPr bwMode="auto">
            <a:xfrm>
              <a:off x="1184275" y="1184275"/>
              <a:ext cx="374650" cy="200025"/>
            </a:xfrm>
            <a:custGeom>
              <a:gdLst>
                <a:gd fmla="*/ 118 w 236" name="T0"/>
                <a:gd fmla="*/ 0 h 126" name="T1"/>
                <a:gd fmla="*/ 70 w 236" name="T2"/>
                <a:gd fmla="*/ 47 h 126" name="T3"/>
                <a:gd fmla="*/ 70 w 236" name="T4"/>
                <a:gd fmla="*/ 28 h 126" name="T5"/>
                <a:gd fmla="*/ 33 w 236" name="T6"/>
                <a:gd fmla="*/ 28 h 126" name="T7"/>
                <a:gd fmla="*/ 33 w 236" name="T8"/>
                <a:gd fmla="*/ 85 h 126" name="T9"/>
                <a:gd fmla="*/ 0 w 236" name="T10"/>
                <a:gd fmla="*/ 118 h 126" name="T11"/>
                <a:gd fmla="*/ 7 w 236" name="T12"/>
                <a:gd fmla="*/ 126 h 126" name="T13"/>
                <a:gd fmla="*/ 118 w 236" name="T14"/>
                <a:gd fmla="*/ 12 h 126" name="T15"/>
                <a:gd fmla="*/ 231 w 236" name="T16"/>
                <a:gd fmla="*/ 126 h 126" name="T17"/>
                <a:gd fmla="*/ 236 w 236" name="T18"/>
                <a:gd fmla="*/ 118 h 126" name="T19"/>
                <a:gd fmla="*/ 118 w 236" name="T20"/>
                <a:gd fmla="*/ 0 h 126" name="T21"/>
                <a:gd fmla="*/ 42 w 236" name="T22"/>
                <a:gd fmla="*/ 38 h 126" name="T23"/>
                <a:gd fmla="*/ 61 w 236" name="T24"/>
                <a:gd fmla="*/ 38 h 126" name="T25"/>
                <a:gd fmla="*/ 61 w 236" name="T26"/>
                <a:gd fmla="*/ 57 h 126" name="T27"/>
                <a:gd fmla="*/ 42 w 236" name="T28"/>
                <a:gd fmla="*/ 76 h 126" name="T29"/>
                <a:gd fmla="*/ 42 w 236" name="T30"/>
                <a:gd fmla="*/ 38 h 12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25" w="236">
                  <a:moveTo>
                    <a:pt x="118" y="0"/>
                  </a:moveTo>
                  <a:lnTo>
                    <a:pt x="70" y="47"/>
                  </a:lnTo>
                  <a:lnTo>
                    <a:pt x="70" y="28"/>
                  </a:lnTo>
                  <a:lnTo>
                    <a:pt x="33" y="28"/>
                  </a:lnTo>
                  <a:lnTo>
                    <a:pt x="33" y="85"/>
                  </a:lnTo>
                  <a:lnTo>
                    <a:pt x="0" y="118"/>
                  </a:lnTo>
                  <a:lnTo>
                    <a:pt x="7" y="126"/>
                  </a:lnTo>
                  <a:lnTo>
                    <a:pt x="118" y="12"/>
                  </a:lnTo>
                  <a:lnTo>
                    <a:pt x="231" y="126"/>
                  </a:lnTo>
                  <a:lnTo>
                    <a:pt x="236" y="118"/>
                  </a:lnTo>
                  <a:lnTo>
                    <a:pt x="118" y="0"/>
                  </a:lnTo>
                  <a:close/>
                  <a:moveTo>
                    <a:pt x="42" y="38"/>
                  </a:moveTo>
                  <a:lnTo>
                    <a:pt x="61" y="38"/>
                  </a:lnTo>
                  <a:lnTo>
                    <a:pt x="61" y="57"/>
                  </a:lnTo>
                  <a:lnTo>
                    <a:pt x="42" y="76"/>
                  </a:lnTo>
                  <a:lnTo>
                    <a:pt x="42" y="38"/>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31" name="Freeform 6"/>
            <p:cNvSpPr>
              <a:spLocks noEditPoints="1"/>
            </p:cNvSpPr>
            <p:nvPr/>
          </p:nvSpPr>
          <p:spPr bwMode="auto">
            <a:xfrm>
              <a:off x="1236663" y="1244600"/>
              <a:ext cx="269875" cy="315913"/>
            </a:xfrm>
            <a:custGeom>
              <a:gdLst>
                <a:gd fmla="*/ 0 w 170" name="T0"/>
                <a:gd fmla="*/ 85 h 199" name="T1"/>
                <a:gd fmla="*/ 0 w 170" name="T2"/>
                <a:gd fmla="*/ 199 h 199" name="T3"/>
                <a:gd fmla="*/ 66 w 170" name="T4"/>
                <a:gd fmla="*/ 199 h 199" name="T5"/>
                <a:gd fmla="*/ 66 w 170" name="T6"/>
                <a:gd fmla="*/ 133 h 199" name="T7"/>
                <a:gd fmla="*/ 104 w 170" name="T8"/>
                <a:gd fmla="*/ 133 h 199" name="T9"/>
                <a:gd fmla="*/ 104 w 170" name="T10"/>
                <a:gd fmla="*/ 199 h 199" name="T11"/>
                <a:gd fmla="*/ 170 w 170" name="T12"/>
                <a:gd fmla="*/ 199 h 199" name="T13"/>
                <a:gd fmla="*/ 170 w 170" name="T14"/>
                <a:gd fmla="*/ 85 h 199" name="T15"/>
                <a:gd fmla="*/ 85 w 170" name="T16"/>
                <a:gd fmla="*/ 0 h 199" name="T17"/>
                <a:gd fmla="*/ 0 w 170" name="T18"/>
                <a:gd fmla="*/ 85 h 199" name="T19"/>
                <a:gd fmla="*/ 160 w 170" name="T20"/>
                <a:gd fmla="*/ 189 h 199" name="T21"/>
                <a:gd fmla="*/ 113 w 170" name="T22"/>
                <a:gd fmla="*/ 189 h 199" name="T23"/>
                <a:gd fmla="*/ 113 w 170" name="T24"/>
                <a:gd fmla="*/ 133 h 199" name="T25"/>
                <a:gd fmla="*/ 113 w 170" name="T26"/>
                <a:gd fmla="*/ 123 h 199" name="T27"/>
                <a:gd fmla="*/ 104 w 170" name="T28"/>
                <a:gd fmla="*/ 123 h 199" name="T29"/>
                <a:gd fmla="*/ 66 w 170" name="T30"/>
                <a:gd fmla="*/ 123 h 199" name="T31"/>
                <a:gd fmla="*/ 56 w 170" name="T32"/>
                <a:gd fmla="*/ 123 h 199" name="T33"/>
                <a:gd fmla="*/ 56 w 170" name="T34"/>
                <a:gd fmla="*/ 133 h 199" name="T35"/>
                <a:gd fmla="*/ 56 w 170" name="T36"/>
                <a:gd fmla="*/ 189 h 199" name="T37"/>
                <a:gd fmla="*/ 9 w 170" name="T38"/>
                <a:gd fmla="*/ 189 h 199" name="T39"/>
                <a:gd fmla="*/ 9 w 170" name="T40"/>
                <a:gd fmla="*/ 88 h 199" name="T41"/>
                <a:gd fmla="*/ 85 w 170" name="T42"/>
                <a:gd fmla="*/ 12 h 199" name="T43"/>
                <a:gd fmla="*/ 160 w 170" name="T44"/>
                <a:gd fmla="*/ 88 h 199" name="T45"/>
                <a:gd fmla="*/ 160 w 170" name="T46"/>
                <a:gd fmla="*/ 189 h 199"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99" w="170">
                  <a:moveTo>
                    <a:pt x="0" y="85"/>
                  </a:moveTo>
                  <a:lnTo>
                    <a:pt x="0" y="199"/>
                  </a:lnTo>
                  <a:lnTo>
                    <a:pt x="66" y="199"/>
                  </a:lnTo>
                  <a:lnTo>
                    <a:pt x="66" y="133"/>
                  </a:lnTo>
                  <a:lnTo>
                    <a:pt x="104" y="133"/>
                  </a:lnTo>
                  <a:lnTo>
                    <a:pt x="104" y="199"/>
                  </a:lnTo>
                  <a:lnTo>
                    <a:pt x="170" y="199"/>
                  </a:lnTo>
                  <a:lnTo>
                    <a:pt x="170" y="85"/>
                  </a:lnTo>
                  <a:lnTo>
                    <a:pt x="85" y="0"/>
                  </a:lnTo>
                  <a:lnTo>
                    <a:pt x="0" y="85"/>
                  </a:lnTo>
                  <a:close/>
                  <a:moveTo>
                    <a:pt x="160" y="189"/>
                  </a:moveTo>
                  <a:lnTo>
                    <a:pt x="113" y="189"/>
                  </a:lnTo>
                  <a:lnTo>
                    <a:pt x="113" y="133"/>
                  </a:lnTo>
                  <a:lnTo>
                    <a:pt x="113" y="123"/>
                  </a:lnTo>
                  <a:lnTo>
                    <a:pt x="104" y="123"/>
                  </a:lnTo>
                  <a:lnTo>
                    <a:pt x="66" y="123"/>
                  </a:lnTo>
                  <a:lnTo>
                    <a:pt x="56" y="123"/>
                  </a:lnTo>
                  <a:lnTo>
                    <a:pt x="56" y="133"/>
                  </a:lnTo>
                  <a:lnTo>
                    <a:pt x="56" y="189"/>
                  </a:lnTo>
                  <a:lnTo>
                    <a:pt x="9" y="189"/>
                  </a:lnTo>
                  <a:lnTo>
                    <a:pt x="9" y="88"/>
                  </a:lnTo>
                  <a:lnTo>
                    <a:pt x="85" y="12"/>
                  </a:lnTo>
                  <a:lnTo>
                    <a:pt x="160" y="88"/>
                  </a:lnTo>
                  <a:lnTo>
                    <a:pt x="160" y="189"/>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grpSp>
      <p:sp>
        <p:nvSpPr>
          <p:cNvPr id="32" name="Freeform 7"/>
          <p:cNvSpPr>
            <a:spLocks noEditPoints="1"/>
          </p:cNvSpPr>
          <p:nvPr/>
        </p:nvSpPr>
        <p:spPr bwMode="auto">
          <a:xfrm>
            <a:off x="3235849" y="984737"/>
            <a:ext cx="367247" cy="409217"/>
          </a:xfrm>
          <a:custGeom>
            <a:gdLst>
              <a:gd fmla="*/ 276993 w 100" name="T0"/>
              <a:gd fmla="*/ 127206 h 112" name="T1"/>
              <a:gd fmla="*/ 218824 w 100" name="T2"/>
              <a:gd fmla="*/ 66368 h 112" name="T3"/>
              <a:gd fmla="*/ 185585 w 100" name="T4"/>
              <a:gd fmla="*/ 35949 h 112" name="T5"/>
              <a:gd fmla="*/ 160656 w 100" name="T6"/>
              <a:gd fmla="*/ 11061 h 112" name="T7"/>
              <a:gd fmla="*/ 155116 w 100" name="T8"/>
              <a:gd fmla="*/ 5531 h 112" name="T9"/>
              <a:gd fmla="*/ 138497 w 100" name="T10"/>
              <a:gd fmla="*/ 0 h 112" name="T11"/>
              <a:gd fmla="*/ 121877 w 100" name="T12"/>
              <a:gd fmla="*/ 5531 h 112" name="T13"/>
              <a:gd fmla="*/ 91408 w 100" name="T14"/>
              <a:gd fmla="*/ 35949 h 112" name="T15"/>
              <a:gd fmla="*/ 91408 w 100" name="T16"/>
              <a:gd fmla="*/ 35949 h 112" name="T17"/>
              <a:gd fmla="*/ 83098 w 100" name="T18"/>
              <a:gd fmla="*/ 44245 h 112" name="T19"/>
              <a:gd fmla="*/ 83098 w 100" name="T20"/>
              <a:gd fmla="*/ 44245 h 112" name="T21"/>
              <a:gd fmla="*/ 47089 w 100" name="T22"/>
              <a:gd fmla="*/ 80195 h 112" name="T23"/>
              <a:gd fmla="*/ 13850 w 100" name="T24"/>
              <a:gd fmla="*/ 113379 h 112" name="T25"/>
              <a:gd fmla="*/ 13850 w 100" name="T26"/>
              <a:gd fmla="*/ 113379 h 112" name="T27"/>
              <a:gd fmla="*/ 0 w 100" name="T28"/>
              <a:gd fmla="*/ 127206 h 112" name="T29"/>
              <a:gd fmla="*/ 0 w 100" name="T30"/>
              <a:gd fmla="*/ 132736 h 112" name="T31"/>
              <a:gd fmla="*/ 0 w 100" name="T32"/>
              <a:gd fmla="*/ 309718 h 112" name="T33"/>
              <a:gd fmla="*/ 276993 w 100" name="T34"/>
              <a:gd fmla="*/ 309718 h 112" name="T35"/>
              <a:gd fmla="*/ 276993 w 100" name="T36"/>
              <a:gd fmla="*/ 132736 h 112" name="T37"/>
              <a:gd fmla="*/ 276993 w 100" name="T38"/>
              <a:gd fmla="*/ 127206 h 112" name="T39"/>
              <a:gd fmla="*/ 19390 w 100" name="T40"/>
              <a:gd fmla="*/ 124440 h 112" name="T41"/>
              <a:gd fmla="*/ 130187 w 100" name="T42"/>
              <a:gd fmla="*/ 13827 h 112" name="T43"/>
              <a:gd fmla="*/ 149576 w 100" name="T44"/>
              <a:gd fmla="*/ 13827 h 112" name="T45"/>
              <a:gd fmla="*/ 265913 w 100" name="T46"/>
              <a:gd fmla="*/ 129971 h 112" name="T47"/>
              <a:gd fmla="*/ 185585 w 100" name="T48"/>
              <a:gd fmla="*/ 210166 h 112" name="T49"/>
              <a:gd fmla="*/ 160656 w 100" name="T50"/>
              <a:gd fmla="*/ 185278 h 112" name="T51"/>
              <a:gd fmla="*/ 155116 w 100" name="T52"/>
              <a:gd fmla="*/ 179747 h 112" name="T53"/>
              <a:gd fmla="*/ 138497 w 100" name="T54"/>
              <a:gd fmla="*/ 174216 h 112" name="T55"/>
              <a:gd fmla="*/ 121877 w 100" name="T56"/>
              <a:gd fmla="*/ 179747 h 112" name="T57"/>
              <a:gd fmla="*/ 91408 w 100" name="T58"/>
              <a:gd fmla="*/ 210166 h 112" name="T59"/>
              <a:gd fmla="*/ 13850 w 100" name="T60"/>
              <a:gd fmla="*/ 129971 h 112" name="T61"/>
              <a:gd fmla="*/ 19390 w 100" name="T62"/>
              <a:gd fmla="*/ 124440 h 112" name="T63"/>
              <a:gd fmla="*/ 85868 w 100" name="T64"/>
              <a:gd fmla="*/ 218462 h 112" name="T65"/>
              <a:gd fmla="*/ 83098 w 100" name="T66"/>
              <a:gd fmla="*/ 218462 h 112" name="T67"/>
              <a:gd fmla="*/ 83098 w 100" name="T68"/>
              <a:gd fmla="*/ 218462 h 112" name="T69"/>
              <a:gd fmla="*/ 11080 w 100" name="T70"/>
              <a:gd fmla="*/ 290361 h 112" name="T71"/>
              <a:gd fmla="*/ 11080 w 100" name="T72"/>
              <a:gd fmla="*/ 154859 h 112" name="T73"/>
              <a:gd fmla="*/ 11080 w 100" name="T74"/>
              <a:gd fmla="*/ 149328 h 112" name="T75"/>
              <a:gd fmla="*/ 11080 w 100" name="T76"/>
              <a:gd fmla="*/ 146563 h 112" name="T77"/>
              <a:gd fmla="*/ 11080 w 100" name="T78"/>
              <a:gd fmla="*/ 146563 h 112" name="T79"/>
              <a:gd fmla="*/ 85868 w 100" name="T80"/>
              <a:gd fmla="*/ 218462 h 112" name="T81"/>
              <a:gd fmla="*/ 19390 w 100" name="T82"/>
              <a:gd fmla="*/ 298657 h 112" name="T83"/>
              <a:gd fmla="*/ 27699 w 100" name="T84"/>
              <a:gd fmla="*/ 293126 h 112" name="T85"/>
              <a:gd fmla="*/ 27699 w 100" name="T86"/>
              <a:gd fmla="*/ 293126 h 112" name="T87"/>
              <a:gd fmla="*/ 130187 w 100" name="T88"/>
              <a:gd fmla="*/ 188043 h 112" name="T89"/>
              <a:gd fmla="*/ 149576 w 100" name="T90"/>
              <a:gd fmla="*/ 188043 h 112" name="T91"/>
              <a:gd fmla="*/ 249294 w 100" name="T92"/>
              <a:gd fmla="*/ 290361 h 112" name="T93"/>
              <a:gd fmla="*/ 249294 w 100" name="T94"/>
              <a:gd fmla="*/ 290361 h 112" name="T95"/>
              <a:gd fmla="*/ 254834 w 100" name="T96"/>
              <a:gd fmla="*/ 295891 h 112" name="T97"/>
              <a:gd fmla="*/ 257603 w 100" name="T98"/>
              <a:gd fmla="*/ 298657 h 112" name="T99"/>
              <a:gd fmla="*/ 19390 w 100" name="T100"/>
              <a:gd fmla="*/ 298657 h 112" name="T101"/>
              <a:gd fmla="*/ 265913 w 100" name="T102"/>
              <a:gd fmla="*/ 149328 h 112" name="T103"/>
              <a:gd fmla="*/ 265913 w 100" name="T104"/>
              <a:gd fmla="*/ 290361 h 112" name="T105"/>
              <a:gd fmla="*/ 193895 w 100" name="T106"/>
              <a:gd fmla="*/ 218462 h 112" name="T107"/>
              <a:gd fmla="*/ 193895 w 100" name="T108"/>
              <a:gd fmla="*/ 218462 h 112" name="T109"/>
              <a:gd fmla="*/ 193895 w 100" name="T110"/>
              <a:gd fmla="*/ 218462 h 112" name="T111"/>
              <a:gd fmla="*/ 265913 w 100" name="T112"/>
              <a:gd fmla="*/ 143798 h 112" name="T113"/>
              <a:gd fmla="*/ 265913 w 100" name="T114"/>
              <a:gd fmla="*/ 146563 h 112" name="T115"/>
              <a:gd fmla="*/ 265913 w 100" name="T116"/>
              <a:gd fmla="*/ 149328 h 112"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112" w="100">
                <a:moveTo>
                  <a:pt x="100" y="46"/>
                </a:moveTo>
                <a:cubicBezTo>
                  <a:pt x="79" y="24"/>
                  <a:pt x="79" y="24"/>
                  <a:pt x="79" y="24"/>
                </a:cubicBezTo>
                <a:cubicBezTo>
                  <a:pt x="67" y="13"/>
                  <a:pt x="67" y="13"/>
                  <a:pt x="67" y="13"/>
                </a:cubicBezTo>
                <a:cubicBezTo>
                  <a:pt x="58" y="4"/>
                  <a:pt x="58" y="4"/>
                  <a:pt x="58" y="4"/>
                </a:cubicBezTo>
                <a:cubicBezTo>
                  <a:pt x="56" y="2"/>
                  <a:pt x="56" y="2"/>
                  <a:pt x="56" y="2"/>
                </a:cubicBezTo>
                <a:cubicBezTo>
                  <a:pt x="55" y="1"/>
                  <a:pt x="53" y="0"/>
                  <a:pt x="50" y="0"/>
                </a:cubicBezTo>
                <a:cubicBezTo>
                  <a:pt x="48" y="0"/>
                  <a:pt x="46" y="1"/>
                  <a:pt x="44" y="2"/>
                </a:cubicBezTo>
                <a:cubicBezTo>
                  <a:pt x="33" y="13"/>
                  <a:pt x="33" y="13"/>
                  <a:pt x="33" y="13"/>
                </a:cubicBezTo>
                <a:cubicBezTo>
                  <a:pt x="33" y="13"/>
                  <a:pt x="33" y="13"/>
                  <a:pt x="33" y="13"/>
                </a:cubicBezTo>
                <a:cubicBezTo>
                  <a:pt x="30" y="16"/>
                  <a:pt x="30" y="16"/>
                  <a:pt x="30" y="16"/>
                </a:cubicBezTo>
                <a:cubicBezTo>
                  <a:pt x="30" y="16"/>
                  <a:pt x="30" y="16"/>
                  <a:pt x="30" y="16"/>
                </a:cubicBezTo>
                <a:cubicBezTo>
                  <a:pt x="17" y="29"/>
                  <a:pt x="17" y="29"/>
                  <a:pt x="17" y="29"/>
                </a:cubicBezTo>
                <a:cubicBezTo>
                  <a:pt x="5" y="41"/>
                  <a:pt x="5" y="41"/>
                  <a:pt x="5" y="41"/>
                </a:cubicBezTo>
                <a:cubicBezTo>
                  <a:pt x="5" y="41"/>
                  <a:pt x="5" y="41"/>
                  <a:pt x="5" y="41"/>
                </a:cubicBezTo>
                <a:cubicBezTo>
                  <a:pt x="0" y="46"/>
                  <a:pt x="0" y="46"/>
                  <a:pt x="0" y="46"/>
                </a:cubicBezTo>
                <a:cubicBezTo>
                  <a:pt x="0" y="48"/>
                  <a:pt x="0" y="48"/>
                  <a:pt x="0" y="48"/>
                </a:cubicBezTo>
                <a:cubicBezTo>
                  <a:pt x="0" y="112"/>
                  <a:pt x="0" y="112"/>
                  <a:pt x="0" y="112"/>
                </a:cubicBezTo>
                <a:cubicBezTo>
                  <a:pt x="100" y="112"/>
                  <a:pt x="100" y="112"/>
                  <a:pt x="100" y="112"/>
                </a:cubicBezTo>
                <a:cubicBezTo>
                  <a:pt x="100" y="48"/>
                  <a:pt x="100" y="48"/>
                  <a:pt x="100" y="48"/>
                </a:cubicBezTo>
                <a:cubicBezTo>
                  <a:pt x="100" y="46"/>
                  <a:pt x="100" y="46"/>
                  <a:pt x="100" y="46"/>
                </a:cubicBezTo>
                <a:close/>
                <a:moveTo>
                  <a:pt x="7" y="45"/>
                </a:moveTo>
                <a:cubicBezTo>
                  <a:pt x="47" y="5"/>
                  <a:pt x="47" y="5"/>
                  <a:pt x="47" y="5"/>
                </a:cubicBezTo>
                <a:cubicBezTo>
                  <a:pt x="49" y="3"/>
                  <a:pt x="52" y="3"/>
                  <a:pt x="54" y="5"/>
                </a:cubicBezTo>
                <a:cubicBezTo>
                  <a:pt x="96" y="47"/>
                  <a:pt x="96" y="47"/>
                  <a:pt x="96" y="47"/>
                </a:cubicBezTo>
                <a:cubicBezTo>
                  <a:pt x="67" y="76"/>
                  <a:pt x="67" y="76"/>
                  <a:pt x="67" y="76"/>
                </a:cubicBezTo>
                <a:cubicBezTo>
                  <a:pt x="58" y="67"/>
                  <a:pt x="58" y="67"/>
                  <a:pt x="58" y="67"/>
                </a:cubicBezTo>
                <a:cubicBezTo>
                  <a:pt x="56" y="65"/>
                  <a:pt x="56" y="65"/>
                  <a:pt x="56" y="65"/>
                </a:cubicBezTo>
                <a:cubicBezTo>
                  <a:pt x="55" y="64"/>
                  <a:pt x="53" y="63"/>
                  <a:pt x="50" y="63"/>
                </a:cubicBezTo>
                <a:cubicBezTo>
                  <a:pt x="48" y="63"/>
                  <a:pt x="46" y="64"/>
                  <a:pt x="44" y="65"/>
                </a:cubicBezTo>
                <a:cubicBezTo>
                  <a:pt x="33" y="76"/>
                  <a:pt x="33" y="76"/>
                  <a:pt x="33" y="76"/>
                </a:cubicBezTo>
                <a:cubicBezTo>
                  <a:pt x="5" y="47"/>
                  <a:pt x="5" y="47"/>
                  <a:pt x="5" y="47"/>
                </a:cubicBezTo>
                <a:lnTo>
                  <a:pt x="7" y="45"/>
                </a:lnTo>
                <a:close/>
                <a:moveTo>
                  <a:pt x="31" y="79"/>
                </a:moveTo>
                <a:cubicBezTo>
                  <a:pt x="30" y="79"/>
                  <a:pt x="30" y="79"/>
                  <a:pt x="30" y="79"/>
                </a:cubicBezTo>
                <a:cubicBezTo>
                  <a:pt x="30" y="79"/>
                  <a:pt x="30" y="79"/>
                  <a:pt x="30" y="79"/>
                </a:cubicBezTo>
                <a:cubicBezTo>
                  <a:pt x="4" y="105"/>
                  <a:pt x="4" y="105"/>
                  <a:pt x="4" y="105"/>
                </a:cubicBezTo>
                <a:cubicBezTo>
                  <a:pt x="4" y="56"/>
                  <a:pt x="4" y="56"/>
                  <a:pt x="4" y="56"/>
                </a:cubicBezTo>
                <a:cubicBezTo>
                  <a:pt x="4" y="54"/>
                  <a:pt x="4" y="54"/>
                  <a:pt x="4" y="54"/>
                </a:cubicBezTo>
                <a:cubicBezTo>
                  <a:pt x="4" y="53"/>
                  <a:pt x="4" y="53"/>
                  <a:pt x="4" y="53"/>
                </a:cubicBezTo>
                <a:cubicBezTo>
                  <a:pt x="4" y="53"/>
                  <a:pt x="4" y="53"/>
                  <a:pt x="4" y="53"/>
                </a:cubicBezTo>
                <a:lnTo>
                  <a:pt x="31" y="79"/>
                </a:lnTo>
                <a:close/>
                <a:moveTo>
                  <a:pt x="7" y="108"/>
                </a:moveTo>
                <a:cubicBezTo>
                  <a:pt x="10" y="106"/>
                  <a:pt x="10" y="106"/>
                  <a:pt x="10" y="106"/>
                </a:cubicBezTo>
                <a:cubicBezTo>
                  <a:pt x="10" y="106"/>
                  <a:pt x="10" y="106"/>
                  <a:pt x="10" y="106"/>
                </a:cubicBezTo>
                <a:cubicBezTo>
                  <a:pt x="47" y="68"/>
                  <a:pt x="47" y="68"/>
                  <a:pt x="47" y="68"/>
                </a:cubicBezTo>
                <a:cubicBezTo>
                  <a:pt x="49" y="66"/>
                  <a:pt x="52" y="66"/>
                  <a:pt x="54" y="68"/>
                </a:cubicBezTo>
                <a:cubicBezTo>
                  <a:pt x="90" y="105"/>
                  <a:pt x="90" y="105"/>
                  <a:pt x="90" y="105"/>
                </a:cubicBezTo>
                <a:cubicBezTo>
                  <a:pt x="90" y="105"/>
                  <a:pt x="90" y="105"/>
                  <a:pt x="90" y="105"/>
                </a:cubicBezTo>
                <a:cubicBezTo>
                  <a:pt x="92" y="107"/>
                  <a:pt x="92" y="107"/>
                  <a:pt x="92" y="107"/>
                </a:cubicBezTo>
                <a:cubicBezTo>
                  <a:pt x="93" y="108"/>
                  <a:pt x="93" y="108"/>
                  <a:pt x="93" y="108"/>
                </a:cubicBezTo>
                <a:lnTo>
                  <a:pt x="7" y="108"/>
                </a:lnTo>
                <a:close/>
                <a:moveTo>
                  <a:pt x="96" y="54"/>
                </a:moveTo>
                <a:cubicBezTo>
                  <a:pt x="96" y="105"/>
                  <a:pt x="96" y="105"/>
                  <a:pt x="96" y="105"/>
                </a:cubicBezTo>
                <a:cubicBezTo>
                  <a:pt x="70" y="79"/>
                  <a:pt x="70" y="79"/>
                  <a:pt x="70" y="79"/>
                </a:cubicBezTo>
                <a:cubicBezTo>
                  <a:pt x="70" y="79"/>
                  <a:pt x="70" y="79"/>
                  <a:pt x="70" y="79"/>
                </a:cubicBezTo>
                <a:cubicBezTo>
                  <a:pt x="70" y="79"/>
                  <a:pt x="70" y="79"/>
                  <a:pt x="70" y="79"/>
                </a:cubicBezTo>
                <a:cubicBezTo>
                  <a:pt x="96" y="52"/>
                  <a:pt x="96" y="52"/>
                  <a:pt x="96" y="52"/>
                </a:cubicBezTo>
                <a:cubicBezTo>
                  <a:pt x="96" y="53"/>
                  <a:pt x="96" y="53"/>
                  <a:pt x="96" y="53"/>
                </a:cubicBezTo>
                <a:lnTo>
                  <a:pt x="96" y="54"/>
                </a:lnTo>
                <a:close/>
              </a:path>
            </a:pathLst>
          </a:custGeom>
          <a:solidFill>
            <a:srgbClr val="157E9F"/>
          </a:solidFill>
          <a:ln>
            <a:noFill/>
          </a:ln>
        </p:spPr>
        <p:txBody>
          <a:bodyPr/>
          <a:lstStyle/>
          <a:p>
            <a:endParaRPr altLang="en-US" lang="zh-CN"/>
          </a:p>
        </p:txBody>
      </p:sp>
      <p:grpSp>
        <p:nvGrpSpPr>
          <p:cNvPr id="33" name="组合 32"/>
          <p:cNvGrpSpPr/>
          <p:nvPr/>
        </p:nvGrpSpPr>
        <p:grpSpPr>
          <a:xfrm>
            <a:off x="4537735" y="984265"/>
            <a:ext cx="366163" cy="409423"/>
            <a:chOff x="3875088" y="1192213"/>
            <a:chExt cx="376238" cy="420688"/>
          </a:xfrm>
          <a:solidFill>
            <a:srgbClr val="157E9F"/>
          </a:solidFill>
        </p:grpSpPr>
        <p:sp>
          <p:nvSpPr>
            <p:cNvPr id="34" name="Freeform 8"/>
            <p:cNvSpPr>
              <a:spLocks noEditPoints="1"/>
            </p:cNvSpPr>
            <p:nvPr/>
          </p:nvSpPr>
          <p:spPr bwMode="auto">
            <a:xfrm>
              <a:off x="3875088" y="1192213"/>
              <a:ext cx="376238" cy="420688"/>
            </a:xfrm>
            <a:custGeom>
              <a:gdLst>
                <a:gd fmla="*/ 80 w 100" name="T0"/>
                <a:gd fmla="*/ 26 h 112" name="T1"/>
                <a:gd fmla="*/ 66 w 100" name="T2"/>
                <a:gd fmla="*/ 12 h 112" name="T3"/>
                <a:gd fmla="*/ 58 w 100" name="T4"/>
                <a:gd fmla="*/ 4 h 112" name="T5"/>
                <a:gd fmla="*/ 50 w 100" name="T6"/>
                <a:gd fmla="*/ 0 h 112" name="T7"/>
                <a:gd fmla="*/ 35 w 100" name="T8"/>
                <a:gd fmla="*/ 12 h 112" name="T9"/>
                <a:gd fmla="*/ 20 w 100" name="T10"/>
                <a:gd fmla="*/ 26 h 112" name="T11"/>
                <a:gd fmla="*/ 6 w 100" name="T12"/>
                <a:gd fmla="*/ 41 h 112" name="T13"/>
                <a:gd fmla="*/ 0 w 100" name="T14"/>
                <a:gd fmla="*/ 46 h 112" name="T15"/>
                <a:gd fmla="*/ 0 w 100" name="T16"/>
                <a:gd fmla="*/ 112 h 112" name="T17"/>
                <a:gd fmla="*/ 100 w 100" name="T18"/>
                <a:gd fmla="*/ 48 h 112" name="T19"/>
                <a:gd fmla="*/ 96 w 100" name="T20"/>
                <a:gd fmla="*/ 47 h 112" name="T21"/>
                <a:gd fmla="*/ 80 w 100" name="T22"/>
                <a:gd fmla="*/ 32 h 112" name="T23"/>
                <a:gd fmla="*/ 47 w 100" name="T24"/>
                <a:gd fmla="*/ 5 h 112" name="T25"/>
                <a:gd fmla="*/ 60 w 100" name="T26"/>
                <a:gd fmla="*/ 12 h 112" name="T27"/>
                <a:gd fmla="*/ 47 w 100" name="T28"/>
                <a:gd fmla="*/ 5 h 112" name="T29"/>
                <a:gd fmla="*/ 76 w 100" name="T30"/>
                <a:gd fmla="*/ 28 h 112" name="T31"/>
                <a:gd fmla="*/ 67 w 100" name="T32"/>
                <a:gd fmla="*/ 76 h 112" name="T33"/>
                <a:gd fmla="*/ 57 w 100" name="T34"/>
                <a:gd fmla="*/ 65 h 112" name="T35"/>
                <a:gd fmla="*/ 44 w 100" name="T36"/>
                <a:gd fmla="*/ 65 h 112" name="T37"/>
                <a:gd fmla="*/ 24 w 100" name="T38"/>
                <a:gd fmla="*/ 67 h 112" name="T39"/>
                <a:gd fmla="*/ 64 w 100" name="T40"/>
                <a:gd fmla="*/ 16 h 112" name="T41"/>
                <a:gd fmla="*/ 20 w 100" name="T42"/>
                <a:gd fmla="*/ 32 h 112" name="T43"/>
                <a:gd fmla="*/ 5 w 100" name="T44"/>
                <a:gd fmla="*/ 47 h 112" name="T45"/>
                <a:gd fmla="*/ 4 w 100" name="T46"/>
                <a:gd fmla="*/ 56 h 112" name="T47"/>
                <a:gd fmla="*/ 4 w 100" name="T48"/>
                <a:gd fmla="*/ 53 h 112" name="T49"/>
                <a:gd fmla="*/ 31 w 100" name="T50"/>
                <a:gd fmla="*/ 79 h 112" name="T51"/>
                <a:gd fmla="*/ 30 w 100" name="T52"/>
                <a:gd fmla="*/ 79 h 112" name="T53"/>
                <a:gd fmla="*/ 4 w 100" name="T54"/>
                <a:gd fmla="*/ 56 h 112" name="T55"/>
                <a:gd fmla="*/ 10 w 100" name="T56"/>
                <a:gd fmla="*/ 106 h 112" name="T57"/>
                <a:gd fmla="*/ 47 w 100" name="T58"/>
                <a:gd fmla="*/ 68 h 112" name="T59"/>
                <a:gd fmla="*/ 90 w 100" name="T60"/>
                <a:gd fmla="*/ 105 h 112" name="T61"/>
                <a:gd fmla="*/ 92 w 100" name="T62"/>
                <a:gd fmla="*/ 107 h 112" name="T63"/>
                <a:gd fmla="*/ 8 w 100" name="T64"/>
                <a:gd fmla="*/ 108 h 112" name="T65"/>
                <a:gd fmla="*/ 96 w 100" name="T66"/>
                <a:gd fmla="*/ 54 h 112" name="T67"/>
                <a:gd fmla="*/ 71 w 100" name="T68"/>
                <a:gd fmla="*/ 79 h 112" name="T69"/>
                <a:gd fmla="*/ 70 w 100" name="T70"/>
                <a:gd fmla="*/ 79 h 112" name="T71"/>
                <a:gd fmla="*/ 96 w 100" name="T72"/>
                <a:gd fmla="*/ 53 h 11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2" w="100">
                  <a:moveTo>
                    <a:pt x="100" y="46"/>
                  </a:moveTo>
                  <a:cubicBezTo>
                    <a:pt x="80" y="26"/>
                    <a:pt x="80" y="26"/>
                    <a:pt x="80" y="26"/>
                  </a:cubicBezTo>
                  <a:cubicBezTo>
                    <a:pt x="80" y="26"/>
                    <a:pt x="80" y="26"/>
                    <a:pt x="80" y="26"/>
                  </a:cubicBezTo>
                  <a:cubicBezTo>
                    <a:pt x="66" y="12"/>
                    <a:pt x="66" y="12"/>
                    <a:pt x="66" y="12"/>
                  </a:cubicBezTo>
                  <a:cubicBezTo>
                    <a:pt x="66" y="12"/>
                    <a:pt x="66" y="12"/>
                    <a:pt x="66" y="12"/>
                  </a:cubicBezTo>
                  <a:cubicBezTo>
                    <a:pt x="58" y="4"/>
                    <a:pt x="58" y="4"/>
                    <a:pt x="58" y="4"/>
                  </a:cubicBezTo>
                  <a:cubicBezTo>
                    <a:pt x="57" y="2"/>
                    <a:pt x="57" y="2"/>
                    <a:pt x="57" y="2"/>
                  </a:cubicBezTo>
                  <a:cubicBezTo>
                    <a:pt x="55" y="1"/>
                    <a:pt x="53" y="0"/>
                    <a:pt x="50" y="0"/>
                  </a:cubicBezTo>
                  <a:cubicBezTo>
                    <a:pt x="48" y="0"/>
                    <a:pt x="46" y="1"/>
                    <a:pt x="44" y="2"/>
                  </a:cubicBezTo>
                  <a:cubicBezTo>
                    <a:pt x="35" y="12"/>
                    <a:pt x="35" y="12"/>
                    <a:pt x="35" y="12"/>
                  </a:cubicBezTo>
                  <a:cubicBezTo>
                    <a:pt x="20" y="12"/>
                    <a:pt x="20" y="12"/>
                    <a:pt x="20" y="12"/>
                  </a:cubicBezTo>
                  <a:cubicBezTo>
                    <a:pt x="20" y="26"/>
                    <a:pt x="20" y="26"/>
                    <a:pt x="20" y="26"/>
                  </a:cubicBezTo>
                  <a:cubicBezTo>
                    <a:pt x="17" y="29"/>
                    <a:pt x="17" y="29"/>
                    <a:pt x="17" y="29"/>
                  </a:cubicBezTo>
                  <a:cubicBezTo>
                    <a:pt x="6" y="41"/>
                    <a:pt x="6" y="41"/>
                    <a:pt x="6" y="41"/>
                  </a:cubicBezTo>
                  <a:cubicBezTo>
                    <a:pt x="6" y="41"/>
                    <a:pt x="6" y="41"/>
                    <a:pt x="6" y="41"/>
                  </a:cubicBezTo>
                  <a:cubicBezTo>
                    <a:pt x="0" y="46"/>
                    <a:pt x="0" y="46"/>
                    <a:pt x="0" y="46"/>
                  </a:cubicBezTo>
                  <a:cubicBezTo>
                    <a:pt x="0" y="48"/>
                    <a:pt x="0" y="48"/>
                    <a:pt x="0" y="48"/>
                  </a:cubicBezTo>
                  <a:cubicBezTo>
                    <a:pt x="0" y="112"/>
                    <a:pt x="0" y="112"/>
                    <a:pt x="0" y="112"/>
                  </a:cubicBezTo>
                  <a:cubicBezTo>
                    <a:pt x="100" y="112"/>
                    <a:pt x="100" y="112"/>
                    <a:pt x="100" y="112"/>
                  </a:cubicBezTo>
                  <a:cubicBezTo>
                    <a:pt x="100" y="48"/>
                    <a:pt x="100" y="48"/>
                    <a:pt x="100" y="48"/>
                  </a:cubicBezTo>
                  <a:cubicBezTo>
                    <a:pt x="100" y="46"/>
                    <a:pt x="100" y="46"/>
                    <a:pt x="100" y="46"/>
                  </a:cubicBezTo>
                  <a:close/>
                  <a:moveTo>
                    <a:pt x="96" y="47"/>
                  </a:moveTo>
                  <a:cubicBezTo>
                    <a:pt x="80" y="63"/>
                    <a:pt x="80" y="63"/>
                    <a:pt x="80" y="63"/>
                  </a:cubicBezTo>
                  <a:cubicBezTo>
                    <a:pt x="80" y="32"/>
                    <a:pt x="80" y="32"/>
                    <a:pt x="80" y="32"/>
                  </a:cubicBezTo>
                  <a:lnTo>
                    <a:pt x="96" y="47"/>
                  </a:lnTo>
                  <a:close/>
                  <a:moveTo>
                    <a:pt x="47" y="5"/>
                  </a:moveTo>
                  <a:cubicBezTo>
                    <a:pt x="49" y="3"/>
                    <a:pt x="52" y="3"/>
                    <a:pt x="54" y="5"/>
                  </a:cubicBezTo>
                  <a:cubicBezTo>
                    <a:pt x="60" y="12"/>
                    <a:pt x="60" y="12"/>
                    <a:pt x="60" y="12"/>
                  </a:cubicBezTo>
                  <a:cubicBezTo>
                    <a:pt x="41" y="12"/>
                    <a:pt x="41" y="12"/>
                    <a:pt x="41" y="12"/>
                  </a:cubicBezTo>
                  <a:lnTo>
                    <a:pt x="47" y="5"/>
                  </a:lnTo>
                  <a:close/>
                  <a:moveTo>
                    <a:pt x="64" y="16"/>
                  </a:moveTo>
                  <a:cubicBezTo>
                    <a:pt x="76" y="28"/>
                    <a:pt x="76" y="28"/>
                    <a:pt x="76" y="28"/>
                  </a:cubicBezTo>
                  <a:cubicBezTo>
                    <a:pt x="76" y="67"/>
                    <a:pt x="76" y="67"/>
                    <a:pt x="76" y="67"/>
                  </a:cubicBezTo>
                  <a:cubicBezTo>
                    <a:pt x="67" y="76"/>
                    <a:pt x="67" y="76"/>
                    <a:pt x="67" y="76"/>
                  </a:cubicBezTo>
                  <a:cubicBezTo>
                    <a:pt x="58" y="67"/>
                    <a:pt x="58" y="67"/>
                    <a:pt x="58" y="67"/>
                  </a:cubicBezTo>
                  <a:cubicBezTo>
                    <a:pt x="57" y="65"/>
                    <a:pt x="57" y="65"/>
                    <a:pt x="57" y="65"/>
                  </a:cubicBezTo>
                  <a:cubicBezTo>
                    <a:pt x="55" y="64"/>
                    <a:pt x="53" y="63"/>
                    <a:pt x="50" y="63"/>
                  </a:cubicBezTo>
                  <a:cubicBezTo>
                    <a:pt x="48" y="63"/>
                    <a:pt x="46" y="64"/>
                    <a:pt x="44" y="65"/>
                  </a:cubicBezTo>
                  <a:cubicBezTo>
                    <a:pt x="34" y="76"/>
                    <a:pt x="34" y="76"/>
                    <a:pt x="34" y="76"/>
                  </a:cubicBezTo>
                  <a:cubicBezTo>
                    <a:pt x="24" y="67"/>
                    <a:pt x="24" y="67"/>
                    <a:pt x="24" y="67"/>
                  </a:cubicBezTo>
                  <a:cubicBezTo>
                    <a:pt x="24" y="16"/>
                    <a:pt x="24" y="16"/>
                    <a:pt x="24" y="16"/>
                  </a:cubicBezTo>
                  <a:lnTo>
                    <a:pt x="64" y="16"/>
                  </a:lnTo>
                  <a:close/>
                  <a:moveTo>
                    <a:pt x="7" y="45"/>
                  </a:moveTo>
                  <a:cubicBezTo>
                    <a:pt x="20" y="32"/>
                    <a:pt x="20" y="32"/>
                    <a:pt x="20" y="32"/>
                  </a:cubicBezTo>
                  <a:cubicBezTo>
                    <a:pt x="20" y="63"/>
                    <a:pt x="20" y="63"/>
                    <a:pt x="20" y="63"/>
                  </a:cubicBezTo>
                  <a:cubicBezTo>
                    <a:pt x="5" y="47"/>
                    <a:pt x="5" y="47"/>
                    <a:pt x="5" y="47"/>
                  </a:cubicBezTo>
                  <a:lnTo>
                    <a:pt x="7" y="45"/>
                  </a:lnTo>
                  <a:close/>
                  <a:moveTo>
                    <a:pt x="4" y="56"/>
                  </a:moveTo>
                  <a:cubicBezTo>
                    <a:pt x="4" y="54"/>
                    <a:pt x="4" y="54"/>
                    <a:pt x="4" y="54"/>
                  </a:cubicBezTo>
                  <a:cubicBezTo>
                    <a:pt x="4" y="53"/>
                    <a:pt x="4" y="53"/>
                    <a:pt x="4" y="53"/>
                  </a:cubicBezTo>
                  <a:cubicBezTo>
                    <a:pt x="4" y="53"/>
                    <a:pt x="4" y="53"/>
                    <a:pt x="4" y="53"/>
                  </a:cubicBezTo>
                  <a:cubicBezTo>
                    <a:pt x="31" y="79"/>
                    <a:pt x="31" y="79"/>
                    <a:pt x="31" y="79"/>
                  </a:cubicBezTo>
                  <a:cubicBezTo>
                    <a:pt x="30" y="79"/>
                    <a:pt x="30" y="79"/>
                    <a:pt x="30" y="79"/>
                  </a:cubicBezTo>
                  <a:cubicBezTo>
                    <a:pt x="30" y="79"/>
                    <a:pt x="30" y="79"/>
                    <a:pt x="30" y="79"/>
                  </a:cubicBezTo>
                  <a:cubicBezTo>
                    <a:pt x="4" y="105"/>
                    <a:pt x="4" y="105"/>
                    <a:pt x="4" y="105"/>
                  </a:cubicBezTo>
                  <a:lnTo>
                    <a:pt x="4" y="56"/>
                  </a:lnTo>
                  <a:close/>
                  <a:moveTo>
                    <a:pt x="8" y="108"/>
                  </a:moveTo>
                  <a:cubicBezTo>
                    <a:pt x="10" y="106"/>
                    <a:pt x="10" y="106"/>
                    <a:pt x="10" y="106"/>
                  </a:cubicBezTo>
                  <a:cubicBezTo>
                    <a:pt x="10" y="106"/>
                    <a:pt x="10" y="106"/>
                    <a:pt x="10" y="106"/>
                  </a:cubicBezTo>
                  <a:cubicBezTo>
                    <a:pt x="47" y="68"/>
                    <a:pt x="47" y="68"/>
                    <a:pt x="47" y="68"/>
                  </a:cubicBezTo>
                  <a:cubicBezTo>
                    <a:pt x="49" y="66"/>
                    <a:pt x="52" y="66"/>
                    <a:pt x="54" y="68"/>
                  </a:cubicBezTo>
                  <a:cubicBezTo>
                    <a:pt x="90" y="105"/>
                    <a:pt x="90" y="105"/>
                    <a:pt x="90" y="105"/>
                  </a:cubicBezTo>
                  <a:cubicBezTo>
                    <a:pt x="90" y="105"/>
                    <a:pt x="90" y="105"/>
                    <a:pt x="90" y="105"/>
                  </a:cubicBezTo>
                  <a:cubicBezTo>
                    <a:pt x="92" y="107"/>
                    <a:pt x="92" y="107"/>
                    <a:pt x="92" y="107"/>
                  </a:cubicBezTo>
                  <a:cubicBezTo>
                    <a:pt x="93" y="108"/>
                    <a:pt x="93" y="108"/>
                    <a:pt x="93" y="108"/>
                  </a:cubicBezTo>
                  <a:lnTo>
                    <a:pt x="8" y="108"/>
                  </a:lnTo>
                  <a:close/>
                  <a:moveTo>
                    <a:pt x="96" y="53"/>
                  </a:moveTo>
                  <a:cubicBezTo>
                    <a:pt x="96" y="54"/>
                    <a:pt x="96" y="54"/>
                    <a:pt x="96" y="54"/>
                  </a:cubicBezTo>
                  <a:cubicBezTo>
                    <a:pt x="96" y="105"/>
                    <a:pt x="96" y="105"/>
                    <a:pt x="96" y="105"/>
                  </a:cubicBezTo>
                  <a:cubicBezTo>
                    <a:pt x="71" y="79"/>
                    <a:pt x="71" y="79"/>
                    <a:pt x="71" y="79"/>
                  </a:cubicBezTo>
                  <a:cubicBezTo>
                    <a:pt x="71" y="79"/>
                    <a:pt x="71" y="79"/>
                    <a:pt x="71" y="79"/>
                  </a:cubicBezTo>
                  <a:cubicBezTo>
                    <a:pt x="70" y="79"/>
                    <a:pt x="70" y="79"/>
                    <a:pt x="70" y="79"/>
                  </a:cubicBezTo>
                  <a:cubicBezTo>
                    <a:pt x="96" y="52"/>
                    <a:pt x="96" y="52"/>
                    <a:pt x="96" y="52"/>
                  </a:cubicBezTo>
                  <a:lnTo>
                    <a:pt x="96" y="53"/>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35" name="Rectangle 9"/>
            <p:cNvSpPr>
              <a:spLocks noChangeArrowheads="1"/>
            </p:cNvSpPr>
            <p:nvPr/>
          </p:nvSpPr>
          <p:spPr bwMode="auto">
            <a:xfrm>
              <a:off x="4010025" y="1296988"/>
              <a:ext cx="106363" cy="15875"/>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a:defRPr/>
              </a:pPr>
              <a:endParaRPr altLang="en-US" lang="zh-CN"/>
            </a:p>
          </p:txBody>
        </p:sp>
        <p:sp>
          <p:nvSpPr>
            <p:cNvPr id="36" name="Rectangle 10"/>
            <p:cNvSpPr>
              <a:spLocks noChangeArrowheads="1"/>
            </p:cNvSpPr>
            <p:nvPr/>
          </p:nvSpPr>
          <p:spPr bwMode="auto">
            <a:xfrm>
              <a:off x="4010025" y="1387475"/>
              <a:ext cx="106363" cy="14288"/>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a:defRPr/>
              </a:pPr>
              <a:endParaRPr altLang="en-US" lang="zh-CN"/>
            </a:p>
          </p:txBody>
        </p:sp>
        <p:sp>
          <p:nvSpPr>
            <p:cNvPr id="37" name="Rectangle 11"/>
            <p:cNvSpPr>
              <a:spLocks noChangeArrowheads="1"/>
            </p:cNvSpPr>
            <p:nvPr/>
          </p:nvSpPr>
          <p:spPr bwMode="auto">
            <a:xfrm>
              <a:off x="4010025" y="1343025"/>
              <a:ext cx="76200" cy="14288"/>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a:defRPr/>
              </a:pPr>
              <a:endParaRPr altLang="en-US" lang="zh-CN"/>
            </a:p>
          </p:txBody>
        </p:sp>
      </p:grpSp>
      <p:grpSp>
        <p:nvGrpSpPr>
          <p:cNvPr id="38" name="组合 37"/>
          <p:cNvGrpSpPr/>
          <p:nvPr/>
        </p:nvGrpSpPr>
        <p:grpSpPr>
          <a:xfrm>
            <a:off x="5905050" y="1013620"/>
            <a:ext cx="276554" cy="350712"/>
            <a:chOff x="5280025" y="1222375"/>
            <a:chExt cx="284163" cy="360363"/>
          </a:xfrm>
          <a:solidFill>
            <a:srgbClr val="157E9F"/>
          </a:solidFill>
        </p:grpSpPr>
        <p:sp>
          <p:nvSpPr>
            <p:cNvPr id="39" name="Freeform 12"/>
            <p:cNvSpPr>
              <a:spLocks noEditPoints="1"/>
            </p:cNvSpPr>
            <p:nvPr/>
          </p:nvSpPr>
          <p:spPr bwMode="auto">
            <a:xfrm>
              <a:off x="5280025" y="1222375"/>
              <a:ext cx="284163" cy="360363"/>
            </a:xfrm>
            <a:custGeom>
              <a:gdLst>
                <a:gd fmla="*/ 0 w 179" name="T0"/>
                <a:gd fmla="*/ 0 h 227" name="T1"/>
                <a:gd fmla="*/ 0 w 179" name="T2"/>
                <a:gd fmla="*/ 227 h 227" name="T3"/>
                <a:gd fmla="*/ 90 w 179" name="T4"/>
                <a:gd fmla="*/ 161 h 227" name="T5"/>
                <a:gd fmla="*/ 179 w 179" name="T6"/>
                <a:gd fmla="*/ 227 h 227" name="T7"/>
                <a:gd fmla="*/ 179 w 179" name="T8"/>
                <a:gd fmla="*/ 0 h 227" name="T9"/>
                <a:gd fmla="*/ 0 w 179" name="T10"/>
                <a:gd fmla="*/ 0 h 227" name="T11"/>
                <a:gd fmla="*/ 170 w 179" name="T12"/>
                <a:gd fmla="*/ 208 h 227" name="T13"/>
                <a:gd fmla="*/ 94 w 179" name="T14"/>
                <a:gd fmla="*/ 154 h 227" name="T15"/>
                <a:gd fmla="*/ 90 w 179" name="T16"/>
                <a:gd fmla="*/ 149 h 227" name="T17"/>
                <a:gd fmla="*/ 82 w 179" name="T18"/>
                <a:gd fmla="*/ 154 h 227" name="T19"/>
                <a:gd fmla="*/ 9 w 179" name="T20"/>
                <a:gd fmla="*/ 208 h 227" name="T21"/>
                <a:gd fmla="*/ 9 w 179" name="T22"/>
                <a:gd fmla="*/ 9 h 227" name="T23"/>
                <a:gd fmla="*/ 170 w 179" name="T24"/>
                <a:gd fmla="*/ 9 h 227" name="T25"/>
                <a:gd fmla="*/ 170 w 179" name="T26"/>
                <a:gd fmla="*/ 208 h 22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26" w="179">
                  <a:moveTo>
                    <a:pt x="0" y="0"/>
                  </a:moveTo>
                  <a:lnTo>
                    <a:pt x="0" y="227"/>
                  </a:lnTo>
                  <a:lnTo>
                    <a:pt x="90" y="161"/>
                  </a:lnTo>
                  <a:lnTo>
                    <a:pt x="179" y="227"/>
                  </a:lnTo>
                  <a:lnTo>
                    <a:pt x="179" y="0"/>
                  </a:lnTo>
                  <a:lnTo>
                    <a:pt x="0" y="0"/>
                  </a:lnTo>
                  <a:close/>
                  <a:moveTo>
                    <a:pt x="170" y="208"/>
                  </a:moveTo>
                  <a:lnTo>
                    <a:pt x="94" y="154"/>
                  </a:lnTo>
                  <a:lnTo>
                    <a:pt x="90" y="149"/>
                  </a:lnTo>
                  <a:lnTo>
                    <a:pt x="82" y="154"/>
                  </a:lnTo>
                  <a:lnTo>
                    <a:pt x="9" y="208"/>
                  </a:lnTo>
                  <a:lnTo>
                    <a:pt x="9" y="9"/>
                  </a:lnTo>
                  <a:lnTo>
                    <a:pt x="170" y="9"/>
                  </a:lnTo>
                  <a:lnTo>
                    <a:pt x="170" y="208"/>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40" name="Rectangle 13"/>
            <p:cNvSpPr>
              <a:spLocks noChangeArrowheads="1"/>
            </p:cNvSpPr>
            <p:nvPr/>
          </p:nvSpPr>
          <p:spPr bwMode="auto">
            <a:xfrm>
              <a:off x="5354638" y="1312863"/>
              <a:ext cx="134938" cy="14288"/>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a:defRPr/>
              </a:pPr>
              <a:endParaRPr altLang="en-US" lang="zh-CN"/>
            </a:p>
          </p:txBody>
        </p:sp>
        <p:sp>
          <p:nvSpPr>
            <p:cNvPr id="41" name="Rectangle 14"/>
            <p:cNvSpPr>
              <a:spLocks noChangeArrowheads="1"/>
            </p:cNvSpPr>
            <p:nvPr/>
          </p:nvSpPr>
          <p:spPr bwMode="auto">
            <a:xfrm>
              <a:off x="5354638" y="1371600"/>
              <a:ext cx="134938" cy="15875"/>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a:defRPr/>
              </a:pPr>
              <a:endParaRPr altLang="en-US" lang="zh-CN"/>
            </a:p>
          </p:txBody>
        </p:sp>
      </p:grpSp>
      <p:sp>
        <p:nvSpPr>
          <p:cNvPr id="42" name="Freeform 15"/>
          <p:cNvSpPr>
            <a:spLocks noEditPoints="1"/>
          </p:cNvSpPr>
          <p:nvPr/>
        </p:nvSpPr>
        <p:spPr bwMode="auto">
          <a:xfrm>
            <a:off x="7183224" y="1003623"/>
            <a:ext cx="365148" cy="352557"/>
          </a:xfrm>
          <a:custGeom>
            <a:gdLst>
              <a:gd fmla="*/ 210374 w 237" name="T0"/>
              <a:gd fmla="*/ 2337 h 229" name="T1"/>
              <a:gd fmla="*/ 210374 w 237" name="T2"/>
              <a:gd fmla="*/ 2337 h 229" name="T3"/>
              <a:gd fmla="*/ 204531 w 237" name="T4"/>
              <a:gd fmla="*/ 0 h 229" name="T5"/>
              <a:gd fmla="*/ 199856 w 237" name="T6"/>
              <a:gd fmla="*/ 2337 h 229" name="T7"/>
              <a:gd fmla="*/ 199856 w 237" name="T8"/>
              <a:gd fmla="*/ 2337 h 229" name="T9"/>
              <a:gd fmla="*/ 139081 w 237" name="T10"/>
              <a:gd fmla="*/ 32725 h 229" name="T11"/>
              <a:gd fmla="*/ 78306 w 237" name="T12"/>
              <a:gd fmla="*/ 4675 h 229" name="T13"/>
              <a:gd fmla="*/ 78306 w 237" name="T14"/>
              <a:gd fmla="*/ 2337 h 229" name="T15"/>
              <a:gd fmla="*/ 72462 w 237" name="T16"/>
              <a:gd fmla="*/ 0 h 229" name="T17"/>
              <a:gd fmla="*/ 66619 w 237" name="T18"/>
              <a:gd fmla="*/ 2337 h 229" name="T19"/>
              <a:gd fmla="*/ 66619 w 237" name="T20"/>
              <a:gd fmla="*/ 2337 h 229" name="T21"/>
              <a:gd fmla="*/ 0 w 237" name="T22"/>
              <a:gd fmla="*/ 35062 h 229" name="T23"/>
              <a:gd fmla="*/ 0 w 237" name="T24"/>
              <a:gd fmla="*/ 267643 h 229" name="T25"/>
              <a:gd fmla="*/ 72462 w 237" name="T26"/>
              <a:gd fmla="*/ 232581 h 229" name="T27"/>
              <a:gd fmla="*/ 130900 w 237" name="T28"/>
              <a:gd fmla="*/ 262968 h 229" name="T29"/>
              <a:gd fmla="*/ 133237 w 237" name="T30"/>
              <a:gd fmla="*/ 262968 h 229" name="T31"/>
              <a:gd fmla="*/ 139081 w 237" name="T32"/>
              <a:gd fmla="*/ 265306 h 229" name="T33"/>
              <a:gd fmla="*/ 143756 w 237" name="T34"/>
              <a:gd fmla="*/ 262968 h 229" name="T35"/>
              <a:gd fmla="*/ 147262 w 237" name="T36"/>
              <a:gd fmla="*/ 262968 h 229" name="T37"/>
              <a:gd fmla="*/ 204531 w 237" name="T38"/>
              <a:gd fmla="*/ 232581 h 229" name="T39"/>
              <a:gd fmla="*/ 276993 w 237" name="T40"/>
              <a:gd fmla="*/ 267643 h 229" name="T41"/>
              <a:gd fmla="*/ 276993 w 237" name="T42"/>
              <a:gd fmla="*/ 35062 h 229" name="T43"/>
              <a:gd fmla="*/ 210374 w 237" name="T44"/>
              <a:gd fmla="*/ 2337 h 229" name="T45"/>
              <a:gd fmla="*/ 66619 w 237" name="T46"/>
              <a:gd fmla="*/ 223231 h 229" name="T47"/>
              <a:gd fmla="*/ 11687 w 237" name="T48"/>
              <a:gd fmla="*/ 251281 h 229" name="T49"/>
              <a:gd fmla="*/ 11687 w 237" name="T50"/>
              <a:gd fmla="*/ 44412 h 229" name="T51"/>
              <a:gd fmla="*/ 66619 w 237" name="T52"/>
              <a:gd fmla="*/ 16362 h 229" name="T53"/>
              <a:gd fmla="*/ 66619 w 237" name="T54"/>
              <a:gd fmla="*/ 223231 h 229" name="T55"/>
              <a:gd fmla="*/ 133237 w 237" name="T56"/>
              <a:gd fmla="*/ 251281 h 229" name="T57"/>
              <a:gd fmla="*/ 78306 w 237" name="T58"/>
              <a:gd fmla="*/ 223231 h 229" name="T59"/>
              <a:gd fmla="*/ 78306 w 237" name="T60"/>
              <a:gd fmla="*/ 16362 h 229" name="T61"/>
              <a:gd fmla="*/ 133237 w 237" name="T62"/>
              <a:gd fmla="*/ 44412 h 229" name="T63"/>
              <a:gd fmla="*/ 133237 w 237" name="T64"/>
              <a:gd fmla="*/ 251281 h 229" name="T65"/>
              <a:gd fmla="*/ 199856 w 237" name="T66"/>
              <a:gd fmla="*/ 223231 h 229" name="T67"/>
              <a:gd fmla="*/ 143756 w 237" name="T68"/>
              <a:gd fmla="*/ 251281 h 229" name="T69"/>
              <a:gd fmla="*/ 143756 w 237" name="T70"/>
              <a:gd fmla="*/ 44412 h 229" name="T71"/>
              <a:gd fmla="*/ 199856 w 237" name="T72"/>
              <a:gd fmla="*/ 16362 h 229" name="T73"/>
              <a:gd fmla="*/ 199856 w 237" name="T74"/>
              <a:gd fmla="*/ 223231 h 229" name="T75"/>
              <a:gd fmla="*/ 265306 w 237" name="T76"/>
              <a:gd fmla="*/ 251281 h 229" name="T77"/>
              <a:gd fmla="*/ 210374 w 237" name="T78"/>
              <a:gd fmla="*/ 223231 h 229" name="T79"/>
              <a:gd fmla="*/ 210374 w 237" name="T80"/>
              <a:gd fmla="*/ 16362 h 229" name="T81"/>
              <a:gd fmla="*/ 265306 w 237" name="T82"/>
              <a:gd fmla="*/ 44412 h 229" name="T83"/>
              <a:gd fmla="*/ 265306 w 237" name="T84"/>
              <a:gd fmla="*/ 251281 h 229"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229" w="236">
                <a:moveTo>
                  <a:pt x="180" y="2"/>
                </a:moveTo>
                <a:lnTo>
                  <a:pt x="180" y="2"/>
                </a:lnTo>
                <a:lnTo>
                  <a:pt x="175" y="0"/>
                </a:lnTo>
                <a:lnTo>
                  <a:pt x="171" y="2"/>
                </a:lnTo>
                <a:lnTo>
                  <a:pt x="119" y="28"/>
                </a:lnTo>
                <a:lnTo>
                  <a:pt x="67" y="4"/>
                </a:lnTo>
                <a:lnTo>
                  <a:pt x="67" y="2"/>
                </a:lnTo>
                <a:lnTo>
                  <a:pt x="62" y="0"/>
                </a:lnTo>
                <a:lnTo>
                  <a:pt x="57" y="2"/>
                </a:lnTo>
                <a:lnTo>
                  <a:pt x="0" y="30"/>
                </a:lnTo>
                <a:lnTo>
                  <a:pt x="0" y="229"/>
                </a:lnTo>
                <a:lnTo>
                  <a:pt x="62" y="199"/>
                </a:lnTo>
                <a:lnTo>
                  <a:pt x="112" y="225"/>
                </a:lnTo>
                <a:lnTo>
                  <a:pt x="114" y="225"/>
                </a:lnTo>
                <a:lnTo>
                  <a:pt x="119" y="227"/>
                </a:lnTo>
                <a:lnTo>
                  <a:pt x="123" y="225"/>
                </a:lnTo>
                <a:lnTo>
                  <a:pt x="126" y="225"/>
                </a:lnTo>
                <a:lnTo>
                  <a:pt x="175" y="199"/>
                </a:lnTo>
                <a:lnTo>
                  <a:pt x="237" y="229"/>
                </a:lnTo>
                <a:lnTo>
                  <a:pt x="237" y="30"/>
                </a:lnTo>
                <a:lnTo>
                  <a:pt x="180" y="2"/>
                </a:lnTo>
                <a:close/>
                <a:moveTo>
                  <a:pt x="57" y="191"/>
                </a:moveTo>
                <a:lnTo>
                  <a:pt x="10" y="215"/>
                </a:lnTo>
                <a:lnTo>
                  <a:pt x="10" y="38"/>
                </a:lnTo>
                <a:lnTo>
                  <a:pt x="57" y="14"/>
                </a:lnTo>
                <a:lnTo>
                  <a:pt x="57" y="191"/>
                </a:lnTo>
                <a:close/>
                <a:moveTo>
                  <a:pt x="114" y="215"/>
                </a:moveTo>
                <a:lnTo>
                  <a:pt x="67" y="191"/>
                </a:lnTo>
                <a:lnTo>
                  <a:pt x="67" y="14"/>
                </a:lnTo>
                <a:lnTo>
                  <a:pt x="114" y="38"/>
                </a:lnTo>
                <a:lnTo>
                  <a:pt x="114" y="215"/>
                </a:lnTo>
                <a:close/>
                <a:moveTo>
                  <a:pt x="171" y="191"/>
                </a:moveTo>
                <a:lnTo>
                  <a:pt x="123" y="215"/>
                </a:lnTo>
                <a:lnTo>
                  <a:pt x="123" y="38"/>
                </a:lnTo>
                <a:lnTo>
                  <a:pt x="171" y="14"/>
                </a:lnTo>
                <a:lnTo>
                  <a:pt x="171" y="191"/>
                </a:lnTo>
                <a:close/>
                <a:moveTo>
                  <a:pt x="227" y="215"/>
                </a:moveTo>
                <a:lnTo>
                  <a:pt x="180" y="191"/>
                </a:lnTo>
                <a:lnTo>
                  <a:pt x="180" y="14"/>
                </a:lnTo>
                <a:lnTo>
                  <a:pt x="227" y="38"/>
                </a:lnTo>
                <a:lnTo>
                  <a:pt x="227" y="215"/>
                </a:lnTo>
                <a:close/>
              </a:path>
            </a:pathLst>
          </a:custGeom>
          <a:solidFill>
            <a:srgbClr val="157E9F"/>
          </a:solidFill>
          <a:ln>
            <a:noFill/>
          </a:ln>
        </p:spPr>
        <p:txBody>
          <a:bodyPr/>
          <a:lstStyle/>
          <a:p>
            <a:endParaRPr altLang="en-US" lang="zh-CN"/>
          </a:p>
        </p:txBody>
      </p:sp>
      <p:grpSp>
        <p:nvGrpSpPr>
          <p:cNvPr id="43" name="组合 42"/>
          <p:cNvGrpSpPr/>
          <p:nvPr/>
        </p:nvGrpSpPr>
        <p:grpSpPr>
          <a:xfrm>
            <a:off x="8494453" y="984265"/>
            <a:ext cx="336807" cy="380067"/>
            <a:chOff x="7940675" y="1192213"/>
            <a:chExt cx="346075" cy="390525"/>
          </a:xfrm>
          <a:solidFill>
            <a:srgbClr val="157E9F"/>
          </a:solidFill>
        </p:grpSpPr>
        <p:sp>
          <p:nvSpPr>
            <p:cNvPr id="44" name="Freeform 16"/>
            <p:cNvSpPr>
              <a:spLocks noEditPoints="1"/>
            </p:cNvSpPr>
            <p:nvPr/>
          </p:nvSpPr>
          <p:spPr bwMode="auto">
            <a:xfrm>
              <a:off x="7940675" y="1192213"/>
              <a:ext cx="346075" cy="346075"/>
            </a:xfrm>
            <a:custGeom>
              <a:gdLst>
                <a:gd fmla="*/ 80 w 92" name="T0"/>
                <a:gd fmla="*/ 74 h 92" name="T1"/>
                <a:gd fmla="*/ 80 w 92" name="T2"/>
                <a:gd fmla="*/ 42 h 92" name="T3"/>
                <a:gd fmla="*/ 52 w 92" name="T4"/>
                <a:gd fmla="*/ 8 h 92" name="T5"/>
                <a:gd fmla="*/ 52 w 92" name="T6"/>
                <a:gd fmla="*/ 4 h 92" name="T7"/>
                <a:gd fmla="*/ 48 w 92" name="T8"/>
                <a:gd fmla="*/ 0 h 92" name="T9"/>
                <a:gd fmla="*/ 44 w 92" name="T10"/>
                <a:gd fmla="*/ 0 h 92" name="T11"/>
                <a:gd fmla="*/ 40 w 92" name="T12"/>
                <a:gd fmla="*/ 4 h 92" name="T13"/>
                <a:gd fmla="*/ 40 w 92" name="T14"/>
                <a:gd fmla="*/ 8 h 92" name="T15"/>
                <a:gd fmla="*/ 12 w 92" name="T16"/>
                <a:gd fmla="*/ 42 h 92" name="T17"/>
                <a:gd fmla="*/ 12 w 92" name="T18"/>
                <a:gd fmla="*/ 74 h 92" name="T19"/>
                <a:gd fmla="*/ 0 w 92" name="T20"/>
                <a:gd fmla="*/ 85 h 92" name="T21"/>
                <a:gd fmla="*/ 0 w 92" name="T22"/>
                <a:gd fmla="*/ 92 h 92" name="T23"/>
                <a:gd fmla="*/ 92 w 92" name="T24"/>
                <a:gd fmla="*/ 92 h 92" name="T25"/>
                <a:gd fmla="*/ 92 w 92" name="T26"/>
                <a:gd fmla="*/ 85 h 92" name="T27"/>
                <a:gd fmla="*/ 80 w 92" name="T28"/>
                <a:gd fmla="*/ 74 h 92" name="T29"/>
                <a:gd fmla="*/ 88 w 92" name="T30"/>
                <a:gd fmla="*/ 88 h 92" name="T31"/>
                <a:gd fmla="*/ 4 w 92" name="T32"/>
                <a:gd fmla="*/ 88 h 92" name="T33"/>
                <a:gd fmla="*/ 4 w 92" name="T34"/>
                <a:gd fmla="*/ 87 h 92" name="T35"/>
                <a:gd fmla="*/ 14 w 92" name="T36"/>
                <a:gd fmla="*/ 77 h 92" name="T37"/>
                <a:gd fmla="*/ 16 w 92" name="T38"/>
                <a:gd fmla="*/ 76 h 92" name="T39"/>
                <a:gd fmla="*/ 16 w 92" name="T40"/>
                <a:gd fmla="*/ 74 h 92" name="T41"/>
                <a:gd fmla="*/ 16 w 92" name="T42"/>
                <a:gd fmla="*/ 42 h 92" name="T43"/>
                <a:gd fmla="*/ 46 w 92" name="T44"/>
                <a:gd fmla="*/ 12 h 92" name="T45"/>
                <a:gd fmla="*/ 76 w 92" name="T46"/>
                <a:gd fmla="*/ 42 h 92" name="T47"/>
                <a:gd fmla="*/ 76 w 92" name="T48"/>
                <a:gd fmla="*/ 74 h 92" name="T49"/>
                <a:gd fmla="*/ 76 w 92" name="T50"/>
                <a:gd fmla="*/ 76 h 92" name="T51"/>
                <a:gd fmla="*/ 77 w 92" name="T52"/>
                <a:gd fmla="*/ 77 h 92" name="T53"/>
                <a:gd fmla="*/ 88 w 92" name="T54"/>
                <a:gd fmla="*/ 87 h 92" name="T55"/>
                <a:gd fmla="*/ 88 w 92" name="T56"/>
                <a:gd fmla="*/ 88 h 9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92" w="92">
                  <a:moveTo>
                    <a:pt x="80" y="74"/>
                  </a:moveTo>
                  <a:cubicBezTo>
                    <a:pt x="80" y="42"/>
                    <a:pt x="80" y="42"/>
                    <a:pt x="80" y="42"/>
                  </a:cubicBezTo>
                  <a:cubicBezTo>
                    <a:pt x="80" y="25"/>
                    <a:pt x="67" y="11"/>
                    <a:pt x="52" y="8"/>
                  </a:cubicBezTo>
                  <a:cubicBezTo>
                    <a:pt x="52" y="4"/>
                    <a:pt x="52" y="4"/>
                    <a:pt x="52" y="4"/>
                  </a:cubicBezTo>
                  <a:cubicBezTo>
                    <a:pt x="52" y="2"/>
                    <a:pt x="50" y="0"/>
                    <a:pt x="48" y="0"/>
                  </a:cubicBezTo>
                  <a:cubicBezTo>
                    <a:pt x="44" y="0"/>
                    <a:pt x="44" y="0"/>
                    <a:pt x="44" y="0"/>
                  </a:cubicBezTo>
                  <a:cubicBezTo>
                    <a:pt x="41" y="0"/>
                    <a:pt x="40" y="2"/>
                    <a:pt x="40" y="4"/>
                  </a:cubicBezTo>
                  <a:cubicBezTo>
                    <a:pt x="40" y="8"/>
                    <a:pt x="40" y="8"/>
                    <a:pt x="40" y="8"/>
                  </a:cubicBezTo>
                  <a:cubicBezTo>
                    <a:pt x="24" y="11"/>
                    <a:pt x="12" y="25"/>
                    <a:pt x="12" y="42"/>
                  </a:cubicBezTo>
                  <a:cubicBezTo>
                    <a:pt x="12" y="74"/>
                    <a:pt x="12" y="74"/>
                    <a:pt x="12" y="74"/>
                  </a:cubicBezTo>
                  <a:cubicBezTo>
                    <a:pt x="0" y="85"/>
                    <a:pt x="0" y="85"/>
                    <a:pt x="0" y="85"/>
                  </a:cubicBezTo>
                  <a:cubicBezTo>
                    <a:pt x="0" y="92"/>
                    <a:pt x="0" y="92"/>
                    <a:pt x="0" y="92"/>
                  </a:cubicBezTo>
                  <a:cubicBezTo>
                    <a:pt x="92" y="92"/>
                    <a:pt x="92" y="92"/>
                    <a:pt x="92" y="92"/>
                  </a:cubicBezTo>
                  <a:cubicBezTo>
                    <a:pt x="92" y="85"/>
                    <a:pt x="92" y="85"/>
                    <a:pt x="92" y="85"/>
                  </a:cubicBezTo>
                  <a:lnTo>
                    <a:pt x="80" y="74"/>
                  </a:lnTo>
                  <a:close/>
                  <a:moveTo>
                    <a:pt x="88" y="88"/>
                  </a:moveTo>
                  <a:cubicBezTo>
                    <a:pt x="4" y="88"/>
                    <a:pt x="4" y="88"/>
                    <a:pt x="4" y="88"/>
                  </a:cubicBezTo>
                  <a:cubicBezTo>
                    <a:pt x="4" y="87"/>
                    <a:pt x="4" y="87"/>
                    <a:pt x="4" y="87"/>
                  </a:cubicBezTo>
                  <a:cubicBezTo>
                    <a:pt x="14" y="77"/>
                    <a:pt x="14" y="77"/>
                    <a:pt x="14" y="77"/>
                  </a:cubicBezTo>
                  <a:cubicBezTo>
                    <a:pt x="16" y="76"/>
                    <a:pt x="16" y="76"/>
                    <a:pt x="16" y="76"/>
                  </a:cubicBezTo>
                  <a:cubicBezTo>
                    <a:pt x="16" y="74"/>
                    <a:pt x="16" y="74"/>
                    <a:pt x="16" y="74"/>
                  </a:cubicBezTo>
                  <a:cubicBezTo>
                    <a:pt x="16" y="42"/>
                    <a:pt x="16" y="42"/>
                    <a:pt x="16" y="42"/>
                  </a:cubicBezTo>
                  <a:cubicBezTo>
                    <a:pt x="16" y="25"/>
                    <a:pt x="29" y="12"/>
                    <a:pt x="46" y="12"/>
                  </a:cubicBezTo>
                  <a:cubicBezTo>
                    <a:pt x="62" y="12"/>
                    <a:pt x="76" y="25"/>
                    <a:pt x="76" y="42"/>
                  </a:cubicBezTo>
                  <a:cubicBezTo>
                    <a:pt x="76" y="74"/>
                    <a:pt x="76" y="74"/>
                    <a:pt x="76" y="74"/>
                  </a:cubicBezTo>
                  <a:cubicBezTo>
                    <a:pt x="76" y="76"/>
                    <a:pt x="76" y="76"/>
                    <a:pt x="76" y="76"/>
                  </a:cubicBezTo>
                  <a:cubicBezTo>
                    <a:pt x="77" y="77"/>
                    <a:pt x="77" y="77"/>
                    <a:pt x="77" y="77"/>
                  </a:cubicBezTo>
                  <a:cubicBezTo>
                    <a:pt x="88" y="87"/>
                    <a:pt x="88" y="87"/>
                    <a:pt x="88" y="87"/>
                  </a:cubicBezTo>
                  <a:lnTo>
                    <a:pt x="88" y="88"/>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45" name="Freeform 17"/>
            <p:cNvSpPr/>
            <p:nvPr/>
          </p:nvSpPr>
          <p:spPr bwMode="auto">
            <a:xfrm>
              <a:off x="8083550" y="1552575"/>
              <a:ext cx="60325" cy="30163"/>
            </a:xfrm>
            <a:custGeom>
              <a:gdLst>
                <a:gd fmla="*/ 8 w 16" name="T0"/>
                <a:gd fmla="*/ 8 h 8" name="T1"/>
                <a:gd fmla="*/ 16 w 16" name="T2"/>
                <a:gd fmla="*/ 0 h 8" name="T3"/>
                <a:gd fmla="*/ 0 w 16" name="T4"/>
                <a:gd fmla="*/ 0 h 8" name="T5"/>
                <a:gd fmla="*/ 8 w 16" name="T6"/>
                <a:gd fmla="*/ 8 h 8" name="T7"/>
              </a:gdLst>
              <a:cxnLst>
                <a:cxn ang="0">
                  <a:pos x="T0" y="T1"/>
                </a:cxn>
                <a:cxn ang="0">
                  <a:pos x="T2" y="T3"/>
                </a:cxn>
                <a:cxn ang="0">
                  <a:pos x="T4" y="T5"/>
                </a:cxn>
                <a:cxn ang="0">
                  <a:pos x="T6" y="T7"/>
                </a:cxn>
              </a:cxnLst>
              <a:rect b="b" l="0" r="r" t="0"/>
              <a:pathLst>
                <a:path h="8" w="16">
                  <a:moveTo>
                    <a:pt x="8" y="8"/>
                  </a:moveTo>
                  <a:cubicBezTo>
                    <a:pt x="12" y="8"/>
                    <a:pt x="16" y="4"/>
                    <a:pt x="16" y="0"/>
                  </a:cubicBezTo>
                  <a:cubicBezTo>
                    <a:pt x="0" y="0"/>
                    <a:pt x="0" y="0"/>
                    <a:pt x="0" y="0"/>
                  </a:cubicBezTo>
                  <a:cubicBezTo>
                    <a:pt x="0" y="4"/>
                    <a:pt x="3" y="8"/>
                    <a:pt x="8" y="8"/>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grpSp>
      <p:grpSp>
        <p:nvGrpSpPr>
          <p:cNvPr id="46" name="组合 45"/>
          <p:cNvGrpSpPr/>
          <p:nvPr/>
        </p:nvGrpSpPr>
        <p:grpSpPr>
          <a:xfrm>
            <a:off x="9803060" y="1016709"/>
            <a:ext cx="380067" cy="366163"/>
            <a:chOff x="9285288" y="1225550"/>
            <a:chExt cx="390525" cy="376238"/>
          </a:xfrm>
          <a:solidFill>
            <a:srgbClr val="157E9F"/>
          </a:solidFill>
        </p:grpSpPr>
        <p:sp>
          <p:nvSpPr>
            <p:cNvPr id="47" name="Oval 18"/>
            <p:cNvSpPr>
              <a:spLocks noChangeArrowheads="1"/>
            </p:cNvSpPr>
            <p:nvPr/>
          </p:nvSpPr>
          <p:spPr bwMode="auto">
            <a:xfrm>
              <a:off x="9345613" y="1360488"/>
              <a:ext cx="30163" cy="30163"/>
            </a:xfrm>
            <a:prstGeom prst="ellipse">
              <a:avLst/>
            </a:pr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48" name="Oval 19"/>
            <p:cNvSpPr>
              <a:spLocks noChangeArrowheads="1"/>
            </p:cNvSpPr>
            <p:nvPr/>
          </p:nvSpPr>
          <p:spPr bwMode="auto">
            <a:xfrm>
              <a:off x="9390063" y="1360488"/>
              <a:ext cx="30163" cy="30163"/>
            </a:xfrm>
            <a:prstGeom prst="ellipse">
              <a:avLst/>
            </a:pr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49" name="Freeform 20"/>
            <p:cNvSpPr>
              <a:spLocks noEditPoints="1"/>
            </p:cNvSpPr>
            <p:nvPr/>
          </p:nvSpPr>
          <p:spPr bwMode="auto">
            <a:xfrm>
              <a:off x="9285288" y="1225550"/>
              <a:ext cx="390525" cy="376238"/>
            </a:xfrm>
            <a:custGeom>
              <a:gdLst>
                <a:gd fmla="*/ 102 w 104" name="T0"/>
                <a:gd fmla="*/ 20 h 100" name="T1"/>
                <a:gd fmla="*/ 80 w 104" name="T2"/>
                <a:gd fmla="*/ 20 h 100" name="T3"/>
                <a:gd fmla="*/ 80 w 104" name="T4"/>
                <a:gd fmla="*/ 0 h 100" name="T5"/>
                <a:gd fmla="*/ 24 w 104" name="T6"/>
                <a:gd fmla="*/ 0 h 100" name="T7"/>
                <a:gd fmla="*/ 24 w 104" name="T8"/>
                <a:gd fmla="*/ 20 h 100" name="T9"/>
                <a:gd fmla="*/ 2 w 104" name="T10"/>
                <a:gd fmla="*/ 20 h 100" name="T11"/>
                <a:gd fmla="*/ 0 w 104" name="T12"/>
                <a:gd fmla="*/ 22 h 100" name="T13"/>
                <a:gd fmla="*/ 0 w 104" name="T14"/>
                <a:gd fmla="*/ 82 h 100" name="T15"/>
                <a:gd fmla="*/ 2 w 104" name="T16"/>
                <a:gd fmla="*/ 84 h 100" name="T17"/>
                <a:gd fmla="*/ 24 w 104" name="T18"/>
                <a:gd fmla="*/ 84 h 100" name="T19"/>
                <a:gd fmla="*/ 24 w 104" name="T20"/>
                <a:gd fmla="*/ 100 h 100" name="T21"/>
                <a:gd fmla="*/ 80 w 104" name="T22"/>
                <a:gd fmla="*/ 100 h 100" name="T23"/>
                <a:gd fmla="*/ 80 w 104" name="T24"/>
                <a:gd fmla="*/ 84 h 100" name="T25"/>
                <a:gd fmla="*/ 102 w 104" name="T26"/>
                <a:gd fmla="*/ 84 h 100" name="T27"/>
                <a:gd fmla="*/ 104 w 104" name="T28"/>
                <a:gd fmla="*/ 82 h 100" name="T29"/>
                <a:gd fmla="*/ 104 w 104" name="T30"/>
                <a:gd fmla="*/ 22 h 100" name="T31"/>
                <a:gd fmla="*/ 102 w 104" name="T32"/>
                <a:gd fmla="*/ 20 h 100" name="T33"/>
                <a:gd fmla="*/ 28 w 104" name="T34"/>
                <a:gd fmla="*/ 4 h 100" name="T35"/>
                <a:gd fmla="*/ 76 w 104" name="T36"/>
                <a:gd fmla="*/ 4 h 100" name="T37"/>
                <a:gd fmla="*/ 76 w 104" name="T38"/>
                <a:gd fmla="*/ 20 h 100" name="T39"/>
                <a:gd fmla="*/ 28 w 104" name="T40"/>
                <a:gd fmla="*/ 20 h 100" name="T41"/>
                <a:gd fmla="*/ 28 w 104" name="T42"/>
                <a:gd fmla="*/ 4 h 100" name="T43"/>
                <a:gd fmla="*/ 76 w 104" name="T44"/>
                <a:gd fmla="*/ 96 h 100" name="T45"/>
                <a:gd fmla="*/ 28 w 104" name="T46"/>
                <a:gd fmla="*/ 96 h 100" name="T47"/>
                <a:gd fmla="*/ 28 w 104" name="T48"/>
                <a:gd fmla="*/ 60 h 100" name="T49"/>
                <a:gd fmla="*/ 76 w 104" name="T50"/>
                <a:gd fmla="*/ 60 h 100" name="T51"/>
                <a:gd fmla="*/ 76 w 104" name="T52"/>
                <a:gd fmla="*/ 96 h 100" name="T53"/>
                <a:gd fmla="*/ 100 w 104" name="T54"/>
                <a:gd fmla="*/ 80 h 100" name="T55"/>
                <a:gd fmla="*/ 80 w 104" name="T56"/>
                <a:gd fmla="*/ 80 h 100" name="T57"/>
                <a:gd fmla="*/ 80 w 104" name="T58"/>
                <a:gd fmla="*/ 56 h 100" name="T59"/>
                <a:gd fmla="*/ 24 w 104" name="T60"/>
                <a:gd fmla="*/ 56 h 100" name="T61"/>
                <a:gd fmla="*/ 24 w 104" name="T62"/>
                <a:gd fmla="*/ 80 h 100" name="T63"/>
                <a:gd fmla="*/ 4 w 104" name="T64"/>
                <a:gd fmla="*/ 80 h 100" name="T65"/>
                <a:gd fmla="*/ 4 w 104" name="T66"/>
                <a:gd fmla="*/ 24 h 100" name="T67"/>
                <a:gd fmla="*/ 24 w 104" name="T68"/>
                <a:gd fmla="*/ 24 h 100" name="T69"/>
                <a:gd fmla="*/ 80 w 104" name="T70"/>
                <a:gd fmla="*/ 24 h 100" name="T71"/>
                <a:gd fmla="*/ 100 w 104" name="T72"/>
                <a:gd fmla="*/ 24 h 100" name="T73"/>
                <a:gd fmla="*/ 100 w 104" name="T74"/>
                <a:gd fmla="*/ 80 h 10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0" w="104">
                  <a:moveTo>
                    <a:pt x="102" y="20"/>
                  </a:moveTo>
                  <a:cubicBezTo>
                    <a:pt x="80" y="20"/>
                    <a:pt x="80" y="20"/>
                    <a:pt x="80" y="20"/>
                  </a:cubicBezTo>
                  <a:cubicBezTo>
                    <a:pt x="80" y="0"/>
                    <a:pt x="80" y="0"/>
                    <a:pt x="80" y="0"/>
                  </a:cubicBezTo>
                  <a:cubicBezTo>
                    <a:pt x="24" y="0"/>
                    <a:pt x="24" y="0"/>
                    <a:pt x="24" y="0"/>
                  </a:cubicBezTo>
                  <a:cubicBezTo>
                    <a:pt x="24" y="20"/>
                    <a:pt x="24" y="20"/>
                    <a:pt x="24" y="20"/>
                  </a:cubicBezTo>
                  <a:cubicBezTo>
                    <a:pt x="2" y="20"/>
                    <a:pt x="2" y="20"/>
                    <a:pt x="2" y="20"/>
                  </a:cubicBezTo>
                  <a:cubicBezTo>
                    <a:pt x="1" y="20"/>
                    <a:pt x="0" y="21"/>
                    <a:pt x="0" y="22"/>
                  </a:cubicBezTo>
                  <a:cubicBezTo>
                    <a:pt x="0" y="82"/>
                    <a:pt x="0" y="82"/>
                    <a:pt x="0" y="82"/>
                  </a:cubicBezTo>
                  <a:cubicBezTo>
                    <a:pt x="0" y="83"/>
                    <a:pt x="1" y="84"/>
                    <a:pt x="2" y="84"/>
                  </a:cubicBezTo>
                  <a:cubicBezTo>
                    <a:pt x="24" y="84"/>
                    <a:pt x="24" y="84"/>
                    <a:pt x="24" y="84"/>
                  </a:cubicBezTo>
                  <a:cubicBezTo>
                    <a:pt x="24" y="100"/>
                    <a:pt x="24" y="100"/>
                    <a:pt x="24" y="100"/>
                  </a:cubicBezTo>
                  <a:cubicBezTo>
                    <a:pt x="80" y="100"/>
                    <a:pt x="80" y="100"/>
                    <a:pt x="80" y="100"/>
                  </a:cubicBezTo>
                  <a:cubicBezTo>
                    <a:pt x="80" y="84"/>
                    <a:pt x="80" y="84"/>
                    <a:pt x="80" y="84"/>
                  </a:cubicBezTo>
                  <a:cubicBezTo>
                    <a:pt x="102" y="84"/>
                    <a:pt x="102" y="84"/>
                    <a:pt x="102" y="84"/>
                  </a:cubicBezTo>
                  <a:cubicBezTo>
                    <a:pt x="103" y="84"/>
                    <a:pt x="104" y="83"/>
                    <a:pt x="104" y="82"/>
                  </a:cubicBezTo>
                  <a:cubicBezTo>
                    <a:pt x="104" y="22"/>
                    <a:pt x="104" y="22"/>
                    <a:pt x="104" y="22"/>
                  </a:cubicBezTo>
                  <a:cubicBezTo>
                    <a:pt x="104" y="21"/>
                    <a:pt x="103" y="20"/>
                    <a:pt x="102" y="20"/>
                  </a:cubicBezTo>
                  <a:close/>
                  <a:moveTo>
                    <a:pt x="28" y="4"/>
                  </a:moveTo>
                  <a:cubicBezTo>
                    <a:pt x="76" y="4"/>
                    <a:pt x="76" y="4"/>
                    <a:pt x="76" y="4"/>
                  </a:cubicBezTo>
                  <a:cubicBezTo>
                    <a:pt x="76" y="20"/>
                    <a:pt x="76" y="20"/>
                    <a:pt x="76" y="20"/>
                  </a:cubicBezTo>
                  <a:cubicBezTo>
                    <a:pt x="28" y="20"/>
                    <a:pt x="28" y="20"/>
                    <a:pt x="28" y="20"/>
                  </a:cubicBezTo>
                  <a:lnTo>
                    <a:pt x="28" y="4"/>
                  </a:lnTo>
                  <a:close/>
                  <a:moveTo>
                    <a:pt x="76" y="96"/>
                  </a:moveTo>
                  <a:cubicBezTo>
                    <a:pt x="28" y="96"/>
                    <a:pt x="28" y="96"/>
                    <a:pt x="28" y="96"/>
                  </a:cubicBezTo>
                  <a:cubicBezTo>
                    <a:pt x="28" y="60"/>
                    <a:pt x="28" y="60"/>
                    <a:pt x="28" y="60"/>
                  </a:cubicBezTo>
                  <a:cubicBezTo>
                    <a:pt x="76" y="60"/>
                    <a:pt x="76" y="60"/>
                    <a:pt x="76" y="60"/>
                  </a:cubicBezTo>
                  <a:lnTo>
                    <a:pt x="76" y="96"/>
                  </a:lnTo>
                  <a:close/>
                  <a:moveTo>
                    <a:pt x="100" y="80"/>
                  </a:moveTo>
                  <a:cubicBezTo>
                    <a:pt x="80" y="80"/>
                    <a:pt x="80" y="80"/>
                    <a:pt x="80" y="80"/>
                  </a:cubicBezTo>
                  <a:cubicBezTo>
                    <a:pt x="80" y="56"/>
                    <a:pt x="80" y="56"/>
                    <a:pt x="80" y="56"/>
                  </a:cubicBezTo>
                  <a:cubicBezTo>
                    <a:pt x="24" y="56"/>
                    <a:pt x="24" y="56"/>
                    <a:pt x="24" y="56"/>
                  </a:cubicBezTo>
                  <a:cubicBezTo>
                    <a:pt x="24" y="80"/>
                    <a:pt x="24" y="80"/>
                    <a:pt x="24" y="80"/>
                  </a:cubicBezTo>
                  <a:cubicBezTo>
                    <a:pt x="4" y="80"/>
                    <a:pt x="4" y="80"/>
                    <a:pt x="4" y="80"/>
                  </a:cubicBezTo>
                  <a:cubicBezTo>
                    <a:pt x="4" y="24"/>
                    <a:pt x="4" y="24"/>
                    <a:pt x="4" y="24"/>
                  </a:cubicBezTo>
                  <a:cubicBezTo>
                    <a:pt x="24" y="24"/>
                    <a:pt x="24" y="24"/>
                    <a:pt x="24" y="24"/>
                  </a:cubicBezTo>
                  <a:cubicBezTo>
                    <a:pt x="80" y="24"/>
                    <a:pt x="80" y="24"/>
                    <a:pt x="80" y="24"/>
                  </a:cubicBezTo>
                  <a:cubicBezTo>
                    <a:pt x="100" y="24"/>
                    <a:pt x="100" y="24"/>
                    <a:pt x="100" y="24"/>
                  </a:cubicBezTo>
                  <a:lnTo>
                    <a:pt x="100" y="80"/>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grpSp>
      <p:sp>
        <p:nvSpPr>
          <p:cNvPr id="50" name="Freeform 21"/>
          <p:cNvSpPr>
            <a:spLocks noEditPoints="1"/>
          </p:cNvSpPr>
          <p:nvPr/>
        </p:nvSpPr>
        <p:spPr bwMode="auto">
          <a:xfrm>
            <a:off x="11073937" y="980540"/>
            <a:ext cx="407119" cy="413414"/>
          </a:xfrm>
          <a:custGeom>
            <a:gdLst>
              <a:gd fmla="*/ 307380 w 111" name="T0"/>
              <a:gd fmla="*/ 49894 h 113" name="T1"/>
              <a:gd fmla="*/ 263073 w 111" name="T2"/>
              <a:gd fmla="*/ 8316 h 113" name="T3"/>
              <a:gd fmla="*/ 251996 w 111" name="T4"/>
              <a:gd fmla="*/ 16631 h 113" name="T5"/>
              <a:gd fmla="*/ 238150 w 111" name="T6"/>
              <a:gd fmla="*/ 2772 h 113" name="T7"/>
              <a:gd fmla="*/ 229843 w 111" name="T8"/>
              <a:gd fmla="*/ 2772 h 113" name="T9"/>
              <a:gd fmla="*/ 141229 w 111" name="T10"/>
              <a:gd fmla="*/ 91472 h 113" name="T11"/>
              <a:gd fmla="*/ 141229 w 111" name="T12"/>
              <a:gd fmla="*/ 99788 h 113" name="T13"/>
              <a:gd fmla="*/ 143998 w 111" name="T14"/>
              <a:gd fmla="*/ 102560 h 113" name="T15"/>
              <a:gd fmla="*/ 149536 w 111" name="T16"/>
              <a:gd fmla="*/ 99788 h 113" name="T17"/>
              <a:gd fmla="*/ 235381 w 111" name="T18"/>
              <a:gd fmla="*/ 13859 h 113" name="T19"/>
              <a:gd fmla="*/ 246458 w 111" name="T20"/>
              <a:gd fmla="*/ 24947 h 113" name="T21"/>
              <a:gd fmla="*/ 55384 w 111" name="T22"/>
              <a:gd fmla="*/ 216208 h 113" name="T23"/>
              <a:gd fmla="*/ 69230 w 111" name="T24"/>
              <a:gd fmla="*/ 230067 h 113" name="T25"/>
              <a:gd fmla="*/ 49845 w 111" name="T26"/>
              <a:gd fmla="*/ 224523 h 113" name="T27"/>
              <a:gd fmla="*/ 22154 w 111" name="T28"/>
              <a:gd fmla="*/ 235611 h 113" name="T29"/>
              <a:gd fmla="*/ 22154 w 111" name="T30"/>
              <a:gd fmla="*/ 238383 h 113" name="T31"/>
              <a:gd fmla="*/ 19384 w 111" name="T32"/>
              <a:gd fmla="*/ 241155 h 113" name="T33"/>
              <a:gd fmla="*/ 19384 w 111" name="T34"/>
              <a:gd fmla="*/ 241155 h 113" name="T35"/>
              <a:gd fmla="*/ 19384 w 111" name="T36"/>
              <a:gd fmla="*/ 243927 h 113" name="T37"/>
              <a:gd fmla="*/ 0 w 111" name="T38"/>
              <a:gd fmla="*/ 313224 h 113" name="T39"/>
              <a:gd fmla="*/ 5538 w 111" name="T40"/>
              <a:gd fmla="*/ 313224 h 113" name="T41"/>
              <a:gd fmla="*/ 77537 w 111" name="T42"/>
              <a:gd fmla="*/ 291049 h 113" name="T43"/>
              <a:gd fmla="*/ 85845 w 111" name="T44"/>
              <a:gd fmla="*/ 246699 h 113" name="T45"/>
              <a:gd fmla="*/ 99691 w 111" name="T46"/>
              <a:gd fmla="*/ 260558 h 113" name="T47"/>
              <a:gd fmla="*/ 307380 w 111" name="T48"/>
              <a:gd fmla="*/ 49894 h 113" name="T49"/>
              <a:gd fmla="*/ 69230 w 111" name="T50"/>
              <a:gd fmla="*/ 282733 h 113" name="T51"/>
              <a:gd fmla="*/ 22154 w 111" name="T52"/>
              <a:gd fmla="*/ 302136 h 113" name="T53"/>
              <a:gd fmla="*/ 47076 w 111" name="T54"/>
              <a:gd fmla="*/ 277189 h 113" name="T55"/>
              <a:gd fmla="*/ 38769 w 111" name="T56"/>
              <a:gd fmla="*/ 268874 h 113" name="T57"/>
              <a:gd fmla="*/ 13846 w 111" name="T58"/>
              <a:gd fmla="*/ 293821 h 113" name="T59"/>
              <a:gd fmla="*/ 27692 w 111" name="T60"/>
              <a:gd fmla="*/ 249470 h 113" name="T61"/>
              <a:gd fmla="*/ 27692 w 111" name="T62"/>
              <a:gd fmla="*/ 249470 h 113" name="T63"/>
              <a:gd fmla="*/ 27692 w 111" name="T64"/>
              <a:gd fmla="*/ 246699 h 113" name="T65"/>
              <a:gd fmla="*/ 27692 w 111" name="T66"/>
              <a:gd fmla="*/ 246699 h 113" name="T67"/>
              <a:gd fmla="*/ 30461 w 111" name="T68"/>
              <a:gd fmla="*/ 246699 h 113" name="T69"/>
              <a:gd fmla="*/ 30461 w 111" name="T70"/>
              <a:gd fmla="*/ 243927 h 113" name="T71"/>
              <a:gd fmla="*/ 49845 w 111" name="T72"/>
              <a:gd fmla="*/ 235611 h 113" name="T73"/>
              <a:gd fmla="*/ 69230 w 111" name="T74"/>
              <a:gd fmla="*/ 243927 h 113" name="T75"/>
              <a:gd fmla="*/ 69230 w 111" name="T76"/>
              <a:gd fmla="*/ 282733 h 113" name="T77"/>
              <a:gd fmla="*/ 293534 w 111" name="T78"/>
              <a:gd fmla="*/ 49894 h 113" name="T79"/>
              <a:gd fmla="*/ 227074 w 111" name="T80"/>
              <a:gd fmla="*/ 116420 h 113" name="T81"/>
              <a:gd fmla="*/ 199382 w 111" name="T82"/>
              <a:gd fmla="*/ 88701 h 113" name="T83"/>
              <a:gd fmla="*/ 263073 w 111" name="T84"/>
              <a:gd fmla="*/ 22175 h 113" name="T85"/>
              <a:gd fmla="*/ 293534 w 111" name="T86"/>
              <a:gd fmla="*/ 49894 h 113" name="T87"/>
              <a:gd fmla="*/ 191074 w 111" name="T88"/>
              <a:gd fmla="*/ 97016 h 113" name="T89"/>
              <a:gd fmla="*/ 218766 w 111" name="T90"/>
              <a:gd fmla="*/ 124735 h 113" name="T91"/>
              <a:gd fmla="*/ 99691 w 111" name="T92"/>
              <a:gd fmla="*/ 243927 h 113" name="T93"/>
              <a:gd fmla="*/ 71999 w 111" name="T94"/>
              <a:gd fmla="*/ 216208 h 113" name="T95"/>
              <a:gd fmla="*/ 191074 w 111" name="T96"/>
              <a:gd fmla="*/ 97016 h 113"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113" w="110">
                <a:moveTo>
                  <a:pt x="111" y="18"/>
                </a:moveTo>
                <a:cubicBezTo>
                  <a:pt x="95" y="3"/>
                  <a:pt x="95" y="3"/>
                  <a:pt x="95" y="3"/>
                </a:cubicBezTo>
                <a:cubicBezTo>
                  <a:pt x="91" y="6"/>
                  <a:pt x="91" y="6"/>
                  <a:pt x="91" y="6"/>
                </a:cubicBezTo>
                <a:cubicBezTo>
                  <a:pt x="86" y="1"/>
                  <a:pt x="86" y="1"/>
                  <a:pt x="86" y="1"/>
                </a:cubicBezTo>
                <a:cubicBezTo>
                  <a:pt x="85" y="0"/>
                  <a:pt x="84" y="0"/>
                  <a:pt x="83" y="1"/>
                </a:cubicBezTo>
                <a:cubicBezTo>
                  <a:pt x="51" y="33"/>
                  <a:pt x="51" y="33"/>
                  <a:pt x="51" y="33"/>
                </a:cubicBezTo>
                <a:cubicBezTo>
                  <a:pt x="50" y="34"/>
                  <a:pt x="50" y="35"/>
                  <a:pt x="51" y="36"/>
                </a:cubicBezTo>
                <a:cubicBezTo>
                  <a:pt x="51" y="37"/>
                  <a:pt x="52" y="37"/>
                  <a:pt x="52" y="37"/>
                </a:cubicBezTo>
                <a:cubicBezTo>
                  <a:pt x="53" y="37"/>
                  <a:pt x="53" y="37"/>
                  <a:pt x="54" y="36"/>
                </a:cubicBezTo>
                <a:cubicBezTo>
                  <a:pt x="85" y="5"/>
                  <a:pt x="85" y="5"/>
                  <a:pt x="85" y="5"/>
                </a:cubicBezTo>
                <a:cubicBezTo>
                  <a:pt x="89" y="9"/>
                  <a:pt x="89" y="9"/>
                  <a:pt x="89" y="9"/>
                </a:cubicBezTo>
                <a:cubicBezTo>
                  <a:pt x="20" y="78"/>
                  <a:pt x="20" y="78"/>
                  <a:pt x="20" y="78"/>
                </a:cubicBezTo>
                <a:cubicBezTo>
                  <a:pt x="25" y="83"/>
                  <a:pt x="25" y="83"/>
                  <a:pt x="25" y="83"/>
                </a:cubicBezTo>
                <a:cubicBezTo>
                  <a:pt x="23" y="82"/>
                  <a:pt x="20" y="81"/>
                  <a:pt x="18" y="81"/>
                </a:cubicBezTo>
                <a:cubicBezTo>
                  <a:pt x="15" y="81"/>
                  <a:pt x="11" y="83"/>
                  <a:pt x="8" y="85"/>
                </a:cubicBezTo>
                <a:cubicBezTo>
                  <a:pt x="8" y="86"/>
                  <a:pt x="8" y="86"/>
                  <a:pt x="8" y="86"/>
                </a:cubicBezTo>
                <a:cubicBezTo>
                  <a:pt x="7" y="86"/>
                  <a:pt x="7" y="86"/>
                  <a:pt x="7" y="87"/>
                </a:cubicBezTo>
                <a:cubicBezTo>
                  <a:pt x="7" y="87"/>
                  <a:pt x="7" y="87"/>
                  <a:pt x="7" y="87"/>
                </a:cubicBezTo>
                <a:cubicBezTo>
                  <a:pt x="7" y="87"/>
                  <a:pt x="7" y="87"/>
                  <a:pt x="7" y="88"/>
                </a:cubicBezTo>
                <a:cubicBezTo>
                  <a:pt x="1" y="96"/>
                  <a:pt x="0" y="113"/>
                  <a:pt x="0" y="113"/>
                </a:cubicBezTo>
                <a:cubicBezTo>
                  <a:pt x="0" y="113"/>
                  <a:pt x="1" y="113"/>
                  <a:pt x="2" y="113"/>
                </a:cubicBezTo>
                <a:cubicBezTo>
                  <a:pt x="7" y="113"/>
                  <a:pt x="21" y="112"/>
                  <a:pt x="28" y="105"/>
                </a:cubicBezTo>
                <a:cubicBezTo>
                  <a:pt x="33" y="101"/>
                  <a:pt x="33" y="94"/>
                  <a:pt x="31" y="89"/>
                </a:cubicBezTo>
                <a:cubicBezTo>
                  <a:pt x="36" y="94"/>
                  <a:pt x="36" y="94"/>
                  <a:pt x="36" y="94"/>
                </a:cubicBezTo>
                <a:lnTo>
                  <a:pt x="111" y="18"/>
                </a:lnTo>
                <a:close/>
                <a:moveTo>
                  <a:pt x="25" y="102"/>
                </a:moveTo>
                <a:cubicBezTo>
                  <a:pt x="21" y="107"/>
                  <a:pt x="13" y="108"/>
                  <a:pt x="8" y="109"/>
                </a:cubicBezTo>
                <a:cubicBezTo>
                  <a:pt x="17" y="100"/>
                  <a:pt x="17" y="100"/>
                  <a:pt x="17" y="100"/>
                </a:cubicBezTo>
                <a:cubicBezTo>
                  <a:pt x="14" y="97"/>
                  <a:pt x="14" y="97"/>
                  <a:pt x="14" y="97"/>
                </a:cubicBezTo>
                <a:cubicBezTo>
                  <a:pt x="5" y="106"/>
                  <a:pt x="5" y="106"/>
                  <a:pt x="5" y="106"/>
                </a:cubicBezTo>
                <a:cubicBezTo>
                  <a:pt x="6" y="100"/>
                  <a:pt x="7" y="94"/>
                  <a:pt x="10" y="90"/>
                </a:cubicBezTo>
                <a:cubicBezTo>
                  <a:pt x="10" y="90"/>
                  <a:pt x="10" y="90"/>
                  <a:pt x="10" y="90"/>
                </a:cubicBezTo>
                <a:cubicBezTo>
                  <a:pt x="10" y="89"/>
                  <a:pt x="10" y="89"/>
                  <a:pt x="10" y="89"/>
                </a:cubicBezTo>
                <a:cubicBezTo>
                  <a:pt x="10" y="89"/>
                  <a:pt x="10" y="89"/>
                  <a:pt x="10" y="89"/>
                </a:cubicBezTo>
                <a:cubicBezTo>
                  <a:pt x="10" y="89"/>
                  <a:pt x="11" y="89"/>
                  <a:pt x="11" y="89"/>
                </a:cubicBezTo>
                <a:cubicBezTo>
                  <a:pt x="11" y="89"/>
                  <a:pt x="11" y="88"/>
                  <a:pt x="11" y="88"/>
                </a:cubicBezTo>
                <a:cubicBezTo>
                  <a:pt x="13" y="86"/>
                  <a:pt x="16" y="85"/>
                  <a:pt x="18" y="85"/>
                </a:cubicBezTo>
                <a:cubicBezTo>
                  <a:pt x="21" y="85"/>
                  <a:pt x="24" y="86"/>
                  <a:pt x="25" y="88"/>
                </a:cubicBezTo>
                <a:cubicBezTo>
                  <a:pt x="29" y="92"/>
                  <a:pt x="29" y="98"/>
                  <a:pt x="25" y="102"/>
                </a:cubicBezTo>
                <a:close/>
                <a:moveTo>
                  <a:pt x="106" y="18"/>
                </a:moveTo>
                <a:cubicBezTo>
                  <a:pt x="82" y="42"/>
                  <a:pt x="82" y="42"/>
                  <a:pt x="82" y="42"/>
                </a:cubicBezTo>
                <a:cubicBezTo>
                  <a:pt x="72" y="32"/>
                  <a:pt x="72" y="32"/>
                  <a:pt x="72" y="32"/>
                </a:cubicBezTo>
                <a:cubicBezTo>
                  <a:pt x="95" y="8"/>
                  <a:pt x="95" y="8"/>
                  <a:pt x="95" y="8"/>
                </a:cubicBezTo>
                <a:lnTo>
                  <a:pt x="106" y="18"/>
                </a:lnTo>
                <a:close/>
                <a:moveTo>
                  <a:pt x="69" y="35"/>
                </a:moveTo>
                <a:cubicBezTo>
                  <a:pt x="79" y="45"/>
                  <a:pt x="79" y="45"/>
                  <a:pt x="79" y="45"/>
                </a:cubicBezTo>
                <a:cubicBezTo>
                  <a:pt x="36" y="88"/>
                  <a:pt x="36" y="88"/>
                  <a:pt x="36" y="88"/>
                </a:cubicBezTo>
                <a:cubicBezTo>
                  <a:pt x="26" y="78"/>
                  <a:pt x="26" y="78"/>
                  <a:pt x="26" y="78"/>
                </a:cubicBezTo>
                <a:lnTo>
                  <a:pt x="69" y="35"/>
                </a:lnTo>
                <a:close/>
              </a:path>
            </a:pathLst>
          </a:custGeom>
          <a:solidFill>
            <a:srgbClr val="157E9F"/>
          </a:solidFill>
          <a:ln>
            <a:noFill/>
          </a:ln>
        </p:spPr>
        <p:txBody>
          <a:bodyPr/>
          <a:lstStyle/>
          <a:p>
            <a:endParaRPr altLang="en-US" lang="zh-CN"/>
          </a:p>
        </p:txBody>
      </p:sp>
      <p:sp>
        <p:nvSpPr>
          <p:cNvPr id="51" name="Freeform 22"/>
          <p:cNvSpPr>
            <a:spLocks noEditPoints="1"/>
          </p:cNvSpPr>
          <p:nvPr/>
        </p:nvSpPr>
        <p:spPr bwMode="auto">
          <a:xfrm>
            <a:off x="1901171" y="2415949"/>
            <a:ext cx="392430" cy="365148"/>
          </a:xfrm>
          <a:custGeom>
            <a:gdLst>
              <a:gd fmla="*/ 275954 w 108" name="T0"/>
              <a:gd fmla="*/ 0 h 100" name="T1"/>
              <a:gd fmla="*/ 275954 w 108" name="T2"/>
              <a:gd fmla="*/ 0 h 100" name="T3"/>
              <a:gd fmla="*/ 242839 w 108" name="T4"/>
              <a:gd fmla="*/ 0 h 100" name="T5"/>
              <a:gd fmla="*/ 242839 w 108" name="T6"/>
              <a:gd fmla="*/ 0 h 100" name="T7"/>
              <a:gd fmla="*/ 55191 w 108" name="T8"/>
              <a:gd fmla="*/ 0 h 100" name="T9"/>
              <a:gd fmla="*/ 55191 w 108" name="T10"/>
              <a:gd fmla="*/ 0 h 100" name="T11"/>
              <a:gd fmla="*/ 24836 w 108" name="T12"/>
              <a:gd fmla="*/ 0 h 100" name="T13"/>
              <a:gd fmla="*/ 22076 w 108" name="T14"/>
              <a:gd fmla="*/ 0 h 100" name="T15"/>
              <a:gd fmla="*/ 0 w 108" name="T16"/>
              <a:gd fmla="*/ 22159 h 100" name="T17"/>
              <a:gd fmla="*/ 8279 w 108" name="T18"/>
              <a:gd fmla="*/ 36009 h 100" name="T19"/>
              <a:gd fmla="*/ 55191 w 108" name="T20"/>
              <a:gd fmla="*/ 85868 h 100" name="T21"/>
              <a:gd fmla="*/ 55191 w 108" name="T22"/>
              <a:gd fmla="*/ 83098 h 100" name="T23"/>
              <a:gd fmla="*/ 143496 w 108" name="T24"/>
              <a:gd fmla="*/ 177276 h 100" name="T25"/>
              <a:gd fmla="*/ 143496 w 108" name="T26"/>
              <a:gd fmla="*/ 265913 h 100" name="T27"/>
              <a:gd fmla="*/ 99343 w 108" name="T28"/>
              <a:gd fmla="*/ 265913 h 100" name="T29"/>
              <a:gd fmla="*/ 99343 w 108" name="T30"/>
              <a:gd fmla="*/ 276993 h 100" name="T31"/>
              <a:gd fmla="*/ 198687 w 108" name="T32"/>
              <a:gd fmla="*/ 276993 h 100" name="T33"/>
              <a:gd fmla="*/ 198687 w 108" name="T34"/>
              <a:gd fmla="*/ 265913 h 100" name="T35"/>
              <a:gd fmla="*/ 154534 w 108" name="T36"/>
              <a:gd fmla="*/ 265913 h 100" name="T37"/>
              <a:gd fmla="*/ 154534 w 108" name="T38"/>
              <a:gd fmla="*/ 177276 h 100" name="T39"/>
              <a:gd fmla="*/ 242839 w 108" name="T40"/>
              <a:gd fmla="*/ 83098 h 100" name="T41"/>
              <a:gd fmla="*/ 242839 w 108" name="T42"/>
              <a:gd fmla="*/ 85868 h 100" name="T43"/>
              <a:gd fmla="*/ 292511 w 108" name="T44"/>
              <a:gd fmla="*/ 36009 h 100" name="T45"/>
              <a:gd fmla="*/ 298030 w 108" name="T46"/>
              <a:gd fmla="*/ 22159 h 100" name="T47"/>
              <a:gd fmla="*/ 275954 w 108" name="T48"/>
              <a:gd fmla="*/ 0 h 100" name="T49"/>
              <a:gd fmla="*/ 55191 w 108" name="T50"/>
              <a:gd fmla="*/ 69248 h 100" name="T51"/>
              <a:gd fmla="*/ 16557 w 108" name="T52"/>
              <a:gd fmla="*/ 30469 h 100" name="T53"/>
              <a:gd fmla="*/ 11038 w 108" name="T54"/>
              <a:gd fmla="*/ 22159 h 100" name="T55"/>
              <a:gd fmla="*/ 22076 w 108" name="T56"/>
              <a:gd fmla="*/ 11080 h 100" name="T57"/>
              <a:gd fmla="*/ 24836 w 108" name="T58"/>
              <a:gd fmla="*/ 11080 h 100" name="T59"/>
              <a:gd fmla="*/ 24836 w 108" name="T60"/>
              <a:gd fmla="*/ 11080 h 100" name="T61"/>
              <a:gd fmla="*/ 24836 w 108" name="T62"/>
              <a:gd fmla="*/ 11080 h 100" name="T63"/>
              <a:gd fmla="*/ 55191 w 108" name="T64"/>
              <a:gd fmla="*/ 11080 h 100" name="T65"/>
              <a:gd fmla="*/ 55191 w 108" name="T66"/>
              <a:gd fmla="*/ 69248 h 100" name="T67"/>
              <a:gd fmla="*/ 231801 w 108" name="T68"/>
              <a:gd fmla="*/ 83098 h 100" name="T69"/>
              <a:gd fmla="*/ 149015 w 108" name="T70"/>
              <a:gd fmla="*/ 166196 h 100" name="T71"/>
              <a:gd fmla="*/ 66229 w 108" name="T72"/>
              <a:gd fmla="*/ 83098 h 100" name="T73"/>
              <a:gd fmla="*/ 66229 w 108" name="T74"/>
              <a:gd fmla="*/ 11080 h 100" name="T75"/>
              <a:gd fmla="*/ 231801 w 108" name="T76"/>
              <a:gd fmla="*/ 11080 h 100" name="T77"/>
              <a:gd fmla="*/ 231801 w 108" name="T78"/>
              <a:gd fmla="*/ 83098 h 100" name="T79"/>
              <a:gd fmla="*/ 284232 w 108" name="T80"/>
              <a:gd fmla="*/ 30469 h 100" name="T81"/>
              <a:gd fmla="*/ 242839 w 108" name="T82"/>
              <a:gd fmla="*/ 69248 h 100" name="T83"/>
              <a:gd fmla="*/ 242839 w 108" name="T84"/>
              <a:gd fmla="*/ 11080 h 100" name="T85"/>
              <a:gd fmla="*/ 275954 w 108" name="T86"/>
              <a:gd fmla="*/ 11080 h 100" name="T87"/>
              <a:gd fmla="*/ 275954 w 108" name="T88"/>
              <a:gd fmla="*/ 11080 h 100" name="T89"/>
              <a:gd fmla="*/ 275954 w 108" name="T90"/>
              <a:gd fmla="*/ 11080 h 100" name="T91"/>
              <a:gd fmla="*/ 278713 w 108" name="T92"/>
              <a:gd fmla="*/ 11080 h 100" name="T93"/>
              <a:gd fmla="*/ 286992 w 108" name="T94"/>
              <a:gd fmla="*/ 22159 h 100" name="T95"/>
              <a:gd fmla="*/ 284232 w 108" name="T96"/>
              <a:gd fmla="*/ 30469 h 100"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100" w="108">
                <a:moveTo>
                  <a:pt x="100" y="0"/>
                </a:moveTo>
                <a:cubicBezTo>
                  <a:pt x="100" y="0"/>
                  <a:pt x="100" y="0"/>
                  <a:pt x="100" y="0"/>
                </a:cubicBezTo>
                <a:cubicBezTo>
                  <a:pt x="88" y="0"/>
                  <a:pt x="88" y="0"/>
                  <a:pt x="88" y="0"/>
                </a:cubicBezTo>
                <a:cubicBezTo>
                  <a:pt x="88" y="0"/>
                  <a:pt x="88" y="0"/>
                  <a:pt x="88" y="0"/>
                </a:cubicBezTo>
                <a:cubicBezTo>
                  <a:pt x="20" y="0"/>
                  <a:pt x="20" y="0"/>
                  <a:pt x="20" y="0"/>
                </a:cubicBezTo>
                <a:cubicBezTo>
                  <a:pt x="20" y="0"/>
                  <a:pt x="20" y="0"/>
                  <a:pt x="20" y="0"/>
                </a:cubicBezTo>
                <a:cubicBezTo>
                  <a:pt x="9" y="0"/>
                  <a:pt x="9" y="0"/>
                  <a:pt x="9" y="0"/>
                </a:cubicBezTo>
                <a:cubicBezTo>
                  <a:pt x="9" y="0"/>
                  <a:pt x="9" y="0"/>
                  <a:pt x="8" y="0"/>
                </a:cubicBezTo>
                <a:cubicBezTo>
                  <a:pt x="4" y="0"/>
                  <a:pt x="0" y="3"/>
                  <a:pt x="0" y="8"/>
                </a:cubicBezTo>
                <a:cubicBezTo>
                  <a:pt x="0" y="10"/>
                  <a:pt x="1" y="12"/>
                  <a:pt x="3" y="13"/>
                </a:cubicBezTo>
                <a:cubicBezTo>
                  <a:pt x="20" y="31"/>
                  <a:pt x="20" y="31"/>
                  <a:pt x="20" y="31"/>
                </a:cubicBezTo>
                <a:cubicBezTo>
                  <a:pt x="20" y="30"/>
                  <a:pt x="20" y="30"/>
                  <a:pt x="20" y="30"/>
                </a:cubicBezTo>
                <a:cubicBezTo>
                  <a:pt x="20" y="48"/>
                  <a:pt x="35" y="63"/>
                  <a:pt x="52" y="64"/>
                </a:cubicBezTo>
                <a:cubicBezTo>
                  <a:pt x="52" y="96"/>
                  <a:pt x="52" y="96"/>
                  <a:pt x="52" y="96"/>
                </a:cubicBezTo>
                <a:cubicBezTo>
                  <a:pt x="36" y="96"/>
                  <a:pt x="36" y="96"/>
                  <a:pt x="36" y="96"/>
                </a:cubicBezTo>
                <a:cubicBezTo>
                  <a:pt x="36" y="100"/>
                  <a:pt x="36" y="100"/>
                  <a:pt x="36" y="100"/>
                </a:cubicBezTo>
                <a:cubicBezTo>
                  <a:pt x="72" y="100"/>
                  <a:pt x="72" y="100"/>
                  <a:pt x="72" y="100"/>
                </a:cubicBezTo>
                <a:cubicBezTo>
                  <a:pt x="72" y="96"/>
                  <a:pt x="72" y="96"/>
                  <a:pt x="72" y="96"/>
                </a:cubicBezTo>
                <a:cubicBezTo>
                  <a:pt x="56" y="96"/>
                  <a:pt x="56" y="96"/>
                  <a:pt x="56" y="96"/>
                </a:cubicBezTo>
                <a:cubicBezTo>
                  <a:pt x="56" y="64"/>
                  <a:pt x="56" y="64"/>
                  <a:pt x="56" y="64"/>
                </a:cubicBezTo>
                <a:cubicBezTo>
                  <a:pt x="74" y="63"/>
                  <a:pt x="88" y="48"/>
                  <a:pt x="88" y="30"/>
                </a:cubicBezTo>
                <a:cubicBezTo>
                  <a:pt x="88" y="31"/>
                  <a:pt x="88" y="31"/>
                  <a:pt x="88" y="31"/>
                </a:cubicBezTo>
                <a:cubicBezTo>
                  <a:pt x="106" y="13"/>
                  <a:pt x="106" y="13"/>
                  <a:pt x="106" y="13"/>
                </a:cubicBezTo>
                <a:cubicBezTo>
                  <a:pt x="108" y="12"/>
                  <a:pt x="108" y="10"/>
                  <a:pt x="108" y="8"/>
                </a:cubicBezTo>
                <a:cubicBezTo>
                  <a:pt x="108" y="3"/>
                  <a:pt x="105" y="0"/>
                  <a:pt x="100" y="0"/>
                </a:cubicBezTo>
                <a:close/>
                <a:moveTo>
                  <a:pt x="20" y="25"/>
                </a:moveTo>
                <a:cubicBezTo>
                  <a:pt x="6" y="11"/>
                  <a:pt x="6" y="11"/>
                  <a:pt x="6" y="11"/>
                </a:cubicBezTo>
                <a:cubicBezTo>
                  <a:pt x="5" y="10"/>
                  <a:pt x="4" y="9"/>
                  <a:pt x="4" y="8"/>
                </a:cubicBezTo>
                <a:cubicBezTo>
                  <a:pt x="4" y="6"/>
                  <a:pt x="6" y="4"/>
                  <a:pt x="8" y="4"/>
                </a:cubicBezTo>
                <a:cubicBezTo>
                  <a:pt x="8" y="4"/>
                  <a:pt x="8" y="4"/>
                  <a:pt x="9" y="4"/>
                </a:cubicBezTo>
                <a:cubicBezTo>
                  <a:pt x="9" y="4"/>
                  <a:pt x="9" y="4"/>
                  <a:pt x="9" y="4"/>
                </a:cubicBezTo>
                <a:cubicBezTo>
                  <a:pt x="9" y="4"/>
                  <a:pt x="9" y="4"/>
                  <a:pt x="9" y="4"/>
                </a:cubicBezTo>
                <a:cubicBezTo>
                  <a:pt x="20" y="4"/>
                  <a:pt x="20" y="4"/>
                  <a:pt x="20" y="4"/>
                </a:cubicBezTo>
                <a:lnTo>
                  <a:pt x="20" y="25"/>
                </a:lnTo>
                <a:close/>
                <a:moveTo>
                  <a:pt x="84" y="30"/>
                </a:moveTo>
                <a:cubicBezTo>
                  <a:pt x="84" y="46"/>
                  <a:pt x="71" y="60"/>
                  <a:pt x="54" y="60"/>
                </a:cubicBezTo>
                <a:cubicBezTo>
                  <a:pt x="38" y="60"/>
                  <a:pt x="24" y="46"/>
                  <a:pt x="24" y="30"/>
                </a:cubicBezTo>
                <a:cubicBezTo>
                  <a:pt x="24" y="4"/>
                  <a:pt x="24" y="4"/>
                  <a:pt x="24" y="4"/>
                </a:cubicBezTo>
                <a:cubicBezTo>
                  <a:pt x="84" y="4"/>
                  <a:pt x="84" y="4"/>
                  <a:pt x="84" y="4"/>
                </a:cubicBezTo>
                <a:lnTo>
                  <a:pt x="84" y="30"/>
                </a:lnTo>
                <a:close/>
                <a:moveTo>
                  <a:pt x="103" y="11"/>
                </a:moveTo>
                <a:cubicBezTo>
                  <a:pt x="88" y="25"/>
                  <a:pt x="88" y="25"/>
                  <a:pt x="88" y="25"/>
                </a:cubicBezTo>
                <a:cubicBezTo>
                  <a:pt x="88" y="4"/>
                  <a:pt x="88" y="4"/>
                  <a:pt x="88" y="4"/>
                </a:cubicBezTo>
                <a:cubicBezTo>
                  <a:pt x="100" y="4"/>
                  <a:pt x="100" y="4"/>
                  <a:pt x="100" y="4"/>
                </a:cubicBezTo>
                <a:cubicBezTo>
                  <a:pt x="100" y="4"/>
                  <a:pt x="100" y="4"/>
                  <a:pt x="100" y="4"/>
                </a:cubicBezTo>
                <a:cubicBezTo>
                  <a:pt x="100" y="4"/>
                  <a:pt x="100" y="4"/>
                  <a:pt x="100" y="4"/>
                </a:cubicBezTo>
                <a:cubicBezTo>
                  <a:pt x="100" y="4"/>
                  <a:pt x="100" y="4"/>
                  <a:pt x="101" y="4"/>
                </a:cubicBezTo>
                <a:cubicBezTo>
                  <a:pt x="103" y="4"/>
                  <a:pt x="104" y="6"/>
                  <a:pt x="104" y="8"/>
                </a:cubicBezTo>
                <a:cubicBezTo>
                  <a:pt x="104" y="9"/>
                  <a:pt x="104" y="10"/>
                  <a:pt x="103" y="11"/>
                </a:cubicBezTo>
                <a:close/>
              </a:path>
            </a:pathLst>
          </a:custGeom>
          <a:solidFill>
            <a:srgbClr val="157E9F"/>
          </a:solidFill>
          <a:ln>
            <a:noFill/>
          </a:ln>
        </p:spPr>
        <p:txBody>
          <a:bodyPr/>
          <a:lstStyle/>
          <a:p>
            <a:endParaRPr altLang="en-US" lang="zh-CN"/>
          </a:p>
        </p:txBody>
      </p:sp>
      <p:grpSp>
        <p:nvGrpSpPr>
          <p:cNvPr id="52" name="组合 51"/>
          <p:cNvGrpSpPr/>
          <p:nvPr/>
        </p:nvGrpSpPr>
        <p:grpSpPr>
          <a:xfrm>
            <a:off x="3303287" y="2428830"/>
            <a:ext cx="233294" cy="395518"/>
            <a:chOff x="2606675" y="2676525"/>
            <a:chExt cx="239713" cy="406400"/>
          </a:xfrm>
          <a:solidFill>
            <a:srgbClr val="157E9F"/>
          </a:solidFill>
        </p:grpSpPr>
        <p:sp>
          <p:nvSpPr>
            <p:cNvPr id="53" name="Freeform 23"/>
            <p:cNvSpPr>
              <a:spLocks noEditPoints="1"/>
            </p:cNvSpPr>
            <p:nvPr/>
          </p:nvSpPr>
          <p:spPr bwMode="auto">
            <a:xfrm>
              <a:off x="2606675" y="2676525"/>
              <a:ext cx="239713" cy="406400"/>
            </a:xfrm>
            <a:custGeom>
              <a:gdLst>
                <a:gd fmla="*/ 59 w 64" name="T0"/>
                <a:gd fmla="*/ 0 h 108" name="T1"/>
                <a:gd fmla="*/ 6 w 64" name="T2"/>
                <a:gd fmla="*/ 0 h 108" name="T3"/>
                <a:gd fmla="*/ 0 w 64" name="T4"/>
                <a:gd fmla="*/ 5 h 108" name="T5"/>
                <a:gd fmla="*/ 0 w 64" name="T6"/>
                <a:gd fmla="*/ 102 h 108" name="T7"/>
                <a:gd fmla="*/ 6 w 64" name="T8"/>
                <a:gd fmla="*/ 108 h 108" name="T9"/>
                <a:gd fmla="*/ 59 w 64" name="T10"/>
                <a:gd fmla="*/ 108 h 108" name="T11"/>
                <a:gd fmla="*/ 64 w 64" name="T12"/>
                <a:gd fmla="*/ 102 h 108" name="T13"/>
                <a:gd fmla="*/ 64 w 64" name="T14"/>
                <a:gd fmla="*/ 5 h 108" name="T15"/>
                <a:gd fmla="*/ 59 w 64" name="T16"/>
                <a:gd fmla="*/ 0 h 108" name="T17"/>
                <a:gd fmla="*/ 60 w 64" name="T18"/>
                <a:gd fmla="*/ 102 h 108" name="T19"/>
                <a:gd fmla="*/ 59 w 64" name="T20"/>
                <a:gd fmla="*/ 104 h 108" name="T21"/>
                <a:gd fmla="*/ 6 w 64" name="T22"/>
                <a:gd fmla="*/ 104 h 108" name="T23"/>
                <a:gd fmla="*/ 4 w 64" name="T24"/>
                <a:gd fmla="*/ 102 h 108" name="T25"/>
                <a:gd fmla="*/ 4 w 64" name="T26"/>
                <a:gd fmla="*/ 84 h 108" name="T27"/>
                <a:gd fmla="*/ 60 w 64" name="T28"/>
                <a:gd fmla="*/ 84 h 108" name="T29"/>
                <a:gd fmla="*/ 60 w 64" name="T30"/>
                <a:gd fmla="*/ 102 h 108" name="T31"/>
                <a:gd fmla="*/ 60 w 64" name="T32"/>
                <a:gd fmla="*/ 80 h 108" name="T33"/>
                <a:gd fmla="*/ 4 w 64" name="T34"/>
                <a:gd fmla="*/ 80 h 108" name="T35"/>
                <a:gd fmla="*/ 4 w 64" name="T36"/>
                <a:gd fmla="*/ 16 h 108" name="T37"/>
                <a:gd fmla="*/ 60 w 64" name="T38"/>
                <a:gd fmla="*/ 16 h 108" name="T39"/>
                <a:gd fmla="*/ 60 w 64" name="T40"/>
                <a:gd fmla="*/ 80 h 108" name="T41"/>
                <a:gd fmla="*/ 60 w 64" name="T42"/>
                <a:gd fmla="*/ 12 h 108" name="T43"/>
                <a:gd fmla="*/ 4 w 64" name="T44"/>
                <a:gd fmla="*/ 12 h 108" name="T45"/>
                <a:gd fmla="*/ 4 w 64" name="T46"/>
                <a:gd fmla="*/ 5 h 108" name="T47"/>
                <a:gd fmla="*/ 6 w 64" name="T48"/>
                <a:gd fmla="*/ 4 h 108" name="T49"/>
                <a:gd fmla="*/ 59 w 64" name="T50"/>
                <a:gd fmla="*/ 4 h 108" name="T51"/>
                <a:gd fmla="*/ 60 w 64" name="T52"/>
                <a:gd fmla="*/ 5 h 108" name="T53"/>
                <a:gd fmla="*/ 60 w 64" name="T54"/>
                <a:gd fmla="*/ 12 h 10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08" w="64">
                  <a:moveTo>
                    <a:pt x="59" y="0"/>
                  </a:moveTo>
                  <a:cubicBezTo>
                    <a:pt x="6" y="0"/>
                    <a:pt x="6" y="0"/>
                    <a:pt x="6" y="0"/>
                  </a:cubicBezTo>
                  <a:cubicBezTo>
                    <a:pt x="3" y="0"/>
                    <a:pt x="0" y="2"/>
                    <a:pt x="0" y="5"/>
                  </a:cubicBezTo>
                  <a:cubicBezTo>
                    <a:pt x="0" y="102"/>
                    <a:pt x="0" y="102"/>
                    <a:pt x="0" y="102"/>
                  </a:cubicBezTo>
                  <a:cubicBezTo>
                    <a:pt x="0" y="105"/>
                    <a:pt x="3" y="108"/>
                    <a:pt x="6" y="108"/>
                  </a:cubicBezTo>
                  <a:cubicBezTo>
                    <a:pt x="59" y="108"/>
                    <a:pt x="59" y="108"/>
                    <a:pt x="59" y="108"/>
                  </a:cubicBezTo>
                  <a:cubicBezTo>
                    <a:pt x="62" y="108"/>
                    <a:pt x="64" y="105"/>
                    <a:pt x="64" y="102"/>
                  </a:cubicBezTo>
                  <a:cubicBezTo>
                    <a:pt x="64" y="5"/>
                    <a:pt x="64" y="5"/>
                    <a:pt x="64" y="5"/>
                  </a:cubicBezTo>
                  <a:cubicBezTo>
                    <a:pt x="64" y="2"/>
                    <a:pt x="62" y="0"/>
                    <a:pt x="59" y="0"/>
                  </a:cubicBezTo>
                  <a:close/>
                  <a:moveTo>
                    <a:pt x="60" y="102"/>
                  </a:moveTo>
                  <a:cubicBezTo>
                    <a:pt x="60" y="103"/>
                    <a:pt x="60" y="104"/>
                    <a:pt x="59" y="104"/>
                  </a:cubicBezTo>
                  <a:cubicBezTo>
                    <a:pt x="6" y="104"/>
                    <a:pt x="6" y="104"/>
                    <a:pt x="6" y="104"/>
                  </a:cubicBezTo>
                  <a:cubicBezTo>
                    <a:pt x="5" y="104"/>
                    <a:pt x="4" y="103"/>
                    <a:pt x="4" y="102"/>
                  </a:cubicBezTo>
                  <a:cubicBezTo>
                    <a:pt x="4" y="84"/>
                    <a:pt x="4" y="84"/>
                    <a:pt x="4" y="84"/>
                  </a:cubicBezTo>
                  <a:cubicBezTo>
                    <a:pt x="60" y="84"/>
                    <a:pt x="60" y="84"/>
                    <a:pt x="60" y="84"/>
                  </a:cubicBezTo>
                  <a:lnTo>
                    <a:pt x="60" y="102"/>
                  </a:lnTo>
                  <a:close/>
                  <a:moveTo>
                    <a:pt x="60" y="80"/>
                  </a:moveTo>
                  <a:cubicBezTo>
                    <a:pt x="4" y="80"/>
                    <a:pt x="4" y="80"/>
                    <a:pt x="4" y="80"/>
                  </a:cubicBezTo>
                  <a:cubicBezTo>
                    <a:pt x="4" y="16"/>
                    <a:pt x="4" y="16"/>
                    <a:pt x="4" y="16"/>
                  </a:cubicBezTo>
                  <a:cubicBezTo>
                    <a:pt x="60" y="16"/>
                    <a:pt x="60" y="16"/>
                    <a:pt x="60" y="16"/>
                  </a:cubicBezTo>
                  <a:lnTo>
                    <a:pt x="60" y="80"/>
                  </a:lnTo>
                  <a:close/>
                  <a:moveTo>
                    <a:pt x="60" y="12"/>
                  </a:moveTo>
                  <a:cubicBezTo>
                    <a:pt x="4" y="12"/>
                    <a:pt x="4" y="12"/>
                    <a:pt x="4" y="12"/>
                  </a:cubicBezTo>
                  <a:cubicBezTo>
                    <a:pt x="4" y="5"/>
                    <a:pt x="4" y="5"/>
                    <a:pt x="4" y="5"/>
                  </a:cubicBezTo>
                  <a:cubicBezTo>
                    <a:pt x="4" y="4"/>
                    <a:pt x="5" y="4"/>
                    <a:pt x="6" y="4"/>
                  </a:cubicBezTo>
                  <a:cubicBezTo>
                    <a:pt x="59" y="4"/>
                    <a:pt x="59" y="4"/>
                    <a:pt x="59" y="4"/>
                  </a:cubicBezTo>
                  <a:cubicBezTo>
                    <a:pt x="60" y="4"/>
                    <a:pt x="60" y="4"/>
                    <a:pt x="60" y="5"/>
                  </a:cubicBezTo>
                  <a:lnTo>
                    <a:pt x="60" y="12"/>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54" name="Rectangle 24"/>
            <p:cNvSpPr>
              <a:spLocks noChangeArrowheads="1"/>
            </p:cNvSpPr>
            <p:nvPr/>
          </p:nvSpPr>
          <p:spPr bwMode="auto">
            <a:xfrm>
              <a:off x="2697163" y="3022600"/>
              <a:ext cx="58738" cy="15875"/>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a:defRPr/>
              </a:pPr>
              <a:endParaRPr altLang="en-US" lang="zh-CN"/>
            </a:p>
          </p:txBody>
        </p:sp>
      </p:grpSp>
      <p:sp>
        <p:nvSpPr>
          <p:cNvPr id="55" name="Freeform 25"/>
          <p:cNvSpPr>
            <a:spLocks noEditPoints="1"/>
          </p:cNvSpPr>
          <p:nvPr/>
        </p:nvSpPr>
        <p:spPr bwMode="auto">
          <a:xfrm>
            <a:off x="4536951" y="2457920"/>
            <a:ext cx="367247" cy="337866"/>
          </a:xfrm>
          <a:custGeom>
            <a:gdLst>
              <a:gd fmla="*/ 276993 w 237" name="T0"/>
              <a:gd fmla="*/ 199855 h 218" name="T1"/>
              <a:gd fmla="*/ 276993 w 237" name="T2"/>
              <a:gd fmla="*/ 0 h 218" name="T3"/>
              <a:gd fmla="*/ 0 w 237" name="T4"/>
              <a:gd fmla="*/ 0 h 218" name="T5"/>
              <a:gd fmla="*/ 0 w 237" name="T6"/>
              <a:gd fmla="*/ 199855 h 218" name="T7"/>
              <a:gd fmla="*/ 133237 w 237" name="T8"/>
              <a:gd fmla="*/ 199855 h 218" name="T9"/>
              <a:gd fmla="*/ 133237 w 237" name="T10"/>
              <a:gd fmla="*/ 244267 h 218" name="T11"/>
              <a:gd fmla="*/ 88825 w 237" name="T12"/>
              <a:gd fmla="*/ 244267 h 218" name="T13"/>
              <a:gd fmla="*/ 88825 w 237" name="T14"/>
              <a:gd fmla="*/ 254786 h 218" name="T15"/>
              <a:gd fmla="*/ 188168 w 237" name="T16"/>
              <a:gd fmla="*/ 254786 h 218" name="T17"/>
              <a:gd fmla="*/ 188168 w 237" name="T18"/>
              <a:gd fmla="*/ 244267 h 218" name="T19"/>
              <a:gd fmla="*/ 143756 w 237" name="T20"/>
              <a:gd fmla="*/ 244267 h 218" name="T21"/>
              <a:gd fmla="*/ 143756 w 237" name="T22"/>
              <a:gd fmla="*/ 199855 h 218" name="T23"/>
              <a:gd fmla="*/ 276993 w 237" name="T24"/>
              <a:gd fmla="*/ 199855 h 218" name="T25"/>
              <a:gd fmla="*/ 11687 w 237" name="T26"/>
              <a:gd fmla="*/ 11687 h 218" name="T27"/>
              <a:gd fmla="*/ 265306 w 237" name="T28"/>
              <a:gd fmla="*/ 11687 h 218" name="T29"/>
              <a:gd fmla="*/ 265306 w 237" name="T30"/>
              <a:gd fmla="*/ 188168 h 218" name="T31"/>
              <a:gd fmla="*/ 11687 w 237" name="T32"/>
              <a:gd fmla="*/ 188168 h 218" name="T33"/>
              <a:gd fmla="*/ 11687 w 237" name="T34"/>
              <a:gd fmla="*/ 11687 h 218"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218" w="236">
                <a:moveTo>
                  <a:pt x="237" y="171"/>
                </a:moveTo>
                <a:lnTo>
                  <a:pt x="237" y="0"/>
                </a:lnTo>
                <a:lnTo>
                  <a:pt x="0" y="0"/>
                </a:lnTo>
                <a:lnTo>
                  <a:pt x="0" y="171"/>
                </a:lnTo>
                <a:lnTo>
                  <a:pt x="114" y="171"/>
                </a:lnTo>
                <a:lnTo>
                  <a:pt x="114" y="209"/>
                </a:lnTo>
                <a:lnTo>
                  <a:pt x="76" y="209"/>
                </a:lnTo>
                <a:lnTo>
                  <a:pt x="76" y="218"/>
                </a:lnTo>
                <a:lnTo>
                  <a:pt x="161" y="218"/>
                </a:lnTo>
                <a:lnTo>
                  <a:pt x="161" y="209"/>
                </a:lnTo>
                <a:lnTo>
                  <a:pt x="123" y="209"/>
                </a:lnTo>
                <a:lnTo>
                  <a:pt x="123" y="171"/>
                </a:lnTo>
                <a:lnTo>
                  <a:pt x="237" y="171"/>
                </a:lnTo>
                <a:close/>
                <a:moveTo>
                  <a:pt x="10" y="10"/>
                </a:moveTo>
                <a:lnTo>
                  <a:pt x="227" y="10"/>
                </a:lnTo>
                <a:lnTo>
                  <a:pt x="227" y="161"/>
                </a:lnTo>
                <a:lnTo>
                  <a:pt x="10" y="161"/>
                </a:lnTo>
                <a:lnTo>
                  <a:pt x="10" y="10"/>
                </a:lnTo>
                <a:close/>
              </a:path>
            </a:pathLst>
          </a:custGeom>
          <a:solidFill>
            <a:srgbClr val="157E9F"/>
          </a:solidFill>
          <a:ln>
            <a:noFill/>
          </a:ln>
        </p:spPr>
        <p:txBody>
          <a:bodyPr/>
          <a:lstStyle/>
          <a:p>
            <a:endParaRPr altLang="en-US" lang="zh-CN"/>
          </a:p>
        </p:txBody>
      </p:sp>
      <p:grpSp>
        <p:nvGrpSpPr>
          <p:cNvPr id="56" name="组合 55"/>
          <p:cNvGrpSpPr/>
          <p:nvPr/>
        </p:nvGrpSpPr>
        <p:grpSpPr>
          <a:xfrm>
            <a:off x="5860246" y="2444280"/>
            <a:ext cx="366163" cy="366163"/>
            <a:chOff x="5233988" y="2692400"/>
            <a:chExt cx="376238" cy="376238"/>
          </a:xfrm>
          <a:solidFill>
            <a:srgbClr val="157E9F"/>
          </a:solidFill>
        </p:grpSpPr>
        <p:sp>
          <p:nvSpPr>
            <p:cNvPr id="57" name="Freeform 26"/>
            <p:cNvSpPr>
              <a:spLocks noEditPoints="1"/>
            </p:cNvSpPr>
            <p:nvPr/>
          </p:nvSpPr>
          <p:spPr bwMode="auto">
            <a:xfrm>
              <a:off x="5233988" y="2692400"/>
              <a:ext cx="376238" cy="376238"/>
            </a:xfrm>
            <a:custGeom>
              <a:gdLst>
                <a:gd fmla="*/ 0 w 237" name="T0"/>
                <a:gd fmla="*/ 0 h 237" name="T1"/>
                <a:gd fmla="*/ 0 w 237" name="T2"/>
                <a:gd fmla="*/ 237 h 237" name="T3"/>
                <a:gd fmla="*/ 237 w 237" name="T4"/>
                <a:gd fmla="*/ 237 h 237" name="T5"/>
                <a:gd fmla="*/ 237 w 237" name="T6"/>
                <a:gd fmla="*/ 0 h 237" name="T7"/>
                <a:gd fmla="*/ 0 w 237" name="T8"/>
                <a:gd fmla="*/ 0 h 237" name="T9"/>
                <a:gd fmla="*/ 227 w 237" name="T10"/>
                <a:gd fmla="*/ 227 h 237" name="T11"/>
                <a:gd fmla="*/ 10 w 237" name="T12"/>
                <a:gd fmla="*/ 227 h 237" name="T13"/>
                <a:gd fmla="*/ 10 w 237" name="T14"/>
                <a:gd fmla="*/ 66 h 237" name="T15"/>
                <a:gd fmla="*/ 227 w 237" name="T16"/>
                <a:gd fmla="*/ 66 h 237" name="T17"/>
                <a:gd fmla="*/ 227 w 237" name="T18"/>
                <a:gd fmla="*/ 227 h 237" name="T19"/>
                <a:gd fmla="*/ 227 w 237" name="T20"/>
                <a:gd fmla="*/ 57 h 237" name="T21"/>
                <a:gd fmla="*/ 10 w 237" name="T22"/>
                <a:gd fmla="*/ 57 h 237" name="T23"/>
                <a:gd fmla="*/ 10 w 237" name="T24"/>
                <a:gd fmla="*/ 9 h 237" name="T25"/>
                <a:gd fmla="*/ 227 w 237" name="T26"/>
                <a:gd fmla="*/ 9 h 237" name="T27"/>
                <a:gd fmla="*/ 227 w 237" name="T28"/>
                <a:gd fmla="*/ 57 h 23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36" w="236">
                  <a:moveTo>
                    <a:pt x="0" y="0"/>
                  </a:moveTo>
                  <a:lnTo>
                    <a:pt x="0" y="237"/>
                  </a:lnTo>
                  <a:lnTo>
                    <a:pt x="237" y="237"/>
                  </a:lnTo>
                  <a:lnTo>
                    <a:pt x="237" y="0"/>
                  </a:lnTo>
                  <a:lnTo>
                    <a:pt x="0" y="0"/>
                  </a:lnTo>
                  <a:close/>
                  <a:moveTo>
                    <a:pt x="227" y="227"/>
                  </a:moveTo>
                  <a:lnTo>
                    <a:pt x="10" y="227"/>
                  </a:lnTo>
                  <a:lnTo>
                    <a:pt x="10" y="66"/>
                  </a:lnTo>
                  <a:lnTo>
                    <a:pt x="227" y="66"/>
                  </a:lnTo>
                  <a:lnTo>
                    <a:pt x="227" y="227"/>
                  </a:lnTo>
                  <a:close/>
                  <a:moveTo>
                    <a:pt x="227" y="57"/>
                  </a:moveTo>
                  <a:lnTo>
                    <a:pt x="10" y="57"/>
                  </a:lnTo>
                  <a:lnTo>
                    <a:pt x="10" y="9"/>
                  </a:lnTo>
                  <a:lnTo>
                    <a:pt x="227" y="9"/>
                  </a:lnTo>
                  <a:lnTo>
                    <a:pt x="227" y="57"/>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58" name="Rectangle 27"/>
            <p:cNvSpPr>
              <a:spLocks noChangeArrowheads="1"/>
            </p:cNvSpPr>
            <p:nvPr/>
          </p:nvSpPr>
          <p:spPr bwMode="auto">
            <a:xfrm>
              <a:off x="5338763" y="2736850"/>
              <a:ext cx="225425" cy="15875"/>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a:defRPr/>
              </a:pPr>
              <a:endParaRPr altLang="en-US" lang="zh-CN"/>
            </a:p>
          </p:txBody>
        </p:sp>
        <p:sp>
          <p:nvSpPr>
            <p:cNvPr id="59" name="Rectangle 28"/>
            <p:cNvSpPr>
              <a:spLocks noChangeArrowheads="1"/>
            </p:cNvSpPr>
            <p:nvPr/>
          </p:nvSpPr>
          <p:spPr bwMode="auto">
            <a:xfrm>
              <a:off x="5280025" y="2736850"/>
              <a:ext cx="14288" cy="15875"/>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a:defRPr/>
              </a:pPr>
              <a:endParaRPr altLang="en-US" lang="zh-CN"/>
            </a:p>
          </p:txBody>
        </p:sp>
        <p:sp>
          <p:nvSpPr>
            <p:cNvPr id="60" name="Rectangle 29"/>
            <p:cNvSpPr>
              <a:spLocks noChangeArrowheads="1"/>
            </p:cNvSpPr>
            <p:nvPr/>
          </p:nvSpPr>
          <p:spPr bwMode="auto">
            <a:xfrm>
              <a:off x="5310188" y="2736850"/>
              <a:ext cx="14288" cy="15875"/>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a:defRPr/>
              </a:pPr>
              <a:endParaRPr altLang="en-US" lang="zh-CN"/>
            </a:p>
          </p:txBody>
        </p:sp>
      </p:grpSp>
      <p:sp>
        <p:nvSpPr>
          <p:cNvPr id="61" name="Freeform 30"/>
          <p:cNvSpPr>
            <a:spLocks noEditPoints="1"/>
          </p:cNvSpPr>
          <p:nvPr/>
        </p:nvSpPr>
        <p:spPr bwMode="auto">
          <a:xfrm>
            <a:off x="7160139" y="2501989"/>
            <a:ext cx="411316" cy="249728"/>
          </a:xfrm>
          <a:custGeom>
            <a:gdLst>
              <a:gd fmla="*/ 279299 w 112" name="T0"/>
              <a:gd fmla="*/ 22137 h 68" name="T1"/>
              <a:gd fmla="*/ 210166 w 112" name="T2"/>
              <a:gd fmla="*/ 63645 h 68" name="T3"/>
              <a:gd fmla="*/ 210166 w 112" name="T4"/>
              <a:gd fmla="*/ 16603 h 68" name="T5"/>
              <a:gd fmla="*/ 193574 w 112" name="T6"/>
              <a:gd fmla="*/ 0 h 68" name="T7"/>
              <a:gd fmla="*/ 16592 w 112" name="T8"/>
              <a:gd fmla="*/ 0 h 68" name="T9"/>
              <a:gd fmla="*/ 0 w 112" name="T10"/>
              <a:gd fmla="*/ 16603 h 68" name="T11"/>
              <a:gd fmla="*/ 0 w 112" name="T12"/>
              <a:gd fmla="*/ 171565 h 68" name="T13"/>
              <a:gd fmla="*/ 16592 w 112" name="T14"/>
              <a:gd fmla="*/ 188168 h 68" name="T15"/>
              <a:gd fmla="*/ 193574 w 112" name="T16"/>
              <a:gd fmla="*/ 188168 h 68" name="T17"/>
              <a:gd fmla="*/ 210166 w 112" name="T18"/>
              <a:gd fmla="*/ 171565 h 68" name="T19"/>
              <a:gd fmla="*/ 210166 w 112" name="T20"/>
              <a:gd fmla="*/ 121756 h 68" name="T21"/>
              <a:gd fmla="*/ 282065 w 112" name="T22"/>
              <a:gd fmla="*/ 166031 h 68" name="T23"/>
              <a:gd fmla="*/ 309718 w 112" name="T24"/>
              <a:gd fmla="*/ 166031 h 68" name="T25"/>
              <a:gd fmla="*/ 309718 w 112" name="T26"/>
              <a:gd fmla="*/ 22137 h 68" name="T27"/>
              <a:gd fmla="*/ 279299 w 112" name="T28"/>
              <a:gd fmla="*/ 22137 h 68" name="T29"/>
              <a:gd fmla="*/ 199104 w 112" name="T30"/>
              <a:gd fmla="*/ 171565 h 68" name="T31"/>
              <a:gd fmla="*/ 193574 w 112" name="T32"/>
              <a:gd fmla="*/ 177099 h 68" name="T33"/>
              <a:gd fmla="*/ 16592 w 112" name="T34"/>
              <a:gd fmla="*/ 177099 h 68" name="T35"/>
              <a:gd fmla="*/ 11061 w 112" name="T36"/>
              <a:gd fmla="*/ 171565 h 68" name="T37"/>
              <a:gd fmla="*/ 11061 w 112" name="T38"/>
              <a:gd fmla="*/ 16603 h 68" name="T39"/>
              <a:gd fmla="*/ 16592 w 112" name="T40"/>
              <a:gd fmla="*/ 11069 h 68" name="T41"/>
              <a:gd fmla="*/ 193574 w 112" name="T42"/>
              <a:gd fmla="*/ 11069 h 68" name="T43"/>
              <a:gd fmla="*/ 199104 w 112" name="T44"/>
              <a:gd fmla="*/ 16603 h 68" name="T45"/>
              <a:gd fmla="*/ 199104 w 112" name="T46"/>
              <a:gd fmla="*/ 71947 h 68" name="T47"/>
              <a:gd fmla="*/ 199104 w 112" name="T48"/>
              <a:gd fmla="*/ 116221 h 68" name="T49"/>
              <a:gd fmla="*/ 199104 w 112" name="T50"/>
              <a:gd fmla="*/ 171565 h 68" name="T51"/>
              <a:gd fmla="*/ 298657 w 112" name="T52"/>
              <a:gd fmla="*/ 154962 h 68" name="T53"/>
              <a:gd fmla="*/ 284830 w 112" name="T54"/>
              <a:gd fmla="*/ 154962 h 68" name="T55"/>
              <a:gd fmla="*/ 210166 w 112" name="T56"/>
              <a:gd fmla="*/ 107920 h 68" name="T57"/>
              <a:gd fmla="*/ 210166 w 112" name="T58"/>
              <a:gd fmla="*/ 77481 h 68" name="T59"/>
              <a:gd fmla="*/ 284830 w 112" name="T60"/>
              <a:gd fmla="*/ 33206 h 68" name="T61"/>
              <a:gd fmla="*/ 298657 w 112" name="T62"/>
              <a:gd fmla="*/ 33206 h 68" name="T63"/>
              <a:gd fmla="*/ 298657 w 112" name="T64"/>
              <a:gd fmla="*/ 154962 h 68"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68" w="112">
                <a:moveTo>
                  <a:pt x="101" y="8"/>
                </a:moveTo>
                <a:cubicBezTo>
                  <a:pt x="76" y="23"/>
                  <a:pt x="76" y="23"/>
                  <a:pt x="76" y="23"/>
                </a:cubicBezTo>
                <a:cubicBezTo>
                  <a:pt x="76" y="6"/>
                  <a:pt x="76" y="6"/>
                  <a:pt x="76" y="6"/>
                </a:cubicBezTo>
                <a:cubicBezTo>
                  <a:pt x="76" y="2"/>
                  <a:pt x="73" y="0"/>
                  <a:pt x="70" y="0"/>
                </a:cubicBezTo>
                <a:cubicBezTo>
                  <a:pt x="6" y="0"/>
                  <a:pt x="6" y="0"/>
                  <a:pt x="6" y="0"/>
                </a:cubicBezTo>
                <a:cubicBezTo>
                  <a:pt x="2" y="0"/>
                  <a:pt x="0" y="2"/>
                  <a:pt x="0" y="6"/>
                </a:cubicBezTo>
                <a:cubicBezTo>
                  <a:pt x="0" y="62"/>
                  <a:pt x="0" y="62"/>
                  <a:pt x="0" y="62"/>
                </a:cubicBezTo>
                <a:cubicBezTo>
                  <a:pt x="0" y="65"/>
                  <a:pt x="2" y="68"/>
                  <a:pt x="6" y="68"/>
                </a:cubicBezTo>
                <a:cubicBezTo>
                  <a:pt x="70" y="68"/>
                  <a:pt x="70" y="68"/>
                  <a:pt x="70" y="68"/>
                </a:cubicBezTo>
                <a:cubicBezTo>
                  <a:pt x="73" y="68"/>
                  <a:pt x="76" y="65"/>
                  <a:pt x="76" y="62"/>
                </a:cubicBezTo>
                <a:cubicBezTo>
                  <a:pt x="76" y="44"/>
                  <a:pt x="76" y="44"/>
                  <a:pt x="76" y="44"/>
                </a:cubicBezTo>
                <a:cubicBezTo>
                  <a:pt x="102" y="60"/>
                  <a:pt x="102" y="60"/>
                  <a:pt x="102" y="60"/>
                </a:cubicBezTo>
                <a:cubicBezTo>
                  <a:pt x="112" y="60"/>
                  <a:pt x="112" y="60"/>
                  <a:pt x="112" y="60"/>
                </a:cubicBezTo>
                <a:cubicBezTo>
                  <a:pt x="112" y="8"/>
                  <a:pt x="112" y="8"/>
                  <a:pt x="112" y="8"/>
                </a:cubicBezTo>
                <a:lnTo>
                  <a:pt x="101" y="8"/>
                </a:lnTo>
                <a:close/>
                <a:moveTo>
                  <a:pt x="72" y="62"/>
                </a:moveTo>
                <a:cubicBezTo>
                  <a:pt x="72" y="63"/>
                  <a:pt x="71" y="64"/>
                  <a:pt x="70" y="64"/>
                </a:cubicBezTo>
                <a:cubicBezTo>
                  <a:pt x="6" y="64"/>
                  <a:pt x="6" y="64"/>
                  <a:pt x="6" y="64"/>
                </a:cubicBezTo>
                <a:cubicBezTo>
                  <a:pt x="5" y="64"/>
                  <a:pt x="4" y="63"/>
                  <a:pt x="4" y="62"/>
                </a:cubicBezTo>
                <a:cubicBezTo>
                  <a:pt x="4" y="6"/>
                  <a:pt x="4" y="6"/>
                  <a:pt x="4" y="6"/>
                </a:cubicBezTo>
                <a:cubicBezTo>
                  <a:pt x="4" y="5"/>
                  <a:pt x="5" y="4"/>
                  <a:pt x="6" y="4"/>
                </a:cubicBezTo>
                <a:cubicBezTo>
                  <a:pt x="70" y="4"/>
                  <a:pt x="70" y="4"/>
                  <a:pt x="70" y="4"/>
                </a:cubicBezTo>
                <a:cubicBezTo>
                  <a:pt x="71" y="4"/>
                  <a:pt x="72" y="5"/>
                  <a:pt x="72" y="6"/>
                </a:cubicBezTo>
                <a:cubicBezTo>
                  <a:pt x="72" y="26"/>
                  <a:pt x="72" y="26"/>
                  <a:pt x="72" y="26"/>
                </a:cubicBezTo>
                <a:cubicBezTo>
                  <a:pt x="72" y="42"/>
                  <a:pt x="72" y="42"/>
                  <a:pt x="72" y="42"/>
                </a:cubicBezTo>
                <a:lnTo>
                  <a:pt x="72" y="62"/>
                </a:lnTo>
                <a:close/>
                <a:moveTo>
                  <a:pt x="108" y="56"/>
                </a:moveTo>
                <a:cubicBezTo>
                  <a:pt x="103" y="56"/>
                  <a:pt x="103" y="56"/>
                  <a:pt x="103" y="56"/>
                </a:cubicBezTo>
                <a:cubicBezTo>
                  <a:pt x="76" y="39"/>
                  <a:pt x="76" y="39"/>
                  <a:pt x="76" y="39"/>
                </a:cubicBezTo>
                <a:cubicBezTo>
                  <a:pt x="76" y="28"/>
                  <a:pt x="76" y="28"/>
                  <a:pt x="76" y="28"/>
                </a:cubicBezTo>
                <a:cubicBezTo>
                  <a:pt x="103" y="12"/>
                  <a:pt x="103" y="12"/>
                  <a:pt x="103" y="12"/>
                </a:cubicBezTo>
                <a:cubicBezTo>
                  <a:pt x="108" y="12"/>
                  <a:pt x="108" y="12"/>
                  <a:pt x="108" y="12"/>
                </a:cubicBezTo>
                <a:lnTo>
                  <a:pt x="108" y="56"/>
                </a:lnTo>
                <a:close/>
              </a:path>
            </a:pathLst>
          </a:custGeom>
          <a:solidFill>
            <a:srgbClr val="157E9F"/>
          </a:solidFill>
          <a:ln>
            <a:noFill/>
          </a:ln>
        </p:spPr>
        <p:txBody>
          <a:bodyPr/>
          <a:lstStyle/>
          <a:p>
            <a:endParaRPr altLang="en-US" lang="zh-CN"/>
          </a:p>
        </p:txBody>
      </p:sp>
      <p:grpSp>
        <p:nvGrpSpPr>
          <p:cNvPr id="62" name="组合 61"/>
          <p:cNvGrpSpPr/>
          <p:nvPr/>
        </p:nvGrpSpPr>
        <p:grpSpPr>
          <a:xfrm>
            <a:off x="8480549" y="2444280"/>
            <a:ext cx="364618" cy="361527"/>
            <a:chOff x="7926388" y="2692400"/>
            <a:chExt cx="374650" cy="371475"/>
          </a:xfrm>
          <a:solidFill>
            <a:srgbClr val="157E9F"/>
          </a:solidFill>
        </p:grpSpPr>
        <p:sp>
          <p:nvSpPr>
            <p:cNvPr id="63" name="Freeform 31"/>
            <p:cNvSpPr/>
            <p:nvPr/>
          </p:nvSpPr>
          <p:spPr bwMode="auto">
            <a:xfrm>
              <a:off x="7926388" y="2857500"/>
              <a:ext cx="357188" cy="206375"/>
            </a:xfrm>
            <a:custGeom>
              <a:gdLst>
                <a:gd fmla="*/ 215 w 225" name="T0"/>
                <a:gd fmla="*/ 76 h 130" name="T1"/>
                <a:gd fmla="*/ 16 w 225" name="T2"/>
                <a:gd fmla="*/ 76 h 130" name="T3"/>
                <a:gd fmla="*/ 57 w 225" name="T4"/>
                <a:gd fmla="*/ 36 h 130" name="T5"/>
                <a:gd fmla="*/ 50 w 225" name="T6"/>
                <a:gd fmla="*/ 28 h 130" name="T7"/>
                <a:gd fmla="*/ 0 w 225" name="T8"/>
                <a:gd fmla="*/ 81 h 130" name="T9"/>
                <a:gd fmla="*/ 50 w 225" name="T10"/>
                <a:gd fmla="*/ 130 h 130" name="T11"/>
                <a:gd fmla="*/ 57 w 225" name="T12"/>
                <a:gd fmla="*/ 123 h 130" name="T13"/>
                <a:gd fmla="*/ 16 w 225" name="T14"/>
                <a:gd fmla="*/ 85 h 130" name="T15"/>
                <a:gd fmla="*/ 225 w 225" name="T16"/>
                <a:gd fmla="*/ 85 h 130" name="T17"/>
                <a:gd fmla="*/ 225 w 225" name="T18"/>
                <a:gd fmla="*/ 0 h 130" name="T19"/>
                <a:gd fmla="*/ 215 w 225" name="T20"/>
                <a:gd fmla="*/ 0 h 130" name="T21"/>
                <a:gd fmla="*/ 215 w 225" name="T22"/>
                <a:gd fmla="*/ 76 h 13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0" w="225">
                  <a:moveTo>
                    <a:pt x="215" y="76"/>
                  </a:moveTo>
                  <a:lnTo>
                    <a:pt x="16" y="76"/>
                  </a:lnTo>
                  <a:lnTo>
                    <a:pt x="57" y="36"/>
                  </a:lnTo>
                  <a:lnTo>
                    <a:pt x="50" y="28"/>
                  </a:lnTo>
                  <a:lnTo>
                    <a:pt x="0" y="81"/>
                  </a:lnTo>
                  <a:lnTo>
                    <a:pt x="50" y="130"/>
                  </a:lnTo>
                  <a:lnTo>
                    <a:pt x="57" y="123"/>
                  </a:lnTo>
                  <a:lnTo>
                    <a:pt x="16" y="85"/>
                  </a:lnTo>
                  <a:lnTo>
                    <a:pt x="225" y="85"/>
                  </a:lnTo>
                  <a:lnTo>
                    <a:pt x="225" y="0"/>
                  </a:lnTo>
                  <a:lnTo>
                    <a:pt x="215" y="0"/>
                  </a:lnTo>
                  <a:lnTo>
                    <a:pt x="215" y="76"/>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64" name="Freeform 32"/>
            <p:cNvSpPr/>
            <p:nvPr/>
          </p:nvSpPr>
          <p:spPr bwMode="auto">
            <a:xfrm>
              <a:off x="7940675" y="2692400"/>
              <a:ext cx="360363" cy="209550"/>
            </a:xfrm>
            <a:custGeom>
              <a:gdLst>
                <a:gd fmla="*/ 10 w 227" name="T0"/>
                <a:gd fmla="*/ 57 h 132" name="T1"/>
                <a:gd fmla="*/ 209 w 227" name="T2"/>
                <a:gd fmla="*/ 57 h 132" name="T3"/>
                <a:gd fmla="*/ 168 w 227" name="T4"/>
                <a:gd fmla="*/ 97 h 132" name="T5"/>
                <a:gd fmla="*/ 175 w 227" name="T6"/>
                <a:gd fmla="*/ 102 h 132" name="T7"/>
                <a:gd fmla="*/ 227 w 227" name="T8"/>
                <a:gd fmla="*/ 52 h 132" name="T9"/>
                <a:gd fmla="*/ 175 w 227" name="T10"/>
                <a:gd fmla="*/ 0 h 132" name="T11"/>
                <a:gd fmla="*/ 168 w 227" name="T12"/>
                <a:gd fmla="*/ 7 h 132" name="T13"/>
                <a:gd fmla="*/ 209 w 227" name="T14"/>
                <a:gd fmla="*/ 47 h 132" name="T15"/>
                <a:gd fmla="*/ 0 w 227" name="T16"/>
                <a:gd fmla="*/ 47 h 132" name="T17"/>
                <a:gd fmla="*/ 0 w 227" name="T18"/>
                <a:gd fmla="*/ 132 h 132" name="T19"/>
                <a:gd fmla="*/ 10 w 227" name="T20"/>
                <a:gd fmla="*/ 132 h 132" name="T21"/>
                <a:gd fmla="*/ 10 w 227" name="T22"/>
                <a:gd fmla="*/ 57 h 13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2" w="226">
                  <a:moveTo>
                    <a:pt x="10" y="57"/>
                  </a:moveTo>
                  <a:lnTo>
                    <a:pt x="209" y="57"/>
                  </a:lnTo>
                  <a:lnTo>
                    <a:pt x="168" y="97"/>
                  </a:lnTo>
                  <a:lnTo>
                    <a:pt x="175" y="102"/>
                  </a:lnTo>
                  <a:lnTo>
                    <a:pt x="227" y="52"/>
                  </a:lnTo>
                  <a:lnTo>
                    <a:pt x="175" y="0"/>
                  </a:lnTo>
                  <a:lnTo>
                    <a:pt x="168" y="7"/>
                  </a:lnTo>
                  <a:lnTo>
                    <a:pt x="209" y="47"/>
                  </a:lnTo>
                  <a:lnTo>
                    <a:pt x="0" y="47"/>
                  </a:lnTo>
                  <a:lnTo>
                    <a:pt x="0" y="132"/>
                  </a:lnTo>
                  <a:lnTo>
                    <a:pt x="10" y="132"/>
                  </a:lnTo>
                  <a:lnTo>
                    <a:pt x="10" y="57"/>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grpSp>
      <p:grpSp>
        <p:nvGrpSpPr>
          <p:cNvPr id="65" name="组合 64"/>
          <p:cNvGrpSpPr/>
          <p:nvPr/>
        </p:nvGrpSpPr>
        <p:grpSpPr>
          <a:xfrm>
            <a:off x="9810784" y="2465910"/>
            <a:ext cx="364619" cy="321358"/>
            <a:chOff x="9293225" y="2714625"/>
            <a:chExt cx="374651" cy="330200"/>
          </a:xfrm>
          <a:solidFill>
            <a:srgbClr val="157E9F"/>
          </a:solidFill>
        </p:grpSpPr>
        <p:sp>
          <p:nvSpPr>
            <p:cNvPr id="66" name="Freeform 33"/>
            <p:cNvSpPr/>
            <p:nvPr/>
          </p:nvSpPr>
          <p:spPr bwMode="auto">
            <a:xfrm>
              <a:off x="9293225" y="2774950"/>
              <a:ext cx="374650" cy="269875"/>
            </a:xfrm>
            <a:custGeom>
              <a:gdLst>
                <a:gd fmla="*/ 189 w 236" name="T0"/>
                <a:gd fmla="*/ 92 h 170" name="T1"/>
                <a:gd fmla="*/ 220 w 236" name="T2"/>
                <a:gd fmla="*/ 123 h 170" name="T3"/>
                <a:gd fmla="*/ 163 w 236" name="T4"/>
                <a:gd fmla="*/ 123 h 170" name="T5"/>
                <a:gd fmla="*/ 47 w 236" name="T6"/>
                <a:gd fmla="*/ 0 h 170" name="T7"/>
                <a:gd fmla="*/ 0 w 236" name="T8"/>
                <a:gd fmla="*/ 0 h 170" name="T9"/>
                <a:gd fmla="*/ 0 w 236" name="T10"/>
                <a:gd fmla="*/ 9 h 170" name="T11"/>
                <a:gd fmla="*/ 42 w 236" name="T12"/>
                <a:gd fmla="*/ 9 h 170" name="T13"/>
                <a:gd fmla="*/ 158 w 236" name="T14"/>
                <a:gd fmla="*/ 133 h 170" name="T15"/>
                <a:gd fmla="*/ 220 w 236" name="T16"/>
                <a:gd fmla="*/ 133 h 170" name="T17"/>
                <a:gd fmla="*/ 189 w 236" name="T18"/>
                <a:gd fmla="*/ 163 h 170" name="T19"/>
                <a:gd fmla="*/ 194 w 236" name="T20"/>
                <a:gd fmla="*/ 170 h 170" name="T21"/>
                <a:gd fmla="*/ 236 w 236" name="T22"/>
                <a:gd fmla="*/ 128 h 170" name="T23"/>
                <a:gd fmla="*/ 194 w 236" name="T24"/>
                <a:gd fmla="*/ 85 h 170" name="T25"/>
                <a:gd fmla="*/ 189 w 236" name="T26"/>
                <a:gd fmla="*/ 92 h 17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70" w="236">
                  <a:moveTo>
                    <a:pt x="189" y="92"/>
                  </a:moveTo>
                  <a:lnTo>
                    <a:pt x="220" y="123"/>
                  </a:lnTo>
                  <a:lnTo>
                    <a:pt x="163" y="123"/>
                  </a:lnTo>
                  <a:lnTo>
                    <a:pt x="47" y="0"/>
                  </a:lnTo>
                  <a:lnTo>
                    <a:pt x="0" y="0"/>
                  </a:lnTo>
                  <a:lnTo>
                    <a:pt x="0" y="9"/>
                  </a:lnTo>
                  <a:lnTo>
                    <a:pt x="42" y="9"/>
                  </a:lnTo>
                  <a:lnTo>
                    <a:pt x="158" y="133"/>
                  </a:lnTo>
                  <a:lnTo>
                    <a:pt x="220" y="133"/>
                  </a:lnTo>
                  <a:lnTo>
                    <a:pt x="189" y="163"/>
                  </a:lnTo>
                  <a:lnTo>
                    <a:pt x="194" y="170"/>
                  </a:lnTo>
                  <a:lnTo>
                    <a:pt x="236" y="128"/>
                  </a:lnTo>
                  <a:lnTo>
                    <a:pt x="194" y="85"/>
                  </a:lnTo>
                  <a:lnTo>
                    <a:pt x="189" y="92"/>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67" name="Freeform 34"/>
            <p:cNvSpPr/>
            <p:nvPr/>
          </p:nvSpPr>
          <p:spPr bwMode="auto">
            <a:xfrm>
              <a:off x="9293225" y="2895600"/>
              <a:ext cx="149225" cy="90488"/>
            </a:xfrm>
            <a:custGeom>
              <a:gdLst>
                <a:gd fmla="*/ 42 w 94" name="T0"/>
                <a:gd fmla="*/ 47 h 57" name="T1"/>
                <a:gd fmla="*/ 0 w 94" name="T2"/>
                <a:gd fmla="*/ 47 h 57" name="T3"/>
                <a:gd fmla="*/ 0 w 94" name="T4"/>
                <a:gd fmla="*/ 57 h 57" name="T5"/>
                <a:gd fmla="*/ 47 w 94" name="T6"/>
                <a:gd fmla="*/ 57 h 57" name="T7"/>
                <a:gd fmla="*/ 94 w 94" name="T8"/>
                <a:gd fmla="*/ 7 h 57" name="T9"/>
                <a:gd fmla="*/ 87 w 94" name="T10"/>
                <a:gd fmla="*/ 0 h 57" name="T11"/>
                <a:gd fmla="*/ 42 w 94" name="T12"/>
                <a:gd fmla="*/ 47 h 57" name="T13"/>
              </a:gdLst>
              <a:cxnLst>
                <a:cxn ang="0">
                  <a:pos x="T0" y="T1"/>
                </a:cxn>
                <a:cxn ang="0">
                  <a:pos x="T2" y="T3"/>
                </a:cxn>
                <a:cxn ang="0">
                  <a:pos x="T4" y="T5"/>
                </a:cxn>
                <a:cxn ang="0">
                  <a:pos x="T6" y="T7"/>
                </a:cxn>
                <a:cxn ang="0">
                  <a:pos x="T8" y="T9"/>
                </a:cxn>
                <a:cxn ang="0">
                  <a:pos x="T10" y="T11"/>
                </a:cxn>
                <a:cxn ang="0">
                  <a:pos x="T12" y="T13"/>
                </a:cxn>
              </a:cxnLst>
              <a:rect b="b" l="0" r="r" t="0"/>
              <a:pathLst>
                <a:path h="57" w="94">
                  <a:moveTo>
                    <a:pt x="42" y="47"/>
                  </a:moveTo>
                  <a:lnTo>
                    <a:pt x="0" y="47"/>
                  </a:lnTo>
                  <a:lnTo>
                    <a:pt x="0" y="57"/>
                  </a:lnTo>
                  <a:lnTo>
                    <a:pt x="47" y="57"/>
                  </a:lnTo>
                  <a:lnTo>
                    <a:pt x="94" y="7"/>
                  </a:lnTo>
                  <a:lnTo>
                    <a:pt x="87" y="0"/>
                  </a:lnTo>
                  <a:lnTo>
                    <a:pt x="42" y="47"/>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68" name="Freeform 35"/>
            <p:cNvSpPr/>
            <p:nvPr/>
          </p:nvSpPr>
          <p:spPr bwMode="auto">
            <a:xfrm>
              <a:off x="9472613" y="2714625"/>
              <a:ext cx="195263" cy="146050"/>
            </a:xfrm>
            <a:custGeom>
              <a:gdLst>
                <a:gd fmla="*/ 50 w 123" name="T0"/>
                <a:gd fmla="*/ 47 h 92" name="T1"/>
                <a:gd fmla="*/ 107 w 123" name="T2"/>
                <a:gd fmla="*/ 47 h 92" name="T3"/>
                <a:gd fmla="*/ 76 w 123" name="T4"/>
                <a:gd fmla="*/ 78 h 92" name="T5"/>
                <a:gd fmla="*/ 81 w 123" name="T6"/>
                <a:gd fmla="*/ 85 h 92" name="T7"/>
                <a:gd fmla="*/ 123 w 123" name="T8"/>
                <a:gd fmla="*/ 43 h 92" name="T9"/>
                <a:gd fmla="*/ 81 w 123" name="T10"/>
                <a:gd fmla="*/ 0 h 92" name="T11"/>
                <a:gd fmla="*/ 76 w 123" name="T12"/>
                <a:gd fmla="*/ 7 h 92" name="T13"/>
                <a:gd fmla="*/ 107 w 123" name="T14"/>
                <a:gd fmla="*/ 38 h 92" name="T15"/>
                <a:gd fmla="*/ 45 w 123" name="T16"/>
                <a:gd fmla="*/ 38 h 92" name="T17"/>
                <a:gd fmla="*/ 0 w 123" name="T18"/>
                <a:gd fmla="*/ 88 h 92" name="T19"/>
                <a:gd fmla="*/ 7 w 123" name="T20"/>
                <a:gd fmla="*/ 92 h 92" name="T21"/>
                <a:gd fmla="*/ 50 w 123" name="T22"/>
                <a:gd fmla="*/ 47 h 9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 w="123">
                  <a:moveTo>
                    <a:pt x="50" y="47"/>
                  </a:moveTo>
                  <a:lnTo>
                    <a:pt x="107" y="47"/>
                  </a:lnTo>
                  <a:lnTo>
                    <a:pt x="76" y="78"/>
                  </a:lnTo>
                  <a:lnTo>
                    <a:pt x="81" y="85"/>
                  </a:lnTo>
                  <a:lnTo>
                    <a:pt x="123" y="43"/>
                  </a:lnTo>
                  <a:lnTo>
                    <a:pt x="81" y="0"/>
                  </a:lnTo>
                  <a:lnTo>
                    <a:pt x="76" y="7"/>
                  </a:lnTo>
                  <a:lnTo>
                    <a:pt x="107" y="38"/>
                  </a:lnTo>
                  <a:lnTo>
                    <a:pt x="45" y="38"/>
                  </a:lnTo>
                  <a:lnTo>
                    <a:pt x="0" y="88"/>
                  </a:lnTo>
                  <a:lnTo>
                    <a:pt x="7" y="92"/>
                  </a:lnTo>
                  <a:lnTo>
                    <a:pt x="50" y="47"/>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grpSp>
      <p:grpSp>
        <p:nvGrpSpPr>
          <p:cNvPr id="69" name="组合 68"/>
          <p:cNvGrpSpPr/>
          <p:nvPr/>
        </p:nvGrpSpPr>
        <p:grpSpPr>
          <a:xfrm>
            <a:off x="11056046" y="2597235"/>
            <a:ext cx="438778" cy="88065"/>
            <a:chOff x="10572750" y="2849563"/>
            <a:chExt cx="450851" cy="90488"/>
          </a:xfrm>
          <a:solidFill>
            <a:srgbClr val="157E9F"/>
          </a:solidFill>
        </p:grpSpPr>
        <p:sp>
          <p:nvSpPr>
            <p:cNvPr id="71" name="Freeform 36"/>
            <p:cNvSpPr>
              <a:spLocks noEditPoints="1"/>
            </p:cNvSpPr>
            <p:nvPr/>
          </p:nvSpPr>
          <p:spPr bwMode="auto">
            <a:xfrm>
              <a:off x="10572750" y="2849563"/>
              <a:ext cx="90488" cy="90488"/>
            </a:xfrm>
            <a:custGeom>
              <a:gdLst>
                <a:gd fmla="*/ 12 w 24" name="T0"/>
                <a:gd fmla="*/ 0 h 24" name="T1"/>
                <a:gd fmla="*/ 0 w 24" name="T2"/>
                <a:gd fmla="*/ 12 h 24" name="T3"/>
                <a:gd fmla="*/ 12 w 24" name="T4"/>
                <a:gd fmla="*/ 24 h 24" name="T5"/>
                <a:gd fmla="*/ 24 w 24" name="T6"/>
                <a:gd fmla="*/ 12 h 24" name="T7"/>
                <a:gd fmla="*/ 12 w 24" name="T8"/>
                <a:gd fmla="*/ 0 h 24" name="T9"/>
                <a:gd fmla="*/ 12 w 24" name="T10"/>
                <a:gd fmla="*/ 20 h 24" name="T11"/>
                <a:gd fmla="*/ 4 w 24" name="T12"/>
                <a:gd fmla="*/ 12 h 24" name="T13"/>
                <a:gd fmla="*/ 12 w 24" name="T14"/>
                <a:gd fmla="*/ 4 h 24" name="T15"/>
                <a:gd fmla="*/ 20 w 24" name="T16"/>
                <a:gd fmla="*/ 12 h 24" name="T17"/>
                <a:gd fmla="*/ 12 w 24" name="T18"/>
                <a:gd fmla="*/ 20 h 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4" w="24">
                  <a:moveTo>
                    <a:pt x="12" y="0"/>
                  </a:moveTo>
                  <a:cubicBezTo>
                    <a:pt x="5" y="0"/>
                    <a:pt x="0" y="6"/>
                    <a:pt x="0" y="12"/>
                  </a:cubicBezTo>
                  <a:cubicBezTo>
                    <a:pt x="0" y="19"/>
                    <a:pt x="5" y="24"/>
                    <a:pt x="12" y="24"/>
                  </a:cubicBezTo>
                  <a:cubicBezTo>
                    <a:pt x="19" y="24"/>
                    <a:pt x="24" y="19"/>
                    <a:pt x="24" y="12"/>
                  </a:cubicBezTo>
                  <a:cubicBezTo>
                    <a:pt x="24" y="6"/>
                    <a:pt x="19" y="0"/>
                    <a:pt x="12" y="0"/>
                  </a:cubicBezTo>
                  <a:close/>
                  <a:moveTo>
                    <a:pt x="12" y="20"/>
                  </a:moveTo>
                  <a:cubicBezTo>
                    <a:pt x="8" y="20"/>
                    <a:pt x="4" y="17"/>
                    <a:pt x="4" y="12"/>
                  </a:cubicBezTo>
                  <a:cubicBezTo>
                    <a:pt x="4" y="8"/>
                    <a:pt x="8" y="4"/>
                    <a:pt x="12" y="4"/>
                  </a:cubicBezTo>
                  <a:cubicBezTo>
                    <a:pt x="16" y="4"/>
                    <a:pt x="20" y="8"/>
                    <a:pt x="20" y="12"/>
                  </a:cubicBezTo>
                  <a:cubicBezTo>
                    <a:pt x="20" y="17"/>
                    <a:pt x="16" y="20"/>
                    <a:pt x="12" y="20"/>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75" name="Freeform 37"/>
            <p:cNvSpPr>
              <a:spLocks noEditPoints="1"/>
            </p:cNvSpPr>
            <p:nvPr/>
          </p:nvSpPr>
          <p:spPr bwMode="auto">
            <a:xfrm>
              <a:off x="10933113" y="2849563"/>
              <a:ext cx="90488" cy="90488"/>
            </a:xfrm>
            <a:custGeom>
              <a:gdLst>
                <a:gd fmla="*/ 12 w 24" name="T0"/>
                <a:gd fmla="*/ 0 h 24" name="T1"/>
                <a:gd fmla="*/ 0 w 24" name="T2"/>
                <a:gd fmla="*/ 12 h 24" name="T3"/>
                <a:gd fmla="*/ 12 w 24" name="T4"/>
                <a:gd fmla="*/ 24 h 24" name="T5"/>
                <a:gd fmla="*/ 24 w 24" name="T6"/>
                <a:gd fmla="*/ 12 h 24" name="T7"/>
                <a:gd fmla="*/ 12 w 24" name="T8"/>
                <a:gd fmla="*/ 0 h 24" name="T9"/>
                <a:gd fmla="*/ 12 w 24" name="T10"/>
                <a:gd fmla="*/ 20 h 24" name="T11"/>
                <a:gd fmla="*/ 4 w 24" name="T12"/>
                <a:gd fmla="*/ 12 h 24" name="T13"/>
                <a:gd fmla="*/ 12 w 24" name="T14"/>
                <a:gd fmla="*/ 4 h 24" name="T15"/>
                <a:gd fmla="*/ 20 w 24" name="T16"/>
                <a:gd fmla="*/ 12 h 24" name="T17"/>
                <a:gd fmla="*/ 12 w 24" name="T18"/>
                <a:gd fmla="*/ 20 h 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4" w="24">
                  <a:moveTo>
                    <a:pt x="12" y="0"/>
                  </a:moveTo>
                  <a:cubicBezTo>
                    <a:pt x="5" y="0"/>
                    <a:pt x="0" y="6"/>
                    <a:pt x="0" y="12"/>
                  </a:cubicBezTo>
                  <a:cubicBezTo>
                    <a:pt x="0" y="19"/>
                    <a:pt x="5" y="24"/>
                    <a:pt x="12" y="24"/>
                  </a:cubicBezTo>
                  <a:cubicBezTo>
                    <a:pt x="19" y="24"/>
                    <a:pt x="24" y="19"/>
                    <a:pt x="24" y="12"/>
                  </a:cubicBezTo>
                  <a:cubicBezTo>
                    <a:pt x="24" y="6"/>
                    <a:pt x="19" y="0"/>
                    <a:pt x="12" y="0"/>
                  </a:cubicBezTo>
                  <a:close/>
                  <a:moveTo>
                    <a:pt x="12" y="20"/>
                  </a:moveTo>
                  <a:cubicBezTo>
                    <a:pt x="8" y="20"/>
                    <a:pt x="4" y="17"/>
                    <a:pt x="4" y="12"/>
                  </a:cubicBezTo>
                  <a:cubicBezTo>
                    <a:pt x="4" y="8"/>
                    <a:pt x="8" y="4"/>
                    <a:pt x="12" y="4"/>
                  </a:cubicBezTo>
                  <a:cubicBezTo>
                    <a:pt x="16" y="4"/>
                    <a:pt x="20" y="8"/>
                    <a:pt x="20" y="12"/>
                  </a:cubicBezTo>
                  <a:cubicBezTo>
                    <a:pt x="20" y="17"/>
                    <a:pt x="16" y="20"/>
                    <a:pt x="12" y="20"/>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76" name="Freeform 38"/>
            <p:cNvSpPr>
              <a:spLocks noEditPoints="1"/>
            </p:cNvSpPr>
            <p:nvPr/>
          </p:nvSpPr>
          <p:spPr bwMode="auto">
            <a:xfrm>
              <a:off x="10753725" y="2849563"/>
              <a:ext cx="88900" cy="90488"/>
            </a:xfrm>
            <a:custGeom>
              <a:gdLst>
                <a:gd fmla="*/ 12 w 24" name="T0"/>
                <a:gd fmla="*/ 0 h 24" name="T1"/>
                <a:gd fmla="*/ 0 w 24" name="T2"/>
                <a:gd fmla="*/ 12 h 24" name="T3"/>
                <a:gd fmla="*/ 12 w 24" name="T4"/>
                <a:gd fmla="*/ 24 h 24" name="T5"/>
                <a:gd fmla="*/ 24 w 24" name="T6"/>
                <a:gd fmla="*/ 12 h 24" name="T7"/>
                <a:gd fmla="*/ 12 w 24" name="T8"/>
                <a:gd fmla="*/ 0 h 24" name="T9"/>
                <a:gd fmla="*/ 12 w 24" name="T10"/>
                <a:gd fmla="*/ 20 h 24" name="T11"/>
                <a:gd fmla="*/ 4 w 24" name="T12"/>
                <a:gd fmla="*/ 12 h 24" name="T13"/>
                <a:gd fmla="*/ 12 w 24" name="T14"/>
                <a:gd fmla="*/ 4 h 24" name="T15"/>
                <a:gd fmla="*/ 20 w 24" name="T16"/>
                <a:gd fmla="*/ 12 h 24" name="T17"/>
                <a:gd fmla="*/ 12 w 24" name="T18"/>
                <a:gd fmla="*/ 20 h 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4" w="24">
                  <a:moveTo>
                    <a:pt x="12" y="0"/>
                  </a:moveTo>
                  <a:cubicBezTo>
                    <a:pt x="5" y="0"/>
                    <a:pt x="0" y="6"/>
                    <a:pt x="0" y="12"/>
                  </a:cubicBezTo>
                  <a:cubicBezTo>
                    <a:pt x="0" y="19"/>
                    <a:pt x="5" y="24"/>
                    <a:pt x="12" y="24"/>
                  </a:cubicBezTo>
                  <a:cubicBezTo>
                    <a:pt x="19" y="24"/>
                    <a:pt x="24" y="19"/>
                    <a:pt x="24" y="12"/>
                  </a:cubicBezTo>
                  <a:cubicBezTo>
                    <a:pt x="24" y="6"/>
                    <a:pt x="19" y="0"/>
                    <a:pt x="12" y="0"/>
                  </a:cubicBezTo>
                  <a:close/>
                  <a:moveTo>
                    <a:pt x="12" y="20"/>
                  </a:moveTo>
                  <a:cubicBezTo>
                    <a:pt x="8" y="20"/>
                    <a:pt x="4" y="17"/>
                    <a:pt x="4" y="12"/>
                  </a:cubicBezTo>
                  <a:cubicBezTo>
                    <a:pt x="4" y="8"/>
                    <a:pt x="8" y="4"/>
                    <a:pt x="12" y="4"/>
                  </a:cubicBezTo>
                  <a:cubicBezTo>
                    <a:pt x="16" y="4"/>
                    <a:pt x="20" y="8"/>
                    <a:pt x="20" y="12"/>
                  </a:cubicBezTo>
                  <a:cubicBezTo>
                    <a:pt x="20" y="17"/>
                    <a:pt x="16" y="20"/>
                    <a:pt x="12" y="20"/>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grpSp>
      <p:grpSp>
        <p:nvGrpSpPr>
          <p:cNvPr id="77" name="组合 76"/>
          <p:cNvGrpSpPr/>
          <p:nvPr/>
        </p:nvGrpSpPr>
        <p:grpSpPr>
          <a:xfrm>
            <a:off x="1925157" y="3658641"/>
            <a:ext cx="350714" cy="350712"/>
            <a:chOff x="1190625" y="3940175"/>
            <a:chExt cx="360363" cy="360363"/>
          </a:xfrm>
          <a:solidFill>
            <a:srgbClr val="157E9F"/>
          </a:solidFill>
        </p:grpSpPr>
        <p:sp>
          <p:nvSpPr>
            <p:cNvPr id="83" name="Freeform 39"/>
            <p:cNvSpPr>
              <a:spLocks noEditPoints="1"/>
            </p:cNvSpPr>
            <p:nvPr/>
          </p:nvSpPr>
          <p:spPr bwMode="auto">
            <a:xfrm>
              <a:off x="1190625" y="3940175"/>
              <a:ext cx="360363" cy="360363"/>
            </a:xfrm>
            <a:custGeom>
              <a:gdLst>
                <a:gd fmla="*/ 93 w 96" name="T0"/>
                <a:gd fmla="*/ 20 h 96" name="T1"/>
                <a:gd fmla="*/ 80 w 96" name="T2"/>
                <a:gd fmla="*/ 20 h 96" name="T3"/>
                <a:gd fmla="*/ 80 w 96" name="T4"/>
                <a:gd fmla="*/ 9 h 96" name="T5"/>
                <a:gd fmla="*/ 71 w 96" name="T6"/>
                <a:gd fmla="*/ 0 h 96" name="T7"/>
                <a:gd fmla="*/ 9 w 96" name="T8"/>
                <a:gd fmla="*/ 0 h 96" name="T9"/>
                <a:gd fmla="*/ 0 w 96" name="T10"/>
                <a:gd fmla="*/ 9 h 96" name="T11"/>
                <a:gd fmla="*/ 0 w 96" name="T12"/>
                <a:gd fmla="*/ 23 h 96" name="T13"/>
                <a:gd fmla="*/ 0 w 96" name="T14"/>
                <a:gd fmla="*/ 23 h 96" name="T15"/>
                <a:gd fmla="*/ 0 w 96" name="T16"/>
                <a:gd fmla="*/ 93 h 96" name="T17"/>
                <a:gd fmla="*/ 3 w 96" name="T18"/>
                <a:gd fmla="*/ 96 h 96" name="T19"/>
                <a:gd fmla="*/ 93 w 96" name="T20"/>
                <a:gd fmla="*/ 96 h 96" name="T21"/>
                <a:gd fmla="*/ 96 w 96" name="T22"/>
                <a:gd fmla="*/ 93 h 96" name="T23"/>
                <a:gd fmla="*/ 96 w 96" name="T24"/>
                <a:gd fmla="*/ 23 h 96" name="T25"/>
                <a:gd fmla="*/ 93 w 96" name="T26"/>
                <a:gd fmla="*/ 20 h 96" name="T27"/>
                <a:gd fmla="*/ 9 w 96" name="T28"/>
                <a:gd fmla="*/ 4 h 96" name="T29"/>
                <a:gd fmla="*/ 71 w 96" name="T30"/>
                <a:gd fmla="*/ 4 h 96" name="T31"/>
                <a:gd fmla="*/ 76 w 96" name="T32"/>
                <a:gd fmla="*/ 9 h 96" name="T33"/>
                <a:gd fmla="*/ 76 w 96" name="T34"/>
                <a:gd fmla="*/ 20 h 96" name="T35"/>
                <a:gd fmla="*/ 4 w 96" name="T36"/>
                <a:gd fmla="*/ 20 h 96" name="T37"/>
                <a:gd fmla="*/ 4 w 96" name="T38"/>
                <a:gd fmla="*/ 9 h 96" name="T39"/>
                <a:gd fmla="*/ 9 w 96" name="T40"/>
                <a:gd fmla="*/ 4 h 96" name="T41"/>
                <a:gd fmla="*/ 92 w 96" name="T42"/>
                <a:gd fmla="*/ 92 h 96" name="T43"/>
                <a:gd fmla="*/ 4 w 96" name="T44"/>
                <a:gd fmla="*/ 92 h 96" name="T45"/>
                <a:gd fmla="*/ 4 w 96" name="T46"/>
                <a:gd fmla="*/ 24 h 96" name="T47"/>
                <a:gd fmla="*/ 4 w 96" name="T48"/>
                <a:gd fmla="*/ 24 h 96" name="T49"/>
                <a:gd fmla="*/ 76 w 96" name="T50"/>
                <a:gd fmla="*/ 24 h 96" name="T51"/>
                <a:gd fmla="*/ 80 w 96" name="T52"/>
                <a:gd fmla="*/ 24 h 96" name="T53"/>
                <a:gd fmla="*/ 92 w 96" name="T54"/>
                <a:gd fmla="*/ 24 h 96" name="T55"/>
                <a:gd fmla="*/ 92 w 96" name="T56"/>
                <a:gd fmla="*/ 92 h 9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96" w="96">
                  <a:moveTo>
                    <a:pt x="93" y="20"/>
                  </a:moveTo>
                  <a:cubicBezTo>
                    <a:pt x="80" y="20"/>
                    <a:pt x="80" y="20"/>
                    <a:pt x="80" y="20"/>
                  </a:cubicBezTo>
                  <a:cubicBezTo>
                    <a:pt x="80" y="9"/>
                    <a:pt x="80" y="9"/>
                    <a:pt x="80" y="9"/>
                  </a:cubicBezTo>
                  <a:cubicBezTo>
                    <a:pt x="80" y="4"/>
                    <a:pt x="76" y="0"/>
                    <a:pt x="71" y="0"/>
                  </a:cubicBezTo>
                  <a:cubicBezTo>
                    <a:pt x="9" y="0"/>
                    <a:pt x="9" y="0"/>
                    <a:pt x="9" y="0"/>
                  </a:cubicBezTo>
                  <a:cubicBezTo>
                    <a:pt x="4" y="0"/>
                    <a:pt x="0" y="4"/>
                    <a:pt x="0" y="9"/>
                  </a:cubicBezTo>
                  <a:cubicBezTo>
                    <a:pt x="0" y="23"/>
                    <a:pt x="0" y="23"/>
                    <a:pt x="0" y="23"/>
                  </a:cubicBezTo>
                  <a:cubicBezTo>
                    <a:pt x="0" y="23"/>
                    <a:pt x="0" y="23"/>
                    <a:pt x="0" y="23"/>
                  </a:cubicBezTo>
                  <a:cubicBezTo>
                    <a:pt x="0" y="93"/>
                    <a:pt x="0" y="93"/>
                    <a:pt x="0" y="93"/>
                  </a:cubicBezTo>
                  <a:cubicBezTo>
                    <a:pt x="0" y="94"/>
                    <a:pt x="2" y="96"/>
                    <a:pt x="3" y="96"/>
                  </a:cubicBezTo>
                  <a:cubicBezTo>
                    <a:pt x="93" y="96"/>
                    <a:pt x="93" y="96"/>
                    <a:pt x="93" y="96"/>
                  </a:cubicBezTo>
                  <a:cubicBezTo>
                    <a:pt x="95" y="96"/>
                    <a:pt x="96" y="94"/>
                    <a:pt x="96" y="93"/>
                  </a:cubicBezTo>
                  <a:cubicBezTo>
                    <a:pt x="96" y="23"/>
                    <a:pt x="96" y="23"/>
                    <a:pt x="96" y="23"/>
                  </a:cubicBezTo>
                  <a:cubicBezTo>
                    <a:pt x="96" y="21"/>
                    <a:pt x="95" y="20"/>
                    <a:pt x="93" y="20"/>
                  </a:cubicBezTo>
                  <a:close/>
                  <a:moveTo>
                    <a:pt x="9" y="4"/>
                  </a:moveTo>
                  <a:cubicBezTo>
                    <a:pt x="71" y="4"/>
                    <a:pt x="71" y="4"/>
                    <a:pt x="71" y="4"/>
                  </a:cubicBezTo>
                  <a:cubicBezTo>
                    <a:pt x="74" y="4"/>
                    <a:pt x="76" y="6"/>
                    <a:pt x="76" y="9"/>
                  </a:cubicBezTo>
                  <a:cubicBezTo>
                    <a:pt x="76" y="20"/>
                    <a:pt x="76" y="20"/>
                    <a:pt x="76" y="20"/>
                  </a:cubicBezTo>
                  <a:cubicBezTo>
                    <a:pt x="4" y="20"/>
                    <a:pt x="4" y="20"/>
                    <a:pt x="4" y="20"/>
                  </a:cubicBezTo>
                  <a:cubicBezTo>
                    <a:pt x="4" y="9"/>
                    <a:pt x="4" y="9"/>
                    <a:pt x="4" y="9"/>
                  </a:cubicBezTo>
                  <a:cubicBezTo>
                    <a:pt x="4" y="6"/>
                    <a:pt x="7" y="4"/>
                    <a:pt x="9" y="4"/>
                  </a:cubicBezTo>
                  <a:close/>
                  <a:moveTo>
                    <a:pt x="92" y="92"/>
                  </a:moveTo>
                  <a:cubicBezTo>
                    <a:pt x="4" y="92"/>
                    <a:pt x="4" y="92"/>
                    <a:pt x="4" y="92"/>
                  </a:cubicBezTo>
                  <a:cubicBezTo>
                    <a:pt x="4" y="24"/>
                    <a:pt x="4" y="24"/>
                    <a:pt x="4" y="24"/>
                  </a:cubicBezTo>
                  <a:cubicBezTo>
                    <a:pt x="4" y="24"/>
                    <a:pt x="4" y="24"/>
                    <a:pt x="4" y="24"/>
                  </a:cubicBezTo>
                  <a:cubicBezTo>
                    <a:pt x="76" y="24"/>
                    <a:pt x="76" y="24"/>
                    <a:pt x="76" y="24"/>
                  </a:cubicBezTo>
                  <a:cubicBezTo>
                    <a:pt x="80" y="24"/>
                    <a:pt x="80" y="24"/>
                    <a:pt x="80" y="24"/>
                  </a:cubicBezTo>
                  <a:cubicBezTo>
                    <a:pt x="92" y="24"/>
                    <a:pt x="92" y="24"/>
                    <a:pt x="92" y="24"/>
                  </a:cubicBezTo>
                  <a:lnTo>
                    <a:pt x="92" y="92"/>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84" name="Freeform 40"/>
            <p:cNvSpPr>
              <a:spLocks noEditPoints="1"/>
            </p:cNvSpPr>
            <p:nvPr/>
          </p:nvSpPr>
          <p:spPr bwMode="auto">
            <a:xfrm>
              <a:off x="1431925" y="4121150"/>
              <a:ext cx="74613" cy="74613"/>
            </a:xfrm>
            <a:custGeom>
              <a:gdLst>
                <a:gd fmla="*/ 0 w 20" name="T0"/>
                <a:gd fmla="*/ 10 h 20" name="T1"/>
                <a:gd fmla="*/ 10 w 20" name="T2"/>
                <a:gd fmla="*/ 20 h 20" name="T3"/>
                <a:gd fmla="*/ 20 w 20" name="T4"/>
                <a:gd fmla="*/ 10 h 20" name="T5"/>
                <a:gd fmla="*/ 10 w 20" name="T6"/>
                <a:gd fmla="*/ 0 h 20" name="T7"/>
                <a:gd fmla="*/ 0 w 20" name="T8"/>
                <a:gd fmla="*/ 10 h 20" name="T9"/>
                <a:gd fmla="*/ 16 w 20" name="T10"/>
                <a:gd fmla="*/ 10 h 20" name="T11"/>
                <a:gd fmla="*/ 10 w 20" name="T12"/>
                <a:gd fmla="*/ 16 h 20" name="T13"/>
                <a:gd fmla="*/ 4 w 20" name="T14"/>
                <a:gd fmla="*/ 10 h 20" name="T15"/>
                <a:gd fmla="*/ 10 w 20" name="T16"/>
                <a:gd fmla="*/ 4 h 20" name="T17"/>
                <a:gd fmla="*/ 16 w 20" name="T18"/>
                <a:gd fmla="*/ 10 h 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 w="20">
                  <a:moveTo>
                    <a:pt x="0" y="10"/>
                  </a:moveTo>
                  <a:cubicBezTo>
                    <a:pt x="0" y="15"/>
                    <a:pt x="5" y="20"/>
                    <a:pt x="10" y="20"/>
                  </a:cubicBezTo>
                  <a:cubicBezTo>
                    <a:pt x="16" y="20"/>
                    <a:pt x="20" y="15"/>
                    <a:pt x="20" y="10"/>
                  </a:cubicBezTo>
                  <a:cubicBezTo>
                    <a:pt x="20" y="4"/>
                    <a:pt x="16" y="0"/>
                    <a:pt x="10" y="0"/>
                  </a:cubicBezTo>
                  <a:cubicBezTo>
                    <a:pt x="5" y="0"/>
                    <a:pt x="0" y="4"/>
                    <a:pt x="0" y="10"/>
                  </a:cubicBezTo>
                  <a:close/>
                  <a:moveTo>
                    <a:pt x="16" y="10"/>
                  </a:moveTo>
                  <a:cubicBezTo>
                    <a:pt x="16" y="13"/>
                    <a:pt x="14" y="16"/>
                    <a:pt x="10" y="16"/>
                  </a:cubicBezTo>
                  <a:cubicBezTo>
                    <a:pt x="7" y="16"/>
                    <a:pt x="4" y="13"/>
                    <a:pt x="4" y="10"/>
                  </a:cubicBezTo>
                  <a:cubicBezTo>
                    <a:pt x="4" y="6"/>
                    <a:pt x="7" y="4"/>
                    <a:pt x="10" y="4"/>
                  </a:cubicBezTo>
                  <a:cubicBezTo>
                    <a:pt x="14" y="4"/>
                    <a:pt x="16" y="6"/>
                    <a:pt x="16" y="10"/>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grpSp>
      <p:grpSp>
        <p:nvGrpSpPr>
          <p:cNvPr id="85" name="组合 84"/>
          <p:cNvGrpSpPr/>
          <p:nvPr/>
        </p:nvGrpSpPr>
        <p:grpSpPr>
          <a:xfrm>
            <a:off x="3222948" y="3731257"/>
            <a:ext cx="393972" cy="264194"/>
            <a:chOff x="2524125" y="4014788"/>
            <a:chExt cx="404813" cy="271463"/>
          </a:xfrm>
          <a:solidFill>
            <a:srgbClr val="157E9F"/>
          </a:solidFill>
        </p:grpSpPr>
        <p:sp>
          <p:nvSpPr>
            <p:cNvPr id="86" name="Freeform 41"/>
            <p:cNvSpPr>
              <a:spLocks noEditPoints="1"/>
            </p:cNvSpPr>
            <p:nvPr/>
          </p:nvSpPr>
          <p:spPr bwMode="auto">
            <a:xfrm>
              <a:off x="2524125" y="4014788"/>
              <a:ext cx="404813" cy="271463"/>
            </a:xfrm>
            <a:custGeom>
              <a:gdLst>
                <a:gd fmla="*/ 102 w 108" name="T0"/>
                <a:gd fmla="*/ 0 h 72" name="T1"/>
                <a:gd fmla="*/ 6 w 108" name="T2"/>
                <a:gd fmla="*/ 0 h 72" name="T3"/>
                <a:gd fmla="*/ 0 w 108" name="T4"/>
                <a:gd fmla="*/ 6 h 72" name="T5"/>
                <a:gd fmla="*/ 0 w 108" name="T6"/>
                <a:gd fmla="*/ 12 h 72" name="T7"/>
                <a:gd fmla="*/ 0 w 108" name="T8"/>
                <a:gd fmla="*/ 28 h 72" name="T9"/>
                <a:gd fmla="*/ 0 w 108" name="T10"/>
                <a:gd fmla="*/ 66 h 72" name="T11"/>
                <a:gd fmla="*/ 6 w 108" name="T12"/>
                <a:gd fmla="*/ 72 h 72" name="T13"/>
                <a:gd fmla="*/ 102 w 108" name="T14"/>
                <a:gd fmla="*/ 72 h 72" name="T15"/>
                <a:gd fmla="*/ 108 w 108" name="T16"/>
                <a:gd fmla="*/ 66 h 72" name="T17"/>
                <a:gd fmla="*/ 108 w 108" name="T18"/>
                <a:gd fmla="*/ 28 h 72" name="T19"/>
                <a:gd fmla="*/ 108 w 108" name="T20"/>
                <a:gd fmla="*/ 12 h 72" name="T21"/>
                <a:gd fmla="*/ 108 w 108" name="T22"/>
                <a:gd fmla="*/ 6 h 72" name="T23"/>
                <a:gd fmla="*/ 102 w 108" name="T24"/>
                <a:gd fmla="*/ 0 h 72" name="T25"/>
                <a:gd fmla="*/ 4 w 108" name="T26"/>
                <a:gd fmla="*/ 16 h 72" name="T27"/>
                <a:gd fmla="*/ 104 w 108" name="T28"/>
                <a:gd fmla="*/ 16 h 72" name="T29"/>
                <a:gd fmla="*/ 104 w 108" name="T30"/>
                <a:gd fmla="*/ 24 h 72" name="T31"/>
                <a:gd fmla="*/ 4 w 108" name="T32"/>
                <a:gd fmla="*/ 24 h 72" name="T33"/>
                <a:gd fmla="*/ 4 w 108" name="T34"/>
                <a:gd fmla="*/ 16 h 72" name="T35"/>
                <a:gd fmla="*/ 104 w 108" name="T36"/>
                <a:gd fmla="*/ 66 h 72" name="T37"/>
                <a:gd fmla="*/ 102 w 108" name="T38"/>
                <a:gd fmla="*/ 68 h 72" name="T39"/>
                <a:gd fmla="*/ 6 w 108" name="T40"/>
                <a:gd fmla="*/ 68 h 72" name="T41"/>
                <a:gd fmla="*/ 4 w 108" name="T42"/>
                <a:gd fmla="*/ 66 h 72" name="T43"/>
                <a:gd fmla="*/ 4 w 108" name="T44"/>
                <a:gd fmla="*/ 28 h 72" name="T45"/>
                <a:gd fmla="*/ 104 w 108" name="T46"/>
                <a:gd fmla="*/ 28 h 72" name="T47"/>
                <a:gd fmla="*/ 104 w 108" name="T48"/>
                <a:gd fmla="*/ 66 h 72" name="T49"/>
                <a:gd fmla="*/ 4 w 108" name="T50"/>
                <a:gd fmla="*/ 12 h 72" name="T51"/>
                <a:gd fmla="*/ 4 w 108" name="T52"/>
                <a:gd fmla="*/ 6 h 72" name="T53"/>
                <a:gd fmla="*/ 6 w 108" name="T54"/>
                <a:gd fmla="*/ 4 h 72" name="T55"/>
                <a:gd fmla="*/ 102 w 108" name="T56"/>
                <a:gd fmla="*/ 4 h 72" name="T57"/>
                <a:gd fmla="*/ 104 w 108" name="T58"/>
                <a:gd fmla="*/ 6 h 72" name="T59"/>
                <a:gd fmla="*/ 104 w 108" name="T60"/>
                <a:gd fmla="*/ 12 h 72" name="T61"/>
                <a:gd fmla="*/ 4 w 108" name="T62"/>
                <a:gd fmla="*/ 12 h 7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72" w="108">
                  <a:moveTo>
                    <a:pt x="102" y="0"/>
                  </a:moveTo>
                  <a:cubicBezTo>
                    <a:pt x="6" y="0"/>
                    <a:pt x="6" y="0"/>
                    <a:pt x="6" y="0"/>
                  </a:cubicBezTo>
                  <a:cubicBezTo>
                    <a:pt x="3" y="0"/>
                    <a:pt x="0" y="2"/>
                    <a:pt x="0" y="6"/>
                  </a:cubicBezTo>
                  <a:cubicBezTo>
                    <a:pt x="0" y="12"/>
                    <a:pt x="0" y="12"/>
                    <a:pt x="0" y="12"/>
                  </a:cubicBezTo>
                  <a:cubicBezTo>
                    <a:pt x="0" y="28"/>
                    <a:pt x="0" y="28"/>
                    <a:pt x="0" y="28"/>
                  </a:cubicBezTo>
                  <a:cubicBezTo>
                    <a:pt x="0" y="66"/>
                    <a:pt x="0" y="66"/>
                    <a:pt x="0" y="66"/>
                  </a:cubicBezTo>
                  <a:cubicBezTo>
                    <a:pt x="0" y="69"/>
                    <a:pt x="3" y="72"/>
                    <a:pt x="6" y="72"/>
                  </a:cubicBezTo>
                  <a:cubicBezTo>
                    <a:pt x="102" y="72"/>
                    <a:pt x="102" y="72"/>
                    <a:pt x="102" y="72"/>
                  </a:cubicBezTo>
                  <a:cubicBezTo>
                    <a:pt x="106" y="72"/>
                    <a:pt x="108" y="69"/>
                    <a:pt x="108" y="66"/>
                  </a:cubicBezTo>
                  <a:cubicBezTo>
                    <a:pt x="108" y="28"/>
                    <a:pt x="108" y="28"/>
                    <a:pt x="108" y="28"/>
                  </a:cubicBezTo>
                  <a:cubicBezTo>
                    <a:pt x="108" y="12"/>
                    <a:pt x="108" y="12"/>
                    <a:pt x="108" y="12"/>
                  </a:cubicBezTo>
                  <a:cubicBezTo>
                    <a:pt x="108" y="6"/>
                    <a:pt x="108" y="6"/>
                    <a:pt x="108" y="6"/>
                  </a:cubicBezTo>
                  <a:cubicBezTo>
                    <a:pt x="108" y="2"/>
                    <a:pt x="106" y="0"/>
                    <a:pt x="102" y="0"/>
                  </a:cubicBezTo>
                  <a:close/>
                  <a:moveTo>
                    <a:pt x="4" y="16"/>
                  </a:moveTo>
                  <a:cubicBezTo>
                    <a:pt x="104" y="16"/>
                    <a:pt x="104" y="16"/>
                    <a:pt x="104" y="16"/>
                  </a:cubicBezTo>
                  <a:cubicBezTo>
                    <a:pt x="104" y="24"/>
                    <a:pt x="104" y="24"/>
                    <a:pt x="104" y="24"/>
                  </a:cubicBezTo>
                  <a:cubicBezTo>
                    <a:pt x="4" y="24"/>
                    <a:pt x="4" y="24"/>
                    <a:pt x="4" y="24"/>
                  </a:cubicBezTo>
                  <a:lnTo>
                    <a:pt x="4" y="16"/>
                  </a:lnTo>
                  <a:close/>
                  <a:moveTo>
                    <a:pt x="104" y="66"/>
                  </a:moveTo>
                  <a:cubicBezTo>
                    <a:pt x="104" y="67"/>
                    <a:pt x="103" y="68"/>
                    <a:pt x="102" y="68"/>
                  </a:cubicBezTo>
                  <a:cubicBezTo>
                    <a:pt x="6" y="68"/>
                    <a:pt x="6" y="68"/>
                    <a:pt x="6" y="68"/>
                  </a:cubicBezTo>
                  <a:cubicBezTo>
                    <a:pt x="5" y="68"/>
                    <a:pt x="4" y="67"/>
                    <a:pt x="4" y="66"/>
                  </a:cubicBezTo>
                  <a:cubicBezTo>
                    <a:pt x="4" y="28"/>
                    <a:pt x="4" y="28"/>
                    <a:pt x="4" y="28"/>
                  </a:cubicBezTo>
                  <a:cubicBezTo>
                    <a:pt x="104" y="28"/>
                    <a:pt x="104" y="28"/>
                    <a:pt x="104" y="28"/>
                  </a:cubicBezTo>
                  <a:lnTo>
                    <a:pt x="104" y="66"/>
                  </a:lnTo>
                  <a:close/>
                  <a:moveTo>
                    <a:pt x="4" y="12"/>
                  </a:moveTo>
                  <a:cubicBezTo>
                    <a:pt x="4" y="6"/>
                    <a:pt x="4" y="6"/>
                    <a:pt x="4" y="6"/>
                  </a:cubicBezTo>
                  <a:cubicBezTo>
                    <a:pt x="4" y="5"/>
                    <a:pt x="5" y="4"/>
                    <a:pt x="6" y="4"/>
                  </a:cubicBezTo>
                  <a:cubicBezTo>
                    <a:pt x="102" y="4"/>
                    <a:pt x="102" y="4"/>
                    <a:pt x="102" y="4"/>
                  </a:cubicBezTo>
                  <a:cubicBezTo>
                    <a:pt x="103" y="4"/>
                    <a:pt x="104" y="5"/>
                    <a:pt x="104" y="6"/>
                  </a:cubicBezTo>
                  <a:cubicBezTo>
                    <a:pt x="104" y="12"/>
                    <a:pt x="104" y="12"/>
                    <a:pt x="104" y="12"/>
                  </a:cubicBezTo>
                  <a:lnTo>
                    <a:pt x="4" y="12"/>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87" name="Rectangle 42"/>
            <p:cNvSpPr>
              <a:spLocks noChangeArrowheads="1"/>
            </p:cNvSpPr>
            <p:nvPr/>
          </p:nvSpPr>
          <p:spPr bwMode="auto">
            <a:xfrm>
              <a:off x="2568575" y="4225925"/>
              <a:ext cx="150813" cy="15875"/>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a:defRPr/>
              </a:pPr>
              <a:endParaRPr altLang="en-US" lang="zh-CN"/>
            </a:p>
          </p:txBody>
        </p:sp>
        <p:sp>
          <p:nvSpPr>
            <p:cNvPr id="88" name="Rectangle 43"/>
            <p:cNvSpPr>
              <a:spLocks noChangeArrowheads="1"/>
            </p:cNvSpPr>
            <p:nvPr/>
          </p:nvSpPr>
          <p:spPr bwMode="auto">
            <a:xfrm>
              <a:off x="2568575" y="4181475"/>
              <a:ext cx="90488" cy="14288"/>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a:defRPr/>
              </a:pPr>
              <a:endParaRPr altLang="en-US" lang="zh-CN"/>
            </a:p>
          </p:txBody>
        </p:sp>
        <p:sp>
          <p:nvSpPr>
            <p:cNvPr id="89" name="Freeform 44"/>
            <p:cNvSpPr/>
            <p:nvPr/>
          </p:nvSpPr>
          <p:spPr bwMode="auto">
            <a:xfrm>
              <a:off x="2824163" y="4211638"/>
              <a:ext cx="60325" cy="30163"/>
            </a:xfrm>
            <a:custGeom>
              <a:gdLst>
                <a:gd fmla="*/ 4 w 16" name="T0"/>
                <a:gd fmla="*/ 8 h 8" name="T1"/>
                <a:gd fmla="*/ 12 w 16" name="T2"/>
                <a:gd fmla="*/ 8 h 8" name="T3"/>
                <a:gd fmla="*/ 16 w 16" name="T4"/>
                <a:gd fmla="*/ 4 h 8" name="T5"/>
                <a:gd fmla="*/ 16 w 16" name="T6"/>
                <a:gd fmla="*/ 4 h 8" name="T7"/>
                <a:gd fmla="*/ 12 w 16" name="T8"/>
                <a:gd fmla="*/ 0 h 8" name="T9"/>
                <a:gd fmla="*/ 4 w 16" name="T10"/>
                <a:gd fmla="*/ 0 h 8" name="T11"/>
                <a:gd fmla="*/ 0 w 16" name="T12"/>
                <a:gd fmla="*/ 4 h 8" name="T13"/>
                <a:gd fmla="*/ 0 w 16" name="T14"/>
                <a:gd fmla="*/ 4 h 8" name="T15"/>
                <a:gd fmla="*/ 4 w 16" name="T16"/>
                <a:gd fmla="*/ 8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16">
                  <a:moveTo>
                    <a:pt x="4" y="8"/>
                  </a:moveTo>
                  <a:cubicBezTo>
                    <a:pt x="12" y="8"/>
                    <a:pt x="12" y="8"/>
                    <a:pt x="12" y="8"/>
                  </a:cubicBezTo>
                  <a:cubicBezTo>
                    <a:pt x="15" y="8"/>
                    <a:pt x="16" y="6"/>
                    <a:pt x="16" y="4"/>
                  </a:cubicBezTo>
                  <a:cubicBezTo>
                    <a:pt x="16" y="4"/>
                    <a:pt x="16" y="4"/>
                    <a:pt x="16" y="4"/>
                  </a:cubicBezTo>
                  <a:cubicBezTo>
                    <a:pt x="16" y="1"/>
                    <a:pt x="15" y="0"/>
                    <a:pt x="12" y="0"/>
                  </a:cubicBezTo>
                  <a:cubicBezTo>
                    <a:pt x="4" y="0"/>
                    <a:pt x="4" y="0"/>
                    <a:pt x="4" y="0"/>
                  </a:cubicBezTo>
                  <a:cubicBezTo>
                    <a:pt x="2" y="0"/>
                    <a:pt x="0" y="1"/>
                    <a:pt x="0" y="4"/>
                  </a:cubicBezTo>
                  <a:cubicBezTo>
                    <a:pt x="0" y="4"/>
                    <a:pt x="0" y="4"/>
                    <a:pt x="0" y="4"/>
                  </a:cubicBezTo>
                  <a:cubicBezTo>
                    <a:pt x="0" y="6"/>
                    <a:pt x="2" y="8"/>
                    <a:pt x="4" y="8"/>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grpSp>
      <p:sp>
        <p:nvSpPr>
          <p:cNvPr id="90" name="Freeform 45"/>
          <p:cNvSpPr>
            <a:spLocks noEditPoints="1"/>
          </p:cNvSpPr>
          <p:nvPr/>
        </p:nvSpPr>
        <p:spPr bwMode="auto">
          <a:xfrm>
            <a:off x="4524359" y="3675079"/>
            <a:ext cx="396627" cy="379837"/>
          </a:xfrm>
          <a:custGeom>
            <a:gdLst>
              <a:gd fmla="*/ 300368 w 109" name="T0"/>
              <a:gd fmla="*/ 77407 h 104" name="T1"/>
              <a:gd fmla="*/ 68892 w 109" name="T2"/>
              <a:gd fmla="*/ 77407 h 104" name="T3"/>
              <a:gd fmla="*/ 49602 w 109" name="T4"/>
              <a:gd fmla="*/ 0 h 104" name="T5"/>
              <a:gd fmla="*/ 0 w 109" name="T6"/>
              <a:gd fmla="*/ 0 h 104" name="T7"/>
              <a:gd fmla="*/ 0 w 109" name="T8"/>
              <a:gd fmla="*/ 11058 h 104" name="T9"/>
              <a:gd fmla="*/ 41335 w 109" name="T10"/>
              <a:gd fmla="*/ 11058 h 104" name="T11"/>
              <a:gd fmla="*/ 96448 w 109" name="T12"/>
              <a:gd fmla="*/ 232220 h 104" name="T13"/>
              <a:gd fmla="*/ 77159 w 109" name="T14"/>
              <a:gd fmla="*/ 259866 h 104" name="T15"/>
              <a:gd fmla="*/ 104715 w 109" name="T16"/>
              <a:gd fmla="*/ 287511 h 104" name="T17"/>
              <a:gd fmla="*/ 132272 w 109" name="T18"/>
              <a:gd fmla="*/ 259866 h 104" name="T19"/>
              <a:gd fmla="*/ 126761 w 109" name="T20"/>
              <a:gd fmla="*/ 243279 h 104" name="T21"/>
              <a:gd fmla="*/ 203920 w 109" name="T22"/>
              <a:gd fmla="*/ 243279 h 104" name="T23"/>
              <a:gd fmla="*/ 198408 w 109" name="T24"/>
              <a:gd fmla="*/ 259866 h 104" name="T25"/>
              <a:gd fmla="*/ 225965 w 109" name="T26"/>
              <a:gd fmla="*/ 287511 h 104" name="T27"/>
              <a:gd fmla="*/ 253522 w 109" name="T28"/>
              <a:gd fmla="*/ 259866 h 104" name="T29"/>
              <a:gd fmla="*/ 225965 w 109" name="T30"/>
              <a:gd fmla="*/ 232220 h 104" name="T31"/>
              <a:gd fmla="*/ 107471 w 109" name="T32"/>
              <a:gd fmla="*/ 232220 h 104" name="T33"/>
              <a:gd fmla="*/ 101960 w 109" name="T34"/>
              <a:gd fmla="*/ 210104 h 104" name="T35"/>
              <a:gd fmla="*/ 256277 w 109" name="T36"/>
              <a:gd fmla="*/ 210104 h 104" name="T37"/>
              <a:gd fmla="*/ 300368 w 109" name="T38"/>
              <a:gd fmla="*/ 77407 h 104" name="T39"/>
              <a:gd fmla="*/ 121249 w 109" name="T40"/>
              <a:gd fmla="*/ 259866 h 104" name="T41"/>
              <a:gd fmla="*/ 104715 w 109" name="T42"/>
              <a:gd fmla="*/ 276453 h 104" name="T43"/>
              <a:gd fmla="*/ 88181 w 109" name="T44"/>
              <a:gd fmla="*/ 259866 h 104" name="T45"/>
              <a:gd fmla="*/ 104715 w 109" name="T46"/>
              <a:gd fmla="*/ 243279 h 104" name="T47"/>
              <a:gd fmla="*/ 121249 w 109" name="T48"/>
              <a:gd fmla="*/ 259866 h 104" name="T49"/>
              <a:gd fmla="*/ 242499 w 109" name="T50"/>
              <a:gd fmla="*/ 259866 h 104" name="T51"/>
              <a:gd fmla="*/ 225965 w 109" name="T52"/>
              <a:gd fmla="*/ 276453 h 104" name="T53"/>
              <a:gd fmla="*/ 209431 w 109" name="T54"/>
              <a:gd fmla="*/ 259866 h 104" name="T55"/>
              <a:gd fmla="*/ 225965 w 109" name="T56"/>
              <a:gd fmla="*/ 243279 h 104" name="T57"/>
              <a:gd fmla="*/ 242499 w 109" name="T58"/>
              <a:gd fmla="*/ 259866 h 104" name="T59"/>
              <a:gd fmla="*/ 99204 w 109" name="T60"/>
              <a:gd fmla="*/ 199046 h 104" name="T61"/>
              <a:gd fmla="*/ 71647 w 109" name="T62"/>
              <a:gd fmla="*/ 88465 h 104" name="T63"/>
              <a:gd fmla="*/ 286590 w 109" name="T64"/>
              <a:gd fmla="*/ 88465 h 104" name="T65"/>
              <a:gd fmla="*/ 248010 w 109" name="T66"/>
              <a:gd fmla="*/ 199046 h 104" name="T67"/>
              <a:gd fmla="*/ 99204 w 109" name="T68"/>
              <a:gd fmla="*/ 199046 h 104"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104" w="109">
                <a:moveTo>
                  <a:pt x="109" y="28"/>
                </a:moveTo>
                <a:cubicBezTo>
                  <a:pt x="25" y="28"/>
                  <a:pt x="25" y="28"/>
                  <a:pt x="25" y="28"/>
                </a:cubicBezTo>
                <a:cubicBezTo>
                  <a:pt x="18" y="0"/>
                  <a:pt x="18" y="0"/>
                  <a:pt x="18" y="0"/>
                </a:cubicBezTo>
                <a:cubicBezTo>
                  <a:pt x="0" y="0"/>
                  <a:pt x="0" y="0"/>
                  <a:pt x="0" y="0"/>
                </a:cubicBezTo>
                <a:cubicBezTo>
                  <a:pt x="0" y="4"/>
                  <a:pt x="0" y="4"/>
                  <a:pt x="0" y="4"/>
                </a:cubicBezTo>
                <a:cubicBezTo>
                  <a:pt x="15" y="4"/>
                  <a:pt x="15" y="4"/>
                  <a:pt x="15" y="4"/>
                </a:cubicBezTo>
                <a:cubicBezTo>
                  <a:pt x="35" y="84"/>
                  <a:pt x="35" y="84"/>
                  <a:pt x="35" y="84"/>
                </a:cubicBezTo>
                <a:cubicBezTo>
                  <a:pt x="31" y="85"/>
                  <a:pt x="28" y="89"/>
                  <a:pt x="28" y="94"/>
                </a:cubicBezTo>
                <a:cubicBezTo>
                  <a:pt x="28" y="99"/>
                  <a:pt x="32" y="104"/>
                  <a:pt x="38" y="104"/>
                </a:cubicBezTo>
                <a:cubicBezTo>
                  <a:pt x="43" y="104"/>
                  <a:pt x="48" y="99"/>
                  <a:pt x="48" y="94"/>
                </a:cubicBezTo>
                <a:cubicBezTo>
                  <a:pt x="48" y="91"/>
                  <a:pt x="47" y="89"/>
                  <a:pt x="46" y="88"/>
                </a:cubicBezTo>
                <a:cubicBezTo>
                  <a:pt x="74" y="88"/>
                  <a:pt x="74" y="88"/>
                  <a:pt x="74" y="88"/>
                </a:cubicBezTo>
                <a:cubicBezTo>
                  <a:pt x="72" y="89"/>
                  <a:pt x="72" y="91"/>
                  <a:pt x="72" y="94"/>
                </a:cubicBezTo>
                <a:cubicBezTo>
                  <a:pt x="72" y="99"/>
                  <a:pt x="76" y="104"/>
                  <a:pt x="82" y="104"/>
                </a:cubicBezTo>
                <a:cubicBezTo>
                  <a:pt x="87" y="104"/>
                  <a:pt x="92" y="99"/>
                  <a:pt x="92" y="94"/>
                </a:cubicBezTo>
                <a:cubicBezTo>
                  <a:pt x="92" y="88"/>
                  <a:pt x="87" y="84"/>
                  <a:pt x="82" y="84"/>
                </a:cubicBezTo>
                <a:cubicBezTo>
                  <a:pt x="39" y="84"/>
                  <a:pt x="39" y="84"/>
                  <a:pt x="39" y="84"/>
                </a:cubicBezTo>
                <a:cubicBezTo>
                  <a:pt x="37" y="76"/>
                  <a:pt x="37" y="76"/>
                  <a:pt x="37" y="76"/>
                </a:cubicBezTo>
                <a:cubicBezTo>
                  <a:pt x="93" y="76"/>
                  <a:pt x="93" y="76"/>
                  <a:pt x="93" y="76"/>
                </a:cubicBezTo>
                <a:lnTo>
                  <a:pt x="109" y="28"/>
                </a:lnTo>
                <a:close/>
                <a:moveTo>
                  <a:pt x="44" y="94"/>
                </a:moveTo>
                <a:cubicBezTo>
                  <a:pt x="44" y="97"/>
                  <a:pt x="41" y="100"/>
                  <a:pt x="38" y="100"/>
                </a:cubicBezTo>
                <a:cubicBezTo>
                  <a:pt x="34" y="100"/>
                  <a:pt x="32" y="97"/>
                  <a:pt x="32" y="94"/>
                </a:cubicBezTo>
                <a:cubicBezTo>
                  <a:pt x="32" y="90"/>
                  <a:pt x="34" y="88"/>
                  <a:pt x="38" y="88"/>
                </a:cubicBezTo>
                <a:cubicBezTo>
                  <a:pt x="41" y="88"/>
                  <a:pt x="44" y="90"/>
                  <a:pt x="44" y="94"/>
                </a:cubicBezTo>
                <a:close/>
                <a:moveTo>
                  <a:pt x="88" y="94"/>
                </a:moveTo>
                <a:cubicBezTo>
                  <a:pt x="88" y="97"/>
                  <a:pt x="85" y="100"/>
                  <a:pt x="82" y="100"/>
                </a:cubicBezTo>
                <a:cubicBezTo>
                  <a:pt x="78" y="100"/>
                  <a:pt x="76" y="97"/>
                  <a:pt x="76" y="94"/>
                </a:cubicBezTo>
                <a:cubicBezTo>
                  <a:pt x="76" y="90"/>
                  <a:pt x="78" y="88"/>
                  <a:pt x="82" y="88"/>
                </a:cubicBezTo>
                <a:cubicBezTo>
                  <a:pt x="85" y="88"/>
                  <a:pt x="88" y="90"/>
                  <a:pt x="88" y="94"/>
                </a:cubicBezTo>
                <a:close/>
                <a:moveTo>
                  <a:pt x="36" y="72"/>
                </a:moveTo>
                <a:cubicBezTo>
                  <a:pt x="26" y="32"/>
                  <a:pt x="26" y="32"/>
                  <a:pt x="26" y="32"/>
                </a:cubicBezTo>
                <a:cubicBezTo>
                  <a:pt x="104" y="32"/>
                  <a:pt x="104" y="32"/>
                  <a:pt x="104" y="32"/>
                </a:cubicBezTo>
                <a:cubicBezTo>
                  <a:pt x="90" y="72"/>
                  <a:pt x="90" y="72"/>
                  <a:pt x="90" y="72"/>
                </a:cubicBezTo>
                <a:lnTo>
                  <a:pt x="36" y="72"/>
                </a:lnTo>
                <a:close/>
              </a:path>
            </a:pathLst>
          </a:custGeom>
          <a:solidFill>
            <a:srgbClr val="157E9F"/>
          </a:solidFill>
          <a:ln>
            <a:noFill/>
          </a:ln>
        </p:spPr>
        <p:txBody>
          <a:bodyPr/>
          <a:lstStyle/>
          <a:p>
            <a:endParaRPr altLang="en-US" lang="zh-CN"/>
          </a:p>
        </p:txBody>
      </p:sp>
      <p:sp>
        <p:nvSpPr>
          <p:cNvPr id="91" name="Freeform 46"/>
          <p:cNvSpPr>
            <a:spLocks noEditPoints="1"/>
          </p:cNvSpPr>
          <p:nvPr/>
        </p:nvSpPr>
        <p:spPr bwMode="auto">
          <a:xfrm>
            <a:off x="5861137" y="3679276"/>
            <a:ext cx="365148" cy="367246"/>
          </a:xfrm>
          <a:custGeom>
            <a:gdLst>
              <a:gd fmla="*/ 276993 w 100" name="T0"/>
              <a:gd fmla="*/ 138497 h 100" name="T1"/>
              <a:gd fmla="*/ 144036 w 100" name="T2"/>
              <a:gd fmla="*/ 0 h 100" name="T3"/>
              <a:gd fmla="*/ 144036 w 100" name="T4"/>
              <a:gd fmla="*/ 0 h 100" name="T5"/>
              <a:gd fmla="*/ 132957 w 100" name="T6"/>
              <a:gd fmla="*/ 0 h 100" name="T7"/>
              <a:gd fmla="*/ 132957 w 100" name="T8"/>
              <a:gd fmla="*/ 0 h 100" name="T9"/>
              <a:gd fmla="*/ 0 w 100" name="T10"/>
              <a:gd fmla="*/ 138497 h 100" name="T11"/>
              <a:gd fmla="*/ 138497 w 100" name="T12"/>
              <a:gd fmla="*/ 276993 h 100" name="T13"/>
              <a:gd fmla="*/ 210515 w 100" name="T14"/>
              <a:gd fmla="*/ 254834 h 100" name="T15"/>
              <a:gd fmla="*/ 210515 w 100" name="T16"/>
              <a:gd fmla="*/ 254834 h 100" name="T17"/>
              <a:gd fmla="*/ 216055 w 100" name="T18"/>
              <a:gd fmla="*/ 252064 h 100" name="T19"/>
              <a:gd fmla="*/ 216055 w 100" name="T20"/>
              <a:gd fmla="*/ 252064 h 100" name="T21"/>
              <a:gd fmla="*/ 218824 w 100" name="T22"/>
              <a:gd fmla="*/ 249294 h 100" name="T23"/>
              <a:gd fmla="*/ 218824 w 100" name="T24"/>
              <a:gd fmla="*/ 249294 h 100" name="T25"/>
              <a:gd fmla="*/ 276993 w 100" name="T26"/>
              <a:gd fmla="*/ 138497 h 100" name="T27"/>
              <a:gd fmla="*/ 254834 w 100" name="T28"/>
              <a:gd fmla="*/ 85868 h 100" name="T29"/>
              <a:gd fmla="*/ 144036 w 100" name="T30"/>
              <a:gd fmla="*/ 130187 h 100" name="T31"/>
              <a:gd fmla="*/ 144036 w 100" name="T32"/>
              <a:gd fmla="*/ 11080 h 100" name="T33"/>
              <a:gd fmla="*/ 254834 w 100" name="T34"/>
              <a:gd fmla="*/ 85868 h 100" name="T35"/>
              <a:gd fmla="*/ 138497 w 100" name="T36"/>
              <a:gd fmla="*/ 265913 h 100" name="T37"/>
              <a:gd fmla="*/ 11080 w 100" name="T38"/>
              <a:gd fmla="*/ 138497 h 100" name="T39"/>
              <a:gd fmla="*/ 132957 w 100" name="T40"/>
              <a:gd fmla="*/ 11080 h 100" name="T41"/>
              <a:gd fmla="*/ 132957 w 100" name="T42"/>
              <a:gd fmla="*/ 138497 h 100" name="T43"/>
              <a:gd fmla="*/ 204975 w 100" name="T44"/>
              <a:gd fmla="*/ 246524 h 100" name="T45"/>
              <a:gd fmla="*/ 138497 w 100" name="T46"/>
              <a:gd fmla="*/ 265913 h 100" name="T47"/>
              <a:gd fmla="*/ 213285 w 100" name="T48"/>
              <a:gd fmla="*/ 240984 h 100" name="T49"/>
              <a:gd fmla="*/ 146806 w 100" name="T50"/>
              <a:gd fmla="*/ 141266 h 100" name="T51"/>
              <a:gd fmla="*/ 257603 w 100" name="T52"/>
              <a:gd fmla="*/ 96948 h 100" name="T53"/>
              <a:gd fmla="*/ 265913 w 100" name="T54"/>
              <a:gd fmla="*/ 138497 h 100" name="T55"/>
              <a:gd fmla="*/ 213285 w 100" name="T56"/>
              <a:gd fmla="*/ 240984 h 100"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100" w="100">
                <a:moveTo>
                  <a:pt x="100" y="50"/>
                </a:moveTo>
                <a:cubicBezTo>
                  <a:pt x="100" y="23"/>
                  <a:pt x="78" y="1"/>
                  <a:pt x="52" y="0"/>
                </a:cubicBezTo>
                <a:cubicBezTo>
                  <a:pt x="52" y="0"/>
                  <a:pt x="52" y="0"/>
                  <a:pt x="52" y="0"/>
                </a:cubicBezTo>
                <a:cubicBezTo>
                  <a:pt x="48" y="0"/>
                  <a:pt x="48" y="0"/>
                  <a:pt x="48" y="0"/>
                </a:cubicBezTo>
                <a:cubicBezTo>
                  <a:pt x="48" y="0"/>
                  <a:pt x="48" y="0"/>
                  <a:pt x="48" y="0"/>
                </a:cubicBezTo>
                <a:cubicBezTo>
                  <a:pt x="21" y="1"/>
                  <a:pt x="0" y="23"/>
                  <a:pt x="0" y="50"/>
                </a:cubicBezTo>
                <a:cubicBezTo>
                  <a:pt x="0" y="77"/>
                  <a:pt x="22" y="100"/>
                  <a:pt x="50" y="100"/>
                </a:cubicBezTo>
                <a:cubicBezTo>
                  <a:pt x="59" y="100"/>
                  <a:pt x="68" y="97"/>
                  <a:pt x="76" y="92"/>
                </a:cubicBezTo>
                <a:cubicBezTo>
                  <a:pt x="76" y="92"/>
                  <a:pt x="76" y="92"/>
                  <a:pt x="76" y="92"/>
                </a:cubicBezTo>
                <a:cubicBezTo>
                  <a:pt x="78" y="91"/>
                  <a:pt x="78" y="91"/>
                  <a:pt x="78" y="91"/>
                </a:cubicBezTo>
                <a:cubicBezTo>
                  <a:pt x="78" y="91"/>
                  <a:pt x="78" y="91"/>
                  <a:pt x="78" y="91"/>
                </a:cubicBezTo>
                <a:cubicBezTo>
                  <a:pt x="79" y="90"/>
                  <a:pt x="79" y="90"/>
                  <a:pt x="79" y="90"/>
                </a:cubicBezTo>
                <a:cubicBezTo>
                  <a:pt x="79" y="90"/>
                  <a:pt x="79" y="90"/>
                  <a:pt x="79" y="90"/>
                </a:cubicBezTo>
                <a:cubicBezTo>
                  <a:pt x="92" y="81"/>
                  <a:pt x="100" y="66"/>
                  <a:pt x="100" y="50"/>
                </a:cubicBezTo>
                <a:close/>
                <a:moveTo>
                  <a:pt x="92" y="31"/>
                </a:moveTo>
                <a:cubicBezTo>
                  <a:pt x="52" y="47"/>
                  <a:pt x="52" y="47"/>
                  <a:pt x="52" y="47"/>
                </a:cubicBezTo>
                <a:cubicBezTo>
                  <a:pt x="52" y="4"/>
                  <a:pt x="52" y="4"/>
                  <a:pt x="52" y="4"/>
                </a:cubicBezTo>
                <a:cubicBezTo>
                  <a:pt x="70" y="5"/>
                  <a:pt x="85" y="16"/>
                  <a:pt x="92" y="31"/>
                </a:cubicBezTo>
                <a:close/>
                <a:moveTo>
                  <a:pt x="50" y="96"/>
                </a:moveTo>
                <a:cubicBezTo>
                  <a:pt x="24" y="96"/>
                  <a:pt x="4" y="75"/>
                  <a:pt x="4" y="50"/>
                </a:cubicBezTo>
                <a:cubicBezTo>
                  <a:pt x="4" y="25"/>
                  <a:pt x="23" y="5"/>
                  <a:pt x="48" y="4"/>
                </a:cubicBezTo>
                <a:cubicBezTo>
                  <a:pt x="48" y="50"/>
                  <a:pt x="48" y="50"/>
                  <a:pt x="48" y="50"/>
                </a:cubicBezTo>
                <a:cubicBezTo>
                  <a:pt x="74" y="89"/>
                  <a:pt x="74" y="89"/>
                  <a:pt x="74" y="89"/>
                </a:cubicBezTo>
                <a:cubicBezTo>
                  <a:pt x="67" y="93"/>
                  <a:pt x="59" y="96"/>
                  <a:pt x="50" y="96"/>
                </a:cubicBezTo>
                <a:close/>
                <a:moveTo>
                  <a:pt x="77" y="87"/>
                </a:moveTo>
                <a:cubicBezTo>
                  <a:pt x="53" y="51"/>
                  <a:pt x="53" y="51"/>
                  <a:pt x="53" y="51"/>
                </a:cubicBezTo>
                <a:cubicBezTo>
                  <a:pt x="93" y="35"/>
                  <a:pt x="93" y="35"/>
                  <a:pt x="93" y="35"/>
                </a:cubicBezTo>
                <a:cubicBezTo>
                  <a:pt x="95" y="40"/>
                  <a:pt x="96" y="45"/>
                  <a:pt x="96" y="50"/>
                </a:cubicBezTo>
                <a:cubicBezTo>
                  <a:pt x="96" y="65"/>
                  <a:pt x="88" y="78"/>
                  <a:pt x="77" y="87"/>
                </a:cubicBezTo>
                <a:close/>
              </a:path>
            </a:pathLst>
          </a:custGeom>
          <a:solidFill>
            <a:srgbClr val="157E9F"/>
          </a:solidFill>
          <a:ln>
            <a:noFill/>
          </a:ln>
        </p:spPr>
        <p:txBody>
          <a:bodyPr/>
          <a:lstStyle/>
          <a:p>
            <a:endParaRPr altLang="en-US" lang="zh-CN"/>
          </a:p>
        </p:txBody>
      </p:sp>
      <p:sp>
        <p:nvSpPr>
          <p:cNvPr id="104" name="Freeform 47"/>
          <p:cNvSpPr>
            <a:spLocks noEditPoints="1"/>
          </p:cNvSpPr>
          <p:nvPr/>
        </p:nvSpPr>
        <p:spPr bwMode="auto">
          <a:xfrm>
            <a:off x="7189519" y="3658291"/>
            <a:ext cx="352557" cy="409217"/>
          </a:xfrm>
          <a:custGeom>
            <a:gdLst>
              <a:gd fmla="*/ 254252 w 96" name="T0"/>
              <a:gd fmla="*/ 44245 h 112" name="T1"/>
              <a:gd fmla="*/ 254252 w 96" name="T2"/>
              <a:gd fmla="*/ 27653 h 112" name="T3"/>
              <a:gd fmla="*/ 226616 w 96" name="T4"/>
              <a:gd fmla="*/ 0 h 112" name="T5"/>
              <a:gd fmla="*/ 49745 w 96" name="T6"/>
              <a:gd fmla="*/ 0 h 112" name="T7"/>
              <a:gd fmla="*/ 22109 w 96" name="T8"/>
              <a:gd fmla="*/ 27653 h 112" name="T9"/>
              <a:gd fmla="*/ 22109 w 96" name="T10"/>
              <a:gd fmla="*/ 44245 h 112" name="T11"/>
              <a:gd fmla="*/ 0 w 96" name="T12"/>
              <a:gd fmla="*/ 66368 h 112" name="T13"/>
              <a:gd fmla="*/ 0 w 96" name="T14"/>
              <a:gd fmla="*/ 107848 h 112" name="T15"/>
              <a:gd fmla="*/ 22109 w 96" name="T16"/>
              <a:gd fmla="*/ 132736 h 112" name="T17"/>
              <a:gd fmla="*/ 110544 w 96" name="T18"/>
              <a:gd fmla="*/ 132736 h 112" name="T19"/>
              <a:gd fmla="*/ 110544 w 96" name="T20"/>
              <a:gd fmla="*/ 132736 h 112" name="T21"/>
              <a:gd fmla="*/ 121599 w 96" name="T22"/>
              <a:gd fmla="*/ 132736 h 112" name="T23"/>
              <a:gd fmla="*/ 132653 w 96" name="T24"/>
              <a:gd fmla="*/ 143798 h 112" name="T25"/>
              <a:gd fmla="*/ 132653 w 96" name="T26"/>
              <a:gd fmla="*/ 176982 h 112" name="T27"/>
              <a:gd fmla="*/ 110544 w 96" name="T28"/>
              <a:gd fmla="*/ 176982 h 112" name="T29"/>
              <a:gd fmla="*/ 110544 w 96" name="T30"/>
              <a:gd fmla="*/ 309718 h 112" name="T31"/>
              <a:gd fmla="*/ 165816 w 96" name="T32"/>
              <a:gd fmla="*/ 309718 h 112" name="T33"/>
              <a:gd fmla="*/ 165816 w 96" name="T34"/>
              <a:gd fmla="*/ 176982 h 112" name="T35"/>
              <a:gd fmla="*/ 143707 w 96" name="T36"/>
              <a:gd fmla="*/ 176982 h 112" name="T37"/>
              <a:gd fmla="*/ 143707 w 96" name="T38"/>
              <a:gd fmla="*/ 143798 h 112" name="T39"/>
              <a:gd fmla="*/ 121599 w 96" name="T40"/>
              <a:gd fmla="*/ 121675 h 112" name="T41"/>
              <a:gd fmla="*/ 107781 w 96" name="T42"/>
              <a:gd fmla="*/ 121675 h 112" name="T43"/>
              <a:gd fmla="*/ 107781 w 96" name="T44"/>
              <a:gd fmla="*/ 121675 h 112" name="T45"/>
              <a:gd fmla="*/ 22109 w 96" name="T46"/>
              <a:gd fmla="*/ 121675 h 112" name="T47"/>
              <a:gd fmla="*/ 11054 w 96" name="T48"/>
              <a:gd fmla="*/ 107848 h 112" name="T49"/>
              <a:gd fmla="*/ 11054 w 96" name="T50"/>
              <a:gd fmla="*/ 66368 h 112" name="T51"/>
              <a:gd fmla="*/ 22109 w 96" name="T52"/>
              <a:gd fmla="*/ 55307 h 112" name="T53"/>
              <a:gd fmla="*/ 22109 w 96" name="T54"/>
              <a:gd fmla="*/ 71899 h 112" name="T55"/>
              <a:gd fmla="*/ 49745 w 96" name="T56"/>
              <a:gd fmla="*/ 99552 h 112" name="T57"/>
              <a:gd fmla="*/ 226616 w 96" name="T58"/>
              <a:gd fmla="*/ 99552 h 112" name="T59"/>
              <a:gd fmla="*/ 254252 w 96" name="T60"/>
              <a:gd fmla="*/ 71899 h 112" name="T61"/>
              <a:gd fmla="*/ 254252 w 96" name="T62"/>
              <a:gd fmla="*/ 55307 h 112" name="T63"/>
              <a:gd fmla="*/ 265306 w 96" name="T64"/>
              <a:gd fmla="*/ 55307 h 112" name="T65"/>
              <a:gd fmla="*/ 265306 w 96" name="T66"/>
              <a:gd fmla="*/ 44245 h 112" name="T67"/>
              <a:gd fmla="*/ 254252 w 96" name="T68"/>
              <a:gd fmla="*/ 44245 h 112" name="T69"/>
              <a:gd fmla="*/ 154762 w 96" name="T70"/>
              <a:gd fmla="*/ 298657 h 112" name="T71"/>
              <a:gd fmla="*/ 121599 w 96" name="T72"/>
              <a:gd fmla="*/ 298657 h 112" name="T73"/>
              <a:gd fmla="*/ 121599 w 96" name="T74"/>
              <a:gd fmla="*/ 188043 h 112" name="T75"/>
              <a:gd fmla="*/ 154762 w 96" name="T76"/>
              <a:gd fmla="*/ 188043 h 112" name="T77"/>
              <a:gd fmla="*/ 154762 w 96" name="T78"/>
              <a:gd fmla="*/ 298657 h 112" name="T79"/>
              <a:gd fmla="*/ 243197 w 96" name="T80"/>
              <a:gd fmla="*/ 71899 h 112" name="T81"/>
              <a:gd fmla="*/ 226616 w 96" name="T82"/>
              <a:gd fmla="*/ 88491 h 112" name="T83"/>
              <a:gd fmla="*/ 49745 w 96" name="T84"/>
              <a:gd fmla="*/ 88491 h 112" name="T85"/>
              <a:gd fmla="*/ 33163 w 96" name="T86"/>
              <a:gd fmla="*/ 71899 h 112" name="T87"/>
              <a:gd fmla="*/ 33163 w 96" name="T88"/>
              <a:gd fmla="*/ 27653 h 112" name="T89"/>
              <a:gd fmla="*/ 49745 w 96" name="T90"/>
              <a:gd fmla="*/ 11061 h 112" name="T91"/>
              <a:gd fmla="*/ 226616 w 96" name="T92"/>
              <a:gd fmla="*/ 11061 h 112" name="T93"/>
              <a:gd fmla="*/ 243197 w 96" name="T94"/>
              <a:gd fmla="*/ 27653 h 112" name="T95"/>
              <a:gd fmla="*/ 243197 w 96" name="T96"/>
              <a:gd fmla="*/ 71899 h 112"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112" w="96">
                <a:moveTo>
                  <a:pt x="92" y="16"/>
                </a:moveTo>
                <a:cubicBezTo>
                  <a:pt x="92" y="10"/>
                  <a:pt x="92" y="10"/>
                  <a:pt x="92" y="10"/>
                </a:cubicBezTo>
                <a:cubicBezTo>
                  <a:pt x="92" y="4"/>
                  <a:pt x="87" y="0"/>
                  <a:pt x="82" y="0"/>
                </a:cubicBezTo>
                <a:cubicBezTo>
                  <a:pt x="18" y="0"/>
                  <a:pt x="18" y="0"/>
                  <a:pt x="18" y="0"/>
                </a:cubicBezTo>
                <a:cubicBezTo>
                  <a:pt x="12" y="0"/>
                  <a:pt x="8" y="4"/>
                  <a:pt x="8" y="10"/>
                </a:cubicBezTo>
                <a:cubicBezTo>
                  <a:pt x="8" y="16"/>
                  <a:pt x="8" y="16"/>
                  <a:pt x="8" y="16"/>
                </a:cubicBezTo>
                <a:cubicBezTo>
                  <a:pt x="3" y="16"/>
                  <a:pt x="0" y="19"/>
                  <a:pt x="0" y="24"/>
                </a:cubicBezTo>
                <a:cubicBezTo>
                  <a:pt x="0" y="39"/>
                  <a:pt x="0" y="39"/>
                  <a:pt x="0" y="39"/>
                </a:cubicBezTo>
                <a:cubicBezTo>
                  <a:pt x="0" y="44"/>
                  <a:pt x="3" y="48"/>
                  <a:pt x="8" y="48"/>
                </a:cubicBezTo>
                <a:cubicBezTo>
                  <a:pt x="40" y="48"/>
                  <a:pt x="40" y="48"/>
                  <a:pt x="40" y="48"/>
                </a:cubicBezTo>
                <a:cubicBezTo>
                  <a:pt x="40" y="48"/>
                  <a:pt x="40" y="48"/>
                  <a:pt x="40" y="48"/>
                </a:cubicBezTo>
                <a:cubicBezTo>
                  <a:pt x="44" y="48"/>
                  <a:pt x="44" y="48"/>
                  <a:pt x="44" y="48"/>
                </a:cubicBezTo>
                <a:cubicBezTo>
                  <a:pt x="46" y="48"/>
                  <a:pt x="48" y="49"/>
                  <a:pt x="48" y="52"/>
                </a:cubicBezTo>
                <a:cubicBezTo>
                  <a:pt x="48" y="64"/>
                  <a:pt x="48" y="64"/>
                  <a:pt x="48" y="64"/>
                </a:cubicBezTo>
                <a:cubicBezTo>
                  <a:pt x="40" y="64"/>
                  <a:pt x="40" y="64"/>
                  <a:pt x="40" y="64"/>
                </a:cubicBezTo>
                <a:cubicBezTo>
                  <a:pt x="40" y="112"/>
                  <a:pt x="40" y="112"/>
                  <a:pt x="40" y="112"/>
                </a:cubicBezTo>
                <a:cubicBezTo>
                  <a:pt x="60" y="112"/>
                  <a:pt x="60" y="112"/>
                  <a:pt x="60" y="112"/>
                </a:cubicBezTo>
                <a:cubicBezTo>
                  <a:pt x="60" y="64"/>
                  <a:pt x="60" y="64"/>
                  <a:pt x="60" y="64"/>
                </a:cubicBezTo>
                <a:cubicBezTo>
                  <a:pt x="52" y="64"/>
                  <a:pt x="52" y="64"/>
                  <a:pt x="52" y="64"/>
                </a:cubicBezTo>
                <a:cubicBezTo>
                  <a:pt x="52" y="52"/>
                  <a:pt x="52" y="52"/>
                  <a:pt x="52" y="52"/>
                </a:cubicBezTo>
                <a:cubicBezTo>
                  <a:pt x="52" y="47"/>
                  <a:pt x="48" y="44"/>
                  <a:pt x="44" y="44"/>
                </a:cubicBezTo>
                <a:cubicBezTo>
                  <a:pt x="39" y="44"/>
                  <a:pt x="39" y="44"/>
                  <a:pt x="39" y="44"/>
                </a:cubicBezTo>
                <a:cubicBezTo>
                  <a:pt x="39" y="44"/>
                  <a:pt x="39" y="44"/>
                  <a:pt x="39" y="44"/>
                </a:cubicBezTo>
                <a:cubicBezTo>
                  <a:pt x="8" y="44"/>
                  <a:pt x="8" y="44"/>
                  <a:pt x="8" y="44"/>
                </a:cubicBezTo>
                <a:cubicBezTo>
                  <a:pt x="6" y="44"/>
                  <a:pt x="4" y="42"/>
                  <a:pt x="4" y="39"/>
                </a:cubicBezTo>
                <a:cubicBezTo>
                  <a:pt x="4" y="24"/>
                  <a:pt x="4" y="24"/>
                  <a:pt x="4" y="24"/>
                </a:cubicBezTo>
                <a:cubicBezTo>
                  <a:pt x="4" y="22"/>
                  <a:pt x="6" y="20"/>
                  <a:pt x="8" y="20"/>
                </a:cubicBezTo>
                <a:cubicBezTo>
                  <a:pt x="8" y="26"/>
                  <a:pt x="8" y="26"/>
                  <a:pt x="8" y="26"/>
                </a:cubicBezTo>
                <a:cubicBezTo>
                  <a:pt x="8" y="31"/>
                  <a:pt x="12" y="36"/>
                  <a:pt x="18" y="36"/>
                </a:cubicBezTo>
                <a:cubicBezTo>
                  <a:pt x="82" y="36"/>
                  <a:pt x="82" y="36"/>
                  <a:pt x="82" y="36"/>
                </a:cubicBezTo>
                <a:cubicBezTo>
                  <a:pt x="87" y="36"/>
                  <a:pt x="92" y="31"/>
                  <a:pt x="92" y="26"/>
                </a:cubicBezTo>
                <a:cubicBezTo>
                  <a:pt x="92" y="20"/>
                  <a:pt x="92" y="20"/>
                  <a:pt x="92" y="20"/>
                </a:cubicBezTo>
                <a:cubicBezTo>
                  <a:pt x="96" y="20"/>
                  <a:pt x="96" y="20"/>
                  <a:pt x="96" y="20"/>
                </a:cubicBezTo>
                <a:cubicBezTo>
                  <a:pt x="96" y="16"/>
                  <a:pt x="96" y="16"/>
                  <a:pt x="96" y="16"/>
                </a:cubicBezTo>
                <a:lnTo>
                  <a:pt x="92" y="16"/>
                </a:lnTo>
                <a:close/>
                <a:moveTo>
                  <a:pt x="56" y="108"/>
                </a:moveTo>
                <a:cubicBezTo>
                  <a:pt x="44" y="108"/>
                  <a:pt x="44" y="108"/>
                  <a:pt x="44" y="108"/>
                </a:cubicBezTo>
                <a:cubicBezTo>
                  <a:pt x="44" y="68"/>
                  <a:pt x="44" y="68"/>
                  <a:pt x="44" y="68"/>
                </a:cubicBezTo>
                <a:cubicBezTo>
                  <a:pt x="56" y="68"/>
                  <a:pt x="56" y="68"/>
                  <a:pt x="56" y="68"/>
                </a:cubicBezTo>
                <a:lnTo>
                  <a:pt x="56" y="108"/>
                </a:lnTo>
                <a:close/>
                <a:moveTo>
                  <a:pt x="88" y="26"/>
                </a:moveTo>
                <a:cubicBezTo>
                  <a:pt x="88" y="29"/>
                  <a:pt x="85" y="32"/>
                  <a:pt x="82" y="32"/>
                </a:cubicBezTo>
                <a:cubicBezTo>
                  <a:pt x="18" y="32"/>
                  <a:pt x="18" y="32"/>
                  <a:pt x="18" y="32"/>
                </a:cubicBezTo>
                <a:cubicBezTo>
                  <a:pt x="14" y="32"/>
                  <a:pt x="12" y="29"/>
                  <a:pt x="12" y="26"/>
                </a:cubicBezTo>
                <a:cubicBezTo>
                  <a:pt x="12" y="10"/>
                  <a:pt x="12" y="10"/>
                  <a:pt x="12" y="10"/>
                </a:cubicBezTo>
                <a:cubicBezTo>
                  <a:pt x="12" y="6"/>
                  <a:pt x="14" y="4"/>
                  <a:pt x="18" y="4"/>
                </a:cubicBezTo>
                <a:cubicBezTo>
                  <a:pt x="82" y="4"/>
                  <a:pt x="82" y="4"/>
                  <a:pt x="82" y="4"/>
                </a:cubicBezTo>
                <a:cubicBezTo>
                  <a:pt x="85" y="4"/>
                  <a:pt x="88" y="6"/>
                  <a:pt x="88" y="10"/>
                </a:cubicBezTo>
                <a:lnTo>
                  <a:pt x="88" y="26"/>
                </a:lnTo>
                <a:close/>
              </a:path>
            </a:pathLst>
          </a:custGeom>
          <a:solidFill>
            <a:srgbClr val="157E9F"/>
          </a:solidFill>
          <a:ln>
            <a:noFill/>
          </a:ln>
        </p:spPr>
        <p:txBody>
          <a:bodyPr/>
          <a:lstStyle/>
          <a:p>
            <a:endParaRPr altLang="en-US" lang="zh-CN"/>
          </a:p>
        </p:txBody>
      </p:sp>
      <p:sp>
        <p:nvSpPr>
          <p:cNvPr id="105" name="Freeform 48"/>
          <p:cNvSpPr>
            <a:spLocks noEditPoints="1"/>
          </p:cNvSpPr>
          <p:nvPr/>
        </p:nvSpPr>
        <p:spPr bwMode="auto">
          <a:xfrm>
            <a:off x="8480128" y="3687671"/>
            <a:ext cx="365148" cy="350457"/>
          </a:xfrm>
          <a:custGeom>
            <a:gdLst>
              <a:gd fmla="*/ 232580 w 236" name="T0"/>
              <a:gd fmla="*/ 222061 h 227" name="T1"/>
              <a:gd fmla="*/ 232580 w 236" name="T2"/>
              <a:gd fmla="*/ 42075 h 227" name="T3"/>
              <a:gd fmla="*/ 254787 w 236" name="T4"/>
              <a:gd fmla="*/ 19869 h 227" name="T5"/>
              <a:gd fmla="*/ 245437 w 236" name="T6"/>
              <a:gd fmla="*/ 14025 h 227" name="T7"/>
              <a:gd fmla="*/ 226737 w 236" name="T8"/>
              <a:gd fmla="*/ 32725 h 227" name="T9"/>
              <a:gd fmla="*/ 46750 w 236" name="T10"/>
              <a:gd fmla="*/ 32725 h 227" name="T11"/>
              <a:gd fmla="*/ 46750 w 236" name="T12"/>
              <a:gd fmla="*/ 0 h 227" name="T13"/>
              <a:gd fmla="*/ 36231 w 236" name="T14"/>
              <a:gd fmla="*/ 0 h 227" name="T15"/>
              <a:gd fmla="*/ 36231 w 236" name="T16"/>
              <a:gd fmla="*/ 32725 h 227" name="T17"/>
              <a:gd fmla="*/ 0 w 236" name="T18"/>
              <a:gd fmla="*/ 32725 h 227" name="T19"/>
              <a:gd fmla="*/ 0 w 236" name="T20"/>
              <a:gd fmla="*/ 44412 h 227" name="T21"/>
              <a:gd fmla="*/ 36231 w 236" name="T22"/>
              <a:gd fmla="*/ 44412 h 227" name="T23"/>
              <a:gd fmla="*/ 36231 w 236" name="T24"/>
              <a:gd fmla="*/ 232580 h 227" name="T25"/>
              <a:gd fmla="*/ 220893 w 236" name="T26"/>
              <a:gd fmla="*/ 232580 h 227" name="T27"/>
              <a:gd fmla="*/ 220893 w 236" name="T28"/>
              <a:gd fmla="*/ 265305 h 227" name="T29"/>
              <a:gd fmla="*/ 232580 w 236" name="T30"/>
              <a:gd fmla="*/ 265305 h 227" name="T31"/>
              <a:gd fmla="*/ 232580 w 236" name="T32"/>
              <a:gd fmla="*/ 232580 h 227" name="T33"/>
              <a:gd fmla="*/ 275824 w 236" name="T34"/>
              <a:gd fmla="*/ 232580 h 227" name="T35"/>
              <a:gd fmla="*/ 275824 w 236" name="T36"/>
              <a:gd fmla="*/ 222061 h 227" name="T37"/>
              <a:gd fmla="*/ 232580 w 236" name="T38"/>
              <a:gd fmla="*/ 222061 h 227" name="T39"/>
              <a:gd fmla="*/ 215049 w 236" name="T40"/>
              <a:gd fmla="*/ 44412 h 227" name="T41"/>
              <a:gd fmla="*/ 46750 w 236" name="T42"/>
              <a:gd fmla="*/ 212711 h 227" name="T43"/>
              <a:gd fmla="*/ 46750 w 236" name="T44"/>
              <a:gd fmla="*/ 44412 h 227" name="T45"/>
              <a:gd fmla="*/ 215049 w 236" name="T46"/>
              <a:gd fmla="*/ 44412 h 227" name="T47"/>
              <a:gd fmla="*/ 52594 w 236" name="T48"/>
              <a:gd fmla="*/ 222061 h 227" name="T49"/>
              <a:gd fmla="*/ 220893 w 236" name="T50"/>
              <a:gd fmla="*/ 52594 h 227" name="T51"/>
              <a:gd fmla="*/ 220893 w 236" name="T52"/>
              <a:gd fmla="*/ 222061 h 227" name="T53"/>
              <a:gd fmla="*/ 52594 w 236" name="T54"/>
              <a:gd fmla="*/ 222061 h 227"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b" l="0" r="r" t="0"/>
            <a:pathLst>
              <a:path h="226" w="236">
                <a:moveTo>
                  <a:pt x="199" y="190"/>
                </a:moveTo>
                <a:lnTo>
                  <a:pt x="199" y="36"/>
                </a:lnTo>
                <a:lnTo>
                  <a:pt x="218" y="17"/>
                </a:lnTo>
                <a:lnTo>
                  <a:pt x="210" y="12"/>
                </a:lnTo>
                <a:lnTo>
                  <a:pt x="194" y="28"/>
                </a:lnTo>
                <a:lnTo>
                  <a:pt x="40" y="28"/>
                </a:lnTo>
                <a:lnTo>
                  <a:pt x="40" y="0"/>
                </a:lnTo>
                <a:lnTo>
                  <a:pt x="31" y="0"/>
                </a:lnTo>
                <a:lnTo>
                  <a:pt x="31" y="28"/>
                </a:lnTo>
                <a:lnTo>
                  <a:pt x="0" y="28"/>
                </a:lnTo>
                <a:lnTo>
                  <a:pt x="0" y="38"/>
                </a:lnTo>
                <a:lnTo>
                  <a:pt x="31" y="38"/>
                </a:lnTo>
                <a:lnTo>
                  <a:pt x="31" y="199"/>
                </a:lnTo>
                <a:lnTo>
                  <a:pt x="189" y="199"/>
                </a:lnTo>
                <a:lnTo>
                  <a:pt x="189" y="227"/>
                </a:lnTo>
                <a:lnTo>
                  <a:pt x="199" y="227"/>
                </a:lnTo>
                <a:lnTo>
                  <a:pt x="199" y="199"/>
                </a:lnTo>
                <a:lnTo>
                  <a:pt x="236" y="199"/>
                </a:lnTo>
                <a:lnTo>
                  <a:pt x="236" y="190"/>
                </a:lnTo>
                <a:lnTo>
                  <a:pt x="199" y="190"/>
                </a:lnTo>
                <a:close/>
                <a:moveTo>
                  <a:pt x="184" y="38"/>
                </a:moveTo>
                <a:lnTo>
                  <a:pt x="40" y="182"/>
                </a:lnTo>
                <a:lnTo>
                  <a:pt x="40" y="38"/>
                </a:lnTo>
                <a:lnTo>
                  <a:pt x="184" y="38"/>
                </a:lnTo>
                <a:close/>
                <a:moveTo>
                  <a:pt x="45" y="190"/>
                </a:moveTo>
                <a:lnTo>
                  <a:pt x="189" y="45"/>
                </a:lnTo>
                <a:lnTo>
                  <a:pt x="189" y="190"/>
                </a:lnTo>
                <a:lnTo>
                  <a:pt x="45" y="190"/>
                </a:lnTo>
                <a:close/>
              </a:path>
            </a:pathLst>
          </a:custGeom>
          <a:solidFill>
            <a:srgbClr val="157E9F"/>
          </a:solidFill>
          <a:ln>
            <a:noFill/>
          </a:ln>
        </p:spPr>
        <p:txBody>
          <a:bodyPr/>
          <a:lstStyle/>
          <a:p>
            <a:endParaRPr altLang="en-US" lang="zh-CN"/>
          </a:p>
        </p:txBody>
      </p:sp>
      <p:sp>
        <p:nvSpPr>
          <p:cNvPr id="106" name="Freeform 49"/>
          <p:cNvSpPr>
            <a:spLocks noEditPoints="1"/>
          </p:cNvSpPr>
          <p:nvPr/>
        </p:nvSpPr>
        <p:spPr bwMode="auto">
          <a:xfrm>
            <a:off x="9819004" y="3675079"/>
            <a:ext cx="335768" cy="379837"/>
          </a:xfrm>
          <a:custGeom>
            <a:gdLst>
              <a:gd fmla="*/ 126809 w 92" name="T0"/>
              <a:gd fmla="*/ 0 h 104" name="T1"/>
              <a:gd fmla="*/ 0 w 92" name="T2"/>
              <a:gd fmla="*/ 60820 h 104" name="T3"/>
              <a:gd fmla="*/ 0 w 92" name="T4"/>
              <a:gd fmla="*/ 226691 h 104" name="T5"/>
              <a:gd fmla="*/ 126809 w 92" name="T6"/>
              <a:gd fmla="*/ 287511 h 104" name="T7"/>
              <a:gd fmla="*/ 253618 w 92" name="T8"/>
              <a:gd fmla="*/ 226691 h 104" name="T9"/>
              <a:gd fmla="*/ 253618 w 92" name="T10"/>
              <a:gd fmla="*/ 60820 h 104" name="T11"/>
              <a:gd fmla="*/ 126809 w 92" name="T12"/>
              <a:gd fmla="*/ 0 h 104" name="T13"/>
              <a:gd fmla="*/ 126809 w 92" name="T14"/>
              <a:gd fmla="*/ 11058 h 104" name="T15"/>
              <a:gd fmla="*/ 242591 w 92" name="T16"/>
              <a:gd fmla="*/ 60820 h 104" name="T17"/>
              <a:gd fmla="*/ 126809 w 92" name="T18"/>
              <a:gd fmla="*/ 110581 h 104" name="T19"/>
              <a:gd fmla="*/ 11027 w 92" name="T20"/>
              <a:gd fmla="*/ 60820 h 104" name="T21"/>
              <a:gd fmla="*/ 126809 w 92" name="T22"/>
              <a:gd fmla="*/ 11058 h 104" name="T23"/>
              <a:gd fmla="*/ 242591 w 92" name="T24"/>
              <a:gd fmla="*/ 215633 h 104" name="T25"/>
              <a:gd fmla="*/ 242591 w 92" name="T26"/>
              <a:gd fmla="*/ 226691 h 104" name="T27"/>
              <a:gd fmla="*/ 126809 w 92" name="T28"/>
              <a:gd fmla="*/ 276453 h 104" name="T29"/>
              <a:gd fmla="*/ 11027 w 92" name="T30"/>
              <a:gd fmla="*/ 226691 h 104" name="T31"/>
              <a:gd fmla="*/ 11027 w 92" name="T32"/>
              <a:gd fmla="*/ 215633 h 104" name="T33"/>
              <a:gd fmla="*/ 11027 w 92" name="T34"/>
              <a:gd fmla="*/ 196282 h 104" name="T35"/>
              <a:gd fmla="*/ 126809 w 92" name="T36"/>
              <a:gd fmla="*/ 232220 h 104" name="T37"/>
              <a:gd fmla="*/ 242591 w 92" name="T38"/>
              <a:gd fmla="*/ 196282 h 104" name="T39"/>
              <a:gd fmla="*/ 242591 w 92" name="T40"/>
              <a:gd fmla="*/ 215633 h 104" name="T41"/>
              <a:gd fmla="*/ 242591 w 92" name="T42"/>
              <a:gd fmla="*/ 171401 h 104" name="T43"/>
              <a:gd fmla="*/ 126809 w 92" name="T44"/>
              <a:gd fmla="*/ 221162 h 104" name="T45"/>
              <a:gd fmla="*/ 11027 w 92" name="T46"/>
              <a:gd fmla="*/ 171401 h 104" name="T47"/>
              <a:gd fmla="*/ 11027 w 92" name="T48"/>
              <a:gd fmla="*/ 152049 h 104" name="T49"/>
              <a:gd fmla="*/ 11027 w 92" name="T50"/>
              <a:gd fmla="*/ 140991 h 104" name="T51"/>
              <a:gd fmla="*/ 126809 w 92" name="T52"/>
              <a:gd fmla="*/ 176930 h 104" name="T53"/>
              <a:gd fmla="*/ 242591 w 92" name="T54"/>
              <a:gd fmla="*/ 140991 h 104" name="T55"/>
              <a:gd fmla="*/ 242591 w 92" name="T56"/>
              <a:gd fmla="*/ 171401 h 104" name="T57"/>
              <a:gd fmla="*/ 242591 w 92" name="T58"/>
              <a:gd fmla="*/ 116110 h 104" name="T59"/>
              <a:gd fmla="*/ 126809 w 92" name="T60"/>
              <a:gd fmla="*/ 165872 h 104" name="T61"/>
              <a:gd fmla="*/ 11027 w 92" name="T62"/>
              <a:gd fmla="*/ 116110 h 104" name="T63"/>
              <a:gd fmla="*/ 11027 w 92" name="T64"/>
              <a:gd fmla="*/ 85700 h 104" name="T65"/>
              <a:gd fmla="*/ 126809 w 92" name="T66"/>
              <a:gd fmla="*/ 121639 h 104" name="T67"/>
              <a:gd fmla="*/ 242591 w 92" name="T68"/>
              <a:gd fmla="*/ 85700 h 104" name="T69"/>
              <a:gd fmla="*/ 242591 w 92" name="T70"/>
              <a:gd fmla="*/ 116110 h 104"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104" w="92">
                <a:moveTo>
                  <a:pt x="46" y="0"/>
                </a:moveTo>
                <a:cubicBezTo>
                  <a:pt x="20" y="0"/>
                  <a:pt x="0" y="10"/>
                  <a:pt x="0" y="22"/>
                </a:cubicBezTo>
                <a:cubicBezTo>
                  <a:pt x="0" y="82"/>
                  <a:pt x="0" y="82"/>
                  <a:pt x="0" y="82"/>
                </a:cubicBezTo>
                <a:cubicBezTo>
                  <a:pt x="0" y="94"/>
                  <a:pt x="20" y="104"/>
                  <a:pt x="46" y="104"/>
                </a:cubicBezTo>
                <a:cubicBezTo>
                  <a:pt x="71" y="104"/>
                  <a:pt x="92" y="94"/>
                  <a:pt x="92" y="82"/>
                </a:cubicBezTo>
                <a:cubicBezTo>
                  <a:pt x="92" y="22"/>
                  <a:pt x="92" y="22"/>
                  <a:pt x="92" y="22"/>
                </a:cubicBezTo>
                <a:cubicBezTo>
                  <a:pt x="92" y="10"/>
                  <a:pt x="71" y="0"/>
                  <a:pt x="46" y="0"/>
                </a:cubicBezTo>
                <a:close/>
                <a:moveTo>
                  <a:pt x="46" y="4"/>
                </a:moveTo>
                <a:cubicBezTo>
                  <a:pt x="71" y="4"/>
                  <a:pt x="88" y="13"/>
                  <a:pt x="88" y="22"/>
                </a:cubicBezTo>
                <a:cubicBezTo>
                  <a:pt x="88" y="30"/>
                  <a:pt x="71" y="40"/>
                  <a:pt x="46" y="40"/>
                </a:cubicBezTo>
                <a:cubicBezTo>
                  <a:pt x="21" y="40"/>
                  <a:pt x="4" y="30"/>
                  <a:pt x="4" y="22"/>
                </a:cubicBezTo>
                <a:cubicBezTo>
                  <a:pt x="4" y="13"/>
                  <a:pt x="21" y="4"/>
                  <a:pt x="46" y="4"/>
                </a:cubicBezTo>
                <a:close/>
                <a:moveTo>
                  <a:pt x="88" y="78"/>
                </a:moveTo>
                <a:cubicBezTo>
                  <a:pt x="88" y="82"/>
                  <a:pt x="88" y="82"/>
                  <a:pt x="88" y="82"/>
                </a:cubicBezTo>
                <a:cubicBezTo>
                  <a:pt x="88" y="90"/>
                  <a:pt x="71" y="100"/>
                  <a:pt x="46" y="100"/>
                </a:cubicBezTo>
                <a:cubicBezTo>
                  <a:pt x="21" y="100"/>
                  <a:pt x="4" y="90"/>
                  <a:pt x="4" y="82"/>
                </a:cubicBezTo>
                <a:cubicBezTo>
                  <a:pt x="4" y="78"/>
                  <a:pt x="4" y="78"/>
                  <a:pt x="4" y="78"/>
                </a:cubicBezTo>
                <a:cubicBezTo>
                  <a:pt x="4" y="71"/>
                  <a:pt x="4" y="71"/>
                  <a:pt x="4" y="71"/>
                </a:cubicBezTo>
                <a:cubicBezTo>
                  <a:pt x="11" y="78"/>
                  <a:pt x="27" y="84"/>
                  <a:pt x="46" y="84"/>
                </a:cubicBezTo>
                <a:cubicBezTo>
                  <a:pt x="65" y="84"/>
                  <a:pt x="81" y="78"/>
                  <a:pt x="88" y="71"/>
                </a:cubicBezTo>
                <a:lnTo>
                  <a:pt x="88" y="78"/>
                </a:lnTo>
                <a:close/>
                <a:moveTo>
                  <a:pt x="88" y="62"/>
                </a:moveTo>
                <a:cubicBezTo>
                  <a:pt x="88" y="70"/>
                  <a:pt x="71" y="80"/>
                  <a:pt x="46" y="80"/>
                </a:cubicBezTo>
                <a:cubicBezTo>
                  <a:pt x="21" y="80"/>
                  <a:pt x="4" y="70"/>
                  <a:pt x="4" y="62"/>
                </a:cubicBezTo>
                <a:cubicBezTo>
                  <a:pt x="4" y="55"/>
                  <a:pt x="4" y="55"/>
                  <a:pt x="4" y="55"/>
                </a:cubicBezTo>
                <a:cubicBezTo>
                  <a:pt x="4" y="51"/>
                  <a:pt x="4" y="51"/>
                  <a:pt x="4" y="51"/>
                </a:cubicBezTo>
                <a:cubicBezTo>
                  <a:pt x="11" y="58"/>
                  <a:pt x="27" y="64"/>
                  <a:pt x="46" y="64"/>
                </a:cubicBezTo>
                <a:cubicBezTo>
                  <a:pt x="65" y="64"/>
                  <a:pt x="81" y="58"/>
                  <a:pt x="88" y="51"/>
                </a:cubicBezTo>
                <a:lnTo>
                  <a:pt x="88" y="62"/>
                </a:lnTo>
                <a:close/>
                <a:moveTo>
                  <a:pt x="88" y="42"/>
                </a:moveTo>
                <a:cubicBezTo>
                  <a:pt x="88" y="50"/>
                  <a:pt x="71" y="60"/>
                  <a:pt x="46" y="60"/>
                </a:cubicBezTo>
                <a:cubicBezTo>
                  <a:pt x="21" y="60"/>
                  <a:pt x="4" y="50"/>
                  <a:pt x="4" y="42"/>
                </a:cubicBezTo>
                <a:cubicBezTo>
                  <a:pt x="4" y="31"/>
                  <a:pt x="4" y="31"/>
                  <a:pt x="4" y="31"/>
                </a:cubicBezTo>
                <a:cubicBezTo>
                  <a:pt x="11" y="38"/>
                  <a:pt x="27" y="44"/>
                  <a:pt x="46" y="44"/>
                </a:cubicBezTo>
                <a:cubicBezTo>
                  <a:pt x="65" y="44"/>
                  <a:pt x="81" y="38"/>
                  <a:pt x="88" y="31"/>
                </a:cubicBezTo>
                <a:lnTo>
                  <a:pt x="88" y="42"/>
                </a:lnTo>
                <a:close/>
              </a:path>
            </a:pathLst>
          </a:custGeom>
          <a:solidFill>
            <a:srgbClr val="157E9F"/>
          </a:solidFill>
          <a:ln>
            <a:noFill/>
          </a:ln>
        </p:spPr>
        <p:txBody>
          <a:bodyPr/>
          <a:lstStyle/>
          <a:p>
            <a:endParaRPr altLang="en-US" lang="zh-CN"/>
          </a:p>
        </p:txBody>
      </p:sp>
      <p:sp>
        <p:nvSpPr>
          <p:cNvPr id="107" name="Freeform 50"/>
          <p:cNvSpPr>
            <a:spLocks noEditPoints="1"/>
          </p:cNvSpPr>
          <p:nvPr/>
        </p:nvSpPr>
        <p:spPr bwMode="auto">
          <a:xfrm>
            <a:off x="11078134" y="3656192"/>
            <a:ext cx="394528" cy="411316"/>
          </a:xfrm>
          <a:custGeom>
            <a:gdLst>
              <a:gd fmla="*/ 293355 w 256" name="T0"/>
              <a:gd fmla="*/ 52594 h 267" name="T1"/>
              <a:gd fmla="*/ 149600 w 256" name="T2"/>
              <a:gd fmla="*/ 0 h 267" name="T3"/>
              <a:gd fmla="*/ 5844 w 256" name="T4"/>
              <a:gd fmla="*/ 52594 h 267" name="T5"/>
              <a:gd fmla="*/ 0 w 256" name="T6"/>
              <a:gd fmla="*/ 54931 h 267" name="T7"/>
              <a:gd fmla="*/ 0 w 256" name="T8"/>
              <a:gd fmla="*/ 63112 h 267" name="T9"/>
              <a:gd fmla="*/ 0 w 256" name="T10"/>
              <a:gd fmla="*/ 63112 h 267" name="T11"/>
              <a:gd fmla="*/ 0 w 256" name="T12"/>
              <a:gd fmla="*/ 259461 h 267" name="T13"/>
              <a:gd fmla="*/ 143756 w 256" name="T14"/>
              <a:gd fmla="*/ 312055 h 267" name="T15"/>
              <a:gd fmla="*/ 149600 w 256" name="T16"/>
              <a:gd fmla="*/ 312055 h 267" name="T17"/>
              <a:gd fmla="*/ 155443 w 256" name="T18"/>
              <a:gd fmla="*/ 312055 h 267" name="T19"/>
              <a:gd fmla="*/ 299199 w 256" name="T20"/>
              <a:gd fmla="*/ 259461 h 267" name="T21"/>
              <a:gd fmla="*/ 299199 w 256" name="T22"/>
              <a:gd fmla="*/ 66618 h 267" name="T23"/>
              <a:gd fmla="*/ 299199 w 256" name="T24"/>
              <a:gd fmla="*/ 63112 h 267" name="T25"/>
              <a:gd fmla="*/ 299199 w 256" name="T26"/>
              <a:gd fmla="*/ 54931 h 267" name="T27"/>
              <a:gd fmla="*/ 293355 w 256" name="T28"/>
              <a:gd fmla="*/ 52594 h 267" name="T29"/>
              <a:gd fmla="*/ 143756 w 256" name="T30"/>
              <a:gd fmla="*/ 299199 h 267" name="T31"/>
              <a:gd fmla="*/ 11687 w 256" name="T32"/>
              <a:gd fmla="*/ 251280 h 267" name="T33"/>
              <a:gd fmla="*/ 11687 w 256" name="T34"/>
              <a:gd fmla="*/ 66618 h 267" name="T35"/>
              <a:gd fmla="*/ 105187 w 256" name="T36"/>
              <a:gd fmla="*/ 101681 h 267" name="T37"/>
              <a:gd fmla="*/ 143756 w 256" name="T38"/>
              <a:gd fmla="*/ 115706 h 267" name="T39"/>
              <a:gd fmla="*/ 143756 w 256" name="T40"/>
              <a:gd fmla="*/ 299199 h 267" name="T41"/>
              <a:gd fmla="*/ 149600 w 256" name="T42"/>
              <a:gd fmla="*/ 105187 h 267" name="T43"/>
              <a:gd fmla="*/ 80643 w 256" name="T44"/>
              <a:gd fmla="*/ 79475 h 267" name="T45"/>
              <a:gd fmla="*/ 22206 w 256" name="T46"/>
              <a:gd fmla="*/ 57269 h 267" name="T47"/>
              <a:gd fmla="*/ 149600 w 256" name="T48"/>
              <a:gd fmla="*/ 10519 h 267" name="T49"/>
              <a:gd fmla="*/ 276993 w 256" name="T50"/>
              <a:gd fmla="*/ 57269 h 267" name="T51"/>
              <a:gd fmla="*/ 149600 w 256" name="T52"/>
              <a:gd fmla="*/ 105187 h 267" name="T53"/>
              <a:gd fmla="*/ 287512 w 256" name="T54"/>
              <a:gd fmla="*/ 251280 h 267" name="T55"/>
              <a:gd fmla="*/ 155443 w 256" name="T56"/>
              <a:gd fmla="*/ 299199 h 267" name="T57"/>
              <a:gd fmla="*/ 155443 w 256" name="T58"/>
              <a:gd fmla="*/ 115706 h 267" name="T59"/>
              <a:gd fmla="*/ 287512 w 256" name="T60"/>
              <a:gd fmla="*/ 66618 h 267" name="T61"/>
              <a:gd fmla="*/ 287512 w 256" name="T62"/>
              <a:gd fmla="*/ 251280 h 267"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267" w="256">
                <a:moveTo>
                  <a:pt x="251" y="45"/>
                </a:moveTo>
                <a:lnTo>
                  <a:pt x="128" y="0"/>
                </a:lnTo>
                <a:lnTo>
                  <a:pt x="5" y="45"/>
                </a:lnTo>
                <a:lnTo>
                  <a:pt x="0" y="47"/>
                </a:lnTo>
                <a:lnTo>
                  <a:pt x="0" y="54"/>
                </a:lnTo>
                <a:lnTo>
                  <a:pt x="0" y="222"/>
                </a:lnTo>
                <a:lnTo>
                  <a:pt x="123" y="267"/>
                </a:lnTo>
                <a:lnTo>
                  <a:pt x="128" y="267"/>
                </a:lnTo>
                <a:lnTo>
                  <a:pt x="133" y="267"/>
                </a:lnTo>
                <a:lnTo>
                  <a:pt x="256" y="222"/>
                </a:lnTo>
                <a:lnTo>
                  <a:pt x="256" y="57"/>
                </a:lnTo>
                <a:lnTo>
                  <a:pt x="256" y="54"/>
                </a:lnTo>
                <a:lnTo>
                  <a:pt x="256" y="47"/>
                </a:lnTo>
                <a:lnTo>
                  <a:pt x="251" y="45"/>
                </a:lnTo>
                <a:close/>
                <a:moveTo>
                  <a:pt x="123" y="256"/>
                </a:moveTo>
                <a:lnTo>
                  <a:pt x="10" y="215"/>
                </a:lnTo>
                <a:lnTo>
                  <a:pt x="10" y="57"/>
                </a:lnTo>
                <a:lnTo>
                  <a:pt x="90" y="87"/>
                </a:lnTo>
                <a:lnTo>
                  <a:pt x="123" y="99"/>
                </a:lnTo>
                <a:lnTo>
                  <a:pt x="123" y="256"/>
                </a:lnTo>
                <a:close/>
                <a:moveTo>
                  <a:pt x="128" y="90"/>
                </a:moveTo>
                <a:lnTo>
                  <a:pt x="69" y="68"/>
                </a:lnTo>
                <a:lnTo>
                  <a:pt x="19" y="49"/>
                </a:lnTo>
                <a:lnTo>
                  <a:pt x="128" y="9"/>
                </a:lnTo>
                <a:lnTo>
                  <a:pt x="237" y="49"/>
                </a:lnTo>
                <a:lnTo>
                  <a:pt x="128" y="90"/>
                </a:lnTo>
                <a:close/>
                <a:moveTo>
                  <a:pt x="246" y="215"/>
                </a:moveTo>
                <a:lnTo>
                  <a:pt x="133" y="256"/>
                </a:lnTo>
                <a:lnTo>
                  <a:pt x="133" y="99"/>
                </a:lnTo>
                <a:lnTo>
                  <a:pt x="246" y="57"/>
                </a:lnTo>
                <a:lnTo>
                  <a:pt x="246" y="215"/>
                </a:lnTo>
                <a:close/>
              </a:path>
            </a:pathLst>
          </a:custGeom>
          <a:solidFill>
            <a:srgbClr val="157E9F"/>
          </a:solidFill>
          <a:ln>
            <a:noFill/>
          </a:ln>
        </p:spPr>
        <p:txBody>
          <a:bodyPr/>
          <a:lstStyle/>
          <a:p>
            <a:endParaRPr altLang="en-US" lang="zh-CN"/>
          </a:p>
        </p:txBody>
      </p:sp>
      <p:sp>
        <p:nvSpPr>
          <p:cNvPr id="108" name="Freeform 51"/>
          <p:cNvSpPr>
            <a:spLocks noEditPoints="1"/>
          </p:cNvSpPr>
          <p:nvPr/>
        </p:nvSpPr>
        <p:spPr bwMode="auto">
          <a:xfrm>
            <a:off x="1951536" y="4881745"/>
            <a:ext cx="291699" cy="423907"/>
          </a:xfrm>
          <a:custGeom>
            <a:gdLst>
              <a:gd fmla="*/ 220893 w 80" name="T0"/>
              <a:gd fmla="*/ 110829 h 116" name="T1"/>
              <a:gd fmla="*/ 110447 w 80" name="T2"/>
              <a:gd fmla="*/ 0 h 116" name="T3"/>
              <a:gd fmla="*/ 0 w 80" name="T4"/>
              <a:gd fmla="*/ 110829 h 116" name="T5"/>
              <a:gd fmla="*/ 44179 w 80" name="T6"/>
              <a:gd fmla="*/ 199493 h 116" name="T7"/>
              <a:gd fmla="*/ 44179 w 80" name="T8"/>
              <a:gd fmla="*/ 199493 h 116" name="T9"/>
              <a:gd fmla="*/ 46940 w 80" name="T10"/>
              <a:gd fmla="*/ 199493 h 116" name="T11"/>
              <a:gd fmla="*/ 46940 w 80" name="T12"/>
              <a:gd fmla="*/ 199493 h 116" name="T13"/>
              <a:gd fmla="*/ 66268 w 80" name="T14"/>
              <a:gd fmla="*/ 243824 h 116" name="T15"/>
              <a:gd fmla="*/ 66268 w 80" name="T16"/>
              <a:gd fmla="*/ 321405 h 116" name="T17"/>
              <a:gd fmla="*/ 154625 w 80" name="T18"/>
              <a:gd fmla="*/ 321405 h 116" name="T19"/>
              <a:gd fmla="*/ 154625 w 80" name="T20"/>
              <a:gd fmla="*/ 243824 h 116" name="T21"/>
              <a:gd fmla="*/ 176714 w 80" name="T22"/>
              <a:gd fmla="*/ 199493 h 116" name="T23"/>
              <a:gd fmla="*/ 176714 w 80" name="T24"/>
              <a:gd fmla="*/ 199493 h 116" name="T25"/>
              <a:gd fmla="*/ 220893 w 80" name="T26"/>
              <a:gd fmla="*/ 110829 h 116" name="T27"/>
              <a:gd fmla="*/ 77313 w 80" name="T28"/>
              <a:gd fmla="*/ 310322 h 116" name="T29"/>
              <a:gd fmla="*/ 77313 w 80" name="T30"/>
              <a:gd fmla="*/ 277073 h 116" name="T31"/>
              <a:gd fmla="*/ 143580 w 80" name="T32"/>
              <a:gd fmla="*/ 277073 h 116" name="T33"/>
              <a:gd fmla="*/ 143580 w 80" name="T34"/>
              <a:gd fmla="*/ 310322 h 116" name="T35"/>
              <a:gd fmla="*/ 77313 w 80" name="T36"/>
              <a:gd fmla="*/ 310322 h 116" name="T37"/>
              <a:gd fmla="*/ 110447 w 80" name="T38"/>
              <a:gd fmla="*/ 121912 h 116" name="T39"/>
              <a:gd fmla="*/ 99402 w 80" name="T40"/>
              <a:gd fmla="*/ 110829 h 116" name="T41"/>
              <a:gd fmla="*/ 110447 w 80" name="T42"/>
              <a:gd fmla="*/ 99746 h 116" name="T43"/>
              <a:gd fmla="*/ 121491 w 80" name="T44"/>
              <a:gd fmla="*/ 110829 h 116" name="T45"/>
              <a:gd fmla="*/ 110447 w 80" name="T46"/>
              <a:gd fmla="*/ 121912 h 116" name="T47"/>
              <a:gd fmla="*/ 171192 w 80" name="T48"/>
              <a:gd fmla="*/ 188410 h 116" name="T49"/>
              <a:gd fmla="*/ 171192 w 80" name="T50"/>
              <a:gd fmla="*/ 191181 h 116" name="T51"/>
              <a:gd fmla="*/ 143580 w 80" name="T52"/>
              <a:gd fmla="*/ 243824 h 116" name="T53"/>
              <a:gd fmla="*/ 143580 w 80" name="T54"/>
              <a:gd fmla="*/ 265990 h 116" name="T55"/>
              <a:gd fmla="*/ 115969 w 80" name="T56"/>
              <a:gd fmla="*/ 265990 h 116" name="T57"/>
              <a:gd fmla="*/ 115969 w 80" name="T58"/>
              <a:gd fmla="*/ 130224 h 116" name="T59"/>
              <a:gd fmla="*/ 132536 w 80" name="T60"/>
              <a:gd fmla="*/ 110829 h 116" name="T61"/>
              <a:gd fmla="*/ 110447 w 80" name="T62"/>
              <a:gd fmla="*/ 88663 h 116" name="T63"/>
              <a:gd fmla="*/ 88357 w 80" name="T64"/>
              <a:gd fmla="*/ 110829 h 116" name="T65"/>
              <a:gd fmla="*/ 104924 w 80" name="T66"/>
              <a:gd fmla="*/ 130224 h 116" name="T67"/>
              <a:gd fmla="*/ 104924 w 80" name="T68"/>
              <a:gd fmla="*/ 265990 h 116" name="T69"/>
              <a:gd fmla="*/ 77313 w 80" name="T70"/>
              <a:gd fmla="*/ 265990 h 116" name="T71"/>
              <a:gd fmla="*/ 77313 w 80" name="T72"/>
              <a:gd fmla="*/ 243824 h 116" name="T73"/>
              <a:gd fmla="*/ 52462 w 80" name="T74"/>
              <a:gd fmla="*/ 191181 h 116" name="T75"/>
              <a:gd fmla="*/ 52462 w 80" name="T76"/>
              <a:gd fmla="*/ 191181 h 116" name="T77"/>
              <a:gd fmla="*/ 52462 w 80" name="T78"/>
              <a:gd fmla="*/ 191181 h 116" name="T79"/>
              <a:gd fmla="*/ 52462 w 80" name="T80"/>
              <a:gd fmla="*/ 188410 h 116" name="T81"/>
              <a:gd fmla="*/ 11045 w 80" name="T82"/>
              <a:gd fmla="*/ 110829 h 116" name="T83"/>
              <a:gd fmla="*/ 110447 w 80" name="T84"/>
              <a:gd fmla="*/ 11083 h 116" name="T85"/>
              <a:gd fmla="*/ 209848 w 80" name="T86"/>
              <a:gd fmla="*/ 110829 h 116" name="T87"/>
              <a:gd fmla="*/ 171192 w 80" name="T88"/>
              <a:gd fmla="*/ 188410 h 11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115" w="80">
                <a:moveTo>
                  <a:pt x="80" y="40"/>
                </a:moveTo>
                <a:cubicBezTo>
                  <a:pt x="80" y="18"/>
                  <a:pt x="63" y="0"/>
                  <a:pt x="40" y="0"/>
                </a:cubicBezTo>
                <a:cubicBezTo>
                  <a:pt x="18" y="0"/>
                  <a:pt x="0" y="18"/>
                  <a:pt x="0" y="40"/>
                </a:cubicBezTo>
                <a:cubicBezTo>
                  <a:pt x="0" y="53"/>
                  <a:pt x="7" y="64"/>
                  <a:pt x="16" y="72"/>
                </a:cubicBezTo>
                <a:cubicBezTo>
                  <a:pt x="16" y="72"/>
                  <a:pt x="16" y="72"/>
                  <a:pt x="16" y="72"/>
                </a:cubicBezTo>
                <a:cubicBezTo>
                  <a:pt x="16" y="72"/>
                  <a:pt x="17" y="72"/>
                  <a:pt x="17" y="72"/>
                </a:cubicBezTo>
                <a:cubicBezTo>
                  <a:pt x="17" y="72"/>
                  <a:pt x="17" y="72"/>
                  <a:pt x="17" y="72"/>
                </a:cubicBezTo>
                <a:cubicBezTo>
                  <a:pt x="20" y="74"/>
                  <a:pt x="24" y="80"/>
                  <a:pt x="24" y="88"/>
                </a:cubicBezTo>
                <a:cubicBezTo>
                  <a:pt x="24" y="116"/>
                  <a:pt x="24" y="116"/>
                  <a:pt x="24" y="116"/>
                </a:cubicBezTo>
                <a:cubicBezTo>
                  <a:pt x="56" y="116"/>
                  <a:pt x="56" y="116"/>
                  <a:pt x="56" y="116"/>
                </a:cubicBezTo>
                <a:cubicBezTo>
                  <a:pt x="56" y="88"/>
                  <a:pt x="56" y="88"/>
                  <a:pt x="56" y="88"/>
                </a:cubicBezTo>
                <a:cubicBezTo>
                  <a:pt x="56" y="80"/>
                  <a:pt x="61" y="74"/>
                  <a:pt x="64" y="72"/>
                </a:cubicBezTo>
                <a:cubicBezTo>
                  <a:pt x="64" y="72"/>
                  <a:pt x="64" y="72"/>
                  <a:pt x="64" y="72"/>
                </a:cubicBezTo>
                <a:cubicBezTo>
                  <a:pt x="74" y="64"/>
                  <a:pt x="80" y="53"/>
                  <a:pt x="80" y="40"/>
                </a:cubicBezTo>
                <a:close/>
                <a:moveTo>
                  <a:pt x="28" y="112"/>
                </a:moveTo>
                <a:cubicBezTo>
                  <a:pt x="28" y="100"/>
                  <a:pt x="28" y="100"/>
                  <a:pt x="28" y="100"/>
                </a:cubicBezTo>
                <a:cubicBezTo>
                  <a:pt x="52" y="100"/>
                  <a:pt x="52" y="100"/>
                  <a:pt x="52" y="100"/>
                </a:cubicBezTo>
                <a:cubicBezTo>
                  <a:pt x="52" y="112"/>
                  <a:pt x="52" y="112"/>
                  <a:pt x="52" y="112"/>
                </a:cubicBezTo>
                <a:lnTo>
                  <a:pt x="28" y="112"/>
                </a:lnTo>
                <a:close/>
                <a:moveTo>
                  <a:pt x="40" y="44"/>
                </a:moveTo>
                <a:cubicBezTo>
                  <a:pt x="38" y="44"/>
                  <a:pt x="36" y="42"/>
                  <a:pt x="36" y="40"/>
                </a:cubicBezTo>
                <a:cubicBezTo>
                  <a:pt x="36" y="37"/>
                  <a:pt x="38" y="36"/>
                  <a:pt x="40" y="36"/>
                </a:cubicBezTo>
                <a:cubicBezTo>
                  <a:pt x="43" y="36"/>
                  <a:pt x="44" y="37"/>
                  <a:pt x="44" y="40"/>
                </a:cubicBezTo>
                <a:cubicBezTo>
                  <a:pt x="44" y="42"/>
                  <a:pt x="43" y="44"/>
                  <a:pt x="40" y="44"/>
                </a:cubicBezTo>
                <a:close/>
                <a:moveTo>
                  <a:pt x="62" y="68"/>
                </a:moveTo>
                <a:cubicBezTo>
                  <a:pt x="62" y="68"/>
                  <a:pt x="62" y="69"/>
                  <a:pt x="62" y="69"/>
                </a:cubicBezTo>
                <a:cubicBezTo>
                  <a:pt x="57" y="72"/>
                  <a:pt x="52" y="78"/>
                  <a:pt x="52" y="88"/>
                </a:cubicBezTo>
                <a:cubicBezTo>
                  <a:pt x="52" y="96"/>
                  <a:pt x="52" y="96"/>
                  <a:pt x="52" y="96"/>
                </a:cubicBezTo>
                <a:cubicBezTo>
                  <a:pt x="42" y="96"/>
                  <a:pt x="42" y="96"/>
                  <a:pt x="42" y="96"/>
                </a:cubicBezTo>
                <a:cubicBezTo>
                  <a:pt x="42" y="47"/>
                  <a:pt x="42" y="47"/>
                  <a:pt x="42" y="47"/>
                </a:cubicBezTo>
                <a:cubicBezTo>
                  <a:pt x="46" y="47"/>
                  <a:pt x="48" y="43"/>
                  <a:pt x="48" y="40"/>
                </a:cubicBezTo>
                <a:cubicBezTo>
                  <a:pt x="48" y="35"/>
                  <a:pt x="45" y="32"/>
                  <a:pt x="40" y="32"/>
                </a:cubicBezTo>
                <a:cubicBezTo>
                  <a:pt x="36" y="32"/>
                  <a:pt x="32" y="35"/>
                  <a:pt x="32" y="40"/>
                </a:cubicBezTo>
                <a:cubicBezTo>
                  <a:pt x="32" y="43"/>
                  <a:pt x="35" y="47"/>
                  <a:pt x="38" y="47"/>
                </a:cubicBezTo>
                <a:cubicBezTo>
                  <a:pt x="38" y="96"/>
                  <a:pt x="38" y="96"/>
                  <a:pt x="38" y="96"/>
                </a:cubicBezTo>
                <a:cubicBezTo>
                  <a:pt x="28" y="96"/>
                  <a:pt x="28" y="96"/>
                  <a:pt x="28" y="96"/>
                </a:cubicBezTo>
                <a:cubicBezTo>
                  <a:pt x="28" y="88"/>
                  <a:pt x="28" y="88"/>
                  <a:pt x="28" y="88"/>
                </a:cubicBezTo>
                <a:cubicBezTo>
                  <a:pt x="28" y="79"/>
                  <a:pt x="24" y="72"/>
                  <a:pt x="19" y="69"/>
                </a:cubicBezTo>
                <a:cubicBezTo>
                  <a:pt x="19" y="69"/>
                  <a:pt x="19" y="69"/>
                  <a:pt x="19" y="69"/>
                </a:cubicBezTo>
                <a:cubicBezTo>
                  <a:pt x="19" y="69"/>
                  <a:pt x="19" y="69"/>
                  <a:pt x="19" y="69"/>
                </a:cubicBezTo>
                <a:cubicBezTo>
                  <a:pt x="19" y="68"/>
                  <a:pt x="19" y="68"/>
                  <a:pt x="19" y="68"/>
                </a:cubicBezTo>
                <a:cubicBezTo>
                  <a:pt x="10" y="61"/>
                  <a:pt x="4" y="51"/>
                  <a:pt x="4" y="40"/>
                </a:cubicBezTo>
                <a:cubicBezTo>
                  <a:pt x="4" y="20"/>
                  <a:pt x="21" y="4"/>
                  <a:pt x="40" y="4"/>
                </a:cubicBezTo>
                <a:cubicBezTo>
                  <a:pt x="60" y="4"/>
                  <a:pt x="76" y="20"/>
                  <a:pt x="76" y="40"/>
                </a:cubicBezTo>
                <a:cubicBezTo>
                  <a:pt x="76" y="51"/>
                  <a:pt x="71" y="62"/>
                  <a:pt x="62" y="68"/>
                </a:cubicBezTo>
                <a:close/>
              </a:path>
            </a:pathLst>
          </a:custGeom>
          <a:solidFill>
            <a:srgbClr val="157E9F"/>
          </a:solidFill>
          <a:ln>
            <a:noFill/>
          </a:ln>
        </p:spPr>
        <p:txBody>
          <a:bodyPr/>
          <a:lstStyle/>
          <a:p>
            <a:endParaRPr altLang="en-US" lang="zh-CN"/>
          </a:p>
        </p:txBody>
      </p:sp>
      <p:grpSp>
        <p:nvGrpSpPr>
          <p:cNvPr id="109" name="组合 108"/>
          <p:cNvGrpSpPr/>
          <p:nvPr/>
        </p:nvGrpSpPr>
        <p:grpSpPr>
          <a:xfrm>
            <a:off x="3241487" y="4954889"/>
            <a:ext cx="364618" cy="335263"/>
            <a:chOff x="2543175" y="5272088"/>
            <a:chExt cx="374650" cy="344488"/>
          </a:xfrm>
          <a:solidFill>
            <a:srgbClr val="157E9F"/>
          </a:solidFill>
        </p:grpSpPr>
        <p:sp>
          <p:nvSpPr>
            <p:cNvPr id="110" name="Freeform 52"/>
            <p:cNvSpPr>
              <a:spLocks noEditPoints="1"/>
            </p:cNvSpPr>
            <p:nvPr/>
          </p:nvSpPr>
          <p:spPr bwMode="auto">
            <a:xfrm>
              <a:off x="2543175" y="5272088"/>
              <a:ext cx="374650" cy="344488"/>
            </a:xfrm>
            <a:custGeom>
              <a:gdLst>
                <a:gd fmla="*/ 95 w 100" name="T0"/>
                <a:gd fmla="*/ 20 h 92" name="T1"/>
                <a:gd fmla="*/ 95 w 100" name="T2"/>
                <a:gd fmla="*/ 20 h 92" name="T3"/>
                <a:gd fmla="*/ 10 w 100" name="T4"/>
                <a:gd fmla="*/ 0 h 92" name="T5"/>
                <a:gd fmla="*/ 8 w 100" name="T6"/>
                <a:gd fmla="*/ 1 h 92" name="T7"/>
                <a:gd fmla="*/ 9 w 100" name="T8"/>
                <a:gd fmla="*/ 4 h 92" name="T9"/>
                <a:gd fmla="*/ 77 w 100" name="T10"/>
                <a:gd fmla="*/ 20 h 92" name="T11"/>
                <a:gd fmla="*/ 5 w 100" name="T12"/>
                <a:gd fmla="*/ 20 h 92" name="T13"/>
                <a:gd fmla="*/ 0 w 100" name="T14"/>
                <a:gd fmla="*/ 25 h 92" name="T15"/>
                <a:gd fmla="*/ 0 w 100" name="T16"/>
                <a:gd fmla="*/ 86 h 92" name="T17"/>
                <a:gd fmla="*/ 5 w 100" name="T18"/>
                <a:gd fmla="*/ 92 h 92" name="T19"/>
                <a:gd fmla="*/ 94 w 100" name="T20"/>
                <a:gd fmla="*/ 92 h 92" name="T21"/>
                <a:gd fmla="*/ 100 w 100" name="T22"/>
                <a:gd fmla="*/ 86 h 92" name="T23"/>
                <a:gd fmla="*/ 100 w 100" name="T24"/>
                <a:gd fmla="*/ 25 h 92" name="T25"/>
                <a:gd fmla="*/ 95 w 100" name="T26"/>
                <a:gd fmla="*/ 20 h 92" name="T27"/>
                <a:gd fmla="*/ 96 w 100" name="T28"/>
                <a:gd fmla="*/ 86 h 92" name="T29"/>
                <a:gd fmla="*/ 94 w 100" name="T30"/>
                <a:gd fmla="*/ 88 h 92" name="T31"/>
                <a:gd fmla="*/ 5 w 100" name="T32"/>
                <a:gd fmla="*/ 88 h 92" name="T33"/>
                <a:gd fmla="*/ 4 w 100" name="T34"/>
                <a:gd fmla="*/ 86 h 92" name="T35"/>
                <a:gd fmla="*/ 4 w 100" name="T36"/>
                <a:gd fmla="*/ 25 h 92" name="T37"/>
                <a:gd fmla="*/ 5 w 100" name="T38"/>
                <a:gd fmla="*/ 24 h 92" name="T39"/>
                <a:gd fmla="*/ 94 w 100" name="T40"/>
                <a:gd fmla="*/ 24 h 92" name="T41"/>
                <a:gd fmla="*/ 96 w 100" name="T42"/>
                <a:gd fmla="*/ 25 h 92" name="T43"/>
                <a:gd fmla="*/ 96 w 100" name="T44"/>
                <a:gd fmla="*/ 86 h 92"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92" w="100">
                  <a:moveTo>
                    <a:pt x="95" y="20"/>
                  </a:moveTo>
                  <a:cubicBezTo>
                    <a:pt x="95" y="20"/>
                    <a:pt x="95" y="20"/>
                    <a:pt x="95" y="20"/>
                  </a:cubicBezTo>
                  <a:cubicBezTo>
                    <a:pt x="10" y="0"/>
                    <a:pt x="10" y="0"/>
                    <a:pt x="10" y="0"/>
                  </a:cubicBezTo>
                  <a:cubicBezTo>
                    <a:pt x="9" y="0"/>
                    <a:pt x="8" y="0"/>
                    <a:pt x="8" y="1"/>
                  </a:cubicBezTo>
                  <a:cubicBezTo>
                    <a:pt x="7" y="2"/>
                    <a:pt x="8" y="3"/>
                    <a:pt x="9" y="4"/>
                  </a:cubicBezTo>
                  <a:cubicBezTo>
                    <a:pt x="77" y="20"/>
                    <a:pt x="77" y="20"/>
                    <a:pt x="77" y="20"/>
                  </a:cubicBezTo>
                  <a:cubicBezTo>
                    <a:pt x="5" y="20"/>
                    <a:pt x="5" y="20"/>
                    <a:pt x="5" y="20"/>
                  </a:cubicBezTo>
                  <a:cubicBezTo>
                    <a:pt x="2" y="20"/>
                    <a:pt x="0" y="22"/>
                    <a:pt x="0" y="25"/>
                  </a:cubicBezTo>
                  <a:cubicBezTo>
                    <a:pt x="0" y="86"/>
                    <a:pt x="0" y="86"/>
                    <a:pt x="0" y="86"/>
                  </a:cubicBezTo>
                  <a:cubicBezTo>
                    <a:pt x="0" y="89"/>
                    <a:pt x="2" y="92"/>
                    <a:pt x="5" y="92"/>
                  </a:cubicBezTo>
                  <a:cubicBezTo>
                    <a:pt x="94" y="92"/>
                    <a:pt x="94" y="92"/>
                    <a:pt x="94" y="92"/>
                  </a:cubicBezTo>
                  <a:cubicBezTo>
                    <a:pt x="97" y="92"/>
                    <a:pt x="100" y="89"/>
                    <a:pt x="100" y="86"/>
                  </a:cubicBezTo>
                  <a:cubicBezTo>
                    <a:pt x="100" y="25"/>
                    <a:pt x="100" y="25"/>
                    <a:pt x="100" y="25"/>
                  </a:cubicBezTo>
                  <a:cubicBezTo>
                    <a:pt x="100" y="23"/>
                    <a:pt x="98" y="20"/>
                    <a:pt x="95" y="20"/>
                  </a:cubicBezTo>
                  <a:close/>
                  <a:moveTo>
                    <a:pt x="96" y="86"/>
                  </a:moveTo>
                  <a:cubicBezTo>
                    <a:pt x="96" y="87"/>
                    <a:pt x="95" y="88"/>
                    <a:pt x="94" y="88"/>
                  </a:cubicBezTo>
                  <a:cubicBezTo>
                    <a:pt x="5" y="88"/>
                    <a:pt x="5" y="88"/>
                    <a:pt x="5" y="88"/>
                  </a:cubicBezTo>
                  <a:cubicBezTo>
                    <a:pt x="4" y="88"/>
                    <a:pt x="4" y="87"/>
                    <a:pt x="4" y="86"/>
                  </a:cubicBezTo>
                  <a:cubicBezTo>
                    <a:pt x="4" y="25"/>
                    <a:pt x="4" y="25"/>
                    <a:pt x="4" y="25"/>
                  </a:cubicBezTo>
                  <a:cubicBezTo>
                    <a:pt x="4" y="24"/>
                    <a:pt x="4" y="24"/>
                    <a:pt x="5" y="24"/>
                  </a:cubicBezTo>
                  <a:cubicBezTo>
                    <a:pt x="94" y="24"/>
                    <a:pt x="94" y="24"/>
                    <a:pt x="94" y="24"/>
                  </a:cubicBezTo>
                  <a:cubicBezTo>
                    <a:pt x="95" y="24"/>
                    <a:pt x="96" y="24"/>
                    <a:pt x="96" y="25"/>
                  </a:cubicBezTo>
                  <a:lnTo>
                    <a:pt x="96" y="86"/>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11" name="Oval 53"/>
            <p:cNvSpPr>
              <a:spLocks noChangeArrowheads="1"/>
            </p:cNvSpPr>
            <p:nvPr/>
          </p:nvSpPr>
          <p:spPr bwMode="auto">
            <a:xfrm>
              <a:off x="2667000" y="5467350"/>
              <a:ext cx="22225" cy="22225"/>
            </a:xfrm>
            <a:prstGeom prst="ellipse">
              <a:avLst/>
            </a:pr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12" name="Oval 54"/>
            <p:cNvSpPr>
              <a:spLocks noChangeArrowheads="1"/>
            </p:cNvSpPr>
            <p:nvPr/>
          </p:nvSpPr>
          <p:spPr bwMode="auto">
            <a:xfrm>
              <a:off x="2573338" y="5467350"/>
              <a:ext cx="22225" cy="22225"/>
            </a:xfrm>
            <a:prstGeom prst="ellipse">
              <a:avLst/>
            </a:pr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13" name="Oval 55"/>
            <p:cNvSpPr>
              <a:spLocks noChangeArrowheads="1"/>
            </p:cNvSpPr>
            <p:nvPr/>
          </p:nvSpPr>
          <p:spPr bwMode="auto">
            <a:xfrm>
              <a:off x="2760663" y="5467350"/>
              <a:ext cx="22225" cy="22225"/>
            </a:xfrm>
            <a:prstGeom prst="ellipse">
              <a:avLst/>
            </a:pr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14" name="Oval 56"/>
            <p:cNvSpPr>
              <a:spLocks noChangeArrowheads="1"/>
            </p:cNvSpPr>
            <p:nvPr/>
          </p:nvSpPr>
          <p:spPr bwMode="auto">
            <a:xfrm>
              <a:off x="2625725" y="5489575"/>
              <a:ext cx="22225" cy="22225"/>
            </a:xfrm>
            <a:prstGeom prst="ellipse">
              <a:avLst/>
            </a:pr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15" name="Oval 57"/>
            <p:cNvSpPr>
              <a:spLocks noChangeArrowheads="1"/>
            </p:cNvSpPr>
            <p:nvPr/>
          </p:nvSpPr>
          <p:spPr bwMode="auto">
            <a:xfrm>
              <a:off x="2708275" y="5489575"/>
              <a:ext cx="22225" cy="22225"/>
            </a:xfrm>
            <a:prstGeom prst="ellipse">
              <a:avLst/>
            </a:pr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16" name="Oval 58"/>
            <p:cNvSpPr>
              <a:spLocks noChangeArrowheads="1"/>
            </p:cNvSpPr>
            <p:nvPr/>
          </p:nvSpPr>
          <p:spPr bwMode="auto">
            <a:xfrm>
              <a:off x="2625725" y="5443538"/>
              <a:ext cx="22225" cy="23813"/>
            </a:xfrm>
            <a:prstGeom prst="ellipse">
              <a:avLst/>
            </a:pr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17" name="Oval 59"/>
            <p:cNvSpPr>
              <a:spLocks noChangeArrowheads="1"/>
            </p:cNvSpPr>
            <p:nvPr/>
          </p:nvSpPr>
          <p:spPr bwMode="auto">
            <a:xfrm>
              <a:off x="2708275" y="5443538"/>
              <a:ext cx="22225" cy="23813"/>
            </a:xfrm>
            <a:prstGeom prst="ellipse">
              <a:avLst/>
            </a:pr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18" name="Oval 60"/>
            <p:cNvSpPr>
              <a:spLocks noChangeArrowheads="1"/>
            </p:cNvSpPr>
            <p:nvPr/>
          </p:nvSpPr>
          <p:spPr bwMode="auto">
            <a:xfrm>
              <a:off x="2587625" y="5511800"/>
              <a:ext cx="22225" cy="22225"/>
            </a:xfrm>
            <a:prstGeom prst="ellipse">
              <a:avLst/>
            </a:pr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19" name="Oval 61"/>
            <p:cNvSpPr>
              <a:spLocks noChangeArrowheads="1"/>
            </p:cNvSpPr>
            <p:nvPr/>
          </p:nvSpPr>
          <p:spPr bwMode="auto">
            <a:xfrm>
              <a:off x="2744788" y="5511800"/>
              <a:ext cx="23813" cy="22225"/>
            </a:xfrm>
            <a:prstGeom prst="ellipse">
              <a:avLst/>
            </a:pr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20" name="Oval 62"/>
            <p:cNvSpPr>
              <a:spLocks noChangeArrowheads="1"/>
            </p:cNvSpPr>
            <p:nvPr/>
          </p:nvSpPr>
          <p:spPr bwMode="auto">
            <a:xfrm>
              <a:off x="2587625" y="5421313"/>
              <a:ext cx="22225" cy="22225"/>
            </a:xfrm>
            <a:prstGeom prst="ellipse">
              <a:avLst/>
            </a:pr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21" name="Oval 63"/>
            <p:cNvSpPr>
              <a:spLocks noChangeArrowheads="1"/>
            </p:cNvSpPr>
            <p:nvPr/>
          </p:nvSpPr>
          <p:spPr bwMode="auto">
            <a:xfrm>
              <a:off x="2744788" y="5421313"/>
              <a:ext cx="23813" cy="22225"/>
            </a:xfrm>
            <a:prstGeom prst="ellipse">
              <a:avLst/>
            </a:pr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22" name="Oval 64"/>
            <p:cNvSpPr>
              <a:spLocks noChangeArrowheads="1"/>
            </p:cNvSpPr>
            <p:nvPr/>
          </p:nvSpPr>
          <p:spPr bwMode="auto">
            <a:xfrm>
              <a:off x="2614613" y="5541963"/>
              <a:ext cx="22225" cy="22225"/>
            </a:xfrm>
            <a:prstGeom prst="ellipse">
              <a:avLst/>
            </a:pr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23" name="Oval 65"/>
            <p:cNvSpPr>
              <a:spLocks noChangeArrowheads="1"/>
            </p:cNvSpPr>
            <p:nvPr/>
          </p:nvSpPr>
          <p:spPr bwMode="auto">
            <a:xfrm>
              <a:off x="2711450" y="5541963"/>
              <a:ext cx="22225" cy="22225"/>
            </a:xfrm>
            <a:prstGeom prst="ellipse">
              <a:avLst/>
            </a:pr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24" name="Oval 66"/>
            <p:cNvSpPr>
              <a:spLocks noChangeArrowheads="1"/>
            </p:cNvSpPr>
            <p:nvPr/>
          </p:nvSpPr>
          <p:spPr bwMode="auto">
            <a:xfrm>
              <a:off x="2617788" y="5391150"/>
              <a:ext cx="22225" cy="23813"/>
            </a:xfrm>
            <a:prstGeom prst="ellipse">
              <a:avLst/>
            </a:pr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25" name="Oval 67"/>
            <p:cNvSpPr>
              <a:spLocks noChangeArrowheads="1"/>
            </p:cNvSpPr>
            <p:nvPr/>
          </p:nvSpPr>
          <p:spPr bwMode="auto">
            <a:xfrm>
              <a:off x="2711450" y="5391150"/>
              <a:ext cx="22225" cy="23813"/>
            </a:xfrm>
            <a:prstGeom prst="ellipse">
              <a:avLst/>
            </a:pr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26" name="Oval 68"/>
            <p:cNvSpPr>
              <a:spLocks noChangeArrowheads="1"/>
            </p:cNvSpPr>
            <p:nvPr/>
          </p:nvSpPr>
          <p:spPr bwMode="auto">
            <a:xfrm>
              <a:off x="2667000" y="5511800"/>
              <a:ext cx="22225" cy="22225"/>
            </a:xfrm>
            <a:prstGeom prst="ellipse">
              <a:avLst/>
            </a:pr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27" name="Oval 69"/>
            <p:cNvSpPr>
              <a:spLocks noChangeArrowheads="1"/>
            </p:cNvSpPr>
            <p:nvPr/>
          </p:nvSpPr>
          <p:spPr bwMode="auto">
            <a:xfrm>
              <a:off x="2667000" y="5557838"/>
              <a:ext cx="22225" cy="22225"/>
            </a:xfrm>
            <a:prstGeom prst="ellipse">
              <a:avLst/>
            </a:pr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28" name="Oval 70"/>
            <p:cNvSpPr>
              <a:spLocks noChangeArrowheads="1"/>
            </p:cNvSpPr>
            <p:nvPr/>
          </p:nvSpPr>
          <p:spPr bwMode="auto">
            <a:xfrm>
              <a:off x="2667000" y="5421313"/>
              <a:ext cx="22225" cy="22225"/>
            </a:xfrm>
            <a:prstGeom prst="ellipse">
              <a:avLst/>
            </a:pr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29" name="Oval 71"/>
            <p:cNvSpPr>
              <a:spLocks noChangeArrowheads="1"/>
            </p:cNvSpPr>
            <p:nvPr/>
          </p:nvSpPr>
          <p:spPr bwMode="auto">
            <a:xfrm>
              <a:off x="2667000" y="5376863"/>
              <a:ext cx="22225" cy="22225"/>
            </a:xfrm>
            <a:prstGeom prst="ellipse">
              <a:avLst/>
            </a:pr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30" name="Oval 72"/>
            <p:cNvSpPr>
              <a:spLocks noChangeArrowheads="1"/>
            </p:cNvSpPr>
            <p:nvPr/>
          </p:nvSpPr>
          <p:spPr bwMode="auto">
            <a:xfrm>
              <a:off x="2827338" y="5391150"/>
              <a:ext cx="46038" cy="46038"/>
            </a:xfrm>
            <a:prstGeom prst="ellipse">
              <a:avLst/>
            </a:pr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31" name="Oval 73"/>
            <p:cNvSpPr>
              <a:spLocks noChangeArrowheads="1"/>
            </p:cNvSpPr>
            <p:nvPr/>
          </p:nvSpPr>
          <p:spPr bwMode="auto">
            <a:xfrm>
              <a:off x="2827338" y="5451475"/>
              <a:ext cx="46038" cy="46038"/>
            </a:xfrm>
            <a:prstGeom prst="ellipse">
              <a:avLst/>
            </a:prstGeom>
            <a:grpFill/>
            <a:ln>
              <a:noFill/>
            </a:ln>
            <a:extLst>
              <a:ext uri="{91240B29-F687-4F45-9708-019B960494DF}">
                <a14:hiddenLine w="9525">
                  <a:solidFill>
                    <a:srgbClr val="000000"/>
                  </a:solidFill>
                  <a:round/>
                </a14:hiddenLine>
              </a:ext>
            </a:extLst>
          </p:spPr>
          <p:txBody>
            <a:bodyPr/>
            <a:lstStyle/>
            <a:p>
              <a:pPr>
                <a:defRPr/>
              </a:pPr>
              <a:endParaRPr altLang="en-US" lang="zh-CN"/>
            </a:p>
          </p:txBody>
        </p:sp>
      </p:grpSp>
      <p:sp>
        <p:nvSpPr>
          <p:cNvPr id="132" name="Freeform 74"/>
          <p:cNvSpPr>
            <a:spLocks noEditPoints="1"/>
          </p:cNvSpPr>
          <p:nvPr/>
        </p:nvSpPr>
        <p:spPr bwMode="auto">
          <a:xfrm>
            <a:off x="4520162" y="4925816"/>
            <a:ext cx="400824" cy="390330"/>
          </a:xfrm>
          <a:custGeom>
            <a:gdLst>
              <a:gd fmla="*/ 234812 w 110" name="T0"/>
              <a:gd fmla="*/ 190681 h 107" name="T1"/>
              <a:gd fmla="*/ 234812 w 110" name="T2"/>
              <a:gd fmla="*/ 174100 h 107" name="T3"/>
              <a:gd fmla="*/ 171274 w 110" name="T4"/>
              <a:gd fmla="*/ 160282 h 107" name="T5"/>
              <a:gd fmla="*/ 237574 w 110" name="T6"/>
              <a:gd fmla="*/ 116066 h 107" name="T7"/>
              <a:gd fmla="*/ 292824 w 110" name="T8"/>
              <a:gd fmla="*/ 35925 h 107" name="T9"/>
              <a:gd fmla="*/ 262437 w 110" name="T10"/>
              <a:gd fmla="*/ 52506 h 107" name="T11"/>
              <a:gd fmla="*/ 243099 w 110" name="T12"/>
              <a:gd fmla="*/ 33162 h 107" name="T13"/>
              <a:gd fmla="*/ 262437 w 110" name="T14"/>
              <a:gd fmla="*/ 5527 h 107" name="T15"/>
              <a:gd fmla="*/ 198899 w 110" name="T16"/>
              <a:gd fmla="*/ 16581 h 107" name="T17"/>
              <a:gd fmla="*/ 138125 w 110" name="T18"/>
              <a:gd fmla="*/ 124357 h 107" name="T19"/>
              <a:gd fmla="*/ 77350 w 110" name="T20"/>
              <a:gd fmla="*/ 49743 h 107" name="T21"/>
              <a:gd fmla="*/ 11050 w 110" name="T22"/>
              <a:gd fmla="*/ 30398 h 107" name="T23"/>
              <a:gd fmla="*/ 63537 w 110" name="T24"/>
              <a:gd fmla="*/ 66324 h 107" name="T25"/>
              <a:gd fmla="*/ 82875 w 110" name="T26"/>
              <a:gd fmla="*/ 179627 h 107" name="T27"/>
              <a:gd fmla="*/ 22100 w 110" name="T28"/>
              <a:gd fmla="*/ 193444 h 107" name="T29"/>
              <a:gd fmla="*/ 13812 w 110" name="T30"/>
              <a:gd fmla="*/ 265295 h 107" name="T31"/>
              <a:gd fmla="*/ 58012 w 110" name="T32"/>
              <a:gd fmla="*/ 237660 h 107" name="T33"/>
              <a:gd fmla="*/ 33150 w 110" name="T34"/>
              <a:gd fmla="*/ 284639 h 107" name="T35"/>
              <a:gd fmla="*/ 63537 w 110" name="T36"/>
              <a:gd fmla="*/ 292930 h 107" name="T37"/>
              <a:gd fmla="*/ 118787 w 110" name="T38"/>
              <a:gd fmla="*/ 215552 h 107" name="T39"/>
              <a:gd fmla="*/ 204424 w 110" name="T40"/>
              <a:gd fmla="*/ 207261 h 107" name="T41"/>
              <a:gd fmla="*/ 187849 w 110" name="T42"/>
              <a:gd fmla="*/ 237660 h 107" name="T43"/>
              <a:gd fmla="*/ 254149 w 110" name="T44"/>
              <a:gd fmla="*/ 287403 h 107" name="T45"/>
              <a:gd fmla="*/ 292824 w 110" name="T46"/>
              <a:gd fmla="*/ 287403 h 107" name="T47"/>
              <a:gd fmla="*/ 27625 w 110" name="T48"/>
              <a:gd fmla="*/ 30398 h 107" name="T49"/>
              <a:gd fmla="*/ 63537 w 110" name="T50"/>
              <a:gd fmla="*/ 49743 h 107" name="T51"/>
              <a:gd fmla="*/ 27625 w 110" name="T52"/>
              <a:gd fmla="*/ 30398 h 107" name="T53"/>
              <a:gd fmla="*/ 96687 w 110" name="T54"/>
              <a:gd fmla="*/ 268058 h 107" name="T55"/>
              <a:gd fmla="*/ 52487 w 110" name="T56"/>
              <a:gd fmla="*/ 279112 h 107" name="T57"/>
              <a:gd fmla="*/ 69062 w 110" name="T58"/>
              <a:gd fmla="*/ 226606 h 107" name="T59"/>
              <a:gd fmla="*/ 16575 w 110" name="T60"/>
              <a:gd fmla="*/ 243187 h 107" name="T61"/>
              <a:gd fmla="*/ 63537 w 110" name="T62"/>
              <a:gd fmla="*/ 187917 h 107" name="T63"/>
              <a:gd fmla="*/ 85637 w 110" name="T64"/>
              <a:gd fmla="*/ 193444 h 107" name="T65"/>
              <a:gd fmla="*/ 196137 w 110" name="T66"/>
              <a:gd fmla="*/ 77378 h 107" name="T67"/>
              <a:gd fmla="*/ 237574 w 110" name="T68"/>
              <a:gd fmla="*/ 11054 h 107" name="T69"/>
              <a:gd fmla="*/ 232049 w 110" name="T70"/>
              <a:gd fmla="*/ 30398 h 107" name="T71"/>
              <a:gd fmla="*/ 267962 w 110" name="T72"/>
              <a:gd fmla="*/ 63560 h 107" name="T73"/>
              <a:gd fmla="*/ 270724 w 110" name="T74"/>
              <a:gd fmla="*/ 91195 h 107" name="T75"/>
              <a:gd fmla="*/ 220999 w 110" name="T76"/>
              <a:gd fmla="*/ 102249 h 107" name="T77"/>
              <a:gd fmla="*/ 104975 w 110" name="T78"/>
              <a:gd fmla="*/ 212788 h 107" name="T79"/>
              <a:gd fmla="*/ 284537 w 110" name="T80"/>
              <a:gd fmla="*/ 281876 h 107" name="T81"/>
              <a:gd fmla="*/ 262437 w 110" name="T82"/>
              <a:gd fmla="*/ 281876 h 107" name="T83"/>
              <a:gd fmla="*/ 226524 w 110" name="T84"/>
              <a:gd fmla="*/ 198971 h 107" name="T85"/>
              <a:gd fmla="*/ 284537 w 110" name="T86"/>
              <a:gd fmla="*/ 281876 h 10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107" w="110">
                <a:moveTo>
                  <a:pt x="106" y="90"/>
                </a:moveTo>
                <a:cubicBezTo>
                  <a:pt x="85" y="69"/>
                  <a:pt x="85" y="69"/>
                  <a:pt x="85" y="69"/>
                </a:cubicBezTo>
                <a:cubicBezTo>
                  <a:pt x="88" y="66"/>
                  <a:pt x="88" y="66"/>
                  <a:pt x="88" y="66"/>
                </a:cubicBezTo>
                <a:cubicBezTo>
                  <a:pt x="85" y="63"/>
                  <a:pt x="85" y="63"/>
                  <a:pt x="85" y="63"/>
                </a:cubicBezTo>
                <a:cubicBezTo>
                  <a:pt x="77" y="72"/>
                  <a:pt x="77" y="72"/>
                  <a:pt x="77" y="72"/>
                </a:cubicBezTo>
                <a:cubicBezTo>
                  <a:pt x="62" y="58"/>
                  <a:pt x="62" y="58"/>
                  <a:pt x="62" y="58"/>
                </a:cubicBezTo>
                <a:cubicBezTo>
                  <a:pt x="79" y="41"/>
                  <a:pt x="79" y="41"/>
                  <a:pt x="79" y="41"/>
                </a:cubicBezTo>
                <a:cubicBezTo>
                  <a:pt x="82" y="42"/>
                  <a:pt x="84" y="42"/>
                  <a:pt x="86" y="42"/>
                </a:cubicBezTo>
                <a:cubicBezTo>
                  <a:pt x="92" y="42"/>
                  <a:pt x="97" y="40"/>
                  <a:pt x="101" y="36"/>
                </a:cubicBezTo>
                <a:cubicBezTo>
                  <a:pt x="107" y="30"/>
                  <a:pt x="109" y="21"/>
                  <a:pt x="106" y="13"/>
                </a:cubicBezTo>
                <a:cubicBezTo>
                  <a:pt x="105" y="10"/>
                  <a:pt x="105" y="10"/>
                  <a:pt x="105" y="10"/>
                </a:cubicBezTo>
                <a:cubicBezTo>
                  <a:pt x="95" y="19"/>
                  <a:pt x="95" y="19"/>
                  <a:pt x="95" y="19"/>
                </a:cubicBezTo>
                <a:cubicBezTo>
                  <a:pt x="88" y="19"/>
                  <a:pt x="88" y="19"/>
                  <a:pt x="88" y="19"/>
                </a:cubicBezTo>
                <a:cubicBezTo>
                  <a:pt x="88" y="12"/>
                  <a:pt x="88" y="12"/>
                  <a:pt x="88" y="12"/>
                </a:cubicBezTo>
                <a:cubicBezTo>
                  <a:pt x="97" y="3"/>
                  <a:pt x="97" y="3"/>
                  <a:pt x="97" y="3"/>
                </a:cubicBezTo>
                <a:cubicBezTo>
                  <a:pt x="95" y="2"/>
                  <a:pt x="95" y="2"/>
                  <a:pt x="95" y="2"/>
                </a:cubicBezTo>
                <a:cubicBezTo>
                  <a:pt x="92" y="1"/>
                  <a:pt x="89" y="0"/>
                  <a:pt x="86" y="0"/>
                </a:cubicBezTo>
                <a:cubicBezTo>
                  <a:pt x="81" y="0"/>
                  <a:pt x="76" y="2"/>
                  <a:pt x="72" y="6"/>
                </a:cubicBezTo>
                <a:cubicBezTo>
                  <a:pt x="66" y="12"/>
                  <a:pt x="64" y="20"/>
                  <a:pt x="67" y="28"/>
                </a:cubicBezTo>
                <a:cubicBezTo>
                  <a:pt x="50" y="45"/>
                  <a:pt x="50" y="45"/>
                  <a:pt x="50" y="45"/>
                </a:cubicBezTo>
                <a:cubicBezTo>
                  <a:pt x="26" y="21"/>
                  <a:pt x="26" y="21"/>
                  <a:pt x="26" y="21"/>
                </a:cubicBezTo>
                <a:cubicBezTo>
                  <a:pt x="28" y="18"/>
                  <a:pt x="28" y="18"/>
                  <a:pt x="28" y="18"/>
                </a:cubicBezTo>
                <a:cubicBezTo>
                  <a:pt x="13" y="3"/>
                  <a:pt x="13" y="3"/>
                  <a:pt x="13" y="3"/>
                </a:cubicBezTo>
                <a:cubicBezTo>
                  <a:pt x="4" y="11"/>
                  <a:pt x="4" y="11"/>
                  <a:pt x="4" y="11"/>
                </a:cubicBezTo>
                <a:cubicBezTo>
                  <a:pt x="20" y="27"/>
                  <a:pt x="20" y="27"/>
                  <a:pt x="20" y="27"/>
                </a:cubicBezTo>
                <a:cubicBezTo>
                  <a:pt x="23" y="24"/>
                  <a:pt x="23" y="24"/>
                  <a:pt x="23" y="24"/>
                </a:cubicBezTo>
                <a:cubicBezTo>
                  <a:pt x="47" y="48"/>
                  <a:pt x="47" y="48"/>
                  <a:pt x="47" y="48"/>
                </a:cubicBezTo>
                <a:cubicBezTo>
                  <a:pt x="30" y="65"/>
                  <a:pt x="30" y="65"/>
                  <a:pt x="30" y="65"/>
                </a:cubicBezTo>
                <a:cubicBezTo>
                  <a:pt x="28" y="64"/>
                  <a:pt x="25" y="64"/>
                  <a:pt x="23" y="64"/>
                </a:cubicBezTo>
                <a:cubicBezTo>
                  <a:pt x="17" y="64"/>
                  <a:pt x="12" y="66"/>
                  <a:pt x="8" y="70"/>
                </a:cubicBezTo>
                <a:cubicBezTo>
                  <a:pt x="2" y="76"/>
                  <a:pt x="0" y="85"/>
                  <a:pt x="4" y="93"/>
                </a:cubicBezTo>
                <a:cubicBezTo>
                  <a:pt x="5" y="96"/>
                  <a:pt x="5" y="96"/>
                  <a:pt x="5" y="96"/>
                </a:cubicBezTo>
                <a:cubicBezTo>
                  <a:pt x="14" y="86"/>
                  <a:pt x="14" y="86"/>
                  <a:pt x="14" y="86"/>
                </a:cubicBezTo>
                <a:cubicBezTo>
                  <a:pt x="21" y="86"/>
                  <a:pt x="21" y="86"/>
                  <a:pt x="21" y="86"/>
                </a:cubicBezTo>
                <a:cubicBezTo>
                  <a:pt x="21" y="94"/>
                  <a:pt x="21" y="94"/>
                  <a:pt x="21" y="94"/>
                </a:cubicBezTo>
                <a:cubicBezTo>
                  <a:pt x="12" y="103"/>
                  <a:pt x="12" y="103"/>
                  <a:pt x="12" y="103"/>
                </a:cubicBezTo>
                <a:cubicBezTo>
                  <a:pt x="15" y="104"/>
                  <a:pt x="15" y="104"/>
                  <a:pt x="15" y="104"/>
                </a:cubicBezTo>
                <a:cubicBezTo>
                  <a:pt x="17" y="105"/>
                  <a:pt x="20" y="106"/>
                  <a:pt x="23" y="106"/>
                </a:cubicBezTo>
                <a:cubicBezTo>
                  <a:pt x="28" y="106"/>
                  <a:pt x="34" y="103"/>
                  <a:pt x="38" y="100"/>
                </a:cubicBezTo>
                <a:cubicBezTo>
                  <a:pt x="43" y="94"/>
                  <a:pt x="45" y="85"/>
                  <a:pt x="43" y="78"/>
                </a:cubicBezTo>
                <a:cubicBezTo>
                  <a:pt x="60" y="61"/>
                  <a:pt x="60" y="61"/>
                  <a:pt x="60" y="61"/>
                </a:cubicBezTo>
                <a:cubicBezTo>
                  <a:pt x="74" y="75"/>
                  <a:pt x="74" y="75"/>
                  <a:pt x="74" y="75"/>
                </a:cubicBezTo>
                <a:cubicBezTo>
                  <a:pt x="65" y="83"/>
                  <a:pt x="65" y="83"/>
                  <a:pt x="65" y="83"/>
                </a:cubicBezTo>
                <a:cubicBezTo>
                  <a:pt x="68" y="86"/>
                  <a:pt x="68" y="86"/>
                  <a:pt x="68" y="86"/>
                </a:cubicBezTo>
                <a:cubicBezTo>
                  <a:pt x="71" y="83"/>
                  <a:pt x="71" y="83"/>
                  <a:pt x="71" y="83"/>
                </a:cubicBezTo>
                <a:cubicBezTo>
                  <a:pt x="92" y="104"/>
                  <a:pt x="92" y="104"/>
                  <a:pt x="92" y="104"/>
                </a:cubicBezTo>
                <a:cubicBezTo>
                  <a:pt x="94" y="106"/>
                  <a:pt x="97" y="107"/>
                  <a:pt x="99" y="107"/>
                </a:cubicBezTo>
                <a:cubicBezTo>
                  <a:pt x="102" y="107"/>
                  <a:pt x="104" y="106"/>
                  <a:pt x="106" y="104"/>
                </a:cubicBezTo>
                <a:cubicBezTo>
                  <a:pt x="110" y="101"/>
                  <a:pt x="110" y="94"/>
                  <a:pt x="106" y="90"/>
                </a:cubicBezTo>
                <a:close/>
                <a:moveTo>
                  <a:pt x="10" y="11"/>
                </a:moveTo>
                <a:cubicBezTo>
                  <a:pt x="13" y="8"/>
                  <a:pt x="13" y="8"/>
                  <a:pt x="13" y="8"/>
                </a:cubicBezTo>
                <a:cubicBezTo>
                  <a:pt x="23" y="18"/>
                  <a:pt x="23" y="18"/>
                  <a:pt x="23" y="18"/>
                </a:cubicBezTo>
                <a:cubicBezTo>
                  <a:pt x="20" y="21"/>
                  <a:pt x="20" y="21"/>
                  <a:pt x="20" y="21"/>
                </a:cubicBezTo>
                <a:lnTo>
                  <a:pt x="10" y="11"/>
                </a:lnTo>
                <a:close/>
                <a:moveTo>
                  <a:pt x="38" y="78"/>
                </a:moveTo>
                <a:cubicBezTo>
                  <a:pt x="41" y="84"/>
                  <a:pt x="40" y="92"/>
                  <a:pt x="35" y="97"/>
                </a:cubicBezTo>
                <a:cubicBezTo>
                  <a:pt x="32" y="100"/>
                  <a:pt x="27" y="102"/>
                  <a:pt x="23" y="102"/>
                </a:cubicBezTo>
                <a:cubicBezTo>
                  <a:pt x="22" y="102"/>
                  <a:pt x="20" y="101"/>
                  <a:pt x="19" y="101"/>
                </a:cubicBezTo>
                <a:cubicBezTo>
                  <a:pt x="25" y="95"/>
                  <a:pt x="25" y="95"/>
                  <a:pt x="25" y="95"/>
                </a:cubicBezTo>
                <a:cubicBezTo>
                  <a:pt x="25" y="82"/>
                  <a:pt x="25" y="82"/>
                  <a:pt x="25" y="82"/>
                </a:cubicBezTo>
                <a:cubicBezTo>
                  <a:pt x="12" y="82"/>
                  <a:pt x="12" y="82"/>
                  <a:pt x="12" y="82"/>
                </a:cubicBezTo>
                <a:cubicBezTo>
                  <a:pt x="6" y="88"/>
                  <a:pt x="6" y="88"/>
                  <a:pt x="6" y="88"/>
                </a:cubicBezTo>
                <a:cubicBezTo>
                  <a:pt x="5" y="83"/>
                  <a:pt x="7" y="77"/>
                  <a:pt x="11" y="73"/>
                </a:cubicBezTo>
                <a:cubicBezTo>
                  <a:pt x="14" y="69"/>
                  <a:pt x="18" y="68"/>
                  <a:pt x="23" y="68"/>
                </a:cubicBezTo>
                <a:cubicBezTo>
                  <a:pt x="25" y="68"/>
                  <a:pt x="27" y="68"/>
                  <a:pt x="30" y="69"/>
                </a:cubicBezTo>
                <a:cubicBezTo>
                  <a:pt x="31" y="70"/>
                  <a:pt x="31" y="70"/>
                  <a:pt x="31" y="70"/>
                </a:cubicBezTo>
                <a:cubicBezTo>
                  <a:pt x="71" y="29"/>
                  <a:pt x="71" y="29"/>
                  <a:pt x="71" y="29"/>
                </a:cubicBezTo>
                <a:cubicBezTo>
                  <a:pt x="71" y="28"/>
                  <a:pt x="71" y="28"/>
                  <a:pt x="71" y="28"/>
                </a:cubicBezTo>
                <a:cubicBezTo>
                  <a:pt x="68" y="21"/>
                  <a:pt x="69" y="14"/>
                  <a:pt x="74" y="9"/>
                </a:cubicBezTo>
                <a:cubicBezTo>
                  <a:pt x="78" y="6"/>
                  <a:pt x="82" y="4"/>
                  <a:pt x="86" y="4"/>
                </a:cubicBezTo>
                <a:cubicBezTo>
                  <a:pt x="88" y="4"/>
                  <a:pt x="89" y="4"/>
                  <a:pt x="90" y="4"/>
                </a:cubicBezTo>
                <a:cubicBezTo>
                  <a:pt x="84" y="11"/>
                  <a:pt x="84" y="11"/>
                  <a:pt x="84" y="11"/>
                </a:cubicBezTo>
                <a:cubicBezTo>
                  <a:pt x="84" y="23"/>
                  <a:pt x="84" y="23"/>
                  <a:pt x="84" y="23"/>
                </a:cubicBezTo>
                <a:cubicBezTo>
                  <a:pt x="97" y="23"/>
                  <a:pt x="97" y="23"/>
                  <a:pt x="97" y="23"/>
                </a:cubicBezTo>
                <a:cubicBezTo>
                  <a:pt x="103" y="17"/>
                  <a:pt x="103" y="17"/>
                  <a:pt x="103" y="17"/>
                </a:cubicBezTo>
                <a:cubicBezTo>
                  <a:pt x="104" y="23"/>
                  <a:pt x="103" y="29"/>
                  <a:pt x="98" y="33"/>
                </a:cubicBezTo>
                <a:cubicBezTo>
                  <a:pt x="95" y="36"/>
                  <a:pt x="91" y="38"/>
                  <a:pt x="86" y="38"/>
                </a:cubicBezTo>
                <a:cubicBezTo>
                  <a:pt x="84" y="38"/>
                  <a:pt x="82" y="38"/>
                  <a:pt x="80" y="37"/>
                </a:cubicBezTo>
                <a:cubicBezTo>
                  <a:pt x="78" y="36"/>
                  <a:pt x="78" y="36"/>
                  <a:pt x="78" y="36"/>
                </a:cubicBezTo>
                <a:cubicBezTo>
                  <a:pt x="38" y="77"/>
                  <a:pt x="38" y="77"/>
                  <a:pt x="38" y="77"/>
                </a:cubicBezTo>
                <a:lnTo>
                  <a:pt x="38" y="78"/>
                </a:lnTo>
                <a:close/>
                <a:moveTo>
                  <a:pt x="103" y="102"/>
                </a:moveTo>
                <a:cubicBezTo>
                  <a:pt x="102" y="103"/>
                  <a:pt x="101" y="103"/>
                  <a:pt x="99" y="103"/>
                </a:cubicBezTo>
                <a:cubicBezTo>
                  <a:pt x="98" y="103"/>
                  <a:pt x="96" y="103"/>
                  <a:pt x="95" y="102"/>
                </a:cubicBezTo>
                <a:cubicBezTo>
                  <a:pt x="74" y="80"/>
                  <a:pt x="74" y="80"/>
                  <a:pt x="74" y="80"/>
                </a:cubicBezTo>
                <a:cubicBezTo>
                  <a:pt x="82" y="72"/>
                  <a:pt x="82" y="72"/>
                  <a:pt x="82" y="72"/>
                </a:cubicBezTo>
                <a:cubicBezTo>
                  <a:pt x="103" y="93"/>
                  <a:pt x="103" y="93"/>
                  <a:pt x="103" y="93"/>
                </a:cubicBezTo>
                <a:cubicBezTo>
                  <a:pt x="106" y="95"/>
                  <a:pt x="106" y="99"/>
                  <a:pt x="103" y="102"/>
                </a:cubicBezTo>
                <a:close/>
              </a:path>
            </a:pathLst>
          </a:custGeom>
          <a:solidFill>
            <a:srgbClr val="157E9F"/>
          </a:solidFill>
          <a:ln>
            <a:noFill/>
          </a:ln>
        </p:spPr>
        <p:txBody>
          <a:bodyPr/>
          <a:lstStyle/>
          <a:p>
            <a:endParaRPr altLang="en-US" lang="zh-CN"/>
          </a:p>
        </p:txBody>
      </p:sp>
      <p:grpSp>
        <p:nvGrpSpPr>
          <p:cNvPr id="133" name="组合 132"/>
          <p:cNvGrpSpPr/>
          <p:nvPr/>
        </p:nvGrpSpPr>
        <p:grpSpPr>
          <a:xfrm>
            <a:off x="5854066" y="4931713"/>
            <a:ext cx="380067" cy="373887"/>
            <a:chOff x="5227638" y="5248275"/>
            <a:chExt cx="390525" cy="384175"/>
          </a:xfrm>
          <a:solidFill>
            <a:srgbClr val="157E9F"/>
          </a:solidFill>
        </p:grpSpPr>
        <p:sp>
          <p:nvSpPr>
            <p:cNvPr id="134" name="Freeform 75"/>
            <p:cNvSpPr/>
            <p:nvPr/>
          </p:nvSpPr>
          <p:spPr bwMode="auto">
            <a:xfrm>
              <a:off x="5392738" y="5248275"/>
              <a:ext cx="225425" cy="263525"/>
            </a:xfrm>
            <a:custGeom>
              <a:gdLst>
                <a:gd fmla="*/ 13 w 60" name="T0"/>
                <a:gd fmla="*/ 70 h 70" name="T1"/>
                <a:gd fmla="*/ 0 w 60" name="T2"/>
                <a:gd fmla="*/ 64 h 70" name="T3"/>
                <a:gd fmla="*/ 3 w 60" name="T4"/>
                <a:gd fmla="*/ 61 h 70" name="T5"/>
                <a:gd fmla="*/ 24 w 60" name="T6"/>
                <a:gd fmla="*/ 61 h 70" name="T7"/>
                <a:gd fmla="*/ 49 w 60" name="T8"/>
                <a:gd fmla="*/ 36 h 70" name="T9"/>
                <a:gd fmla="*/ 49 w 60" name="T10"/>
                <a:gd fmla="*/ 15 h 70" name="T11"/>
                <a:gd fmla="*/ 45 w 60" name="T12"/>
                <a:gd fmla="*/ 10 h 70" name="T13"/>
                <a:gd fmla="*/ 23 w 60" name="T14"/>
                <a:gd fmla="*/ 10 h 70" name="T15"/>
                <a:gd fmla="*/ 6 w 60" name="T16"/>
                <a:gd fmla="*/ 28 h 70" name="T17"/>
                <a:gd fmla="*/ 3 w 60" name="T18"/>
                <a:gd fmla="*/ 25 h 70" name="T19"/>
                <a:gd fmla="*/ 21 w 60" name="T20"/>
                <a:gd fmla="*/ 7 h 70" name="T21"/>
                <a:gd fmla="*/ 47 w 60" name="T22"/>
                <a:gd fmla="*/ 7 h 70" name="T23"/>
                <a:gd fmla="*/ 52 w 60" name="T24"/>
                <a:gd fmla="*/ 12 h 70" name="T25"/>
                <a:gd fmla="*/ 52 w 60" name="T26"/>
                <a:gd fmla="*/ 39 h 70" name="T27"/>
                <a:gd fmla="*/ 27 w 60" name="T28"/>
                <a:gd fmla="*/ 64 h 70" name="T29"/>
                <a:gd fmla="*/ 13 w 60" name="T30"/>
                <a:gd fmla="*/ 70 h 7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70" w="60">
                  <a:moveTo>
                    <a:pt x="13" y="70"/>
                  </a:moveTo>
                  <a:cubicBezTo>
                    <a:pt x="9" y="70"/>
                    <a:pt x="4" y="68"/>
                    <a:pt x="0" y="64"/>
                  </a:cubicBezTo>
                  <a:cubicBezTo>
                    <a:pt x="3" y="61"/>
                    <a:pt x="3" y="61"/>
                    <a:pt x="3" y="61"/>
                  </a:cubicBezTo>
                  <a:cubicBezTo>
                    <a:pt x="9" y="67"/>
                    <a:pt x="18" y="67"/>
                    <a:pt x="24" y="61"/>
                  </a:cubicBezTo>
                  <a:cubicBezTo>
                    <a:pt x="49" y="36"/>
                    <a:pt x="49" y="36"/>
                    <a:pt x="49" y="36"/>
                  </a:cubicBezTo>
                  <a:cubicBezTo>
                    <a:pt x="55" y="30"/>
                    <a:pt x="55" y="21"/>
                    <a:pt x="49" y="15"/>
                  </a:cubicBezTo>
                  <a:cubicBezTo>
                    <a:pt x="45" y="10"/>
                    <a:pt x="45" y="10"/>
                    <a:pt x="45" y="10"/>
                  </a:cubicBezTo>
                  <a:cubicBezTo>
                    <a:pt x="39" y="4"/>
                    <a:pt x="29" y="4"/>
                    <a:pt x="23" y="10"/>
                  </a:cubicBezTo>
                  <a:cubicBezTo>
                    <a:pt x="6" y="28"/>
                    <a:pt x="6" y="28"/>
                    <a:pt x="6" y="28"/>
                  </a:cubicBezTo>
                  <a:cubicBezTo>
                    <a:pt x="3" y="25"/>
                    <a:pt x="3" y="25"/>
                    <a:pt x="3" y="25"/>
                  </a:cubicBezTo>
                  <a:cubicBezTo>
                    <a:pt x="21" y="7"/>
                    <a:pt x="21" y="7"/>
                    <a:pt x="21" y="7"/>
                  </a:cubicBezTo>
                  <a:cubicBezTo>
                    <a:pt x="28" y="0"/>
                    <a:pt x="40" y="0"/>
                    <a:pt x="47" y="7"/>
                  </a:cubicBezTo>
                  <a:cubicBezTo>
                    <a:pt x="52" y="12"/>
                    <a:pt x="52" y="12"/>
                    <a:pt x="52" y="12"/>
                  </a:cubicBezTo>
                  <a:cubicBezTo>
                    <a:pt x="60" y="19"/>
                    <a:pt x="60" y="31"/>
                    <a:pt x="52" y="39"/>
                  </a:cubicBezTo>
                  <a:cubicBezTo>
                    <a:pt x="27" y="64"/>
                    <a:pt x="27" y="64"/>
                    <a:pt x="27" y="64"/>
                  </a:cubicBezTo>
                  <a:cubicBezTo>
                    <a:pt x="23" y="68"/>
                    <a:pt x="18" y="70"/>
                    <a:pt x="13" y="70"/>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35" name="Freeform 76"/>
            <p:cNvSpPr/>
            <p:nvPr/>
          </p:nvSpPr>
          <p:spPr bwMode="auto">
            <a:xfrm>
              <a:off x="5227638" y="5368925"/>
              <a:ext cx="239713" cy="263525"/>
            </a:xfrm>
            <a:custGeom>
              <a:gdLst>
                <a:gd fmla="*/ 25 w 64" name="T0"/>
                <a:gd fmla="*/ 70 h 70" name="T1"/>
                <a:gd fmla="*/ 12 w 64" name="T2"/>
                <a:gd fmla="*/ 64 h 70" name="T3"/>
                <a:gd fmla="*/ 7 w 64" name="T4"/>
                <a:gd fmla="*/ 59 h 70" name="T5"/>
                <a:gd fmla="*/ 7 w 64" name="T6"/>
                <a:gd fmla="*/ 32 h 70" name="T7"/>
                <a:gd fmla="*/ 33 w 64" name="T8"/>
                <a:gd fmla="*/ 7 h 70" name="T9"/>
                <a:gd fmla="*/ 59 w 64" name="T10"/>
                <a:gd fmla="*/ 7 h 70" name="T11"/>
                <a:gd fmla="*/ 64 w 64" name="T12"/>
                <a:gd fmla="*/ 12 h 70" name="T13"/>
                <a:gd fmla="*/ 61 w 64" name="T14"/>
                <a:gd fmla="*/ 15 h 70" name="T15"/>
                <a:gd fmla="*/ 57 w 64" name="T16"/>
                <a:gd fmla="*/ 10 h 70" name="T17"/>
                <a:gd fmla="*/ 35 w 64" name="T18"/>
                <a:gd fmla="*/ 10 h 70" name="T19"/>
                <a:gd fmla="*/ 10 w 64" name="T20"/>
                <a:gd fmla="*/ 35 h 70" name="T21"/>
                <a:gd fmla="*/ 10 w 64" name="T22"/>
                <a:gd fmla="*/ 57 h 70" name="T23"/>
                <a:gd fmla="*/ 15 w 64" name="T24"/>
                <a:gd fmla="*/ 61 h 70" name="T25"/>
                <a:gd fmla="*/ 25 w 64" name="T26"/>
                <a:gd fmla="*/ 66 h 70" name="T27"/>
                <a:gd fmla="*/ 36 w 64" name="T28"/>
                <a:gd fmla="*/ 61 h 70" name="T29"/>
                <a:gd fmla="*/ 53 w 64" name="T30"/>
                <a:gd fmla="*/ 45 h 70" name="T31"/>
                <a:gd fmla="*/ 56 w 64" name="T32"/>
                <a:gd fmla="*/ 47 h 70" name="T33"/>
                <a:gd fmla="*/ 39 w 64" name="T34"/>
                <a:gd fmla="*/ 64 h 70" name="T35"/>
                <a:gd fmla="*/ 25 w 64" name="T36"/>
                <a:gd fmla="*/ 70 h 7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70" w="64">
                  <a:moveTo>
                    <a:pt x="25" y="70"/>
                  </a:moveTo>
                  <a:cubicBezTo>
                    <a:pt x="20" y="70"/>
                    <a:pt x="16" y="68"/>
                    <a:pt x="12" y="64"/>
                  </a:cubicBezTo>
                  <a:cubicBezTo>
                    <a:pt x="7" y="59"/>
                    <a:pt x="7" y="59"/>
                    <a:pt x="7" y="59"/>
                  </a:cubicBezTo>
                  <a:cubicBezTo>
                    <a:pt x="0" y="52"/>
                    <a:pt x="0" y="40"/>
                    <a:pt x="7" y="32"/>
                  </a:cubicBezTo>
                  <a:cubicBezTo>
                    <a:pt x="33" y="7"/>
                    <a:pt x="33" y="7"/>
                    <a:pt x="33" y="7"/>
                  </a:cubicBezTo>
                  <a:cubicBezTo>
                    <a:pt x="40" y="0"/>
                    <a:pt x="52" y="0"/>
                    <a:pt x="59" y="7"/>
                  </a:cubicBezTo>
                  <a:cubicBezTo>
                    <a:pt x="64" y="12"/>
                    <a:pt x="64" y="12"/>
                    <a:pt x="64" y="12"/>
                  </a:cubicBezTo>
                  <a:cubicBezTo>
                    <a:pt x="61" y="15"/>
                    <a:pt x="61" y="15"/>
                    <a:pt x="61" y="15"/>
                  </a:cubicBezTo>
                  <a:cubicBezTo>
                    <a:pt x="57" y="10"/>
                    <a:pt x="57" y="10"/>
                    <a:pt x="57" y="10"/>
                  </a:cubicBezTo>
                  <a:cubicBezTo>
                    <a:pt x="51" y="4"/>
                    <a:pt x="41" y="4"/>
                    <a:pt x="35" y="10"/>
                  </a:cubicBezTo>
                  <a:cubicBezTo>
                    <a:pt x="10" y="35"/>
                    <a:pt x="10" y="35"/>
                    <a:pt x="10" y="35"/>
                  </a:cubicBezTo>
                  <a:cubicBezTo>
                    <a:pt x="4" y="41"/>
                    <a:pt x="4" y="51"/>
                    <a:pt x="10" y="57"/>
                  </a:cubicBezTo>
                  <a:cubicBezTo>
                    <a:pt x="15" y="61"/>
                    <a:pt x="15" y="61"/>
                    <a:pt x="15" y="61"/>
                  </a:cubicBezTo>
                  <a:cubicBezTo>
                    <a:pt x="18" y="64"/>
                    <a:pt x="21" y="66"/>
                    <a:pt x="25" y="66"/>
                  </a:cubicBezTo>
                  <a:cubicBezTo>
                    <a:pt x="30" y="66"/>
                    <a:pt x="33" y="64"/>
                    <a:pt x="36" y="61"/>
                  </a:cubicBezTo>
                  <a:cubicBezTo>
                    <a:pt x="53" y="45"/>
                    <a:pt x="53" y="45"/>
                    <a:pt x="53" y="45"/>
                  </a:cubicBezTo>
                  <a:cubicBezTo>
                    <a:pt x="56" y="47"/>
                    <a:pt x="56" y="47"/>
                    <a:pt x="56" y="47"/>
                  </a:cubicBezTo>
                  <a:cubicBezTo>
                    <a:pt x="39" y="64"/>
                    <a:pt x="39" y="64"/>
                    <a:pt x="39" y="64"/>
                  </a:cubicBezTo>
                  <a:cubicBezTo>
                    <a:pt x="35" y="68"/>
                    <a:pt x="31" y="70"/>
                    <a:pt x="25" y="70"/>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grpSp>
      <p:sp>
        <p:nvSpPr>
          <p:cNvPr id="136" name="Freeform 77"/>
          <p:cNvSpPr>
            <a:spLocks noEditPoints="1"/>
          </p:cNvSpPr>
          <p:nvPr/>
        </p:nvSpPr>
        <p:spPr bwMode="auto">
          <a:xfrm>
            <a:off x="7206307" y="4946801"/>
            <a:ext cx="321079" cy="367246"/>
          </a:xfrm>
          <a:custGeom>
            <a:gdLst>
              <a:gd fmla="*/ 176799 w 88" name="T0"/>
              <a:gd fmla="*/ 0 h 100" name="T1"/>
              <a:gd fmla="*/ 176799 w 88" name="T2"/>
              <a:gd fmla="*/ 155116 h 100" name="T3"/>
              <a:gd fmla="*/ 121550 w 88" name="T4"/>
              <a:gd fmla="*/ 210515 h 100" name="T5"/>
              <a:gd fmla="*/ 66300 w 88" name="T6"/>
              <a:gd fmla="*/ 155116 h 100" name="T7"/>
              <a:gd fmla="*/ 66300 w 88" name="T8"/>
              <a:gd fmla="*/ 0 h 100" name="T9"/>
              <a:gd fmla="*/ 0 w 88" name="T10"/>
              <a:gd fmla="*/ 0 h 100" name="T11"/>
              <a:gd fmla="*/ 0 w 88" name="T12"/>
              <a:gd fmla="*/ 155116 h 100" name="T13"/>
              <a:gd fmla="*/ 121550 w 88" name="T14"/>
              <a:gd fmla="*/ 276993 h 100" name="T15"/>
              <a:gd fmla="*/ 243099 w 88" name="T16"/>
              <a:gd fmla="*/ 155116 h 100" name="T17"/>
              <a:gd fmla="*/ 243099 w 88" name="T18"/>
              <a:gd fmla="*/ 0 h 100" name="T19"/>
              <a:gd fmla="*/ 176799 w 88" name="T20"/>
              <a:gd fmla="*/ 0 h 100" name="T21"/>
              <a:gd fmla="*/ 232049 w 88" name="T22"/>
              <a:gd fmla="*/ 11080 h 100" name="T23"/>
              <a:gd fmla="*/ 232049 w 88" name="T24"/>
              <a:gd fmla="*/ 44319 h 100" name="T25"/>
              <a:gd fmla="*/ 187849 w 88" name="T26"/>
              <a:gd fmla="*/ 44319 h 100" name="T27"/>
              <a:gd fmla="*/ 187849 w 88" name="T28"/>
              <a:gd fmla="*/ 11080 h 100" name="T29"/>
              <a:gd fmla="*/ 232049 w 88" name="T30"/>
              <a:gd fmla="*/ 11080 h 100" name="T31"/>
              <a:gd fmla="*/ 55250 w 88" name="T32"/>
              <a:gd fmla="*/ 11080 h 100" name="T33"/>
              <a:gd fmla="*/ 55250 w 88" name="T34"/>
              <a:gd fmla="*/ 44319 h 100" name="T35"/>
              <a:gd fmla="*/ 11050 w 88" name="T36"/>
              <a:gd fmla="*/ 44319 h 100" name="T37"/>
              <a:gd fmla="*/ 11050 w 88" name="T38"/>
              <a:gd fmla="*/ 11080 h 100" name="T39"/>
              <a:gd fmla="*/ 55250 w 88" name="T40"/>
              <a:gd fmla="*/ 11080 h 100" name="T41"/>
              <a:gd fmla="*/ 121550 w 88" name="T42"/>
              <a:gd fmla="*/ 265913 h 100" name="T43"/>
              <a:gd fmla="*/ 11050 w 88" name="T44"/>
              <a:gd fmla="*/ 155116 h 100" name="T45"/>
              <a:gd fmla="*/ 11050 w 88" name="T46"/>
              <a:gd fmla="*/ 55399 h 100" name="T47"/>
              <a:gd fmla="*/ 55250 w 88" name="T48"/>
              <a:gd fmla="*/ 55399 h 100" name="T49"/>
              <a:gd fmla="*/ 55250 w 88" name="T50"/>
              <a:gd fmla="*/ 155116 h 100" name="T51"/>
              <a:gd fmla="*/ 121550 w 88" name="T52"/>
              <a:gd fmla="*/ 221594 h 100" name="T53"/>
              <a:gd fmla="*/ 187849 w 88" name="T54"/>
              <a:gd fmla="*/ 155116 h 100" name="T55"/>
              <a:gd fmla="*/ 187849 w 88" name="T56"/>
              <a:gd fmla="*/ 55399 h 100" name="T57"/>
              <a:gd fmla="*/ 232049 w 88" name="T58"/>
              <a:gd fmla="*/ 55399 h 100" name="T59"/>
              <a:gd fmla="*/ 232049 w 88" name="T60"/>
              <a:gd fmla="*/ 155116 h 100" name="T61"/>
              <a:gd fmla="*/ 121550 w 88" name="T62"/>
              <a:gd fmla="*/ 265913 h 10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100" w="88">
                <a:moveTo>
                  <a:pt x="64" y="0"/>
                </a:moveTo>
                <a:cubicBezTo>
                  <a:pt x="64" y="56"/>
                  <a:pt x="64" y="56"/>
                  <a:pt x="64" y="56"/>
                </a:cubicBezTo>
                <a:cubicBezTo>
                  <a:pt x="64" y="67"/>
                  <a:pt x="55" y="76"/>
                  <a:pt x="44" y="76"/>
                </a:cubicBezTo>
                <a:cubicBezTo>
                  <a:pt x="33" y="76"/>
                  <a:pt x="24" y="67"/>
                  <a:pt x="24" y="56"/>
                </a:cubicBezTo>
                <a:cubicBezTo>
                  <a:pt x="24" y="0"/>
                  <a:pt x="24" y="0"/>
                  <a:pt x="24" y="0"/>
                </a:cubicBezTo>
                <a:cubicBezTo>
                  <a:pt x="0" y="0"/>
                  <a:pt x="0" y="0"/>
                  <a:pt x="0" y="0"/>
                </a:cubicBezTo>
                <a:cubicBezTo>
                  <a:pt x="0" y="56"/>
                  <a:pt x="0" y="56"/>
                  <a:pt x="0" y="56"/>
                </a:cubicBezTo>
                <a:cubicBezTo>
                  <a:pt x="0" y="80"/>
                  <a:pt x="19" y="100"/>
                  <a:pt x="44" y="100"/>
                </a:cubicBezTo>
                <a:cubicBezTo>
                  <a:pt x="68" y="100"/>
                  <a:pt x="88" y="80"/>
                  <a:pt x="88" y="56"/>
                </a:cubicBezTo>
                <a:cubicBezTo>
                  <a:pt x="88" y="0"/>
                  <a:pt x="88" y="0"/>
                  <a:pt x="88" y="0"/>
                </a:cubicBezTo>
                <a:lnTo>
                  <a:pt x="64" y="0"/>
                </a:lnTo>
                <a:close/>
                <a:moveTo>
                  <a:pt x="84" y="4"/>
                </a:moveTo>
                <a:cubicBezTo>
                  <a:pt x="84" y="16"/>
                  <a:pt x="84" y="16"/>
                  <a:pt x="84" y="16"/>
                </a:cubicBezTo>
                <a:cubicBezTo>
                  <a:pt x="68" y="16"/>
                  <a:pt x="68" y="16"/>
                  <a:pt x="68" y="16"/>
                </a:cubicBezTo>
                <a:cubicBezTo>
                  <a:pt x="68" y="4"/>
                  <a:pt x="68" y="4"/>
                  <a:pt x="68" y="4"/>
                </a:cubicBezTo>
                <a:lnTo>
                  <a:pt x="84" y="4"/>
                </a:lnTo>
                <a:close/>
                <a:moveTo>
                  <a:pt x="20" y="4"/>
                </a:moveTo>
                <a:cubicBezTo>
                  <a:pt x="20" y="16"/>
                  <a:pt x="20" y="16"/>
                  <a:pt x="20" y="16"/>
                </a:cubicBezTo>
                <a:cubicBezTo>
                  <a:pt x="4" y="16"/>
                  <a:pt x="4" y="16"/>
                  <a:pt x="4" y="16"/>
                </a:cubicBezTo>
                <a:cubicBezTo>
                  <a:pt x="4" y="4"/>
                  <a:pt x="4" y="4"/>
                  <a:pt x="4" y="4"/>
                </a:cubicBezTo>
                <a:lnTo>
                  <a:pt x="20" y="4"/>
                </a:lnTo>
                <a:close/>
                <a:moveTo>
                  <a:pt x="44" y="96"/>
                </a:moveTo>
                <a:cubicBezTo>
                  <a:pt x="22" y="96"/>
                  <a:pt x="4" y="78"/>
                  <a:pt x="4" y="56"/>
                </a:cubicBezTo>
                <a:cubicBezTo>
                  <a:pt x="4" y="20"/>
                  <a:pt x="4" y="20"/>
                  <a:pt x="4" y="20"/>
                </a:cubicBezTo>
                <a:cubicBezTo>
                  <a:pt x="20" y="20"/>
                  <a:pt x="20" y="20"/>
                  <a:pt x="20" y="20"/>
                </a:cubicBezTo>
                <a:cubicBezTo>
                  <a:pt x="20" y="56"/>
                  <a:pt x="20" y="56"/>
                  <a:pt x="20" y="56"/>
                </a:cubicBezTo>
                <a:cubicBezTo>
                  <a:pt x="20" y="69"/>
                  <a:pt x="30" y="80"/>
                  <a:pt x="44" y="80"/>
                </a:cubicBezTo>
                <a:cubicBezTo>
                  <a:pt x="57" y="80"/>
                  <a:pt x="68" y="69"/>
                  <a:pt x="68" y="56"/>
                </a:cubicBezTo>
                <a:cubicBezTo>
                  <a:pt x="68" y="20"/>
                  <a:pt x="68" y="20"/>
                  <a:pt x="68" y="20"/>
                </a:cubicBezTo>
                <a:cubicBezTo>
                  <a:pt x="84" y="20"/>
                  <a:pt x="84" y="20"/>
                  <a:pt x="84" y="20"/>
                </a:cubicBezTo>
                <a:cubicBezTo>
                  <a:pt x="84" y="56"/>
                  <a:pt x="84" y="56"/>
                  <a:pt x="84" y="56"/>
                </a:cubicBezTo>
                <a:cubicBezTo>
                  <a:pt x="84" y="78"/>
                  <a:pt x="66" y="96"/>
                  <a:pt x="44" y="96"/>
                </a:cubicBezTo>
                <a:close/>
              </a:path>
            </a:pathLst>
          </a:custGeom>
          <a:solidFill>
            <a:srgbClr val="157E9F"/>
          </a:solidFill>
          <a:ln>
            <a:noFill/>
          </a:ln>
        </p:spPr>
        <p:txBody>
          <a:bodyPr/>
          <a:lstStyle/>
          <a:p>
            <a:endParaRPr altLang="en-US" lang="zh-CN"/>
          </a:p>
        </p:txBody>
      </p:sp>
      <p:sp>
        <p:nvSpPr>
          <p:cNvPr id="137" name="Freeform 78"/>
          <p:cNvSpPr>
            <a:spLocks noEditPoints="1"/>
          </p:cNvSpPr>
          <p:nvPr/>
        </p:nvSpPr>
        <p:spPr bwMode="auto">
          <a:xfrm>
            <a:off x="8440255" y="4917421"/>
            <a:ext cx="428104" cy="409217"/>
          </a:xfrm>
          <a:custGeom>
            <a:gdLst>
              <a:gd fmla="*/ 168789 w 117" name="T0"/>
              <a:gd fmla="*/ 22123 h 112" name="T1"/>
              <a:gd fmla="*/ 168789 w 117" name="T2"/>
              <a:gd fmla="*/ 0 h 112" name="T3"/>
              <a:gd fmla="*/ 157721 w 117" name="T4"/>
              <a:gd fmla="*/ 0 h 112" name="T5"/>
              <a:gd fmla="*/ 157721 w 117" name="T6"/>
              <a:gd fmla="*/ 22123 h 112" name="T7"/>
              <a:gd fmla="*/ 0 w 117" name="T8"/>
              <a:gd fmla="*/ 182512 h 112" name="T9"/>
              <a:gd fmla="*/ 2767 w 117" name="T10"/>
              <a:gd fmla="*/ 199104 h 112" name="T11"/>
              <a:gd fmla="*/ 13835 w 117" name="T12"/>
              <a:gd fmla="*/ 199104 h 112" name="T13"/>
              <a:gd fmla="*/ 47040 w 117" name="T14"/>
              <a:gd fmla="*/ 165920 h 112" name="T15"/>
              <a:gd fmla="*/ 80244 w 117" name="T16"/>
              <a:gd fmla="*/ 199104 h 112" name="T17"/>
              <a:gd fmla="*/ 91312 w 117" name="T18"/>
              <a:gd fmla="*/ 199104 h 112" name="T19"/>
              <a:gd fmla="*/ 124517 w 117" name="T20"/>
              <a:gd fmla="*/ 165920 h 112" name="T21"/>
              <a:gd fmla="*/ 157721 w 117" name="T22"/>
              <a:gd fmla="*/ 196339 h 112" name="T23"/>
              <a:gd fmla="*/ 157721 w 117" name="T24"/>
              <a:gd fmla="*/ 284830 h 112" name="T25"/>
              <a:gd fmla="*/ 179857 w 117" name="T26"/>
              <a:gd fmla="*/ 309718 h 112" name="T27"/>
              <a:gd fmla="*/ 204761 w 117" name="T28"/>
              <a:gd fmla="*/ 284830 h 112" name="T29"/>
              <a:gd fmla="*/ 193692 w 117" name="T30"/>
              <a:gd fmla="*/ 284830 h 112" name="T31"/>
              <a:gd fmla="*/ 179857 w 117" name="T32"/>
              <a:gd fmla="*/ 298657 h 112" name="T33"/>
              <a:gd fmla="*/ 168789 w 117" name="T34"/>
              <a:gd fmla="*/ 284830 h 112" name="T35"/>
              <a:gd fmla="*/ 168789 w 117" name="T36"/>
              <a:gd fmla="*/ 199104 h 112" name="T37"/>
              <a:gd fmla="*/ 201993 w 117" name="T38"/>
              <a:gd fmla="*/ 165920 h 112" name="T39"/>
              <a:gd fmla="*/ 235198 w 117" name="T40"/>
              <a:gd fmla="*/ 199104 h 112" name="T41"/>
              <a:gd fmla="*/ 243499 w 117" name="T42"/>
              <a:gd fmla="*/ 199104 h 112" name="T43"/>
              <a:gd fmla="*/ 279470 w 117" name="T44"/>
              <a:gd fmla="*/ 165920 h 112" name="T45"/>
              <a:gd fmla="*/ 312675 w 117" name="T46"/>
              <a:gd fmla="*/ 199104 h 112" name="T47"/>
              <a:gd fmla="*/ 320976 w 117" name="T48"/>
              <a:gd fmla="*/ 199104 h 112" name="T49"/>
              <a:gd fmla="*/ 323743 w 117" name="T50"/>
              <a:gd fmla="*/ 182512 h 112" name="T51"/>
              <a:gd fmla="*/ 168789 w 117" name="T52"/>
              <a:gd fmla="*/ 22123 h 112" name="T53"/>
              <a:gd fmla="*/ 279470 w 117" name="T54"/>
              <a:gd fmla="*/ 154859 h 112" name="T55"/>
              <a:gd fmla="*/ 240732 w 117" name="T56"/>
              <a:gd fmla="*/ 179747 h 112" name="T57"/>
              <a:gd fmla="*/ 201993 w 117" name="T58"/>
              <a:gd fmla="*/ 154859 h 112" name="T59"/>
              <a:gd fmla="*/ 163255 w 117" name="T60"/>
              <a:gd fmla="*/ 179747 h 112" name="T61"/>
              <a:gd fmla="*/ 124517 w 117" name="T62"/>
              <a:gd fmla="*/ 154859 h 112" name="T63"/>
              <a:gd fmla="*/ 85778 w 117" name="T64"/>
              <a:gd fmla="*/ 179747 h 112" name="T65"/>
              <a:gd fmla="*/ 47040 w 117" name="T66"/>
              <a:gd fmla="*/ 154859 h 112" name="T67"/>
              <a:gd fmla="*/ 11068 w 117" name="T68"/>
              <a:gd fmla="*/ 171451 h 112" name="T69"/>
              <a:gd fmla="*/ 163255 w 117" name="T70"/>
              <a:gd fmla="*/ 33184 h 112" name="T71"/>
              <a:gd fmla="*/ 312675 w 117" name="T72"/>
              <a:gd fmla="*/ 171451 h 112" name="T73"/>
              <a:gd fmla="*/ 279470 w 117" name="T74"/>
              <a:gd fmla="*/ 154859 h 112"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112" w="117">
                <a:moveTo>
                  <a:pt x="61" y="8"/>
                </a:moveTo>
                <a:cubicBezTo>
                  <a:pt x="61" y="0"/>
                  <a:pt x="61" y="0"/>
                  <a:pt x="61" y="0"/>
                </a:cubicBezTo>
                <a:cubicBezTo>
                  <a:pt x="57" y="0"/>
                  <a:pt x="57" y="0"/>
                  <a:pt x="57" y="0"/>
                </a:cubicBezTo>
                <a:cubicBezTo>
                  <a:pt x="57" y="8"/>
                  <a:pt x="57" y="8"/>
                  <a:pt x="57" y="8"/>
                </a:cubicBezTo>
                <a:cubicBezTo>
                  <a:pt x="25" y="9"/>
                  <a:pt x="0" y="34"/>
                  <a:pt x="0" y="66"/>
                </a:cubicBezTo>
                <a:cubicBezTo>
                  <a:pt x="0" y="68"/>
                  <a:pt x="0" y="70"/>
                  <a:pt x="1" y="72"/>
                </a:cubicBezTo>
                <a:cubicBezTo>
                  <a:pt x="5" y="72"/>
                  <a:pt x="5" y="72"/>
                  <a:pt x="5" y="72"/>
                </a:cubicBezTo>
                <a:cubicBezTo>
                  <a:pt x="5" y="65"/>
                  <a:pt x="10" y="60"/>
                  <a:pt x="17" y="60"/>
                </a:cubicBezTo>
                <a:cubicBezTo>
                  <a:pt x="23" y="60"/>
                  <a:pt x="29" y="65"/>
                  <a:pt x="29" y="72"/>
                </a:cubicBezTo>
                <a:cubicBezTo>
                  <a:pt x="33" y="72"/>
                  <a:pt x="33" y="72"/>
                  <a:pt x="33" y="72"/>
                </a:cubicBezTo>
                <a:cubicBezTo>
                  <a:pt x="33" y="65"/>
                  <a:pt x="38" y="60"/>
                  <a:pt x="45" y="60"/>
                </a:cubicBezTo>
                <a:cubicBezTo>
                  <a:pt x="51" y="60"/>
                  <a:pt x="56" y="65"/>
                  <a:pt x="57" y="71"/>
                </a:cubicBezTo>
                <a:cubicBezTo>
                  <a:pt x="57" y="103"/>
                  <a:pt x="57" y="103"/>
                  <a:pt x="57" y="103"/>
                </a:cubicBezTo>
                <a:cubicBezTo>
                  <a:pt x="57" y="108"/>
                  <a:pt x="60" y="112"/>
                  <a:pt x="65" y="112"/>
                </a:cubicBezTo>
                <a:cubicBezTo>
                  <a:pt x="70" y="112"/>
                  <a:pt x="74" y="108"/>
                  <a:pt x="74" y="103"/>
                </a:cubicBezTo>
                <a:cubicBezTo>
                  <a:pt x="70" y="103"/>
                  <a:pt x="70" y="103"/>
                  <a:pt x="70" y="103"/>
                </a:cubicBezTo>
                <a:cubicBezTo>
                  <a:pt x="70" y="106"/>
                  <a:pt x="68" y="108"/>
                  <a:pt x="65" y="108"/>
                </a:cubicBezTo>
                <a:cubicBezTo>
                  <a:pt x="63" y="108"/>
                  <a:pt x="61" y="106"/>
                  <a:pt x="61" y="103"/>
                </a:cubicBezTo>
                <a:cubicBezTo>
                  <a:pt x="61" y="72"/>
                  <a:pt x="61" y="72"/>
                  <a:pt x="61" y="72"/>
                </a:cubicBezTo>
                <a:cubicBezTo>
                  <a:pt x="61" y="65"/>
                  <a:pt x="66" y="60"/>
                  <a:pt x="73" y="60"/>
                </a:cubicBezTo>
                <a:cubicBezTo>
                  <a:pt x="79" y="60"/>
                  <a:pt x="85" y="65"/>
                  <a:pt x="85" y="72"/>
                </a:cubicBezTo>
                <a:cubicBezTo>
                  <a:pt x="88" y="72"/>
                  <a:pt x="88" y="72"/>
                  <a:pt x="88" y="72"/>
                </a:cubicBezTo>
                <a:cubicBezTo>
                  <a:pt x="88" y="65"/>
                  <a:pt x="94" y="60"/>
                  <a:pt x="101" y="60"/>
                </a:cubicBezTo>
                <a:cubicBezTo>
                  <a:pt x="107" y="60"/>
                  <a:pt x="112" y="65"/>
                  <a:pt x="113" y="72"/>
                </a:cubicBezTo>
                <a:cubicBezTo>
                  <a:pt x="116" y="72"/>
                  <a:pt x="116" y="72"/>
                  <a:pt x="116" y="72"/>
                </a:cubicBezTo>
                <a:cubicBezTo>
                  <a:pt x="117" y="70"/>
                  <a:pt x="117" y="68"/>
                  <a:pt x="117" y="66"/>
                </a:cubicBezTo>
                <a:cubicBezTo>
                  <a:pt x="117" y="34"/>
                  <a:pt x="92" y="9"/>
                  <a:pt x="61" y="8"/>
                </a:cubicBezTo>
                <a:close/>
                <a:moveTo>
                  <a:pt x="101" y="56"/>
                </a:moveTo>
                <a:cubicBezTo>
                  <a:pt x="94" y="56"/>
                  <a:pt x="89" y="60"/>
                  <a:pt x="87" y="65"/>
                </a:cubicBezTo>
                <a:cubicBezTo>
                  <a:pt x="84" y="60"/>
                  <a:pt x="79" y="56"/>
                  <a:pt x="73" y="56"/>
                </a:cubicBezTo>
                <a:cubicBezTo>
                  <a:pt x="67" y="56"/>
                  <a:pt x="61" y="60"/>
                  <a:pt x="59" y="65"/>
                </a:cubicBezTo>
                <a:cubicBezTo>
                  <a:pt x="56" y="60"/>
                  <a:pt x="51" y="56"/>
                  <a:pt x="45" y="56"/>
                </a:cubicBezTo>
                <a:cubicBezTo>
                  <a:pt x="39" y="56"/>
                  <a:pt x="33" y="60"/>
                  <a:pt x="31" y="65"/>
                </a:cubicBezTo>
                <a:cubicBezTo>
                  <a:pt x="28" y="60"/>
                  <a:pt x="23" y="56"/>
                  <a:pt x="17" y="56"/>
                </a:cubicBezTo>
                <a:cubicBezTo>
                  <a:pt x="12" y="56"/>
                  <a:pt x="7" y="58"/>
                  <a:pt x="4" y="62"/>
                </a:cubicBezTo>
                <a:cubicBezTo>
                  <a:pt x="6" y="34"/>
                  <a:pt x="30" y="12"/>
                  <a:pt x="59" y="12"/>
                </a:cubicBezTo>
                <a:cubicBezTo>
                  <a:pt x="87" y="12"/>
                  <a:pt x="111" y="34"/>
                  <a:pt x="113" y="62"/>
                </a:cubicBezTo>
                <a:cubicBezTo>
                  <a:pt x="110" y="58"/>
                  <a:pt x="105" y="56"/>
                  <a:pt x="101" y="56"/>
                </a:cubicBezTo>
                <a:close/>
              </a:path>
            </a:pathLst>
          </a:custGeom>
          <a:solidFill>
            <a:srgbClr val="157E9F"/>
          </a:solidFill>
          <a:ln>
            <a:noFill/>
          </a:ln>
        </p:spPr>
        <p:txBody>
          <a:bodyPr/>
          <a:lstStyle/>
          <a:p>
            <a:endParaRPr altLang="en-US" lang="zh-CN"/>
          </a:p>
        </p:txBody>
      </p:sp>
      <p:sp>
        <p:nvSpPr>
          <p:cNvPr id="138" name="Freeform 79"/>
          <p:cNvSpPr>
            <a:spLocks noEditPoints="1"/>
          </p:cNvSpPr>
          <p:nvPr/>
        </p:nvSpPr>
        <p:spPr bwMode="auto">
          <a:xfrm>
            <a:off x="9802215" y="4946801"/>
            <a:ext cx="367246" cy="367246"/>
          </a:xfrm>
          <a:custGeom>
            <a:gdLst>
              <a:gd fmla="*/ 138497 w 100" name="T0"/>
              <a:gd fmla="*/ 0 h 100" name="T1"/>
              <a:gd fmla="*/ 0 w 100" name="T2"/>
              <a:gd fmla="*/ 138497 h 100" name="T3"/>
              <a:gd fmla="*/ 138497 w 100" name="T4"/>
              <a:gd fmla="*/ 276993 h 100" name="T5"/>
              <a:gd fmla="*/ 276993 w 100" name="T6"/>
              <a:gd fmla="*/ 138497 h 100" name="T7"/>
              <a:gd fmla="*/ 138497 w 100" name="T8"/>
              <a:gd fmla="*/ 0 h 100" name="T9"/>
              <a:gd fmla="*/ 265913 w 100" name="T10"/>
              <a:gd fmla="*/ 132957 h 100" name="T11"/>
              <a:gd fmla="*/ 166196 w 100" name="T12"/>
              <a:gd fmla="*/ 132957 h 100" name="T13"/>
              <a:gd fmla="*/ 199435 w 100" name="T14"/>
              <a:gd fmla="*/ 27699 h 100" name="T15"/>
              <a:gd fmla="*/ 265913 w 100" name="T16"/>
              <a:gd fmla="*/ 132957 h 100" name="T17"/>
              <a:gd fmla="*/ 191125 w 100" name="T18"/>
              <a:gd fmla="*/ 22159 h 100" name="T19"/>
              <a:gd fmla="*/ 155116 w 100" name="T20"/>
              <a:gd fmla="*/ 132957 h 100" name="T21"/>
              <a:gd fmla="*/ 121877 w 100" name="T22"/>
              <a:gd fmla="*/ 132957 h 100" name="T23"/>
              <a:gd fmla="*/ 85868 w 100" name="T24"/>
              <a:gd fmla="*/ 22159 h 100" name="T25"/>
              <a:gd fmla="*/ 138497 w 100" name="T26"/>
              <a:gd fmla="*/ 11080 h 100" name="T27"/>
              <a:gd fmla="*/ 191125 w 100" name="T28"/>
              <a:gd fmla="*/ 22159 h 100" name="T29"/>
              <a:gd fmla="*/ 74788 w 100" name="T30"/>
              <a:gd fmla="*/ 27699 h 100" name="T31"/>
              <a:gd fmla="*/ 110797 w 100" name="T32"/>
              <a:gd fmla="*/ 132957 h 100" name="T33"/>
              <a:gd fmla="*/ 11080 w 100" name="T34"/>
              <a:gd fmla="*/ 132957 h 100" name="T35"/>
              <a:gd fmla="*/ 74788 w 100" name="T36"/>
              <a:gd fmla="*/ 27699 h 100" name="T37"/>
              <a:gd fmla="*/ 11080 w 100" name="T38"/>
              <a:gd fmla="*/ 144036 h 100" name="T39"/>
              <a:gd fmla="*/ 110797 w 100" name="T40"/>
              <a:gd fmla="*/ 144036 h 100" name="T41"/>
              <a:gd fmla="*/ 74788 w 100" name="T42"/>
              <a:gd fmla="*/ 249294 h 100" name="T43"/>
              <a:gd fmla="*/ 11080 w 100" name="T44"/>
              <a:gd fmla="*/ 144036 h 100" name="T45"/>
              <a:gd fmla="*/ 85868 w 100" name="T46"/>
              <a:gd fmla="*/ 254834 h 100" name="T47"/>
              <a:gd fmla="*/ 121877 w 100" name="T48"/>
              <a:gd fmla="*/ 144036 h 100" name="T49"/>
              <a:gd fmla="*/ 155116 w 100" name="T50"/>
              <a:gd fmla="*/ 144036 h 100" name="T51"/>
              <a:gd fmla="*/ 191125 w 100" name="T52"/>
              <a:gd fmla="*/ 254834 h 100" name="T53"/>
              <a:gd fmla="*/ 138497 w 100" name="T54"/>
              <a:gd fmla="*/ 265913 h 100" name="T55"/>
              <a:gd fmla="*/ 85868 w 100" name="T56"/>
              <a:gd fmla="*/ 254834 h 100" name="T57"/>
              <a:gd fmla="*/ 199435 w 100" name="T58"/>
              <a:gd fmla="*/ 249294 h 100" name="T59"/>
              <a:gd fmla="*/ 166196 w 100" name="T60"/>
              <a:gd fmla="*/ 144036 h 100" name="T61"/>
              <a:gd fmla="*/ 265913 w 100" name="T62"/>
              <a:gd fmla="*/ 144036 h 100" name="T63"/>
              <a:gd fmla="*/ 199435 w 100" name="T64"/>
              <a:gd fmla="*/ 249294 h 100"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100" w="100">
                <a:moveTo>
                  <a:pt x="50" y="0"/>
                </a:moveTo>
                <a:cubicBezTo>
                  <a:pt x="22" y="0"/>
                  <a:pt x="0" y="22"/>
                  <a:pt x="0" y="50"/>
                </a:cubicBezTo>
                <a:cubicBezTo>
                  <a:pt x="0" y="77"/>
                  <a:pt x="22" y="100"/>
                  <a:pt x="50" y="100"/>
                </a:cubicBezTo>
                <a:cubicBezTo>
                  <a:pt x="77" y="100"/>
                  <a:pt x="100" y="77"/>
                  <a:pt x="100" y="50"/>
                </a:cubicBezTo>
                <a:cubicBezTo>
                  <a:pt x="100" y="22"/>
                  <a:pt x="77" y="0"/>
                  <a:pt x="50" y="0"/>
                </a:cubicBezTo>
                <a:close/>
                <a:moveTo>
                  <a:pt x="96" y="48"/>
                </a:moveTo>
                <a:cubicBezTo>
                  <a:pt x="60" y="48"/>
                  <a:pt x="60" y="48"/>
                  <a:pt x="60" y="48"/>
                </a:cubicBezTo>
                <a:cubicBezTo>
                  <a:pt x="60" y="34"/>
                  <a:pt x="65" y="21"/>
                  <a:pt x="72" y="10"/>
                </a:cubicBezTo>
                <a:cubicBezTo>
                  <a:pt x="86" y="17"/>
                  <a:pt x="95" y="31"/>
                  <a:pt x="96" y="48"/>
                </a:cubicBezTo>
                <a:close/>
                <a:moveTo>
                  <a:pt x="69" y="8"/>
                </a:moveTo>
                <a:cubicBezTo>
                  <a:pt x="61" y="20"/>
                  <a:pt x="56" y="33"/>
                  <a:pt x="56" y="48"/>
                </a:cubicBezTo>
                <a:cubicBezTo>
                  <a:pt x="44" y="48"/>
                  <a:pt x="44" y="48"/>
                  <a:pt x="44" y="48"/>
                </a:cubicBezTo>
                <a:cubicBezTo>
                  <a:pt x="43" y="33"/>
                  <a:pt x="39" y="20"/>
                  <a:pt x="31" y="8"/>
                </a:cubicBezTo>
                <a:cubicBezTo>
                  <a:pt x="37" y="5"/>
                  <a:pt x="43" y="4"/>
                  <a:pt x="50" y="4"/>
                </a:cubicBezTo>
                <a:cubicBezTo>
                  <a:pt x="57" y="4"/>
                  <a:pt x="63" y="5"/>
                  <a:pt x="69" y="8"/>
                </a:cubicBezTo>
                <a:close/>
                <a:moveTo>
                  <a:pt x="27" y="10"/>
                </a:moveTo>
                <a:cubicBezTo>
                  <a:pt x="35" y="21"/>
                  <a:pt x="39" y="34"/>
                  <a:pt x="40" y="48"/>
                </a:cubicBezTo>
                <a:cubicBezTo>
                  <a:pt x="4" y="48"/>
                  <a:pt x="4" y="48"/>
                  <a:pt x="4" y="48"/>
                </a:cubicBezTo>
                <a:cubicBezTo>
                  <a:pt x="5" y="31"/>
                  <a:pt x="14" y="17"/>
                  <a:pt x="27" y="10"/>
                </a:cubicBezTo>
                <a:close/>
                <a:moveTo>
                  <a:pt x="4" y="52"/>
                </a:moveTo>
                <a:cubicBezTo>
                  <a:pt x="40" y="52"/>
                  <a:pt x="40" y="52"/>
                  <a:pt x="40" y="52"/>
                </a:cubicBezTo>
                <a:cubicBezTo>
                  <a:pt x="39" y="65"/>
                  <a:pt x="35" y="78"/>
                  <a:pt x="27" y="90"/>
                </a:cubicBezTo>
                <a:cubicBezTo>
                  <a:pt x="14" y="82"/>
                  <a:pt x="5" y="68"/>
                  <a:pt x="4" y="52"/>
                </a:cubicBezTo>
                <a:close/>
                <a:moveTo>
                  <a:pt x="31" y="92"/>
                </a:moveTo>
                <a:cubicBezTo>
                  <a:pt x="39" y="80"/>
                  <a:pt x="43" y="66"/>
                  <a:pt x="44" y="52"/>
                </a:cubicBezTo>
                <a:cubicBezTo>
                  <a:pt x="56" y="52"/>
                  <a:pt x="56" y="52"/>
                  <a:pt x="56" y="52"/>
                </a:cubicBezTo>
                <a:cubicBezTo>
                  <a:pt x="56" y="66"/>
                  <a:pt x="61" y="80"/>
                  <a:pt x="69" y="92"/>
                </a:cubicBezTo>
                <a:cubicBezTo>
                  <a:pt x="63" y="94"/>
                  <a:pt x="57" y="96"/>
                  <a:pt x="50" y="96"/>
                </a:cubicBezTo>
                <a:cubicBezTo>
                  <a:pt x="43" y="96"/>
                  <a:pt x="37" y="94"/>
                  <a:pt x="31" y="92"/>
                </a:cubicBezTo>
                <a:close/>
                <a:moveTo>
                  <a:pt x="72" y="90"/>
                </a:moveTo>
                <a:cubicBezTo>
                  <a:pt x="65" y="78"/>
                  <a:pt x="60" y="65"/>
                  <a:pt x="60" y="52"/>
                </a:cubicBezTo>
                <a:cubicBezTo>
                  <a:pt x="96" y="52"/>
                  <a:pt x="96" y="52"/>
                  <a:pt x="96" y="52"/>
                </a:cubicBezTo>
                <a:cubicBezTo>
                  <a:pt x="95" y="68"/>
                  <a:pt x="86" y="82"/>
                  <a:pt x="72" y="90"/>
                </a:cubicBezTo>
                <a:close/>
              </a:path>
            </a:pathLst>
          </a:custGeom>
          <a:solidFill>
            <a:srgbClr val="157E9F"/>
          </a:solidFill>
          <a:ln>
            <a:noFill/>
          </a:ln>
        </p:spPr>
        <p:txBody>
          <a:bodyPr/>
          <a:lstStyle/>
          <a:p>
            <a:endParaRPr altLang="en-US" lang="zh-CN"/>
          </a:p>
        </p:txBody>
      </p:sp>
      <p:sp>
        <p:nvSpPr>
          <p:cNvPr id="139" name="Freeform 80"/>
          <p:cNvSpPr>
            <a:spLocks noEditPoints="1"/>
          </p:cNvSpPr>
          <p:nvPr/>
        </p:nvSpPr>
        <p:spPr bwMode="auto">
          <a:xfrm>
            <a:off x="11143189" y="4911125"/>
            <a:ext cx="264417" cy="438598"/>
          </a:xfrm>
          <a:custGeom>
            <a:gdLst>
              <a:gd fmla="*/ 127393 w 170" name="T0"/>
              <a:gd fmla="*/ 38569 h 284" name="T1"/>
              <a:gd fmla="*/ 115706 w 170" name="T2"/>
              <a:gd fmla="*/ 141418 h 284" name="T3"/>
              <a:gd fmla="*/ 113368 w 170" name="T4"/>
              <a:gd fmla="*/ 155443 h 284" name="T5"/>
              <a:gd fmla="*/ 127393 w 170" name="T6"/>
              <a:gd fmla="*/ 155443 h 284" name="T7"/>
              <a:gd fmla="*/ 176481 w 170" name="T8"/>
              <a:gd fmla="*/ 155443 h 284" name="T9"/>
              <a:gd fmla="*/ 71294 w 170" name="T10"/>
              <a:gd fmla="*/ 293355 h 284" name="T11"/>
              <a:gd fmla="*/ 82981 w 170" name="T12"/>
              <a:gd fmla="*/ 188168 h 284" name="T13"/>
              <a:gd fmla="*/ 85319 w 170" name="T14"/>
              <a:gd fmla="*/ 177649 h 284" name="T15"/>
              <a:gd fmla="*/ 71294 w 170" name="T16"/>
              <a:gd fmla="*/ 177649 h 284" name="T17"/>
              <a:gd fmla="*/ 22206 w 170" name="T18"/>
              <a:gd fmla="*/ 177649 h 284" name="T19"/>
              <a:gd fmla="*/ 127393 w 170" name="T20"/>
              <a:gd fmla="*/ 38569 h 284" name="T21"/>
              <a:gd fmla="*/ 143756 w 170" name="T22"/>
              <a:gd fmla="*/ 0 h 284" name="T23"/>
              <a:gd fmla="*/ 0 w 170" name="T24"/>
              <a:gd fmla="*/ 188168 h 284" name="T25"/>
              <a:gd fmla="*/ 71294 w 170" name="T26"/>
              <a:gd fmla="*/ 188168 h 284" name="T27"/>
              <a:gd fmla="*/ 54931 w 170" name="T28"/>
              <a:gd fmla="*/ 331924 h 284" name="T29"/>
              <a:gd fmla="*/ 198687 w 170" name="T30"/>
              <a:gd fmla="*/ 143756 h 284" name="T31"/>
              <a:gd fmla="*/ 127393 w 170" name="T32"/>
              <a:gd fmla="*/ 143756 h 284" name="T33"/>
              <a:gd fmla="*/ 143756 w 170" name="T34"/>
              <a:gd fmla="*/ 0 h 284" name="T35"/>
              <a:gd fmla="*/ 143756 w 170" name="T36"/>
              <a:gd fmla="*/ 0 h 284"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284" w="170">
                <a:moveTo>
                  <a:pt x="109" y="33"/>
                </a:moveTo>
                <a:lnTo>
                  <a:pt x="99" y="121"/>
                </a:lnTo>
                <a:lnTo>
                  <a:pt x="97" y="133"/>
                </a:lnTo>
                <a:lnTo>
                  <a:pt x="109" y="133"/>
                </a:lnTo>
                <a:lnTo>
                  <a:pt x="151" y="133"/>
                </a:lnTo>
                <a:lnTo>
                  <a:pt x="61" y="251"/>
                </a:lnTo>
                <a:lnTo>
                  <a:pt x="71" y="161"/>
                </a:lnTo>
                <a:lnTo>
                  <a:pt x="73" y="152"/>
                </a:lnTo>
                <a:lnTo>
                  <a:pt x="61" y="152"/>
                </a:lnTo>
                <a:lnTo>
                  <a:pt x="19" y="152"/>
                </a:lnTo>
                <a:lnTo>
                  <a:pt x="109" y="33"/>
                </a:lnTo>
                <a:close/>
                <a:moveTo>
                  <a:pt x="123" y="0"/>
                </a:moveTo>
                <a:lnTo>
                  <a:pt x="0" y="161"/>
                </a:lnTo>
                <a:lnTo>
                  <a:pt x="61" y="161"/>
                </a:lnTo>
                <a:lnTo>
                  <a:pt x="47" y="284"/>
                </a:lnTo>
                <a:lnTo>
                  <a:pt x="170" y="123"/>
                </a:lnTo>
                <a:lnTo>
                  <a:pt x="109" y="123"/>
                </a:lnTo>
                <a:lnTo>
                  <a:pt x="123" y="0"/>
                </a:lnTo>
                <a:close/>
              </a:path>
            </a:pathLst>
          </a:custGeom>
          <a:solidFill>
            <a:srgbClr val="157E9F"/>
          </a:solidFill>
          <a:ln>
            <a:noFill/>
          </a:ln>
        </p:spPr>
        <p:txBody>
          <a:bodyPr/>
          <a:lstStyle/>
          <a:p>
            <a:endParaRPr altLang="en-US" lang="zh-CN"/>
          </a:p>
        </p:txBody>
      </p:sp>
      <p:sp>
        <p:nvSpPr>
          <p:cNvPr id="140" name="Freeform 81"/>
          <p:cNvSpPr>
            <a:spLocks noEditPoints="1"/>
          </p:cNvSpPr>
          <p:nvPr/>
        </p:nvSpPr>
        <p:spPr bwMode="auto">
          <a:xfrm>
            <a:off x="11143189" y="4911125"/>
            <a:ext cx="264417" cy="438598"/>
          </a:xfrm>
          <a:custGeom>
            <a:gdLst>
              <a:gd fmla="*/ 127393 w 170" name="T0"/>
              <a:gd fmla="*/ 38569 h 284" name="T1"/>
              <a:gd fmla="*/ 115706 w 170" name="T2"/>
              <a:gd fmla="*/ 141418 h 284" name="T3"/>
              <a:gd fmla="*/ 113368 w 170" name="T4"/>
              <a:gd fmla="*/ 155443 h 284" name="T5"/>
              <a:gd fmla="*/ 127393 w 170" name="T6"/>
              <a:gd fmla="*/ 155443 h 284" name="T7"/>
              <a:gd fmla="*/ 176481 w 170" name="T8"/>
              <a:gd fmla="*/ 155443 h 284" name="T9"/>
              <a:gd fmla="*/ 71294 w 170" name="T10"/>
              <a:gd fmla="*/ 293355 h 284" name="T11"/>
              <a:gd fmla="*/ 82981 w 170" name="T12"/>
              <a:gd fmla="*/ 188168 h 284" name="T13"/>
              <a:gd fmla="*/ 85319 w 170" name="T14"/>
              <a:gd fmla="*/ 177649 h 284" name="T15"/>
              <a:gd fmla="*/ 71294 w 170" name="T16"/>
              <a:gd fmla="*/ 177649 h 284" name="T17"/>
              <a:gd fmla="*/ 22206 w 170" name="T18"/>
              <a:gd fmla="*/ 177649 h 284" name="T19"/>
              <a:gd fmla="*/ 127393 w 170" name="T20"/>
              <a:gd fmla="*/ 38569 h 284" name="T21"/>
              <a:gd fmla="*/ 143756 w 170" name="T22"/>
              <a:gd fmla="*/ 0 h 284" name="T23"/>
              <a:gd fmla="*/ 0 w 170" name="T24"/>
              <a:gd fmla="*/ 188168 h 284" name="T25"/>
              <a:gd fmla="*/ 71294 w 170" name="T26"/>
              <a:gd fmla="*/ 188168 h 284" name="T27"/>
              <a:gd fmla="*/ 54931 w 170" name="T28"/>
              <a:gd fmla="*/ 331924 h 284" name="T29"/>
              <a:gd fmla="*/ 198687 w 170" name="T30"/>
              <a:gd fmla="*/ 143756 h 284" name="T31"/>
              <a:gd fmla="*/ 127393 w 170" name="T32"/>
              <a:gd fmla="*/ 143756 h 284" name="T33"/>
              <a:gd fmla="*/ 143756 w 170" name="T34"/>
              <a:gd fmla="*/ 0 h 284" name="T35"/>
              <a:gd fmla="*/ 143756 w 170" name="T36"/>
              <a:gd fmla="*/ 0 h 284"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284" w="170">
                <a:moveTo>
                  <a:pt x="109" y="33"/>
                </a:moveTo>
                <a:lnTo>
                  <a:pt x="99" y="121"/>
                </a:lnTo>
                <a:lnTo>
                  <a:pt x="97" y="133"/>
                </a:lnTo>
                <a:lnTo>
                  <a:pt x="109" y="133"/>
                </a:lnTo>
                <a:lnTo>
                  <a:pt x="151" y="133"/>
                </a:lnTo>
                <a:lnTo>
                  <a:pt x="61" y="251"/>
                </a:lnTo>
                <a:lnTo>
                  <a:pt x="71" y="161"/>
                </a:lnTo>
                <a:lnTo>
                  <a:pt x="73" y="152"/>
                </a:lnTo>
                <a:lnTo>
                  <a:pt x="61" y="152"/>
                </a:lnTo>
                <a:lnTo>
                  <a:pt x="19" y="152"/>
                </a:lnTo>
                <a:lnTo>
                  <a:pt x="109" y="33"/>
                </a:lnTo>
                <a:moveTo>
                  <a:pt x="123" y="0"/>
                </a:moveTo>
                <a:lnTo>
                  <a:pt x="0" y="161"/>
                </a:lnTo>
                <a:lnTo>
                  <a:pt x="61" y="161"/>
                </a:lnTo>
                <a:lnTo>
                  <a:pt x="47" y="284"/>
                </a:lnTo>
                <a:lnTo>
                  <a:pt x="170" y="123"/>
                </a:lnTo>
                <a:lnTo>
                  <a:pt x="109" y="123"/>
                </a:lnTo>
                <a:lnTo>
                  <a:pt x="123" y="0"/>
                </a:lnTo>
              </a:path>
            </a:pathLst>
          </a:custGeom>
          <a:solidFill>
            <a:srgbClr val="157E9F"/>
          </a:solidFill>
          <a:ln>
            <a:noFill/>
          </a:ln>
        </p:spPr>
        <p:txBody>
          <a:bodyPr/>
          <a:lstStyle/>
          <a:p>
            <a:endParaRPr altLang="en-US" lang="zh-CN"/>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dkDnDiag">
          <a:fgClr>
            <a:schemeClr val="bg1">
              <a:lumMod val="95000"/>
            </a:schemeClr>
          </a:fgClr>
          <a:bgClr>
            <a:schemeClr val="bg1"/>
          </a:bgClr>
        </a:pattFill>
        <a:effectLst/>
      </p:bgPr>
    </p:bg>
    <p:spTree>
      <p:nvGrpSpPr>
        <p:cNvPr id="1" name=""/>
        <p:cNvGrpSpPr/>
        <p:nvPr/>
      </p:nvGrpSpPr>
      <p:grpSpPr>
        <a:xfrm>
          <a:off x="0" y="0"/>
          <a:ext cx="0" cy="0"/>
        </a:xfrm>
      </p:grpSpPr>
      <p:sp>
        <p:nvSpPr>
          <p:cNvPr id="28" name="文本框 3"/>
          <p:cNvSpPr txBox="1">
            <a:spLocks noChangeArrowheads="1"/>
          </p:cNvSpPr>
          <p:nvPr/>
        </p:nvSpPr>
        <p:spPr bwMode="auto">
          <a:xfrm>
            <a:off x="397606" y="887413"/>
            <a:ext cx="1005840" cy="51360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lvl1pPr>
              <a:defRPr>
                <a:solidFill>
                  <a:schemeClr val="tx1"/>
                </a:solidFill>
                <a:latin charset="0" pitchFamily="34" typeface="Arial"/>
                <a:ea charset="-122" pitchFamily="2" typeface="宋体"/>
              </a:defRPr>
            </a:lvl1pPr>
            <a:lvl2pPr indent="-285750" marL="742950">
              <a:defRPr>
                <a:solidFill>
                  <a:schemeClr val="tx1"/>
                </a:solidFill>
                <a:latin charset="0" pitchFamily="34" typeface="Arial"/>
                <a:ea charset="-122" pitchFamily="2" typeface="宋体"/>
              </a:defRPr>
            </a:lvl2pPr>
            <a:lvl3pPr indent="-228600" marL="1143000">
              <a:defRPr>
                <a:solidFill>
                  <a:schemeClr val="tx1"/>
                </a:solidFill>
                <a:latin charset="0" pitchFamily="34" typeface="Arial"/>
                <a:ea charset="-122" pitchFamily="2" typeface="宋体"/>
              </a:defRPr>
            </a:lvl3pPr>
            <a:lvl4pPr indent="-228600" marL="1600200">
              <a:defRPr>
                <a:solidFill>
                  <a:schemeClr val="tx1"/>
                </a:solidFill>
                <a:latin charset="0" pitchFamily="34" typeface="Arial"/>
                <a:ea charset="-122" pitchFamily="2" typeface="宋体"/>
              </a:defRPr>
            </a:lvl4pPr>
            <a:lvl5pPr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r>
              <a:rPr altLang="en-US" lang="zh-CN" sz="5400">
                <a:solidFill>
                  <a:srgbClr val="157E9F"/>
                </a:solidFill>
                <a:latin charset="-122" panose="02000000000000000000" pitchFamily="2" typeface="方正清刻本悦宋简体"/>
                <a:ea charset="-122" panose="02000000000000000000" pitchFamily="2" typeface="方正清刻本悦宋简体"/>
              </a:rPr>
              <a:t>备用可编辑图标</a:t>
            </a:r>
          </a:p>
        </p:txBody>
      </p:sp>
      <p:grpSp>
        <p:nvGrpSpPr>
          <p:cNvPr id="94" name="组合 93"/>
          <p:cNvGrpSpPr/>
          <p:nvPr/>
        </p:nvGrpSpPr>
        <p:grpSpPr>
          <a:xfrm>
            <a:off x="1871115" y="1090555"/>
            <a:ext cx="652589" cy="652589"/>
            <a:chOff x="1017588" y="1054100"/>
            <a:chExt cx="690562" cy="690563"/>
          </a:xfrm>
          <a:solidFill>
            <a:srgbClr val="157E9F"/>
          </a:solidFill>
        </p:grpSpPr>
        <p:sp>
          <p:nvSpPr>
            <p:cNvPr id="95" name="Freeform 5"/>
            <p:cNvSpPr>
              <a:spLocks noEditPoints="1"/>
            </p:cNvSpPr>
            <p:nvPr/>
          </p:nvSpPr>
          <p:spPr bwMode="auto">
            <a:xfrm>
              <a:off x="1017588" y="1565275"/>
              <a:ext cx="179388" cy="179388"/>
            </a:xfrm>
            <a:custGeom>
              <a:gdLst>
                <a:gd fmla="*/ 24 w 48" name="T0"/>
                <a:gd fmla="*/ 0 h 48" name="T1"/>
                <a:gd fmla="*/ 0 w 48" name="T2"/>
                <a:gd fmla="*/ 24 h 48" name="T3"/>
                <a:gd fmla="*/ 24 w 48" name="T4"/>
                <a:gd fmla="*/ 48 h 48" name="T5"/>
                <a:gd fmla="*/ 48 w 48" name="T6"/>
                <a:gd fmla="*/ 24 h 48" name="T7"/>
                <a:gd fmla="*/ 24 w 48" name="T8"/>
                <a:gd fmla="*/ 0 h 48" name="T9"/>
                <a:gd fmla="*/ 24 w 48" name="T10"/>
                <a:gd fmla="*/ 40 h 48" name="T11"/>
                <a:gd fmla="*/ 8 w 48" name="T12"/>
                <a:gd fmla="*/ 24 h 48" name="T13"/>
                <a:gd fmla="*/ 24 w 48" name="T14"/>
                <a:gd fmla="*/ 8 h 48" name="T15"/>
                <a:gd fmla="*/ 40 w 48" name="T16"/>
                <a:gd fmla="*/ 24 h 48" name="T17"/>
                <a:gd fmla="*/ 24 w 48" name="T18"/>
                <a:gd fmla="*/ 40 h 4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8" w="48">
                  <a:moveTo>
                    <a:pt x="24" y="0"/>
                  </a:moveTo>
                  <a:cubicBezTo>
                    <a:pt x="11" y="0"/>
                    <a:pt x="0" y="11"/>
                    <a:pt x="0" y="24"/>
                  </a:cubicBezTo>
                  <a:cubicBezTo>
                    <a:pt x="0" y="38"/>
                    <a:pt x="11" y="48"/>
                    <a:pt x="24" y="48"/>
                  </a:cubicBezTo>
                  <a:cubicBezTo>
                    <a:pt x="37" y="48"/>
                    <a:pt x="48" y="38"/>
                    <a:pt x="48" y="24"/>
                  </a:cubicBezTo>
                  <a:cubicBezTo>
                    <a:pt x="48" y="11"/>
                    <a:pt x="37" y="0"/>
                    <a:pt x="24" y="0"/>
                  </a:cubicBezTo>
                  <a:moveTo>
                    <a:pt x="24" y="40"/>
                  </a:moveTo>
                  <a:cubicBezTo>
                    <a:pt x="15" y="40"/>
                    <a:pt x="8" y="33"/>
                    <a:pt x="8" y="24"/>
                  </a:cubicBezTo>
                  <a:cubicBezTo>
                    <a:pt x="8" y="16"/>
                    <a:pt x="15" y="8"/>
                    <a:pt x="24" y="8"/>
                  </a:cubicBezTo>
                  <a:cubicBezTo>
                    <a:pt x="33" y="8"/>
                    <a:pt x="40" y="16"/>
                    <a:pt x="40" y="24"/>
                  </a:cubicBezTo>
                  <a:cubicBezTo>
                    <a:pt x="40" y="33"/>
                    <a:pt x="33" y="40"/>
                    <a:pt x="24" y="40"/>
                  </a:cubicBezTo>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96" name="Freeform 6"/>
            <p:cNvSpPr>
              <a:spLocks noEditPoints="1"/>
            </p:cNvSpPr>
            <p:nvPr/>
          </p:nvSpPr>
          <p:spPr bwMode="auto">
            <a:xfrm>
              <a:off x="1017588" y="1054100"/>
              <a:ext cx="179388" cy="179388"/>
            </a:xfrm>
            <a:custGeom>
              <a:gdLst>
                <a:gd fmla="*/ 24 w 48" name="T0"/>
                <a:gd fmla="*/ 0 h 48" name="T1"/>
                <a:gd fmla="*/ 0 w 48" name="T2"/>
                <a:gd fmla="*/ 24 h 48" name="T3"/>
                <a:gd fmla="*/ 24 w 48" name="T4"/>
                <a:gd fmla="*/ 48 h 48" name="T5"/>
                <a:gd fmla="*/ 48 w 48" name="T6"/>
                <a:gd fmla="*/ 24 h 48" name="T7"/>
                <a:gd fmla="*/ 24 w 48" name="T8"/>
                <a:gd fmla="*/ 0 h 48" name="T9"/>
                <a:gd fmla="*/ 24 w 48" name="T10"/>
                <a:gd fmla="*/ 40 h 48" name="T11"/>
                <a:gd fmla="*/ 8 w 48" name="T12"/>
                <a:gd fmla="*/ 24 h 48" name="T13"/>
                <a:gd fmla="*/ 24 w 48" name="T14"/>
                <a:gd fmla="*/ 8 h 48" name="T15"/>
                <a:gd fmla="*/ 40 w 48" name="T16"/>
                <a:gd fmla="*/ 24 h 48" name="T17"/>
                <a:gd fmla="*/ 24 w 48" name="T18"/>
                <a:gd fmla="*/ 40 h 4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8" w="48">
                  <a:moveTo>
                    <a:pt x="24" y="0"/>
                  </a:moveTo>
                  <a:cubicBezTo>
                    <a:pt x="11" y="0"/>
                    <a:pt x="0" y="11"/>
                    <a:pt x="0" y="24"/>
                  </a:cubicBezTo>
                  <a:cubicBezTo>
                    <a:pt x="0" y="38"/>
                    <a:pt x="11" y="48"/>
                    <a:pt x="24" y="48"/>
                  </a:cubicBezTo>
                  <a:cubicBezTo>
                    <a:pt x="37" y="48"/>
                    <a:pt x="48" y="38"/>
                    <a:pt x="48" y="24"/>
                  </a:cubicBezTo>
                  <a:cubicBezTo>
                    <a:pt x="48" y="11"/>
                    <a:pt x="37" y="0"/>
                    <a:pt x="24" y="0"/>
                  </a:cubicBezTo>
                  <a:moveTo>
                    <a:pt x="24" y="40"/>
                  </a:moveTo>
                  <a:cubicBezTo>
                    <a:pt x="15" y="40"/>
                    <a:pt x="8" y="33"/>
                    <a:pt x="8" y="24"/>
                  </a:cubicBezTo>
                  <a:cubicBezTo>
                    <a:pt x="8" y="16"/>
                    <a:pt x="15" y="8"/>
                    <a:pt x="24" y="8"/>
                  </a:cubicBezTo>
                  <a:cubicBezTo>
                    <a:pt x="33" y="8"/>
                    <a:pt x="40" y="16"/>
                    <a:pt x="40" y="24"/>
                  </a:cubicBezTo>
                  <a:cubicBezTo>
                    <a:pt x="40" y="33"/>
                    <a:pt x="33" y="40"/>
                    <a:pt x="24" y="40"/>
                  </a:cubicBezTo>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97" name="Freeform 7"/>
            <p:cNvSpPr>
              <a:spLocks noEditPoints="1"/>
            </p:cNvSpPr>
            <p:nvPr/>
          </p:nvSpPr>
          <p:spPr bwMode="auto">
            <a:xfrm>
              <a:off x="1017588" y="1309688"/>
              <a:ext cx="179388" cy="179388"/>
            </a:xfrm>
            <a:custGeom>
              <a:gdLst>
                <a:gd fmla="*/ 24 w 48" name="T0"/>
                <a:gd fmla="*/ 0 h 48" name="T1"/>
                <a:gd fmla="*/ 0 w 48" name="T2"/>
                <a:gd fmla="*/ 24 h 48" name="T3"/>
                <a:gd fmla="*/ 24 w 48" name="T4"/>
                <a:gd fmla="*/ 48 h 48" name="T5"/>
                <a:gd fmla="*/ 48 w 48" name="T6"/>
                <a:gd fmla="*/ 24 h 48" name="T7"/>
                <a:gd fmla="*/ 24 w 48" name="T8"/>
                <a:gd fmla="*/ 0 h 48" name="T9"/>
                <a:gd fmla="*/ 24 w 48" name="T10"/>
                <a:gd fmla="*/ 40 h 48" name="T11"/>
                <a:gd fmla="*/ 8 w 48" name="T12"/>
                <a:gd fmla="*/ 24 h 48" name="T13"/>
                <a:gd fmla="*/ 24 w 48" name="T14"/>
                <a:gd fmla="*/ 8 h 48" name="T15"/>
                <a:gd fmla="*/ 40 w 48" name="T16"/>
                <a:gd fmla="*/ 24 h 48" name="T17"/>
                <a:gd fmla="*/ 24 w 48" name="T18"/>
                <a:gd fmla="*/ 40 h 4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8" w="48">
                  <a:moveTo>
                    <a:pt x="24" y="0"/>
                  </a:moveTo>
                  <a:cubicBezTo>
                    <a:pt x="11" y="0"/>
                    <a:pt x="0" y="11"/>
                    <a:pt x="0" y="24"/>
                  </a:cubicBezTo>
                  <a:cubicBezTo>
                    <a:pt x="0" y="37"/>
                    <a:pt x="11" y="48"/>
                    <a:pt x="24" y="48"/>
                  </a:cubicBezTo>
                  <a:cubicBezTo>
                    <a:pt x="37" y="48"/>
                    <a:pt x="48" y="37"/>
                    <a:pt x="48" y="24"/>
                  </a:cubicBezTo>
                  <a:cubicBezTo>
                    <a:pt x="48" y="11"/>
                    <a:pt x="37" y="0"/>
                    <a:pt x="24" y="0"/>
                  </a:cubicBezTo>
                  <a:moveTo>
                    <a:pt x="24" y="40"/>
                  </a:moveTo>
                  <a:cubicBezTo>
                    <a:pt x="15" y="40"/>
                    <a:pt x="8" y="33"/>
                    <a:pt x="8" y="24"/>
                  </a:cubicBezTo>
                  <a:cubicBezTo>
                    <a:pt x="8" y="15"/>
                    <a:pt x="15" y="8"/>
                    <a:pt x="24" y="8"/>
                  </a:cubicBezTo>
                  <a:cubicBezTo>
                    <a:pt x="33" y="8"/>
                    <a:pt x="40" y="15"/>
                    <a:pt x="40" y="24"/>
                  </a:cubicBezTo>
                  <a:cubicBezTo>
                    <a:pt x="40" y="33"/>
                    <a:pt x="33" y="40"/>
                    <a:pt x="24" y="40"/>
                  </a:cubicBezTo>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98" name="Freeform 8"/>
            <p:cNvSpPr>
              <a:spLocks noEditPoints="1"/>
            </p:cNvSpPr>
            <p:nvPr/>
          </p:nvSpPr>
          <p:spPr bwMode="auto">
            <a:xfrm>
              <a:off x="1273175" y="1565275"/>
              <a:ext cx="179388" cy="179388"/>
            </a:xfrm>
            <a:custGeom>
              <a:gdLst>
                <a:gd fmla="*/ 24 w 48" name="T0"/>
                <a:gd fmla="*/ 0 h 48" name="T1"/>
                <a:gd fmla="*/ 0 w 48" name="T2"/>
                <a:gd fmla="*/ 24 h 48" name="T3"/>
                <a:gd fmla="*/ 24 w 48" name="T4"/>
                <a:gd fmla="*/ 48 h 48" name="T5"/>
                <a:gd fmla="*/ 48 w 48" name="T6"/>
                <a:gd fmla="*/ 24 h 48" name="T7"/>
                <a:gd fmla="*/ 24 w 48" name="T8"/>
                <a:gd fmla="*/ 0 h 48" name="T9"/>
                <a:gd fmla="*/ 24 w 48" name="T10"/>
                <a:gd fmla="*/ 40 h 48" name="T11"/>
                <a:gd fmla="*/ 8 w 48" name="T12"/>
                <a:gd fmla="*/ 24 h 48" name="T13"/>
                <a:gd fmla="*/ 24 w 48" name="T14"/>
                <a:gd fmla="*/ 8 h 48" name="T15"/>
                <a:gd fmla="*/ 40 w 48" name="T16"/>
                <a:gd fmla="*/ 24 h 48" name="T17"/>
                <a:gd fmla="*/ 24 w 48" name="T18"/>
                <a:gd fmla="*/ 40 h 4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8" w="48">
                  <a:moveTo>
                    <a:pt x="24" y="0"/>
                  </a:moveTo>
                  <a:cubicBezTo>
                    <a:pt x="11" y="0"/>
                    <a:pt x="0" y="11"/>
                    <a:pt x="0" y="24"/>
                  </a:cubicBezTo>
                  <a:cubicBezTo>
                    <a:pt x="0" y="38"/>
                    <a:pt x="11" y="48"/>
                    <a:pt x="24" y="48"/>
                  </a:cubicBezTo>
                  <a:cubicBezTo>
                    <a:pt x="37" y="48"/>
                    <a:pt x="48" y="38"/>
                    <a:pt x="48" y="24"/>
                  </a:cubicBezTo>
                  <a:cubicBezTo>
                    <a:pt x="48" y="11"/>
                    <a:pt x="37" y="0"/>
                    <a:pt x="24" y="0"/>
                  </a:cubicBezTo>
                  <a:moveTo>
                    <a:pt x="24" y="40"/>
                  </a:moveTo>
                  <a:cubicBezTo>
                    <a:pt x="15" y="40"/>
                    <a:pt x="8" y="33"/>
                    <a:pt x="8" y="24"/>
                  </a:cubicBezTo>
                  <a:cubicBezTo>
                    <a:pt x="8" y="16"/>
                    <a:pt x="15" y="8"/>
                    <a:pt x="24" y="8"/>
                  </a:cubicBezTo>
                  <a:cubicBezTo>
                    <a:pt x="33" y="8"/>
                    <a:pt x="40" y="16"/>
                    <a:pt x="40" y="24"/>
                  </a:cubicBezTo>
                  <a:cubicBezTo>
                    <a:pt x="40" y="33"/>
                    <a:pt x="33" y="40"/>
                    <a:pt x="24" y="40"/>
                  </a:cubicBezTo>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99" name="Freeform 9"/>
            <p:cNvSpPr>
              <a:spLocks noEditPoints="1"/>
            </p:cNvSpPr>
            <p:nvPr/>
          </p:nvSpPr>
          <p:spPr bwMode="auto">
            <a:xfrm>
              <a:off x="1273175" y="1054100"/>
              <a:ext cx="179388" cy="179388"/>
            </a:xfrm>
            <a:custGeom>
              <a:gdLst>
                <a:gd fmla="*/ 24 w 48" name="T0"/>
                <a:gd fmla="*/ 0 h 48" name="T1"/>
                <a:gd fmla="*/ 0 w 48" name="T2"/>
                <a:gd fmla="*/ 24 h 48" name="T3"/>
                <a:gd fmla="*/ 24 w 48" name="T4"/>
                <a:gd fmla="*/ 48 h 48" name="T5"/>
                <a:gd fmla="*/ 48 w 48" name="T6"/>
                <a:gd fmla="*/ 24 h 48" name="T7"/>
                <a:gd fmla="*/ 24 w 48" name="T8"/>
                <a:gd fmla="*/ 0 h 48" name="T9"/>
                <a:gd fmla="*/ 24 w 48" name="T10"/>
                <a:gd fmla="*/ 40 h 48" name="T11"/>
                <a:gd fmla="*/ 8 w 48" name="T12"/>
                <a:gd fmla="*/ 24 h 48" name="T13"/>
                <a:gd fmla="*/ 24 w 48" name="T14"/>
                <a:gd fmla="*/ 8 h 48" name="T15"/>
                <a:gd fmla="*/ 40 w 48" name="T16"/>
                <a:gd fmla="*/ 24 h 48" name="T17"/>
                <a:gd fmla="*/ 24 w 48" name="T18"/>
                <a:gd fmla="*/ 40 h 4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8" w="48">
                  <a:moveTo>
                    <a:pt x="24" y="0"/>
                  </a:moveTo>
                  <a:cubicBezTo>
                    <a:pt x="11" y="0"/>
                    <a:pt x="0" y="11"/>
                    <a:pt x="0" y="24"/>
                  </a:cubicBezTo>
                  <a:cubicBezTo>
                    <a:pt x="0" y="38"/>
                    <a:pt x="11" y="48"/>
                    <a:pt x="24" y="48"/>
                  </a:cubicBezTo>
                  <a:cubicBezTo>
                    <a:pt x="37" y="48"/>
                    <a:pt x="48" y="38"/>
                    <a:pt x="48" y="24"/>
                  </a:cubicBezTo>
                  <a:cubicBezTo>
                    <a:pt x="48" y="11"/>
                    <a:pt x="37" y="0"/>
                    <a:pt x="24" y="0"/>
                  </a:cubicBezTo>
                  <a:moveTo>
                    <a:pt x="24" y="40"/>
                  </a:moveTo>
                  <a:cubicBezTo>
                    <a:pt x="15" y="40"/>
                    <a:pt x="8" y="33"/>
                    <a:pt x="8" y="24"/>
                  </a:cubicBezTo>
                  <a:cubicBezTo>
                    <a:pt x="8" y="16"/>
                    <a:pt x="15" y="8"/>
                    <a:pt x="24" y="8"/>
                  </a:cubicBezTo>
                  <a:cubicBezTo>
                    <a:pt x="33" y="8"/>
                    <a:pt x="40" y="16"/>
                    <a:pt x="40" y="24"/>
                  </a:cubicBezTo>
                  <a:cubicBezTo>
                    <a:pt x="40" y="33"/>
                    <a:pt x="33" y="40"/>
                    <a:pt x="24" y="40"/>
                  </a:cubicBezTo>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00" name="Freeform 10"/>
            <p:cNvSpPr>
              <a:spLocks noEditPoints="1"/>
            </p:cNvSpPr>
            <p:nvPr/>
          </p:nvSpPr>
          <p:spPr bwMode="auto">
            <a:xfrm>
              <a:off x="1273175" y="1309688"/>
              <a:ext cx="179388" cy="179388"/>
            </a:xfrm>
            <a:custGeom>
              <a:gdLst>
                <a:gd fmla="*/ 24 w 48" name="T0"/>
                <a:gd fmla="*/ 0 h 48" name="T1"/>
                <a:gd fmla="*/ 0 w 48" name="T2"/>
                <a:gd fmla="*/ 24 h 48" name="T3"/>
                <a:gd fmla="*/ 24 w 48" name="T4"/>
                <a:gd fmla="*/ 48 h 48" name="T5"/>
                <a:gd fmla="*/ 48 w 48" name="T6"/>
                <a:gd fmla="*/ 24 h 48" name="T7"/>
                <a:gd fmla="*/ 24 w 48" name="T8"/>
                <a:gd fmla="*/ 0 h 48" name="T9"/>
                <a:gd fmla="*/ 24 w 48" name="T10"/>
                <a:gd fmla="*/ 40 h 48" name="T11"/>
                <a:gd fmla="*/ 8 w 48" name="T12"/>
                <a:gd fmla="*/ 24 h 48" name="T13"/>
                <a:gd fmla="*/ 24 w 48" name="T14"/>
                <a:gd fmla="*/ 8 h 48" name="T15"/>
                <a:gd fmla="*/ 40 w 48" name="T16"/>
                <a:gd fmla="*/ 24 h 48" name="T17"/>
                <a:gd fmla="*/ 24 w 48" name="T18"/>
                <a:gd fmla="*/ 40 h 4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8" w="48">
                  <a:moveTo>
                    <a:pt x="24" y="0"/>
                  </a:moveTo>
                  <a:cubicBezTo>
                    <a:pt x="11" y="0"/>
                    <a:pt x="0" y="11"/>
                    <a:pt x="0" y="24"/>
                  </a:cubicBezTo>
                  <a:cubicBezTo>
                    <a:pt x="0" y="37"/>
                    <a:pt x="11" y="48"/>
                    <a:pt x="24" y="48"/>
                  </a:cubicBezTo>
                  <a:cubicBezTo>
                    <a:pt x="37" y="48"/>
                    <a:pt x="48" y="37"/>
                    <a:pt x="48" y="24"/>
                  </a:cubicBezTo>
                  <a:cubicBezTo>
                    <a:pt x="48" y="11"/>
                    <a:pt x="37" y="0"/>
                    <a:pt x="24" y="0"/>
                  </a:cubicBezTo>
                  <a:moveTo>
                    <a:pt x="24" y="40"/>
                  </a:moveTo>
                  <a:cubicBezTo>
                    <a:pt x="15" y="40"/>
                    <a:pt x="8" y="33"/>
                    <a:pt x="8" y="24"/>
                  </a:cubicBezTo>
                  <a:cubicBezTo>
                    <a:pt x="8" y="15"/>
                    <a:pt x="15" y="8"/>
                    <a:pt x="24" y="8"/>
                  </a:cubicBezTo>
                  <a:cubicBezTo>
                    <a:pt x="33" y="8"/>
                    <a:pt x="40" y="15"/>
                    <a:pt x="40" y="24"/>
                  </a:cubicBezTo>
                  <a:cubicBezTo>
                    <a:pt x="40" y="33"/>
                    <a:pt x="33" y="40"/>
                    <a:pt x="24" y="40"/>
                  </a:cubicBezTo>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01" name="Freeform 11"/>
            <p:cNvSpPr>
              <a:spLocks noEditPoints="1"/>
            </p:cNvSpPr>
            <p:nvPr/>
          </p:nvSpPr>
          <p:spPr bwMode="auto">
            <a:xfrm>
              <a:off x="1527175" y="1565275"/>
              <a:ext cx="180975" cy="179388"/>
            </a:xfrm>
            <a:custGeom>
              <a:gdLst>
                <a:gd fmla="*/ 24 w 48" name="T0"/>
                <a:gd fmla="*/ 0 h 48" name="T1"/>
                <a:gd fmla="*/ 0 w 48" name="T2"/>
                <a:gd fmla="*/ 24 h 48" name="T3"/>
                <a:gd fmla="*/ 24 w 48" name="T4"/>
                <a:gd fmla="*/ 48 h 48" name="T5"/>
                <a:gd fmla="*/ 48 w 48" name="T6"/>
                <a:gd fmla="*/ 24 h 48" name="T7"/>
                <a:gd fmla="*/ 24 w 48" name="T8"/>
                <a:gd fmla="*/ 0 h 48" name="T9"/>
                <a:gd fmla="*/ 24 w 48" name="T10"/>
                <a:gd fmla="*/ 40 h 48" name="T11"/>
                <a:gd fmla="*/ 8 w 48" name="T12"/>
                <a:gd fmla="*/ 24 h 48" name="T13"/>
                <a:gd fmla="*/ 24 w 48" name="T14"/>
                <a:gd fmla="*/ 8 h 48" name="T15"/>
                <a:gd fmla="*/ 40 w 48" name="T16"/>
                <a:gd fmla="*/ 24 h 48" name="T17"/>
                <a:gd fmla="*/ 24 w 48" name="T18"/>
                <a:gd fmla="*/ 40 h 4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8" w="48">
                  <a:moveTo>
                    <a:pt x="24" y="0"/>
                  </a:moveTo>
                  <a:cubicBezTo>
                    <a:pt x="11" y="0"/>
                    <a:pt x="0" y="11"/>
                    <a:pt x="0" y="24"/>
                  </a:cubicBezTo>
                  <a:cubicBezTo>
                    <a:pt x="0" y="38"/>
                    <a:pt x="11" y="48"/>
                    <a:pt x="24" y="48"/>
                  </a:cubicBezTo>
                  <a:cubicBezTo>
                    <a:pt x="37" y="48"/>
                    <a:pt x="48" y="38"/>
                    <a:pt x="48" y="24"/>
                  </a:cubicBezTo>
                  <a:cubicBezTo>
                    <a:pt x="48" y="11"/>
                    <a:pt x="37" y="0"/>
                    <a:pt x="24" y="0"/>
                  </a:cubicBezTo>
                  <a:moveTo>
                    <a:pt x="24" y="40"/>
                  </a:moveTo>
                  <a:cubicBezTo>
                    <a:pt x="15" y="40"/>
                    <a:pt x="8" y="33"/>
                    <a:pt x="8" y="24"/>
                  </a:cubicBezTo>
                  <a:cubicBezTo>
                    <a:pt x="8" y="16"/>
                    <a:pt x="15" y="8"/>
                    <a:pt x="24" y="8"/>
                  </a:cubicBezTo>
                  <a:cubicBezTo>
                    <a:pt x="33" y="8"/>
                    <a:pt x="40" y="16"/>
                    <a:pt x="40" y="24"/>
                  </a:cubicBezTo>
                  <a:cubicBezTo>
                    <a:pt x="40" y="33"/>
                    <a:pt x="33" y="40"/>
                    <a:pt x="24" y="40"/>
                  </a:cubicBezTo>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02" name="Freeform 12"/>
            <p:cNvSpPr>
              <a:spLocks noEditPoints="1"/>
            </p:cNvSpPr>
            <p:nvPr/>
          </p:nvSpPr>
          <p:spPr bwMode="auto">
            <a:xfrm>
              <a:off x="1527175" y="1054100"/>
              <a:ext cx="180975" cy="179388"/>
            </a:xfrm>
            <a:custGeom>
              <a:gdLst>
                <a:gd fmla="*/ 24 w 48" name="T0"/>
                <a:gd fmla="*/ 48 h 48" name="T1"/>
                <a:gd fmla="*/ 48 w 48" name="T2"/>
                <a:gd fmla="*/ 24 h 48" name="T3"/>
                <a:gd fmla="*/ 24 w 48" name="T4"/>
                <a:gd fmla="*/ 0 h 48" name="T5"/>
                <a:gd fmla="*/ 0 w 48" name="T6"/>
                <a:gd fmla="*/ 24 h 48" name="T7"/>
                <a:gd fmla="*/ 24 w 48" name="T8"/>
                <a:gd fmla="*/ 48 h 48" name="T9"/>
                <a:gd fmla="*/ 24 w 48" name="T10"/>
                <a:gd fmla="*/ 8 h 48" name="T11"/>
                <a:gd fmla="*/ 40 w 48" name="T12"/>
                <a:gd fmla="*/ 24 h 48" name="T13"/>
                <a:gd fmla="*/ 24 w 48" name="T14"/>
                <a:gd fmla="*/ 40 h 48" name="T15"/>
                <a:gd fmla="*/ 8 w 48" name="T16"/>
                <a:gd fmla="*/ 24 h 48" name="T17"/>
                <a:gd fmla="*/ 24 w 48" name="T18"/>
                <a:gd fmla="*/ 8 h 4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8" w="48">
                  <a:moveTo>
                    <a:pt x="24" y="48"/>
                  </a:moveTo>
                  <a:cubicBezTo>
                    <a:pt x="37" y="48"/>
                    <a:pt x="48" y="38"/>
                    <a:pt x="48" y="24"/>
                  </a:cubicBezTo>
                  <a:cubicBezTo>
                    <a:pt x="48" y="11"/>
                    <a:pt x="37" y="0"/>
                    <a:pt x="24" y="0"/>
                  </a:cubicBezTo>
                  <a:cubicBezTo>
                    <a:pt x="11" y="0"/>
                    <a:pt x="0" y="11"/>
                    <a:pt x="0" y="24"/>
                  </a:cubicBezTo>
                  <a:cubicBezTo>
                    <a:pt x="0" y="38"/>
                    <a:pt x="11" y="48"/>
                    <a:pt x="24" y="48"/>
                  </a:cubicBezTo>
                  <a:moveTo>
                    <a:pt x="24" y="8"/>
                  </a:moveTo>
                  <a:cubicBezTo>
                    <a:pt x="33" y="8"/>
                    <a:pt x="40" y="16"/>
                    <a:pt x="40" y="24"/>
                  </a:cubicBezTo>
                  <a:cubicBezTo>
                    <a:pt x="40" y="33"/>
                    <a:pt x="33" y="40"/>
                    <a:pt x="24" y="40"/>
                  </a:cubicBezTo>
                  <a:cubicBezTo>
                    <a:pt x="15" y="40"/>
                    <a:pt x="8" y="33"/>
                    <a:pt x="8" y="24"/>
                  </a:cubicBezTo>
                  <a:cubicBezTo>
                    <a:pt x="8" y="16"/>
                    <a:pt x="15" y="8"/>
                    <a:pt x="24" y="8"/>
                  </a:cubicBezTo>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03" name="Freeform 13"/>
            <p:cNvSpPr>
              <a:spLocks noEditPoints="1"/>
            </p:cNvSpPr>
            <p:nvPr/>
          </p:nvSpPr>
          <p:spPr bwMode="auto">
            <a:xfrm>
              <a:off x="1527175" y="1309688"/>
              <a:ext cx="180975" cy="179388"/>
            </a:xfrm>
            <a:custGeom>
              <a:gdLst>
                <a:gd fmla="*/ 24 w 48" name="T0"/>
                <a:gd fmla="*/ 0 h 48" name="T1"/>
                <a:gd fmla="*/ 0 w 48" name="T2"/>
                <a:gd fmla="*/ 24 h 48" name="T3"/>
                <a:gd fmla="*/ 24 w 48" name="T4"/>
                <a:gd fmla="*/ 48 h 48" name="T5"/>
                <a:gd fmla="*/ 48 w 48" name="T6"/>
                <a:gd fmla="*/ 24 h 48" name="T7"/>
                <a:gd fmla="*/ 24 w 48" name="T8"/>
                <a:gd fmla="*/ 0 h 48" name="T9"/>
                <a:gd fmla="*/ 24 w 48" name="T10"/>
                <a:gd fmla="*/ 40 h 48" name="T11"/>
                <a:gd fmla="*/ 8 w 48" name="T12"/>
                <a:gd fmla="*/ 24 h 48" name="T13"/>
                <a:gd fmla="*/ 24 w 48" name="T14"/>
                <a:gd fmla="*/ 8 h 48" name="T15"/>
                <a:gd fmla="*/ 40 w 48" name="T16"/>
                <a:gd fmla="*/ 24 h 48" name="T17"/>
                <a:gd fmla="*/ 24 w 48" name="T18"/>
                <a:gd fmla="*/ 40 h 4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8" w="48">
                  <a:moveTo>
                    <a:pt x="24" y="0"/>
                  </a:moveTo>
                  <a:cubicBezTo>
                    <a:pt x="11" y="0"/>
                    <a:pt x="0" y="11"/>
                    <a:pt x="0" y="24"/>
                  </a:cubicBezTo>
                  <a:cubicBezTo>
                    <a:pt x="0" y="37"/>
                    <a:pt x="11" y="48"/>
                    <a:pt x="24" y="48"/>
                  </a:cubicBezTo>
                  <a:cubicBezTo>
                    <a:pt x="37" y="48"/>
                    <a:pt x="48" y="37"/>
                    <a:pt x="48" y="24"/>
                  </a:cubicBezTo>
                  <a:cubicBezTo>
                    <a:pt x="48" y="11"/>
                    <a:pt x="37" y="0"/>
                    <a:pt x="24" y="0"/>
                  </a:cubicBezTo>
                  <a:moveTo>
                    <a:pt x="24" y="40"/>
                  </a:moveTo>
                  <a:cubicBezTo>
                    <a:pt x="15" y="40"/>
                    <a:pt x="8" y="33"/>
                    <a:pt x="8" y="24"/>
                  </a:cubicBezTo>
                  <a:cubicBezTo>
                    <a:pt x="8" y="15"/>
                    <a:pt x="15" y="8"/>
                    <a:pt x="24" y="8"/>
                  </a:cubicBezTo>
                  <a:cubicBezTo>
                    <a:pt x="33" y="8"/>
                    <a:pt x="40" y="15"/>
                    <a:pt x="40" y="24"/>
                  </a:cubicBezTo>
                  <a:cubicBezTo>
                    <a:pt x="40" y="33"/>
                    <a:pt x="33" y="40"/>
                    <a:pt x="24" y="40"/>
                  </a:cubicBezTo>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grpSp>
      <p:grpSp>
        <p:nvGrpSpPr>
          <p:cNvPr id="141" name="组合 140"/>
          <p:cNvGrpSpPr/>
          <p:nvPr/>
        </p:nvGrpSpPr>
        <p:grpSpPr>
          <a:xfrm>
            <a:off x="3236301" y="984041"/>
            <a:ext cx="483066" cy="852115"/>
            <a:chOff x="2462213" y="941388"/>
            <a:chExt cx="511175" cy="901700"/>
          </a:xfrm>
          <a:solidFill>
            <a:srgbClr val="157E9F"/>
          </a:solidFill>
        </p:grpSpPr>
        <p:sp>
          <p:nvSpPr>
            <p:cNvPr id="142" name="Freeform 14"/>
            <p:cNvSpPr>
              <a:spLocks noEditPoints="1"/>
            </p:cNvSpPr>
            <p:nvPr/>
          </p:nvSpPr>
          <p:spPr bwMode="auto">
            <a:xfrm>
              <a:off x="2552700" y="941388"/>
              <a:ext cx="330200" cy="630238"/>
            </a:xfrm>
            <a:custGeom>
              <a:gdLst>
                <a:gd fmla="*/ 44 w 88" name="T0"/>
                <a:gd fmla="*/ 168 h 168" name="T1"/>
                <a:gd fmla="*/ 88 w 88" name="T2"/>
                <a:gd fmla="*/ 124 h 168" name="T3"/>
                <a:gd fmla="*/ 88 w 88" name="T4"/>
                <a:gd fmla="*/ 44 h 168" name="T5"/>
                <a:gd fmla="*/ 44 w 88" name="T6"/>
                <a:gd fmla="*/ 0 h 168" name="T7"/>
                <a:gd fmla="*/ 0 w 88" name="T8"/>
                <a:gd fmla="*/ 44 h 168" name="T9"/>
                <a:gd fmla="*/ 0 w 88" name="T10"/>
                <a:gd fmla="*/ 124 h 168" name="T11"/>
                <a:gd fmla="*/ 44 w 88" name="T12"/>
                <a:gd fmla="*/ 168 h 168" name="T13"/>
                <a:gd fmla="*/ 8 w 88" name="T14"/>
                <a:gd fmla="*/ 44 h 168" name="T15"/>
                <a:gd fmla="*/ 44 w 88" name="T16"/>
                <a:gd fmla="*/ 8 h 168" name="T17"/>
                <a:gd fmla="*/ 80 w 88" name="T18"/>
                <a:gd fmla="*/ 44 h 168" name="T19"/>
                <a:gd fmla="*/ 80 w 88" name="T20"/>
                <a:gd fmla="*/ 124 h 168" name="T21"/>
                <a:gd fmla="*/ 44 w 88" name="T22"/>
                <a:gd fmla="*/ 160 h 168" name="T23"/>
                <a:gd fmla="*/ 8 w 88" name="T24"/>
                <a:gd fmla="*/ 124 h 168" name="T25"/>
                <a:gd fmla="*/ 8 w 88" name="T26"/>
                <a:gd fmla="*/ 44 h 16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68" w="88">
                  <a:moveTo>
                    <a:pt x="44" y="168"/>
                  </a:moveTo>
                  <a:cubicBezTo>
                    <a:pt x="68" y="168"/>
                    <a:pt x="88" y="148"/>
                    <a:pt x="88" y="124"/>
                  </a:cubicBezTo>
                  <a:cubicBezTo>
                    <a:pt x="88" y="44"/>
                    <a:pt x="88" y="44"/>
                    <a:pt x="88" y="44"/>
                  </a:cubicBezTo>
                  <a:cubicBezTo>
                    <a:pt x="88" y="19"/>
                    <a:pt x="68" y="0"/>
                    <a:pt x="44" y="0"/>
                  </a:cubicBezTo>
                  <a:cubicBezTo>
                    <a:pt x="19" y="0"/>
                    <a:pt x="0" y="19"/>
                    <a:pt x="0" y="44"/>
                  </a:cubicBezTo>
                  <a:cubicBezTo>
                    <a:pt x="0" y="124"/>
                    <a:pt x="0" y="124"/>
                    <a:pt x="0" y="124"/>
                  </a:cubicBezTo>
                  <a:cubicBezTo>
                    <a:pt x="0" y="148"/>
                    <a:pt x="19" y="168"/>
                    <a:pt x="44" y="168"/>
                  </a:cubicBezTo>
                  <a:moveTo>
                    <a:pt x="8" y="44"/>
                  </a:moveTo>
                  <a:cubicBezTo>
                    <a:pt x="8" y="24"/>
                    <a:pt x="24" y="8"/>
                    <a:pt x="44" y="8"/>
                  </a:cubicBezTo>
                  <a:cubicBezTo>
                    <a:pt x="64" y="8"/>
                    <a:pt x="80" y="24"/>
                    <a:pt x="80" y="44"/>
                  </a:cubicBezTo>
                  <a:cubicBezTo>
                    <a:pt x="80" y="124"/>
                    <a:pt x="80" y="124"/>
                    <a:pt x="80" y="124"/>
                  </a:cubicBezTo>
                  <a:cubicBezTo>
                    <a:pt x="80" y="143"/>
                    <a:pt x="64" y="160"/>
                    <a:pt x="44" y="160"/>
                  </a:cubicBezTo>
                  <a:cubicBezTo>
                    <a:pt x="24" y="160"/>
                    <a:pt x="8" y="143"/>
                    <a:pt x="8" y="124"/>
                  </a:cubicBezTo>
                  <a:lnTo>
                    <a:pt x="8" y="44"/>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43" name="Freeform 15"/>
            <p:cNvSpPr/>
            <p:nvPr/>
          </p:nvSpPr>
          <p:spPr bwMode="auto">
            <a:xfrm>
              <a:off x="2462213" y="1255713"/>
              <a:ext cx="511175" cy="587375"/>
            </a:xfrm>
            <a:custGeom>
              <a:gdLst>
                <a:gd fmla="*/ 128 w 136" name="T0"/>
                <a:gd fmla="*/ 0 h 156" name="T1"/>
                <a:gd fmla="*/ 128 w 136" name="T2"/>
                <a:gd fmla="*/ 40 h 156" name="T3"/>
                <a:gd fmla="*/ 68 w 136" name="T4"/>
                <a:gd fmla="*/ 100 h 156" name="T5"/>
                <a:gd fmla="*/ 8 w 136" name="T6"/>
                <a:gd fmla="*/ 40 h 156" name="T7"/>
                <a:gd fmla="*/ 8 w 136" name="T8"/>
                <a:gd fmla="*/ 0 h 156" name="T9"/>
                <a:gd fmla="*/ 0 w 136" name="T10"/>
                <a:gd fmla="*/ 0 h 156" name="T11"/>
                <a:gd fmla="*/ 0 w 136" name="T12"/>
                <a:gd fmla="*/ 40 h 156" name="T13"/>
                <a:gd fmla="*/ 64 w 136" name="T14"/>
                <a:gd fmla="*/ 107 h 156" name="T15"/>
                <a:gd fmla="*/ 64 w 136" name="T16"/>
                <a:gd fmla="*/ 107 h 156" name="T17"/>
                <a:gd fmla="*/ 64 w 136" name="T18"/>
                <a:gd fmla="*/ 148 h 156" name="T19"/>
                <a:gd fmla="*/ 28 w 136" name="T20"/>
                <a:gd fmla="*/ 148 h 156" name="T21"/>
                <a:gd fmla="*/ 28 w 136" name="T22"/>
                <a:gd fmla="*/ 156 h 156" name="T23"/>
                <a:gd fmla="*/ 108 w 136" name="T24"/>
                <a:gd fmla="*/ 156 h 156" name="T25"/>
                <a:gd fmla="*/ 108 w 136" name="T26"/>
                <a:gd fmla="*/ 148 h 156" name="T27"/>
                <a:gd fmla="*/ 72 w 136" name="T28"/>
                <a:gd fmla="*/ 148 h 156" name="T29"/>
                <a:gd fmla="*/ 72 w 136" name="T30"/>
                <a:gd fmla="*/ 107 h 156" name="T31"/>
                <a:gd fmla="*/ 71 w 136" name="T32"/>
                <a:gd fmla="*/ 107 h 156" name="T33"/>
                <a:gd fmla="*/ 136 w 136" name="T34"/>
                <a:gd fmla="*/ 40 h 156" name="T35"/>
                <a:gd fmla="*/ 136 w 136" name="T36"/>
                <a:gd fmla="*/ 0 h 156" name="T37"/>
                <a:gd fmla="*/ 128 w 136" name="T38"/>
                <a:gd fmla="*/ 0 h 156"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56" w="136">
                  <a:moveTo>
                    <a:pt x="128" y="0"/>
                  </a:moveTo>
                  <a:cubicBezTo>
                    <a:pt x="128" y="40"/>
                    <a:pt x="128" y="40"/>
                    <a:pt x="128" y="40"/>
                  </a:cubicBezTo>
                  <a:cubicBezTo>
                    <a:pt x="128" y="73"/>
                    <a:pt x="101" y="100"/>
                    <a:pt x="68" y="100"/>
                  </a:cubicBezTo>
                  <a:cubicBezTo>
                    <a:pt x="35" y="100"/>
                    <a:pt x="8" y="73"/>
                    <a:pt x="8" y="40"/>
                  </a:cubicBezTo>
                  <a:cubicBezTo>
                    <a:pt x="8" y="0"/>
                    <a:pt x="8" y="0"/>
                    <a:pt x="8" y="0"/>
                  </a:cubicBezTo>
                  <a:cubicBezTo>
                    <a:pt x="0" y="0"/>
                    <a:pt x="0" y="0"/>
                    <a:pt x="0" y="0"/>
                  </a:cubicBezTo>
                  <a:cubicBezTo>
                    <a:pt x="0" y="40"/>
                    <a:pt x="0" y="40"/>
                    <a:pt x="0" y="40"/>
                  </a:cubicBezTo>
                  <a:cubicBezTo>
                    <a:pt x="0" y="76"/>
                    <a:pt x="28" y="106"/>
                    <a:pt x="64" y="107"/>
                  </a:cubicBezTo>
                  <a:cubicBezTo>
                    <a:pt x="64" y="107"/>
                    <a:pt x="64" y="107"/>
                    <a:pt x="64" y="107"/>
                  </a:cubicBezTo>
                  <a:cubicBezTo>
                    <a:pt x="64" y="148"/>
                    <a:pt x="64" y="148"/>
                    <a:pt x="64" y="148"/>
                  </a:cubicBezTo>
                  <a:cubicBezTo>
                    <a:pt x="28" y="148"/>
                    <a:pt x="28" y="148"/>
                    <a:pt x="28" y="148"/>
                  </a:cubicBezTo>
                  <a:cubicBezTo>
                    <a:pt x="28" y="156"/>
                    <a:pt x="28" y="156"/>
                    <a:pt x="28" y="156"/>
                  </a:cubicBezTo>
                  <a:cubicBezTo>
                    <a:pt x="108" y="156"/>
                    <a:pt x="108" y="156"/>
                    <a:pt x="108" y="156"/>
                  </a:cubicBezTo>
                  <a:cubicBezTo>
                    <a:pt x="108" y="148"/>
                    <a:pt x="108" y="148"/>
                    <a:pt x="108" y="148"/>
                  </a:cubicBezTo>
                  <a:cubicBezTo>
                    <a:pt x="72" y="148"/>
                    <a:pt x="72" y="148"/>
                    <a:pt x="72" y="148"/>
                  </a:cubicBezTo>
                  <a:cubicBezTo>
                    <a:pt x="72" y="107"/>
                    <a:pt x="72" y="107"/>
                    <a:pt x="72" y="107"/>
                  </a:cubicBezTo>
                  <a:cubicBezTo>
                    <a:pt x="71" y="107"/>
                    <a:pt x="71" y="107"/>
                    <a:pt x="71" y="107"/>
                  </a:cubicBezTo>
                  <a:cubicBezTo>
                    <a:pt x="107" y="106"/>
                    <a:pt x="136" y="76"/>
                    <a:pt x="136" y="40"/>
                  </a:cubicBezTo>
                  <a:cubicBezTo>
                    <a:pt x="136" y="0"/>
                    <a:pt x="136" y="0"/>
                    <a:pt x="136" y="0"/>
                  </a:cubicBezTo>
                  <a:lnTo>
                    <a:pt x="128" y="0"/>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grpSp>
      <p:grpSp>
        <p:nvGrpSpPr>
          <p:cNvPr id="144" name="组合 143"/>
          <p:cNvGrpSpPr/>
          <p:nvPr/>
        </p:nvGrpSpPr>
        <p:grpSpPr>
          <a:xfrm>
            <a:off x="4556480" y="976540"/>
            <a:ext cx="397554" cy="852115"/>
            <a:chOff x="3859213" y="933450"/>
            <a:chExt cx="420688" cy="901700"/>
          </a:xfrm>
          <a:solidFill>
            <a:srgbClr val="157E9F"/>
          </a:solidFill>
        </p:grpSpPr>
        <p:sp>
          <p:nvSpPr>
            <p:cNvPr id="145" name="Freeform 16"/>
            <p:cNvSpPr>
              <a:spLocks noEditPoints="1"/>
            </p:cNvSpPr>
            <p:nvPr/>
          </p:nvSpPr>
          <p:spPr bwMode="auto">
            <a:xfrm>
              <a:off x="3859213" y="933450"/>
              <a:ext cx="420688" cy="901700"/>
            </a:xfrm>
            <a:custGeom>
              <a:gdLst>
                <a:gd fmla="*/ 0 w 265" name="T0"/>
                <a:gd fmla="*/ 0 h 568" name="T1"/>
                <a:gd fmla="*/ 0 w 265" name="T2"/>
                <a:gd fmla="*/ 57 h 568" name="T3"/>
                <a:gd fmla="*/ 66 w 265" name="T4"/>
                <a:gd fmla="*/ 170 h 568" name="T5"/>
                <a:gd fmla="*/ 66 w 265" name="T6"/>
                <a:gd fmla="*/ 568 h 568" name="T7"/>
                <a:gd fmla="*/ 198 w 265" name="T8"/>
                <a:gd fmla="*/ 568 h 568" name="T9"/>
                <a:gd fmla="*/ 198 w 265" name="T10"/>
                <a:gd fmla="*/ 170 h 568" name="T11"/>
                <a:gd fmla="*/ 265 w 265" name="T12"/>
                <a:gd fmla="*/ 57 h 568" name="T13"/>
                <a:gd fmla="*/ 265 w 265" name="T14"/>
                <a:gd fmla="*/ 0 h 568" name="T15"/>
                <a:gd fmla="*/ 0 w 265" name="T16"/>
                <a:gd fmla="*/ 0 h 568" name="T17"/>
                <a:gd fmla="*/ 19 w 265" name="T18"/>
                <a:gd fmla="*/ 19 h 568" name="T19"/>
                <a:gd fmla="*/ 246 w 265" name="T20"/>
                <a:gd fmla="*/ 19 h 568" name="T21"/>
                <a:gd fmla="*/ 246 w 265" name="T22"/>
                <a:gd fmla="*/ 52 h 568" name="T23"/>
                <a:gd fmla="*/ 243 w 265" name="T24"/>
                <a:gd fmla="*/ 57 h 568" name="T25"/>
                <a:gd fmla="*/ 23 w 265" name="T26"/>
                <a:gd fmla="*/ 57 h 568" name="T27"/>
                <a:gd fmla="*/ 19 w 265" name="T28"/>
                <a:gd fmla="*/ 52 h 568" name="T29"/>
                <a:gd fmla="*/ 19 w 265" name="T30"/>
                <a:gd fmla="*/ 19 h 568" name="T31"/>
                <a:gd fmla="*/ 85 w 265" name="T32"/>
                <a:gd fmla="*/ 511 h 568" name="T33"/>
                <a:gd fmla="*/ 179 w 265" name="T34"/>
                <a:gd fmla="*/ 511 h 568" name="T35"/>
                <a:gd fmla="*/ 179 w 265" name="T36"/>
                <a:gd fmla="*/ 549 h 568" name="T37"/>
                <a:gd fmla="*/ 85 w 265" name="T38"/>
                <a:gd fmla="*/ 549 h 568" name="T39"/>
                <a:gd fmla="*/ 85 w 265" name="T40"/>
                <a:gd fmla="*/ 511 h 568" name="T41"/>
                <a:gd fmla="*/ 182 w 265" name="T42"/>
                <a:gd fmla="*/ 161 h 568" name="T43"/>
                <a:gd fmla="*/ 179 w 265" name="T44"/>
                <a:gd fmla="*/ 166 h 568" name="T45"/>
                <a:gd fmla="*/ 179 w 265" name="T46"/>
                <a:gd fmla="*/ 170 h 568" name="T47"/>
                <a:gd fmla="*/ 179 w 265" name="T48"/>
                <a:gd fmla="*/ 492 h 568" name="T49"/>
                <a:gd fmla="*/ 85 w 265" name="T50"/>
                <a:gd fmla="*/ 492 h 568" name="T51"/>
                <a:gd fmla="*/ 85 w 265" name="T52"/>
                <a:gd fmla="*/ 170 h 568" name="T53"/>
                <a:gd fmla="*/ 85 w 265" name="T54"/>
                <a:gd fmla="*/ 166 h 568" name="T55"/>
                <a:gd fmla="*/ 83 w 265" name="T56"/>
                <a:gd fmla="*/ 161 h 568" name="T57"/>
                <a:gd fmla="*/ 33 w 265" name="T58"/>
                <a:gd fmla="*/ 76 h 568" name="T59"/>
                <a:gd fmla="*/ 232 w 265" name="T60"/>
                <a:gd fmla="*/ 76 h 568" name="T61"/>
                <a:gd fmla="*/ 182 w 265" name="T62"/>
                <a:gd fmla="*/ 161 h 56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568" w="265">
                  <a:moveTo>
                    <a:pt x="0" y="0"/>
                  </a:moveTo>
                  <a:lnTo>
                    <a:pt x="0" y="57"/>
                  </a:lnTo>
                  <a:lnTo>
                    <a:pt x="66" y="170"/>
                  </a:lnTo>
                  <a:lnTo>
                    <a:pt x="66" y="568"/>
                  </a:lnTo>
                  <a:lnTo>
                    <a:pt x="198" y="568"/>
                  </a:lnTo>
                  <a:lnTo>
                    <a:pt x="198" y="170"/>
                  </a:lnTo>
                  <a:lnTo>
                    <a:pt x="265" y="57"/>
                  </a:lnTo>
                  <a:lnTo>
                    <a:pt x="265" y="0"/>
                  </a:lnTo>
                  <a:lnTo>
                    <a:pt x="0" y="0"/>
                  </a:lnTo>
                  <a:close/>
                  <a:moveTo>
                    <a:pt x="19" y="19"/>
                  </a:moveTo>
                  <a:lnTo>
                    <a:pt x="246" y="19"/>
                  </a:lnTo>
                  <a:lnTo>
                    <a:pt x="246" y="52"/>
                  </a:lnTo>
                  <a:lnTo>
                    <a:pt x="243" y="57"/>
                  </a:lnTo>
                  <a:lnTo>
                    <a:pt x="23" y="57"/>
                  </a:lnTo>
                  <a:lnTo>
                    <a:pt x="19" y="52"/>
                  </a:lnTo>
                  <a:lnTo>
                    <a:pt x="19" y="19"/>
                  </a:lnTo>
                  <a:close/>
                  <a:moveTo>
                    <a:pt x="85" y="511"/>
                  </a:moveTo>
                  <a:lnTo>
                    <a:pt x="179" y="511"/>
                  </a:lnTo>
                  <a:lnTo>
                    <a:pt x="179" y="549"/>
                  </a:lnTo>
                  <a:lnTo>
                    <a:pt x="85" y="549"/>
                  </a:lnTo>
                  <a:lnTo>
                    <a:pt x="85" y="511"/>
                  </a:lnTo>
                  <a:close/>
                  <a:moveTo>
                    <a:pt x="182" y="161"/>
                  </a:moveTo>
                  <a:lnTo>
                    <a:pt x="179" y="166"/>
                  </a:lnTo>
                  <a:lnTo>
                    <a:pt x="179" y="170"/>
                  </a:lnTo>
                  <a:lnTo>
                    <a:pt x="179" y="492"/>
                  </a:lnTo>
                  <a:lnTo>
                    <a:pt x="85" y="492"/>
                  </a:lnTo>
                  <a:lnTo>
                    <a:pt x="85" y="170"/>
                  </a:lnTo>
                  <a:lnTo>
                    <a:pt x="85" y="166"/>
                  </a:lnTo>
                  <a:lnTo>
                    <a:pt x="83" y="161"/>
                  </a:lnTo>
                  <a:lnTo>
                    <a:pt x="33" y="76"/>
                  </a:lnTo>
                  <a:lnTo>
                    <a:pt x="232" y="76"/>
                  </a:lnTo>
                  <a:lnTo>
                    <a:pt x="182" y="161"/>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46" name="Freeform 17"/>
            <p:cNvSpPr>
              <a:spLocks noEditPoints="1"/>
            </p:cNvSpPr>
            <p:nvPr/>
          </p:nvSpPr>
          <p:spPr bwMode="auto">
            <a:xfrm>
              <a:off x="4024313" y="1354138"/>
              <a:ext cx="90488" cy="150813"/>
            </a:xfrm>
            <a:custGeom>
              <a:gdLst>
                <a:gd fmla="*/ 12 w 24" name="T0"/>
                <a:gd fmla="*/ 0 h 40" name="T1"/>
                <a:gd fmla="*/ 0 w 24" name="T2"/>
                <a:gd fmla="*/ 12 h 40" name="T3"/>
                <a:gd fmla="*/ 0 w 24" name="T4"/>
                <a:gd fmla="*/ 28 h 40" name="T5"/>
                <a:gd fmla="*/ 12 w 24" name="T6"/>
                <a:gd fmla="*/ 40 h 40" name="T7"/>
                <a:gd fmla="*/ 24 w 24" name="T8"/>
                <a:gd fmla="*/ 28 h 40" name="T9"/>
                <a:gd fmla="*/ 24 w 24" name="T10"/>
                <a:gd fmla="*/ 12 h 40" name="T11"/>
                <a:gd fmla="*/ 12 w 24" name="T12"/>
                <a:gd fmla="*/ 0 h 40" name="T13"/>
                <a:gd fmla="*/ 16 w 24" name="T14"/>
                <a:gd fmla="*/ 28 h 40" name="T15"/>
                <a:gd fmla="*/ 12 w 24" name="T16"/>
                <a:gd fmla="*/ 32 h 40" name="T17"/>
                <a:gd fmla="*/ 8 w 24" name="T18"/>
                <a:gd fmla="*/ 28 h 40" name="T19"/>
                <a:gd fmla="*/ 8 w 24" name="T20"/>
                <a:gd fmla="*/ 12 h 40" name="T21"/>
                <a:gd fmla="*/ 12 w 24" name="T22"/>
                <a:gd fmla="*/ 8 h 40" name="T23"/>
                <a:gd fmla="*/ 16 w 24" name="T24"/>
                <a:gd fmla="*/ 12 h 40" name="T25"/>
                <a:gd fmla="*/ 16 w 24" name="T26"/>
                <a:gd fmla="*/ 28 h 4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0" w="24">
                  <a:moveTo>
                    <a:pt x="12" y="0"/>
                  </a:moveTo>
                  <a:cubicBezTo>
                    <a:pt x="6" y="0"/>
                    <a:pt x="0" y="6"/>
                    <a:pt x="0" y="12"/>
                  </a:cubicBezTo>
                  <a:cubicBezTo>
                    <a:pt x="0" y="28"/>
                    <a:pt x="0" y="28"/>
                    <a:pt x="0" y="28"/>
                  </a:cubicBezTo>
                  <a:cubicBezTo>
                    <a:pt x="0" y="35"/>
                    <a:pt x="6" y="40"/>
                    <a:pt x="12" y="40"/>
                  </a:cubicBezTo>
                  <a:cubicBezTo>
                    <a:pt x="19" y="40"/>
                    <a:pt x="24" y="35"/>
                    <a:pt x="24" y="28"/>
                  </a:cubicBezTo>
                  <a:cubicBezTo>
                    <a:pt x="24" y="12"/>
                    <a:pt x="24" y="12"/>
                    <a:pt x="24" y="12"/>
                  </a:cubicBezTo>
                  <a:cubicBezTo>
                    <a:pt x="24" y="6"/>
                    <a:pt x="19" y="0"/>
                    <a:pt x="12" y="0"/>
                  </a:cubicBezTo>
                  <a:moveTo>
                    <a:pt x="16" y="28"/>
                  </a:moveTo>
                  <a:cubicBezTo>
                    <a:pt x="16" y="30"/>
                    <a:pt x="15" y="32"/>
                    <a:pt x="12" y="32"/>
                  </a:cubicBezTo>
                  <a:cubicBezTo>
                    <a:pt x="10" y="32"/>
                    <a:pt x="8" y="30"/>
                    <a:pt x="8" y="28"/>
                  </a:cubicBezTo>
                  <a:cubicBezTo>
                    <a:pt x="8" y="12"/>
                    <a:pt x="8" y="12"/>
                    <a:pt x="8" y="12"/>
                  </a:cubicBezTo>
                  <a:cubicBezTo>
                    <a:pt x="8" y="10"/>
                    <a:pt x="10" y="8"/>
                    <a:pt x="12" y="8"/>
                  </a:cubicBezTo>
                  <a:cubicBezTo>
                    <a:pt x="15" y="8"/>
                    <a:pt x="16" y="10"/>
                    <a:pt x="16" y="12"/>
                  </a:cubicBezTo>
                  <a:lnTo>
                    <a:pt x="16" y="28"/>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grpSp>
      <p:sp>
        <p:nvSpPr>
          <p:cNvPr id="147" name="Freeform 18"/>
          <p:cNvSpPr>
            <a:spLocks noEditPoints="1"/>
          </p:cNvSpPr>
          <p:nvPr/>
        </p:nvSpPr>
        <p:spPr bwMode="auto">
          <a:xfrm>
            <a:off x="5691454" y="1072275"/>
            <a:ext cx="708230" cy="637407"/>
          </a:xfrm>
          <a:custGeom>
            <a:gdLst>
              <a:gd fmla="*/ 357479 w 200" name="T0"/>
              <a:gd fmla="*/ 19754 h 179" name="T1"/>
              <a:gd fmla="*/ 473352 w 200" name="T2"/>
              <a:gd fmla="*/ 135809 h 179" name="T3"/>
              <a:gd fmla="*/ 438837 w 200" name="T4"/>
              <a:gd fmla="*/ 222232 h 179" name="T5"/>
              <a:gd fmla="*/ 246538 w 200" name="T6"/>
              <a:gd fmla="*/ 414833 h 179" name="T7"/>
              <a:gd fmla="*/ 54238 w 200" name="T8"/>
              <a:gd fmla="*/ 219763 h 179" name="T9"/>
              <a:gd fmla="*/ 19723 w 200" name="T10"/>
              <a:gd fmla="*/ 135809 h 179" name="T11"/>
              <a:gd fmla="*/ 138061 w 200" name="T12"/>
              <a:gd fmla="*/ 19754 h 179" name="T13"/>
              <a:gd fmla="*/ 246538 w 200" name="T14"/>
              <a:gd fmla="*/ 91362 h 179" name="T15"/>
              <a:gd fmla="*/ 357479 w 200" name="T16"/>
              <a:gd fmla="*/ 19754 h 179" name="T17"/>
              <a:gd fmla="*/ 357479 w 200" name="T18"/>
              <a:gd fmla="*/ 0 h 179" name="T19"/>
              <a:gd fmla="*/ 246538 w 200" name="T20"/>
              <a:gd fmla="*/ 51854 h 179" name="T21"/>
              <a:gd fmla="*/ 138061 w 200" name="T22"/>
              <a:gd fmla="*/ 0 h 179" name="T23"/>
              <a:gd fmla="*/ 0 w 200" name="T24"/>
              <a:gd fmla="*/ 135809 h 179" name="T25"/>
              <a:gd fmla="*/ 39446 w 200" name="T26"/>
              <a:gd fmla="*/ 232109 h 179" name="T27"/>
              <a:gd fmla="*/ 234211 w 200" name="T28"/>
              <a:gd fmla="*/ 427180 h 179" name="T29"/>
              <a:gd fmla="*/ 246538 w 200" name="T30"/>
              <a:gd fmla="*/ 441995 h 179" name="T31"/>
              <a:gd fmla="*/ 261330 w 200" name="T32"/>
              <a:gd fmla="*/ 427180 h 179" name="T33"/>
              <a:gd fmla="*/ 451164 w 200" name="T34"/>
              <a:gd fmla="*/ 237048 h 179" name="T35"/>
              <a:gd fmla="*/ 493075 w 200" name="T36"/>
              <a:gd fmla="*/ 135809 h 179" name="T37"/>
              <a:gd fmla="*/ 357479 w 200" name="T38"/>
              <a:gd fmla="*/ 0 h 179"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179" w="200">
                <a:moveTo>
                  <a:pt x="145" y="8"/>
                </a:moveTo>
                <a:cubicBezTo>
                  <a:pt x="171" y="8"/>
                  <a:pt x="192" y="29"/>
                  <a:pt x="192" y="55"/>
                </a:cubicBezTo>
                <a:cubicBezTo>
                  <a:pt x="192" y="69"/>
                  <a:pt x="187" y="81"/>
                  <a:pt x="178" y="90"/>
                </a:cubicBezTo>
                <a:cubicBezTo>
                  <a:pt x="100" y="168"/>
                  <a:pt x="100" y="168"/>
                  <a:pt x="100" y="168"/>
                </a:cubicBezTo>
                <a:cubicBezTo>
                  <a:pt x="22" y="89"/>
                  <a:pt x="22" y="89"/>
                  <a:pt x="22" y="89"/>
                </a:cubicBezTo>
                <a:cubicBezTo>
                  <a:pt x="14" y="80"/>
                  <a:pt x="8" y="68"/>
                  <a:pt x="8" y="55"/>
                </a:cubicBezTo>
                <a:cubicBezTo>
                  <a:pt x="8" y="29"/>
                  <a:pt x="30" y="8"/>
                  <a:pt x="56" y="8"/>
                </a:cubicBezTo>
                <a:cubicBezTo>
                  <a:pt x="76" y="8"/>
                  <a:pt x="93" y="20"/>
                  <a:pt x="100" y="37"/>
                </a:cubicBezTo>
                <a:cubicBezTo>
                  <a:pt x="108" y="20"/>
                  <a:pt x="125" y="8"/>
                  <a:pt x="145" y="8"/>
                </a:cubicBezTo>
                <a:moveTo>
                  <a:pt x="145" y="0"/>
                </a:moveTo>
                <a:cubicBezTo>
                  <a:pt x="127" y="0"/>
                  <a:pt x="111" y="8"/>
                  <a:pt x="100" y="21"/>
                </a:cubicBezTo>
                <a:cubicBezTo>
                  <a:pt x="90" y="8"/>
                  <a:pt x="74" y="0"/>
                  <a:pt x="56" y="0"/>
                </a:cubicBezTo>
                <a:cubicBezTo>
                  <a:pt x="25" y="0"/>
                  <a:pt x="0" y="25"/>
                  <a:pt x="0" y="55"/>
                </a:cubicBezTo>
                <a:cubicBezTo>
                  <a:pt x="0" y="70"/>
                  <a:pt x="6" y="84"/>
                  <a:pt x="16" y="94"/>
                </a:cubicBezTo>
                <a:cubicBezTo>
                  <a:pt x="95" y="173"/>
                  <a:pt x="95" y="173"/>
                  <a:pt x="95" y="173"/>
                </a:cubicBezTo>
                <a:cubicBezTo>
                  <a:pt x="100" y="179"/>
                  <a:pt x="100" y="179"/>
                  <a:pt x="100" y="179"/>
                </a:cubicBezTo>
                <a:cubicBezTo>
                  <a:pt x="106" y="173"/>
                  <a:pt x="106" y="173"/>
                  <a:pt x="106" y="173"/>
                </a:cubicBezTo>
                <a:cubicBezTo>
                  <a:pt x="183" y="96"/>
                  <a:pt x="183" y="96"/>
                  <a:pt x="183" y="96"/>
                </a:cubicBezTo>
                <a:cubicBezTo>
                  <a:pt x="194" y="85"/>
                  <a:pt x="200" y="71"/>
                  <a:pt x="200" y="55"/>
                </a:cubicBezTo>
                <a:cubicBezTo>
                  <a:pt x="200" y="25"/>
                  <a:pt x="175" y="0"/>
                  <a:pt x="145" y="0"/>
                </a:cubicBezTo>
              </a:path>
            </a:pathLst>
          </a:custGeom>
          <a:solidFill>
            <a:srgbClr val="157E9F"/>
          </a:solidFill>
          <a:ln>
            <a:noFill/>
          </a:ln>
          <a:extLst>
            <a:ext uri="{91240B29-F687-4F45-9708-019B960494DF}">
              <a14:hiddenLine w="9525">
                <a:solidFill>
                  <a:srgbClr val="000000"/>
                </a:solidFill>
                <a:round/>
              </a14:hiddenLine>
            </a:ext>
          </a:extLst>
        </p:spPr>
        <p:txBody>
          <a:bodyPr/>
          <a:lstStyle/>
          <a:p>
            <a:endParaRPr altLang="en-US" lang="zh-CN"/>
          </a:p>
        </p:txBody>
      </p:sp>
      <p:sp>
        <p:nvSpPr>
          <p:cNvPr id="148" name="Freeform 19"/>
          <p:cNvSpPr>
            <a:spLocks noEditPoints="1"/>
          </p:cNvSpPr>
          <p:nvPr/>
        </p:nvSpPr>
        <p:spPr bwMode="auto">
          <a:xfrm>
            <a:off x="6897729" y="1197929"/>
            <a:ext cx="852160" cy="381529"/>
          </a:xfrm>
          <a:custGeom>
            <a:gdLst>
              <a:gd fmla="*/ 458883 w 240" name="T0"/>
              <a:gd fmla="*/ 0 h 108" name="T1"/>
              <a:gd fmla="*/ 325659 w 240" name="T2"/>
              <a:gd fmla="*/ 132912 h 108" name="T3"/>
              <a:gd fmla="*/ 389804 w 240" name="T4"/>
              <a:gd fmla="*/ 246132 h 108" name="T5"/>
              <a:gd fmla="*/ 204770 w 240" name="T6"/>
              <a:gd fmla="*/ 246132 h 108" name="T7"/>
              <a:gd fmla="*/ 266448 w 240" name="T8"/>
              <a:gd fmla="*/ 132912 h 108" name="T9"/>
              <a:gd fmla="*/ 133224 w 240" name="T10"/>
              <a:gd fmla="*/ 0 h 108" name="T11"/>
              <a:gd fmla="*/ 0 w 240" name="T12"/>
              <a:gd fmla="*/ 132912 h 108" name="T13"/>
              <a:gd fmla="*/ 133224 w 240" name="T14"/>
              <a:gd fmla="*/ 265823 h 108" name="T15"/>
              <a:gd fmla="*/ 458883 w 240" name="T16"/>
              <a:gd fmla="*/ 265823 h 108" name="T17"/>
              <a:gd fmla="*/ 592107 w 240" name="T18"/>
              <a:gd fmla="*/ 132912 h 108" name="T19"/>
              <a:gd fmla="*/ 458883 w 240" name="T20"/>
              <a:gd fmla="*/ 0 h 108" name="T21"/>
              <a:gd fmla="*/ 19737 w 240" name="T22"/>
              <a:gd fmla="*/ 132912 h 108" name="T23"/>
              <a:gd fmla="*/ 133224 w 240" name="T24"/>
              <a:gd fmla="*/ 19691 h 108" name="T25"/>
              <a:gd fmla="*/ 246711 w 240" name="T26"/>
              <a:gd fmla="*/ 132912 h 108" name="T27"/>
              <a:gd fmla="*/ 133224 w 240" name="T28"/>
              <a:gd fmla="*/ 246132 h 108" name="T29"/>
              <a:gd fmla="*/ 19737 w 240" name="T30"/>
              <a:gd fmla="*/ 132912 h 108" name="T31"/>
              <a:gd fmla="*/ 458883 w 240" name="T32"/>
              <a:gd fmla="*/ 246132 h 108" name="T33"/>
              <a:gd fmla="*/ 345396 w 240" name="T34"/>
              <a:gd fmla="*/ 132912 h 108" name="T35"/>
              <a:gd fmla="*/ 458883 w 240" name="T36"/>
              <a:gd fmla="*/ 19691 h 108" name="T37"/>
              <a:gd fmla="*/ 572370 w 240" name="T38"/>
              <a:gd fmla="*/ 132912 h 108" name="T39"/>
              <a:gd fmla="*/ 458883 w 240" name="T40"/>
              <a:gd fmla="*/ 246132 h 108"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108" w="240">
                <a:moveTo>
                  <a:pt x="186" y="0"/>
                </a:moveTo>
                <a:cubicBezTo>
                  <a:pt x="157" y="0"/>
                  <a:pt x="132" y="24"/>
                  <a:pt x="132" y="54"/>
                </a:cubicBezTo>
                <a:cubicBezTo>
                  <a:pt x="132" y="74"/>
                  <a:pt x="143" y="91"/>
                  <a:pt x="158" y="100"/>
                </a:cubicBezTo>
                <a:cubicBezTo>
                  <a:pt x="83" y="100"/>
                  <a:pt x="83" y="100"/>
                  <a:pt x="83" y="100"/>
                </a:cubicBezTo>
                <a:cubicBezTo>
                  <a:pt x="98" y="91"/>
                  <a:pt x="108" y="74"/>
                  <a:pt x="108" y="54"/>
                </a:cubicBezTo>
                <a:cubicBezTo>
                  <a:pt x="108" y="24"/>
                  <a:pt x="84" y="0"/>
                  <a:pt x="54" y="0"/>
                </a:cubicBezTo>
                <a:cubicBezTo>
                  <a:pt x="25" y="0"/>
                  <a:pt x="0" y="24"/>
                  <a:pt x="0" y="54"/>
                </a:cubicBezTo>
                <a:cubicBezTo>
                  <a:pt x="0" y="84"/>
                  <a:pt x="25" y="108"/>
                  <a:pt x="54" y="108"/>
                </a:cubicBezTo>
                <a:cubicBezTo>
                  <a:pt x="186" y="108"/>
                  <a:pt x="186" y="108"/>
                  <a:pt x="186" y="108"/>
                </a:cubicBezTo>
                <a:cubicBezTo>
                  <a:pt x="216" y="108"/>
                  <a:pt x="240" y="84"/>
                  <a:pt x="240" y="54"/>
                </a:cubicBezTo>
                <a:cubicBezTo>
                  <a:pt x="240" y="24"/>
                  <a:pt x="216" y="0"/>
                  <a:pt x="186" y="0"/>
                </a:cubicBezTo>
                <a:moveTo>
                  <a:pt x="8" y="54"/>
                </a:moveTo>
                <a:cubicBezTo>
                  <a:pt x="8" y="29"/>
                  <a:pt x="29" y="8"/>
                  <a:pt x="54" y="8"/>
                </a:cubicBezTo>
                <a:cubicBezTo>
                  <a:pt x="80" y="8"/>
                  <a:pt x="100" y="29"/>
                  <a:pt x="100" y="54"/>
                </a:cubicBezTo>
                <a:cubicBezTo>
                  <a:pt x="100" y="80"/>
                  <a:pt x="80" y="100"/>
                  <a:pt x="54" y="100"/>
                </a:cubicBezTo>
                <a:cubicBezTo>
                  <a:pt x="29" y="100"/>
                  <a:pt x="8" y="80"/>
                  <a:pt x="8" y="54"/>
                </a:cubicBezTo>
                <a:moveTo>
                  <a:pt x="186" y="100"/>
                </a:moveTo>
                <a:cubicBezTo>
                  <a:pt x="161" y="100"/>
                  <a:pt x="140" y="80"/>
                  <a:pt x="140" y="54"/>
                </a:cubicBezTo>
                <a:cubicBezTo>
                  <a:pt x="140" y="29"/>
                  <a:pt x="161" y="8"/>
                  <a:pt x="186" y="8"/>
                </a:cubicBezTo>
                <a:cubicBezTo>
                  <a:pt x="212" y="8"/>
                  <a:pt x="232" y="29"/>
                  <a:pt x="232" y="54"/>
                </a:cubicBezTo>
                <a:cubicBezTo>
                  <a:pt x="232" y="80"/>
                  <a:pt x="212" y="100"/>
                  <a:pt x="186" y="100"/>
                </a:cubicBezTo>
              </a:path>
            </a:pathLst>
          </a:custGeom>
          <a:solidFill>
            <a:srgbClr val="157E9F"/>
          </a:solidFill>
          <a:ln>
            <a:noFill/>
          </a:ln>
          <a:extLst>
            <a:ext uri="{91240B29-F687-4F45-9708-019B960494DF}">
              <a14:hiddenLine w="9525">
                <a:solidFill>
                  <a:srgbClr val="000000"/>
                </a:solidFill>
                <a:round/>
              </a14:hiddenLine>
            </a:ext>
          </a:extLst>
        </p:spPr>
        <p:txBody>
          <a:bodyPr/>
          <a:lstStyle/>
          <a:p>
            <a:endParaRPr altLang="en-US" lang="zh-CN"/>
          </a:p>
        </p:txBody>
      </p:sp>
      <p:sp>
        <p:nvSpPr>
          <p:cNvPr id="149" name="Freeform 20"/>
          <p:cNvSpPr>
            <a:spLocks noEditPoints="1"/>
          </p:cNvSpPr>
          <p:nvPr/>
        </p:nvSpPr>
        <p:spPr bwMode="auto">
          <a:xfrm>
            <a:off x="8401004" y="1104260"/>
            <a:ext cx="509468" cy="596284"/>
          </a:xfrm>
          <a:custGeom>
            <a:gdLst>
              <a:gd fmla="*/ 19806 w 340" name="T0"/>
              <a:gd fmla="*/ 34401 h 398" name="T1"/>
              <a:gd fmla="*/ 317945 w 340" name="T2"/>
              <a:gd fmla="*/ 207446 h 398" name="T3"/>
              <a:gd fmla="*/ 19806 w 340" name="T4"/>
              <a:gd fmla="*/ 380491 h 398" name="T5"/>
              <a:gd fmla="*/ 19806 w 340" name="T6"/>
              <a:gd fmla="*/ 34401 h 398" name="T7"/>
              <a:gd fmla="*/ 0 w 340" name="T8"/>
              <a:gd fmla="*/ 0 h 398" name="T9"/>
              <a:gd fmla="*/ 0 w 340" name="T10"/>
              <a:gd fmla="*/ 414892 h 398" name="T11"/>
              <a:gd fmla="*/ 354430 w 340" name="T12"/>
              <a:gd fmla="*/ 207446 h 398" name="T13"/>
              <a:gd fmla="*/ 0 w 340" name="T14"/>
              <a:gd fmla="*/ 0 h 398"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398" w="340">
                <a:moveTo>
                  <a:pt x="19" y="33"/>
                </a:moveTo>
                <a:lnTo>
                  <a:pt x="305" y="199"/>
                </a:lnTo>
                <a:lnTo>
                  <a:pt x="19" y="365"/>
                </a:lnTo>
                <a:lnTo>
                  <a:pt x="19" y="33"/>
                </a:lnTo>
                <a:close/>
                <a:moveTo>
                  <a:pt x="0" y="0"/>
                </a:moveTo>
                <a:lnTo>
                  <a:pt x="0" y="398"/>
                </a:lnTo>
                <a:lnTo>
                  <a:pt x="340" y="199"/>
                </a:lnTo>
                <a:lnTo>
                  <a:pt x="0" y="0"/>
                </a:lnTo>
                <a:close/>
              </a:path>
            </a:pathLst>
          </a:custGeom>
          <a:solidFill>
            <a:srgbClr val="157E9F"/>
          </a:solidFill>
          <a:ln>
            <a:noFill/>
          </a:ln>
          <a:extLst>
            <a:ext uri="{91240B29-F687-4F45-9708-019B960494DF}">
              <a14:hiddenLine w="9525">
                <a:solidFill>
                  <a:srgbClr val="000000"/>
                </a:solidFill>
                <a:round/>
              </a14:hiddenLine>
            </a:ext>
          </a:extLst>
        </p:spPr>
        <p:txBody>
          <a:bodyPr/>
          <a:lstStyle/>
          <a:p>
            <a:endParaRPr altLang="en-US" lang="zh-CN"/>
          </a:p>
        </p:txBody>
      </p:sp>
      <p:grpSp>
        <p:nvGrpSpPr>
          <p:cNvPr id="150" name="组合 149"/>
          <p:cNvGrpSpPr/>
          <p:nvPr/>
        </p:nvGrpSpPr>
        <p:grpSpPr>
          <a:xfrm>
            <a:off x="9441146" y="1161065"/>
            <a:ext cx="793607" cy="454562"/>
            <a:chOff x="9028113" y="1128713"/>
            <a:chExt cx="839787" cy="481013"/>
          </a:xfrm>
          <a:solidFill>
            <a:srgbClr val="157E9F"/>
          </a:solidFill>
        </p:grpSpPr>
        <p:sp>
          <p:nvSpPr>
            <p:cNvPr id="151" name="Freeform 21"/>
            <p:cNvSpPr>
              <a:spLocks noEditPoints="1"/>
            </p:cNvSpPr>
            <p:nvPr/>
          </p:nvSpPr>
          <p:spPr bwMode="auto">
            <a:xfrm>
              <a:off x="9448800" y="1128713"/>
              <a:ext cx="419100" cy="481013"/>
            </a:xfrm>
            <a:custGeom>
              <a:gdLst>
                <a:gd fmla="*/ 0 w 264" name="T0"/>
                <a:gd fmla="*/ 151 h 303" name="T1"/>
                <a:gd fmla="*/ 264 w 264" name="T2"/>
                <a:gd fmla="*/ 303 h 303" name="T3"/>
                <a:gd fmla="*/ 264 w 264" name="T4"/>
                <a:gd fmla="*/ 0 h 303" name="T5"/>
                <a:gd fmla="*/ 0 w 264" name="T6"/>
                <a:gd fmla="*/ 151 h 303" name="T7"/>
                <a:gd fmla="*/ 245 w 264" name="T8"/>
                <a:gd fmla="*/ 270 h 303" name="T9"/>
                <a:gd fmla="*/ 37 w 264" name="T10"/>
                <a:gd fmla="*/ 151 h 303" name="T11"/>
                <a:gd fmla="*/ 245 w 264" name="T12"/>
                <a:gd fmla="*/ 33 h 303" name="T13"/>
                <a:gd fmla="*/ 245 w 264" name="T14"/>
                <a:gd fmla="*/ 270 h 30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03" w="264">
                  <a:moveTo>
                    <a:pt x="0" y="151"/>
                  </a:moveTo>
                  <a:lnTo>
                    <a:pt x="264" y="303"/>
                  </a:lnTo>
                  <a:lnTo>
                    <a:pt x="264" y="0"/>
                  </a:lnTo>
                  <a:lnTo>
                    <a:pt x="0" y="151"/>
                  </a:lnTo>
                  <a:close/>
                  <a:moveTo>
                    <a:pt x="245" y="270"/>
                  </a:moveTo>
                  <a:lnTo>
                    <a:pt x="37" y="151"/>
                  </a:lnTo>
                  <a:lnTo>
                    <a:pt x="245" y="33"/>
                  </a:lnTo>
                  <a:lnTo>
                    <a:pt x="245" y="270"/>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52" name="Freeform 22"/>
            <p:cNvSpPr>
              <a:spLocks noEditPoints="1"/>
            </p:cNvSpPr>
            <p:nvPr/>
          </p:nvSpPr>
          <p:spPr bwMode="auto">
            <a:xfrm>
              <a:off x="9028113" y="1128713"/>
              <a:ext cx="420688" cy="481013"/>
            </a:xfrm>
            <a:custGeom>
              <a:gdLst>
                <a:gd fmla="*/ 0 w 265" name="T0"/>
                <a:gd fmla="*/ 151 h 303" name="T1"/>
                <a:gd fmla="*/ 265 w 265" name="T2"/>
                <a:gd fmla="*/ 303 h 303" name="T3"/>
                <a:gd fmla="*/ 265 w 265" name="T4"/>
                <a:gd fmla="*/ 151 h 303" name="T5"/>
                <a:gd fmla="*/ 265 w 265" name="T6"/>
                <a:gd fmla="*/ 0 h 303" name="T7"/>
                <a:gd fmla="*/ 0 w 265" name="T8"/>
                <a:gd fmla="*/ 151 h 303" name="T9"/>
                <a:gd fmla="*/ 246 w 265" name="T10"/>
                <a:gd fmla="*/ 270 h 303" name="T11"/>
                <a:gd fmla="*/ 38 w 265" name="T12"/>
                <a:gd fmla="*/ 151 h 303" name="T13"/>
                <a:gd fmla="*/ 246 w 265" name="T14"/>
                <a:gd fmla="*/ 33 h 303" name="T15"/>
                <a:gd fmla="*/ 246 w 265" name="T16"/>
                <a:gd fmla="*/ 270 h 30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3" w="265">
                  <a:moveTo>
                    <a:pt x="0" y="151"/>
                  </a:moveTo>
                  <a:lnTo>
                    <a:pt x="265" y="303"/>
                  </a:lnTo>
                  <a:lnTo>
                    <a:pt x="265" y="151"/>
                  </a:lnTo>
                  <a:lnTo>
                    <a:pt x="265" y="0"/>
                  </a:lnTo>
                  <a:lnTo>
                    <a:pt x="0" y="151"/>
                  </a:lnTo>
                  <a:close/>
                  <a:moveTo>
                    <a:pt x="246" y="270"/>
                  </a:moveTo>
                  <a:lnTo>
                    <a:pt x="38" y="151"/>
                  </a:lnTo>
                  <a:lnTo>
                    <a:pt x="246" y="33"/>
                  </a:lnTo>
                  <a:lnTo>
                    <a:pt x="246" y="270"/>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grpSp>
      <p:grpSp>
        <p:nvGrpSpPr>
          <p:cNvPr id="153" name="组合 152"/>
          <p:cNvGrpSpPr/>
          <p:nvPr/>
        </p:nvGrpSpPr>
        <p:grpSpPr>
          <a:xfrm>
            <a:off x="10764326" y="1189569"/>
            <a:ext cx="793607" cy="454562"/>
            <a:chOff x="10428288" y="1158875"/>
            <a:chExt cx="839787" cy="481013"/>
          </a:xfrm>
          <a:solidFill>
            <a:srgbClr val="157E9F"/>
          </a:solidFill>
        </p:grpSpPr>
        <p:sp>
          <p:nvSpPr>
            <p:cNvPr id="154" name="Freeform 23"/>
            <p:cNvSpPr>
              <a:spLocks noEditPoints="1"/>
            </p:cNvSpPr>
            <p:nvPr/>
          </p:nvSpPr>
          <p:spPr bwMode="auto">
            <a:xfrm>
              <a:off x="10428288" y="1158875"/>
              <a:ext cx="420688" cy="481013"/>
            </a:xfrm>
            <a:custGeom>
              <a:gdLst>
                <a:gd fmla="*/ 0 w 265" name="T0"/>
                <a:gd fmla="*/ 0 h 303" name="T1"/>
                <a:gd fmla="*/ 0 w 265" name="T2"/>
                <a:gd fmla="*/ 303 h 303" name="T3"/>
                <a:gd fmla="*/ 265 w 265" name="T4"/>
                <a:gd fmla="*/ 151 h 303" name="T5"/>
                <a:gd fmla="*/ 0 w 265" name="T6"/>
                <a:gd fmla="*/ 0 h 303" name="T7"/>
                <a:gd fmla="*/ 19 w 265" name="T8"/>
                <a:gd fmla="*/ 33 h 303" name="T9"/>
                <a:gd fmla="*/ 227 w 265" name="T10"/>
                <a:gd fmla="*/ 151 h 303" name="T11"/>
                <a:gd fmla="*/ 19 w 265" name="T12"/>
                <a:gd fmla="*/ 270 h 303" name="T13"/>
                <a:gd fmla="*/ 19 w 265" name="T14"/>
                <a:gd fmla="*/ 33 h 30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03" w="265">
                  <a:moveTo>
                    <a:pt x="0" y="0"/>
                  </a:moveTo>
                  <a:lnTo>
                    <a:pt x="0" y="303"/>
                  </a:lnTo>
                  <a:lnTo>
                    <a:pt x="265" y="151"/>
                  </a:lnTo>
                  <a:lnTo>
                    <a:pt x="0" y="0"/>
                  </a:lnTo>
                  <a:close/>
                  <a:moveTo>
                    <a:pt x="19" y="33"/>
                  </a:moveTo>
                  <a:lnTo>
                    <a:pt x="227" y="151"/>
                  </a:lnTo>
                  <a:lnTo>
                    <a:pt x="19" y="270"/>
                  </a:lnTo>
                  <a:lnTo>
                    <a:pt x="19" y="33"/>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55" name="Freeform 24"/>
            <p:cNvSpPr>
              <a:spLocks noEditPoints="1"/>
            </p:cNvSpPr>
            <p:nvPr/>
          </p:nvSpPr>
          <p:spPr bwMode="auto">
            <a:xfrm>
              <a:off x="10848975" y="1158875"/>
              <a:ext cx="419100" cy="481013"/>
            </a:xfrm>
            <a:custGeom>
              <a:gdLst>
                <a:gd fmla="*/ 0 w 264" name="T0"/>
                <a:gd fmla="*/ 0 h 303" name="T1"/>
                <a:gd fmla="*/ 0 w 264" name="T2"/>
                <a:gd fmla="*/ 151 h 303" name="T3"/>
                <a:gd fmla="*/ 0 w 264" name="T4"/>
                <a:gd fmla="*/ 303 h 303" name="T5"/>
                <a:gd fmla="*/ 264 w 264" name="T6"/>
                <a:gd fmla="*/ 151 h 303" name="T7"/>
                <a:gd fmla="*/ 0 w 264" name="T8"/>
                <a:gd fmla="*/ 0 h 303" name="T9"/>
                <a:gd fmla="*/ 18 w 264" name="T10"/>
                <a:gd fmla="*/ 33 h 303" name="T11"/>
                <a:gd fmla="*/ 227 w 264" name="T12"/>
                <a:gd fmla="*/ 151 h 303" name="T13"/>
                <a:gd fmla="*/ 18 w 264" name="T14"/>
                <a:gd fmla="*/ 270 h 303" name="T15"/>
                <a:gd fmla="*/ 18 w 264" name="T16"/>
                <a:gd fmla="*/ 33 h 30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3" w="264">
                  <a:moveTo>
                    <a:pt x="0" y="0"/>
                  </a:moveTo>
                  <a:lnTo>
                    <a:pt x="0" y="151"/>
                  </a:lnTo>
                  <a:lnTo>
                    <a:pt x="0" y="303"/>
                  </a:lnTo>
                  <a:lnTo>
                    <a:pt x="264" y="151"/>
                  </a:lnTo>
                  <a:lnTo>
                    <a:pt x="0" y="0"/>
                  </a:lnTo>
                  <a:close/>
                  <a:moveTo>
                    <a:pt x="18" y="33"/>
                  </a:moveTo>
                  <a:lnTo>
                    <a:pt x="227" y="151"/>
                  </a:lnTo>
                  <a:lnTo>
                    <a:pt x="18" y="270"/>
                  </a:lnTo>
                  <a:lnTo>
                    <a:pt x="18" y="33"/>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grpSp>
      <p:sp>
        <p:nvSpPr>
          <p:cNvPr id="156" name="Freeform 25"/>
          <p:cNvSpPr>
            <a:spLocks noEditPoints="1"/>
          </p:cNvSpPr>
          <p:nvPr/>
        </p:nvSpPr>
        <p:spPr bwMode="auto">
          <a:xfrm>
            <a:off x="8229657" y="2516150"/>
            <a:ext cx="852161" cy="356399"/>
          </a:xfrm>
          <a:custGeom>
            <a:gdLst>
              <a:gd fmla="*/ 577304 w 240" name="T0"/>
              <a:gd fmla="*/ 108706 h 100" name="T1"/>
              <a:gd fmla="*/ 572370 w 240" name="T2"/>
              <a:gd fmla="*/ 108706 h 100" name="T3"/>
              <a:gd fmla="*/ 449014 w 240" name="T4"/>
              <a:gd fmla="*/ 0 h 100" name="T5"/>
              <a:gd fmla="*/ 330593 w 240" name="T6"/>
              <a:gd fmla="*/ 96353 h 100" name="T7"/>
              <a:gd fmla="*/ 300988 w 240" name="T8"/>
              <a:gd fmla="*/ 81529 h 100" name="T9"/>
              <a:gd fmla="*/ 293586 w 240" name="T10"/>
              <a:gd fmla="*/ 81529 h 100" name="T11"/>
              <a:gd fmla="*/ 263981 w 240" name="T12"/>
              <a:gd fmla="*/ 96353 h 100" name="T13"/>
              <a:gd fmla="*/ 143093 w 240" name="T14"/>
              <a:gd fmla="*/ 0 h 100" name="T15"/>
              <a:gd fmla="*/ 22204 w 240" name="T16"/>
              <a:gd fmla="*/ 108706 h 100" name="T17"/>
              <a:gd fmla="*/ 14803 w 240" name="T18"/>
              <a:gd fmla="*/ 108706 h 100" name="T19"/>
              <a:gd fmla="*/ 0 w 240" name="T20"/>
              <a:gd fmla="*/ 123530 h 100" name="T21"/>
              <a:gd fmla="*/ 14803 w 240" name="T22"/>
              <a:gd fmla="*/ 138353 h 100" name="T23"/>
              <a:gd fmla="*/ 22204 w 240" name="T24"/>
              <a:gd fmla="*/ 138353 h 100" name="T25"/>
              <a:gd fmla="*/ 143093 w 240" name="T26"/>
              <a:gd fmla="*/ 247059 h 100" name="T27"/>
              <a:gd fmla="*/ 266448 w 240" name="T28"/>
              <a:gd fmla="*/ 123530 h 100" name="T29"/>
              <a:gd fmla="*/ 266448 w 240" name="T30"/>
              <a:gd fmla="*/ 116118 h 100" name="T31"/>
              <a:gd fmla="*/ 296054 w 240" name="T32"/>
              <a:gd fmla="*/ 101294 h 100" name="T33"/>
              <a:gd fmla="*/ 328126 w 240" name="T34"/>
              <a:gd fmla="*/ 116118 h 100" name="T35"/>
              <a:gd fmla="*/ 325659 w 240" name="T36"/>
              <a:gd fmla="*/ 123530 h 100" name="T37"/>
              <a:gd fmla="*/ 449014 w 240" name="T38"/>
              <a:gd fmla="*/ 247059 h 100" name="T39"/>
              <a:gd fmla="*/ 572370 w 240" name="T40"/>
              <a:gd fmla="*/ 138353 h 100" name="T41"/>
              <a:gd fmla="*/ 577304 w 240" name="T42"/>
              <a:gd fmla="*/ 138353 h 100" name="T43"/>
              <a:gd fmla="*/ 592107 w 240" name="T44"/>
              <a:gd fmla="*/ 123530 h 100" name="T45"/>
              <a:gd fmla="*/ 577304 w 240" name="T46"/>
              <a:gd fmla="*/ 108706 h 100" name="T47"/>
              <a:gd fmla="*/ 143093 w 240" name="T48"/>
              <a:gd fmla="*/ 227294 h 100" name="T49"/>
              <a:gd fmla="*/ 39474 w 240" name="T50"/>
              <a:gd fmla="*/ 123530 h 100" name="T51"/>
              <a:gd fmla="*/ 143093 w 240" name="T52"/>
              <a:gd fmla="*/ 19765 h 100" name="T53"/>
              <a:gd fmla="*/ 246711 w 240" name="T54"/>
              <a:gd fmla="*/ 123530 h 100" name="T55"/>
              <a:gd fmla="*/ 143093 w 240" name="T56"/>
              <a:gd fmla="*/ 227294 h 100" name="T57"/>
              <a:gd fmla="*/ 449014 w 240" name="T58"/>
              <a:gd fmla="*/ 227294 h 100" name="T59"/>
              <a:gd fmla="*/ 345396 w 240" name="T60"/>
              <a:gd fmla="*/ 123530 h 100" name="T61"/>
              <a:gd fmla="*/ 449014 w 240" name="T62"/>
              <a:gd fmla="*/ 19765 h 100" name="T63"/>
              <a:gd fmla="*/ 552633 w 240" name="T64"/>
              <a:gd fmla="*/ 123530 h 100" name="T65"/>
              <a:gd fmla="*/ 449014 w 240" name="T66"/>
              <a:gd fmla="*/ 227294 h 100"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100" w="240">
                <a:moveTo>
                  <a:pt x="234" y="44"/>
                </a:moveTo>
                <a:cubicBezTo>
                  <a:pt x="232" y="44"/>
                  <a:pt x="232" y="44"/>
                  <a:pt x="232" y="44"/>
                </a:cubicBezTo>
                <a:cubicBezTo>
                  <a:pt x="229" y="19"/>
                  <a:pt x="208" y="0"/>
                  <a:pt x="182" y="0"/>
                </a:cubicBezTo>
                <a:cubicBezTo>
                  <a:pt x="159" y="0"/>
                  <a:pt x="139" y="16"/>
                  <a:pt x="134" y="39"/>
                </a:cubicBezTo>
                <a:cubicBezTo>
                  <a:pt x="122" y="33"/>
                  <a:pt x="122" y="33"/>
                  <a:pt x="122" y="33"/>
                </a:cubicBezTo>
                <a:cubicBezTo>
                  <a:pt x="121" y="32"/>
                  <a:pt x="120" y="32"/>
                  <a:pt x="119" y="33"/>
                </a:cubicBezTo>
                <a:cubicBezTo>
                  <a:pt x="107" y="39"/>
                  <a:pt x="107" y="39"/>
                  <a:pt x="107" y="39"/>
                </a:cubicBezTo>
                <a:cubicBezTo>
                  <a:pt x="102" y="16"/>
                  <a:pt x="82" y="0"/>
                  <a:pt x="58" y="0"/>
                </a:cubicBezTo>
                <a:cubicBezTo>
                  <a:pt x="33" y="0"/>
                  <a:pt x="12" y="19"/>
                  <a:pt x="9" y="44"/>
                </a:cubicBezTo>
                <a:cubicBezTo>
                  <a:pt x="6" y="44"/>
                  <a:pt x="6" y="44"/>
                  <a:pt x="6" y="44"/>
                </a:cubicBezTo>
                <a:cubicBezTo>
                  <a:pt x="3" y="44"/>
                  <a:pt x="0" y="47"/>
                  <a:pt x="0" y="50"/>
                </a:cubicBezTo>
                <a:cubicBezTo>
                  <a:pt x="0" y="53"/>
                  <a:pt x="3" y="56"/>
                  <a:pt x="6" y="56"/>
                </a:cubicBezTo>
                <a:cubicBezTo>
                  <a:pt x="9" y="56"/>
                  <a:pt x="9" y="56"/>
                  <a:pt x="9" y="56"/>
                </a:cubicBezTo>
                <a:cubicBezTo>
                  <a:pt x="12" y="81"/>
                  <a:pt x="33" y="100"/>
                  <a:pt x="58" y="100"/>
                </a:cubicBezTo>
                <a:cubicBezTo>
                  <a:pt x="86" y="100"/>
                  <a:pt x="108" y="77"/>
                  <a:pt x="108" y="50"/>
                </a:cubicBezTo>
                <a:cubicBezTo>
                  <a:pt x="108" y="49"/>
                  <a:pt x="108" y="48"/>
                  <a:pt x="108" y="47"/>
                </a:cubicBezTo>
                <a:cubicBezTo>
                  <a:pt x="120" y="41"/>
                  <a:pt x="120" y="41"/>
                  <a:pt x="120" y="41"/>
                </a:cubicBezTo>
                <a:cubicBezTo>
                  <a:pt x="133" y="47"/>
                  <a:pt x="133" y="47"/>
                  <a:pt x="133" y="47"/>
                </a:cubicBezTo>
                <a:cubicBezTo>
                  <a:pt x="133" y="48"/>
                  <a:pt x="132" y="49"/>
                  <a:pt x="132" y="50"/>
                </a:cubicBezTo>
                <a:cubicBezTo>
                  <a:pt x="132" y="77"/>
                  <a:pt x="155" y="100"/>
                  <a:pt x="182" y="100"/>
                </a:cubicBezTo>
                <a:cubicBezTo>
                  <a:pt x="208" y="100"/>
                  <a:pt x="229" y="81"/>
                  <a:pt x="232" y="56"/>
                </a:cubicBezTo>
                <a:cubicBezTo>
                  <a:pt x="234" y="56"/>
                  <a:pt x="234" y="56"/>
                  <a:pt x="234" y="56"/>
                </a:cubicBezTo>
                <a:cubicBezTo>
                  <a:pt x="238" y="56"/>
                  <a:pt x="240" y="53"/>
                  <a:pt x="240" y="50"/>
                </a:cubicBezTo>
                <a:cubicBezTo>
                  <a:pt x="240" y="47"/>
                  <a:pt x="238" y="44"/>
                  <a:pt x="234" y="44"/>
                </a:cubicBezTo>
                <a:moveTo>
                  <a:pt x="58" y="92"/>
                </a:moveTo>
                <a:cubicBezTo>
                  <a:pt x="35" y="92"/>
                  <a:pt x="16" y="73"/>
                  <a:pt x="16" y="50"/>
                </a:cubicBezTo>
                <a:cubicBezTo>
                  <a:pt x="16" y="27"/>
                  <a:pt x="35" y="8"/>
                  <a:pt x="58" y="8"/>
                </a:cubicBezTo>
                <a:cubicBezTo>
                  <a:pt x="82" y="8"/>
                  <a:pt x="100" y="27"/>
                  <a:pt x="100" y="50"/>
                </a:cubicBezTo>
                <a:cubicBezTo>
                  <a:pt x="100" y="73"/>
                  <a:pt x="82" y="92"/>
                  <a:pt x="58" y="92"/>
                </a:cubicBezTo>
                <a:moveTo>
                  <a:pt x="182" y="92"/>
                </a:moveTo>
                <a:cubicBezTo>
                  <a:pt x="159" y="92"/>
                  <a:pt x="140" y="73"/>
                  <a:pt x="140" y="50"/>
                </a:cubicBezTo>
                <a:cubicBezTo>
                  <a:pt x="140" y="27"/>
                  <a:pt x="159" y="8"/>
                  <a:pt x="182" y="8"/>
                </a:cubicBezTo>
                <a:cubicBezTo>
                  <a:pt x="206" y="8"/>
                  <a:pt x="224" y="27"/>
                  <a:pt x="224" y="50"/>
                </a:cubicBezTo>
                <a:cubicBezTo>
                  <a:pt x="224" y="73"/>
                  <a:pt x="206" y="92"/>
                  <a:pt x="182" y="92"/>
                </a:cubicBezTo>
              </a:path>
            </a:pathLst>
          </a:custGeom>
          <a:solidFill>
            <a:srgbClr val="157E9F"/>
          </a:solidFill>
          <a:ln>
            <a:noFill/>
          </a:ln>
          <a:extLst>
            <a:ext uri="{91240B29-F687-4F45-9708-019B960494DF}">
              <a14:hiddenLine w="9525">
                <a:solidFill>
                  <a:srgbClr val="000000"/>
                </a:solidFill>
                <a:round/>
              </a14:hiddenLine>
            </a:ext>
          </a:extLst>
        </p:spPr>
        <p:txBody>
          <a:bodyPr/>
          <a:lstStyle/>
          <a:p>
            <a:endParaRPr altLang="en-US" lang="zh-CN"/>
          </a:p>
        </p:txBody>
      </p:sp>
      <p:grpSp>
        <p:nvGrpSpPr>
          <p:cNvPr id="157" name="组合 156"/>
          <p:cNvGrpSpPr/>
          <p:nvPr/>
        </p:nvGrpSpPr>
        <p:grpSpPr>
          <a:xfrm>
            <a:off x="1842611" y="2355228"/>
            <a:ext cx="709597" cy="709597"/>
            <a:chOff x="987425" y="2392363"/>
            <a:chExt cx="750888" cy="750888"/>
          </a:xfrm>
          <a:solidFill>
            <a:srgbClr val="157E9F"/>
          </a:solidFill>
        </p:grpSpPr>
        <p:sp>
          <p:nvSpPr>
            <p:cNvPr id="158" name="Freeform 26"/>
            <p:cNvSpPr>
              <a:spLocks noEditPoints="1"/>
            </p:cNvSpPr>
            <p:nvPr/>
          </p:nvSpPr>
          <p:spPr bwMode="auto">
            <a:xfrm>
              <a:off x="1227138" y="2590800"/>
              <a:ext cx="225425" cy="354013"/>
            </a:xfrm>
            <a:custGeom>
              <a:gdLst>
                <a:gd fmla="*/ 0 w 142" name="T0"/>
                <a:gd fmla="*/ 64 h 223" name="T1"/>
                <a:gd fmla="*/ 0 w 142" name="T2"/>
                <a:gd fmla="*/ 159 h 223" name="T3"/>
                <a:gd fmla="*/ 78 w 142" name="T4"/>
                <a:gd fmla="*/ 159 h 223" name="T5"/>
                <a:gd fmla="*/ 142 w 142" name="T6"/>
                <a:gd fmla="*/ 223 h 223" name="T7"/>
                <a:gd fmla="*/ 142 w 142" name="T8"/>
                <a:gd fmla="*/ 0 h 223" name="T9"/>
                <a:gd fmla="*/ 78 w 142" name="T10"/>
                <a:gd fmla="*/ 64 h 223" name="T11"/>
                <a:gd fmla="*/ 0 w 142" name="T12"/>
                <a:gd fmla="*/ 64 h 223" name="T13"/>
                <a:gd fmla="*/ 90 w 142" name="T14"/>
                <a:gd fmla="*/ 78 h 223" name="T15"/>
                <a:gd fmla="*/ 123 w 142" name="T16"/>
                <a:gd fmla="*/ 45 h 223" name="T17"/>
                <a:gd fmla="*/ 123 w 142" name="T18"/>
                <a:gd fmla="*/ 178 h 223" name="T19"/>
                <a:gd fmla="*/ 90 w 142" name="T20"/>
                <a:gd fmla="*/ 144 h 223" name="T21"/>
                <a:gd fmla="*/ 85 w 142" name="T22"/>
                <a:gd fmla="*/ 140 h 223" name="T23"/>
                <a:gd fmla="*/ 78 w 142" name="T24"/>
                <a:gd fmla="*/ 140 h 223" name="T25"/>
                <a:gd fmla="*/ 19 w 142" name="T26"/>
                <a:gd fmla="*/ 140 h 223" name="T27"/>
                <a:gd fmla="*/ 19 w 142" name="T28"/>
                <a:gd fmla="*/ 83 h 223" name="T29"/>
                <a:gd fmla="*/ 78 w 142" name="T30"/>
                <a:gd fmla="*/ 83 h 223" name="T31"/>
                <a:gd fmla="*/ 85 w 142" name="T32"/>
                <a:gd fmla="*/ 83 h 223" name="T33"/>
                <a:gd fmla="*/ 90 w 142" name="T34"/>
                <a:gd fmla="*/ 78 h 22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23" w="142">
                  <a:moveTo>
                    <a:pt x="0" y="64"/>
                  </a:moveTo>
                  <a:lnTo>
                    <a:pt x="0" y="159"/>
                  </a:lnTo>
                  <a:lnTo>
                    <a:pt x="78" y="159"/>
                  </a:lnTo>
                  <a:lnTo>
                    <a:pt x="142" y="223"/>
                  </a:lnTo>
                  <a:lnTo>
                    <a:pt x="142" y="0"/>
                  </a:lnTo>
                  <a:lnTo>
                    <a:pt x="78" y="64"/>
                  </a:lnTo>
                  <a:lnTo>
                    <a:pt x="0" y="64"/>
                  </a:lnTo>
                  <a:close/>
                  <a:moveTo>
                    <a:pt x="90" y="78"/>
                  </a:moveTo>
                  <a:lnTo>
                    <a:pt x="123" y="45"/>
                  </a:lnTo>
                  <a:lnTo>
                    <a:pt x="123" y="178"/>
                  </a:lnTo>
                  <a:lnTo>
                    <a:pt x="90" y="144"/>
                  </a:lnTo>
                  <a:lnTo>
                    <a:pt x="85" y="140"/>
                  </a:lnTo>
                  <a:lnTo>
                    <a:pt x="78" y="140"/>
                  </a:lnTo>
                  <a:lnTo>
                    <a:pt x="19" y="140"/>
                  </a:lnTo>
                  <a:lnTo>
                    <a:pt x="19" y="83"/>
                  </a:lnTo>
                  <a:lnTo>
                    <a:pt x="78" y="83"/>
                  </a:lnTo>
                  <a:lnTo>
                    <a:pt x="85" y="83"/>
                  </a:lnTo>
                  <a:lnTo>
                    <a:pt x="90" y="78"/>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59" name="Freeform 27"/>
            <p:cNvSpPr/>
            <p:nvPr/>
          </p:nvSpPr>
          <p:spPr bwMode="auto">
            <a:xfrm>
              <a:off x="1639888" y="2541588"/>
              <a:ext cx="98425" cy="450850"/>
            </a:xfrm>
            <a:custGeom>
              <a:gdLst>
                <a:gd fmla="*/ 6 w 26" name="T0"/>
                <a:gd fmla="*/ 0 h 120" name="T1"/>
                <a:gd fmla="*/ 0 w 26" name="T2"/>
                <a:gd fmla="*/ 5 h 120" name="T3"/>
                <a:gd fmla="*/ 18 w 26" name="T4"/>
                <a:gd fmla="*/ 60 h 120" name="T5"/>
                <a:gd fmla="*/ 0 w 26" name="T6"/>
                <a:gd fmla="*/ 115 h 120" name="T7"/>
                <a:gd fmla="*/ 6 w 26" name="T8"/>
                <a:gd fmla="*/ 120 h 120" name="T9"/>
                <a:gd fmla="*/ 26 w 26" name="T10"/>
                <a:gd fmla="*/ 60 h 120" name="T11"/>
                <a:gd fmla="*/ 6 w 26" name="T12"/>
                <a:gd fmla="*/ 0 h 120" name="T13"/>
              </a:gdLst>
              <a:cxnLst>
                <a:cxn ang="0">
                  <a:pos x="T0" y="T1"/>
                </a:cxn>
                <a:cxn ang="0">
                  <a:pos x="T2" y="T3"/>
                </a:cxn>
                <a:cxn ang="0">
                  <a:pos x="T4" y="T5"/>
                </a:cxn>
                <a:cxn ang="0">
                  <a:pos x="T6" y="T7"/>
                </a:cxn>
                <a:cxn ang="0">
                  <a:pos x="T8" y="T9"/>
                </a:cxn>
                <a:cxn ang="0">
                  <a:pos x="T10" y="T11"/>
                </a:cxn>
                <a:cxn ang="0">
                  <a:pos x="T12" y="T13"/>
                </a:cxn>
              </a:cxnLst>
              <a:rect b="b" l="0" r="r" t="0"/>
              <a:pathLst>
                <a:path h="120" w="26">
                  <a:moveTo>
                    <a:pt x="6" y="0"/>
                  </a:moveTo>
                  <a:cubicBezTo>
                    <a:pt x="0" y="5"/>
                    <a:pt x="0" y="5"/>
                    <a:pt x="0" y="5"/>
                  </a:cubicBezTo>
                  <a:cubicBezTo>
                    <a:pt x="11" y="20"/>
                    <a:pt x="18" y="39"/>
                    <a:pt x="18" y="60"/>
                  </a:cubicBezTo>
                  <a:cubicBezTo>
                    <a:pt x="18" y="80"/>
                    <a:pt x="11" y="99"/>
                    <a:pt x="0" y="115"/>
                  </a:cubicBezTo>
                  <a:cubicBezTo>
                    <a:pt x="6" y="120"/>
                    <a:pt x="6" y="120"/>
                    <a:pt x="6" y="120"/>
                  </a:cubicBezTo>
                  <a:cubicBezTo>
                    <a:pt x="19" y="103"/>
                    <a:pt x="26" y="82"/>
                    <a:pt x="26" y="60"/>
                  </a:cubicBezTo>
                  <a:cubicBezTo>
                    <a:pt x="26" y="37"/>
                    <a:pt x="19" y="17"/>
                    <a:pt x="6" y="0"/>
                  </a:cubicBezTo>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60" name="Freeform 28"/>
            <p:cNvSpPr/>
            <p:nvPr/>
          </p:nvSpPr>
          <p:spPr bwMode="auto">
            <a:xfrm>
              <a:off x="1565275" y="2598738"/>
              <a:ext cx="82550" cy="338138"/>
            </a:xfrm>
            <a:custGeom>
              <a:gdLst>
                <a:gd fmla="*/ 7 w 22" name="T0"/>
                <a:gd fmla="*/ 90 h 90" name="T1"/>
                <a:gd fmla="*/ 22 w 22" name="T2"/>
                <a:gd fmla="*/ 45 h 90" name="T3"/>
                <a:gd fmla="*/ 7 w 22" name="T4"/>
                <a:gd fmla="*/ 0 h 90" name="T5"/>
                <a:gd fmla="*/ 0 w 22" name="T6"/>
                <a:gd fmla="*/ 4 h 90" name="T7"/>
                <a:gd fmla="*/ 14 w 22" name="T8"/>
                <a:gd fmla="*/ 45 h 90" name="T9"/>
                <a:gd fmla="*/ 0 w 22" name="T10"/>
                <a:gd fmla="*/ 85 h 90" name="T11"/>
                <a:gd fmla="*/ 7 w 22" name="T12"/>
                <a:gd fmla="*/ 90 h 90" name="T13"/>
              </a:gdLst>
              <a:cxnLst>
                <a:cxn ang="0">
                  <a:pos x="T0" y="T1"/>
                </a:cxn>
                <a:cxn ang="0">
                  <a:pos x="T2" y="T3"/>
                </a:cxn>
                <a:cxn ang="0">
                  <a:pos x="T4" y="T5"/>
                </a:cxn>
                <a:cxn ang="0">
                  <a:pos x="T6" y="T7"/>
                </a:cxn>
                <a:cxn ang="0">
                  <a:pos x="T8" y="T9"/>
                </a:cxn>
                <a:cxn ang="0">
                  <a:pos x="T10" y="T11"/>
                </a:cxn>
                <a:cxn ang="0">
                  <a:pos x="T12" y="T13"/>
                </a:cxn>
              </a:cxnLst>
              <a:rect b="b" l="0" r="r" t="0"/>
              <a:pathLst>
                <a:path h="90" w="22">
                  <a:moveTo>
                    <a:pt x="7" y="90"/>
                  </a:moveTo>
                  <a:cubicBezTo>
                    <a:pt x="16" y="78"/>
                    <a:pt x="22" y="62"/>
                    <a:pt x="22" y="45"/>
                  </a:cubicBezTo>
                  <a:cubicBezTo>
                    <a:pt x="22" y="28"/>
                    <a:pt x="16" y="12"/>
                    <a:pt x="7" y="0"/>
                  </a:cubicBezTo>
                  <a:cubicBezTo>
                    <a:pt x="0" y="4"/>
                    <a:pt x="0" y="4"/>
                    <a:pt x="0" y="4"/>
                  </a:cubicBezTo>
                  <a:cubicBezTo>
                    <a:pt x="9" y="16"/>
                    <a:pt x="14" y="30"/>
                    <a:pt x="14" y="45"/>
                  </a:cubicBezTo>
                  <a:cubicBezTo>
                    <a:pt x="14" y="60"/>
                    <a:pt x="9" y="74"/>
                    <a:pt x="0" y="85"/>
                  </a:cubicBezTo>
                  <a:lnTo>
                    <a:pt x="7" y="90"/>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61" name="Freeform 29"/>
            <p:cNvSpPr/>
            <p:nvPr/>
          </p:nvSpPr>
          <p:spPr bwMode="auto">
            <a:xfrm>
              <a:off x="1493838" y="2651125"/>
              <a:ext cx="63500" cy="233363"/>
            </a:xfrm>
            <a:custGeom>
              <a:gdLst>
                <a:gd fmla="*/ 7 w 17" name="T0"/>
                <a:gd fmla="*/ 62 h 62" name="T1"/>
                <a:gd fmla="*/ 17 w 17" name="T2"/>
                <a:gd fmla="*/ 31 h 62" name="T3"/>
                <a:gd fmla="*/ 7 w 17" name="T4"/>
                <a:gd fmla="*/ 0 h 62" name="T5"/>
                <a:gd fmla="*/ 0 w 17" name="T6"/>
                <a:gd fmla="*/ 5 h 62" name="T7"/>
                <a:gd fmla="*/ 9 w 17" name="T8"/>
                <a:gd fmla="*/ 31 h 62" name="T9"/>
                <a:gd fmla="*/ 0 w 17" name="T10"/>
                <a:gd fmla="*/ 57 h 62" name="T11"/>
                <a:gd fmla="*/ 7 w 17" name="T12"/>
                <a:gd fmla="*/ 62 h 62" name="T13"/>
              </a:gdLst>
              <a:cxnLst>
                <a:cxn ang="0">
                  <a:pos x="T0" y="T1"/>
                </a:cxn>
                <a:cxn ang="0">
                  <a:pos x="T2" y="T3"/>
                </a:cxn>
                <a:cxn ang="0">
                  <a:pos x="T4" y="T5"/>
                </a:cxn>
                <a:cxn ang="0">
                  <a:pos x="T6" y="T7"/>
                </a:cxn>
                <a:cxn ang="0">
                  <a:pos x="T8" y="T9"/>
                </a:cxn>
                <a:cxn ang="0">
                  <a:pos x="T10" y="T11"/>
                </a:cxn>
                <a:cxn ang="0">
                  <a:pos x="T12" y="T13"/>
                </a:cxn>
              </a:cxnLst>
              <a:rect b="b" l="0" r="r" t="0"/>
              <a:pathLst>
                <a:path h="62" w="17">
                  <a:moveTo>
                    <a:pt x="7" y="62"/>
                  </a:moveTo>
                  <a:cubicBezTo>
                    <a:pt x="13" y="53"/>
                    <a:pt x="17" y="42"/>
                    <a:pt x="17" y="31"/>
                  </a:cubicBezTo>
                  <a:cubicBezTo>
                    <a:pt x="17" y="19"/>
                    <a:pt x="13" y="9"/>
                    <a:pt x="7" y="0"/>
                  </a:cubicBezTo>
                  <a:cubicBezTo>
                    <a:pt x="0" y="5"/>
                    <a:pt x="0" y="5"/>
                    <a:pt x="0" y="5"/>
                  </a:cubicBezTo>
                  <a:cubicBezTo>
                    <a:pt x="6" y="12"/>
                    <a:pt x="9" y="21"/>
                    <a:pt x="9" y="31"/>
                  </a:cubicBezTo>
                  <a:cubicBezTo>
                    <a:pt x="9" y="41"/>
                    <a:pt x="6" y="50"/>
                    <a:pt x="0" y="57"/>
                  </a:cubicBezTo>
                  <a:lnTo>
                    <a:pt x="7" y="62"/>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62" name="Freeform 30"/>
            <p:cNvSpPr/>
            <p:nvPr/>
          </p:nvSpPr>
          <p:spPr bwMode="auto">
            <a:xfrm>
              <a:off x="987425" y="2392363"/>
              <a:ext cx="638175" cy="750888"/>
            </a:xfrm>
            <a:custGeom>
              <a:gdLst>
                <a:gd fmla="*/ 100 w 170" name="T0"/>
                <a:gd fmla="*/ 192 h 200" name="T1"/>
                <a:gd fmla="*/ 8 w 170" name="T2"/>
                <a:gd fmla="*/ 100 h 200" name="T3"/>
                <a:gd fmla="*/ 100 w 170" name="T4"/>
                <a:gd fmla="*/ 8 h 200" name="T5"/>
                <a:gd fmla="*/ 165 w 170" name="T6"/>
                <a:gd fmla="*/ 35 h 200" name="T7"/>
                <a:gd fmla="*/ 170 w 170" name="T8"/>
                <a:gd fmla="*/ 29 h 200" name="T9"/>
                <a:gd fmla="*/ 100 w 170" name="T10"/>
                <a:gd fmla="*/ 0 h 200" name="T11"/>
                <a:gd fmla="*/ 0 w 170" name="T12"/>
                <a:gd fmla="*/ 100 h 200" name="T13"/>
                <a:gd fmla="*/ 100 w 170" name="T14"/>
                <a:gd fmla="*/ 200 h 200" name="T15"/>
                <a:gd fmla="*/ 170 w 170" name="T16"/>
                <a:gd fmla="*/ 171 h 200" name="T17"/>
                <a:gd fmla="*/ 165 w 170" name="T18"/>
                <a:gd fmla="*/ 165 h 200" name="T19"/>
                <a:gd fmla="*/ 100 w 170" name="T20"/>
                <a:gd fmla="*/ 192 h 20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00" w="170">
                  <a:moveTo>
                    <a:pt x="100" y="192"/>
                  </a:moveTo>
                  <a:cubicBezTo>
                    <a:pt x="49" y="192"/>
                    <a:pt x="8" y="151"/>
                    <a:pt x="8" y="100"/>
                  </a:cubicBezTo>
                  <a:cubicBezTo>
                    <a:pt x="8" y="49"/>
                    <a:pt x="49" y="8"/>
                    <a:pt x="100" y="8"/>
                  </a:cubicBezTo>
                  <a:cubicBezTo>
                    <a:pt x="125" y="8"/>
                    <a:pt x="148" y="18"/>
                    <a:pt x="165" y="35"/>
                  </a:cubicBezTo>
                  <a:cubicBezTo>
                    <a:pt x="170" y="29"/>
                    <a:pt x="170" y="29"/>
                    <a:pt x="170" y="29"/>
                  </a:cubicBezTo>
                  <a:cubicBezTo>
                    <a:pt x="152" y="11"/>
                    <a:pt x="127" y="0"/>
                    <a:pt x="100" y="0"/>
                  </a:cubicBezTo>
                  <a:cubicBezTo>
                    <a:pt x="45" y="0"/>
                    <a:pt x="0" y="45"/>
                    <a:pt x="0" y="100"/>
                  </a:cubicBezTo>
                  <a:cubicBezTo>
                    <a:pt x="0" y="155"/>
                    <a:pt x="45" y="200"/>
                    <a:pt x="100" y="200"/>
                  </a:cubicBezTo>
                  <a:cubicBezTo>
                    <a:pt x="127" y="200"/>
                    <a:pt x="152" y="189"/>
                    <a:pt x="170" y="171"/>
                  </a:cubicBezTo>
                  <a:cubicBezTo>
                    <a:pt x="165" y="165"/>
                    <a:pt x="165" y="165"/>
                    <a:pt x="165" y="165"/>
                  </a:cubicBezTo>
                  <a:cubicBezTo>
                    <a:pt x="148" y="182"/>
                    <a:pt x="125" y="192"/>
                    <a:pt x="100" y="192"/>
                  </a:cubicBezTo>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grpSp>
      <p:grpSp>
        <p:nvGrpSpPr>
          <p:cNvPr id="163" name="组合 162"/>
          <p:cNvGrpSpPr/>
          <p:nvPr/>
        </p:nvGrpSpPr>
        <p:grpSpPr>
          <a:xfrm>
            <a:off x="3150789" y="2355228"/>
            <a:ext cx="709597" cy="709597"/>
            <a:chOff x="2371725" y="2392363"/>
            <a:chExt cx="750888" cy="750888"/>
          </a:xfrm>
          <a:solidFill>
            <a:srgbClr val="157E9F"/>
          </a:solidFill>
        </p:grpSpPr>
        <p:sp>
          <p:nvSpPr>
            <p:cNvPr id="164" name="Freeform 31"/>
            <p:cNvSpPr>
              <a:spLocks noEditPoints="1"/>
            </p:cNvSpPr>
            <p:nvPr/>
          </p:nvSpPr>
          <p:spPr bwMode="auto">
            <a:xfrm>
              <a:off x="2613025" y="2590800"/>
              <a:ext cx="225425" cy="354013"/>
            </a:xfrm>
            <a:custGeom>
              <a:gdLst>
                <a:gd fmla="*/ 0 w 142" name="T0"/>
                <a:gd fmla="*/ 64 h 223" name="T1"/>
                <a:gd fmla="*/ 0 w 142" name="T2"/>
                <a:gd fmla="*/ 159 h 223" name="T3"/>
                <a:gd fmla="*/ 75 w 142" name="T4"/>
                <a:gd fmla="*/ 159 h 223" name="T5"/>
                <a:gd fmla="*/ 142 w 142" name="T6"/>
                <a:gd fmla="*/ 223 h 223" name="T7"/>
                <a:gd fmla="*/ 142 w 142" name="T8"/>
                <a:gd fmla="*/ 0 h 223" name="T9"/>
                <a:gd fmla="*/ 75 w 142" name="T10"/>
                <a:gd fmla="*/ 64 h 223" name="T11"/>
                <a:gd fmla="*/ 0 w 142" name="T12"/>
                <a:gd fmla="*/ 64 h 223" name="T13"/>
                <a:gd fmla="*/ 90 w 142" name="T14"/>
                <a:gd fmla="*/ 78 h 223" name="T15"/>
                <a:gd fmla="*/ 123 w 142" name="T16"/>
                <a:gd fmla="*/ 45 h 223" name="T17"/>
                <a:gd fmla="*/ 123 w 142" name="T18"/>
                <a:gd fmla="*/ 178 h 223" name="T19"/>
                <a:gd fmla="*/ 90 w 142" name="T20"/>
                <a:gd fmla="*/ 144 h 223" name="T21"/>
                <a:gd fmla="*/ 85 w 142" name="T22"/>
                <a:gd fmla="*/ 140 h 223" name="T23"/>
                <a:gd fmla="*/ 75 w 142" name="T24"/>
                <a:gd fmla="*/ 140 h 223" name="T25"/>
                <a:gd fmla="*/ 19 w 142" name="T26"/>
                <a:gd fmla="*/ 140 h 223" name="T27"/>
                <a:gd fmla="*/ 19 w 142" name="T28"/>
                <a:gd fmla="*/ 83 h 223" name="T29"/>
                <a:gd fmla="*/ 75 w 142" name="T30"/>
                <a:gd fmla="*/ 83 h 223" name="T31"/>
                <a:gd fmla="*/ 85 w 142" name="T32"/>
                <a:gd fmla="*/ 83 h 223" name="T33"/>
                <a:gd fmla="*/ 90 w 142" name="T34"/>
                <a:gd fmla="*/ 78 h 22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23" w="142">
                  <a:moveTo>
                    <a:pt x="0" y="64"/>
                  </a:moveTo>
                  <a:lnTo>
                    <a:pt x="0" y="159"/>
                  </a:lnTo>
                  <a:lnTo>
                    <a:pt x="75" y="159"/>
                  </a:lnTo>
                  <a:lnTo>
                    <a:pt x="142" y="223"/>
                  </a:lnTo>
                  <a:lnTo>
                    <a:pt x="142" y="0"/>
                  </a:lnTo>
                  <a:lnTo>
                    <a:pt x="75" y="64"/>
                  </a:lnTo>
                  <a:lnTo>
                    <a:pt x="0" y="64"/>
                  </a:lnTo>
                  <a:close/>
                  <a:moveTo>
                    <a:pt x="90" y="78"/>
                  </a:moveTo>
                  <a:lnTo>
                    <a:pt x="123" y="45"/>
                  </a:lnTo>
                  <a:lnTo>
                    <a:pt x="123" y="178"/>
                  </a:lnTo>
                  <a:lnTo>
                    <a:pt x="90" y="144"/>
                  </a:lnTo>
                  <a:lnTo>
                    <a:pt x="85" y="140"/>
                  </a:lnTo>
                  <a:lnTo>
                    <a:pt x="75" y="140"/>
                  </a:lnTo>
                  <a:lnTo>
                    <a:pt x="19" y="140"/>
                  </a:lnTo>
                  <a:lnTo>
                    <a:pt x="19" y="83"/>
                  </a:lnTo>
                  <a:lnTo>
                    <a:pt x="75" y="83"/>
                  </a:lnTo>
                  <a:lnTo>
                    <a:pt x="85" y="83"/>
                  </a:lnTo>
                  <a:lnTo>
                    <a:pt x="90" y="78"/>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65" name="Freeform 32"/>
            <p:cNvSpPr>
              <a:spLocks noEditPoints="1"/>
            </p:cNvSpPr>
            <p:nvPr/>
          </p:nvSpPr>
          <p:spPr bwMode="auto">
            <a:xfrm>
              <a:off x="2371725" y="2392363"/>
              <a:ext cx="750888" cy="750888"/>
            </a:xfrm>
            <a:custGeom>
              <a:gdLst>
                <a:gd fmla="*/ 100 w 200" name="T0"/>
                <a:gd fmla="*/ 0 h 200" name="T1"/>
                <a:gd fmla="*/ 0 w 200" name="T2"/>
                <a:gd fmla="*/ 100 h 200" name="T3"/>
                <a:gd fmla="*/ 100 w 200" name="T4"/>
                <a:gd fmla="*/ 200 h 200" name="T5"/>
                <a:gd fmla="*/ 200 w 200" name="T6"/>
                <a:gd fmla="*/ 100 h 200" name="T7"/>
                <a:gd fmla="*/ 100 w 200" name="T8"/>
                <a:gd fmla="*/ 0 h 200" name="T9"/>
                <a:gd fmla="*/ 100 w 200" name="T10"/>
                <a:gd fmla="*/ 192 h 200" name="T11"/>
                <a:gd fmla="*/ 8 w 200" name="T12"/>
                <a:gd fmla="*/ 100 h 200" name="T13"/>
                <a:gd fmla="*/ 100 w 200" name="T14"/>
                <a:gd fmla="*/ 8 h 200" name="T15"/>
                <a:gd fmla="*/ 192 w 200" name="T16"/>
                <a:gd fmla="*/ 100 h 200" name="T17"/>
                <a:gd fmla="*/ 100 w 200" name="T18"/>
                <a:gd fmla="*/ 192 h 20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0" w="200">
                  <a:moveTo>
                    <a:pt x="100" y="0"/>
                  </a:moveTo>
                  <a:cubicBezTo>
                    <a:pt x="44" y="0"/>
                    <a:pt x="0" y="45"/>
                    <a:pt x="0" y="100"/>
                  </a:cubicBezTo>
                  <a:cubicBezTo>
                    <a:pt x="0" y="155"/>
                    <a:pt x="44" y="200"/>
                    <a:pt x="100" y="200"/>
                  </a:cubicBezTo>
                  <a:cubicBezTo>
                    <a:pt x="155" y="200"/>
                    <a:pt x="200" y="155"/>
                    <a:pt x="200" y="100"/>
                  </a:cubicBezTo>
                  <a:cubicBezTo>
                    <a:pt x="200" y="45"/>
                    <a:pt x="155" y="0"/>
                    <a:pt x="100" y="0"/>
                  </a:cubicBezTo>
                  <a:moveTo>
                    <a:pt x="100" y="192"/>
                  </a:moveTo>
                  <a:cubicBezTo>
                    <a:pt x="49" y="192"/>
                    <a:pt x="8" y="151"/>
                    <a:pt x="8" y="100"/>
                  </a:cubicBezTo>
                  <a:cubicBezTo>
                    <a:pt x="8" y="49"/>
                    <a:pt x="49" y="8"/>
                    <a:pt x="100" y="8"/>
                  </a:cubicBezTo>
                  <a:cubicBezTo>
                    <a:pt x="150" y="8"/>
                    <a:pt x="192" y="49"/>
                    <a:pt x="192" y="100"/>
                  </a:cubicBezTo>
                  <a:cubicBezTo>
                    <a:pt x="192" y="151"/>
                    <a:pt x="150" y="192"/>
                    <a:pt x="100" y="192"/>
                  </a:cubicBezTo>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grpSp>
      <p:sp>
        <p:nvSpPr>
          <p:cNvPr id="166" name="Freeform 33"/>
          <p:cNvSpPr>
            <a:spLocks noEditPoints="1"/>
          </p:cNvSpPr>
          <p:nvPr/>
        </p:nvSpPr>
        <p:spPr bwMode="auto">
          <a:xfrm>
            <a:off x="5705162" y="2411058"/>
            <a:ext cx="680814" cy="596284"/>
          </a:xfrm>
          <a:custGeom>
            <a:gdLst>
              <a:gd fmla="*/ 473268 w 454" name="T0"/>
              <a:gd fmla="*/ 0 h 398" name="T1"/>
              <a:gd fmla="*/ 0 w 454" name="T2"/>
              <a:gd fmla="*/ 0 h 398" name="T3"/>
              <a:gd fmla="*/ 0 w 454" name="T4"/>
              <a:gd fmla="*/ 297096 h 398" name="T5"/>
              <a:gd fmla="*/ 162621 w 454" name="T6"/>
              <a:gd fmla="*/ 297096 h 398" name="T7"/>
              <a:gd fmla="*/ 59419 w 454" name="T8"/>
              <a:gd fmla="*/ 414892 h 398" name="T9"/>
              <a:gd fmla="*/ 413849 w 454" name="T10"/>
              <a:gd fmla="*/ 414892 h 398" name="T11"/>
              <a:gd fmla="*/ 312732 w 454" name="T12"/>
              <a:gd fmla="*/ 297096 h 398" name="T13"/>
              <a:gd fmla="*/ 473268 w 454" name="T14"/>
              <a:gd fmla="*/ 297096 h 398" name="T15"/>
              <a:gd fmla="*/ 473268 w 454" name="T16"/>
              <a:gd fmla="*/ 0 h 398" name="T17"/>
              <a:gd fmla="*/ 103202 w 454" name="T18"/>
              <a:gd fmla="*/ 395086 h 398" name="T19"/>
              <a:gd fmla="*/ 236634 w 454" name="T20"/>
              <a:gd fmla="*/ 237677 h 398" name="T21"/>
              <a:gd fmla="*/ 372151 w 454" name="T22"/>
              <a:gd fmla="*/ 395086 h 398" name="T23"/>
              <a:gd fmla="*/ 103202 w 454" name="T24"/>
              <a:gd fmla="*/ 395086 h 398" name="T25"/>
              <a:gd fmla="*/ 453462 w 454" name="T26"/>
              <a:gd fmla="*/ 277290 h 398" name="T27"/>
              <a:gd fmla="*/ 296053 w 454" name="T28"/>
              <a:gd fmla="*/ 277290 h 398" name="T29"/>
              <a:gd fmla="*/ 236634 w 454" name="T30"/>
              <a:gd fmla="*/ 207446 h 398" name="T31"/>
              <a:gd fmla="*/ 177215 w 454" name="T32"/>
              <a:gd fmla="*/ 277290 h 398" name="T33"/>
              <a:gd fmla="*/ 19806 w 454" name="T34"/>
              <a:gd fmla="*/ 277290 h 398" name="T35"/>
              <a:gd fmla="*/ 19806 w 454" name="T36"/>
              <a:gd fmla="*/ 19806 h 398" name="T37"/>
              <a:gd fmla="*/ 453462 w 454" name="T38"/>
              <a:gd fmla="*/ 19806 h 398" name="T39"/>
              <a:gd fmla="*/ 453462 w 454" name="T40"/>
              <a:gd fmla="*/ 277290 h 398"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398" w="453">
                <a:moveTo>
                  <a:pt x="454" y="0"/>
                </a:moveTo>
                <a:lnTo>
                  <a:pt x="0" y="0"/>
                </a:lnTo>
                <a:lnTo>
                  <a:pt x="0" y="285"/>
                </a:lnTo>
                <a:lnTo>
                  <a:pt x="156" y="285"/>
                </a:lnTo>
                <a:lnTo>
                  <a:pt x="57" y="398"/>
                </a:lnTo>
                <a:lnTo>
                  <a:pt x="397" y="398"/>
                </a:lnTo>
                <a:lnTo>
                  <a:pt x="300" y="285"/>
                </a:lnTo>
                <a:lnTo>
                  <a:pt x="454" y="285"/>
                </a:lnTo>
                <a:lnTo>
                  <a:pt x="454" y="0"/>
                </a:lnTo>
                <a:close/>
                <a:moveTo>
                  <a:pt x="99" y="379"/>
                </a:moveTo>
                <a:lnTo>
                  <a:pt x="227" y="228"/>
                </a:lnTo>
                <a:lnTo>
                  <a:pt x="357" y="379"/>
                </a:lnTo>
                <a:lnTo>
                  <a:pt x="99" y="379"/>
                </a:lnTo>
                <a:close/>
                <a:moveTo>
                  <a:pt x="435" y="266"/>
                </a:moveTo>
                <a:lnTo>
                  <a:pt x="284" y="266"/>
                </a:lnTo>
                <a:lnTo>
                  <a:pt x="227" y="199"/>
                </a:lnTo>
                <a:lnTo>
                  <a:pt x="170" y="266"/>
                </a:lnTo>
                <a:lnTo>
                  <a:pt x="19" y="266"/>
                </a:lnTo>
                <a:lnTo>
                  <a:pt x="19" y="19"/>
                </a:lnTo>
                <a:lnTo>
                  <a:pt x="435" y="19"/>
                </a:lnTo>
                <a:lnTo>
                  <a:pt x="435" y="266"/>
                </a:lnTo>
                <a:close/>
              </a:path>
            </a:pathLst>
          </a:custGeom>
          <a:solidFill>
            <a:srgbClr val="157E9F"/>
          </a:solidFill>
          <a:ln>
            <a:noFill/>
          </a:ln>
          <a:extLst>
            <a:ext uri="{91240B29-F687-4F45-9708-019B960494DF}">
              <a14:hiddenLine w="9525">
                <a:solidFill>
                  <a:srgbClr val="000000"/>
                </a:solidFill>
                <a:round/>
              </a14:hiddenLine>
            </a:ext>
          </a:extLst>
        </p:spPr>
        <p:txBody>
          <a:bodyPr/>
          <a:lstStyle/>
          <a:p>
            <a:endParaRPr altLang="en-US" lang="zh-CN"/>
          </a:p>
        </p:txBody>
      </p:sp>
      <p:grpSp>
        <p:nvGrpSpPr>
          <p:cNvPr id="167" name="组合 166"/>
          <p:cNvGrpSpPr/>
          <p:nvPr/>
        </p:nvGrpSpPr>
        <p:grpSpPr>
          <a:xfrm>
            <a:off x="6940304" y="2355228"/>
            <a:ext cx="765104" cy="681092"/>
            <a:chOff x="6381750" y="2392363"/>
            <a:chExt cx="809625" cy="720725"/>
          </a:xfrm>
          <a:solidFill>
            <a:srgbClr val="157E9F"/>
          </a:solidFill>
        </p:grpSpPr>
        <p:sp>
          <p:nvSpPr>
            <p:cNvPr id="168" name="Freeform 34"/>
            <p:cNvSpPr>
              <a:spLocks noEditPoints="1"/>
            </p:cNvSpPr>
            <p:nvPr/>
          </p:nvSpPr>
          <p:spPr bwMode="auto">
            <a:xfrm>
              <a:off x="6381750" y="2511425"/>
              <a:ext cx="809625" cy="601663"/>
            </a:xfrm>
            <a:custGeom>
              <a:gdLst>
                <a:gd fmla="*/ 0 w 510" name="T0"/>
                <a:gd fmla="*/ 379 h 379" name="T1"/>
                <a:gd fmla="*/ 510 w 510" name="T2"/>
                <a:gd fmla="*/ 379 h 379" name="T3"/>
                <a:gd fmla="*/ 510 w 510" name="T4"/>
                <a:gd fmla="*/ 0 h 379" name="T5"/>
                <a:gd fmla="*/ 0 w 510" name="T6"/>
                <a:gd fmla="*/ 0 h 379" name="T7"/>
                <a:gd fmla="*/ 0 w 510" name="T8"/>
                <a:gd fmla="*/ 379 h 379" name="T9"/>
                <a:gd fmla="*/ 492 w 510" name="T10"/>
                <a:gd fmla="*/ 360 h 379" name="T11"/>
                <a:gd fmla="*/ 19 w 510" name="T12"/>
                <a:gd fmla="*/ 360 h 379" name="T13"/>
                <a:gd fmla="*/ 19 w 510" name="T14"/>
                <a:gd fmla="*/ 19 h 379" name="T15"/>
                <a:gd fmla="*/ 492 w 510" name="T16"/>
                <a:gd fmla="*/ 19 h 379" name="T17"/>
                <a:gd fmla="*/ 492 w 510" name="T18"/>
                <a:gd fmla="*/ 360 h 37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9" w="510">
                  <a:moveTo>
                    <a:pt x="0" y="379"/>
                  </a:moveTo>
                  <a:lnTo>
                    <a:pt x="510" y="379"/>
                  </a:lnTo>
                  <a:lnTo>
                    <a:pt x="510" y="0"/>
                  </a:lnTo>
                  <a:lnTo>
                    <a:pt x="0" y="0"/>
                  </a:lnTo>
                  <a:lnTo>
                    <a:pt x="0" y="379"/>
                  </a:lnTo>
                  <a:close/>
                  <a:moveTo>
                    <a:pt x="492" y="360"/>
                  </a:moveTo>
                  <a:lnTo>
                    <a:pt x="19" y="360"/>
                  </a:lnTo>
                  <a:lnTo>
                    <a:pt x="19" y="19"/>
                  </a:lnTo>
                  <a:lnTo>
                    <a:pt x="492" y="19"/>
                  </a:lnTo>
                  <a:lnTo>
                    <a:pt x="492" y="360"/>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69" name="Rectangle 35"/>
            <p:cNvSpPr>
              <a:spLocks noChangeArrowheads="1"/>
            </p:cNvSpPr>
            <p:nvPr/>
          </p:nvSpPr>
          <p:spPr bwMode="auto">
            <a:xfrm>
              <a:off x="6442075" y="2451100"/>
              <a:ext cx="690563" cy="30163"/>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a:defRPr/>
              </a:pPr>
              <a:endParaRPr altLang="en-US" lang="zh-CN"/>
            </a:p>
          </p:txBody>
        </p:sp>
        <p:sp>
          <p:nvSpPr>
            <p:cNvPr id="170" name="Rectangle 36"/>
            <p:cNvSpPr>
              <a:spLocks noChangeArrowheads="1"/>
            </p:cNvSpPr>
            <p:nvPr/>
          </p:nvSpPr>
          <p:spPr bwMode="auto">
            <a:xfrm>
              <a:off x="6500813" y="2392363"/>
              <a:ext cx="571500" cy="28575"/>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a:defRPr/>
              </a:pPr>
              <a:endParaRPr altLang="en-US" lang="zh-CN"/>
            </a:p>
          </p:txBody>
        </p:sp>
      </p:grpSp>
      <p:grpSp>
        <p:nvGrpSpPr>
          <p:cNvPr id="171" name="组合 170"/>
          <p:cNvGrpSpPr/>
          <p:nvPr/>
        </p:nvGrpSpPr>
        <p:grpSpPr>
          <a:xfrm>
            <a:off x="4463468" y="2340225"/>
            <a:ext cx="709597" cy="711096"/>
            <a:chOff x="3760788" y="2376488"/>
            <a:chExt cx="750887" cy="752475"/>
          </a:xfrm>
          <a:solidFill>
            <a:srgbClr val="157E9F"/>
          </a:solidFill>
        </p:grpSpPr>
        <p:sp>
          <p:nvSpPr>
            <p:cNvPr id="172" name="Rectangle 37"/>
            <p:cNvSpPr>
              <a:spLocks noChangeArrowheads="1"/>
            </p:cNvSpPr>
            <p:nvPr/>
          </p:nvSpPr>
          <p:spPr bwMode="auto">
            <a:xfrm>
              <a:off x="3760788" y="2541588"/>
              <a:ext cx="390525" cy="30163"/>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a:defRPr/>
              </a:pPr>
              <a:endParaRPr altLang="en-US" lang="zh-CN"/>
            </a:p>
          </p:txBody>
        </p:sp>
        <p:sp>
          <p:nvSpPr>
            <p:cNvPr id="173" name="Rectangle 38"/>
            <p:cNvSpPr>
              <a:spLocks noChangeArrowheads="1"/>
            </p:cNvSpPr>
            <p:nvPr/>
          </p:nvSpPr>
          <p:spPr bwMode="auto">
            <a:xfrm>
              <a:off x="3760788" y="2676525"/>
              <a:ext cx="390525" cy="30163"/>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a:defRPr/>
              </a:pPr>
              <a:endParaRPr altLang="en-US" lang="zh-CN"/>
            </a:p>
          </p:txBody>
        </p:sp>
        <p:sp>
          <p:nvSpPr>
            <p:cNvPr id="174" name="Rectangle 39"/>
            <p:cNvSpPr>
              <a:spLocks noChangeArrowheads="1"/>
            </p:cNvSpPr>
            <p:nvPr/>
          </p:nvSpPr>
          <p:spPr bwMode="auto">
            <a:xfrm>
              <a:off x="3760788" y="2813050"/>
              <a:ext cx="390525" cy="30163"/>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a:defRPr/>
              </a:pPr>
              <a:endParaRPr altLang="en-US" lang="zh-CN"/>
            </a:p>
          </p:txBody>
        </p:sp>
        <p:sp>
          <p:nvSpPr>
            <p:cNvPr id="175" name="Freeform 40"/>
            <p:cNvSpPr>
              <a:spLocks noEditPoints="1"/>
            </p:cNvSpPr>
            <p:nvPr/>
          </p:nvSpPr>
          <p:spPr bwMode="auto">
            <a:xfrm>
              <a:off x="4060825" y="2376488"/>
              <a:ext cx="450850" cy="752475"/>
            </a:xfrm>
            <a:custGeom>
              <a:gdLst>
                <a:gd fmla="*/ 64 w 120" name="T0"/>
                <a:gd fmla="*/ 49 h 200" name="T1"/>
                <a:gd fmla="*/ 120 w 120" name="T2"/>
                <a:gd fmla="*/ 56 h 200" name="T3"/>
                <a:gd fmla="*/ 56 w 120" name="T4"/>
                <a:gd fmla="*/ 0 h 200" name="T5"/>
                <a:gd fmla="*/ 56 w 120" name="T6"/>
                <a:gd fmla="*/ 6 h 200" name="T7"/>
                <a:gd fmla="*/ 56 w 120" name="T8"/>
                <a:gd fmla="*/ 48 h 200" name="T9"/>
                <a:gd fmla="*/ 56 w 120" name="T10"/>
                <a:gd fmla="*/ 152 h 200" name="T11"/>
                <a:gd fmla="*/ 32 w 120" name="T12"/>
                <a:gd fmla="*/ 152 h 200" name="T13"/>
                <a:gd fmla="*/ 0 w 120" name="T14"/>
                <a:gd fmla="*/ 176 h 200" name="T15"/>
                <a:gd fmla="*/ 32 w 120" name="T16"/>
                <a:gd fmla="*/ 200 h 200" name="T17"/>
                <a:gd fmla="*/ 64 w 120" name="T18"/>
                <a:gd fmla="*/ 152 h 200" name="T19"/>
                <a:gd fmla="*/ 64 w 120" name="T20"/>
                <a:gd fmla="*/ 49 h 200" name="T21"/>
                <a:gd fmla="*/ 112 w 120" name="T22"/>
                <a:gd fmla="*/ 47 h 200" name="T23"/>
                <a:gd fmla="*/ 64 w 120" name="T24"/>
                <a:gd fmla="*/ 41 h 200" name="T25"/>
                <a:gd fmla="*/ 64 w 120" name="T26"/>
                <a:gd fmla="*/ 10 h 200" name="T27"/>
                <a:gd fmla="*/ 112 w 120" name="T28"/>
                <a:gd fmla="*/ 47 h 200" name="T29"/>
                <a:gd fmla="*/ 50 w 120" name="T30"/>
                <a:gd fmla="*/ 186 h 200" name="T31"/>
                <a:gd fmla="*/ 32 w 120" name="T32"/>
                <a:gd fmla="*/ 192 h 200" name="T33"/>
                <a:gd fmla="*/ 8 w 120" name="T34"/>
                <a:gd fmla="*/ 176 h 200" name="T35"/>
                <a:gd fmla="*/ 32 w 120" name="T36"/>
                <a:gd fmla="*/ 160 h 200" name="T37"/>
                <a:gd fmla="*/ 56 w 120" name="T38"/>
                <a:gd fmla="*/ 160 h 200" name="T39"/>
                <a:gd fmla="*/ 56 w 120" name="T40"/>
                <a:gd fmla="*/ 166 h 200" name="T41"/>
                <a:gd fmla="*/ 56 w 120" name="T42"/>
                <a:gd fmla="*/ 166 h 200" name="T43"/>
                <a:gd fmla="*/ 50 w 120" name="T44"/>
                <a:gd fmla="*/ 186 h 200"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00" w="120">
                  <a:moveTo>
                    <a:pt x="64" y="49"/>
                  </a:moveTo>
                  <a:cubicBezTo>
                    <a:pt x="120" y="56"/>
                    <a:pt x="120" y="56"/>
                    <a:pt x="120" y="56"/>
                  </a:cubicBezTo>
                  <a:cubicBezTo>
                    <a:pt x="120" y="16"/>
                    <a:pt x="88" y="8"/>
                    <a:pt x="56" y="0"/>
                  </a:cubicBezTo>
                  <a:cubicBezTo>
                    <a:pt x="56" y="6"/>
                    <a:pt x="56" y="6"/>
                    <a:pt x="56" y="6"/>
                  </a:cubicBezTo>
                  <a:cubicBezTo>
                    <a:pt x="56" y="48"/>
                    <a:pt x="56" y="48"/>
                    <a:pt x="56" y="48"/>
                  </a:cubicBezTo>
                  <a:cubicBezTo>
                    <a:pt x="56" y="152"/>
                    <a:pt x="56" y="152"/>
                    <a:pt x="56" y="152"/>
                  </a:cubicBezTo>
                  <a:cubicBezTo>
                    <a:pt x="32" y="152"/>
                    <a:pt x="32" y="152"/>
                    <a:pt x="32" y="152"/>
                  </a:cubicBezTo>
                  <a:cubicBezTo>
                    <a:pt x="8" y="152"/>
                    <a:pt x="0" y="164"/>
                    <a:pt x="0" y="176"/>
                  </a:cubicBezTo>
                  <a:cubicBezTo>
                    <a:pt x="0" y="185"/>
                    <a:pt x="7" y="200"/>
                    <a:pt x="32" y="200"/>
                  </a:cubicBezTo>
                  <a:cubicBezTo>
                    <a:pt x="68" y="200"/>
                    <a:pt x="64" y="171"/>
                    <a:pt x="64" y="152"/>
                  </a:cubicBezTo>
                  <a:lnTo>
                    <a:pt x="64" y="49"/>
                  </a:lnTo>
                  <a:close/>
                  <a:moveTo>
                    <a:pt x="112" y="47"/>
                  </a:moveTo>
                  <a:cubicBezTo>
                    <a:pt x="64" y="41"/>
                    <a:pt x="64" y="41"/>
                    <a:pt x="64" y="41"/>
                  </a:cubicBezTo>
                  <a:cubicBezTo>
                    <a:pt x="64" y="10"/>
                    <a:pt x="64" y="10"/>
                    <a:pt x="64" y="10"/>
                  </a:cubicBezTo>
                  <a:cubicBezTo>
                    <a:pt x="91" y="17"/>
                    <a:pt x="108" y="25"/>
                    <a:pt x="112" y="47"/>
                  </a:cubicBezTo>
                  <a:moveTo>
                    <a:pt x="50" y="186"/>
                  </a:moveTo>
                  <a:cubicBezTo>
                    <a:pt x="47" y="190"/>
                    <a:pt x="41" y="192"/>
                    <a:pt x="32" y="192"/>
                  </a:cubicBezTo>
                  <a:cubicBezTo>
                    <a:pt x="9" y="192"/>
                    <a:pt x="8" y="178"/>
                    <a:pt x="8" y="176"/>
                  </a:cubicBezTo>
                  <a:cubicBezTo>
                    <a:pt x="8" y="166"/>
                    <a:pt x="17" y="160"/>
                    <a:pt x="32" y="160"/>
                  </a:cubicBezTo>
                  <a:cubicBezTo>
                    <a:pt x="56" y="160"/>
                    <a:pt x="56" y="160"/>
                    <a:pt x="56" y="160"/>
                  </a:cubicBezTo>
                  <a:cubicBezTo>
                    <a:pt x="56" y="166"/>
                    <a:pt x="56" y="166"/>
                    <a:pt x="56" y="166"/>
                  </a:cubicBezTo>
                  <a:cubicBezTo>
                    <a:pt x="56" y="166"/>
                    <a:pt x="56" y="166"/>
                    <a:pt x="56" y="166"/>
                  </a:cubicBezTo>
                  <a:cubicBezTo>
                    <a:pt x="56" y="174"/>
                    <a:pt x="55" y="182"/>
                    <a:pt x="50" y="186"/>
                  </a:cubicBezTo>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grpSp>
      <p:grpSp>
        <p:nvGrpSpPr>
          <p:cNvPr id="176" name="组合 175"/>
          <p:cNvGrpSpPr/>
          <p:nvPr/>
        </p:nvGrpSpPr>
        <p:grpSpPr>
          <a:xfrm>
            <a:off x="9525157" y="2439240"/>
            <a:ext cx="681092" cy="597082"/>
            <a:chOff x="9117013" y="2481263"/>
            <a:chExt cx="720725" cy="631825"/>
          </a:xfrm>
          <a:solidFill>
            <a:srgbClr val="157E9F"/>
          </a:solidFill>
        </p:grpSpPr>
        <p:sp>
          <p:nvSpPr>
            <p:cNvPr id="177" name="Freeform 41"/>
            <p:cNvSpPr>
              <a:spLocks noEditPoints="1"/>
            </p:cNvSpPr>
            <p:nvPr/>
          </p:nvSpPr>
          <p:spPr bwMode="auto">
            <a:xfrm>
              <a:off x="9117013" y="2481263"/>
              <a:ext cx="720725" cy="631825"/>
            </a:xfrm>
            <a:custGeom>
              <a:gdLst>
                <a:gd fmla="*/ 176 w 192" name="T0"/>
                <a:gd fmla="*/ 0 h 168" name="T1"/>
                <a:gd fmla="*/ 16 w 192" name="T2"/>
                <a:gd fmla="*/ 0 h 168" name="T3"/>
                <a:gd fmla="*/ 0 w 192" name="T4"/>
                <a:gd fmla="*/ 16 h 168" name="T5"/>
                <a:gd fmla="*/ 0 w 192" name="T6"/>
                <a:gd fmla="*/ 120 h 168" name="T7"/>
                <a:gd fmla="*/ 16 w 192" name="T8"/>
                <a:gd fmla="*/ 136 h 168" name="T9"/>
                <a:gd fmla="*/ 128 w 192" name="T10"/>
                <a:gd fmla="*/ 136 h 168" name="T11"/>
                <a:gd fmla="*/ 160 w 192" name="T12"/>
                <a:gd fmla="*/ 168 h 168" name="T13"/>
                <a:gd fmla="*/ 160 w 192" name="T14"/>
                <a:gd fmla="*/ 136 h 168" name="T15"/>
                <a:gd fmla="*/ 176 w 192" name="T16"/>
                <a:gd fmla="*/ 136 h 168" name="T17"/>
                <a:gd fmla="*/ 192 w 192" name="T18"/>
                <a:gd fmla="*/ 120 h 168" name="T19"/>
                <a:gd fmla="*/ 192 w 192" name="T20"/>
                <a:gd fmla="*/ 16 h 168" name="T21"/>
                <a:gd fmla="*/ 176 w 192" name="T22"/>
                <a:gd fmla="*/ 0 h 168" name="T23"/>
                <a:gd fmla="*/ 184 w 192" name="T24"/>
                <a:gd fmla="*/ 120 h 168" name="T25"/>
                <a:gd fmla="*/ 176 w 192" name="T26"/>
                <a:gd fmla="*/ 128 h 168" name="T27"/>
                <a:gd fmla="*/ 160 w 192" name="T28"/>
                <a:gd fmla="*/ 128 h 168" name="T29"/>
                <a:gd fmla="*/ 152 w 192" name="T30"/>
                <a:gd fmla="*/ 128 h 168" name="T31"/>
                <a:gd fmla="*/ 152 w 192" name="T32"/>
                <a:gd fmla="*/ 136 h 168" name="T33"/>
                <a:gd fmla="*/ 152 w 192" name="T34"/>
                <a:gd fmla="*/ 149 h 168" name="T35"/>
                <a:gd fmla="*/ 134 w 192" name="T36"/>
                <a:gd fmla="*/ 131 h 168" name="T37"/>
                <a:gd fmla="*/ 131 w 192" name="T38"/>
                <a:gd fmla="*/ 128 h 168" name="T39"/>
                <a:gd fmla="*/ 128 w 192" name="T40"/>
                <a:gd fmla="*/ 128 h 168" name="T41"/>
                <a:gd fmla="*/ 16 w 192" name="T42"/>
                <a:gd fmla="*/ 128 h 168" name="T43"/>
                <a:gd fmla="*/ 8 w 192" name="T44"/>
                <a:gd fmla="*/ 120 h 168" name="T45"/>
                <a:gd fmla="*/ 8 w 192" name="T46"/>
                <a:gd fmla="*/ 16 h 168" name="T47"/>
                <a:gd fmla="*/ 16 w 192" name="T48"/>
                <a:gd fmla="*/ 8 h 168" name="T49"/>
                <a:gd fmla="*/ 176 w 192" name="T50"/>
                <a:gd fmla="*/ 8 h 168" name="T51"/>
                <a:gd fmla="*/ 184 w 192" name="T52"/>
                <a:gd fmla="*/ 16 h 168" name="T53"/>
                <a:gd fmla="*/ 184 w 192" name="T54"/>
                <a:gd fmla="*/ 120 h 16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68" w="192">
                  <a:moveTo>
                    <a:pt x="176" y="0"/>
                  </a:moveTo>
                  <a:cubicBezTo>
                    <a:pt x="16" y="0"/>
                    <a:pt x="16" y="0"/>
                    <a:pt x="16" y="0"/>
                  </a:cubicBezTo>
                  <a:cubicBezTo>
                    <a:pt x="7" y="0"/>
                    <a:pt x="0" y="7"/>
                    <a:pt x="0" y="16"/>
                  </a:cubicBezTo>
                  <a:cubicBezTo>
                    <a:pt x="0" y="120"/>
                    <a:pt x="0" y="120"/>
                    <a:pt x="0" y="120"/>
                  </a:cubicBezTo>
                  <a:cubicBezTo>
                    <a:pt x="0" y="129"/>
                    <a:pt x="7" y="136"/>
                    <a:pt x="16" y="136"/>
                  </a:cubicBezTo>
                  <a:cubicBezTo>
                    <a:pt x="128" y="136"/>
                    <a:pt x="128" y="136"/>
                    <a:pt x="128" y="136"/>
                  </a:cubicBezTo>
                  <a:cubicBezTo>
                    <a:pt x="160" y="168"/>
                    <a:pt x="160" y="168"/>
                    <a:pt x="160" y="168"/>
                  </a:cubicBezTo>
                  <a:cubicBezTo>
                    <a:pt x="160" y="136"/>
                    <a:pt x="160" y="136"/>
                    <a:pt x="160" y="136"/>
                  </a:cubicBezTo>
                  <a:cubicBezTo>
                    <a:pt x="176" y="136"/>
                    <a:pt x="176" y="136"/>
                    <a:pt x="176" y="136"/>
                  </a:cubicBezTo>
                  <a:cubicBezTo>
                    <a:pt x="185" y="136"/>
                    <a:pt x="192" y="129"/>
                    <a:pt x="192" y="120"/>
                  </a:cubicBezTo>
                  <a:cubicBezTo>
                    <a:pt x="192" y="16"/>
                    <a:pt x="192" y="16"/>
                    <a:pt x="192" y="16"/>
                  </a:cubicBezTo>
                  <a:cubicBezTo>
                    <a:pt x="192" y="7"/>
                    <a:pt x="185" y="0"/>
                    <a:pt x="176" y="0"/>
                  </a:cubicBezTo>
                  <a:moveTo>
                    <a:pt x="184" y="120"/>
                  </a:moveTo>
                  <a:cubicBezTo>
                    <a:pt x="184" y="125"/>
                    <a:pt x="180" y="128"/>
                    <a:pt x="176" y="128"/>
                  </a:cubicBezTo>
                  <a:cubicBezTo>
                    <a:pt x="160" y="128"/>
                    <a:pt x="160" y="128"/>
                    <a:pt x="160" y="128"/>
                  </a:cubicBezTo>
                  <a:cubicBezTo>
                    <a:pt x="152" y="128"/>
                    <a:pt x="152" y="128"/>
                    <a:pt x="152" y="128"/>
                  </a:cubicBezTo>
                  <a:cubicBezTo>
                    <a:pt x="152" y="136"/>
                    <a:pt x="152" y="136"/>
                    <a:pt x="152" y="136"/>
                  </a:cubicBezTo>
                  <a:cubicBezTo>
                    <a:pt x="152" y="149"/>
                    <a:pt x="152" y="149"/>
                    <a:pt x="152" y="149"/>
                  </a:cubicBezTo>
                  <a:cubicBezTo>
                    <a:pt x="134" y="131"/>
                    <a:pt x="134" y="131"/>
                    <a:pt x="134" y="131"/>
                  </a:cubicBezTo>
                  <a:cubicBezTo>
                    <a:pt x="131" y="128"/>
                    <a:pt x="131" y="128"/>
                    <a:pt x="131" y="128"/>
                  </a:cubicBezTo>
                  <a:cubicBezTo>
                    <a:pt x="128" y="128"/>
                    <a:pt x="128" y="128"/>
                    <a:pt x="128" y="128"/>
                  </a:cubicBezTo>
                  <a:cubicBezTo>
                    <a:pt x="16" y="128"/>
                    <a:pt x="16" y="128"/>
                    <a:pt x="16" y="128"/>
                  </a:cubicBezTo>
                  <a:cubicBezTo>
                    <a:pt x="11" y="128"/>
                    <a:pt x="8" y="125"/>
                    <a:pt x="8" y="120"/>
                  </a:cubicBezTo>
                  <a:cubicBezTo>
                    <a:pt x="8" y="16"/>
                    <a:pt x="8" y="16"/>
                    <a:pt x="8" y="16"/>
                  </a:cubicBezTo>
                  <a:cubicBezTo>
                    <a:pt x="8" y="12"/>
                    <a:pt x="11" y="8"/>
                    <a:pt x="16" y="8"/>
                  </a:cubicBezTo>
                  <a:cubicBezTo>
                    <a:pt x="176" y="8"/>
                    <a:pt x="176" y="8"/>
                    <a:pt x="176" y="8"/>
                  </a:cubicBezTo>
                  <a:cubicBezTo>
                    <a:pt x="180" y="8"/>
                    <a:pt x="184" y="12"/>
                    <a:pt x="184" y="16"/>
                  </a:cubicBezTo>
                  <a:lnTo>
                    <a:pt x="184" y="120"/>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78" name="Oval 42"/>
            <p:cNvSpPr>
              <a:spLocks noChangeArrowheads="1"/>
            </p:cNvSpPr>
            <p:nvPr/>
          </p:nvSpPr>
          <p:spPr bwMode="auto">
            <a:xfrm>
              <a:off x="9448800" y="2706688"/>
              <a:ext cx="58738" cy="60325"/>
            </a:xfrm>
            <a:prstGeom prst="ellipse">
              <a:avLst/>
            </a:pr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79" name="Oval 43"/>
            <p:cNvSpPr>
              <a:spLocks noChangeArrowheads="1"/>
            </p:cNvSpPr>
            <p:nvPr/>
          </p:nvSpPr>
          <p:spPr bwMode="auto">
            <a:xfrm>
              <a:off x="9567863" y="2706688"/>
              <a:ext cx="60325" cy="60325"/>
            </a:xfrm>
            <a:prstGeom prst="ellipse">
              <a:avLst/>
            </a:pr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80" name="Oval 44"/>
            <p:cNvSpPr>
              <a:spLocks noChangeArrowheads="1"/>
            </p:cNvSpPr>
            <p:nvPr/>
          </p:nvSpPr>
          <p:spPr bwMode="auto">
            <a:xfrm>
              <a:off x="9328150" y="2706688"/>
              <a:ext cx="60325" cy="60325"/>
            </a:xfrm>
            <a:prstGeom prst="ellipse">
              <a:avLst/>
            </a:prstGeom>
            <a:grpFill/>
            <a:ln>
              <a:noFill/>
            </a:ln>
            <a:extLst>
              <a:ext uri="{91240B29-F687-4F45-9708-019B960494DF}">
                <a14:hiddenLine w="9525">
                  <a:solidFill>
                    <a:srgbClr val="000000"/>
                  </a:solidFill>
                  <a:round/>
                </a14:hiddenLine>
              </a:ext>
            </a:extLst>
          </p:spPr>
          <p:txBody>
            <a:bodyPr/>
            <a:lstStyle/>
            <a:p>
              <a:pPr>
                <a:defRPr/>
              </a:pPr>
              <a:endParaRPr altLang="en-US" lang="zh-CN"/>
            </a:p>
          </p:txBody>
        </p:sp>
      </p:grpSp>
      <p:sp>
        <p:nvSpPr>
          <p:cNvPr id="181" name="Freeform 45"/>
          <p:cNvSpPr>
            <a:spLocks noEditPoints="1"/>
          </p:cNvSpPr>
          <p:nvPr/>
        </p:nvSpPr>
        <p:spPr bwMode="auto">
          <a:xfrm>
            <a:off x="10799846" y="2367651"/>
            <a:ext cx="708230" cy="712799"/>
          </a:xfrm>
          <a:custGeom>
            <a:gdLst>
              <a:gd fmla="*/ 345048 w 473" name="T0"/>
              <a:gd fmla="*/ 148027 h 474" name="T1"/>
              <a:gd fmla="*/ 345048 w 473" name="T2"/>
              <a:gd fmla="*/ 0 h 474" name="T3"/>
              <a:gd fmla="*/ 0 w 473" name="T4"/>
              <a:gd fmla="*/ 0 h 474" name="T5"/>
              <a:gd fmla="*/ 0 w 473" name="T6"/>
              <a:gd fmla="*/ 266865 h 474" name="T7"/>
              <a:gd fmla="*/ 148027 w 473" name="T8"/>
              <a:gd fmla="*/ 266865 h 474" name="T9"/>
              <a:gd fmla="*/ 148027 w 473" name="T10"/>
              <a:gd fmla="*/ 414891 h 474" name="T11"/>
              <a:gd fmla="*/ 352345 w 473" name="T12"/>
              <a:gd fmla="*/ 414891 h 474" name="T13"/>
              <a:gd fmla="*/ 431571 w 473" name="T14"/>
              <a:gd fmla="*/ 494117 h 474" name="T15"/>
              <a:gd fmla="*/ 444080 w 473" name="T16"/>
              <a:gd fmla="*/ 494117 h 474" name="T17"/>
              <a:gd fmla="*/ 444080 w 473" name="T18"/>
              <a:gd fmla="*/ 414891 h 474" name="T19"/>
              <a:gd fmla="*/ 493075 w 473" name="T20"/>
              <a:gd fmla="*/ 414891 h 474" name="T21"/>
              <a:gd fmla="*/ 493075 w 473" name="T22"/>
              <a:gd fmla="*/ 148027 h 474" name="T23"/>
              <a:gd fmla="*/ 345048 w 473" name="T24"/>
              <a:gd fmla="*/ 148027 h 474" name="T25"/>
              <a:gd fmla="*/ 19806 w 473" name="T26"/>
              <a:gd fmla="*/ 247059 h 474" name="T27"/>
              <a:gd fmla="*/ 19806 w 473" name="T28"/>
              <a:gd fmla="*/ 19806 h 474" name="T29"/>
              <a:gd fmla="*/ 325242 w 473" name="T30"/>
              <a:gd fmla="*/ 19806 h 474" name="T31"/>
              <a:gd fmla="*/ 325242 w 473" name="T32"/>
              <a:gd fmla="*/ 148027 h 474" name="T33"/>
              <a:gd fmla="*/ 148027 w 473" name="T34"/>
              <a:gd fmla="*/ 148027 h 474" name="T35"/>
              <a:gd fmla="*/ 148027 w 473" name="T36"/>
              <a:gd fmla="*/ 247059 h 474" name="T37"/>
              <a:gd fmla="*/ 19806 w 473" name="T38"/>
              <a:gd fmla="*/ 247059 h 474" name="T39"/>
              <a:gd fmla="*/ 473269 w 473" name="T40"/>
              <a:gd fmla="*/ 395085 h 474" name="T41"/>
              <a:gd fmla="*/ 444080 w 473" name="T42"/>
              <a:gd fmla="*/ 395085 h 474" name="T43"/>
              <a:gd fmla="*/ 424274 w 473" name="T44"/>
              <a:gd fmla="*/ 395085 h 474" name="T45"/>
              <a:gd fmla="*/ 424274 w 473" name="T46"/>
              <a:gd fmla="*/ 414891 h 474" name="T47"/>
              <a:gd fmla="*/ 424274 w 473" name="T48"/>
              <a:gd fmla="*/ 458674 h 474" name="T49"/>
              <a:gd fmla="*/ 367982 w 473" name="T50"/>
              <a:gd fmla="*/ 402382 h 474" name="T51"/>
              <a:gd fmla="*/ 362770 w 473" name="T52"/>
              <a:gd fmla="*/ 395085 h 474" name="T53"/>
              <a:gd fmla="*/ 352345 w 473" name="T54"/>
              <a:gd fmla="*/ 395085 h 474" name="T55"/>
              <a:gd fmla="*/ 167833 w 473" name="T56"/>
              <a:gd fmla="*/ 395085 h 474" name="T57"/>
              <a:gd fmla="*/ 167833 w 473" name="T58"/>
              <a:gd fmla="*/ 167833 h 474" name="T59"/>
              <a:gd fmla="*/ 473269 w 473" name="T60"/>
              <a:gd fmla="*/ 167833 h 474" name="T61"/>
              <a:gd fmla="*/ 473269 w 473" name="T62"/>
              <a:gd fmla="*/ 395085 h 474"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473" w="472">
                <a:moveTo>
                  <a:pt x="331" y="142"/>
                </a:moveTo>
                <a:lnTo>
                  <a:pt x="331" y="0"/>
                </a:lnTo>
                <a:lnTo>
                  <a:pt x="0" y="0"/>
                </a:lnTo>
                <a:lnTo>
                  <a:pt x="0" y="256"/>
                </a:lnTo>
                <a:lnTo>
                  <a:pt x="142" y="256"/>
                </a:lnTo>
                <a:lnTo>
                  <a:pt x="142" y="398"/>
                </a:lnTo>
                <a:lnTo>
                  <a:pt x="338" y="398"/>
                </a:lnTo>
                <a:lnTo>
                  <a:pt x="414" y="474"/>
                </a:lnTo>
                <a:lnTo>
                  <a:pt x="426" y="474"/>
                </a:lnTo>
                <a:lnTo>
                  <a:pt x="426" y="398"/>
                </a:lnTo>
                <a:lnTo>
                  <a:pt x="473" y="398"/>
                </a:lnTo>
                <a:lnTo>
                  <a:pt x="473" y="142"/>
                </a:lnTo>
                <a:lnTo>
                  <a:pt x="331" y="142"/>
                </a:lnTo>
                <a:close/>
                <a:moveTo>
                  <a:pt x="19" y="237"/>
                </a:moveTo>
                <a:lnTo>
                  <a:pt x="19" y="19"/>
                </a:lnTo>
                <a:lnTo>
                  <a:pt x="312" y="19"/>
                </a:lnTo>
                <a:lnTo>
                  <a:pt x="312" y="142"/>
                </a:lnTo>
                <a:lnTo>
                  <a:pt x="142" y="142"/>
                </a:lnTo>
                <a:lnTo>
                  <a:pt x="142" y="237"/>
                </a:lnTo>
                <a:lnTo>
                  <a:pt x="19" y="237"/>
                </a:lnTo>
                <a:close/>
                <a:moveTo>
                  <a:pt x="454" y="379"/>
                </a:moveTo>
                <a:lnTo>
                  <a:pt x="426" y="379"/>
                </a:lnTo>
                <a:lnTo>
                  <a:pt x="407" y="379"/>
                </a:lnTo>
                <a:lnTo>
                  <a:pt x="407" y="398"/>
                </a:lnTo>
                <a:lnTo>
                  <a:pt x="407" y="440"/>
                </a:lnTo>
                <a:lnTo>
                  <a:pt x="353" y="386"/>
                </a:lnTo>
                <a:lnTo>
                  <a:pt x="348" y="379"/>
                </a:lnTo>
                <a:lnTo>
                  <a:pt x="338" y="379"/>
                </a:lnTo>
                <a:lnTo>
                  <a:pt x="161" y="379"/>
                </a:lnTo>
                <a:lnTo>
                  <a:pt x="161" y="161"/>
                </a:lnTo>
                <a:lnTo>
                  <a:pt x="454" y="161"/>
                </a:lnTo>
                <a:lnTo>
                  <a:pt x="454" y="379"/>
                </a:lnTo>
                <a:close/>
              </a:path>
            </a:pathLst>
          </a:custGeom>
          <a:solidFill>
            <a:srgbClr val="157E9F"/>
          </a:solidFill>
          <a:ln>
            <a:noFill/>
          </a:ln>
          <a:extLst>
            <a:ext uri="{91240B29-F687-4F45-9708-019B960494DF}">
              <a14:hiddenLine w="9525">
                <a:solidFill>
                  <a:srgbClr val="000000"/>
                </a:solidFill>
                <a:round/>
              </a14:hiddenLine>
            </a:ext>
          </a:extLst>
        </p:spPr>
        <p:txBody>
          <a:bodyPr/>
          <a:lstStyle/>
          <a:p>
            <a:endParaRPr altLang="en-US" lang="zh-CN"/>
          </a:p>
        </p:txBody>
      </p:sp>
      <p:grpSp>
        <p:nvGrpSpPr>
          <p:cNvPr id="182" name="组合 181"/>
          <p:cNvGrpSpPr/>
          <p:nvPr/>
        </p:nvGrpSpPr>
        <p:grpSpPr>
          <a:xfrm>
            <a:off x="1863613" y="3640903"/>
            <a:ext cx="709597" cy="709597"/>
            <a:chOff x="1009650" y="3752850"/>
            <a:chExt cx="750888" cy="750888"/>
          </a:xfrm>
          <a:solidFill>
            <a:srgbClr val="157E9F"/>
          </a:solidFill>
        </p:grpSpPr>
        <p:sp>
          <p:nvSpPr>
            <p:cNvPr id="183" name="Freeform 46"/>
            <p:cNvSpPr>
              <a:spLocks noEditPoints="1"/>
            </p:cNvSpPr>
            <p:nvPr/>
          </p:nvSpPr>
          <p:spPr bwMode="auto">
            <a:xfrm>
              <a:off x="1009650" y="3752850"/>
              <a:ext cx="750888" cy="750888"/>
            </a:xfrm>
            <a:custGeom>
              <a:gdLst>
                <a:gd fmla="*/ 100 w 200" name="T0"/>
                <a:gd fmla="*/ 0 h 200" name="T1"/>
                <a:gd fmla="*/ 0 w 200" name="T2"/>
                <a:gd fmla="*/ 100 h 200" name="T3"/>
                <a:gd fmla="*/ 100 w 200" name="T4"/>
                <a:gd fmla="*/ 200 h 200" name="T5"/>
                <a:gd fmla="*/ 200 w 200" name="T6"/>
                <a:gd fmla="*/ 100 h 200" name="T7"/>
                <a:gd fmla="*/ 100 w 200" name="T8"/>
                <a:gd fmla="*/ 0 h 200" name="T9"/>
                <a:gd fmla="*/ 100 w 200" name="T10"/>
                <a:gd fmla="*/ 192 h 200" name="T11"/>
                <a:gd fmla="*/ 8 w 200" name="T12"/>
                <a:gd fmla="*/ 100 h 200" name="T13"/>
                <a:gd fmla="*/ 100 w 200" name="T14"/>
                <a:gd fmla="*/ 8 h 200" name="T15"/>
                <a:gd fmla="*/ 192 w 200" name="T16"/>
                <a:gd fmla="*/ 100 h 200" name="T17"/>
                <a:gd fmla="*/ 100 w 200" name="T18"/>
                <a:gd fmla="*/ 192 h 20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0" w="200">
                  <a:moveTo>
                    <a:pt x="100" y="0"/>
                  </a:moveTo>
                  <a:cubicBezTo>
                    <a:pt x="45" y="0"/>
                    <a:pt x="0" y="44"/>
                    <a:pt x="0" y="100"/>
                  </a:cubicBezTo>
                  <a:cubicBezTo>
                    <a:pt x="0" y="155"/>
                    <a:pt x="45" y="200"/>
                    <a:pt x="100" y="200"/>
                  </a:cubicBezTo>
                  <a:cubicBezTo>
                    <a:pt x="155" y="200"/>
                    <a:pt x="200" y="155"/>
                    <a:pt x="200" y="100"/>
                  </a:cubicBezTo>
                  <a:cubicBezTo>
                    <a:pt x="200" y="44"/>
                    <a:pt x="155" y="0"/>
                    <a:pt x="100" y="0"/>
                  </a:cubicBezTo>
                  <a:moveTo>
                    <a:pt x="100" y="192"/>
                  </a:moveTo>
                  <a:cubicBezTo>
                    <a:pt x="49" y="192"/>
                    <a:pt x="8" y="150"/>
                    <a:pt x="8" y="100"/>
                  </a:cubicBezTo>
                  <a:cubicBezTo>
                    <a:pt x="8" y="49"/>
                    <a:pt x="49" y="8"/>
                    <a:pt x="100" y="8"/>
                  </a:cubicBezTo>
                  <a:cubicBezTo>
                    <a:pt x="151" y="8"/>
                    <a:pt x="192" y="49"/>
                    <a:pt x="192" y="100"/>
                  </a:cubicBezTo>
                  <a:cubicBezTo>
                    <a:pt x="192" y="150"/>
                    <a:pt x="151" y="192"/>
                    <a:pt x="100" y="192"/>
                  </a:cubicBezTo>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84" name="Freeform 47"/>
            <p:cNvSpPr/>
            <p:nvPr/>
          </p:nvSpPr>
          <p:spPr bwMode="auto">
            <a:xfrm>
              <a:off x="1265238" y="3929063"/>
              <a:ext cx="225425" cy="274638"/>
            </a:xfrm>
            <a:custGeom>
              <a:gdLst>
                <a:gd fmla="*/ 32 w 60" name="T0"/>
                <a:gd fmla="*/ 0 h 73" name="T1"/>
                <a:gd fmla="*/ 0 w 60" name="T2"/>
                <a:gd fmla="*/ 33 h 73" name="T3"/>
                <a:gd fmla="*/ 9 w 60" name="T4"/>
                <a:gd fmla="*/ 33 h 73" name="T5"/>
                <a:gd fmla="*/ 31 w 60" name="T6"/>
                <a:gd fmla="*/ 8 h 73" name="T7"/>
                <a:gd fmla="*/ 51 w 60" name="T8"/>
                <a:gd fmla="*/ 27 h 73" name="T9"/>
                <a:gd fmla="*/ 42 w 60" name="T10"/>
                <a:gd fmla="*/ 45 h 73" name="T11"/>
                <a:gd fmla="*/ 28 w 60" name="T12"/>
                <a:gd fmla="*/ 73 h 73" name="T13"/>
                <a:gd fmla="*/ 37 w 60" name="T14"/>
                <a:gd fmla="*/ 73 h 73" name="T15"/>
                <a:gd fmla="*/ 48 w 60" name="T16"/>
                <a:gd fmla="*/ 50 h 73" name="T17"/>
                <a:gd fmla="*/ 60 w 60" name="T18"/>
                <a:gd fmla="*/ 26 h 73" name="T19"/>
                <a:gd fmla="*/ 32 w 60" name="T20"/>
                <a:gd fmla="*/ 0 h 7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3" w="60">
                  <a:moveTo>
                    <a:pt x="32" y="0"/>
                  </a:moveTo>
                  <a:cubicBezTo>
                    <a:pt x="11" y="0"/>
                    <a:pt x="0" y="13"/>
                    <a:pt x="0" y="33"/>
                  </a:cubicBezTo>
                  <a:cubicBezTo>
                    <a:pt x="9" y="33"/>
                    <a:pt x="9" y="33"/>
                    <a:pt x="9" y="33"/>
                  </a:cubicBezTo>
                  <a:cubicBezTo>
                    <a:pt x="8" y="18"/>
                    <a:pt x="16" y="8"/>
                    <a:pt x="31" y="8"/>
                  </a:cubicBezTo>
                  <a:cubicBezTo>
                    <a:pt x="42" y="8"/>
                    <a:pt x="51" y="15"/>
                    <a:pt x="51" y="27"/>
                  </a:cubicBezTo>
                  <a:cubicBezTo>
                    <a:pt x="51" y="34"/>
                    <a:pt x="47" y="40"/>
                    <a:pt x="42" y="45"/>
                  </a:cubicBezTo>
                  <a:cubicBezTo>
                    <a:pt x="32" y="54"/>
                    <a:pt x="29" y="59"/>
                    <a:pt x="28" y="73"/>
                  </a:cubicBezTo>
                  <a:cubicBezTo>
                    <a:pt x="37" y="73"/>
                    <a:pt x="37" y="73"/>
                    <a:pt x="37" y="73"/>
                  </a:cubicBezTo>
                  <a:cubicBezTo>
                    <a:pt x="37" y="60"/>
                    <a:pt x="37" y="61"/>
                    <a:pt x="48" y="50"/>
                  </a:cubicBezTo>
                  <a:cubicBezTo>
                    <a:pt x="55" y="43"/>
                    <a:pt x="60" y="36"/>
                    <a:pt x="60" y="26"/>
                  </a:cubicBezTo>
                  <a:cubicBezTo>
                    <a:pt x="60" y="10"/>
                    <a:pt x="47" y="0"/>
                    <a:pt x="32" y="0"/>
                  </a:cubicBezTo>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85" name="Oval 48"/>
            <p:cNvSpPr>
              <a:spLocks noChangeArrowheads="1"/>
            </p:cNvSpPr>
            <p:nvPr/>
          </p:nvSpPr>
          <p:spPr bwMode="auto">
            <a:xfrm>
              <a:off x="1355725" y="4264025"/>
              <a:ext cx="58738" cy="60325"/>
            </a:xfrm>
            <a:prstGeom prst="ellipse">
              <a:avLst/>
            </a:prstGeom>
            <a:grpFill/>
            <a:ln>
              <a:noFill/>
            </a:ln>
            <a:extLst>
              <a:ext uri="{91240B29-F687-4F45-9708-019B960494DF}">
                <a14:hiddenLine w="9525">
                  <a:solidFill>
                    <a:srgbClr val="000000"/>
                  </a:solidFill>
                  <a:round/>
                </a14:hiddenLine>
              </a:ext>
            </a:extLst>
          </p:spPr>
          <p:txBody>
            <a:bodyPr/>
            <a:lstStyle/>
            <a:p>
              <a:pPr>
                <a:defRPr/>
              </a:pPr>
              <a:endParaRPr altLang="en-US" lang="zh-CN"/>
            </a:p>
          </p:txBody>
        </p:sp>
      </p:grpSp>
      <p:grpSp>
        <p:nvGrpSpPr>
          <p:cNvPr id="186" name="组合 185"/>
          <p:cNvGrpSpPr/>
          <p:nvPr/>
        </p:nvGrpSpPr>
        <p:grpSpPr>
          <a:xfrm>
            <a:off x="3137288" y="3654405"/>
            <a:ext cx="709597" cy="711096"/>
            <a:chOff x="2357438" y="3767138"/>
            <a:chExt cx="750888" cy="752475"/>
          </a:xfrm>
          <a:solidFill>
            <a:srgbClr val="157E9F"/>
          </a:solidFill>
        </p:grpSpPr>
        <p:sp>
          <p:nvSpPr>
            <p:cNvPr id="187" name="Freeform 49"/>
            <p:cNvSpPr>
              <a:spLocks noEditPoints="1"/>
            </p:cNvSpPr>
            <p:nvPr/>
          </p:nvSpPr>
          <p:spPr bwMode="auto">
            <a:xfrm>
              <a:off x="2357438" y="3767138"/>
              <a:ext cx="750888" cy="752475"/>
            </a:xfrm>
            <a:custGeom>
              <a:gdLst>
                <a:gd fmla="*/ 100 w 200" name="T0"/>
                <a:gd fmla="*/ 0 h 200" name="T1"/>
                <a:gd fmla="*/ 0 w 200" name="T2"/>
                <a:gd fmla="*/ 100 h 200" name="T3"/>
                <a:gd fmla="*/ 100 w 200" name="T4"/>
                <a:gd fmla="*/ 200 h 200" name="T5"/>
                <a:gd fmla="*/ 200 w 200" name="T6"/>
                <a:gd fmla="*/ 100 h 200" name="T7"/>
                <a:gd fmla="*/ 100 w 200" name="T8"/>
                <a:gd fmla="*/ 0 h 200" name="T9"/>
                <a:gd fmla="*/ 100 w 200" name="T10"/>
                <a:gd fmla="*/ 192 h 200" name="T11"/>
                <a:gd fmla="*/ 8 w 200" name="T12"/>
                <a:gd fmla="*/ 100 h 200" name="T13"/>
                <a:gd fmla="*/ 100 w 200" name="T14"/>
                <a:gd fmla="*/ 8 h 200" name="T15"/>
                <a:gd fmla="*/ 192 w 200" name="T16"/>
                <a:gd fmla="*/ 100 h 200" name="T17"/>
                <a:gd fmla="*/ 100 w 200" name="T18"/>
                <a:gd fmla="*/ 192 h 20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0" w="200">
                  <a:moveTo>
                    <a:pt x="100" y="0"/>
                  </a:moveTo>
                  <a:cubicBezTo>
                    <a:pt x="44" y="0"/>
                    <a:pt x="0" y="44"/>
                    <a:pt x="0" y="100"/>
                  </a:cubicBezTo>
                  <a:cubicBezTo>
                    <a:pt x="0" y="155"/>
                    <a:pt x="44" y="200"/>
                    <a:pt x="100" y="200"/>
                  </a:cubicBezTo>
                  <a:cubicBezTo>
                    <a:pt x="155" y="200"/>
                    <a:pt x="200" y="155"/>
                    <a:pt x="200" y="100"/>
                  </a:cubicBezTo>
                  <a:cubicBezTo>
                    <a:pt x="200" y="44"/>
                    <a:pt x="155" y="0"/>
                    <a:pt x="100" y="0"/>
                  </a:cubicBezTo>
                  <a:moveTo>
                    <a:pt x="100" y="192"/>
                  </a:moveTo>
                  <a:cubicBezTo>
                    <a:pt x="49" y="192"/>
                    <a:pt x="8" y="150"/>
                    <a:pt x="8" y="100"/>
                  </a:cubicBezTo>
                  <a:cubicBezTo>
                    <a:pt x="8" y="49"/>
                    <a:pt x="49" y="8"/>
                    <a:pt x="100" y="8"/>
                  </a:cubicBezTo>
                  <a:cubicBezTo>
                    <a:pt x="150" y="8"/>
                    <a:pt x="192" y="49"/>
                    <a:pt x="192" y="100"/>
                  </a:cubicBezTo>
                  <a:cubicBezTo>
                    <a:pt x="192" y="150"/>
                    <a:pt x="150" y="192"/>
                    <a:pt x="100" y="192"/>
                  </a:cubicBezTo>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88" name="Freeform 50"/>
            <p:cNvSpPr/>
            <p:nvPr/>
          </p:nvSpPr>
          <p:spPr bwMode="auto">
            <a:xfrm>
              <a:off x="2552700" y="4000500"/>
              <a:ext cx="404813" cy="296863"/>
            </a:xfrm>
            <a:custGeom>
              <a:gdLst>
                <a:gd fmla="*/ 98 w 108" name="T0"/>
                <a:gd fmla="*/ 2 h 79" name="T1"/>
                <a:gd fmla="*/ 33 w 108" name="T2"/>
                <a:gd fmla="*/ 64 h 79" name="T3"/>
                <a:gd fmla="*/ 11 w 108" name="T4"/>
                <a:gd fmla="*/ 42 h 79" name="T5"/>
                <a:gd fmla="*/ 3 w 108" name="T6"/>
                <a:gd fmla="*/ 42 h 79" name="T7"/>
                <a:gd fmla="*/ 3 w 108" name="T8"/>
                <a:gd fmla="*/ 50 h 79" name="T9"/>
                <a:gd fmla="*/ 29 w 108" name="T10"/>
                <a:gd fmla="*/ 77 h 79" name="T11"/>
                <a:gd fmla="*/ 33 w 108" name="T12"/>
                <a:gd fmla="*/ 79 h 79" name="T13"/>
                <a:gd fmla="*/ 38 w 108" name="T14"/>
                <a:gd fmla="*/ 77 h 79" name="T15"/>
                <a:gd fmla="*/ 106 w 108" name="T16"/>
                <a:gd fmla="*/ 11 h 79" name="T17"/>
                <a:gd fmla="*/ 106 w 108" name="T18"/>
                <a:gd fmla="*/ 2 h 79" name="T19"/>
                <a:gd fmla="*/ 98 w 108" name="T20"/>
                <a:gd fmla="*/ 2 h 7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9" w="108">
                  <a:moveTo>
                    <a:pt x="98" y="2"/>
                  </a:moveTo>
                  <a:cubicBezTo>
                    <a:pt x="33" y="64"/>
                    <a:pt x="33" y="64"/>
                    <a:pt x="33" y="64"/>
                  </a:cubicBezTo>
                  <a:cubicBezTo>
                    <a:pt x="11" y="42"/>
                    <a:pt x="11" y="42"/>
                    <a:pt x="11" y="42"/>
                  </a:cubicBezTo>
                  <a:cubicBezTo>
                    <a:pt x="9" y="39"/>
                    <a:pt x="5" y="39"/>
                    <a:pt x="3" y="42"/>
                  </a:cubicBezTo>
                  <a:cubicBezTo>
                    <a:pt x="0" y="44"/>
                    <a:pt x="0" y="48"/>
                    <a:pt x="3" y="50"/>
                  </a:cubicBezTo>
                  <a:cubicBezTo>
                    <a:pt x="29" y="77"/>
                    <a:pt x="29" y="77"/>
                    <a:pt x="29" y="77"/>
                  </a:cubicBezTo>
                  <a:cubicBezTo>
                    <a:pt x="30" y="78"/>
                    <a:pt x="32" y="79"/>
                    <a:pt x="33" y="79"/>
                  </a:cubicBezTo>
                  <a:cubicBezTo>
                    <a:pt x="35" y="79"/>
                    <a:pt x="36" y="78"/>
                    <a:pt x="38" y="77"/>
                  </a:cubicBezTo>
                  <a:cubicBezTo>
                    <a:pt x="106" y="11"/>
                    <a:pt x="106" y="11"/>
                    <a:pt x="106" y="11"/>
                  </a:cubicBezTo>
                  <a:cubicBezTo>
                    <a:pt x="108" y="8"/>
                    <a:pt x="108" y="5"/>
                    <a:pt x="106" y="2"/>
                  </a:cubicBezTo>
                  <a:cubicBezTo>
                    <a:pt x="104" y="0"/>
                    <a:pt x="100" y="0"/>
                    <a:pt x="98" y="2"/>
                  </a:cubicBezTo>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grpSp>
      <p:sp>
        <p:nvSpPr>
          <p:cNvPr id="189" name="Freeform 51"/>
          <p:cNvSpPr>
            <a:spLocks noEditPoints="1"/>
          </p:cNvSpPr>
          <p:nvPr/>
        </p:nvSpPr>
        <p:spPr bwMode="auto">
          <a:xfrm>
            <a:off x="4485179" y="3619618"/>
            <a:ext cx="568868" cy="737929"/>
          </a:xfrm>
          <a:custGeom>
            <a:gdLst>
              <a:gd fmla="*/ 325945 w 160" name="T0"/>
              <a:gd fmla="*/ 246577 h 208" name="T1"/>
              <a:gd fmla="*/ 325945 w 160" name="T2"/>
              <a:gd fmla="*/ 128220 h 208" name="T3"/>
              <a:gd fmla="*/ 197543 w 160" name="T4"/>
              <a:gd fmla="*/ 0 h 208" name="T5"/>
              <a:gd fmla="*/ 69140 w 160" name="T6"/>
              <a:gd fmla="*/ 128220 h 208" name="T7"/>
              <a:gd fmla="*/ 69140 w 160" name="T8"/>
              <a:gd fmla="*/ 246577 h 208" name="T9"/>
              <a:gd fmla="*/ 0 w 160" name="T10"/>
              <a:gd fmla="*/ 246577 h 208" name="T11"/>
              <a:gd fmla="*/ 0 w 160" name="T12"/>
              <a:gd fmla="*/ 512881 h 208" name="T13"/>
              <a:gd fmla="*/ 395085 w 160" name="T14"/>
              <a:gd fmla="*/ 512881 h 208" name="T15"/>
              <a:gd fmla="*/ 395085 w 160" name="T16"/>
              <a:gd fmla="*/ 246577 h 208" name="T17"/>
              <a:gd fmla="*/ 325945 w 160" name="T18"/>
              <a:gd fmla="*/ 246577 h 208" name="T19"/>
              <a:gd fmla="*/ 88894 w 160" name="T20"/>
              <a:gd fmla="*/ 128220 h 208" name="T21"/>
              <a:gd fmla="*/ 197543 w 160" name="T22"/>
              <a:gd fmla="*/ 19726 h 208" name="T23"/>
              <a:gd fmla="*/ 306191 w 160" name="T24"/>
              <a:gd fmla="*/ 128220 h 208" name="T25"/>
              <a:gd fmla="*/ 306191 w 160" name="T26"/>
              <a:gd fmla="*/ 246577 h 208" name="T27"/>
              <a:gd fmla="*/ 88894 w 160" name="T28"/>
              <a:gd fmla="*/ 246577 h 208" name="T29"/>
              <a:gd fmla="*/ 88894 w 160" name="T30"/>
              <a:gd fmla="*/ 128220 h 208" name="T31"/>
              <a:gd fmla="*/ 375331 w 160" name="T32"/>
              <a:gd fmla="*/ 493155 h 208" name="T33"/>
              <a:gd fmla="*/ 19754 w 160" name="T34"/>
              <a:gd fmla="*/ 493155 h 208" name="T35"/>
              <a:gd fmla="*/ 19754 w 160" name="T36"/>
              <a:gd fmla="*/ 266304 h 208" name="T37"/>
              <a:gd fmla="*/ 375331 w 160" name="T38"/>
              <a:gd fmla="*/ 266304 h 208" name="T39"/>
              <a:gd fmla="*/ 375331 w 160" name="T40"/>
              <a:gd fmla="*/ 493155 h 208"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208" w="160">
                <a:moveTo>
                  <a:pt x="132" y="100"/>
                </a:moveTo>
                <a:cubicBezTo>
                  <a:pt x="132" y="52"/>
                  <a:pt x="132" y="52"/>
                  <a:pt x="132" y="52"/>
                </a:cubicBezTo>
                <a:cubicBezTo>
                  <a:pt x="132" y="23"/>
                  <a:pt x="109" y="0"/>
                  <a:pt x="80" y="0"/>
                </a:cubicBezTo>
                <a:cubicBezTo>
                  <a:pt x="52" y="0"/>
                  <a:pt x="28" y="23"/>
                  <a:pt x="28" y="52"/>
                </a:cubicBezTo>
                <a:cubicBezTo>
                  <a:pt x="28" y="100"/>
                  <a:pt x="28" y="100"/>
                  <a:pt x="28" y="100"/>
                </a:cubicBezTo>
                <a:cubicBezTo>
                  <a:pt x="0" y="100"/>
                  <a:pt x="0" y="100"/>
                  <a:pt x="0" y="100"/>
                </a:cubicBezTo>
                <a:cubicBezTo>
                  <a:pt x="0" y="208"/>
                  <a:pt x="0" y="208"/>
                  <a:pt x="0" y="208"/>
                </a:cubicBezTo>
                <a:cubicBezTo>
                  <a:pt x="160" y="208"/>
                  <a:pt x="160" y="208"/>
                  <a:pt x="160" y="208"/>
                </a:cubicBezTo>
                <a:cubicBezTo>
                  <a:pt x="160" y="100"/>
                  <a:pt x="160" y="100"/>
                  <a:pt x="160" y="100"/>
                </a:cubicBezTo>
                <a:lnTo>
                  <a:pt x="132" y="100"/>
                </a:lnTo>
                <a:close/>
                <a:moveTo>
                  <a:pt x="36" y="52"/>
                </a:moveTo>
                <a:cubicBezTo>
                  <a:pt x="36" y="27"/>
                  <a:pt x="56" y="8"/>
                  <a:pt x="80" y="8"/>
                </a:cubicBezTo>
                <a:cubicBezTo>
                  <a:pt x="105" y="8"/>
                  <a:pt x="124" y="27"/>
                  <a:pt x="124" y="52"/>
                </a:cubicBezTo>
                <a:cubicBezTo>
                  <a:pt x="124" y="100"/>
                  <a:pt x="124" y="100"/>
                  <a:pt x="124" y="100"/>
                </a:cubicBezTo>
                <a:cubicBezTo>
                  <a:pt x="36" y="100"/>
                  <a:pt x="36" y="100"/>
                  <a:pt x="36" y="100"/>
                </a:cubicBezTo>
                <a:lnTo>
                  <a:pt x="36" y="52"/>
                </a:lnTo>
                <a:close/>
                <a:moveTo>
                  <a:pt x="152" y="200"/>
                </a:moveTo>
                <a:cubicBezTo>
                  <a:pt x="8" y="200"/>
                  <a:pt x="8" y="200"/>
                  <a:pt x="8" y="200"/>
                </a:cubicBezTo>
                <a:cubicBezTo>
                  <a:pt x="8" y="108"/>
                  <a:pt x="8" y="108"/>
                  <a:pt x="8" y="108"/>
                </a:cubicBezTo>
                <a:cubicBezTo>
                  <a:pt x="152" y="108"/>
                  <a:pt x="152" y="108"/>
                  <a:pt x="152" y="108"/>
                </a:cubicBezTo>
                <a:lnTo>
                  <a:pt x="152" y="200"/>
                </a:lnTo>
                <a:close/>
              </a:path>
            </a:pathLst>
          </a:custGeom>
          <a:solidFill>
            <a:srgbClr val="157E9F"/>
          </a:solidFill>
          <a:ln>
            <a:noFill/>
          </a:ln>
          <a:extLst>
            <a:ext uri="{91240B29-F687-4F45-9708-019B960494DF}">
              <a14:hiddenLine w="9525">
                <a:solidFill>
                  <a:srgbClr val="000000"/>
                </a:solidFill>
                <a:round/>
              </a14:hiddenLine>
            </a:ext>
          </a:extLst>
        </p:spPr>
        <p:txBody>
          <a:bodyPr/>
          <a:lstStyle/>
          <a:p>
            <a:endParaRPr altLang="en-US" lang="zh-CN"/>
          </a:p>
        </p:txBody>
      </p:sp>
      <p:sp>
        <p:nvSpPr>
          <p:cNvPr id="190" name="Freeform 52"/>
          <p:cNvSpPr>
            <a:spLocks noEditPoints="1"/>
          </p:cNvSpPr>
          <p:nvPr/>
        </p:nvSpPr>
        <p:spPr bwMode="auto">
          <a:xfrm>
            <a:off x="5762276" y="3619618"/>
            <a:ext cx="566584" cy="737929"/>
          </a:xfrm>
          <a:custGeom>
            <a:gdLst>
              <a:gd fmla="*/ 334937 w 160" name="T0"/>
              <a:gd fmla="*/ 246577 h 208" name="T1"/>
              <a:gd fmla="*/ 325085 w 160" name="T2"/>
              <a:gd fmla="*/ 246577 h 208" name="T3"/>
              <a:gd fmla="*/ 305383 w 160" name="T4"/>
              <a:gd fmla="*/ 246577 h 208" name="T5"/>
              <a:gd fmla="*/ 290607 w 160" name="T6"/>
              <a:gd fmla="*/ 246577 h 208" name="T7"/>
              <a:gd fmla="*/ 88660 w 160" name="T8"/>
              <a:gd fmla="*/ 246577 h 208" name="T9"/>
              <a:gd fmla="*/ 88660 w 160" name="T10"/>
              <a:gd fmla="*/ 128220 h 208" name="T11"/>
              <a:gd fmla="*/ 197022 w 160" name="T12"/>
              <a:gd fmla="*/ 19726 h 208" name="T13"/>
              <a:gd fmla="*/ 305383 w 160" name="T14"/>
              <a:gd fmla="*/ 128220 h 208" name="T15"/>
              <a:gd fmla="*/ 305383 w 160" name="T16"/>
              <a:gd fmla="*/ 167673 h 208" name="T17"/>
              <a:gd fmla="*/ 325085 w 160" name="T18"/>
              <a:gd fmla="*/ 167673 h 208" name="T19"/>
              <a:gd fmla="*/ 325085 w 160" name="T20"/>
              <a:gd fmla="*/ 128220 h 208" name="T21"/>
              <a:gd fmla="*/ 197022 w 160" name="T22"/>
              <a:gd fmla="*/ 0 h 208" name="T23"/>
              <a:gd fmla="*/ 68958 w 160" name="T24"/>
              <a:gd fmla="*/ 128220 h 208" name="T25"/>
              <a:gd fmla="*/ 68958 w 160" name="T26"/>
              <a:gd fmla="*/ 246577 h 208" name="T27"/>
              <a:gd fmla="*/ 0 w 160" name="T28"/>
              <a:gd fmla="*/ 246577 h 208" name="T29"/>
              <a:gd fmla="*/ 0 w 160" name="T30"/>
              <a:gd fmla="*/ 512881 h 208" name="T31"/>
              <a:gd fmla="*/ 394043 w 160" name="T32"/>
              <a:gd fmla="*/ 512881 h 208" name="T33"/>
              <a:gd fmla="*/ 394043 w 160" name="T34"/>
              <a:gd fmla="*/ 246577 h 208" name="T35"/>
              <a:gd fmla="*/ 334937 w 160" name="T36"/>
              <a:gd fmla="*/ 246577 h 208" name="T37"/>
              <a:gd fmla="*/ 374341 w 160" name="T38"/>
              <a:gd fmla="*/ 493155 h 208" name="T39"/>
              <a:gd fmla="*/ 19702 w 160" name="T40"/>
              <a:gd fmla="*/ 493155 h 208" name="T41"/>
              <a:gd fmla="*/ 19702 w 160" name="T42"/>
              <a:gd fmla="*/ 266304 h 208" name="T43"/>
              <a:gd fmla="*/ 374341 w 160" name="T44"/>
              <a:gd fmla="*/ 266304 h 208" name="T45"/>
              <a:gd fmla="*/ 374341 w 160" name="T46"/>
              <a:gd fmla="*/ 493155 h 208"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208" w="160">
                <a:moveTo>
                  <a:pt x="136" y="100"/>
                </a:moveTo>
                <a:cubicBezTo>
                  <a:pt x="132" y="100"/>
                  <a:pt x="132" y="100"/>
                  <a:pt x="132" y="100"/>
                </a:cubicBezTo>
                <a:cubicBezTo>
                  <a:pt x="124" y="100"/>
                  <a:pt x="124" y="100"/>
                  <a:pt x="124" y="100"/>
                </a:cubicBezTo>
                <a:cubicBezTo>
                  <a:pt x="118" y="100"/>
                  <a:pt x="118" y="100"/>
                  <a:pt x="118" y="100"/>
                </a:cubicBezTo>
                <a:cubicBezTo>
                  <a:pt x="36" y="100"/>
                  <a:pt x="36" y="100"/>
                  <a:pt x="36" y="100"/>
                </a:cubicBezTo>
                <a:cubicBezTo>
                  <a:pt x="36" y="52"/>
                  <a:pt x="36" y="52"/>
                  <a:pt x="36" y="52"/>
                </a:cubicBezTo>
                <a:cubicBezTo>
                  <a:pt x="36" y="27"/>
                  <a:pt x="56" y="8"/>
                  <a:pt x="80" y="8"/>
                </a:cubicBezTo>
                <a:cubicBezTo>
                  <a:pt x="105" y="8"/>
                  <a:pt x="124" y="27"/>
                  <a:pt x="124" y="52"/>
                </a:cubicBezTo>
                <a:cubicBezTo>
                  <a:pt x="124" y="68"/>
                  <a:pt x="124" y="68"/>
                  <a:pt x="124" y="68"/>
                </a:cubicBezTo>
                <a:cubicBezTo>
                  <a:pt x="132" y="68"/>
                  <a:pt x="132" y="68"/>
                  <a:pt x="132" y="68"/>
                </a:cubicBezTo>
                <a:cubicBezTo>
                  <a:pt x="132" y="52"/>
                  <a:pt x="132" y="52"/>
                  <a:pt x="132" y="52"/>
                </a:cubicBezTo>
                <a:cubicBezTo>
                  <a:pt x="132" y="23"/>
                  <a:pt x="109" y="0"/>
                  <a:pt x="80" y="0"/>
                </a:cubicBezTo>
                <a:cubicBezTo>
                  <a:pt x="52" y="0"/>
                  <a:pt x="28" y="23"/>
                  <a:pt x="28" y="52"/>
                </a:cubicBezTo>
                <a:cubicBezTo>
                  <a:pt x="28" y="100"/>
                  <a:pt x="28" y="100"/>
                  <a:pt x="28" y="100"/>
                </a:cubicBezTo>
                <a:cubicBezTo>
                  <a:pt x="0" y="100"/>
                  <a:pt x="0" y="100"/>
                  <a:pt x="0" y="100"/>
                </a:cubicBezTo>
                <a:cubicBezTo>
                  <a:pt x="0" y="208"/>
                  <a:pt x="0" y="208"/>
                  <a:pt x="0" y="208"/>
                </a:cubicBezTo>
                <a:cubicBezTo>
                  <a:pt x="160" y="208"/>
                  <a:pt x="160" y="208"/>
                  <a:pt x="160" y="208"/>
                </a:cubicBezTo>
                <a:cubicBezTo>
                  <a:pt x="160" y="100"/>
                  <a:pt x="160" y="100"/>
                  <a:pt x="160" y="100"/>
                </a:cubicBezTo>
                <a:lnTo>
                  <a:pt x="136" y="100"/>
                </a:lnTo>
                <a:close/>
                <a:moveTo>
                  <a:pt x="152" y="200"/>
                </a:moveTo>
                <a:cubicBezTo>
                  <a:pt x="8" y="200"/>
                  <a:pt x="8" y="200"/>
                  <a:pt x="8" y="200"/>
                </a:cubicBezTo>
                <a:cubicBezTo>
                  <a:pt x="8" y="108"/>
                  <a:pt x="8" y="108"/>
                  <a:pt x="8" y="108"/>
                </a:cubicBezTo>
                <a:cubicBezTo>
                  <a:pt x="152" y="108"/>
                  <a:pt x="152" y="108"/>
                  <a:pt x="152" y="108"/>
                </a:cubicBezTo>
                <a:lnTo>
                  <a:pt x="152" y="200"/>
                </a:lnTo>
                <a:close/>
              </a:path>
            </a:pathLst>
          </a:custGeom>
          <a:solidFill>
            <a:srgbClr val="157E9F"/>
          </a:solidFill>
          <a:ln>
            <a:noFill/>
          </a:ln>
          <a:extLst>
            <a:ext uri="{91240B29-F687-4F45-9708-019B960494DF}">
              <a14:hiddenLine w="9525">
                <a:solidFill>
                  <a:srgbClr val="000000"/>
                </a:solidFill>
                <a:round/>
              </a14:hiddenLine>
            </a:ext>
          </a:extLst>
        </p:spPr>
        <p:txBody>
          <a:bodyPr/>
          <a:lstStyle/>
          <a:p>
            <a:endParaRPr altLang="en-US" lang="zh-CN"/>
          </a:p>
        </p:txBody>
      </p:sp>
      <p:grpSp>
        <p:nvGrpSpPr>
          <p:cNvPr id="191" name="组合 190"/>
          <p:cNvGrpSpPr/>
          <p:nvPr/>
        </p:nvGrpSpPr>
        <p:grpSpPr>
          <a:xfrm>
            <a:off x="6982311" y="3739916"/>
            <a:ext cx="681092" cy="483066"/>
            <a:chOff x="6426200" y="3857625"/>
            <a:chExt cx="720725" cy="511175"/>
          </a:xfrm>
          <a:solidFill>
            <a:srgbClr val="157E9F"/>
          </a:solidFill>
        </p:grpSpPr>
        <p:sp>
          <p:nvSpPr>
            <p:cNvPr id="192" name="Freeform 53"/>
            <p:cNvSpPr>
              <a:spLocks noEditPoints="1"/>
            </p:cNvSpPr>
            <p:nvPr/>
          </p:nvSpPr>
          <p:spPr bwMode="auto">
            <a:xfrm>
              <a:off x="6426200" y="3857625"/>
              <a:ext cx="720725" cy="120650"/>
            </a:xfrm>
            <a:custGeom>
              <a:gdLst>
                <a:gd fmla="*/ 0 w 454" name="T0"/>
                <a:gd fmla="*/ 76 h 76" name="T1"/>
                <a:gd fmla="*/ 454 w 454" name="T2"/>
                <a:gd fmla="*/ 76 h 76" name="T3"/>
                <a:gd fmla="*/ 454 w 454" name="T4"/>
                <a:gd fmla="*/ 0 h 76" name="T5"/>
                <a:gd fmla="*/ 0 w 454" name="T6"/>
                <a:gd fmla="*/ 0 h 76" name="T7"/>
                <a:gd fmla="*/ 0 w 454" name="T8"/>
                <a:gd fmla="*/ 76 h 76" name="T9"/>
                <a:gd fmla="*/ 435 w 454" name="T10"/>
                <a:gd fmla="*/ 57 h 76" name="T11"/>
                <a:gd fmla="*/ 19 w 454" name="T12"/>
                <a:gd fmla="*/ 57 h 76" name="T13"/>
                <a:gd fmla="*/ 19 w 454" name="T14"/>
                <a:gd fmla="*/ 19 h 76" name="T15"/>
                <a:gd fmla="*/ 435 w 454" name="T16"/>
                <a:gd fmla="*/ 19 h 76" name="T17"/>
                <a:gd fmla="*/ 435 w 454" name="T18"/>
                <a:gd fmla="*/ 57 h 7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6" w="453">
                  <a:moveTo>
                    <a:pt x="0" y="76"/>
                  </a:moveTo>
                  <a:lnTo>
                    <a:pt x="454" y="76"/>
                  </a:lnTo>
                  <a:lnTo>
                    <a:pt x="454" y="0"/>
                  </a:lnTo>
                  <a:lnTo>
                    <a:pt x="0" y="0"/>
                  </a:lnTo>
                  <a:lnTo>
                    <a:pt x="0" y="76"/>
                  </a:lnTo>
                  <a:close/>
                  <a:moveTo>
                    <a:pt x="435" y="57"/>
                  </a:moveTo>
                  <a:lnTo>
                    <a:pt x="19" y="57"/>
                  </a:lnTo>
                  <a:lnTo>
                    <a:pt x="19" y="19"/>
                  </a:lnTo>
                  <a:lnTo>
                    <a:pt x="435" y="19"/>
                  </a:lnTo>
                  <a:lnTo>
                    <a:pt x="435" y="57"/>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93" name="Freeform 54"/>
            <p:cNvSpPr>
              <a:spLocks noEditPoints="1"/>
            </p:cNvSpPr>
            <p:nvPr/>
          </p:nvSpPr>
          <p:spPr bwMode="auto">
            <a:xfrm>
              <a:off x="6426200" y="4052888"/>
              <a:ext cx="720725" cy="120650"/>
            </a:xfrm>
            <a:custGeom>
              <a:gdLst>
                <a:gd fmla="*/ 0 w 454" name="T0"/>
                <a:gd fmla="*/ 76 h 76" name="T1"/>
                <a:gd fmla="*/ 454 w 454" name="T2"/>
                <a:gd fmla="*/ 76 h 76" name="T3"/>
                <a:gd fmla="*/ 454 w 454" name="T4"/>
                <a:gd fmla="*/ 0 h 76" name="T5"/>
                <a:gd fmla="*/ 0 w 454" name="T6"/>
                <a:gd fmla="*/ 0 h 76" name="T7"/>
                <a:gd fmla="*/ 0 w 454" name="T8"/>
                <a:gd fmla="*/ 76 h 76" name="T9"/>
                <a:gd fmla="*/ 19 w 454" name="T10"/>
                <a:gd fmla="*/ 19 h 76" name="T11"/>
                <a:gd fmla="*/ 435 w 454" name="T12"/>
                <a:gd fmla="*/ 19 h 76" name="T13"/>
                <a:gd fmla="*/ 435 w 454" name="T14"/>
                <a:gd fmla="*/ 57 h 76" name="T15"/>
                <a:gd fmla="*/ 19 w 454" name="T16"/>
                <a:gd fmla="*/ 57 h 76" name="T17"/>
                <a:gd fmla="*/ 19 w 454" name="T18"/>
                <a:gd fmla="*/ 19 h 7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6" w="453">
                  <a:moveTo>
                    <a:pt x="0" y="76"/>
                  </a:moveTo>
                  <a:lnTo>
                    <a:pt x="454" y="76"/>
                  </a:lnTo>
                  <a:lnTo>
                    <a:pt x="454" y="0"/>
                  </a:lnTo>
                  <a:lnTo>
                    <a:pt x="0" y="0"/>
                  </a:lnTo>
                  <a:lnTo>
                    <a:pt x="0" y="76"/>
                  </a:lnTo>
                  <a:close/>
                  <a:moveTo>
                    <a:pt x="19" y="19"/>
                  </a:moveTo>
                  <a:lnTo>
                    <a:pt x="435" y="19"/>
                  </a:lnTo>
                  <a:lnTo>
                    <a:pt x="435" y="57"/>
                  </a:lnTo>
                  <a:lnTo>
                    <a:pt x="19" y="57"/>
                  </a:lnTo>
                  <a:lnTo>
                    <a:pt x="19" y="19"/>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94" name="Freeform 55"/>
            <p:cNvSpPr>
              <a:spLocks noEditPoints="1"/>
            </p:cNvSpPr>
            <p:nvPr/>
          </p:nvSpPr>
          <p:spPr bwMode="auto">
            <a:xfrm>
              <a:off x="6426200" y="4248150"/>
              <a:ext cx="720725" cy="120650"/>
            </a:xfrm>
            <a:custGeom>
              <a:gdLst>
                <a:gd fmla="*/ 0 w 454" name="T0"/>
                <a:gd fmla="*/ 76 h 76" name="T1"/>
                <a:gd fmla="*/ 454 w 454" name="T2"/>
                <a:gd fmla="*/ 76 h 76" name="T3"/>
                <a:gd fmla="*/ 454 w 454" name="T4"/>
                <a:gd fmla="*/ 0 h 76" name="T5"/>
                <a:gd fmla="*/ 0 w 454" name="T6"/>
                <a:gd fmla="*/ 0 h 76" name="T7"/>
                <a:gd fmla="*/ 0 w 454" name="T8"/>
                <a:gd fmla="*/ 76 h 76" name="T9"/>
                <a:gd fmla="*/ 19 w 454" name="T10"/>
                <a:gd fmla="*/ 19 h 76" name="T11"/>
                <a:gd fmla="*/ 435 w 454" name="T12"/>
                <a:gd fmla="*/ 19 h 76" name="T13"/>
                <a:gd fmla="*/ 435 w 454" name="T14"/>
                <a:gd fmla="*/ 57 h 76" name="T15"/>
                <a:gd fmla="*/ 19 w 454" name="T16"/>
                <a:gd fmla="*/ 57 h 76" name="T17"/>
                <a:gd fmla="*/ 19 w 454" name="T18"/>
                <a:gd fmla="*/ 19 h 7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6" w="453">
                  <a:moveTo>
                    <a:pt x="0" y="76"/>
                  </a:moveTo>
                  <a:lnTo>
                    <a:pt x="454" y="76"/>
                  </a:lnTo>
                  <a:lnTo>
                    <a:pt x="454" y="0"/>
                  </a:lnTo>
                  <a:lnTo>
                    <a:pt x="0" y="0"/>
                  </a:lnTo>
                  <a:lnTo>
                    <a:pt x="0" y="76"/>
                  </a:lnTo>
                  <a:close/>
                  <a:moveTo>
                    <a:pt x="19" y="19"/>
                  </a:moveTo>
                  <a:lnTo>
                    <a:pt x="435" y="19"/>
                  </a:lnTo>
                  <a:lnTo>
                    <a:pt x="435" y="57"/>
                  </a:lnTo>
                  <a:lnTo>
                    <a:pt x="19" y="57"/>
                  </a:lnTo>
                  <a:lnTo>
                    <a:pt x="19" y="19"/>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grpSp>
      <p:grpSp>
        <p:nvGrpSpPr>
          <p:cNvPr id="195" name="组合 194"/>
          <p:cNvGrpSpPr/>
          <p:nvPr/>
        </p:nvGrpSpPr>
        <p:grpSpPr>
          <a:xfrm>
            <a:off x="8287487" y="3661905"/>
            <a:ext cx="652589" cy="682593"/>
            <a:chOff x="7807325" y="3775075"/>
            <a:chExt cx="690563" cy="722313"/>
          </a:xfrm>
          <a:solidFill>
            <a:srgbClr val="157E9F"/>
          </a:solidFill>
        </p:grpSpPr>
        <p:sp>
          <p:nvSpPr>
            <p:cNvPr id="196" name="Freeform 56"/>
            <p:cNvSpPr>
              <a:spLocks noEditPoints="1"/>
            </p:cNvSpPr>
            <p:nvPr/>
          </p:nvSpPr>
          <p:spPr bwMode="auto">
            <a:xfrm>
              <a:off x="8348663" y="3775075"/>
              <a:ext cx="149225" cy="661988"/>
            </a:xfrm>
            <a:custGeom>
              <a:gdLst>
                <a:gd fmla="*/ 40 w 40" name="T0"/>
                <a:gd fmla="*/ 20 h 176" name="T1"/>
                <a:gd fmla="*/ 20 w 40" name="T2"/>
                <a:gd fmla="*/ 0 h 176" name="T3"/>
                <a:gd fmla="*/ 0 w 40" name="T4"/>
                <a:gd fmla="*/ 20 h 176" name="T5"/>
                <a:gd fmla="*/ 16 w 40" name="T6"/>
                <a:gd fmla="*/ 39 h 176" name="T7"/>
                <a:gd fmla="*/ 16 w 40" name="T8"/>
                <a:gd fmla="*/ 176 h 176" name="T9"/>
                <a:gd fmla="*/ 24 w 40" name="T10"/>
                <a:gd fmla="*/ 176 h 176" name="T11"/>
                <a:gd fmla="*/ 24 w 40" name="T12"/>
                <a:gd fmla="*/ 39 h 176" name="T13"/>
                <a:gd fmla="*/ 40 w 40" name="T14"/>
                <a:gd fmla="*/ 20 h 176" name="T15"/>
                <a:gd fmla="*/ 20 w 40" name="T16"/>
                <a:gd fmla="*/ 32 h 176" name="T17"/>
                <a:gd fmla="*/ 8 w 40" name="T18"/>
                <a:gd fmla="*/ 20 h 176" name="T19"/>
                <a:gd fmla="*/ 20 w 40" name="T20"/>
                <a:gd fmla="*/ 8 h 176" name="T21"/>
                <a:gd fmla="*/ 32 w 40" name="T22"/>
                <a:gd fmla="*/ 20 h 176" name="T23"/>
                <a:gd fmla="*/ 20 w 40" name="T24"/>
                <a:gd fmla="*/ 32 h 17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76" w="40">
                  <a:moveTo>
                    <a:pt x="40" y="20"/>
                  </a:moveTo>
                  <a:cubicBezTo>
                    <a:pt x="40" y="8"/>
                    <a:pt x="31" y="0"/>
                    <a:pt x="20" y="0"/>
                  </a:cubicBezTo>
                  <a:cubicBezTo>
                    <a:pt x="9" y="0"/>
                    <a:pt x="0" y="8"/>
                    <a:pt x="0" y="20"/>
                  </a:cubicBezTo>
                  <a:cubicBezTo>
                    <a:pt x="0" y="29"/>
                    <a:pt x="7" y="37"/>
                    <a:pt x="16" y="39"/>
                  </a:cubicBezTo>
                  <a:cubicBezTo>
                    <a:pt x="16" y="176"/>
                    <a:pt x="16" y="176"/>
                    <a:pt x="16" y="176"/>
                  </a:cubicBezTo>
                  <a:cubicBezTo>
                    <a:pt x="24" y="176"/>
                    <a:pt x="24" y="176"/>
                    <a:pt x="24" y="176"/>
                  </a:cubicBezTo>
                  <a:cubicBezTo>
                    <a:pt x="24" y="39"/>
                    <a:pt x="24" y="39"/>
                    <a:pt x="24" y="39"/>
                  </a:cubicBezTo>
                  <a:cubicBezTo>
                    <a:pt x="34" y="37"/>
                    <a:pt x="40" y="29"/>
                    <a:pt x="40" y="20"/>
                  </a:cubicBezTo>
                  <a:moveTo>
                    <a:pt x="20" y="32"/>
                  </a:moveTo>
                  <a:cubicBezTo>
                    <a:pt x="14" y="32"/>
                    <a:pt x="8" y="26"/>
                    <a:pt x="8" y="20"/>
                  </a:cubicBezTo>
                  <a:cubicBezTo>
                    <a:pt x="8" y="13"/>
                    <a:pt x="14" y="8"/>
                    <a:pt x="20" y="8"/>
                  </a:cubicBezTo>
                  <a:cubicBezTo>
                    <a:pt x="27" y="8"/>
                    <a:pt x="32" y="13"/>
                    <a:pt x="32" y="20"/>
                  </a:cubicBezTo>
                  <a:cubicBezTo>
                    <a:pt x="32" y="26"/>
                    <a:pt x="27" y="32"/>
                    <a:pt x="20" y="32"/>
                  </a:cubicBezTo>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97" name="Freeform 57"/>
            <p:cNvSpPr>
              <a:spLocks noEditPoints="1"/>
            </p:cNvSpPr>
            <p:nvPr/>
          </p:nvSpPr>
          <p:spPr bwMode="auto">
            <a:xfrm>
              <a:off x="7807325" y="3835400"/>
              <a:ext cx="150813" cy="661988"/>
            </a:xfrm>
            <a:custGeom>
              <a:gdLst>
                <a:gd fmla="*/ 24 w 40" name="T0"/>
                <a:gd fmla="*/ 136 h 176" name="T1"/>
                <a:gd fmla="*/ 24 w 40" name="T2"/>
                <a:gd fmla="*/ 0 h 176" name="T3"/>
                <a:gd fmla="*/ 16 w 40" name="T4"/>
                <a:gd fmla="*/ 0 h 176" name="T5"/>
                <a:gd fmla="*/ 16 w 40" name="T6"/>
                <a:gd fmla="*/ 136 h 176" name="T7"/>
                <a:gd fmla="*/ 0 w 40" name="T8"/>
                <a:gd fmla="*/ 156 h 176" name="T9"/>
                <a:gd fmla="*/ 20 w 40" name="T10"/>
                <a:gd fmla="*/ 176 h 176" name="T11"/>
                <a:gd fmla="*/ 40 w 40" name="T12"/>
                <a:gd fmla="*/ 156 h 176" name="T13"/>
                <a:gd fmla="*/ 24 w 40" name="T14"/>
                <a:gd fmla="*/ 136 h 176" name="T15"/>
                <a:gd fmla="*/ 20 w 40" name="T16"/>
                <a:gd fmla="*/ 168 h 176" name="T17"/>
                <a:gd fmla="*/ 8 w 40" name="T18"/>
                <a:gd fmla="*/ 156 h 176" name="T19"/>
                <a:gd fmla="*/ 20 w 40" name="T20"/>
                <a:gd fmla="*/ 144 h 176" name="T21"/>
                <a:gd fmla="*/ 32 w 40" name="T22"/>
                <a:gd fmla="*/ 156 h 176" name="T23"/>
                <a:gd fmla="*/ 20 w 40" name="T24"/>
                <a:gd fmla="*/ 168 h 17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76" w="40">
                  <a:moveTo>
                    <a:pt x="24" y="136"/>
                  </a:moveTo>
                  <a:cubicBezTo>
                    <a:pt x="24" y="0"/>
                    <a:pt x="24" y="0"/>
                    <a:pt x="24" y="0"/>
                  </a:cubicBezTo>
                  <a:cubicBezTo>
                    <a:pt x="16" y="0"/>
                    <a:pt x="16" y="0"/>
                    <a:pt x="16" y="0"/>
                  </a:cubicBezTo>
                  <a:cubicBezTo>
                    <a:pt x="16" y="136"/>
                    <a:pt x="16" y="136"/>
                    <a:pt x="16" y="136"/>
                  </a:cubicBezTo>
                  <a:cubicBezTo>
                    <a:pt x="7" y="138"/>
                    <a:pt x="0" y="146"/>
                    <a:pt x="0" y="156"/>
                  </a:cubicBezTo>
                  <a:cubicBezTo>
                    <a:pt x="0" y="167"/>
                    <a:pt x="9" y="176"/>
                    <a:pt x="20" y="176"/>
                  </a:cubicBezTo>
                  <a:cubicBezTo>
                    <a:pt x="31" y="176"/>
                    <a:pt x="40" y="167"/>
                    <a:pt x="40" y="156"/>
                  </a:cubicBezTo>
                  <a:cubicBezTo>
                    <a:pt x="40" y="146"/>
                    <a:pt x="34" y="138"/>
                    <a:pt x="24" y="136"/>
                  </a:cubicBezTo>
                  <a:moveTo>
                    <a:pt x="20" y="168"/>
                  </a:moveTo>
                  <a:cubicBezTo>
                    <a:pt x="14" y="168"/>
                    <a:pt x="8" y="162"/>
                    <a:pt x="8" y="156"/>
                  </a:cubicBezTo>
                  <a:cubicBezTo>
                    <a:pt x="8" y="149"/>
                    <a:pt x="14" y="144"/>
                    <a:pt x="20" y="144"/>
                  </a:cubicBezTo>
                  <a:cubicBezTo>
                    <a:pt x="27" y="144"/>
                    <a:pt x="32" y="149"/>
                    <a:pt x="32" y="156"/>
                  </a:cubicBezTo>
                  <a:cubicBezTo>
                    <a:pt x="32" y="162"/>
                    <a:pt x="27" y="168"/>
                    <a:pt x="20" y="168"/>
                  </a:cubicBezTo>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98" name="Freeform 58"/>
            <p:cNvSpPr>
              <a:spLocks noEditPoints="1"/>
            </p:cNvSpPr>
            <p:nvPr/>
          </p:nvSpPr>
          <p:spPr bwMode="auto">
            <a:xfrm>
              <a:off x="8077200" y="3835400"/>
              <a:ext cx="150813" cy="601663"/>
            </a:xfrm>
            <a:custGeom>
              <a:gdLst>
                <a:gd fmla="*/ 24 w 40" name="T0"/>
                <a:gd fmla="*/ 60 h 160" name="T1"/>
                <a:gd fmla="*/ 24 w 40" name="T2"/>
                <a:gd fmla="*/ 0 h 160" name="T3"/>
                <a:gd fmla="*/ 16 w 40" name="T4"/>
                <a:gd fmla="*/ 0 h 160" name="T5"/>
                <a:gd fmla="*/ 16 w 40" name="T6"/>
                <a:gd fmla="*/ 60 h 160" name="T7"/>
                <a:gd fmla="*/ 0 w 40" name="T8"/>
                <a:gd fmla="*/ 80 h 160" name="T9"/>
                <a:gd fmla="*/ 16 w 40" name="T10"/>
                <a:gd fmla="*/ 99 h 160" name="T11"/>
                <a:gd fmla="*/ 16 w 40" name="T12"/>
                <a:gd fmla="*/ 160 h 160" name="T13"/>
                <a:gd fmla="*/ 24 w 40" name="T14"/>
                <a:gd fmla="*/ 160 h 160" name="T15"/>
                <a:gd fmla="*/ 24 w 40" name="T16"/>
                <a:gd fmla="*/ 99 h 160" name="T17"/>
                <a:gd fmla="*/ 40 w 40" name="T18"/>
                <a:gd fmla="*/ 80 h 160" name="T19"/>
                <a:gd fmla="*/ 24 w 40" name="T20"/>
                <a:gd fmla="*/ 60 h 160" name="T21"/>
                <a:gd fmla="*/ 20 w 40" name="T22"/>
                <a:gd fmla="*/ 92 h 160" name="T23"/>
                <a:gd fmla="*/ 8 w 40" name="T24"/>
                <a:gd fmla="*/ 80 h 160" name="T25"/>
                <a:gd fmla="*/ 20 w 40" name="T26"/>
                <a:gd fmla="*/ 68 h 160" name="T27"/>
                <a:gd fmla="*/ 32 w 40" name="T28"/>
                <a:gd fmla="*/ 80 h 160" name="T29"/>
                <a:gd fmla="*/ 20 w 40" name="T30"/>
                <a:gd fmla="*/ 92 h 16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0" w="40">
                  <a:moveTo>
                    <a:pt x="24" y="60"/>
                  </a:moveTo>
                  <a:cubicBezTo>
                    <a:pt x="24" y="0"/>
                    <a:pt x="24" y="0"/>
                    <a:pt x="24" y="0"/>
                  </a:cubicBezTo>
                  <a:cubicBezTo>
                    <a:pt x="16" y="0"/>
                    <a:pt x="16" y="0"/>
                    <a:pt x="16" y="0"/>
                  </a:cubicBezTo>
                  <a:cubicBezTo>
                    <a:pt x="16" y="60"/>
                    <a:pt x="16" y="60"/>
                    <a:pt x="16" y="60"/>
                  </a:cubicBezTo>
                  <a:cubicBezTo>
                    <a:pt x="7" y="62"/>
                    <a:pt x="0" y="70"/>
                    <a:pt x="0" y="80"/>
                  </a:cubicBezTo>
                  <a:cubicBezTo>
                    <a:pt x="0" y="89"/>
                    <a:pt x="7" y="97"/>
                    <a:pt x="16" y="99"/>
                  </a:cubicBezTo>
                  <a:cubicBezTo>
                    <a:pt x="16" y="160"/>
                    <a:pt x="16" y="160"/>
                    <a:pt x="16" y="160"/>
                  </a:cubicBezTo>
                  <a:cubicBezTo>
                    <a:pt x="24" y="160"/>
                    <a:pt x="24" y="160"/>
                    <a:pt x="24" y="160"/>
                  </a:cubicBezTo>
                  <a:cubicBezTo>
                    <a:pt x="24" y="99"/>
                    <a:pt x="24" y="99"/>
                    <a:pt x="24" y="99"/>
                  </a:cubicBezTo>
                  <a:cubicBezTo>
                    <a:pt x="34" y="97"/>
                    <a:pt x="40" y="89"/>
                    <a:pt x="40" y="80"/>
                  </a:cubicBezTo>
                  <a:cubicBezTo>
                    <a:pt x="40" y="70"/>
                    <a:pt x="34" y="62"/>
                    <a:pt x="24" y="60"/>
                  </a:cubicBezTo>
                  <a:moveTo>
                    <a:pt x="20" y="92"/>
                  </a:moveTo>
                  <a:cubicBezTo>
                    <a:pt x="14" y="92"/>
                    <a:pt x="8" y="86"/>
                    <a:pt x="8" y="80"/>
                  </a:cubicBezTo>
                  <a:cubicBezTo>
                    <a:pt x="8" y="73"/>
                    <a:pt x="14" y="68"/>
                    <a:pt x="20" y="68"/>
                  </a:cubicBezTo>
                  <a:cubicBezTo>
                    <a:pt x="27" y="68"/>
                    <a:pt x="32" y="73"/>
                    <a:pt x="32" y="80"/>
                  </a:cubicBezTo>
                  <a:cubicBezTo>
                    <a:pt x="32" y="86"/>
                    <a:pt x="27" y="92"/>
                    <a:pt x="20" y="92"/>
                  </a:cubicBezTo>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grpSp>
      <p:grpSp>
        <p:nvGrpSpPr>
          <p:cNvPr id="199" name="组合 198"/>
          <p:cNvGrpSpPr/>
          <p:nvPr/>
        </p:nvGrpSpPr>
        <p:grpSpPr>
          <a:xfrm>
            <a:off x="9483151" y="3817927"/>
            <a:ext cx="852116" cy="369051"/>
            <a:chOff x="9072563" y="3940175"/>
            <a:chExt cx="901700" cy="390525"/>
          </a:xfrm>
          <a:solidFill>
            <a:srgbClr val="157E9F"/>
          </a:solidFill>
        </p:grpSpPr>
        <p:sp>
          <p:nvSpPr>
            <p:cNvPr id="200" name="Freeform 59"/>
            <p:cNvSpPr>
              <a:spLocks noEditPoints="1"/>
            </p:cNvSpPr>
            <p:nvPr/>
          </p:nvSpPr>
          <p:spPr bwMode="auto">
            <a:xfrm>
              <a:off x="9072563" y="3940175"/>
              <a:ext cx="420688" cy="390525"/>
            </a:xfrm>
            <a:custGeom>
              <a:gdLst>
                <a:gd fmla="*/ 0 w 112" name="T0"/>
                <a:gd fmla="*/ 11 h 104" name="T1"/>
                <a:gd fmla="*/ 0 w 112" name="T2"/>
                <a:gd fmla="*/ 92 h 104" name="T3"/>
                <a:gd fmla="*/ 12 w 112" name="T4"/>
                <a:gd fmla="*/ 104 h 104" name="T5"/>
                <a:gd fmla="*/ 112 w 112" name="T6"/>
                <a:gd fmla="*/ 104 h 104" name="T7"/>
                <a:gd fmla="*/ 112 w 112" name="T8"/>
                <a:gd fmla="*/ 0 h 104" name="T9"/>
                <a:gd fmla="*/ 12 w 112" name="T10"/>
                <a:gd fmla="*/ 0 h 104" name="T11"/>
                <a:gd fmla="*/ 0 w 112" name="T12"/>
                <a:gd fmla="*/ 11 h 104" name="T13"/>
                <a:gd fmla="*/ 104 w 112" name="T14"/>
                <a:gd fmla="*/ 96 h 104" name="T15"/>
                <a:gd fmla="*/ 12 w 112" name="T16"/>
                <a:gd fmla="*/ 96 h 104" name="T17"/>
                <a:gd fmla="*/ 8 w 112" name="T18"/>
                <a:gd fmla="*/ 92 h 104" name="T19"/>
                <a:gd fmla="*/ 8 w 112" name="T20"/>
                <a:gd fmla="*/ 11 h 104" name="T21"/>
                <a:gd fmla="*/ 12 w 112" name="T22"/>
                <a:gd fmla="*/ 8 h 104" name="T23"/>
                <a:gd fmla="*/ 104 w 112" name="T24"/>
                <a:gd fmla="*/ 8 h 104" name="T25"/>
                <a:gd fmla="*/ 104 w 112" name="T26"/>
                <a:gd fmla="*/ 96 h 10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4" w="112">
                  <a:moveTo>
                    <a:pt x="0" y="11"/>
                  </a:moveTo>
                  <a:cubicBezTo>
                    <a:pt x="0" y="92"/>
                    <a:pt x="0" y="92"/>
                    <a:pt x="0" y="92"/>
                  </a:cubicBezTo>
                  <a:cubicBezTo>
                    <a:pt x="0" y="98"/>
                    <a:pt x="5" y="104"/>
                    <a:pt x="12" y="104"/>
                  </a:cubicBezTo>
                  <a:cubicBezTo>
                    <a:pt x="112" y="104"/>
                    <a:pt x="112" y="104"/>
                    <a:pt x="112" y="104"/>
                  </a:cubicBezTo>
                  <a:cubicBezTo>
                    <a:pt x="112" y="0"/>
                    <a:pt x="112" y="0"/>
                    <a:pt x="112" y="0"/>
                  </a:cubicBezTo>
                  <a:cubicBezTo>
                    <a:pt x="12" y="0"/>
                    <a:pt x="12" y="0"/>
                    <a:pt x="12" y="0"/>
                  </a:cubicBezTo>
                  <a:cubicBezTo>
                    <a:pt x="5" y="0"/>
                    <a:pt x="0" y="5"/>
                    <a:pt x="0" y="11"/>
                  </a:cubicBezTo>
                  <a:moveTo>
                    <a:pt x="104" y="96"/>
                  </a:moveTo>
                  <a:cubicBezTo>
                    <a:pt x="12" y="96"/>
                    <a:pt x="12" y="96"/>
                    <a:pt x="12" y="96"/>
                  </a:cubicBezTo>
                  <a:cubicBezTo>
                    <a:pt x="9" y="96"/>
                    <a:pt x="8" y="94"/>
                    <a:pt x="8" y="92"/>
                  </a:cubicBezTo>
                  <a:cubicBezTo>
                    <a:pt x="8" y="11"/>
                    <a:pt x="8" y="11"/>
                    <a:pt x="8" y="11"/>
                  </a:cubicBezTo>
                  <a:cubicBezTo>
                    <a:pt x="8" y="9"/>
                    <a:pt x="9" y="8"/>
                    <a:pt x="12" y="8"/>
                  </a:cubicBezTo>
                  <a:cubicBezTo>
                    <a:pt x="104" y="8"/>
                    <a:pt x="104" y="8"/>
                    <a:pt x="104" y="8"/>
                  </a:cubicBezTo>
                  <a:lnTo>
                    <a:pt x="104" y="96"/>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201" name="Freeform 60"/>
            <p:cNvSpPr>
              <a:spLocks noEditPoints="1"/>
            </p:cNvSpPr>
            <p:nvPr/>
          </p:nvSpPr>
          <p:spPr bwMode="auto">
            <a:xfrm>
              <a:off x="9523413" y="3940175"/>
              <a:ext cx="450850" cy="390525"/>
            </a:xfrm>
            <a:custGeom>
              <a:gdLst>
                <a:gd fmla="*/ 120 w 120" name="T0"/>
                <a:gd fmla="*/ 52 h 104" name="T1"/>
                <a:gd fmla="*/ 96 w 120" name="T2"/>
                <a:gd fmla="*/ 28 h 104" name="T3"/>
                <a:gd fmla="*/ 96 w 120" name="T4"/>
                <a:gd fmla="*/ 11 h 104" name="T5"/>
                <a:gd fmla="*/ 84 w 120" name="T6"/>
                <a:gd fmla="*/ 0 h 104" name="T7"/>
                <a:gd fmla="*/ 0 w 120" name="T8"/>
                <a:gd fmla="*/ 0 h 104" name="T9"/>
                <a:gd fmla="*/ 0 w 120" name="T10"/>
                <a:gd fmla="*/ 8 h 104" name="T11"/>
                <a:gd fmla="*/ 8 w 120" name="T12"/>
                <a:gd fmla="*/ 8 h 104" name="T13"/>
                <a:gd fmla="*/ 19 w 120" name="T14"/>
                <a:gd fmla="*/ 8 h 104" name="T15"/>
                <a:gd fmla="*/ 84 w 120" name="T16"/>
                <a:gd fmla="*/ 8 h 104" name="T17"/>
                <a:gd fmla="*/ 88 w 120" name="T18"/>
                <a:gd fmla="*/ 11 h 104" name="T19"/>
                <a:gd fmla="*/ 88 w 120" name="T20"/>
                <a:gd fmla="*/ 92 h 104" name="T21"/>
                <a:gd fmla="*/ 84 w 120" name="T22"/>
                <a:gd fmla="*/ 96 h 104" name="T23"/>
                <a:gd fmla="*/ 19 w 120" name="T24"/>
                <a:gd fmla="*/ 96 h 104" name="T25"/>
                <a:gd fmla="*/ 8 w 120" name="T26"/>
                <a:gd fmla="*/ 96 h 104" name="T27"/>
                <a:gd fmla="*/ 0 w 120" name="T28"/>
                <a:gd fmla="*/ 96 h 104" name="T29"/>
                <a:gd fmla="*/ 0 w 120" name="T30"/>
                <a:gd fmla="*/ 104 h 104" name="T31"/>
                <a:gd fmla="*/ 84 w 120" name="T32"/>
                <a:gd fmla="*/ 104 h 104" name="T33"/>
                <a:gd fmla="*/ 96 w 120" name="T34"/>
                <a:gd fmla="*/ 92 h 104" name="T35"/>
                <a:gd fmla="*/ 96 w 120" name="T36"/>
                <a:gd fmla="*/ 76 h 104" name="T37"/>
                <a:gd fmla="*/ 120 w 120" name="T38"/>
                <a:gd fmla="*/ 52 h 104" name="T39"/>
                <a:gd fmla="*/ 96 w 120" name="T40"/>
                <a:gd fmla="*/ 68 h 104" name="T41"/>
                <a:gd fmla="*/ 96 w 120" name="T42"/>
                <a:gd fmla="*/ 36 h 104" name="T43"/>
                <a:gd fmla="*/ 112 w 120" name="T44"/>
                <a:gd fmla="*/ 52 h 104" name="T45"/>
                <a:gd fmla="*/ 96 w 120" name="T46"/>
                <a:gd fmla="*/ 68 h 104"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04" w="120">
                  <a:moveTo>
                    <a:pt x="120" y="52"/>
                  </a:moveTo>
                  <a:cubicBezTo>
                    <a:pt x="120" y="38"/>
                    <a:pt x="109" y="28"/>
                    <a:pt x="96" y="28"/>
                  </a:cubicBezTo>
                  <a:cubicBezTo>
                    <a:pt x="96" y="11"/>
                    <a:pt x="96" y="11"/>
                    <a:pt x="96" y="11"/>
                  </a:cubicBezTo>
                  <a:cubicBezTo>
                    <a:pt x="96" y="5"/>
                    <a:pt x="90" y="0"/>
                    <a:pt x="84" y="0"/>
                  </a:cubicBezTo>
                  <a:cubicBezTo>
                    <a:pt x="0" y="0"/>
                    <a:pt x="0" y="0"/>
                    <a:pt x="0" y="0"/>
                  </a:cubicBezTo>
                  <a:cubicBezTo>
                    <a:pt x="0" y="8"/>
                    <a:pt x="0" y="8"/>
                    <a:pt x="0" y="8"/>
                  </a:cubicBezTo>
                  <a:cubicBezTo>
                    <a:pt x="8" y="8"/>
                    <a:pt x="8" y="8"/>
                    <a:pt x="8" y="8"/>
                  </a:cubicBezTo>
                  <a:cubicBezTo>
                    <a:pt x="19" y="8"/>
                    <a:pt x="19" y="8"/>
                    <a:pt x="19" y="8"/>
                  </a:cubicBezTo>
                  <a:cubicBezTo>
                    <a:pt x="84" y="8"/>
                    <a:pt x="84" y="8"/>
                    <a:pt x="84" y="8"/>
                  </a:cubicBezTo>
                  <a:cubicBezTo>
                    <a:pt x="86" y="8"/>
                    <a:pt x="88" y="9"/>
                    <a:pt x="88" y="11"/>
                  </a:cubicBezTo>
                  <a:cubicBezTo>
                    <a:pt x="88" y="92"/>
                    <a:pt x="88" y="92"/>
                    <a:pt x="88" y="92"/>
                  </a:cubicBezTo>
                  <a:cubicBezTo>
                    <a:pt x="88" y="94"/>
                    <a:pt x="86" y="96"/>
                    <a:pt x="84" y="96"/>
                  </a:cubicBezTo>
                  <a:cubicBezTo>
                    <a:pt x="19" y="96"/>
                    <a:pt x="19" y="96"/>
                    <a:pt x="19" y="96"/>
                  </a:cubicBezTo>
                  <a:cubicBezTo>
                    <a:pt x="8" y="96"/>
                    <a:pt x="8" y="96"/>
                    <a:pt x="8" y="96"/>
                  </a:cubicBezTo>
                  <a:cubicBezTo>
                    <a:pt x="0" y="96"/>
                    <a:pt x="0" y="96"/>
                    <a:pt x="0" y="96"/>
                  </a:cubicBezTo>
                  <a:cubicBezTo>
                    <a:pt x="0" y="104"/>
                    <a:pt x="0" y="104"/>
                    <a:pt x="0" y="104"/>
                  </a:cubicBezTo>
                  <a:cubicBezTo>
                    <a:pt x="84" y="104"/>
                    <a:pt x="84" y="104"/>
                    <a:pt x="84" y="104"/>
                  </a:cubicBezTo>
                  <a:cubicBezTo>
                    <a:pt x="90" y="104"/>
                    <a:pt x="96" y="98"/>
                    <a:pt x="96" y="92"/>
                  </a:cubicBezTo>
                  <a:cubicBezTo>
                    <a:pt x="96" y="76"/>
                    <a:pt x="96" y="76"/>
                    <a:pt x="96" y="76"/>
                  </a:cubicBezTo>
                  <a:cubicBezTo>
                    <a:pt x="109" y="75"/>
                    <a:pt x="120" y="65"/>
                    <a:pt x="120" y="52"/>
                  </a:cubicBezTo>
                  <a:moveTo>
                    <a:pt x="96" y="68"/>
                  </a:moveTo>
                  <a:cubicBezTo>
                    <a:pt x="96" y="36"/>
                    <a:pt x="96" y="36"/>
                    <a:pt x="96" y="36"/>
                  </a:cubicBezTo>
                  <a:cubicBezTo>
                    <a:pt x="104" y="36"/>
                    <a:pt x="112" y="43"/>
                    <a:pt x="112" y="52"/>
                  </a:cubicBezTo>
                  <a:cubicBezTo>
                    <a:pt x="112" y="60"/>
                    <a:pt x="104" y="67"/>
                    <a:pt x="96" y="68"/>
                  </a:cubicBezTo>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grpSp>
      <p:sp>
        <p:nvSpPr>
          <p:cNvPr id="202" name="Freeform 61"/>
          <p:cNvSpPr>
            <a:spLocks noEditPoints="1"/>
          </p:cNvSpPr>
          <p:nvPr/>
        </p:nvSpPr>
        <p:spPr bwMode="auto">
          <a:xfrm>
            <a:off x="10820407" y="3555649"/>
            <a:ext cx="683100" cy="822460"/>
          </a:xfrm>
          <a:custGeom>
            <a:gdLst>
              <a:gd fmla="*/ 453549 w 192" name="T0"/>
              <a:gd fmla="*/ 335487 h 232" name="T1"/>
              <a:gd fmla="*/ 236634 w 192" name="T2"/>
              <a:gd fmla="*/ 552566 h 232" name="T3"/>
              <a:gd fmla="*/ 19720 w 192" name="T4"/>
              <a:gd fmla="*/ 335487 h 232" name="T5"/>
              <a:gd fmla="*/ 236634 w 192" name="T6"/>
              <a:gd fmla="*/ 118407 h 232" name="T7"/>
              <a:gd fmla="*/ 236634 w 192" name="T8"/>
              <a:gd fmla="*/ 217080 h 232" name="T9"/>
              <a:gd fmla="*/ 423969 w 192" name="T10"/>
              <a:gd fmla="*/ 108540 h 232" name="T11"/>
              <a:gd fmla="*/ 236634 w 192" name="T12"/>
              <a:gd fmla="*/ 0 h 232" name="T13"/>
              <a:gd fmla="*/ 236634 w 192" name="T14"/>
              <a:gd fmla="*/ 98673 h 232" name="T15"/>
              <a:gd fmla="*/ 0 w 192" name="T16"/>
              <a:gd fmla="*/ 335487 h 232" name="T17"/>
              <a:gd fmla="*/ 236634 w 192" name="T18"/>
              <a:gd fmla="*/ 572301 h 232" name="T19"/>
              <a:gd fmla="*/ 473268 w 192" name="T20"/>
              <a:gd fmla="*/ 335487 h 232" name="T21"/>
              <a:gd fmla="*/ 453549 w 192" name="T22"/>
              <a:gd fmla="*/ 335487 h 232" name="T23"/>
              <a:gd fmla="*/ 256354 w 192" name="T24"/>
              <a:gd fmla="*/ 32069 h 232" name="T25"/>
              <a:gd fmla="*/ 384530 w 192" name="T26"/>
              <a:gd fmla="*/ 108540 h 232" name="T27"/>
              <a:gd fmla="*/ 256354 w 192" name="T28"/>
              <a:gd fmla="*/ 182544 h 232" name="T29"/>
              <a:gd fmla="*/ 256354 w 192" name="T30"/>
              <a:gd fmla="*/ 32069 h 232"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231" w="192">
                <a:moveTo>
                  <a:pt x="184" y="136"/>
                </a:moveTo>
                <a:cubicBezTo>
                  <a:pt x="184" y="184"/>
                  <a:pt x="145" y="224"/>
                  <a:pt x="96" y="224"/>
                </a:cubicBezTo>
                <a:cubicBezTo>
                  <a:pt x="48" y="224"/>
                  <a:pt x="8" y="184"/>
                  <a:pt x="8" y="136"/>
                </a:cubicBezTo>
                <a:cubicBezTo>
                  <a:pt x="8" y="87"/>
                  <a:pt x="48" y="48"/>
                  <a:pt x="96" y="48"/>
                </a:cubicBezTo>
                <a:cubicBezTo>
                  <a:pt x="96" y="88"/>
                  <a:pt x="96" y="88"/>
                  <a:pt x="96" y="88"/>
                </a:cubicBezTo>
                <a:cubicBezTo>
                  <a:pt x="172" y="44"/>
                  <a:pt x="172" y="44"/>
                  <a:pt x="172" y="44"/>
                </a:cubicBezTo>
                <a:cubicBezTo>
                  <a:pt x="96" y="0"/>
                  <a:pt x="96" y="0"/>
                  <a:pt x="96" y="0"/>
                </a:cubicBezTo>
                <a:cubicBezTo>
                  <a:pt x="96" y="40"/>
                  <a:pt x="96" y="40"/>
                  <a:pt x="96" y="40"/>
                </a:cubicBezTo>
                <a:cubicBezTo>
                  <a:pt x="43" y="40"/>
                  <a:pt x="0" y="83"/>
                  <a:pt x="0" y="136"/>
                </a:cubicBezTo>
                <a:cubicBezTo>
                  <a:pt x="0" y="189"/>
                  <a:pt x="43" y="232"/>
                  <a:pt x="96" y="232"/>
                </a:cubicBezTo>
                <a:cubicBezTo>
                  <a:pt x="149" y="232"/>
                  <a:pt x="192" y="189"/>
                  <a:pt x="192" y="136"/>
                </a:cubicBezTo>
                <a:lnTo>
                  <a:pt x="184" y="136"/>
                </a:lnTo>
                <a:close/>
                <a:moveTo>
                  <a:pt x="104" y="13"/>
                </a:moveTo>
                <a:cubicBezTo>
                  <a:pt x="156" y="44"/>
                  <a:pt x="156" y="44"/>
                  <a:pt x="156" y="44"/>
                </a:cubicBezTo>
                <a:cubicBezTo>
                  <a:pt x="104" y="74"/>
                  <a:pt x="104" y="74"/>
                  <a:pt x="104" y="74"/>
                </a:cubicBezTo>
                <a:lnTo>
                  <a:pt x="104" y="13"/>
                </a:lnTo>
                <a:close/>
              </a:path>
            </a:pathLst>
          </a:custGeom>
          <a:solidFill>
            <a:srgbClr val="157E9F"/>
          </a:solidFill>
          <a:ln>
            <a:noFill/>
          </a:ln>
          <a:extLst>
            <a:ext uri="{91240B29-F687-4F45-9708-019B960494DF}">
              <a14:hiddenLine w="9525">
                <a:solidFill>
                  <a:srgbClr val="000000"/>
                </a:solidFill>
                <a:round/>
              </a14:hiddenLine>
            </a:ext>
          </a:extLst>
        </p:spPr>
        <p:txBody>
          <a:bodyPr/>
          <a:lstStyle/>
          <a:p>
            <a:endParaRPr altLang="en-US" lang="zh-CN"/>
          </a:p>
        </p:txBody>
      </p:sp>
      <p:grpSp>
        <p:nvGrpSpPr>
          <p:cNvPr id="203" name="组合 202"/>
          <p:cNvGrpSpPr/>
          <p:nvPr/>
        </p:nvGrpSpPr>
        <p:grpSpPr>
          <a:xfrm>
            <a:off x="1788603" y="4833565"/>
            <a:ext cx="852116" cy="853616"/>
            <a:chOff x="930275" y="5014913"/>
            <a:chExt cx="901700" cy="903287"/>
          </a:xfrm>
          <a:solidFill>
            <a:srgbClr val="157E9F"/>
          </a:solidFill>
        </p:grpSpPr>
        <p:sp>
          <p:nvSpPr>
            <p:cNvPr id="204" name="Freeform 62"/>
            <p:cNvSpPr>
              <a:spLocks noEditPoints="1"/>
            </p:cNvSpPr>
            <p:nvPr/>
          </p:nvSpPr>
          <p:spPr bwMode="auto">
            <a:xfrm>
              <a:off x="1155700" y="5240338"/>
              <a:ext cx="450850" cy="452438"/>
            </a:xfrm>
            <a:custGeom>
              <a:gdLst>
                <a:gd fmla="*/ 60 w 120" name="T0"/>
                <a:gd fmla="*/ 0 h 120" name="T1"/>
                <a:gd fmla="*/ 0 w 120" name="T2"/>
                <a:gd fmla="*/ 60 h 120" name="T3"/>
                <a:gd fmla="*/ 60 w 120" name="T4"/>
                <a:gd fmla="*/ 120 h 120" name="T5"/>
                <a:gd fmla="*/ 120 w 120" name="T6"/>
                <a:gd fmla="*/ 60 h 120" name="T7"/>
                <a:gd fmla="*/ 60 w 120" name="T8"/>
                <a:gd fmla="*/ 0 h 120" name="T9"/>
                <a:gd fmla="*/ 60 w 120" name="T10"/>
                <a:gd fmla="*/ 112 h 120" name="T11"/>
                <a:gd fmla="*/ 8 w 120" name="T12"/>
                <a:gd fmla="*/ 60 h 120" name="T13"/>
                <a:gd fmla="*/ 60 w 120" name="T14"/>
                <a:gd fmla="*/ 8 h 120" name="T15"/>
                <a:gd fmla="*/ 112 w 120" name="T16"/>
                <a:gd fmla="*/ 60 h 120" name="T17"/>
                <a:gd fmla="*/ 60 w 120" name="T18"/>
                <a:gd fmla="*/ 112 h 1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0" w="120">
                  <a:moveTo>
                    <a:pt x="60" y="0"/>
                  </a:moveTo>
                  <a:cubicBezTo>
                    <a:pt x="27" y="0"/>
                    <a:pt x="0" y="27"/>
                    <a:pt x="0" y="60"/>
                  </a:cubicBezTo>
                  <a:cubicBezTo>
                    <a:pt x="0" y="93"/>
                    <a:pt x="27" y="120"/>
                    <a:pt x="60" y="120"/>
                  </a:cubicBezTo>
                  <a:cubicBezTo>
                    <a:pt x="94" y="120"/>
                    <a:pt x="120" y="93"/>
                    <a:pt x="120" y="60"/>
                  </a:cubicBezTo>
                  <a:cubicBezTo>
                    <a:pt x="120" y="27"/>
                    <a:pt x="94" y="0"/>
                    <a:pt x="60" y="0"/>
                  </a:cubicBezTo>
                  <a:moveTo>
                    <a:pt x="60" y="112"/>
                  </a:moveTo>
                  <a:cubicBezTo>
                    <a:pt x="32" y="112"/>
                    <a:pt x="8" y="88"/>
                    <a:pt x="8" y="60"/>
                  </a:cubicBezTo>
                  <a:cubicBezTo>
                    <a:pt x="8" y="31"/>
                    <a:pt x="32" y="8"/>
                    <a:pt x="60" y="8"/>
                  </a:cubicBezTo>
                  <a:cubicBezTo>
                    <a:pt x="89" y="8"/>
                    <a:pt x="112" y="31"/>
                    <a:pt x="112" y="60"/>
                  </a:cubicBezTo>
                  <a:cubicBezTo>
                    <a:pt x="112" y="88"/>
                    <a:pt x="89" y="112"/>
                    <a:pt x="60" y="112"/>
                  </a:cubicBezTo>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205" name="Rectangle 63"/>
            <p:cNvSpPr>
              <a:spLocks noChangeArrowheads="1"/>
            </p:cNvSpPr>
            <p:nvPr/>
          </p:nvSpPr>
          <p:spPr bwMode="auto">
            <a:xfrm>
              <a:off x="1366838" y="5014913"/>
              <a:ext cx="30163" cy="180975"/>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a:defRPr/>
              </a:pPr>
              <a:endParaRPr altLang="en-US" lang="zh-CN"/>
            </a:p>
          </p:txBody>
        </p:sp>
        <p:sp>
          <p:nvSpPr>
            <p:cNvPr id="206" name="Rectangle 64"/>
            <p:cNvSpPr>
              <a:spLocks noChangeArrowheads="1"/>
            </p:cNvSpPr>
            <p:nvPr/>
          </p:nvSpPr>
          <p:spPr bwMode="auto">
            <a:xfrm>
              <a:off x="1366838" y="5737225"/>
              <a:ext cx="30163" cy="180975"/>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a:defRPr/>
              </a:pPr>
              <a:endParaRPr altLang="en-US" lang="zh-CN"/>
            </a:p>
          </p:txBody>
        </p:sp>
        <p:sp>
          <p:nvSpPr>
            <p:cNvPr id="207" name="Rectangle 65"/>
            <p:cNvSpPr>
              <a:spLocks noChangeArrowheads="1"/>
            </p:cNvSpPr>
            <p:nvPr/>
          </p:nvSpPr>
          <p:spPr bwMode="auto">
            <a:xfrm>
              <a:off x="930275" y="5451475"/>
              <a:ext cx="180975" cy="30163"/>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a:defRPr/>
              </a:pPr>
              <a:endParaRPr altLang="en-US" lang="zh-CN"/>
            </a:p>
          </p:txBody>
        </p:sp>
        <p:sp>
          <p:nvSpPr>
            <p:cNvPr id="208" name="Rectangle 66"/>
            <p:cNvSpPr>
              <a:spLocks noChangeArrowheads="1"/>
            </p:cNvSpPr>
            <p:nvPr/>
          </p:nvSpPr>
          <p:spPr bwMode="auto">
            <a:xfrm>
              <a:off x="1651000" y="5451475"/>
              <a:ext cx="180975" cy="30163"/>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a:defRPr/>
              </a:pPr>
              <a:endParaRPr altLang="en-US" lang="zh-CN"/>
            </a:p>
          </p:txBody>
        </p:sp>
        <p:sp>
          <p:nvSpPr>
            <p:cNvPr id="209" name="Freeform 67"/>
            <p:cNvSpPr/>
            <p:nvPr/>
          </p:nvSpPr>
          <p:spPr bwMode="auto">
            <a:xfrm>
              <a:off x="1565275" y="5135563"/>
              <a:ext cx="146050" cy="146050"/>
            </a:xfrm>
            <a:custGeom>
              <a:gdLst>
                <a:gd fmla="*/ 92 w 92" name="T0"/>
                <a:gd fmla="*/ 12 h 92" name="T1"/>
                <a:gd fmla="*/ 78 w 92" name="T2"/>
                <a:gd fmla="*/ 0 h 92" name="T3"/>
                <a:gd fmla="*/ 0 w 92" name="T4"/>
                <a:gd fmla="*/ 78 h 92" name="T5"/>
                <a:gd fmla="*/ 14 w 92" name="T6"/>
                <a:gd fmla="*/ 92 h 92" name="T7"/>
                <a:gd fmla="*/ 92 w 92" name="T8"/>
                <a:gd fmla="*/ 12 h 92" name="T9"/>
              </a:gdLst>
              <a:cxnLst>
                <a:cxn ang="0">
                  <a:pos x="T0" y="T1"/>
                </a:cxn>
                <a:cxn ang="0">
                  <a:pos x="T2" y="T3"/>
                </a:cxn>
                <a:cxn ang="0">
                  <a:pos x="T4" y="T5"/>
                </a:cxn>
                <a:cxn ang="0">
                  <a:pos x="T6" y="T7"/>
                </a:cxn>
                <a:cxn ang="0">
                  <a:pos x="T8" y="T9"/>
                </a:cxn>
              </a:cxnLst>
              <a:rect b="b" l="0" r="r" t="0"/>
              <a:pathLst>
                <a:path h="92" w="92">
                  <a:moveTo>
                    <a:pt x="92" y="12"/>
                  </a:moveTo>
                  <a:lnTo>
                    <a:pt x="78" y="0"/>
                  </a:lnTo>
                  <a:lnTo>
                    <a:pt x="0" y="78"/>
                  </a:lnTo>
                  <a:lnTo>
                    <a:pt x="14" y="92"/>
                  </a:lnTo>
                  <a:lnTo>
                    <a:pt x="92" y="12"/>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210" name="Freeform 68"/>
            <p:cNvSpPr/>
            <p:nvPr/>
          </p:nvSpPr>
          <p:spPr bwMode="auto">
            <a:xfrm>
              <a:off x="1054100" y="5646738"/>
              <a:ext cx="147638" cy="147638"/>
            </a:xfrm>
            <a:custGeom>
              <a:gdLst>
                <a:gd fmla="*/ 0 w 93" name="T0"/>
                <a:gd fmla="*/ 78 h 93" name="T1"/>
                <a:gd fmla="*/ 12 w 93" name="T2"/>
                <a:gd fmla="*/ 93 h 93" name="T3"/>
                <a:gd fmla="*/ 93 w 93" name="T4"/>
                <a:gd fmla="*/ 14 h 93" name="T5"/>
                <a:gd fmla="*/ 79 w 93" name="T6"/>
                <a:gd fmla="*/ 0 h 93" name="T7"/>
                <a:gd fmla="*/ 0 w 93" name="T8"/>
                <a:gd fmla="*/ 78 h 93" name="T9"/>
              </a:gdLst>
              <a:cxnLst>
                <a:cxn ang="0">
                  <a:pos x="T0" y="T1"/>
                </a:cxn>
                <a:cxn ang="0">
                  <a:pos x="T2" y="T3"/>
                </a:cxn>
                <a:cxn ang="0">
                  <a:pos x="T4" y="T5"/>
                </a:cxn>
                <a:cxn ang="0">
                  <a:pos x="T6" y="T7"/>
                </a:cxn>
                <a:cxn ang="0">
                  <a:pos x="T8" y="T9"/>
                </a:cxn>
              </a:cxnLst>
              <a:rect b="b" l="0" r="r" t="0"/>
              <a:pathLst>
                <a:path h="93" w="93">
                  <a:moveTo>
                    <a:pt x="0" y="78"/>
                  </a:moveTo>
                  <a:lnTo>
                    <a:pt x="12" y="93"/>
                  </a:lnTo>
                  <a:lnTo>
                    <a:pt x="93" y="14"/>
                  </a:lnTo>
                  <a:lnTo>
                    <a:pt x="79" y="0"/>
                  </a:lnTo>
                  <a:lnTo>
                    <a:pt x="0" y="78"/>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211" name="Freeform 69"/>
            <p:cNvSpPr/>
            <p:nvPr/>
          </p:nvSpPr>
          <p:spPr bwMode="auto">
            <a:xfrm>
              <a:off x="1054100" y="5135563"/>
              <a:ext cx="147638" cy="146050"/>
            </a:xfrm>
            <a:custGeom>
              <a:gdLst>
                <a:gd fmla="*/ 93 w 93" name="T0"/>
                <a:gd fmla="*/ 78 h 92" name="T1"/>
                <a:gd fmla="*/ 12 w 93" name="T2"/>
                <a:gd fmla="*/ 0 h 92" name="T3"/>
                <a:gd fmla="*/ 0 w 93" name="T4"/>
                <a:gd fmla="*/ 12 h 92" name="T5"/>
                <a:gd fmla="*/ 79 w 93" name="T6"/>
                <a:gd fmla="*/ 92 h 92" name="T7"/>
                <a:gd fmla="*/ 93 w 93" name="T8"/>
                <a:gd fmla="*/ 78 h 92" name="T9"/>
              </a:gdLst>
              <a:cxnLst>
                <a:cxn ang="0">
                  <a:pos x="T0" y="T1"/>
                </a:cxn>
                <a:cxn ang="0">
                  <a:pos x="T2" y="T3"/>
                </a:cxn>
                <a:cxn ang="0">
                  <a:pos x="T4" y="T5"/>
                </a:cxn>
                <a:cxn ang="0">
                  <a:pos x="T6" y="T7"/>
                </a:cxn>
                <a:cxn ang="0">
                  <a:pos x="T8" y="T9"/>
                </a:cxn>
              </a:cxnLst>
              <a:rect b="b" l="0" r="r" t="0"/>
              <a:pathLst>
                <a:path h="92" w="93">
                  <a:moveTo>
                    <a:pt x="93" y="78"/>
                  </a:moveTo>
                  <a:lnTo>
                    <a:pt x="12" y="0"/>
                  </a:lnTo>
                  <a:lnTo>
                    <a:pt x="0" y="12"/>
                  </a:lnTo>
                  <a:lnTo>
                    <a:pt x="79" y="92"/>
                  </a:lnTo>
                  <a:lnTo>
                    <a:pt x="93" y="78"/>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212" name="Freeform 70"/>
            <p:cNvSpPr/>
            <p:nvPr/>
          </p:nvSpPr>
          <p:spPr bwMode="auto">
            <a:xfrm>
              <a:off x="1565275" y="5646738"/>
              <a:ext cx="146050" cy="147638"/>
            </a:xfrm>
            <a:custGeom>
              <a:gdLst>
                <a:gd fmla="*/ 0 w 92" name="T0"/>
                <a:gd fmla="*/ 14 h 93" name="T1"/>
                <a:gd fmla="*/ 78 w 92" name="T2"/>
                <a:gd fmla="*/ 93 h 93" name="T3"/>
                <a:gd fmla="*/ 92 w 92" name="T4"/>
                <a:gd fmla="*/ 78 h 93" name="T5"/>
                <a:gd fmla="*/ 14 w 92" name="T6"/>
                <a:gd fmla="*/ 0 h 93" name="T7"/>
                <a:gd fmla="*/ 0 w 92" name="T8"/>
                <a:gd fmla="*/ 14 h 93" name="T9"/>
              </a:gdLst>
              <a:cxnLst>
                <a:cxn ang="0">
                  <a:pos x="T0" y="T1"/>
                </a:cxn>
                <a:cxn ang="0">
                  <a:pos x="T2" y="T3"/>
                </a:cxn>
                <a:cxn ang="0">
                  <a:pos x="T4" y="T5"/>
                </a:cxn>
                <a:cxn ang="0">
                  <a:pos x="T6" y="T7"/>
                </a:cxn>
                <a:cxn ang="0">
                  <a:pos x="T8" y="T9"/>
                </a:cxn>
              </a:cxnLst>
              <a:rect b="b" l="0" r="r" t="0"/>
              <a:pathLst>
                <a:path h="93" w="92">
                  <a:moveTo>
                    <a:pt x="0" y="14"/>
                  </a:moveTo>
                  <a:lnTo>
                    <a:pt x="78" y="93"/>
                  </a:lnTo>
                  <a:lnTo>
                    <a:pt x="92" y="78"/>
                  </a:lnTo>
                  <a:lnTo>
                    <a:pt x="14" y="0"/>
                  </a:lnTo>
                  <a:lnTo>
                    <a:pt x="0" y="14"/>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grpSp>
      <p:sp>
        <p:nvSpPr>
          <p:cNvPr id="213" name="Freeform 71"/>
          <p:cNvSpPr>
            <a:spLocks noEditPoints="1"/>
          </p:cNvSpPr>
          <p:nvPr/>
        </p:nvSpPr>
        <p:spPr bwMode="auto">
          <a:xfrm>
            <a:off x="3208080" y="4940124"/>
            <a:ext cx="708230" cy="708230"/>
          </a:xfrm>
          <a:custGeom>
            <a:gdLst>
              <a:gd fmla="*/ 133130 w 200" name="T0"/>
              <a:gd fmla="*/ 42033 h 199" name="T1"/>
              <a:gd fmla="*/ 108477 w 200" name="T2"/>
              <a:gd fmla="*/ 145879 h 199" name="T3"/>
              <a:gd fmla="*/ 342687 w 200" name="T4"/>
              <a:gd fmla="*/ 380768 h 199" name="T5"/>
              <a:gd fmla="*/ 451164 w 200" name="T6"/>
              <a:gd fmla="*/ 353571 h 199" name="T7"/>
              <a:gd fmla="*/ 249003 w 200" name="T8"/>
              <a:gd fmla="*/ 472252 h 199" name="T9"/>
              <a:gd fmla="*/ 19723 w 200" name="T10"/>
              <a:gd fmla="*/ 242307 h 199" name="T11"/>
              <a:gd fmla="*/ 133130 w 200" name="T12"/>
              <a:gd fmla="*/ 42033 h 199" name="T13"/>
              <a:gd fmla="*/ 187369 w 200" name="T14"/>
              <a:gd fmla="*/ 0 h 199" name="T15"/>
              <a:gd fmla="*/ 0 w 200" name="T16"/>
              <a:gd fmla="*/ 242307 h 199" name="T17"/>
              <a:gd fmla="*/ 249003 w 200" name="T18"/>
              <a:gd fmla="*/ 492032 h 199" name="T19"/>
              <a:gd fmla="*/ 493075 w 200" name="T20"/>
              <a:gd fmla="*/ 299175 h 199" name="T21"/>
              <a:gd fmla="*/ 342687 w 200" name="T22"/>
              <a:gd fmla="*/ 360988 h 199" name="T23"/>
              <a:gd fmla="*/ 128200 w 200" name="T24"/>
              <a:gd fmla="*/ 145879 h 199" name="T25"/>
              <a:gd fmla="*/ 187369 w 200" name="T26"/>
              <a:gd fmla="*/ 0 h 19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99" w="200">
                <a:moveTo>
                  <a:pt x="54" y="17"/>
                </a:moveTo>
                <a:cubicBezTo>
                  <a:pt x="47" y="30"/>
                  <a:pt x="44" y="44"/>
                  <a:pt x="44" y="59"/>
                </a:cubicBezTo>
                <a:cubicBezTo>
                  <a:pt x="44" y="111"/>
                  <a:pt x="87" y="154"/>
                  <a:pt x="139" y="154"/>
                </a:cubicBezTo>
                <a:cubicBezTo>
                  <a:pt x="154" y="154"/>
                  <a:pt x="169" y="150"/>
                  <a:pt x="183" y="143"/>
                </a:cubicBezTo>
                <a:cubicBezTo>
                  <a:pt x="166" y="172"/>
                  <a:pt x="136" y="191"/>
                  <a:pt x="101" y="191"/>
                </a:cubicBezTo>
                <a:cubicBezTo>
                  <a:pt x="50" y="191"/>
                  <a:pt x="8" y="149"/>
                  <a:pt x="8" y="98"/>
                </a:cubicBezTo>
                <a:cubicBezTo>
                  <a:pt x="8" y="64"/>
                  <a:pt x="26" y="34"/>
                  <a:pt x="54" y="17"/>
                </a:cubicBezTo>
                <a:moveTo>
                  <a:pt x="76" y="0"/>
                </a:moveTo>
                <a:cubicBezTo>
                  <a:pt x="32" y="11"/>
                  <a:pt x="0" y="50"/>
                  <a:pt x="0" y="98"/>
                </a:cubicBezTo>
                <a:cubicBezTo>
                  <a:pt x="0" y="154"/>
                  <a:pt x="45" y="199"/>
                  <a:pt x="101" y="199"/>
                </a:cubicBezTo>
                <a:cubicBezTo>
                  <a:pt x="149" y="199"/>
                  <a:pt x="189" y="166"/>
                  <a:pt x="200" y="121"/>
                </a:cubicBezTo>
                <a:cubicBezTo>
                  <a:pt x="184" y="136"/>
                  <a:pt x="163" y="146"/>
                  <a:pt x="139" y="146"/>
                </a:cubicBezTo>
                <a:cubicBezTo>
                  <a:pt x="91" y="146"/>
                  <a:pt x="52" y="107"/>
                  <a:pt x="52" y="59"/>
                </a:cubicBezTo>
                <a:cubicBezTo>
                  <a:pt x="52" y="36"/>
                  <a:pt x="61" y="15"/>
                  <a:pt x="76" y="0"/>
                </a:cubicBezTo>
              </a:path>
            </a:pathLst>
          </a:custGeom>
          <a:solidFill>
            <a:srgbClr val="157E9F"/>
          </a:solidFill>
          <a:ln>
            <a:noFill/>
          </a:ln>
          <a:extLst>
            <a:ext uri="{91240B29-F687-4F45-9708-019B960494DF}">
              <a14:hiddenLine w="9525">
                <a:solidFill>
                  <a:srgbClr val="000000"/>
                </a:solidFill>
                <a:round/>
              </a14:hiddenLine>
            </a:ext>
          </a:extLst>
        </p:spPr>
        <p:txBody>
          <a:bodyPr/>
          <a:lstStyle/>
          <a:p>
            <a:endParaRPr altLang="en-US" lang="zh-CN"/>
          </a:p>
        </p:txBody>
      </p:sp>
      <p:grpSp>
        <p:nvGrpSpPr>
          <p:cNvPr id="214" name="组合 213"/>
          <p:cNvGrpSpPr/>
          <p:nvPr/>
        </p:nvGrpSpPr>
        <p:grpSpPr>
          <a:xfrm>
            <a:off x="4434964" y="4919076"/>
            <a:ext cx="681092" cy="682593"/>
            <a:chOff x="3730625" y="5105400"/>
            <a:chExt cx="720725" cy="722313"/>
          </a:xfrm>
          <a:solidFill>
            <a:srgbClr val="157E9F"/>
          </a:solidFill>
        </p:grpSpPr>
        <p:sp>
          <p:nvSpPr>
            <p:cNvPr id="215" name="Freeform 72"/>
            <p:cNvSpPr>
              <a:spLocks noEditPoints="1"/>
            </p:cNvSpPr>
            <p:nvPr/>
          </p:nvSpPr>
          <p:spPr bwMode="auto">
            <a:xfrm>
              <a:off x="3730625" y="5105400"/>
              <a:ext cx="720725" cy="722313"/>
            </a:xfrm>
            <a:custGeom>
              <a:gdLst>
                <a:gd fmla="*/ 0 w 454" name="T0"/>
                <a:gd fmla="*/ 455 h 455" name="T1"/>
                <a:gd fmla="*/ 454 w 454" name="T2"/>
                <a:gd fmla="*/ 455 h 455" name="T3"/>
                <a:gd fmla="*/ 454 w 454" name="T4"/>
                <a:gd fmla="*/ 0 h 455" name="T5"/>
                <a:gd fmla="*/ 0 w 454" name="T6"/>
                <a:gd fmla="*/ 0 h 455" name="T7"/>
                <a:gd fmla="*/ 0 w 454" name="T8"/>
                <a:gd fmla="*/ 455 h 455" name="T9"/>
                <a:gd fmla="*/ 435 w 454" name="T10"/>
                <a:gd fmla="*/ 104 h 455" name="T11"/>
                <a:gd fmla="*/ 19 w 454" name="T12"/>
                <a:gd fmla="*/ 104 h 455" name="T13"/>
                <a:gd fmla="*/ 19 w 454" name="T14"/>
                <a:gd fmla="*/ 19 h 455" name="T15"/>
                <a:gd fmla="*/ 435 w 454" name="T16"/>
                <a:gd fmla="*/ 19 h 455" name="T17"/>
                <a:gd fmla="*/ 435 w 454" name="T18"/>
                <a:gd fmla="*/ 104 h 455" name="T19"/>
                <a:gd fmla="*/ 19 w 454" name="T20"/>
                <a:gd fmla="*/ 123 h 455" name="T21"/>
                <a:gd fmla="*/ 435 w 454" name="T22"/>
                <a:gd fmla="*/ 123 h 455" name="T23"/>
                <a:gd fmla="*/ 435 w 454" name="T24"/>
                <a:gd fmla="*/ 436 h 455" name="T25"/>
                <a:gd fmla="*/ 19 w 454" name="T26"/>
                <a:gd fmla="*/ 436 h 455" name="T27"/>
                <a:gd fmla="*/ 19 w 454" name="T28"/>
                <a:gd fmla="*/ 123 h 45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55" w="453">
                  <a:moveTo>
                    <a:pt x="0" y="455"/>
                  </a:moveTo>
                  <a:lnTo>
                    <a:pt x="454" y="455"/>
                  </a:lnTo>
                  <a:lnTo>
                    <a:pt x="454" y="0"/>
                  </a:lnTo>
                  <a:lnTo>
                    <a:pt x="0" y="0"/>
                  </a:lnTo>
                  <a:lnTo>
                    <a:pt x="0" y="455"/>
                  </a:lnTo>
                  <a:close/>
                  <a:moveTo>
                    <a:pt x="435" y="104"/>
                  </a:moveTo>
                  <a:lnTo>
                    <a:pt x="19" y="104"/>
                  </a:lnTo>
                  <a:lnTo>
                    <a:pt x="19" y="19"/>
                  </a:lnTo>
                  <a:lnTo>
                    <a:pt x="435" y="19"/>
                  </a:lnTo>
                  <a:lnTo>
                    <a:pt x="435" y="104"/>
                  </a:lnTo>
                  <a:close/>
                  <a:moveTo>
                    <a:pt x="19" y="123"/>
                  </a:moveTo>
                  <a:lnTo>
                    <a:pt x="435" y="123"/>
                  </a:lnTo>
                  <a:lnTo>
                    <a:pt x="435" y="436"/>
                  </a:lnTo>
                  <a:lnTo>
                    <a:pt x="19" y="436"/>
                  </a:lnTo>
                  <a:lnTo>
                    <a:pt x="19" y="123"/>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216" name="Rectangle 73"/>
            <p:cNvSpPr>
              <a:spLocks noChangeArrowheads="1"/>
            </p:cNvSpPr>
            <p:nvPr/>
          </p:nvSpPr>
          <p:spPr bwMode="auto">
            <a:xfrm>
              <a:off x="3956050" y="5181600"/>
              <a:ext cx="46038" cy="44450"/>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a:defRPr/>
              </a:pPr>
              <a:endParaRPr altLang="en-US" lang="zh-CN"/>
            </a:p>
          </p:txBody>
        </p:sp>
        <p:sp>
          <p:nvSpPr>
            <p:cNvPr id="217" name="Rectangle 74"/>
            <p:cNvSpPr>
              <a:spLocks noChangeArrowheads="1"/>
            </p:cNvSpPr>
            <p:nvPr/>
          </p:nvSpPr>
          <p:spPr bwMode="auto">
            <a:xfrm>
              <a:off x="4181475" y="5181600"/>
              <a:ext cx="46038" cy="44450"/>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a:defRPr/>
              </a:pPr>
              <a:endParaRPr altLang="en-US" lang="zh-CN"/>
            </a:p>
          </p:txBody>
        </p:sp>
        <p:sp>
          <p:nvSpPr>
            <p:cNvPr id="218" name="Freeform 75"/>
            <p:cNvSpPr/>
            <p:nvPr/>
          </p:nvSpPr>
          <p:spPr bwMode="auto">
            <a:xfrm>
              <a:off x="3925888" y="5402263"/>
              <a:ext cx="90488" cy="236538"/>
            </a:xfrm>
            <a:custGeom>
              <a:gdLst>
                <a:gd fmla="*/ 17 w 24" name="T0"/>
                <a:gd fmla="*/ 1 h 63" name="T1"/>
                <a:gd fmla="*/ 1 w 24" name="T2"/>
                <a:gd fmla="*/ 11 h 63" name="T3"/>
                <a:gd fmla="*/ 0 w 24" name="T4"/>
                <a:gd fmla="*/ 11 h 63" name="T5"/>
                <a:gd fmla="*/ 0 w 24" name="T6"/>
                <a:gd fmla="*/ 18 h 63" name="T7"/>
                <a:gd fmla="*/ 16 w 24" name="T8"/>
                <a:gd fmla="*/ 18 h 63" name="T9"/>
                <a:gd fmla="*/ 16 w 24" name="T10"/>
                <a:gd fmla="*/ 63 h 63" name="T11"/>
                <a:gd fmla="*/ 24 w 24" name="T12"/>
                <a:gd fmla="*/ 63 h 63" name="T13"/>
                <a:gd fmla="*/ 24 w 24" name="T14"/>
                <a:gd fmla="*/ 0 h 63" name="T15"/>
                <a:gd fmla="*/ 17 w 24" name="T16"/>
                <a:gd fmla="*/ 0 h 63" name="T17"/>
                <a:gd fmla="*/ 17 w 24" name="T18"/>
                <a:gd fmla="*/ 1 h 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24">
                  <a:moveTo>
                    <a:pt x="17" y="1"/>
                  </a:moveTo>
                  <a:cubicBezTo>
                    <a:pt x="15" y="11"/>
                    <a:pt x="11" y="11"/>
                    <a:pt x="1" y="11"/>
                  </a:cubicBezTo>
                  <a:cubicBezTo>
                    <a:pt x="0" y="11"/>
                    <a:pt x="0" y="11"/>
                    <a:pt x="0" y="11"/>
                  </a:cubicBezTo>
                  <a:cubicBezTo>
                    <a:pt x="0" y="18"/>
                    <a:pt x="0" y="18"/>
                    <a:pt x="0" y="18"/>
                  </a:cubicBezTo>
                  <a:cubicBezTo>
                    <a:pt x="16" y="18"/>
                    <a:pt x="16" y="18"/>
                    <a:pt x="16" y="18"/>
                  </a:cubicBezTo>
                  <a:cubicBezTo>
                    <a:pt x="16" y="63"/>
                    <a:pt x="16" y="63"/>
                    <a:pt x="16" y="63"/>
                  </a:cubicBezTo>
                  <a:cubicBezTo>
                    <a:pt x="24" y="63"/>
                    <a:pt x="24" y="63"/>
                    <a:pt x="24" y="63"/>
                  </a:cubicBezTo>
                  <a:cubicBezTo>
                    <a:pt x="24" y="0"/>
                    <a:pt x="24" y="0"/>
                    <a:pt x="24" y="0"/>
                  </a:cubicBezTo>
                  <a:cubicBezTo>
                    <a:pt x="17" y="0"/>
                    <a:pt x="17" y="0"/>
                    <a:pt x="17" y="0"/>
                  </a:cubicBezTo>
                  <a:lnTo>
                    <a:pt x="17" y="1"/>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219" name="Freeform 76"/>
            <p:cNvSpPr/>
            <p:nvPr/>
          </p:nvSpPr>
          <p:spPr bwMode="auto">
            <a:xfrm>
              <a:off x="4084638" y="5407025"/>
              <a:ext cx="165100" cy="236538"/>
            </a:xfrm>
            <a:custGeom>
              <a:gdLst>
                <a:gd fmla="*/ 22 w 44" name="T0"/>
                <a:gd fmla="*/ 19 h 63" name="T1"/>
                <a:gd fmla="*/ 12 w 44" name="T2"/>
                <a:gd fmla="*/ 22 h 63" name="T3"/>
                <a:gd fmla="*/ 14 w 44" name="T4"/>
                <a:gd fmla="*/ 8 h 63" name="T5"/>
                <a:gd fmla="*/ 41 w 44" name="T6"/>
                <a:gd fmla="*/ 8 h 63" name="T7"/>
                <a:gd fmla="*/ 41 w 44" name="T8"/>
                <a:gd fmla="*/ 0 h 63" name="T9"/>
                <a:gd fmla="*/ 8 w 44" name="T10"/>
                <a:gd fmla="*/ 0 h 63" name="T11"/>
                <a:gd fmla="*/ 2 w 44" name="T12"/>
                <a:gd fmla="*/ 34 h 63" name="T13"/>
                <a:gd fmla="*/ 9 w 44" name="T14"/>
                <a:gd fmla="*/ 34 h 63" name="T15"/>
                <a:gd fmla="*/ 9 w 44" name="T16"/>
                <a:gd fmla="*/ 33 h 63" name="T17"/>
                <a:gd fmla="*/ 21 w 44" name="T18"/>
                <a:gd fmla="*/ 26 h 63" name="T19"/>
                <a:gd fmla="*/ 35 w 44" name="T20"/>
                <a:gd fmla="*/ 40 h 63" name="T21"/>
                <a:gd fmla="*/ 22 w 44" name="T22"/>
                <a:gd fmla="*/ 55 h 63" name="T23"/>
                <a:gd fmla="*/ 9 w 44" name="T24"/>
                <a:gd fmla="*/ 43 h 63" name="T25"/>
                <a:gd fmla="*/ 9 w 44" name="T26"/>
                <a:gd fmla="*/ 41 h 63" name="T27"/>
                <a:gd fmla="*/ 0 w 44" name="T28"/>
                <a:gd fmla="*/ 41 h 63" name="T29"/>
                <a:gd fmla="*/ 0 w 44" name="T30"/>
                <a:gd fmla="*/ 43 h 63" name="T31"/>
                <a:gd fmla="*/ 21 w 44" name="T32"/>
                <a:gd fmla="*/ 63 h 63" name="T33"/>
                <a:gd fmla="*/ 44 w 44" name="T34"/>
                <a:gd fmla="*/ 41 h 63" name="T35"/>
                <a:gd fmla="*/ 22 w 44" name="T36"/>
                <a:gd fmla="*/ 19 h 6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2" w="44">
                  <a:moveTo>
                    <a:pt x="22" y="19"/>
                  </a:moveTo>
                  <a:cubicBezTo>
                    <a:pt x="18" y="19"/>
                    <a:pt x="15" y="20"/>
                    <a:pt x="12" y="22"/>
                  </a:cubicBezTo>
                  <a:cubicBezTo>
                    <a:pt x="14" y="8"/>
                    <a:pt x="14" y="8"/>
                    <a:pt x="14" y="8"/>
                  </a:cubicBezTo>
                  <a:cubicBezTo>
                    <a:pt x="41" y="8"/>
                    <a:pt x="41" y="8"/>
                    <a:pt x="41" y="8"/>
                  </a:cubicBezTo>
                  <a:cubicBezTo>
                    <a:pt x="41" y="0"/>
                    <a:pt x="41" y="0"/>
                    <a:pt x="41" y="0"/>
                  </a:cubicBezTo>
                  <a:cubicBezTo>
                    <a:pt x="8" y="0"/>
                    <a:pt x="8" y="0"/>
                    <a:pt x="8" y="0"/>
                  </a:cubicBezTo>
                  <a:cubicBezTo>
                    <a:pt x="2" y="34"/>
                    <a:pt x="2" y="34"/>
                    <a:pt x="2" y="34"/>
                  </a:cubicBezTo>
                  <a:cubicBezTo>
                    <a:pt x="9" y="34"/>
                    <a:pt x="9" y="34"/>
                    <a:pt x="9" y="34"/>
                  </a:cubicBezTo>
                  <a:cubicBezTo>
                    <a:pt x="9" y="33"/>
                    <a:pt x="9" y="33"/>
                    <a:pt x="9" y="33"/>
                  </a:cubicBezTo>
                  <a:cubicBezTo>
                    <a:pt x="12" y="29"/>
                    <a:pt x="17" y="26"/>
                    <a:pt x="21" y="26"/>
                  </a:cubicBezTo>
                  <a:cubicBezTo>
                    <a:pt x="29" y="26"/>
                    <a:pt x="35" y="32"/>
                    <a:pt x="35" y="40"/>
                  </a:cubicBezTo>
                  <a:cubicBezTo>
                    <a:pt x="35" y="48"/>
                    <a:pt x="31" y="55"/>
                    <a:pt x="22" y="55"/>
                  </a:cubicBezTo>
                  <a:cubicBezTo>
                    <a:pt x="14" y="55"/>
                    <a:pt x="9" y="50"/>
                    <a:pt x="9" y="43"/>
                  </a:cubicBezTo>
                  <a:cubicBezTo>
                    <a:pt x="9" y="41"/>
                    <a:pt x="9" y="41"/>
                    <a:pt x="9" y="41"/>
                  </a:cubicBezTo>
                  <a:cubicBezTo>
                    <a:pt x="0" y="41"/>
                    <a:pt x="0" y="41"/>
                    <a:pt x="0" y="41"/>
                  </a:cubicBezTo>
                  <a:cubicBezTo>
                    <a:pt x="0" y="43"/>
                    <a:pt x="0" y="43"/>
                    <a:pt x="0" y="43"/>
                  </a:cubicBezTo>
                  <a:cubicBezTo>
                    <a:pt x="1" y="55"/>
                    <a:pt x="9" y="63"/>
                    <a:pt x="21" y="63"/>
                  </a:cubicBezTo>
                  <a:cubicBezTo>
                    <a:pt x="34" y="63"/>
                    <a:pt x="44" y="53"/>
                    <a:pt x="44" y="41"/>
                  </a:cubicBezTo>
                  <a:cubicBezTo>
                    <a:pt x="44" y="28"/>
                    <a:pt x="35" y="19"/>
                    <a:pt x="22" y="19"/>
                  </a:cubicBezTo>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grpSp>
      <p:sp>
        <p:nvSpPr>
          <p:cNvPr id="220" name="Freeform 77"/>
          <p:cNvSpPr>
            <a:spLocks noEditPoints="1"/>
          </p:cNvSpPr>
          <p:nvPr/>
        </p:nvSpPr>
        <p:spPr bwMode="auto">
          <a:xfrm>
            <a:off x="5691454" y="4876155"/>
            <a:ext cx="708230" cy="710514"/>
          </a:xfrm>
          <a:custGeom>
            <a:gdLst>
              <a:gd fmla="*/ 276122 w 200" name="T0"/>
              <a:gd fmla="*/ 51773 h 200" name="T1"/>
              <a:gd fmla="*/ 290914 w 200" name="T2"/>
              <a:gd fmla="*/ 71496 h 200" name="T3"/>
              <a:gd fmla="*/ 352549 w 200" name="T4"/>
              <a:gd fmla="*/ 98615 h 200" name="T5"/>
              <a:gd fmla="*/ 387064 w 200" name="T6"/>
              <a:gd fmla="*/ 64100 h 200" name="T7"/>
              <a:gd fmla="*/ 404322 w 200" name="T8"/>
              <a:gd fmla="*/ 130665 h 200" name="T9"/>
              <a:gd fmla="*/ 401856 w 200" name="T10"/>
              <a:gd fmla="*/ 152853 h 200" name="T11"/>
              <a:gd fmla="*/ 424045 w 200" name="T12"/>
              <a:gd fmla="*/ 216953 h 200" name="T13"/>
              <a:gd fmla="*/ 473352 w 200" name="T14"/>
              <a:gd fmla="*/ 216953 h 200" name="T15"/>
              <a:gd fmla="*/ 436371 w 200" name="T16"/>
              <a:gd fmla="*/ 276122 h 200" name="T17"/>
              <a:gd fmla="*/ 419114 w 200" name="T18"/>
              <a:gd fmla="*/ 288449 h 200" name="T19"/>
              <a:gd fmla="*/ 391995 w 200" name="T20"/>
              <a:gd fmla="*/ 347618 h 200" name="T21"/>
              <a:gd fmla="*/ 428975 w 200" name="T22"/>
              <a:gd fmla="*/ 384599 h 200" name="T23"/>
              <a:gd fmla="*/ 359945 w 200" name="T24"/>
              <a:gd fmla="*/ 399391 h 200" name="T25"/>
              <a:gd fmla="*/ 335291 w 200" name="T26"/>
              <a:gd fmla="*/ 396925 h 200" name="T27"/>
              <a:gd fmla="*/ 276122 w 200" name="T28"/>
              <a:gd fmla="*/ 416648 h 200" name="T29"/>
              <a:gd fmla="*/ 276122 w 200" name="T30"/>
              <a:gd fmla="*/ 473352 h 200" name="T31"/>
              <a:gd fmla="*/ 216953 w 200" name="T32"/>
              <a:gd fmla="*/ 433906 h 200" name="T33"/>
              <a:gd fmla="*/ 202161 w 200" name="T34"/>
              <a:gd fmla="*/ 414183 h 200" name="T35"/>
              <a:gd fmla="*/ 145457 w 200" name="T36"/>
              <a:gd fmla="*/ 389529 h 200" name="T37"/>
              <a:gd fmla="*/ 108477 w 200" name="T38"/>
              <a:gd fmla="*/ 426510 h 200" name="T39"/>
              <a:gd fmla="*/ 93684 w 200" name="T40"/>
              <a:gd fmla="*/ 357479 h 200" name="T41"/>
              <a:gd fmla="*/ 96150 w 200" name="T42"/>
              <a:gd fmla="*/ 332826 h 200" name="T43"/>
              <a:gd fmla="*/ 71496 w 200" name="T44"/>
              <a:gd fmla="*/ 276122 h 200" name="T45"/>
              <a:gd fmla="*/ 19723 w 200" name="T46"/>
              <a:gd fmla="*/ 276122 h 200" name="T47"/>
              <a:gd fmla="*/ 56704 w 200" name="T48"/>
              <a:gd fmla="*/ 216953 h 200" name="T49"/>
              <a:gd fmla="*/ 73961 w 200" name="T50"/>
              <a:gd fmla="*/ 199695 h 200" name="T51"/>
              <a:gd fmla="*/ 101080 w 200" name="T52"/>
              <a:gd fmla="*/ 140526 h 200" name="T53"/>
              <a:gd fmla="*/ 66565 w 200" name="T54"/>
              <a:gd fmla="*/ 106011 h 200" name="T55"/>
              <a:gd fmla="*/ 130665 w 200" name="T56"/>
              <a:gd fmla="*/ 88754 h 200" name="T57"/>
              <a:gd fmla="*/ 155319 w 200" name="T58"/>
              <a:gd fmla="*/ 91219 h 200" name="T59"/>
              <a:gd fmla="*/ 216953 w 200" name="T60"/>
              <a:gd fmla="*/ 66565 h 200" name="T61"/>
              <a:gd fmla="*/ 216953 w 200" name="T62"/>
              <a:gd fmla="*/ 19723 h 200" name="T63"/>
              <a:gd fmla="*/ 246538 w 200" name="T64"/>
              <a:gd fmla="*/ 335291 h 200" name="T65"/>
              <a:gd fmla="*/ 246538 w 200" name="T66"/>
              <a:gd fmla="*/ 157784 h 200" name="T67"/>
              <a:gd fmla="*/ 246538 w 200" name="T68"/>
              <a:gd fmla="*/ 335291 h 200" name="T69"/>
              <a:gd fmla="*/ 197230 w 200" name="T70"/>
              <a:gd fmla="*/ 0 h 200" name="T71"/>
              <a:gd fmla="*/ 145457 w 200" name="T72"/>
              <a:gd fmla="*/ 73961 h 200" name="T73"/>
              <a:gd fmla="*/ 39446 w 200" name="T74"/>
              <a:gd fmla="*/ 106011 h 200" name="T75"/>
              <a:gd fmla="*/ 56704 w 200" name="T76"/>
              <a:gd fmla="*/ 197230 h 200" name="T77"/>
              <a:gd fmla="*/ 0 w 200" name="T78"/>
              <a:gd fmla="*/ 295845 h 200" name="T79"/>
              <a:gd fmla="*/ 78892 w 200" name="T80"/>
              <a:gd fmla="*/ 345153 h 200" name="T81"/>
              <a:gd fmla="*/ 108477 w 200" name="T82"/>
              <a:gd fmla="*/ 453629 h 200" name="T83"/>
              <a:gd fmla="*/ 197230 w 200" name="T84"/>
              <a:gd fmla="*/ 433906 h 200" name="T85"/>
              <a:gd fmla="*/ 295845 w 200" name="T86"/>
              <a:gd fmla="*/ 493075 h 200" name="T87"/>
              <a:gd fmla="*/ 345153 w 200" name="T88"/>
              <a:gd fmla="*/ 414183 h 200" name="T89"/>
              <a:gd fmla="*/ 456094 w 200" name="T90"/>
              <a:gd fmla="*/ 384599 h 200" name="T91"/>
              <a:gd fmla="*/ 436371 w 200" name="T92"/>
              <a:gd fmla="*/ 295845 h 200" name="T93"/>
              <a:gd fmla="*/ 493075 w 200" name="T94"/>
              <a:gd fmla="*/ 197230 h 200" name="T95"/>
              <a:gd fmla="*/ 419114 w 200" name="T96"/>
              <a:gd fmla="*/ 142992 h 200" name="T97"/>
              <a:gd fmla="*/ 387064 w 200" name="T98"/>
              <a:gd fmla="*/ 36981 h 200" name="T99"/>
              <a:gd fmla="*/ 295845 w 200" name="T100"/>
              <a:gd fmla="*/ 51773 h 200" name="T101"/>
              <a:gd fmla="*/ 246538 w 200" name="T102"/>
              <a:gd fmla="*/ 315568 h 200" name="T103"/>
              <a:gd fmla="*/ 246538 w 200" name="T104"/>
              <a:gd fmla="*/ 177507 h 200" name="T105"/>
              <a:gd fmla="*/ 246538 w 200" name="T106"/>
              <a:gd fmla="*/ 315568 h 200"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200" w="200">
                <a:moveTo>
                  <a:pt x="112" y="8"/>
                </a:moveTo>
                <a:cubicBezTo>
                  <a:pt x="112" y="21"/>
                  <a:pt x="112" y="21"/>
                  <a:pt x="112" y="21"/>
                </a:cubicBezTo>
                <a:cubicBezTo>
                  <a:pt x="112" y="27"/>
                  <a:pt x="112" y="27"/>
                  <a:pt x="112" y="27"/>
                </a:cubicBezTo>
                <a:cubicBezTo>
                  <a:pt x="118" y="29"/>
                  <a:pt x="118" y="29"/>
                  <a:pt x="118" y="29"/>
                </a:cubicBezTo>
                <a:cubicBezTo>
                  <a:pt x="125" y="30"/>
                  <a:pt x="132" y="33"/>
                  <a:pt x="138" y="37"/>
                </a:cubicBezTo>
                <a:cubicBezTo>
                  <a:pt x="143" y="40"/>
                  <a:pt x="143" y="40"/>
                  <a:pt x="143" y="40"/>
                </a:cubicBezTo>
                <a:cubicBezTo>
                  <a:pt x="147" y="36"/>
                  <a:pt x="147" y="36"/>
                  <a:pt x="147" y="36"/>
                </a:cubicBezTo>
                <a:cubicBezTo>
                  <a:pt x="157" y="26"/>
                  <a:pt x="157" y="26"/>
                  <a:pt x="157" y="26"/>
                </a:cubicBezTo>
                <a:cubicBezTo>
                  <a:pt x="174" y="43"/>
                  <a:pt x="174" y="43"/>
                  <a:pt x="174" y="43"/>
                </a:cubicBezTo>
                <a:cubicBezTo>
                  <a:pt x="164" y="53"/>
                  <a:pt x="164" y="53"/>
                  <a:pt x="164" y="53"/>
                </a:cubicBezTo>
                <a:cubicBezTo>
                  <a:pt x="160" y="57"/>
                  <a:pt x="160" y="57"/>
                  <a:pt x="160" y="57"/>
                </a:cubicBezTo>
                <a:cubicBezTo>
                  <a:pt x="163" y="62"/>
                  <a:pt x="163" y="62"/>
                  <a:pt x="163" y="62"/>
                </a:cubicBezTo>
                <a:cubicBezTo>
                  <a:pt x="166" y="68"/>
                  <a:pt x="169" y="75"/>
                  <a:pt x="170" y="81"/>
                </a:cubicBezTo>
                <a:cubicBezTo>
                  <a:pt x="172" y="88"/>
                  <a:pt x="172" y="88"/>
                  <a:pt x="172" y="88"/>
                </a:cubicBezTo>
                <a:cubicBezTo>
                  <a:pt x="178" y="88"/>
                  <a:pt x="178" y="88"/>
                  <a:pt x="178" y="88"/>
                </a:cubicBezTo>
                <a:cubicBezTo>
                  <a:pt x="192" y="88"/>
                  <a:pt x="192" y="88"/>
                  <a:pt x="192" y="88"/>
                </a:cubicBezTo>
                <a:cubicBezTo>
                  <a:pt x="192" y="112"/>
                  <a:pt x="192" y="112"/>
                  <a:pt x="192" y="112"/>
                </a:cubicBezTo>
                <a:cubicBezTo>
                  <a:pt x="177" y="112"/>
                  <a:pt x="177" y="112"/>
                  <a:pt x="177" y="112"/>
                </a:cubicBezTo>
                <a:cubicBezTo>
                  <a:pt x="171" y="112"/>
                  <a:pt x="171" y="112"/>
                  <a:pt x="171" y="112"/>
                </a:cubicBezTo>
                <a:cubicBezTo>
                  <a:pt x="170" y="117"/>
                  <a:pt x="170" y="117"/>
                  <a:pt x="170" y="117"/>
                </a:cubicBezTo>
                <a:cubicBezTo>
                  <a:pt x="168" y="124"/>
                  <a:pt x="165" y="130"/>
                  <a:pt x="162" y="135"/>
                </a:cubicBezTo>
                <a:cubicBezTo>
                  <a:pt x="159" y="141"/>
                  <a:pt x="159" y="141"/>
                  <a:pt x="159" y="141"/>
                </a:cubicBezTo>
                <a:cubicBezTo>
                  <a:pt x="163" y="145"/>
                  <a:pt x="163" y="145"/>
                  <a:pt x="163" y="145"/>
                </a:cubicBezTo>
                <a:cubicBezTo>
                  <a:pt x="174" y="156"/>
                  <a:pt x="174" y="156"/>
                  <a:pt x="174" y="156"/>
                </a:cubicBezTo>
                <a:cubicBezTo>
                  <a:pt x="157" y="173"/>
                  <a:pt x="157" y="173"/>
                  <a:pt x="157" y="173"/>
                </a:cubicBezTo>
                <a:cubicBezTo>
                  <a:pt x="146" y="162"/>
                  <a:pt x="146" y="162"/>
                  <a:pt x="146" y="162"/>
                </a:cubicBezTo>
                <a:cubicBezTo>
                  <a:pt x="142" y="158"/>
                  <a:pt x="142" y="158"/>
                  <a:pt x="142" y="158"/>
                </a:cubicBezTo>
                <a:cubicBezTo>
                  <a:pt x="136" y="161"/>
                  <a:pt x="136" y="161"/>
                  <a:pt x="136" y="161"/>
                </a:cubicBezTo>
                <a:cubicBezTo>
                  <a:pt x="131" y="164"/>
                  <a:pt x="125" y="166"/>
                  <a:pt x="118" y="168"/>
                </a:cubicBezTo>
                <a:cubicBezTo>
                  <a:pt x="112" y="169"/>
                  <a:pt x="112" y="169"/>
                  <a:pt x="112" y="169"/>
                </a:cubicBezTo>
                <a:cubicBezTo>
                  <a:pt x="112" y="176"/>
                  <a:pt x="112" y="176"/>
                  <a:pt x="112" y="176"/>
                </a:cubicBezTo>
                <a:cubicBezTo>
                  <a:pt x="112" y="192"/>
                  <a:pt x="112" y="192"/>
                  <a:pt x="112" y="192"/>
                </a:cubicBezTo>
                <a:cubicBezTo>
                  <a:pt x="88" y="192"/>
                  <a:pt x="88" y="192"/>
                  <a:pt x="88" y="192"/>
                </a:cubicBezTo>
                <a:cubicBezTo>
                  <a:pt x="88" y="176"/>
                  <a:pt x="88" y="176"/>
                  <a:pt x="88" y="176"/>
                </a:cubicBezTo>
                <a:cubicBezTo>
                  <a:pt x="88" y="169"/>
                  <a:pt x="88" y="169"/>
                  <a:pt x="88" y="169"/>
                </a:cubicBezTo>
                <a:cubicBezTo>
                  <a:pt x="82" y="168"/>
                  <a:pt x="82" y="168"/>
                  <a:pt x="82" y="168"/>
                </a:cubicBezTo>
                <a:cubicBezTo>
                  <a:pt x="76" y="166"/>
                  <a:pt x="70" y="164"/>
                  <a:pt x="65" y="161"/>
                </a:cubicBezTo>
                <a:cubicBezTo>
                  <a:pt x="59" y="158"/>
                  <a:pt x="59" y="158"/>
                  <a:pt x="59" y="158"/>
                </a:cubicBezTo>
                <a:cubicBezTo>
                  <a:pt x="55" y="162"/>
                  <a:pt x="55" y="162"/>
                  <a:pt x="55" y="162"/>
                </a:cubicBezTo>
                <a:cubicBezTo>
                  <a:pt x="44" y="173"/>
                  <a:pt x="44" y="173"/>
                  <a:pt x="44" y="173"/>
                </a:cubicBezTo>
                <a:cubicBezTo>
                  <a:pt x="27" y="156"/>
                  <a:pt x="27" y="156"/>
                  <a:pt x="27" y="156"/>
                </a:cubicBezTo>
                <a:cubicBezTo>
                  <a:pt x="38" y="145"/>
                  <a:pt x="38" y="145"/>
                  <a:pt x="38" y="145"/>
                </a:cubicBezTo>
                <a:cubicBezTo>
                  <a:pt x="42" y="141"/>
                  <a:pt x="42" y="141"/>
                  <a:pt x="42" y="141"/>
                </a:cubicBezTo>
                <a:cubicBezTo>
                  <a:pt x="39" y="135"/>
                  <a:pt x="39" y="135"/>
                  <a:pt x="39" y="135"/>
                </a:cubicBezTo>
                <a:cubicBezTo>
                  <a:pt x="35" y="130"/>
                  <a:pt x="33" y="124"/>
                  <a:pt x="31" y="117"/>
                </a:cubicBezTo>
                <a:cubicBezTo>
                  <a:pt x="29" y="112"/>
                  <a:pt x="29" y="112"/>
                  <a:pt x="29" y="112"/>
                </a:cubicBezTo>
                <a:cubicBezTo>
                  <a:pt x="23" y="112"/>
                  <a:pt x="23" y="112"/>
                  <a:pt x="23" y="112"/>
                </a:cubicBezTo>
                <a:cubicBezTo>
                  <a:pt x="8" y="112"/>
                  <a:pt x="8" y="112"/>
                  <a:pt x="8" y="112"/>
                </a:cubicBezTo>
                <a:cubicBezTo>
                  <a:pt x="8" y="88"/>
                  <a:pt x="8" y="88"/>
                  <a:pt x="8" y="88"/>
                </a:cubicBezTo>
                <a:cubicBezTo>
                  <a:pt x="23" y="88"/>
                  <a:pt x="23" y="88"/>
                  <a:pt x="23" y="88"/>
                </a:cubicBezTo>
                <a:cubicBezTo>
                  <a:pt x="29" y="88"/>
                  <a:pt x="29" y="88"/>
                  <a:pt x="29" y="88"/>
                </a:cubicBezTo>
                <a:cubicBezTo>
                  <a:pt x="30" y="81"/>
                  <a:pt x="30" y="81"/>
                  <a:pt x="30" y="81"/>
                </a:cubicBezTo>
                <a:cubicBezTo>
                  <a:pt x="32" y="75"/>
                  <a:pt x="35" y="68"/>
                  <a:pt x="38" y="62"/>
                </a:cubicBezTo>
                <a:cubicBezTo>
                  <a:pt x="41" y="57"/>
                  <a:pt x="41" y="57"/>
                  <a:pt x="41" y="57"/>
                </a:cubicBezTo>
                <a:cubicBezTo>
                  <a:pt x="37" y="53"/>
                  <a:pt x="37" y="53"/>
                  <a:pt x="37" y="53"/>
                </a:cubicBezTo>
                <a:cubicBezTo>
                  <a:pt x="27" y="43"/>
                  <a:pt x="27" y="43"/>
                  <a:pt x="27" y="43"/>
                </a:cubicBezTo>
                <a:cubicBezTo>
                  <a:pt x="44" y="26"/>
                  <a:pt x="44" y="26"/>
                  <a:pt x="44" y="26"/>
                </a:cubicBezTo>
                <a:cubicBezTo>
                  <a:pt x="53" y="36"/>
                  <a:pt x="53" y="36"/>
                  <a:pt x="53" y="36"/>
                </a:cubicBezTo>
                <a:cubicBezTo>
                  <a:pt x="58" y="40"/>
                  <a:pt x="58" y="40"/>
                  <a:pt x="58" y="40"/>
                </a:cubicBezTo>
                <a:cubicBezTo>
                  <a:pt x="63" y="37"/>
                  <a:pt x="63" y="37"/>
                  <a:pt x="63" y="37"/>
                </a:cubicBezTo>
                <a:cubicBezTo>
                  <a:pt x="69" y="33"/>
                  <a:pt x="76" y="30"/>
                  <a:pt x="82" y="29"/>
                </a:cubicBezTo>
                <a:cubicBezTo>
                  <a:pt x="88" y="27"/>
                  <a:pt x="88" y="27"/>
                  <a:pt x="88" y="27"/>
                </a:cubicBezTo>
                <a:cubicBezTo>
                  <a:pt x="88" y="21"/>
                  <a:pt x="88" y="21"/>
                  <a:pt x="88" y="21"/>
                </a:cubicBezTo>
                <a:cubicBezTo>
                  <a:pt x="88" y="8"/>
                  <a:pt x="88" y="8"/>
                  <a:pt x="88" y="8"/>
                </a:cubicBezTo>
                <a:cubicBezTo>
                  <a:pt x="112" y="8"/>
                  <a:pt x="112" y="8"/>
                  <a:pt x="112" y="8"/>
                </a:cubicBezTo>
                <a:moveTo>
                  <a:pt x="100" y="136"/>
                </a:moveTo>
                <a:cubicBezTo>
                  <a:pt x="120" y="136"/>
                  <a:pt x="136" y="119"/>
                  <a:pt x="136" y="100"/>
                </a:cubicBezTo>
                <a:cubicBezTo>
                  <a:pt x="136" y="80"/>
                  <a:pt x="120" y="64"/>
                  <a:pt x="100" y="64"/>
                </a:cubicBezTo>
                <a:cubicBezTo>
                  <a:pt x="81" y="64"/>
                  <a:pt x="64" y="80"/>
                  <a:pt x="64" y="100"/>
                </a:cubicBezTo>
                <a:cubicBezTo>
                  <a:pt x="64" y="119"/>
                  <a:pt x="81" y="136"/>
                  <a:pt x="100" y="136"/>
                </a:cubicBezTo>
                <a:moveTo>
                  <a:pt x="120" y="0"/>
                </a:moveTo>
                <a:cubicBezTo>
                  <a:pt x="80" y="0"/>
                  <a:pt x="80" y="0"/>
                  <a:pt x="80" y="0"/>
                </a:cubicBezTo>
                <a:cubicBezTo>
                  <a:pt x="80" y="21"/>
                  <a:pt x="80" y="21"/>
                  <a:pt x="80" y="21"/>
                </a:cubicBezTo>
                <a:cubicBezTo>
                  <a:pt x="73" y="23"/>
                  <a:pt x="66" y="26"/>
                  <a:pt x="59" y="30"/>
                </a:cubicBezTo>
                <a:cubicBezTo>
                  <a:pt x="44" y="15"/>
                  <a:pt x="44" y="15"/>
                  <a:pt x="44" y="15"/>
                </a:cubicBezTo>
                <a:cubicBezTo>
                  <a:pt x="16" y="43"/>
                  <a:pt x="16" y="43"/>
                  <a:pt x="16" y="43"/>
                </a:cubicBezTo>
                <a:cubicBezTo>
                  <a:pt x="31" y="58"/>
                  <a:pt x="31" y="58"/>
                  <a:pt x="31" y="58"/>
                </a:cubicBezTo>
                <a:cubicBezTo>
                  <a:pt x="27" y="65"/>
                  <a:pt x="25" y="72"/>
                  <a:pt x="23" y="80"/>
                </a:cubicBezTo>
                <a:cubicBezTo>
                  <a:pt x="0" y="80"/>
                  <a:pt x="0" y="80"/>
                  <a:pt x="0" y="80"/>
                </a:cubicBezTo>
                <a:cubicBezTo>
                  <a:pt x="0" y="120"/>
                  <a:pt x="0" y="120"/>
                  <a:pt x="0" y="120"/>
                </a:cubicBezTo>
                <a:cubicBezTo>
                  <a:pt x="23" y="120"/>
                  <a:pt x="23" y="120"/>
                  <a:pt x="23" y="120"/>
                </a:cubicBezTo>
                <a:cubicBezTo>
                  <a:pt x="25" y="127"/>
                  <a:pt x="28" y="133"/>
                  <a:pt x="32" y="140"/>
                </a:cubicBezTo>
                <a:cubicBezTo>
                  <a:pt x="16" y="156"/>
                  <a:pt x="16" y="156"/>
                  <a:pt x="16" y="156"/>
                </a:cubicBezTo>
                <a:cubicBezTo>
                  <a:pt x="44" y="184"/>
                  <a:pt x="44" y="184"/>
                  <a:pt x="44" y="184"/>
                </a:cubicBezTo>
                <a:cubicBezTo>
                  <a:pt x="61" y="168"/>
                  <a:pt x="61" y="168"/>
                  <a:pt x="61" y="168"/>
                </a:cubicBezTo>
                <a:cubicBezTo>
                  <a:pt x="67" y="171"/>
                  <a:pt x="73" y="174"/>
                  <a:pt x="80" y="176"/>
                </a:cubicBezTo>
                <a:cubicBezTo>
                  <a:pt x="80" y="200"/>
                  <a:pt x="80" y="200"/>
                  <a:pt x="80" y="200"/>
                </a:cubicBezTo>
                <a:cubicBezTo>
                  <a:pt x="120" y="200"/>
                  <a:pt x="120" y="200"/>
                  <a:pt x="120" y="200"/>
                </a:cubicBezTo>
                <a:cubicBezTo>
                  <a:pt x="120" y="176"/>
                  <a:pt x="120" y="176"/>
                  <a:pt x="120" y="176"/>
                </a:cubicBezTo>
                <a:cubicBezTo>
                  <a:pt x="127" y="174"/>
                  <a:pt x="134" y="171"/>
                  <a:pt x="140" y="168"/>
                </a:cubicBezTo>
                <a:cubicBezTo>
                  <a:pt x="157" y="184"/>
                  <a:pt x="157" y="184"/>
                  <a:pt x="157" y="184"/>
                </a:cubicBezTo>
                <a:cubicBezTo>
                  <a:pt x="185" y="156"/>
                  <a:pt x="185" y="156"/>
                  <a:pt x="185" y="156"/>
                </a:cubicBezTo>
                <a:cubicBezTo>
                  <a:pt x="169" y="140"/>
                  <a:pt x="169" y="140"/>
                  <a:pt x="169" y="140"/>
                </a:cubicBezTo>
                <a:cubicBezTo>
                  <a:pt x="173" y="133"/>
                  <a:pt x="175" y="127"/>
                  <a:pt x="177" y="120"/>
                </a:cubicBezTo>
                <a:cubicBezTo>
                  <a:pt x="200" y="120"/>
                  <a:pt x="200" y="120"/>
                  <a:pt x="200" y="120"/>
                </a:cubicBezTo>
                <a:cubicBezTo>
                  <a:pt x="200" y="80"/>
                  <a:pt x="200" y="80"/>
                  <a:pt x="200" y="80"/>
                </a:cubicBezTo>
                <a:cubicBezTo>
                  <a:pt x="178" y="80"/>
                  <a:pt x="178" y="80"/>
                  <a:pt x="178" y="80"/>
                </a:cubicBezTo>
                <a:cubicBezTo>
                  <a:pt x="176" y="72"/>
                  <a:pt x="174" y="65"/>
                  <a:pt x="170" y="58"/>
                </a:cubicBezTo>
                <a:cubicBezTo>
                  <a:pt x="185" y="43"/>
                  <a:pt x="185" y="43"/>
                  <a:pt x="185" y="43"/>
                </a:cubicBezTo>
                <a:cubicBezTo>
                  <a:pt x="157" y="15"/>
                  <a:pt x="157" y="15"/>
                  <a:pt x="157" y="15"/>
                </a:cubicBezTo>
                <a:cubicBezTo>
                  <a:pt x="142" y="30"/>
                  <a:pt x="142" y="30"/>
                  <a:pt x="142" y="30"/>
                </a:cubicBezTo>
                <a:cubicBezTo>
                  <a:pt x="135" y="26"/>
                  <a:pt x="128" y="23"/>
                  <a:pt x="120" y="21"/>
                </a:cubicBezTo>
                <a:lnTo>
                  <a:pt x="120" y="0"/>
                </a:lnTo>
                <a:close/>
                <a:moveTo>
                  <a:pt x="100" y="128"/>
                </a:moveTo>
                <a:cubicBezTo>
                  <a:pt x="85" y="128"/>
                  <a:pt x="72" y="115"/>
                  <a:pt x="72" y="100"/>
                </a:cubicBezTo>
                <a:cubicBezTo>
                  <a:pt x="72" y="84"/>
                  <a:pt x="85" y="72"/>
                  <a:pt x="100" y="72"/>
                </a:cubicBezTo>
                <a:cubicBezTo>
                  <a:pt x="116" y="72"/>
                  <a:pt x="128" y="84"/>
                  <a:pt x="128" y="100"/>
                </a:cubicBezTo>
                <a:cubicBezTo>
                  <a:pt x="128" y="115"/>
                  <a:pt x="116" y="128"/>
                  <a:pt x="100" y="128"/>
                </a:cubicBezTo>
              </a:path>
            </a:pathLst>
          </a:custGeom>
          <a:solidFill>
            <a:srgbClr val="157E9F"/>
          </a:solidFill>
          <a:ln>
            <a:noFill/>
          </a:ln>
          <a:extLst>
            <a:ext uri="{91240B29-F687-4F45-9708-019B960494DF}">
              <a14:hiddenLine w="9525">
                <a:solidFill>
                  <a:srgbClr val="000000"/>
                </a:solidFill>
                <a:round/>
              </a14:hiddenLine>
            </a:ext>
          </a:extLst>
        </p:spPr>
        <p:txBody>
          <a:bodyPr/>
          <a:lstStyle/>
          <a:p>
            <a:endParaRPr altLang="en-US" lang="zh-CN"/>
          </a:p>
        </p:txBody>
      </p:sp>
      <p:sp>
        <p:nvSpPr>
          <p:cNvPr id="221" name="Freeform 78"/>
          <p:cNvSpPr>
            <a:spLocks noEditPoints="1"/>
          </p:cNvSpPr>
          <p:nvPr/>
        </p:nvSpPr>
        <p:spPr bwMode="auto">
          <a:xfrm>
            <a:off x="7066790" y="4791623"/>
            <a:ext cx="568868" cy="852161"/>
          </a:xfrm>
          <a:custGeom>
            <a:gdLst>
              <a:gd fmla="*/ 197022 w 160" name="T0"/>
              <a:gd fmla="*/ 19737 h 240" name="T1"/>
              <a:gd fmla="*/ 374341 w 160" name="T2"/>
              <a:gd fmla="*/ 197369 h 240" name="T3"/>
              <a:gd fmla="*/ 352176 w 160" name="T4"/>
              <a:gd fmla="*/ 286185 h 240" name="T5"/>
              <a:gd fmla="*/ 197022 w 160" name="T6"/>
              <a:gd fmla="*/ 552632 h 240" name="T7"/>
              <a:gd fmla="*/ 44330 w 160" name="T8"/>
              <a:gd fmla="*/ 286185 h 240" name="T9"/>
              <a:gd fmla="*/ 19702 w 160" name="T10"/>
              <a:gd fmla="*/ 197369 h 240" name="T11"/>
              <a:gd fmla="*/ 197022 w 160" name="T12"/>
              <a:gd fmla="*/ 19737 h 240" name="T13"/>
              <a:gd fmla="*/ 197022 w 160" name="T14"/>
              <a:gd fmla="*/ 266448 h 240" name="T15"/>
              <a:gd fmla="*/ 265979 w 160" name="T16"/>
              <a:gd fmla="*/ 197369 h 240" name="T17"/>
              <a:gd fmla="*/ 197022 w 160" name="T18"/>
              <a:gd fmla="*/ 128290 h 240" name="T19"/>
              <a:gd fmla="*/ 128064 w 160" name="T20"/>
              <a:gd fmla="*/ 197369 h 240" name="T21"/>
              <a:gd fmla="*/ 197022 w 160" name="T22"/>
              <a:gd fmla="*/ 266448 h 240" name="T23"/>
              <a:gd fmla="*/ 197022 w 160" name="T24"/>
              <a:gd fmla="*/ 0 h 240" name="T25"/>
              <a:gd fmla="*/ 0 w 160" name="T26"/>
              <a:gd fmla="*/ 197369 h 240" name="T27"/>
              <a:gd fmla="*/ 27090 w 160" name="T28"/>
              <a:gd fmla="*/ 296053 h 240" name="T29"/>
              <a:gd fmla="*/ 197022 w 160" name="T30"/>
              <a:gd fmla="*/ 592106 h 240" name="T31"/>
              <a:gd fmla="*/ 369415 w 160" name="T32"/>
              <a:gd fmla="*/ 296053 h 240" name="T33"/>
              <a:gd fmla="*/ 394043 w 160" name="T34"/>
              <a:gd fmla="*/ 197369 h 240" name="T35"/>
              <a:gd fmla="*/ 197022 w 160" name="T36"/>
              <a:gd fmla="*/ 0 h 240" name="T37"/>
              <a:gd fmla="*/ 197022 w 160" name="T38"/>
              <a:gd fmla="*/ 246711 h 240" name="T39"/>
              <a:gd fmla="*/ 147766 w 160" name="T40"/>
              <a:gd fmla="*/ 197369 h 240" name="T41"/>
              <a:gd fmla="*/ 197022 w 160" name="T42"/>
              <a:gd fmla="*/ 148027 h 240" name="T43"/>
              <a:gd fmla="*/ 246277 w 160" name="T44"/>
              <a:gd fmla="*/ 197369 h 240" name="T45"/>
              <a:gd fmla="*/ 197022 w 160" name="T46"/>
              <a:gd fmla="*/ 246711 h 240"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240" w="160">
                <a:moveTo>
                  <a:pt x="80" y="8"/>
                </a:moveTo>
                <a:cubicBezTo>
                  <a:pt x="120" y="8"/>
                  <a:pt x="152" y="40"/>
                  <a:pt x="152" y="80"/>
                </a:cubicBezTo>
                <a:cubicBezTo>
                  <a:pt x="152" y="92"/>
                  <a:pt x="149" y="105"/>
                  <a:pt x="143" y="116"/>
                </a:cubicBezTo>
                <a:cubicBezTo>
                  <a:pt x="80" y="224"/>
                  <a:pt x="80" y="224"/>
                  <a:pt x="80" y="224"/>
                </a:cubicBezTo>
                <a:cubicBezTo>
                  <a:pt x="18" y="116"/>
                  <a:pt x="18" y="116"/>
                  <a:pt x="18" y="116"/>
                </a:cubicBezTo>
                <a:cubicBezTo>
                  <a:pt x="12" y="105"/>
                  <a:pt x="8" y="92"/>
                  <a:pt x="8" y="80"/>
                </a:cubicBezTo>
                <a:cubicBezTo>
                  <a:pt x="8" y="40"/>
                  <a:pt x="41" y="8"/>
                  <a:pt x="80" y="8"/>
                </a:cubicBezTo>
                <a:moveTo>
                  <a:pt x="80" y="108"/>
                </a:moveTo>
                <a:cubicBezTo>
                  <a:pt x="96" y="108"/>
                  <a:pt x="108" y="95"/>
                  <a:pt x="108" y="80"/>
                </a:cubicBezTo>
                <a:cubicBezTo>
                  <a:pt x="108" y="64"/>
                  <a:pt x="96" y="52"/>
                  <a:pt x="80" y="52"/>
                </a:cubicBezTo>
                <a:cubicBezTo>
                  <a:pt x="65" y="52"/>
                  <a:pt x="52" y="64"/>
                  <a:pt x="52" y="80"/>
                </a:cubicBezTo>
                <a:cubicBezTo>
                  <a:pt x="52" y="95"/>
                  <a:pt x="65" y="108"/>
                  <a:pt x="80" y="108"/>
                </a:cubicBezTo>
                <a:moveTo>
                  <a:pt x="80" y="0"/>
                </a:moveTo>
                <a:cubicBezTo>
                  <a:pt x="36" y="0"/>
                  <a:pt x="0" y="35"/>
                  <a:pt x="0" y="80"/>
                </a:cubicBezTo>
                <a:cubicBezTo>
                  <a:pt x="0" y="94"/>
                  <a:pt x="4" y="108"/>
                  <a:pt x="11" y="120"/>
                </a:cubicBezTo>
                <a:cubicBezTo>
                  <a:pt x="80" y="240"/>
                  <a:pt x="80" y="240"/>
                  <a:pt x="80" y="240"/>
                </a:cubicBezTo>
                <a:cubicBezTo>
                  <a:pt x="150" y="120"/>
                  <a:pt x="150" y="120"/>
                  <a:pt x="150" y="120"/>
                </a:cubicBezTo>
                <a:cubicBezTo>
                  <a:pt x="157" y="108"/>
                  <a:pt x="160" y="94"/>
                  <a:pt x="160" y="80"/>
                </a:cubicBezTo>
                <a:cubicBezTo>
                  <a:pt x="160" y="35"/>
                  <a:pt x="125" y="0"/>
                  <a:pt x="80" y="0"/>
                </a:cubicBezTo>
                <a:moveTo>
                  <a:pt x="80" y="100"/>
                </a:moveTo>
                <a:cubicBezTo>
                  <a:pt x="69" y="100"/>
                  <a:pt x="60" y="91"/>
                  <a:pt x="60" y="80"/>
                </a:cubicBezTo>
                <a:cubicBezTo>
                  <a:pt x="60" y="69"/>
                  <a:pt x="69" y="60"/>
                  <a:pt x="80" y="60"/>
                </a:cubicBezTo>
                <a:cubicBezTo>
                  <a:pt x="91" y="60"/>
                  <a:pt x="100" y="69"/>
                  <a:pt x="100" y="80"/>
                </a:cubicBezTo>
                <a:cubicBezTo>
                  <a:pt x="100" y="91"/>
                  <a:pt x="91" y="100"/>
                  <a:pt x="80" y="100"/>
                </a:cubicBezTo>
              </a:path>
            </a:pathLst>
          </a:custGeom>
          <a:solidFill>
            <a:srgbClr val="157E9F"/>
          </a:solidFill>
          <a:ln>
            <a:noFill/>
          </a:ln>
          <a:extLst>
            <a:ext uri="{91240B29-F687-4F45-9708-019B960494DF}">
              <a14:hiddenLine w="9525">
                <a:solidFill>
                  <a:srgbClr val="000000"/>
                </a:solidFill>
                <a:round/>
              </a14:hiddenLine>
            </a:ext>
          </a:extLst>
        </p:spPr>
        <p:txBody>
          <a:bodyPr/>
          <a:lstStyle/>
          <a:p>
            <a:endParaRPr altLang="en-US" lang="zh-CN"/>
          </a:p>
        </p:txBody>
      </p:sp>
      <p:sp>
        <p:nvSpPr>
          <p:cNvPr id="222" name="Freeform 79"/>
          <p:cNvSpPr>
            <a:spLocks noEditPoints="1"/>
          </p:cNvSpPr>
          <p:nvPr/>
        </p:nvSpPr>
        <p:spPr bwMode="auto">
          <a:xfrm>
            <a:off x="8245650" y="4924131"/>
            <a:ext cx="680814" cy="609992"/>
          </a:xfrm>
          <a:custGeom>
            <a:gdLst>
              <a:gd fmla="*/ 305435 w 454" name="T0"/>
              <a:gd fmla="*/ 48995 h 407" name="T1"/>
              <a:gd fmla="*/ 305435 w 454" name="T2"/>
              <a:gd fmla="*/ 0 h 407" name="T3"/>
              <a:gd fmla="*/ 167833 w 454" name="T4"/>
              <a:gd fmla="*/ 0 h 407" name="T5"/>
              <a:gd fmla="*/ 167833 w 454" name="T6"/>
              <a:gd fmla="*/ 48995 h 407" name="T7"/>
              <a:gd fmla="*/ 0 w 454" name="T8"/>
              <a:gd fmla="*/ 48995 h 407" name="T9"/>
              <a:gd fmla="*/ 0 w 454" name="T10"/>
              <a:gd fmla="*/ 424274 h 407" name="T11"/>
              <a:gd fmla="*/ 473268 w 454" name="T12"/>
              <a:gd fmla="*/ 424274 h 407" name="T13"/>
              <a:gd fmla="*/ 473268 w 454" name="T14"/>
              <a:gd fmla="*/ 48995 h 407" name="T15"/>
              <a:gd fmla="*/ 305435 w 454" name="T16"/>
              <a:gd fmla="*/ 48995 h 407" name="T17"/>
              <a:gd fmla="*/ 187639 w 454" name="T18"/>
              <a:gd fmla="*/ 18764 h 407" name="T19"/>
              <a:gd fmla="*/ 285629 w 454" name="T20"/>
              <a:gd fmla="*/ 18764 h 407" name="T21"/>
              <a:gd fmla="*/ 285629 w 454" name="T22"/>
              <a:gd fmla="*/ 48995 h 407" name="T23"/>
              <a:gd fmla="*/ 187639 w 454" name="T24"/>
              <a:gd fmla="*/ 48995 h 407" name="T25"/>
              <a:gd fmla="*/ 187639 w 454" name="T26"/>
              <a:gd fmla="*/ 18764 h 407" name="T27"/>
              <a:gd fmla="*/ 167833 w 454" name="T28"/>
              <a:gd fmla="*/ 68801 h 407" name="T29"/>
              <a:gd fmla="*/ 305435 w 454" name="T30"/>
              <a:gd fmla="*/ 68801 h 407" name="T31"/>
              <a:gd fmla="*/ 453462 w 454" name="T32"/>
              <a:gd fmla="*/ 68801 h 407" name="T33"/>
              <a:gd fmla="*/ 453462 w 454" name="T34"/>
              <a:gd fmla="*/ 226210 h 407" name="T35"/>
              <a:gd fmla="*/ 305435 w 454" name="T36"/>
              <a:gd fmla="*/ 226210 h 407" name="T37"/>
              <a:gd fmla="*/ 305435 w 454" name="T38"/>
              <a:gd fmla="*/ 187640 h 407" name="T39"/>
              <a:gd fmla="*/ 167833 w 454" name="T40"/>
              <a:gd fmla="*/ 187640 h 407" name="T41"/>
              <a:gd fmla="*/ 167833 w 454" name="T42"/>
              <a:gd fmla="*/ 226210 h 407" name="T43"/>
              <a:gd fmla="*/ 19806 w 454" name="T44"/>
              <a:gd fmla="*/ 226210 h 407" name="T45"/>
              <a:gd fmla="*/ 19806 w 454" name="T46"/>
              <a:gd fmla="*/ 68801 h 407" name="T47"/>
              <a:gd fmla="*/ 167833 w 454" name="T48"/>
              <a:gd fmla="*/ 68801 h 407" name="T49"/>
              <a:gd fmla="*/ 285629 w 454" name="T50"/>
              <a:gd fmla="*/ 265823 h 407" name="T51"/>
              <a:gd fmla="*/ 187639 w 454" name="T52"/>
              <a:gd fmla="*/ 265823 h 407" name="T53"/>
              <a:gd fmla="*/ 187639 w 454" name="T54"/>
              <a:gd fmla="*/ 206404 h 407" name="T55"/>
              <a:gd fmla="*/ 285629 w 454" name="T56"/>
              <a:gd fmla="*/ 206404 h 407" name="T57"/>
              <a:gd fmla="*/ 285629 w 454" name="T58"/>
              <a:gd fmla="*/ 265823 h 407" name="T59"/>
              <a:gd fmla="*/ 19806 w 454" name="T60"/>
              <a:gd fmla="*/ 404468 h 407" name="T61"/>
              <a:gd fmla="*/ 19806 w 454" name="T62"/>
              <a:gd fmla="*/ 246016 h 407" name="T63"/>
              <a:gd fmla="*/ 167833 w 454" name="T64"/>
              <a:gd fmla="*/ 246016 h 407" name="T65"/>
              <a:gd fmla="*/ 167833 w 454" name="T66"/>
              <a:gd fmla="*/ 285629 h 407" name="T67"/>
              <a:gd fmla="*/ 305435 w 454" name="T68"/>
              <a:gd fmla="*/ 285629 h 407" name="T69"/>
              <a:gd fmla="*/ 305435 w 454" name="T70"/>
              <a:gd fmla="*/ 246016 h 407" name="T71"/>
              <a:gd fmla="*/ 453462 w 454" name="T72"/>
              <a:gd fmla="*/ 246016 h 407" name="T73"/>
              <a:gd fmla="*/ 453462 w 454" name="T74"/>
              <a:gd fmla="*/ 404468 h 407" name="T75"/>
              <a:gd fmla="*/ 19806 w 454" name="T76"/>
              <a:gd fmla="*/ 404468 h 407"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407" w="453">
                <a:moveTo>
                  <a:pt x="293" y="47"/>
                </a:moveTo>
                <a:lnTo>
                  <a:pt x="293" y="0"/>
                </a:lnTo>
                <a:lnTo>
                  <a:pt x="161" y="0"/>
                </a:lnTo>
                <a:lnTo>
                  <a:pt x="161" y="47"/>
                </a:lnTo>
                <a:lnTo>
                  <a:pt x="0" y="47"/>
                </a:lnTo>
                <a:lnTo>
                  <a:pt x="0" y="407"/>
                </a:lnTo>
                <a:lnTo>
                  <a:pt x="454" y="407"/>
                </a:lnTo>
                <a:lnTo>
                  <a:pt x="454" y="47"/>
                </a:lnTo>
                <a:lnTo>
                  <a:pt x="293" y="47"/>
                </a:lnTo>
                <a:close/>
                <a:moveTo>
                  <a:pt x="180" y="18"/>
                </a:moveTo>
                <a:lnTo>
                  <a:pt x="274" y="18"/>
                </a:lnTo>
                <a:lnTo>
                  <a:pt x="274" y="47"/>
                </a:lnTo>
                <a:lnTo>
                  <a:pt x="180" y="47"/>
                </a:lnTo>
                <a:lnTo>
                  <a:pt x="180" y="18"/>
                </a:lnTo>
                <a:close/>
                <a:moveTo>
                  <a:pt x="161" y="66"/>
                </a:moveTo>
                <a:lnTo>
                  <a:pt x="293" y="66"/>
                </a:lnTo>
                <a:lnTo>
                  <a:pt x="435" y="66"/>
                </a:lnTo>
                <a:lnTo>
                  <a:pt x="435" y="217"/>
                </a:lnTo>
                <a:lnTo>
                  <a:pt x="293" y="217"/>
                </a:lnTo>
                <a:lnTo>
                  <a:pt x="293" y="180"/>
                </a:lnTo>
                <a:lnTo>
                  <a:pt x="161" y="180"/>
                </a:lnTo>
                <a:lnTo>
                  <a:pt x="161" y="217"/>
                </a:lnTo>
                <a:lnTo>
                  <a:pt x="19" y="217"/>
                </a:lnTo>
                <a:lnTo>
                  <a:pt x="19" y="66"/>
                </a:lnTo>
                <a:lnTo>
                  <a:pt x="161" y="66"/>
                </a:lnTo>
                <a:close/>
                <a:moveTo>
                  <a:pt x="274" y="255"/>
                </a:moveTo>
                <a:lnTo>
                  <a:pt x="180" y="255"/>
                </a:lnTo>
                <a:lnTo>
                  <a:pt x="180" y="198"/>
                </a:lnTo>
                <a:lnTo>
                  <a:pt x="274" y="198"/>
                </a:lnTo>
                <a:lnTo>
                  <a:pt x="274" y="255"/>
                </a:lnTo>
                <a:close/>
                <a:moveTo>
                  <a:pt x="19" y="388"/>
                </a:moveTo>
                <a:lnTo>
                  <a:pt x="19" y="236"/>
                </a:lnTo>
                <a:lnTo>
                  <a:pt x="161" y="236"/>
                </a:lnTo>
                <a:lnTo>
                  <a:pt x="161" y="274"/>
                </a:lnTo>
                <a:lnTo>
                  <a:pt x="293" y="274"/>
                </a:lnTo>
                <a:lnTo>
                  <a:pt x="293" y="236"/>
                </a:lnTo>
                <a:lnTo>
                  <a:pt x="435" y="236"/>
                </a:lnTo>
                <a:lnTo>
                  <a:pt x="435" y="388"/>
                </a:lnTo>
                <a:lnTo>
                  <a:pt x="19" y="388"/>
                </a:lnTo>
                <a:close/>
              </a:path>
            </a:pathLst>
          </a:custGeom>
          <a:solidFill>
            <a:srgbClr val="157E9F"/>
          </a:solidFill>
          <a:ln>
            <a:noFill/>
          </a:ln>
          <a:extLst>
            <a:ext uri="{91240B29-F687-4F45-9708-019B960494DF}">
              <a14:hiddenLine w="9525">
                <a:solidFill>
                  <a:srgbClr val="000000"/>
                </a:solidFill>
                <a:round/>
              </a14:hiddenLine>
            </a:ext>
          </a:extLst>
        </p:spPr>
        <p:txBody>
          <a:bodyPr/>
          <a:lstStyle/>
          <a:p>
            <a:endParaRPr altLang="en-US" lang="zh-CN"/>
          </a:p>
        </p:txBody>
      </p:sp>
      <p:grpSp>
        <p:nvGrpSpPr>
          <p:cNvPr id="223" name="组合 222"/>
          <p:cNvGrpSpPr/>
          <p:nvPr/>
        </p:nvGrpSpPr>
        <p:grpSpPr>
          <a:xfrm>
            <a:off x="9540159" y="4905575"/>
            <a:ext cx="681092" cy="681092"/>
            <a:chOff x="9132888" y="5091113"/>
            <a:chExt cx="720725" cy="720725"/>
          </a:xfrm>
          <a:solidFill>
            <a:srgbClr val="157E9F"/>
          </a:solidFill>
        </p:grpSpPr>
        <p:sp>
          <p:nvSpPr>
            <p:cNvPr id="224" name="Freeform 80"/>
            <p:cNvSpPr>
              <a:spLocks noEditPoints="1"/>
            </p:cNvSpPr>
            <p:nvPr/>
          </p:nvSpPr>
          <p:spPr bwMode="auto">
            <a:xfrm>
              <a:off x="9132888" y="5091113"/>
              <a:ext cx="720725" cy="720725"/>
            </a:xfrm>
            <a:custGeom>
              <a:gdLst>
                <a:gd fmla="*/ 0 w 454" name="T0"/>
                <a:gd fmla="*/ 454 h 454" name="T1"/>
                <a:gd fmla="*/ 454 w 454" name="T2"/>
                <a:gd fmla="*/ 454 h 454" name="T3"/>
                <a:gd fmla="*/ 454 w 454" name="T4"/>
                <a:gd fmla="*/ 0 h 454" name="T5"/>
                <a:gd fmla="*/ 0 w 454" name="T6"/>
                <a:gd fmla="*/ 0 h 454" name="T7"/>
                <a:gd fmla="*/ 0 w 454" name="T8"/>
                <a:gd fmla="*/ 454 h 454" name="T9"/>
                <a:gd fmla="*/ 435 w 454" name="T10"/>
                <a:gd fmla="*/ 435 h 454" name="T11"/>
                <a:gd fmla="*/ 19 w 454" name="T12"/>
                <a:gd fmla="*/ 435 h 454" name="T13"/>
                <a:gd fmla="*/ 19 w 454" name="T14"/>
                <a:gd fmla="*/ 19 h 454" name="T15"/>
                <a:gd fmla="*/ 435 w 454" name="T16"/>
                <a:gd fmla="*/ 19 h 454" name="T17"/>
                <a:gd fmla="*/ 435 w 454" name="T18"/>
                <a:gd fmla="*/ 435 h 45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53" w="453">
                  <a:moveTo>
                    <a:pt x="0" y="454"/>
                  </a:moveTo>
                  <a:lnTo>
                    <a:pt x="454" y="454"/>
                  </a:lnTo>
                  <a:lnTo>
                    <a:pt x="454" y="0"/>
                  </a:lnTo>
                  <a:lnTo>
                    <a:pt x="0" y="0"/>
                  </a:lnTo>
                  <a:lnTo>
                    <a:pt x="0" y="454"/>
                  </a:lnTo>
                  <a:close/>
                  <a:moveTo>
                    <a:pt x="435" y="435"/>
                  </a:moveTo>
                  <a:lnTo>
                    <a:pt x="19" y="435"/>
                  </a:lnTo>
                  <a:lnTo>
                    <a:pt x="19" y="19"/>
                  </a:lnTo>
                  <a:lnTo>
                    <a:pt x="435" y="19"/>
                  </a:lnTo>
                  <a:lnTo>
                    <a:pt x="435" y="435"/>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225" name="Freeform 81"/>
            <p:cNvSpPr/>
            <p:nvPr/>
          </p:nvSpPr>
          <p:spPr bwMode="auto">
            <a:xfrm>
              <a:off x="9267825" y="5240338"/>
              <a:ext cx="450850" cy="331788"/>
            </a:xfrm>
            <a:custGeom>
              <a:gdLst>
                <a:gd fmla="*/ 8 w 120" name="T0"/>
                <a:gd fmla="*/ 36 h 88" name="T1"/>
                <a:gd fmla="*/ 60 w 120" name="T2"/>
                <a:gd fmla="*/ 88 h 88" name="T3"/>
                <a:gd fmla="*/ 112 w 120" name="T4"/>
                <a:gd fmla="*/ 36 h 88" name="T5"/>
                <a:gd fmla="*/ 112 w 120" name="T6"/>
                <a:gd fmla="*/ 8 h 88" name="T7"/>
                <a:gd fmla="*/ 120 w 120" name="T8"/>
                <a:gd fmla="*/ 8 h 88" name="T9"/>
                <a:gd fmla="*/ 120 w 120" name="T10"/>
                <a:gd fmla="*/ 0 h 88" name="T11"/>
                <a:gd fmla="*/ 96 w 120" name="T12"/>
                <a:gd fmla="*/ 0 h 88" name="T13"/>
                <a:gd fmla="*/ 96 w 120" name="T14"/>
                <a:gd fmla="*/ 8 h 88" name="T15"/>
                <a:gd fmla="*/ 104 w 120" name="T16"/>
                <a:gd fmla="*/ 8 h 88" name="T17"/>
                <a:gd fmla="*/ 104 w 120" name="T18"/>
                <a:gd fmla="*/ 36 h 88" name="T19"/>
                <a:gd fmla="*/ 60 w 120" name="T20"/>
                <a:gd fmla="*/ 80 h 88" name="T21"/>
                <a:gd fmla="*/ 16 w 120" name="T22"/>
                <a:gd fmla="*/ 36 h 88" name="T23"/>
                <a:gd fmla="*/ 16 w 120" name="T24"/>
                <a:gd fmla="*/ 8 h 88" name="T25"/>
                <a:gd fmla="*/ 24 w 120" name="T26"/>
                <a:gd fmla="*/ 8 h 88" name="T27"/>
                <a:gd fmla="*/ 24 w 120" name="T28"/>
                <a:gd fmla="*/ 0 h 88" name="T29"/>
                <a:gd fmla="*/ 0 w 120" name="T30"/>
                <a:gd fmla="*/ 0 h 88" name="T31"/>
                <a:gd fmla="*/ 0 w 120" name="T32"/>
                <a:gd fmla="*/ 8 h 88" name="T33"/>
                <a:gd fmla="*/ 8 w 120" name="T34"/>
                <a:gd fmla="*/ 8 h 88" name="T35"/>
                <a:gd fmla="*/ 8 w 120" name="T36"/>
                <a:gd fmla="*/ 36 h 8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88" w="120">
                  <a:moveTo>
                    <a:pt x="8" y="36"/>
                  </a:moveTo>
                  <a:cubicBezTo>
                    <a:pt x="8" y="64"/>
                    <a:pt x="31" y="88"/>
                    <a:pt x="60" y="88"/>
                  </a:cubicBezTo>
                  <a:cubicBezTo>
                    <a:pt x="89" y="88"/>
                    <a:pt x="112" y="64"/>
                    <a:pt x="112" y="36"/>
                  </a:cubicBezTo>
                  <a:cubicBezTo>
                    <a:pt x="112" y="8"/>
                    <a:pt x="112" y="8"/>
                    <a:pt x="112" y="8"/>
                  </a:cubicBezTo>
                  <a:cubicBezTo>
                    <a:pt x="120" y="8"/>
                    <a:pt x="120" y="8"/>
                    <a:pt x="120" y="8"/>
                  </a:cubicBezTo>
                  <a:cubicBezTo>
                    <a:pt x="120" y="0"/>
                    <a:pt x="120" y="0"/>
                    <a:pt x="120" y="0"/>
                  </a:cubicBezTo>
                  <a:cubicBezTo>
                    <a:pt x="96" y="0"/>
                    <a:pt x="96" y="0"/>
                    <a:pt x="96" y="0"/>
                  </a:cubicBezTo>
                  <a:cubicBezTo>
                    <a:pt x="96" y="8"/>
                    <a:pt x="96" y="8"/>
                    <a:pt x="96" y="8"/>
                  </a:cubicBezTo>
                  <a:cubicBezTo>
                    <a:pt x="104" y="8"/>
                    <a:pt x="104" y="8"/>
                    <a:pt x="104" y="8"/>
                  </a:cubicBezTo>
                  <a:cubicBezTo>
                    <a:pt x="104" y="36"/>
                    <a:pt x="104" y="36"/>
                    <a:pt x="104" y="36"/>
                  </a:cubicBezTo>
                  <a:cubicBezTo>
                    <a:pt x="104" y="60"/>
                    <a:pt x="84" y="80"/>
                    <a:pt x="60" y="80"/>
                  </a:cubicBezTo>
                  <a:cubicBezTo>
                    <a:pt x="36" y="80"/>
                    <a:pt x="16" y="60"/>
                    <a:pt x="16" y="36"/>
                  </a:cubicBezTo>
                  <a:cubicBezTo>
                    <a:pt x="16" y="8"/>
                    <a:pt x="16" y="8"/>
                    <a:pt x="16" y="8"/>
                  </a:cubicBezTo>
                  <a:cubicBezTo>
                    <a:pt x="24" y="8"/>
                    <a:pt x="24" y="8"/>
                    <a:pt x="24" y="8"/>
                  </a:cubicBezTo>
                  <a:cubicBezTo>
                    <a:pt x="24" y="0"/>
                    <a:pt x="24" y="0"/>
                    <a:pt x="24" y="0"/>
                  </a:cubicBezTo>
                  <a:cubicBezTo>
                    <a:pt x="0" y="0"/>
                    <a:pt x="0" y="0"/>
                    <a:pt x="0" y="0"/>
                  </a:cubicBezTo>
                  <a:cubicBezTo>
                    <a:pt x="0" y="8"/>
                    <a:pt x="0" y="8"/>
                    <a:pt x="0" y="8"/>
                  </a:cubicBezTo>
                  <a:cubicBezTo>
                    <a:pt x="8" y="8"/>
                    <a:pt x="8" y="8"/>
                    <a:pt x="8" y="8"/>
                  </a:cubicBezTo>
                  <a:lnTo>
                    <a:pt x="8" y="36"/>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grpSp>
      <p:grpSp>
        <p:nvGrpSpPr>
          <p:cNvPr id="226" name="组合 225"/>
          <p:cNvGrpSpPr/>
          <p:nvPr/>
        </p:nvGrpSpPr>
        <p:grpSpPr>
          <a:xfrm>
            <a:off x="10860338" y="4830564"/>
            <a:ext cx="652589" cy="766604"/>
            <a:chOff x="10529888" y="5011738"/>
            <a:chExt cx="690563" cy="811212"/>
          </a:xfrm>
          <a:solidFill>
            <a:srgbClr val="157E9F"/>
          </a:solidFill>
        </p:grpSpPr>
        <p:sp>
          <p:nvSpPr>
            <p:cNvPr id="227" name="Freeform 82"/>
            <p:cNvSpPr>
              <a:spLocks noEditPoints="1"/>
            </p:cNvSpPr>
            <p:nvPr/>
          </p:nvSpPr>
          <p:spPr bwMode="auto">
            <a:xfrm>
              <a:off x="10529888" y="5281613"/>
              <a:ext cx="690563" cy="512763"/>
            </a:xfrm>
            <a:custGeom>
              <a:gdLst>
                <a:gd fmla="*/ 151 w 184" name="T0"/>
                <a:gd fmla="*/ 64 h 136" name="T1"/>
                <a:gd fmla="*/ 184 w 184" name="T2"/>
                <a:gd fmla="*/ 64 h 136" name="T3"/>
                <a:gd fmla="*/ 184 w 184" name="T4"/>
                <a:gd fmla="*/ 0 h 136" name="T5"/>
                <a:gd fmla="*/ 152 w 184" name="T6"/>
                <a:gd fmla="*/ 0 h 136" name="T7"/>
                <a:gd fmla="*/ 144 w 184" name="T8"/>
                <a:gd fmla="*/ 0 h 136" name="T9"/>
                <a:gd fmla="*/ 0 w 184" name="T10"/>
                <a:gd fmla="*/ 0 h 136" name="T11"/>
                <a:gd fmla="*/ 0 w 184" name="T12"/>
                <a:gd fmla="*/ 60 h 136" name="T13"/>
                <a:gd fmla="*/ 76 w 184" name="T14"/>
                <a:gd fmla="*/ 136 h 136" name="T15"/>
                <a:gd fmla="*/ 151 w 184" name="T16"/>
                <a:gd fmla="*/ 64 h 136" name="T17"/>
                <a:gd fmla="*/ 152 w 184" name="T18"/>
                <a:gd fmla="*/ 8 h 136" name="T19"/>
                <a:gd fmla="*/ 176 w 184" name="T20"/>
                <a:gd fmla="*/ 8 h 136" name="T21"/>
                <a:gd fmla="*/ 176 w 184" name="T22"/>
                <a:gd fmla="*/ 56 h 136" name="T23"/>
                <a:gd fmla="*/ 152 w 184" name="T24"/>
                <a:gd fmla="*/ 56 h 136" name="T25"/>
                <a:gd fmla="*/ 152 w 184" name="T26"/>
                <a:gd fmla="*/ 8 h 136" name="T27"/>
                <a:gd fmla="*/ 76 w 184" name="T28"/>
                <a:gd fmla="*/ 128 h 136" name="T29"/>
                <a:gd fmla="*/ 8 w 184" name="T30"/>
                <a:gd fmla="*/ 60 h 136" name="T31"/>
                <a:gd fmla="*/ 8 w 184" name="T32"/>
                <a:gd fmla="*/ 8 h 136" name="T33"/>
                <a:gd fmla="*/ 144 w 184" name="T34"/>
                <a:gd fmla="*/ 8 h 136" name="T35"/>
                <a:gd fmla="*/ 144 w 184" name="T36"/>
                <a:gd fmla="*/ 60 h 136" name="T37"/>
                <a:gd fmla="*/ 76 w 184" name="T38"/>
                <a:gd fmla="*/ 128 h 136"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36" w="184">
                  <a:moveTo>
                    <a:pt x="151" y="64"/>
                  </a:moveTo>
                  <a:cubicBezTo>
                    <a:pt x="184" y="64"/>
                    <a:pt x="184" y="64"/>
                    <a:pt x="184" y="64"/>
                  </a:cubicBezTo>
                  <a:cubicBezTo>
                    <a:pt x="184" y="0"/>
                    <a:pt x="184" y="0"/>
                    <a:pt x="184" y="0"/>
                  </a:cubicBezTo>
                  <a:cubicBezTo>
                    <a:pt x="152" y="0"/>
                    <a:pt x="152" y="0"/>
                    <a:pt x="152" y="0"/>
                  </a:cubicBezTo>
                  <a:cubicBezTo>
                    <a:pt x="144" y="0"/>
                    <a:pt x="144" y="0"/>
                    <a:pt x="144" y="0"/>
                  </a:cubicBezTo>
                  <a:cubicBezTo>
                    <a:pt x="0" y="0"/>
                    <a:pt x="0" y="0"/>
                    <a:pt x="0" y="0"/>
                  </a:cubicBezTo>
                  <a:cubicBezTo>
                    <a:pt x="0" y="60"/>
                    <a:pt x="0" y="60"/>
                    <a:pt x="0" y="60"/>
                  </a:cubicBezTo>
                  <a:cubicBezTo>
                    <a:pt x="0" y="102"/>
                    <a:pt x="34" y="136"/>
                    <a:pt x="76" y="136"/>
                  </a:cubicBezTo>
                  <a:cubicBezTo>
                    <a:pt x="116" y="136"/>
                    <a:pt x="149" y="104"/>
                    <a:pt x="151" y="64"/>
                  </a:cubicBezTo>
                  <a:moveTo>
                    <a:pt x="152" y="8"/>
                  </a:moveTo>
                  <a:cubicBezTo>
                    <a:pt x="176" y="8"/>
                    <a:pt x="176" y="8"/>
                    <a:pt x="176" y="8"/>
                  </a:cubicBezTo>
                  <a:cubicBezTo>
                    <a:pt x="176" y="56"/>
                    <a:pt x="176" y="56"/>
                    <a:pt x="176" y="56"/>
                  </a:cubicBezTo>
                  <a:cubicBezTo>
                    <a:pt x="152" y="56"/>
                    <a:pt x="152" y="56"/>
                    <a:pt x="152" y="56"/>
                  </a:cubicBezTo>
                  <a:lnTo>
                    <a:pt x="152" y="8"/>
                  </a:lnTo>
                  <a:close/>
                  <a:moveTo>
                    <a:pt x="76" y="128"/>
                  </a:moveTo>
                  <a:cubicBezTo>
                    <a:pt x="38" y="128"/>
                    <a:pt x="8" y="97"/>
                    <a:pt x="8" y="60"/>
                  </a:cubicBezTo>
                  <a:cubicBezTo>
                    <a:pt x="8" y="8"/>
                    <a:pt x="8" y="8"/>
                    <a:pt x="8" y="8"/>
                  </a:cubicBezTo>
                  <a:cubicBezTo>
                    <a:pt x="144" y="8"/>
                    <a:pt x="144" y="8"/>
                    <a:pt x="144" y="8"/>
                  </a:cubicBezTo>
                  <a:cubicBezTo>
                    <a:pt x="144" y="60"/>
                    <a:pt x="144" y="60"/>
                    <a:pt x="144" y="60"/>
                  </a:cubicBezTo>
                  <a:cubicBezTo>
                    <a:pt x="144" y="97"/>
                    <a:pt x="113" y="128"/>
                    <a:pt x="76" y="128"/>
                  </a:cubicBezTo>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228" name="Freeform 83"/>
            <p:cNvSpPr/>
            <p:nvPr/>
          </p:nvSpPr>
          <p:spPr bwMode="auto">
            <a:xfrm>
              <a:off x="10529888" y="5794375"/>
              <a:ext cx="569913" cy="28575"/>
            </a:xfrm>
            <a:custGeom>
              <a:gdLst>
                <a:gd fmla="*/ 0 w 359" name="T0"/>
                <a:gd fmla="*/ 18 h 18" name="T1"/>
                <a:gd fmla="*/ 359 w 359" name="T2"/>
                <a:gd fmla="*/ 18 h 18" name="T3"/>
                <a:gd fmla="*/ 359 w 359" name="T4"/>
                <a:gd fmla="*/ 0 h 18" name="T5"/>
                <a:gd fmla="*/ 179 w 359" name="T6"/>
                <a:gd fmla="*/ 0 h 18" name="T7"/>
                <a:gd fmla="*/ 0 w 359" name="T8"/>
                <a:gd fmla="*/ 0 h 18" name="T9"/>
                <a:gd fmla="*/ 0 w 359" name="T10"/>
                <a:gd fmla="*/ 18 h 18" name="T11"/>
              </a:gdLst>
              <a:cxnLst>
                <a:cxn ang="0">
                  <a:pos x="T0" y="T1"/>
                </a:cxn>
                <a:cxn ang="0">
                  <a:pos x="T2" y="T3"/>
                </a:cxn>
                <a:cxn ang="0">
                  <a:pos x="T4" y="T5"/>
                </a:cxn>
                <a:cxn ang="0">
                  <a:pos x="T6" y="T7"/>
                </a:cxn>
                <a:cxn ang="0">
                  <a:pos x="T8" y="T9"/>
                </a:cxn>
                <a:cxn ang="0">
                  <a:pos x="T10" y="T11"/>
                </a:cxn>
              </a:cxnLst>
              <a:rect b="b" l="0" r="r" t="0"/>
              <a:pathLst>
                <a:path h="18" w="359">
                  <a:moveTo>
                    <a:pt x="0" y="18"/>
                  </a:moveTo>
                  <a:lnTo>
                    <a:pt x="359" y="18"/>
                  </a:lnTo>
                  <a:lnTo>
                    <a:pt x="359" y="0"/>
                  </a:lnTo>
                  <a:lnTo>
                    <a:pt x="179" y="0"/>
                  </a:lnTo>
                  <a:lnTo>
                    <a:pt x="0" y="0"/>
                  </a:lnTo>
                  <a:lnTo>
                    <a:pt x="0" y="18"/>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229" name="Rectangle 84"/>
            <p:cNvSpPr>
              <a:spLocks noChangeArrowheads="1"/>
            </p:cNvSpPr>
            <p:nvPr/>
          </p:nvSpPr>
          <p:spPr bwMode="auto">
            <a:xfrm>
              <a:off x="10679113" y="5056188"/>
              <a:ext cx="30163" cy="136525"/>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a:defRPr/>
              </a:pPr>
              <a:endParaRPr altLang="en-US" lang="zh-CN"/>
            </a:p>
          </p:txBody>
        </p:sp>
        <p:sp>
          <p:nvSpPr>
            <p:cNvPr id="230" name="Rectangle 85"/>
            <p:cNvSpPr>
              <a:spLocks noChangeArrowheads="1"/>
            </p:cNvSpPr>
            <p:nvPr/>
          </p:nvSpPr>
          <p:spPr bwMode="auto">
            <a:xfrm>
              <a:off x="10918825" y="5056188"/>
              <a:ext cx="30163" cy="136525"/>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a:defRPr/>
              </a:pPr>
              <a:endParaRPr altLang="en-US" lang="zh-CN"/>
            </a:p>
          </p:txBody>
        </p:sp>
        <p:sp>
          <p:nvSpPr>
            <p:cNvPr id="231" name="Rectangle 86"/>
            <p:cNvSpPr>
              <a:spLocks noChangeArrowheads="1"/>
            </p:cNvSpPr>
            <p:nvPr/>
          </p:nvSpPr>
          <p:spPr bwMode="auto">
            <a:xfrm>
              <a:off x="10799763" y="5011738"/>
              <a:ext cx="30163" cy="180975"/>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a:defRPr/>
              </a:pPr>
              <a:endParaRPr altLang="en-US" lang="zh-CN"/>
            </a:p>
          </p:txBody>
        </p:sp>
      </p:grpSp>
    </p:spTree>
  </p:cSld>
  <p:clrMapOvr>
    <a:masterClrMapping/>
  </p:clrMapOvr>
  <mc:AlternateContent>
    <mc:Choice Requires="p14">
      <p:transition p14:dur="700" spd="med">
        <p:fade/>
      </p:transition>
    </mc:Choice>
    <mc:Fallback>
      <p:transition spd="med">
        <p:fade/>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dkDnDiag">
          <a:fgClr>
            <a:schemeClr val="bg1">
              <a:lumMod val="95000"/>
            </a:schemeClr>
          </a:fgClr>
          <a:bgClr>
            <a:schemeClr val="bg1"/>
          </a:bgClr>
        </a:pattFill>
        <a:effectLst/>
      </p:bgPr>
    </p:bg>
    <p:spTree>
      <p:nvGrpSpPr>
        <p:cNvPr id="1" name=""/>
        <p:cNvGrpSpPr/>
        <p:nvPr/>
      </p:nvGrpSpPr>
      <p:grpSpPr>
        <a:xfrm>
          <a:off x="0" y="0"/>
          <a:ext cx="0" cy="0"/>
        </a:xfrm>
      </p:grpSpPr>
      <p:sp>
        <p:nvSpPr>
          <p:cNvPr id="3" name="矩形 2"/>
          <p:cNvSpPr/>
          <p:nvPr/>
        </p:nvSpPr>
        <p:spPr>
          <a:xfrm>
            <a:off x="1669145" y="1227919"/>
            <a:ext cx="8998856" cy="4476196"/>
          </a:xfrm>
          <a:prstGeom prst="rect">
            <a:avLst/>
          </a:prstGeom>
          <a:solidFill>
            <a:srgbClr val="157E9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0" name="文本框 199"/>
          <p:cNvSpPr txBox="1"/>
          <p:nvPr/>
        </p:nvSpPr>
        <p:spPr>
          <a:xfrm>
            <a:off x="2611590" y="1895018"/>
            <a:ext cx="2421883" cy="640080"/>
          </a:xfrm>
          <a:prstGeom prst="rect">
            <a:avLst/>
          </a:prstGeom>
          <a:noFill/>
        </p:spPr>
        <p:txBody>
          <a:bodyPr rtlCol="0" wrap="square">
            <a:spAutoFit/>
          </a:bodyPr>
          <a:lstStyle/>
          <a:p>
            <a:r>
              <a:rPr altLang="en-US" b="1" lang="zh-CN" sz="3600">
                <a:solidFill>
                  <a:schemeClr val="bg1"/>
                </a:solidFill>
                <a:latin charset="-122" panose="02000000000000000000" pitchFamily="2" typeface="方正清刻本悦宋简体"/>
                <a:ea charset="-122" panose="02000000000000000000" pitchFamily="2" typeface="方正清刻本悦宋简体"/>
              </a:rPr>
              <a:t>研究背景</a:t>
            </a:r>
          </a:p>
        </p:txBody>
      </p:sp>
      <p:grpSp>
        <p:nvGrpSpPr>
          <p:cNvPr id="201" name="组合 200"/>
          <p:cNvGrpSpPr/>
          <p:nvPr/>
        </p:nvGrpSpPr>
        <p:grpSpPr>
          <a:xfrm>
            <a:off x="7228116" y="2324903"/>
            <a:ext cx="3081236" cy="3107841"/>
            <a:chOff x="-8677773" y="-3051174"/>
            <a:chExt cx="6986830" cy="7046911"/>
          </a:xfrm>
          <a:solidFill>
            <a:schemeClr val="bg1"/>
          </a:solidFill>
        </p:grpSpPr>
        <p:sp>
          <p:nvSpPr>
            <p:cNvPr id="202" name="Rectangle 42"/>
            <p:cNvSpPr>
              <a:spLocks noChangeArrowheads="1"/>
            </p:cNvSpPr>
            <p:nvPr/>
          </p:nvSpPr>
          <p:spPr bwMode="auto">
            <a:xfrm>
              <a:off x="-8677773" y="4905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03" name="Rectangle 43"/>
            <p:cNvSpPr>
              <a:spLocks noChangeArrowheads="1"/>
            </p:cNvSpPr>
            <p:nvPr/>
          </p:nvSpPr>
          <p:spPr bwMode="auto">
            <a:xfrm>
              <a:off x="-8592044" y="490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04" name="Rectangle 44"/>
            <p:cNvSpPr>
              <a:spLocks noChangeArrowheads="1"/>
            </p:cNvSpPr>
            <p:nvPr/>
          </p:nvSpPr>
          <p:spPr bwMode="auto">
            <a:xfrm>
              <a:off x="-8417414" y="4905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05" name="Rectangle 45"/>
            <p:cNvSpPr>
              <a:spLocks noChangeArrowheads="1"/>
            </p:cNvSpPr>
            <p:nvPr/>
          </p:nvSpPr>
          <p:spPr bwMode="auto">
            <a:xfrm>
              <a:off x="-8331685" y="490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06" name="Rectangle 46"/>
            <p:cNvSpPr>
              <a:spLocks noChangeArrowheads="1"/>
            </p:cNvSpPr>
            <p:nvPr/>
          </p:nvSpPr>
          <p:spPr bwMode="auto">
            <a:xfrm>
              <a:off x="-8506317" y="579438"/>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207" name="Rectangle 47"/>
            <p:cNvSpPr>
              <a:spLocks noChangeArrowheads="1"/>
            </p:cNvSpPr>
            <p:nvPr/>
          </p:nvSpPr>
          <p:spPr bwMode="auto">
            <a:xfrm>
              <a:off x="-8331685" y="579438"/>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208" name="Rectangle 48"/>
            <p:cNvSpPr>
              <a:spLocks noChangeArrowheads="1"/>
            </p:cNvSpPr>
            <p:nvPr/>
          </p:nvSpPr>
          <p:spPr bwMode="auto">
            <a:xfrm>
              <a:off x="-8677773" y="6699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09" name="Rectangle 49"/>
            <p:cNvSpPr>
              <a:spLocks noChangeArrowheads="1"/>
            </p:cNvSpPr>
            <p:nvPr/>
          </p:nvSpPr>
          <p:spPr bwMode="auto">
            <a:xfrm>
              <a:off x="-8506317" y="6699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0" name="Rectangle 50"/>
            <p:cNvSpPr>
              <a:spLocks noChangeArrowheads="1"/>
            </p:cNvSpPr>
            <p:nvPr/>
          </p:nvSpPr>
          <p:spPr bwMode="auto">
            <a:xfrm>
              <a:off x="-8245958" y="6699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1" name="Rectangle 51"/>
            <p:cNvSpPr>
              <a:spLocks noChangeArrowheads="1"/>
            </p:cNvSpPr>
            <p:nvPr/>
          </p:nvSpPr>
          <p:spPr bwMode="auto">
            <a:xfrm>
              <a:off x="-8677773" y="7588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2" name="Rectangle 52"/>
            <p:cNvSpPr>
              <a:spLocks noChangeArrowheads="1"/>
            </p:cNvSpPr>
            <p:nvPr/>
          </p:nvSpPr>
          <p:spPr bwMode="auto">
            <a:xfrm>
              <a:off x="-8592044" y="7588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3" name="Rectangle 53"/>
            <p:cNvSpPr>
              <a:spLocks noChangeArrowheads="1"/>
            </p:cNvSpPr>
            <p:nvPr/>
          </p:nvSpPr>
          <p:spPr bwMode="auto">
            <a:xfrm>
              <a:off x="-8417414" y="7588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4" name="Rectangle 54"/>
            <p:cNvSpPr>
              <a:spLocks noChangeArrowheads="1"/>
            </p:cNvSpPr>
            <p:nvPr/>
          </p:nvSpPr>
          <p:spPr bwMode="auto">
            <a:xfrm>
              <a:off x="-8245958" y="7588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5" name="Rectangle 55"/>
            <p:cNvSpPr>
              <a:spLocks noChangeArrowheads="1"/>
            </p:cNvSpPr>
            <p:nvPr/>
          </p:nvSpPr>
          <p:spPr bwMode="auto">
            <a:xfrm>
              <a:off x="-8592044" y="84772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6" name="Rectangle 56"/>
            <p:cNvSpPr>
              <a:spLocks noChangeArrowheads="1"/>
            </p:cNvSpPr>
            <p:nvPr/>
          </p:nvSpPr>
          <p:spPr bwMode="auto">
            <a:xfrm>
              <a:off x="-8506317" y="84772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7" name="Rectangle 57"/>
            <p:cNvSpPr>
              <a:spLocks noChangeArrowheads="1"/>
            </p:cNvSpPr>
            <p:nvPr/>
          </p:nvSpPr>
          <p:spPr bwMode="auto">
            <a:xfrm>
              <a:off x="-8245958" y="84772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8" name="Rectangle 58"/>
            <p:cNvSpPr>
              <a:spLocks noChangeArrowheads="1"/>
            </p:cNvSpPr>
            <p:nvPr/>
          </p:nvSpPr>
          <p:spPr bwMode="auto">
            <a:xfrm>
              <a:off x="-8677773" y="939802"/>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19" name="Rectangle 59"/>
            <p:cNvSpPr>
              <a:spLocks noChangeArrowheads="1"/>
            </p:cNvSpPr>
            <p:nvPr/>
          </p:nvSpPr>
          <p:spPr bwMode="auto">
            <a:xfrm>
              <a:off x="-8506317" y="9398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0" name="Rectangle 60"/>
            <p:cNvSpPr>
              <a:spLocks noChangeArrowheads="1"/>
            </p:cNvSpPr>
            <p:nvPr/>
          </p:nvSpPr>
          <p:spPr bwMode="auto">
            <a:xfrm>
              <a:off x="-8677773" y="1028702"/>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1" name="Rectangle 61"/>
            <p:cNvSpPr>
              <a:spLocks noChangeArrowheads="1"/>
            </p:cNvSpPr>
            <p:nvPr/>
          </p:nvSpPr>
          <p:spPr bwMode="auto">
            <a:xfrm>
              <a:off x="-8592044" y="10287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2" name="Rectangle 62"/>
            <p:cNvSpPr>
              <a:spLocks noChangeArrowheads="1"/>
            </p:cNvSpPr>
            <p:nvPr/>
          </p:nvSpPr>
          <p:spPr bwMode="auto">
            <a:xfrm>
              <a:off x="-8417414" y="1028702"/>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3" name="Rectangle 63"/>
            <p:cNvSpPr>
              <a:spLocks noChangeArrowheads="1"/>
            </p:cNvSpPr>
            <p:nvPr/>
          </p:nvSpPr>
          <p:spPr bwMode="auto">
            <a:xfrm>
              <a:off x="-8331685" y="10287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4" name="Rectangle 64"/>
            <p:cNvSpPr>
              <a:spLocks noChangeArrowheads="1"/>
            </p:cNvSpPr>
            <p:nvPr/>
          </p:nvSpPr>
          <p:spPr bwMode="auto">
            <a:xfrm>
              <a:off x="-8677773" y="1117600"/>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5" name="Rectangle 65"/>
            <p:cNvSpPr>
              <a:spLocks noChangeArrowheads="1"/>
            </p:cNvSpPr>
            <p:nvPr/>
          </p:nvSpPr>
          <p:spPr bwMode="auto">
            <a:xfrm>
              <a:off x="-8506317" y="11176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6" name="Rectangle 66"/>
            <p:cNvSpPr>
              <a:spLocks noChangeArrowheads="1"/>
            </p:cNvSpPr>
            <p:nvPr/>
          </p:nvSpPr>
          <p:spPr bwMode="auto">
            <a:xfrm>
              <a:off x="-8245958" y="11176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7" name="Rectangle 67"/>
            <p:cNvSpPr>
              <a:spLocks noChangeArrowheads="1"/>
            </p:cNvSpPr>
            <p:nvPr/>
          </p:nvSpPr>
          <p:spPr bwMode="auto">
            <a:xfrm>
              <a:off x="-8592044" y="1206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28" name="Rectangle 68"/>
            <p:cNvSpPr>
              <a:spLocks noChangeArrowheads="1"/>
            </p:cNvSpPr>
            <p:nvPr/>
          </p:nvSpPr>
          <p:spPr bwMode="auto">
            <a:xfrm>
              <a:off x="-8417414" y="120650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29" name="Rectangle 69"/>
            <p:cNvSpPr>
              <a:spLocks noChangeArrowheads="1"/>
            </p:cNvSpPr>
            <p:nvPr/>
          </p:nvSpPr>
          <p:spPr bwMode="auto">
            <a:xfrm>
              <a:off x="-8592044" y="129540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0" name="Rectangle 70"/>
            <p:cNvSpPr>
              <a:spLocks noChangeArrowheads="1"/>
            </p:cNvSpPr>
            <p:nvPr/>
          </p:nvSpPr>
          <p:spPr bwMode="auto">
            <a:xfrm>
              <a:off x="-8245958" y="129540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1" name="Rectangle 71"/>
            <p:cNvSpPr>
              <a:spLocks noChangeArrowheads="1"/>
            </p:cNvSpPr>
            <p:nvPr/>
          </p:nvSpPr>
          <p:spPr bwMode="auto">
            <a:xfrm>
              <a:off x="-8677773" y="1384301"/>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2" name="Rectangle 72"/>
            <p:cNvSpPr>
              <a:spLocks noChangeArrowheads="1"/>
            </p:cNvSpPr>
            <p:nvPr/>
          </p:nvSpPr>
          <p:spPr bwMode="auto">
            <a:xfrm>
              <a:off x="-8506317" y="138430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3" name="Rectangle 73"/>
            <p:cNvSpPr>
              <a:spLocks noChangeArrowheads="1"/>
            </p:cNvSpPr>
            <p:nvPr/>
          </p:nvSpPr>
          <p:spPr bwMode="auto">
            <a:xfrm>
              <a:off x="-8417414" y="1384301"/>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4" name="Rectangle 74"/>
            <p:cNvSpPr>
              <a:spLocks noChangeArrowheads="1"/>
            </p:cNvSpPr>
            <p:nvPr/>
          </p:nvSpPr>
          <p:spPr bwMode="auto">
            <a:xfrm>
              <a:off x="-8245958" y="138430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5" name="Rectangle 75"/>
            <p:cNvSpPr>
              <a:spLocks noChangeArrowheads="1"/>
            </p:cNvSpPr>
            <p:nvPr/>
          </p:nvSpPr>
          <p:spPr bwMode="auto">
            <a:xfrm>
              <a:off x="-8677773" y="147320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6" name="Rectangle 76"/>
            <p:cNvSpPr>
              <a:spLocks noChangeArrowheads="1"/>
            </p:cNvSpPr>
            <p:nvPr/>
          </p:nvSpPr>
          <p:spPr bwMode="auto">
            <a:xfrm>
              <a:off x="-8592044" y="147320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7" name="Rectangle 77"/>
            <p:cNvSpPr>
              <a:spLocks noChangeArrowheads="1"/>
            </p:cNvSpPr>
            <p:nvPr/>
          </p:nvSpPr>
          <p:spPr bwMode="auto">
            <a:xfrm>
              <a:off x="-8677773" y="156210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8" name="Rectangle 78"/>
            <p:cNvSpPr>
              <a:spLocks noChangeArrowheads="1"/>
            </p:cNvSpPr>
            <p:nvPr/>
          </p:nvSpPr>
          <p:spPr bwMode="auto">
            <a:xfrm>
              <a:off x="-8506317" y="15621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9" name="Rectangle 79"/>
            <p:cNvSpPr>
              <a:spLocks noChangeArrowheads="1"/>
            </p:cNvSpPr>
            <p:nvPr/>
          </p:nvSpPr>
          <p:spPr bwMode="auto">
            <a:xfrm>
              <a:off x="-8331685" y="15621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40" name="Rectangle 80"/>
            <p:cNvSpPr>
              <a:spLocks noChangeArrowheads="1"/>
            </p:cNvSpPr>
            <p:nvPr/>
          </p:nvSpPr>
          <p:spPr bwMode="auto">
            <a:xfrm>
              <a:off x="-8245958" y="15621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41" name="Rectangle 81"/>
            <p:cNvSpPr>
              <a:spLocks noChangeArrowheads="1"/>
            </p:cNvSpPr>
            <p:nvPr/>
          </p:nvSpPr>
          <p:spPr bwMode="auto">
            <a:xfrm>
              <a:off x="-8592044" y="1651000"/>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242" name="Rectangle 82"/>
            <p:cNvSpPr>
              <a:spLocks noChangeArrowheads="1"/>
            </p:cNvSpPr>
            <p:nvPr/>
          </p:nvSpPr>
          <p:spPr bwMode="auto">
            <a:xfrm>
              <a:off x="-8331685" y="1651000"/>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243" name="Rectangle 83"/>
            <p:cNvSpPr>
              <a:spLocks noChangeArrowheads="1"/>
            </p:cNvSpPr>
            <p:nvPr/>
          </p:nvSpPr>
          <p:spPr bwMode="auto">
            <a:xfrm>
              <a:off x="-8592044" y="17414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44" name="Rectangle 84"/>
            <p:cNvSpPr>
              <a:spLocks noChangeArrowheads="1"/>
            </p:cNvSpPr>
            <p:nvPr/>
          </p:nvSpPr>
          <p:spPr bwMode="auto">
            <a:xfrm>
              <a:off x="-8417414" y="174148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45" name="Rectangle 85"/>
            <p:cNvSpPr>
              <a:spLocks noChangeArrowheads="1"/>
            </p:cNvSpPr>
            <p:nvPr/>
          </p:nvSpPr>
          <p:spPr bwMode="auto">
            <a:xfrm>
              <a:off x="-8417414" y="183038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46" name="Rectangle 86"/>
            <p:cNvSpPr>
              <a:spLocks noChangeArrowheads="1"/>
            </p:cNvSpPr>
            <p:nvPr/>
          </p:nvSpPr>
          <p:spPr bwMode="auto">
            <a:xfrm>
              <a:off x="-8245958" y="18303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47" name="Rectangle 87"/>
            <p:cNvSpPr>
              <a:spLocks noChangeArrowheads="1"/>
            </p:cNvSpPr>
            <p:nvPr/>
          </p:nvSpPr>
          <p:spPr bwMode="auto">
            <a:xfrm>
              <a:off x="-8677773" y="1922463"/>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48" name="Rectangle 88"/>
            <p:cNvSpPr>
              <a:spLocks noChangeArrowheads="1"/>
            </p:cNvSpPr>
            <p:nvPr/>
          </p:nvSpPr>
          <p:spPr bwMode="auto">
            <a:xfrm>
              <a:off x="-8592044" y="1922463"/>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49" name="Rectangle 89"/>
            <p:cNvSpPr>
              <a:spLocks noChangeArrowheads="1"/>
            </p:cNvSpPr>
            <p:nvPr/>
          </p:nvSpPr>
          <p:spPr bwMode="auto">
            <a:xfrm>
              <a:off x="-8417414" y="1922463"/>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50" name="Rectangle 90"/>
            <p:cNvSpPr>
              <a:spLocks noChangeArrowheads="1"/>
            </p:cNvSpPr>
            <p:nvPr/>
          </p:nvSpPr>
          <p:spPr bwMode="auto">
            <a:xfrm>
              <a:off x="-8245958" y="2011363"/>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51" name="Rectangle 91"/>
            <p:cNvSpPr>
              <a:spLocks noChangeArrowheads="1"/>
            </p:cNvSpPr>
            <p:nvPr/>
          </p:nvSpPr>
          <p:spPr bwMode="auto">
            <a:xfrm>
              <a:off x="-8677773" y="2100264"/>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52" name="Rectangle 92"/>
            <p:cNvSpPr>
              <a:spLocks noChangeArrowheads="1"/>
            </p:cNvSpPr>
            <p:nvPr/>
          </p:nvSpPr>
          <p:spPr bwMode="auto">
            <a:xfrm>
              <a:off x="-8506317" y="21002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53" name="Rectangle 93"/>
            <p:cNvSpPr>
              <a:spLocks noChangeArrowheads="1"/>
            </p:cNvSpPr>
            <p:nvPr/>
          </p:nvSpPr>
          <p:spPr bwMode="auto">
            <a:xfrm>
              <a:off x="-8245958" y="21002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54" name="Rectangle 94"/>
            <p:cNvSpPr>
              <a:spLocks noChangeArrowheads="1"/>
            </p:cNvSpPr>
            <p:nvPr/>
          </p:nvSpPr>
          <p:spPr bwMode="auto">
            <a:xfrm>
              <a:off x="-8677773" y="21891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55" name="Rectangle 95"/>
            <p:cNvSpPr>
              <a:spLocks noChangeArrowheads="1"/>
            </p:cNvSpPr>
            <p:nvPr/>
          </p:nvSpPr>
          <p:spPr bwMode="auto">
            <a:xfrm>
              <a:off x="-8506317" y="21891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56" name="Rectangle 96"/>
            <p:cNvSpPr>
              <a:spLocks noChangeArrowheads="1"/>
            </p:cNvSpPr>
            <p:nvPr/>
          </p:nvSpPr>
          <p:spPr bwMode="auto">
            <a:xfrm>
              <a:off x="-8331685" y="21891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57" name="Rectangle 97"/>
            <p:cNvSpPr>
              <a:spLocks noChangeArrowheads="1"/>
            </p:cNvSpPr>
            <p:nvPr/>
          </p:nvSpPr>
          <p:spPr bwMode="auto">
            <a:xfrm>
              <a:off x="-8592044" y="22780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58" name="Rectangle 98"/>
            <p:cNvSpPr>
              <a:spLocks noChangeArrowheads="1"/>
            </p:cNvSpPr>
            <p:nvPr/>
          </p:nvSpPr>
          <p:spPr bwMode="auto">
            <a:xfrm>
              <a:off x="-8417414" y="22780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59" name="Rectangle 99"/>
            <p:cNvSpPr>
              <a:spLocks noChangeArrowheads="1"/>
            </p:cNvSpPr>
            <p:nvPr/>
          </p:nvSpPr>
          <p:spPr bwMode="auto">
            <a:xfrm>
              <a:off x="-8245958" y="22780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60" name="Rectangle 100"/>
            <p:cNvSpPr>
              <a:spLocks noChangeArrowheads="1"/>
            </p:cNvSpPr>
            <p:nvPr/>
          </p:nvSpPr>
          <p:spPr bwMode="auto">
            <a:xfrm>
              <a:off x="-8506317" y="23669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61" name="Rectangle 101"/>
            <p:cNvSpPr>
              <a:spLocks noChangeArrowheads="1"/>
            </p:cNvSpPr>
            <p:nvPr/>
          </p:nvSpPr>
          <p:spPr bwMode="auto">
            <a:xfrm>
              <a:off x="-8153880" y="490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62" name="Rectangle 102"/>
            <p:cNvSpPr>
              <a:spLocks noChangeArrowheads="1"/>
            </p:cNvSpPr>
            <p:nvPr/>
          </p:nvSpPr>
          <p:spPr bwMode="auto">
            <a:xfrm>
              <a:off x="-8068151" y="490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63" name="Rectangle 103"/>
            <p:cNvSpPr>
              <a:spLocks noChangeArrowheads="1"/>
            </p:cNvSpPr>
            <p:nvPr/>
          </p:nvSpPr>
          <p:spPr bwMode="auto">
            <a:xfrm>
              <a:off x="-7893521" y="490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64" name="Rectangle 104"/>
            <p:cNvSpPr>
              <a:spLocks noChangeArrowheads="1"/>
            </p:cNvSpPr>
            <p:nvPr/>
          </p:nvSpPr>
          <p:spPr bwMode="auto">
            <a:xfrm>
              <a:off x="-7807792" y="490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65" name="Rectangle 105"/>
            <p:cNvSpPr>
              <a:spLocks noChangeArrowheads="1"/>
            </p:cNvSpPr>
            <p:nvPr/>
          </p:nvSpPr>
          <p:spPr bwMode="auto">
            <a:xfrm>
              <a:off x="-7718889" y="4905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66" name="Rectangle 106"/>
            <p:cNvSpPr>
              <a:spLocks noChangeArrowheads="1"/>
            </p:cNvSpPr>
            <p:nvPr/>
          </p:nvSpPr>
          <p:spPr bwMode="auto">
            <a:xfrm>
              <a:off x="-8153880" y="579438"/>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267" name="Rectangle 107"/>
            <p:cNvSpPr>
              <a:spLocks noChangeArrowheads="1"/>
            </p:cNvSpPr>
            <p:nvPr/>
          </p:nvSpPr>
          <p:spPr bwMode="auto">
            <a:xfrm>
              <a:off x="-7979248" y="579438"/>
              <a:ext cx="47627"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268" name="Rectangle 108"/>
            <p:cNvSpPr>
              <a:spLocks noChangeArrowheads="1"/>
            </p:cNvSpPr>
            <p:nvPr/>
          </p:nvSpPr>
          <p:spPr bwMode="auto">
            <a:xfrm>
              <a:off x="-7807792" y="579438"/>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269" name="Rectangle 109"/>
            <p:cNvSpPr>
              <a:spLocks noChangeArrowheads="1"/>
            </p:cNvSpPr>
            <p:nvPr/>
          </p:nvSpPr>
          <p:spPr bwMode="auto">
            <a:xfrm>
              <a:off x="-8153880" y="6699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0" name="Rectangle 110"/>
            <p:cNvSpPr>
              <a:spLocks noChangeArrowheads="1"/>
            </p:cNvSpPr>
            <p:nvPr/>
          </p:nvSpPr>
          <p:spPr bwMode="auto">
            <a:xfrm>
              <a:off x="-8068151" y="6699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1" name="Rectangle 111"/>
            <p:cNvSpPr>
              <a:spLocks noChangeArrowheads="1"/>
            </p:cNvSpPr>
            <p:nvPr/>
          </p:nvSpPr>
          <p:spPr bwMode="auto">
            <a:xfrm>
              <a:off x="-7718889" y="6699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2" name="Rectangle 112"/>
            <p:cNvSpPr>
              <a:spLocks noChangeArrowheads="1"/>
            </p:cNvSpPr>
            <p:nvPr/>
          </p:nvSpPr>
          <p:spPr bwMode="auto">
            <a:xfrm>
              <a:off x="-7893521" y="7588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3" name="Rectangle 113"/>
            <p:cNvSpPr>
              <a:spLocks noChangeArrowheads="1"/>
            </p:cNvSpPr>
            <p:nvPr/>
          </p:nvSpPr>
          <p:spPr bwMode="auto">
            <a:xfrm>
              <a:off x="-7807792" y="7588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4" name="Rectangle 114"/>
            <p:cNvSpPr>
              <a:spLocks noChangeArrowheads="1"/>
            </p:cNvSpPr>
            <p:nvPr/>
          </p:nvSpPr>
          <p:spPr bwMode="auto">
            <a:xfrm>
              <a:off x="-7718889" y="7588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5" name="Rectangle 115"/>
            <p:cNvSpPr>
              <a:spLocks noChangeArrowheads="1"/>
            </p:cNvSpPr>
            <p:nvPr/>
          </p:nvSpPr>
          <p:spPr bwMode="auto">
            <a:xfrm>
              <a:off x="-8068151" y="84772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6" name="Rectangle 116"/>
            <p:cNvSpPr>
              <a:spLocks noChangeArrowheads="1"/>
            </p:cNvSpPr>
            <p:nvPr/>
          </p:nvSpPr>
          <p:spPr bwMode="auto">
            <a:xfrm>
              <a:off x="-7979248" y="847727"/>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7" name="Rectangle 117"/>
            <p:cNvSpPr>
              <a:spLocks noChangeArrowheads="1"/>
            </p:cNvSpPr>
            <p:nvPr/>
          </p:nvSpPr>
          <p:spPr bwMode="auto">
            <a:xfrm>
              <a:off x="-7718889" y="847727"/>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8" name="Rectangle 118"/>
            <p:cNvSpPr>
              <a:spLocks noChangeArrowheads="1"/>
            </p:cNvSpPr>
            <p:nvPr/>
          </p:nvSpPr>
          <p:spPr bwMode="auto">
            <a:xfrm>
              <a:off x="-8153880" y="9398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79" name="Rectangle 119"/>
            <p:cNvSpPr>
              <a:spLocks noChangeArrowheads="1"/>
            </p:cNvSpPr>
            <p:nvPr/>
          </p:nvSpPr>
          <p:spPr bwMode="auto">
            <a:xfrm>
              <a:off x="-7979248" y="939802"/>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0" name="Rectangle 120"/>
            <p:cNvSpPr>
              <a:spLocks noChangeArrowheads="1"/>
            </p:cNvSpPr>
            <p:nvPr/>
          </p:nvSpPr>
          <p:spPr bwMode="auto">
            <a:xfrm>
              <a:off x="-7893521" y="9398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1" name="Rectangle 121"/>
            <p:cNvSpPr>
              <a:spLocks noChangeArrowheads="1"/>
            </p:cNvSpPr>
            <p:nvPr/>
          </p:nvSpPr>
          <p:spPr bwMode="auto">
            <a:xfrm>
              <a:off x="-7807792" y="9398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2" name="Rectangle 122"/>
            <p:cNvSpPr>
              <a:spLocks noChangeArrowheads="1"/>
            </p:cNvSpPr>
            <p:nvPr/>
          </p:nvSpPr>
          <p:spPr bwMode="auto">
            <a:xfrm>
              <a:off x="-8153880" y="10287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3" name="Rectangle 123"/>
            <p:cNvSpPr>
              <a:spLocks noChangeArrowheads="1"/>
            </p:cNvSpPr>
            <p:nvPr/>
          </p:nvSpPr>
          <p:spPr bwMode="auto">
            <a:xfrm>
              <a:off x="-7807792" y="10287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4" name="Rectangle 124"/>
            <p:cNvSpPr>
              <a:spLocks noChangeArrowheads="1"/>
            </p:cNvSpPr>
            <p:nvPr/>
          </p:nvSpPr>
          <p:spPr bwMode="auto">
            <a:xfrm>
              <a:off x="-7718889" y="1028702"/>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5" name="Rectangle 125"/>
            <p:cNvSpPr>
              <a:spLocks noChangeArrowheads="1"/>
            </p:cNvSpPr>
            <p:nvPr/>
          </p:nvSpPr>
          <p:spPr bwMode="auto">
            <a:xfrm>
              <a:off x="-8153880" y="11176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6" name="Rectangle 126"/>
            <p:cNvSpPr>
              <a:spLocks noChangeArrowheads="1"/>
            </p:cNvSpPr>
            <p:nvPr/>
          </p:nvSpPr>
          <p:spPr bwMode="auto">
            <a:xfrm>
              <a:off x="-7979248" y="1117600"/>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7" name="Rectangle 127"/>
            <p:cNvSpPr>
              <a:spLocks noChangeArrowheads="1"/>
            </p:cNvSpPr>
            <p:nvPr/>
          </p:nvSpPr>
          <p:spPr bwMode="auto">
            <a:xfrm>
              <a:off x="-7718889" y="1117600"/>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8" name="Rectangle 128"/>
            <p:cNvSpPr>
              <a:spLocks noChangeArrowheads="1"/>
            </p:cNvSpPr>
            <p:nvPr/>
          </p:nvSpPr>
          <p:spPr bwMode="auto">
            <a:xfrm>
              <a:off x="-8068151" y="1206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89" name="Rectangle 129"/>
            <p:cNvSpPr>
              <a:spLocks noChangeArrowheads="1"/>
            </p:cNvSpPr>
            <p:nvPr/>
          </p:nvSpPr>
          <p:spPr bwMode="auto">
            <a:xfrm>
              <a:off x="-7893521" y="1206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0" name="Rectangle 130"/>
            <p:cNvSpPr>
              <a:spLocks noChangeArrowheads="1"/>
            </p:cNvSpPr>
            <p:nvPr/>
          </p:nvSpPr>
          <p:spPr bwMode="auto">
            <a:xfrm>
              <a:off x="-7807792" y="1206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1" name="Rectangle 131"/>
            <p:cNvSpPr>
              <a:spLocks noChangeArrowheads="1"/>
            </p:cNvSpPr>
            <p:nvPr/>
          </p:nvSpPr>
          <p:spPr bwMode="auto">
            <a:xfrm>
              <a:off x="-7718889" y="120650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2" name="Rectangle 132"/>
            <p:cNvSpPr>
              <a:spLocks noChangeArrowheads="1"/>
            </p:cNvSpPr>
            <p:nvPr/>
          </p:nvSpPr>
          <p:spPr bwMode="auto">
            <a:xfrm>
              <a:off x="-8068151" y="129540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3" name="Rectangle 133"/>
            <p:cNvSpPr>
              <a:spLocks noChangeArrowheads="1"/>
            </p:cNvSpPr>
            <p:nvPr/>
          </p:nvSpPr>
          <p:spPr bwMode="auto">
            <a:xfrm>
              <a:off x="-7979248" y="1295401"/>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4" name="Rectangle 134"/>
            <p:cNvSpPr>
              <a:spLocks noChangeArrowheads="1"/>
            </p:cNvSpPr>
            <p:nvPr/>
          </p:nvSpPr>
          <p:spPr bwMode="auto">
            <a:xfrm>
              <a:off x="-7718889" y="1295401"/>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5" name="Rectangle 135"/>
            <p:cNvSpPr>
              <a:spLocks noChangeArrowheads="1"/>
            </p:cNvSpPr>
            <p:nvPr/>
          </p:nvSpPr>
          <p:spPr bwMode="auto">
            <a:xfrm>
              <a:off x="-8153880" y="147320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6" name="Rectangle 136"/>
            <p:cNvSpPr>
              <a:spLocks noChangeArrowheads="1"/>
            </p:cNvSpPr>
            <p:nvPr/>
          </p:nvSpPr>
          <p:spPr bwMode="auto">
            <a:xfrm>
              <a:off x="-7979248" y="147320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7" name="Rectangle 137"/>
            <p:cNvSpPr>
              <a:spLocks noChangeArrowheads="1"/>
            </p:cNvSpPr>
            <p:nvPr/>
          </p:nvSpPr>
          <p:spPr bwMode="auto">
            <a:xfrm>
              <a:off x="-7893521" y="147320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8" name="Rectangle 138"/>
            <p:cNvSpPr>
              <a:spLocks noChangeArrowheads="1"/>
            </p:cNvSpPr>
            <p:nvPr/>
          </p:nvSpPr>
          <p:spPr bwMode="auto">
            <a:xfrm>
              <a:off x="-7979248" y="156210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9" name="Rectangle 139"/>
            <p:cNvSpPr>
              <a:spLocks noChangeArrowheads="1"/>
            </p:cNvSpPr>
            <p:nvPr/>
          </p:nvSpPr>
          <p:spPr bwMode="auto">
            <a:xfrm>
              <a:off x="-7718889" y="156210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00" name="Rectangle 140"/>
            <p:cNvSpPr>
              <a:spLocks noChangeArrowheads="1"/>
            </p:cNvSpPr>
            <p:nvPr/>
          </p:nvSpPr>
          <p:spPr bwMode="auto">
            <a:xfrm>
              <a:off x="-8068151" y="1651000"/>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301" name="Rectangle 141"/>
            <p:cNvSpPr>
              <a:spLocks noChangeArrowheads="1"/>
            </p:cNvSpPr>
            <p:nvPr/>
          </p:nvSpPr>
          <p:spPr bwMode="auto">
            <a:xfrm>
              <a:off x="-7893521" y="1651000"/>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302" name="Rectangle 142"/>
            <p:cNvSpPr>
              <a:spLocks noChangeArrowheads="1"/>
            </p:cNvSpPr>
            <p:nvPr/>
          </p:nvSpPr>
          <p:spPr bwMode="auto">
            <a:xfrm>
              <a:off x="-7807792" y="1651000"/>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303" name="Rectangle 143"/>
            <p:cNvSpPr>
              <a:spLocks noChangeArrowheads="1"/>
            </p:cNvSpPr>
            <p:nvPr/>
          </p:nvSpPr>
          <p:spPr bwMode="auto">
            <a:xfrm>
              <a:off x="-8153880" y="17414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04" name="Rectangle 144"/>
            <p:cNvSpPr>
              <a:spLocks noChangeArrowheads="1"/>
            </p:cNvSpPr>
            <p:nvPr/>
          </p:nvSpPr>
          <p:spPr bwMode="auto">
            <a:xfrm>
              <a:off x="-8068151" y="17414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05" name="Rectangle 145"/>
            <p:cNvSpPr>
              <a:spLocks noChangeArrowheads="1"/>
            </p:cNvSpPr>
            <p:nvPr/>
          </p:nvSpPr>
          <p:spPr bwMode="auto">
            <a:xfrm>
              <a:off x="-7979248" y="174148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06" name="Rectangle 146"/>
            <p:cNvSpPr>
              <a:spLocks noChangeArrowheads="1"/>
            </p:cNvSpPr>
            <p:nvPr/>
          </p:nvSpPr>
          <p:spPr bwMode="auto">
            <a:xfrm>
              <a:off x="-7718889" y="174148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07" name="Rectangle 147"/>
            <p:cNvSpPr>
              <a:spLocks noChangeArrowheads="1"/>
            </p:cNvSpPr>
            <p:nvPr/>
          </p:nvSpPr>
          <p:spPr bwMode="auto">
            <a:xfrm>
              <a:off x="-7979248" y="183038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08" name="Rectangle 148"/>
            <p:cNvSpPr>
              <a:spLocks noChangeArrowheads="1"/>
            </p:cNvSpPr>
            <p:nvPr/>
          </p:nvSpPr>
          <p:spPr bwMode="auto">
            <a:xfrm>
              <a:off x="-7893521" y="18303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09" name="Rectangle 149"/>
            <p:cNvSpPr>
              <a:spLocks noChangeArrowheads="1"/>
            </p:cNvSpPr>
            <p:nvPr/>
          </p:nvSpPr>
          <p:spPr bwMode="auto">
            <a:xfrm>
              <a:off x="-7807792" y="18303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10" name="Rectangle 150"/>
            <p:cNvSpPr>
              <a:spLocks noChangeArrowheads="1"/>
            </p:cNvSpPr>
            <p:nvPr/>
          </p:nvSpPr>
          <p:spPr bwMode="auto">
            <a:xfrm>
              <a:off x="-8068151" y="1922463"/>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11" name="Rectangle 151"/>
            <p:cNvSpPr>
              <a:spLocks noChangeArrowheads="1"/>
            </p:cNvSpPr>
            <p:nvPr/>
          </p:nvSpPr>
          <p:spPr bwMode="auto">
            <a:xfrm>
              <a:off x="-7893521" y="1922463"/>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12" name="Rectangle 152"/>
            <p:cNvSpPr>
              <a:spLocks noChangeArrowheads="1"/>
            </p:cNvSpPr>
            <p:nvPr/>
          </p:nvSpPr>
          <p:spPr bwMode="auto">
            <a:xfrm>
              <a:off x="-7979248" y="2011363"/>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13" name="Rectangle 153"/>
            <p:cNvSpPr>
              <a:spLocks noChangeArrowheads="1"/>
            </p:cNvSpPr>
            <p:nvPr/>
          </p:nvSpPr>
          <p:spPr bwMode="auto">
            <a:xfrm>
              <a:off x="-7807792" y="2011363"/>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14" name="Rectangle 154"/>
            <p:cNvSpPr>
              <a:spLocks noChangeArrowheads="1"/>
            </p:cNvSpPr>
            <p:nvPr/>
          </p:nvSpPr>
          <p:spPr bwMode="auto">
            <a:xfrm>
              <a:off x="-8153880" y="21002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15" name="Rectangle 155"/>
            <p:cNvSpPr>
              <a:spLocks noChangeArrowheads="1"/>
            </p:cNvSpPr>
            <p:nvPr/>
          </p:nvSpPr>
          <p:spPr bwMode="auto">
            <a:xfrm>
              <a:off x="-7979248" y="2100264"/>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16" name="Rectangle 156"/>
            <p:cNvSpPr>
              <a:spLocks noChangeArrowheads="1"/>
            </p:cNvSpPr>
            <p:nvPr/>
          </p:nvSpPr>
          <p:spPr bwMode="auto">
            <a:xfrm>
              <a:off x="-7718889" y="2100264"/>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17" name="Rectangle 157"/>
            <p:cNvSpPr>
              <a:spLocks noChangeArrowheads="1"/>
            </p:cNvSpPr>
            <p:nvPr/>
          </p:nvSpPr>
          <p:spPr bwMode="auto">
            <a:xfrm>
              <a:off x="-8153880" y="21891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18" name="Rectangle 158"/>
            <p:cNvSpPr>
              <a:spLocks noChangeArrowheads="1"/>
            </p:cNvSpPr>
            <p:nvPr/>
          </p:nvSpPr>
          <p:spPr bwMode="auto">
            <a:xfrm>
              <a:off x="-7979248" y="21891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19" name="Rectangle 159"/>
            <p:cNvSpPr>
              <a:spLocks noChangeArrowheads="1"/>
            </p:cNvSpPr>
            <p:nvPr/>
          </p:nvSpPr>
          <p:spPr bwMode="auto">
            <a:xfrm>
              <a:off x="-7807792" y="21891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0" name="Rectangle 160"/>
            <p:cNvSpPr>
              <a:spLocks noChangeArrowheads="1"/>
            </p:cNvSpPr>
            <p:nvPr/>
          </p:nvSpPr>
          <p:spPr bwMode="auto">
            <a:xfrm>
              <a:off x="-8068151" y="22780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1" name="Rectangle 161"/>
            <p:cNvSpPr>
              <a:spLocks noChangeArrowheads="1"/>
            </p:cNvSpPr>
            <p:nvPr/>
          </p:nvSpPr>
          <p:spPr bwMode="auto">
            <a:xfrm>
              <a:off x="-7893521" y="22780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2" name="Rectangle 162"/>
            <p:cNvSpPr>
              <a:spLocks noChangeArrowheads="1"/>
            </p:cNvSpPr>
            <p:nvPr/>
          </p:nvSpPr>
          <p:spPr bwMode="auto">
            <a:xfrm>
              <a:off x="-7718889" y="22780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3" name="Rectangle 163"/>
            <p:cNvSpPr>
              <a:spLocks noChangeArrowheads="1"/>
            </p:cNvSpPr>
            <p:nvPr/>
          </p:nvSpPr>
          <p:spPr bwMode="auto">
            <a:xfrm>
              <a:off x="-8153880" y="23669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4" name="Rectangle 164"/>
            <p:cNvSpPr>
              <a:spLocks noChangeArrowheads="1"/>
            </p:cNvSpPr>
            <p:nvPr/>
          </p:nvSpPr>
          <p:spPr bwMode="auto">
            <a:xfrm>
              <a:off x="-7979248" y="23669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5" name="Rectangle 165"/>
            <p:cNvSpPr>
              <a:spLocks noChangeArrowheads="1"/>
            </p:cNvSpPr>
            <p:nvPr/>
          </p:nvSpPr>
          <p:spPr bwMode="auto">
            <a:xfrm>
              <a:off x="-7718889" y="23669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6" name="Rectangle 166"/>
            <p:cNvSpPr>
              <a:spLocks noChangeArrowheads="1"/>
            </p:cNvSpPr>
            <p:nvPr/>
          </p:nvSpPr>
          <p:spPr bwMode="auto">
            <a:xfrm>
              <a:off x="-8245958" y="24526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7" name="Rectangle 167"/>
            <p:cNvSpPr>
              <a:spLocks noChangeArrowheads="1"/>
            </p:cNvSpPr>
            <p:nvPr/>
          </p:nvSpPr>
          <p:spPr bwMode="auto">
            <a:xfrm>
              <a:off x="-8677773" y="25352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8" name="Rectangle 168"/>
            <p:cNvSpPr>
              <a:spLocks noChangeArrowheads="1"/>
            </p:cNvSpPr>
            <p:nvPr/>
          </p:nvSpPr>
          <p:spPr bwMode="auto">
            <a:xfrm>
              <a:off x="-8331685" y="25352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9" name="Rectangle 169"/>
            <p:cNvSpPr>
              <a:spLocks noChangeArrowheads="1"/>
            </p:cNvSpPr>
            <p:nvPr/>
          </p:nvSpPr>
          <p:spPr bwMode="auto">
            <a:xfrm>
              <a:off x="-7718889" y="25352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30" name="Rectangle 170"/>
            <p:cNvSpPr>
              <a:spLocks noChangeArrowheads="1"/>
            </p:cNvSpPr>
            <p:nvPr/>
          </p:nvSpPr>
          <p:spPr bwMode="auto">
            <a:xfrm>
              <a:off x="-8245958" y="261461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31" name="Rectangle 171"/>
            <p:cNvSpPr>
              <a:spLocks noChangeArrowheads="1"/>
            </p:cNvSpPr>
            <p:nvPr/>
          </p:nvSpPr>
          <p:spPr bwMode="auto">
            <a:xfrm>
              <a:off x="-8417414" y="261461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32" name="Rectangle 172"/>
            <p:cNvSpPr>
              <a:spLocks noChangeArrowheads="1"/>
            </p:cNvSpPr>
            <p:nvPr/>
          </p:nvSpPr>
          <p:spPr bwMode="auto">
            <a:xfrm>
              <a:off x="-7807792" y="261461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33" name="Rectangle 173"/>
            <p:cNvSpPr>
              <a:spLocks noChangeArrowheads="1"/>
            </p:cNvSpPr>
            <p:nvPr/>
          </p:nvSpPr>
          <p:spPr bwMode="auto">
            <a:xfrm>
              <a:off x="-8677773" y="2693987"/>
              <a:ext cx="47627"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334" name="Rectangle 174"/>
            <p:cNvSpPr>
              <a:spLocks noChangeArrowheads="1"/>
            </p:cNvSpPr>
            <p:nvPr/>
          </p:nvSpPr>
          <p:spPr bwMode="auto">
            <a:xfrm>
              <a:off x="-8068151" y="2693987"/>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335" name="Rectangle 175"/>
            <p:cNvSpPr>
              <a:spLocks noChangeArrowheads="1"/>
            </p:cNvSpPr>
            <p:nvPr/>
          </p:nvSpPr>
          <p:spPr bwMode="auto">
            <a:xfrm>
              <a:off x="-7893521" y="2693987"/>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336" name="Rectangle 176"/>
            <p:cNvSpPr>
              <a:spLocks noChangeArrowheads="1"/>
            </p:cNvSpPr>
            <p:nvPr/>
          </p:nvSpPr>
          <p:spPr bwMode="auto">
            <a:xfrm>
              <a:off x="-7718889" y="2693987"/>
              <a:ext cx="47627"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337" name="Rectangle 177"/>
            <p:cNvSpPr>
              <a:spLocks noChangeArrowheads="1"/>
            </p:cNvSpPr>
            <p:nvPr/>
          </p:nvSpPr>
          <p:spPr bwMode="auto">
            <a:xfrm>
              <a:off x="-8417414" y="2774951"/>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38" name="Rectangle 178"/>
            <p:cNvSpPr>
              <a:spLocks noChangeArrowheads="1"/>
            </p:cNvSpPr>
            <p:nvPr/>
          </p:nvSpPr>
          <p:spPr bwMode="auto">
            <a:xfrm>
              <a:off x="-8592044" y="277495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39" name="Rectangle 179"/>
            <p:cNvSpPr>
              <a:spLocks noChangeArrowheads="1"/>
            </p:cNvSpPr>
            <p:nvPr/>
          </p:nvSpPr>
          <p:spPr bwMode="auto">
            <a:xfrm>
              <a:off x="-7979248" y="2774951"/>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0" name="Rectangle 180"/>
            <p:cNvSpPr>
              <a:spLocks noChangeArrowheads="1"/>
            </p:cNvSpPr>
            <p:nvPr/>
          </p:nvSpPr>
          <p:spPr bwMode="auto">
            <a:xfrm>
              <a:off x="-8068151" y="28543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1" name="Rectangle 181"/>
            <p:cNvSpPr>
              <a:spLocks noChangeArrowheads="1"/>
            </p:cNvSpPr>
            <p:nvPr/>
          </p:nvSpPr>
          <p:spPr bwMode="auto">
            <a:xfrm>
              <a:off x="-7718889" y="28543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2" name="Rectangle 182"/>
            <p:cNvSpPr>
              <a:spLocks noChangeArrowheads="1"/>
            </p:cNvSpPr>
            <p:nvPr/>
          </p:nvSpPr>
          <p:spPr bwMode="auto">
            <a:xfrm>
              <a:off x="-8417414" y="2936875"/>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3" name="Rectangle 183"/>
            <p:cNvSpPr>
              <a:spLocks noChangeArrowheads="1"/>
            </p:cNvSpPr>
            <p:nvPr/>
          </p:nvSpPr>
          <p:spPr bwMode="auto">
            <a:xfrm>
              <a:off x="-8153880" y="293687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4" name="Rectangle 184"/>
            <p:cNvSpPr>
              <a:spLocks noChangeArrowheads="1"/>
            </p:cNvSpPr>
            <p:nvPr/>
          </p:nvSpPr>
          <p:spPr bwMode="auto">
            <a:xfrm>
              <a:off x="-7718889" y="2936875"/>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5" name="Rectangle 185"/>
            <p:cNvSpPr>
              <a:spLocks noChangeArrowheads="1"/>
            </p:cNvSpPr>
            <p:nvPr/>
          </p:nvSpPr>
          <p:spPr bwMode="auto">
            <a:xfrm>
              <a:off x="-8068151" y="301625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46" name="Rectangle 186"/>
            <p:cNvSpPr>
              <a:spLocks noChangeArrowheads="1"/>
            </p:cNvSpPr>
            <p:nvPr/>
          </p:nvSpPr>
          <p:spPr bwMode="auto">
            <a:xfrm>
              <a:off x="-8506317" y="301625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47" name="Rectangle 187"/>
            <p:cNvSpPr>
              <a:spLocks noChangeArrowheads="1"/>
            </p:cNvSpPr>
            <p:nvPr/>
          </p:nvSpPr>
          <p:spPr bwMode="auto">
            <a:xfrm>
              <a:off x="-8506317" y="32480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8" name="Rectangle 188"/>
            <p:cNvSpPr>
              <a:spLocks noChangeArrowheads="1"/>
            </p:cNvSpPr>
            <p:nvPr/>
          </p:nvSpPr>
          <p:spPr bwMode="auto">
            <a:xfrm>
              <a:off x="-8506317" y="347345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9" name="Rectangle 189"/>
            <p:cNvSpPr>
              <a:spLocks noChangeArrowheads="1"/>
            </p:cNvSpPr>
            <p:nvPr/>
          </p:nvSpPr>
          <p:spPr bwMode="auto">
            <a:xfrm>
              <a:off x="-8592044" y="362585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50" name="Rectangle 190"/>
            <p:cNvSpPr>
              <a:spLocks noChangeArrowheads="1"/>
            </p:cNvSpPr>
            <p:nvPr/>
          </p:nvSpPr>
          <p:spPr bwMode="auto">
            <a:xfrm>
              <a:off x="-7718889" y="3625850"/>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51" name="Rectangle 191"/>
            <p:cNvSpPr>
              <a:spLocks noChangeArrowheads="1"/>
            </p:cNvSpPr>
            <p:nvPr/>
          </p:nvSpPr>
          <p:spPr bwMode="auto">
            <a:xfrm>
              <a:off x="-8331685" y="347345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52" name="Rectangle 192"/>
            <p:cNvSpPr>
              <a:spLocks noChangeArrowheads="1"/>
            </p:cNvSpPr>
            <p:nvPr/>
          </p:nvSpPr>
          <p:spPr bwMode="auto">
            <a:xfrm>
              <a:off x="-8331685" y="372745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53" name="Rectangle 193"/>
            <p:cNvSpPr>
              <a:spLocks noChangeArrowheads="1"/>
            </p:cNvSpPr>
            <p:nvPr/>
          </p:nvSpPr>
          <p:spPr bwMode="auto">
            <a:xfrm>
              <a:off x="-7979248" y="3727451"/>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54" name="Rectangle 194"/>
            <p:cNvSpPr>
              <a:spLocks noChangeArrowheads="1"/>
            </p:cNvSpPr>
            <p:nvPr/>
          </p:nvSpPr>
          <p:spPr bwMode="auto">
            <a:xfrm>
              <a:off x="-8068151" y="39449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55" name="Rectangle 195"/>
            <p:cNvSpPr>
              <a:spLocks noChangeArrowheads="1"/>
            </p:cNvSpPr>
            <p:nvPr/>
          </p:nvSpPr>
          <p:spPr bwMode="auto">
            <a:xfrm>
              <a:off x="-8245958" y="301625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56" name="Rectangle 196"/>
            <p:cNvSpPr>
              <a:spLocks noChangeArrowheads="1"/>
            </p:cNvSpPr>
            <p:nvPr/>
          </p:nvSpPr>
          <p:spPr bwMode="auto">
            <a:xfrm>
              <a:off x="-8677773" y="309245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57" name="Rectangle 197"/>
            <p:cNvSpPr>
              <a:spLocks noChangeArrowheads="1"/>
            </p:cNvSpPr>
            <p:nvPr/>
          </p:nvSpPr>
          <p:spPr bwMode="auto">
            <a:xfrm>
              <a:off x="-7718889" y="309245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58" name="Rectangle 198"/>
            <p:cNvSpPr>
              <a:spLocks noChangeArrowheads="1"/>
            </p:cNvSpPr>
            <p:nvPr/>
          </p:nvSpPr>
          <p:spPr bwMode="auto">
            <a:xfrm>
              <a:off x="-8068151" y="31718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59" name="Rectangle 199"/>
            <p:cNvSpPr>
              <a:spLocks noChangeArrowheads="1"/>
            </p:cNvSpPr>
            <p:nvPr/>
          </p:nvSpPr>
          <p:spPr bwMode="auto">
            <a:xfrm>
              <a:off x="-8068151" y="362585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60" name="Rectangle 200"/>
            <p:cNvSpPr>
              <a:spLocks noChangeArrowheads="1"/>
            </p:cNvSpPr>
            <p:nvPr/>
          </p:nvSpPr>
          <p:spPr bwMode="auto">
            <a:xfrm>
              <a:off x="-8417414" y="3171825"/>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61" name="Rectangle 201"/>
            <p:cNvSpPr>
              <a:spLocks noChangeArrowheads="1"/>
            </p:cNvSpPr>
            <p:nvPr/>
          </p:nvSpPr>
          <p:spPr bwMode="auto">
            <a:xfrm>
              <a:off x="-8677773" y="32480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62" name="Rectangle 202"/>
            <p:cNvSpPr>
              <a:spLocks noChangeArrowheads="1"/>
            </p:cNvSpPr>
            <p:nvPr/>
          </p:nvSpPr>
          <p:spPr bwMode="auto">
            <a:xfrm>
              <a:off x="-8677773" y="33623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63" name="Rectangle 203"/>
            <p:cNvSpPr>
              <a:spLocks noChangeArrowheads="1"/>
            </p:cNvSpPr>
            <p:nvPr/>
          </p:nvSpPr>
          <p:spPr bwMode="auto">
            <a:xfrm>
              <a:off x="-8677773" y="347345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64" name="Rectangle 204"/>
            <p:cNvSpPr>
              <a:spLocks noChangeArrowheads="1"/>
            </p:cNvSpPr>
            <p:nvPr/>
          </p:nvSpPr>
          <p:spPr bwMode="auto">
            <a:xfrm>
              <a:off x="-8245958" y="32480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65" name="Rectangle 205"/>
            <p:cNvSpPr>
              <a:spLocks noChangeArrowheads="1"/>
            </p:cNvSpPr>
            <p:nvPr/>
          </p:nvSpPr>
          <p:spPr bwMode="auto">
            <a:xfrm>
              <a:off x="-7718888" y="32480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66" name="Freeform 206"/>
            <p:cNvSpPr/>
            <p:nvPr/>
          </p:nvSpPr>
          <p:spPr bwMode="auto">
            <a:xfrm>
              <a:off x="-7639510" y="490538"/>
              <a:ext cx="244484" cy="557213"/>
            </a:xfrm>
            <a:custGeom>
              <a:gdLst>
                <a:gd fmla="*/ 0 w 154" name="T0"/>
                <a:gd fmla="*/ 0 h 351" name="T1"/>
                <a:gd fmla="*/ 0 w 154" name="T2"/>
                <a:gd fmla="*/ 32 h 351" name="T3"/>
                <a:gd fmla="*/ 154 w 154" name="T4"/>
                <a:gd fmla="*/ 351 h 351" name="T5"/>
                <a:gd fmla="*/ 154 w 154" name="T6"/>
                <a:gd fmla="*/ 335 h 351" name="T7"/>
                <a:gd fmla="*/ 0 w 154" name="T8"/>
                <a:gd fmla="*/ 0 h 351" name="T9"/>
              </a:gdLst>
              <a:cxnLst>
                <a:cxn ang="0">
                  <a:pos x="T0" y="T1"/>
                </a:cxn>
                <a:cxn ang="0">
                  <a:pos x="T2" y="T3"/>
                </a:cxn>
                <a:cxn ang="0">
                  <a:pos x="T4" y="T5"/>
                </a:cxn>
                <a:cxn ang="0">
                  <a:pos x="T6" y="T7"/>
                </a:cxn>
                <a:cxn ang="0">
                  <a:pos x="T8" y="T9"/>
                </a:cxn>
              </a:cxnLst>
              <a:rect b="b" l="0" r="r" t="0"/>
              <a:pathLst>
                <a:path h="351" w="154">
                  <a:moveTo>
                    <a:pt x="0" y="0"/>
                  </a:moveTo>
                  <a:lnTo>
                    <a:pt x="0" y="32"/>
                  </a:lnTo>
                  <a:lnTo>
                    <a:pt x="154" y="351"/>
                  </a:lnTo>
                  <a:lnTo>
                    <a:pt x="154" y="335"/>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367" name="Freeform 207"/>
            <p:cNvSpPr/>
            <p:nvPr/>
          </p:nvSpPr>
          <p:spPr bwMode="auto">
            <a:xfrm>
              <a:off x="-7528382" y="806450"/>
              <a:ext cx="76203" cy="187324"/>
            </a:xfrm>
            <a:custGeom>
              <a:gdLst>
                <a:gd fmla="*/ 48 w 48" name="T0"/>
                <a:gd fmla="*/ 100 h 118" name="T1"/>
                <a:gd fmla="*/ 48 w 48" name="T2"/>
                <a:gd fmla="*/ 118 h 118" name="T3"/>
                <a:gd fmla="*/ 0 w 48" name="T4"/>
                <a:gd fmla="*/ 24 h 118" name="T5"/>
                <a:gd fmla="*/ 0 w 48" name="T6"/>
                <a:gd fmla="*/ 0 h 118" name="T7"/>
                <a:gd fmla="*/ 48 w 48" name="T8"/>
                <a:gd fmla="*/ 100 h 118" name="T9"/>
              </a:gdLst>
              <a:cxnLst>
                <a:cxn ang="0">
                  <a:pos x="T0" y="T1"/>
                </a:cxn>
                <a:cxn ang="0">
                  <a:pos x="T2" y="T3"/>
                </a:cxn>
                <a:cxn ang="0">
                  <a:pos x="T4" y="T5"/>
                </a:cxn>
                <a:cxn ang="0">
                  <a:pos x="T6" y="T7"/>
                </a:cxn>
                <a:cxn ang="0">
                  <a:pos x="T8" y="T9"/>
                </a:cxn>
              </a:cxnLst>
              <a:rect b="b" l="0" r="r" t="0"/>
              <a:pathLst>
                <a:path h="118" w="48">
                  <a:moveTo>
                    <a:pt x="48" y="100"/>
                  </a:moveTo>
                  <a:lnTo>
                    <a:pt x="48" y="118"/>
                  </a:lnTo>
                  <a:lnTo>
                    <a:pt x="0" y="24"/>
                  </a:lnTo>
                  <a:lnTo>
                    <a:pt x="0" y="0"/>
                  </a:lnTo>
                  <a:lnTo>
                    <a:pt x="48" y="100"/>
                  </a:lnTo>
                  <a:close/>
                </a:path>
              </a:pathLst>
            </a:custGeom>
            <a:grpFill/>
            <a:ln>
              <a:noFill/>
            </a:ln>
          </p:spPr>
          <p:txBody>
            <a:bodyPr anchor="t" anchorCtr="0" bIns="45720" compatLnSpc="1" lIns="91440" numCol="1" rIns="91440" tIns="45720" vert="horz" wrap="square"/>
            <a:lstStyle/>
            <a:p>
              <a:endParaRPr altLang="en-US" lang="zh-CN"/>
            </a:p>
          </p:txBody>
        </p:sp>
        <p:grpSp>
          <p:nvGrpSpPr>
            <p:cNvPr id="368" name="Group 409"/>
            <p:cNvGrpSpPr/>
            <p:nvPr/>
          </p:nvGrpSpPr>
          <p:grpSpPr>
            <a:xfrm>
              <a:off x="-7639510" y="-3051174"/>
              <a:ext cx="3211625" cy="6216650"/>
              <a:chOff x="2459" y="-335"/>
              <a:chExt cx="2023" cy="3916"/>
            </a:xfrm>
            <a:grpFill/>
          </p:grpSpPr>
          <p:sp>
            <p:nvSpPr>
              <p:cNvPr id="1566" name="Freeform 209"/>
              <p:cNvSpPr/>
              <p:nvPr/>
            </p:nvSpPr>
            <p:spPr bwMode="auto">
              <a:xfrm>
                <a:off x="2593" y="2225"/>
                <a:ext cx="20" cy="56"/>
              </a:xfrm>
              <a:custGeom>
                <a:gdLst>
                  <a:gd fmla="*/ 20 w 20" name="T0"/>
                  <a:gd fmla="*/ 40 h 56" name="T1"/>
                  <a:gd fmla="*/ 20 w 20" name="T2"/>
                  <a:gd fmla="*/ 56 h 56" name="T3"/>
                  <a:gd fmla="*/ 0 w 20" name="T4"/>
                  <a:gd fmla="*/ 18 h 56" name="T5"/>
                  <a:gd fmla="*/ 0 w 20" name="T6"/>
                  <a:gd fmla="*/ 0 h 56" name="T7"/>
                  <a:gd fmla="*/ 20 w 20" name="T8"/>
                  <a:gd fmla="*/ 40 h 56" name="T9"/>
                </a:gdLst>
                <a:cxnLst>
                  <a:cxn ang="0">
                    <a:pos x="T0" y="T1"/>
                  </a:cxn>
                  <a:cxn ang="0">
                    <a:pos x="T2" y="T3"/>
                  </a:cxn>
                  <a:cxn ang="0">
                    <a:pos x="T4" y="T5"/>
                  </a:cxn>
                  <a:cxn ang="0">
                    <a:pos x="T6" y="T7"/>
                  </a:cxn>
                  <a:cxn ang="0">
                    <a:pos x="T8" y="T9"/>
                  </a:cxn>
                </a:cxnLst>
                <a:rect b="b" l="0" r="r" t="0"/>
                <a:pathLst>
                  <a:path h="56" w="20">
                    <a:moveTo>
                      <a:pt x="20" y="40"/>
                    </a:moveTo>
                    <a:lnTo>
                      <a:pt x="20" y="56"/>
                    </a:lnTo>
                    <a:lnTo>
                      <a:pt x="0" y="18"/>
                    </a:lnTo>
                    <a:lnTo>
                      <a:pt x="0" y="0"/>
                    </a:lnTo>
                    <a:lnTo>
                      <a:pt x="20" y="40"/>
                    </a:lnTo>
                    <a:close/>
                  </a:path>
                </a:pathLst>
              </a:custGeom>
              <a:grpFill/>
              <a:ln>
                <a:noFill/>
              </a:ln>
            </p:spPr>
            <p:txBody>
              <a:bodyPr anchor="t" anchorCtr="0" bIns="45720" compatLnSpc="1" lIns="91440" numCol="1" rIns="91440" tIns="45720" vert="horz" wrap="square"/>
              <a:lstStyle/>
              <a:p>
                <a:endParaRPr altLang="en-US" lang="zh-CN"/>
              </a:p>
            </p:txBody>
          </p:sp>
          <p:sp>
            <p:nvSpPr>
              <p:cNvPr id="1567" name="Freeform 210"/>
              <p:cNvSpPr/>
              <p:nvPr/>
            </p:nvSpPr>
            <p:spPr bwMode="auto">
              <a:xfrm>
                <a:off x="2459" y="2009"/>
                <a:ext cx="154" cy="306"/>
              </a:xfrm>
              <a:custGeom>
                <a:gdLst>
                  <a:gd fmla="*/ 0 w 154" name="T0"/>
                  <a:gd fmla="*/ 0 h 306" name="T1"/>
                  <a:gd fmla="*/ 0 w 154" name="T2"/>
                  <a:gd fmla="*/ 32 h 306" name="T3"/>
                  <a:gd fmla="*/ 154 w 154" name="T4"/>
                  <a:gd fmla="*/ 306 h 306" name="T5"/>
                  <a:gd fmla="*/ 154 w 154" name="T6"/>
                  <a:gd fmla="*/ 290 h 306" name="T7"/>
                  <a:gd fmla="*/ 0 w 154" name="T8"/>
                  <a:gd fmla="*/ 0 h 306" name="T9"/>
                </a:gdLst>
                <a:cxnLst>
                  <a:cxn ang="0">
                    <a:pos x="T0" y="T1"/>
                  </a:cxn>
                  <a:cxn ang="0">
                    <a:pos x="T2" y="T3"/>
                  </a:cxn>
                  <a:cxn ang="0">
                    <a:pos x="T4" y="T5"/>
                  </a:cxn>
                  <a:cxn ang="0">
                    <a:pos x="T6" y="T7"/>
                  </a:cxn>
                  <a:cxn ang="0">
                    <a:pos x="T8" y="T9"/>
                  </a:cxn>
                </a:cxnLst>
                <a:rect b="b" l="0" r="r" t="0"/>
                <a:pathLst>
                  <a:path h="306" w="154">
                    <a:moveTo>
                      <a:pt x="0" y="0"/>
                    </a:moveTo>
                    <a:lnTo>
                      <a:pt x="0" y="32"/>
                    </a:lnTo>
                    <a:lnTo>
                      <a:pt x="154" y="306"/>
                    </a:lnTo>
                    <a:lnTo>
                      <a:pt x="154" y="29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68" name="Freeform 211"/>
              <p:cNvSpPr/>
              <p:nvPr/>
            </p:nvSpPr>
            <p:spPr bwMode="auto">
              <a:xfrm>
                <a:off x="2459" y="2065"/>
                <a:ext cx="16" cy="60"/>
              </a:xfrm>
              <a:custGeom>
                <a:gdLst>
                  <a:gd fmla="*/ 0 w 16" name="T0"/>
                  <a:gd fmla="*/ 0 h 60" name="T1"/>
                  <a:gd fmla="*/ 16 w 16" name="T2"/>
                  <a:gd fmla="*/ 30 h 60" name="T3"/>
                  <a:gd fmla="*/ 16 w 16" name="T4"/>
                  <a:gd fmla="*/ 60 h 60" name="T5"/>
                  <a:gd fmla="*/ 0 w 16" name="T6"/>
                  <a:gd fmla="*/ 32 h 60" name="T7"/>
                  <a:gd fmla="*/ 0 w 16" name="T8"/>
                  <a:gd fmla="*/ 0 h 60" name="T9"/>
                </a:gdLst>
                <a:cxnLst>
                  <a:cxn ang="0">
                    <a:pos x="T0" y="T1"/>
                  </a:cxn>
                  <a:cxn ang="0">
                    <a:pos x="T2" y="T3"/>
                  </a:cxn>
                  <a:cxn ang="0">
                    <a:pos x="T4" y="T5"/>
                  </a:cxn>
                  <a:cxn ang="0">
                    <a:pos x="T6" y="T7"/>
                  </a:cxn>
                  <a:cxn ang="0">
                    <a:pos x="T8" y="T9"/>
                  </a:cxn>
                </a:cxnLst>
                <a:rect b="b" l="0" r="r" t="0"/>
                <a:pathLst>
                  <a:path h="60" w="16">
                    <a:moveTo>
                      <a:pt x="0" y="0"/>
                    </a:moveTo>
                    <a:lnTo>
                      <a:pt x="16" y="30"/>
                    </a:lnTo>
                    <a:lnTo>
                      <a:pt x="16" y="60"/>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69" name="Freeform 212"/>
              <p:cNvSpPr/>
              <p:nvPr/>
            </p:nvSpPr>
            <p:spPr bwMode="auto">
              <a:xfrm>
                <a:off x="2541" y="2209"/>
                <a:ext cx="24" cy="64"/>
              </a:xfrm>
              <a:custGeom>
                <a:gdLst>
                  <a:gd fmla="*/ 24 w 24" name="T0"/>
                  <a:gd fmla="*/ 44 h 64" name="T1"/>
                  <a:gd fmla="*/ 24 w 24" name="T2"/>
                  <a:gd fmla="*/ 64 h 64" name="T3"/>
                  <a:gd fmla="*/ 0 w 24" name="T4"/>
                  <a:gd fmla="*/ 24 h 64" name="T5"/>
                  <a:gd fmla="*/ 0 w 24" name="T6"/>
                  <a:gd fmla="*/ 0 h 64" name="T7"/>
                  <a:gd fmla="*/ 24 w 24" name="T8"/>
                  <a:gd fmla="*/ 44 h 64" name="T9"/>
                </a:gdLst>
                <a:cxnLst>
                  <a:cxn ang="0">
                    <a:pos x="T0" y="T1"/>
                  </a:cxn>
                  <a:cxn ang="0">
                    <a:pos x="T2" y="T3"/>
                  </a:cxn>
                  <a:cxn ang="0">
                    <a:pos x="T4" y="T5"/>
                  </a:cxn>
                  <a:cxn ang="0">
                    <a:pos x="T6" y="T7"/>
                  </a:cxn>
                  <a:cxn ang="0">
                    <a:pos x="T8" y="T9"/>
                  </a:cxn>
                </a:cxnLst>
                <a:rect b="b" l="0" r="r" t="0"/>
                <a:pathLst>
                  <a:path h="64" w="24">
                    <a:moveTo>
                      <a:pt x="24" y="44"/>
                    </a:moveTo>
                    <a:lnTo>
                      <a:pt x="24" y="64"/>
                    </a:lnTo>
                    <a:lnTo>
                      <a:pt x="0" y="24"/>
                    </a:lnTo>
                    <a:lnTo>
                      <a:pt x="0" y="0"/>
                    </a:lnTo>
                    <a:lnTo>
                      <a:pt x="24" y="44"/>
                    </a:lnTo>
                    <a:close/>
                  </a:path>
                </a:pathLst>
              </a:custGeom>
              <a:grpFill/>
              <a:ln>
                <a:noFill/>
              </a:ln>
            </p:spPr>
            <p:txBody>
              <a:bodyPr anchor="t" anchorCtr="0" bIns="45720" compatLnSpc="1" lIns="91440" numCol="1" rIns="91440" tIns="45720" vert="horz" wrap="square"/>
              <a:lstStyle/>
              <a:p>
                <a:endParaRPr altLang="en-US" lang="zh-CN"/>
              </a:p>
            </p:txBody>
          </p:sp>
          <p:sp>
            <p:nvSpPr>
              <p:cNvPr id="1570" name="Freeform 213"/>
              <p:cNvSpPr/>
              <p:nvPr/>
            </p:nvSpPr>
            <p:spPr bwMode="auto">
              <a:xfrm>
                <a:off x="2579" y="2279"/>
                <a:ext cx="10" cy="36"/>
              </a:xfrm>
              <a:custGeom>
                <a:gdLst>
                  <a:gd fmla="*/ 0 w 10" name="T0"/>
                  <a:gd fmla="*/ 0 h 36" name="T1"/>
                  <a:gd fmla="*/ 10 w 10" name="T2"/>
                  <a:gd fmla="*/ 18 h 36" name="T3"/>
                  <a:gd fmla="*/ 10 w 10" name="T4"/>
                  <a:gd fmla="*/ 36 h 36" name="T5"/>
                  <a:gd fmla="*/ 0 w 10" name="T6"/>
                  <a:gd fmla="*/ 20 h 36" name="T7"/>
                  <a:gd fmla="*/ 0 w 10" name="T8"/>
                  <a:gd fmla="*/ 0 h 36" name="T9"/>
                </a:gdLst>
                <a:cxnLst>
                  <a:cxn ang="0">
                    <a:pos x="T0" y="T1"/>
                  </a:cxn>
                  <a:cxn ang="0">
                    <a:pos x="T2" y="T3"/>
                  </a:cxn>
                  <a:cxn ang="0">
                    <a:pos x="T4" y="T5"/>
                  </a:cxn>
                  <a:cxn ang="0">
                    <a:pos x="T6" y="T7"/>
                  </a:cxn>
                  <a:cxn ang="0">
                    <a:pos x="T8" y="T9"/>
                  </a:cxn>
                </a:cxnLst>
                <a:rect b="b" l="0" r="r" t="0"/>
                <a:pathLst>
                  <a:path h="36" w="10">
                    <a:moveTo>
                      <a:pt x="0" y="0"/>
                    </a:moveTo>
                    <a:lnTo>
                      <a:pt x="10" y="18"/>
                    </a:lnTo>
                    <a:lnTo>
                      <a:pt x="10" y="36"/>
                    </a:lnTo>
                    <a:lnTo>
                      <a:pt x="0" y="2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71" name="Freeform 214"/>
              <p:cNvSpPr/>
              <p:nvPr/>
            </p:nvSpPr>
            <p:spPr bwMode="auto">
              <a:xfrm>
                <a:off x="2605" y="2323"/>
                <a:ext cx="8" cy="30"/>
              </a:xfrm>
              <a:custGeom>
                <a:gdLst>
                  <a:gd fmla="*/ 8 w 8" name="T0"/>
                  <a:gd fmla="*/ 14 h 30" name="T1"/>
                  <a:gd fmla="*/ 8 w 8" name="T2"/>
                  <a:gd fmla="*/ 30 h 30" name="T3"/>
                  <a:gd fmla="*/ 0 w 8" name="T4"/>
                  <a:gd fmla="*/ 16 h 30" name="T5"/>
                  <a:gd fmla="*/ 0 w 8" name="T6"/>
                  <a:gd fmla="*/ 0 h 30" name="T7"/>
                  <a:gd fmla="*/ 8 w 8" name="T8"/>
                  <a:gd fmla="*/ 14 h 30" name="T9"/>
                </a:gdLst>
                <a:cxnLst>
                  <a:cxn ang="0">
                    <a:pos x="T0" y="T1"/>
                  </a:cxn>
                  <a:cxn ang="0">
                    <a:pos x="T2" y="T3"/>
                  </a:cxn>
                  <a:cxn ang="0">
                    <a:pos x="T4" y="T5"/>
                  </a:cxn>
                  <a:cxn ang="0">
                    <a:pos x="T6" y="T7"/>
                  </a:cxn>
                  <a:cxn ang="0">
                    <a:pos x="T8" y="T9"/>
                  </a:cxn>
                </a:cxnLst>
                <a:rect b="b" l="0" r="r" t="0"/>
                <a:pathLst>
                  <a:path h="30" w="8">
                    <a:moveTo>
                      <a:pt x="8" y="14"/>
                    </a:moveTo>
                    <a:lnTo>
                      <a:pt x="8" y="30"/>
                    </a:lnTo>
                    <a:lnTo>
                      <a:pt x="0" y="16"/>
                    </a:lnTo>
                    <a:lnTo>
                      <a:pt x="0" y="0"/>
                    </a:lnTo>
                    <a:lnTo>
                      <a:pt x="8" y="14"/>
                    </a:lnTo>
                    <a:close/>
                  </a:path>
                </a:pathLst>
              </a:custGeom>
              <a:grpFill/>
              <a:ln>
                <a:noFill/>
              </a:ln>
            </p:spPr>
            <p:txBody>
              <a:bodyPr anchor="t" anchorCtr="0" bIns="45720" compatLnSpc="1" lIns="91440" numCol="1" rIns="91440" tIns="45720" vert="horz" wrap="square"/>
              <a:lstStyle/>
              <a:p>
                <a:endParaRPr altLang="en-US" lang="zh-CN"/>
              </a:p>
            </p:txBody>
          </p:sp>
          <p:sp>
            <p:nvSpPr>
              <p:cNvPr id="1572" name="Freeform 215"/>
              <p:cNvSpPr/>
              <p:nvPr/>
            </p:nvSpPr>
            <p:spPr bwMode="auto">
              <a:xfrm>
                <a:off x="2459" y="2121"/>
                <a:ext cx="34" cy="86"/>
              </a:xfrm>
              <a:custGeom>
                <a:gdLst>
                  <a:gd fmla="*/ 0 w 34" name="T0"/>
                  <a:gd fmla="*/ 0 h 86" name="T1"/>
                  <a:gd fmla="*/ 34 w 34" name="T2"/>
                  <a:gd fmla="*/ 58 h 86" name="T3"/>
                  <a:gd fmla="*/ 34 w 34" name="T4"/>
                  <a:gd fmla="*/ 86 h 86" name="T5"/>
                  <a:gd fmla="*/ 0 w 34" name="T6"/>
                  <a:gd fmla="*/ 32 h 86" name="T7"/>
                  <a:gd fmla="*/ 0 w 34" name="T8"/>
                  <a:gd fmla="*/ 0 h 86" name="T9"/>
                </a:gdLst>
                <a:cxnLst>
                  <a:cxn ang="0">
                    <a:pos x="T0" y="T1"/>
                  </a:cxn>
                  <a:cxn ang="0">
                    <a:pos x="T2" y="T3"/>
                  </a:cxn>
                  <a:cxn ang="0">
                    <a:pos x="T4" y="T5"/>
                  </a:cxn>
                  <a:cxn ang="0">
                    <a:pos x="T6" y="T7"/>
                  </a:cxn>
                  <a:cxn ang="0">
                    <a:pos x="T8" y="T9"/>
                  </a:cxn>
                </a:cxnLst>
                <a:rect b="b" l="0" r="r" t="0"/>
                <a:pathLst>
                  <a:path h="86" w="34">
                    <a:moveTo>
                      <a:pt x="0" y="0"/>
                    </a:moveTo>
                    <a:lnTo>
                      <a:pt x="34" y="58"/>
                    </a:lnTo>
                    <a:lnTo>
                      <a:pt x="34" y="86"/>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73" name="Freeform 216"/>
              <p:cNvSpPr/>
              <p:nvPr/>
            </p:nvSpPr>
            <p:spPr bwMode="auto">
              <a:xfrm>
                <a:off x="2509" y="2205"/>
                <a:ext cx="104" cy="186"/>
              </a:xfrm>
              <a:custGeom>
                <a:gdLst>
                  <a:gd fmla="*/ 104 w 104" name="T0"/>
                  <a:gd fmla="*/ 170 h 186" name="T1"/>
                  <a:gd fmla="*/ 104 w 104" name="T2"/>
                  <a:gd fmla="*/ 186 h 186" name="T3"/>
                  <a:gd fmla="*/ 0 w 104" name="T4"/>
                  <a:gd fmla="*/ 26 h 186" name="T5"/>
                  <a:gd fmla="*/ 0 w 104" name="T6"/>
                  <a:gd fmla="*/ 0 h 186" name="T7"/>
                  <a:gd fmla="*/ 104 w 104" name="T8"/>
                  <a:gd fmla="*/ 170 h 186" name="T9"/>
                </a:gdLst>
                <a:cxnLst>
                  <a:cxn ang="0">
                    <a:pos x="T0" y="T1"/>
                  </a:cxn>
                  <a:cxn ang="0">
                    <a:pos x="T2" y="T3"/>
                  </a:cxn>
                  <a:cxn ang="0">
                    <a:pos x="T4" y="T5"/>
                  </a:cxn>
                  <a:cxn ang="0">
                    <a:pos x="T6" y="T7"/>
                  </a:cxn>
                  <a:cxn ang="0">
                    <a:pos x="T8" y="T9"/>
                  </a:cxn>
                </a:cxnLst>
                <a:rect b="b" l="0" r="r" t="0"/>
                <a:pathLst>
                  <a:path h="186" w="104">
                    <a:moveTo>
                      <a:pt x="104" y="170"/>
                    </a:moveTo>
                    <a:lnTo>
                      <a:pt x="104" y="186"/>
                    </a:lnTo>
                    <a:lnTo>
                      <a:pt x="0" y="26"/>
                    </a:lnTo>
                    <a:lnTo>
                      <a:pt x="0" y="0"/>
                    </a:lnTo>
                    <a:lnTo>
                      <a:pt x="104" y="170"/>
                    </a:lnTo>
                    <a:close/>
                  </a:path>
                </a:pathLst>
              </a:custGeom>
              <a:grpFill/>
              <a:ln>
                <a:noFill/>
              </a:ln>
            </p:spPr>
            <p:txBody>
              <a:bodyPr anchor="t" anchorCtr="0" bIns="45720" compatLnSpc="1" lIns="91440" numCol="1" rIns="91440" tIns="45720" vert="horz" wrap="square"/>
              <a:lstStyle/>
              <a:p>
                <a:endParaRPr altLang="en-US" lang="zh-CN"/>
              </a:p>
            </p:txBody>
          </p:sp>
          <p:sp>
            <p:nvSpPr>
              <p:cNvPr id="1574" name="Freeform 217"/>
              <p:cNvSpPr/>
              <p:nvPr/>
            </p:nvSpPr>
            <p:spPr bwMode="auto">
              <a:xfrm>
                <a:off x="2459" y="2181"/>
                <a:ext cx="58" cy="114"/>
              </a:xfrm>
              <a:custGeom>
                <a:gdLst>
                  <a:gd fmla="*/ 0 w 58" name="T0"/>
                  <a:gd fmla="*/ 0 h 114" name="T1"/>
                  <a:gd fmla="*/ 58 w 58" name="T2"/>
                  <a:gd fmla="*/ 88 h 114" name="T3"/>
                  <a:gd fmla="*/ 58 w 58" name="T4"/>
                  <a:gd fmla="*/ 114 h 114" name="T5"/>
                  <a:gd fmla="*/ 0 w 58" name="T6"/>
                  <a:gd fmla="*/ 32 h 114" name="T7"/>
                  <a:gd fmla="*/ 0 w 58" name="T8"/>
                  <a:gd fmla="*/ 0 h 114" name="T9"/>
                </a:gdLst>
                <a:cxnLst>
                  <a:cxn ang="0">
                    <a:pos x="T0" y="T1"/>
                  </a:cxn>
                  <a:cxn ang="0">
                    <a:pos x="T2" y="T3"/>
                  </a:cxn>
                  <a:cxn ang="0">
                    <a:pos x="T4" y="T5"/>
                  </a:cxn>
                  <a:cxn ang="0">
                    <a:pos x="T6" y="T7"/>
                  </a:cxn>
                  <a:cxn ang="0">
                    <a:pos x="T8" y="T9"/>
                  </a:cxn>
                </a:cxnLst>
                <a:rect b="b" l="0" r="r" t="0"/>
                <a:pathLst>
                  <a:path h="114" w="57">
                    <a:moveTo>
                      <a:pt x="0" y="0"/>
                    </a:moveTo>
                    <a:lnTo>
                      <a:pt x="58" y="88"/>
                    </a:lnTo>
                    <a:lnTo>
                      <a:pt x="58" y="114"/>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75" name="Freeform 218"/>
              <p:cNvSpPr/>
              <p:nvPr/>
            </p:nvSpPr>
            <p:spPr bwMode="auto">
              <a:xfrm>
                <a:off x="2575" y="2357"/>
                <a:ext cx="38" cy="72"/>
              </a:xfrm>
              <a:custGeom>
                <a:gdLst>
                  <a:gd fmla="*/ 38 w 38" name="T0"/>
                  <a:gd fmla="*/ 56 h 72" name="T1"/>
                  <a:gd fmla="*/ 38 w 38" name="T2"/>
                  <a:gd fmla="*/ 72 h 72" name="T3"/>
                  <a:gd fmla="*/ 0 w 38" name="T4"/>
                  <a:gd fmla="*/ 20 h 72" name="T5"/>
                  <a:gd fmla="*/ 0 w 38" name="T6"/>
                  <a:gd fmla="*/ 0 h 72" name="T7"/>
                  <a:gd fmla="*/ 38 w 38" name="T8"/>
                  <a:gd fmla="*/ 56 h 72" name="T9"/>
                </a:gdLst>
                <a:cxnLst>
                  <a:cxn ang="0">
                    <a:pos x="T0" y="T1"/>
                  </a:cxn>
                  <a:cxn ang="0">
                    <a:pos x="T2" y="T3"/>
                  </a:cxn>
                  <a:cxn ang="0">
                    <a:pos x="T4" y="T5"/>
                  </a:cxn>
                  <a:cxn ang="0">
                    <a:pos x="T6" y="T7"/>
                  </a:cxn>
                  <a:cxn ang="0">
                    <a:pos x="T8" y="T9"/>
                  </a:cxn>
                </a:cxnLst>
                <a:rect b="b" l="0" r="r" t="0"/>
                <a:pathLst>
                  <a:path h="72" w="38">
                    <a:moveTo>
                      <a:pt x="38" y="56"/>
                    </a:moveTo>
                    <a:lnTo>
                      <a:pt x="38" y="72"/>
                    </a:lnTo>
                    <a:lnTo>
                      <a:pt x="0" y="20"/>
                    </a:lnTo>
                    <a:lnTo>
                      <a:pt x="0" y="0"/>
                    </a:lnTo>
                    <a:lnTo>
                      <a:pt x="38" y="56"/>
                    </a:lnTo>
                    <a:close/>
                  </a:path>
                </a:pathLst>
              </a:custGeom>
              <a:grpFill/>
              <a:ln>
                <a:noFill/>
              </a:ln>
            </p:spPr>
            <p:txBody>
              <a:bodyPr anchor="t" anchorCtr="0" bIns="45720" compatLnSpc="1" lIns="91440" numCol="1" rIns="91440" tIns="45720" vert="horz" wrap="square"/>
              <a:lstStyle/>
              <a:p>
                <a:endParaRPr altLang="en-US" lang="zh-CN"/>
              </a:p>
            </p:txBody>
          </p:sp>
          <p:sp>
            <p:nvSpPr>
              <p:cNvPr id="1576" name="Freeform 219"/>
              <p:cNvSpPr/>
              <p:nvPr/>
            </p:nvSpPr>
            <p:spPr bwMode="auto">
              <a:xfrm>
                <a:off x="2459" y="2235"/>
                <a:ext cx="16" cy="52"/>
              </a:xfrm>
              <a:custGeom>
                <a:gdLst>
                  <a:gd fmla="*/ 0 w 16" name="T0"/>
                  <a:gd fmla="*/ 0 h 52" name="T1"/>
                  <a:gd fmla="*/ 16 w 16" name="T2"/>
                  <a:gd fmla="*/ 24 h 52" name="T3"/>
                  <a:gd fmla="*/ 16 w 16" name="T4"/>
                  <a:gd fmla="*/ 52 h 52" name="T5"/>
                  <a:gd fmla="*/ 0 w 16" name="T6"/>
                  <a:gd fmla="*/ 30 h 52" name="T7"/>
                  <a:gd fmla="*/ 0 w 16" name="T8"/>
                  <a:gd fmla="*/ 0 h 52" name="T9"/>
                </a:gdLst>
                <a:cxnLst>
                  <a:cxn ang="0">
                    <a:pos x="T0" y="T1"/>
                  </a:cxn>
                  <a:cxn ang="0">
                    <a:pos x="T2" y="T3"/>
                  </a:cxn>
                  <a:cxn ang="0">
                    <a:pos x="T4" y="T5"/>
                  </a:cxn>
                  <a:cxn ang="0">
                    <a:pos x="T6" y="T7"/>
                  </a:cxn>
                  <a:cxn ang="0">
                    <a:pos x="T8" y="T9"/>
                  </a:cxn>
                </a:cxnLst>
                <a:rect b="b" l="0" r="r" t="0"/>
                <a:pathLst>
                  <a:path h="52" w="16">
                    <a:moveTo>
                      <a:pt x="0" y="0"/>
                    </a:moveTo>
                    <a:lnTo>
                      <a:pt x="16" y="24"/>
                    </a:lnTo>
                    <a:lnTo>
                      <a:pt x="16" y="52"/>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77" name="Freeform 220"/>
              <p:cNvSpPr/>
              <p:nvPr/>
            </p:nvSpPr>
            <p:spPr bwMode="auto">
              <a:xfrm>
                <a:off x="2491" y="2279"/>
                <a:ext cx="56" cy="102"/>
              </a:xfrm>
              <a:custGeom>
                <a:gdLst>
                  <a:gd fmla="*/ 56 w 56" name="T0"/>
                  <a:gd fmla="*/ 80 h 102" name="T1"/>
                  <a:gd fmla="*/ 56 w 56" name="T2"/>
                  <a:gd fmla="*/ 102 h 102" name="T3"/>
                  <a:gd fmla="*/ 0 w 56" name="T4"/>
                  <a:gd fmla="*/ 28 h 102" name="T5"/>
                  <a:gd fmla="*/ 0 w 56" name="T6"/>
                  <a:gd fmla="*/ 0 h 102" name="T7"/>
                  <a:gd fmla="*/ 56 w 56" name="T8"/>
                  <a:gd fmla="*/ 80 h 102" name="T9"/>
                </a:gdLst>
                <a:cxnLst>
                  <a:cxn ang="0">
                    <a:pos x="T0" y="T1"/>
                  </a:cxn>
                  <a:cxn ang="0">
                    <a:pos x="T2" y="T3"/>
                  </a:cxn>
                  <a:cxn ang="0">
                    <a:pos x="T4" y="T5"/>
                  </a:cxn>
                  <a:cxn ang="0">
                    <a:pos x="T6" y="T7"/>
                  </a:cxn>
                  <a:cxn ang="0">
                    <a:pos x="T8" y="T9"/>
                  </a:cxn>
                </a:cxnLst>
                <a:rect b="b" l="0" r="r" t="0"/>
                <a:pathLst>
                  <a:path h="102" w="56">
                    <a:moveTo>
                      <a:pt x="56" y="80"/>
                    </a:moveTo>
                    <a:lnTo>
                      <a:pt x="56" y="102"/>
                    </a:lnTo>
                    <a:lnTo>
                      <a:pt x="0" y="28"/>
                    </a:lnTo>
                    <a:lnTo>
                      <a:pt x="0" y="0"/>
                    </a:lnTo>
                    <a:lnTo>
                      <a:pt x="56" y="80"/>
                    </a:lnTo>
                    <a:close/>
                  </a:path>
                </a:pathLst>
              </a:custGeom>
              <a:grpFill/>
              <a:ln>
                <a:noFill/>
              </a:ln>
            </p:spPr>
            <p:txBody>
              <a:bodyPr anchor="t" anchorCtr="0" bIns="45720" compatLnSpc="1" lIns="91440" numCol="1" rIns="91440" tIns="45720" vert="horz" wrap="square"/>
              <a:lstStyle/>
              <a:p>
                <a:endParaRPr altLang="en-US" lang="zh-CN"/>
              </a:p>
            </p:txBody>
          </p:sp>
          <p:sp>
            <p:nvSpPr>
              <p:cNvPr id="1578" name="Freeform 221"/>
              <p:cNvSpPr/>
              <p:nvPr/>
            </p:nvSpPr>
            <p:spPr bwMode="auto">
              <a:xfrm>
                <a:off x="2563" y="2379"/>
                <a:ext cx="8" cy="34"/>
              </a:xfrm>
              <a:custGeom>
                <a:gdLst>
                  <a:gd fmla="*/ 8 w 8" name="T0"/>
                  <a:gd fmla="*/ 14 h 34" name="T1"/>
                  <a:gd fmla="*/ 8 w 8" name="T2"/>
                  <a:gd fmla="*/ 34 h 34" name="T3"/>
                  <a:gd fmla="*/ 0 w 8" name="T4"/>
                  <a:gd fmla="*/ 22 h 34" name="T5"/>
                  <a:gd fmla="*/ 0 w 8" name="T6"/>
                  <a:gd fmla="*/ 0 h 34" name="T7"/>
                  <a:gd fmla="*/ 8 w 8" name="T8"/>
                  <a:gd fmla="*/ 14 h 34" name="T9"/>
                </a:gdLst>
                <a:cxnLst>
                  <a:cxn ang="0">
                    <a:pos x="T0" y="T1"/>
                  </a:cxn>
                  <a:cxn ang="0">
                    <a:pos x="T2" y="T3"/>
                  </a:cxn>
                  <a:cxn ang="0">
                    <a:pos x="T4" y="T5"/>
                  </a:cxn>
                  <a:cxn ang="0">
                    <a:pos x="T6" y="T7"/>
                  </a:cxn>
                  <a:cxn ang="0">
                    <a:pos x="T8" y="T9"/>
                  </a:cxn>
                </a:cxnLst>
                <a:rect b="b" l="0" r="r" t="0"/>
                <a:pathLst>
                  <a:path h="34" w="8">
                    <a:moveTo>
                      <a:pt x="8" y="14"/>
                    </a:moveTo>
                    <a:lnTo>
                      <a:pt x="8" y="34"/>
                    </a:lnTo>
                    <a:lnTo>
                      <a:pt x="0" y="22"/>
                    </a:lnTo>
                    <a:lnTo>
                      <a:pt x="0" y="0"/>
                    </a:lnTo>
                    <a:lnTo>
                      <a:pt x="8" y="14"/>
                    </a:lnTo>
                    <a:close/>
                  </a:path>
                </a:pathLst>
              </a:custGeom>
              <a:grpFill/>
              <a:ln>
                <a:noFill/>
              </a:ln>
            </p:spPr>
            <p:txBody>
              <a:bodyPr anchor="t" anchorCtr="0" bIns="45720" compatLnSpc="1" lIns="91440" numCol="1" rIns="91440" tIns="45720" vert="horz" wrap="square"/>
              <a:lstStyle/>
              <a:p>
                <a:endParaRPr altLang="en-US" lang="zh-CN"/>
              </a:p>
            </p:txBody>
          </p:sp>
          <p:sp>
            <p:nvSpPr>
              <p:cNvPr id="1579" name="Freeform 222"/>
              <p:cNvSpPr/>
              <p:nvPr/>
            </p:nvSpPr>
            <p:spPr bwMode="auto">
              <a:xfrm>
                <a:off x="2587" y="2413"/>
                <a:ext cx="26" cy="52"/>
              </a:xfrm>
              <a:custGeom>
                <a:gdLst>
                  <a:gd fmla="*/ 26 w 26" name="T0"/>
                  <a:gd fmla="*/ 36 h 52" name="T1"/>
                  <a:gd fmla="*/ 26 w 26" name="T2"/>
                  <a:gd fmla="*/ 52 h 52" name="T3"/>
                  <a:gd fmla="*/ 0 w 26" name="T4"/>
                  <a:gd fmla="*/ 20 h 52" name="T5"/>
                  <a:gd fmla="*/ 0 w 26" name="T6"/>
                  <a:gd fmla="*/ 0 h 52" name="T7"/>
                  <a:gd fmla="*/ 26 w 26" name="T8"/>
                  <a:gd fmla="*/ 36 h 52" name="T9"/>
                </a:gdLst>
                <a:cxnLst>
                  <a:cxn ang="0">
                    <a:pos x="T0" y="T1"/>
                  </a:cxn>
                  <a:cxn ang="0">
                    <a:pos x="T2" y="T3"/>
                  </a:cxn>
                  <a:cxn ang="0">
                    <a:pos x="T4" y="T5"/>
                  </a:cxn>
                  <a:cxn ang="0">
                    <a:pos x="T6" y="T7"/>
                  </a:cxn>
                  <a:cxn ang="0">
                    <a:pos x="T8" y="T9"/>
                  </a:cxn>
                </a:cxnLst>
                <a:rect b="b" l="0" r="r" t="0"/>
                <a:pathLst>
                  <a:path h="52" w="26">
                    <a:moveTo>
                      <a:pt x="26" y="36"/>
                    </a:moveTo>
                    <a:lnTo>
                      <a:pt x="26" y="52"/>
                    </a:lnTo>
                    <a:lnTo>
                      <a:pt x="0" y="20"/>
                    </a:lnTo>
                    <a:lnTo>
                      <a:pt x="0" y="0"/>
                    </a:lnTo>
                    <a:lnTo>
                      <a:pt x="26" y="36"/>
                    </a:lnTo>
                    <a:close/>
                  </a:path>
                </a:pathLst>
              </a:custGeom>
              <a:grpFill/>
              <a:ln>
                <a:noFill/>
              </a:ln>
            </p:spPr>
            <p:txBody>
              <a:bodyPr anchor="t" anchorCtr="0" bIns="45720" compatLnSpc="1" lIns="91440" numCol="1" rIns="91440" tIns="45720" vert="horz" wrap="square"/>
              <a:lstStyle/>
              <a:p>
                <a:endParaRPr altLang="en-US" lang="zh-CN"/>
              </a:p>
            </p:txBody>
          </p:sp>
          <p:sp>
            <p:nvSpPr>
              <p:cNvPr id="1580" name="Freeform 223"/>
              <p:cNvSpPr/>
              <p:nvPr/>
            </p:nvSpPr>
            <p:spPr bwMode="auto">
              <a:xfrm>
                <a:off x="2459" y="2291"/>
                <a:ext cx="48" cy="88"/>
              </a:xfrm>
              <a:custGeom>
                <a:gdLst>
                  <a:gd fmla="*/ 0 w 48" name="T0"/>
                  <a:gd fmla="*/ 0 h 88" name="T1"/>
                  <a:gd fmla="*/ 48 w 48" name="T2"/>
                  <a:gd fmla="*/ 62 h 88" name="T3"/>
                  <a:gd fmla="*/ 48 w 48" name="T4"/>
                  <a:gd fmla="*/ 88 h 88" name="T5"/>
                  <a:gd fmla="*/ 0 w 48" name="T6"/>
                  <a:gd fmla="*/ 30 h 88" name="T7"/>
                  <a:gd fmla="*/ 0 w 48" name="T8"/>
                  <a:gd fmla="*/ 0 h 88" name="T9"/>
                </a:gdLst>
                <a:cxnLst>
                  <a:cxn ang="0">
                    <a:pos x="T0" y="T1"/>
                  </a:cxn>
                  <a:cxn ang="0">
                    <a:pos x="T2" y="T3"/>
                  </a:cxn>
                  <a:cxn ang="0">
                    <a:pos x="T4" y="T5"/>
                  </a:cxn>
                  <a:cxn ang="0">
                    <a:pos x="T6" y="T7"/>
                  </a:cxn>
                  <a:cxn ang="0">
                    <a:pos x="T8" y="T9"/>
                  </a:cxn>
                </a:cxnLst>
                <a:rect b="b" l="0" r="r" t="0"/>
                <a:pathLst>
                  <a:path h="88" w="48">
                    <a:moveTo>
                      <a:pt x="0" y="0"/>
                    </a:moveTo>
                    <a:lnTo>
                      <a:pt x="48" y="62"/>
                    </a:lnTo>
                    <a:lnTo>
                      <a:pt x="48" y="88"/>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81" name="Freeform 224"/>
              <p:cNvSpPr/>
              <p:nvPr/>
            </p:nvSpPr>
            <p:spPr bwMode="auto">
              <a:xfrm>
                <a:off x="2523" y="2371"/>
                <a:ext cx="10" cy="38"/>
              </a:xfrm>
              <a:custGeom>
                <a:gdLst>
                  <a:gd fmla="*/ 10 w 10" name="T0"/>
                  <a:gd fmla="*/ 38 h 38" name="T1"/>
                  <a:gd fmla="*/ 0 w 10" name="T2"/>
                  <a:gd fmla="*/ 26 h 38" name="T3"/>
                  <a:gd fmla="*/ 0 w 10" name="T4"/>
                  <a:gd fmla="*/ 0 h 38" name="T5"/>
                  <a:gd fmla="*/ 10 w 10" name="T6"/>
                  <a:gd fmla="*/ 14 h 38" name="T7"/>
                  <a:gd fmla="*/ 10 w 10" name="T8"/>
                  <a:gd fmla="*/ 36 h 38" name="T9"/>
                  <a:gd fmla="*/ 10 w 10" name="T10"/>
                  <a:gd fmla="*/ 38 h 38" name="T11"/>
                </a:gdLst>
                <a:cxnLst>
                  <a:cxn ang="0">
                    <a:pos x="T0" y="T1"/>
                  </a:cxn>
                  <a:cxn ang="0">
                    <a:pos x="T2" y="T3"/>
                  </a:cxn>
                  <a:cxn ang="0">
                    <a:pos x="T4" y="T5"/>
                  </a:cxn>
                  <a:cxn ang="0">
                    <a:pos x="T6" y="T7"/>
                  </a:cxn>
                  <a:cxn ang="0">
                    <a:pos x="T8" y="T9"/>
                  </a:cxn>
                  <a:cxn ang="0">
                    <a:pos x="T10" y="T11"/>
                  </a:cxn>
                </a:cxnLst>
                <a:rect b="b" l="0" r="r" t="0"/>
                <a:pathLst>
                  <a:path h="38" w="10">
                    <a:moveTo>
                      <a:pt x="10" y="38"/>
                    </a:moveTo>
                    <a:lnTo>
                      <a:pt x="0" y="26"/>
                    </a:lnTo>
                    <a:lnTo>
                      <a:pt x="0" y="0"/>
                    </a:lnTo>
                    <a:lnTo>
                      <a:pt x="10" y="14"/>
                    </a:lnTo>
                    <a:lnTo>
                      <a:pt x="10" y="36"/>
                    </a:lnTo>
                    <a:lnTo>
                      <a:pt x="10" y="38"/>
                    </a:lnTo>
                    <a:close/>
                  </a:path>
                </a:pathLst>
              </a:custGeom>
              <a:grpFill/>
              <a:ln>
                <a:noFill/>
              </a:ln>
            </p:spPr>
            <p:txBody>
              <a:bodyPr anchor="t" anchorCtr="0" bIns="45720" compatLnSpc="1" lIns="91440" numCol="1" rIns="91440" tIns="45720" vert="horz" wrap="square"/>
              <a:lstStyle/>
              <a:p>
                <a:endParaRPr altLang="en-US" lang="zh-CN"/>
              </a:p>
            </p:txBody>
          </p:sp>
          <p:sp>
            <p:nvSpPr>
              <p:cNvPr id="1582" name="Freeform 225"/>
              <p:cNvSpPr/>
              <p:nvPr/>
            </p:nvSpPr>
            <p:spPr bwMode="auto">
              <a:xfrm>
                <a:off x="2547" y="2403"/>
                <a:ext cx="32" cy="60"/>
              </a:xfrm>
              <a:custGeom>
                <a:gdLst>
                  <a:gd fmla="*/ 32 w 32" name="T0"/>
                  <a:gd fmla="*/ 40 h 60" name="T1"/>
                  <a:gd fmla="*/ 32 w 32" name="T2"/>
                  <a:gd fmla="*/ 60 h 60" name="T3"/>
                  <a:gd fmla="*/ 0 w 32" name="T4"/>
                  <a:gd fmla="*/ 22 h 60" name="T5"/>
                  <a:gd fmla="*/ 0 w 32" name="T6"/>
                  <a:gd fmla="*/ 0 h 60" name="T7"/>
                  <a:gd fmla="*/ 32 w 32" name="T8"/>
                  <a:gd fmla="*/ 40 h 60" name="T9"/>
                </a:gdLst>
                <a:cxnLst>
                  <a:cxn ang="0">
                    <a:pos x="T0" y="T1"/>
                  </a:cxn>
                  <a:cxn ang="0">
                    <a:pos x="T2" y="T3"/>
                  </a:cxn>
                  <a:cxn ang="0">
                    <a:pos x="T4" y="T5"/>
                  </a:cxn>
                  <a:cxn ang="0">
                    <a:pos x="T6" y="T7"/>
                  </a:cxn>
                  <a:cxn ang="0">
                    <a:pos x="T8" y="T9"/>
                  </a:cxn>
                </a:cxnLst>
                <a:rect b="b" l="0" r="r" t="0"/>
                <a:pathLst>
                  <a:path h="60" w="32">
                    <a:moveTo>
                      <a:pt x="32" y="40"/>
                    </a:moveTo>
                    <a:lnTo>
                      <a:pt x="32" y="60"/>
                    </a:lnTo>
                    <a:lnTo>
                      <a:pt x="0" y="22"/>
                    </a:lnTo>
                    <a:lnTo>
                      <a:pt x="0" y="0"/>
                    </a:lnTo>
                    <a:lnTo>
                      <a:pt x="32" y="40"/>
                    </a:lnTo>
                    <a:close/>
                  </a:path>
                </a:pathLst>
              </a:custGeom>
              <a:grpFill/>
              <a:ln>
                <a:noFill/>
              </a:ln>
            </p:spPr>
            <p:txBody>
              <a:bodyPr anchor="t" anchorCtr="0" bIns="45720" compatLnSpc="1" lIns="91440" numCol="1" rIns="91440" tIns="45720" vert="horz" wrap="square"/>
              <a:lstStyle/>
              <a:p>
                <a:endParaRPr altLang="en-US" lang="zh-CN"/>
              </a:p>
            </p:txBody>
          </p:sp>
          <p:sp>
            <p:nvSpPr>
              <p:cNvPr id="1583" name="Freeform 226"/>
              <p:cNvSpPr/>
              <p:nvPr/>
            </p:nvSpPr>
            <p:spPr bwMode="auto">
              <a:xfrm>
                <a:off x="2595" y="2463"/>
                <a:ext cx="18" cy="38"/>
              </a:xfrm>
              <a:custGeom>
                <a:gdLst>
                  <a:gd fmla="*/ 18 w 18" name="T0"/>
                  <a:gd fmla="*/ 22 h 38" name="T1"/>
                  <a:gd fmla="*/ 18 w 18" name="T2"/>
                  <a:gd fmla="*/ 38 h 38" name="T3"/>
                  <a:gd fmla="*/ 0 w 18" name="T4"/>
                  <a:gd fmla="*/ 18 h 38" name="T5"/>
                  <a:gd fmla="*/ 0 w 18" name="T6"/>
                  <a:gd fmla="*/ 0 h 38" name="T7"/>
                  <a:gd fmla="*/ 18 w 18" name="T8"/>
                  <a:gd fmla="*/ 22 h 38" name="T9"/>
                </a:gdLst>
                <a:cxnLst>
                  <a:cxn ang="0">
                    <a:pos x="T0" y="T1"/>
                  </a:cxn>
                  <a:cxn ang="0">
                    <a:pos x="T2" y="T3"/>
                  </a:cxn>
                  <a:cxn ang="0">
                    <a:pos x="T4" y="T5"/>
                  </a:cxn>
                  <a:cxn ang="0">
                    <a:pos x="T6" y="T7"/>
                  </a:cxn>
                  <a:cxn ang="0">
                    <a:pos x="T8" y="T9"/>
                  </a:cxn>
                </a:cxnLst>
                <a:rect b="b" l="0" r="r" t="0"/>
                <a:pathLst>
                  <a:path h="38" w="18">
                    <a:moveTo>
                      <a:pt x="18" y="22"/>
                    </a:moveTo>
                    <a:lnTo>
                      <a:pt x="18" y="38"/>
                    </a:lnTo>
                    <a:lnTo>
                      <a:pt x="0" y="18"/>
                    </a:lnTo>
                    <a:lnTo>
                      <a:pt x="0" y="0"/>
                    </a:lnTo>
                    <a:lnTo>
                      <a:pt x="18" y="22"/>
                    </a:lnTo>
                    <a:close/>
                  </a:path>
                </a:pathLst>
              </a:custGeom>
              <a:grpFill/>
              <a:ln>
                <a:noFill/>
              </a:ln>
            </p:spPr>
            <p:txBody>
              <a:bodyPr anchor="t" anchorCtr="0" bIns="45720" compatLnSpc="1" lIns="91440" numCol="1" rIns="91440" tIns="45720" vert="horz" wrap="square"/>
              <a:lstStyle/>
              <a:p>
                <a:endParaRPr altLang="en-US" lang="zh-CN"/>
              </a:p>
            </p:txBody>
          </p:sp>
          <p:sp>
            <p:nvSpPr>
              <p:cNvPr id="1584" name="Freeform 227"/>
              <p:cNvSpPr/>
              <p:nvPr/>
            </p:nvSpPr>
            <p:spPr bwMode="auto">
              <a:xfrm>
                <a:off x="2595" y="2503"/>
                <a:ext cx="18" cy="36"/>
              </a:xfrm>
              <a:custGeom>
                <a:gdLst>
                  <a:gd fmla="*/ 18 w 18" name="T0"/>
                  <a:gd fmla="*/ 20 h 36" name="T1"/>
                  <a:gd fmla="*/ 18 w 18" name="T2"/>
                  <a:gd fmla="*/ 36 h 36" name="T3"/>
                  <a:gd fmla="*/ 0 w 18" name="T4"/>
                  <a:gd fmla="*/ 16 h 36" name="T5"/>
                  <a:gd fmla="*/ 0 w 18" name="T6"/>
                  <a:gd fmla="*/ 0 h 36" name="T7"/>
                  <a:gd fmla="*/ 18 w 18" name="T8"/>
                  <a:gd fmla="*/ 20 h 36" name="T9"/>
                </a:gdLst>
                <a:cxnLst>
                  <a:cxn ang="0">
                    <a:pos x="T0" y="T1"/>
                  </a:cxn>
                  <a:cxn ang="0">
                    <a:pos x="T2" y="T3"/>
                  </a:cxn>
                  <a:cxn ang="0">
                    <a:pos x="T4" y="T5"/>
                  </a:cxn>
                  <a:cxn ang="0">
                    <a:pos x="T6" y="T7"/>
                  </a:cxn>
                  <a:cxn ang="0">
                    <a:pos x="T8" y="T9"/>
                  </a:cxn>
                </a:cxnLst>
                <a:rect b="b" l="0" r="r" t="0"/>
                <a:pathLst>
                  <a:path h="36" w="18">
                    <a:moveTo>
                      <a:pt x="18" y="20"/>
                    </a:moveTo>
                    <a:lnTo>
                      <a:pt x="18" y="36"/>
                    </a:lnTo>
                    <a:lnTo>
                      <a:pt x="0" y="16"/>
                    </a:lnTo>
                    <a:lnTo>
                      <a:pt x="0" y="0"/>
                    </a:lnTo>
                    <a:lnTo>
                      <a:pt x="18" y="20"/>
                    </a:lnTo>
                    <a:close/>
                  </a:path>
                </a:pathLst>
              </a:custGeom>
              <a:grpFill/>
              <a:ln>
                <a:noFill/>
              </a:ln>
            </p:spPr>
            <p:txBody>
              <a:bodyPr anchor="t" anchorCtr="0" bIns="45720" compatLnSpc="1" lIns="91440" numCol="1" rIns="91440" tIns="45720" vert="horz" wrap="square"/>
              <a:lstStyle/>
              <a:p>
                <a:endParaRPr altLang="en-US" lang="zh-CN"/>
              </a:p>
            </p:txBody>
          </p:sp>
          <p:sp>
            <p:nvSpPr>
              <p:cNvPr id="1585" name="Freeform 228"/>
              <p:cNvSpPr/>
              <p:nvPr/>
            </p:nvSpPr>
            <p:spPr bwMode="auto">
              <a:xfrm>
                <a:off x="2459" y="2403"/>
                <a:ext cx="50" cy="80"/>
              </a:xfrm>
              <a:custGeom>
                <a:gdLst>
                  <a:gd fmla="*/ 0 w 50" name="T0"/>
                  <a:gd fmla="*/ 0 h 80" name="T1"/>
                  <a:gd fmla="*/ 50 w 50" name="T2"/>
                  <a:gd fmla="*/ 54 h 80" name="T3"/>
                  <a:gd fmla="*/ 50 w 50" name="T4"/>
                  <a:gd fmla="*/ 80 h 80" name="T5"/>
                  <a:gd fmla="*/ 0 w 50" name="T6"/>
                  <a:gd fmla="*/ 32 h 80" name="T7"/>
                  <a:gd fmla="*/ 0 w 50" name="T8"/>
                  <a:gd fmla="*/ 0 h 80" name="T9"/>
                </a:gdLst>
                <a:cxnLst>
                  <a:cxn ang="0">
                    <a:pos x="T0" y="T1"/>
                  </a:cxn>
                  <a:cxn ang="0">
                    <a:pos x="T2" y="T3"/>
                  </a:cxn>
                  <a:cxn ang="0">
                    <a:pos x="T4" y="T5"/>
                  </a:cxn>
                  <a:cxn ang="0">
                    <a:pos x="T6" y="T7"/>
                  </a:cxn>
                  <a:cxn ang="0">
                    <a:pos x="T8" y="T9"/>
                  </a:cxn>
                </a:cxnLst>
                <a:rect b="b" l="0" r="r" t="0"/>
                <a:pathLst>
                  <a:path h="80" w="50">
                    <a:moveTo>
                      <a:pt x="0" y="0"/>
                    </a:moveTo>
                    <a:lnTo>
                      <a:pt x="50" y="54"/>
                    </a:lnTo>
                    <a:lnTo>
                      <a:pt x="50" y="80"/>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86" name="Freeform 229"/>
              <p:cNvSpPr/>
              <p:nvPr/>
            </p:nvSpPr>
            <p:spPr bwMode="auto">
              <a:xfrm>
                <a:off x="2525" y="2471"/>
                <a:ext cx="14" cy="38"/>
              </a:xfrm>
              <a:custGeom>
                <a:gdLst>
                  <a:gd fmla="*/ 0 w 14" name="T0"/>
                  <a:gd fmla="*/ 0 h 38" name="T1"/>
                  <a:gd fmla="*/ 14 w 14" name="T2"/>
                  <a:gd fmla="*/ 16 h 38" name="T3"/>
                  <a:gd fmla="*/ 14 w 14" name="T4"/>
                  <a:gd fmla="*/ 38 h 38" name="T5"/>
                  <a:gd fmla="*/ 0 w 14" name="T6"/>
                  <a:gd fmla="*/ 26 h 38" name="T7"/>
                  <a:gd fmla="*/ 0 w 14" name="T8"/>
                  <a:gd fmla="*/ 0 h 38" name="T9"/>
                </a:gdLst>
                <a:cxnLst>
                  <a:cxn ang="0">
                    <a:pos x="T0" y="T1"/>
                  </a:cxn>
                  <a:cxn ang="0">
                    <a:pos x="T2" y="T3"/>
                  </a:cxn>
                  <a:cxn ang="0">
                    <a:pos x="T4" y="T5"/>
                  </a:cxn>
                  <a:cxn ang="0">
                    <a:pos x="T6" y="T7"/>
                  </a:cxn>
                  <a:cxn ang="0">
                    <a:pos x="T8" y="T9"/>
                  </a:cxn>
                </a:cxnLst>
                <a:rect b="b" l="0" r="r" t="0"/>
                <a:pathLst>
                  <a:path h="38" w="14">
                    <a:moveTo>
                      <a:pt x="0" y="0"/>
                    </a:moveTo>
                    <a:lnTo>
                      <a:pt x="14" y="16"/>
                    </a:lnTo>
                    <a:lnTo>
                      <a:pt x="14" y="38"/>
                    </a:lnTo>
                    <a:lnTo>
                      <a:pt x="0" y="2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87" name="Freeform 230"/>
              <p:cNvSpPr/>
              <p:nvPr/>
            </p:nvSpPr>
            <p:spPr bwMode="auto">
              <a:xfrm>
                <a:off x="2553" y="2501"/>
                <a:ext cx="60" cy="76"/>
              </a:xfrm>
              <a:custGeom>
                <a:gdLst>
                  <a:gd fmla="*/ 60 w 60" name="T0"/>
                  <a:gd fmla="*/ 62 h 76" name="T1"/>
                  <a:gd fmla="*/ 60 w 60" name="T2"/>
                  <a:gd fmla="*/ 76 h 76" name="T3"/>
                  <a:gd fmla="*/ 2 w 60" name="T4"/>
                  <a:gd fmla="*/ 22 h 76" name="T5"/>
                  <a:gd fmla="*/ 2 w 60" name="T6"/>
                  <a:gd fmla="*/ 2 h 76" name="T7"/>
                  <a:gd fmla="*/ 0 w 60" name="T8"/>
                  <a:gd fmla="*/ 0 h 76" name="T9"/>
                  <a:gd fmla="*/ 60 w 60" name="T10"/>
                  <a:gd fmla="*/ 62 h 76" name="T11"/>
                </a:gdLst>
                <a:cxnLst>
                  <a:cxn ang="0">
                    <a:pos x="T0" y="T1"/>
                  </a:cxn>
                  <a:cxn ang="0">
                    <a:pos x="T2" y="T3"/>
                  </a:cxn>
                  <a:cxn ang="0">
                    <a:pos x="T4" y="T5"/>
                  </a:cxn>
                  <a:cxn ang="0">
                    <a:pos x="T6" y="T7"/>
                  </a:cxn>
                  <a:cxn ang="0">
                    <a:pos x="T8" y="T9"/>
                  </a:cxn>
                  <a:cxn ang="0">
                    <a:pos x="T10" y="T11"/>
                  </a:cxn>
                </a:cxnLst>
                <a:rect b="b" l="0" r="r" t="0"/>
                <a:pathLst>
                  <a:path h="76" w="60">
                    <a:moveTo>
                      <a:pt x="60" y="62"/>
                    </a:moveTo>
                    <a:lnTo>
                      <a:pt x="60" y="76"/>
                    </a:lnTo>
                    <a:lnTo>
                      <a:pt x="2" y="22"/>
                    </a:lnTo>
                    <a:lnTo>
                      <a:pt x="2" y="2"/>
                    </a:lnTo>
                    <a:lnTo>
                      <a:pt x="0" y="0"/>
                    </a:lnTo>
                    <a:lnTo>
                      <a:pt x="60" y="62"/>
                    </a:lnTo>
                    <a:close/>
                  </a:path>
                </a:pathLst>
              </a:custGeom>
              <a:grpFill/>
              <a:ln>
                <a:noFill/>
              </a:ln>
            </p:spPr>
            <p:txBody>
              <a:bodyPr anchor="t" anchorCtr="0" bIns="45720" compatLnSpc="1" lIns="91440" numCol="1" rIns="91440" tIns="45720" vert="horz" wrap="square"/>
              <a:lstStyle/>
              <a:p>
                <a:endParaRPr altLang="en-US" lang="zh-CN"/>
              </a:p>
            </p:txBody>
          </p:sp>
          <p:sp>
            <p:nvSpPr>
              <p:cNvPr id="1588" name="Freeform 231"/>
              <p:cNvSpPr/>
              <p:nvPr/>
            </p:nvSpPr>
            <p:spPr bwMode="auto">
              <a:xfrm>
                <a:off x="2459" y="2459"/>
                <a:ext cx="24" cy="50"/>
              </a:xfrm>
              <a:custGeom>
                <a:gdLst>
                  <a:gd fmla="*/ 0 w 24" name="T0"/>
                  <a:gd fmla="*/ 0 h 50" name="T1"/>
                  <a:gd fmla="*/ 24 w 24" name="T2"/>
                  <a:gd fmla="*/ 22 h 50" name="T3"/>
                  <a:gd fmla="*/ 24 w 24" name="T4"/>
                  <a:gd fmla="*/ 50 h 50" name="T5"/>
                  <a:gd fmla="*/ 0 w 24" name="T6"/>
                  <a:gd fmla="*/ 32 h 50" name="T7"/>
                  <a:gd fmla="*/ 0 w 24" name="T8"/>
                  <a:gd fmla="*/ 0 h 50" name="T9"/>
                </a:gdLst>
                <a:cxnLst>
                  <a:cxn ang="0">
                    <a:pos x="T0" y="T1"/>
                  </a:cxn>
                  <a:cxn ang="0">
                    <a:pos x="T2" y="T3"/>
                  </a:cxn>
                  <a:cxn ang="0">
                    <a:pos x="T4" y="T5"/>
                  </a:cxn>
                  <a:cxn ang="0">
                    <a:pos x="T6" y="T7"/>
                  </a:cxn>
                  <a:cxn ang="0">
                    <a:pos x="T8" y="T9"/>
                  </a:cxn>
                </a:cxnLst>
                <a:rect b="b" l="0" r="r" t="0"/>
                <a:pathLst>
                  <a:path h="50" w="24">
                    <a:moveTo>
                      <a:pt x="0" y="0"/>
                    </a:moveTo>
                    <a:lnTo>
                      <a:pt x="24" y="22"/>
                    </a:lnTo>
                    <a:lnTo>
                      <a:pt x="24" y="50"/>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89" name="Freeform 232"/>
              <p:cNvSpPr/>
              <p:nvPr/>
            </p:nvSpPr>
            <p:spPr bwMode="auto">
              <a:xfrm>
                <a:off x="2597" y="2585"/>
                <a:ext cx="16" cy="30"/>
              </a:xfrm>
              <a:custGeom>
                <a:gdLst>
                  <a:gd fmla="*/ 16 w 16" name="T0"/>
                  <a:gd fmla="*/ 14 h 30" name="T1"/>
                  <a:gd fmla="*/ 16 w 16" name="T2"/>
                  <a:gd fmla="*/ 30 h 30" name="T3"/>
                  <a:gd fmla="*/ 0 w 16" name="T4"/>
                  <a:gd fmla="*/ 18 h 30" name="T5"/>
                  <a:gd fmla="*/ 0 w 16" name="T6"/>
                  <a:gd fmla="*/ 0 h 30" name="T7"/>
                  <a:gd fmla="*/ 16 w 16" name="T8"/>
                  <a:gd fmla="*/ 14 h 30" name="T9"/>
                </a:gdLst>
                <a:cxnLst>
                  <a:cxn ang="0">
                    <a:pos x="T0" y="T1"/>
                  </a:cxn>
                  <a:cxn ang="0">
                    <a:pos x="T2" y="T3"/>
                  </a:cxn>
                  <a:cxn ang="0">
                    <a:pos x="T4" y="T5"/>
                  </a:cxn>
                  <a:cxn ang="0">
                    <a:pos x="T6" y="T7"/>
                  </a:cxn>
                  <a:cxn ang="0">
                    <a:pos x="T8" y="T9"/>
                  </a:cxn>
                </a:cxnLst>
                <a:rect b="b" l="0" r="r" t="0"/>
                <a:pathLst>
                  <a:path h="30" w="16">
                    <a:moveTo>
                      <a:pt x="16" y="14"/>
                    </a:moveTo>
                    <a:lnTo>
                      <a:pt x="16" y="30"/>
                    </a:lnTo>
                    <a:lnTo>
                      <a:pt x="0" y="18"/>
                    </a:lnTo>
                    <a:lnTo>
                      <a:pt x="0" y="0"/>
                    </a:lnTo>
                    <a:lnTo>
                      <a:pt x="16" y="14"/>
                    </a:lnTo>
                    <a:close/>
                  </a:path>
                </a:pathLst>
              </a:custGeom>
              <a:grpFill/>
              <a:ln>
                <a:noFill/>
              </a:ln>
            </p:spPr>
            <p:txBody>
              <a:bodyPr anchor="t" anchorCtr="0" bIns="45720" compatLnSpc="1" lIns="91440" numCol="1" rIns="91440" tIns="45720" vert="horz" wrap="square"/>
              <a:lstStyle/>
              <a:p>
                <a:endParaRPr altLang="en-US" lang="zh-CN"/>
              </a:p>
            </p:txBody>
          </p:sp>
          <p:sp>
            <p:nvSpPr>
              <p:cNvPr id="1590" name="Freeform 233"/>
              <p:cNvSpPr/>
              <p:nvPr/>
            </p:nvSpPr>
            <p:spPr bwMode="auto">
              <a:xfrm>
                <a:off x="2459" y="2515"/>
                <a:ext cx="58" cy="72"/>
              </a:xfrm>
              <a:custGeom>
                <a:gdLst>
                  <a:gd fmla="*/ 0 w 58" name="T0"/>
                  <a:gd fmla="*/ 0 h 72" name="T1"/>
                  <a:gd fmla="*/ 58 w 58" name="T2"/>
                  <a:gd fmla="*/ 46 h 72" name="T3"/>
                  <a:gd fmla="*/ 58 w 58" name="T4"/>
                  <a:gd fmla="*/ 72 h 72" name="T5"/>
                  <a:gd fmla="*/ 0 w 58" name="T6"/>
                  <a:gd fmla="*/ 32 h 72" name="T7"/>
                  <a:gd fmla="*/ 0 w 58" name="T8"/>
                  <a:gd fmla="*/ 0 h 72" name="T9"/>
                </a:gdLst>
                <a:cxnLst>
                  <a:cxn ang="0">
                    <a:pos x="T0" y="T1"/>
                  </a:cxn>
                  <a:cxn ang="0">
                    <a:pos x="T2" y="T3"/>
                  </a:cxn>
                  <a:cxn ang="0">
                    <a:pos x="T4" y="T5"/>
                  </a:cxn>
                  <a:cxn ang="0">
                    <a:pos x="T6" y="T7"/>
                  </a:cxn>
                  <a:cxn ang="0">
                    <a:pos x="T8" y="T9"/>
                  </a:cxn>
                </a:cxnLst>
                <a:rect b="b" l="0" r="r" t="0"/>
                <a:pathLst>
                  <a:path h="72" w="57">
                    <a:moveTo>
                      <a:pt x="0" y="0"/>
                    </a:moveTo>
                    <a:lnTo>
                      <a:pt x="58" y="46"/>
                    </a:lnTo>
                    <a:lnTo>
                      <a:pt x="58" y="72"/>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91" name="Freeform 234"/>
              <p:cNvSpPr/>
              <p:nvPr/>
            </p:nvSpPr>
            <p:spPr bwMode="auto">
              <a:xfrm>
                <a:off x="2531" y="2573"/>
                <a:ext cx="18" cy="36"/>
              </a:xfrm>
              <a:custGeom>
                <a:gdLst>
                  <a:gd fmla="*/ 18 w 18" name="T0"/>
                  <a:gd fmla="*/ 12 h 36" name="T1"/>
                  <a:gd fmla="*/ 18 w 18" name="T2"/>
                  <a:gd fmla="*/ 36 h 36" name="T3"/>
                  <a:gd fmla="*/ 2 w 18" name="T4"/>
                  <a:gd fmla="*/ 24 h 36" name="T5"/>
                  <a:gd fmla="*/ 2 w 18" name="T6"/>
                  <a:gd fmla="*/ 2 h 36" name="T7"/>
                  <a:gd fmla="*/ 0 w 18" name="T8"/>
                  <a:gd fmla="*/ 0 h 36" name="T9"/>
                  <a:gd fmla="*/ 18 w 18" name="T10"/>
                  <a:gd fmla="*/ 12 h 36" name="T11"/>
                </a:gdLst>
                <a:cxnLst>
                  <a:cxn ang="0">
                    <a:pos x="T0" y="T1"/>
                  </a:cxn>
                  <a:cxn ang="0">
                    <a:pos x="T2" y="T3"/>
                  </a:cxn>
                  <a:cxn ang="0">
                    <a:pos x="T4" y="T5"/>
                  </a:cxn>
                  <a:cxn ang="0">
                    <a:pos x="T6" y="T7"/>
                  </a:cxn>
                  <a:cxn ang="0">
                    <a:pos x="T8" y="T9"/>
                  </a:cxn>
                  <a:cxn ang="0">
                    <a:pos x="T10" y="T11"/>
                  </a:cxn>
                </a:cxnLst>
                <a:rect b="b" l="0" r="r" t="0"/>
                <a:pathLst>
                  <a:path h="36" w="18">
                    <a:moveTo>
                      <a:pt x="18" y="12"/>
                    </a:moveTo>
                    <a:lnTo>
                      <a:pt x="18" y="36"/>
                    </a:lnTo>
                    <a:lnTo>
                      <a:pt x="2" y="24"/>
                    </a:lnTo>
                    <a:lnTo>
                      <a:pt x="2" y="2"/>
                    </a:lnTo>
                    <a:lnTo>
                      <a:pt x="0" y="0"/>
                    </a:lnTo>
                    <a:lnTo>
                      <a:pt x="18" y="12"/>
                    </a:lnTo>
                    <a:close/>
                  </a:path>
                </a:pathLst>
              </a:custGeom>
              <a:grpFill/>
              <a:ln>
                <a:noFill/>
              </a:ln>
            </p:spPr>
            <p:txBody>
              <a:bodyPr anchor="t" anchorCtr="0" bIns="45720" compatLnSpc="1" lIns="91440" numCol="1" rIns="91440" tIns="45720" vert="horz" wrap="square"/>
              <a:lstStyle/>
              <a:p>
                <a:endParaRPr altLang="en-US" lang="zh-CN"/>
              </a:p>
            </p:txBody>
          </p:sp>
          <p:sp>
            <p:nvSpPr>
              <p:cNvPr id="1592" name="Freeform 235"/>
              <p:cNvSpPr/>
              <p:nvPr/>
            </p:nvSpPr>
            <p:spPr bwMode="auto">
              <a:xfrm>
                <a:off x="2565" y="2597"/>
                <a:ext cx="48" cy="55"/>
              </a:xfrm>
              <a:custGeom>
                <a:gdLst>
                  <a:gd fmla="*/ 48 w 48" name="T0"/>
                  <a:gd fmla="*/ 39 h 55" name="T1"/>
                  <a:gd fmla="*/ 48 w 48" name="T2"/>
                  <a:gd fmla="*/ 55 h 55" name="T3"/>
                  <a:gd fmla="*/ 0 w 48" name="T4"/>
                  <a:gd fmla="*/ 22 h 55" name="T5"/>
                  <a:gd fmla="*/ 0 w 48" name="T6"/>
                  <a:gd fmla="*/ 0 h 55" name="T7"/>
                  <a:gd fmla="*/ 48 w 48" name="T8"/>
                  <a:gd fmla="*/ 39 h 55" name="T9"/>
                </a:gdLst>
                <a:cxnLst>
                  <a:cxn ang="0">
                    <a:pos x="T0" y="T1"/>
                  </a:cxn>
                  <a:cxn ang="0">
                    <a:pos x="T2" y="T3"/>
                  </a:cxn>
                  <a:cxn ang="0">
                    <a:pos x="T4" y="T5"/>
                  </a:cxn>
                  <a:cxn ang="0">
                    <a:pos x="T6" y="T7"/>
                  </a:cxn>
                  <a:cxn ang="0">
                    <a:pos x="T8" y="T9"/>
                  </a:cxn>
                </a:cxnLst>
                <a:rect b="b" l="0" r="r" t="0"/>
                <a:pathLst>
                  <a:path h="55" w="48">
                    <a:moveTo>
                      <a:pt x="48" y="39"/>
                    </a:moveTo>
                    <a:lnTo>
                      <a:pt x="48" y="55"/>
                    </a:lnTo>
                    <a:lnTo>
                      <a:pt x="0" y="22"/>
                    </a:lnTo>
                    <a:lnTo>
                      <a:pt x="0" y="0"/>
                    </a:lnTo>
                    <a:lnTo>
                      <a:pt x="48" y="39"/>
                    </a:lnTo>
                    <a:close/>
                  </a:path>
                </a:pathLst>
              </a:custGeom>
              <a:grpFill/>
              <a:ln>
                <a:noFill/>
              </a:ln>
            </p:spPr>
            <p:txBody>
              <a:bodyPr anchor="t" anchorCtr="0" bIns="45720" compatLnSpc="1" lIns="91440" numCol="1" rIns="91440" tIns="45720" vert="horz" wrap="square"/>
              <a:lstStyle/>
              <a:p>
                <a:endParaRPr altLang="en-US" lang="zh-CN"/>
              </a:p>
            </p:txBody>
          </p:sp>
          <p:sp>
            <p:nvSpPr>
              <p:cNvPr id="1593" name="Freeform 236"/>
              <p:cNvSpPr/>
              <p:nvPr/>
            </p:nvSpPr>
            <p:spPr bwMode="auto">
              <a:xfrm>
                <a:off x="2459" y="2571"/>
                <a:ext cx="18" cy="42"/>
              </a:xfrm>
              <a:custGeom>
                <a:gdLst>
                  <a:gd fmla="*/ 0 w 18" name="T0"/>
                  <a:gd fmla="*/ 0 h 42" name="T1"/>
                  <a:gd fmla="*/ 18 w 18" name="T2"/>
                  <a:gd fmla="*/ 12 h 42" name="T3"/>
                  <a:gd fmla="*/ 18 w 18" name="T4"/>
                  <a:gd fmla="*/ 42 h 42" name="T5"/>
                  <a:gd fmla="*/ 0 w 18" name="T6"/>
                  <a:gd fmla="*/ 32 h 42" name="T7"/>
                  <a:gd fmla="*/ 0 w 18" name="T8"/>
                  <a:gd fmla="*/ 0 h 42" name="T9"/>
                </a:gdLst>
                <a:cxnLst>
                  <a:cxn ang="0">
                    <a:pos x="T0" y="T1"/>
                  </a:cxn>
                  <a:cxn ang="0">
                    <a:pos x="T2" y="T3"/>
                  </a:cxn>
                  <a:cxn ang="0">
                    <a:pos x="T4" y="T5"/>
                  </a:cxn>
                  <a:cxn ang="0">
                    <a:pos x="T6" y="T7"/>
                  </a:cxn>
                  <a:cxn ang="0">
                    <a:pos x="T8" y="T9"/>
                  </a:cxn>
                </a:cxnLst>
                <a:rect b="b" l="0" r="r" t="0"/>
                <a:pathLst>
                  <a:path h="42" w="18">
                    <a:moveTo>
                      <a:pt x="0" y="0"/>
                    </a:moveTo>
                    <a:lnTo>
                      <a:pt x="18" y="12"/>
                    </a:lnTo>
                    <a:lnTo>
                      <a:pt x="18" y="42"/>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94" name="Freeform 237"/>
              <p:cNvSpPr/>
              <p:nvPr/>
            </p:nvSpPr>
            <p:spPr bwMode="auto">
              <a:xfrm>
                <a:off x="2493" y="2593"/>
                <a:ext cx="16" cy="38"/>
              </a:xfrm>
              <a:custGeom>
                <a:gdLst>
                  <a:gd fmla="*/ 16 w 16" name="T0"/>
                  <a:gd fmla="*/ 12 h 38" name="T1"/>
                  <a:gd fmla="*/ 16 w 16" name="T2"/>
                  <a:gd fmla="*/ 38 h 38" name="T3"/>
                  <a:gd fmla="*/ 0 w 16" name="T4"/>
                  <a:gd fmla="*/ 28 h 38" name="T5"/>
                  <a:gd fmla="*/ 0 w 16" name="T6"/>
                  <a:gd fmla="*/ 0 h 38" name="T7"/>
                  <a:gd fmla="*/ 16 w 16" name="T8"/>
                  <a:gd fmla="*/ 12 h 38" name="T9"/>
                </a:gdLst>
                <a:cxnLst>
                  <a:cxn ang="0">
                    <a:pos x="T0" y="T1"/>
                  </a:cxn>
                  <a:cxn ang="0">
                    <a:pos x="T2" y="T3"/>
                  </a:cxn>
                  <a:cxn ang="0">
                    <a:pos x="T4" y="T5"/>
                  </a:cxn>
                  <a:cxn ang="0">
                    <a:pos x="T6" y="T7"/>
                  </a:cxn>
                  <a:cxn ang="0">
                    <a:pos x="T8" y="T9"/>
                  </a:cxn>
                </a:cxnLst>
                <a:rect b="b" l="0" r="r" t="0"/>
                <a:pathLst>
                  <a:path h="38" w="16">
                    <a:moveTo>
                      <a:pt x="16" y="12"/>
                    </a:moveTo>
                    <a:lnTo>
                      <a:pt x="16" y="38"/>
                    </a:lnTo>
                    <a:lnTo>
                      <a:pt x="0" y="28"/>
                    </a:lnTo>
                    <a:lnTo>
                      <a:pt x="0" y="0"/>
                    </a:lnTo>
                    <a:lnTo>
                      <a:pt x="16" y="12"/>
                    </a:lnTo>
                    <a:close/>
                  </a:path>
                </a:pathLst>
              </a:custGeom>
              <a:grpFill/>
              <a:ln>
                <a:noFill/>
              </a:ln>
            </p:spPr>
            <p:txBody>
              <a:bodyPr anchor="t" anchorCtr="0" bIns="45720" compatLnSpc="1" lIns="91440" numCol="1" rIns="91440" tIns="45720" vert="horz" wrap="square"/>
              <a:lstStyle/>
              <a:p>
                <a:endParaRPr altLang="en-US" lang="zh-CN"/>
              </a:p>
            </p:txBody>
          </p:sp>
          <p:sp>
            <p:nvSpPr>
              <p:cNvPr id="1595" name="Freeform 238"/>
              <p:cNvSpPr/>
              <p:nvPr/>
            </p:nvSpPr>
            <p:spPr bwMode="auto">
              <a:xfrm>
                <a:off x="2525" y="2615"/>
                <a:ext cx="50" cy="53"/>
              </a:xfrm>
              <a:custGeom>
                <a:gdLst>
                  <a:gd fmla="*/ 50 w 50" name="T0"/>
                  <a:gd fmla="*/ 33 h 53" name="T1"/>
                  <a:gd fmla="*/ 50 w 50" name="T2"/>
                  <a:gd fmla="*/ 53 h 53" name="T3"/>
                  <a:gd fmla="*/ 0 w 50" name="T4"/>
                  <a:gd fmla="*/ 25 h 53" name="T5"/>
                  <a:gd fmla="*/ 0 w 50" name="T6"/>
                  <a:gd fmla="*/ 0 h 53" name="T7"/>
                  <a:gd fmla="*/ 50 w 50" name="T8"/>
                  <a:gd fmla="*/ 33 h 53" name="T9"/>
                </a:gdLst>
                <a:cxnLst>
                  <a:cxn ang="0">
                    <a:pos x="T0" y="T1"/>
                  </a:cxn>
                  <a:cxn ang="0">
                    <a:pos x="T2" y="T3"/>
                  </a:cxn>
                  <a:cxn ang="0">
                    <a:pos x="T4" y="T5"/>
                  </a:cxn>
                  <a:cxn ang="0">
                    <a:pos x="T6" y="T7"/>
                  </a:cxn>
                  <a:cxn ang="0">
                    <a:pos x="T8" y="T9"/>
                  </a:cxn>
                </a:cxnLst>
                <a:rect b="b" l="0" r="r" t="0"/>
                <a:pathLst>
                  <a:path h="52" w="50">
                    <a:moveTo>
                      <a:pt x="50" y="33"/>
                    </a:moveTo>
                    <a:lnTo>
                      <a:pt x="50" y="53"/>
                    </a:lnTo>
                    <a:lnTo>
                      <a:pt x="0" y="25"/>
                    </a:lnTo>
                    <a:lnTo>
                      <a:pt x="0" y="0"/>
                    </a:lnTo>
                    <a:lnTo>
                      <a:pt x="50" y="33"/>
                    </a:lnTo>
                    <a:close/>
                  </a:path>
                </a:pathLst>
              </a:custGeom>
              <a:grpFill/>
              <a:ln>
                <a:noFill/>
              </a:ln>
            </p:spPr>
            <p:txBody>
              <a:bodyPr anchor="t" anchorCtr="0" bIns="45720" compatLnSpc="1" lIns="91440" numCol="1" rIns="91440" tIns="45720" vert="horz" wrap="square"/>
              <a:lstStyle/>
              <a:p>
                <a:endParaRPr altLang="en-US" lang="zh-CN"/>
              </a:p>
            </p:txBody>
          </p:sp>
          <p:sp>
            <p:nvSpPr>
              <p:cNvPr id="1596" name="Freeform 239"/>
              <p:cNvSpPr/>
              <p:nvPr/>
            </p:nvSpPr>
            <p:spPr bwMode="auto">
              <a:xfrm>
                <a:off x="2459" y="2627"/>
                <a:ext cx="30" cy="45"/>
              </a:xfrm>
              <a:custGeom>
                <a:gdLst>
                  <a:gd fmla="*/ 0 w 30" name="T0"/>
                  <a:gd fmla="*/ 0 h 45" name="T1"/>
                  <a:gd fmla="*/ 30 w 30" name="T2"/>
                  <a:gd fmla="*/ 17 h 45" name="T3"/>
                  <a:gd fmla="*/ 30 w 30" name="T4"/>
                  <a:gd fmla="*/ 45 h 45" name="T5"/>
                  <a:gd fmla="*/ 0 w 30" name="T6"/>
                  <a:gd fmla="*/ 33 h 45" name="T7"/>
                  <a:gd fmla="*/ 0 w 30" name="T8"/>
                  <a:gd fmla="*/ 0 h 45" name="T9"/>
                </a:gdLst>
                <a:cxnLst>
                  <a:cxn ang="0">
                    <a:pos x="T0" y="T1"/>
                  </a:cxn>
                  <a:cxn ang="0">
                    <a:pos x="T2" y="T3"/>
                  </a:cxn>
                  <a:cxn ang="0">
                    <a:pos x="T4" y="T5"/>
                  </a:cxn>
                  <a:cxn ang="0">
                    <a:pos x="T6" y="T7"/>
                  </a:cxn>
                  <a:cxn ang="0">
                    <a:pos x="T8" y="T9"/>
                  </a:cxn>
                </a:cxnLst>
                <a:rect b="b" l="0" r="r" t="0"/>
                <a:pathLst>
                  <a:path h="45" w="30">
                    <a:moveTo>
                      <a:pt x="0" y="0"/>
                    </a:moveTo>
                    <a:lnTo>
                      <a:pt x="30" y="17"/>
                    </a:lnTo>
                    <a:lnTo>
                      <a:pt x="30" y="45"/>
                    </a:lnTo>
                    <a:lnTo>
                      <a:pt x="0" y="33"/>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97" name="Freeform 240"/>
              <p:cNvSpPr/>
              <p:nvPr/>
            </p:nvSpPr>
            <p:spPr bwMode="auto">
              <a:xfrm>
                <a:off x="2553" y="2678"/>
                <a:ext cx="60" cy="46"/>
              </a:xfrm>
              <a:custGeom>
                <a:gdLst>
                  <a:gd fmla="*/ 60 w 60" name="T0"/>
                  <a:gd fmla="*/ 30 h 46" name="T1"/>
                  <a:gd fmla="*/ 60 w 60" name="T2"/>
                  <a:gd fmla="*/ 46 h 46" name="T3"/>
                  <a:gd fmla="*/ 0 w 60" name="T4"/>
                  <a:gd fmla="*/ 20 h 46" name="T5"/>
                  <a:gd fmla="*/ 0 w 60" name="T6"/>
                  <a:gd fmla="*/ 0 h 46" name="T7"/>
                  <a:gd fmla="*/ 60 w 60" name="T8"/>
                  <a:gd fmla="*/ 30 h 46" name="T9"/>
                </a:gdLst>
                <a:cxnLst>
                  <a:cxn ang="0">
                    <a:pos x="T0" y="T1"/>
                  </a:cxn>
                  <a:cxn ang="0">
                    <a:pos x="T2" y="T3"/>
                  </a:cxn>
                  <a:cxn ang="0">
                    <a:pos x="T4" y="T5"/>
                  </a:cxn>
                  <a:cxn ang="0">
                    <a:pos x="T6" y="T7"/>
                  </a:cxn>
                  <a:cxn ang="0">
                    <a:pos x="T8" y="T9"/>
                  </a:cxn>
                </a:cxnLst>
                <a:rect b="b" l="0" r="r" t="0"/>
                <a:pathLst>
                  <a:path h="46" w="60">
                    <a:moveTo>
                      <a:pt x="60" y="30"/>
                    </a:moveTo>
                    <a:lnTo>
                      <a:pt x="60" y="46"/>
                    </a:lnTo>
                    <a:lnTo>
                      <a:pt x="0" y="20"/>
                    </a:lnTo>
                    <a:lnTo>
                      <a:pt x="0" y="0"/>
                    </a:lnTo>
                    <a:lnTo>
                      <a:pt x="60" y="30"/>
                    </a:lnTo>
                    <a:close/>
                  </a:path>
                </a:pathLst>
              </a:custGeom>
              <a:grpFill/>
              <a:ln>
                <a:noFill/>
              </a:ln>
            </p:spPr>
            <p:txBody>
              <a:bodyPr anchor="t" anchorCtr="0" bIns="45720" compatLnSpc="1" lIns="91440" numCol="1" rIns="91440" tIns="45720" vert="horz" wrap="square"/>
              <a:lstStyle/>
              <a:p>
                <a:endParaRPr altLang="en-US" lang="zh-CN"/>
              </a:p>
            </p:txBody>
          </p:sp>
          <p:sp>
            <p:nvSpPr>
              <p:cNvPr id="1598" name="Freeform 241"/>
              <p:cNvSpPr/>
              <p:nvPr/>
            </p:nvSpPr>
            <p:spPr bwMode="auto">
              <a:xfrm>
                <a:off x="2459" y="2684"/>
                <a:ext cx="58" cy="48"/>
              </a:xfrm>
              <a:custGeom>
                <a:gdLst>
                  <a:gd fmla="*/ 0 w 58" name="T0"/>
                  <a:gd fmla="*/ 0 h 48" name="T1"/>
                  <a:gd fmla="*/ 58 w 58" name="T2"/>
                  <a:gd fmla="*/ 24 h 48" name="T3"/>
                  <a:gd fmla="*/ 58 w 58" name="T4"/>
                  <a:gd fmla="*/ 48 h 48" name="T5"/>
                  <a:gd fmla="*/ 0 w 58" name="T6"/>
                  <a:gd fmla="*/ 32 h 48" name="T7"/>
                  <a:gd fmla="*/ 0 w 58" name="T8"/>
                  <a:gd fmla="*/ 0 h 48" name="T9"/>
                </a:gdLst>
                <a:cxnLst>
                  <a:cxn ang="0">
                    <a:pos x="T0" y="T1"/>
                  </a:cxn>
                  <a:cxn ang="0">
                    <a:pos x="T2" y="T3"/>
                  </a:cxn>
                  <a:cxn ang="0">
                    <a:pos x="T4" y="T5"/>
                  </a:cxn>
                  <a:cxn ang="0">
                    <a:pos x="T6" y="T7"/>
                  </a:cxn>
                  <a:cxn ang="0">
                    <a:pos x="T8" y="T9"/>
                  </a:cxn>
                </a:cxnLst>
                <a:rect b="b" l="0" r="r" t="0"/>
                <a:pathLst>
                  <a:path h="48" w="57">
                    <a:moveTo>
                      <a:pt x="0" y="0"/>
                    </a:moveTo>
                    <a:lnTo>
                      <a:pt x="58" y="24"/>
                    </a:lnTo>
                    <a:lnTo>
                      <a:pt x="58" y="48"/>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99" name="Freeform 242"/>
              <p:cNvSpPr/>
              <p:nvPr/>
            </p:nvSpPr>
            <p:spPr bwMode="auto">
              <a:xfrm>
                <a:off x="2533" y="2714"/>
                <a:ext cx="42" cy="36"/>
              </a:xfrm>
              <a:custGeom>
                <a:gdLst>
                  <a:gd fmla="*/ 0 w 42" name="T0"/>
                  <a:gd fmla="*/ 0 h 36" name="T1"/>
                  <a:gd fmla="*/ 42 w 42" name="T2"/>
                  <a:gd fmla="*/ 16 h 36" name="T3"/>
                  <a:gd fmla="*/ 42 w 42" name="T4"/>
                  <a:gd fmla="*/ 36 h 36" name="T5"/>
                  <a:gd fmla="*/ 0 w 42" name="T6"/>
                  <a:gd fmla="*/ 24 h 36" name="T7"/>
                  <a:gd fmla="*/ 0 w 42" name="T8"/>
                  <a:gd fmla="*/ 0 h 36" name="T9"/>
                </a:gdLst>
                <a:cxnLst>
                  <a:cxn ang="0">
                    <a:pos x="T0" y="T1"/>
                  </a:cxn>
                  <a:cxn ang="0">
                    <a:pos x="T2" y="T3"/>
                  </a:cxn>
                  <a:cxn ang="0">
                    <a:pos x="T4" y="T5"/>
                  </a:cxn>
                  <a:cxn ang="0">
                    <a:pos x="T6" y="T7"/>
                  </a:cxn>
                  <a:cxn ang="0">
                    <a:pos x="T8" y="T9"/>
                  </a:cxn>
                </a:cxnLst>
                <a:rect b="b" l="0" r="r" t="0"/>
                <a:pathLst>
                  <a:path h="36" w="42">
                    <a:moveTo>
                      <a:pt x="0" y="0"/>
                    </a:moveTo>
                    <a:lnTo>
                      <a:pt x="42" y="16"/>
                    </a:lnTo>
                    <a:lnTo>
                      <a:pt x="42" y="36"/>
                    </a:lnTo>
                    <a:lnTo>
                      <a:pt x="0"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600" name="Freeform 243"/>
              <p:cNvSpPr/>
              <p:nvPr/>
            </p:nvSpPr>
            <p:spPr bwMode="auto">
              <a:xfrm>
                <a:off x="2497" y="2750"/>
                <a:ext cx="36" cy="34"/>
              </a:xfrm>
              <a:custGeom>
                <a:gdLst>
                  <a:gd fmla="*/ 36 w 36" name="T0"/>
                  <a:gd fmla="*/ 10 h 34" name="T1"/>
                  <a:gd fmla="*/ 36 w 36" name="T2"/>
                  <a:gd fmla="*/ 34 h 34" name="T3"/>
                  <a:gd fmla="*/ 0 w 36" name="T4"/>
                  <a:gd fmla="*/ 28 h 34" name="T5"/>
                  <a:gd fmla="*/ 0 w 36" name="T6"/>
                  <a:gd fmla="*/ 0 h 34" name="T7"/>
                  <a:gd fmla="*/ 36 w 36" name="T8"/>
                  <a:gd fmla="*/ 10 h 34" name="T9"/>
                </a:gdLst>
                <a:cxnLst>
                  <a:cxn ang="0">
                    <a:pos x="T0" y="T1"/>
                  </a:cxn>
                  <a:cxn ang="0">
                    <a:pos x="T2" y="T3"/>
                  </a:cxn>
                  <a:cxn ang="0">
                    <a:pos x="T4" y="T5"/>
                  </a:cxn>
                  <a:cxn ang="0">
                    <a:pos x="T6" y="T7"/>
                  </a:cxn>
                  <a:cxn ang="0">
                    <a:pos x="T8" y="T9"/>
                  </a:cxn>
                </a:cxnLst>
                <a:rect b="b" l="0" r="r" t="0"/>
                <a:pathLst>
                  <a:path h="34" w="36">
                    <a:moveTo>
                      <a:pt x="36" y="10"/>
                    </a:moveTo>
                    <a:lnTo>
                      <a:pt x="36" y="34"/>
                    </a:lnTo>
                    <a:lnTo>
                      <a:pt x="0" y="28"/>
                    </a:lnTo>
                    <a:lnTo>
                      <a:pt x="0" y="0"/>
                    </a:lnTo>
                    <a:lnTo>
                      <a:pt x="36" y="10"/>
                    </a:lnTo>
                    <a:close/>
                  </a:path>
                </a:pathLst>
              </a:custGeom>
              <a:grpFill/>
              <a:ln>
                <a:noFill/>
              </a:ln>
            </p:spPr>
            <p:txBody>
              <a:bodyPr anchor="t" anchorCtr="0" bIns="45720" compatLnSpc="1" lIns="91440" numCol="1" rIns="91440" tIns="45720" vert="horz" wrap="square"/>
              <a:lstStyle/>
              <a:p>
                <a:endParaRPr altLang="en-US" lang="zh-CN"/>
              </a:p>
            </p:txBody>
          </p:sp>
          <p:sp>
            <p:nvSpPr>
              <p:cNvPr id="1601" name="Freeform 244"/>
              <p:cNvSpPr/>
              <p:nvPr/>
            </p:nvSpPr>
            <p:spPr bwMode="auto">
              <a:xfrm>
                <a:off x="2581" y="2772"/>
                <a:ext cx="32" cy="24"/>
              </a:xfrm>
              <a:custGeom>
                <a:gdLst>
                  <a:gd fmla="*/ 32 w 32" name="T0"/>
                  <a:gd fmla="*/ 8 h 24" name="T1"/>
                  <a:gd fmla="*/ 32 w 32" name="T2"/>
                  <a:gd fmla="*/ 24 h 24" name="T3"/>
                  <a:gd fmla="*/ 0 w 32" name="T4"/>
                  <a:gd fmla="*/ 18 h 24" name="T5"/>
                  <a:gd fmla="*/ 0 w 32" name="T6"/>
                  <a:gd fmla="*/ 0 h 24" name="T7"/>
                  <a:gd fmla="*/ 10 w 32" name="T8"/>
                  <a:gd fmla="*/ 2 h 24" name="T9"/>
                  <a:gd fmla="*/ 32 w 32" name="T10"/>
                  <a:gd fmla="*/ 8 h 24" name="T11"/>
                </a:gdLst>
                <a:cxnLst>
                  <a:cxn ang="0">
                    <a:pos x="T0" y="T1"/>
                  </a:cxn>
                  <a:cxn ang="0">
                    <a:pos x="T2" y="T3"/>
                  </a:cxn>
                  <a:cxn ang="0">
                    <a:pos x="T4" y="T5"/>
                  </a:cxn>
                  <a:cxn ang="0">
                    <a:pos x="T6" y="T7"/>
                  </a:cxn>
                  <a:cxn ang="0">
                    <a:pos x="T8" y="T9"/>
                  </a:cxn>
                  <a:cxn ang="0">
                    <a:pos x="T10" y="T11"/>
                  </a:cxn>
                </a:cxnLst>
                <a:rect b="b" l="0" r="r" t="0"/>
                <a:pathLst>
                  <a:path h="24" w="32">
                    <a:moveTo>
                      <a:pt x="32" y="8"/>
                    </a:moveTo>
                    <a:lnTo>
                      <a:pt x="32" y="24"/>
                    </a:lnTo>
                    <a:lnTo>
                      <a:pt x="0" y="18"/>
                    </a:lnTo>
                    <a:lnTo>
                      <a:pt x="0" y="0"/>
                    </a:lnTo>
                    <a:lnTo>
                      <a:pt x="10" y="2"/>
                    </a:lnTo>
                    <a:lnTo>
                      <a:pt x="32" y="8"/>
                    </a:lnTo>
                    <a:close/>
                  </a:path>
                </a:pathLst>
              </a:custGeom>
              <a:grpFill/>
              <a:ln>
                <a:noFill/>
              </a:ln>
            </p:spPr>
            <p:txBody>
              <a:bodyPr anchor="t" anchorCtr="0" bIns="45720" compatLnSpc="1" lIns="91440" numCol="1" rIns="91440" tIns="45720" vert="horz" wrap="square"/>
              <a:lstStyle/>
              <a:p>
                <a:endParaRPr altLang="en-US" lang="zh-CN"/>
              </a:p>
            </p:txBody>
          </p:sp>
          <p:sp>
            <p:nvSpPr>
              <p:cNvPr id="1602" name="Freeform 245"/>
              <p:cNvSpPr/>
              <p:nvPr/>
            </p:nvSpPr>
            <p:spPr bwMode="auto">
              <a:xfrm>
                <a:off x="2459" y="2798"/>
                <a:ext cx="54" cy="32"/>
              </a:xfrm>
              <a:custGeom>
                <a:gdLst>
                  <a:gd fmla="*/ 0 w 54" name="T0"/>
                  <a:gd fmla="*/ 0 h 32" name="T1"/>
                  <a:gd fmla="*/ 54 w 54" name="T2"/>
                  <a:gd fmla="*/ 6 h 32" name="T3"/>
                  <a:gd fmla="*/ 54 w 54" name="T4"/>
                  <a:gd fmla="*/ 32 h 32" name="T5"/>
                  <a:gd fmla="*/ 0 w 54" name="T6"/>
                  <a:gd fmla="*/ 30 h 32" name="T7"/>
                  <a:gd fmla="*/ 0 w 54" name="T8"/>
                  <a:gd fmla="*/ 0 h 32" name="T9"/>
                </a:gdLst>
                <a:cxnLst>
                  <a:cxn ang="0">
                    <a:pos x="T0" y="T1"/>
                  </a:cxn>
                  <a:cxn ang="0">
                    <a:pos x="T2" y="T3"/>
                  </a:cxn>
                  <a:cxn ang="0">
                    <a:pos x="T4" y="T5"/>
                  </a:cxn>
                  <a:cxn ang="0">
                    <a:pos x="T6" y="T7"/>
                  </a:cxn>
                  <a:cxn ang="0">
                    <a:pos x="T8" y="T9"/>
                  </a:cxn>
                </a:cxnLst>
                <a:rect b="b" l="0" r="r" t="0"/>
                <a:pathLst>
                  <a:path h="32" w="54">
                    <a:moveTo>
                      <a:pt x="0" y="0"/>
                    </a:moveTo>
                    <a:lnTo>
                      <a:pt x="54" y="6"/>
                    </a:lnTo>
                    <a:lnTo>
                      <a:pt x="54" y="32"/>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603" name="Freeform 246"/>
              <p:cNvSpPr/>
              <p:nvPr/>
            </p:nvSpPr>
            <p:spPr bwMode="auto">
              <a:xfrm>
                <a:off x="2529" y="2806"/>
                <a:ext cx="18" cy="26"/>
              </a:xfrm>
              <a:custGeom>
                <a:gdLst>
                  <a:gd fmla="*/ 18 w 18" name="T0"/>
                  <a:gd fmla="*/ 4 h 26" name="T1"/>
                  <a:gd fmla="*/ 18 w 18" name="T2"/>
                  <a:gd fmla="*/ 26 h 26" name="T3"/>
                  <a:gd fmla="*/ 0 w 18" name="T4"/>
                  <a:gd fmla="*/ 26 h 26" name="T5"/>
                  <a:gd fmla="*/ 0 w 18" name="T6"/>
                  <a:gd fmla="*/ 0 h 26" name="T7"/>
                  <a:gd fmla="*/ 18 w 18" name="T8"/>
                  <a:gd fmla="*/ 4 h 26" name="T9"/>
                </a:gdLst>
                <a:cxnLst>
                  <a:cxn ang="0">
                    <a:pos x="T0" y="T1"/>
                  </a:cxn>
                  <a:cxn ang="0">
                    <a:pos x="T2" y="T3"/>
                  </a:cxn>
                  <a:cxn ang="0">
                    <a:pos x="T4" y="T5"/>
                  </a:cxn>
                  <a:cxn ang="0">
                    <a:pos x="T6" y="T7"/>
                  </a:cxn>
                  <a:cxn ang="0">
                    <a:pos x="T8" y="T9"/>
                  </a:cxn>
                </a:cxnLst>
                <a:rect b="b" l="0" r="r" t="0"/>
                <a:pathLst>
                  <a:path h="26" w="18">
                    <a:moveTo>
                      <a:pt x="18" y="4"/>
                    </a:moveTo>
                    <a:lnTo>
                      <a:pt x="18" y="26"/>
                    </a:lnTo>
                    <a:lnTo>
                      <a:pt x="0" y="26"/>
                    </a:lnTo>
                    <a:lnTo>
                      <a:pt x="0" y="0"/>
                    </a:lnTo>
                    <a:lnTo>
                      <a:pt x="18" y="4"/>
                    </a:lnTo>
                    <a:close/>
                  </a:path>
                </a:pathLst>
              </a:custGeom>
              <a:grpFill/>
              <a:ln>
                <a:noFill/>
              </a:ln>
            </p:spPr>
            <p:txBody>
              <a:bodyPr anchor="t" anchorCtr="0" bIns="45720" compatLnSpc="1" lIns="91440" numCol="1" rIns="91440" tIns="45720" vert="horz" wrap="square"/>
              <a:lstStyle/>
              <a:p>
                <a:endParaRPr altLang="en-US" lang="zh-CN"/>
              </a:p>
            </p:txBody>
          </p:sp>
          <p:sp>
            <p:nvSpPr>
              <p:cNvPr id="1604" name="Freeform 247"/>
              <p:cNvSpPr/>
              <p:nvPr/>
            </p:nvSpPr>
            <p:spPr bwMode="auto">
              <a:xfrm>
                <a:off x="2563" y="2812"/>
                <a:ext cx="50" cy="22"/>
              </a:xfrm>
              <a:custGeom>
                <a:gdLst>
                  <a:gd fmla="*/ 50 w 50" name="T0"/>
                  <a:gd fmla="*/ 6 h 22" name="T1"/>
                  <a:gd fmla="*/ 50 w 50" name="T2"/>
                  <a:gd fmla="*/ 22 h 22" name="T3"/>
                  <a:gd fmla="*/ 0 w 50" name="T4"/>
                  <a:gd fmla="*/ 20 h 22" name="T5"/>
                  <a:gd fmla="*/ 0 w 50" name="T6"/>
                  <a:gd fmla="*/ 0 h 22" name="T7"/>
                  <a:gd fmla="*/ 50 w 50" name="T8"/>
                  <a:gd fmla="*/ 6 h 22" name="T9"/>
                </a:gdLst>
                <a:cxnLst>
                  <a:cxn ang="0">
                    <a:pos x="T0" y="T1"/>
                  </a:cxn>
                  <a:cxn ang="0">
                    <a:pos x="T2" y="T3"/>
                  </a:cxn>
                  <a:cxn ang="0">
                    <a:pos x="T4" y="T5"/>
                  </a:cxn>
                  <a:cxn ang="0">
                    <a:pos x="T6" y="T7"/>
                  </a:cxn>
                  <a:cxn ang="0">
                    <a:pos x="T8" y="T9"/>
                  </a:cxn>
                </a:cxnLst>
                <a:rect b="b" l="0" r="r" t="0"/>
                <a:pathLst>
                  <a:path h="22" w="50">
                    <a:moveTo>
                      <a:pt x="50" y="6"/>
                    </a:moveTo>
                    <a:lnTo>
                      <a:pt x="50" y="22"/>
                    </a:lnTo>
                    <a:lnTo>
                      <a:pt x="0" y="20"/>
                    </a:lnTo>
                    <a:lnTo>
                      <a:pt x="0" y="0"/>
                    </a:lnTo>
                    <a:lnTo>
                      <a:pt x="50" y="6"/>
                    </a:lnTo>
                    <a:close/>
                  </a:path>
                </a:pathLst>
              </a:custGeom>
              <a:grpFill/>
              <a:ln>
                <a:noFill/>
              </a:ln>
            </p:spPr>
            <p:txBody>
              <a:bodyPr anchor="t" anchorCtr="0" bIns="45720" compatLnSpc="1" lIns="91440" numCol="1" rIns="91440" tIns="45720" vert="horz" wrap="square"/>
              <a:lstStyle/>
              <a:p>
                <a:endParaRPr altLang="en-US" lang="zh-CN"/>
              </a:p>
            </p:txBody>
          </p:sp>
          <p:sp>
            <p:nvSpPr>
              <p:cNvPr id="1605" name="Freeform 248"/>
              <p:cNvSpPr/>
              <p:nvPr/>
            </p:nvSpPr>
            <p:spPr bwMode="auto">
              <a:xfrm>
                <a:off x="2459" y="2854"/>
                <a:ext cx="24" cy="30"/>
              </a:xfrm>
              <a:custGeom>
                <a:gdLst>
                  <a:gd fmla="*/ 0 w 24" name="T0"/>
                  <a:gd fmla="*/ 0 h 30" name="T1"/>
                  <a:gd fmla="*/ 24 w 24" name="T2"/>
                  <a:gd fmla="*/ 0 h 30" name="T3"/>
                  <a:gd fmla="*/ 24 w 24" name="T4"/>
                  <a:gd fmla="*/ 28 h 30" name="T5"/>
                  <a:gd fmla="*/ 0 w 24" name="T6"/>
                  <a:gd fmla="*/ 30 h 30" name="T7"/>
                  <a:gd fmla="*/ 0 w 24" name="T8"/>
                  <a:gd fmla="*/ 0 h 30" name="T9"/>
                </a:gdLst>
                <a:cxnLst>
                  <a:cxn ang="0">
                    <a:pos x="T0" y="T1"/>
                  </a:cxn>
                  <a:cxn ang="0">
                    <a:pos x="T2" y="T3"/>
                  </a:cxn>
                  <a:cxn ang="0">
                    <a:pos x="T4" y="T5"/>
                  </a:cxn>
                  <a:cxn ang="0">
                    <a:pos x="T6" y="T7"/>
                  </a:cxn>
                  <a:cxn ang="0">
                    <a:pos x="T8" y="T9"/>
                  </a:cxn>
                </a:cxnLst>
                <a:rect b="b" l="0" r="r" t="0"/>
                <a:pathLst>
                  <a:path h="30" w="24">
                    <a:moveTo>
                      <a:pt x="0" y="0"/>
                    </a:moveTo>
                    <a:lnTo>
                      <a:pt x="24" y="0"/>
                    </a:lnTo>
                    <a:lnTo>
                      <a:pt x="24" y="28"/>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606" name="Freeform 249"/>
              <p:cNvSpPr/>
              <p:nvPr/>
            </p:nvSpPr>
            <p:spPr bwMode="auto">
              <a:xfrm>
                <a:off x="2547" y="2854"/>
                <a:ext cx="38" cy="22"/>
              </a:xfrm>
              <a:custGeom>
                <a:gdLst>
                  <a:gd fmla="*/ 38 w 38" name="T0"/>
                  <a:gd fmla="*/ 2 h 22" name="T1"/>
                  <a:gd fmla="*/ 38 w 38" name="T2"/>
                  <a:gd fmla="*/ 20 h 22" name="T3"/>
                  <a:gd fmla="*/ 0 w 38" name="T4"/>
                  <a:gd fmla="*/ 22 h 22" name="T5"/>
                  <a:gd fmla="*/ 0 w 38" name="T6"/>
                  <a:gd fmla="*/ 0 h 22" name="T7"/>
                  <a:gd fmla="*/ 38 w 38" name="T8"/>
                  <a:gd fmla="*/ 2 h 22" name="T9"/>
                </a:gdLst>
                <a:cxnLst>
                  <a:cxn ang="0">
                    <a:pos x="T0" y="T1"/>
                  </a:cxn>
                  <a:cxn ang="0">
                    <a:pos x="T2" y="T3"/>
                  </a:cxn>
                  <a:cxn ang="0">
                    <a:pos x="T4" y="T5"/>
                  </a:cxn>
                  <a:cxn ang="0">
                    <a:pos x="T6" y="T7"/>
                  </a:cxn>
                  <a:cxn ang="0">
                    <a:pos x="T8" y="T9"/>
                  </a:cxn>
                </a:cxnLst>
                <a:rect b="b" l="0" r="r" t="0"/>
                <a:pathLst>
                  <a:path h="22" w="38">
                    <a:moveTo>
                      <a:pt x="38" y="2"/>
                    </a:moveTo>
                    <a:lnTo>
                      <a:pt x="38" y="20"/>
                    </a:lnTo>
                    <a:lnTo>
                      <a:pt x="0" y="22"/>
                    </a:lnTo>
                    <a:lnTo>
                      <a:pt x="0" y="0"/>
                    </a:lnTo>
                    <a:lnTo>
                      <a:pt x="38" y="2"/>
                    </a:lnTo>
                    <a:close/>
                  </a:path>
                </a:pathLst>
              </a:custGeom>
              <a:grpFill/>
              <a:ln>
                <a:noFill/>
              </a:ln>
            </p:spPr>
            <p:txBody>
              <a:bodyPr anchor="t" anchorCtr="0" bIns="45720" compatLnSpc="1" lIns="91440" numCol="1" rIns="91440" tIns="45720" vert="horz" wrap="square"/>
              <a:lstStyle/>
              <a:p>
                <a:endParaRPr altLang="en-US" lang="zh-CN"/>
              </a:p>
            </p:txBody>
          </p:sp>
          <p:sp>
            <p:nvSpPr>
              <p:cNvPr id="1607" name="Rectangle 250"/>
              <p:cNvSpPr>
                <a:spLocks noChangeArrowheads="1"/>
              </p:cNvSpPr>
              <p:nvPr/>
            </p:nvSpPr>
            <p:spPr bwMode="auto">
              <a:xfrm>
                <a:off x="2599" y="2856"/>
                <a:ext cx="14" cy="16"/>
              </a:xfrm>
              <a:prstGeom prst="rect">
                <a:avLst/>
              </a:prstGeom>
              <a:grpFill/>
              <a:ln>
                <a:noFill/>
              </a:ln>
            </p:spPr>
            <p:txBody>
              <a:bodyPr anchor="t" anchorCtr="0" bIns="45720" compatLnSpc="1" lIns="91440" numCol="1" rIns="91440" tIns="45720" vert="horz" wrap="square"/>
              <a:lstStyle/>
              <a:p>
                <a:endParaRPr altLang="en-US" lang="zh-CN"/>
              </a:p>
            </p:txBody>
          </p:sp>
          <p:sp>
            <p:nvSpPr>
              <p:cNvPr id="1608" name="Freeform 251"/>
              <p:cNvSpPr/>
              <p:nvPr/>
            </p:nvSpPr>
            <p:spPr bwMode="auto">
              <a:xfrm>
                <a:off x="2459" y="2902"/>
                <a:ext cx="58" cy="38"/>
              </a:xfrm>
              <a:custGeom>
                <a:gdLst>
                  <a:gd fmla="*/ 0 w 58" name="T0"/>
                  <a:gd fmla="*/ 8 h 38" name="T1"/>
                  <a:gd fmla="*/ 58 w 58" name="T2"/>
                  <a:gd fmla="*/ 0 h 38" name="T3"/>
                  <a:gd fmla="*/ 58 w 58" name="T4"/>
                  <a:gd fmla="*/ 26 h 38" name="T5"/>
                  <a:gd fmla="*/ 0 w 58" name="T6"/>
                  <a:gd fmla="*/ 38 h 38" name="T7"/>
                  <a:gd fmla="*/ 0 w 58" name="T8"/>
                  <a:gd fmla="*/ 8 h 38" name="T9"/>
                </a:gdLst>
                <a:cxnLst>
                  <a:cxn ang="0">
                    <a:pos x="T0" y="T1"/>
                  </a:cxn>
                  <a:cxn ang="0">
                    <a:pos x="T2" y="T3"/>
                  </a:cxn>
                  <a:cxn ang="0">
                    <a:pos x="T4" y="T5"/>
                  </a:cxn>
                  <a:cxn ang="0">
                    <a:pos x="T6" y="T7"/>
                  </a:cxn>
                  <a:cxn ang="0">
                    <a:pos x="T8" y="T9"/>
                  </a:cxn>
                </a:cxnLst>
                <a:rect b="b" l="0" r="r" t="0"/>
                <a:pathLst>
                  <a:path h="38" w="57">
                    <a:moveTo>
                      <a:pt x="0" y="8"/>
                    </a:moveTo>
                    <a:lnTo>
                      <a:pt x="58" y="0"/>
                    </a:lnTo>
                    <a:lnTo>
                      <a:pt x="58" y="26"/>
                    </a:lnTo>
                    <a:lnTo>
                      <a:pt x="0" y="38"/>
                    </a:lnTo>
                    <a:lnTo>
                      <a:pt x="0" y="8"/>
                    </a:lnTo>
                    <a:close/>
                  </a:path>
                </a:pathLst>
              </a:custGeom>
              <a:grpFill/>
              <a:ln>
                <a:noFill/>
              </a:ln>
            </p:spPr>
            <p:txBody>
              <a:bodyPr anchor="t" anchorCtr="0" bIns="45720" compatLnSpc="1" lIns="91440" numCol="1" rIns="91440" tIns="45720" vert="horz" wrap="square"/>
              <a:lstStyle/>
              <a:p>
                <a:endParaRPr altLang="en-US" lang="zh-CN"/>
              </a:p>
            </p:txBody>
          </p:sp>
          <p:sp>
            <p:nvSpPr>
              <p:cNvPr id="1609" name="Freeform 252"/>
              <p:cNvSpPr/>
              <p:nvPr/>
            </p:nvSpPr>
            <p:spPr bwMode="auto">
              <a:xfrm>
                <a:off x="2533" y="2900"/>
                <a:ext cx="14" cy="24"/>
              </a:xfrm>
              <a:custGeom>
                <a:gdLst>
                  <a:gd fmla="*/ 14 w 14" name="T0"/>
                  <a:gd fmla="*/ 0 h 24" name="T1"/>
                  <a:gd fmla="*/ 14 w 14" name="T2"/>
                  <a:gd fmla="*/ 22 h 24" name="T3"/>
                  <a:gd fmla="*/ 0 w 14" name="T4"/>
                  <a:gd fmla="*/ 24 h 24" name="T5"/>
                  <a:gd fmla="*/ 0 w 14" name="T6"/>
                  <a:gd fmla="*/ 0 h 24" name="T7"/>
                  <a:gd fmla="*/ 14 w 14" name="T8"/>
                  <a:gd fmla="*/ 0 h 24" name="T9"/>
                </a:gdLst>
                <a:cxnLst>
                  <a:cxn ang="0">
                    <a:pos x="T0" y="T1"/>
                  </a:cxn>
                  <a:cxn ang="0">
                    <a:pos x="T2" y="T3"/>
                  </a:cxn>
                  <a:cxn ang="0">
                    <a:pos x="T4" y="T5"/>
                  </a:cxn>
                  <a:cxn ang="0">
                    <a:pos x="T6" y="T7"/>
                  </a:cxn>
                  <a:cxn ang="0">
                    <a:pos x="T8" y="T9"/>
                  </a:cxn>
                </a:cxnLst>
                <a:rect b="b" l="0" r="r" t="0"/>
                <a:pathLst>
                  <a:path h="24" w="14">
                    <a:moveTo>
                      <a:pt x="14" y="0"/>
                    </a:moveTo>
                    <a:lnTo>
                      <a:pt x="14" y="22"/>
                    </a:lnTo>
                    <a:lnTo>
                      <a:pt x="0" y="24"/>
                    </a:lnTo>
                    <a:lnTo>
                      <a:pt x="0" y="0"/>
                    </a:lnTo>
                    <a:lnTo>
                      <a:pt x="14" y="0"/>
                    </a:lnTo>
                    <a:close/>
                  </a:path>
                </a:pathLst>
              </a:custGeom>
              <a:grpFill/>
              <a:ln>
                <a:noFill/>
              </a:ln>
            </p:spPr>
            <p:txBody>
              <a:bodyPr anchor="t" anchorCtr="0" bIns="45720" compatLnSpc="1" lIns="91440" numCol="1" rIns="91440" tIns="45720" vert="horz" wrap="square"/>
              <a:lstStyle/>
              <a:p>
                <a:endParaRPr altLang="en-US" lang="zh-CN"/>
              </a:p>
            </p:txBody>
          </p:sp>
          <p:sp>
            <p:nvSpPr>
              <p:cNvPr id="1610" name="Freeform 253"/>
              <p:cNvSpPr/>
              <p:nvPr/>
            </p:nvSpPr>
            <p:spPr bwMode="auto">
              <a:xfrm>
                <a:off x="2503" y="2948"/>
                <a:ext cx="30" cy="32"/>
              </a:xfrm>
              <a:custGeom>
                <a:gdLst>
                  <a:gd fmla="*/ 30 w 30" name="T0"/>
                  <a:gd fmla="*/ 0 h 32" name="T1"/>
                  <a:gd fmla="*/ 30 w 30" name="T2"/>
                  <a:gd fmla="*/ 22 h 32" name="T3"/>
                  <a:gd fmla="*/ 0 w 30" name="T4"/>
                  <a:gd fmla="*/ 32 h 32" name="T5"/>
                  <a:gd fmla="*/ 0 w 30" name="T6"/>
                  <a:gd fmla="*/ 6 h 32" name="T7"/>
                  <a:gd fmla="*/ 30 w 30" name="T8"/>
                  <a:gd fmla="*/ 0 h 32" name="T9"/>
                </a:gdLst>
                <a:cxnLst>
                  <a:cxn ang="0">
                    <a:pos x="T0" y="T1"/>
                  </a:cxn>
                  <a:cxn ang="0">
                    <a:pos x="T2" y="T3"/>
                  </a:cxn>
                  <a:cxn ang="0">
                    <a:pos x="T4" y="T5"/>
                  </a:cxn>
                  <a:cxn ang="0">
                    <a:pos x="T6" y="T7"/>
                  </a:cxn>
                  <a:cxn ang="0">
                    <a:pos x="T8" y="T9"/>
                  </a:cxn>
                </a:cxnLst>
                <a:rect b="b" l="0" r="r" t="0"/>
                <a:pathLst>
                  <a:path h="32" w="30">
                    <a:moveTo>
                      <a:pt x="30" y="0"/>
                    </a:moveTo>
                    <a:lnTo>
                      <a:pt x="30" y="22"/>
                    </a:lnTo>
                    <a:lnTo>
                      <a:pt x="0" y="32"/>
                    </a:lnTo>
                    <a:lnTo>
                      <a:pt x="0" y="6"/>
                    </a:lnTo>
                    <a:lnTo>
                      <a:pt x="30" y="0"/>
                    </a:lnTo>
                    <a:close/>
                  </a:path>
                </a:pathLst>
              </a:custGeom>
              <a:grpFill/>
              <a:ln>
                <a:noFill/>
              </a:ln>
            </p:spPr>
            <p:txBody>
              <a:bodyPr anchor="t" anchorCtr="0" bIns="45720" compatLnSpc="1" lIns="91440" numCol="1" rIns="91440" tIns="45720" vert="horz" wrap="square"/>
              <a:lstStyle/>
              <a:p>
                <a:endParaRPr altLang="en-US" lang="zh-CN"/>
              </a:p>
            </p:txBody>
          </p:sp>
          <p:sp>
            <p:nvSpPr>
              <p:cNvPr id="1611" name="Freeform 254"/>
              <p:cNvSpPr/>
              <p:nvPr/>
            </p:nvSpPr>
            <p:spPr bwMode="auto">
              <a:xfrm>
                <a:off x="2547" y="2936"/>
                <a:ext cx="36" cy="30"/>
              </a:xfrm>
              <a:custGeom>
                <a:gdLst>
                  <a:gd fmla="*/ 36 w 36" name="T0"/>
                  <a:gd fmla="*/ 0 h 30" name="T1"/>
                  <a:gd fmla="*/ 36 w 36" name="T2"/>
                  <a:gd fmla="*/ 20 h 30" name="T3"/>
                  <a:gd fmla="*/ 0 w 36" name="T4"/>
                  <a:gd fmla="*/ 30 h 30" name="T5"/>
                  <a:gd fmla="*/ 0 w 36" name="T6"/>
                  <a:gd fmla="*/ 8 h 30" name="T7"/>
                  <a:gd fmla="*/ 16 w 36" name="T8"/>
                  <a:gd fmla="*/ 4 h 30" name="T9"/>
                  <a:gd fmla="*/ 16 w 36" name="T10"/>
                  <a:gd fmla="*/ 4 h 30" name="T11"/>
                  <a:gd fmla="*/ 36 w 36" name="T12"/>
                  <a:gd fmla="*/ 0 h 30" name="T13"/>
                </a:gdLst>
                <a:cxnLst>
                  <a:cxn ang="0">
                    <a:pos x="T0" y="T1"/>
                  </a:cxn>
                  <a:cxn ang="0">
                    <a:pos x="T2" y="T3"/>
                  </a:cxn>
                  <a:cxn ang="0">
                    <a:pos x="T4" y="T5"/>
                  </a:cxn>
                  <a:cxn ang="0">
                    <a:pos x="T6" y="T7"/>
                  </a:cxn>
                  <a:cxn ang="0">
                    <a:pos x="T8" y="T9"/>
                  </a:cxn>
                  <a:cxn ang="0">
                    <a:pos x="T10" y="T11"/>
                  </a:cxn>
                  <a:cxn ang="0">
                    <a:pos x="T12" y="T13"/>
                  </a:cxn>
                </a:cxnLst>
                <a:rect b="b" l="0" r="r" t="0"/>
                <a:pathLst>
                  <a:path h="30" w="36">
                    <a:moveTo>
                      <a:pt x="36" y="0"/>
                    </a:moveTo>
                    <a:lnTo>
                      <a:pt x="36" y="20"/>
                    </a:lnTo>
                    <a:lnTo>
                      <a:pt x="0" y="30"/>
                    </a:lnTo>
                    <a:lnTo>
                      <a:pt x="0" y="8"/>
                    </a:lnTo>
                    <a:lnTo>
                      <a:pt x="16" y="4"/>
                    </a:lnTo>
                    <a:lnTo>
                      <a:pt x="16" y="4"/>
                    </a:lnTo>
                    <a:lnTo>
                      <a:pt x="36" y="0"/>
                    </a:lnTo>
                    <a:close/>
                  </a:path>
                </a:pathLst>
              </a:custGeom>
              <a:grpFill/>
              <a:ln>
                <a:noFill/>
              </a:ln>
            </p:spPr>
            <p:txBody>
              <a:bodyPr anchor="t" anchorCtr="0" bIns="45720" compatLnSpc="1" lIns="91440" numCol="1" rIns="91440" tIns="45720" vert="horz" wrap="square"/>
              <a:lstStyle/>
              <a:p>
                <a:endParaRPr altLang="en-US" lang="zh-CN"/>
              </a:p>
            </p:txBody>
          </p:sp>
          <p:sp>
            <p:nvSpPr>
              <p:cNvPr id="1612" name="Freeform 255"/>
              <p:cNvSpPr/>
              <p:nvPr/>
            </p:nvSpPr>
            <p:spPr bwMode="auto">
              <a:xfrm>
                <a:off x="2597" y="2930"/>
                <a:ext cx="16" cy="20"/>
              </a:xfrm>
              <a:custGeom>
                <a:gdLst>
                  <a:gd fmla="*/ 16 w 16" name="T0"/>
                  <a:gd fmla="*/ 0 h 20" name="T1"/>
                  <a:gd fmla="*/ 16 w 16" name="T2"/>
                  <a:gd fmla="*/ 16 h 20" name="T3"/>
                  <a:gd fmla="*/ 0 w 16" name="T4"/>
                  <a:gd fmla="*/ 20 h 20" name="T5"/>
                  <a:gd fmla="*/ 0 w 16" name="T6"/>
                  <a:gd fmla="*/ 4 h 20" name="T7"/>
                  <a:gd fmla="*/ 16 w 16" name="T8"/>
                  <a:gd fmla="*/ 0 h 20" name="T9"/>
                </a:gdLst>
                <a:cxnLst>
                  <a:cxn ang="0">
                    <a:pos x="T0" y="T1"/>
                  </a:cxn>
                  <a:cxn ang="0">
                    <a:pos x="T2" y="T3"/>
                  </a:cxn>
                  <a:cxn ang="0">
                    <a:pos x="T4" y="T5"/>
                  </a:cxn>
                  <a:cxn ang="0">
                    <a:pos x="T6" y="T7"/>
                  </a:cxn>
                  <a:cxn ang="0">
                    <a:pos x="T8" y="T9"/>
                  </a:cxn>
                </a:cxnLst>
                <a:rect b="b" l="0" r="r" t="0"/>
                <a:pathLst>
                  <a:path h="20" w="16">
                    <a:moveTo>
                      <a:pt x="16" y="0"/>
                    </a:moveTo>
                    <a:lnTo>
                      <a:pt x="16" y="16"/>
                    </a:lnTo>
                    <a:lnTo>
                      <a:pt x="0" y="20"/>
                    </a:lnTo>
                    <a:lnTo>
                      <a:pt x="0" y="4"/>
                    </a:lnTo>
                    <a:lnTo>
                      <a:pt x="16" y="0"/>
                    </a:lnTo>
                    <a:close/>
                  </a:path>
                </a:pathLst>
              </a:custGeom>
              <a:grpFill/>
              <a:ln>
                <a:noFill/>
              </a:ln>
            </p:spPr>
            <p:txBody>
              <a:bodyPr anchor="t" anchorCtr="0" bIns="45720" compatLnSpc="1" lIns="91440" numCol="1" rIns="91440" tIns="45720" vert="horz" wrap="square"/>
              <a:lstStyle/>
              <a:p>
                <a:endParaRPr altLang="en-US" lang="zh-CN"/>
              </a:p>
            </p:txBody>
          </p:sp>
          <p:sp>
            <p:nvSpPr>
              <p:cNvPr id="1613" name="Freeform 256"/>
              <p:cNvSpPr/>
              <p:nvPr/>
            </p:nvSpPr>
            <p:spPr bwMode="auto">
              <a:xfrm>
                <a:off x="2495" y="2986"/>
                <a:ext cx="66" cy="50"/>
              </a:xfrm>
              <a:custGeom>
                <a:gdLst>
                  <a:gd fmla="*/ 66 w 66" name="T0"/>
                  <a:gd fmla="*/ 0 h 50" name="T1"/>
                  <a:gd fmla="*/ 66 w 66" name="T2"/>
                  <a:gd fmla="*/ 22 h 50" name="T3"/>
                  <a:gd fmla="*/ 0 w 66" name="T4"/>
                  <a:gd fmla="*/ 50 h 50" name="T5"/>
                  <a:gd fmla="*/ 0 w 66" name="T6"/>
                  <a:gd fmla="*/ 22 h 50" name="T7"/>
                  <a:gd fmla="*/ 66 w 66" name="T8"/>
                  <a:gd fmla="*/ 0 h 50" name="T9"/>
                </a:gdLst>
                <a:cxnLst>
                  <a:cxn ang="0">
                    <a:pos x="T0" y="T1"/>
                  </a:cxn>
                  <a:cxn ang="0">
                    <a:pos x="T2" y="T3"/>
                  </a:cxn>
                  <a:cxn ang="0">
                    <a:pos x="T4" y="T5"/>
                  </a:cxn>
                  <a:cxn ang="0">
                    <a:pos x="T6" y="T7"/>
                  </a:cxn>
                  <a:cxn ang="0">
                    <a:pos x="T8" y="T9"/>
                  </a:cxn>
                </a:cxnLst>
                <a:rect b="b" l="0" r="r" t="0"/>
                <a:pathLst>
                  <a:path h="50" w="66">
                    <a:moveTo>
                      <a:pt x="66" y="0"/>
                    </a:moveTo>
                    <a:lnTo>
                      <a:pt x="66" y="22"/>
                    </a:lnTo>
                    <a:lnTo>
                      <a:pt x="0" y="50"/>
                    </a:lnTo>
                    <a:lnTo>
                      <a:pt x="0" y="22"/>
                    </a:lnTo>
                    <a:lnTo>
                      <a:pt x="66" y="0"/>
                    </a:lnTo>
                    <a:close/>
                  </a:path>
                </a:pathLst>
              </a:custGeom>
              <a:grpFill/>
              <a:ln>
                <a:noFill/>
              </a:ln>
            </p:spPr>
            <p:txBody>
              <a:bodyPr anchor="t" anchorCtr="0" bIns="45720" compatLnSpc="1" lIns="91440" numCol="1" rIns="91440" tIns="45720" vert="horz" wrap="square"/>
              <a:lstStyle/>
              <a:p>
                <a:endParaRPr altLang="en-US" lang="zh-CN"/>
              </a:p>
            </p:txBody>
          </p:sp>
          <p:sp>
            <p:nvSpPr>
              <p:cNvPr id="1614" name="Freeform 257"/>
              <p:cNvSpPr/>
              <p:nvPr/>
            </p:nvSpPr>
            <p:spPr bwMode="auto">
              <a:xfrm>
                <a:off x="2575" y="2968"/>
                <a:ext cx="38" cy="32"/>
              </a:xfrm>
              <a:custGeom>
                <a:gdLst>
                  <a:gd fmla="*/ 38 w 38" name="T0"/>
                  <a:gd fmla="*/ 0 h 32" name="T1"/>
                  <a:gd fmla="*/ 38 w 38" name="T2"/>
                  <a:gd fmla="*/ 16 h 32" name="T3"/>
                  <a:gd fmla="*/ 0 w 38" name="T4"/>
                  <a:gd fmla="*/ 32 h 32" name="T5"/>
                  <a:gd fmla="*/ 0 w 38" name="T6"/>
                  <a:gd fmla="*/ 14 h 32" name="T7"/>
                  <a:gd fmla="*/ 38 w 38" name="T8"/>
                  <a:gd fmla="*/ 0 h 32" name="T9"/>
                </a:gdLst>
                <a:cxnLst>
                  <a:cxn ang="0">
                    <a:pos x="T0" y="T1"/>
                  </a:cxn>
                  <a:cxn ang="0">
                    <a:pos x="T2" y="T3"/>
                  </a:cxn>
                  <a:cxn ang="0">
                    <a:pos x="T4" y="T5"/>
                  </a:cxn>
                  <a:cxn ang="0">
                    <a:pos x="T6" y="T7"/>
                  </a:cxn>
                  <a:cxn ang="0">
                    <a:pos x="T8" y="T9"/>
                  </a:cxn>
                </a:cxnLst>
                <a:rect b="b" l="0" r="r" t="0"/>
                <a:pathLst>
                  <a:path h="32" w="38">
                    <a:moveTo>
                      <a:pt x="38" y="0"/>
                    </a:moveTo>
                    <a:lnTo>
                      <a:pt x="38" y="16"/>
                    </a:lnTo>
                    <a:lnTo>
                      <a:pt x="0" y="32"/>
                    </a:lnTo>
                    <a:lnTo>
                      <a:pt x="0" y="14"/>
                    </a:lnTo>
                    <a:lnTo>
                      <a:pt x="38" y="0"/>
                    </a:lnTo>
                    <a:close/>
                  </a:path>
                </a:pathLst>
              </a:custGeom>
              <a:grpFill/>
              <a:ln>
                <a:noFill/>
              </a:ln>
            </p:spPr>
            <p:txBody>
              <a:bodyPr anchor="t" anchorCtr="0" bIns="45720" compatLnSpc="1" lIns="91440" numCol="1" rIns="91440" tIns="45720" vert="horz" wrap="square"/>
              <a:lstStyle/>
              <a:p>
                <a:endParaRPr altLang="en-US" lang="zh-CN"/>
              </a:p>
            </p:txBody>
          </p:sp>
          <p:sp>
            <p:nvSpPr>
              <p:cNvPr id="1615" name="Freeform 258"/>
              <p:cNvSpPr/>
              <p:nvPr/>
            </p:nvSpPr>
            <p:spPr bwMode="auto">
              <a:xfrm>
                <a:off x="2459" y="3050"/>
                <a:ext cx="58" cy="58"/>
              </a:xfrm>
              <a:custGeom>
                <a:gdLst>
                  <a:gd fmla="*/ 0 w 58" name="T0"/>
                  <a:gd fmla="*/ 26 h 58" name="T1"/>
                  <a:gd fmla="*/ 58 w 58" name="T2"/>
                  <a:gd fmla="*/ 0 h 58" name="T3"/>
                  <a:gd fmla="*/ 58 w 58" name="T4"/>
                  <a:gd fmla="*/ 26 h 58" name="T5"/>
                  <a:gd fmla="*/ 0 w 58" name="T6"/>
                  <a:gd fmla="*/ 58 h 58" name="T7"/>
                  <a:gd fmla="*/ 0 w 58" name="T8"/>
                  <a:gd fmla="*/ 26 h 58" name="T9"/>
                </a:gdLst>
                <a:cxnLst>
                  <a:cxn ang="0">
                    <a:pos x="T0" y="T1"/>
                  </a:cxn>
                  <a:cxn ang="0">
                    <a:pos x="T2" y="T3"/>
                  </a:cxn>
                  <a:cxn ang="0">
                    <a:pos x="T4" y="T5"/>
                  </a:cxn>
                  <a:cxn ang="0">
                    <a:pos x="T6" y="T7"/>
                  </a:cxn>
                  <a:cxn ang="0">
                    <a:pos x="T8" y="T9"/>
                  </a:cxn>
                </a:cxnLst>
                <a:rect b="b" l="0" r="r" t="0"/>
                <a:pathLst>
                  <a:path h="57" w="57">
                    <a:moveTo>
                      <a:pt x="0" y="26"/>
                    </a:moveTo>
                    <a:lnTo>
                      <a:pt x="58" y="0"/>
                    </a:lnTo>
                    <a:lnTo>
                      <a:pt x="58" y="26"/>
                    </a:lnTo>
                    <a:lnTo>
                      <a:pt x="0" y="58"/>
                    </a:lnTo>
                    <a:lnTo>
                      <a:pt x="0" y="26"/>
                    </a:lnTo>
                    <a:close/>
                  </a:path>
                </a:pathLst>
              </a:custGeom>
              <a:grpFill/>
              <a:ln>
                <a:noFill/>
              </a:ln>
            </p:spPr>
            <p:txBody>
              <a:bodyPr anchor="t" anchorCtr="0" bIns="45720" compatLnSpc="1" lIns="91440" numCol="1" rIns="91440" tIns="45720" vert="horz" wrap="square"/>
              <a:lstStyle/>
              <a:p>
                <a:endParaRPr altLang="en-US" lang="zh-CN"/>
              </a:p>
            </p:txBody>
          </p:sp>
          <p:sp>
            <p:nvSpPr>
              <p:cNvPr id="1616" name="Freeform 259"/>
              <p:cNvSpPr/>
              <p:nvPr/>
            </p:nvSpPr>
            <p:spPr bwMode="auto">
              <a:xfrm>
                <a:off x="2533" y="3024"/>
                <a:ext cx="48" cy="44"/>
              </a:xfrm>
              <a:custGeom>
                <a:gdLst>
                  <a:gd fmla="*/ 0 w 48" name="T0"/>
                  <a:gd fmla="*/ 20 h 44" name="T1"/>
                  <a:gd fmla="*/ 48 w 48" name="T2"/>
                  <a:gd fmla="*/ 0 h 44" name="T3"/>
                  <a:gd fmla="*/ 48 w 48" name="T4"/>
                  <a:gd fmla="*/ 18 h 44" name="T5"/>
                  <a:gd fmla="*/ 0 w 48" name="T6"/>
                  <a:gd fmla="*/ 44 h 44" name="T7"/>
                  <a:gd fmla="*/ 0 w 48" name="T8"/>
                  <a:gd fmla="*/ 20 h 44" name="T9"/>
                </a:gdLst>
                <a:cxnLst>
                  <a:cxn ang="0">
                    <a:pos x="T0" y="T1"/>
                  </a:cxn>
                  <a:cxn ang="0">
                    <a:pos x="T2" y="T3"/>
                  </a:cxn>
                  <a:cxn ang="0">
                    <a:pos x="T4" y="T5"/>
                  </a:cxn>
                  <a:cxn ang="0">
                    <a:pos x="T6" y="T7"/>
                  </a:cxn>
                  <a:cxn ang="0">
                    <a:pos x="T8" y="T9"/>
                  </a:cxn>
                </a:cxnLst>
                <a:rect b="b" l="0" r="r" t="0"/>
                <a:pathLst>
                  <a:path h="44" w="48">
                    <a:moveTo>
                      <a:pt x="0" y="20"/>
                    </a:moveTo>
                    <a:lnTo>
                      <a:pt x="48" y="0"/>
                    </a:lnTo>
                    <a:lnTo>
                      <a:pt x="48" y="18"/>
                    </a:lnTo>
                    <a:lnTo>
                      <a:pt x="0" y="44"/>
                    </a:lnTo>
                    <a:lnTo>
                      <a:pt x="0" y="20"/>
                    </a:lnTo>
                    <a:close/>
                  </a:path>
                </a:pathLst>
              </a:custGeom>
              <a:grpFill/>
              <a:ln>
                <a:noFill/>
              </a:ln>
            </p:spPr>
            <p:txBody>
              <a:bodyPr anchor="t" anchorCtr="0" bIns="45720" compatLnSpc="1" lIns="91440" numCol="1" rIns="91440" tIns="45720" vert="horz" wrap="square"/>
              <a:lstStyle/>
              <a:p>
                <a:endParaRPr altLang="en-US" lang="zh-CN"/>
              </a:p>
            </p:txBody>
          </p:sp>
          <p:sp>
            <p:nvSpPr>
              <p:cNvPr id="1617" name="Freeform 260"/>
              <p:cNvSpPr/>
              <p:nvPr/>
            </p:nvSpPr>
            <p:spPr bwMode="auto">
              <a:xfrm>
                <a:off x="2499" y="3094"/>
                <a:ext cx="34" cy="44"/>
              </a:xfrm>
              <a:custGeom>
                <a:gdLst>
                  <a:gd fmla="*/ 34 w 34" name="T0"/>
                  <a:gd fmla="*/ 0 h 44" name="T1"/>
                  <a:gd fmla="*/ 34 w 34" name="T2"/>
                  <a:gd fmla="*/ 24 h 44" name="T3"/>
                  <a:gd fmla="*/ 0 w 34" name="T4"/>
                  <a:gd fmla="*/ 44 h 44" name="T5"/>
                  <a:gd fmla="*/ 0 w 34" name="T6"/>
                  <a:gd fmla="*/ 18 h 44" name="T7"/>
                  <a:gd fmla="*/ 34 w 34" name="T8"/>
                  <a:gd fmla="*/ 0 h 44" name="T9"/>
                </a:gdLst>
                <a:cxnLst>
                  <a:cxn ang="0">
                    <a:pos x="T0" y="T1"/>
                  </a:cxn>
                  <a:cxn ang="0">
                    <a:pos x="T2" y="T3"/>
                  </a:cxn>
                  <a:cxn ang="0">
                    <a:pos x="T4" y="T5"/>
                  </a:cxn>
                  <a:cxn ang="0">
                    <a:pos x="T6" y="T7"/>
                  </a:cxn>
                  <a:cxn ang="0">
                    <a:pos x="T8" y="T9"/>
                  </a:cxn>
                </a:cxnLst>
                <a:rect b="b" l="0" r="r" t="0"/>
                <a:pathLst>
                  <a:path h="44" w="34">
                    <a:moveTo>
                      <a:pt x="34" y="0"/>
                    </a:moveTo>
                    <a:lnTo>
                      <a:pt x="34" y="24"/>
                    </a:lnTo>
                    <a:lnTo>
                      <a:pt x="0" y="44"/>
                    </a:lnTo>
                    <a:lnTo>
                      <a:pt x="0" y="18"/>
                    </a:lnTo>
                    <a:lnTo>
                      <a:pt x="34" y="0"/>
                    </a:lnTo>
                    <a:close/>
                  </a:path>
                </a:pathLst>
              </a:custGeom>
              <a:grpFill/>
              <a:ln>
                <a:noFill/>
              </a:ln>
            </p:spPr>
            <p:txBody>
              <a:bodyPr anchor="t" anchorCtr="0" bIns="45720" compatLnSpc="1" lIns="91440" numCol="1" rIns="91440" tIns="45720" vert="horz" wrap="square"/>
              <a:lstStyle/>
              <a:p>
                <a:endParaRPr altLang="en-US" lang="zh-CN"/>
              </a:p>
            </p:txBody>
          </p:sp>
          <p:sp>
            <p:nvSpPr>
              <p:cNvPr id="1618" name="Freeform 261"/>
              <p:cNvSpPr/>
              <p:nvPr/>
            </p:nvSpPr>
            <p:spPr bwMode="auto">
              <a:xfrm>
                <a:off x="2585" y="3050"/>
                <a:ext cx="28" cy="34"/>
              </a:xfrm>
              <a:custGeom>
                <a:gdLst>
                  <a:gd fmla="*/ 28 w 28" name="T0"/>
                  <a:gd fmla="*/ 0 h 34" name="T1"/>
                  <a:gd fmla="*/ 28 w 28" name="T2"/>
                  <a:gd fmla="*/ 16 h 34" name="T3"/>
                  <a:gd fmla="*/ 0 w 28" name="T4"/>
                  <a:gd fmla="*/ 34 h 34" name="T5"/>
                  <a:gd fmla="*/ 0 w 28" name="T6"/>
                  <a:gd fmla="*/ 14 h 34" name="T7"/>
                  <a:gd fmla="*/ 28 w 28" name="T8"/>
                  <a:gd fmla="*/ 0 h 34" name="T9"/>
                </a:gdLst>
                <a:cxnLst>
                  <a:cxn ang="0">
                    <a:pos x="T0" y="T1"/>
                  </a:cxn>
                  <a:cxn ang="0">
                    <a:pos x="T2" y="T3"/>
                  </a:cxn>
                  <a:cxn ang="0">
                    <a:pos x="T4" y="T5"/>
                  </a:cxn>
                  <a:cxn ang="0">
                    <a:pos x="T6" y="T7"/>
                  </a:cxn>
                  <a:cxn ang="0">
                    <a:pos x="T8" y="T9"/>
                  </a:cxn>
                </a:cxnLst>
                <a:rect b="b" l="0" r="r" t="0"/>
                <a:pathLst>
                  <a:path h="34" w="28">
                    <a:moveTo>
                      <a:pt x="28" y="0"/>
                    </a:moveTo>
                    <a:lnTo>
                      <a:pt x="28" y="16"/>
                    </a:lnTo>
                    <a:lnTo>
                      <a:pt x="0" y="34"/>
                    </a:lnTo>
                    <a:lnTo>
                      <a:pt x="0" y="14"/>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1619" name="Freeform 262"/>
              <p:cNvSpPr/>
              <p:nvPr/>
            </p:nvSpPr>
            <p:spPr bwMode="auto">
              <a:xfrm>
                <a:off x="2459" y="3160"/>
                <a:ext cx="40" cy="54"/>
              </a:xfrm>
              <a:custGeom>
                <a:gdLst>
                  <a:gd fmla="*/ 0 w 40" name="T0"/>
                  <a:gd fmla="*/ 24 h 54" name="T1"/>
                  <a:gd fmla="*/ 40 w 40" name="T2"/>
                  <a:gd fmla="*/ 0 h 54" name="T3"/>
                  <a:gd fmla="*/ 40 w 40" name="T4"/>
                  <a:gd fmla="*/ 28 h 54" name="T5"/>
                  <a:gd fmla="*/ 0 w 40" name="T6"/>
                  <a:gd fmla="*/ 54 h 54" name="T7"/>
                  <a:gd fmla="*/ 0 w 40" name="T8"/>
                  <a:gd fmla="*/ 24 h 54" name="T9"/>
                </a:gdLst>
                <a:cxnLst>
                  <a:cxn ang="0">
                    <a:pos x="T0" y="T1"/>
                  </a:cxn>
                  <a:cxn ang="0">
                    <a:pos x="T2" y="T3"/>
                  </a:cxn>
                  <a:cxn ang="0">
                    <a:pos x="T4" y="T5"/>
                  </a:cxn>
                  <a:cxn ang="0">
                    <a:pos x="T6" y="T7"/>
                  </a:cxn>
                  <a:cxn ang="0">
                    <a:pos x="T8" y="T9"/>
                  </a:cxn>
                </a:cxnLst>
                <a:rect b="b" l="0" r="r" t="0"/>
                <a:pathLst>
                  <a:path h="54" w="40">
                    <a:moveTo>
                      <a:pt x="0" y="24"/>
                    </a:moveTo>
                    <a:lnTo>
                      <a:pt x="40" y="0"/>
                    </a:lnTo>
                    <a:lnTo>
                      <a:pt x="40" y="28"/>
                    </a:lnTo>
                    <a:lnTo>
                      <a:pt x="0" y="54"/>
                    </a:lnTo>
                    <a:lnTo>
                      <a:pt x="0" y="24"/>
                    </a:lnTo>
                    <a:close/>
                  </a:path>
                </a:pathLst>
              </a:custGeom>
              <a:grpFill/>
              <a:ln>
                <a:noFill/>
              </a:ln>
            </p:spPr>
            <p:txBody>
              <a:bodyPr anchor="t" anchorCtr="0" bIns="45720" compatLnSpc="1" lIns="91440" numCol="1" rIns="91440" tIns="45720" vert="horz" wrap="square"/>
              <a:lstStyle/>
              <a:p>
                <a:endParaRPr altLang="en-US" lang="zh-CN"/>
              </a:p>
            </p:txBody>
          </p:sp>
          <p:sp>
            <p:nvSpPr>
              <p:cNvPr id="1620" name="Freeform 263"/>
              <p:cNvSpPr/>
              <p:nvPr/>
            </p:nvSpPr>
            <p:spPr bwMode="auto">
              <a:xfrm>
                <a:off x="2563" y="3094"/>
                <a:ext cx="50" cy="50"/>
              </a:xfrm>
              <a:custGeom>
                <a:gdLst>
                  <a:gd fmla="*/ 50 w 50" name="T0"/>
                  <a:gd fmla="*/ 0 h 50" name="T1"/>
                  <a:gd fmla="*/ 50 w 50" name="T2"/>
                  <a:gd fmla="*/ 16 h 50" name="T3"/>
                  <a:gd fmla="*/ 0 w 50" name="T4"/>
                  <a:gd fmla="*/ 50 h 50" name="T5"/>
                  <a:gd fmla="*/ 0 w 50" name="T6"/>
                  <a:gd fmla="*/ 28 h 50" name="T7"/>
                  <a:gd fmla="*/ 50 w 50" name="T8"/>
                  <a:gd fmla="*/ 0 h 50" name="T9"/>
                </a:gdLst>
                <a:cxnLst>
                  <a:cxn ang="0">
                    <a:pos x="T0" y="T1"/>
                  </a:cxn>
                  <a:cxn ang="0">
                    <a:pos x="T2" y="T3"/>
                  </a:cxn>
                  <a:cxn ang="0">
                    <a:pos x="T4" y="T5"/>
                  </a:cxn>
                  <a:cxn ang="0">
                    <a:pos x="T6" y="T7"/>
                  </a:cxn>
                  <a:cxn ang="0">
                    <a:pos x="T8" y="T9"/>
                  </a:cxn>
                </a:cxnLst>
                <a:rect b="b" l="0" r="r" t="0"/>
                <a:pathLst>
                  <a:path h="50" w="50">
                    <a:moveTo>
                      <a:pt x="50" y="0"/>
                    </a:moveTo>
                    <a:lnTo>
                      <a:pt x="50" y="16"/>
                    </a:lnTo>
                    <a:lnTo>
                      <a:pt x="0" y="50"/>
                    </a:lnTo>
                    <a:lnTo>
                      <a:pt x="0" y="28"/>
                    </a:lnTo>
                    <a:lnTo>
                      <a:pt x="50" y="0"/>
                    </a:lnTo>
                    <a:close/>
                  </a:path>
                </a:pathLst>
              </a:custGeom>
              <a:grpFill/>
              <a:ln>
                <a:noFill/>
              </a:ln>
            </p:spPr>
            <p:txBody>
              <a:bodyPr anchor="t" anchorCtr="0" bIns="45720" compatLnSpc="1" lIns="91440" numCol="1" rIns="91440" tIns="45720" vert="horz" wrap="square"/>
              <a:lstStyle/>
              <a:p>
                <a:endParaRPr altLang="en-US" lang="zh-CN"/>
              </a:p>
            </p:txBody>
          </p:sp>
          <p:sp>
            <p:nvSpPr>
              <p:cNvPr id="1621" name="Freeform 264"/>
              <p:cNvSpPr/>
              <p:nvPr/>
            </p:nvSpPr>
            <p:spPr bwMode="auto">
              <a:xfrm>
                <a:off x="2495" y="3156"/>
                <a:ext cx="84" cy="82"/>
              </a:xfrm>
              <a:custGeom>
                <a:gdLst>
                  <a:gd fmla="*/ 0 w 84" name="T0"/>
                  <a:gd fmla="*/ 54 h 82" name="T1"/>
                  <a:gd fmla="*/ 84 w 84" name="T2"/>
                  <a:gd fmla="*/ 0 h 82" name="T3"/>
                  <a:gd fmla="*/ 84 w 84" name="T4"/>
                  <a:gd fmla="*/ 18 h 82" name="T5"/>
                  <a:gd fmla="*/ 0 w 84" name="T6"/>
                  <a:gd fmla="*/ 82 h 82" name="T7"/>
                  <a:gd fmla="*/ 0 w 84" name="T8"/>
                  <a:gd fmla="*/ 54 h 82" name="T9"/>
                </a:gdLst>
                <a:cxnLst>
                  <a:cxn ang="0">
                    <a:pos x="T0" y="T1"/>
                  </a:cxn>
                  <a:cxn ang="0">
                    <a:pos x="T2" y="T3"/>
                  </a:cxn>
                  <a:cxn ang="0">
                    <a:pos x="T4" y="T5"/>
                  </a:cxn>
                  <a:cxn ang="0">
                    <a:pos x="T6" y="T7"/>
                  </a:cxn>
                  <a:cxn ang="0">
                    <a:pos x="T8" y="T9"/>
                  </a:cxn>
                </a:cxnLst>
                <a:rect b="b" l="0" r="r" t="0"/>
                <a:pathLst>
                  <a:path h="82" w="84">
                    <a:moveTo>
                      <a:pt x="0" y="54"/>
                    </a:moveTo>
                    <a:lnTo>
                      <a:pt x="84" y="0"/>
                    </a:lnTo>
                    <a:lnTo>
                      <a:pt x="84" y="18"/>
                    </a:lnTo>
                    <a:lnTo>
                      <a:pt x="0" y="82"/>
                    </a:lnTo>
                    <a:lnTo>
                      <a:pt x="0" y="54"/>
                    </a:lnTo>
                    <a:close/>
                  </a:path>
                </a:pathLst>
              </a:custGeom>
              <a:grpFill/>
              <a:ln>
                <a:noFill/>
              </a:ln>
            </p:spPr>
            <p:txBody>
              <a:bodyPr anchor="t" anchorCtr="0" bIns="45720" compatLnSpc="1" lIns="91440" numCol="1" rIns="91440" tIns="45720" vert="horz" wrap="square"/>
              <a:lstStyle/>
              <a:p>
                <a:endParaRPr altLang="en-US" lang="zh-CN"/>
              </a:p>
            </p:txBody>
          </p:sp>
          <p:sp>
            <p:nvSpPr>
              <p:cNvPr id="1622" name="Freeform 265"/>
              <p:cNvSpPr/>
              <p:nvPr/>
            </p:nvSpPr>
            <p:spPr bwMode="auto">
              <a:xfrm>
                <a:off x="2593" y="3132"/>
                <a:ext cx="20" cy="32"/>
              </a:xfrm>
              <a:custGeom>
                <a:gdLst>
                  <a:gd fmla="*/ 20 w 20" name="T0"/>
                  <a:gd fmla="*/ 0 h 32" name="T1"/>
                  <a:gd fmla="*/ 20 w 20" name="T2"/>
                  <a:gd fmla="*/ 16 h 32" name="T3"/>
                  <a:gd fmla="*/ 0 w 20" name="T4"/>
                  <a:gd fmla="*/ 32 h 32" name="T5"/>
                  <a:gd fmla="*/ 0 w 20" name="T6"/>
                  <a:gd fmla="*/ 14 h 32" name="T7"/>
                  <a:gd fmla="*/ 20 w 20" name="T8"/>
                  <a:gd fmla="*/ 0 h 32" name="T9"/>
                </a:gdLst>
                <a:cxnLst>
                  <a:cxn ang="0">
                    <a:pos x="T0" y="T1"/>
                  </a:cxn>
                  <a:cxn ang="0">
                    <a:pos x="T2" y="T3"/>
                  </a:cxn>
                  <a:cxn ang="0">
                    <a:pos x="T4" y="T5"/>
                  </a:cxn>
                  <a:cxn ang="0">
                    <a:pos x="T6" y="T7"/>
                  </a:cxn>
                  <a:cxn ang="0">
                    <a:pos x="T8" y="T9"/>
                  </a:cxn>
                </a:cxnLst>
                <a:rect b="b" l="0" r="r" t="0"/>
                <a:pathLst>
                  <a:path h="32" w="20">
                    <a:moveTo>
                      <a:pt x="20" y="0"/>
                    </a:moveTo>
                    <a:lnTo>
                      <a:pt x="20" y="16"/>
                    </a:lnTo>
                    <a:lnTo>
                      <a:pt x="0" y="32"/>
                    </a:lnTo>
                    <a:lnTo>
                      <a:pt x="0" y="14"/>
                    </a:lnTo>
                    <a:lnTo>
                      <a:pt x="20" y="0"/>
                    </a:lnTo>
                    <a:close/>
                  </a:path>
                </a:pathLst>
              </a:custGeom>
              <a:grpFill/>
              <a:ln>
                <a:noFill/>
              </a:ln>
            </p:spPr>
            <p:txBody>
              <a:bodyPr anchor="t" anchorCtr="0" bIns="45720" compatLnSpc="1" lIns="91440" numCol="1" rIns="91440" tIns="45720" vert="horz" wrap="square"/>
              <a:lstStyle/>
              <a:p>
                <a:endParaRPr altLang="en-US" lang="zh-CN"/>
              </a:p>
            </p:txBody>
          </p:sp>
          <p:sp>
            <p:nvSpPr>
              <p:cNvPr id="1623" name="Freeform 266"/>
              <p:cNvSpPr/>
              <p:nvPr/>
            </p:nvSpPr>
            <p:spPr bwMode="auto">
              <a:xfrm>
                <a:off x="2459" y="3242"/>
                <a:ext cx="58" cy="75"/>
              </a:xfrm>
              <a:custGeom>
                <a:gdLst>
                  <a:gd fmla="*/ 0 w 58" name="T0"/>
                  <a:gd fmla="*/ 42 h 75" name="T1"/>
                  <a:gd fmla="*/ 58 w 58" name="T2"/>
                  <a:gd fmla="*/ 0 h 75" name="T3"/>
                  <a:gd fmla="*/ 58 w 58" name="T4"/>
                  <a:gd fmla="*/ 26 h 75" name="T5"/>
                  <a:gd fmla="*/ 0 w 58" name="T6"/>
                  <a:gd fmla="*/ 75 h 75" name="T7"/>
                  <a:gd fmla="*/ 0 w 58" name="T8"/>
                  <a:gd fmla="*/ 42 h 75" name="T9"/>
                </a:gdLst>
                <a:cxnLst>
                  <a:cxn ang="0">
                    <a:pos x="T0" y="T1"/>
                  </a:cxn>
                  <a:cxn ang="0">
                    <a:pos x="T2" y="T3"/>
                  </a:cxn>
                  <a:cxn ang="0">
                    <a:pos x="T4" y="T5"/>
                  </a:cxn>
                  <a:cxn ang="0">
                    <a:pos x="T6" y="T7"/>
                  </a:cxn>
                  <a:cxn ang="0">
                    <a:pos x="T8" y="T9"/>
                  </a:cxn>
                </a:cxnLst>
                <a:rect b="b" l="0" r="r" t="0"/>
                <a:pathLst>
                  <a:path h="75" w="57">
                    <a:moveTo>
                      <a:pt x="0" y="42"/>
                    </a:moveTo>
                    <a:lnTo>
                      <a:pt x="58" y="0"/>
                    </a:lnTo>
                    <a:lnTo>
                      <a:pt x="58" y="26"/>
                    </a:lnTo>
                    <a:lnTo>
                      <a:pt x="0" y="75"/>
                    </a:lnTo>
                    <a:lnTo>
                      <a:pt x="0" y="42"/>
                    </a:lnTo>
                    <a:close/>
                  </a:path>
                </a:pathLst>
              </a:custGeom>
              <a:grpFill/>
              <a:ln>
                <a:noFill/>
              </a:ln>
            </p:spPr>
            <p:txBody>
              <a:bodyPr anchor="t" anchorCtr="0" bIns="45720" compatLnSpc="1" lIns="91440" numCol="1" rIns="91440" tIns="45720" vert="horz" wrap="square"/>
              <a:lstStyle/>
              <a:p>
                <a:endParaRPr altLang="en-US" lang="zh-CN"/>
              </a:p>
            </p:txBody>
          </p:sp>
          <p:sp>
            <p:nvSpPr>
              <p:cNvPr id="1624" name="Freeform 267"/>
              <p:cNvSpPr/>
              <p:nvPr/>
            </p:nvSpPr>
            <p:spPr bwMode="auto">
              <a:xfrm>
                <a:off x="2565" y="3174"/>
                <a:ext cx="48" cy="54"/>
              </a:xfrm>
              <a:custGeom>
                <a:gdLst>
                  <a:gd fmla="*/ 48 w 48" name="T0"/>
                  <a:gd fmla="*/ 0 h 54" name="T1"/>
                  <a:gd fmla="*/ 48 w 48" name="T2"/>
                  <a:gd fmla="*/ 16 h 54" name="T3"/>
                  <a:gd fmla="*/ 0 w 48" name="T4"/>
                  <a:gd fmla="*/ 54 h 54" name="T5"/>
                  <a:gd fmla="*/ 0 w 48" name="T6"/>
                  <a:gd fmla="*/ 34 h 54" name="T7"/>
                  <a:gd fmla="*/ 48 w 48" name="T8"/>
                  <a:gd fmla="*/ 0 h 54" name="T9"/>
                </a:gdLst>
                <a:cxnLst>
                  <a:cxn ang="0">
                    <a:pos x="T0" y="T1"/>
                  </a:cxn>
                  <a:cxn ang="0">
                    <a:pos x="T2" y="T3"/>
                  </a:cxn>
                  <a:cxn ang="0">
                    <a:pos x="T4" y="T5"/>
                  </a:cxn>
                  <a:cxn ang="0">
                    <a:pos x="T6" y="T7"/>
                  </a:cxn>
                  <a:cxn ang="0">
                    <a:pos x="T8" y="T9"/>
                  </a:cxn>
                </a:cxnLst>
                <a:rect b="b" l="0" r="r" t="0"/>
                <a:pathLst>
                  <a:path h="54" w="48">
                    <a:moveTo>
                      <a:pt x="48" y="0"/>
                    </a:moveTo>
                    <a:lnTo>
                      <a:pt x="48" y="16"/>
                    </a:lnTo>
                    <a:lnTo>
                      <a:pt x="0" y="54"/>
                    </a:lnTo>
                    <a:lnTo>
                      <a:pt x="0" y="34"/>
                    </a:lnTo>
                    <a:lnTo>
                      <a:pt x="48" y="0"/>
                    </a:lnTo>
                    <a:close/>
                  </a:path>
                </a:pathLst>
              </a:custGeom>
              <a:grpFill/>
              <a:ln>
                <a:noFill/>
              </a:ln>
            </p:spPr>
            <p:txBody>
              <a:bodyPr anchor="t" anchorCtr="0" bIns="45720" compatLnSpc="1" lIns="91440" numCol="1" rIns="91440" tIns="45720" vert="horz" wrap="square"/>
              <a:lstStyle/>
              <a:p>
                <a:endParaRPr altLang="en-US" lang="zh-CN"/>
              </a:p>
            </p:txBody>
          </p:sp>
          <p:sp>
            <p:nvSpPr>
              <p:cNvPr id="1625" name="Freeform 268"/>
              <p:cNvSpPr/>
              <p:nvPr/>
            </p:nvSpPr>
            <p:spPr bwMode="auto">
              <a:xfrm>
                <a:off x="2505" y="3252"/>
                <a:ext cx="58" cy="73"/>
              </a:xfrm>
              <a:custGeom>
                <a:gdLst>
                  <a:gd fmla="*/ 58 w 58" name="T0"/>
                  <a:gd fmla="*/ 0 h 73" name="T1"/>
                  <a:gd fmla="*/ 58 w 58" name="T2"/>
                  <a:gd fmla="*/ 22 h 73" name="T3"/>
                  <a:gd fmla="*/ 0 w 58" name="T4"/>
                  <a:gd fmla="*/ 73 h 73" name="T5"/>
                  <a:gd fmla="*/ 0 w 58" name="T6"/>
                  <a:gd fmla="*/ 46 h 73" name="T7"/>
                  <a:gd fmla="*/ 58 w 58" name="T8"/>
                  <a:gd fmla="*/ 0 h 73" name="T9"/>
                </a:gdLst>
                <a:cxnLst>
                  <a:cxn ang="0">
                    <a:pos x="T0" y="T1"/>
                  </a:cxn>
                  <a:cxn ang="0">
                    <a:pos x="T2" y="T3"/>
                  </a:cxn>
                  <a:cxn ang="0">
                    <a:pos x="T4" y="T5"/>
                  </a:cxn>
                  <a:cxn ang="0">
                    <a:pos x="T6" y="T7"/>
                  </a:cxn>
                  <a:cxn ang="0">
                    <a:pos x="T8" y="T9"/>
                  </a:cxn>
                </a:cxnLst>
                <a:rect b="b" l="0" r="r" t="0"/>
                <a:pathLst>
                  <a:path h="73" w="57">
                    <a:moveTo>
                      <a:pt x="58" y="0"/>
                    </a:moveTo>
                    <a:lnTo>
                      <a:pt x="58" y="22"/>
                    </a:lnTo>
                    <a:lnTo>
                      <a:pt x="0" y="73"/>
                    </a:lnTo>
                    <a:lnTo>
                      <a:pt x="0" y="46"/>
                    </a:lnTo>
                    <a:lnTo>
                      <a:pt x="58" y="0"/>
                    </a:lnTo>
                    <a:close/>
                  </a:path>
                </a:pathLst>
              </a:custGeom>
              <a:grpFill/>
              <a:ln>
                <a:noFill/>
              </a:ln>
            </p:spPr>
            <p:txBody>
              <a:bodyPr anchor="t" anchorCtr="0" bIns="45720" compatLnSpc="1" lIns="91440" numCol="1" rIns="91440" tIns="45720" vert="horz" wrap="square"/>
              <a:lstStyle/>
              <a:p>
                <a:endParaRPr altLang="en-US" lang="zh-CN"/>
              </a:p>
            </p:txBody>
          </p:sp>
          <p:sp>
            <p:nvSpPr>
              <p:cNvPr id="1626" name="Freeform 269"/>
              <p:cNvSpPr/>
              <p:nvPr/>
            </p:nvSpPr>
            <p:spPr bwMode="auto">
              <a:xfrm>
                <a:off x="2577" y="3214"/>
                <a:ext cx="36" cy="46"/>
              </a:xfrm>
              <a:custGeom>
                <a:gdLst>
                  <a:gd fmla="*/ 36 w 36" name="T0"/>
                  <a:gd fmla="*/ 0 h 46" name="T1"/>
                  <a:gd fmla="*/ 36 w 36" name="T2"/>
                  <a:gd fmla="*/ 16 h 46" name="T3"/>
                  <a:gd fmla="*/ 0 w 36" name="T4"/>
                  <a:gd fmla="*/ 46 h 46" name="T5"/>
                  <a:gd fmla="*/ 0 w 36" name="T6"/>
                  <a:gd fmla="*/ 28 h 46" name="T7"/>
                  <a:gd fmla="*/ 36 w 36" name="T8"/>
                  <a:gd fmla="*/ 0 h 46" name="T9"/>
                </a:gdLst>
                <a:cxnLst>
                  <a:cxn ang="0">
                    <a:pos x="T0" y="T1"/>
                  </a:cxn>
                  <a:cxn ang="0">
                    <a:pos x="T2" y="T3"/>
                  </a:cxn>
                  <a:cxn ang="0">
                    <a:pos x="T4" y="T5"/>
                  </a:cxn>
                  <a:cxn ang="0">
                    <a:pos x="T6" y="T7"/>
                  </a:cxn>
                  <a:cxn ang="0">
                    <a:pos x="T8" y="T9"/>
                  </a:cxn>
                </a:cxnLst>
                <a:rect b="b" l="0" r="r" t="0"/>
                <a:pathLst>
                  <a:path h="46" w="36">
                    <a:moveTo>
                      <a:pt x="36" y="0"/>
                    </a:moveTo>
                    <a:lnTo>
                      <a:pt x="36" y="16"/>
                    </a:lnTo>
                    <a:lnTo>
                      <a:pt x="0" y="46"/>
                    </a:lnTo>
                    <a:lnTo>
                      <a:pt x="0" y="28"/>
                    </a:lnTo>
                    <a:lnTo>
                      <a:pt x="36" y="0"/>
                    </a:lnTo>
                    <a:close/>
                  </a:path>
                </a:pathLst>
              </a:custGeom>
              <a:grpFill/>
              <a:ln>
                <a:noFill/>
              </a:ln>
            </p:spPr>
            <p:txBody>
              <a:bodyPr anchor="t" anchorCtr="0" bIns="45720" compatLnSpc="1" lIns="91440" numCol="1" rIns="91440" tIns="45720" vert="horz" wrap="square"/>
              <a:lstStyle/>
              <a:p>
                <a:endParaRPr altLang="en-US" lang="zh-CN"/>
              </a:p>
            </p:txBody>
          </p:sp>
          <p:sp>
            <p:nvSpPr>
              <p:cNvPr id="1627" name="Freeform 270"/>
              <p:cNvSpPr/>
              <p:nvPr/>
            </p:nvSpPr>
            <p:spPr bwMode="auto">
              <a:xfrm>
                <a:off x="2459" y="3371"/>
                <a:ext cx="16" cy="46"/>
              </a:xfrm>
              <a:custGeom>
                <a:gdLst>
                  <a:gd fmla="*/ 0 w 16" name="T0"/>
                  <a:gd fmla="*/ 14 h 46" name="T1"/>
                  <a:gd fmla="*/ 16 w 16" name="T2"/>
                  <a:gd fmla="*/ 0 h 46" name="T3"/>
                  <a:gd fmla="*/ 16 w 16" name="T4"/>
                  <a:gd fmla="*/ 30 h 46" name="T5"/>
                  <a:gd fmla="*/ 0 w 16" name="T6"/>
                  <a:gd fmla="*/ 46 h 46" name="T7"/>
                  <a:gd fmla="*/ 0 w 16" name="T8"/>
                  <a:gd fmla="*/ 14 h 46" name="T9"/>
                </a:gdLst>
                <a:cxnLst>
                  <a:cxn ang="0">
                    <a:pos x="T0" y="T1"/>
                  </a:cxn>
                  <a:cxn ang="0">
                    <a:pos x="T2" y="T3"/>
                  </a:cxn>
                  <a:cxn ang="0">
                    <a:pos x="T4" y="T5"/>
                  </a:cxn>
                  <a:cxn ang="0">
                    <a:pos x="T6" y="T7"/>
                  </a:cxn>
                  <a:cxn ang="0">
                    <a:pos x="T8" y="T9"/>
                  </a:cxn>
                </a:cxnLst>
                <a:rect b="b" l="0" r="r" t="0"/>
                <a:pathLst>
                  <a:path h="46" w="16">
                    <a:moveTo>
                      <a:pt x="0" y="14"/>
                    </a:moveTo>
                    <a:lnTo>
                      <a:pt x="16" y="0"/>
                    </a:lnTo>
                    <a:lnTo>
                      <a:pt x="16" y="30"/>
                    </a:lnTo>
                    <a:lnTo>
                      <a:pt x="0" y="46"/>
                    </a:lnTo>
                    <a:lnTo>
                      <a:pt x="0" y="14"/>
                    </a:lnTo>
                    <a:close/>
                  </a:path>
                </a:pathLst>
              </a:custGeom>
              <a:grpFill/>
              <a:ln>
                <a:noFill/>
              </a:ln>
            </p:spPr>
            <p:txBody>
              <a:bodyPr anchor="t" anchorCtr="0" bIns="45720" compatLnSpc="1" lIns="91440" numCol="1" rIns="91440" tIns="45720" vert="horz" wrap="square"/>
              <a:lstStyle/>
              <a:p>
                <a:endParaRPr altLang="en-US" lang="zh-CN"/>
              </a:p>
            </p:txBody>
          </p:sp>
          <p:sp>
            <p:nvSpPr>
              <p:cNvPr id="1628" name="Freeform 271"/>
              <p:cNvSpPr/>
              <p:nvPr/>
            </p:nvSpPr>
            <p:spPr bwMode="auto">
              <a:xfrm>
                <a:off x="2491" y="3313"/>
                <a:ext cx="54" cy="72"/>
              </a:xfrm>
              <a:custGeom>
                <a:gdLst>
                  <a:gd fmla="*/ 0 w 54" name="T0"/>
                  <a:gd fmla="*/ 44 h 72" name="T1"/>
                  <a:gd fmla="*/ 54 w 54" name="T2"/>
                  <a:gd fmla="*/ 0 h 72" name="T3"/>
                  <a:gd fmla="*/ 54 w 54" name="T4"/>
                  <a:gd fmla="*/ 22 h 72" name="T5"/>
                  <a:gd fmla="*/ 0 w 54" name="T6"/>
                  <a:gd fmla="*/ 72 h 72" name="T7"/>
                  <a:gd fmla="*/ 0 w 54" name="T8"/>
                  <a:gd fmla="*/ 44 h 72" name="T9"/>
                </a:gdLst>
                <a:cxnLst>
                  <a:cxn ang="0">
                    <a:pos x="T0" y="T1"/>
                  </a:cxn>
                  <a:cxn ang="0">
                    <a:pos x="T2" y="T3"/>
                  </a:cxn>
                  <a:cxn ang="0">
                    <a:pos x="T4" y="T5"/>
                  </a:cxn>
                  <a:cxn ang="0">
                    <a:pos x="T6" y="T7"/>
                  </a:cxn>
                  <a:cxn ang="0">
                    <a:pos x="T8" y="T9"/>
                  </a:cxn>
                </a:cxnLst>
                <a:rect b="b" l="0" r="r" t="0"/>
                <a:pathLst>
                  <a:path h="72" w="54">
                    <a:moveTo>
                      <a:pt x="0" y="44"/>
                    </a:moveTo>
                    <a:lnTo>
                      <a:pt x="54" y="0"/>
                    </a:lnTo>
                    <a:lnTo>
                      <a:pt x="54" y="22"/>
                    </a:lnTo>
                    <a:lnTo>
                      <a:pt x="0" y="72"/>
                    </a:lnTo>
                    <a:lnTo>
                      <a:pt x="0" y="44"/>
                    </a:lnTo>
                    <a:close/>
                  </a:path>
                </a:pathLst>
              </a:custGeom>
              <a:grpFill/>
              <a:ln>
                <a:noFill/>
              </a:ln>
            </p:spPr>
            <p:txBody>
              <a:bodyPr anchor="t" anchorCtr="0" bIns="45720" compatLnSpc="1" lIns="91440" numCol="1" rIns="91440" tIns="45720" vert="horz" wrap="square"/>
              <a:lstStyle/>
              <a:p>
                <a:endParaRPr altLang="en-US" lang="zh-CN"/>
              </a:p>
            </p:txBody>
          </p:sp>
          <p:sp>
            <p:nvSpPr>
              <p:cNvPr id="1629" name="Freeform 272"/>
              <p:cNvSpPr/>
              <p:nvPr/>
            </p:nvSpPr>
            <p:spPr bwMode="auto">
              <a:xfrm>
                <a:off x="2561" y="3254"/>
                <a:ext cx="52" cy="67"/>
              </a:xfrm>
              <a:custGeom>
                <a:gdLst>
                  <a:gd fmla="*/ 52 w 52" name="T0"/>
                  <a:gd fmla="*/ 0 h 67" name="T1"/>
                  <a:gd fmla="*/ 52 w 52" name="T2"/>
                  <a:gd fmla="*/ 16 h 67" name="T3"/>
                  <a:gd fmla="*/ 0 w 52" name="T4"/>
                  <a:gd fmla="*/ 67 h 67" name="T5"/>
                  <a:gd fmla="*/ 0 w 52" name="T6"/>
                  <a:gd fmla="*/ 44 h 67" name="T7"/>
                  <a:gd fmla="*/ 52 w 52" name="T8"/>
                  <a:gd fmla="*/ 0 h 67" name="T9"/>
                </a:gdLst>
                <a:cxnLst>
                  <a:cxn ang="0">
                    <a:pos x="T0" y="T1"/>
                  </a:cxn>
                  <a:cxn ang="0">
                    <a:pos x="T2" y="T3"/>
                  </a:cxn>
                  <a:cxn ang="0">
                    <a:pos x="T4" y="T5"/>
                  </a:cxn>
                  <a:cxn ang="0">
                    <a:pos x="T6" y="T7"/>
                  </a:cxn>
                  <a:cxn ang="0">
                    <a:pos x="T8" y="T9"/>
                  </a:cxn>
                </a:cxnLst>
                <a:rect b="b" l="0" r="r" t="0"/>
                <a:pathLst>
                  <a:path h="67" w="52">
                    <a:moveTo>
                      <a:pt x="52" y="0"/>
                    </a:moveTo>
                    <a:lnTo>
                      <a:pt x="52" y="16"/>
                    </a:lnTo>
                    <a:lnTo>
                      <a:pt x="0" y="67"/>
                    </a:lnTo>
                    <a:lnTo>
                      <a:pt x="0" y="44"/>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1630" name="Freeform 273"/>
              <p:cNvSpPr/>
              <p:nvPr/>
            </p:nvSpPr>
            <p:spPr bwMode="auto">
              <a:xfrm>
                <a:off x="2459" y="3403"/>
                <a:ext cx="36" cy="66"/>
              </a:xfrm>
              <a:custGeom>
                <a:gdLst>
                  <a:gd fmla="*/ 0 w 36" name="T0"/>
                  <a:gd fmla="*/ 34 h 66" name="T1"/>
                  <a:gd fmla="*/ 36 w 36" name="T2"/>
                  <a:gd fmla="*/ 0 h 66" name="T3"/>
                  <a:gd fmla="*/ 36 w 36" name="T4"/>
                  <a:gd fmla="*/ 28 h 66" name="T5"/>
                  <a:gd fmla="*/ 0 w 36" name="T6"/>
                  <a:gd fmla="*/ 66 h 66" name="T7"/>
                  <a:gd fmla="*/ 0 w 36" name="T8"/>
                  <a:gd fmla="*/ 34 h 66" name="T9"/>
                </a:gdLst>
                <a:cxnLst>
                  <a:cxn ang="0">
                    <a:pos x="T0" y="T1"/>
                  </a:cxn>
                  <a:cxn ang="0">
                    <a:pos x="T2" y="T3"/>
                  </a:cxn>
                  <a:cxn ang="0">
                    <a:pos x="T4" y="T5"/>
                  </a:cxn>
                  <a:cxn ang="0">
                    <a:pos x="T6" y="T7"/>
                  </a:cxn>
                  <a:cxn ang="0">
                    <a:pos x="T8" y="T9"/>
                  </a:cxn>
                </a:cxnLst>
                <a:rect b="b" l="0" r="r" t="0"/>
                <a:pathLst>
                  <a:path h="66" w="36">
                    <a:moveTo>
                      <a:pt x="0" y="34"/>
                    </a:moveTo>
                    <a:lnTo>
                      <a:pt x="36" y="0"/>
                    </a:lnTo>
                    <a:lnTo>
                      <a:pt x="36" y="28"/>
                    </a:lnTo>
                    <a:lnTo>
                      <a:pt x="0" y="66"/>
                    </a:lnTo>
                    <a:lnTo>
                      <a:pt x="0" y="34"/>
                    </a:lnTo>
                    <a:close/>
                  </a:path>
                </a:pathLst>
              </a:custGeom>
              <a:grpFill/>
              <a:ln>
                <a:noFill/>
              </a:ln>
            </p:spPr>
            <p:txBody>
              <a:bodyPr anchor="t" anchorCtr="0" bIns="45720" compatLnSpc="1" lIns="91440" numCol="1" rIns="91440" tIns="45720" vert="horz" wrap="square"/>
              <a:lstStyle/>
              <a:p>
                <a:endParaRPr altLang="en-US" lang="zh-CN"/>
              </a:p>
            </p:txBody>
          </p:sp>
          <p:sp>
            <p:nvSpPr>
              <p:cNvPr id="1631" name="Freeform 274"/>
              <p:cNvSpPr/>
              <p:nvPr/>
            </p:nvSpPr>
            <p:spPr bwMode="auto">
              <a:xfrm>
                <a:off x="2541" y="3337"/>
                <a:ext cx="30" cy="48"/>
              </a:xfrm>
              <a:custGeom>
                <a:gdLst>
                  <a:gd fmla="*/ 30 w 30" name="T0"/>
                  <a:gd fmla="*/ 0 h 48" name="T1"/>
                  <a:gd fmla="*/ 30 w 30" name="T2"/>
                  <a:gd fmla="*/ 20 h 48" name="T3"/>
                  <a:gd fmla="*/ 0 w 30" name="T4"/>
                  <a:gd fmla="*/ 48 h 48" name="T5"/>
                  <a:gd fmla="*/ 0 w 30" name="T6"/>
                  <a:gd fmla="*/ 26 h 48" name="T7"/>
                  <a:gd fmla="*/ 30 w 30" name="T8"/>
                  <a:gd fmla="*/ 0 h 48" name="T9"/>
                </a:gdLst>
                <a:cxnLst>
                  <a:cxn ang="0">
                    <a:pos x="T0" y="T1"/>
                  </a:cxn>
                  <a:cxn ang="0">
                    <a:pos x="T2" y="T3"/>
                  </a:cxn>
                  <a:cxn ang="0">
                    <a:pos x="T4" y="T5"/>
                  </a:cxn>
                  <a:cxn ang="0">
                    <a:pos x="T6" y="T7"/>
                  </a:cxn>
                  <a:cxn ang="0">
                    <a:pos x="T8" y="T9"/>
                  </a:cxn>
                </a:cxnLst>
                <a:rect b="b" l="0" r="r" t="0"/>
                <a:pathLst>
                  <a:path h="48" w="30">
                    <a:moveTo>
                      <a:pt x="30" y="0"/>
                    </a:moveTo>
                    <a:lnTo>
                      <a:pt x="30" y="20"/>
                    </a:lnTo>
                    <a:lnTo>
                      <a:pt x="0" y="48"/>
                    </a:lnTo>
                    <a:lnTo>
                      <a:pt x="0" y="26"/>
                    </a:lnTo>
                    <a:lnTo>
                      <a:pt x="30" y="0"/>
                    </a:lnTo>
                    <a:close/>
                  </a:path>
                </a:pathLst>
              </a:custGeom>
              <a:grpFill/>
              <a:ln>
                <a:noFill/>
              </a:ln>
            </p:spPr>
            <p:txBody>
              <a:bodyPr anchor="t" anchorCtr="0" bIns="45720" compatLnSpc="1" lIns="91440" numCol="1" rIns="91440" tIns="45720" vert="horz" wrap="square"/>
              <a:lstStyle/>
              <a:p>
                <a:endParaRPr altLang="en-US" lang="zh-CN"/>
              </a:p>
            </p:txBody>
          </p:sp>
          <p:sp>
            <p:nvSpPr>
              <p:cNvPr id="1632" name="Freeform 275"/>
              <p:cNvSpPr/>
              <p:nvPr/>
            </p:nvSpPr>
            <p:spPr bwMode="auto">
              <a:xfrm>
                <a:off x="2585" y="3298"/>
                <a:ext cx="28" cy="43"/>
              </a:xfrm>
              <a:custGeom>
                <a:gdLst>
                  <a:gd fmla="*/ 28 w 28" name="T0"/>
                  <a:gd fmla="*/ 0 h 43" name="T1"/>
                  <a:gd fmla="*/ 28 w 28" name="T2"/>
                  <a:gd fmla="*/ 15 h 43" name="T3"/>
                  <a:gd fmla="*/ 0 w 28" name="T4"/>
                  <a:gd fmla="*/ 43 h 43" name="T5"/>
                  <a:gd fmla="*/ 0 w 28" name="T6"/>
                  <a:gd fmla="*/ 25 h 43" name="T7"/>
                  <a:gd fmla="*/ 28 w 28" name="T8"/>
                  <a:gd fmla="*/ 0 h 43" name="T9"/>
                </a:gdLst>
                <a:cxnLst>
                  <a:cxn ang="0">
                    <a:pos x="T0" y="T1"/>
                  </a:cxn>
                  <a:cxn ang="0">
                    <a:pos x="T2" y="T3"/>
                  </a:cxn>
                  <a:cxn ang="0">
                    <a:pos x="T4" y="T5"/>
                  </a:cxn>
                  <a:cxn ang="0">
                    <a:pos x="T6" y="T7"/>
                  </a:cxn>
                  <a:cxn ang="0">
                    <a:pos x="T8" y="T9"/>
                  </a:cxn>
                </a:cxnLst>
                <a:rect b="b" l="0" r="r" t="0"/>
                <a:pathLst>
                  <a:path h="43" w="28">
                    <a:moveTo>
                      <a:pt x="28" y="0"/>
                    </a:moveTo>
                    <a:lnTo>
                      <a:pt x="28" y="15"/>
                    </a:lnTo>
                    <a:lnTo>
                      <a:pt x="0" y="43"/>
                    </a:lnTo>
                    <a:lnTo>
                      <a:pt x="0" y="25"/>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1633" name="Freeform 276"/>
              <p:cNvSpPr/>
              <p:nvPr/>
            </p:nvSpPr>
            <p:spPr bwMode="auto">
              <a:xfrm>
                <a:off x="2459" y="3461"/>
                <a:ext cx="26" cy="56"/>
              </a:xfrm>
              <a:custGeom>
                <a:gdLst>
                  <a:gd fmla="*/ 0 w 26" name="T0"/>
                  <a:gd fmla="*/ 26 h 56" name="T1"/>
                  <a:gd fmla="*/ 26 w 26" name="T2"/>
                  <a:gd fmla="*/ 0 h 56" name="T3"/>
                  <a:gd fmla="*/ 26 w 26" name="T4"/>
                  <a:gd fmla="*/ 28 h 56" name="T5"/>
                  <a:gd fmla="*/ 0 w 26" name="T6"/>
                  <a:gd fmla="*/ 56 h 56" name="T7"/>
                  <a:gd fmla="*/ 0 w 26" name="T8"/>
                  <a:gd fmla="*/ 26 h 56" name="T9"/>
                </a:gdLst>
                <a:cxnLst>
                  <a:cxn ang="0">
                    <a:pos x="T0" y="T1"/>
                  </a:cxn>
                  <a:cxn ang="0">
                    <a:pos x="T2" y="T3"/>
                  </a:cxn>
                  <a:cxn ang="0">
                    <a:pos x="T4" y="T5"/>
                  </a:cxn>
                  <a:cxn ang="0">
                    <a:pos x="T6" y="T7"/>
                  </a:cxn>
                  <a:cxn ang="0">
                    <a:pos x="T8" y="T9"/>
                  </a:cxn>
                </a:cxnLst>
                <a:rect b="b" l="0" r="r" t="0"/>
                <a:pathLst>
                  <a:path h="56" w="26">
                    <a:moveTo>
                      <a:pt x="0" y="26"/>
                    </a:moveTo>
                    <a:lnTo>
                      <a:pt x="26" y="0"/>
                    </a:lnTo>
                    <a:lnTo>
                      <a:pt x="26" y="28"/>
                    </a:lnTo>
                    <a:lnTo>
                      <a:pt x="0" y="56"/>
                    </a:lnTo>
                    <a:lnTo>
                      <a:pt x="0" y="26"/>
                    </a:lnTo>
                    <a:close/>
                  </a:path>
                </a:pathLst>
              </a:custGeom>
              <a:grpFill/>
              <a:ln>
                <a:noFill/>
              </a:ln>
            </p:spPr>
            <p:txBody>
              <a:bodyPr anchor="t" anchorCtr="0" bIns="45720" compatLnSpc="1" lIns="91440" numCol="1" rIns="91440" tIns="45720" vert="horz" wrap="square"/>
              <a:lstStyle/>
              <a:p>
                <a:endParaRPr altLang="en-US" lang="zh-CN"/>
              </a:p>
            </p:txBody>
          </p:sp>
          <p:sp>
            <p:nvSpPr>
              <p:cNvPr id="1634" name="Freeform 277"/>
              <p:cNvSpPr/>
              <p:nvPr/>
            </p:nvSpPr>
            <p:spPr bwMode="auto">
              <a:xfrm>
                <a:off x="2501" y="3389"/>
                <a:ext cx="56" cy="84"/>
              </a:xfrm>
              <a:custGeom>
                <a:gdLst>
                  <a:gd fmla="*/ 56 w 56" name="T0"/>
                  <a:gd fmla="*/ 0 h 84" name="T1"/>
                  <a:gd fmla="*/ 56 w 56" name="T2"/>
                  <a:gd fmla="*/ 22 h 84" name="T3"/>
                  <a:gd fmla="*/ 0 w 56" name="T4"/>
                  <a:gd fmla="*/ 84 h 84" name="T5"/>
                  <a:gd fmla="*/ 0 w 56" name="T6"/>
                  <a:gd fmla="*/ 56 h 84" name="T7"/>
                  <a:gd fmla="*/ 56 w 56" name="T8"/>
                  <a:gd fmla="*/ 0 h 84" name="T9"/>
                </a:gdLst>
                <a:cxnLst>
                  <a:cxn ang="0">
                    <a:pos x="T0" y="T1"/>
                  </a:cxn>
                  <a:cxn ang="0">
                    <a:pos x="T2" y="T3"/>
                  </a:cxn>
                  <a:cxn ang="0">
                    <a:pos x="T4" y="T5"/>
                  </a:cxn>
                  <a:cxn ang="0">
                    <a:pos x="T6" y="T7"/>
                  </a:cxn>
                  <a:cxn ang="0">
                    <a:pos x="T8" y="T9"/>
                  </a:cxn>
                </a:cxnLst>
                <a:rect b="b" l="0" r="r" t="0"/>
                <a:pathLst>
                  <a:path h="84" w="56">
                    <a:moveTo>
                      <a:pt x="56" y="0"/>
                    </a:moveTo>
                    <a:lnTo>
                      <a:pt x="56" y="22"/>
                    </a:lnTo>
                    <a:lnTo>
                      <a:pt x="0" y="84"/>
                    </a:lnTo>
                    <a:lnTo>
                      <a:pt x="0" y="56"/>
                    </a:lnTo>
                    <a:lnTo>
                      <a:pt x="56" y="0"/>
                    </a:lnTo>
                    <a:close/>
                  </a:path>
                </a:pathLst>
              </a:custGeom>
              <a:grpFill/>
              <a:ln>
                <a:noFill/>
              </a:ln>
            </p:spPr>
            <p:txBody>
              <a:bodyPr anchor="t" anchorCtr="0" bIns="45720" compatLnSpc="1" lIns="91440" numCol="1" rIns="91440" tIns="45720" vert="horz" wrap="square"/>
              <a:lstStyle/>
              <a:p>
                <a:endParaRPr altLang="en-US" lang="zh-CN"/>
              </a:p>
            </p:txBody>
          </p:sp>
          <p:sp>
            <p:nvSpPr>
              <p:cNvPr id="1635" name="Freeform 278"/>
              <p:cNvSpPr/>
              <p:nvPr/>
            </p:nvSpPr>
            <p:spPr bwMode="auto">
              <a:xfrm>
                <a:off x="2573" y="3337"/>
                <a:ext cx="40" cy="58"/>
              </a:xfrm>
              <a:custGeom>
                <a:gdLst>
                  <a:gd fmla="*/ 40 w 40" name="T0"/>
                  <a:gd fmla="*/ 0 h 58" name="T1"/>
                  <a:gd fmla="*/ 40 w 40" name="T2"/>
                  <a:gd fmla="*/ 16 h 58" name="T3"/>
                  <a:gd fmla="*/ 0 w 40" name="T4"/>
                  <a:gd fmla="*/ 58 h 58" name="T5"/>
                  <a:gd fmla="*/ 0 w 40" name="T6"/>
                  <a:gd fmla="*/ 38 h 58" name="T7"/>
                  <a:gd fmla="*/ 40 w 40" name="T8"/>
                  <a:gd fmla="*/ 0 h 58" name="T9"/>
                </a:gdLst>
                <a:cxnLst>
                  <a:cxn ang="0">
                    <a:pos x="T0" y="T1"/>
                  </a:cxn>
                  <a:cxn ang="0">
                    <a:pos x="T2" y="T3"/>
                  </a:cxn>
                  <a:cxn ang="0">
                    <a:pos x="T4" y="T5"/>
                  </a:cxn>
                  <a:cxn ang="0">
                    <a:pos x="T6" y="T7"/>
                  </a:cxn>
                  <a:cxn ang="0">
                    <a:pos x="T8" y="T9"/>
                  </a:cxn>
                </a:cxnLst>
                <a:rect b="b" l="0" r="r" t="0"/>
                <a:pathLst>
                  <a:path h="57" w="40">
                    <a:moveTo>
                      <a:pt x="40" y="0"/>
                    </a:moveTo>
                    <a:lnTo>
                      <a:pt x="40" y="16"/>
                    </a:lnTo>
                    <a:lnTo>
                      <a:pt x="0" y="58"/>
                    </a:lnTo>
                    <a:lnTo>
                      <a:pt x="0" y="38"/>
                    </a:lnTo>
                    <a:lnTo>
                      <a:pt x="40" y="0"/>
                    </a:lnTo>
                    <a:close/>
                  </a:path>
                </a:pathLst>
              </a:custGeom>
              <a:grpFill/>
              <a:ln>
                <a:noFill/>
              </a:ln>
            </p:spPr>
            <p:txBody>
              <a:bodyPr anchor="t" anchorCtr="0" bIns="45720" compatLnSpc="1" lIns="91440" numCol="1" rIns="91440" tIns="45720" vert="horz" wrap="square"/>
              <a:lstStyle/>
              <a:p>
                <a:endParaRPr altLang="en-US" lang="zh-CN"/>
              </a:p>
            </p:txBody>
          </p:sp>
          <p:sp>
            <p:nvSpPr>
              <p:cNvPr id="1636" name="Freeform 279"/>
              <p:cNvSpPr/>
              <p:nvPr/>
            </p:nvSpPr>
            <p:spPr bwMode="auto">
              <a:xfrm>
                <a:off x="2601" y="3379"/>
                <a:ext cx="12" cy="28"/>
              </a:xfrm>
              <a:custGeom>
                <a:gdLst>
                  <a:gd fmla="*/ 12 w 12" name="T0"/>
                  <a:gd fmla="*/ 0 h 28" name="T1"/>
                  <a:gd fmla="*/ 12 w 12" name="T2"/>
                  <a:gd fmla="*/ 16 h 28" name="T3"/>
                  <a:gd fmla="*/ 0 w 12" name="T4"/>
                  <a:gd fmla="*/ 28 h 28" name="T5"/>
                  <a:gd fmla="*/ 0 w 12" name="T6"/>
                  <a:gd fmla="*/ 12 h 28" name="T7"/>
                  <a:gd fmla="*/ 12 w 12" name="T8"/>
                  <a:gd fmla="*/ 0 h 28" name="T9"/>
                </a:gdLst>
                <a:cxnLst>
                  <a:cxn ang="0">
                    <a:pos x="T0" y="T1"/>
                  </a:cxn>
                  <a:cxn ang="0">
                    <a:pos x="T2" y="T3"/>
                  </a:cxn>
                  <a:cxn ang="0">
                    <a:pos x="T4" y="T5"/>
                  </a:cxn>
                  <a:cxn ang="0">
                    <a:pos x="T6" y="T7"/>
                  </a:cxn>
                  <a:cxn ang="0">
                    <a:pos x="T8" y="T9"/>
                  </a:cxn>
                </a:cxnLst>
                <a:rect b="b" l="0" r="r" t="0"/>
                <a:pathLst>
                  <a:path h="28" w="12">
                    <a:moveTo>
                      <a:pt x="12" y="0"/>
                    </a:moveTo>
                    <a:lnTo>
                      <a:pt x="12" y="16"/>
                    </a:lnTo>
                    <a:lnTo>
                      <a:pt x="0" y="28"/>
                    </a:lnTo>
                    <a:lnTo>
                      <a:pt x="0" y="12"/>
                    </a:lnTo>
                    <a:lnTo>
                      <a:pt x="12" y="0"/>
                    </a:lnTo>
                    <a:close/>
                  </a:path>
                </a:pathLst>
              </a:custGeom>
              <a:grpFill/>
              <a:ln>
                <a:noFill/>
              </a:ln>
            </p:spPr>
            <p:txBody>
              <a:bodyPr anchor="t" anchorCtr="0" bIns="45720" compatLnSpc="1" lIns="91440" numCol="1" rIns="91440" tIns="45720" vert="horz" wrap="square"/>
              <a:lstStyle/>
              <a:p>
                <a:endParaRPr altLang="en-US" lang="zh-CN"/>
              </a:p>
            </p:txBody>
          </p:sp>
          <p:sp>
            <p:nvSpPr>
              <p:cNvPr id="1637" name="Freeform 280"/>
              <p:cNvSpPr/>
              <p:nvPr/>
            </p:nvSpPr>
            <p:spPr bwMode="auto">
              <a:xfrm>
                <a:off x="2489" y="3529"/>
                <a:ext cx="22" cy="52"/>
              </a:xfrm>
              <a:custGeom>
                <a:gdLst>
                  <a:gd fmla="*/ 22 w 22" name="T0"/>
                  <a:gd fmla="*/ 0 h 52" name="T1"/>
                  <a:gd fmla="*/ 22 w 22" name="T2"/>
                  <a:gd fmla="*/ 26 h 52" name="T3"/>
                  <a:gd fmla="*/ 0 w 22" name="T4"/>
                  <a:gd fmla="*/ 52 h 52" name="T5"/>
                  <a:gd fmla="*/ 0 w 22" name="T6"/>
                  <a:gd fmla="*/ 24 h 52" name="T7"/>
                  <a:gd fmla="*/ 22 w 22" name="T8"/>
                  <a:gd fmla="*/ 0 h 52" name="T9"/>
                </a:gdLst>
                <a:cxnLst>
                  <a:cxn ang="0">
                    <a:pos x="T0" y="T1"/>
                  </a:cxn>
                  <a:cxn ang="0">
                    <a:pos x="T2" y="T3"/>
                  </a:cxn>
                  <a:cxn ang="0">
                    <a:pos x="T4" y="T5"/>
                  </a:cxn>
                  <a:cxn ang="0">
                    <a:pos x="T6" y="T7"/>
                  </a:cxn>
                  <a:cxn ang="0">
                    <a:pos x="T8" y="T9"/>
                  </a:cxn>
                </a:cxnLst>
                <a:rect b="b" l="0" r="r" t="0"/>
                <a:pathLst>
                  <a:path h="52" w="22">
                    <a:moveTo>
                      <a:pt x="22" y="0"/>
                    </a:moveTo>
                    <a:lnTo>
                      <a:pt x="22" y="26"/>
                    </a:lnTo>
                    <a:lnTo>
                      <a:pt x="0" y="52"/>
                    </a:lnTo>
                    <a:lnTo>
                      <a:pt x="0" y="24"/>
                    </a:lnTo>
                    <a:lnTo>
                      <a:pt x="22" y="0"/>
                    </a:lnTo>
                    <a:close/>
                  </a:path>
                </a:pathLst>
              </a:custGeom>
              <a:grpFill/>
              <a:ln>
                <a:noFill/>
              </a:ln>
            </p:spPr>
            <p:txBody>
              <a:bodyPr anchor="t" anchorCtr="0" bIns="45720" compatLnSpc="1" lIns="91440" numCol="1" rIns="91440" tIns="45720" vert="horz" wrap="square"/>
              <a:lstStyle/>
              <a:p>
                <a:endParaRPr altLang="en-US" lang="zh-CN"/>
              </a:p>
            </p:txBody>
          </p:sp>
          <p:sp>
            <p:nvSpPr>
              <p:cNvPr id="1638" name="Freeform 281"/>
              <p:cNvSpPr/>
              <p:nvPr/>
            </p:nvSpPr>
            <p:spPr bwMode="auto">
              <a:xfrm>
                <a:off x="2527" y="3419"/>
                <a:ext cx="86" cy="118"/>
              </a:xfrm>
              <a:custGeom>
                <a:gdLst>
                  <a:gd fmla="*/ 86 w 86" name="T0"/>
                  <a:gd fmla="*/ 0 h 118" name="T1"/>
                  <a:gd fmla="*/ 86 w 86" name="T2"/>
                  <a:gd fmla="*/ 14 h 118" name="T3"/>
                  <a:gd fmla="*/ 0 w 86" name="T4"/>
                  <a:gd fmla="*/ 118 h 118" name="T5"/>
                  <a:gd fmla="*/ 0 w 86" name="T6"/>
                  <a:gd fmla="*/ 92 h 118" name="T7"/>
                  <a:gd fmla="*/ 86 w 86" name="T8"/>
                  <a:gd fmla="*/ 0 h 118" name="T9"/>
                </a:gdLst>
                <a:cxnLst>
                  <a:cxn ang="0">
                    <a:pos x="T0" y="T1"/>
                  </a:cxn>
                  <a:cxn ang="0">
                    <a:pos x="T2" y="T3"/>
                  </a:cxn>
                  <a:cxn ang="0">
                    <a:pos x="T4" y="T5"/>
                  </a:cxn>
                  <a:cxn ang="0">
                    <a:pos x="T6" y="T7"/>
                  </a:cxn>
                  <a:cxn ang="0">
                    <a:pos x="T8" y="T9"/>
                  </a:cxn>
                </a:cxnLst>
                <a:rect b="b" l="0" r="r" t="0"/>
                <a:pathLst>
                  <a:path h="118" w="86">
                    <a:moveTo>
                      <a:pt x="86" y="0"/>
                    </a:moveTo>
                    <a:lnTo>
                      <a:pt x="86" y="14"/>
                    </a:lnTo>
                    <a:lnTo>
                      <a:pt x="0" y="118"/>
                    </a:lnTo>
                    <a:lnTo>
                      <a:pt x="0" y="92"/>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1639" name="Freeform 282"/>
              <p:cNvSpPr/>
              <p:nvPr/>
            </p:nvSpPr>
            <p:spPr bwMode="auto">
              <a:xfrm>
                <a:off x="2561" y="3461"/>
                <a:ext cx="52" cy="78"/>
              </a:xfrm>
              <a:custGeom>
                <a:gdLst>
                  <a:gd fmla="*/ 52 w 52" name="T0"/>
                  <a:gd fmla="*/ 0 h 78" name="T1"/>
                  <a:gd fmla="*/ 52 w 52" name="T2"/>
                  <a:gd fmla="*/ 14 h 78" name="T3"/>
                  <a:gd fmla="*/ 0 w 52" name="T4"/>
                  <a:gd fmla="*/ 78 h 78" name="T5"/>
                  <a:gd fmla="*/ 0 w 52" name="T6"/>
                  <a:gd fmla="*/ 58 h 78" name="T7"/>
                  <a:gd fmla="*/ 52 w 52" name="T8"/>
                  <a:gd fmla="*/ 0 h 78" name="T9"/>
                </a:gdLst>
                <a:cxnLst>
                  <a:cxn ang="0">
                    <a:pos x="T0" y="T1"/>
                  </a:cxn>
                  <a:cxn ang="0">
                    <a:pos x="T2" y="T3"/>
                  </a:cxn>
                  <a:cxn ang="0">
                    <a:pos x="T4" y="T5"/>
                  </a:cxn>
                  <a:cxn ang="0">
                    <a:pos x="T6" y="T7"/>
                  </a:cxn>
                  <a:cxn ang="0">
                    <a:pos x="T8" y="T9"/>
                  </a:cxn>
                </a:cxnLst>
                <a:rect b="b" l="0" r="r" t="0"/>
                <a:pathLst>
                  <a:path h="78" w="52">
                    <a:moveTo>
                      <a:pt x="52" y="0"/>
                    </a:moveTo>
                    <a:lnTo>
                      <a:pt x="52" y="14"/>
                    </a:lnTo>
                    <a:lnTo>
                      <a:pt x="0" y="78"/>
                    </a:lnTo>
                    <a:lnTo>
                      <a:pt x="0" y="58"/>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1640" name="Rectangle 283"/>
              <p:cNvSpPr>
                <a:spLocks noChangeArrowheads="1"/>
              </p:cNvSpPr>
              <p:nvPr/>
            </p:nvSpPr>
            <p:spPr bwMode="auto">
              <a:xfrm>
                <a:off x="2563" y="2940"/>
                <a:ext cx="1" cy="1"/>
              </a:xfrm>
              <a:prstGeom prst="rect">
                <a:avLst/>
              </a:prstGeom>
              <a:grpFill/>
              <a:ln>
                <a:noFill/>
              </a:ln>
            </p:spPr>
            <p:txBody>
              <a:bodyPr anchor="t" anchorCtr="0" bIns="45720" compatLnSpc="1" lIns="91440" numCol="1" rIns="91440" tIns="45720" vert="horz" wrap="square"/>
              <a:lstStyle/>
              <a:p>
                <a:endParaRPr altLang="en-US" lang="zh-CN"/>
              </a:p>
            </p:txBody>
          </p:sp>
          <p:sp>
            <p:nvSpPr>
              <p:cNvPr id="1641" name="Rectangle 284"/>
              <p:cNvSpPr>
                <a:spLocks noChangeArrowheads="1"/>
              </p:cNvSpPr>
              <p:nvPr/>
            </p:nvSpPr>
            <p:spPr bwMode="auto">
              <a:xfrm>
                <a:off x="3511" y="-33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2" name="Rectangle 285"/>
              <p:cNvSpPr>
                <a:spLocks noChangeArrowheads="1"/>
              </p:cNvSpPr>
              <p:nvPr/>
            </p:nvSpPr>
            <p:spPr bwMode="auto">
              <a:xfrm>
                <a:off x="3613" y="-33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3" name="Rectangle 286"/>
              <p:cNvSpPr>
                <a:spLocks noChangeArrowheads="1"/>
              </p:cNvSpPr>
              <p:nvPr/>
            </p:nvSpPr>
            <p:spPr bwMode="auto">
              <a:xfrm>
                <a:off x="3713" y="-33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4" name="Rectangle 287"/>
              <p:cNvSpPr>
                <a:spLocks noChangeArrowheads="1"/>
              </p:cNvSpPr>
              <p:nvPr/>
            </p:nvSpPr>
            <p:spPr bwMode="auto">
              <a:xfrm>
                <a:off x="3815" y="-33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5" name="Rectangle 288"/>
              <p:cNvSpPr>
                <a:spLocks noChangeArrowheads="1"/>
              </p:cNvSpPr>
              <p:nvPr/>
            </p:nvSpPr>
            <p:spPr bwMode="auto">
              <a:xfrm>
                <a:off x="3918" y="-33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6" name="Rectangle 289"/>
              <p:cNvSpPr>
                <a:spLocks noChangeArrowheads="1"/>
              </p:cNvSpPr>
              <p:nvPr/>
            </p:nvSpPr>
            <p:spPr bwMode="auto">
              <a:xfrm>
                <a:off x="3511" y="-233"/>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7" name="Rectangle 290"/>
              <p:cNvSpPr>
                <a:spLocks noChangeArrowheads="1"/>
              </p:cNvSpPr>
              <p:nvPr/>
            </p:nvSpPr>
            <p:spPr bwMode="auto">
              <a:xfrm>
                <a:off x="3613" y="-233"/>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8" name="Rectangle 291"/>
              <p:cNvSpPr>
                <a:spLocks noChangeArrowheads="1"/>
              </p:cNvSpPr>
              <p:nvPr/>
            </p:nvSpPr>
            <p:spPr bwMode="auto">
              <a:xfrm>
                <a:off x="3713" y="-233"/>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9" name="Rectangle 292"/>
              <p:cNvSpPr>
                <a:spLocks noChangeArrowheads="1"/>
              </p:cNvSpPr>
              <p:nvPr/>
            </p:nvSpPr>
            <p:spPr bwMode="auto">
              <a:xfrm>
                <a:off x="3815" y="-233"/>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50" name="Rectangle 293"/>
              <p:cNvSpPr>
                <a:spLocks noChangeArrowheads="1"/>
              </p:cNvSpPr>
              <p:nvPr/>
            </p:nvSpPr>
            <p:spPr bwMode="auto">
              <a:xfrm>
                <a:off x="3511" y="-131"/>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51" name="Rectangle 294"/>
              <p:cNvSpPr>
                <a:spLocks noChangeArrowheads="1"/>
              </p:cNvSpPr>
              <p:nvPr/>
            </p:nvSpPr>
            <p:spPr bwMode="auto">
              <a:xfrm>
                <a:off x="3713" y="-131"/>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52" name="Rectangle 295"/>
              <p:cNvSpPr>
                <a:spLocks noChangeArrowheads="1"/>
              </p:cNvSpPr>
              <p:nvPr/>
            </p:nvSpPr>
            <p:spPr bwMode="auto">
              <a:xfrm>
                <a:off x="3815" y="-131"/>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53" name="Rectangle 296"/>
              <p:cNvSpPr>
                <a:spLocks noChangeArrowheads="1"/>
              </p:cNvSpPr>
              <p:nvPr/>
            </p:nvSpPr>
            <p:spPr bwMode="auto">
              <a:xfrm>
                <a:off x="3918" y="-131"/>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54" name="Rectangle 297"/>
              <p:cNvSpPr>
                <a:spLocks noChangeArrowheads="1"/>
              </p:cNvSpPr>
              <p:nvPr/>
            </p:nvSpPr>
            <p:spPr bwMode="auto">
              <a:xfrm>
                <a:off x="3511" y="-28"/>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55" name="Rectangle 298"/>
              <p:cNvSpPr>
                <a:spLocks noChangeArrowheads="1"/>
              </p:cNvSpPr>
              <p:nvPr/>
            </p:nvSpPr>
            <p:spPr bwMode="auto">
              <a:xfrm>
                <a:off x="3613" y="-28"/>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56" name="Rectangle 299"/>
              <p:cNvSpPr>
                <a:spLocks noChangeArrowheads="1"/>
              </p:cNvSpPr>
              <p:nvPr/>
            </p:nvSpPr>
            <p:spPr bwMode="auto">
              <a:xfrm>
                <a:off x="3713" y="-2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57" name="Rectangle 300"/>
              <p:cNvSpPr>
                <a:spLocks noChangeArrowheads="1"/>
              </p:cNvSpPr>
              <p:nvPr/>
            </p:nvSpPr>
            <p:spPr bwMode="auto">
              <a:xfrm>
                <a:off x="3815" y="-2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58" name="Rectangle 301"/>
              <p:cNvSpPr>
                <a:spLocks noChangeArrowheads="1"/>
              </p:cNvSpPr>
              <p:nvPr/>
            </p:nvSpPr>
            <p:spPr bwMode="auto">
              <a:xfrm>
                <a:off x="3918" y="-2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59" name="Rectangle 302"/>
              <p:cNvSpPr>
                <a:spLocks noChangeArrowheads="1"/>
              </p:cNvSpPr>
              <p:nvPr/>
            </p:nvSpPr>
            <p:spPr bwMode="auto">
              <a:xfrm>
                <a:off x="3511" y="74"/>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0" name="Rectangle 303"/>
              <p:cNvSpPr>
                <a:spLocks noChangeArrowheads="1"/>
              </p:cNvSpPr>
              <p:nvPr/>
            </p:nvSpPr>
            <p:spPr bwMode="auto">
              <a:xfrm>
                <a:off x="3613" y="74"/>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1" name="Rectangle 304"/>
              <p:cNvSpPr>
                <a:spLocks noChangeArrowheads="1"/>
              </p:cNvSpPr>
              <p:nvPr/>
            </p:nvSpPr>
            <p:spPr bwMode="auto">
              <a:xfrm>
                <a:off x="3713" y="74"/>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2" name="Rectangle 305"/>
              <p:cNvSpPr>
                <a:spLocks noChangeArrowheads="1"/>
              </p:cNvSpPr>
              <p:nvPr/>
            </p:nvSpPr>
            <p:spPr bwMode="auto">
              <a:xfrm>
                <a:off x="3815" y="74"/>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3" name="Rectangle 306"/>
              <p:cNvSpPr>
                <a:spLocks noChangeArrowheads="1"/>
              </p:cNvSpPr>
              <p:nvPr/>
            </p:nvSpPr>
            <p:spPr bwMode="auto">
              <a:xfrm>
                <a:off x="3918" y="74"/>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4" name="Rectangle 307"/>
              <p:cNvSpPr>
                <a:spLocks noChangeArrowheads="1"/>
              </p:cNvSpPr>
              <p:nvPr/>
            </p:nvSpPr>
            <p:spPr bwMode="auto">
              <a:xfrm>
                <a:off x="3511" y="176"/>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5" name="Rectangle 308"/>
              <p:cNvSpPr>
                <a:spLocks noChangeArrowheads="1"/>
              </p:cNvSpPr>
              <p:nvPr/>
            </p:nvSpPr>
            <p:spPr bwMode="auto">
              <a:xfrm>
                <a:off x="3613" y="176"/>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6" name="Rectangle 309"/>
              <p:cNvSpPr>
                <a:spLocks noChangeArrowheads="1"/>
              </p:cNvSpPr>
              <p:nvPr/>
            </p:nvSpPr>
            <p:spPr bwMode="auto">
              <a:xfrm>
                <a:off x="3713" y="17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7" name="Rectangle 310"/>
              <p:cNvSpPr>
                <a:spLocks noChangeArrowheads="1"/>
              </p:cNvSpPr>
              <p:nvPr/>
            </p:nvSpPr>
            <p:spPr bwMode="auto">
              <a:xfrm>
                <a:off x="3918" y="17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8" name="Rectangle 311"/>
              <p:cNvSpPr>
                <a:spLocks noChangeArrowheads="1"/>
              </p:cNvSpPr>
              <p:nvPr/>
            </p:nvSpPr>
            <p:spPr bwMode="auto">
              <a:xfrm>
                <a:off x="3511" y="278"/>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9" name="Rectangle 312"/>
              <p:cNvSpPr>
                <a:spLocks noChangeArrowheads="1"/>
              </p:cNvSpPr>
              <p:nvPr/>
            </p:nvSpPr>
            <p:spPr bwMode="auto">
              <a:xfrm>
                <a:off x="3713" y="2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0" name="Rectangle 313"/>
              <p:cNvSpPr>
                <a:spLocks noChangeArrowheads="1"/>
              </p:cNvSpPr>
              <p:nvPr/>
            </p:nvSpPr>
            <p:spPr bwMode="auto">
              <a:xfrm>
                <a:off x="3815" y="2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1" name="Rectangle 314"/>
              <p:cNvSpPr>
                <a:spLocks noChangeArrowheads="1"/>
              </p:cNvSpPr>
              <p:nvPr/>
            </p:nvSpPr>
            <p:spPr bwMode="auto">
              <a:xfrm>
                <a:off x="3918" y="2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2" name="Rectangle 315"/>
              <p:cNvSpPr>
                <a:spLocks noChangeArrowheads="1"/>
              </p:cNvSpPr>
              <p:nvPr/>
            </p:nvSpPr>
            <p:spPr bwMode="auto">
              <a:xfrm>
                <a:off x="3511" y="380"/>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3" name="Rectangle 316"/>
              <p:cNvSpPr>
                <a:spLocks noChangeArrowheads="1"/>
              </p:cNvSpPr>
              <p:nvPr/>
            </p:nvSpPr>
            <p:spPr bwMode="auto">
              <a:xfrm>
                <a:off x="3613" y="380"/>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4" name="Rectangle 317"/>
              <p:cNvSpPr>
                <a:spLocks noChangeArrowheads="1"/>
              </p:cNvSpPr>
              <p:nvPr/>
            </p:nvSpPr>
            <p:spPr bwMode="auto">
              <a:xfrm>
                <a:off x="3713" y="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5" name="Rectangle 318"/>
              <p:cNvSpPr>
                <a:spLocks noChangeArrowheads="1"/>
              </p:cNvSpPr>
              <p:nvPr/>
            </p:nvSpPr>
            <p:spPr bwMode="auto">
              <a:xfrm>
                <a:off x="3815" y="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6" name="Rectangle 319"/>
              <p:cNvSpPr>
                <a:spLocks noChangeArrowheads="1"/>
              </p:cNvSpPr>
              <p:nvPr/>
            </p:nvSpPr>
            <p:spPr bwMode="auto">
              <a:xfrm>
                <a:off x="3918" y="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7" name="Rectangle 320"/>
              <p:cNvSpPr>
                <a:spLocks noChangeArrowheads="1"/>
              </p:cNvSpPr>
              <p:nvPr/>
            </p:nvSpPr>
            <p:spPr bwMode="auto">
              <a:xfrm>
                <a:off x="3511" y="480"/>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78" name="Rectangle 321"/>
              <p:cNvSpPr>
                <a:spLocks noChangeArrowheads="1"/>
              </p:cNvSpPr>
              <p:nvPr/>
            </p:nvSpPr>
            <p:spPr bwMode="auto">
              <a:xfrm>
                <a:off x="3613" y="480"/>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79" name="Rectangle 322"/>
              <p:cNvSpPr>
                <a:spLocks noChangeArrowheads="1"/>
              </p:cNvSpPr>
              <p:nvPr/>
            </p:nvSpPr>
            <p:spPr bwMode="auto">
              <a:xfrm>
                <a:off x="3713" y="480"/>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80" name="Rectangle 323"/>
              <p:cNvSpPr>
                <a:spLocks noChangeArrowheads="1"/>
              </p:cNvSpPr>
              <p:nvPr/>
            </p:nvSpPr>
            <p:spPr bwMode="auto">
              <a:xfrm>
                <a:off x="3815" y="480"/>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81" name="Rectangle 324"/>
              <p:cNvSpPr>
                <a:spLocks noChangeArrowheads="1"/>
              </p:cNvSpPr>
              <p:nvPr/>
            </p:nvSpPr>
            <p:spPr bwMode="auto">
              <a:xfrm>
                <a:off x="3918" y="480"/>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82" name="Rectangle 325"/>
              <p:cNvSpPr>
                <a:spLocks noChangeArrowheads="1"/>
              </p:cNvSpPr>
              <p:nvPr/>
            </p:nvSpPr>
            <p:spPr bwMode="auto">
              <a:xfrm>
                <a:off x="3511" y="582"/>
                <a:ext cx="56" cy="59"/>
              </a:xfrm>
              <a:prstGeom prst="rect">
                <a:avLst/>
              </a:prstGeom>
              <a:grpFill/>
              <a:ln>
                <a:noFill/>
              </a:ln>
            </p:spPr>
            <p:txBody>
              <a:bodyPr anchor="t" anchorCtr="0" bIns="45720" compatLnSpc="1" lIns="91440" numCol="1" rIns="91440" tIns="45720" vert="horz" wrap="square"/>
              <a:lstStyle/>
              <a:p>
                <a:endParaRPr altLang="en-US" lang="zh-CN"/>
              </a:p>
            </p:txBody>
          </p:sp>
          <p:sp>
            <p:nvSpPr>
              <p:cNvPr id="1683" name="Rectangle 326"/>
              <p:cNvSpPr>
                <a:spLocks noChangeArrowheads="1"/>
              </p:cNvSpPr>
              <p:nvPr/>
            </p:nvSpPr>
            <p:spPr bwMode="auto">
              <a:xfrm>
                <a:off x="3613" y="582"/>
                <a:ext cx="56" cy="59"/>
              </a:xfrm>
              <a:prstGeom prst="rect">
                <a:avLst/>
              </a:prstGeom>
              <a:grpFill/>
              <a:ln>
                <a:noFill/>
              </a:ln>
            </p:spPr>
            <p:txBody>
              <a:bodyPr anchor="t" anchorCtr="0" bIns="45720" compatLnSpc="1" lIns="91440" numCol="1" rIns="91440" tIns="45720" vert="horz" wrap="square"/>
              <a:lstStyle/>
              <a:p>
                <a:endParaRPr altLang="en-US" lang="zh-CN"/>
              </a:p>
            </p:txBody>
          </p:sp>
          <p:sp>
            <p:nvSpPr>
              <p:cNvPr id="1684" name="Rectangle 327"/>
              <p:cNvSpPr>
                <a:spLocks noChangeArrowheads="1"/>
              </p:cNvSpPr>
              <p:nvPr/>
            </p:nvSpPr>
            <p:spPr bwMode="auto">
              <a:xfrm>
                <a:off x="3815" y="58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685" name="Rectangle 328"/>
              <p:cNvSpPr>
                <a:spLocks noChangeArrowheads="1"/>
              </p:cNvSpPr>
              <p:nvPr/>
            </p:nvSpPr>
            <p:spPr bwMode="auto">
              <a:xfrm>
                <a:off x="3918" y="58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686" name="Rectangle 329"/>
              <p:cNvSpPr>
                <a:spLocks noChangeArrowheads="1"/>
              </p:cNvSpPr>
              <p:nvPr/>
            </p:nvSpPr>
            <p:spPr bwMode="auto">
              <a:xfrm>
                <a:off x="3511" y="68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87" name="Rectangle 330"/>
              <p:cNvSpPr>
                <a:spLocks noChangeArrowheads="1"/>
              </p:cNvSpPr>
              <p:nvPr/>
            </p:nvSpPr>
            <p:spPr bwMode="auto">
              <a:xfrm>
                <a:off x="3613" y="68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88" name="Rectangle 331"/>
              <p:cNvSpPr>
                <a:spLocks noChangeArrowheads="1"/>
              </p:cNvSpPr>
              <p:nvPr/>
            </p:nvSpPr>
            <p:spPr bwMode="auto">
              <a:xfrm>
                <a:off x="3713" y="68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89" name="Rectangle 332"/>
              <p:cNvSpPr>
                <a:spLocks noChangeArrowheads="1"/>
              </p:cNvSpPr>
              <p:nvPr/>
            </p:nvSpPr>
            <p:spPr bwMode="auto">
              <a:xfrm>
                <a:off x="3815" y="68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90" name="Rectangle 333"/>
              <p:cNvSpPr>
                <a:spLocks noChangeArrowheads="1"/>
              </p:cNvSpPr>
              <p:nvPr/>
            </p:nvSpPr>
            <p:spPr bwMode="auto">
              <a:xfrm>
                <a:off x="3918" y="68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91" name="Rectangle 334"/>
              <p:cNvSpPr>
                <a:spLocks noChangeArrowheads="1"/>
              </p:cNvSpPr>
              <p:nvPr/>
            </p:nvSpPr>
            <p:spPr bwMode="auto">
              <a:xfrm>
                <a:off x="3511" y="787"/>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92" name="Rectangle 335"/>
              <p:cNvSpPr>
                <a:spLocks noChangeArrowheads="1"/>
              </p:cNvSpPr>
              <p:nvPr/>
            </p:nvSpPr>
            <p:spPr bwMode="auto">
              <a:xfrm>
                <a:off x="3613" y="787"/>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93" name="Rectangle 336"/>
              <p:cNvSpPr>
                <a:spLocks noChangeArrowheads="1"/>
              </p:cNvSpPr>
              <p:nvPr/>
            </p:nvSpPr>
            <p:spPr bwMode="auto">
              <a:xfrm>
                <a:off x="3713" y="7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94" name="Rectangle 337"/>
              <p:cNvSpPr>
                <a:spLocks noChangeArrowheads="1"/>
              </p:cNvSpPr>
              <p:nvPr/>
            </p:nvSpPr>
            <p:spPr bwMode="auto">
              <a:xfrm>
                <a:off x="3815" y="7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95" name="Rectangle 338"/>
              <p:cNvSpPr>
                <a:spLocks noChangeArrowheads="1"/>
              </p:cNvSpPr>
              <p:nvPr/>
            </p:nvSpPr>
            <p:spPr bwMode="auto">
              <a:xfrm>
                <a:off x="3511" y="889"/>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96" name="Rectangle 339"/>
              <p:cNvSpPr>
                <a:spLocks noChangeArrowheads="1"/>
              </p:cNvSpPr>
              <p:nvPr/>
            </p:nvSpPr>
            <p:spPr bwMode="auto">
              <a:xfrm>
                <a:off x="3613" y="889"/>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97" name="Rectangle 340"/>
              <p:cNvSpPr>
                <a:spLocks noChangeArrowheads="1"/>
              </p:cNvSpPr>
              <p:nvPr/>
            </p:nvSpPr>
            <p:spPr bwMode="auto">
              <a:xfrm>
                <a:off x="3815" y="889"/>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98" name="Rectangle 341"/>
              <p:cNvSpPr>
                <a:spLocks noChangeArrowheads="1"/>
              </p:cNvSpPr>
              <p:nvPr/>
            </p:nvSpPr>
            <p:spPr bwMode="auto">
              <a:xfrm>
                <a:off x="3918" y="889"/>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99" name="Rectangle 342"/>
              <p:cNvSpPr>
                <a:spLocks noChangeArrowheads="1"/>
              </p:cNvSpPr>
              <p:nvPr/>
            </p:nvSpPr>
            <p:spPr bwMode="auto">
              <a:xfrm>
                <a:off x="3511" y="991"/>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700" name="Rectangle 343"/>
              <p:cNvSpPr>
                <a:spLocks noChangeArrowheads="1"/>
              </p:cNvSpPr>
              <p:nvPr/>
            </p:nvSpPr>
            <p:spPr bwMode="auto">
              <a:xfrm>
                <a:off x="3713" y="99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01" name="Rectangle 344"/>
              <p:cNvSpPr>
                <a:spLocks noChangeArrowheads="1"/>
              </p:cNvSpPr>
              <p:nvPr/>
            </p:nvSpPr>
            <p:spPr bwMode="auto">
              <a:xfrm>
                <a:off x="3815" y="99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02" name="Rectangle 345"/>
              <p:cNvSpPr>
                <a:spLocks noChangeArrowheads="1"/>
              </p:cNvSpPr>
              <p:nvPr/>
            </p:nvSpPr>
            <p:spPr bwMode="auto">
              <a:xfrm>
                <a:off x="3918" y="99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03" name="Rectangle 346"/>
              <p:cNvSpPr>
                <a:spLocks noChangeArrowheads="1"/>
              </p:cNvSpPr>
              <p:nvPr/>
            </p:nvSpPr>
            <p:spPr bwMode="auto">
              <a:xfrm>
                <a:off x="4018" y="-33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04" name="Rectangle 347"/>
              <p:cNvSpPr>
                <a:spLocks noChangeArrowheads="1"/>
              </p:cNvSpPr>
              <p:nvPr/>
            </p:nvSpPr>
            <p:spPr bwMode="auto">
              <a:xfrm>
                <a:off x="4120" y="-33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05" name="Rectangle 348"/>
              <p:cNvSpPr>
                <a:spLocks noChangeArrowheads="1"/>
              </p:cNvSpPr>
              <p:nvPr/>
            </p:nvSpPr>
            <p:spPr bwMode="auto">
              <a:xfrm>
                <a:off x="4222" y="-33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06" name="Rectangle 349"/>
              <p:cNvSpPr>
                <a:spLocks noChangeArrowheads="1"/>
              </p:cNvSpPr>
              <p:nvPr/>
            </p:nvSpPr>
            <p:spPr bwMode="auto">
              <a:xfrm>
                <a:off x="4324" y="-33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07" name="Rectangle 350"/>
              <p:cNvSpPr>
                <a:spLocks noChangeArrowheads="1"/>
              </p:cNvSpPr>
              <p:nvPr/>
            </p:nvSpPr>
            <p:spPr bwMode="auto">
              <a:xfrm>
                <a:off x="4426" y="-33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08" name="Rectangle 351"/>
              <p:cNvSpPr>
                <a:spLocks noChangeArrowheads="1"/>
              </p:cNvSpPr>
              <p:nvPr/>
            </p:nvSpPr>
            <p:spPr bwMode="auto">
              <a:xfrm>
                <a:off x="4426" y="-33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09" name="Rectangle 352"/>
              <p:cNvSpPr>
                <a:spLocks noChangeArrowheads="1"/>
              </p:cNvSpPr>
              <p:nvPr/>
            </p:nvSpPr>
            <p:spPr bwMode="auto">
              <a:xfrm>
                <a:off x="4018" y="-233"/>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0" name="Rectangle 353"/>
              <p:cNvSpPr>
                <a:spLocks noChangeArrowheads="1"/>
              </p:cNvSpPr>
              <p:nvPr/>
            </p:nvSpPr>
            <p:spPr bwMode="auto">
              <a:xfrm>
                <a:off x="4120" y="-233"/>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1" name="Rectangle 354"/>
              <p:cNvSpPr>
                <a:spLocks noChangeArrowheads="1"/>
              </p:cNvSpPr>
              <p:nvPr/>
            </p:nvSpPr>
            <p:spPr bwMode="auto">
              <a:xfrm>
                <a:off x="4222" y="-233"/>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2" name="Rectangle 355"/>
              <p:cNvSpPr>
                <a:spLocks noChangeArrowheads="1"/>
              </p:cNvSpPr>
              <p:nvPr/>
            </p:nvSpPr>
            <p:spPr bwMode="auto">
              <a:xfrm>
                <a:off x="4324" y="-233"/>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3" name="Rectangle 356"/>
              <p:cNvSpPr>
                <a:spLocks noChangeArrowheads="1"/>
              </p:cNvSpPr>
              <p:nvPr/>
            </p:nvSpPr>
            <p:spPr bwMode="auto">
              <a:xfrm>
                <a:off x="4426" y="-233"/>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4" name="Rectangle 357"/>
              <p:cNvSpPr>
                <a:spLocks noChangeArrowheads="1"/>
              </p:cNvSpPr>
              <p:nvPr/>
            </p:nvSpPr>
            <p:spPr bwMode="auto">
              <a:xfrm>
                <a:off x="4120" y="-131"/>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5" name="Rectangle 358"/>
              <p:cNvSpPr>
                <a:spLocks noChangeArrowheads="1"/>
              </p:cNvSpPr>
              <p:nvPr/>
            </p:nvSpPr>
            <p:spPr bwMode="auto">
              <a:xfrm>
                <a:off x="4222" y="-131"/>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6" name="Rectangle 359"/>
              <p:cNvSpPr>
                <a:spLocks noChangeArrowheads="1"/>
              </p:cNvSpPr>
              <p:nvPr/>
            </p:nvSpPr>
            <p:spPr bwMode="auto">
              <a:xfrm>
                <a:off x="4426" y="-131"/>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7" name="Rectangle 360"/>
              <p:cNvSpPr>
                <a:spLocks noChangeArrowheads="1"/>
              </p:cNvSpPr>
              <p:nvPr/>
            </p:nvSpPr>
            <p:spPr bwMode="auto">
              <a:xfrm>
                <a:off x="4018" y="-2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18" name="Rectangle 361"/>
              <p:cNvSpPr>
                <a:spLocks noChangeArrowheads="1"/>
              </p:cNvSpPr>
              <p:nvPr/>
            </p:nvSpPr>
            <p:spPr bwMode="auto">
              <a:xfrm>
                <a:off x="4120" y="-2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19" name="Rectangle 362"/>
              <p:cNvSpPr>
                <a:spLocks noChangeArrowheads="1"/>
              </p:cNvSpPr>
              <p:nvPr/>
            </p:nvSpPr>
            <p:spPr bwMode="auto">
              <a:xfrm>
                <a:off x="4222" y="-2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0" name="Rectangle 363"/>
              <p:cNvSpPr>
                <a:spLocks noChangeArrowheads="1"/>
              </p:cNvSpPr>
              <p:nvPr/>
            </p:nvSpPr>
            <p:spPr bwMode="auto">
              <a:xfrm>
                <a:off x="4324" y="-2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1" name="Rectangle 364"/>
              <p:cNvSpPr>
                <a:spLocks noChangeArrowheads="1"/>
              </p:cNvSpPr>
              <p:nvPr/>
            </p:nvSpPr>
            <p:spPr bwMode="auto">
              <a:xfrm>
                <a:off x="4426" y="-28"/>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2" name="Rectangle 365"/>
              <p:cNvSpPr>
                <a:spLocks noChangeArrowheads="1"/>
              </p:cNvSpPr>
              <p:nvPr/>
            </p:nvSpPr>
            <p:spPr bwMode="auto">
              <a:xfrm>
                <a:off x="4018" y="74"/>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3" name="Rectangle 366"/>
              <p:cNvSpPr>
                <a:spLocks noChangeArrowheads="1"/>
              </p:cNvSpPr>
              <p:nvPr/>
            </p:nvSpPr>
            <p:spPr bwMode="auto">
              <a:xfrm>
                <a:off x="4222" y="74"/>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4" name="Rectangle 367"/>
              <p:cNvSpPr>
                <a:spLocks noChangeArrowheads="1"/>
              </p:cNvSpPr>
              <p:nvPr/>
            </p:nvSpPr>
            <p:spPr bwMode="auto">
              <a:xfrm>
                <a:off x="4324" y="74"/>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5" name="Rectangle 368"/>
              <p:cNvSpPr>
                <a:spLocks noChangeArrowheads="1"/>
              </p:cNvSpPr>
              <p:nvPr/>
            </p:nvSpPr>
            <p:spPr bwMode="auto">
              <a:xfrm>
                <a:off x="4018" y="17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6" name="Rectangle 369"/>
              <p:cNvSpPr>
                <a:spLocks noChangeArrowheads="1"/>
              </p:cNvSpPr>
              <p:nvPr/>
            </p:nvSpPr>
            <p:spPr bwMode="auto">
              <a:xfrm>
                <a:off x="4120" y="17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7" name="Rectangle 370"/>
              <p:cNvSpPr>
                <a:spLocks noChangeArrowheads="1"/>
              </p:cNvSpPr>
              <p:nvPr/>
            </p:nvSpPr>
            <p:spPr bwMode="auto">
              <a:xfrm>
                <a:off x="4222" y="17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8" name="Rectangle 371"/>
              <p:cNvSpPr>
                <a:spLocks noChangeArrowheads="1"/>
              </p:cNvSpPr>
              <p:nvPr/>
            </p:nvSpPr>
            <p:spPr bwMode="auto">
              <a:xfrm>
                <a:off x="4324" y="17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9" name="Rectangle 372"/>
              <p:cNvSpPr>
                <a:spLocks noChangeArrowheads="1"/>
              </p:cNvSpPr>
              <p:nvPr/>
            </p:nvSpPr>
            <p:spPr bwMode="auto">
              <a:xfrm>
                <a:off x="4426" y="176"/>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0" name="Rectangle 373"/>
              <p:cNvSpPr>
                <a:spLocks noChangeArrowheads="1"/>
              </p:cNvSpPr>
              <p:nvPr/>
            </p:nvSpPr>
            <p:spPr bwMode="auto">
              <a:xfrm>
                <a:off x="4018" y="2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1" name="Rectangle 374"/>
              <p:cNvSpPr>
                <a:spLocks noChangeArrowheads="1"/>
              </p:cNvSpPr>
              <p:nvPr/>
            </p:nvSpPr>
            <p:spPr bwMode="auto">
              <a:xfrm>
                <a:off x="4120" y="2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2" name="Rectangle 375"/>
              <p:cNvSpPr>
                <a:spLocks noChangeArrowheads="1"/>
              </p:cNvSpPr>
              <p:nvPr/>
            </p:nvSpPr>
            <p:spPr bwMode="auto">
              <a:xfrm>
                <a:off x="4222" y="2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3" name="Rectangle 376"/>
              <p:cNvSpPr>
                <a:spLocks noChangeArrowheads="1"/>
              </p:cNvSpPr>
              <p:nvPr/>
            </p:nvSpPr>
            <p:spPr bwMode="auto">
              <a:xfrm>
                <a:off x="4426" y="278"/>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4" name="Rectangle 377"/>
              <p:cNvSpPr>
                <a:spLocks noChangeArrowheads="1"/>
              </p:cNvSpPr>
              <p:nvPr/>
            </p:nvSpPr>
            <p:spPr bwMode="auto">
              <a:xfrm>
                <a:off x="4018" y="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5" name="Rectangle 378"/>
              <p:cNvSpPr>
                <a:spLocks noChangeArrowheads="1"/>
              </p:cNvSpPr>
              <p:nvPr/>
            </p:nvSpPr>
            <p:spPr bwMode="auto">
              <a:xfrm>
                <a:off x="4120" y="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6" name="Rectangle 379"/>
              <p:cNvSpPr>
                <a:spLocks noChangeArrowheads="1"/>
              </p:cNvSpPr>
              <p:nvPr/>
            </p:nvSpPr>
            <p:spPr bwMode="auto">
              <a:xfrm>
                <a:off x="4222" y="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7" name="Rectangle 380"/>
              <p:cNvSpPr>
                <a:spLocks noChangeArrowheads="1"/>
              </p:cNvSpPr>
              <p:nvPr/>
            </p:nvSpPr>
            <p:spPr bwMode="auto">
              <a:xfrm>
                <a:off x="4324" y="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8" name="Rectangle 381"/>
              <p:cNvSpPr>
                <a:spLocks noChangeArrowheads="1"/>
              </p:cNvSpPr>
              <p:nvPr/>
            </p:nvSpPr>
            <p:spPr bwMode="auto">
              <a:xfrm>
                <a:off x="4426" y="380"/>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9" name="Rectangle 382"/>
              <p:cNvSpPr>
                <a:spLocks noChangeArrowheads="1"/>
              </p:cNvSpPr>
              <p:nvPr/>
            </p:nvSpPr>
            <p:spPr bwMode="auto">
              <a:xfrm>
                <a:off x="4120" y="480"/>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40" name="Rectangle 383"/>
              <p:cNvSpPr>
                <a:spLocks noChangeArrowheads="1"/>
              </p:cNvSpPr>
              <p:nvPr/>
            </p:nvSpPr>
            <p:spPr bwMode="auto">
              <a:xfrm>
                <a:off x="4222" y="480"/>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41" name="Rectangle 384"/>
              <p:cNvSpPr>
                <a:spLocks noChangeArrowheads="1"/>
              </p:cNvSpPr>
              <p:nvPr/>
            </p:nvSpPr>
            <p:spPr bwMode="auto">
              <a:xfrm>
                <a:off x="4324" y="480"/>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42" name="Rectangle 385"/>
              <p:cNvSpPr>
                <a:spLocks noChangeArrowheads="1"/>
              </p:cNvSpPr>
              <p:nvPr/>
            </p:nvSpPr>
            <p:spPr bwMode="auto">
              <a:xfrm>
                <a:off x="4426" y="480"/>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43" name="Rectangle 386"/>
              <p:cNvSpPr>
                <a:spLocks noChangeArrowheads="1"/>
              </p:cNvSpPr>
              <p:nvPr/>
            </p:nvSpPr>
            <p:spPr bwMode="auto">
              <a:xfrm>
                <a:off x="4018" y="58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744" name="Rectangle 387"/>
              <p:cNvSpPr>
                <a:spLocks noChangeArrowheads="1"/>
              </p:cNvSpPr>
              <p:nvPr/>
            </p:nvSpPr>
            <p:spPr bwMode="auto">
              <a:xfrm>
                <a:off x="4120" y="58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745" name="Rectangle 388"/>
              <p:cNvSpPr>
                <a:spLocks noChangeArrowheads="1"/>
              </p:cNvSpPr>
              <p:nvPr/>
            </p:nvSpPr>
            <p:spPr bwMode="auto">
              <a:xfrm>
                <a:off x="4222" y="58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746" name="Rectangle 389"/>
              <p:cNvSpPr>
                <a:spLocks noChangeArrowheads="1"/>
              </p:cNvSpPr>
              <p:nvPr/>
            </p:nvSpPr>
            <p:spPr bwMode="auto">
              <a:xfrm>
                <a:off x="4324" y="58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747" name="Rectangle 390"/>
              <p:cNvSpPr>
                <a:spLocks noChangeArrowheads="1"/>
              </p:cNvSpPr>
              <p:nvPr/>
            </p:nvSpPr>
            <p:spPr bwMode="auto">
              <a:xfrm>
                <a:off x="4426" y="582"/>
                <a:ext cx="56" cy="59"/>
              </a:xfrm>
              <a:prstGeom prst="rect">
                <a:avLst/>
              </a:prstGeom>
              <a:grpFill/>
              <a:ln>
                <a:noFill/>
              </a:ln>
            </p:spPr>
            <p:txBody>
              <a:bodyPr anchor="t" anchorCtr="0" bIns="45720" compatLnSpc="1" lIns="91440" numCol="1" rIns="91440" tIns="45720" vert="horz" wrap="square"/>
              <a:lstStyle/>
              <a:p>
                <a:endParaRPr altLang="en-US" lang="zh-CN"/>
              </a:p>
            </p:txBody>
          </p:sp>
          <p:sp>
            <p:nvSpPr>
              <p:cNvPr id="1748" name="Rectangle 391"/>
              <p:cNvSpPr>
                <a:spLocks noChangeArrowheads="1"/>
              </p:cNvSpPr>
              <p:nvPr/>
            </p:nvSpPr>
            <p:spPr bwMode="auto">
              <a:xfrm>
                <a:off x="4018" y="68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49" name="Rectangle 392"/>
              <p:cNvSpPr>
                <a:spLocks noChangeArrowheads="1"/>
              </p:cNvSpPr>
              <p:nvPr/>
            </p:nvSpPr>
            <p:spPr bwMode="auto">
              <a:xfrm>
                <a:off x="4120" y="68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50" name="Rectangle 393"/>
              <p:cNvSpPr>
                <a:spLocks noChangeArrowheads="1"/>
              </p:cNvSpPr>
              <p:nvPr/>
            </p:nvSpPr>
            <p:spPr bwMode="auto">
              <a:xfrm>
                <a:off x="4324" y="68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51" name="Rectangle 394"/>
              <p:cNvSpPr>
                <a:spLocks noChangeArrowheads="1"/>
              </p:cNvSpPr>
              <p:nvPr/>
            </p:nvSpPr>
            <p:spPr bwMode="auto">
              <a:xfrm>
                <a:off x="4426" y="68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52" name="Rectangle 395"/>
              <p:cNvSpPr>
                <a:spLocks noChangeArrowheads="1"/>
              </p:cNvSpPr>
              <p:nvPr/>
            </p:nvSpPr>
            <p:spPr bwMode="auto">
              <a:xfrm>
                <a:off x="4018" y="7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53" name="Rectangle 396"/>
              <p:cNvSpPr>
                <a:spLocks noChangeArrowheads="1"/>
              </p:cNvSpPr>
              <p:nvPr/>
            </p:nvSpPr>
            <p:spPr bwMode="auto">
              <a:xfrm>
                <a:off x="4222" y="7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54" name="Rectangle 397"/>
              <p:cNvSpPr>
                <a:spLocks noChangeArrowheads="1"/>
              </p:cNvSpPr>
              <p:nvPr/>
            </p:nvSpPr>
            <p:spPr bwMode="auto">
              <a:xfrm>
                <a:off x="4324" y="7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55" name="Rectangle 398"/>
              <p:cNvSpPr>
                <a:spLocks noChangeArrowheads="1"/>
              </p:cNvSpPr>
              <p:nvPr/>
            </p:nvSpPr>
            <p:spPr bwMode="auto">
              <a:xfrm>
                <a:off x="4426" y="787"/>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56" name="Rectangle 399"/>
              <p:cNvSpPr>
                <a:spLocks noChangeArrowheads="1"/>
              </p:cNvSpPr>
              <p:nvPr/>
            </p:nvSpPr>
            <p:spPr bwMode="auto">
              <a:xfrm>
                <a:off x="4018" y="889"/>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57" name="Rectangle 400"/>
              <p:cNvSpPr>
                <a:spLocks noChangeArrowheads="1"/>
              </p:cNvSpPr>
              <p:nvPr/>
            </p:nvSpPr>
            <p:spPr bwMode="auto">
              <a:xfrm>
                <a:off x="4120" y="889"/>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58" name="Rectangle 401"/>
              <p:cNvSpPr>
                <a:spLocks noChangeArrowheads="1"/>
              </p:cNvSpPr>
              <p:nvPr/>
            </p:nvSpPr>
            <p:spPr bwMode="auto">
              <a:xfrm>
                <a:off x="4324" y="889"/>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59" name="Rectangle 402"/>
              <p:cNvSpPr>
                <a:spLocks noChangeArrowheads="1"/>
              </p:cNvSpPr>
              <p:nvPr/>
            </p:nvSpPr>
            <p:spPr bwMode="auto">
              <a:xfrm>
                <a:off x="4426" y="889"/>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760" name="Rectangle 403"/>
              <p:cNvSpPr>
                <a:spLocks noChangeArrowheads="1"/>
              </p:cNvSpPr>
              <p:nvPr/>
            </p:nvSpPr>
            <p:spPr bwMode="auto">
              <a:xfrm>
                <a:off x="4018" y="99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61" name="Rectangle 404"/>
              <p:cNvSpPr>
                <a:spLocks noChangeArrowheads="1"/>
              </p:cNvSpPr>
              <p:nvPr/>
            </p:nvSpPr>
            <p:spPr bwMode="auto">
              <a:xfrm>
                <a:off x="4120" y="99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62" name="Rectangle 405"/>
              <p:cNvSpPr>
                <a:spLocks noChangeArrowheads="1"/>
              </p:cNvSpPr>
              <p:nvPr/>
            </p:nvSpPr>
            <p:spPr bwMode="auto">
              <a:xfrm>
                <a:off x="4222" y="99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63" name="Rectangle 406"/>
              <p:cNvSpPr>
                <a:spLocks noChangeArrowheads="1"/>
              </p:cNvSpPr>
              <p:nvPr/>
            </p:nvSpPr>
            <p:spPr bwMode="auto">
              <a:xfrm>
                <a:off x="4426" y="991"/>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764" name="Rectangle 407"/>
              <p:cNvSpPr>
                <a:spLocks noChangeArrowheads="1"/>
              </p:cNvSpPr>
              <p:nvPr/>
            </p:nvSpPr>
            <p:spPr bwMode="auto">
              <a:xfrm>
                <a:off x="3511" y="1087"/>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65" name="Rectangle 408"/>
              <p:cNvSpPr>
                <a:spLocks noChangeArrowheads="1"/>
              </p:cNvSpPr>
              <p:nvPr/>
            </p:nvSpPr>
            <p:spPr bwMode="auto">
              <a:xfrm>
                <a:off x="3613" y="1087"/>
                <a:ext cx="56" cy="58"/>
              </a:xfrm>
              <a:prstGeom prst="rect">
                <a:avLst/>
              </a:prstGeom>
              <a:grpFill/>
              <a:ln>
                <a:noFill/>
              </a:ln>
            </p:spPr>
            <p:txBody>
              <a:bodyPr anchor="t" anchorCtr="0" bIns="45720" compatLnSpc="1" lIns="91440" numCol="1" rIns="91440" tIns="45720" vert="horz" wrap="square"/>
              <a:lstStyle/>
              <a:p>
                <a:endParaRPr altLang="en-US" lang="zh-CN"/>
              </a:p>
            </p:txBody>
          </p:sp>
        </p:grpSp>
        <p:grpSp>
          <p:nvGrpSpPr>
            <p:cNvPr id="369" name="Group 610"/>
            <p:cNvGrpSpPr/>
            <p:nvPr/>
          </p:nvGrpSpPr>
          <p:grpSpPr>
            <a:xfrm>
              <a:off x="-5969403" y="-3051174"/>
              <a:ext cx="1986032" cy="4760913"/>
              <a:chOff x="3511" y="-335"/>
              <a:chExt cx="1251" cy="2999"/>
            </a:xfrm>
            <a:grpFill/>
          </p:grpSpPr>
          <p:sp>
            <p:nvSpPr>
              <p:cNvPr id="1366" name="Rectangle 410"/>
              <p:cNvSpPr>
                <a:spLocks noChangeArrowheads="1"/>
              </p:cNvSpPr>
              <p:nvPr/>
            </p:nvSpPr>
            <p:spPr bwMode="auto">
              <a:xfrm>
                <a:off x="3713" y="10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367" name="Rectangle 411"/>
              <p:cNvSpPr>
                <a:spLocks noChangeArrowheads="1"/>
              </p:cNvSpPr>
              <p:nvPr/>
            </p:nvSpPr>
            <p:spPr bwMode="auto">
              <a:xfrm>
                <a:off x="3918" y="10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368" name="Rectangle 412"/>
              <p:cNvSpPr>
                <a:spLocks noChangeArrowheads="1"/>
              </p:cNvSpPr>
              <p:nvPr/>
            </p:nvSpPr>
            <p:spPr bwMode="auto">
              <a:xfrm>
                <a:off x="4018" y="10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369" name="Rectangle 413"/>
              <p:cNvSpPr>
                <a:spLocks noChangeArrowheads="1"/>
              </p:cNvSpPr>
              <p:nvPr/>
            </p:nvSpPr>
            <p:spPr bwMode="auto">
              <a:xfrm>
                <a:off x="4222" y="10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370" name="Rectangle 414"/>
              <p:cNvSpPr>
                <a:spLocks noChangeArrowheads="1"/>
              </p:cNvSpPr>
              <p:nvPr/>
            </p:nvSpPr>
            <p:spPr bwMode="auto">
              <a:xfrm>
                <a:off x="4324" y="10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371" name="Rectangle 415"/>
              <p:cNvSpPr>
                <a:spLocks noChangeArrowheads="1"/>
              </p:cNvSpPr>
              <p:nvPr/>
            </p:nvSpPr>
            <p:spPr bwMode="auto">
              <a:xfrm>
                <a:off x="4426" y="1087"/>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372" name="Rectangle 416"/>
              <p:cNvSpPr>
                <a:spLocks noChangeArrowheads="1"/>
              </p:cNvSpPr>
              <p:nvPr/>
            </p:nvSpPr>
            <p:spPr bwMode="auto">
              <a:xfrm>
                <a:off x="3613" y="1185"/>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373" name="Rectangle 417"/>
              <p:cNvSpPr>
                <a:spLocks noChangeArrowheads="1"/>
              </p:cNvSpPr>
              <p:nvPr/>
            </p:nvSpPr>
            <p:spPr bwMode="auto">
              <a:xfrm>
                <a:off x="3713" y="118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74" name="Rectangle 418"/>
              <p:cNvSpPr>
                <a:spLocks noChangeArrowheads="1"/>
              </p:cNvSpPr>
              <p:nvPr/>
            </p:nvSpPr>
            <p:spPr bwMode="auto">
              <a:xfrm>
                <a:off x="3815" y="118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75" name="Rectangle 419"/>
              <p:cNvSpPr>
                <a:spLocks noChangeArrowheads="1"/>
              </p:cNvSpPr>
              <p:nvPr/>
            </p:nvSpPr>
            <p:spPr bwMode="auto">
              <a:xfrm>
                <a:off x="4018" y="118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76" name="Rectangle 420"/>
              <p:cNvSpPr>
                <a:spLocks noChangeArrowheads="1"/>
              </p:cNvSpPr>
              <p:nvPr/>
            </p:nvSpPr>
            <p:spPr bwMode="auto">
              <a:xfrm>
                <a:off x="4120" y="118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77" name="Rectangle 421"/>
              <p:cNvSpPr>
                <a:spLocks noChangeArrowheads="1"/>
              </p:cNvSpPr>
              <p:nvPr/>
            </p:nvSpPr>
            <p:spPr bwMode="auto">
              <a:xfrm>
                <a:off x="4222" y="118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78" name="Rectangle 422"/>
              <p:cNvSpPr>
                <a:spLocks noChangeArrowheads="1"/>
              </p:cNvSpPr>
              <p:nvPr/>
            </p:nvSpPr>
            <p:spPr bwMode="auto">
              <a:xfrm>
                <a:off x="4324" y="118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79" name="Rectangle 423"/>
              <p:cNvSpPr>
                <a:spLocks noChangeArrowheads="1"/>
              </p:cNvSpPr>
              <p:nvPr/>
            </p:nvSpPr>
            <p:spPr bwMode="auto">
              <a:xfrm>
                <a:off x="4426" y="1185"/>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380" name="Rectangle 424"/>
              <p:cNvSpPr>
                <a:spLocks noChangeArrowheads="1"/>
              </p:cNvSpPr>
              <p:nvPr/>
            </p:nvSpPr>
            <p:spPr bwMode="auto">
              <a:xfrm>
                <a:off x="3511" y="1283"/>
                <a:ext cx="56"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1" name="Rectangle 425"/>
              <p:cNvSpPr>
                <a:spLocks noChangeArrowheads="1"/>
              </p:cNvSpPr>
              <p:nvPr/>
            </p:nvSpPr>
            <p:spPr bwMode="auto">
              <a:xfrm>
                <a:off x="3613" y="1283"/>
                <a:ext cx="56"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2" name="Rectangle 426"/>
              <p:cNvSpPr>
                <a:spLocks noChangeArrowheads="1"/>
              </p:cNvSpPr>
              <p:nvPr/>
            </p:nvSpPr>
            <p:spPr bwMode="auto">
              <a:xfrm>
                <a:off x="3815" y="1283"/>
                <a:ext cx="58"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3" name="Rectangle 427"/>
              <p:cNvSpPr>
                <a:spLocks noChangeArrowheads="1"/>
              </p:cNvSpPr>
              <p:nvPr/>
            </p:nvSpPr>
            <p:spPr bwMode="auto">
              <a:xfrm>
                <a:off x="3918" y="1283"/>
                <a:ext cx="58"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4" name="Rectangle 428"/>
              <p:cNvSpPr>
                <a:spLocks noChangeArrowheads="1"/>
              </p:cNvSpPr>
              <p:nvPr/>
            </p:nvSpPr>
            <p:spPr bwMode="auto">
              <a:xfrm>
                <a:off x="4018" y="1283"/>
                <a:ext cx="58"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5" name="Rectangle 429"/>
              <p:cNvSpPr>
                <a:spLocks noChangeArrowheads="1"/>
              </p:cNvSpPr>
              <p:nvPr/>
            </p:nvSpPr>
            <p:spPr bwMode="auto">
              <a:xfrm>
                <a:off x="4120" y="1283"/>
                <a:ext cx="58"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6" name="Rectangle 430"/>
              <p:cNvSpPr>
                <a:spLocks noChangeArrowheads="1"/>
              </p:cNvSpPr>
              <p:nvPr/>
            </p:nvSpPr>
            <p:spPr bwMode="auto">
              <a:xfrm>
                <a:off x="4324" y="1283"/>
                <a:ext cx="58"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7" name="Rectangle 431"/>
              <p:cNvSpPr>
                <a:spLocks noChangeArrowheads="1"/>
              </p:cNvSpPr>
              <p:nvPr/>
            </p:nvSpPr>
            <p:spPr bwMode="auto">
              <a:xfrm>
                <a:off x="4426" y="1283"/>
                <a:ext cx="56"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8" name="Rectangle 432"/>
              <p:cNvSpPr>
                <a:spLocks noChangeArrowheads="1"/>
              </p:cNvSpPr>
              <p:nvPr/>
            </p:nvSpPr>
            <p:spPr bwMode="auto">
              <a:xfrm>
                <a:off x="3511" y="1380"/>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389" name="Rectangle 433"/>
              <p:cNvSpPr>
                <a:spLocks noChangeArrowheads="1"/>
              </p:cNvSpPr>
              <p:nvPr/>
            </p:nvSpPr>
            <p:spPr bwMode="auto">
              <a:xfrm>
                <a:off x="3713" y="1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0" name="Rectangle 434"/>
              <p:cNvSpPr>
                <a:spLocks noChangeArrowheads="1"/>
              </p:cNvSpPr>
              <p:nvPr/>
            </p:nvSpPr>
            <p:spPr bwMode="auto">
              <a:xfrm>
                <a:off x="3815" y="1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1" name="Rectangle 435"/>
              <p:cNvSpPr>
                <a:spLocks noChangeArrowheads="1"/>
              </p:cNvSpPr>
              <p:nvPr/>
            </p:nvSpPr>
            <p:spPr bwMode="auto">
              <a:xfrm>
                <a:off x="3918" y="1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2" name="Rectangle 436"/>
              <p:cNvSpPr>
                <a:spLocks noChangeArrowheads="1"/>
              </p:cNvSpPr>
              <p:nvPr/>
            </p:nvSpPr>
            <p:spPr bwMode="auto">
              <a:xfrm>
                <a:off x="4120" y="1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3" name="Rectangle 437"/>
              <p:cNvSpPr>
                <a:spLocks noChangeArrowheads="1"/>
              </p:cNvSpPr>
              <p:nvPr/>
            </p:nvSpPr>
            <p:spPr bwMode="auto">
              <a:xfrm>
                <a:off x="4222" y="1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4" name="Rectangle 438"/>
              <p:cNvSpPr>
                <a:spLocks noChangeArrowheads="1"/>
              </p:cNvSpPr>
              <p:nvPr/>
            </p:nvSpPr>
            <p:spPr bwMode="auto">
              <a:xfrm>
                <a:off x="3613" y="1478"/>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5" name="Rectangle 439"/>
              <p:cNvSpPr>
                <a:spLocks noChangeArrowheads="1"/>
              </p:cNvSpPr>
              <p:nvPr/>
            </p:nvSpPr>
            <p:spPr bwMode="auto">
              <a:xfrm>
                <a:off x="3713" y="14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6" name="Rectangle 440"/>
              <p:cNvSpPr>
                <a:spLocks noChangeArrowheads="1"/>
              </p:cNvSpPr>
              <p:nvPr/>
            </p:nvSpPr>
            <p:spPr bwMode="auto">
              <a:xfrm>
                <a:off x="3918" y="14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7" name="Rectangle 441"/>
              <p:cNvSpPr>
                <a:spLocks noChangeArrowheads="1"/>
              </p:cNvSpPr>
              <p:nvPr/>
            </p:nvSpPr>
            <p:spPr bwMode="auto">
              <a:xfrm>
                <a:off x="4018" y="14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8" name="Rectangle 442"/>
              <p:cNvSpPr>
                <a:spLocks noChangeArrowheads="1"/>
              </p:cNvSpPr>
              <p:nvPr/>
            </p:nvSpPr>
            <p:spPr bwMode="auto">
              <a:xfrm>
                <a:off x="4222" y="14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9" name="Rectangle 443"/>
              <p:cNvSpPr>
                <a:spLocks noChangeArrowheads="1"/>
              </p:cNvSpPr>
              <p:nvPr/>
            </p:nvSpPr>
            <p:spPr bwMode="auto">
              <a:xfrm>
                <a:off x="4324" y="14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00" name="Rectangle 444"/>
              <p:cNvSpPr>
                <a:spLocks noChangeArrowheads="1"/>
              </p:cNvSpPr>
              <p:nvPr/>
            </p:nvSpPr>
            <p:spPr bwMode="auto">
              <a:xfrm>
                <a:off x="4426" y="1478"/>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01" name="Rectangle 445"/>
              <p:cNvSpPr>
                <a:spLocks noChangeArrowheads="1"/>
              </p:cNvSpPr>
              <p:nvPr/>
            </p:nvSpPr>
            <p:spPr bwMode="auto">
              <a:xfrm>
                <a:off x="3511" y="1574"/>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02" name="Rectangle 446"/>
              <p:cNvSpPr>
                <a:spLocks noChangeArrowheads="1"/>
              </p:cNvSpPr>
              <p:nvPr/>
            </p:nvSpPr>
            <p:spPr bwMode="auto">
              <a:xfrm>
                <a:off x="3613" y="1574"/>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03" name="Rectangle 447"/>
              <p:cNvSpPr>
                <a:spLocks noChangeArrowheads="1"/>
              </p:cNvSpPr>
              <p:nvPr/>
            </p:nvSpPr>
            <p:spPr bwMode="auto">
              <a:xfrm>
                <a:off x="3815" y="1574"/>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04" name="Rectangle 448"/>
              <p:cNvSpPr>
                <a:spLocks noChangeArrowheads="1"/>
              </p:cNvSpPr>
              <p:nvPr/>
            </p:nvSpPr>
            <p:spPr bwMode="auto">
              <a:xfrm>
                <a:off x="4018" y="1574"/>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05" name="Rectangle 449"/>
              <p:cNvSpPr>
                <a:spLocks noChangeArrowheads="1"/>
              </p:cNvSpPr>
              <p:nvPr/>
            </p:nvSpPr>
            <p:spPr bwMode="auto">
              <a:xfrm>
                <a:off x="4120" y="1574"/>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06" name="Rectangle 450"/>
              <p:cNvSpPr>
                <a:spLocks noChangeArrowheads="1"/>
              </p:cNvSpPr>
              <p:nvPr/>
            </p:nvSpPr>
            <p:spPr bwMode="auto">
              <a:xfrm>
                <a:off x="4324" y="1574"/>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07" name="Rectangle 451"/>
              <p:cNvSpPr>
                <a:spLocks noChangeArrowheads="1"/>
              </p:cNvSpPr>
              <p:nvPr/>
            </p:nvSpPr>
            <p:spPr bwMode="auto">
              <a:xfrm>
                <a:off x="3511" y="1672"/>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08" name="Rectangle 452"/>
              <p:cNvSpPr>
                <a:spLocks noChangeArrowheads="1"/>
              </p:cNvSpPr>
              <p:nvPr/>
            </p:nvSpPr>
            <p:spPr bwMode="auto">
              <a:xfrm>
                <a:off x="3713" y="1672"/>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09" name="Rectangle 453"/>
              <p:cNvSpPr>
                <a:spLocks noChangeArrowheads="1"/>
              </p:cNvSpPr>
              <p:nvPr/>
            </p:nvSpPr>
            <p:spPr bwMode="auto">
              <a:xfrm>
                <a:off x="3918" y="1672"/>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10" name="Rectangle 454"/>
              <p:cNvSpPr>
                <a:spLocks noChangeArrowheads="1"/>
              </p:cNvSpPr>
              <p:nvPr/>
            </p:nvSpPr>
            <p:spPr bwMode="auto">
              <a:xfrm>
                <a:off x="4018" y="1672"/>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11" name="Rectangle 455"/>
              <p:cNvSpPr>
                <a:spLocks noChangeArrowheads="1"/>
              </p:cNvSpPr>
              <p:nvPr/>
            </p:nvSpPr>
            <p:spPr bwMode="auto">
              <a:xfrm>
                <a:off x="4222" y="1672"/>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12" name="Rectangle 456"/>
              <p:cNvSpPr>
                <a:spLocks noChangeArrowheads="1"/>
              </p:cNvSpPr>
              <p:nvPr/>
            </p:nvSpPr>
            <p:spPr bwMode="auto">
              <a:xfrm>
                <a:off x="4426" y="1672"/>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13" name="Rectangle 457"/>
              <p:cNvSpPr>
                <a:spLocks noChangeArrowheads="1"/>
              </p:cNvSpPr>
              <p:nvPr/>
            </p:nvSpPr>
            <p:spPr bwMode="auto">
              <a:xfrm>
                <a:off x="3613" y="1768"/>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14" name="Rectangle 458"/>
              <p:cNvSpPr>
                <a:spLocks noChangeArrowheads="1"/>
              </p:cNvSpPr>
              <p:nvPr/>
            </p:nvSpPr>
            <p:spPr bwMode="auto">
              <a:xfrm>
                <a:off x="3815" y="1768"/>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15" name="Rectangle 459"/>
              <p:cNvSpPr>
                <a:spLocks noChangeArrowheads="1"/>
              </p:cNvSpPr>
              <p:nvPr/>
            </p:nvSpPr>
            <p:spPr bwMode="auto">
              <a:xfrm>
                <a:off x="3918" y="1768"/>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16" name="Rectangle 460"/>
              <p:cNvSpPr>
                <a:spLocks noChangeArrowheads="1"/>
              </p:cNvSpPr>
              <p:nvPr/>
            </p:nvSpPr>
            <p:spPr bwMode="auto">
              <a:xfrm>
                <a:off x="4120" y="1768"/>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17" name="Rectangle 461"/>
              <p:cNvSpPr>
                <a:spLocks noChangeArrowheads="1"/>
              </p:cNvSpPr>
              <p:nvPr/>
            </p:nvSpPr>
            <p:spPr bwMode="auto">
              <a:xfrm>
                <a:off x="4324" y="1768"/>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18" name="Rectangle 462"/>
              <p:cNvSpPr>
                <a:spLocks noChangeArrowheads="1"/>
              </p:cNvSpPr>
              <p:nvPr/>
            </p:nvSpPr>
            <p:spPr bwMode="auto">
              <a:xfrm>
                <a:off x="4426" y="1768"/>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19" name="Rectangle 463"/>
              <p:cNvSpPr>
                <a:spLocks noChangeArrowheads="1"/>
              </p:cNvSpPr>
              <p:nvPr/>
            </p:nvSpPr>
            <p:spPr bwMode="auto">
              <a:xfrm>
                <a:off x="3511" y="1866"/>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20" name="Rectangle 464"/>
              <p:cNvSpPr>
                <a:spLocks noChangeArrowheads="1"/>
              </p:cNvSpPr>
              <p:nvPr/>
            </p:nvSpPr>
            <p:spPr bwMode="auto">
              <a:xfrm>
                <a:off x="3613" y="1866"/>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21" name="Rectangle 465"/>
              <p:cNvSpPr>
                <a:spLocks noChangeArrowheads="1"/>
              </p:cNvSpPr>
              <p:nvPr/>
            </p:nvSpPr>
            <p:spPr bwMode="auto">
              <a:xfrm>
                <a:off x="3815" y="186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22" name="Rectangle 466"/>
              <p:cNvSpPr>
                <a:spLocks noChangeArrowheads="1"/>
              </p:cNvSpPr>
              <p:nvPr/>
            </p:nvSpPr>
            <p:spPr bwMode="auto">
              <a:xfrm>
                <a:off x="4018" y="186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23" name="Rectangle 467"/>
              <p:cNvSpPr>
                <a:spLocks noChangeArrowheads="1"/>
              </p:cNvSpPr>
              <p:nvPr/>
            </p:nvSpPr>
            <p:spPr bwMode="auto">
              <a:xfrm>
                <a:off x="4120" y="186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24" name="Rectangle 468"/>
              <p:cNvSpPr>
                <a:spLocks noChangeArrowheads="1"/>
              </p:cNvSpPr>
              <p:nvPr/>
            </p:nvSpPr>
            <p:spPr bwMode="auto">
              <a:xfrm>
                <a:off x="4324" y="186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25" name="Rectangle 469"/>
              <p:cNvSpPr>
                <a:spLocks noChangeArrowheads="1"/>
              </p:cNvSpPr>
              <p:nvPr/>
            </p:nvSpPr>
            <p:spPr bwMode="auto">
              <a:xfrm>
                <a:off x="3713" y="196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426" name="Rectangle 470"/>
              <p:cNvSpPr>
                <a:spLocks noChangeArrowheads="1"/>
              </p:cNvSpPr>
              <p:nvPr/>
            </p:nvSpPr>
            <p:spPr bwMode="auto">
              <a:xfrm>
                <a:off x="3918" y="196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427" name="Rectangle 471"/>
              <p:cNvSpPr>
                <a:spLocks noChangeArrowheads="1"/>
              </p:cNvSpPr>
              <p:nvPr/>
            </p:nvSpPr>
            <p:spPr bwMode="auto">
              <a:xfrm>
                <a:off x="4018" y="196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428" name="Rectangle 472"/>
              <p:cNvSpPr>
                <a:spLocks noChangeArrowheads="1"/>
              </p:cNvSpPr>
              <p:nvPr/>
            </p:nvSpPr>
            <p:spPr bwMode="auto">
              <a:xfrm>
                <a:off x="4222" y="196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429" name="Rectangle 473"/>
              <p:cNvSpPr>
                <a:spLocks noChangeArrowheads="1"/>
              </p:cNvSpPr>
              <p:nvPr/>
            </p:nvSpPr>
            <p:spPr bwMode="auto">
              <a:xfrm>
                <a:off x="4426" y="1962"/>
                <a:ext cx="56" cy="59"/>
              </a:xfrm>
              <a:prstGeom prst="rect">
                <a:avLst/>
              </a:prstGeom>
              <a:grpFill/>
              <a:ln>
                <a:noFill/>
              </a:ln>
            </p:spPr>
            <p:txBody>
              <a:bodyPr anchor="t" anchorCtr="0" bIns="45720" compatLnSpc="1" lIns="91440" numCol="1" rIns="91440" tIns="45720" vert="horz" wrap="square"/>
              <a:lstStyle/>
              <a:p>
                <a:endParaRPr altLang="en-US" lang="zh-CN"/>
              </a:p>
            </p:txBody>
          </p:sp>
          <p:sp>
            <p:nvSpPr>
              <p:cNvPr id="1430" name="Rectangle 474"/>
              <p:cNvSpPr>
                <a:spLocks noChangeArrowheads="1"/>
              </p:cNvSpPr>
              <p:nvPr/>
            </p:nvSpPr>
            <p:spPr bwMode="auto">
              <a:xfrm>
                <a:off x="3713" y="206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31" name="Rectangle 475"/>
              <p:cNvSpPr>
                <a:spLocks noChangeArrowheads="1"/>
              </p:cNvSpPr>
              <p:nvPr/>
            </p:nvSpPr>
            <p:spPr bwMode="auto">
              <a:xfrm>
                <a:off x="3918" y="206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32" name="Rectangle 476"/>
              <p:cNvSpPr>
                <a:spLocks noChangeArrowheads="1"/>
              </p:cNvSpPr>
              <p:nvPr/>
            </p:nvSpPr>
            <p:spPr bwMode="auto">
              <a:xfrm>
                <a:off x="4222" y="206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33" name="Rectangle 477"/>
              <p:cNvSpPr>
                <a:spLocks noChangeArrowheads="1"/>
              </p:cNvSpPr>
              <p:nvPr/>
            </p:nvSpPr>
            <p:spPr bwMode="auto">
              <a:xfrm>
                <a:off x="3815" y="216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34" name="Rectangle 478"/>
              <p:cNvSpPr>
                <a:spLocks noChangeArrowheads="1"/>
              </p:cNvSpPr>
              <p:nvPr/>
            </p:nvSpPr>
            <p:spPr bwMode="auto">
              <a:xfrm>
                <a:off x="3613" y="2161"/>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35" name="Rectangle 479"/>
              <p:cNvSpPr>
                <a:spLocks noChangeArrowheads="1"/>
              </p:cNvSpPr>
              <p:nvPr/>
            </p:nvSpPr>
            <p:spPr bwMode="auto">
              <a:xfrm>
                <a:off x="3613" y="2401"/>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36" name="Rectangle 480"/>
              <p:cNvSpPr>
                <a:spLocks noChangeArrowheads="1"/>
              </p:cNvSpPr>
              <p:nvPr/>
            </p:nvSpPr>
            <p:spPr bwMode="auto">
              <a:xfrm>
                <a:off x="3511" y="227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37" name="Rectangle 481"/>
              <p:cNvSpPr>
                <a:spLocks noChangeArrowheads="1"/>
              </p:cNvSpPr>
              <p:nvPr/>
            </p:nvSpPr>
            <p:spPr bwMode="auto">
              <a:xfrm>
                <a:off x="4426" y="227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38" name="Rectangle 482"/>
              <p:cNvSpPr>
                <a:spLocks noChangeArrowheads="1"/>
              </p:cNvSpPr>
              <p:nvPr/>
            </p:nvSpPr>
            <p:spPr bwMode="auto">
              <a:xfrm>
                <a:off x="4020" y="2161"/>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39" name="Rectangle 483"/>
              <p:cNvSpPr>
                <a:spLocks noChangeArrowheads="1"/>
              </p:cNvSpPr>
              <p:nvPr/>
            </p:nvSpPr>
            <p:spPr bwMode="auto">
              <a:xfrm>
                <a:off x="3918" y="227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40" name="Rectangle 484"/>
              <p:cNvSpPr>
                <a:spLocks noChangeArrowheads="1"/>
              </p:cNvSpPr>
              <p:nvPr/>
            </p:nvSpPr>
            <p:spPr bwMode="auto">
              <a:xfrm>
                <a:off x="4122" y="227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41" name="Rectangle 485"/>
              <p:cNvSpPr>
                <a:spLocks noChangeArrowheads="1"/>
              </p:cNvSpPr>
              <p:nvPr/>
            </p:nvSpPr>
            <p:spPr bwMode="auto">
              <a:xfrm>
                <a:off x="4020" y="2481"/>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42" name="Rectangle 486"/>
              <p:cNvSpPr>
                <a:spLocks noChangeArrowheads="1"/>
              </p:cNvSpPr>
              <p:nvPr/>
            </p:nvSpPr>
            <p:spPr bwMode="auto">
              <a:xfrm>
                <a:off x="4120" y="2605"/>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443" name="Rectangle 487"/>
              <p:cNvSpPr>
                <a:spLocks noChangeArrowheads="1"/>
              </p:cNvSpPr>
              <p:nvPr/>
            </p:nvSpPr>
            <p:spPr bwMode="auto">
              <a:xfrm>
                <a:off x="4324" y="216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44" name="Rectangle 488"/>
              <p:cNvSpPr>
                <a:spLocks noChangeArrowheads="1"/>
              </p:cNvSpPr>
              <p:nvPr/>
            </p:nvSpPr>
            <p:spPr bwMode="auto">
              <a:xfrm>
                <a:off x="4426" y="-33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45" name="Rectangle 489"/>
              <p:cNvSpPr>
                <a:spLocks noChangeArrowheads="1"/>
              </p:cNvSpPr>
              <p:nvPr/>
            </p:nvSpPr>
            <p:spPr bwMode="auto">
              <a:xfrm>
                <a:off x="4426" y="-33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46" name="Freeform 490"/>
              <p:cNvSpPr/>
              <p:nvPr/>
            </p:nvSpPr>
            <p:spPr bwMode="auto">
              <a:xfrm>
                <a:off x="4516" y="-335"/>
                <a:ext cx="246" cy="559"/>
              </a:xfrm>
              <a:custGeom>
                <a:gdLst>
                  <a:gd fmla="*/ 0 w 246" name="T0"/>
                  <a:gd fmla="*/ 0 h 559" name="T1"/>
                  <a:gd fmla="*/ 0 w 246" name="T2"/>
                  <a:gd fmla="*/ 0 h 559" name="T3"/>
                  <a:gd fmla="*/ 0 w 246" name="T4"/>
                  <a:gd fmla="*/ 50 h 559" name="T5"/>
                  <a:gd fmla="*/ 246 w 246" name="T6"/>
                  <a:gd fmla="*/ 559 h 559" name="T7"/>
                  <a:gd fmla="*/ 246 w 246" name="T8"/>
                  <a:gd fmla="*/ 533 h 559" name="T9"/>
                  <a:gd fmla="*/ 0 w 246" name="T10"/>
                  <a:gd fmla="*/ 0 h 559" name="T11"/>
                </a:gdLst>
                <a:cxnLst>
                  <a:cxn ang="0">
                    <a:pos x="T0" y="T1"/>
                  </a:cxn>
                  <a:cxn ang="0">
                    <a:pos x="T2" y="T3"/>
                  </a:cxn>
                  <a:cxn ang="0">
                    <a:pos x="T4" y="T5"/>
                  </a:cxn>
                  <a:cxn ang="0">
                    <a:pos x="T6" y="T7"/>
                  </a:cxn>
                  <a:cxn ang="0">
                    <a:pos x="T8" y="T9"/>
                  </a:cxn>
                  <a:cxn ang="0">
                    <a:pos x="T10" y="T11"/>
                  </a:cxn>
                </a:cxnLst>
                <a:rect b="b" l="0" r="r" t="0"/>
                <a:pathLst>
                  <a:path h="559" w="246">
                    <a:moveTo>
                      <a:pt x="0" y="0"/>
                    </a:moveTo>
                    <a:lnTo>
                      <a:pt x="0" y="0"/>
                    </a:lnTo>
                    <a:lnTo>
                      <a:pt x="0" y="50"/>
                    </a:lnTo>
                    <a:lnTo>
                      <a:pt x="246" y="559"/>
                    </a:lnTo>
                    <a:lnTo>
                      <a:pt x="246" y="533"/>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47" name="Freeform 491"/>
              <p:cNvSpPr/>
              <p:nvPr/>
            </p:nvSpPr>
            <p:spPr bwMode="auto">
              <a:xfrm>
                <a:off x="4516" y="-335"/>
                <a:ext cx="246" cy="559"/>
              </a:xfrm>
              <a:custGeom>
                <a:gdLst>
                  <a:gd fmla="*/ 0 w 246" name="T0"/>
                  <a:gd fmla="*/ 0 h 559" name="T1"/>
                  <a:gd fmla="*/ 0 w 246" name="T2"/>
                  <a:gd fmla="*/ 0 h 559" name="T3"/>
                  <a:gd fmla="*/ 0 w 246" name="T4"/>
                  <a:gd fmla="*/ 50 h 559" name="T5"/>
                  <a:gd fmla="*/ 246 w 246" name="T6"/>
                  <a:gd fmla="*/ 559 h 559" name="T7"/>
                  <a:gd fmla="*/ 246 w 246" name="T8"/>
                  <a:gd fmla="*/ 533 h 559" name="T9"/>
                  <a:gd fmla="*/ 0 w 246" name="T10"/>
                  <a:gd fmla="*/ 0 h 559" name="T11"/>
                </a:gdLst>
                <a:cxnLst>
                  <a:cxn ang="0">
                    <a:pos x="T0" y="T1"/>
                  </a:cxn>
                  <a:cxn ang="0">
                    <a:pos x="T2" y="T3"/>
                  </a:cxn>
                  <a:cxn ang="0">
                    <a:pos x="T4" y="T5"/>
                  </a:cxn>
                  <a:cxn ang="0">
                    <a:pos x="T6" y="T7"/>
                  </a:cxn>
                  <a:cxn ang="0">
                    <a:pos x="T8" y="T9"/>
                  </a:cxn>
                  <a:cxn ang="0">
                    <a:pos x="T10" y="T11"/>
                  </a:cxn>
                </a:cxnLst>
                <a:rect b="b" l="0" r="r" t="0"/>
                <a:pathLst>
                  <a:path h="559" w="246">
                    <a:moveTo>
                      <a:pt x="0" y="0"/>
                    </a:moveTo>
                    <a:lnTo>
                      <a:pt x="0" y="0"/>
                    </a:lnTo>
                    <a:lnTo>
                      <a:pt x="0" y="50"/>
                    </a:lnTo>
                    <a:lnTo>
                      <a:pt x="246" y="559"/>
                    </a:lnTo>
                    <a:lnTo>
                      <a:pt x="246" y="533"/>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48" name="Freeform 492"/>
              <p:cNvSpPr/>
              <p:nvPr/>
            </p:nvSpPr>
            <p:spPr bwMode="auto">
              <a:xfrm>
                <a:off x="4516" y="-245"/>
                <a:ext cx="88" cy="219"/>
              </a:xfrm>
              <a:custGeom>
                <a:gdLst>
                  <a:gd fmla="*/ 0 w 88" name="T0"/>
                  <a:gd fmla="*/ 0 h 219" name="T1"/>
                  <a:gd fmla="*/ 0 w 88" name="T2"/>
                  <a:gd fmla="*/ 0 h 219" name="T3"/>
                  <a:gd fmla="*/ 0 w 88" name="T4"/>
                  <a:gd fmla="*/ 50 h 219" name="T5"/>
                  <a:gd fmla="*/ 88 w 88" name="T6"/>
                  <a:gd fmla="*/ 219 h 219" name="T7"/>
                  <a:gd fmla="*/ 88 w 88" name="T8"/>
                  <a:gd fmla="*/ 178 h 219" name="T9"/>
                  <a:gd fmla="*/ 0 w 88" name="T10"/>
                  <a:gd fmla="*/ 0 h 219" name="T11"/>
                </a:gdLst>
                <a:cxnLst>
                  <a:cxn ang="0">
                    <a:pos x="T0" y="T1"/>
                  </a:cxn>
                  <a:cxn ang="0">
                    <a:pos x="T2" y="T3"/>
                  </a:cxn>
                  <a:cxn ang="0">
                    <a:pos x="T4" y="T5"/>
                  </a:cxn>
                  <a:cxn ang="0">
                    <a:pos x="T6" y="T7"/>
                  </a:cxn>
                  <a:cxn ang="0">
                    <a:pos x="T8" y="T9"/>
                  </a:cxn>
                  <a:cxn ang="0">
                    <a:pos x="T10" y="T11"/>
                  </a:cxn>
                </a:cxnLst>
                <a:rect b="b" l="0" r="r" t="0"/>
                <a:pathLst>
                  <a:path h="219" w="88">
                    <a:moveTo>
                      <a:pt x="0" y="0"/>
                    </a:moveTo>
                    <a:lnTo>
                      <a:pt x="0" y="0"/>
                    </a:lnTo>
                    <a:lnTo>
                      <a:pt x="0" y="50"/>
                    </a:lnTo>
                    <a:lnTo>
                      <a:pt x="88" y="219"/>
                    </a:lnTo>
                    <a:lnTo>
                      <a:pt x="88" y="17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49" name="Freeform 493"/>
              <p:cNvSpPr/>
              <p:nvPr/>
            </p:nvSpPr>
            <p:spPr bwMode="auto">
              <a:xfrm>
                <a:off x="4516" y="-245"/>
                <a:ext cx="88" cy="219"/>
              </a:xfrm>
              <a:custGeom>
                <a:gdLst>
                  <a:gd fmla="*/ 0 w 88" name="T0"/>
                  <a:gd fmla="*/ 0 h 219" name="T1"/>
                  <a:gd fmla="*/ 0 w 88" name="T2"/>
                  <a:gd fmla="*/ 0 h 219" name="T3"/>
                  <a:gd fmla="*/ 0 w 88" name="T4"/>
                  <a:gd fmla="*/ 50 h 219" name="T5"/>
                  <a:gd fmla="*/ 88 w 88" name="T6"/>
                  <a:gd fmla="*/ 219 h 219" name="T7"/>
                  <a:gd fmla="*/ 88 w 88" name="T8"/>
                  <a:gd fmla="*/ 178 h 219" name="T9"/>
                  <a:gd fmla="*/ 0 w 88" name="T10"/>
                  <a:gd fmla="*/ 0 h 219" name="T11"/>
                </a:gdLst>
                <a:cxnLst>
                  <a:cxn ang="0">
                    <a:pos x="T0" y="T1"/>
                  </a:cxn>
                  <a:cxn ang="0">
                    <a:pos x="T2" y="T3"/>
                  </a:cxn>
                  <a:cxn ang="0">
                    <a:pos x="T4" y="T5"/>
                  </a:cxn>
                  <a:cxn ang="0">
                    <a:pos x="T6" y="T7"/>
                  </a:cxn>
                  <a:cxn ang="0">
                    <a:pos x="T8" y="T9"/>
                  </a:cxn>
                  <a:cxn ang="0">
                    <a:pos x="T10" y="T11"/>
                  </a:cxn>
                </a:cxnLst>
                <a:rect b="b" l="0" r="r" t="0"/>
                <a:pathLst>
                  <a:path h="219" w="88">
                    <a:moveTo>
                      <a:pt x="0" y="0"/>
                    </a:moveTo>
                    <a:lnTo>
                      <a:pt x="0" y="0"/>
                    </a:lnTo>
                    <a:lnTo>
                      <a:pt x="0" y="50"/>
                    </a:lnTo>
                    <a:lnTo>
                      <a:pt x="88" y="219"/>
                    </a:lnTo>
                    <a:lnTo>
                      <a:pt x="88" y="17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50" name="Freeform 494"/>
              <p:cNvSpPr/>
              <p:nvPr/>
            </p:nvSpPr>
            <p:spPr bwMode="auto">
              <a:xfrm>
                <a:off x="4628" y="-18"/>
                <a:ext cx="78" cy="190"/>
              </a:xfrm>
              <a:custGeom>
                <a:gdLst>
                  <a:gd fmla="*/ 0 w 78" name="T0"/>
                  <a:gd fmla="*/ 0 h 190" name="T1"/>
                  <a:gd fmla="*/ 0 w 78" name="T2"/>
                  <a:gd fmla="*/ 0 h 190" name="T3"/>
                  <a:gd fmla="*/ 0 w 78" name="T4"/>
                  <a:gd fmla="*/ 38 h 190" name="T5"/>
                  <a:gd fmla="*/ 78 w 78" name="T6"/>
                  <a:gd fmla="*/ 190 h 190" name="T7"/>
                  <a:gd fmla="*/ 78 w 78" name="T8"/>
                  <a:gd fmla="*/ 190 h 190" name="T9"/>
                  <a:gd fmla="*/ 78 w 78" name="T10"/>
                  <a:gd fmla="*/ 158 h 190" name="T11"/>
                  <a:gd fmla="*/ 0 w 78" name="T12"/>
                  <a:gd fmla="*/ 0 h 190" name="T13"/>
                </a:gdLst>
                <a:cxnLst>
                  <a:cxn ang="0">
                    <a:pos x="T0" y="T1"/>
                  </a:cxn>
                  <a:cxn ang="0">
                    <a:pos x="T2" y="T3"/>
                  </a:cxn>
                  <a:cxn ang="0">
                    <a:pos x="T4" y="T5"/>
                  </a:cxn>
                  <a:cxn ang="0">
                    <a:pos x="T6" y="T7"/>
                  </a:cxn>
                  <a:cxn ang="0">
                    <a:pos x="T8" y="T9"/>
                  </a:cxn>
                  <a:cxn ang="0">
                    <a:pos x="T10" y="T11"/>
                  </a:cxn>
                  <a:cxn ang="0">
                    <a:pos x="T12" y="T13"/>
                  </a:cxn>
                </a:cxnLst>
                <a:rect b="b" l="0" r="r" t="0"/>
                <a:pathLst>
                  <a:path h="190" w="78">
                    <a:moveTo>
                      <a:pt x="0" y="0"/>
                    </a:moveTo>
                    <a:lnTo>
                      <a:pt x="0" y="0"/>
                    </a:lnTo>
                    <a:lnTo>
                      <a:pt x="0" y="38"/>
                    </a:lnTo>
                    <a:lnTo>
                      <a:pt x="78" y="190"/>
                    </a:lnTo>
                    <a:lnTo>
                      <a:pt x="78" y="190"/>
                    </a:lnTo>
                    <a:lnTo>
                      <a:pt x="78" y="15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51" name="Freeform 495"/>
              <p:cNvSpPr/>
              <p:nvPr/>
            </p:nvSpPr>
            <p:spPr bwMode="auto">
              <a:xfrm>
                <a:off x="4628" y="-18"/>
                <a:ext cx="78" cy="190"/>
              </a:xfrm>
              <a:custGeom>
                <a:gdLst>
                  <a:gd fmla="*/ 0 w 78" name="T0"/>
                  <a:gd fmla="*/ 0 h 190" name="T1"/>
                  <a:gd fmla="*/ 0 w 78" name="T2"/>
                  <a:gd fmla="*/ 0 h 190" name="T3"/>
                  <a:gd fmla="*/ 0 w 78" name="T4"/>
                  <a:gd fmla="*/ 38 h 190" name="T5"/>
                  <a:gd fmla="*/ 78 w 78" name="T6"/>
                  <a:gd fmla="*/ 190 h 190" name="T7"/>
                  <a:gd fmla="*/ 78 w 78" name="T8"/>
                  <a:gd fmla="*/ 190 h 190" name="T9"/>
                  <a:gd fmla="*/ 78 w 78" name="T10"/>
                  <a:gd fmla="*/ 158 h 190" name="T11"/>
                  <a:gd fmla="*/ 0 w 78" name="T12"/>
                  <a:gd fmla="*/ 0 h 190" name="T13"/>
                </a:gdLst>
                <a:cxnLst>
                  <a:cxn ang="0">
                    <a:pos x="T0" y="T1"/>
                  </a:cxn>
                  <a:cxn ang="0">
                    <a:pos x="T2" y="T3"/>
                  </a:cxn>
                  <a:cxn ang="0">
                    <a:pos x="T4" y="T5"/>
                  </a:cxn>
                  <a:cxn ang="0">
                    <a:pos x="T6" y="T7"/>
                  </a:cxn>
                  <a:cxn ang="0">
                    <a:pos x="T8" y="T9"/>
                  </a:cxn>
                  <a:cxn ang="0">
                    <a:pos x="T10" y="T11"/>
                  </a:cxn>
                  <a:cxn ang="0">
                    <a:pos x="T12" y="T13"/>
                  </a:cxn>
                </a:cxnLst>
                <a:rect b="b" l="0" r="r" t="0"/>
                <a:pathLst>
                  <a:path h="190" w="78">
                    <a:moveTo>
                      <a:pt x="0" y="0"/>
                    </a:moveTo>
                    <a:lnTo>
                      <a:pt x="0" y="0"/>
                    </a:lnTo>
                    <a:lnTo>
                      <a:pt x="0" y="38"/>
                    </a:lnTo>
                    <a:lnTo>
                      <a:pt x="78" y="190"/>
                    </a:lnTo>
                    <a:lnTo>
                      <a:pt x="78" y="190"/>
                    </a:lnTo>
                    <a:lnTo>
                      <a:pt x="78" y="15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52" name="Freeform 496"/>
              <p:cNvSpPr/>
              <p:nvPr/>
            </p:nvSpPr>
            <p:spPr bwMode="auto">
              <a:xfrm>
                <a:off x="4730" y="190"/>
                <a:ext cx="32" cy="88"/>
              </a:xfrm>
              <a:custGeom>
                <a:gdLst>
                  <a:gd fmla="*/ 0 w 32" name="T0"/>
                  <a:gd fmla="*/ 0 h 88" name="T1"/>
                  <a:gd fmla="*/ 0 w 32" name="T2"/>
                  <a:gd fmla="*/ 28 h 88" name="T3"/>
                  <a:gd fmla="*/ 32 w 32" name="T4"/>
                  <a:gd fmla="*/ 88 h 88" name="T5"/>
                  <a:gd fmla="*/ 32 w 32" name="T6"/>
                  <a:gd fmla="*/ 64 h 88" name="T7"/>
                  <a:gd fmla="*/ 0 w 32" name="T8"/>
                  <a:gd fmla="*/ 0 h 88" name="T9"/>
                </a:gdLst>
                <a:cxnLst>
                  <a:cxn ang="0">
                    <a:pos x="T0" y="T1"/>
                  </a:cxn>
                  <a:cxn ang="0">
                    <a:pos x="T2" y="T3"/>
                  </a:cxn>
                  <a:cxn ang="0">
                    <a:pos x="T4" y="T5"/>
                  </a:cxn>
                  <a:cxn ang="0">
                    <a:pos x="T6" y="T7"/>
                  </a:cxn>
                  <a:cxn ang="0">
                    <a:pos x="T8" y="T9"/>
                  </a:cxn>
                </a:cxnLst>
                <a:rect b="b" l="0" r="r" t="0"/>
                <a:pathLst>
                  <a:path h="88" w="32">
                    <a:moveTo>
                      <a:pt x="0" y="0"/>
                    </a:moveTo>
                    <a:lnTo>
                      <a:pt x="0" y="28"/>
                    </a:lnTo>
                    <a:lnTo>
                      <a:pt x="32" y="88"/>
                    </a:lnTo>
                    <a:lnTo>
                      <a:pt x="32" y="6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53" name="Freeform 497"/>
              <p:cNvSpPr/>
              <p:nvPr/>
            </p:nvSpPr>
            <p:spPr bwMode="auto">
              <a:xfrm>
                <a:off x="4730" y="190"/>
                <a:ext cx="32" cy="88"/>
              </a:xfrm>
              <a:custGeom>
                <a:gdLst>
                  <a:gd fmla="*/ 0 w 32" name="T0"/>
                  <a:gd fmla="*/ 0 h 88" name="T1"/>
                  <a:gd fmla="*/ 0 w 32" name="T2"/>
                  <a:gd fmla="*/ 28 h 88" name="T3"/>
                  <a:gd fmla="*/ 32 w 32" name="T4"/>
                  <a:gd fmla="*/ 88 h 88" name="T5"/>
                  <a:gd fmla="*/ 32 w 32" name="T6"/>
                  <a:gd fmla="*/ 64 h 88" name="T7"/>
                  <a:gd fmla="*/ 0 w 32" name="T8"/>
                  <a:gd fmla="*/ 0 h 88" name="T9"/>
                </a:gdLst>
                <a:cxnLst>
                  <a:cxn ang="0">
                    <a:pos x="T0" y="T1"/>
                  </a:cxn>
                  <a:cxn ang="0">
                    <a:pos x="T2" y="T3"/>
                  </a:cxn>
                  <a:cxn ang="0">
                    <a:pos x="T4" y="T5"/>
                  </a:cxn>
                  <a:cxn ang="0">
                    <a:pos x="T6" y="T7"/>
                  </a:cxn>
                  <a:cxn ang="0">
                    <a:pos x="T8" y="T9"/>
                  </a:cxn>
                </a:cxnLst>
                <a:rect b="b" l="0" r="r" t="0"/>
                <a:pathLst>
                  <a:path h="88" w="32">
                    <a:moveTo>
                      <a:pt x="0" y="0"/>
                    </a:moveTo>
                    <a:lnTo>
                      <a:pt x="0" y="28"/>
                    </a:lnTo>
                    <a:lnTo>
                      <a:pt x="32" y="88"/>
                    </a:lnTo>
                    <a:lnTo>
                      <a:pt x="32" y="6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54" name="Freeform 498"/>
              <p:cNvSpPr/>
              <p:nvPr/>
            </p:nvSpPr>
            <p:spPr bwMode="auto">
              <a:xfrm>
                <a:off x="4516" y="-155"/>
                <a:ext cx="246" cy="489"/>
              </a:xfrm>
              <a:custGeom>
                <a:gdLst>
                  <a:gd fmla="*/ 0 w 246" name="T0"/>
                  <a:gd fmla="*/ 0 h 489" name="T1"/>
                  <a:gd fmla="*/ 0 w 246" name="T2"/>
                  <a:gd fmla="*/ 0 h 489" name="T3"/>
                  <a:gd fmla="*/ 0 w 246" name="T4"/>
                  <a:gd fmla="*/ 50 h 489" name="T5"/>
                  <a:gd fmla="*/ 246 w 246" name="T6"/>
                  <a:gd fmla="*/ 489 h 489" name="T7"/>
                  <a:gd fmla="*/ 246 w 246" name="T8"/>
                  <a:gd fmla="*/ 489 h 489" name="T9"/>
                  <a:gd fmla="*/ 246 w 246" name="T10"/>
                  <a:gd fmla="*/ 463 h 489" name="T11"/>
                  <a:gd fmla="*/ 0 w 246" name="T12"/>
                  <a:gd fmla="*/ 0 h 489" name="T13"/>
                </a:gdLst>
                <a:cxnLst>
                  <a:cxn ang="0">
                    <a:pos x="T0" y="T1"/>
                  </a:cxn>
                  <a:cxn ang="0">
                    <a:pos x="T2" y="T3"/>
                  </a:cxn>
                  <a:cxn ang="0">
                    <a:pos x="T4" y="T5"/>
                  </a:cxn>
                  <a:cxn ang="0">
                    <a:pos x="T6" y="T7"/>
                  </a:cxn>
                  <a:cxn ang="0">
                    <a:pos x="T8" y="T9"/>
                  </a:cxn>
                  <a:cxn ang="0">
                    <a:pos x="T10" y="T11"/>
                  </a:cxn>
                  <a:cxn ang="0">
                    <a:pos x="T12" y="T13"/>
                  </a:cxn>
                </a:cxnLst>
                <a:rect b="b" l="0" r="r" t="0"/>
                <a:pathLst>
                  <a:path h="489" w="246">
                    <a:moveTo>
                      <a:pt x="0" y="0"/>
                    </a:moveTo>
                    <a:lnTo>
                      <a:pt x="0" y="0"/>
                    </a:lnTo>
                    <a:lnTo>
                      <a:pt x="0" y="50"/>
                    </a:lnTo>
                    <a:lnTo>
                      <a:pt x="246" y="489"/>
                    </a:lnTo>
                    <a:lnTo>
                      <a:pt x="246" y="489"/>
                    </a:lnTo>
                    <a:lnTo>
                      <a:pt x="246" y="463"/>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55" name="Freeform 499"/>
              <p:cNvSpPr/>
              <p:nvPr/>
            </p:nvSpPr>
            <p:spPr bwMode="auto">
              <a:xfrm>
                <a:off x="4516" y="-155"/>
                <a:ext cx="246" cy="489"/>
              </a:xfrm>
              <a:custGeom>
                <a:gdLst>
                  <a:gd fmla="*/ 0 w 246" name="T0"/>
                  <a:gd fmla="*/ 0 h 489" name="T1"/>
                  <a:gd fmla="*/ 0 w 246" name="T2"/>
                  <a:gd fmla="*/ 0 h 489" name="T3"/>
                  <a:gd fmla="*/ 0 w 246" name="T4"/>
                  <a:gd fmla="*/ 50 h 489" name="T5"/>
                  <a:gd fmla="*/ 246 w 246" name="T6"/>
                  <a:gd fmla="*/ 489 h 489" name="T7"/>
                  <a:gd fmla="*/ 246 w 246" name="T8"/>
                  <a:gd fmla="*/ 489 h 489" name="T9"/>
                  <a:gd fmla="*/ 246 w 246" name="T10"/>
                  <a:gd fmla="*/ 463 h 489" name="T11"/>
                  <a:gd fmla="*/ 0 w 246" name="T12"/>
                  <a:gd fmla="*/ 0 h 489" name="T13"/>
                </a:gdLst>
                <a:cxnLst>
                  <a:cxn ang="0">
                    <a:pos x="T0" y="T1"/>
                  </a:cxn>
                  <a:cxn ang="0">
                    <a:pos x="T2" y="T3"/>
                  </a:cxn>
                  <a:cxn ang="0">
                    <a:pos x="T4" y="T5"/>
                  </a:cxn>
                  <a:cxn ang="0">
                    <a:pos x="T6" y="T7"/>
                  </a:cxn>
                  <a:cxn ang="0">
                    <a:pos x="T8" y="T9"/>
                  </a:cxn>
                  <a:cxn ang="0">
                    <a:pos x="T10" y="T11"/>
                  </a:cxn>
                  <a:cxn ang="0">
                    <a:pos x="T12" y="T13"/>
                  </a:cxn>
                </a:cxnLst>
                <a:rect b="b" l="0" r="r" t="0"/>
                <a:pathLst>
                  <a:path h="489" w="246">
                    <a:moveTo>
                      <a:pt x="0" y="0"/>
                    </a:moveTo>
                    <a:lnTo>
                      <a:pt x="0" y="0"/>
                    </a:lnTo>
                    <a:lnTo>
                      <a:pt x="0" y="50"/>
                    </a:lnTo>
                    <a:lnTo>
                      <a:pt x="246" y="489"/>
                    </a:lnTo>
                    <a:lnTo>
                      <a:pt x="246" y="489"/>
                    </a:lnTo>
                    <a:lnTo>
                      <a:pt x="246" y="463"/>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56" name="Freeform 500"/>
              <p:cNvSpPr/>
              <p:nvPr/>
            </p:nvSpPr>
            <p:spPr bwMode="auto">
              <a:xfrm>
                <a:off x="4516" y="-65"/>
                <a:ext cx="28" cy="95"/>
              </a:xfrm>
              <a:custGeom>
                <a:gdLst>
                  <a:gd fmla="*/ 0 w 28" name="T0"/>
                  <a:gd fmla="*/ 0 h 95" name="T1"/>
                  <a:gd fmla="*/ 0 w 28" name="T2"/>
                  <a:gd fmla="*/ 0 h 95" name="T3"/>
                  <a:gd fmla="*/ 0 w 28" name="T4"/>
                  <a:gd fmla="*/ 51 h 95" name="T5"/>
                  <a:gd fmla="*/ 28 w 28" name="T6"/>
                  <a:gd fmla="*/ 95 h 95" name="T7"/>
                  <a:gd fmla="*/ 28 w 28" name="T8"/>
                  <a:gd fmla="*/ 49 h 95" name="T9"/>
                  <a:gd fmla="*/ 0 w 28" name="T10"/>
                  <a:gd fmla="*/ 0 h 95" name="T11"/>
                </a:gdLst>
                <a:cxnLst>
                  <a:cxn ang="0">
                    <a:pos x="T0" y="T1"/>
                  </a:cxn>
                  <a:cxn ang="0">
                    <a:pos x="T2" y="T3"/>
                  </a:cxn>
                  <a:cxn ang="0">
                    <a:pos x="T4" y="T5"/>
                  </a:cxn>
                  <a:cxn ang="0">
                    <a:pos x="T6" y="T7"/>
                  </a:cxn>
                  <a:cxn ang="0">
                    <a:pos x="T8" y="T9"/>
                  </a:cxn>
                  <a:cxn ang="0">
                    <a:pos x="T10" y="T11"/>
                  </a:cxn>
                </a:cxnLst>
                <a:rect b="b" l="0" r="r" t="0"/>
                <a:pathLst>
                  <a:path h="95" w="28">
                    <a:moveTo>
                      <a:pt x="0" y="0"/>
                    </a:moveTo>
                    <a:lnTo>
                      <a:pt x="0" y="0"/>
                    </a:lnTo>
                    <a:lnTo>
                      <a:pt x="0" y="51"/>
                    </a:lnTo>
                    <a:lnTo>
                      <a:pt x="28" y="95"/>
                    </a:lnTo>
                    <a:lnTo>
                      <a:pt x="28" y="49"/>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57" name="Freeform 501"/>
              <p:cNvSpPr/>
              <p:nvPr/>
            </p:nvSpPr>
            <p:spPr bwMode="auto">
              <a:xfrm>
                <a:off x="4516" y="-65"/>
                <a:ext cx="28" cy="95"/>
              </a:xfrm>
              <a:custGeom>
                <a:gdLst>
                  <a:gd fmla="*/ 0 w 28" name="T0"/>
                  <a:gd fmla="*/ 0 h 95" name="T1"/>
                  <a:gd fmla="*/ 0 w 28" name="T2"/>
                  <a:gd fmla="*/ 0 h 95" name="T3"/>
                  <a:gd fmla="*/ 0 w 28" name="T4"/>
                  <a:gd fmla="*/ 51 h 95" name="T5"/>
                  <a:gd fmla="*/ 28 w 28" name="T6"/>
                  <a:gd fmla="*/ 95 h 95" name="T7"/>
                  <a:gd fmla="*/ 28 w 28" name="T8"/>
                  <a:gd fmla="*/ 49 h 95" name="T9"/>
                  <a:gd fmla="*/ 0 w 28" name="T10"/>
                  <a:gd fmla="*/ 0 h 95" name="T11"/>
                </a:gdLst>
                <a:cxnLst>
                  <a:cxn ang="0">
                    <a:pos x="T0" y="T1"/>
                  </a:cxn>
                  <a:cxn ang="0">
                    <a:pos x="T2" y="T3"/>
                  </a:cxn>
                  <a:cxn ang="0">
                    <a:pos x="T4" y="T5"/>
                  </a:cxn>
                  <a:cxn ang="0">
                    <a:pos x="T6" y="T7"/>
                  </a:cxn>
                  <a:cxn ang="0">
                    <a:pos x="T8" y="T9"/>
                  </a:cxn>
                  <a:cxn ang="0">
                    <a:pos x="T10" y="T11"/>
                  </a:cxn>
                </a:cxnLst>
                <a:rect b="b" l="0" r="r" t="0"/>
                <a:pathLst>
                  <a:path h="95" w="28">
                    <a:moveTo>
                      <a:pt x="0" y="0"/>
                    </a:moveTo>
                    <a:lnTo>
                      <a:pt x="0" y="0"/>
                    </a:lnTo>
                    <a:lnTo>
                      <a:pt x="0" y="51"/>
                    </a:lnTo>
                    <a:lnTo>
                      <a:pt x="28" y="95"/>
                    </a:lnTo>
                    <a:lnTo>
                      <a:pt x="28" y="49"/>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58" name="Freeform 502"/>
              <p:cNvSpPr/>
              <p:nvPr/>
            </p:nvSpPr>
            <p:spPr bwMode="auto">
              <a:xfrm>
                <a:off x="4568" y="26"/>
                <a:ext cx="54" cy="136"/>
              </a:xfrm>
              <a:custGeom>
                <a:gdLst>
                  <a:gd fmla="*/ 0 w 54" name="T0"/>
                  <a:gd fmla="*/ 0 h 136" name="T1"/>
                  <a:gd fmla="*/ 0 w 54" name="T2"/>
                  <a:gd fmla="*/ 0 h 136" name="T3"/>
                  <a:gd fmla="*/ 0 w 54" name="T4"/>
                  <a:gd fmla="*/ 44 h 136" name="T5"/>
                  <a:gd fmla="*/ 54 w 54" name="T6"/>
                  <a:gd fmla="*/ 136 h 136" name="T7"/>
                  <a:gd fmla="*/ 54 w 54" name="T8"/>
                  <a:gd fmla="*/ 96 h 136" name="T9"/>
                  <a:gd fmla="*/ 0 w 54" name="T10"/>
                  <a:gd fmla="*/ 0 h 136" name="T11"/>
                </a:gdLst>
                <a:cxnLst>
                  <a:cxn ang="0">
                    <a:pos x="T0" y="T1"/>
                  </a:cxn>
                  <a:cxn ang="0">
                    <a:pos x="T2" y="T3"/>
                  </a:cxn>
                  <a:cxn ang="0">
                    <a:pos x="T4" y="T5"/>
                  </a:cxn>
                  <a:cxn ang="0">
                    <a:pos x="T6" y="T7"/>
                  </a:cxn>
                  <a:cxn ang="0">
                    <a:pos x="T8" y="T9"/>
                  </a:cxn>
                  <a:cxn ang="0">
                    <a:pos x="T10" y="T11"/>
                  </a:cxn>
                </a:cxnLst>
                <a:rect b="b" l="0" r="r" t="0"/>
                <a:pathLst>
                  <a:path h="136" w="54">
                    <a:moveTo>
                      <a:pt x="0" y="0"/>
                    </a:moveTo>
                    <a:lnTo>
                      <a:pt x="0" y="0"/>
                    </a:lnTo>
                    <a:lnTo>
                      <a:pt x="0" y="44"/>
                    </a:lnTo>
                    <a:lnTo>
                      <a:pt x="54" y="136"/>
                    </a:lnTo>
                    <a:lnTo>
                      <a:pt x="54" y="9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59" name="Freeform 503"/>
              <p:cNvSpPr/>
              <p:nvPr/>
            </p:nvSpPr>
            <p:spPr bwMode="auto">
              <a:xfrm>
                <a:off x="4568" y="26"/>
                <a:ext cx="54" cy="136"/>
              </a:xfrm>
              <a:custGeom>
                <a:gdLst>
                  <a:gd fmla="*/ 0 w 54" name="T0"/>
                  <a:gd fmla="*/ 0 h 136" name="T1"/>
                  <a:gd fmla="*/ 0 w 54" name="T2"/>
                  <a:gd fmla="*/ 0 h 136" name="T3"/>
                  <a:gd fmla="*/ 0 w 54" name="T4"/>
                  <a:gd fmla="*/ 44 h 136" name="T5"/>
                  <a:gd fmla="*/ 54 w 54" name="T6"/>
                  <a:gd fmla="*/ 136 h 136" name="T7"/>
                  <a:gd fmla="*/ 54 w 54" name="T8"/>
                  <a:gd fmla="*/ 96 h 136" name="T9"/>
                  <a:gd fmla="*/ 0 w 54" name="T10"/>
                  <a:gd fmla="*/ 0 h 136" name="T11"/>
                </a:gdLst>
                <a:cxnLst>
                  <a:cxn ang="0">
                    <a:pos x="T0" y="T1"/>
                  </a:cxn>
                  <a:cxn ang="0">
                    <a:pos x="T2" y="T3"/>
                  </a:cxn>
                  <a:cxn ang="0">
                    <a:pos x="T4" y="T5"/>
                  </a:cxn>
                  <a:cxn ang="0">
                    <a:pos x="T6" y="T7"/>
                  </a:cxn>
                  <a:cxn ang="0">
                    <a:pos x="T8" y="T9"/>
                  </a:cxn>
                  <a:cxn ang="0">
                    <a:pos x="T10" y="T11"/>
                  </a:cxn>
                </a:cxnLst>
                <a:rect b="b" l="0" r="r" t="0"/>
                <a:pathLst>
                  <a:path h="136" w="54">
                    <a:moveTo>
                      <a:pt x="0" y="0"/>
                    </a:moveTo>
                    <a:lnTo>
                      <a:pt x="0" y="0"/>
                    </a:lnTo>
                    <a:lnTo>
                      <a:pt x="0" y="44"/>
                    </a:lnTo>
                    <a:lnTo>
                      <a:pt x="54" y="136"/>
                    </a:lnTo>
                    <a:lnTo>
                      <a:pt x="54" y="9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60" name="Freeform 504"/>
              <p:cNvSpPr/>
              <p:nvPr/>
            </p:nvSpPr>
            <p:spPr bwMode="auto">
              <a:xfrm>
                <a:off x="4646" y="166"/>
                <a:ext cx="38" cy="100"/>
              </a:xfrm>
              <a:custGeom>
                <a:gdLst>
                  <a:gd fmla="*/ 0 w 38" name="T0"/>
                  <a:gd fmla="*/ 0 h 100" name="T1"/>
                  <a:gd fmla="*/ 0 w 38" name="T2"/>
                  <a:gd fmla="*/ 0 h 100" name="T3"/>
                  <a:gd fmla="*/ 0 w 38" name="T4"/>
                  <a:gd fmla="*/ 36 h 100" name="T5"/>
                  <a:gd fmla="*/ 38 w 38" name="T6"/>
                  <a:gd fmla="*/ 100 h 100" name="T7"/>
                  <a:gd fmla="*/ 38 w 38" name="T8"/>
                  <a:gd fmla="*/ 68 h 100" name="T9"/>
                  <a:gd fmla="*/ 0 w 38" name="T10"/>
                  <a:gd fmla="*/ 0 h 100" name="T11"/>
                </a:gdLst>
                <a:cxnLst>
                  <a:cxn ang="0">
                    <a:pos x="T0" y="T1"/>
                  </a:cxn>
                  <a:cxn ang="0">
                    <a:pos x="T2" y="T3"/>
                  </a:cxn>
                  <a:cxn ang="0">
                    <a:pos x="T4" y="T5"/>
                  </a:cxn>
                  <a:cxn ang="0">
                    <a:pos x="T6" y="T7"/>
                  </a:cxn>
                  <a:cxn ang="0">
                    <a:pos x="T8" y="T9"/>
                  </a:cxn>
                  <a:cxn ang="0">
                    <a:pos x="T10" y="T11"/>
                  </a:cxn>
                </a:cxnLst>
                <a:rect b="b" l="0" r="r" t="0"/>
                <a:pathLst>
                  <a:path h="100" w="38">
                    <a:moveTo>
                      <a:pt x="0" y="0"/>
                    </a:moveTo>
                    <a:lnTo>
                      <a:pt x="0" y="0"/>
                    </a:lnTo>
                    <a:lnTo>
                      <a:pt x="0" y="36"/>
                    </a:lnTo>
                    <a:lnTo>
                      <a:pt x="38" y="100"/>
                    </a:lnTo>
                    <a:lnTo>
                      <a:pt x="38" y="6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61" name="Freeform 505"/>
              <p:cNvSpPr/>
              <p:nvPr/>
            </p:nvSpPr>
            <p:spPr bwMode="auto">
              <a:xfrm>
                <a:off x="4646" y="166"/>
                <a:ext cx="38" cy="100"/>
              </a:xfrm>
              <a:custGeom>
                <a:gdLst>
                  <a:gd fmla="*/ 0 w 38" name="T0"/>
                  <a:gd fmla="*/ 0 h 100" name="T1"/>
                  <a:gd fmla="*/ 0 w 38" name="T2"/>
                  <a:gd fmla="*/ 0 h 100" name="T3"/>
                  <a:gd fmla="*/ 0 w 38" name="T4"/>
                  <a:gd fmla="*/ 36 h 100" name="T5"/>
                  <a:gd fmla="*/ 38 w 38" name="T6"/>
                  <a:gd fmla="*/ 100 h 100" name="T7"/>
                  <a:gd fmla="*/ 38 w 38" name="T8"/>
                  <a:gd fmla="*/ 68 h 100" name="T9"/>
                  <a:gd fmla="*/ 0 w 38" name="T10"/>
                  <a:gd fmla="*/ 0 h 100" name="T11"/>
                </a:gdLst>
                <a:cxnLst>
                  <a:cxn ang="0">
                    <a:pos x="T0" y="T1"/>
                  </a:cxn>
                  <a:cxn ang="0">
                    <a:pos x="T2" y="T3"/>
                  </a:cxn>
                  <a:cxn ang="0">
                    <a:pos x="T4" y="T5"/>
                  </a:cxn>
                  <a:cxn ang="0">
                    <a:pos x="T6" y="T7"/>
                  </a:cxn>
                  <a:cxn ang="0">
                    <a:pos x="T8" y="T9"/>
                  </a:cxn>
                  <a:cxn ang="0">
                    <a:pos x="T10" y="T11"/>
                  </a:cxn>
                </a:cxnLst>
                <a:rect b="b" l="0" r="r" t="0"/>
                <a:pathLst>
                  <a:path h="100" w="38">
                    <a:moveTo>
                      <a:pt x="0" y="0"/>
                    </a:moveTo>
                    <a:lnTo>
                      <a:pt x="0" y="0"/>
                    </a:lnTo>
                    <a:lnTo>
                      <a:pt x="0" y="36"/>
                    </a:lnTo>
                    <a:lnTo>
                      <a:pt x="38" y="100"/>
                    </a:lnTo>
                    <a:lnTo>
                      <a:pt x="38" y="6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62" name="Freeform 506"/>
              <p:cNvSpPr/>
              <p:nvPr/>
            </p:nvSpPr>
            <p:spPr bwMode="auto">
              <a:xfrm>
                <a:off x="4708" y="276"/>
                <a:ext cx="16" cy="56"/>
              </a:xfrm>
              <a:custGeom>
                <a:gdLst>
                  <a:gd fmla="*/ 0 w 16" name="T0"/>
                  <a:gd fmla="*/ 0 h 56" name="T1"/>
                  <a:gd fmla="*/ 0 w 16" name="T2"/>
                  <a:gd fmla="*/ 30 h 56" name="T3"/>
                  <a:gd fmla="*/ 16 w 16" name="T4"/>
                  <a:gd fmla="*/ 56 h 56" name="T5"/>
                  <a:gd fmla="*/ 16 w 16" name="T6"/>
                  <a:gd fmla="*/ 56 h 56" name="T7"/>
                  <a:gd fmla="*/ 16 w 16" name="T8"/>
                  <a:gd fmla="*/ 28 h 56" name="T9"/>
                  <a:gd fmla="*/ 0 w 16" name="T10"/>
                  <a:gd fmla="*/ 0 h 56" name="T11"/>
                </a:gdLst>
                <a:cxnLst>
                  <a:cxn ang="0">
                    <a:pos x="T0" y="T1"/>
                  </a:cxn>
                  <a:cxn ang="0">
                    <a:pos x="T2" y="T3"/>
                  </a:cxn>
                  <a:cxn ang="0">
                    <a:pos x="T4" y="T5"/>
                  </a:cxn>
                  <a:cxn ang="0">
                    <a:pos x="T6" y="T7"/>
                  </a:cxn>
                  <a:cxn ang="0">
                    <a:pos x="T8" y="T9"/>
                  </a:cxn>
                  <a:cxn ang="0">
                    <a:pos x="T10" y="T11"/>
                  </a:cxn>
                </a:cxnLst>
                <a:rect b="b" l="0" r="r" t="0"/>
                <a:pathLst>
                  <a:path h="56" w="16">
                    <a:moveTo>
                      <a:pt x="0" y="0"/>
                    </a:moveTo>
                    <a:lnTo>
                      <a:pt x="0" y="30"/>
                    </a:lnTo>
                    <a:lnTo>
                      <a:pt x="16" y="56"/>
                    </a:lnTo>
                    <a:lnTo>
                      <a:pt x="16" y="56"/>
                    </a:lnTo>
                    <a:lnTo>
                      <a:pt x="16" y="2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63" name="Freeform 507"/>
              <p:cNvSpPr/>
              <p:nvPr/>
            </p:nvSpPr>
            <p:spPr bwMode="auto">
              <a:xfrm>
                <a:off x="4708" y="276"/>
                <a:ext cx="16" cy="56"/>
              </a:xfrm>
              <a:custGeom>
                <a:gdLst>
                  <a:gd fmla="*/ 0 w 16" name="T0"/>
                  <a:gd fmla="*/ 0 h 56" name="T1"/>
                  <a:gd fmla="*/ 0 w 16" name="T2"/>
                  <a:gd fmla="*/ 30 h 56" name="T3"/>
                  <a:gd fmla="*/ 16 w 16" name="T4"/>
                  <a:gd fmla="*/ 56 h 56" name="T5"/>
                  <a:gd fmla="*/ 16 w 16" name="T6"/>
                  <a:gd fmla="*/ 56 h 56" name="T7"/>
                  <a:gd fmla="*/ 16 w 16" name="T8"/>
                  <a:gd fmla="*/ 28 h 56" name="T9"/>
                  <a:gd fmla="*/ 0 w 16" name="T10"/>
                  <a:gd fmla="*/ 0 h 56" name="T11"/>
                </a:gdLst>
                <a:cxnLst>
                  <a:cxn ang="0">
                    <a:pos x="T0" y="T1"/>
                  </a:cxn>
                  <a:cxn ang="0">
                    <a:pos x="T2" y="T3"/>
                  </a:cxn>
                  <a:cxn ang="0">
                    <a:pos x="T4" y="T5"/>
                  </a:cxn>
                  <a:cxn ang="0">
                    <a:pos x="T6" y="T7"/>
                  </a:cxn>
                  <a:cxn ang="0">
                    <a:pos x="T8" y="T9"/>
                  </a:cxn>
                  <a:cxn ang="0">
                    <a:pos x="T10" y="T11"/>
                  </a:cxn>
                </a:cxnLst>
                <a:rect b="b" l="0" r="r" t="0"/>
                <a:pathLst>
                  <a:path h="56" w="16">
                    <a:moveTo>
                      <a:pt x="0" y="0"/>
                    </a:moveTo>
                    <a:lnTo>
                      <a:pt x="0" y="30"/>
                    </a:lnTo>
                    <a:lnTo>
                      <a:pt x="16" y="56"/>
                    </a:lnTo>
                    <a:lnTo>
                      <a:pt x="16" y="56"/>
                    </a:lnTo>
                    <a:lnTo>
                      <a:pt x="16" y="2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64" name="Freeform 508"/>
              <p:cNvSpPr/>
              <p:nvPr/>
            </p:nvSpPr>
            <p:spPr bwMode="auto">
              <a:xfrm>
                <a:off x="4748" y="346"/>
                <a:ext cx="14" cy="48"/>
              </a:xfrm>
              <a:custGeom>
                <a:gdLst>
                  <a:gd fmla="*/ 0 w 14" name="T0"/>
                  <a:gd fmla="*/ 0 h 48" name="T1"/>
                  <a:gd fmla="*/ 0 w 14" name="T2"/>
                  <a:gd fmla="*/ 26 h 48" name="T3"/>
                  <a:gd fmla="*/ 14 w 14" name="T4"/>
                  <a:gd fmla="*/ 48 h 48" name="T5"/>
                  <a:gd fmla="*/ 14 w 14" name="T6"/>
                  <a:gd fmla="*/ 24 h 48" name="T7"/>
                  <a:gd fmla="*/ 0 w 14" name="T8"/>
                  <a:gd fmla="*/ 0 h 48" name="T9"/>
                </a:gdLst>
                <a:cxnLst>
                  <a:cxn ang="0">
                    <a:pos x="T0" y="T1"/>
                  </a:cxn>
                  <a:cxn ang="0">
                    <a:pos x="T2" y="T3"/>
                  </a:cxn>
                  <a:cxn ang="0">
                    <a:pos x="T4" y="T5"/>
                  </a:cxn>
                  <a:cxn ang="0">
                    <a:pos x="T6" y="T7"/>
                  </a:cxn>
                  <a:cxn ang="0">
                    <a:pos x="T8" y="T9"/>
                  </a:cxn>
                </a:cxnLst>
                <a:rect b="b" l="0" r="r" t="0"/>
                <a:pathLst>
                  <a:path h="48" w="14">
                    <a:moveTo>
                      <a:pt x="0" y="0"/>
                    </a:moveTo>
                    <a:lnTo>
                      <a:pt x="0" y="26"/>
                    </a:lnTo>
                    <a:lnTo>
                      <a:pt x="14" y="48"/>
                    </a:lnTo>
                    <a:lnTo>
                      <a:pt x="14"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65" name="Freeform 509"/>
              <p:cNvSpPr/>
              <p:nvPr/>
            </p:nvSpPr>
            <p:spPr bwMode="auto">
              <a:xfrm>
                <a:off x="4748" y="346"/>
                <a:ext cx="14" cy="48"/>
              </a:xfrm>
              <a:custGeom>
                <a:gdLst>
                  <a:gd fmla="*/ 0 w 14" name="T0"/>
                  <a:gd fmla="*/ 0 h 48" name="T1"/>
                  <a:gd fmla="*/ 0 w 14" name="T2"/>
                  <a:gd fmla="*/ 26 h 48" name="T3"/>
                  <a:gd fmla="*/ 14 w 14" name="T4"/>
                  <a:gd fmla="*/ 48 h 48" name="T5"/>
                  <a:gd fmla="*/ 14 w 14" name="T6"/>
                  <a:gd fmla="*/ 24 h 48" name="T7"/>
                  <a:gd fmla="*/ 0 w 14" name="T8"/>
                  <a:gd fmla="*/ 0 h 48" name="T9"/>
                </a:gdLst>
                <a:cxnLst>
                  <a:cxn ang="0">
                    <a:pos x="T0" y="T1"/>
                  </a:cxn>
                  <a:cxn ang="0">
                    <a:pos x="T2" y="T3"/>
                  </a:cxn>
                  <a:cxn ang="0">
                    <a:pos x="T4" y="T5"/>
                  </a:cxn>
                  <a:cxn ang="0">
                    <a:pos x="T6" y="T7"/>
                  </a:cxn>
                  <a:cxn ang="0">
                    <a:pos x="T8" y="T9"/>
                  </a:cxn>
                </a:cxnLst>
                <a:rect b="b" l="0" r="r" t="0"/>
                <a:pathLst>
                  <a:path h="48" w="14">
                    <a:moveTo>
                      <a:pt x="0" y="0"/>
                    </a:moveTo>
                    <a:lnTo>
                      <a:pt x="0" y="26"/>
                    </a:lnTo>
                    <a:lnTo>
                      <a:pt x="14" y="48"/>
                    </a:lnTo>
                    <a:lnTo>
                      <a:pt x="14" y="2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66" name="Freeform 510"/>
              <p:cNvSpPr/>
              <p:nvPr/>
            </p:nvSpPr>
            <p:spPr bwMode="auto">
              <a:xfrm>
                <a:off x="4516" y="26"/>
                <a:ext cx="56" cy="136"/>
              </a:xfrm>
              <a:custGeom>
                <a:gdLst>
                  <a:gd fmla="*/ 0 w 56" name="T0"/>
                  <a:gd fmla="*/ 0 h 136" name="T1"/>
                  <a:gd fmla="*/ 0 w 56" name="T2"/>
                  <a:gd fmla="*/ 0 h 136" name="T3"/>
                  <a:gd fmla="*/ 0 w 56" name="T4"/>
                  <a:gd fmla="*/ 50 h 136" name="T5"/>
                  <a:gd fmla="*/ 56 w 56" name="T6"/>
                  <a:gd fmla="*/ 136 h 136" name="T7"/>
                  <a:gd fmla="*/ 56 w 56" name="T8"/>
                  <a:gd fmla="*/ 92 h 136" name="T9"/>
                  <a:gd fmla="*/ 0 w 56" name="T10"/>
                  <a:gd fmla="*/ 0 h 136" name="T11"/>
                </a:gdLst>
                <a:cxnLst>
                  <a:cxn ang="0">
                    <a:pos x="T0" y="T1"/>
                  </a:cxn>
                  <a:cxn ang="0">
                    <a:pos x="T2" y="T3"/>
                  </a:cxn>
                  <a:cxn ang="0">
                    <a:pos x="T4" y="T5"/>
                  </a:cxn>
                  <a:cxn ang="0">
                    <a:pos x="T6" y="T7"/>
                  </a:cxn>
                  <a:cxn ang="0">
                    <a:pos x="T8" y="T9"/>
                  </a:cxn>
                  <a:cxn ang="0">
                    <a:pos x="T10" y="T11"/>
                  </a:cxn>
                </a:cxnLst>
                <a:rect b="b" l="0" r="r" t="0"/>
                <a:pathLst>
                  <a:path h="136" w="56">
                    <a:moveTo>
                      <a:pt x="0" y="0"/>
                    </a:moveTo>
                    <a:lnTo>
                      <a:pt x="0" y="0"/>
                    </a:lnTo>
                    <a:lnTo>
                      <a:pt x="0" y="50"/>
                    </a:lnTo>
                    <a:lnTo>
                      <a:pt x="56" y="136"/>
                    </a:lnTo>
                    <a:lnTo>
                      <a:pt x="56" y="9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67" name="Freeform 511"/>
              <p:cNvSpPr/>
              <p:nvPr/>
            </p:nvSpPr>
            <p:spPr bwMode="auto">
              <a:xfrm>
                <a:off x="4516" y="26"/>
                <a:ext cx="56" cy="136"/>
              </a:xfrm>
              <a:custGeom>
                <a:gdLst>
                  <a:gd fmla="*/ 0 w 56" name="T0"/>
                  <a:gd fmla="*/ 0 h 136" name="T1"/>
                  <a:gd fmla="*/ 0 w 56" name="T2"/>
                  <a:gd fmla="*/ 0 h 136" name="T3"/>
                  <a:gd fmla="*/ 0 w 56" name="T4"/>
                  <a:gd fmla="*/ 50 h 136" name="T5"/>
                  <a:gd fmla="*/ 56 w 56" name="T6"/>
                  <a:gd fmla="*/ 136 h 136" name="T7"/>
                  <a:gd fmla="*/ 56 w 56" name="T8"/>
                  <a:gd fmla="*/ 92 h 136" name="T9"/>
                  <a:gd fmla="*/ 0 w 56" name="T10"/>
                  <a:gd fmla="*/ 0 h 136" name="T11"/>
                </a:gdLst>
                <a:cxnLst>
                  <a:cxn ang="0">
                    <a:pos x="T0" y="T1"/>
                  </a:cxn>
                  <a:cxn ang="0">
                    <a:pos x="T2" y="T3"/>
                  </a:cxn>
                  <a:cxn ang="0">
                    <a:pos x="T4" y="T5"/>
                  </a:cxn>
                  <a:cxn ang="0">
                    <a:pos x="T6" y="T7"/>
                  </a:cxn>
                  <a:cxn ang="0">
                    <a:pos x="T8" y="T9"/>
                  </a:cxn>
                  <a:cxn ang="0">
                    <a:pos x="T10" y="T11"/>
                  </a:cxn>
                </a:cxnLst>
                <a:rect b="b" l="0" r="r" t="0"/>
                <a:pathLst>
                  <a:path h="136" w="56">
                    <a:moveTo>
                      <a:pt x="0" y="0"/>
                    </a:moveTo>
                    <a:lnTo>
                      <a:pt x="0" y="0"/>
                    </a:lnTo>
                    <a:lnTo>
                      <a:pt x="0" y="50"/>
                    </a:lnTo>
                    <a:lnTo>
                      <a:pt x="56" y="136"/>
                    </a:lnTo>
                    <a:lnTo>
                      <a:pt x="56" y="9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68" name="Freeform 512"/>
              <p:cNvSpPr/>
              <p:nvPr/>
            </p:nvSpPr>
            <p:spPr bwMode="auto">
              <a:xfrm>
                <a:off x="4596" y="158"/>
                <a:ext cx="166" cy="298"/>
              </a:xfrm>
              <a:custGeom>
                <a:gdLst>
                  <a:gd fmla="*/ 0 w 166" name="T0"/>
                  <a:gd fmla="*/ 0 h 298" name="T1"/>
                  <a:gd fmla="*/ 0 w 166" name="T2"/>
                  <a:gd fmla="*/ 42 h 298" name="T3"/>
                  <a:gd fmla="*/ 166 w 166" name="T4"/>
                  <a:gd fmla="*/ 298 h 298" name="T5"/>
                  <a:gd fmla="*/ 166 w 166" name="T6"/>
                  <a:gd fmla="*/ 272 h 298" name="T7"/>
                  <a:gd fmla="*/ 0 w 166" name="T8"/>
                  <a:gd fmla="*/ 0 h 298" name="T9"/>
                </a:gdLst>
                <a:cxnLst>
                  <a:cxn ang="0">
                    <a:pos x="T0" y="T1"/>
                  </a:cxn>
                  <a:cxn ang="0">
                    <a:pos x="T2" y="T3"/>
                  </a:cxn>
                  <a:cxn ang="0">
                    <a:pos x="T4" y="T5"/>
                  </a:cxn>
                  <a:cxn ang="0">
                    <a:pos x="T6" y="T7"/>
                  </a:cxn>
                  <a:cxn ang="0">
                    <a:pos x="T8" y="T9"/>
                  </a:cxn>
                </a:cxnLst>
                <a:rect b="b" l="0" r="r" t="0"/>
                <a:pathLst>
                  <a:path h="298" w="166">
                    <a:moveTo>
                      <a:pt x="0" y="0"/>
                    </a:moveTo>
                    <a:lnTo>
                      <a:pt x="0" y="42"/>
                    </a:lnTo>
                    <a:lnTo>
                      <a:pt x="166" y="298"/>
                    </a:lnTo>
                    <a:lnTo>
                      <a:pt x="166" y="27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69" name="Freeform 513"/>
              <p:cNvSpPr/>
              <p:nvPr/>
            </p:nvSpPr>
            <p:spPr bwMode="auto">
              <a:xfrm>
                <a:off x="4596" y="158"/>
                <a:ext cx="166" cy="298"/>
              </a:xfrm>
              <a:custGeom>
                <a:gdLst>
                  <a:gd fmla="*/ 0 w 166" name="T0"/>
                  <a:gd fmla="*/ 0 h 298" name="T1"/>
                  <a:gd fmla="*/ 0 w 166" name="T2"/>
                  <a:gd fmla="*/ 42 h 298" name="T3"/>
                  <a:gd fmla="*/ 166 w 166" name="T4"/>
                  <a:gd fmla="*/ 298 h 298" name="T5"/>
                  <a:gd fmla="*/ 166 w 166" name="T6"/>
                  <a:gd fmla="*/ 272 h 298" name="T7"/>
                  <a:gd fmla="*/ 0 w 166" name="T8"/>
                  <a:gd fmla="*/ 0 h 298" name="T9"/>
                </a:gdLst>
                <a:cxnLst>
                  <a:cxn ang="0">
                    <a:pos x="T0" y="T1"/>
                  </a:cxn>
                  <a:cxn ang="0">
                    <a:pos x="T2" y="T3"/>
                  </a:cxn>
                  <a:cxn ang="0">
                    <a:pos x="T4" y="T5"/>
                  </a:cxn>
                  <a:cxn ang="0">
                    <a:pos x="T6" y="T7"/>
                  </a:cxn>
                  <a:cxn ang="0">
                    <a:pos x="T8" y="T9"/>
                  </a:cxn>
                </a:cxnLst>
                <a:rect b="b" l="0" r="r" t="0"/>
                <a:pathLst>
                  <a:path h="298" w="166">
                    <a:moveTo>
                      <a:pt x="0" y="0"/>
                    </a:moveTo>
                    <a:lnTo>
                      <a:pt x="0" y="42"/>
                    </a:lnTo>
                    <a:lnTo>
                      <a:pt x="166" y="298"/>
                    </a:lnTo>
                    <a:lnTo>
                      <a:pt x="166" y="27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70" name="Freeform 514"/>
              <p:cNvSpPr/>
              <p:nvPr/>
            </p:nvSpPr>
            <p:spPr bwMode="auto">
              <a:xfrm>
                <a:off x="4516" y="120"/>
                <a:ext cx="94" cy="182"/>
              </a:xfrm>
              <a:custGeom>
                <a:gdLst>
                  <a:gd fmla="*/ 0 w 94" name="T0"/>
                  <a:gd fmla="*/ 0 h 182" name="T1"/>
                  <a:gd fmla="*/ 0 w 94" name="T2"/>
                  <a:gd fmla="*/ 0 h 182" name="T3"/>
                  <a:gd fmla="*/ 0 w 94" name="T4"/>
                  <a:gd fmla="*/ 50 h 182" name="T5"/>
                  <a:gd fmla="*/ 94 w 94" name="T6"/>
                  <a:gd fmla="*/ 182 h 182" name="T7"/>
                  <a:gd fmla="*/ 94 w 94" name="T8"/>
                  <a:gd fmla="*/ 140 h 182" name="T9"/>
                  <a:gd fmla="*/ 0 w 94" name="T10"/>
                  <a:gd fmla="*/ 0 h 182" name="T11"/>
                </a:gdLst>
                <a:cxnLst>
                  <a:cxn ang="0">
                    <a:pos x="T0" y="T1"/>
                  </a:cxn>
                  <a:cxn ang="0">
                    <a:pos x="T2" y="T3"/>
                  </a:cxn>
                  <a:cxn ang="0">
                    <a:pos x="T4" y="T5"/>
                  </a:cxn>
                  <a:cxn ang="0">
                    <a:pos x="T6" y="T7"/>
                  </a:cxn>
                  <a:cxn ang="0">
                    <a:pos x="T8" y="T9"/>
                  </a:cxn>
                  <a:cxn ang="0">
                    <a:pos x="T10" y="T11"/>
                  </a:cxn>
                </a:cxnLst>
                <a:rect b="b" l="0" r="r" t="0"/>
                <a:pathLst>
                  <a:path h="182" w="94">
                    <a:moveTo>
                      <a:pt x="0" y="0"/>
                    </a:moveTo>
                    <a:lnTo>
                      <a:pt x="0" y="0"/>
                    </a:lnTo>
                    <a:lnTo>
                      <a:pt x="0" y="50"/>
                    </a:lnTo>
                    <a:lnTo>
                      <a:pt x="94" y="182"/>
                    </a:lnTo>
                    <a:lnTo>
                      <a:pt x="94" y="14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71" name="Freeform 515"/>
              <p:cNvSpPr/>
              <p:nvPr/>
            </p:nvSpPr>
            <p:spPr bwMode="auto">
              <a:xfrm>
                <a:off x="4516" y="120"/>
                <a:ext cx="94" cy="182"/>
              </a:xfrm>
              <a:custGeom>
                <a:gdLst>
                  <a:gd fmla="*/ 0 w 94" name="T0"/>
                  <a:gd fmla="*/ 0 h 182" name="T1"/>
                  <a:gd fmla="*/ 0 w 94" name="T2"/>
                  <a:gd fmla="*/ 0 h 182" name="T3"/>
                  <a:gd fmla="*/ 0 w 94" name="T4"/>
                  <a:gd fmla="*/ 50 h 182" name="T5"/>
                  <a:gd fmla="*/ 94 w 94" name="T6"/>
                  <a:gd fmla="*/ 182 h 182" name="T7"/>
                  <a:gd fmla="*/ 94 w 94" name="T8"/>
                  <a:gd fmla="*/ 140 h 182" name="T9"/>
                  <a:gd fmla="*/ 0 w 94" name="T10"/>
                  <a:gd fmla="*/ 0 h 182" name="T11"/>
                </a:gdLst>
                <a:cxnLst>
                  <a:cxn ang="0">
                    <a:pos x="T0" y="T1"/>
                  </a:cxn>
                  <a:cxn ang="0">
                    <a:pos x="T2" y="T3"/>
                  </a:cxn>
                  <a:cxn ang="0">
                    <a:pos x="T4" y="T5"/>
                  </a:cxn>
                  <a:cxn ang="0">
                    <a:pos x="T6" y="T7"/>
                  </a:cxn>
                  <a:cxn ang="0">
                    <a:pos x="T8" y="T9"/>
                  </a:cxn>
                  <a:cxn ang="0">
                    <a:pos x="T10" y="T11"/>
                  </a:cxn>
                </a:cxnLst>
                <a:rect b="b" l="0" r="r" t="0"/>
                <a:pathLst>
                  <a:path h="182" w="94">
                    <a:moveTo>
                      <a:pt x="0" y="0"/>
                    </a:moveTo>
                    <a:lnTo>
                      <a:pt x="0" y="0"/>
                    </a:lnTo>
                    <a:lnTo>
                      <a:pt x="0" y="50"/>
                    </a:lnTo>
                    <a:lnTo>
                      <a:pt x="94" y="182"/>
                    </a:lnTo>
                    <a:lnTo>
                      <a:pt x="94" y="14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72" name="Freeform 516"/>
              <p:cNvSpPr/>
              <p:nvPr/>
            </p:nvSpPr>
            <p:spPr bwMode="auto">
              <a:xfrm>
                <a:off x="4634" y="296"/>
                <a:ext cx="44" cy="102"/>
              </a:xfrm>
              <a:custGeom>
                <a:gdLst>
                  <a:gd fmla="*/ 0 w 44" name="T0"/>
                  <a:gd fmla="*/ 0 h 102" name="T1"/>
                  <a:gd fmla="*/ 0 w 44" name="T2"/>
                  <a:gd fmla="*/ 38 h 102" name="T3"/>
                  <a:gd fmla="*/ 44 w 44" name="T4"/>
                  <a:gd fmla="*/ 102 h 102" name="T5"/>
                  <a:gd fmla="*/ 44 w 44" name="T6"/>
                  <a:gd fmla="*/ 102 h 102" name="T7"/>
                  <a:gd fmla="*/ 44 w 44" name="T8"/>
                  <a:gd fmla="*/ 68 h 102" name="T9"/>
                  <a:gd fmla="*/ 0 w 44" name="T10"/>
                  <a:gd fmla="*/ 0 h 102" name="T11"/>
                </a:gdLst>
                <a:cxnLst>
                  <a:cxn ang="0">
                    <a:pos x="T0" y="T1"/>
                  </a:cxn>
                  <a:cxn ang="0">
                    <a:pos x="T2" y="T3"/>
                  </a:cxn>
                  <a:cxn ang="0">
                    <a:pos x="T4" y="T5"/>
                  </a:cxn>
                  <a:cxn ang="0">
                    <a:pos x="T6" y="T7"/>
                  </a:cxn>
                  <a:cxn ang="0">
                    <a:pos x="T8" y="T9"/>
                  </a:cxn>
                  <a:cxn ang="0">
                    <a:pos x="T10" y="T11"/>
                  </a:cxn>
                </a:cxnLst>
                <a:rect b="b" l="0" r="r" t="0"/>
                <a:pathLst>
                  <a:path h="102" w="44">
                    <a:moveTo>
                      <a:pt x="0" y="0"/>
                    </a:moveTo>
                    <a:lnTo>
                      <a:pt x="0" y="38"/>
                    </a:lnTo>
                    <a:lnTo>
                      <a:pt x="44" y="102"/>
                    </a:lnTo>
                    <a:lnTo>
                      <a:pt x="44" y="102"/>
                    </a:lnTo>
                    <a:lnTo>
                      <a:pt x="44" y="6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73" name="Freeform 517"/>
              <p:cNvSpPr/>
              <p:nvPr/>
            </p:nvSpPr>
            <p:spPr bwMode="auto">
              <a:xfrm>
                <a:off x="4634" y="296"/>
                <a:ext cx="44" cy="102"/>
              </a:xfrm>
              <a:custGeom>
                <a:gdLst>
                  <a:gd fmla="*/ 0 w 44" name="T0"/>
                  <a:gd fmla="*/ 0 h 102" name="T1"/>
                  <a:gd fmla="*/ 0 w 44" name="T2"/>
                  <a:gd fmla="*/ 38 h 102" name="T3"/>
                  <a:gd fmla="*/ 44 w 44" name="T4"/>
                  <a:gd fmla="*/ 102 h 102" name="T5"/>
                  <a:gd fmla="*/ 44 w 44" name="T6"/>
                  <a:gd fmla="*/ 102 h 102" name="T7"/>
                  <a:gd fmla="*/ 44 w 44" name="T8"/>
                  <a:gd fmla="*/ 68 h 102" name="T9"/>
                  <a:gd fmla="*/ 0 w 44" name="T10"/>
                  <a:gd fmla="*/ 0 h 102" name="T11"/>
                </a:gdLst>
                <a:cxnLst>
                  <a:cxn ang="0">
                    <a:pos x="T0" y="T1"/>
                  </a:cxn>
                  <a:cxn ang="0">
                    <a:pos x="T2" y="T3"/>
                  </a:cxn>
                  <a:cxn ang="0">
                    <a:pos x="T4" y="T5"/>
                  </a:cxn>
                  <a:cxn ang="0">
                    <a:pos x="T6" y="T7"/>
                  </a:cxn>
                  <a:cxn ang="0">
                    <a:pos x="T8" y="T9"/>
                  </a:cxn>
                  <a:cxn ang="0">
                    <a:pos x="T10" y="T11"/>
                  </a:cxn>
                </a:cxnLst>
                <a:rect b="b" l="0" r="r" t="0"/>
                <a:pathLst>
                  <a:path h="102" w="44">
                    <a:moveTo>
                      <a:pt x="0" y="0"/>
                    </a:moveTo>
                    <a:lnTo>
                      <a:pt x="0" y="38"/>
                    </a:lnTo>
                    <a:lnTo>
                      <a:pt x="44" y="102"/>
                    </a:lnTo>
                    <a:lnTo>
                      <a:pt x="44" y="102"/>
                    </a:lnTo>
                    <a:lnTo>
                      <a:pt x="44" y="6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74" name="Freeform 518"/>
              <p:cNvSpPr/>
              <p:nvPr/>
            </p:nvSpPr>
            <p:spPr bwMode="auto">
              <a:xfrm>
                <a:off x="4702" y="400"/>
                <a:ext cx="60" cy="114"/>
              </a:xfrm>
              <a:custGeom>
                <a:gdLst>
                  <a:gd fmla="*/ 0 w 60" name="T0"/>
                  <a:gd fmla="*/ 0 h 114" name="T1"/>
                  <a:gd fmla="*/ 0 w 60" name="T2"/>
                  <a:gd fmla="*/ 0 h 114" name="T3"/>
                  <a:gd fmla="*/ 0 w 60" name="T4"/>
                  <a:gd fmla="*/ 32 h 114" name="T5"/>
                  <a:gd fmla="*/ 60 w 60" name="T6"/>
                  <a:gd fmla="*/ 114 h 114" name="T7"/>
                  <a:gd fmla="*/ 60 w 60" name="T8"/>
                  <a:gd fmla="*/ 88 h 114" name="T9"/>
                  <a:gd fmla="*/ 0 w 60" name="T10"/>
                  <a:gd fmla="*/ 0 h 114" name="T11"/>
                </a:gdLst>
                <a:cxnLst>
                  <a:cxn ang="0">
                    <a:pos x="T0" y="T1"/>
                  </a:cxn>
                  <a:cxn ang="0">
                    <a:pos x="T2" y="T3"/>
                  </a:cxn>
                  <a:cxn ang="0">
                    <a:pos x="T4" y="T5"/>
                  </a:cxn>
                  <a:cxn ang="0">
                    <a:pos x="T6" y="T7"/>
                  </a:cxn>
                  <a:cxn ang="0">
                    <a:pos x="T8" y="T9"/>
                  </a:cxn>
                  <a:cxn ang="0">
                    <a:pos x="T10" y="T11"/>
                  </a:cxn>
                </a:cxnLst>
                <a:rect b="b" l="0" r="r" t="0"/>
                <a:pathLst>
                  <a:path h="114" w="60">
                    <a:moveTo>
                      <a:pt x="0" y="0"/>
                    </a:moveTo>
                    <a:lnTo>
                      <a:pt x="0" y="0"/>
                    </a:lnTo>
                    <a:lnTo>
                      <a:pt x="0" y="32"/>
                    </a:lnTo>
                    <a:lnTo>
                      <a:pt x="60" y="114"/>
                    </a:lnTo>
                    <a:lnTo>
                      <a:pt x="60" y="8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75" name="Freeform 519"/>
              <p:cNvSpPr/>
              <p:nvPr/>
            </p:nvSpPr>
            <p:spPr bwMode="auto">
              <a:xfrm>
                <a:off x="4702" y="400"/>
                <a:ext cx="60" cy="114"/>
              </a:xfrm>
              <a:custGeom>
                <a:gdLst>
                  <a:gd fmla="*/ 0 w 60" name="T0"/>
                  <a:gd fmla="*/ 0 h 114" name="T1"/>
                  <a:gd fmla="*/ 0 w 60" name="T2"/>
                  <a:gd fmla="*/ 0 h 114" name="T3"/>
                  <a:gd fmla="*/ 0 w 60" name="T4"/>
                  <a:gd fmla="*/ 32 h 114" name="T5"/>
                  <a:gd fmla="*/ 60 w 60" name="T6"/>
                  <a:gd fmla="*/ 114 h 114" name="T7"/>
                  <a:gd fmla="*/ 60 w 60" name="T8"/>
                  <a:gd fmla="*/ 88 h 114" name="T9"/>
                  <a:gd fmla="*/ 0 w 60" name="T10"/>
                  <a:gd fmla="*/ 0 h 114" name="T11"/>
                </a:gdLst>
                <a:cxnLst>
                  <a:cxn ang="0">
                    <a:pos x="T0" y="T1"/>
                  </a:cxn>
                  <a:cxn ang="0">
                    <a:pos x="T2" y="T3"/>
                  </a:cxn>
                  <a:cxn ang="0">
                    <a:pos x="T4" y="T5"/>
                  </a:cxn>
                  <a:cxn ang="0">
                    <a:pos x="T6" y="T7"/>
                  </a:cxn>
                  <a:cxn ang="0">
                    <a:pos x="T8" y="T9"/>
                  </a:cxn>
                  <a:cxn ang="0">
                    <a:pos x="T10" y="T11"/>
                  </a:cxn>
                </a:cxnLst>
                <a:rect b="b" l="0" r="r" t="0"/>
                <a:pathLst>
                  <a:path h="114" w="60">
                    <a:moveTo>
                      <a:pt x="0" y="0"/>
                    </a:moveTo>
                    <a:lnTo>
                      <a:pt x="0" y="0"/>
                    </a:lnTo>
                    <a:lnTo>
                      <a:pt x="0" y="32"/>
                    </a:lnTo>
                    <a:lnTo>
                      <a:pt x="60" y="114"/>
                    </a:lnTo>
                    <a:lnTo>
                      <a:pt x="60" y="8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76" name="Freeform 520"/>
              <p:cNvSpPr/>
              <p:nvPr/>
            </p:nvSpPr>
            <p:spPr bwMode="auto">
              <a:xfrm>
                <a:off x="4516" y="204"/>
                <a:ext cx="28" cy="86"/>
              </a:xfrm>
              <a:custGeom>
                <a:gdLst>
                  <a:gd fmla="*/ 0 w 28" name="T0"/>
                  <a:gd fmla="*/ 0 h 86" name="T1"/>
                  <a:gd fmla="*/ 0 w 28" name="T2"/>
                  <a:gd fmla="*/ 0 h 86" name="T3"/>
                  <a:gd fmla="*/ 0 w 28" name="T4"/>
                  <a:gd fmla="*/ 50 h 86" name="T5"/>
                  <a:gd fmla="*/ 28 w 28" name="T6"/>
                  <a:gd fmla="*/ 86 h 86" name="T7"/>
                  <a:gd fmla="*/ 28 w 28" name="T8"/>
                  <a:gd fmla="*/ 38 h 86" name="T9"/>
                  <a:gd fmla="*/ 0 w 28" name="T10"/>
                  <a:gd fmla="*/ 0 h 86" name="T11"/>
                </a:gdLst>
                <a:cxnLst>
                  <a:cxn ang="0">
                    <a:pos x="T0" y="T1"/>
                  </a:cxn>
                  <a:cxn ang="0">
                    <a:pos x="T2" y="T3"/>
                  </a:cxn>
                  <a:cxn ang="0">
                    <a:pos x="T4" y="T5"/>
                  </a:cxn>
                  <a:cxn ang="0">
                    <a:pos x="T6" y="T7"/>
                  </a:cxn>
                  <a:cxn ang="0">
                    <a:pos x="T8" y="T9"/>
                  </a:cxn>
                  <a:cxn ang="0">
                    <a:pos x="T10" y="T11"/>
                  </a:cxn>
                </a:cxnLst>
                <a:rect b="b" l="0" r="r" t="0"/>
                <a:pathLst>
                  <a:path h="86" w="28">
                    <a:moveTo>
                      <a:pt x="0" y="0"/>
                    </a:moveTo>
                    <a:lnTo>
                      <a:pt x="0" y="0"/>
                    </a:lnTo>
                    <a:lnTo>
                      <a:pt x="0" y="50"/>
                    </a:lnTo>
                    <a:lnTo>
                      <a:pt x="28" y="86"/>
                    </a:lnTo>
                    <a:lnTo>
                      <a:pt x="28" y="3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77" name="Freeform 521"/>
              <p:cNvSpPr/>
              <p:nvPr/>
            </p:nvSpPr>
            <p:spPr bwMode="auto">
              <a:xfrm>
                <a:off x="4516" y="204"/>
                <a:ext cx="28" cy="86"/>
              </a:xfrm>
              <a:custGeom>
                <a:gdLst>
                  <a:gd fmla="*/ 0 w 28" name="T0"/>
                  <a:gd fmla="*/ 0 h 86" name="T1"/>
                  <a:gd fmla="*/ 0 w 28" name="T2"/>
                  <a:gd fmla="*/ 0 h 86" name="T3"/>
                  <a:gd fmla="*/ 0 w 28" name="T4"/>
                  <a:gd fmla="*/ 50 h 86" name="T5"/>
                  <a:gd fmla="*/ 28 w 28" name="T6"/>
                  <a:gd fmla="*/ 86 h 86" name="T7"/>
                  <a:gd fmla="*/ 28 w 28" name="T8"/>
                  <a:gd fmla="*/ 38 h 86" name="T9"/>
                  <a:gd fmla="*/ 0 w 28" name="T10"/>
                  <a:gd fmla="*/ 0 h 86" name="T11"/>
                </a:gdLst>
                <a:cxnLst>
                  <a:cxn ang="0">
                    <a:pos x="T0" y="T1"/>
                  </a:cxn>
                  <a:cxn ang="0">
                    <a:pos x="T2" y="T3"/>
                  </a:cxn>
                  <a:cxn ang="0">
                    <a:pos x="T4" y="T5"/>
                  </a:cxn>
                  <a:cxn ang="0">
                    <a:pos x="T6" y="T7"/>
                  </a:cxn>
                  <a:cxn ang="0">
                    <a:pos x="T8" y="T9"/>
                  </a:cxn>
                  <a:cxn ang="0">
                    <a:pos x="T10" y="T11"/>
                  </a:cxn>
                </a:cxnLst>
                <a:rect b="b" l="0" r="r" t="0"/>
                <a:pathLst>
                  <a:path h="86" w="28">
                    <a:moveTo>
                      <a:pt x="0" y="0"/>
                    </a:moveTo>
                    <a:lnTo>
                      <a:pt x="0" y="0"/>
                    </a:lnTo>
                    <a:lnTo>
                      <a:pt x="0" y="50"/>
                    </a:lnTo>
                    <a:lnTo>
                      <a:pt x="28" y="86"/>
                    </a:lnTo>
                    <a:lnTo>
                      <a:pt x="28" y="3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78" name="Freeform 522"/>
              <p:cNvSpPr/>
              <p:nvPr/>
            </p:nvSpPr>
            <p:spPr bwMode="auto">
              <a:xfrm>
                <a:off x="4568" y="276"/>
                <a:ext cx="90" cy="162"/>
              </a:xfrm>
              <a:custGeom>
                <a:gdLst>
                  <a:gd fmla="*/ 0 w 90" name="T0"/>
                  <a:gd fmla="*/ 0 h 162" name="T1"/>
                  <a:gd fmla="*/ 0 w 90" name="T2"/>
                  <a:gd fmla="*/ 0 h 162" name="T3"/>
                  <a:gd fmla="*/ 0 w 90" name="T4"/>
                  <a:gd fmla="*/ 44 h 162" name="T5"/>
                  <a:gd fmla="*/ 90 w 90" name="T6"/>
                  <a:gd fmla="*/ 162 h 162" name="T7"/>
                  <a:gd fmla="*/ 90 w 90" name="T8"/>
                  <a:gd fmla="*/ 126 h 162" name="T9"/>
                  <a:gd fmla="*/ 0 w 90" name="T10"/>
                  <a:gd fmla="*/ 0 h 162" name="T11"/>
                </a:gdLst>
                <a:cxnLst>
                  <a:cxn ang="0">
                    <a:pos x="T0" y="T1"/>
                  </a:cxn>
                  <a:cxn ang="0">
                    <a:pos x="T2" y="T3"/>
                  </a:cxn>
                  <a:cxn ang="0">
                    <a:pos x="T4" y="T5"/>
                  </a:cxn>
                  <a:cxn ang="0">
                    <a:pos x="T6" y="T7"/>
                  </a:cxn>
                  <a:cxn ang="0">
                    <a:pos x="T8" y="T9"/>
                  </a:cxn>
                  <a:cxn ang="0">
                    <a:pos x="T10" y="T11"/>
                  </a:cxn>
                </a:cxnLst>
                <a:rect b="b" l="0" r="r" t="0"/>
                <a:pathLst>
                  <a:path h="162" w="90">
                    <a:moveTo>
                      <a:pt x="0" y="0"/>
                    </a:moveTo>
                    <a:lnTo>
                      <a:pt x="0" y="0"/>
                    </a:lnTo>
                    <a:lnTo>
                      <a:pt x="0" y="44"/>
                    </a:lnTo>
                    <a:lnTo>
                      <a:pt x="90" y="162"/>
                    </a:lnTo>
                    <a:lnTo>
                      <a:pt x="90" y="12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79" name="Freeform 523"/>
              <p:cNvSpPr/>
              <p:nvPr/>
            </p:nvSpPr>
            <p:spPr bwMode="auto">
              <a:xfrm>
                <a:off x="4568" y="276"/>
                <a:ext cx="90" cy="162"/>
              </a:xfrm>
              <a:custGeom>
                <a:gdLst>
                  <a:gd fmla="*/ 0 w 90" name="T0"/>
                  <a:gd fmla="*/ 0 h 162" name="T1"/>
                  <a:gd fmla="*/ 0 w 90" name="T2"/>
                  <a:gd fmla="*/ 0 h 162" name="T3"/>
                  <a:gd fmla="*/ 0 w 90" name="T4"/>
                  <a:gd fmla="*/ 44 h 162" name="T5"/>
                  <a:gd fmla="*/ 90 w 90" name="T6"/>
                  <a:gd fmla="*/ 162 h 162" name="T7"/>
                  <a:gd fmla="*/ 90 w 90" name="T8"/>
                  <a:gd fmla="*/ 126 h 162" name="T9"/>
                  <a:gd fmla="*/ 0 w 90" name="T10"/>
                  <a:gd fmla="*/ 0 h 162" name="T11"/>
                </a:gdLst>
                <a:cxnLst>
                  <a:cxn ang="0">
                    <a:pos x="T0" y="T1"/>
                  </a:cxn>
                  <a:cxn ang="0">
                    <a:pos x="T2" y="T3"/>
                  </a:cxn>
                  <a:cxn ang="0">
                    <a:pos x="T4" y="T5"/>
                  </a:cxn>
                  <a:cxn ang="0">
                    <a:pos x="T6" y="T7"/>
                  </a:cxn>
                  <a:cxn ang="0">
                    <a:pos x="T8" y="T9"/>
                  </a:cxn>
                  <a:cxn ang="0">
                    <a:pos x="T10" y="T11"/>
                  </a:cxn>
                </a:cxnLst>
                <a:rect b="b" l="0" r="r" t="0"/>
                <a:pathLst>
                  <a:path h="162" w="90">
                    <a:moveTo>
                      <a:pt x="0" y="0"/>
                    </a:moveTo>
                    <a:lnTo>
                      <a:pt x="0" y="0"/>
                    </a:lnTo>
                    <a:lnTo>
                      <a:pt x="0" y="44"/>
                    </a:lnTo>
                    <a:lnTo>
                      <a:pt x="90" y="162"/>
                    </a:lnTo>
                    <a:lnTo>
                      <a:pt x="90" y="12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80" name="Freeform 524"/>
              <p:cNvSpPr/>
              <p:nvPr/>
            </p:nvSpPr>
            <p:spPr bwMode="auto">
              <a:xfrm>
                <a:off x="4682" y="436"/>
                <a:ext cx="14" cy="52"/>
              </a:xfrm>
              <a:custGeom>
                <a:gdLst>
                  <a:gd fmla="*/ 0 w 14" name="T0"/>
                  <a:gd fmla="*/ 0 h 52" name="T1"/>
                  <a:gd fmla="*/ 0 w 14" name="T2"/>
                  <a:gd fmla="*/ 0 h 52" name="T3"/>
                  <a:gd fmla="*/ 0 w 14" name="T4"/>
                  <a:gd fmla="*/ 32 h 52" name="T5"/>
                  <a:gd fmla="*/ 14 w 14" name="T6"/>
                  <a:gd fmla="*/ 52 h 52" name="T7"/>
                  <a:gd fmla="*/ 14 w 14" name="T8"/>
                  <a:gd fmla="*/ 52 h 52" name="T9"/>
                  <a:gd fmla="*/ 14 w 14" name="T10"/>
                  <a:gd fmla="*/ 20 h 52" name="T11"/>
                  <a:gd fmla="*/ 0 w 14" name="T12"/>
                  <a:gd fmla="*/ 0 h 52" name="T13"/>
                </a:gdLst>
                <a:cxnLst>
                  <a:cxn ang="0">
                    <a:pos x="T0" y="T1"/>
                  </a:cxn>
                  <a:cxn ang="0">
                    <a:pos x="T2" y="T3"/>
                  </a:cxn>
                  <a:cxn ang="0">
                    <a:pos x="T4" y="T5"/>
                  </a:cxn>
                  <a:cxn ang="0">
                    <a:pos x="T6" y="T7"/>
                  </a:cxn>
                  <a:cxn ang="0">
                    <a:pos x="T8" y="T9"/>
                  </a:cxn>
                  <a:cxn ang="0">
                    <a:pos x="T10" y="T11"/>
                  </a:cxn>
                  <a:cxn ang="0">
                    <a:pos x="T12" y="T13"/>
                  </a:cxn>
                </a:cxnLst>
                <a:rect b="b" l="0" r="r" t="0"/>
                <a:pathLst>
                  <a:path h="52" w="14">
                    <a:moveTo>
                      <a:pt x="0" y="0"/>
                    </a:moveTo>
                    <a:lnTo>
                      <a:pt x="0" y="0"/>
                    </a:lnTo>
                    <a:lnTo>
                      <a:pt x="0" y="32"/>
                    </a:lnTo>
                    <a:lnTo>
                      <a:pt x="14" y="52"/>
                    </a:lnTo>
                    <a:lnTo>
                      <a:pt x="14" y="52"/>
                    </a:lnTo>
                    <a:lnTo>
                      <a:pt x="14" y="2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81" name="Freeform 525"/>
              <p:cNvSpPr/>
              <p:nvPr/>
            </p:nvSpPr>
            <p:spPr bwMode="auto">
              <a:xfrm>
                <a:off x="4682" y="436"/>
                <a:ext cx="14" cy="52"/>
              </a:xfrm>
              <a:custGeom>
                <a:gdLst>
                  <a:gd fmla="*/ 0 w 14" name="T0"/>
                  <a:gd fmla="*/ 0 h 52" name="T1"/>
                  <a:gd fmla="*/ 0 w 14" name="T2"/>
                  <a:gd fmla="*/ 0 h 52" name="T3"/>
                  <a:gd fmla="*/ 0 w 14" name="T4"/>
                  <a:gd fmla="*/ 32 h 52" name="T5"/>
                  <a:gd fmla="*/ 14 w 14" name="T6"/>
                  <a:gd fmla="*/ 52 h 52" name="T7"/>
                  <a:gd fmla="*/ 14 w 14" name="T8"/>
                  <a:gd fmla="*/ 52 h 52" name="T9"/>
                  <a:gd fmla="*/ 14 w 14" name="T10"/>
                  <a:gd fmla="*/ 20 h 52" name="T11"/>
                  <a:gd fmla="*/ 0 w 14" name="T12"/>
                  <a:gd fmla="*/ 0 h 52" name="T13"/>
                </a:gdLst>
                <a:cxnLst>
                  <a:cxn ang="0">
                    <a:pos x="T0" y="T1"/>
                  </a:cxn>
                  <a:cxn ang="0">
                    <a:pos x="T2" y="T3"/>
                  </a:cxn>
                  <a:cxn ang="0">
                    <a:pos x="T4" y="T5"/>
                  </a:cxn>
                  <a:cxn ang="0">
                    <a:pos x="T6" y="T7"/>
                  </a:cxn>
                  <a:cxn ang="0">
                    <a:pos x="T8" y="T9"/>
                  </a:cxn>
                  <a:cxn ang="0">
                    <a:pos x="T10" y="T11"/>
                  </a:cxn>
                  <a:cxn ang="0">
                    <a:pos x="T12" y="T13"/>
                  </a:cxn>
                </a:cxnLst>
                <a:rect b="b" l="0" r="r" t="0"/>
                <a:pathLst>
                  <a:path h="52" w="14">
                    <a:moveTo>
                      <a:pt x="0" y="0"/>
                    </a:moveTo>
                    <a:lnTo>
                      <a:pt x="0" y="0"/>
                    </a:lnTo>
                    <a:lnTo>
                      <a:pt x="0" y="32"/>
                    </a:lnTo>
                    <a:lnTo>
                      <a:pt x="14" y="52"/>
                    </a:lnTo>
                    <a:lnTo>
                      <a:pt x="14" y="52"/>
                    </a:lnTo>
                    <a:lnTo>
                      <a:pt x="14" y="2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82" name="Freeform 526"/>
              <p:cNvSpPr/>
              <p:nvPr/>
            </p:nvSpPr>
            <p:spPr bwMode="auto">
              <a:xfrm>
                <a:off x="4720" y="490"/>
                <a:ext cx="42" cy="82"/>
              </a:xfrm>
              <a:custGeom>
                <a:gdLst>
                  <a:gd fmla="*/ 0 w 42" name="T0"/>
                  <a:gd fmla="*/ 0 h 82" name="T1"/>
                  <a:gd fmla="*/ 0 w 42" name="T2"/>
                  <a:gd fmla="*/ 30 h 82" name="T3"/>
                  <a:gd fmla="*/ 42 w 42" name="T4"/>
                  <a:gd fmla="*/ 82 h 82" name="T5"/>
                  <a:gd fmla="*/ 42 w 42" name="T6"/>
                  <a:gd fmla="*/ 82 h 82" name="T7"/>
                  <a:gd fmla="*/ 42 w 42" name="T8"/>
                  <a:gd fmla="*/ 58 h 82" name="T9"/>
                  <a:gd fmla="*/ 0 w 42" name="T10"/>
                  <a:gd fmla="*/ 0 h 82" name="T11"/>
                </a:gdLst>
                <a:cxnLst>
                  <a:cxn ang="0">
                    <a:pos x="T0" y="T1"/>
                  </a:cxn>
                  <a:cxn ang="0">
                    <a:pos x="T2" y="T3"/>
                  </a:cxn>
                  <a:cxn ang="0">
                    <a:pos x="T4" y="T5"/>
                  </a:cxn>
                  <a:cxn ang="0">
                    <a:pos x="T6" y="T7"/>
                  </a:cxn>
                  <a:cxn ang="0">
                    <a:pos x="T8" y="T9"/>
                  </a:cxn>
                  <a:cxn ang="0">
                    <a:pos x="T10" y="T11"/>
                  </a:cxn>
                </a:cxnLst>
                <a:rect b="b" l="0" r="r" t="0"/>
                <a:pathLst>
                  <a:path h="82" w="42">
                    <a:moveTo>
                      <a:pt x="0" y="0"/>
                    </a:moveTo>
                    <a:lnTo>
                      <a:pt x="0" y="30"/>
                    </a:lnTo>
                    <a:lnTo>
                      <a:pt x="42" y="82"/>
                    </a:lnTo>
                    <a:lnTo>
                      <a:pt x="42" y="82"/>
                    </a:lnTo>
                    <a:lnTo>
                      <a:pt x="42" y="5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83" name="Freeform 527"/>
              <p:cNvSpPr/>
              <p:nvPr/>
            </p:nvSpPr>
            <p:spPr bwMode="auto">
              <a:xfrm>
                <a:off x="4720" y="490"/>
                <a:ext cx="42" cy="82"/>
              </a:xfrm>
              <a:custGeom>
                <a:gdLst>
                  <a:gd fmla="*/ 0 w 42" name="T0"/>
                  <a:gd fmla="*/ 0 h 82" name="T1"/>
                  <a:gd fmla="*/ 0 w 42" name="T2"/>
                  <a:gd fmla="*/ 30 h 82" name="T3"/>
                  <a:gd fmla="*/ 42 w 42" name="T4"/>
                  <a:gd fmla="*/ 82 h 82" name="T5"/>
                  <a:gd fmla="*/ 42 w 42" name="T6"/>
                  <a:gd fmla="*/ 82 h 82" name="T7"/>
                  <a:gd fmla="*/ 42 w 42" name="T8"/>
                  <a:gd fmla="*/ 58 h 82" name="T9"/>
                  <a:gd fmla="*/ 0 w 42" name="T10"/>
                  <a:gd fmla="*/ 0 h 82" name="T11"/>
                </a:gdLst>
                <a:cxnLst>
                  <a:cxn ang="0">
                    <a:pos x="T0" y="T1"/>
                  </a:cxn>
                  <a:cxn ang="0">
                    <a:pos x="T2" y="T3"/>
                  </a:cxn>
                  <a:cxn ang="0">
                    <a:pos x="T4" y="T5"/>
                  </a:cxn>
                  <a:cxn ang="0">
                    <a:pos x="T6" y="T7"/>
                  </a:cxn>
                  <a:cxn ang="0">
                    <a:pos x="T8" y="T9"/>
                  </a:cxn>
                  <a:cxn ang="0">
                    <a:pos x="T10" y="T11"/>
                  </a:cxn>
                </a:cxnLst>
                <a:rect b="b" l="0" r="r" t="0"/>
                <a:pathLst>
                  <a:path h="82" w="42">
                    <a:moveTo>
                      <a:pt x="0" y="0"/>
                    </a:moveTo>
                    <a:lnTo>
                      <a:pt x="0" y="30"/>
                    </a:lnTo>
                    <a:lnTo>
                      <a:pt x="42" y="82"/>
                    </a:lnTo>
                    <a:lnTo>
                      <a:pt x="42" y="82"/>
                    </a:lnTo>
                    <a:lnTo>
                      <a:pt x="42" y="5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84" name="Freeform 528"/>
              <p:cNvSpPr/>
              <p:nvPr/>
            </p:nvSpPr>
            <p:spPr bwMode="auto">
              <a:xfrm>
                <a:off x="4516" y="294"/>
                <a:ext cx="78" cy="140"/>
              </a:xfrm>
              <a:custGeom>
                <a:gdLst>
                  <a:gd fmla="*/ 0 w 78" name="T0"/>
                  <a:gd fmla="*/ 0 h 140" name="T1"/>
                  <a:gd fmla="*/ 0 w 78" name="T2"/>
                  <a:gd fmla="*/ 0 h 140" name="T3"/>
                  <a:gd fmla="*/ 0 w 78" name="T4"/>
                  <a:gd fmla="*/ 50 h 140" name="T5"/>
                  <a:gd fmla="*/ 78 w 78" name="T6"/>
                  <a:gd fmla="*/ 140 h 140" name="T7"/>
                  <a:gd fmla="*/ 78 w 78" name="T8"/>
                  <a:gd fmla="*/ 98 h 140" name="T9"/>
                  <a:gd fmla="*/ 0 w 78" name="T10"/>
                  <a:gd fmla="*/ 0 h 140" name="T11"/>
                </a:gdLst>
                <a:cxnLst>
                  <a:cxn ang="0">
                    <a:pos x="T0" y="T1"/>
                  </a:cxn>
                  <a:cxn ang="0">
                    <a:pos x="T2" y="T3"/>
                  </a:cxn>
                  <a:cxn ang="0">
                    <a:pos x="T4" y="T5"/>
                  </a:cxn>
                  <a:cxn ang="0">
                    <a:pos x="T6" y="T7"/>
                  </a:cxn>
                  <a:cxn ang="0">
                    <a:pos x="T8" y="T9"/>
                  </a:cxn>
                  <a:cxn ang="0">
                    <a:pos x="T10" y="T11"/>
                  </a:cxn>
                </a:cxnLst>
                <a:rect b="b" l="0" r="r" t="0"/>
                <a:pathLst>
                  <a:path h="140" w="78">
                    <a:moveTo>
                      <a:pt x="0" y="0"/>
                    </a:moveTo>
                    <a:lnTo>
                      <a:pt x="0" y="0"/>
                    </a:lnTo>
                    <a:lnTo>
                      <a:pt x="0" y="50"/>
                    </a:lnTo>
                    <a:lnTo>
                      <a:pt x="78" y="140"/>
                    </a:lnTo>
                    <a:lnTo>
                      <a:pt x="78" y="9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85" name="Freeform 529"/>
              <p:cNvSpPr/>
              <p:nvPr/>
            </p:nvSpPr>
            <p:spPr bwMode="auto">
              <a:xfrm>
                <a:off x="4516" y="294"/>
                <a:ext cx="78" cy="140"/>
              </a:xfrm>
              <a:custGeom>
                <a:gdLst>
                  <a:gd fmla="*/ 0 w 78" name="T0"/>
                  <a:gd fmla="*/ 0 h 140" name="T1"/>
                  <a:gd fmla="*/ 0 w 78" name="T2"/>
                  <a:gd fmla="*/ 0 h 140" name="T3"/>
                  <a:gd fmla="*/ 0 w 78" name="T4"/>
                  <a:gd fmla="*/ 50 h 140" name="T5"/>
                  <a:gd fmla="*/ 78 w 78" name="T6"/>
                  <a:gd fmla="*/ 140 h 140" name="T7"/>
                  <a:gd fmla="*/ 78 w 78" name="T8"/>
                  <a:gd fmla="*/ 98 h 140" name="T9"/>
                  <a:gd fmla="*/ 0 w 78" name="T10"/>
                  <a:gd fmla="*/ 0 h 140" name="T11"/>
                </a:gdLst>
                <a:cxnLst>
                  <a:cxn ang="0">
                    <a:pos x="T0" y="T1"/>
                  </a:cxn>
                  <a:cxn ang="0">
                    <a:pos x="T2" y="T3"/>
                  </a:cxn>
                  <a:cxn ang="0">
                    <a:pos x="T4" y="T5"/>
                  </a:cxn>
                  <a:cxn ang="0">
                    <a:pos x="T6" y="T7"/>
                  </a:cxn>
                  <a:cxn ang="0">
                    <a:pos x="T8" y="T9"/>
                  </a:cxn>
                  <a:cxn ang="0">
                    <a:pos x="T10" y="T11"/>
                  </a:cxn>
                </a:cxnLst>
                <a:rect b="b" l="0" r="r" t="0"/>
                <a:pathLst>
                  <a:path h="140" w="78">
                    <a:moveTo>
                      <a:pt x="0" y="0"/>
                    </a:moveTo>
                    <a:lnTo>
                      <a:pt x="0" y="0"/>
                    </a:lnTo>
                    <a:lnTo>
                      <a:pt x="0" y="50"/>
                    </a:lnTo>
                    <a:lnTo>
                      <a:pt x="78" y="140"/>
                    </a:lnTo>
                    <a:lnTo>
                      <a:pt x="78" y="9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86" name="Freeform 530"/>
              <p:cNvSpPr/>
              <p:nvPr/>
            </p:nvSpPr>
            <p:spPr bwMode="auto">
              <a:xfrm>
                <a:off x="4618" y="422"/>
                <a:ext cx="18" cy="62"/>
              </a:xfrm>
              <a:custGeom>
                <a:gdLst>
                  <a:gd fmla="*/ 0 w 18" name="T0"/>
                  <a:gd fmla="*/ 0 h 62" name="T1"/>
                  <a:gd fmla="*/ 0 w 18" name="T2"/>
                  <a:gd fmla="*/ 40 h 62" name="T3"/>
                  <a:gd fmla="*/ 18 w 18" name="T4"/>
                  <a:gd fmla="*/ 62 h 62" name="T5"/>
                  <a:gd fmla="*/ 18 w 18" name="T6"/>
                  <a:gd fmla="*/ 62 h 62" name="T7"/>
                  <a:gd fmla="*/ 16 w 18" name="T8"/>
                  <a:gd fmla="*/ 58 h 62" name="T9"/>
                  <a:gd fmla="*/ 16 w 18" name="T10"/>
                  <a:gd fmla="*/ 22 h 62" name="T11"/>
                  <a:gd fmla="*/ 0 w 18" name="T12"/>
                  <a:gd fmla="*/ 0 h 62" name="T13"/>
                </a:gdLst>
                <a:cxnLst>
                  <a:cxn ang="0">
                    <a:pos x="T0" y="T1"/>
                  </a:cxn>
                  <a:cxn ang="0">
                    <a:pos x="T2" y="T3"/>
                  </a:cxn>
                  <a:cxn ang="0">
                    <a:pos x="T4" y="T5"/>
                  </a:cxn>
                  <a:cxn ang="0">
                    <a:pos x="T6" y="T7"/>
                  </a:cxn>
                  <a:cxn ang="0">
                    <a:pos x="T8" y="T9"/>
                  </a:cxn>
                  <a:cxn ang="0">
                    <a:pos x="T10" y="T11"/>
                  </a:cxn>
                  <a:cxn ang="0">
                    <a:pos x="T12" y="T13"/>
                  </a:cxn>
                </a:cxnLst>
                <a:rect b="b" l="0" r="r" t="0"/>
                <a:pathLst>
                  <a:path h="62" w="18">
                    <a:moveTo>
                      <a:pt x="0" y="0"/>
                    </a:moveTo>
                    <a:lnTo>
                      <a:pt x="0" y="40"/>
                    </a:lnTo>
                    <a:lnTo>
                      <a:pt x="18" y="62"/>
                    </a:lnTo>
                    <a:lnTo>
                      <a:pt x="18" y="62"/>
                    </a:lnTo>
                    <a:lnTo>
                      <a:pt x="16" y="58"/>
                    </a:lnTo>
                    <a:lnTo>
                      <a:pt x="16" y="2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87" name="Freeform 531"/>
              <p:cNvSpPr/>
              <p:nvPr/>
            </p:nvSpPr>
            <p:spPr bwMode="auto">
              <a:xfrm>
                <a:off x="4618" y="422"/>
                <a:ext cx="18" cy="62"/>
              </a:xfrm>
              <a:custGeom>
                <a:gdLst>
                  <a:gd fmla="*/ 0 w 18" name="T0"/>
                  <a:gd fmla="*/ 0 h 62" name="T1"/>
                  <a:gd fmla="*/ 0 w 18" name="T2"/>
                  <a:gd fmla="*/ 40 h 62" name="T3"/>
                  <a:gd fmla="*/ 18 w 18" name="T4"/>
                  <a:gd fmla="*/ 62 h 62" name="T5"/>
                  <a:gd fmla="*/ 18 w 18" name="T6"/>
                  <a:gd fmla="*/ 62 h 62" name="T7"/>
                  <a:gd fmla="*/ 16 w 18" name="T8"/>
                  <a:gd fmla="*/ 58 h 62" name="T9"/>
                  <a:gd fmla="*/ 16 w 18" name="T10"/>
                  <a:gd fmla="*/ 22 h 62" name="T11"/>
                  <a:gd fmla="*/ 0 w 18" name="T12"/>
                  <a:gd fmla="*/ 0 h 62" name="T13"/>
                </a:gdLst>
                <a:cxnLst>
                  <a:cxn ang="0">
                    <a:pos x="T0" y="T1"/>
                  </a:cxn>
                  <a:cxn ang="0">
                    <a:pos x="T2" y="T3"/>
                  </a:cxn>
                  <a:cxn ang="0">
                    <a:pos x="T4" y="T5"/>
                  </a:cxn>
                  <a:cxn ang="0">
                    <a:pos x="T6" y="T7"/>
                  </a:cxn>
                  <a:cxn ang="0">
                    <a:pos x="T8" y="T9"/>
                  </a:cxn>
                  <a:cxn ang="0">
                    <a:pos x="T10" y="T11"/>
                  </a:cxn>
                  <a:cxn ang="0">
                    <a:pos x="T12" y="T13"/>
                  </a:cxn>
                </a:cxnLst>
                <a:rect b="b" l="0" r="r" t="0"/>
                <a:pathLst>
                  <a:path h="62" w="18">
                    <a:moveTo>
                      <a:pt x="0" y="0"/>
                    </a:moveTo>
                    <a:lnTo>
                      <a:pt x="0" y="40"/>
                    </a:lnTo>
                    <a:lnTo>
                      <a:pt x="18" y="62"/>
                    </a:lnTo>
                    <a:lnTo>
                      <a:pt x="18" y="62"/>
                    </a:lnTo>
                    <a:lnTo>
                      <a:pt x="16" y="58"/>
                    </a:lnTo>
                    <a:lnTo>
                      <a:pt x="16" y="2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88" name="Freeform 532"/>
              <p:cNvSpPr/>
              <p:nvPr/>
            </p:nvSpPr>
            <p:spPr bwMode="auto">
              <a:xfrm>
                <a:off x="4658" y="474"/>
                <a:ext cx="50" cy="94"/>
              </a:xfrm>
              <a:custGeom>
                <a:gdLst>
                  <a:gd fmla="*/ 0 w 50" name="T0"/>
                  <a:gd fmla="*/ 0 h 94" name="T1"/>
                  <a:gd fmla="*/ 0 w 50" name="T2"/>
                  <a:gd fmla="*/ 36 h 94" name="T3"/>
                  <a:gd fmla="*/ 50 w 50" name="T4"/>
                  <a:gd fmla="*/ 94 h 94" name="T5"/>
                  <a:gd fmla="*/ 50 w 50" name="T6"/>
                  <a:gd fmla="*/ 94 h 94" name="T7"/>
                  <a:gd fmla="*/ 50 w 50" name="T8"/>
                  <a:gd fmla="*/ 64 h 94" name="T9"/>
                  <a:gd fmla="*/ 0 w 50" name="T10"/>
                  <a:gd fmla="*/ 0 h 94" name="T11"/>
                </a:gdLst>
                <a:cxnLst>
                  <a:cxn ang="0">
                    <a:pos x="T0" y="T1"/>
                  </a:cxn>
                  <a:cxn ang="0">
                    <a:pos x="T2" y="T3"/>
                  </a:cxn>
                  <a:cxn ang="0">
                    <a:pos x="T4" y="T5"/>
                  </a:cxn>
                  <a:cxn ang="0">
                    <a:pos x="T6" y="T7"/>
                  </a:cxn>
                  <a:cxn ang="0">
                    <a:pos x="T8" y="T9"/>
                  </a:cxn>
                  <a:cxn ang="0">
                    <a:pos x="T10" y="T11"/>
                  </a:cxn>
                </a:cxnLst>
                <a:rect b="b" l="0" r="r" t="0"/>
                <a:pathLst>
                  <a:path h="94" w="50">
                    <a:moveTo>
                      <a:pt x="0" y="0"/>
                    </a:moveTo>
                    <a:lnTo>
                      <a:pt x="0" y="36"/>
                    </a:lnTo>
                    <a:lnTo>
                      <a:pt x="50" y="94"/>
                    </a:lnTo>
                    <a:lnTo>
                      <a:pt x="50" y="94"/>
                    </a:lnTo>
                    <a:lnTo>
                      <a:pt x="50" y="6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89" name="Freeform 533"/>
              <p:cNvSpPr/>
              <p:nvPr/>
            </p:nvSpPr>
            <p:spPr bwMode="auto">
              <a:xfrm>
                <a:off x="4658" y="474"/>
                <a:ext cx="50" cy="94"/>
              </a:xfrm>
              <a:custGeom>
                <a:gdLst>
                  <a:gd fmla="*/ 0 w 50" name="T0"/>
                  <a:gd fmla="*/ 0 h 94" name="T1"/>
                  <a:gd fmla="*/ 0 w 50" name="T2"/>
                  <a:gd fmla="*/ 36 h 94" name="T3"/>
                  <a:gd fmla="*/ 50 w 50" name="T4"/>
                  <a:gd fmla="*/ 94 h 94" name="T5"/>
                  <a:gd fmla="*/ 50 w 50" name="T6"/>
                  <a:gd fmla="*/ 94 h 94" name="T7"/>
                  <a:gd fmla="*/ 50 w 50" name="T8"/>
                  <a:gd fmla="*/ 64 h 94" name="T9"/>
                  <a:gd fmla="*/ 0 w 50" name="T10"/>
                  <a:gd fmla="*/ 0 h 94" name="T11"/>
                </a:gdLst>
                <a:cxnLst>
                  <a:cxn ang="0">
                    <a:pos x="T0" y="T1"/>
                  </a:cxn>
                  <a:cxn ang="0">
                    <a:pos x="T2" y="T3"/>
                  </a:cxn>
                  <a:cxn ang="0">
                    <a:pos x="T4" y="T5"/>
                  </a:cxn>
                  <a:cxn ang="0">
                    <a:pos x="T6" y="T7"/>
                  </a:cxn>
                  <a:cxn ang="0">
                    <a:pos x="T8" y="T9"/>
                  </a:cxn>
                  <a:cxn ang="0">
                    <a:pos x="T10" y="T11"/>
                  </a:cxn>
                </a:cxnLst>
                <a:rect b="b" l="0" r="r" t="0"/>
                <a:pathLst>
                  <a:path h="94" w="50">
                    <a:moveTo>
                      <a:pt x="0" y="0"/>
                    </a:moveTo>
                    <a:lnTo>
                      <a:pt x="0" y="36"/>
                    </a:lnTo>
                    <a:lnTo>
                      <a:pt x="50" y="94"/>
                    </a:lnTo>
                    <a:lnTo>
                      <a:pt x="50" y="94"/>
                    </a:lnTo>
                    <a:lnTo>
                      <a:pt x="50" y="6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90" name="Freeform 534"/>
              <p:cNvSpPr/>
              <p:nvPr/>
            </p:nvSpPr>
            <p:spPr bwMode="auto">
              <a:xfrm>
                <a:off x="4608" y="480"/>
                <a:ext cx="50" cy="96"/>
              </a:xfrm>
              <a:custGeom>
                <a:gdLst>
                  <a:gd fmla="*/ 0 w 50" name="T0"/>
                  <a:gd fmla="*/ 0 h 96" name="T1"/>
                  <a:gd fmla="*/ 0 w 50" name="T2"/>
                  <a:gd fmla="*/ 36 h 96" name="T3"/>
                  <a:gd fmla="*/ 50 w 50" name="T4"/>
                  <a:gd fmla="*/ 96 h 96" name="T5"/>
                  <a:gd fmla="*/ 50 w 50" name="T6"/>
                  <a:gd fmla="*/ 66 h 96" name="T7"/>
                  <a:gd fmla="*/ 0 w 50" name="T8"/>
                  <a:gd fmla="*/ 0 h 96" name="T9"/>
                </a:gdLst>
                <a:cxnLst>
                  <a:cxn ang="0">
                    <a:pos x="T0" y="T1"/>
                  </a:cxn>
                  <a:cxn ang="0">
                    <a:pos x="T2" y="T3"/>
                  </a:cxn>
                  <a:cxn ang="0">
                    <a:pos x="T4" y="T5"/>
                  </a:cxn>
                  <a:cxn ang="0">
                    <a:pos x="T6" y="T7"/>
                  </a:cxn>
                  <a:cxn ang="0">
                    <a:pos x="T8" y="T9"/>
                  </a:cxn>
                </a:cxnLst>
                <a:rect b="b" l="0" r="r" t="0"/>
                <a:pathLst>
                  <a:path h="96" w="50">
                    <a:moveTo>
                      <a:pt x="0" y="0"/>
                    </a:moveTo>
                    <a:lnTo>
                      <a:pt x="0" y="36"/>
                    </a:lnTo>
                    <a:lnTo>
                      <a:pt x="50" y="96"/>
                    </a:lnTo>
                    <a:lnTo>
                      <a:pt x="50" y="6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91" name="Freeform 535"/>
              <p:cNvSpPr/>
              <p:nvPr/>
            </p:nvSpPr>
            <p:spPr bwMode="auto">
              <a:xfrm>
                <a:off x="4608" y="480"/>
                <a:ext cx="50" cy="96"/>
              </a:xfrm>
              <a:custGeom>
                <a:gdLst>
                  <a:gd fmla="*/ 0 w 50" name="T0"/>
                  <a:gd fmla="*/ 0 h 96" name="T1"/>
                  <a:gd fmla="*/ 0 w 50" name="T2"/>
                  <a:gd fmla="*/ 36 h 96" name="T3"/>
                  <a:gd fmla="*/ 50 w 50" name="T4"/>
                  <a:gd fmla="*/ 96 h 96" name="T5"/>
                  <a:gd fmla="*/ 50 w 50" name="T6"/>
                  <a:gd fmla="*/ 66 h 96" name="T7"/>
                  <a:gd fmla="*/ 0 w 50" name="T8"/>
                  <a:gd fmla="*/ 0 h 96" name="T9"/>
                </a:gdLst>
                <a:cxnLst>
                  <a:cxn ang="0">
                    <a:pos x="T0" y="T1"/>
                  </a:cxn>
                  <a:cxn ang="0">
                    <a:pos x="T2" y="T3"/>
                  </a:cxn>
                  <a:cxn ang="0">
                    <a:pos x="T4" y="T5"/>
                  </a:cxn>
                  <a:cxn ang="0">
                    <a:pos x="T6" y="T7"/>
                  </a:cxn>
                  <a:cxn ang="0">
                    <a:pos x="T8" y="T9"/>
                  </a:cxn>
                </a:cxnLst>
                <a:rect b="b" l="0" r="r" t="0"/>
                <a:pathLst>
                  <a:path h="96" w="50">
                    <a:moveTo>
                      <a:pt x="0" y="0"/>
                    </a:moveTo>
                    <a:lnTo>
                      <a:pt x="0" y="36"/>
                    </a:lnTo>
                    <a:lnTo>
                      <a:pt x="50" y="96"/>
                    </a:lnTo>
                    <a:lnTo>
                      <a:pt x="50" y="6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92" name="Freeform 536"/>
              <p:cNvSpPr/>
              <p:nvPr/>
            </p:nvSpPr>
            <p:spPr bwMode="auto">
              <a:xfrm>
                <a:off x="4732" y="568"/>
                <a:ext cx="30" cy="63"/>
              </a:xfrm>
              <a:custGeom>
                <a:gdLst>
                  <a:gd fmla="*/ 0 w 30" name="T0"/>
                  <a:gd fmla="*/ 0 h 63" name="T1"/>
                  <a:gd fmla="*/ 0 w 30" name="T2"/>
                  <a:gd fmla="*/ 0 h 63" name="T3"/>
                  <a:gd fmla="*/ 0 w 30" name="T4"/>
                  <a:gd fmla="*/ 28 h 63" name="T5"/>
                  <a:gd fmla="*/ 30 w 30" name="T6"/>
                  <a:gd fmla="*/ 63 h 63" name="T7"/>
                  <a:gd fmla="*/ 30 w 30" name="T8"/>
                  <a:gd fmla="*/ 63 h 63" name="T9"/>
                  <a:gd fmla="*/ 30 w 30" name="T10"/>
                  <a:gd fmla="*/ 38 h 63" name="T11"/>
                  <a:gd fmla="*/ 0 w 30" name="T12"/>
                  <a:gd fmla="*/ 0 h 63" name="T13"/>
                </a:gdLst>
                <a:cxnLst>
                  <a:cxn ang="0">
                    <a:pos x="T0" y="T1"/>
                  </a:cxn>
                  <a:cxn ang="0">
                    <a:pos x="T2" y="T3"/>
                  </a:cxn>
                  <a:cxn ang="0">
                    <a:pos x="T4" y="T5"/>
                  </a:cxn>
                  <a:cxn ang="0">
                    <a:pos x="T6" y="T7"/>
                  </a:cxn>
                  <a:cxn ang="0">
                    <a:pos x="T8" y="T9"/>
                  </a:cxn>
                  <a:cxn ang="0">
                    <a:pos x="T10" y="T11"/>
                  </a:cxn>
                  <a:cxn ang="0">
                    <a:pos x="T12" y="T13"/>
                  </a:cxn>
                </a:cxnLst>
                <a:rect b="b" l="0" r="r" t="0"/>
                <a:pathLst>
                  <a:path h="62" w="30">
                    <a:moveTo>
                      <a:pt x="0" y="0"/>
                    </a:moveTo>
                    <a:lnTo>
                      <a:pt x="0" y="0"/>
                    </a:lnTo>
                    <a:lnTo>
                      <a:pt x="0" y="28"/>
                    </a:lnTo>
                    <a:lnTo>
                      <a:pt x="30" y="63"/>
                    </a:lnTo>
                    <a:lnTo>
                      <a:pt x="30" y="63"/>
                    </a:lnTo>
                    <a:lnTo>
                      <a:pt x="30" y="3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93" name="Freeform 537"/>
              <p:cNvSpPr/>
              <p:nvPr/>
            </p:nvSpPr>
            <p:spPr bwMode="auto">
              <a:xfrm>
                <a:off x="4732" y="568"/>
                <a:ext cx="30" cy="63"/>
              </a:xfrm>
              <a:custGeom>
                <a:gdLst>
                  <a:gd fmla="*/ 0 w 30" name="T0"/>
                  <a:gd fmla="*/ 0 h 63" name="T1"/>
                  <a:gd fmla="*/ 0 w 30" name="T2"/>
                  <a:gd fmla="*/ 0 h 63" name="T3"/>
                  <a:gd fmla="*/ 0 w 30" name="T4"/>
                  <a:gd fmla="*/ 28 h 63" name="T5"/>
                  <a:gd fmla="*/ 30 w 30" name="T6"/>
                  <a:gd fmla="*/ 63 h 63" name="T7"/>
                  <a:gd fmla="*/ 30 w 30" name="T8"/>
                  <a:gd fmla="*/ 63 h 63" name="T9"/>
                  <a:gd fmla="*/ 30 w 30" name="T10"/>
                  <a:gd fmla="*/ 38 h 63" name="T11"/>
                  <a:gd fmla="*/ 0 w 30" name="T12"/>
                  <a:gd fmla="*/ 0 h 63" name="T13"/>
                </a:gdLst>
                <a:cxnLst>
                  <a:cxn ang="0">
                    <a:pos x="T0" y="T1"/>
                  </a:cxn>
                  <a:cxn ang="0">
                    <a:pos x="T2" y="T3"/>
                  </a:cxn>
                  <a:cxn ang="0">
                    <a:pos x="T4" y="T5"/>
                  </a:cxn>
                  <a:cxn ang="0">
                    <a:pos x="T6" y="T7"/>
                  </a:cxn>
                  <a:cxn ang="0">
                    <a:pos x="T8" y="T9"/>
                  </a:cxn>
                  <a:cxn ang="0">
                    <a:pos x="T10" y="T11"/>
                  </a:cxn>
                  <a:cxn ang="0">
                    <a:pos x="T12" y="T13"/>
                  </a:cxn>
                </a:cxnLst>
                <a:rect b="b" l="0" r="r" t="0"/>
                <a:pathLst>
                  <a:path h="62" w="30">
                    <a:moveTo>
                      <a:pt x="0" y="0"/>
                    </a:moveTo>
                    <a:lnTo>
                      <a:pt x="0" y="0"/>
                    </a:lnTo>
                    <a:lnTo>
                      <a:pt x="0" y="28"/>
                    </a:lnTo>
                    <a:lnTo>
                      <a:pt x="30" y="63"/>
                    </a:lnTo>
                    <a:lnTo>
                      <a:pt x="30" y="63"/>
                    </a:lnTo>
                    <a:lnTo>
                      <a:pt x="30" y="3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94" name="Freeform 538"/>
              <p:cNvSpPr/>
              <p:nvPr/>
            </p:nvSpPr>
            <p:spPr bwMode="auto">
              <a:xfrm>
                <a:off x="4516" y="384"/>
                <a:ext cx="30" cy="82"/>
              </a:xfrm>
              <a:custGeom>
                <a:gdLst>
                  <a:gd fmla="*/ 0 w 30" name="T0"/>
                  <a:gd fmla="*/ 0 h 82" name="T1"/>
                  <a:gd fmla="*/ 0 w 30" name="T2"/>
                  <a:gd fmla="*/ 0 h 82" name="T3"/>
                  <a:gd fmla="*/ 0 w 30" name="T4"/>
                  <a:gd fmla="*/ 50 h 82" name="T5"/>
                  <a:gd fmla="*/ 30 w 30" name="T6"/>
                  <a:gd fmla="*/ 82 h 82" name="T7"/>
                  <a:gd fmla="*/ 30 w 30" name="T8"/>
                  <a:gd fmla="*/ 82 h 82" name="T9"/>
                  <a:gd fmla="*/ 30 w 30" name="T10"/>
                  <a:gd fmla="*/ 34 h 82" name="T11"/>
                  <a:gd fmla="*/ 0 w 30" name="T12"/>
                  <a:gd fmla="*/ 0 h 82" name="T13"/>
                </a:gdLst>
                <a:cxnLst>
                  <a:cxn ang="0">
                    <a:pos x="T0" y="T1"/>
                  </a:cxn>
                  <a:cxn ang="0">
                    <a:pos x="T2" y="T3"/>
                  </a:cxn>
                  <a:cxn ang="0">
                    <a:pos x="T4" y="T5"/>
                  </a:cxn>
                  <a:cxn ang="0">
                    <a:pos x="T6" y="T7"/>
                  </a:cxn>
                  <a:cxn ang="0">
                    <a:pos x="T8" y="T9"/>
                  </a:cxn>
                  <a:cxn ang="0">
                    <a:pos x="T10" y="T11"/>
                  </a:cxn>
                  <a:cxn ang="0">
                    <a:pos x="T12" y="T13"/>
                  </a:cxn>
                </a:cxnLst>
                <a:rect b="b" l="0" r="r" t="0"/>
                <a:pathLst>
                  <a:path h="82" w="30">
                    <a:moveTo>
                      <a:pt x="0" y="0"/>
                    </a:moveTo>
                    <a:lnTo>
                      <a:pt x="0" y="0"/>
                    </a:lnTo>
                    <a:lnTo>
                      <a:pt x="0" y="50"/>
                    </a:lnTo>
                    <a:lnTo>
                      <a:pt x="30" y="82"/>
                    </a:lnTo>
                    <a:lnTo>
                      <a:pt x="30" y="82"/>
                    </a:lnTo>
                    <a:lnTo>
                      <a:pt x="30" y="3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95" name="Freeform 539"/>
              <p:cNvSpPr/>
              <p:nvPr/>
            </p:nvSpPr>
            <p:spPr bwMode="auto">
              <a:xfrm>
                <a:off x="4516" y="384"/>
                <a:ext cx="30" cy="82"/>
              </a:xfrm>
              <a:custGeom>
                <a:gdLst>
                  <a:gd fmla="*/ 0 w 30" name="T0"/>
                  <a:gd fmla="*/ 0 h 82" name="T1"/>
                  <a:gd fmla="*/ 0 w 30" name="T2"/>
                  <a:gd fmla="*/ 0 h 82" name="T3"/>
                  <a:gd fmla="*/ 0 w 30" name="T4"/>
                  <a:gd fmla="*/ 50 h 82" name="T5"/>
                  <a:gd fmla="*/ 30 w 30" name="T6"/>
                  <a:gd fmla="*/ 82 h 82" name="T7"/>
                  <a:gd fmla="*/ 30 w 30" name="T8"/>
                  <a:gd fmla="*/ 82 h 82" name="T9"/>
                  <a:gd fmla="*/ 30 w 30" name="T10"/>
                  <a:gd fmla="*/ 34 h 82" name="T11"/>
                  <a:gd fmla="*/ 0 w 30" name="T12"/>
                  <a:gd fmla="*/ 0 h 82" name="T13"/>
                </a:gdLst>
                <a:cxnLst>
                  <a:cxn ang="0">
                    <a:pos x="T0" y="T1"/>
                  </a:cxn>
                  <a:cxn ang="0">
                    <a:pos x="T2" y="T3"/>
                  </a:cxn>
                  <a:cxn ang="0">
                    <a:pos x="T4" y="T5"/>
                  </a:cxn>
                  <a:cxn ang="0">
                    <a:pos x="T6" y="T7"/>
                  </a:cxn>
                  <a:cxn ang="0">
                    <a:pos x="T8" y="T9"/>
                  </a:cxn>
                  <a:cxn ang="0">
                    <a:pos x="T10" y="T11"/>
                  </a:cxn>
                  <a:cxn ang="0">
                    <a:pos x="T12" y="T13"/>
                  </a:cxn>
                </a:cxnLst>
                <a:rect b="b" l="0" r="r" t="0"/>
                <a:pathLst>
                  <a:path h="82" w="30">
                    <a:moveTo>
                      <a:pt x="0" y="0"/>
                    </a:moveTo>
                    <a:lnTo>
                      <a:pt x="0" y="0"/>
                    </a:lnTo>
                    <a:lnTo>
                      <a:pt x="0" y="50"/>
                    </a:lnTo>
                    <a:lnTo>
                      <a:pt x="30" y="82"/>
                    </a:lnTo>
                    <a:lnTo>
                      <a:pt x="30" y="82"/>
                    </a:lnTo>
                    <a:lnTo>
                      <a:pt x="30" y="3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96" name="Freeform 540"/>
              <p:cNvSpPr/>
              <p:nvPr/>
            </p:nvSpPr>
            <p:spPr bwMode="auto">
              <a:xfrm>
                <a:off x="4732" y="633"/>
                <a:ext cx="30" cy="58"/>
              </a:xfrm>
              <a:custGeom>
                <a:gdLst>
                  <a:gd fmla="*/ 0 w 30" name="T0"/>
                  <a:gd fmla="*/ 0 h 58" name="T1"/>
                  <a:gd fmla="*/ 0 w 30" name="T2"/>
                  <a:gd fmla="*/ 0 h 58" name="T3"/>
                  <a:gd fmla="*/ 0 w 30" name="T4"/>
                  <a:gd fmla="*/ 28 h 58" name="T5"/>
                  <a:gd fmla="*/ 30 w 30" name="T6"/>
                  <a:gd fmla="*/ 58 h 58" name="T7"/>
                  <a:gd fmla="*/ 30 w 30" name="T8"/>
                  <a:gd fmla="*/ 58 h 58" name="T9"/>
                  <a:gd fmla="*/ 30 w 30" name="T10"/>
                  <a:gd fmla="*/ 32 h 58" name="T11"/>
                  <a:gd fmla="*/ 0 w 30" name="T12"/>
                  <a:gd fmla="*/ 0 h 58" name="T13"/>
                </a:gdLst>
                <a:cxnLst>
                  <a:cxn ang="0">
                    <a:pos x="T0" y="T1"/>
                  </a:cxn>
                  <a:cxn ang="0">
                    <a:pos x="T2" y="T3"/>
                  </a:cxn>
                  <a:cxn ang="0">
                    <a:pos x="T4" y="T5"/>
                  </a:cxn>
                  <a:cxn ang="0">
                    <a:pos x="T6" y="T7"/>
                  </a:cxn>
                  <a:cxn ang="0">
                    <a:pos x="T8" y="T9"/>
                  </a:cxn>
                  <a:cxn ang="0">
                    <a:pos x="T10" y="T11"/>
                  </a:cxn>
                  <a:cxn ang="0">
                    <a:pos x="T12" y="T13"/>
                  </a:cxn>
                </a:cxnLst>
                <a:rect b="b" l="0" r="r" t="0"/>
                <a:pathLst>
                  <a:path h="57" w="30">
                    <a:moveTo>
                      <a:pt x="0" y="0"/>
                    </a:moveTo>
                    <a:lnTo>
                      <a:pt x="0" y="0"/>
                    </a:lnTo>
                    <a:lnTo>
                      <a:pt x="0" y="28"/>
                    </a:lnTo>
                    <a:lnTo>
                      <a:pt x="30" y="58"/>
                    </a:lnTo>
                    <a:lnTo>
                      <a:pt x="30" y="58"/>
                    </a:lnTo>
                    <a:lnTo>
                      <a:pt x="3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97" name="Freeform 541"/>
              <p:cNvSpPr/>
              <p:nvPr/>
            </p:nvSpPr>
            <p:spPr bwMode="auto">
              <a:xfrm>
                <a:off x="4732" y="633"/>
                <a:ext cx="30" cy="58"/>
              </a:xfrm>
              <a:custGeom>
                <a:gdLst>
                  <a:gd fmla="*/ 0 w 30" name="T0"/>
                  <a:gd fmla="*/ 0 h 58" name="T1"/>
                  <a:gd fmla="*/ 0 w 30" name="T2"/>
                  <a:gd fmla="*/ 0 h 58" name="T3"/>
                  <a:gd fmla="*/ 0 w 30" name="T4"/>
                  <a:gd fmla="*/ 28 h 58" name="T5"/>
                  <a:gd fmla="*/ 30 w 30" name="T6"/>
                  <a:gd fmla="*/ 58 h 58" name="T7"/>
                  <a:gd fmla="*/ 30 w 30" name="T8"/>
                  <a:gd fmla="*/ 58 h 58" name="T9"/>
                  <a:gd fmla="*/ 30 w 30" name="T10"/>
                  <a:gd fmla="*/ 32 h 58" name="T11"/>
                  <a:gd fmla="*/ 0 w 30" name="T12"/>
                  <a:gd fmla="*/ 0 h 58" name="T13"/>
                </a:gdLst>
                <a:cxnLst>
                  <a:cxn ang="0">
                    <a:pos x="T0" y="T1"/>
                  </a:cxn>
                  <a:cxn ang="0">
                    <a:pos x="T2" y="T3"/>
                  </a:cxn>
                  <a:cxn ang="0">
                    <a:pos x="T4" y="T5"/>
                  </a:cxn>
                  <a:cxn ang="0">
                    <a:pos x="T6" y="T7"/>
                  </a:cxn>
                  <a:cxn ang="0">
                    <a:pos x="T8" y="T9"/>
                  </a:cxn>
                  <a:cxn ang="0">
                    <a:pos x="T10" y="T11"/>
                  </a:cxn>
                  <a:cxn ang="0">
                    <a:pos x="T12" y="T13"/>
                  </a:cxn>
                </a:cxnLst>
                <a:rect b="b" l="0" r="r" t="0"/>
                <a:pathLst>
                  <a:path h="57" w="30">
                    <a:moveTo>
                      <a:pt x="0" y="0"/>
                    </a:moveTo>
                    <a:lnTo>
                      <a:pt x="0" y="0"/>
                    </a:lnTo>
                    <a:lnTo>
                      <a:pt x="0" y="28"/>
                    </a:lnTo>
                    <a:lnTo>
                      <a:pt x="30" y="58"/>
                    </a:lnTo>
                    <a:lnTo>
                      <a:pt x="30" y="58"/>
                    </a:lnTo>
                    <a:lnTo>
                      <a:pt x="30" y="3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98" name="Freeform 542"/>
              <p:cNvSpPr/>
              <p:nvPr/>
            </p:nvSpPr>
            <p:spPr bwMode="auto">
              <a:xfrm>
                <a:off x="4622" y="582"/>
                <a:ext cx="24" cy="63"/>
              </a:xfrm>
              <a:custGeom>
                <a:gdLst>
                  <a:gd fmla="*/ 0 w 24" name="T0"/>
                  <a:gd fmla="*/ 0 h 63" name="T1"/>
                  <a:gd fmla="*/ 0 w 24" name="T2"/>
                  <a:gd fmla="*/ 0 h 63" name="T3"/>
                  <a:gd fmla="*/ 0 w 24" name="T4"/>
                  <a:gd fmla="*/ 41 h 63" name="T5"/>
                  <a:gd fmla="*/ 24 w 24" name="T6"/>
                  <a:gd fmla="*/ 63 h 63" name="T7"/>
                  <a:gd fmla="*/ 24 w 24" name="T8"/>
                  <a:gd fmla="*/ 24 h 63" name="T9"/>
                  <a:gd fmla="*/ 0 w 24" name="T10"/>
                  <a:gd fmla="*/ 0 h 63" name="T11"/>
                </a:gdLst>
                <a:cxnLst>
                  <a:cxn ang="0">
                    <a:pos x="T0" y="T1"/>
                  </a:cxn>
                  <a:cxn ang="0">
                    <a:pos x="T2" y="T3"/>
                  </a:cxn>
                  <a:cxn ang="0">
                    <a:pos x="T4" y="T5"/>
                  </a:cxn>
                  <a:cxn ang="0">
                    <a:pos x="T6" y="T7"/>
                  </a:cxn>
                  <a:cxn ang="0">
                    <a:pos x="T8" y="T9"/>
                  </a:cxn>
                  <a:cxn ang="0">
                    <a:pos x="T10" y="T11"/>
                  </a:cxn>
                </a:cxnLst>
                <a:rect b="b" l="0" r="r" t="0"/>
                <a:pathLst>
                  <a:path h="62" w="24">
                    <a:moveTo>
                      <a:pt x="0" y="0"/>
                    </a:moveTo>
                    <a:lnTo>
                      <a:pt x="0" y="0"/>
                    </a:lnTo>
                    <a:lnTo>
                      <a:pt x="0" y="41"/>
                    </a:lnTo>
                    <a:lnTo>
                      <a:pt x="24" y="63"/>
                    </a:lnTo>
                    <a:lnTo>
                      <a:pt x="24"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99" name="Freeform 543"/>
              <p:cNvSpPr/>
              <p:nvPr/>
            </p:nvSpPr>
            <p:spPr bwMode="auto">
              <a:xfrm>
                <a:off x="4622" y="582"/>
                <a:ext cx="24" cy="63"/>
              </a:xfrm>
              <a:custGeom>
                <a:gdLst>
                  <a:gd fmla="*/ 0 w 24" name="T0"/>
                  <a:gd fmla="*/ 0 h 63" name="T1"/>
                  <a:gd fmla="*/ 0 w 24" name="T2"/>
                  <a:gd fmla="*/ 0 h 63" name="T3"/>
                  <a:gd fmla="*/ 0 w 24" name="T4"/>
                  <a:gd fmla="*/ 41 h 63" name="T5"/>
                  <a:gd fmla="*/ 24 w 24" name="T6"/>
                  <a:gd fmla="*/ 63 h 63" name="T7"/>
                  <a:gd fmla="*/ 24 w 24" name="T8"/>
                  <a:gd fmla="*/ 24 h 63" name="T9"/>
                  <a:gd fmla="*/ 0 w 24" name="T10"/>
                  <a:gd fmla="*/ 0 h 63" name="T11"/>
                </a:gdLst>
                <a:cxnLst>
                  <a:cxn ang="0">
                    <a:pos x="T0" y="T1"/>
                  </a:cxn>
                  <a:cxn ang="0">
                    <a:pos x="T2" y="T3"/>
                  </a:cxn>
                  <a:cxn ang="0">
                    <a:pos x="T4" y="T5"/>
                  </a:cxn>
                  <a:cxn ang="0">
                    <a:pos x="T6" y="T7"/>
                  </a:cxn>
                  <a:cxn ang="0">
                    <a:pos x="T8" y="T9"/>
                  </a:cxn>
                  <a:cxn ang="0">
                    <a:pos x="T10" y="T11"/>
                  </a:cxn>
                </a:cxnLst>
                <a:rect b="b" l="0" r="r" t="0"/>
                <a:pathLst>
                  <a:path h="62" w="24">
                    <a:moveTo>
                      <a:pt x="0" y="0"/>
                    </a:moveTo>
                    <a:lnTo>
                      <a:pt x="0" y="0"/>
                    </a:lnTo>
                    <a:lnTo>
                      <a:pt x="0" y="41"/>
                    </a:lnTo>
                    <a:lnTo>
                      <a:pt x="24" y="63"/>
                    </a:lnTo>
                    <a:lnTo>
                      <a:pt x="24" y="2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00" name="Freeform 544"/>
              <p:cNvSpPr/>
              <p:nvPr/>
            </p:nvSpPr>
            <p:spPr bwMode="auto">
              <a:xfrm>
                <a:off x="4668" y="631"/>
                <a:ext cx="94" cy="122"/>
              </a:xfrm>
              <a:custGeom>
                <a:gdLst>
                  <a:gd fmla="*/ 0 w 94" name="T0"/>
                  <a:gd fmla="*/ 0 h 122" name="T1"/>
                  <a:gd fmla="*/ 0 w 94" name="T2"/>
                  <a:gd fmla="*/ 0 h 122" name="T3"/>
                  <a:gd fmla="*/ 2 w 94" name="T4"/>
                  <a:gd fmla="*/ 4 h 122" name="T5"/>
                  <a:gd fmla="*/ 2 w 94" name="T6"/>
                  <a:gd fmla="*/ 36 h 122" name="T7"/>
                  <a:gd fmla="*/ 94 w 94" name="T8"/>
                  <a:gd fmla="*/ 122 h 122" name="T9"/>
                  <a:gd fmla="*/ 94 w 94" name="T10"/>
                  <a:gd fmla="*/ 98 h 122" name="T11"/>
                  <a:gd fmla="*/ 0 w 94" name="T12"/>
                  <a:gd fmla="*/ 0 h 122" name="T13"/>
                </a:gdLst>
                <a:cxnLst>
                  <a:cxn ang="0">
                    <a:pos x="T0" y="T1"/>
                  </a:cxn>
                  <a:cxn ang="0">
                    <a:pos x="T2" y="T3"/>
                  </a:cxn>
                  <a:cxn ang="0">
                    <a:pos x="T4" y="T5"/>
                  </a:cxn>
                  <a:cxn ang="0">
                    <a:pos x="T6" y="T7"/>
                  </a:cxn>
                  <a:cxn ang="0">
                    <a:pos x="T8" y="T9"/>
                  </a:cxn>
                  <a:cxn ang="0">
                    <a:pos x="T10" y="T11"/>
                  </a:cxn>
                  <a:cxn ang="0">
                    <a:pos x="T12" y="T13"/>
                  </a:cxn>
                </a:cxnLst>
                <a:rect b="b" l="0" r="r" t="0"/>
                <a:pathLst>
                  <a:path h="122" w="94">
                    <a:moveTo>
                      <a:pt x="0" y="0"/>
                    </a:moveTo>
                    <a:lnTo>
                      <a:pt x="0" y="0"/>
                    </a:lnTo>
                    <a:lnTo>
                      <a:pt x="2" y="4"/>
                    </a:lnTo>
                    <a:lnTo>
                      <a:pt x="2" y="36"/>
                    </a:lnTo>
                    <a:lnTo>
                      <a:pt x="94" y="122"/>
                    </a:lnTo>
                    <a:lnTo>
                      <a:pt x="94" y="9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01" name="Freeform 545"/>
              <p:cNvSpPr/>
              <p:nvPr/>
            </p:nvSpPr>
            <p:spPr bwMode="auto">
              <a:xfrm>
                <a:off x="4668" y="631"/>
                <a:ext cx="94" cy="122"/>
              </a:xfrm>
              <a:custGeom>
                <a:gdLst>
                  <a:gd fmla="*/ 0 w 94" name="T0"/>
                  <a:gd fmla="*/ 0 h 122" name="T1"/>
                  <a:gd fmla="*/ 0 w 94" name="T2"/>
                  <a:gd fmla="*/ 0 h 122" name="T3"/>
                  <a:gd fmla="*/ 2 w 94" name="T4"/>
                  <a:gd fmla="*/ 4 h 122" name="T5"/>
                  <a:gd fmla="*/ 2 w 94" name="T6"/>
                  <a:gd fmla="*/ 36 h 122" name="T7"/>
                  <a:gd fmla="*/ 94 w 94" name="T8"/>
                  <a:gd fmla="*/ 122 h 122" name="T9"/>
                  <a:gd fmla="*/ 94 w 94" name="T10"/>
                  <a:gd fmla="*/ 98 h 122" name="T11"/>
                  <a:gd fmla="*/ 0 w 94" name="T12"/>
                  <a:gd fmla="*/ 0 h 122" name="T13"/>
                </a:gdLst>
                <a:cxnLst>
                  <a:cxn ang="0">
                    <a:pos x="T0" y="T1"/>
                  </a:cxn>
                  <a:cxn ang="0">
                    <a:pos x="T2" y="T3"/>
                  </a:cxn>
                  <a:cxn ang="0">
                    <a:pos x="T4" y="T5"/>
                  </a:cxn>
                  <a:cxn ang="0">
                    <a:pos x="T6" y="T7"/>
                  </a:cxn>
                  <a:cxn ang="0">
                    <a:pos x="T8" y="T9"/>
                  </a:cxn>
                  <a:cxn ang="0">
                    <a:pos x="T10" y="T11"/>
                  </a:cxn>
                  <a:cxn ang="0">
                    <a:pos x="T12" y="T13"/>
                  </a:cxn>
                </a:cxnLst>
                <a:rect b="b" l="0" r="r" t="0"/>
                <a:pathLst>
                  <a:path h="122" w="94">
                    <a:moveTo>
                      <a:pt x="0" y="0"/>
                    </a:moveTo>
                    <a:lnTo>
                      <a:pt x="0" y="0"/>
                    </a:lnTo>
                    <a:lnTo>
                      <a:pt x="2" y="4"/>
                    </a:lnTo>
                    <a:lnTo>
                      <a:pt x="2" y="36"/>
                    </a:lnTo>
                    <a:lnTo>
                      <a:pt x="94" y="122"/>
                    </a:lnTo>
                    <a:lnTo>
                      <a:pt x="94" y="9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02" name="Freeform 546"/>
              <p:cNvSpPr/>
              <p:nvPr/>
            </p:nvSpPr>
            <p:spPr bwMode="auto">
              <a:xfrm>
                <a:off x="4516" y="562"/>
                <a:ext cx="38" cy="83"/>
              </a:xfrm>
              <a:custGeom>
                <a:gdLst>
                  <a:gd fmla="*/ 0 w 38" name="T0"/>
                  <a:gd fmla="*/ 0 h 83" name="T1"/>
                  <a:gd fmla="*/ 0 w 38" name="T2"/>
                  <a:gd fmla="*/ 50 h 83" name="T3"/>
                  <a:gd fmla="*/ 38 w 38" name="T4"/>
                  <a:gd fmla="*/ 83 h 83" name="T5"/>
                  <a:gd fmla="*/ 38 w 38" name="T6"/>
                  <a:gd fmla="*/ 36 h 83" name="T7"/>
                  <a:gd fmla="*/ 0 w 38" name="T8"/>
                  <a:gd fmla="*/ 0 h 83" name="T9"/>
                </a:gdLst>
                <a:cxnLst>
                  <a:cxn ang="0">
                    <a:pos x="T0" y="T1"/>
                  </a:cxn>
                  <a:cxn ang="0">
                    <a:pos x="T2" y="T3"/>
                  </a:cxn>
                  <a:cxn ang="0">
                    <a:pos x="T4" y="T5"/>
                  </a:cxn>
                  <a:cxn ang="0">
                    <a:pos x="T6" y="T7"/>
                  </a:cxn>
                  <a:cxn ang="0">
                    <a:pos x="T8" y="T9"/>
                  </a:cxn>
                </a:cxnLst>
                <a:rect b="b" l="0" r="r" t="0"/>
                <a:pathLst>
                  <a:path h="83" w="38">
                    <a:moveTo>
                      <a:pt x="0" y="0"/>
                    </a:moveTo>
                    <a:lnTo>
                      <a:pt x="0" y="50"/>
                    </a:lnTo>
                    <a:lnTo>
                      <a:pt x="38" y="83"/>
                    </a:lnTo>
                    <a:lnTo>
                      <a:pt x="38" y="3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03" name="Freeform 547"/>
              <p:cNvSpPr/>
              <p:nvPr/>
            </p:nvSpPr>
            <p:spPr bwMode="auto">
              <a:xfrm>
                <a:off x="4516" y="562"/>
                <a:ext cx="38" cy="83"/>
              </a:xfrm>
              <a:custGeom>
                <a:gdLst>
                  <a:gd fmla="*/ 0 w 38" name="T0"/>
                  <a:gd fmla="*/ 0 h 83" name="T1"/>
                  <a:gd fmla="*/ 0 w 38" name="T2"/>
                  <a:gd fmla="*/ 50 h 83" name="T3"/>
                  <a:gd fmla="*/ 38 w 38" name="T4"/>
                  <a:gd fmla="*/ 83 h 83" name="T5"/>
                  <a:gd fmla="*/ 38 w 38" name="T6"/>
                  <a:gd fmla="*/ 36 h 83" name="T7"/>
                  <a:gd fmla="*/ 0 w 38" name="T8"/>
                  <a:gd fmla="*/ 0 h 83" name="T9"/>
                </a:gdLst>
                <a:cxnLst>
                  <a:cxn ang="0">
                    <a:pos x="T0" y="T1"/>
                  </a:cxn>
                  <a:cxn ang="0">
                    <a:pos x="T2" y="T3"/>
                  </a:cxn>
                  <a:cxn ang="0">
                    <a:pos x="T4" y="T5"/>
                  </a:cxn>
                  <a:cxn ang="0">
                    <a:pos x="T6" y="T7"/>
                  </a:cxn>
                  <a:cxn ang="0">
                    <a:pos x="T8" y="T9"/>
                  </a:cxn>
                </a:cxnLst>
                <a:rect b="b" l="0" r="r" t="0"/>
                <a:pathLst>
                  <a:path h="83" w="38">
                    <a:moveTo>
                      <a:pt x="0" y="0"/>
                    </a:moveTo>
                    <a:lnTo>
                      <a:pt x="0" y="50"/>
                    </a:lnTo>
                    <a:lnTo>
                      <a:pt x="38" y="83"/>
                    </a:lnTo>
                    <a:lnTo>
                      <a:pt x="38" y="3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04" name="Freeform 548"/>
              <p:cNvSpPr/>
              <p:nvPr/>
            </p:nvSpPr>
            <p:spPr bwMode="auto">
              <a:xfrm>
                <a:off x="4738" y="765"/>
                <a:ext cx="24" cy="46"/>
              </a:xfrm>
              <a:custGeom>
                <a:gdLst>
                  <a:gd fmla="*/ 0 w 24" name="T0"/>
                  <a:gd fmla="*/ 0 h 46" name="T1"/>
                  <a:gd fmla="*/ 0 w 24" name="T2"/>
                  <a:gd fmla="*/ 28 h 46" name="T3"/>
                  <a:gd fmla="*/ 24 w 24" name="T4"/>
                  <a:gd fmla="*/ 46 h 46" name="T5"/>
                  <a:gd fmla="*/ 24 w 24" name="T6"/>
                  <a:gd fmla="*/ 46 h 46" name="T7"/>
                  <a:gd fmla="*/ 24 w 24" name="T8"/>
                  <a:gd fmla="*/ 22 h 46" name="T9"/>
                  <a:gd fmla="*/ 0 w 24" name="T10"/>
                  <a:gd fmla="*/ 0 h 46" name="T11"/>
                </a:gdLst>
                <a:cxnLst>
                  <a:cxn ang="0">
                    <a:pos x="T0" y="T1"/>
                  </a:cxn>
                  <a:cxn ang="0">
                    <a:pos x="T2" y="T3"/>
                  </a:cxn>
                  <a:cxn ang="0">
                    <a:pos x="T4" y="T5"/>
                  </a:cxn>
                  <a:cxn ang="0">
                    <a:pos x="T6" y="T7"/>
                  </a:cxn>
                  <a:cxn ang="0">
                    <a:pos x="T8" y="T9"/>
                  </a:cxn>
                  <a:cxn ang="0">
                    <a:pos x="T10" y="T11"/>
                  </a:cxn>
                </a:cxnLst>
                <a:rect b="b" l="0" r="r" t="0"/>
                <a:pathLst>
                  <a:path h="46" w="24">
                    <a:moveTo>
                      <a:pt x="0" y="0"/>
                    </a:moveTo>
                    <a:lnTo>
                      <a:pt x="0" y="28"/>
                    </a:lnTo>
                    <a:lnTo>
                      <a:pt x="24" y="46"/>
                    </a:lnTo>
                    <a:lnTo>
                      <a:pt x="24" y="46"/>
                    </a:lnTo>
                    <a:lnTo>
                      <a:pt x="24" y="2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05" name="Freeform 549"/>
              <p:cNvSpPr/>
              <p:nvPr/>
            </p:nvSpPr>
            <p:spPr bwMode="auto">
              <a:xfrm>
                <a:off x="4738" y="765"/>
                <a:ext cx="24" cy="46"/>
              </a:xfrm>
              <a:custGeom>
                <a:gdLst>
                  <a:gd fmla="*/ 0 w 24" name="T0"/>
                  <a:gd fmla="*/ 0 h 46" name="T1"/>
                  <a:gd fmla="*/ 0 w 24" name="T2"/>
                  <a:gd fmla="*/ 28 h 46" name="T3"/>
                  <a:gd fmla="*/ 24 w 24" name="T4"/>
                  <a:gd fmla="*/ 46 h 46" name="T5"/>
                  <a:gd fmla="*/ 24 w 24" name="T6"/>
                  <a:gd fmla="*/ 46 h 46" name="T7"/>
                  <a:gd fmla="*/ 24 w 24" name="T8"/>
                  <a:gd fmla="*/ 22 h 46" name="T9"/>
                  <a:gd fmla="*/ 0 w 24" name="T10"/>
                  <a:gd fmla="*/ 0 h 46" name="T11"/>
                </a:gdLst>
                <a:cxnLst>
                  <a:cxn ang="0">
                    <a:pos x="T0" y="T1"/>
                  </a:cxn>
                  <a:cxn ang="0">
                    <a:pos x="T2" y="T3"/>
                  </a:cxn>
                  <a:cxn ang="0">
                    <a:pos x="T4" y="T5"/>
                  </a:cxn>
                  <a:cxn ang="0">
                    <a:pos x="T6" y="T7"/>
                  </a:cxn>
                  <a:cxn ang="0">
                    <a:pos x="T8" y="T9"/>
                  </a:cxn>
                  <a:cxn ang="0">
                    <a:pos x="T10" y="T11"/>
                  </a:cxn>
                </a:cxnLst>
                <a:rect b="b" l="0" r="r" t="0"/>
                <a:pathLst>
                  <a:path h="46" w="24">
                    <a:moveTo>
                      <a:pt x="0" y="0"/>
                    </a:moveTo>
                    <a:lnTo>
                      <a:pt x="0" y="28"/>
                    </a:lnTo>
                    <a:lnTo>
                      <a:pt x="24" y="46"/>
                    </a:lnTo>
                    <a:lnTo>
                      <a:pt x="24" y="46"/>
                    </a:lnTo>
                    <a:lnTo>
                      <a:pt x="24" y="2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06" name="Freeform 550"/>
              <p:cNvSpPr/>
              <p:nvPr/>
            </p:nvSpPr>
            <p:spPr bwMode="auto">
              <a:xfrm>
                <a:off x="4516" y="653"/>
                <a:ext cx="94" cy="114"/>
              </a:xfrm>
              <a:custGeom>
                <a:gdLst>
                  <a:gd fmla="*/ 0 w 94" name="T0"/>
                  <a:gd fmla="*/ 0 h 114" name="T1"/>
                  <a:gd fmla="*/ 0 w 94" name="T2"/>
                  <a:gd fmla="*/ 50 h 114" name="T3"/>
                  <a:gd fmla="*/ 94 w 94" name="T4"/>
                  <a:gd fmla="*/ 114 h 114" name="T5"/>
                  <a:gd fmla="*/ 94 w 94" name="T6"/>
                  <a:gd fmla="*/ 74 h 114" name="T7"/>
                  <a:gd fmla="*/ 0 w 94" name="T8"/>
                  <a:gd fmla="*/ 0 h 114" name="T9"/>
                </a:gdLst>
                <a:cxnLst>
                  <a:cxn ang="0">
                    <a:pos x="T0" y="T1"/>
                  </a:cxn>
                  <a:cxn ang="0">
                    <a:pos x="T2" y="T3"/>
                  </a:cxn>
                  <a:cxn ang="0">
                    <a:pos x="T4" y="T5"/>
                  </a:cxn>
                  <a:cxn ang="0">
                    <a:pos x="T6" y="T7"/>
                  </a:cxn>
                  <a:cxn ang="0">
                    <a:pos x="T8" y="T9"/>
                  </a:cxn>
                </a:cxnLst>
                <a:rect b="b" l="0" r="r" t="0"/>
                <a:pathLst>
                  <a:path h="114" w="94">
                    <a:moveTo>
                      <a:pt x="0" y="0"/>
                    </a:moveTo>
                    <a:lnTo>
                      <a:pt x="0" y="50"/>
                    </a:lnTo>
                    <a:lnTo>
                      <a:pt x="94" y="114"/>
                    </a:lnTo>
                    <a:lnTo>
                      <a:pt x="94" y="7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07" name="Freeform 551"/>
              <p:cNvSpPr/>
              <p:nvPr/>
            </p:nvSpPr>
            <p:spPr bwMode="auto">
              <a:xfrm>
                <a:off x="4516" y="653"/>
                <a:ext cx="94" cy="114"/>
              </a:xfrm>
              <a:custGeom>
                <a:gdLst>
                  <a:gd fmla="*/ 0 w 94" name="T0"/>
                  <a:gd fmla="*/ 0 h 114" name="T1"/>
                  <a:gd fmla="*/ 0 w 94" name="T2"/>
                  <a:gd fmla="*/ 50 h 114" name="T3"/>
                  <a:gd fmla="*/ 94 w 94" name="T4"/>
                  <a:gd fmla="*/ 114 h 114" name="T5"/>
                  <a:gd fmla="*/ 94 w 94" name="T6"/>
                  <a:gd fmla="*/ 74 h 114" name="T7"/>
                  <a:gd fmla="*/ 0 w 94" name="T8"/>
                  <a:gd fmla="*/ 0 h 114" name="T9"/>
                </a:gdLst>
                <a:cxnLst>
                  <a:cxn ang="0">
                    <a:pos x="T0" y="T1"/>
                  </a:cxn>
                  <a:cxn ang="0">
                    <a:pos x="T2" y="T3"/>
                  </a:cxn>
                  <a:cxn ang="0">
                    <a:pos x="T4" y="T5"/>
                  </a:cxn>
                  <a:cxn ang="0">
                    <a:pos x="T6" y="T7"/>
                  </a:cxn>
                  <a:cxn ang="0">
                    <a:pos x="T8" y="T9"/>
                  </a:cxn>
                </a:cxnLst>
                <a:rect b="b" l="0" r="r" t="0"/>
                <a:pathLst>
                  <a:path h="114" w="94">
                    <a:moveTo>
                      <a:pt x="0" y="0"/>
                    </a:moveTo>
                    <a:lnTo>
                      <a:pt x="0" y="50"/>
                    </a:lnTo>
                    <a:lnTo>
                      <a:pt x="94" y="114"/>
                    </a:lnTo>
                    <a:lnTo>
                      <a:pt x="94" y="7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08" name="Freeform 552"/>
              <p:cNvSpPr/>
              <p:nvPr/>
            </p:nvSpPr>
            <p:spPr bwMode="auto">
              <a:xfrm>
                <a:off x="4632" y="745"/>
                <a:ext cx="28" cy="56"/>
              </a:xfrm>
              <a:custGeom>
                <a:gdLst>
                  <a:gd fmla="*/ 0 w 28" name="T0"/>
                  <a:gd fmla="*/ 0 h 56" name="T1"/>
                  <a:gd fmla="*/ 2 w 28" name="T2"/>
                  <a:gd fmla="*/ 2 h 56" name="T3"/>
                  <a:gd fmla="*/ 2 w 28" name="T4"/>
                  <a:gd fmla="*/ 38 h 56" name="T5"/>
                  <a:gd fmla="*/ 28 w 28" name="T6"/>
                  <a:gd fmla="*/ 56 h 56" name="T7"/>
                  <a:gd fmla="*/ 28 w 28" name="T8"/>
                  <a:gd fmla="*/ 20 h 56" name="T9"/>
                  <a:gd fmla="*/ 0 w 28" name="T10"/>
                  <a:gd fmla="*/ 0 h 56" name="T11"/>
                </a:gdLst>
                <a:cxnLst>
                  <a:cxn ang="0">
                    <a:pos x="T0" y="T1"/>
                  </a:cxn>
                  <a:cxn ang="0">
                    <a:pos x="T2" y="T3"/>
                  </a:cxn>
                  <a:cxn ang="0">
                    <a:pos x="T4" y="T5"/>
                  </a:cxn>
                  <a:cxn ang="0">
                    <a:pos x="T6" y="T7"/>
                  </a:cxn>
                  <a:cxn ang="0">
                    <a:pos x="T8" y="T9"/>
                  </a:cxn>
                  <a:cxn ang="0">
                    <a:pos x="T10" y="T11"/>
                  </a:cxn>
                </a:cxnLst>
                <a:rect b="b" l="0" r="r" t="0"/>
                <a:pathLst>
                  <a:path h="56" w="28">
                    <a:moveTo>
                      <a:pt x="0" y="0"/>
                    </a:moveTo>
                    <a:lnTo>
                      <a:pt x="2" y="2"/>
                    </a:lnTo>
                    <a:lnTo>
                      <a:pt x="2" y="38"/>
                    </a:lnTo>
                    <a:lnTo>
                      <a:pt x="28" y="56"/>
                    </a:lnTo>
                    <a:lnTo>
                      <a:pt x="28" y="2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09" name="Freeform 553"/>
              <p:cNvSpPr/>
              <p:nvPr/>
            </p:nvSpPr>
            <p:spPr bwMode="auto">
              <a:xfrm>
                <a:off x="4632" y="745"/>
                <a:ext cx="28" cy="56"/>
              </a:xfrm>
              <a:custGeom>
                <a:gdLst>
                  <a:gd fmla="*/ 0 w 28" name="T0"/>
                  <a:gd fmla="*/ 0 h 56" name="T1"/>
                  <a:gd fmla="*/ 2 w 28" name="T2"/>
                  <a:gd fmla="*/ 2 h 56" name="T3"/>
                  <a:gd fmla="*/ 2 w 28" name="T4"/>
                  <a:gd fmla="*/ 38 h 56" name="T5"/>
                  <a:gd fmla="*/ 28 w 28" name="T6"/>
                  <a:gd fmla="*/ 56 h 56" name="T7"/>
                  <a:gd fmla="*/ 28 w 28" name="T8"/>
                  <a:gd fmla="*/ 20 h 56" name="T9"/>
                  <a:gd fmla="*/ 0 w 28" name="T10"/>
                  <a:gd fmla="*/ 0 h 56" name="T11"/>
                </a:gdLst>
                <a:cxnLst>
                  <a:cxn ang="0">
                    <a:pos x="T0" y="T1"/>
                  </a:cxn>
                  <a:cxn ang="0">
                    <a:pos x="T2" y="T3"/>
                  </a:cxn>
                  <a:cxn ang="0">
                    <a:pos x="T4" y="T5"/>
                  </a:cxn>
                  <a:cxn ang="0">
                    <a:pos x="T6" y="T7"/>
                  </a:cxn>
                  <a:cxn ang="0">
                    <a:pos x="T8" y="T9"/>
                  </a:cxn>
                  <a:cxn ang="0">
                    <a:pos x="T10" y="T11"/>
                  </a:cxn>
                </a:cxnLst>
                <a:rect b="b" l="0" r="r" t="0"/>
                <a:pathLst>
                  <a:path h="56" w="28">
                    <a:moveTo>
                      <a:pt x="0" y="0"/>
                    </a:moveTo>
                    <a:lnTo>
                      <a:pt x="2" y="2"/>
                    </a:lnTo>
                    <a:lnTo>
                      <a:pt x="2" y="38"/>
                    </a:lnTo>
                    <a:lnTo>
                      <a:pt x="28" y="56"/>
                    </a:lnTo>
                    <a:lnTo>
                      <a:pt x="28" y="2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10" name="Freeform 554"/>
              <p:cNvSpPr/>
              <p:nvPr/>
            </p:nvSpPr>
            <p:spPr bwMode="auto">
              <a:xfrm>
                <a:off x="4684" y="785"/>
                <a:ext cx="78" cy="84"/>
              </a:xfrm>
              <a:custGeom>
                <a:gdLst>
                  <a:gd fmla="*/ 0 w 78" name="T0"/>
                  <a:gd fmla="*/ 0 h 84" name="T1"/>
                  <a:gd fmla="*/ 0 w 78" name="T2"/>
                  <a:gd fmla="*/ 0 h 84" name="T3"/>
                  <a:gd fmla="*/ 0 w 78" name="T4"/>
                  <a:gd fmla="*/ 32 h 84" name="T5"/>
                  <a:gd fmla="*/ 78 w 78" name="T6"/>
                  <a:gd fmla="*/ 84 h 84" name="T7"/>
                  <a:gd fmla="*/ 78 w 78" name="T8"/>
                  <a:gd fmla="*/ 84 h 84" name="T9"/>
                  <a:gd fmla="*/ 78 w 78" name="T10"/>
                  <a:gd fmla="*/ 60 h 84" name="T11"/>
                  <a:gd fmla="*/ 0 w 78" name="T12"/>
                  <a:gd fmla="*/ 0 h 84" name="T13"/>
                </a:gdLst>
                <a:cxnLst>
                  <a:cxn ang="0">
                    <a:pos x="T0" y="T1"/>
                  </a:cxn>
                  <a:cxn ang="0">
                    <a:pos x="T2" y="T3"/>
                  </a:cxn>
                  <a:cxn ang="0">
                    <a:pos x="T4" y="T5"/>
                  </a:cxn>
                  <a:cxn ang="0">
                    <a:pos x="T6" y="T7"/>
                  </a:cxn>
                  <a:cxn ang="0">
                    <a:pos x="T8" y="T9"/>
                  </a:cxn>
                  <a:cxn ang="0">
                    <a:pos x="T10" y="T11"/>
                  </a:cxn>
                  <a:cxn ang="0">
                    <a:pos x="T12" y="T13"/>
                  </a:cxn>
                </a:cxnLst>
                <a:rect b="b" l="0" r="r" t="0"/>
                <a:pathLst>
                  <a:path h="84" w="78">
                    <a:moveTo>
                      <a:pt x="0" y="0"/>
                    </a:moveTo>
                    <a:lnTo>
                      <a:pt x="0" y="0"/>
                    </a:lnTo>
                    <a:lnTo>
                      <a:pt x="0" y="32"/>
                    </a:lnTo>
                    <a:lnTo>
                      <a:pt x="78" y="84"/>
                    </a:lnTo>
                    <a:lnTo>
                      <a:pt x="78" y="84"/>
                    </a:lnTo>
                    <a:lnTo>
                      <a:pt x="78" y="6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11" name="Freeform 555"/>
              <p:cNvSpPr/>
              <p:nvPr/>
            </p:nvSpPr>
            <p:spPr bwMode="auto">
              <a:xfrm>
                <a:off x="4684" y="785"/>
                <a:ext cx="78" cy="84"/>
              </a:xfrm>
              <a:custGeom>
                <a:gdLst>
                  <a:gd fmla="*/ 0 w 78" name="T0"/>
                  <a:gd fmla="*/ 0 h 84" name="T1"/>
                  <a:gd fmla="*/ 0 w 78" name="T2"/>
                  <a:gd fmla="*/ 0 h 84" name="T3"/>
                  <a:gd fmla="*/ 0 w 78" name="T4"/>
                  <a:gd fmla="*/ 32 h 84" name="T5"/>
                  <a:gd fmla="*/ 78 w 78" name="T6"/>
                  <a:gd fmla="*/ 84 h 84" name="T7"/>
                  <a:gd fmla="*/ 78 w 78" name="T8"/>
                  <a:gd fmla="*/ 84 h 84" name="T9"/>
                  <a:gd fmla="*/ 78 w 78" name="T10"/>
                  <a:gd fmla="*/ 60 h 84" name="T11"/>
                  <a:gd fmla="*/ 0 w 78" name="T12"/>
                  <a:gd fmla="*/ 0 h 84" name="T13"/>
                </a:gdLst>
                <a:cxnLst>
                  <a:cxn ang="0">
                    <a:pos x="T0" y="T1"/>
                  </a:cxn>
                  <a:cxn ang="0">
                    <a:pos x="T2" y="T3"/>
                  </a:cxn>
                  <a:cxn ang="0">
                    <a:pos x="T4" y="T5"/>
                  </a:cxn>
                  <a:cxn ang="0">
                    <a:pos x="T6" y="T7"/>
                  </a:cxn>
                  <a:cxn ang="0">
                    <a:pos x="T8" y="T9"/>
                  </a:cxn>
                  <a:cxn ang="0">
                    <a:pos x="T10" y="T11"/>
                  </a:cxn>
                  <a:cxn ang="0">
                    <a:pos x="T12" y="T13"/>
                  </a:cxn>
                </a:cxnLst>
                <a:rect b="b" l="0" r="r" t="0"/>
                <a:pathLst>
                  <a:path h="84" w="78">
                    <a:moveTo>
                      <a:pt x="0" y="0"/>
                    </a:moveTo>
                    <a:lnTo>
                      <a:pt x="0" y="0"/>
                    </a:lnTo>
                    <a:lnTo>
                      <a:pt x="0" y="32"/>
                    </a:lnTo>
                    <a:lnTo>
                      <a:pt x="78" y="84"/>
                    </a:lnTo>
                    <a:lnTo>
                      <a:pt x="78" y="84"/>
                    </a:lnTo>
                    <a:lnTo>
                      <a:pt x="78" y="6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12" name="Freeform 556"/>
              <p:cNvSpPr/>
              <p:nvPr/>
            </p:nvSpPr>
            <p:spPr bwMode="auto">
              <a:xfrm>
                <a:off x="4516" y="743"/>
                <a:ext cx="30" cy="66"/>
              </a:xfrm>
              <a:custGeom>
                <a:gdLst>
                  <a:gd fmla="*/ 0 w 30" name="T0"/>
                  <a:gd fmla="*/ 0 h 66" name="T1"/>
                  <a:gd fmla="*/ 0 w 30" name="T2"/>
                  <a:gd fmla="*/ 0 h 66" name="T3"/>
                  <a:gd fmla="*/ 0 w 30" name="T4"/>
                  <a:gd fmla="*/ 50 h 66" name="T5"/>
                  <a:gd fmla="*/ 30 w 30" name="T6"/>
                  <a:gd fmla="*/ 66 h 66" name="T7"/>
                  <a:gd fmla="*/ 30 w 30" name="T8"/>
                  <a:gd fmla="*/ 66 h 66" name="T9"/>
                  <a:gd fmla="*/ 30 w 30" name="T10"/>
                  <a:gd fmla="*/ 20 h 66" name="T11"/>
                  <a:gd fmla="*/ 0 w 30" name="T12"/>
                  <a:gd fmla="*/ 0 h 66" name="T13"/>
                </a:gdLst>
                <a:cxnLst>
                  <a:cxn ang="0">
                    <a:pos x="T0" y="T1"/>
                  </a:cxn>
                  <a:cxn ang="0">
                    <a:pos x="T2" y="T3"/>
                  </a:cxn>
                  <a:cxn ang="0">
                    <a:pos x="T4" y="T5"/>
                  </a:cxn>
                  <a:cxn ang="0">
                    <a:pos x="T6" y="T7"/>
                  </a:cxn>
                  <a:cxn ang="0">
                    <a:pos x="T8" y="T9"/>
                  </a:cxn>
                  <a:cxn ang="0">
                    <a:pos x="T10" y="T11"/>
                  </a:cxn>
                  <a:cxn ang="0">
                    <a:pos x="T12" y="T13"/>
                  </a:cxn>
                </a:cxnLst>
                <a:rect b="b" l="0" r="r" t="0"/>
                <a:pathLst>
                  <a:path h="66" w="30">
                    <a:moveTo>
                      <a:pt x="0" y="0"/>
                    </a:moveTo>
                    <a:lnTo>
                      <a:pt x="0" y="0"/>
                    </a:lnTo>
                    <a:lnTo>
                      <a:pt x="0" y="50"/>
                    </a:lnTo>
                    <a:lnTo>
                      <a:pt x="30" y="66"/>
                    </a:lnTo>
                    <a:lnTo>
                      <a:pt x="30" y="66"/>
                    </a:lnTo>
                    <a:lnTo>
                      <a:pt x="30" y="2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13" name="Freeform 557"/>
              <p:cNvSpPr/>
              <p:nvPr/>
            </p:nvSpPr>
            <p:spPr bwMode="auto">
              <a:xfrm>
                <a:off x="4516" y="743"/>
                <a:ext cx="30" cy="66"/>
              </a:xfrm>
              <a:custGeom>
                <a:gdLst>
                  <a:gd fmla="*/ 0 w 30" name="T0"/>
                  <a:gd fmla="*/ 0 h 66" name="T1"/>
                  <a:gd fmla="*/ 0 w 30" name="T2"/>
                  <a:gd fmla="*/ 0 h 66" name="T3"/>
                  <a:gd fmla="*/ 0 w 30" name="T4"/>
                  <a:gd fmla="*/ 50 h 66" name="T5"/>
                  <a:gd fmla="*/ 30 w 30" name="T6"/>
                  <a:gd fmla="*/ 66 h 66" name="T7"/>
                  <a:gd fmla="*/ 30 w 30" name="T8"/>
                  <a:gd fmla="*/ 66 h 66" name="T9"/>
                  <a:gd fmla="*/ 30 w 30" name="T10"/>
                  <a:gd fmla="*/ 20 h 66" name="T11"/>
                  <a:gd fmla="*/ 0 w 30" name="T12"/>
                  <a:gd fmla="*/ 0 h 66" name="T13"/>
                </a:gdLst>
                <a:cxnLst>
                  <a:cxn ang="0">
                    <a:pos x="T0" y="T1"/>
                  </a:cxn>
                  <a:cxn ang="0">
                    <a:pos x="T2" y="T3"/>
                  </a:cxn>
                  <a:cxn ang="0">
                    <a:pos x="T4" y="T5"/>
                  </a:cxn>
                  <a:cxn ang="0">
                    <a:pos x="T6" y="T7"/>
                  </a:cxn>
                  <a:cxn ang="0">
                    <a:pos x="T8" y="T9"/>
                  </a:cxn>
                  <a:cxn ang="0">
                    <a:pos x="T10" y="T11"/>
                  </a:cxn>
                  <a:cxn ang="0">
                    <a:pos x="T12" y="T13"/>
                  </a:cxn>
                </a:cxnLst>
                <a:rect b="b" l="0" r="r" t="0"/>
                <a:pathLst>
                  <a:path h="66" w="30">
                    <a:moveTo>
                      <a:pt x="0" y="0"/>
                    </a:moveTo>
                    <a:lnTo>
                      <a:pt x="0" y="0"/>
                    </a:lnTo>
                    <a:lnTo>
                      <a:pt x="0" y="50"/>
                    </a:lnTo>
                    <a:lnTo>
                      <a:pt x="30" y="66"/>
                    </a:lnTo>
                    <a:lnTo>
                      <a:pt x="30" y="66"/>
                    </a:lnTo>
                    <a:lnTo>
                      <a:pt x="30" y="2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14" name="Freeform 558"/>
              <p:cNvSpPr/>
              <p:nvPr/>
            </p:nvSpPr>
            <p:spPr bwMode="auto">
              <a:xfrm>
                <a:off x="4570" y="779"/>
                <a:ext cx="28" cy="58"/>
              </a:xfrm>
              <a:custGeom>
                <a:gdLst>
                  <a:gd fmla="*/ 0 w 28" name="T0"/>
                  <a:gd fmla="*/ 0 h 58" name="T1"/>
                  <a:gd fmla="*/ 0 w 28" name="T2"/>
                  <a:gd fmla="*/ 0 h 58" name="T3"/>
                  <a:gd fmla="*/ 0 w 28" name="T4"/>
                  <a:gd fmla="*/ 44 h 58" name="T5"/>
                  <a:gd fmla="*/ 28 w 28" name="T6"/>
                  <a:gd fmla="*/ 58 h 58" name="T7"/>
                  <a:gd fmla="*/ 28 w 28" name="T8"/>
                  <a:gd fmla="*/ 16 h 58" name="T9"/>
                  <a:gd fmla="*/ 0 w 28" name="T10"/>
                  <a:gd fmla="*/ 0 h 58" name="T11"/>
                </a:gdLst>
                <a:cxnLst>
                  <a:cxn ang="0">
                    <a:pos x="T0" y="T1"/>
                  </a:cxn>
                  <a:cxn ang="0">
                    <a:pos x="T2" y="T3"/>
                  </a:cxn>
                  <a:cxn ang="0">
                    <a:pos x="T4" y="T5"/>
                  </a:cxn>
                  <a:cxn ang="0">
                    <a:pos x="T6" y="T7"/>
                  </a:cxn>
                  <a:cxn ang="0">
                    <a:pos x="T8" y="T9"/>
                  </a:cxn>
                  <a:cxn ang="0">
                    <a:pos x="T10" y="T11"/>
                  </a:cxn>
                </a:cxnLst>
                <a:rect b="b" l="0" r="r" t="0"/>
                <a:pathLst>
                  <a:path h="57" w="28">
                    <a:moveTo>
                      <a:pt x="0" y="0"/>
                    </a:moveTo>
                    <a:lnTo>
                      <a:pt x="0" y="0"/>
                    </a:lnTo>
                    <a:lnTo>
                      <a:pt x="0" y="44"/>
                    </a:lnTo>
                    <a:lnTo>
                      <a:pt x="28" y="58"/>
                    </a:lnTo>
                    <a:lnTo>
                      <a:pt x="28" y="1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15" name="Freeform 559"/>
              <p:cNvSpPr/>
              <p:nvPr/>
            </p:nvSpPr>
            <p:spPr bwMode="auto">
              <a:xfrm>
                <a:off x="4570" y="779"/>
                <a:ext cx="28" cy="58"/>
              </a:xfrm>
              <a:custGeom>
                <a:gdLst>
                  <a:gd fmla="*/ 0 w 28" name="T0"/>
                  <a:gd fmla="*/ 0 h 58" name="T1"/>
                  <a:gd fmla="*/ 0 w 28" name="T2"/>
                  <a:gd fmla="*/ 0 h 58" name="T3"/>
                  <a:gd fmla="*/ 0 w 28" name="T4"/>
                  <a:gd fmla="*/ 44 h 58" name="T5"/>
                  <a:gd fmla="*/ 28 w 28" name="T6"/>
                  <a:gd fmla="*/ 58 h 58" name="T7"/>
                  <a:gd fmla="*/ 28 w 28" name="T8"/>
                  <a:gd fmla="*/ 16 h 58" name="T9"/>
                  <a:gd fmla="*/ 0 w 28" name="T10"/>
                  <a:gd fmla="*/ 0 h 58" name="T11"/>
                </a:gdLst>
                <a:cxnLst>
                  <a:cxn ang="0">
                    <a:pos x="T0" y="T1"/>
                  </a:cxn>
                  <a:cxn ang="0">
                    <a:pos x="T2" y="T3"/>
                  </a:cxn>
                  <a:cxn ang="0">
                    <a:pos x="T4" y="T5"/>
                  </a:cxn>
                  <a:cxn ang="0">
                    <a:pos x="T6" y="T7"/>
                  </a:cxn>
                  <a:cxn ang="0">
                    <a:pos x="T8" y="T9"/>
                  </a:cxn>
                  <a:cxn ang="0">
                    <a:pos x="T10" y="T11"/>
                  </a:cxn>
                </a:cxnLst>
                <a:rect b="b" l="0" r="r" t="0"/>
                <a:pathLst>
                  <a:path h="57" w="28">
                    <a:moveTo>
                      <a:pt x="0" y="0"/>
                    </a:moveTo>
                    <a:lnTo>
                      <a:pt x="0" y="0"/>
                    </a:lnTo>
                    <a:lnTo>
                      <a:pt x="0" y="44"/>
                    </a:lnTo>
                    <a:lnTo>
                      <a:pt x="28" y="58"/>
                    </a:lnTo>
                    <a:lnTo>
                      <a:pt x="28" y="1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16" name="Freeform 560"/>
              <p:cNvSpPr/>
              <p:nvPr/>
            </p:nvSpPr>
            <p:spPr bwMode="auto">
              <a:xfrm>
                <a:off x="4622" y="811"/>
                <a:ext cx="80" cy="84"/>
              </a:xfrm>
              <a:custGeom>
                <a:gdLst>
                  <a:gd fmla="*/ 0 w 80" name="T0"/>
                  <a:gd fmla="*/ 0 h 84" name="T1"/>
                  <a:gd fmla="*/ 0 w 80" name="T2"/>
                  <a:gd fmla="*/ 40 h 84" name="T3"/>
                  <a:gd fmla="*/ 80 w 80" name="T4"/>
                  <a:gd fmla="*/ 84 h 84" name="T5"/>
                  <a:gd fmla="*/ 80 w 80" name="T6"/>
                  <a:gd fmla="*/ 52 h 84" name="T7"/>
                  <a:gd fmla="*/ 0 w 80" name="T8"/>
                  <a:gd fmla="*/ 0 h 84" name="T9"/>
                </a:gdLst>
                <a:cxnLst>
                  <a:cxn ang="0">
                    <a:pos x="T0" y="T1"/>
                  </a:cxn>
                  <a:cxn ang="0">
                    <a:pos x="T2" y="T3"/>
                  </a:cxn>
                  <a:cxn ang="0">
                    <a:pos x="T4" y="T5"/>
                  </a:cxn>
                  <a:cxn ang="0">
                    <a:pos x="T6" y="T7"/>
                  </a:cxn>
                  <a:cxn ang="0">
                    <a:pos x="T8" y="T9"/>
                  </a:cxn>
                </a:cxnLst>
                <a:rect b="b" l="0" r="r" t="0"/>
                <a:pathLst>
                  <a:path h="84" w="80">
                    <a:moveTo>
                      <a:pt x="0" y="0"/>
                    </a:moveTo>
                    <a:lnTo>
                      <a:pt x="0" y="40"/>
                    </a:lnTo>
                    <a:lnTo>
                      <a:pt x="80" y="84"/>
                    </a:lnTo>
                    <a:lnTo>
                      <a:pt x="80" y="5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17" name="Freeform 561"/>
              <p:cNvSpPr/>
              <p:nvPr/>
            </p:nvSpPr>
            <p:spPr bwMode="auto">
              <a:xfrm>
                <a:off x="4622" y="811"/>
                <a:ext cx="80" cy="84"/>
              </a:xfrm>
              <a:custGeom>
                <a:gdLst>
                  <a:gd fmla="*/ 0 w 80" name="T0"/>
                  <a:gd fmla="*/ 0 h 84" name="T1"/>
                  <a:gd fmla="*/ 0 w 80" name="T2"/>
                  <a:gd fmla="*/ 40 h 84" name="T3"/>
                  <a:gd fmla="*/ 80 w 80" name="T4"/>
                  <a:gd fmla="*/ 84 h 84" name="T5"/>
                  <a:gd fmla="*/ 80 w 80" name="T6"/>
                  <a:gd fmla="*/ 52 h 84" name="T7"/>
                  <a:gd fmla="*/ 0 w 80" name="T8"/>
                  <a:gd fmla="*/ 0 h 84" name="T9"/>
                </a:gdLst>
                <a:cxnLst>
                  <a:cxn ang="0">
                    <a:pos x="T0" y="T1"/>
                  </a:cxn>
                  <a:cxn ang="0">
                    <a:pos x="T2" y="T3"/>
                  </a:cxn>
                  <a:cxn ang="0">
                    <a:pos x="T4" y="T5"/>
                  </a:cxn>
                  <a:cxn ang="0">
                    <a:pos x="T6" y="T7"/>
                  </a:cxn>
                  <a:cxn ang="0">
                    <a:pos x="T8" y="T9"/>
                  </a:cxn>
                </a:cxnLst>
                <a:rect b="b" l="0" r="r" t="0"/>
                <a:pathLst>
                  <a:path h="84" w="80">
                    <a:moveTo>
                      <a:pt x="0" y="0"/>
                    </a:moveTo>
                    <a:lnTo>
                      <a:pt x="0" y="40"/>
                    </a:lnTo>
                    <a:lnTo>
                      <a:pt x="80" y="84"/>
                    </a:lnTo>
                    <a:lnTo>
                      <a:pt x="80" y="5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18" name="Freeform 562"/>
              <p:cNvSpPr/>
              <p:nvPr/>
            </p:nvSpPr>
            <p:spPr bwMode="auto">
              <a:xfrm>
                <a:off x="4726" y="879"/>
                <a:ext cx="36" cy="48"/>
              </a:xfrm>
              <a:custGeom>
                <a:gdLst>
                  <a:gd fmla="*/ 0 w 36" name="T0"/>
                  <a:gd fmla="*/ 0 h 48" name="T1"/>
                  <a:gd fmla="*/ 0 w 36" name="T2"/>
                  <a:gd fmla="*/ 0 h 48" name="T3"/>
                  <a:gd fmla="*/ 0 w 36" name="T4"/>
                  <a:gd fmla="*/ 28 h 48" name="T5"/>
                  <a:gd fmla="*/ 36 w 36" name="T6"/>
                  <a:gd fmla="*/ 48 h 48" name="T7"/>
                  <a:gd fmla="*/ 36 w 36" name="T8"/>
                  <a:gd fmla="*/ 48 h 48" name="T9"/>
                  <a:gd fmla="*/ 36 w 36" name="T10"/>
                  <a:gd fmla="*/ 22 h 48" name="T11"/>
                  <a:gd fmla="*/ 0 w 36" name="T12"/>
                  <a:gd fmla="*/ 0 h 48" name="T13"/>
                </a:gdLst>
                <a:cxnLst>
                  <a:cxn ang="0">
                    <a:pos x="T0" y="T1"/>
                  </a:cxn>
                  <a:cxn ang="0">
                    <a:pos x="T2" y="T3"/>
                  </a:cxn>
                  <a:cxn ang="0">
                    <a:pos x="T4" y="T5"/>
                  </a:cxn>
                  <a:cxn ang="0">
                    <a:pos x="T6" y="T7"/>
                  </a:cxn>
                  <a:cxn ang="0">
                    <a:pos x="T8" y="T9"/>
                  </a:cxn>
                  <a:cxn ang="0">
                    <a:pos x="T10" y="T11"/>
                  </a:cxn>
                  <a:cxn ang="0">
                    <a:pos x="T12" y="T13"/>
                  </a:cxn>
                </a:cxnLst>
                <a:rect b="b" l="0" r="r" t="0"/>
                <a:pathLst>
                  <a:path h="48" w="36">
                    <a:moveTo>
                      <a:pt x="0" y="0"/>
                    </a:moveTo>
                    <a:lnTo>
                      <a:pt x="0" y="0"/>
                    </a:lnTo>
                    <a:lnTo>
                      <a:pt x="0" y="28"/>
                    </a:lnTo>
                    <a:lnTo>
                      <a:pt x="36" y="48"/>
                    </a:lnTo>
                    <a:lnTo>
                      <a:pt x="36" y="48"/>
                    </a:lnTo>
                    <a:lnTo>
                      <a:pt x="36" y="2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19" name="Freeform 563"/>
              <p:cNvSpPr/>
              <p:nvPr/>
            </p:nvSpPr>
            <p:spPr bwMode="auto">
              <a:xfrm>
                <a:off x="4726" y="879"/>
                <a:ext cx="36" cy="48"/>
              </a:xfrm>
              <a:custGeom>
                <a:gdLst>
                  <a:gd fmla="*/ 0 w 36" name="T0"/>
                  <a:gd fmla="*/ 0 h 48" name="T1"/>
                  <a:gd fmla="*/ 0 w 36" name="T2"/>
                  <a:gd fmla="*/ 0 h 48" name="T3"/>
                  <a:gd fmla="*/ 0 w 36" name="T4"/>
                  <a:gd fmla="*/ 28 h 48" name="T5"/>
                  <a:gd fmla="*/ 36 w 36" name="T6"/>
                  <a:gd fmla="*/ 48 h 48" name="T7"/>
                  <a:gd fmla="*/ 36 w 36" name="T8"/>
                  <a:gd fmla="*/ 48 h 48" name="T9"/>
                  <a:gd fmla="*/ 36 w 36" name="T10"/>
                  <a:gd fmla="*/ 22 h 48" name="T11"/>
                  <a:gd fmla="*/ 0 w 36" name="T12"/>
                  <a:gd fmla="*/ 0 h 48" name="T13"/>
                </a:gdLst>
                <a:cxnLst>
                  <a:cxn ang="0">
                    <a:pos x="T0" y="T1"/>
                  </a:cxn>
                  <a:cxn ang="0">
                    <a:pos x="T2" y="T3"/>
                  </a:cxn>
                  <a:cxn ang="0">
                    <a:pos x="T4" y="T5"/>
                  </a:cxn>
                  <a:cxn ang="0">
                    <a:pos x="T6" y="T7"/>
                  </a:cxn>
                  <a:cxn ang="0">
                    <a:pos x="T8" y="T9"/>
                  </a:cxn>
                  <a:cxn ang="0">
                    <a:pos x="T10" y="T11"/>
                  </a:cxn>
                  <a:cxn ang="0">
                    <a:pos x="T12" y="T13"/>
                  </a:cxn>
                </a:cxnLst>
                <a:rect b="b" l="0" r="r" t="0"/>
                <a:pathLst>
                  <a:path h="48" w="36">
                    <a:moveTo>
                      <a:pt x="0" y="0"/>
                    </a:moveTo>
                    <a:lnTo>
                      <a:pt x="0" y="0"/>
                    </a:lnTo>
                    <a:lnTo>
                      <a:pt x="0" y="28"/>
                    </a:lnTo>
                    <a:lnTo>
                      <a:pt x="36" y="48"/>
                    </a:lnTo>
                    <a:lnTo>
                      <a:pt x="36" y="48"/>
                    </a:lnTo>
                    <a:lnTo>
                      <a:pt x="36" y="2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20" name="Freeform 564"/>
              <p:cNvSpPr/>
              <p:nvPr/>
            </p:nvSpPr>
            <p:spPr bwMode="auto">
              <a:xfrm>
                <a:off x="4516" y="833"/>
                <a:ext cx="50" cy="70"/>
              </a:xfrm>
              <a:custGeom>
                <a:gdLst>
                  <a:gd fmla="*/ 0 w 50" name="T0"/>
                  <a:gd fmla="*/ 0 h 70" name="T1"/>
                  <a:gd fmla="*/ 0 w 50" name="T2"/>
                  <a:gd fmla="*/ 50 h 70" name="T3"/>
                  <a:gd fmla="*/ 50 w 50" name="T4"/>
                  <a:gd fmla="*/ 70 h 70" name="T5"/>
                  <a:gd fmla="*/ 50 w 50" name="T6"/>
                  <a:gd fmla="*/ 26 h 70" name="T7"/>
                  <a:gd fmla="*/ 0 w 50" name="T8"/>
                  <a:gd fmla="*/ 0 h 70" name="T9"/>
                </a:gdLst>
                <a:cxnLst>
                  <a:cxn ang="0">
                    <a:pos x="T0" y="T1"/>
                  </a:cxn>
                  <a:cxn ang="0">
                    <a:pos x="T2" y="T3"/>
                  </a:cxn>
                  <a:cxn ang="0">
                    <a:pos x="T4" y="T5"/>
                  </a:cxn>
                  <a:cxn ang="0">
                    <a:pos x="T6" y="T7"/>
                  </a:cxn>
                  <a:cxn ang="0">
                    <a:pos x="T8" y="T9"/>
                  </a:cxn>
                </a:cxnLst>
                <a:rect b="b" l="0" r="r" t="0"/>
                <a:pathLst>
                  <a:path h="70" w="50">
                    <a:moveTo>
                      <a:pt x="0" y="0"/>
                    </a:moveTo>
                    <a:lnTo>
                      <a:pt x="0" y="50"/>
                    </a:lnTo>
                    <a:lnTo>
                      <a:pt x="50" y="70"/>
                    </a:lnTo>
                    <a:lnTo>
                      <a:pt x="50" y="2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21" name="Freeform 565"/>
              <p:cNvSpPr/>
              <p:nvPr/>
            </p:nvSpPr>
            <p:spPr bwMode="auto">
              <a:xfrm>
                <a:off x="4516" y="833"/>
                <a:ext cx="50" cy="70"/>
              </a:xfrm>
              <a:custGeom>
                <a:gdLst>
                  <a:gd fmla="*/ 0 w 50" name="T0"/>
                  <a:gd fmla="*/ 0 h 70" name="T1"/>
                  <a:gd fmla="*/ 0 w 50" name="T2"/>
                  <a:gd fmla="*/ 50 h 70" name="T3"/>
                  <a:gd fmla="*/ 50 w 50" name="T4"/>
                  <a:gd fmla="*/ 70 h 70" name="T5"/>
                  <a:gd fmla="*/ 50 w 50" name="T6"/>
                  <a:gd fmla="*/ 26 h 70" name="T7"/>
                  <a:gd fmla="*/ 0 w 50" name="T8"/>
                  <a:gd fmla="*/ 0 h 70" name="T9"/>
                </a:gdLst>
                <a:cxnLst>
                  <a:cxn ang="0">
                    <a:pos x="T0" y="T1"/>
                  </a:cxn>
                  <a:cxn ang="0">
                    <a:pos x="T2" y="T3"/>
                  </a:cxn>
                  <a:cxn ang="0">
                    <a:pos x="T4" y="T5"/>
                  </a:cxn>
                  <a:cxn ang="0">
                    <a:pos x="T6" y="T7"/>
                  </a:cxn>
                  <a:cxn ang="0">
                    <a:pos x="T8" y="T9"/>
                  </a:cxn>
                </a:cxnLst>
                <a:rect b="b" l="0" r="r" t="0"/>
                <a:pathLst>
                  <a:path h="70" w="50">
                    <a:moveTo>
                      <a:pt x="0" y="0"/>
                    </a:moveTo>
                    <a:lnTo>
                      <a:pt x="0" y="50"/>
                    </a:lnTo>
                    <a:lnTo>
                      <a:pt x="50" y="70"/>
                    </a:lnTo>
                    <a:lnTo>
                      <a:pt x="50" y="2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22" name="Freeform 566"/>
              <p:cNvSpPr/>
              <p:nvPr/>
            </p:nvSpPr>
            <p:spPr bwMode="auto">
              <a:xfrm>
                <a:off x="4590" y="871"/>
                <a:ext cx="52" cy="64"/>
              </a:xfrm>
              <a:custGeom>
                <a:gdLst>
                  <a:gd fmla="*/ 0 w 52" name="T0"/>
                  <a:gd fmla="*/ 0 h 64" name="T1"/>
                  <a:gd fmla="*/ 0 w 52" name="T2"/>
                  <a:gd fmla="*/ 0 h 64" name="T3"/>
                  <a:gd fmla="*/ 0 w 52" name="T4"/>
                  <a:gd fmla="*/ 42 h 64" name="T5"/>
                  <a:gd fmla="*/ 52 w 52" name="T6"/>
                  <a:gd fmla="*/ 64 h 64" name="T7"/>
                  <a:gd fmla="*/ 52 w 52" name="T8"/>
                  <a:gd fmla="*/ 26 h 64" name="T9"/>
                  <a:gd fmla="*/ 0 w 52" name="T10"/>
                  <a:gd fmla="*/ 0 h 64" name="T11"/>
                </a:gdLst>
                <a:cxnLst>
                  <a:cxn ang="0">
                    <a:pos x="T0" y="T1"/>
                  </a:cxn>
                  <a:cxn ang="0">
                    <a:pos x="T2" y="T3"/>
                  </a:cxn>
                  <a:cxn ang="0">
                    <a:pos x="T4" y="T5"/>
                  </a:cxn>
                  <a:cxn ang="0">
                    <a:pos x="T6" y="T7"/>
                  </a:cxn>
                  <a:cxn ang="0">
                    <a:pos x="T8" y="T9"/>
                  </a:cxn>
                  <a:cxn ang="0">
                    <a:pos x="T10" y="T11"/>
                  </a:cxn>
                </a:cxnLst>
                <a:rect b="b" l="0" r="r" t="0"/>
                <a:pathLst>
                  <a:path h="64" w="52">
                    <a:moveTo>
                      <a:pt x="0" y="0"/>
                    </a:moveTo>
                    <a:lnTo>
                      <a:pt x="0" y="0"/>
                    </a:lnTo>
                    <a:lnTo>
                      <a:pt x="0" y="42"/>
                    </a:lnTo>
                    <a:lnTo>
                      <a:pt x="52" y="64"/>
                    </a:lnTo>
                    <a:lnTo>
                      <a:pt x="52" y="2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23" name="Freeform 567"/>
              <p:cNvSpPr/>
              <p:nvPr/>
            </p:nvSpPr>
            <p:spPr bwMode="auto">
              <a:xfrm>
                <a:off x="4590" y="871"/>
                <a:ext cx="52" cy="64"/>
              </a:xfrm>
              <a:custGeom>
                <a:gdLst>
                  <a:gd fmla="*/ 0 w 52" name="T0"/>
                  <a:gd fmla="*/ 0 h 64" name="T1"/>
                  <a:gd fmla="*/ 0 w 52" name="T2"/>
                  <a:gd fmla="*/ 0 h 64" name="T3"/>
                  <a:gd fmla="*/ 0 w 52" name="T4"/>
                  <a:gd fmla="*/ 42 h 64" name="T5"/>
                  <a:gd fmla="*/ 52 w 52" name="T6"/>
                  <a:gd fmla="*/ 64 h 64" name="T7"/>
                  <a:gd fmla="*/ 52 w 52" name="T8"/>
                  <a:gd fmla="*/ 26 h 64" name="T9"/>
                  <a:gd fmla="*/ 0 w 52" name="T10"/>
                  <a:gd fmla="*/ 0 h 64" name="T11"/>
                </a:gdLst>
                <a:cxnLst>
                  <a:cxn ang="0">
                    <a:pos x="T0" y="T1"/>
                  </a:cxn>
                  <a:cxn ang="0">
                    <a:pos x="T2" y="T3"/>
                  </a:cxn>
                  <a:cxn ang="0">
                    <a:pos x="T4" y="T5"/>
                  </a:cxn>
                  <a:cxn ang="0">
                    <a:pos x="T6" y="T7"/>
                  </a:cxn>
                  <a:cxn ang="0">
                    <a:pos x="T8" y="T9"/>
                  </a:cxn>
                  <a:cxn ang="0">
                    <a:pos x="T10" y="T11"/>
                  </a:cxn>
                </a:cxnLst>
                <a:rect b="b" l="0" r="r" t="0"/>
                <a:pathLst>
                  <a:path h="64" w="52">
                    <a:moveTo>
                      <a:pt x="0" y="0"/>
                    </a:moveTo>
                    <a:lnTo>
                      <a:pt x="0" y="0"/>
                    </a:lnTo>
                    <a:lnTo>
                      <a:pt x="0" y="42"/>
                    </a:lnTo>
                    <a:lnTo>
                      <a:pt x="52" y="64"/>
                    </a:lnTo>
                    <a:lnTo>
                      <a:pt x="52" y="2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24" name="Freeform 568"/>
              <p:cNvSpPr/>
              <p:nvPr/>
            </p:nvSpPr>
            <p:spPr bwMode="auto">
              <a:xfrm>
                <a:off x="4666" y="909"/>
                <a:ext cx="96" cy="76"/>
              </a:xfrm>
              <a:custGeom>
                <a:gdLst>
                  <a:gd fmla="*/ 0 w 96" name="T0"/>
                  <a:gd fmla="*/ 0 h 76" name="T1"/>
                  <a:gd fmla="*/ 0 w 96" name="T2"/>
                  <a:gd fmla="*/ 0 h 76" name="T3"/>
                  <a:gd fmla="*/ 0 w 96" name="T4"/>
                  <a:gd fmla="*/ 36 h 76" name="T5"/>
                  <a:gd fmla="*/ 96 w 96" name="T6"/>
                  <a:gd fmla="*/ 76 h 76" name="T7"/>
                  <a:gd fmla="*/ 96 w 96" name="T8"/>
                  <a:gd fmla="*/ 50 h 76" name="T9"/>
                  <a:gd fmla="*/ 0 w 96" name="T10"/>
                  <a:gd fmla="*/ 0 h 76" name="T11"/>
                </a:gdLst>
                <a:cxnLst>
                  <a:cxn ang="0">
                    <a:pos x="T0" y="T1"/>
                  </a:cxn>
                  <a:cxn ang="0">
                    <a:pos x="T2" y="T3"/>
                  </a:cxn>
                  <a:cxn ang="0">
                    <a:pos x="T4" y="T5"/>
                  </a:cxn>
                  <a:cxn ang="0">
                    <a:pos x="T6" y="T7"/>
                  </a:cxn>
                  <a:cxn ang="0">
                    <a:pos x="T8" y="T9"/>
                  </a:cxn>
                  <a:cxn ang="0">
                    <a:pos x="T10" y="T11"/>
                  </a:cxn>
                </a:cxnLst>
                <a:rect b="b" l="0" r="r" t="0"/>
                <a:pathLst>
                  <a:path h="76" w="96">
                    <a:moveTo>
                      <a:pt x="0" y="0"/>
                    </a:moveTo>
                    <a:lnTo>
                      <a:pt x="0" y="0"/>
                    </a:lnTo>
                    <a:lnTo>
                      <a:pt x="0" y="36"/>
                    </a:lnTo>
                    <a:lnTo>
                      <a:pt x="96" y="76"/>
                    </a:lnTo>
                    <a:lnTo>
                      <a:pt x="96" y="5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25" name="Freeform 569"/>
              <p:cNvSpPr/>
              <p:nvPr/>
            </p:nvSpPr>
            <p:spPr bwMode="auto">
              <a:xfrm>
                <a:off x="4666" y="909"/>
                <a:ext cx="96" cy="76"/>
              </a:xfrm>
              <a:custGeom>
                <a:gdLst>
                  <a:gd fmla="*/ 0 w 96" name="T0"/>
                  <a:gd fmla="*/ 0 h 76" name="T1"/>
                  <a:gd fmla="*/ 0 w 96" name="T2"/>
                  <a:gd fmla="*/ 0 h 76" name="T3"/>
                  <a:gd fmla="*/ 0 w 96" name="T4"/>
                  <a:gd fmla="*/ 36 h 76" name="T5"/>
                  <a:gd fmla="*/ 96 w 96" name="T6"/>
                  <a:gd fmla="*/ 76 h 76" name="T7"/>
                  <a:gd fmla="*/ 96 w 96" name="T8"/>
                  <a:gd fmla="*/ 50 h 76" name="T9"/>
                  <a:gd fmla="*/ 0 w 96" name="T10"/>
                  <a:gd fmla="*/ 0 h 76" name="T11"/>
                </a:gdLst>
                <a:cxnLst>
                  <a:cxn ang="0">
                    <a:pos x="T0" y="T1"/>
                  </a:cxn>
                  <a:cxn ang="0">
                    <a:pos x="T2" y="T3"/>
                  </a:cxn>
                  <a:cxn ang="0">
                    <a:pos x="T4" y="T5"/>
                  </a:cxn>
                  <a:cxn ang="0">
                    <a:pos x="T6" y="T7"/>
                  </a:cxn>
                  <a:cxn ang="0">
                    <a:pos x="T8" y="T9"/>
                  </a:cxn>
                  <a:cxn ang="0">
                    <a:pos x="T10" y="T11"/>
                  </a:cxn>
                </a:cxnLst>
                <a:rect b="b" l="0" r="r" t="0"/>
                <a:pathLst>
                  <a:path h="76" w="96">
                    <a:moveTo>
                      <a:pt x="0" y="0"/>
                    </a:moveTo>
                    <a:lnTo>
                      <a:pt x="0" y="0"/>
                    </a:lnTo>
                    <a:lnTo>
                      <a:pt x="0" y="36"/>
                    </a:lnTo>
                    <a:lnTo>
                      <a:pt x="96" y="76"/>
                    </a:lnTo>
                    <a:lnTo>
                      <a:pt x="96" y="5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26" name="Freeform 570"/>
              <p:cNvSpPr/>
              <p:nvPr/>
            </p:nvSpPr>
            <p:spPr bwMode="auto">
              <a:xfrm>
                <a:off x="4516" y="923"/>
                <a:ext cx="94" cy="76"/>
              </a:xfrm>
              <a:custGeom>
                <a:gdLst>
                  <a:gd fmla="*/ 0 w 94" name="T0"/>
                  <a:gd fmla="*/ 0 h 76" name="T1"/>
                  <a:gd fmla="*/ 0 w 94" name="T2"/>
                  <a:gd fmla="*/ 0 h 76" name="T3"/>
                  <a:gd fmla="*/ 0 w 94" name="T4"/>
                  <a:gd fmla="*/ 50 h 76" name="T5"/>
                  <a:gd fmla="*/ 94 w 94" name="T6"/>
                  <a:gd fmla="*/ 76 h 76" name="T7"/>
                  <a:gd fmla="*/ 94 w 94" name="T8"/>
                  <a:gd fmla="*/ 36 h 76" name="T9"/>
                  <a:gd fmla="*/ 0 w 94" name="T10"/>
                  <a:gd fmla="*/ 0 h 76" name="T11"/>
                </a:gdLst>
                <a:cxnLst>
                  <a:cxn ang="0">
                    <a:pos x="T0" y="T1"/>
                  </a:cxn>
                  <a:cxn ang="0">
                    <a:pos x="T2" y="T3"/>
                  </a:cxn>
                  <a:cxn ang="0">
                    <a:pos x="T4" y="T5"/>
                  </a:cxn>
                  <a:cxn ang="0">
                    <a:pos x="T6" y="T7"/>
                  </a:cxn>
                  <a:cxn ang="0">
                    <a:pos x="T8" y="T9"/>
                  </a:cxn>
                  <a:cxn ang="0">
                    <a:pos x="T10" y="T11"/>
                  </a:cxn>
                </a:cxnLst>
                <a:rect b="b" l="0" r="r" t="0"/>
                <a:pathLst>
                  <a:path h="76" w="94">
                    <a:moveTo>
                      <a:pt x="0" y="0"/>
                    </a:moveTo>
                    <a:lnTo>
                      <a:pt x="0" y="0"/>
                    </a:lnTo>
                    <a:lnTo>
                      <a:pt x="0" y="50"/>
                    </a:lnTo>
                    <a:lnTo>
                      <a:pt x="94" y="76"/>
                    </a:lnTo>
                    <a:lnTo>
                      <a:pt x="94" y="3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27" name="Freeform 571"/>
              <p:cNvSpPr/>
              <p:nvPr/>
            </p:nvSpPr>
            <p:spPr bwMode="auto">
              <a:xfrm>
                <a:off x="4516" y="923"/>
                <a:ext cx="94" cy="76"/>
              </a:xfrm>
              <a:custGeom>
                <a:gdLst>
                  <a:gd fmla="*/ 0 w 94" name="T0"/>
                  <a:gd fmla="*/ 0 h 76" name="T1"/>
                  <a:gd fmla="*/ 0 w 94" name="T2"/>
                  <a:gd fmla="*/ 0 h 76" name="T3"/>
                  <a:gd fmla="*/ 0 w 94" name="T4"/>
                  <a:gd fmla="*/ 50 h 76" name="T5"/>
                  <a:gd fmla="*/ 94 w 94" name="T6"/>
                  <a:gd fmla="*/ 76 h 76" name="T7"/>
                  <a:gd fmla="*/ 94 w 94" name="T8"/>
                  <a:gd fmla="*/ 36 h 76" name="T9"/>
                  <a:gd fmla="*/ 0 w 94" name="T10"/>
                  <a:gd fmla="*/ 0 h 76" name="T11"/>
                </a:gdLst>
                <a:cxnLst>
                  <a:cxn ang="0">
                    <a:pos x="T0" y="T1"/>
                  </a:cxn>
                  <a:cxn ang="0">
                    <a:pos x="T2" y="T3"/>
                  </a:cxn>
                  <a:cxn ang="0">
                    <a:pos x="T4" y="T5"/>
                  </a:cxn>
                  <a:cxn ang="0">
                    <a:pos x="T6" y="T7"/>
                  </a:cxn>
                  <a:cxn ang="0">
                    <a:pos x="T8" y="T9"/>
                  </a:cxn>
                  <a:cxn ang="0">
                    <a:pos x="T10" y="T11"/>
                  </a:cxn>
                </a:cxnLst>
                <a:rect b="b" l="0" r="r" t="0"/>
                <a:pathLst>
                  <a:path h="76" w="94">
                    <a:moveTo>
                      <a:pt x="0" y="0"/>
                    </a:moveTo>
                    <a:lnTo>
                      <a:pt x="0" y="0"/>
                    </a:lnTo>
                    <a:lnTo>
                      <a:pt x="0" y="50"/>
                    </a:lnTo>
                    <a:lnTo>
                      <a:pt x="94" y="76"/>
                    </a:lnTo>
                    <a:lnTo>
                      <a:pt x="94" y="3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28" name="Freeform 572"/>
              <p:cNvSpPr/>
              <p:nvPr/>
            </p:nvSpPr>
            <p:spPr bwMode="auto">
              <a:xfrm>
                <a:off x="4634" y="967"/>
                <a:ext cx="68" cy="58"/>
              </a:xfrm>
              <a:custGeom>
                <a:gdLst>
                  <a:gd fmla="*/ 0 w 68" name="T0"/>
                  <a:gd fmla="*/ 0 h 58" name="T1"/>
                  <a:gd fmla="*/ 0 w 68" name="T2"/>
                  <a:gd fmla="*/ 38 h 58" name="T3"/>
                  <a:gd fmla="*/ 68 w 68" name="T4"/>
                  <a:gd fmla="*/ 58 h 58" name="T5"/>
                  <a:gd fmla="*/ 68 w 68" name="T6"/>
                  <a:gd fmla="*/ 26 h 58" name="T7"/>
                  <a:gd fmla="*/ 0 w 68" name="T8"/>
                  <a:gd fmla="*/ 0 h 58" name="T9"/>
                </a:gdLst>
                <a:cxnLst>
                  <a:cxn ang="0">
                    <a:pos x="T0" y="T1"/>
                  </a:cxn>
                  <a:cxn ang="0">
                    <a:pos x="T2" y="T3"/>
                  </a:cxn>
                  <a:cxn ang="0">
                    <a:pos x="T4" y="T5"/>
                  </a:cxn>
                  <a:cxn ang="0">
                    <a:pos x="T6" y="T7"/>
                  </a:cxn>
                  <a:cxn ang="0">
                    <a:pos x="T8" y="T9"/>
                  </a:cxn>
                </a:cxnLst>
                <a:rect b="b" l="0" r="r" t="0"/>
                <a:pathLst>
                  <a:path h="57" w="68">
                    <a:moveTo>
                      <a:pt x="0" y="0"/>
                    </a:moveTo>
                    <a:lnTo>
                      <a:pt x="0" y="38"/>
                    </a:lnTo>
                    <a:lnTo>
                      <a:pt x="68" y="58"/>
                    </a:lnTo>
                    <a:lnTo>
                      <a:pt x="68" y="2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29" name="Freeform 573"/>
              <p:cNvSpPr/>
              <p:nvPr/>
            </p:nvSpPr>
            <p:spPr bwMode="auto">
              <a:xfrm>
                <a:off x="4634" y="967"/>
                <a:ext cx="68" cy="58"/>
              </a:xfrm>
              <a:custGeom>
                <a:gdLst>
                  <a:gd fmla="*/ 0 w 68" name="T0"/>
                  <a:gd fmla="*/ 0 h 58" name="T1"/>
                  <a:gd fmla="*/ 0 w 68" name="T2"/>
                  <a:gd fmla="*/ 38 h 58" name="T3"/>
                  <a:gd fmla="*/ 68 w 68" name="T4"/>
                  <a:gd fmla="*/ 58 h 58" name="T5"/>
                  <a:gd fmla="*/ 68 w 68" name="T6"/>
                  <a:gd fmla="*/ 26 h 58" name="T7"/>
                  <a:gd fmla="*/ 0 w 68" name="T8"/>
                  <a:gd fmla="*/ 0 h 58" name="T9"/>
                </a:gdLst>
                <a:cxnLst>
                  <a:cxn ang="0">
                    <a:pos x="T0" y="T1"/>
                  </a:cxn>
                  <a:cxn ang="0">
                    <a:pos x="T2" y="T3"/>
                  </a:cxn>
                  <a:cxn ang="0">
                    <a:pos x="T4" y="T5"/>
                  </a:cxn>
                  <a:cxn ang="0">
                    <a:pos x="T6" y="T7"/>
                  </a:cxn>
                  <a:cxn ang="0">
                    <a:pos x="T8" y="T9"/>
                  </a:cxn>
                </a:cxnLst>
                <a:rect b="b" l="0" r="r" t="0"/>
                <a:pathLst>
                  <a:path h="57" w="68">
                    <a:moveTo>
                      <a:pt x="0" y="0"/>
                    </a:moveTo>
                    <a:lnTo>
                      <a:pt x="0" y="38"/>
                    </a:lnTo>
                    <a:lnTo>
                      <a:pt x="68" y="58"/>
                    </a:lnTo>
                    <a:lnTo>
                      <a:pt x="68" y="2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30" name="Freeform 574"/>
              <p:cNvSpPr/>
              <p:nvPr/>
            </p:nvSpPr>
            <p:spPr bwMode="auto">
              <a:xfrm>
                <a:off x="4726" y="1003"/>
                <a:ext cx="36" cy="38"/>
              </a:xfrm>
              <a:custGeom>
                <a:gdLst>
                  <a:gd fmla="*/ 0 w 36" name="T0"/>
                  <a:gd fmla="*/ 0 h 38" name="T1"/>
                  <a:gd fmla="*/ 0 w 36" name="T2"/>
                  <a:gd fmla="*/ 28 h 38" name="T3"/>
                  <a:gd fmla="*/ 36 w 36" name="T4"/>
                  <a:gd fmla="*/ 38 h 38" name="T5"/>
                  <a:gd fmla="*/ 36 w 36" name="T6"/>
                  <a:gd fmla="*/ 38 h 38" name="T7"/>
                  <a:gd fmla="*/ 36 w 36" name="T8"/>
                  <a:gd fmla="*/ 14 h 38" name="T9"/>
                  <a:gd fmla="*/ 0 w 36" name="T10"/>
                  <a:gd fmla="*/ 0 h 38" name="T11"/>
                </a:gdLst>
                <a:cxnLst>
                  <a:cxn ang="0">
                    <a:pos x="T0" y="T1"/>
                  </a:cxn>
                  <a:cxn ang="0">
                    <a:pos x="T2" y="T3"/>
                  </a:cxn>
                  <a:cxn ang="0">
                    <a:pos x="T4" y="T5"/>
                  </a:cxn>
                  <a:cxn ang="0">
                    <a:pos x="T6" y="T7"/>
                  </a:cxn>
                  <a:cxn ang="0">
                    <a:pos x="T8" y="T9"/>
                  </a:cxn>
                  <a:cxn ang="0">
                    <a:pos x="T10" y="T11"/>
                  </a:cxn>
                </a:cxnLst>
                <a:rect b="b" l="0" r="r" t="0"/>
                <a:pathLst>
                  <a:path h="38" w="36">
                    <a:moveTo>
                      <a:pt x="0" y="0"/>
                    </a:moveTo>
                    <a:lnTo>
                      <a:pt x="0" y="28"/>
                    </a:lnTo>
                    <a:lnTo>
                      <a:pt x="36" y="38"/>
                    </a:lnTo>
                    <a:lnTo>
                      <a:pt x="36" y="38"/>
                    </a:lnTo>
                    <a:lnTo>
                      <a:pt x="36" y="1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31" name="Freeform 575"/>
              <p:cNvSpPr/>
              <p:nvPr/>
            </p:nvSpPr>
            <p:spPr bwMode="auto">
              <a:xfrm>
                <a:off x="4726" y="1003"/>
                <a:ext cx="36" cy="38"/>
              </a:xfrm>
              <a:custGeom>
                <a:gdLst>
                  <a:gd fmla="*/ 0 w 36" name="T0"/>
                  <a:gd fmla="*/ 0 h 38" name="T1"/>
                  <a:gd fmla="*/ 0 w 36" name="T2"/>
                  <a:gd fmla="*/ 28 h 38" name="T3"/>
                  <a:gd fmla="*/ 36 w 36" name="T4"/>
                  <a:gd fmla="*/ 38 h 38" name="T5"/>
                  <a:gd fmla="*/ 36 w 36" name="T6"/>
                  <a:gd fmla="*/ 38 h 38" name="T7"/>
                  <a:gd fmla="*/ 36 w 36" name="T8"/>
                  <a:gd fmla="*/ 14 h 38" name="T9"/>
                  <a:gd fmla="*/ 0 w 36" name="T10"/>
                  <a:gd fmla="*/ 0 h 38" name="T11"/>
                </a:gdLst>
                <a:cxnLst>
                  <a:cxn ang="0">
                    <a:pos x="T0" y="T1"/>
                  </a:cxn>
                  <a:cxn ang="0">
                    <a:pos x="T2" y="T3"/>
                  </a:cxn>
                  <a:cxn ang="0">
                    <a:pos x="T4" y="T5"/>
                  </a:cxn>
                  <a:cxn ang="0">
                    <a:pos x="T6" y="T7"/>
                  </a:cxn>
                  <a:cxn ang="0">
                    <a:pos x="T8" y="T9"/>
                  </a:cxn>
                  <a:cxn ang="0">
                    <a:pos x="T10" y="T11"/>
                  </a:cxn>
                </a:cxnLst>
                <a:rect b="b" l="0" r="r" t="0"/>
                <a:pathLst>
                  <a:path h="38" w="36">
                    <a:moveTo>
                      <a:pt x="0" y="0"/>
                    </a:moveTo>
                    <a:lnTo>
                      <a:pt x="0" y="28"/>
                    </a:lnTo>
                    <a:lnTo>
                      <a:pt x="36" y="38"/>
                    </a:lnTo>
                    <a:lnTo>
                      <a:pt x="36" y="38"/>
                    </a:lnTo>
                    <a:lnTo>
                      <a:pt x="36" y="1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32" name="Freeform 576"/>
              <p:cNvSpPr/>
              <p:nvPr/>
            </p:nvSpPr>
            <p:spPr bwMode="auto">
              <a:xfrm>
                <a:off x="4516" y="1011"/>
                <a:ext cx="38" cy="56"/>
              </a:xfrm>
              <a:custGeom>
                <a:gdLst>
                  <a:gd fmla="*/ 0 w 38" name="T0"/>
                  <a:gd fmla="*/ 0 h 56" name="T1"/>
                  <a:gd fmla="*/ 0 w 38" name="T2"/>
                  <a:gd fmla="*/ 0 h 56" name="T3"/>
                  <a:gd fmla="*/ 0 w 38" name="T4"/>
                  <a:gd fmla="*/ 50 h 56" name="T5"/>
                  <a:gd fmla="*/ 38 w 38" name="T6"/>
                  <a:gd fmla="*/ 56 h 56" name="T7"/>
                  <a:gd fmla="*/ 38 w 38" name="T8"/>
                  <a:gd fmla="*/ 10 h 56" name="T9"/>
                  <a:gd fmla="*/ 0 w 38" name="T10"/>
                  <a:gd fmla="*/ 0 h 56" name="T11"/>
                </a:gdLst>
                <a:cxnLst>
                  <a:cxn ang="0">
                    <a:pos x="T0" y="T1"/>
                  </a:cxn>
                  <a:cxn ang="0">
                    <a:pos x="T2" y="T3"/>
                  </a:cxn>
                  <a:cxn ang="0">
                    <a:pos x="T4" y="T5"/>
                  </a:cxn>
                  <a:cxn ang="0">
                    <a:pos x="T6" y="T7"/>
                  </a:cxn>
                  <a:cxn ang="0">
                    <a:pos x="T8" y="T9"/>
                  </a:cxn>
                  <a:cxn ang="0">
                    <a:pos x="T10" y="T11"/>
                  </a:cxn>
                </a:cxnLst>
                <a:rect b="b" l="0" r="r" t="0"/>
                <a:pathLst>
                  <a:path h="56" w="38">
                    <a:moveTo>
                      <a:pt x="0" y="0"/>
                    </a:moveTo>
                    <a:lnTo>
                      <a:pt x="0" y="0"/>
                    </a:lnTo>
                    <a:lnTo>
                      <a:pt x="0" y="50"/>
                    </a:lnTo>
                    <a:lnTo>
                      <a:pt x="38" y="56"/>
                    </a:lnTo>
                    <a:lnTo>
                      <a:pt x="38" y="1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33" name="Freeform 577"/>
              <p:cNvSpPr/>
              <p:nvPr/>
            </p:nvSpPr>
            <p:spPr bwMode="auto">
              <a:xfrm>
                <a:off x="4516" y="1011"/>
                <a:ext cx="38" cy="56"/>
              </a:xfrm>
              <a:custGeom>
                <a:gdLst>
                  <a:gd fmla="*/ 0 w 38" name="T0"/>
                  <a:gd fmla="*/ 0 h 56" name="T1"/>
                  <a:gd fmla="*/ 0 w 38" name="T2"/>
                  <a:gd fmla="*/ 0 h 56" name="T3"/>
                  <a:gd fmla="*/ 0 w 38" name="T4"/>
                  <a:gd fmla="*/ 50 h 56" name="T5"/>
                  <a:gd fmla="*/ 38 w 38" name="T6"/>
                  <a:gd fmla="*/ 56 h 56" name="T7"/>
                  <a:gd fmla="*/ 38 w 38" name="T8"/>
                  <a:gd fmla="*/ 10 h 56" name="T9"/>
                  <a:gd fmla="*/ 0 w 38" name="T10"/>
                  <a:gd fmla="*/ 0 h 56" name="T11"/>
                </a:gdLst>
                <a:cxnLst>
                  <a:cxn ang="0">
                    <a:pos x="T0" y="T1"/>
                  </a:cxn>
                  <a:cxn ang="0">
                    <a:pos x="T2" y="T3"/>
                  </a:cxn>
                  <a:cxn ang="0">
                    <a:pos x="T4" y="T5"/>
                  </a:cxn>
                  <a:cxn ang="0">
                    <a:pos x="T6" y="T7"/>
                  </a:cxn>
                  <a:cxn ang="0">
                    <a:pos x="T8" y="T9"/>
                  </a:cxn>
                  <a:cxn ang="0">
                    <a:pos x="T10" y="T11"/>
                  </a:cxn>
                </a:cxnLst>
                <a:rect b="b" l="0" r="r" t="0"/>
                <a:pathLst>
                  <a:path h="56" w="38">
                    <a:moveTo>
                      <a:pt x="0" y="0"/>
                    </a:moveTo>
                    <a:lnTo>
                      <a:pt x="0" y="0"/>
                    </a:lnTo>
                    <a:lnTo>
                      <a:pt x="0" y="50"/>
                    </a:lnTo>
                    <a:lnTo>
                      <a:pt x="38" y="56"/>
                    </a:lnTo>
                    <a:lnTo>
                      <a:pt x="38" y="1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34" name="Freeform 578"/>
              <p:cNvSpPr/>
              <p:nvPr/>
            </p:nvSpPr>
            <p:spPr bwMode="auto">
              <a:xfrm>
                <a:off x="4578" y="1027"/>
                <a:ext cx="56" cy="52"/>
              </a:xfrm>
              <a:custGeom>
                <a:gdLst>
                  <a:gd fmla="*/ 0 w 56" name="T0"/>
                  <a:gd fmla="*/ 0 h 52" name="T1"/>
                  <a:gd fmla="*/ 0 w 56" name="T2"/>
                  <a:gd fmla="*/ 44 h 52" name="T3"/>
                  <a:gd fmla="*/ 56 w 56" name="T4"/>
                  <a:gd fmla="*/ 52 h 52" name="T5"/>
                  <a:gd fmla="*/ 56 w 56" name="T6"/>
                  <a:gd fmla="*/ 14 h 52" name="T7"/>
                  <a:gd fmla="*/ 0 w 56" name="T8"/>
                  <a:gd fmla="*/ 0 h 52" name="T9"/>
                </a:gdLst>
                <a:cxnLst>
                  <a:cxn ang="0">
                    <a:pos x="T0" y="T1"/>
                  </a:cxn>
                  <a:cxn ang="0">
                    <a:pos x="T2" y="T3"/>
                  </a:cxn>
                  <a:cxn ang="0">
                    <a:pos x="T4" y="T5"/>
                  </a:cxn>
                  <a:cxn ang="0">
                    <a:pos x="T6" y="T7"/>
                  </a:cxn>
                  <a:cxn ang="0">
                    <a:pos x="T8" y="T9"/>
                  </a:cxn>
                </a:cxnLst>
                <a:rect b="b" l="0" r="r" t="0"/>
                <a:pathLst>
                  <a:path h="52" w="56">
                    <a:moveTo>
                      <a:pt x="0" y="0"/>
                    </a:moveTo>
                    <a:lnTo>
                      <a:pt x="0" y="44"/>
                    </a:lnTo>
                    <a:lnTo>
                      <a:pt x="56" y="52"/>
                    </a:lnTo>
                    <a:lnTo>
                      <a:pt x="56" y="1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35" name="Freeform 579"/>
              <p:cNvSpPr/>
              <p:nvPr/>
            </p:nvSpPr>
            <p:spPr bwMode="auto">
              <a:xfrm>
                <a:off x="4578" y="1027"/>
                <a:ext cx="56" cy="52"/>
              </a:xfrm>
              <a:custGeom>
                <a:gdLst>
                  <a:gd fmla="*/ 0 w 56" name="T0"/>
                  <a:gd fmla="*/ 0 h 52" name="T1"/>
                  <a:gd fmla="*/ 0 w 56" name="T2"/>
                  <a:gd fmla="*/ 44 h 52" name="T3"/>
                  <a:gd fmla="*/ 56 w 56" name="T4"/>
                  <a:gd fmla="*/ 52 h 52" name="T5"/>
                  <a:gd fmla="*/ 56 w 56" name="T6"/>
                  <a:gd fmla="*/ 14 h 52" name="T7"/>
                  <a:gd fmla="*/ 0 w 56" name="T8"/>
                  <a:gd fmla="*/ 0 h 52" name="T9"/>
                </a:gdLst>
                <a:cxnLst>
                  <a:cxn ang="0">
                    <a:pos x="T0" y="T1"/>
                  </a:cxn>
                  <a:cxn ang="0">
                    <a:pos x="T2" y="T3"/>
                  </a:cxn>
                  <a:cxn ang="0">
                    <a:pos x="T4" y="T5"/>
                  </a:cxn>
                  <a:cxn ang="0">
                    <a:pos x="T6" y="T7"/>
                  </a:cxn>
                  <a:cxn ang="0">
                    <a:pos x="T8" y="T9"/>
                  </a:cxn>
                </a:cxnLst>
                <a:rect b="b" l="0" r="r" t="0"/>
                <a:pathLst>
                  <a:path h="52" w="56">
                    <a:moveTo>
                      <a:pt x="0" y="0"/>
                    </a:moveTo>
                    <a:lnTo>
                      <a:pt x="0" y="44"/>
                    </a:lnTo>
                    <a:lnTo>
                      <a:pt x="56" y="52"/>
                    </a:lnTo>
                    <a:lnTo>
                      <a:pt x="56" y="1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36" name="Freeform 580"/>
              <p:cNvSpPr/>
              <p:nvPr/>
            </p:nvSpPr>
            <p:spPr bwMode="auto">
              <a:xfrm>
                <a:off x="4658" y="1047"/>
                <a:ext cx="30" cy="40"/>
              </a:xfrm>
              <a:custGeom>
                <a:gdLst>
                  <a:gd fmla="*/ 0 w 30" name="T0"/>
                  <a:gd fmla="*/ 0 h 40" name="T1"/>
                  <a:gd fmla="*/ 0 w 30" name="T2"/>
                  <a:gd fmla="*/ 36 h 40" name="T3"/>
                  <a:gd fmla="*/ 30 w 30" name="T4"/>
                  <a:gd fmla="*/ 40 h 40" name="T5"/>
                  <a:gd fmla="*/ 30 w 30" name="T6"/>
                  <a:gd fmla="*/ 8 h 40" name="T7"/>
                  <a:gd fmla="*/ 0 w 30" name="T8"/>
                  <a:gd fmla="*/ 0 h 40" name="T9"/>
                </a:gdLst>
                <a:cxnLst>
                  <a:cxn ang="0">
                    <a:pos x="T0" y="T1"/>
                  </a:cxn>
                  <a:cxn ang="0">
                    <a:pos x="T2" y="T3"/>
                  </a:cxn>
                  <a:cxn ang="0">
                    <a:pos x="T4" y="T5"/>
                  </a:cxn>
                  <a:cxn ang="0">
                    <a:pos x="T6" y="T7"/>
                  </a:cxn>
                  <a:cxn ang="0">
                    <a:pos x="T8" y="T9"/>
                  </a:cxn>
                </a:cxnLst>
                <a:rect b="b" l="0" r="r" t="0"/>
                <a:pathLst>
                  <a:path h="40" w="30">
                    <a:moveTo>
                      <a:pt x="0" y="0"/>
                    </a:moveTo>
                    <a:lnTo>
                      <a:pt x="0" y="36"/>
                    </a:lnTo>
                    <a:lnTo>
                      <a:pt x="30" y="40"/>
                    </a:lnTo>
                    <a:lnTo>
                      <a:pt x="30" y="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37" name="Freeform 581"/>
              <p:cNvSpPr/>
              <p:nvPr/>
            </p:nvSpPr>
            <p:spPr bwMode="auto">
              <a:xfrm>
                <a:off x="4658" y="1047"/>
                <a:ext cx="30" cy="40"/>
              </a:xfrm>
              <a:custGeom>
                <a:gdLst>
                  <a:gd fmla="*/ 0 w 30" name="T0"/>
                  <a:gd fmla="*/ 0 h 40" name="T1"/>
                  <a:gd fmla="*/ 0 w 30" name="T2"/>
                  <a:gd fmla="*/ 36 h 40" name="T3"/>
                  <a:gd fmla="*/ 30 w 30" name="T4"/>
                  <a:gd fmla="*/ 40 h 40" name="T5"/>
                  <a:gd fmla="*/ 30 w 30" name="T6"/>
                  <a:gd fmla="*/ 8 h 40" name="T7"/>
                  <a:gd fmla="*/ 0 w 30" name="T8"/>
                  <a:gd fmla="*/ 0 h 40" name="T9"/>
                </a:gdLst>
                <a:cxnLst>
                  <a:cxn ang="0">
                    <a:pos x="T0" y="T1"/>
                  </a:cxn>
                  <a:cxn ang="0">
                    <a:pos x="T2" y="T3"/>
                  </a:cxn>
                  <a:cxn ang="0">
                    <a:pos x="T4" y="T5"/>
                  </a:cxn>
                  <a:cxn ang="0">
                    <a:pos x="T6" y="T7"/>
                  </a:cxn>
                  <a:cxn ang="0">
                    <a:pos x="T8" y="T9"/>
                  </a:cxn>
                </a:cxnLst>
                <a:rect b="b" l="0" r="r" t="0"/>
                <a:pathLst>
                  <a:path h="40" w="30">
                    <a:moveTo>
                      <a:pt x="0" y="0"/>
                    </a:moveTo>
                    <a:lnTo>
                      <a:pt x="0" y="36"/>
                    </a:lnTo>
                    <a:lnTo>
                      <a:pt x="30" y="40"/>
                    </a:lnTo>
                    <a:lnTo>
                      <a:pt x="30" y="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38" name="Freeform 582"/>
              <p:cNvSpPr/>
              <p:nvPr/>
            </p:nvSpPr>
            <p:spPr bwMode="auto">
              <a:xfrm>
                <a:off x="4712" y="1061"/>
                <a:ext cx="50" cy="38"/>
              </a:xfrm>
              <a:custGeom>
                <a:gdLst>
                  <a:gd fmla="*/ 0 w 50" name="T0"/>
                  <a:gd fmla="*/ 0 h 38" name="T1"/>
                  <a:gd fmla="*/ 0 w 50" name="T2"/>
                  <a:gd fmla="*/ 0 h 38" name="T3"/>
                  <a:gd fmla="*/ 0 w 50" name="T4"/>
                  <a:gd fmla="*/ 30 h 38" name="T5"/>
                  <a:gd fmla="*/ 50 w 50" name="T6"/>
                  <a:gd fmla="*/ 38 h 38" name="T7"/>
                  <a:gd fmla="*/ 50 w 50" name="T8"/>
                  <a:gd fmla="*/ 14 h 38" name="T9"/>
                  <a:gd fmla="*/ 0 w 50" name="T10"/>
                  <a:gd fmla="*/ 0 h 38" name="T11"/>
                </a:gdLst>
                <a:cxnLst>
                  <a:cxn ang="0">
                    <a:pos x="T0" y="T1"/>
                  </a:cxn>
                  <a:cxn ang="0">
                    <a:pos x="T2" y="T3"/>
                  </a:cxn>
                  <a:cxn ang="0">
                    <a:pos x="T4" y="T5"/>
                  </a:cxn>
                  <a:cxn ang="0">
                    <a:pos x="T6" y="T7"/>
                  </a:cxn>
                  <a:cxn ang="0">
                    <a:pos x="T8" y="T9"/>
                  </a:cxn>
                  <a:cxn ang="0">
                    <a:pos x="T10" y="T11"/>
                  </a:cxn>
                </a:cxnLst>
                <a:rect b="b" l="0" r="r" t="0"/>
                <a:pathLst>
                  <a:path h="38" w="50">
                    <a:moveTo>
                      <a:pt x="0" y="0"/>
                    </a:moveTo>
                    <a:lnTo>
                      <a:pt x="0" y="0"/>
                    </a:lnTo>
                    <a:lnTo>
                      <a:pt x="0" y="30"/>
                    </a:lnTo>
                    <a:lnTo>
                      <a:pt x="50" y="38"/>
                    </a:lnTo>
                    <a:lnTo>
                      <a:pt x="50" y="1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39" name="Freeform 583"/>
              <p:cNvSpPr/>
              <p:nvPr/>
            </p:nvSpPr>
            <p:spPr bwMode="auto">
              <a:xfrm>
                <a:off x="4712" y="1061"/>
                <a:ext cx="50" cy="38"/>
              </a:xfrm>
              <a:custGeom>
                <a:gdLst>
                  <a:gd fmla="*/ 0 w 50" name="T0"/>
                  <a:gd fmla="*/ 0 h 38" name="T1"/>
                  <a:gd fmla="*/ 0 w 50" name="T2"/>
                  <a:gd fmla="*/ 0 h 38" name="T3"/>
                  <a:gd fmla="*/ 0 w 50" name="T4"/>
                  <a:gd fmla="*/ 30 h 38" name="T5"/>
                  <a:gd fmla="*/ 50 w 50" name="T6"/>
                  <a:gd fmla="*/ 38 h 38" name="T7"/>
                  <a:gd fmla="*/ 50 w 50" name="T8"/>
                  <a:gd fmla="*/ 14 h 38" name="T9"/>
                  <a:gd fmla="*/ 0 w 50" name="T10"/>
                  <a:gd fmla="*/ 0 h 38" name="T11"/>
                </a:gdLst>
                <a:cxnLst>
                  <a:cxn ang="0">
                    <a:pos x="T0" y="T1"/>
                  </a:cxn>
                  <a:cxn ang="0">
                    <a:pos x="T2" y="T3"/>
                  </a:cxn>
                  <a:cxn ang="0">
                    <a:pos x="T4" y="T5"/>
                  </a:cxn>
                  <a:cxn ang="0">
                    <a:pos x="T6" y="T7"/>
                  </a:cxn>
                  <a:cxn ang="0">
                    <a:pos x="T8" y="T9"/>
                  </a:cxn>
                  <a:cxn ang="0">
                    <a:pos x="T10" y="T11"/>
                  </a:cxn>
                </a:cxnLst>
                <a:rect b="b" l="0" r="r" t="0"/>
                <a:pathLst>
                  <a:path h="38" w="50">
                    <a:moveTo>
                      <a:pt x="0" y="0"/>
                    </a:moveTo>
                    <a:lnTo>
                      <a:pt x="0" y="0"/>
                    </a:lnTo>
                    <a:lnTo>
                      <a:pt x="0" y="30"/>
                    </a:lnTo>
                    <a:lnTo>
                      <a:pt x="50" y="38"/>
                    </a:lnTo>
                    <a:lnTo>
                      <a:pt x="50" y="1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40" name="Freeform 584"/>
              <p:cNvSpPr/>
              <p:nvPr/>
            </p:nvSpPr>
            <p:spPr bwMode="auto">
              <a:xfrm>
                <a:off x="4628" y="1117"/>
                <a:ext cx="30" cy="40"/>
              </a:xfrm>
              <a:custGeom>
                <a:gdLst>
                  <a:gd fmla="*/ 0 w 30" name="T0"/>
                  <a:gd fmla="*/ 0 h 40" name="T1"/>
                  <a:gd fmla="*/ 0 w 30" name="T2"/>
                  <a:gd fmla="*/ 0 h 40" name="T3"/>
                  <a:gd fmla="*/ 0 w 30" name="T4"/>
                  <a:gd fmla="*/ 38 h 40" name="T5"/>
                  <a:gd fmla="*/ 30 w 30" name="T6"/>
                  <a:gd fmla="*/ 40 h 40" name="T7"/>
                  <a:gd fmla="*/ 30 w 30" name="T8"/>
                  <a:gd fmla="*/ 4 h 40" name="T9"/>
                  <a:gd fmla="*/ 0 w 30" name="T10"/>
                  <a:gd fmla="*/ 0 h 40" name="T11"/>
                </a:gdLst>
                <a:cxnLst>
                  <a:cxn ang="0">
                    <a:pos x="T0" y="T1"/>
                  </a:cxn>
                  <a:cxn ang="0">
                    <a:pos x="T2" y="T3"/>
                  </a:cxn>
                  <a:cxn ang="0">
                    <a:pos x="T4" y="T5"/>
                  </a:cxn>
                  <a:cxn ang="0">
                    <a:pos x="T6" y="T7"/>
                  </a:cxn>
                  <a:cxn ang="0">
                    <a:pos x="T8" y="T9"/>
                  </a:cxn>
                  <a:cxn ang="0">
                    <a:pos x="T10" y="T11"/>
                  </a:cxn>
                </a:cxnLst>
                <a:rect b="b" l="0" r="r" t="0"/>
                <a:pathLst>
                  <a:path h="40" w="30">
                    <a:moveTo>
                      <a:pt x="0" y="0"/>
                    </a:moveTo>
                    <a:lnTo>
                      <a:pt x="0" y="0"/>
                    </a:lnTo>
                    <a:lnTo>
                      <a:pt x="0" y="38"/>
                    </a:lnTo>
                    <a:lnTo>
                      <a:pt x="30" y="40"/>
                    </a:lnTo>
                    <a:lnTo>
                      <a:pt x="30" y="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41" name="Freeform 585"/>
              <p:cNvSpPr/>
              <p:nvPr/>
            </p:nvSpPr>
            <p:spPr bwMode="auto">
              <a:xfrm>
                <a:off x="4628" y="1117"/>
                <a:ext cx="30" cy="40"/>
              </a:xfrm>
              <a:custGeom>
                <a:gdLst>
                  <a:gd fmla="*/ 0 w 30" name="T0"/>
                  <a:gd fmla="*/ 0 h 40" name="T1"/>
                  <a:gd fmla="*/ 0 w 30" name="T2"/>
                  <a:gd fmla="*/ 0 h 40" name="T3"/>
                  <a:gd fmla="*/ 0 w 30" name="T4"/>
                  <a:gd fmla="*/ 38 h 40" name="T5"/>
                  <a:gd fmla="*/ 30 w 30" name="T6"/>
                  <a:gd fmla="*/ 40 h 40" name="T7"/>
                  <a:gd fmla="*/ 30 w 30" name="T8"/>
                  <a:gd fmla="*/ 4 h 40" name="T9"/>
                  <a:gd fmla="*/ 0 w 30" name="T10"/>
                  <a:gd fmla="*/ 0 h 40" name="T11"/>
                </a:gdLst>
                <a:cxnLst>
                  <a:cxn ang="0">
                    <a:pos x="T0" y="T1"/>
                  </a:cxn>
                  <a:cxn ang="0">
                    <a:pos x="T2" y="T3"/>
                  </a:cxn>
                  <a:cxn ang="0">
                    <a:pos x="T4" y="T5"/>
                  </a:cxn>
                  <a:cxn ang="0">
                    <a:pos x="T6" y="T7"/>
                  </a:cxn>
                  <a:cxn ang="0">
                    <a:pos x="T8" y="T9"/>
                  </a:cxn>
                  <a:cxn ang="0">
                    <a:pos x="T10" y="T11"/>
                  </a:cxn>
                </a:cxnLst>
                <a:rect b="b" l="0" r="r" t="0"/>
                <a:pathLst>
                  <a:path h="40" w="30">
                    <a:moveTo>
                      <a:pt x="0" y="0"/>
                    </a:moveTo>
                    <a:lnTo>
                      <a:pt x="0" y="0"/>
                    </a:lnTo>
                    <a:lnTo>
                      <a:pt x="0" y="38"/>
                    </a:lnTo>
                    <a:lnTo>
                      <a:pt x="30" y="40"/>
                    </a:lnTo>
                    <a:lnTo>
                      <a:pt x="30" y="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42" name="Freeform 586"/>
              <p:cNvSpPr/>
              <p:nvPr/>
            </p:nvSpPr>
            <p:spPr bwMode="auto">
              <a:xfrm>
                <a:off x="4682" y="1125"/>
                <a:ext cx="80" cy="36"/>
              </a:xfrm>
              <a:custGeom>
                <a:gdLst>
                  <a:gd fmla="*/ 0 w 80" name="T0"/>
                  <a:gd fmla="*/ 0 h 36" name="T1"/>
                  <a:gd fmla="*/ 0 w 80" name="T2"/>
                  <a:gd fmla="*/ 32 h 36" name="T3"/>
                  <a:gd fmla="*/ 80 w 80" name="T4"/>
                  <a:gd fmla="*/ 36 h 36" name="T5"/>
                  <a:gd fmla="*/ 80 w 80" name="T6"/>
                  <a:gd fmla="*/ 36 h 36" name="T7"/>
                  <a:gd fmla="*/ 80 w 80" name="T8"/>
                  <a:gd fmla="*/ 10 h 36" name="T9"/>
                  <a:gd fmla="*/ 0 w 80" name="T10"/>
                  <a:gd fmla="*/ 0 h 36" name="T11"/>
                </a:gdLst>
                <a:cxnLst>
                  <a:cxn ang="0">
                    <a:pos x="T0" y="T1"/>
                  </a:cxn>
                  <a:cxn ang="0">
                    <a:pos x="T2" y="T3"/>
                  </a:cxn>
                  <a:cxn ang="0">
                    <a:pos x="T4" y="T5"/>
                  </a:cxn>
                  <a:cxn ang="0">
                    <a:pos x="T6" y="T7"/>
                  </a:cxn>
                  <a:cxn ang="0">
                    <a:pos x="T8" y="T9"/>
                  </a:cxn>
                  <a:cxn ang="0">
                    <a:pos x="T10" y="T11"/>
                  </a:cxn>
                </a:cxnLst>
                <a:rect b="b" l="0" r="r" t="0"/>
                <a:pathLst>
                  <a:path h="36" w="80">
                    <a:moveTo>
                      <a:pt x="0" y="0"/>
                    </a:moveTo>
                    <a:lnTo>
                      <a:pt x="0" y="32"/>
                    </a:lnTo>
                    <a:lnTo>
                      <a:pt x="80" y="36"/>
                    </a:lnTo>
                    <a:lnTo>
                      <a:pt x="80" y="36"/>
                    </a:lnTo>
                    <a:lnTo>
                      <a:pt x="80" y="1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43" name="Freeform 587"/>
              <p:cNvSpPr/>
              <p:nvPr/>
            </p:nvSpPr>
            <p:spPr bwMode="auto">
              <a:xfrm>
                <a:off x="4682" y="1125"/>
                <a:ext cx="80" cy="36"/>
              </a:xfrm>
              <a:custGeom>
                <a:gdLst>
                  <a:gd fmla="*/ 0 w 80" name="T0"/>
                  <a:gd fmla="*/ 0 h 36" name="T1"/>
                  <a:gd fmla="*/ 0 w 80" name="T2"/>
                  <a:gd fmla="*/ 32 h 36" name="T3"/>
                  <a:gd fmla="*/ 80 w 80" name="T4"/>
                  <a:gd fmla="*/ 36 h 36" name="T5"/>
                  <a:gd fmla="*/ 80 w 80" name="T6"/>
                  <a:gd fmla="*/ 36 h 36" name="T7"/>
                  <a:gd fmla="*/ 80 w 80" name="T8"/>
                  <a:gd fmla="*/ 10 h 36" name="T9"/>
                  <a:gd fmla="*/ 0 w 80" name="T10"/>
                  <a:gd fmla="*/ 0 h 36" name="T11"/>
                </a:gdLst>
                <a:cxnLst>
                  <a:cxn ang="0">
                    <a:pos x="T0" y="T1"/>
                  </a:cxn>
                  <a:cxn ang="0">
                    <a:pos x="T2" y="T3"/>
                  </a:cxn>
                  <a:cxn ang="0">
                    <a:pos x="T4" y="T5"/>
                  </a:cxn>
                  <a:cxn ang="0">
                    <a:pos x="T6" y="T7"/>
                  </a:cxn>
                  <a:cxn ang="0">
                    <a:pos x="T8" y="T9"/>
                  </a:cxn>
                  <a:cxn ang="0">
                    <a:pos x="T10" y="T11"/>
                  </a:cxn>
                </a:cxnLst>
                <a:rect b="b" l="0" r="r" t="0"/>
                <a:pathLst>
                  <a:path h="36" w="80">
                    <a:moveTo>
                      <a:pt x="0" y="0"/>
                    </a:moveTo>
                    <a:lnTo>
                      <a:pt x="0" y="32"/>
                    </a:lnTo>
                    <a:lnTo>
                      <a:pt x="80" y="36"/>
                    </a:lnTo>
                    <a:lnTo>
                      <a:pt x="80" y="36"/>
                    </a:lnTo>
                    <a:lnTo>
                      <a:pt x="80" y="1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44" name="Freeform 588"/>
              <p:cNvSpPr/>
              <p:nvPr/>
            </p:nvSpPr>
            <p:spPr bwMode="auto">
              <a:xfrm>
                <a:off x="4516" y="1191"/>
                <a:ext cx="38" cy="50"/>
              </a:xfrm>
              <a:custGeom>
                <a:gdLst>
                  <a:gd fmla="*/ 0 w 38" name="T0"/>
                  <a:gd fmla="*/ 0 h 50" name="T1"/>
                  <a:gd fmla="*/ 0 w 38" name="T2"/>
                  <a:gd fmla="*/ 0 h 50" name="T3"/>
                  <a:gd fmla="*/ 0 w 38" name="T4"/>
                  <a:gd fmla="*/ 50 h 50" name="T5"/>
                  <a:gd fmla="*/ 0 w 38" name="T6"/>
                  <a:gd fmla="*/ 50 h 50" name="T7"/>
                  <a:gd fmla="*/ 38 w 38" name="T8"/>
                  <a:gd fmla="*/ 46 h 50" name="T9"/>
                  <a:gd fmla="*/ 38 w 38" name="T10"/>
                  <a:gd fmla="*/ 0 h 50" name="T11"/>
                  <a:gd fmla="*/ 0 w 38" name="T12"/>
                  <a:gd fmla="*/ 0 h 50" name="T13"/>
                </a:gdLst>
                <a:cxnLst>
                  <a:cxn ang="0">
                    <a:pos x="T0" y="T1"/>
                  </a:cxn>
                  <a:cxn ang="0">
                    <a:pos x="T2" y="T3"/>
                  </a:cxn>
                  <a:cxn ang="0">
                    <a:pos x="T4" y="T5"/>
                  </a:cxn>
                  <a:cxn ang="0">
                    <a:pos x="T6" y="T7"/>
                  </a:cxn>
                  <a:cxn ang="0">
                    <a:pos x="T8" y="T9"/>
                  </a:cxn>
                  <a:cxn ang="0">
                    <a:pos x="T10" y="T11"/>
                  </a:cxn>
                  <a:cxn ang="0">
                    <a:pos x="T12" y="T13"/>
                  </a:cxn>
                </a:cxnLst>
                <a:rect b="b" l="0" r="r" t="0"/>
                <a:pathLst>
                  <a:path h="50" w="38">
                    <a:moveTo>
                      <a:pt x="0" y="0"/>
                    </a:moveTo>
                    <a:lnTo>
                      <a:pt x="0" y="0"/>
                    </a:lnTo>
                    <a:lnTo>
                      <a:pt x="0" y="50"/>
                    </a:lnTo>
                    <a:lnTo>
                      <a:pt x="0" y="50"/>
                    </a:lnTo>
                    <a:lnTo>
                      <a:pt x="38" y="46"/>
                    </a:lnTo>
                    <a:lnTo>
                      <a:pt x="38" y="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45" name="Freeform 589"/>
              <p:cNvSpPr/>
              <p:nvPr/>
            </p:nvSpPr>
            <p:spPr bwMode="auto">
              <a:xfrm>
                <a:off x="4516" y="1191"/>
                <a:ext cx="38" cy="50"/>
              </a:xfrm>
              <a:custGeom>
                <a:gdLst>
                  <a:gd fmla="*/ 0 w 38" name="T0"/>
                  <a:gd fmla="*/ 0 h 50" name="T1"/>
                  <a:gd fmla="*/ 0 w 38" name="T2"/>
                  <a:gd fmla="*/ 0 h 50" name="T3"/>
                  <a:gd fmla="*/ 0 w 38" name="T4"/>
                  <a:gd fmla="*/ 50 h 50" name="T5"/>
                  <a:gd fmla="*/ 0 w 38" name="T6"/>
                  <a:gd fmla="*/ 50 h 50" name="T7"/>
                  <a:gd fmla="*/ 38 w 38" name="T8"/>
                  <a:gd fmla="*/ 46 h 50" name="T9"/>
                  <a:gd fmla="*/ 38 w 38" name="T10"/>
                  <a:gd fmla="*/ 0 h 50" name="T11"/>
                  <a:gd fmla="*/ 0 w 38" name="T12"/>
                  <a:gd fmla="*/ 0 h 50" name="T13"/>
                </a:gdLst>
                <a:cxnLst>
                  <a:cxn ang="0">
                    <a:pos x="T0" y="T1"/>
                  </a:cxn>
                  <a:cxn ang="0">
                    <a:pos x="T2" y="T3"/>
                  </a:cxn>
                  <a:cxn ang="0">
                    <a:pos x="T4" y="T5"/>
                  </a:cxn>
                  <a:cxn ang="0">
                    <a:pos x="T6" y="T7"/>
                  </a:cxn>
                  <a:cxn ang="0">
                    <a:pos x="T8" y="T9"/>
                  </a:cxn>
                  <a:cxn ang="0">
                    <a:pos x="T10" y="T11"/>
                  </a:cxn>
                  <a:cxn ang="0">
                    <a:pos x="T12" y="T13"/>
                  </a:cxn>
                </a:cxnLst>
                <a:rect b="b" l="0" r="r" t="0"/>
                <a:pathLst>
                  <a:path h="50" w="38">
                    <a:moveTo>
                      <a:pt x="0" y="0"/>
                    </a:moveTo>
                    <a:lnTo>
                      <a:pt x="0" y="0"/>
                    </a:lnTo>
                    <a:lnTo>
                      <a:pt x="0" y="50"/>
                    </a:lnTo>
                    <a:lnTo>
                      <a:pt x="0" y="50"/>
                    </a:lnTo>
                    <a:lnTo>
                      <a:pt x="38" y="46"/>
                    </a:lnTo>
                    <a:lnTo>
                      <a:pt x="38" y="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46" name="Freeform 590"/>
              <p:cNvSpPr/>
              <p:nvPr/>
            </p:nvSpPr>
            <p:spPr bwMode="auto">
              <a:xfrm>
                <a:off x="4578" y="1191"/>
                <a:ext cx="56" cy="44"/>
              </a:xfrm>
              <a:custGeom>
                <a:gdLst>
                  <a:gd fmla="*/ 0 w 56" name="T0"/>
                  <a:gd fmla="*/ 0 h 44" name="T1"/>
                  <a:gd fmla="*/ 0 w 56" name="T2"/>
                  <a:gd fmla="*/ 44 h 44" name="T3"/>
                  <a:gd fmla="*/ 56 w 56" name="T4"/>
                  <a:gd fmla="*/ 40 h 44" name="T5"/>
                  <a:gd fmla="*/ 56 w 56" name="T6"/>
                  <a:gd fmla="*/ 2 h 44" name="T7"/>
                  <a:gd fmla="*/ 0 w 56" name="T8"/>
                  <a:gd fmla="*/ 0 h 44" name="T9"/>
                </a:gdLst>
                <a:cxnLst>
                  <a:cxn ang="0">
                    <a:pos x="T0" y="T1"/>
                  </a:cxn>
                  <a:cxn ang="0">
                    <a:pos x="T2" y="T3"/>
                  </a:cxn>
                  <a:cxn ang="0">
                    <a:pos x="T4" y="T5"/>
                  </a:cxn>
                  <a:cxn ang="0">
                    <a:pos x="T6" y="T7"/>
                  </a:cxn>
                  <a:cxn ang="0">
                    <a:pos x="T8" y="T9"/>
                  </a:cxn>
                </a:cxnLst>
                <a:rect b="b" l="0" r="r" t="0"/>
                <a:pathLst>
                  <a:path h="44" w="56">
                    <a:moveTo>
                      <a:pt x="0" y="0"/>
                    </a:moveTo>
                    <a:lnTo>
                      <a:pt x="0" y="44"/>
                    </a:lnTo>
                    <a:lnTo>
                      <a:pt x="56" y="40"/>
                    </a:lnTo>
                    <a:lnTo>
                      <a:pt x="56" y="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47" name="Freeform 591"/>
              <p:cNvSpPr/>
              <p:nvPr/>
            </p:nvSpPr>
            <p:spPr bwMode="auto">
              <a:xfrm>
                <a:off x="4578" y="1191"/>
                <a:ext cx="56" cy="44"/>
              </a:xfrm>
              <a:custGeom>
                <a:gdLst>
                  <a:gd fmla="*/ 0 w 56" name="T0"/>
                  <a:gd fmla="*/ 0 h 44" name="T1"/>
                  <a:gd fmla="*/ 0 w 56" name="T2"/>
                  <a:gd fmla="*/ 44 h 44" name="T3"/>
                  <a:gd fmla="*/ 56 w 56" name="T4"/>
                  <a:gd fmla="*/ 40 h 44" name="T5"/>
                  <a:gd fmla="*/ 56 w 56" name="T6"/>
                  <a:gd fmla="*/ 2 h 44" name="T7"/>
                  <a:gd fmla="*/ 0 w 56" name="T8"/>
                  <a:gd fmla="*/ 0 h 44" name="T9"/>
                </a:gdLst>
                <a:cxnLst>
                  <a:cxn ang="0">
                    <a:pos x="T0" y="T1"/>
                  </a:cxn>
                  <a:cxn ang="0">
                    <a:pos x="T2" y="T3"/>
                  </a:cxn>
                  <a:cxn ang="0">
                    <a:pos x="T4" y="T5"/>
                  </a:cxn>
                  <a:cxn ang="0">
                    <a:pos x="T6" y="T7"/>
                  </a:cxn>
                  <a:cxn ang="0">
                    <a:pos x="T8" y="T9"/>
                  </a:cxn>
                </a:cxnLst>
                <a:rect b="b" l="0" r="r" t="0"/>
                <a:pathLst>
                  <a:path h="44" w="56">
                    <a:moveTo>
                      <a:pt x="0" y="0"/>
                    </a:moveTo>
                    <a:lnTo>
                      <a:pt x="0" y="44"/>
                    </a:lnTo>
                    <a:lnTo>
                      <a:pt x="56" y="40"/>
                    </a:lnTo>
                    <a:lnTo>
                      <a:pt x="56" y="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48" name="Freeform 592"/>
              <p:cNvSpPr/>
              <p:nvPr/>
            </p:nvSpPr>
            <p:spPr bwMode="auto">
              <a:xfrm>
                <a:off x="4658" y="1193"/>
                <a:ext cx="60" cy="36"/>
              </a:xfrm>
              <a:custGeom>
                <a:gdLst>
                  <a:gd fmla="*/ 0 w 60" name="T0"/>
                  <a:gd fmla="*/ 0 h 36" name="T1"/>
                  <a:gd fmla="*/ 0 w 60" name="T2"/>
                  <a:gd fmla="*/ 0 h 36" name="T3"/>
                  <a:gd fmla="*/ 0 w 60" name="T4"/>
                  <a:gd fmla="*/ 36 h 36" name="T5"/>
                  <a:gd fmla="*/ 60 w 60" name="T6"/>
                  <a:gd fmla="*/ 30 h 36" name="T7"/>
                  <a:gd fmla="*/ 60 w 60" name="T8"/>
                  <a:gd fmla="*/ 0 h 36" name="T9"/>
                  <a:gd fmla="*/ 0 w 60" name="T10"/>
                  <a:gd fmla="*/ 0 h 36" name="T11"/>
                </a:gdLst>
                <a:cxnLst>
                  <a:cxn ang="0">
                    <a:pos x="T0" y="T1"/>
                  </a:cxn>
                  <a:cxn ang="0">
                    <a:pos x="T2" y="T3"/>
                  </a:cxn>
                  <a:cxn ang="0">
                    <a:pos x="T4" y="T5"/>
                  </a:cxn>
                  <a:cxn ang="0">
                    <a:pos x="T6" y="T7"/>
                  </a:cxn>
                  <a:cxn ang="0">
                    <a:pos x="T8" y="T9"/>
                  </a:cxn>
                  <a:cxn ang="0">
                    <a:pos x="T10" y="T11"/>
                  </a:cxn>
                </a:cxnLst>
                <a:rect b="b" l="0" r="r" t="0"/>
                <a:pathLst>
                  <a:path h="36" w="60">
                    <a:moveTo>
                      <a:pt x="0" y="0"/>
                    </a:moveTo>
                    <a:lnTo>
                      <a:pt x="0" y="0"/>
                    </a:lnTo>
                    <a:lnTo>
                      <a:pt x="0" y="36"/>
                    </a:lnTo>
                    <a:lnTo>
                      <a:pt x="60" y="30"/>
                    </a:lnTo>
                    <a:lnTo>
                      <a:pt x="60" y="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49" name="Freeform 593"/>
              <p:cNvSpPr/>
              <p:nvPr/>
            </p:nvSpPr>
            <p:spPr bwMode="auto">
              <a:xfrm>
                <a:off x="4658" y="1193"/>
                <a:ext cx="60" cy="36"/>
              </a:xfrm>
              <a:custGeom>
                <a:gdLst>
                  <a:gd fmla="*/ 0 w 60" name="T0"/>
                  <a:gd fmla="*/ 0 h 36" name="T1"/>
                  <a:gd fmla="*/ 0 w 60" name="T2"/>
                  <a:gd fmla="*/ 0 h 36" name="T3"/>
                  <a:gd fmla="*/ 0 w 60" name="T4"/>
                  <a:gd fmla="*/ 36 h 36" name="T5"/>
                  <a:gd fmla="*/ 60 w 60" name="T6"/>
                  <a:gd fmla="*/ 30 h 36" name="T7"/>
                  <a:gd fmla="*/ 60 w 60" name="T8"/>
                  <a:gd fmla="*/ 0 h 36" name="T9"/>
                  <a:gd fmla="*/ 0 w 60" name="T10"/>
                  <a:gd fmla="*/ 0 h 36" name="T11"/>
                </a:gdLst>
                <a:cxnLst>
                  <a:cxn ang="0">
                    <a:pos x="T0" y="T1"/>
                  </a:cxn>
                  <a:cxn ang="0">
                    <a:pos x="T2" y="T3"/>
                  </a:cxn>
                  <a:cxn ang="0">
                    <a:pos x="T4" y="T5"/>
                  </a:cxn>
                  <a:cxn ang="0">
                    <a:pos x="T6" y="T7"/>
                  </a:cxn>
                  <a:cxn ang="0">
                    <a:pos x="T8" y="T9"/>
                  </a:cxn>
                  <a:cxn ang="0">
                    <a:pos x="T10" y="T11"/>
                  </a:cxn>
                </a:cxnLst>
                <a:rect b="b" l="0" r="r" t="0"/>
                <a:pathLst>
                  <a:path h="36" w="60">
                    <a:moveTo>
                      <a:pt x="0" y="0"/>
                    </a:moveTo>
                    <a:lnTo>
                      <a:pt x="0" y="0"/>
                    </a:lnTo>
                    <a:lnTo>
                      <a:pt x="0" y="36"/>
                    </a:lnTo>
                    <a:lnTo>
                      <a:pt x="60" y="30"/>
                    </a:lnTo>
                    <a:lnTo>
                      <a:pt x="60" y="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50" name="Freeform 594"/>
              <p:cNvSpPr/>
              <p:nvPr/>
            </p:nvSpPr>
            <p:spPr bwMode="auto">
              <a:xfrm>
                <a:off x="4742" y="1193"/>
                <a:ext cx="20" cy="28"/>
              </a:xfrm>
              <a:custGeom>
                <a:gdLst>
                  <a:gd fmla="*/ 0 w 20" name="T0"/>
                  <a:gd fmla="*/ 0 h 28" name="T1"/>
                  <a:gd fmla="*/ 0 w 20" name="T2"/>
                  <a:gd fmla="*/ 0 h 28" name="T3"/>
                  <a:gd fmla="*/ 0 w 20" name="T4"/>
                  <a:gd fmla="*/ 28 h 28" name="T5"/>
                  <a:gd fmla="*/ 20 w 20" name="T6"/>
                  <a:gd fmla="*/ 26 h 28" name="T7"/>
                  <a:gd fmla="*/ 20 w 20" name="T8"/>
                  <a:gd fmla="*/ 2 h 28" name="T9"/>
                  <a:gd fmla="*/ 0 w 20" name="T10"/>
                  <a:gd fmla="*/ 0 h 28" name="T11"/>
                </a:gdLst>
                <a:cxnLst>
                  <a:cxn ang="0">
                    <a:pos x="T0" y="T1"/>
                  </a:cxn>
                  <a:cxn ang="0">
                    <a:pos x="T2" y="T3"/>
                  </a:cxn>
                  <a:cxn ang="0">
                    <a:pos x="T4" y="T5"/>
                  </a:cxn>
                  <a:cxn ang="0">
                    <a:pos x="T6" y="T7"/>
                  </a:cxn>
                  <a:cxn ang="0">
                    <a:pos x="T8" y="T9"/>
                  </a:cxn>
                  <a:cxn ang="0">
                    <a:pos x="T10" y="T11"/>
                  </a:cxn>
                </a:cxnLst>
                <a:rect b="b" l="0" r="r" t="0"/>
                <a:pathLst>
                  <a:path h="28" w="20">
                    <a:moveTo>
                      <a:pt x="0" y="0"/>
                    </a:moveTo>
                    <a:lnTo>
                      <a:pt x="0" y="0"/>
                    </a:lnTo>
                    <a:lnTo>
                      <a:pt x="0" y="28"/>
                    </a:lnTo>
                    <a:lnTo>
                      <a:pt x="20" y="26"/>
                    </a:lnTo>
                    <a:lnTo>
                      <a:pt x="20" y="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51" name="Freeform 595"/>
              <p:cNvSpPr/>
              <p:nvPr/>
            </p:nvSpPr>
            <p:spPr bwMode="auto">
              <a:xfrm>
                <a:off x="4742" y="1193"/>
                <a:ext cx="20" cy="28"/>
              </a:xfrm>
              <a:custGeom>
                <a:gdLst>
                  <a:gd fmla="*/ 0 w 20" name="T0"/>
                  <a:gd fmla="*/ 0 h 28" name="T1"/>
                  <a:gd fmla="*/ 0 w 20" name="T2"/>
                  <a:gd fmla="*/ 0 h 28" name="T3"/>
                  <a:gd fmla="*/ 0 w 20" name="T4"/>
                  <a:gd fmla="*/ 28 h 28" name="T5"/>
                  <a:gd fmla="*/ 20 w 20" name="T6"/>
                  <a:gd fmla="*/ 26 h 28" name="T7"/>
                  <a:gd fmla="*/ 20 w 20" name="T8"/>
                  <a:gd fmla="*/ 2 h 28" name="T9"/>
                  <a:gd fmla="*/ 0 w 20" name="T10"/>
                  <a:gd fmla="*/ 0 h 28" name="T11"/>
                </a:gdLst>
                <a:cxnLst>
                  <a:cxn ang="0">
                    <a:pos x="T0" y="T1"/>
                  </a:cxn>
                  <a:cxn ang="0">
                    <a:pos x="T2" y="T3"/>
                  </a:cxn>
                  <a:cxn ang="0">
                    <a:pos x="T4" y="T5"/>
                  </a:cxn>
                  <a:cxn ang="0">
                    <a:pos x="T6" y="T7"/>
                  </a:cxn>
                  <a:cxn ang="0">
                    <a:pos x="T8" y="T9"/>
                  </a:cxn>
                  <a:cxn ang="0">
                    <a:pos x="T10" y="T11"/>
                  </a:cxn>
                </a:cxnLst>
                <a:rect b="b" l="0" r="r" t="0"/>
                <a:pathLst>
                  <a:path h="28" w="20">
                    <a:moveTo>
                      <a:pt x="0" y="0"/>
                    </a:moveTo>
                    <a:lnTo>
                      <a:pt x="0" y="0"/>
                    </a:lnTo>
                    <a:lnTo>
                      <a:pt x="0" y="28"/>
                    </a:lnTo>
                    <a:lnTo>
                      <a:pt x="20" y="26"/>
                    </a:lnTo>
                    <a:lnTo>
                      <a:pt x="20" y="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52" name="Freeform 596"/>
              <p:cNvSpPr/>
              <p:nvPr/>
            </p:nvSpPr>
            <p:spPr bwMode="auto">
              <a:xfrm>
                <a:off x="4634" y="1263"/>
                <a:ext cx="24" cy="43"/>
              </a:xfrm>
              <a:custGeom>
                <a:gdLst>
                  <a:gd fmla="*/ 24 w 24" name="T0"/>
                  <a:gd fmla="*/ 0 h 43" name="T1"/>
                  <a:gd fmla="*/ 24 w 24" name="T2"/>
                  <a:gd fmla="*/ 0 h 43" name="T3"/>
                  <a:gd fmla="*/ 0 w 24" name="T4"/>
                  <a:gd fmla="*/ 4 h 43" name="T5"/>
                  <a:gd fmla="*/ 0 w 24" name="T6"/>
                  <a:gd fmla="*/ 43 h 43" name="T7"/>
                  <a:gd fmla="*/ 24 w 24" name="T8"/>
                  <a:gd fmla="*/ 37 h 43" name="T9"/>
                  <a:gd fmla="*/ 24 w 24" name="T10"/>
                  <a:gd fmla="*/ 0 h 43" name="T11"/>
                </a:gdLst>
                <a:cxnLst>
                  <a:cxn ang="0">
                    <a:pos x="T0" y="T1"/>
                  </a:cxn>
                  <a:cxn ang="0">
                    <a:pos x="T2" y="T3"/>
                  </a:cxn>
                  <a:cxn ang="0">
                    <a:pos x="T4" y="T5"/>
                  </a:cxn>
                  <a:cxn ang="0">
                    <a:pos x="T6" y="T7"/>
                  </a:cxn>
                  <a:cxn ang="0">
                    <a:pos x="T8" y="T9"/>
                  </a:cxn>
                  <a:cxn ang="0">
                    <a:pos x="T10" y="T11"/>
                  </a:cxn>
                </a:cxnLst>
                <a:rect b="b" l="0" r="r" t="0"/>
                <a:pathLst>
                  <a:path h="43" w="24">
                    <a:moveTo>
                      <a:pt x="24" y="0"/>
                    </a:moveTo>
                    <a:lnTo>
                      <a:pt x="24" y="0"/>
                    </a:lnTo>
                    <a:lnTo>
                      <a:pt x="0" y="4"/>
                    </a:lnTo>
                    <a:lnTo>
                      <a:pt x="0" y="43"/>
                    </a:lnTo>
                    <a:lnTo>
                      <a:pt x="24" y="37"/>
                    </a:lnTo>
                    <a:lnTo>
                      <a:pt x="24" y="0"/>
                    </a:lnTo>
                    <a:close/>
                  </a:path>
                </a:pathLst>
              </a:custGeom>
              <a:grpFill/>
              <a:ln>
                <a:noFill/>
              </a:ln>
            </p:spPr>
            <p:txBody>
              <a:bodyPr anchor="t" anchorCtr="0" bIns="45720" compatLnSpc="1" lIns="91440" numCol="1" rIns="91440" tIns="45720" vert="horz" wrap="square"/>
              <a:lstStyle/>
              <a:p>
                <a:endParaRPr altLang="en-US" lang="zh-CN"/>
              </a:p>
            </p:txBody>
          </p:sp>
          <p:sp>
            <p:nvSpPr>
              <p:cNvPr id="1553" name="Freeform 597"/>
              <p:cNvSpPr/>
              <p:nvPr/>
            </p:nvSpPr>
            <p:spPr bwMode="auto">
              <a:xfrm>
                <a:off x="4634" y="1263"/>
                <a:ext cx="24" cy="43"/>
              </a:xfrm>
              <a:custGeom>
                <a:gdLst>
                  <a:gd fmla="*/ 24 w 24" name="T0"/>
                  <a:gd fmla="*/ 0 h 43" name="T1"/>
                  <a:gd fmla="*/ 24 w 24" name="T2"/>
                  <a:gd fmla="*/ 0 h 43" name="T3"/>
                  <a:gd fmla="*/ 0 w 24" name="T4"/>
                  <a:gd fmla="*/ 4 h 43" name="T5"/>
                  <a:gd fmla="*/ 0 w 24" name="T6"/>
                  <a:gd fmla="*/ 43 h 43" name="T7"/>
                  <a:gd fmla="*/ 24 w 24" name="T8"/>
                  <a:gd fmla="*/ 37 h 43" name="T9"/>
                  <a:gd fmla="*/ 24 w 24" name="T10"/>
                  <a:gd fmla="*/ 0 h 43" name="T11"/>
                </a:gdLst>
                <a:cxnLst>
                  <a:cxn ang="0">
                    <a:pos x="T0" y="T1"/>
                  </a:cxn>
                  <a:cxn ang="0">
                    <a:pos x="T2" y="T3"/>
                  </a:cxn>
                  <a:cxn ang="0">
                    <a:pos x="T4" y="T5"/>
                  </a:cxn>
                  <a:cxn ang="0">
                    <a:pos x="T6" y="T7"/>
                  </a:cxn>
                  <a:cxn ang="0">
                    <a:pos x="T8" y="T9"/>
                  </a:cxn>
                  <a:cxn ang="0">
                    <a:pos x="T10" y="T11"/>
                  </a:cxn>
                </a:cxnLst>
                <a:rect b="b" l="0" r="r" t="0"/>
                <a:pathLst>
                  <a:path h="43" w="24">
                    <a:moveTo>
                      <a:pt x="24" y="0"/>
                    </a:moveTo>
                    <a:lnTo>
                      <a:pt x="24" y="0"/>
                    </a:lnTo>
                    <a:lnTo>
                      <a:pt x="0" y="4"/>
                    </a:lnTo>
                    <a:lnTo>
                      <a:pt x="0" y="43"/>
                    </a:lnTo>
                    <a:lnTo>
                      <a:pt x="24" y="37"/>
                    </a:lnTo>
                    <a:lnTo>
                      <a:pt x="24" y="0"/>
                    </a:lnTo>
                  </a:path>
                </a:pathLst>
              </a:custGeom>
              <a:grpFill/>
              <a:ln>
                <a:noFill/>
              </a:ln>
            </p:spPr>
            <p:txBody>
              <a:bodyPr anchor="t" anchorCtr="0" bIns="45720" compatLnSpc="1" lIns="91440" numCol="1" rIns="91440" tIns="45720" vert="horz" wrap="square"/>
              <a:lstStyle/>
              <a:p>
                <a:endParaRPr altLang="en-US" lang="zh-CN"/>
              </a:p>
            </p:txBody>
          </p:sp>
          <p:sp>
            <p:nvSpPr>
              <p:cNvPr id="1554" name="Freeform 598"/>
              <p:cNvSpPr/>
              <p:nvPr/>
            </p:nvSpPr>
            <p:spPr bwMode="auto">
              <a:xfrm>
                <a:off x="4682" y="1251"/>
                <a:ext cx="80" cy="45"/>
              </a:xfrm>
              <a:custGeom>
                <a:gdLst>
                  <a:gd fmla="*/ 80 w 80" name="T0"/>
                  <a:gd fmla="*/ 0 h 45" name="T1"/>
                  <a:gd fmla="*/ 0 w 80" name="T2"/>
                  <a:gd fmla="*/ 10 h 45" name="T3"/>
                  <a:gd fmla="*/ 0 w 80" name="T4"/>
                  <a:gd fmla="*/ 45 h 45" name="T5"/>
                  <a:gd fmla="*/ 0 w 80" name="T6"/>
                  <a:gd fmla="*/ 45 h 45" name="T7"/>
                  <a:gd fmla="*/ 80 w 80" name="T8"/>
                  <a:gd fmla="*/ 26 h 45" name="T9"/>
                  <a:gd fmla="*/ 80 w 80" name="T10"/>
                  <a:gd fmla="*/ 0 h 45" name="T11"/>
                </a:gdLst>
                <a:cxnLst>
                  <a:cxn ang="0">
                    <a:pos x="T0" y="T1"/>
                  </a:cxn>
                  <a:cxn ang="0">
                    <a:pos x="T2" y="T3"/>
                  </a:cxn>
                  <a:cxn ang="0">
                    <a:pos x="T4" y="T5"/>
                  </a:cxn>
                  <a:cxn ang="0">
                    <a:pos x="T6" y="T7"/>
                  </a:cxn>
                  <a:cxn ang="0">
                    <a:pos x="T8" y="T9"/>
                  </a:cxn>
                  <a:cxn ang="0">
                    <a:pos x="T10" y="T11"/>
                  </a:cxn>
                </a:cxnLst>
                <a:rect b="b" l="0" r="r" t="0"/>
                <a:pathLst>
                  <a:path h="45" w="80">
                    <a:moveTo>
                      <a:pt x="80" y="0"/>
                    </a:moveTo>
                    <a:lnTo>
                      <a:pt x="0" y="10"/>
                    </a:lnTo>
                    <a:lnTo>
                      <a:pt x="0" y="45"/>
                    </a:lnTo>
                    <a:lnTo>
                      <a:pt x="0" y="45"/>
                    </a:lnTo>
                    <a:lnTo>
                      <a:pt x="80" y="26"/>
                    </a:lnTo>
                    <a:lnTo>
                      <a:pt x="80" y="0"/>
                    </a:lnTo>
                    <a:close/>
                  </a:path>
                </a:pathLst>
              </a:custGeom>
              <a:grpFill/>
              <a:ln>
                <a:noFill/>
              </a:ln>
            </p:spPr>
            <p:txBody>
              <a:bodyPr anchor="t" anchorCtr="0" bIns="45720" compatLnSpc="1" lIns="91440" numCol="1" rIns="91440" tIns="45720" vert="horz" wrap="square"/>
              <a:lstStyle/>
              <a:p>
                <a:endParaRPr altLang="en-US" lang="zh-CN"/>
              </a:p>
            </p:txBody>
          </p:sp>
          <p:sp>
            <p:nvSpPr>
              <p:cNvPr id="1555" name="Freeform 599"/>
              <p:cNvSpPr/>
              <p:nvPr/>
            </p:nvSpPr>
            <p:spPr bwMode="auto">
              <a:xfrm>
                <a:off x="4682" y="1251"/>
                <a:ext cx="80" cy="45"/>
              </a:xfrm>
              <a:custGeom>
                <a:gdLst>
                  <a:gd fmla="*/ 80 w 80" name="T0"/>
                  <a:gd fmla="*/ 0 h 45" name="T1"/>
                  <a:gd fmla="*/ 0 w 80" name="T2"/>
                  <a:gd fmla="*/ 10 h 45" name="T3"/>
                  <a:gd fmla="*/ 0 w 80" name="T4"/>
                  <a:gd fmla="*/ 45 h 45" name="T5"/>
                  <a:gd fmla="*/ 0 w 80" name="T6"/>
                  <a:gd fmla="*/ 45 h 45" name="T7"/>
                  <a:gd fmla="*/ 80 w 80" name="T8"/>
                  <a:gd fmla="*/ 26 h 45" name="T9"/>
                  <a:gd fmla="*/ 80 w 80" name="T10"/>
                  <a:gd fmla="*/ 0 h 45" name="T11"/>
                </a:gdLst>
                <a:cxnLst>
                  <a:cxn ang="0">
                    <a:pos x="T0" y="T1"/>
                  </a:cxn>
                  <a:cxn ang="0">
                    <a:pos x="T2" y="T3"/>
                  </a:cxn>
                  <a:cxn ang="0">
                    <a:pos x="T4" y="T5"/>
                  </a:cxn>
                  <a:cxn ang="0">
                    <a:pos x="T6" y="T7"/>
                  </a:cxn>
                  <a:cxn ang="0">
                    <a:pos x="T8" y="T9"/>
                  </a:cxn>
                  <a:cxn ang="0">
                    <a:pos x="T10" y="T11"/>
                  </a:cxn>
                </a:cxnLst>
                <a:rect b="b" l="0" r="r" t="0"/>
                <a:pathLst>
                  <a:path h="45" w="80">
                    <a:moveTo>
                      <a:pt x="80" y="0"/>
                    </a:moveTo>
                    <a:lnTo>
                      <a:pt x="0" y="10"/>
                    </a:lnTo>
                    <a:lnTo>
                      <a:pt x="0" y="45"/>
                    </a:lnTo>
                    <a:lnTo>
                      <a:pt x="0" y="45"/>
                    </a:lnTo>
                    <a:lnTo>
                      <a:pt x="80" y="26"/>
                    </a:lnTo>
                    <a:lnTo>
                      <a:pt x="80" y="0"/>
                    </a:lnTo>
                  </a:path>
                </a:pathLst>
              </a:custGeom>
              <a:grpFill/>
              <a:ln>
                <a:noFill/>
              </a:ln>
            </p:spPr>
            <p:txBody>
              <a:bodyPr anchor="t" anchorCtr="0" bIns="45720" compatLnSpc="1" lIns="91440" numCol="1" rIns="91440" tIns="45720" vert="horz" wrap="square"/>
              <a:lstStyle/>
              <a:p>
                <a:endParaRPr altLang="en-US" lang="zh-CN"/>
              </a:p>
            </p:txBody>
          </p:sp>
          <p:sp>
            <p:nvSpPr>
              <p:cNvPr id="1556" name="Freeform 600"/>
              <p:cNvSpPr/>
              <p:nvPr/>
            </p:nvSpPr>
            <p:spPr bwMode="auto">
              <a:xfrm>
                <a:off x="4516" y="1356"/>
                <a:ext cx="48" cy="60"/>
              </a:xfrm>
              <a:custGeom>
                <a:gdLst>
                  <a:gd fmla="*/ 48 w 48" name="T0"/>
                  <a:gd fmla="*/ 0 h 60" name="T1"/>
                  <a:gd fmla="*/ 48 w 48" name="T2"/>
                  <a:gd fmla="*/ 0 h 60" name="T3"/>
                  <a:gd fmla="*/ 0 w 48" name="T4"/>
                  <a:gd fmla="*/ 10 h 60" name="T5"/>
                  <a:gd fmla="*/ 0 w 48" name="T6"/>
                  <a:gd fmla="*/ 60 h 60" name="T7"/>
                  <a:gd fmla="*/ 48 w 48" name="T8"/>
                  <a:gd fmla="*/ 46 h 60" name="T9"/>
                  <a:gd fmla="*/ 48 w 48" name="T10"/>
                  <a:gd fmla="*/ 0 h 60" name="T11"/>
                </a:gdLst>
                <a:cxnLst>
                  <a:cxn ang="0">
                    <a:pos x="T0" y="T1"/>
                  </a:cxn>
                  <a:cxn ang="0">
                    <a:pos x="T2" y="T3"/>
                  </a:cxn>
                  <a:cxn ang="0">
                    <a:pos x="T4" y="T5"/>
                  </a:cxn>
                  <a:cxn ang="0">
                    <a:pos x="T6" y="T7"/>
                  </a:cxn>
                  <a:cxn ang="0">
                    <a:pos x="T8" y="T9"/>
                  </a:cxn>
                  <a:cxn ang="0">
                    <a:pos x="T10" y="T11"/>
                  </a:cxn>
                </a:cxnLst>
                <a:rect b="b" l="0" r="r" t="0"/>
                <a:pathLst>
                  <a:path h="60" w="48">
                    <a:moveTo>
                      <a:pt x="48" y="0"/>
                    </a:moveTo>
                    <a:lnTo>
                      <a:pt x="48" y="0"/>
                    </a:lnTo>
                    <a:lnTo>
                      <a:pt x="0" y="10"/>
                    </a:lnTo>
                    <a:lnTo>
                      <a:pt x="0" y="60"/>
                    </a:lnTo>
                    <a:lnTo>
                      <a:pt x="48" y="46"/>
                    </a:lnTo>
                    <a:lnTo>
                      <a:pt x="48" y="0"/>
                    </a:lnTo>
                    <a:close/>
                  </a:path>
                </a:pathLst>
              </a:custGeom>
              <a:grpFill/>
              <a:ln>
                <a:noFill/>
              </a:ln>
            </p:spPr>
            <p:txBody>
              <a:bodyPr anchor="t" anchorCtr="0" bIns="45720" compatLnSpc="1" lIns="91440" numCol="1" rIns="91440" tIns="45720" vert="horz" wrap="square"/>
              <a:lstStyle/>
              <a:p>
                <a:endParaRPr altLang="en-US" lang="zh-CN"/>
              </a:p>
            </p:txBody>
          </p:sp>
          <p:sp>
            <p:nvSpPr>
              <p:cNvPr id="1557" name="Freeform 601"/>
              <p:cNvSpPr/>
              <p:nvPr/>
            </p:nvSpPr>
            <p:spPr bwMode="auto">
              <a:xfrm>
                <a:off x="4516" y="1356"/>
                <a:ext cx="48" cy="60"/>
              </a:xfrm>
              <a:custGeom>
                <a:gdLst>
                  <a:gd fmla="*/ 48 w 48" name="T0"/>
                  <a:gd fmla="*/ 0 h 60" name="T1"/>
                  <a:gd fmla="*/ 48 w 48" name="T2"/>
                  <a:gd fmla="*/ 0 h 60" name="T3"/>
                  <a:gd fmla="*/ 0 w 48" name="T4"/>
                  <a:gd fmla="*/ 10 h 60" name="T5"/>
                  <a:gd fmla="*/ 0 w 48" name="T6"/>
                  <a:gd fmla="*/ 60 h 60" name="T7"/>
                  <a:gd fmla="*/ 48 w 48" name="T8"/>
                  <a:gd fmla="*/ 46 h 60" name="T9"/>
                  <a:gd fmla="*/ 48 w 48" name="T10"/>
                  <a:gd fmla="*/ 0 h 60" name="T11"/>
                </a:gdLst>
                <a:cxnLst>
                  <a:cxn ang="0">
                    <a:pos x="T0" y="T1"/>
                  </a:cxn>
                  <a:cxn ang="0">
                    <a:pos x="T2" y="T3"/>
                  </a:cxn>
                  <a:cxn ang="0">
                    <a:pos x="T4" y="T5"/>
                  </a:cxn>
                  <a:cxn ang="0">
                    <a:pos x="T6" y="T7"/>
                  </a:cxn>
                  <a:cxn ang="0">
                    <a:pos x="T8" y="T9"/>
                  </a:cxn>
                  <a:cxn ang="0">
                    <a:pos x="T10" y="T11"/>
                  </a:cxn>
                </a:cxnLst>
                <a:rect b="b" l="0" r="r" t="0"/>
                <a:pathLst>
                  <a:path h="60" w="48">
                    <a:moveTo>
                      <a:pt x="48" y="0"/>
                    </a:moveTo>
                    <a:lnTo>
                      <a:pt x="48" y="0"/>
                    </a:lnTo>
                    <a:lnTo>
                      <a:pt x="0" y="10"/>
                    </a:lnTo>
                    <a:lnTo>
                      <a:pt x="0" y="60"/>
                    </a:lnTo>
                    <a:lnTo>
                      <a:pt x="48" y="46"/>
                    </a:lnTo>
                    <a:lnTo>
                      <a:pt x="48" y="0"/>
                    </a:lnTo>
                  </a:path>
                </a:pathLst>
              </a:custGeom>
              <a:grpFill/>
              <a:ln>
                <a:noFill/>
              </a:ln>
            </p:spPr>
            <p:txBody>
              <a:bodyPr anchor="t" anchorCtr="0" bIns="45720" compatLnSpc="1" lIns="91440" numCol="1" rIns="91440" tIns="45720" vert="horz" wrap="square"/>
              <a:lstStyle/>
              <a:p>
                <a:endParaRPr altLang="en-US" lang="zh-CN"/>
              </a:p>
            </p:txBody>
          </p:sp>
          <p:sp>
            <p:nvSpPr>
              <p:cNvPr id="1558" name="Freeform 602"/>
              <p:cNvSpPr/>
              <p:nvPr/>
            </p:nvSpPr>
            <p:spPr bwMode="auto">
              <a:xfrm>
                <a:off x="4616" y="1342"/>
                <a:ext cx="18" cy="44"/>
              </a:xfrm>
              <a:custGeom>
                <a:gdLst>
                  <a:gd fmla="*/ 18 w 18" name="T0"/>
                  <a:gd fmla="*/ 0 h 44" name="T1"/>
                  <a:gd fmla="*/ 18 w 18" name="T2"/>
                  <a:gd fmla="*/ 0 h 44" name="T3"/>
                  <a:gd fmla="*/ 0 w 18" name="T4"/>
                  <a:gd fmla="*/ 4 h 44" name="T5"/>
                  <a:gd fmla="*/ 0 w 18" name="T6"/>
                  <a:gd fmla="*/ 44 h 44" name="T7"/>
                  <a:gd fmla="*/ 18 w 18" name="T8"/>
                  <a:gd fmla="*/ 38 h 44" name="T9"/>
                  <a:gd fmla="*/ 18 w 18" name="T10"/>
                  <a:gd fmla="*/ 0 h 44" name="T11"/>
                </a:gdLst>
                <a:cxnLst>
                  <a:cxn ang="0">
                    <a:pos x="T0" y="T1"/>
                  </a:cxn>
                  <a:cxn ang="0">
                    <a:pos x="T2" y="T3"/>
                  </a:cxn>
                  <a:cxn ang="0">
                    <a:pos x="T4" y="T5"/>
                  </a:cxn>
                  <a:cxn ang="0">
                    <a:pos x="T6" y="T7"/>
                  </a:cxn>
                  <a:cxn ang="0">
                    <a:pos x="T8" y="T9"/>
                  </a:cxn>
                  <a:cxn ang="0">
                    <a:pos x="T10" y="T11"/>
                  </a:cxn>
                </a:cxnLst>
                <a:rect b="b" l="0" r="r" t="0"/>
                <a:pathLst>
                  <a:path h="44" w="18">
                    <a:moveTo>
                      <a:pt x="18" y="0"/>
                    </a:moveTo>
                    <a:lnTo>
                      <a:pt x="18" y="0"/>
                    </a:lnTo>
                    <a:lnTo>
                      <a:pt x="0" y="4"/>
                    </a:lnTo>
                    <a:lnTo>
                      <a:pt x="0" y="44"/>
                    </a:lnTo>
                    <a:lnTo>
                      <a:pt x="18" y="38"/>
                    </a:lnTo>
                    <a:lnTo>
                      <a:pt x="18" y="0"/>
                    </a:lnTo>
                    <a:close/>
                  </a:path>
                </a:pathLst>
              </a:custGeom>
              <a:grpFill/>
              <a:ln>
                <a:noFill/>
              </a:ln>
            </p:spPr>
            <p:txBody>
              <a:bodyPr anchor="t" anchorCtr="0" bIns="45720" compatLnSpc="1" lIns="91440" numCol="1" rIns="91440" tIns="45720" vert="horz" wrap="square"/>
              <a:lstStyle/>
              <a:p>
                <a:endParaRPr altLang="en-US" lang="zh-CN"/>
              </a:p>
            </p:txBody>
          </p:sp>
          <p:sp>
            <p:nvSpPr>
              <p:cNvPr id="1559" name="Freeform 603"/>
              <p:cNvSpPr/>
              <p:nvPr/>
            </p:nvSpPr>
            <p:spPr bwMode="auto">
              <a:xfrm>
                <a:off x="4616" y="1342"/>
                <a:ext cx="18" cy="44"/>
              </a:xfrm>
              <a:custGeom>
                <a:gdLst>
                  <a:gd fmla="*/ 18 w 18" name="T0"/>
                  <a:gd fmla="*/ 0 h 44" name="T1"/>
                  <a:gd fmla="*/ 18 w 18" name="T2"/>
                  <a:gd fmla="*/ 0 h 44" name="T3"/>
                  <a:gd fmla="*/ 0 w 18" name="T4"/>
                  <a:gd fmla="*/ 4 h 44" name="T5"/>
                  <a:gd fmla="*/ 0 w 18" name="T6"/>
                  <a:gd fmla="*/ 44 h 44" name="T7"/>
                  <a:gd fmla="*/ 18 w 18" name="T8"/>
                  <a:gd fmla="*/ 38 h 44" name="T9"/>
                  <a:gd fmla="*/ 18 w 18" name="T10"/>
                  <a:gd fmla="*/ 0 h 44" name="T11"/>
                </a:gdLst>
                <a:cxnLst>
                  <a:cxn ang="0">
                    <a:pos x="T0" y="T1"/>
                  </a:cxn>
                  <a:cxn ang="0">
                    <a:pos x="T2" y="T3"/>
                  </a:cxn>
                  <a:cxn ang="0">
                    <a:pos x="T4" y="T5"/>
                  </a:cxn>
                  <a:cxn ang="0">
                    <a:pos x="T6" y="T7"/>
                  </a:cxn>
                  <a:cxn ang="0">
                    <a:pos x="T8" y="T9"/>
                  </a:cxn>
                  <a:cxn ang="0">
                    <a:pos x="T10" y="T11"/>
                  </a:cxn>
                </a:cxnLst>
                <a:rect b="b" l="0" r="r" t="0"/>
                <a:pathLst>
                  <a:path h="44" w="18">
                    <a:moveTo>
                      <a:pt x="18" y="0"/>
                    </a:moveTo>
                    <a:lnTo>
                      <a:pt x="18" y="0"/>
                    </a:lnTo>
                    <a:lnTo>
                      <a:pt x="0" y="4"/>
                    </a:lnTo>
                    <a:lnTo>
                      <a:pt x="0" y="44"/>
                    </a:lnTo>
                    <a:lnTo>
                      <a:pt x="18" y="38"/>
                    </a:lnTo>
                    <a:lnTo>
                      <a:pt x="18" y="0"/>
                    </a:lnTo>
                  </a:path>
                </a:pathLst>
              </a:custGeom>
              <a:grpFill/>
              <a:ln>
                <a:noFill/>
              </a:ln>
            </p:spPr>
            <p:txBody>
              <a:bodyPr anchor="t" anchorCtr="0" bIns="45720" compatLnSpc="1" lIns="91440" numCol="1" rIns="91440" tIns="45720" vert="horz" wrap="square"/>
              <a:lstStyle/>
              <a:p>
                <a:endParaRPr altLang="en-US" lang="zh-CN"/>
              </a:p>
            </p:txBody>
          </p:sp>
          <p:sp>
            <p:nvSpPr>
              <p:cNvPr id="1560" name="Freeform 604"/>
              <p:cNvSpPr/>
              <p:nvPr/>
            </p:nvSpPr>
            <p:spPr bwMode="auto">
              <a:xfrm>
                <a:off x="4658" y="1324"/>
                <a:ext cx="56" cy="48"/>
              </a:xfrm>
              <a:custGeom>
                <a:gdLst>
                  <a:gd fmla="*/ 56 w 56" name="T0"/>
                  <a:gd fmla="*/ 0 h 48" name="T1"/>
                  <a:gd fmla="*/ 56 w 56" name="T2"/>
                  <a:gd fmla="*/ 0 h 48" name="T3"/>
                  <a:gd fmla="*/ 24 w 56" name="T4"/>
                  <a:gd fmla="*/ 8 h 48" name="T5"/>
                  <a:gd fmla="*/ 24 w 56" name="T6"/>
                  <a:gd fmla="*/ 8 h 48" name="T7"/>
                  <a:gd fmla="*/ 24 w 56" name="T8"/>
                  <a:gd fmla="*/ 8 h 48" name="T9"/>
                  <a:gd fmla="*/ 24 w 56" name="T10"/>
                  <a:gd fmla="*/ 8 h 48" name="T11"/>
                  <a:gd fmla="*/ 24 w 56" name="T12"/>
                  <a:gd fmla="*/ 8 h 48" name="T13"/>
                  <a:gd fmla="*/ 24 w 56" name="T14"/>
                  <a:gd fmla="*/ 8 h 48" name="T15"/>
                  <a:gd fmla="*/ 24 w 56" name="T16"/>
                  <a:gd fmla="*/ 8 h 48" name="T17"/>
                  <a:gd fmla="*/ 0 w 56" name="T18"/>
                  <a:gd fmla="*/ 12 h 48" name="T19"/>
                  <a:gd fmla="*/ 0 w 56" name="T20"/>
                  <a:gd fmla="*/ 48 h 48" name="T21"/>
                  <a:gd fmla="*/ 56 w 56" name="T22"/>
                  <a:gd fmla="*/ 30 h 48" name="T23"/>
                  <a:gd fmla="*/ 56 w 56" name="T24"/>
                  <a:gd fmla="*/ 0 h 4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8" w="56">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close/>
                  </a:path>
                </a:pathLst>
              </a:custGeom>
              <a:grpFill/>
              <a:ln>
                <a:noFill/>
              </a:ln>
            </p:spPr>
            <p:txBody>
              <a:bodyPr anchor="t" anchorCtr="0" bIns="45720" compatLnSpc="1" lIns="91440" numCol="1" rIns="91440" tIns="45720" vert="horz" wrap="square"/>
              <a:lstStyle/>
              <a:p>
                <a:endParaRPr altLang="en-US" lang="zh-CN"/>
              </a:p>
            </p:txBody>
          </p:sp>
          <p:sp>
            <p:nvSpPr>
              <p:cNvPr id="1561" name="Freeform 605"/>
              <p:cNvSpPr/>
              <p:nvPr/>
            </p:nvSpPr>
            <p:spPr bwMode="auto">
              <a:xfrm>
                <a:off x="4658" y="1324"/>
                <a:ext cx="56" cy="48"/>
              </a:xfrm>
              <a:custGeom>
                <a:gdLst>
                  <a:gd fmla="*/ 56 w 56" name="T0"/>
                  <a:gd fmla="*/ 0 h 48" name="T1"/>
                  <a:gd fmla="*/ 56 w 56" name="T2"/>
                  <a:gd fmla="*/ 0 h 48" name="T3"/>
                  <a:gd fmla="*/ 24 w 56" name="T4"/>
                  <a:gd fmla="*/ 8 h 48" name="T5"/>
                  <a:gd fmla="*/ 24 w 56" name="T6"/>
                  <a:gd fmla="*/ 8 h 48" name="T7"/>
                  <a:gd fmla="*/ 24 w 56" name="T8"/>
                  <a:gd fmla="*/ 8 h 48" name="T9"/>
                  <a:gd fmla="*/ 24 w 56" name="T10"/>
                  <a:gd fmla="*/ 8 h 48" name="T11"/>
                  <a:gd fmla="*/ 24 w 56" name="T12"/>
                  <a:gd fmla="*/ 8 h 48" name="T13"/>
                  <a:gd fmla="*/ 24 w 56" name="T14"/>
                  <a:gd fmla="*/ 8 h 48" name="T15"/>
                  <a:gd fmla="*/ 24 w 56" name="T16"/>
                  <a:gd fmla="*/ 8 h 48" name="T17"/>
                  <a:gd fmla="*/ 0 w 56" name="T18"/>
                  <a:gd fmla="*/ 12 h 48" name="T19"/>
                  <a:gd fmla="*/ 0 w 56" name="T20"/>
                  <a:gd fmla="*/ 48 h 48" name="T21"/>
                  <a:gd fmla="*/ 56 w 56" name="T22"/>
                  <a:gd fmla="*/ 30 h 48" name="T23"/>
                  <a:gd fmla="*/ 56 w 56" name="T24"/>
                  <a:gd fmla="*/ 0 h 4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8" w="56">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path>
                </a:pathLst>
              </a:custGeom>
              <a:grpFill/>
              <a:ln>
                <a:noFill/>
              </a:ln>
            </p:spPr>
            <p:txBody>
              <a:bodyPr anchor="t" anchorCtr="0" bIns="45720" compatLnSpc="1" lIns="91440" numCol="1" rIns="91440" tIns="45720" vert="horz" wrap="square"/>
              <a:lstStyle/>
              <a:p>
                <a:endParaRPr altLang="en-US" lang="zh-CN"/>
              </a:p>
            </p:txBody>
          </p:sp>
          <p:sp>
            <p:nvSpPr>
              <p:cNvPr id="1562" name="Freeform 606"/>
              <p:cNvSpPr/>
              <p:nvPr/>
            </p:nvSpPr>
            <p:spPr bwMode="auto">
              <a:xfrm>
                <a:off x="4738" y="1314"/>
                <a:ext cx="24" cy="32"/>
              </a:xfrm>
              <a:custGeom>
                <a:gdLst>
                  <a:gd fmla="*/ 24 w 24" name="T0"/>
                  <a:gd fmla="*/ 0 h 32" name="T1"/>
                  <a:gd fmla="*/ 24 w 24" name="T2"/>
                  <a:gd fmla="*/ 0 h 32" name="T3"/>
                  <a:gd fmla="*/ 0 w 24" name="T4"/>
                  <a:gd fmla="*/ 6 h 32" name="T5"/>
                  <a:gd fmla="*/ 0 w 24" name="T6"/>
                  <a:gd fmla="*/ 32 h 32" name="T7"/>
                  <a:gd fmla="*/ 0 w 24" name="T8"/>
                  <a:gd fmla="*/ 32 h 32" name="T9"/>
                  <a:gd fmla="*/ 24 w 24" name="T10"/>
                  <a:gd fmla="*/ 26 h 32" name="T11"/>
                  <a:gd fmla="*/ 24 w 24" name="T12"/>
                  <a:gd fmla="*/ 0 h 32" name="T13"/>
                </a:gdLst>
                <a:cxnLst>
                  <a:cxn ang="0">
                    <a:pos x="T0" y="T1"/>
                  </a:cxn>
                  <a:cxn ang="0">
                    <a:pos x="T2" y="T3"/>
                  </a:cxn>
                  <a:cxn ang="0">
                    <a:pos x="T4" y="T5"/>
                  </a:cxn>
                  <a:cxn ang="0">
                    <a:pos x="T6" y="T7"/>
                  </a:cxn>
                  <a:cxn ang="0">
                    <a:pos x="T8" y="T9"/>
                  </a:cxn>
                  <a:cxn ang="0">
                    <a:pos x="T10" y="T11"/>
                  </a:cxn>
                  <a:cxn ang="0">
                    <a:pos x="T12" y="T13"/>
                  </a:cxn>
                </a:cxnLst>
                <a:rect b="b" l="0" r="r" t="0"/>
                <a:pathLst>
                  <a:path h="32" w="24">
                    <a:moveTo>
                      <a:pt x="24" y="0"/>
                    </a:moveTo>
                    <a:lnTo>
                      <a:pt x="24" y="0"/>
                    </a:lnTo>
                    <a:lnTo>
                      <a:pt x="0" y="6"/>
                    </a:lnTo>
                    <a:lnTo>
                      <a:pt x="0" y="32"/>
                    </a:lnTo>
                    <a:lnTo>
                      <a:pt x="0" y="32"/>
                    </a:lnTo>
                    <a:lnTo>
                      <a:pt x="24" y="26"/>
                    </a:lnTo>
                    <a:lnTo>
                      <a:pt x="24" y="0"/>
                    </a:lnTo>
                    <a:close/>
                  </a:path>
                </a:pathLst>
              </a:custGeom>
              <a:grpFill/>
              <a:ln>
                <a:noFill/>
              </a:ln>
            </p:spPr>
            <p:txBody>
              <a:bodyPr anchor="t" anchorCtr="0" bIns="45720" compatLnSpc="1" lIns="91440" numCol="1" rIns="91440" tIns="45720" vert="horz" wrap="square"/>
              <a:lstStyle/>
              <a:p>
                <a:endParaRPr altLang="en-US" lang="zh-CN"/>
              </a:p>
            </p:txBody>
          </p:sp>
          <p:sp>
            <p:nvSpPr>
              <p:cNvPr id="1563" name="Freeform 607"/>
              <p:cNvSpPr/>
              <p:nvPr/>
            </p:nvSpPr>
            <p:spPr bwMode="auto">
              <a:xfrm>
                <a:off x="4738" y="1314"/>
                <a:ext cx="24" cy="32"/>
              </a:xfrm>
              <a:custGeom>
                <a:gdLst>
                  <a:gd fmla="*/ 24 w 24" name="T0"/>
                  <a:gd fmla="*/ 0 h 32" name="T1"/>
                  <a:gd fmla="*/ 24 w 24" name="T2"/>
                  <a:gd fmla="*/ 0 h 32" name="T3"/>
                  <a:gd fmla="*/ 0 w 24" name="T4"/>
                  <a:gd fmla="*/ 6 h 32" name="T5"/>
                  <a:gd fmla="*/ 0 w 24" name="T6"/>
                  <a:gd fmla="*/ 32 h 32" name="T7"/>
                  <a:gd fmla="*/ 0 w 24" name="T8"/>
                  <a:gd fmla="*/ 32 h 32" name="T9"/>
                  <a:gd fmla="*/ 24 w 24" name="T10"/>
                  <a:gd fmla="*/ 26 h 32" name="T11"/>
                  <a:gd fmla="*/ 24 w 24" name="T12"/>
                  <a:gd fmla="*/ 0 h 32" name="T13"/>
                </a:gdLst>
                <a:cxnLst>
                  <a:cxn ang="0">
                    <a:pos x="T0" y="T1"/>
                  </a:cxn>
                  <a:cxn ang="0">
                    <a:pos x="T2" y="T3"/>
                  </a:cxn>
                  <a:cxn ang="0">
                    <a:pos x="T4" y="T5"/>
                  </a:cxn>
                  <a:cxn ang="0">
                    <a:pos x="T6" y="T7"/>
                  </a:cxn>
                  <a:cxn ang="0">
                    <a:pos x="T8" y="T9"/>
                  </a:cxn>
                  <a:cxn ang="0">
                    <a:pos x="T10" y="T11"/>
                  </a:cxn>
                  <a:cxn ang="0">
                    <a:pos x="T12" y="T13"/>
                  </a:cxn>
                </a:cxnLst>
                <a:rect b="b" l="0" r="r" t="0"/>
                <a:pathLst>
                  <a:path h="32" w="24">
                    <a:moveTo>
                      <a:pt x="24" y="0"/>
                    </a:moveTo>
                    <a:lnTo>
                      <a:pt x="24" y="0"/>
                    </a:lnTo>
                    <a:lnTo>
                      <a:pt x="0" y="6"/>
                    </a:lnTo>
                    <a:lnTo>
                      <a:pt x="0" y="32"/>
                    </a:lnTo>
                    <a:lnTo>
                      <a:pt x="0" y="32"/>
                    </a:lnTo>
                    <a:lnTo>
                      <a:pt x="24" y="26"/>
                    </a:lnTo>
                    <a:lnTo>
                      <a:pt x="24" y="0"/>
                    </a:lnTo>
                  </a:path>
                </a:pathLst>
              </a:custGeom>
              <a:grpFill/>
              <a:ln>
                <a:noFill/>
              </a:ln>
            </p:spPr>
            <p:txBody>
              <a:bodyPr anchor="t" anchorCtr="0" bIns="45720" compatLnSpc="1" lIns="91440" numCol="1" rIns="91440" tIns="45720" vert="horz" wrap="square"/>
              <a:lstStyle/>
              <a:p>
                <a:endParaRPr altLang="en-US" lang="zh-CN"/>
              </a:p>
            </p:txBody>
          </p:sp>
          <p:sp>
            <p:nvSpPr>
              <p:cNvPr id="1564" name="Freeform 608"/>
              <p:cNvSpPr/>
              <p:nvPr/>
            </p:nvSpPr>
            <p:spPr bwMode="auto">
              <a:xfrm>
                <a:off x="4516" y="1448"/>
                <a:ext cx="36" cy="62"/>
              </a:xfrm>
              <a:custGeom>
                <a:gdLst>
                  <a:gd fmla="*/ 36 w 36" name="T0"/>
                  <a:gd fmla="*/ 0 h 62" name="T1"/>
                  <a:gd fmla="*/ 36 w 36" name="T2"/>
                  <a:gd fmla="*/ 0 h 62" name="T3"/>
                  <a:gd fmla="*/ 0 w 36" name="T4"/>
                  <a:gd fmla="*/ 12 h 62" name="T5"/>
                  <a:gd fmla="*/ 0 w 36" name="T6"/>
                  <a:gd fmla="*/ 62 h 62" name="T7"/>
                  <a:gd fmla="*/ 36 w 36" name="T8"/>
                  <a:gd fmla="*/ 46 h 62" name="T9"/>
                  <a:gd fmla="*/ 36 w 36" name="T10"/>
                  <a:gd fmla="*/ 0 h 62" name="T11"/>
                </a:gdLst>
                <a:cxnLst>
                  <a:cxn ang="0">
                    <a:pos x="T0" y="T1"/>
                  </a:cxn>
                  <a:cxn ang="0">
                    <a:pos x="T2" y="T3"/>
                  </a:cxn>
                  <a:cxn ang="0">
                    <a:pos x="T4" y="T5"/>
                  </a:cxn>
                  <a:cxn ang="0">
                    <a:pos x="T6" y="T7"/>
                  </a:cxn>
                  <a:cxn ang="0">
                    <a:pos x="T8" y="T9"/>
                  </a:cxn>
                  <a:cxn ang="0">
                    <a:pos x="T10" y="T11"/>
                  </a:cxn>
                </a:cxnLst>
                <a:rect b="b" l="0" r="r" t="0"/>
                <a:pathLst>
                  <a:path h="62" w="36">
                    <a:moveTo>
                      <a:pt x="36" y="0"/>
                    </a:moveTo>
                    <a:lnTo>
                      <a:pt x="36" y="0"/>
                    </a:lnTo>
                    <a:lnTo>
                      <a:pt x="0" y="12"/>
                    </a:lnTo>
                    <a:lnTo>
                      <a:pt x="0" y="62"/>
                    </a:lnTo>
                    <a:lnTo>
                      <a:pt x="36" y="46"/>
                    </a:lnTo>
                    <a:lnTo>
                      <a:pt x="36" y="0"/>
                    </a:lnTo>
                    <a:close/>
                  </a:path>
                </a:pathLst>
              </a:custGeom>
              <a:grpFill/>
              <a:ln>
                <a:noFill/>
              </a:ln>
            </p:spPr>
            <p:txBody>
              <a:bodyPr anchor="t" anchorCtr="0" bIns="45720" compatLnSpc="1" lIns="91440" numCol="1" rIns="91440" tIns="45720" vert="horz" wrap="square"/>
              <a:lstStyle/>
              <a:p>
                <a:endParaRPr altLang="en-US" lang="zh-CN"/>
              </a:p>
            </p:txBody>
          </p:sp>
          <p:sp>
            <p:nvSpPr>
              <p:cNvPr id="1565" name="Freeform 609"/>
              <p:cNvSpPr/>
              <p:nvPr/>
            </p:nvSpPr>
            <p:spPr bwMode="auto">
              <a:xfrm>
                <a:off x="4516" y="1448"/>
                <a:ext cx="36" cy="62"/>
              </a:xfrm>
              <a:custGeom>
                <a:gdLst>
                  <a:gd fmla="*/ 36 w 36" name="T0"/>
                  <a:gd fmla="*/ 0 h 62" name="T1"/>
                  <a:gd fmla="*/ 36 w 36" name="T2"/>
                  <a:gd fmla="*/ 0 h 62" name="T3"/>
                  <a:gd fmla="*/ 0 w 36" name="T4"/>
                  <a:gd fmla="*/ 12 h 62" name="T5"/>
                  <a:gd fmla="*/ 0 w 36" name="T6"/>
                  <a:gd fmla="*/ 62 h 62" name="T7"/>
                  <a:gd fmla="*/ 36 w 36" name="T8"/>
                  <a:gd fmla="*/ 46 h 62" name="T9"/>
                  <a:gd fmla="*/ 36 w 36" name="T10"/>
                  <a:gd fmla="*/ 0 h 62" name="T11"/>
                </a:gdLst>
                <a:cxnLst>
                  <a:cxn ang="0">
                    <a:pos x="T0" y="T1"/>
                  </a:cxn>
                  <a:cxn ang="0">
                    <a:pos x="T2" y="T3"/>
                  </a:cxn>
                  <a:cxn ang="0">
                    <a:pos x="T4" y="T5"/>
                  </a:cxn>
                  <a:cxn ang="0">
                    <a:pos x="T6" y="T7"/>
                  </a:cxn>
                  <a:cxn ang="0">
                    <a:pos x="T8" y="T9"/>
                  </a:cxn>
                  <a:cxn ang="0">
                    <a:pos x="T10" y="T11"/>
                  </a:cxn>
                </a:cxnLst>
                <a:rect b="b" l="0" r="r" t="0"/>
                <a:pathLst>
                  <a:path h="62" w="36">
                    <a:moveTo>
                      <a:pt x="36" y="0"/>
                    </a:moveTo>
                    <a:lnTo>
                      <a:pt x="36" y="0"/>
                    </a:lnTo>
                    <a:lnTo>
                      <a:pt x="0" y="12"/>
                    </a:lnTo>
                    <a:lnTo>
                      <a:pt x="0" y="62"/>
                    </a:lnTo>
                    <a:lnTo>
                      <a:pt x="36" y="46"/>
                    </a:lnTo>
                    <a:lnTo>
                      <a:pt x="36" y="0"/>
                    </a:lnTo>
                  </a:path>
                </a:pathLst>
              </a:custGeom>
              <a:grpFill/>
              <a:ln>
                <a:noFill/>
              </a:ln>
            </p:spPr>
            <p:txBody>
              <a:bodyPr anchor="t" anchorCtr="0" bIns="45720" compatLnSpc="1" lIns="91440" numCol="1" rIns="91440" tIns="45720" vert="horz" wrap="square"/>
              <a:lstStyle/>
              <a:p>
                <a:endParaRPr altLang="en-US" lang="zh-CN"/>
              </a:p>
            </p:txBody>
          </p:sp>
        </p:grpSp>
        <p:grpSp>
          <p:nvGrpSpPr>
            <p:cNvPr id="370" name="Group 811"/>
            <p:cNvGrpSpPr/>
            <p:nvPr/>
          </p:nvGrpSpPr>
          <p:grpSpPr>
            <a:xfrm>
              <a:off x="-4373911" y="-404813"/>
              <a:ext cx="2409908" cy="3767136"/>
              <a:chOff x="4516" y="1332"/>
              <a:chExt cx="1518" cy="2373"/>
            </a:xfrm>
            <a:grpFill/>
          </p:grpSpPr>
          <p:sp>
            <p:nvSpPr>
              <p:cNvPr id="1166" name="Freeform 611"/>
              <p:cNvSpPr/>
              <p:nvPr/>
            </p:nvSpPr>
            <p:spPr bwMode="auto">
              <a:xfrm>
                <a:off x="4576" y="1404"/>
                <a:ext cx="104" cy="80"/>
              </a:xfrm>
              <a:custGeom>
                <a:gdLst>
                  <a:gd fmla="*/ 104 w 104" name="T0"/>
                  <a:gd fmla="*/ 0 h 80" name="T1"/>
                  <a:gd fmla="*/ 104 w 104" name="T2"/>
                  <a:gd fmla="*/ 0 h 80" name="T3"/>
                  <a:gd fmla="*/ 0 w 104" name="T4"/>
                  <a:gd fmla="*/ 36 h 80" name="T5"/>
                  <a:gd fmla="*/ 0 w 104" name="T6"/>
                  <a:gd fmla="*/ 80 h 80" name="T7"/>
                  <a:gd fmla="*/ 104 w 104" name="T8"/>
                  <a:gd fmla="*/ 34 h 80" name="T9"/>
                  <a:gd fmla="*/ 104 w 104" name="T10"/>
                  <a:gd fmla="*/ 0 h 80" name="T11"/>
                </a:gdLst>
                <a:cxnLst>
                  <a:cxn ang="0">
                    <a:pos x="T0" y="T1"/>
                  </a:cxn>
                  <a:cxn ang="0">
                    <a:pos x="T2" y="T3"/>
                  </a:cxn>
                  <a:cxn ang="0">
                    <a:pos x="T4" y="T5"/>
                  </a:cxn>
                  <a:cxn ang="0">
                    <a:pos x="T6" y="T7"/>
                  </a:cxn>
                  <a:cxn ang="0">
                    <a:pos x="T8" y="T9"/>
                  </a:cxn>
                  <a:cxn ang="0">
                    <a:pos x="T10" y="T11"/>
                  </a:cxn>
                </a:cxnLst>
                <a:rect b="b" l="0" r="r" t="0"/>
                <a:pathLst>
                  <a:path h="80" w="104">
                    <a:moveTo>
                      <a:pt x="104" y="0"/>
                    </a:moveTo>
                    <a:lnTo>
                      <a:pt x="104" y="0"/>
                    </a:lnTo>
                    <a:lnTo>
                      <a:pt x="0" y="36"/>
                    </a:lnTo>
                    <a:lnTo>
                      <a:pt x="0" y="80"/>
                    </a:lnTo>
                    <a:lnTo>
                      <a:pt x="104" y="34"/>
                    </a:lnTo>
                    <a:lnTo>
                      <a:pt x="104" y="0"/>
                    </a:lnTo>
                    <a:close/>
                  </a:path>
                </a:pathLst>
              </a:custGeom>
              <a:grpFill/>
              <a:ln>
                <a:noFill/>
              </a:ln>
            </p:spPr>
            <p:txBody>
              <a:bodyPr anchor="t" anchorCtr="0" bIns="45720" compatLnSpc="1" lIns="91440" numCol="1" rIns="91440" tIns="45720" vert="horz" wrap="square"/>
              <a:lstStyle/>
              <a:p>
                <a:endParaRPr altLang="en-US" lang="zh-CN"/>
              </a:p>
            </p:txBody>
          </p:sp>
          <p:sp>
            <p:nvSpPr>
              <p:cNvPr id="1167" name="Freeform 612"/>
              <p:cNvSpPr/>
              <p:nvPr/>
            </p:nvSpPr>
            <p:spPr bwMode="auto">
              <a:xfrm>
                <a:off x="4576" y="1404"/>
                <a:ext cx="104" cy="80"/>
              </a:xfrm>
              <a:custGeom>
                <a:gdLst>
                  <a:gd fmla="*/ 104 w 104" name="T0"/>
                  <a:gd fmla="*/ 0 h 80" name="T1"/>
                  <a:gd fmla="*/ 104 w 104" name="T2"/>
                  <a:gd fmla="*/ 0 h 80" name="T3"/>
                  <a:gd fmla="*/ 0 w 104" name="T4"/>
                  <a:gd fmla="*/ 36 h 80" name="T5"/>
                  <a:gd fmla="*/ 0 w 104" name="T6"/>
                  <a:gd fmla="*/ 80 h 80" name="T7"/>
                  <a:gd fmla="*/ 104 w 104" name="T8"/>
                  <a:gd fmla="*/ 34 h 80" name="T9"/>
                  <a:gd fmla="*/ 104 w 104" name="T10"/>
                  <a:gd fmla="*/ 0 h 80" name="T11"/>
                </a:gdLst>
                <a:cxnLst>
                  <a:cxn ang="0">
                    <a:pos x="T0" y="T1"/>
                  </a:cxn>
                  <a:cxn ang="0">
                    <a:pos x="T2" y="T3"/>
                  </a:cxn>
                  <a:cxn ang="0">
                    <a:pos x="T4" y="T5"/>
                  </a:cxn>
                  <a:cxn ang="0">
                    <a:pos x="T6" y="T7"/>
                  </a:cxn>
                  <a:cxn ang="0">
                    <a:pos x="T8" y="T9"/>
                  </a:cxn>
                  <a:cxn ang="0">
                    <a:pos x="T10" y="T11"/>
                  </a:cxn>
                </a:cxnLst>
                <a:rect b="b" l="0" r="r" t="0"/>
                <a:pathLst>
                  <a:path h="80" w="104">
                    <a:moveTo>
                      <a:pt x="104" y="0"/>
                    </a:moveTo>
                    <a:lnTo>
                      <a:pt x="104" y="0"/>
                    </a:lnTo>
                    <a:lnTo>
                      <a:pt x="0" y="36"/>
                    </a:lnTo>
                    <a:lnTo>
                      <a:pt x="0" y="80"/>
                    </a:lnTo>
                    <a:lnTo>
                      <a:pt x="104" y="34"/>
                    </a:lnTo>
                    <a:lnTo>
                      <a:pt x="104" y="0"/>
                    </a:lnTo>
                  </a:path>
                </a:pathLst>
              </a:custGeom>
              <a:grpFill/>
              <a:ln>
                <a:noFill/>
              </a:ln>
            </p:spPr>
            <p:txBody>
              <a:bodyPr anchor="t" anchorCtr="0" bIns="45720" compatLnSpc="1" lIns="91440" numCol="1" rIns="91440" tIns="45720" vert="horz" wrap="square"/>
              <a:lstStyle/>
              <a:p>
                <a:endParaRPr altLang="en-US" lang="zh-CN"/>
              </a:p>
            </p:txBody>
          </p:sp>
          <p:sp>
            <p:nvSpPr>
              <p:cNvPr id="1168" name="Freeform 613"/>
              <p:cNvSpPr/>
              <p:nvPr/>
            </p:nvSpPr>
            <p:spPr bwMode="auto">
              <a:xfrm>
                <a:off x="4704" y="1376"/>
                <a:ext cx="58" cy="50"/>
              </a:xfrm>
              <a:custGeom>
                <a:gdLst>
                  <a:gd fmla="*/ 58 w 58" name="T0"/>
                  <a:gd fmla="*/ 0 h 50" name="T1"/>
                  <a:gd fmla="*/ 0 w 58" name="T2"/>
                  <a:gd fmla="*/ 20 h 50" name="T3"/>
                  <a:gd fmla="*/ 0 w 58" name="T4"/>
                  <a:gd fmla="*/ 50 h 50" name="T5"/>
                  <a:gd fmla="*/ 58 w 58" name="T6"/>
                  <a:gd fmla="*/ 24 h 50" name="T7"/>
                  <a:gd fmla="*/ 58 w 58" name="T8"/>
                  <a:gd fmla="*/ 0 h 50" name="T9"/>
                </a:gdLst>
                <a:cxnLst>
                  <a:cxn ang="0">
                    <a:pos x="T0" y="T1"/>
                  </a:cxn>
                  <a:cxn ang="0">
                    <a:pos x="T2" y="T3"/>
                  </a:cxn>
                  <a:cxn ang="0">
                    <a:pos x="T4" y="T5"/>
                  </a:cxn>
                  <a:cxn ang="0">
                    <a:pos x="T6" y="T7"/>
                  </a:cxn>
                  <a:cxn ang="0">
                    <a:pos x="T8" y="T9"/>
                  </a:cxn>
                </a:cxnLst>
                <a:rect b="b" l="0" r="r" t="0"/>
                <a:pathLst>
                  <a:path h="50" w="57">
                    <a:moveTo>
                      <a:pt x="58" y="0"/>
                    </a:moveTo>
                    <a:lnTo>
                      <a:pt x="0" y="20"/>
                    </a:lnTo>
                    <a:lnTo>
                      <a:pt x="0" y="50"/>
                    </a:lnTo>
                    <a:lnTo>
                      <a:pt x="58" y="24"/>
                    </a:lnTo>
                    <a:lnTo>
                      <a:pt x="58" y="0"/>
                    </a:lnTo>
                    <a:close/>
                  </a:path>
                </a:pathLst>
              </a:custGeom>
              <a:grpFill/>
              <a:ln>
                <a:noFill/>
              </a:ln>
            </p:spPr>
            <p:txBody>
              <a:bodyPr anchor="t" anchorCtr="0" bIns="45720" compatLnSpc="1" lIns="91440" numCol="1" rIns="91440" tIns="45720" vert="horz" wrap="square"/>
              <a:lstStyle/>
              <a:p>
                <a:endParaRPr altLang="en-US" lang="zh-CN"/>
              </a:p>
            </p:txBody>
          </p:sp>
          <p:sp>
            <p:nvSpPr>
              <p:cNvPr id="1169" name="Freeform 614"/>
              <p:cNvSpPr/>
              <p:nvPr/>
            </p:nvSpPr>
            <p:spPr bwMode="auto">
              <a:xfrm>
                <a:off x="4704" y="1376"/>
                <a:ext cx="58" cy="50"/>
              </a:xfrm>
              <a:custGeom>
                <a:gdLst>
                  <a:gd fmla="*/ 58 w 58" name="T0"/>
                  <a:gd fmla="*/ 0 h 50" name="T1"/>
                  <a:gd fmla="*/ 0 w 58" name="T2"/>
                  <a:gd fmla="*/ 20 h 50" name="T3"/>
                  <a:gd fmla="*/ 0 w 58" name="T4"/>
                  <a:gd fmla="*/ 50 h 50" name="T5"/>
                  <a:gd fmla="*/ 58 w 58" name="T6"/>
                  <a:gd fmla="*/ 24 h 50" name="T7"/>
                  <a:gd fmla="*/ 58 w 58" name="T8"/>
                  <a:gd fmla="*/ 0 h 50" name="T9"/>
                </a:gdLst>
                <a:cxnLst>
                  <a:cxn ang="0">
                    <a:pos x="T0" y="T1"/>
                  </a:cxn>
                  <a:cxn ang="0">
                    <a:pos x="T2" y="T3"/>
                  </a:cxn>
                  <a:cxn ang="0">
                    <a:pos x="T4" y="T5"/>
                  </a:cxn>
                  <a:cxn ang="0">
                    <a:pos x="T6" y="T7"/>
                  </a:cxn>
                  <a:cxn ang="0">
                    <a:pos x="T8" y="T9"/>
                  </a:cxn>
                </a:cxnLst>
                <a:rect b="b" l="0" r="r" t="0"/>
                <a:pathLst>
                  <a:path h="50" w="57">
                    <a:moveTo>
                      <a:pt x="58" y="0"/>
                    </a:moveTo>
                    <a:lnTo>
                      <a:pt x="0" y="20"/>
                    </a:lnTo>
                    <a:lnTo>
                      <a:pt x="0" y="50"/>
                    </a:lnTo>
                    <a:lnTo>
                      <a:pt x="58" y="24"/>
                    </a:lnTo>
                    <a:lnTo>
                      <a:pt x="58" y="0"/>
                    </a:lnTo>
                  </a:path>
                </a:pathLst>
              </a:custGeom>
              <a:grpFill/>
              <a:ln>
                <a:noFill/>
              </a:ln>
            </p:spPr>
            <p:txBody>
              <a:bodyPr anchor="t" anchorCtr="0" bIns="45720" compatLnSpc="1" lIns="91440" numCol="1" rIns="91440" tIns="45720" vert="horz" wrap="square"/>
              <a:lstStyle/>
              <a:p>
                <a:endParaRPr altLang="en-US" lang="zh-CN"/>
              </a:p>
            </p:txBody>
          </p:sp>
          <p:sp>
            <p:nvSpPr>
              <p:cNvPr id="1170" name="Freeform 615"/>
              <p:cNvSpPr/>
              <p:nvPr/>
            </p:nvSpPr>
            <p:spPr bwMode="auto">
              <a:xfrm>
                <a:off x="4516" y="1506"/>
                <a:ext cx="94" cy="92"/>
              </a:xfrm>
              <a:custGeom>
                <a:gdLst>
                  <a:gd fmla="*/ 94 w 94" name="T0"/>
                  <a:gd fmla="*/ 0 h 92" name="T1"/>
                  <a:gd fmla="*/ 0 w 94" name="T2"/>
                  <a:gd fmla="*/ 42 h 92" name="T3"/>
                  <a:gd fmla="*/ 0 w 94" name="T4"/>
                  <a:gd fmla="*/ 92 h 92" name="T5"/>
                  <a:gd fmla="*/ 94 w 94" name="T6"/>
                  <a:gd fmla="*/ 42 h 92" name="T7"/>
                  <a:gd fmla="*/ 94 w 94" name="T8"/>
                  <a:gd fmla="*/ 0 h 92" name="T9"/>
                </a:gdLst>
                <a:cxnLst>
                  <a:cxn ang="0">
                    <a:pos x="T0" y="T1"/>
                  </a:cxn>
                  <a:cxn ang="0">
                    <a:pos x="T2" y="T3"/>
                  </a:cxn>
                  <a:cxn ang="0">
                    <a:pos x="T4" y="T5"/>
                  </a:cxn>
                  <a:cxn ang="0">
                    <a:pos x="T6" y="T7"/>
                  </a:cxn>
                  <a:cxn ang="0">
                    <a:pos x="T8" y="T9"/>
                  </a:cxn>
                </a:cxnLst>
                <a:rect b="b" l="0" r="r" t="0"/>
                <a:pathLst>
                  <a:path h="92" w="94">
                    <a:moveTo>
                      <a:pt x="94" y="0"/>
                    </a:moveTo>
                    <a:lnTo>
                      <a:pt x="0" y="42"/>
                    </a:lnTo>
                    <a:lnTo>
                      <a:pt x="0" y="92"/>
                    </a:lnTo>
                    <a:lnTo>
                      <a:pt x="94" y="42"/>
                    </a:lnTo>
                    <a:lnTo>
                      <a:pt x="94" y="0"/>
                    </a:lnTo>
                    <a:close/>
                  </a:path>
                </a:pathLst>
              </a:custGeom>
              <a:grpFill/>
              <a:ln>
                <a:noFill/>
              </a:ln>
            </p:spPr>
            <p:txBody>
              <a:bodyPr anchor="t" anchorCtr="0" bIns="45720" compatLnSpc="1" lIns="91440" numCol="1" rIns="91440" tIns="45720" vert="horz" wrap="square"/>
              <a:lstStyle/>
              <a:p>
                <a:endParaRPr altLang="en-US" lang="zh-CN"/>
              </a:p>
            </p:txBody>
          </p:sp>
          <p:sp>
            <p:nvSpPr>
              <p:cNvPr id="1171" name="Freeform 616"/>
              <p:cNvSpPr/>
              <p:nvPr/>
            </p:nvSpPr>
            <p:spPr bwMode="auto">
              <a:xfrm>
                <a:off x="4516" y="1506"/>
                <a:ext cx="94" cy="92"/>
              </a:xfrm>
              <a:custGeom>
                <a:gdLst>
                  <a:gd fmla="*/ 94 w 94" name="T0"/>
                  <a:gd fmla="*/ 0 h 92" name="T1"/>
                  <a:gd fmla="*/ 0 w 94" name="T2"/>
                  <a:gd fmla="*/ 42 h 92" name="T3"/>
                  <a:gd fmla="*/ 0 w 94" name="T4"/>
                  <a:gd fmla="*/ 92 h 92" name="T5"/>
                  <a:gd fmla="*/ 94 w 94" name="T6"/>
                  <a:gd fmla="*/ 42 h 92" name="T7"/>
                  <a:gd fmla="*/ 94 w 94" name="T8"/>
                  <a:gd fmla="*/ 0 h 92" name="T9"/>
                </a:gdLst>
                <a:cxnLst>
                  <a:cxn ang="0">
                    <a:pos x="T0" y="T1"/>
                  </a:cxn>
                  <a:cxn ang="0">
                    <a:pos x="T2" y="T3"/>
                  </a:cxn>
                  <a:cxn ang="0">
                    <a:pos x="T4" y="T5"/>
                  </a:cxn>
                  <a:cxn ang="0">
                    <a:pos x="T6" y="T7"/>
                  </a:cxn>
                  <a:cxn ang="0">
                    <a:pos x="T8" y="T9"/>
                  </a:cxn>
                </a:cxnLst>
                <a:rect b="b" l="0" r="r" t="0"/>
                <a:pathLst>
                  <a:path h="92" w="94">
                    <a:moveTo>
                      <a:pt x="94" y="0"/>
                    </a:moveTo>
                    <a:lnTo>
                      <a:pt x="0" y="42"/>
                    </a:lnTo>
                    <a:lnTo>
                      <a:pt x="0" y="92"/>
                    </a:lnTo>
                    <a:lnTo>
                      <a:pt x="94" y="42"/>
                    </a:lnTo>
                    <a:lnTo>
                      <a:pt x="94" y="0"/>
                    </a:lnTo>
                  </a:path>
                </a:pathLst>
              </a:custGeom>
              <a:grpFill/>
              <a:ln>
                <a:noFill/>
              </a:ln>
            </p:spPr>
            <p:txBody>
              <a:bodyPr anchor="t" anchorCtr="0" bIns="45720" compatLnSpc="1" lIns="91440" numCol="1" rIns="91440" tIns="45720" vert="horz" wrap="square"/>
              <a:lstStyle/>
              <a:p>
                <a:endParaRPr altLang="en-US" lang="zh-CN"/>
              </a:p>
            </p:txBody>
          </p:sp>
          <p:sp>
            <p:nvSpPr>
              <p:cNvPr id="1172" name="Freeform 617"/>
              <p:cNvSpPr/>
              <p:nvPr/>
            </p:nvSpPr>
            <p:spPr bwMode="auto">
              <a:xfrm>
                <a:off x="4634" y="1464"/>
                <a:ext cx="76" cy="70"/>
              </a:xfrm>
              <a:custGeom>
                <a:gdLst>
                  <a:gd fmla="*/ 76 w 76" name="T0"/>
                  <a:gd fmla="*/ 0 h 70" name="T1"/>
                  <a:gd fmla="*/ 0 w 76" name="T2"/>
                  <a:gd fmla="*/ 32 h 70" name="T3"/>
                  <a:gd fmla="*/ 0 w 76" name="T4"/>
                  <a:gd fmla="*/ 70 h 70" name="T5"/>
                  <a:gd fmla="*/ 0 w 76" name="T6"/>
                  <a:gd fmla="*/ 70 h 70" name="T7"/>
                  <a:gd fmla="*/ 76 w 76" name="T8"/>
                  <a:gd fmla="*/ 30 h 70" name="T9"/>
                  <a:gd fmla="*/ 76 w 76" name="T10"/>
                  <a:gd fmla="*/ 0 h 70" name="T11"/>
                </a:gdLst>
                <a:cxnLst>
                  <a:cxn ang="0">
                    <a:pos x="T0" y="T1"/>
                  </a:cxn>
                  <a:cxn ang="0">
                    <a:pos x="T2" y="T3"/>
                  </a:cxn>
                  <a:cxn ang="0">
                    <a:pos x="T4" y="T5"/>
                  </a:cxn>
                  <a:cxn ang="0">
                    <a:pos x="T6" y="T7"/>
                  </a:cxn>
                  <a:cxn ang="0">
                    <a:pos x="T8" y="T9"/>
                  </a:cxn>
                  <a:cxn ang="0">
                    <a:pos x="T10" y="T11"/>
                  </a:cxn>
                </a:cxnLst>
                <a:rect b="b" l="0" r="r" t="0"/>
                <a:pathLst>
                  <a:path h="70" w="76">
                    <a:moveTo>
                      <a:pt x="76" y="0"/>
                    </a:moveTo>
                    <a:lnTo>
                      <a:pt x="0" y="32"/>
                    </a:lnTo>
                    <a:lnTo>
                      <a:pt x="0" y="70"/>
                    </a:lnTo>
                    <a:lnTo>
                      <a:pt x="0" y="70"/>
                    </a:lnTo>
                    <a:lnTo>
                      <a:pt x="76" y="30"/>
                    </a:lnTo>
                    <a:lnTo>
                      <a:pt x="76" y="0"/>
                    </a:lnTo>
                    <a:close/>
                  </a:path>
                </a:pathLst>
              </a:custGeom>
              <a:grpFill/>
              <a:ln>
                <a:noFill/>
              </a:ln>
            </p:spPr>
            <p:txBody>
              <a:bodyPr anchor="t" anchorCtr="0" bIns="45720" compatLnSpc="1" lIns="91440" numCol="1" rIns="91440" tIns="45720" vert="horz" wrap="square"/>
              <a:lstStyle/>
              <a:p>
                <a:endParaRPr altLang="en-US" lang="zh-CN"/>
              </a:p>
            </p:txBody>
          </p:sp>
          <p:sp>
            <p:nvSpPr>
              <p:cNvPr id="1173" name="Freeform 618"/>
              <p:cNvSpPr/>
              <p:nvPr/>
            </p:nvSpPr>
            <p:spPr bwMode="auto">
              <a:xfrm>
                <a:off x="4634" y="1464"/>
                <a:ext cx="76" cy="70"/>
              </a:xfrm>
              <a:custGeom>
                <a:gdLst>
                  <a:gd fmla="*/ 76 w 76" name="T0"/>
                  <a:gd fmla="*/ 0 h 70" name="T1"/>
                  <a:gd fmla="*/ 0 w 76" name="T2"/>
                  <a:gd fmla="*/ 32 h 70" name="T3"/>
                  <a:gd fmla="*/ 0 w 76" name="T4"/>
                  <a:gd fmla="*/ 70 h 70" name="T5"/>
                  <a:gd fmla="*/ 0 w 76" name="T6"/>
                  <a:gd fmla="*/ 70 h 70" name="T7"/>
                  <a:gd fmla="*/ 76 w 76" name="T8"/>
                  <a:gd fmla="*/ 30 h 70" name="T9"/>
                  <a:gd fmla="*/ 76 w 76" name="T10"/>
                  <a:gd fmla="*/ 0 h 70" name="T11"/>
                </a:gdLst>
                <a:cxnLst>
                  <a:cxn ang="0">
                    <a:pos x="T0" y="T1"/>
                  </a:cxn>
                  <a:cxn ang="0">
                    <a:pos x="T2" y="T3"/>
                  </a:cxn>
                  <a:cxn ang="0">
                    <a:pos x="T4" y="T5"/>
                  </a:cxn>
                  <a:cxn ang="0">
                    <a:pos x="T6" y="T7"/>
                  </a:cxn>
                  <a:cxn ang="0">
                    <a:pos x="T8" y="T9"/>
                  </a:cxn>
                  <a:cxn ang="0">
                    <a:pos x="T10" y="T11"/>
                  </a:cxn>
                </a:cxnLst>
                <a:rect b="b" l="0" r="r" t="0"/>
                <a:pathLst>
                  <a:path h="70" w="76">
                    <a:moveTo>
                      <a:pt x="76" y="0"/>
                    </a:moveTo>
                    <a:lnTo>
                      <a:pt x="0" y="32"/>
                    </a:lnTo>
                    <a:lnTo>
                      <a:pt x="0" y="70"/>
                    </a:lnTo>
                    <a:lnTo>
                      <a:pt x="0" y="70"/>
                    </a:lnTo>
                    <a:lnTo>
                      <a:pt x="76" y="30"/>
                    </a:lnTo>
                    <a:lnTo>
                      <a:pt x="76" y="0"/>
                    </a:lnTo>
                  </a:path>
                </a:pathLst>
              </a:custGeom>
              <a:grpFill/>
              <a:ln>
                <a:noFill/>
              </a:ln>
            </p:spPr>
            <p:txBody>
              <a:bodyPr anchor="t" anchorCtr="0" bIns="45720" compatLnSpc="1" lIns="91440" numCol="1" rIns="91440" tIns="45720" vert="horz" wrap="square"/>
              <a:lstStyle/>
              <a:p>
                <a:endParaRPr altLang="en-US" lang="zh-CN"/>
              </a:p>
            </p:txBody>
          </p:sp>
          <p:sp>
            <p:nvSpPr>
              <p:cNvPr id="1174" name="Freeform 619"/>
              <p:cNvSpPr/>
              <p:nvPr/>
            </p:nvSpPr>
            <p:spPr bwMode="auto">
              <a:xfrm>
                <a:off x="4734" y="1442"/>
                <a:ext cx="28" cy="40"/>
              </a:xfrm>
              <a:custGeom>
                <a:gdLst>
                  <a:gd fmla="*/ 28 w 28" name="T0"/>
                  <a:gd fmla="*/ 0 h 40" name="T1"/>
                  <a:gd fmla="*/ 28 w 28" name="T2"/>
                  <a:gd fmla="*/ 0 h 40" name="T3"/>
                  <a:gd fmla="*/ 0 w 28" name="T4"/>
                  <a:gd fmla="*/ 12 h 40" name="T5"/>
                  <a:gd fmla="*/ 0 w 28" name="T6"/>
                  <a:gd fmla="*/ 40 h 40" name="T7"/>
                  <a:gd fmla="*/ 28 w 28" name="T8"/>
                  <a:gd fmla="*/ 24 h 40" name="T9"/>
                  <a:gd fmla="*/ 28 w 28" name="T10"/>
                  <a:gd fmla="*/ 0 h 40" name="T11"/>
                </a:gdLst>
                <a:cxnLst>
                  <a:cxn ang="0">
                    <a:pos x="T0" y="T1"/>
                  </a:cxn>
                  <a:cxn ang="0">
                    <a:pos x="T2" y="T3"/>
                  </a:cxn>
                  <a:cxn ang="0">
                    <a:pos x="T4" y="T5"/>
                  </a:cxn>
                  <a:cxn ang="0">
                    <a:pos x="T6" y="T7"/>
                  </a:cxn>
                  <a:cxn ang="0">
                    <a:pos x="T8" y="T9"/>
                  </a:cxn>
                  <a:cxn ang="0">
                    <a:pos x="T10" y="T11"/>
                  </a:cxn>
                </a:cxnLst>
                <a:rect b="b" l="0" r="r" t="0"/>
                <a:pathLst>
                  <a:path h="40" w="28">
                    <a:moveTo>
                      <a:pt x="28" y="0"/>
                    </a:moveTo>
                    <a:lnTo>
                      <a:pt x="28" y="0"/>
                    </a:lnTo>
                    <a:lnTo>
                      <a:pt x="0" y="12"/>
                    </a:lnTo>
                    <a:lnTo>
                      <a:pt x="0" y="40"/>
                    </a:lnTo>
                    <a:lnTo>
                      <a:pt x="28" y="24"/>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1175" name="Freeform 620"/>
              <p:cNvSpPr/>
              <p:nvPr/>
            </p:nvSpPr>
            <p:spPr bwMode="auto">
              <a:xfrm>
                <a:off x="4734" y="1442"/>
                <a:ext cx="28" cy="40"/>
              </a:xfrm>
              <a:custGeom>
                <a:gdLst>
                  <a:gd fmla="*/ 28 w 28" name="T0"/>
                  <a:gd fmla="*/ 0 h 40" name="T1"/>
                  <a:gd fmla="*/ 28 w 28" name="T2"/>
                  <a:gd fmla="*/ 0 h 40" name="T3"/>
                  <a:gd fmla="*/ 0 w 28" name="T4"/>
                  <a:gd fmla="*/ 12 h 40" name="T5"/>
                  <a:gd fmla="*/ 0 w 28" name="T6"/>
                  <a:gd fmla="*/ 40 h 40" name="T7"/>
                  <a:gd fmla="*/ 28 w 28" name="T8"/>
                  <a:gd fmla="*/ 24 h 40" name="T9"/>
                  <a:gd fmla="*/ 28 w 28" name="T10"/>
                  <a:gd fmla="*/ 0 h 40" name="T11"/>
                </a:gdLst>
                <a:cxnLst>
                  <a:cxn ang="0">
                    <a:pos x="T0" y="T1"/>
                  </a:cxn>
                  <a:cxn ang="0">
                    <a:pos x="T2" y="T3"/>
                  </a:cxn>
                  <a:cxn ang="0">
                    <a:pos x="T4" y="T5"/>
                  </a:cxn>
                  <a:cxn ang="0">
                    <a:pos x="T6" y="T7"/>
                  </a:cxn>
                  <a:cxn ang="0">
                    <a:pos x="T8" y="T9"/>
                  </a:cxn>
                  <a:cxn ang="0">
                    <a:pos x="T10" y="T11"/>
                  </a:cxn>
                </a:cxnLst>
                <a:rect b="b" l="0" r="r" t="0"/>
                <a:pathLst>
                  <a:path h="40" w="28">
                    <a:moveTo>
                      <a:pt x="28" y="0"/>
                    </a:moveTo>
                    <a:lnTo>
                      <a:pt x="28" y="0"/>
                    </a:lnTo>
                    <a:lnTo>
                      <a:pt x="0" y="12"/>
                    </a:lnTo>
                    <a:lnTo>
                      <a:pt x="0" y="40"/>
                    </a:lnTo>
                    <a:lnTo>
                      <a:pt x="28" y="24"/>
                    </a:lnTo>
                    <a:lnTo>
                      <a:pt x="28" y="0"/>
                    </a:lnTo>
                  </a:path>
                </a:pathLst>
              </a:custGeom>
              <a:grpFill/>
              <a:ln>
                <a:noFill/>
              </a:ln>
            </p:spPr>
            <p:txBody>
              <a:bodyPr anchor="t" anchorCtr="0" bIns="45720" compatLnSpc="1" lIns="91440" numCol="1" rIns="91440" tIns="45720" vert="horz" wrap="square"/>
              <a:lstStyle/>
              <a:p>
                <a:endParaRPr altLang="en-US" lang="zh-CN"/>
              </a:p>
            </p:txBody>
          </p:sp>
          <p:sp>
            <p:nvSpPr>
              <p:cNvPr id="1176" name="Freeform 621"/>
              <p:cNvSpPr/>
              <p:nvPr/>
            </p:nvSpPr>
            <p:spPr bwMode="auto">
              <a:xfrm>
                <a:off x="4516" y="1616"/>
                <a:ext cx="40" cy="72"/>
              </a:xfrm>
              <a:custGeom>
                <a:gdLst>
                  <a:gd fmla="*/ 40 w 40" name="T0"/>
                  <a:gd fmla="*/ 0 h 72" name="T1"/>
                  <a:gd fmla="*/ 40 w 40" name="T2"/>
                  <a:gd fmla="*/ 0 h 72" name="T3"/>
                  <a:gd fmla="*/ 0 w 40" name="T4"/>
                  <a:gd fmla="*/ 22 h 72" name="T5"/>
                  <a:gd fmla="*/ 0 w 40" name="T6"/>
                  <a:gd fmla="*/ 72 h 72" name="T7"/>
                  <a:gd fmla="*/ 40 w 40" name="T8"/>
                  <a:gd fmla="*/ 46 h 72" name="T9"/>
                  <a:gd fmla="*/ 40 w 40" name="T10"/>
                  <a:gd fmla="*/ 0 h 72" name="T11"/>
                </a:gdLst>
                <a:cxnLst>
                  <a:cxn ang="0">
                    <a:pos x="T0" y="T1"/>
                  </a:cxn>
                  <a:cxn ang="0">
                    <a:pos x="T2" y="T3"/>
                  </a:cxn>
                  <a:cxn ang="0">
                    <a:pos x="T4" y="T5"/>
                  </a:cxn>
                  <a:cxn ang="0">
                    <a:pos x="T6" y="T7"/>
                  </a:cxn>
                  <a:cxn ang="0">
                    <a:pos x="T8" y="T9"/>
                  </a:cxn>
                  <a:cxn ang="0">
                    <a:pos x="T10" y="T11"/>
                  </a:cxn>
                </a:cxnLst>
                <a:rect b="b" l="0" r="r" t="0"/>
                <a:pathLst>
                  <a:path h="72" w="40">
                    <a:moveTo>
                      <a:pt x="40" y="0"/>
                    </a:moveTo>
                    <a:lnTo>
                      <a:pt x="40" y="0"/>
                    </a:lnTo>
                    <a:lnTo>
                      <a:pt x="0" y="22"/>
                    </a:lnTo>
                    <a:lnTo>
                      <a:pt x="0" y="72"/>
                    </a:lnTo>
                    <a:lnTo>
                      <a:pt x="40" y="46"/>
                    </a:lnTo>
                    <a:lnTo>
                      <a:pt x="40" y="0"/>
                    </a:lnTo>
                    <a:close/>
                  </a:path>
                </a:pathLst>
              </a:custGeom>
              <a:grpFill/>
              <a:ln>
                <a:noFill/>
              </a:ln>
            </p:spPr>
            <p:txBody>
              <a:bodyPr anchor="t" anchorCtr="0" bIns="45720" compatLnSpc="1" lIns="91440" numCol="1" rIns="91440" tIns="45720" vert="horz" wrap="square"/>
              <a:lstStyle/>
              <a:p>
                <a:endParaRPr altLang="en-US" lang="zh-CN"/>
              </a:p>
            </p:txBody>
          </p:sp>
          <p:sp>
            <p:nvSpPr>
              <p:cNvPr id="1177" name="Freeform 622"/>
              <p:cNvSpPr/>
              <p:nvPr/>
            </p:nvSpPr>
            <p:spPr bwMode="auto">
              <a:xfrm>
                <a:off x="4516" y="1616"/>
                <a:ext cx="40" cy="72"/>
              </a:xfrm>
              <a:custGeom>
                <a:gdLst>
                  <a:gd fmla="*/ 40 w 40" name="T0"/>
                  <a:gd fmla="*/ 0 h 72" name="T1"/>
                  <a:gd fmla="*/ 40 w 40" name="T2"/>
                  <a:gd fmla="*/ 0 h 72" name="T3"/>
                  <a:gd fmla="*/ 0 w 40" name="T4"/>
                  <a:gd fmla="*/ 22 h 72" name="T5"/>
                  <a:gd fmla="*/ 0 w 40" name="T6"/>
                  <a:gd fmla="*/ 72 h 72" name="T7"/>
                  <a:gd fmla="*/ 40 w 40" name="T8"/>
                  <a:gd fmla="*/ 46 h 72" name="T9"/>
                  <a:gd fmla="*/ 40 w 40" name="T10"/>
                  <a:gd fmla="*/ 0 h 72" name="T11"/>
                </a:gdLst>
                <a:cxnLst>
                  <a:cxn ang="0">
                    <a:pos x="T0" y="T1"/>
                  </a:cxn>
                  <a:cxn ang="0">
                    <a:pos x="T2" y="T3"/>
                  </a:cxn>
                  <a:cxn ang="0">
                    <a:pos x="T4" y="T5"/>
                  </a:cxn>
                  <a:cxn ang="0">
                    <a:pos x="T6" y="T7"/>
                  </a:cxn>
                  <a:cxn ang="0">
                    <a:pos x="T8" y="T9"/>
                  </a:cxn>
                  <a:cxn ang="0">
                    <a:pos x="T10" y="T11"/>
                  </a:cxn>
                </a:cxnLst>
                <a:rect b="b" l="0" r="r" t="0"/>
                <a:pathLst>
                  <a:path h="72" w="40">
                    <a:moveTo>
                      <a:pt x="40" y="0"/>
                    </a:moveTo>
                    <a:lnTo>
                      <a:pt x="40" y="0"/>
                    </a:lnTo>
                    <a:lnTo>
                      <a:pt x="0" y="22"/>
                    </a:lnTo>
                    <a:lnTo>
                      <a:pt x="0" y="72"/>
                    </a:lnTo>
                    <a:lnTo>
                      <a:pt x="40" y="46"/>
                    </a:lnTo>
                    <a:lnTo>
                      <a:pt x="40" y="0"/>
                    </a:lnTo>
                  </a:path>
                </a:pathLst>
              </a:custGeom>
              <a:grpFill/>
              <a:ln>
                <a:noFill/>
              </a:ln>
            </p:spPr>
            <p:txBody>
              <a:bodyPr anchor="t" anchorCtr="0" bIns="45720" compatLnSpc="1" lIns="91440" numCol="1" rIns="91440" tIns="45720" vert="horz" wrap="square"/>
              <a:lstStyle/>
              <a:p>
                <a:endParaRPr altLang="en-US" lang="zh-CN"/>
              </a:p>
            </p:txBody>
          </p:sp>
          <p:sp>
            <p:nvSpPr>
              <p:cNvPr id="1178" name="Freeform 623"/>
              <p:cNvSpPr/>
              <p:nvPr/>
            </p:nvSpPr>
            <p:spPr bwMode="auto">
              <a:xfrm>
                <a:off x="4612" y="1574"/>
                <a:ext cx="22" cy="52"/>
              </a:xfrm>
              <a:custGeom>
                <a:gdLst>
                  <a:gd fmla="*/ 22 w 22" name="T0"/>
                  <a:gd fmla="*/ 0 h 52" name="T1"/>
                  <a:gd fmla="*/ 22 w 22" name="T2"/>
                  <a:gd fmla="*/ 0 h 52" name="T3"/>
                  <a:gd fmla="*/ 0 w 22" name="T4"/>
                  <a:gd fmla="*/ 12 h 52" name="T5"/>
                  <a:gd fmla="*/ 0 w 22" name="T6"/>
                  <a:gd fmla="*/ 52 h 52" name="T7"/>
                  <a:gd fmla="*/ 22 w 22" name="T8"/>
                  <a:gd fmla="*/ 38 h 52" name="T9"/>
                  <a:gd fmla="*/ 22 w 22" name="T10"/>
                  <a:gd fmla="*/ 0 h 52" name="T11"/>
                </a:gdLst>
                <a:cxnLst>
                  <a:cxn ang="0">
                    <a:pos x="T0" y="T1"/>
                  </a:cxn>
                  <a:cxn ang="0">
                    <a:pos x="T2" y="T3"/>
                  </a:cxn>
                  <a:cxn ang="0">
                    <a:pos x="T4" y="T5"/>
                  </a:cxn>
                  <a:cxn ang="0">
                    <a:pos x="T6" y="T7"/>
                  </a:cxn>
                  <a:cxn ang="0">
                    <a:pos x="T8" y="T9"/>
                  </a:cxn>
                  <a:cxn ang="0">
                    <a:pos x="T10" y="T11"/>
                  </a:cxn>
                </a:cxnLst>
                <a:rect b="b" l="0" r="r" t="0"/>
                <a:pathLst>
                  <a:path h="52" w="22">
                    <a:moveTo>
                      <a:pt x="22" y="0"/>
                    </a:moveTo>
                    <a:lnTo>
                      <a:pt x="22" y="0"/>
                    </a:lnTo>
                    <a:lnTo>
                      <a:pt x="0" y="12"/>
                    </a:lnTo>
                    <a:lnTo>
                      <a:pt x="0" y="52"/>
                    </a:lnTo>
                    <a:lnTo>
                      <a:pt x="22" y="38"/>
                    </a:lnTo>
                    <a:lnTo>
                      <a:pt x="22" y="0"/>
                    </a:lnTo>
                    <a:close/>
                  </a:path>
                </a:pathLst>
              </a:custGeom>
              <a:grpFill/>
              <a:ln>
                <a:noFill/>
              </a:ln>
            </p:spPr>
            <p:txBody>
              <a:bodyPr anchor="t" anchorCtr="0" bIns="45720" compatLnSpc="1" lIns="91440" numCol="1" rIns="91440" tIns="45720" vert="horz" wrap="square"/>
              <a:lstStyle/>
              <a:p>
                <a:endParaRPr altLang="en-US" lang="zh-CN"/>
              </a:p>
            </p:txBody>
          </p:sp>
          <p:sp>
            <p:nvSpPr>
              <p:cNvPr id="1179" name="Freeform 624"/>
              <p:cNvSpPr/>
              <p:nvPr/>
            </p:nvSpPr>
            <p:spPr bwMode="auto">
              <a:xfrm>
                <a:off x="4612" y="1574"/>
                <a:ext cx="22" cy="52"/>
              </a:xfrm>
              <a:custGeom>
                <a:gdLst>
                  <a:gd fmla="*/ 22 w 22" name="T0"/>
                  <a:gd fmla="*/ 0 h 52" name="T1"/>
                  <a:gd fmla="*/ 22 w 22" name="T2"/>
                  <a:gd fmla="*/ 0 h 52" name="T3"/>
                  <a:gd fmla="*/ 0 w 22" name="T4"/>
                  <a:gd fmla="*/ 12 h 52" name="T5"/>
                  <a:gd fmla="*/ 0 w 22" name="T6"/>
                  <a:gd fmla="*/ 52 h 52" name="T7"/>
                  <a:gd fmla="*/ 22 w 22" name="T8"/>
                  <a:gd fmla="*/ 38 h 52" name="T9"/>
                  <a:gd fmla="*/ 22 w 22" name="T10"/>
                  <a:gd fmla="*/ 0 h 52" name="T11"/>
                </a:gdLst>
                <a:cxnLst>
                  <a:cxn ang="0">
                    <a:pos x="T0" y="T1"/>
                  </a:cxn>
                  <a:cxn ang="0">
                    <a:pos x="T2" y="T3"/>
                  </a:cxn>
                  <a:cxn ang="0">
                    <a:pos x="T4" y="T5"/>
                  </a:cxn>
                  <a:cxn ang="0">
                    <a:pos x="T6" y="T7"/>
                  </a:cxn>
                  <a:cxn ang="0">
                    <a:pos x="T8" y="T9"/>
                  </a:cxn>
                  <a:cxn ang="0">
                    <a:pos x="T10" y="T11"/>
                  </a:cxn>
                </a:cxnLst>
                <a:rect b="b" l="0" r="r" t="0"/>
                <a:pathLst>
                  <a:path h="52" w="22">
                    <a:moveTo>
                      <a:pt x="22" y="0"/>
                    </a:moveTo>
                    <a:lnTo>
                      <a:pt x="22" y="0"/>
                    </a:lnTo>
                    <a:lnTo>
                      <a:pt x="0" y="12"/>
                    </a:lnTo>
                    <a:lnTo>
                      <a:pt x="0" y="52"/>
                    </a:lnTo>
                    <a:lnTo>
                      <a:pt x="22" y="38"/>
                    </a:lnTo>
                    <a:lnTo>
                      <a:pt x="22" y="0"/>
                    </a:lnTo>
                  </a:path>
                </a:pathLst>
              </a:custGeom>
              <a:grpFill/>
              <a:ln>
                <a:noFill/>
              </a:ln>
            </p:spPr>
            <p:txBody>
              <a:bodyPr anchor="t" anchorCtr="0" bIns="45720" compatLnSpc="1" lIns="91440" numCol="1" rIns="91440" tIns="45720" vert="horz" wrap="square"/>
              <a:lstStyle/>
              <a:p>
                <a:endParaRPr altLang="en-US" lang="zh-CN"/>
              </a:p>
            </p:txBody>
          </p:sp>
          <p:sp>
            <p:nvSpPr>
              <p:cNvPr id="1180" name="Freeform 625"/>
              <p:cNvSpPr/>
              <p:nvPr/>
            </p:nvSpPr>
            <p:spPr bwMode="auto">
              <a:xfrm>
                <a:off x="4658" y="1542"/>
                <a:ext cx="36" cy="56"/>
              </a:xfrm>
              <a:custGeom>
                <a:gdLst>
                  <a:gd fmla="*/ 36 w 36" name="T0"/>
                  <a:gd fmla="*/ 0 h 56" name="T1"/>
                  <a:gd fmla="*/ 36 w 36" name="T2"/>
                  <a:gd fmla="*/ 0 h 56" name="T3"/>
                  <a:gd fmla="*/ 0 w 36" name="T4"/>
                  <a:gd fmla="*/ 20 h 56" name="T5"/>
                  <a:gd fmla="*/ 0 w 36" name="T6"/>
                  <a:gd fmla="*/ 56 h 56" name="T7"/>
                  <a:gd fmla="*/ 36 w 36" name="T8"/>
                  <a:gd fmla="*/ 32 h 56" name="T9"/>
                  <a:gd fmla="*/ 36 w 36" name="T10"/>
                  <a:gd fmla="*/ 0 h 56" name="T11"/>
                </a:gdLst>
                <a:cxnLst>
                  <a:cxn ang="0">
                    <a:pos x="T0" y="T1"/>
                  </a:cxn>
                  <a:cxn ang="0">
                    <a:pos x="T2" y="T3"/>
                  </a:cxn>
                  <a:cxn ang="0">
                    <a:pos x="T4" y="T5"/>
                  </a:cxn>
                  <a:cxn ang="0">
                    <a:pos x="T6" y="T7"/>
                  </a:cxn>
                  <a:cxn ang="0">
                    <a:pos x="T8" y="T9"/>
                  </a:cxn>
                  <a:cxn ang="0">
                    <a:pos x="T10" y="T11"/>
                  </a:cxn>
                </a:cxnLst>
                <a:rect b="b" l="0" r="r" t="0"/>
                <a:pathLst>
                  <a:path h="56" w="36">
                    <a:moveTo>
                      <a:pt x="36" y="0"/>
                    </a:moveTo>
                    <a:lnTo>
                      <a:pt x="36" y="0"/>
                    </a:lnTo>
                    <a:lnTo>
                      <a:pt x="0" y="20"/>
                    </a:lnTo>
                    <a:lnTo>
                      <a:pt x="0" y="56"/>
                    </a:lnTo>
                    <a:lnTo>
                      <a:pt x="36" y="32"/>
                    </a:lnTo>
                    <a:lnTo>
                      <a:pt x="36" y="0"/>
                    </a:lnTo>
                    <a:close/>
                  </a:path>
                </a:pathLst>
              </a:custGeom>
              <a:grpFill/>
              <a:ln>
                <a:noFill/>
              </a:ln>
            </p:spPr>
            <p:txBody>
              <a:bodyPr anchor="t" anchorCtr="0" bIns="45720" compatLnSpc="1" lIns="91440" numCol="1" rIns="91440" tIns="45720" vert="horz" wrap="square"/>
              <a:lstStyle/>
              <a:p>
                <a:endParaRPr altLang="en-US" lang="zh-CN"/>
              </a:p>
            </p:txBody>
          </p:sp>
          <p:sp>
            <p:nvSpPr>
              <p:cNvPr id="1181" name="Freeform 626"/>
              <p:cNvSpPr/>
              <p:nvPr/>
            </p:nvSpPr>
            <p:spPr bwMode="auto">
              <a:xfrm>
                <a:off x="4658" y="1542"/>
                <a:ext cx="36" cy="56"/>
              </a:xfrm>
              <a:custGeom>
                <a:gdLst>
                  <a:gd fmla="*/ 36 w 36" name="T0"/>
                  <a:gd fmla="*/ 0 h 56" name="T1"/>
                  <a:gd fmla="*/ 36 w 36" name="T2"/>
                  <a:gd fmla="*/ 0 h 56" name="T3"/>
                  <a:gd fmla="*/ 0 w 36" name="T4"/>
                  <a:gd fmla="*/ 20 h 56" name="T5"/>
                  <a:gd fmla="*/ 0 w 36" name="T6"/>
                  <a:gd fmla="*/ 56 h 56" name="T7"/>
                  <a:gd fmla="*/ 36 w 36" name="T8"/>
                  <a:gd fmla="*/ 32 h 56" name="T9"/>
                  <a:gd fmla="*/ 36 w 36" name="T10"/>
                  <a:gd fmla="*/ 0 h 56" name="T11"/>
                </a:gdLst>
                <a:cxnLst>
                  <a:cxn ang="0">
                    <a:pos x="T0" y="T1"/>
                  </a:cxn>
                  <a:cxn ang="0">
                    <a:pos x="T2" y="T3"/>
                  </a:cxn>
                  <a:cxn ang="0">
                    <a:pos x="T4" y="T5"/>
                  </a:cxn>
                  <a:cxn ang="0">
                    <a:pos x="T6" y="T7"/>
                  </a:cxn>
                  <a:cxn ang="0">
                    <a:pos x="T8" y="T9"/>
                  </a:cxn>
                  <a:cxn ang="0">
                    <a:pos x="T10" y="T11"/>
                  </a:cxn>
                </a:cxnLst>
                <a:rect b="b" l="0" r="r" t="0"/>
                <a:pathLst>
                  <a:path h="56" w="36">
                    <a:moveTo>
                      <a:pt x="36" y="0"/>
                    </a:moveTo>
                    <a:lnTo>
                      <a:pt x="36" y="0"/>
                    </a:lnTo>
                    <a:lnTo>
                      <a:pt x="0" y="20"/>
                    </a:lnTo>
                    <a:lnTo>
                      <a:pt x="0" y="56"/>
                    </a:lnTo>
                    <a:lnTo>
                      <a:pt x="36" y="32"/>
                    </a:lnTo>
                    <a:lnTo>
                      <a:pt x="36" y="0"/>
                    </a:lnTo>
                  </a:path>
                </a:pathLst>
              </a:custGeom>
              <a:grpFill/>
              <a:ln>
                <a:noFill/>
              </a:ln>
            </p:spPr>
            <p:txBody>
              <a:bodyPr anchor="t" anchorCtr="0" bIns="45720" compatLnSpc="1" lIns="91440" numCol="1" rIns="91440" tIns="45720" vert="horz" wrap="square"/>
              <a:lstStyle/>
              <a:p>
                <a:endParaRPr altLang="en-US" lang="zh-CN"/>
              </a:p>
            </p:txBody>
          </p:sp>
          <p:sp>
            <p:nvSpPr>
              <p:cNvPr id="1182" name="Freeform 627"/>
              <p:cNvSpPr/>
              <p:nvPr/>
            </p:nvSpPr>
            <p:spPr bwMode="auto">
              <a:xfrm>
                <a:off x="4718" y="1506"/>
                <a:ext cx="44" cy="52"/>
              </a:xfrm>
              <a:custGeom>
                <a:gdLst>
                  <a:gd fmla="*/ 44 w 44" name="T0"/>
                  <a:gd fmla="*/ 0 h 52" name="T1"/>
                  <a:gd fmla="*/ 0 w 44" name="T2"/>
                  <a:gd fmla="*/ 24 h 52" name="T3"/>
                  <a:gd fmla="*/ 0 w 44" name="T4"/>
                  <a:gd fmla="*/ 52 h 52" name="T5"/>
                  <a:gd fmla="*/ 44 w 44" name="T6"/>
                  <a:gd fmla="*/ 26 h 52" name="T7"/>
                  <a:gd fmla="*/ 44 w 44" name="T8"/>
                  <a:gd fmla="*/ 0 h 52" name="T9"/>
                </a:gdLst>
                <a:cxnLst>
                  <a:cxn ang="0">
                    <a:pos x="T0" y="T1"/>
                  </a:cxn>
                  <a:cxn ang="0">
                    <a:pos x="T2" y="T3"/>
                  </a:cxn>
                  <a:cxn ang="0">
                    <a:pos x="T4" y="T5"/>
                  </a:cxn>
                  <a:cxn ang="0">
                    <a:pos x="T6" y="T7"/>
                  </a:cxn>
                  <a:cxn ang="0">
                    <a:pos x="T8" y="T9"/>
                  </a:cxn>
                </a:cxnLst>
                <a:rect b="b" l="0" r="r" t="0"/>
                <a:pathLst>
                  <a:path h="52" w="44">
                    <a:moveTo>
                      <a:pt x="44" y="0"/>
                    </a:moveTo>
                    <a:lnTo>
                      <a:pt x="0" y="24"/>
                    </a:lnTo>
                    <a:lnTo>
                      <a:pt x="0" y="52"/>
                    </a:lnTo>
                    <a:lnTo>
                      <a:pt x="44" y="26"/>
                    </a:lnTo>
                    <a:lnTo>
                      <a:pt x="44" y="0"/>
                    </a:lnTo>
                    <a:close/>
                  </a:path>
                </a:pathLst>
              </a:custGeom>
              <a:grpFill/>
              <a:ln>
                <a:noFill/>
              </a:ln>
            </p:spPr>
            <p:txBody>
              <a:bodyPr anchor="t" anchorCtr="0" bIns="45720" compatLnSpc="1" lIns="91440" numCol="1" rIns="91440" tIns="45720" vert="horz" wrap="square"/>
              <a:lstStyle/>
              <a:p>
                <a:endParaRPr altLang="en-US" lang="zh-CN"/>
              </a:p>
            </p:txBody>
          </p:sp>
          <p:sp>
            <p:nvSpPr>
              <p:cNvPr id="1183" name="Freeform 628"/>
              <p:cNvSpPr/>
              <p:nvPr/>
            </p:nvSpPr>
            <p:spPr bwMode="auto">
              <a:xfrm>
                <a:off x="4718" y="1506"/>
                <a:ext cx="44" cy="52"/>
              </a:xfrm>
              <a:custGeom>
                <a:gdLst>
                  <a:gd fmla="*/ 44 w 44" name="T0"/>
                  <a:gd fmla="*/ 0 h 52" name="T1"/>
                  <a:gd fmla="*/ 0 w 44" name="T2"/>
                  <a:gd fmla="*/ 24 h 52" name="T3"/>
                  <a:gd fmla="*/ 0 w 44" name="T4"/>
                  <a:gd fmla="*/ 52 h 52" name="T5"/>
                  <a:gd fmla="*/ 44 w 44" name="T6"/>
                  <a:gd fmla="*/ 26 h 52" name="T7"/>
                  <a:gd fmla="*/ 44 w 44" name="T8"/>
                  <a:gd fmla="*/ 0 h 52" name="T9"/>
                </a:gdLst>
                <a:cxnLst>
                  <a:cxn ang="0">
                    <a:pos x="T0" y="T1"/>
                  </a:cxn>
                  <a:cxn ang="0">
                    <a:pos x="T2" y="T3"/>
                  </a:cxn>
                  <a:cxn ang="0">
                    <a:pos x="T4" y="T5"/>
                  </a:cxn>
                  <a:cxn ang="0">
                    <a:pos x="T6" y="T7"/>
                  </a:cxn>
                  <a:cxn ang="0">
                    <a:pos x="T8" y="T9"/>
                  </a:cxn>
                </a:cxnLst>
                <a:rect b="b" l="0" r="r" t="0"/>
                <a:pathLst>
                  <a:path h="52" w="44">
                    <a:moveTo>
                      <a:pt x="44" y="0"/>
                    </a:moveTo>
                    <a:lnTo>
                      <a:pt x="0" y="24"/>
                    </a:lnTo>
                    <a:lnTo>
                      <a:pt x="0" y="52"/>
                    </a:lnTo>
                    <a:lnTo>
                      <a:pt x="44" y="26"/>
                    </a:lnTo>
                    <a:lnTo>
                      <a:pt x="44" y="0"/>
                    </a:lnTo>
                  </a:path>
                </a:pathLst>
              </a:custGeom>
              <a:grpFill/>
              <a:ln>
                <a:noFill/>
              </a:ln>
            </p:spPr>
            <p:txBody>
              <a:bodyPr anchor="t" anchorCtr="0" bIns="45720" compatLnSpc="1" lIns="91440" numCol="1" rIns="91440" tIns="45720" vert="horz" wrap="square"/>
              <a:lstStyle/>
              <a:p>
                <a:endParaRPr altLang="en-US" lang="zh-CN"/>
              </a:p>
            </p:txBody>
          </p:sp>
          <p:sp>
            <p:nvSpPr>
              <p:cNvPr id="1184" name="Freeform 629"/>
              <p:cNvSpPr/>
              <p:nvPr/>
            </p:nvSpPr>
            <p:spPr bwMode="auto">
              <a:xfrm>
                <a:off x="4516" y="1682"/>
                <a:ext cx="64" cy="86"/>
              </a:xfrm>
              <a:custGeom>
                <a:gdLst>
                  <a:gd fmla="*/ 64 w 64" name="T0"/>
                  <a:gd fmla="*/ 0 h 86" name="T1"/>
                  <a:gd fmla="*/ 64 w 64" name="T2"/>
                  <a:gd fmla="*/ 0 h 86" name="T3"/>
                  <a:gd fmla="*/ 0 w 64" name="T4"/>
                  <a:gd fmla="*/ 36 h 86" name="T5"/>
                  <a:gd fmla="*/ 0 w 64" name="T6"/>
                  <a:gd fmla="*/ 86 h 86" name="T7"/>
                  <a:gd fmla="*/ 64 w 64" name="T8"/>
                  <a:gd fmla="*/ 42 h 86" name="T9"/>
                  <a:gd fmla="*/ 64 w 64" name="T10"/>
                  <a:gd fmla="*/ 0 h 86" name="T11"/>
                </a:gdLst>
                <a:cxnLst>
                  <a:cxn ang="0">
                    <a:pos x="T0" y="T1"/>
                  </a:cxn>
                  <a:cxn ang="0">
                    <a:pos x="T2" y="T3"/>
                  </a:cxn>
                  <a:cxn ang="0">
                    <a:pos x="T4" y="T5"/>
                  </a:cxn>
                  <a:cxn ang="0">
                    <a:pos x="T6" y="T7"/>
                  </a:cxn>
                  <a:cxn ang="0">
                    <a:pos x="T8" y="T9"/>
                  </a:cxn>
                  <a:cxn ang="0">
                    <a:pos x="T10" y="T11"/>
                  </a:cxn>
                </a:cxnLst>
                <a:rect b="b" l="0" r="r" t="0"/>
                <a:pathLst>
                  <a:path h="86" w="64">
                    <a:moveTo>
                      <a:pt x="64" y="0"/>
                    </a:moveTo>
                    <a:lnTo>
                      <a:pt x="64" y="0"/>
                    </a:lnTo>
                    <a:lnTo>
                      <a:pt x="0" y="36"/>
                    </a:lnTo>
                    <a:lnTo>
                      <a:pt x="0" y="86"/>
                    </a:lnTo>
                    <a:lnTo>
                      <a:pt x="64" y="42"/>
                    </a:lnTo>
                    <a:lnTo>
                      <a:pt x="64" y="0"/>
                    </a:lnTo>
                    <a:close/>
                  </a:path>
                </a:pathLst>
              </a:custGeom>
              <a:grpFill/>
              <a:ln>
                <a:noFill/>
              </a:ln>
            </p:spPr>
            <p:txBody>
              <a:bodyPr anchor="t" anchorCtr="0" bIns="45720" compatLnSpc="1" lIns="91440" numCol="1" rIns="91440" tIns="45720" vert="horz" wrap="square"/>
              <a:lstStyle/>
              <a:p>
                <a:endParaRPr altLang="en-US" lang="zh-CN"/>
              </a:p>
            </p:txBody>
          </p:sp>
          <p:sp>
            <p:nvSpPr>
              <p:cNvPr id="1185" name="Freeform 630"/>
              <p:cNvSpPr/>
              <p:nvPr/>
            </p:nvSpPr>
            <p:spPr bwMode="auto">
              <a:xfrm>
                <a:off x="4516" y="1682"/>
                <a:ext cx="64" cy="86"/>
              </a:xfrm>
              <a:custGeom>
                <a:gdLst>
                  <a:gd fmla="*/ 64 w 64" name="T0"/>
                  <a:gd fmla="*/ 0 h 86" name="T1"/>
                  <a:gd fmla="*/ 64 w 64" name="T2"/>
                  <a:gd fmla="*/ 0 h 86" name="T3"/>
                  <a:gd fmla="*/ 0 w 64" name="T4"/>
                  <a:gd fmla="*/ 36 h 86" name="T5"/>
                  <a:gd fmla="*/ 0 w 64" name="T6"/>
                  <a:gd fmla="*/ 86 h 86" name="T7"/>
                  <a:gd fmla="*/ 64 w 64" name="T8"/>
                  <a:gd fmla="*/ 42 h 86" name="T9"/>
                  <a:gd fmla="*/ 64 w 64" name="T10"/>
                  <a:gd fmla="*/ 0 h 86" name="T11"/>
                </a:gdLst>
                <a:cxnLst>
                  <a:cxn ang="0">
                    <a:pos x="T0" y="T1"/>
                  </a:cxn>
                  <a:cxn ang="0">
                    <a:pos x="T2" y="T3"/>
                  </a:cxn>
                  <a:cxn ang="0">
                    <a:pos x="T4" y="T5"/>
                  </a:cxn>
                  <a:cxn ang="0">
                    <a:pos x="T6" y="T7"/>
                  </a:cxn>
                  <a:cxn ang="0">
                    <a:pos x="T8" y="T9"/>
                  </a:cxn>
                  <a:cxn ang="0">
                    <a:pos x="T10" y="T11"/>
                  </a:cxn>
                </a:cxnLst>
                <a:rect b="b" l="0" r="r" t="0"/>
                <a:pathLst>
                  <a:path h="86" w="64">
                    <a:moveTo>
                      <a:pt x="64" y="0"/>
                    </a:moveTo>
                    <a:lnTo>
                      <a:pt x="64" y="0"/>
                    </a:lnTo>
                    <a:lnTo>
                      <a:pt x="0" y="36"/>
                    </a:lnTo>
                    <a:lnTo>
                      <a:pt x="0" y="86"/>
                    </a:lnTo>
                    <a:lnTo>
                      <a:pt x="64" y="42"/>
                    </a:lnTo>
                    <a:lnTo>
                      <a:pt x="64" y="0"/>
                    </a:lnTo>
                  </a:path>
                </a:pathLst>
              </a:custGeom>
              <a:grpFill/>
              <a:ln>
                <a:noFill/>
              </a:ln>
            </p:spPr>
            <p:txBody>
              <a:bodyPr anchor="t" anchorCtr="0" bIns="45720" compatLnSpc="1" lIns="91440" numCol="1" rIns="91440" tIns="45720" vert="horz" wrap="square"/>
              <a:lstStyle/>
              <a:p>
                <a:endParaRPr altLang="en-US" lang="zh-CN"/>
              </a:p>
            </p:txBody>
          </p:sp>
          <p:sp>
            <p:nvSpPr>
              <p:cNvPr id="1186" name="Freeform 631"/>
              <p:cNvSpPr/>
              <p:nvPr/>
            </p:nvSpPr>
            <p:spPr bwMode="auto">
              <a:xfrm>
                <a:off x="4604" y="1636"/>
                <a:ext cx="54" cy="72"/>
              </a:xfrm>
              <a:custGeom>
                <a:gdLst>
                  <a:gd fmla="*/ 54 w 54" name="T0"/>
                  <a:gd fmla="*/ 0 h 72" name="T1"/>
                  <a:gd fmla="*/ 0 w 54" name="T2"/>
                  <a:gd fmla="*/ 32 h 72" name="T3"/>
                  <a:gd fmla="*/ 0 w 54" name="T4"/>
                  <a:gd fmla="*/ 72 h 72" name="T5"/>
                  <a:gd fmla="*/ 54 w 54" name="T6"/>
                  <a:gd fmla="*/ 34 h 72" name="T7"/>
                  <a:gd fmla="*/ 54 w 54" name="T8"/>
                  <a:gd fmla="*/ 0 h 72" name="T9"/>
                </a:gdLst>
                <a:cxnLst>
                  <a:cxn ang="0">
                    <a:pos x="T0" y="T1"/>
                  </a:cxn>
                  <a:cxn ang="0">
                    <a:pos x="T2" y="T3"/>
                  </a:cxn>
                  <a:cxn ang="0">
                    <a:pos x="T4" y="T5"/>
                  </a:cxn>
                  <a:cxn ang="0">
                    <a:pos x="T6" y="T7"/>
                  </a:cxn>
                  <a:cxn ang="0">
                    <a:pos x="T8" y="T9"/>
                  </a:cxn>
                </a:cxnLst>
                <a:rect b="b" l="0" r="r" t="0"/>
                <a:pathLst>
                  <a:path h="72" w="54">
                    <a:moveTo>
                      <a:pt x="54" y="0"/>
                    </a:moveTo>
                    <a:lnTo>
                      <a:pt x="0" y="32"/>
                    </a:lnTo>
                    <a:lnTo>
                      <a:pt x="0" y="72"/>
                    </a:lnTo>
                    <a:lnTo>
                      <a:pt x="54" y="34"/>
                    </a:lnTo>
                    <a:lnTo>
                      <a:pt x="54" y="0"/>
                    </a:lnTo>
                    <a:close/>
                  </a:path>
                </a:pathLst>
              </a:custGeom>
              <a:grpFill/>
              <a:ln>
                <a:noFill/>
              </a:ln>
            </p:spPr>
            <p:txBody>
              <a:bodyPr anchor="t" anchorCtr="0" bIns="45720" compatLnSpc="1" lIns="91440" numCol="1" rIns="91440" tIns="45720" vert="horz" wrap="square"/>
              <a:lstStyle/>
              <a:p>
                <a:endParaRPr altLang="en-US" lang="zh-CN"/>
              </a:p>
            </p:txBody>
          </p:sp>
          <p:sp>
            <p:nvSpPr>
              <p:cNvPr id="1187" name="Freeform 632"/>
              <p:cNvSpPr/>
              <p:nvPr/>
            </p:nvSpPr>
            <p:spPr bwMode="auto">
              <a:xfrm>
                <a:off x="4604" y="1636"/>
                <a:ext cx="54" cy="72"/>
              </a:xfrm>
              <a:custGeom>
                <a:gdLst>
                  <a:gd fmla="*/ 54 w 54" name="T0"/>
                  <a:gd fmla="*/ 0 h 72" name="T1"/>
                  <a:gd fmla="*/ 0 w 54" name="T2"/>
                  <a:gd fmla="*/ 32 h 72" name="T3"/>
                  <a:gd fmla="*/ 0 w 54" name="T4"/>
                  <a:gd fmla="*/ 72 h 72" name="T5"/>
                  <a:gd fmla="*/ 54 w 54" name="T6"/>
                  <a:gd fmla="*/ 34 h 72" name="T7"/>
                  <a:gd fmla="*/ 54 w 54" name="T8"/>
                  <a:gd fmla="*/ 0 h 72" name="T9"/>
                </a:gdLst>
                <a:cxnLst>
                  <a:cxn ang="0">
                    <a:pos x="T0" y="T1"/>
                  </a:cxn>
                  <a:cxn ang="0">
                    <a:pos x="T2" y="T3"/>
                  </a:cxn>
                  <a:cxn ang="0">
                    <a:pos x="T4" y="T5"/>
                  </a:cxn>
                  <a:cxn ang="0">
                    <a:pos x="T6" y="T7"/>
                  </a:cxn>
                  <a:cxn ang="0">
                    <a:pos x="T8" y="T9"/>
                  </a:cxn>
                </a:cxnLst>
                <a:rect b="b" l="0" r="r" t="0"/>
                <a:pathLst>
                  <a:path h="72" w="54">
                    <a:moveTo>
                      <a:pt x="54" y="0"/>
                    </a:moveTo>
                    <a:lnTo>
                      <a:pt x="0" y="32"/>
                    </a:lnTo>
                    <a:lnTo>
                      <a:pt x="0" y="72"/>
                    </a:lnTo>
                    <a:lnTo>
                      <a:pt x="54" y="34"/>
                    </a:lnTo>
                    <a:lnTo>
                      <a:pt x="54" y="0"/>
                    </a:lnTo>
                  </a:path>
                </a:pathLst>
              </a:custGeom>
              <a:grpFill/>
              <a:ln>
                <a:noFill/>
              </a:ln>
            </p:spPr>
            <p:txBody>
              <a:bodyPr anchor="t" anchorCtr="0" bIns="45720" compatLnSpc="1" lIns="91440" numCol="1" rIns="91440" tIns="45720" vert="horz" wrap="square"/>
              <a:lstStyle/>
              <a:p>
                <a:endParaRPr altLang="en-US" lang="zh-CN"/>
              </a:p>
            </p:txBody>
          </p:sp>
          <p:sp>
            <p:nvSpPr>
              <p:cNvPr id="1188" name="Freeform 633"/>
              <p:cNvSpPr/>
              <p:nvPr/>
            </p:nvSpPr>
            <p:spPr bwMode="auto">
              <a:xfrm>
                <a:off x="4682" y="1576"/>
                <a:ext cx="80" cy="78"/>
              </a:xfrm>
              <a:custGeom>
                <a:gdLst>
                  <a:gd fmla="*/ 80 w 80" name="T0"/>
                  <a:gd fmla="*/ 0 h 78" name="T1"/>
                  <a:gd fmla="*/ 80 w 80" name="T2"/>
                  <a:gd fmla="*/ 0 h 78" name="T3"/>
                  <a:gd fmla="*/ 0 w 80" name="T4"/>
                  <a:gd fmla="*/ 46 h 78" name="T5"/>
                  <a:gd fmla="*/ 0 w 80" name="T6"/>
                  <a:gd fmla="*/ 78 h 78" name="T7"/>
                  <a:gd fmla="*/ 0 w 80" name="T8"/>
                  <a:gd fmla="*/ 78 h 78" name="T9"/>
                  <a:gd fmla="*/ 80 w 80" name="T10"/>
                  <a:gd fmla="*/ 24 h 78" name="T11"/>
                  <a:gd fmla="*/ 80 w 80" name="T12"/>
                  <a:gd fmla="*/ 0 h 78" name="T13"/>
                </a:gdLst>
                <a:cxnLst>
                  <a:cxn ang="0">
                    <a:pos x="T0" y="T1"/>
                  </a:cxn>
                  <a:cxn ang="0">
                    <a:pos x="T2" y="T3"/>
                  </a:cxn>
                  <a:cxn ang="0">
                    <a:pos x="T4" y="T5"/>
                  </a:cxn>
                  <a:cxn ang="0">
                    <a:pos x="T6" y="T7"/>
                  </a:cxn>
                  <a:cxn ang="0">
                    <a:pos x="T8" y="T9"/>
                  </a:cxn>
                  <a:cxn ang="0">
                    <a:pos x="T10" y="T11"/>
                  </a:cxn>
                  <a:cxn ang="0">
                    <a:pos x="T12" y="T13"/>
                  </a:cxn>
                </a:cxnLst>
                <a:rect b="b" l="0" r="r" t="0"/>
                <a:pathLst>
                  <a:path h="78" w="80">
                    <a:moveTo>
                      <a:pt x="80" y="0"/>
                    </a:moveTo>
                    <a:lnTo>
                      <a:pt x="80" y="0"/>
                    </a:lnTo>
                    <a:lnTo>
                      <a:pt x="0" y="46"/>
                    </a:lnTo>
                    <a:lnTo>
                      <a:pt x="0" y="78"/>
                    </a:lnTo>
                    <a:lnTo>
                      <a:pt x="0" y="78"/>
                    </a:lnTo>
                    <a:lnTo>
                      <a:pt x="80" y="24"/>
                    </a:lnTo>
                    <a:lnTo>
                      <a:pt x="80" y="0"/>
                    </a:lnTo>
                    <a:close/>
                  </a:path>
                </a:pathLst>
              </a:custGeom>
              <a:grpFill/>
              <a:ln>
                <a:noFill/>
              </a:ln>
            </p:spPr>
            <p:txBody>
              <a:bodyPr anchor="t" anchorCtr="0" bIns="45720" compatLnSpc="1" lIns="91440" numCol="1" rIns="91440" tIns="45720" vert="horz" wrap="square"/>
              <a:lstStyle/>
              <a:p>
                <a:endParaRPr altLang="en-US" lang="zh-CN"/>
              </a:p>
            </p:txBody>
          </p:sp>
          <p:sp>
            <p:nvSpPr>
              <p:cNvPr id="1189" name="Freeform 634"/>
              <p:cNvSpPr/>
              <p:nvPr/>
            </p:nvSpPr>
            <p:spPr bwMode="auto">
              <a:xfrm>
                <a:off x="4682" y="1576"/>
                <a:ext cx="80" cy="78"/>
              </a:xfrm>
              <a:custGeom>
                <a:gdLst>
                  <a:gd fmla="*/ 80 w 80" name="T0"/>
                  <a:gd fmla="*/ 0 h 78" name="T1"/>
                  <a:gd fmla="*/ 80 w 80" name="T2"/>
                  <a:gd fmla="*/ 0 h 78" name="T3"/>
                  <a:gd fmla="*/ 0 w 80" name="T4"/>
                  <a:gd fmla="*/ 46 h 78" name="T5"/>
                  <a:gd fmla="*/ 0 w 80" name="T6"/>
                  <a:gd fmla="*/ 78 h 78" name="T7"/>
                  <a:gd fmla="*/ 0 w 80" name="T8"/>
                  <a:gd fmla="*/ 78 h 78" name="T9"/>
                  <a:gd fmla="*/ 80 w 80" name="T10"/>
                  <a:gd fmla="*/ 24 h 78" name="T11"/>
                  <a:gd fmla="*/ 80 w 80" name="T12"/>
                  <a:gd fmla="*/ 0 h 78" name="T13"/>
                </a:gdLst>
                <a:cxnLst>
                  <a:cxn ang="0">
                    <a:pos x="T0" y="T1"/>
                  </a:cxn>
                  <a:cxn ang="0">
                    <a:pos x="T2" y="T3"/>
                  </a:cxn>
                  <a:cxn ang="0">
                    <a:pos x="T4" y="T5"/>
                  </a:cxn>
                  <a:cxn ang="0">
                    <a:pos x="T6" y="T7"/>
                  </a:cxn>
                  <a:cxn ang="0">
                    <a:pos x="T8" y="T9"/>
                  </a:cxn>
                  <a:cxn ang="0">
                    <a:pos x="T10" y="T11"/>
                  </a:cxn>
                  <a:cxn ang="0">
                    <a:pos x="T12" y="T13"/>
                  </a:cxn>
                </a:cxnLst>
                <a:rect b="b" l="0" r="r" t="0"/>
                <a:pathLst>
                  <a:path h="78" w="80">
                    <a:moveTo>
                      <a:pt x="80" y="0"/>
                    </a:moveTo>
                    <a:lnTo>
                      <a:pt x="80" y="0"/>
                    </a:lnTo>
                    <a:lnTo>
                      <a:pt x="0" y="46"/>
                    </a:lnTo>
                    <a:lnTo>
                      <a:pt x="0" y="78"/>
                    </a:lnTo>
                    <a:lnTo>
                      <a:pt x="0" y="78"/>
                    </a:lnTo>
                    <a:lnTo>
                      <a:pt x="80" y="24"/>
                    </a:lnTo>
                    <a:lnTo>
                      <a:pt x="80" y="0"/>
                    </a:lnTo>
                  </a:path>
                </a:pathLst>
              </a:custGeom>
              <a:grpFill/>
              <a:ln>
                <a:noFill/>
              </a:ln>
            </p:spPr>
            <p:txBody>
              <a:bodyPr anchor="t" anchorCtr="0" bIns="45720" compatLnSpc="1" lIns="91440" numCol="1" rIns="91440" tIns="45720" vert="horz" wrap="square"/>
              <a:lstStyle/>
              <a:p>
                <a:endParaRPr altLang="en-US" lang="zh-CN"/>
              </a:p>
            </p:txBody>
          </p:sp>
          <p:sp>
            <p:nvSpPr>
              <p:cNvPr id="1190" name="Freeform 635"/>
              <p:cNvSpPr/>
              <p:nvPr/>
            </p:nvSpPr>
            <p:spPr bwMode="auto">
              <a:xfrm>
                <a:off x="4516" y="1776"/>
                <a:ext cx="36" cy="74"/>
              </a:xfrm>
              <a:custGeom>
                <a:gdLst>
                  <a:gd fmla="*/ 36 w 36" name="T0"/>
                  <a:gd fmla="*/ 0 h 74" name="T1"/>
                  <a:gd fmla="*/ 36 w 36" name="T2"/>
                  <a:gd fmla="*/ 0 h 74" name="T3"/>
                  <a:gd fmla="*/ 0 w 36" name="T4"/>
                  <a:gd fmla="*/ 24 h 74" name="T5"/>
                  <a:gd fmla="*/ 0 w 36" name="T6"/>
                  <a:gd fmla="*/ 74 h 74" name="T7"/>
                  <a:gd fmla="*/ 36 w 36" name="T8"/>
                  <a:gd fmla="*/ 46 h 74" name="T9"/>
                  <a:gd fmla="*/ 36 w 36" name="T10"/>
                  <a:gd fmla="*/ 0 h 74" name="T11"/>
                </a:gdLst>
                <a:cxnLst>
                  <a:cxn ang="0">
                    <a:pos x="T0" y="T1"/>
                  </a:cxn>
                  <a:cxn ang="0">
                    <a:pos x="T2" y="T3"/>
                  </a:cxn>
                  <a:cxn ang="0">
                    <a:pos x="T4" y="T5"/>
                  </a:cxn>
                  <a:cxn ang="0">
                    <a:pos x="T6" y="T7"/>
                  </a:cxn>
                  <a:cxn ang="0">
                    <a:pos x="T8" y="T9"/>
                  </a:cxn>
                  <a:cxn ang="0">
                    <a:pos x="T10" y="T11"/>
                  </a:cxn>
                </a:cxnLst>
                <a:rect b="b" l="0" r="r" t="0"/>
                <a:pathLst>
                  <a:path h="74" w="36">
                    <a:moveTo>
                      <a:pt x="36" y="0"/>
                    </a:moveTo>
                    <a:lnTo>
                      <a:pt x="36" y="0"/>
                    </a:lnTo>
                    <a:lnTo>
                      <a:pt x="0" y="24"/>
                    </a:lnTo>
                    <a:lnTo>
                      <a:pt x="0" y="74"/>
                    </a:lnTo>
                    <a:lnTo>
                      <a:pt x="36" y="46"/>
                    </a:lnTo>
                    <a:lnTo>
                      <a:pt x="36" y="0"/>
                    </a:lnTo>
                    <a:close/>
                  </a:path>
                </a:pathLst>
              </a:custGeom>
              <a:grpFill/>
              <a:ln>
                <a:noFill/>
              </a:ln>
            </p:spPr>
            <p:txBody>
              <a:bodyPr anchor="t" anchorCtr="0" bIns="45720" compatLnSpc="1" lIns="91440" numCol="1" rIns="91440" tIns="45720" vert="horz" wrap="square"/>
              <a:lstStyle/>
              <a:p>
                <a:endParaRPr altLang="en-US" lang="zh-CN"/>
              </a:p>
            </p:txBody>
          </p:sp>
          <p:sp>
            <p:nvSpPr>
              <p:cNvPr id="1191" name="Freeform 636"/>
              <p:cNvSpPr/>
              <p:nvPr/>
            </p:nvSpPr>
            <p:spPr bwMode="auto">
              <a:xfrm>
                <a:off x="4516" y="1776"/>
                <a:ext cx="36" cy="74"/>
              </a:xfrm>
              <a:custGeom>
                <a:gdLst>
                  <a:gd fmla="*/ 36 w 36" name="T0"/>
                  <a:gd fmla="*/ 0 h 74" name="T1"/>
                  <a:gd fmla="*/ 36 w 36" name="T2"/>
                  <a:gd fmla="*/ 0 h 74" name="T3"/>
                  <a:gd fmla="*/ 0 w 36" name="T4"/>
                  <a:gd fmla="*/ 24 h 74" name="T5"/>
                  <a:gd fmla="*/ 0 w 36" name="T6"/>
                  <a:gd fmla="*/ 74 h 74" name="T7"/>
                  <a:gd fmla="*/ 36 w 36" name="T8"/>
                  <a:gd fmla="*/ 46 h 74" name="T9"/>
                  <a:gd fmla="*/ 36 w 36" name="T10"/>
                  <a:gd fmla="*/ 0 h 74" name="T11"/>
                </a:gdLst>
                <a:cxnLst>
                  <a:cxn ang="0">
                    <a:pos x="T0" y="T1"/>
                  </a:cxn>
                  <a:cxn ang="0">
                    <a:pos x="T2" y="T3"/>
                  </a:cxn>
                  <a:cxn ang="0">
                    <a:pos x="T4" y="T5"/>
                  </a:cxn>
                  <a:cxn ang="0">
                    <a:pos x="T6" y="T7"/>
                  </a:cxn>
                  <a:cxn ang="0">
                    <a:pos x="T8" y="T9"/>
                  </a:cxn>
                  <a:cxn ang="0">
                    <a:pos x="T10" y="T11"/>
                  </a:cxn>
                </a:cxnLst>
                <a:rect b="b" l="0" r="r" t="0"/>
                <a:pathLst>
                  <a:path h="74" w="36">
                    <a:moveTo>
                      <a:pt x="36" y="0"/>
                    </a:moveTo>
                    <a:lnTo>
                      <a:pt x="36" y="0"/>
                    </a:lnTo>
                    <a:lnTo>
                      <a:pt x="0" y="24"/>
                    </a:lnTo>
                    <a:lnTo>
                      <a:pt x="0" y="74"/>
                    </a:lnTo>
                    <a:lnTo>
                      <a:pt x="36" y="46"/>
                    </a:lnTo>
                    <a:lnTo>
                      <a:pt x="36" y="0"/>
                    </a:lnTo>
                  </a:path>
                </a:pathLst>
              </a:custGeom>
              <a:grpFill/>
              <a:ln>
                <a:noFill/>
              </a:ln>
            </p:spPr>
            <p:txBody>
              <a:bodyPr anchor="t" anchorCtr="0" bIns="45720" compatLnSpc="1" lIns="91440" numCol="1" rIns="91440" tIns="45720" vert="horz" wrap="square"/>
              <a:lstStyle/>
              <a:p>
                <a:endParaRPr altLang="en-US" lang="zh-CN"/>
              </a:p>
            </p:txBody>
          </p:sp>
          <p:sp>
            <p:nvSpPr>
              <p:cNvPr id="1192" name="Freeform 637"/>
              <p:cNvSpPr/>
              <p:nvPr/>
            </p:nvSpPr>
            <p:spPr bwMode="auto">
              <a:xfrm>
                <a:off x="4630" y="1674"/>
                <a:ext cx="76" cy="90"/>
              </a:xfrm>
              <a:custGeom>
                <a:gdLst>
                  <a:gd fmla="*/ 76 w 76" name="T0"/>
                  <a:gd fmla="*/ 0 h 90" name="T1"/>
                  <a:gd fmla="*/ 0 w 76" name="T2"/>
                  <a:gd fmla="*/ 50 h 90" name="T3"/>
                  <a:gd fmla="*/ 0 w 76" name="T4"/>
                  <a:gd fmla="*/ 90 h 90" name="T5"/>
                  <a:gd fmla="*/ 0 w 76" name="T6"/>
                  <a:gd fmla="*/ 90 h 90" name="T7"/>
                  <a:gd fmla="*/ 76 w 76" name="T8"/>
                  <a:gd fmla="*/ 30 h 90" name="T9"/>
                  <a:gd fmla="*/ 76 w 76" name="T10"/>
                  <a:gd fmla="*/ 0 h 90" name="T11"/>
                </a:gdLst>
                <a:cxnLst>
                  <a:cxn ang="0">
                    <a:pos x="T0" y="T1"/>
                  </a:cxn>
                  <a:cxn ang="0">
                    <a:pos x="T2" y="T3"/>
                  </a:cxn>
                  <a:cxn ang="0">
                    <a:pos x="T4" y="T5"/>
                  </a:cxn>
                  <a:cxn ang="0">
                    <a:pos x="T6" y="T7"/>
                  </a:cxn>
                  <a:cxn ang="0">
                    <a:pos x="T8" y="T9"/>
                  </a:cxn>
                  <a:cxn ang="0">
                    <a:pos x="T10" y="T11"/>
                  </a:cxn>
                </a:cxnLst>
                <a:rect b="b" l="0" r="r" t="0"/>
                <a:pathLst>
                  <a:path h="90" w="76">
                    <a:moveTo>
                      <a:pt x="76" y="0"/>
                    </a:moveTo>
                    <a:lnTo>
                      <a:pt x="0" y="50"/>
                    </a:lnTo>
                    <a:lnTo>
                      <a:pt x="0" y="90"/>
                    </a:lnTo>
                    <a:lnTo>
                      <a:pt x="0" y="90"/>
                    </a:lnTo>
                    <a:lnTo>
                      <a:pt x="76" y="30"/>
                    </a:lnTo>
                    <a:lnTo>
                      <a:pt x="76" y="0"/>
                    </a:lnTo>
                    <a:close/>
                  </a:path>
                </a:pathLst>
              </a:custGeom>
              <a:grpFill/>
              <a:ln>
                <a:noFill/>
              </a:ln>
            </p:spPr>
            <p:txBody>
              <a:bodyPr anchor="t" anchorCtr="0" bIns="45720" compatLnSpc="1" lIns="91440" numCol="1" rIns="91440" tIns="45720" vert="horz" wrap="square"/>
              <a:lstStyle/>
              <a:p>
                <a:endParaRPr altLang="en-US" lang="zh-CN"/>
              </a:p>
            </p:txBody>
          </p:sp>
          <p:sp>
            <p:nvSpPr>
              <p:cNvPr id="1193" name="Freeform 638"/>
              <p:cNvSpPr/>
              <p:nvPr/>
            </p:nvSpPr>
            <p:spPr bwMode="auto">
              <a:xfrm>
                <a:off x="4630" y="1674"/>
                <a:ext cx="76" cy="90"/>
              </a:xfrm>
              <a:custGeom>
                <a:gdLst>
                  <a:gd fmla="*/ 76 w 76" name="T0"/>
                  <a:gd fmla="*/ 0 h 90" name="T1"/>
                  <a:gd fmla="*/ 0 w 76" name="T2"/>
                  <a:gd fmla="*/ 50 h 90" name="T3"/>
                  <a:gd fmla="*/ 0 w 76" name="T4"/>
                  <a:gd fmla="*/ 90 h 90" name="T5"/>
                  <a:gd fmla="*/ 0 w 76" name="T6"/>
                  <a:gd fmla="*/ 90 h 90" name="T7"/>
                  <a:gd fmla="*/ 76 w 76" name="T8"/>
                  <a:gd fmla="*/ 30 h 90" name="T9"/>
                  <a:gd fmla="*/ 76 w 76" name="T10"/>
                  <a:gd fmla="*/ 0 h 90" name="T11"/>
                </a:gdLst>
                <a:cxnLst>
                  <a:cxn ang="0">
                    <a:pos x="T0" y="T1"/>
                  </a:cxn>
                  <a:cxn ang="0">
                    <a:pos x="T2" y="T3"/>
                  </a:cxn>
                  <a:cxn ang="0">
                    <a:pos x="T4" y="T5"/>
                  </a:cxn>
                  <a:cxn ang="0">
                    <a:pos x="T6" y="T7"/>
                  </a:cxn>
                  <a:cxn ang="0">
                    <a:pos x="T8" y="T9"/>
                  </a:cxn>
                  <a:cxn ang="0">
                    <a:pos x="T10" y="T11"/>
                  </a:cxn>
                </a:cxnLst>
                <a:rect b="b" l="0" r="r" t="0"/>
                <a:pathLst>
                  <a:path h="90" w="76">
                    <a:moveTo>
                      <a:pt x="76" y="0"/>
                    </a:moveTo>
                    <a:lnTo>
                      <a:pt x="0" y="50"/>
                    </a:lnTo>
                    <a:lnTo>
                      <a:pt x="0" y="90"/>
                    </a:lnTo>
                    <a:lnTo>
                      <a:pt x="0" y="90"/>
                    </a:lnTo>
                    <a:lnTo>
                      <a:pt x="76" y="30"/>
                    </a:lnTo>
                    <a:lnTo>
                      <a:pt x="76" y="0"/>
                    </a:lnTo>
                  </a:path>
                </a:pathLst>
              </a:custGeom>
              <a:grpFill/>
              <a:ln>
                <a:noFill/>
              </a:ln>
            </p:spPr>
            <p:txBody>
              <a:bodyPr anchor="t" anchorCtr="0" bIns="45720" compatLnSpc="1" lIns="91440" numCol="1" rIns="91440" tIns="45720" vert="horz" wrap="square"/>
              <a:lstStyle/>
              <a:p>
                <a:endParaRPr altLang="en-US" lang="zh-CN"/>
              </a:p>
            </p:txBody>
          </p:sp>
          <p:sp>
            <p:nvSpPr>
              <p:cNvPr id="1194" name="Freeform 639"/>
              <p:cNvSpPr/>
              <p:nvPr/>
            </p:nvSpPr>
            <p:spPr bwMode="auto">
              <a:xfrm>
                <a:off x="4730" y="1638"/>
                <a:ext cx="32" cy="48"/>
              </a:xfrm>
              <a:custGeom>
                <a:gdLst>
                  <a:gd fmla="*/ 32 w 32" name="T0"/>
                  <a:gd fmla="*/ 0 h 48" name="T1"/>
                  <a:gd fmla="*/ 32 w 32" name="T2"/>
                  <a:gd fmla="*/ 0 h 48" name="T3"/>
                  <a:gd fmla="*/ 0 w 32" name="T4"/>
                  <a:gd fmla="*/ 20 h 48" name="T5"/>
                  <a:gd fmla="*/ 0 w 32" name="T6"/>
                  <a:gd fmla="*/ 48 h 48" name="T7"/>
                  <a:gd fmla="*/ 32 w 32" name="T8"/>
                  <a:gd fmla="*/ 24 h 48" name="T9"/>
                  <a:gd fmla="*/ 32 w 32" name="T10"/>
                  <a:gd fmla="*/ 0 h 48" name="T11"/>
                </a:gdLst>
                <a:cxnLst>
                  <a:cxn ang="0">
                    <a:pos x="T0" y="T1"/>
                  </a:cxn>
                  <a:cxn ang="0">
                    <a:pos x="T2" y="T3"/>
                  </a:cxn>
                  <a:cxn ang="0">
                    <a:pos x="T4" y="T5"/>
                  </a:cxn>
                  <a:cxn ang="0">
                    <a:pos x="T6" y="T7"/>
                  </a:cxn>
                  <a:cxn ang="0">
                    <a:pos x="T8" y="T9"/>
                  </a:cxn>
                  <a:cxn ang="0">
                    <a:pos x="T10" y="T11"/>
                  </a:cxn>
                </a:cxnLst>
                <a:rect b="b" l="0" r="r" t="0"/>
                <a:pathLst>
                  <a:path h="48" w="32">
                    <a:moveTo>
                      <a:pt x="32" y="0"/>
                    </a:moveTo>
                    <a:lnTo>
                      <a:pt x="32" y="0"/>
                    </a:lnTo>
                    <a:lnTo>
                      <a:pt x="0" y="20"/>
                    </a:lnTo>
                    <a:lnTo>
                      <a:pt x="0" y="48"/>
                    </a:lnTo>
                    <a:lnTo>
                      <a:pt x="32" y="24"/>
                    </a:lnTo>
                    <a:lnTo>
                      <a:pt x="32" y="0"/>
                    </a:lnTo>
                    <a:close/>
                  </a:path>
                </a:pathLst>
              </a:custGeom>
              <a:grpFill/>
              <a:ln>
                <a:noFill/>
              </a:ln>
            </p:spPr>
            <p:txBody>
              <a:bodyPr anchor="t" anchorCtr="0" bIns="45720" compatLnSpc="1" lIns="91440" numCol="1" rIns="91440" tIns="45720" vert="horz" wrap="square"/>
              <a:lstStyle/>
              <a:p>
                <a:endParaRPr altLang="en-US" lang="zh-CN"/>
              </a:p>
            </p:txBody>
          </p:sp>
          <p:sp>
            <p:nvSpPr>
              <p:cNvPr id="1195" name="Freeform 640"/>
              <p:cNvSpPr/>
              <p:nvPr/>
            </p:nvSpPr>
            <p:spPr bwMode="auto">
              <a:xfrm>
                <a:off x="4730" y="1638"/>
                <a:ext cx="32" cy="48"/>
              </a:xfrm>
              <a:custGeom>
                <a:gdLst>
                  <a:gd fmla="*/ 32 w 32" name="T0"/>
                  <a:gd fmla="*/ 0 h 48" name="T1"/>
                  <a:gd fmla="*/ 32 w 32" name="T2"/>
                  <a:gd fmla="*/ 0 h 48" name="T3"/>
                  <a:gd fmla="*/ 0 w 32" name="T4"/>
                  <a:gd fmla="*/ 20 h 48" name="T5"/>
                  <a:gd fmla="*/ 0 w 32" name="T6"/>
                  <a:gd fmla="*/ 48 h 48" name="T7"/>
                  <a:gd fmla="*/ 32 w 32" name="T8"/>
                  <a:gd fmla="*/ 24 h 48" name="T9"/>
                  <a:gd fmla="*/ 32 w 32" name="T10"/>
                  <a:gd fmla="*/ 0 h 48" name="T11"/>
                </a:gdLst>
                <a:cxnLst>
                  <a:cxn ang="0">
                    <a:pos x="T0" y="T1"/>
                  </a:cxn>
                  <a:cxn ang="0">
                    <a:pos x="T2" y="T3"/>
                  </a:cxn>
                  <a:cxn ang="0">
                    <a:pos x="T4" y="T5"/>
                  </a:cxn>
                  <a:cxn ang="0">
                    <a:pos x="T6" y="T7"/>
                  </a:cxn>
                  <a:cxn ang="0">
                    <a:pos x="T8" y="T9"/>
                  </a:cxn>
                  <a:cxn ang="0">
                    <a:pos x="T10" y="T11"/>
                  </a:cxn>
                </a:cxnLst>
                <a:rect b="b" l="0" r="r" t="0"/>
                <a:pathLst>
                  <a:path h="48" w="32">
                    <a:moveTo>
                      <a:pt x="32" y="0"/>
                    </a:moveTo>
                    <a:lnTo>
                      <a:pt x="32" y="0"/>
                    </a:lnTo>
                    <a:lnTo>
                      <a:pt x="0" y="20"/>
                    </a:lnTo>
                    <a:lnTo>
                      <a:pt x="0" y="48"/>
                    </a:lnTo>
                    <a:lnTo>
                      <a:pt x="32" y="24"/>
                    </a:lnTo>
                    <a:lnTo>
                      <a:pt x="32" y="0"/>
                    </a:lnTo>
                  </a:path>
                </a:pathLst>
              </a:custGeom>
              <a:grpFill/>
              <a:ln>
                <a:noFill/>
              </a:ln>
            </p:spPr>
            <p:txBody>
              <a:bodyPr anchor="t" anchorCtr="0" bIns="45720" compatLnSpc="1" lIns="91440" numCol="1" rIns="91440" tIns="45720" vert="horz" wrap="square"/>
              <a:lstStyle/>
              <a:p>
                <a:endParaRPr altLang="en-US" lang="zh-CN"/>
              </a:p>
            </p:txBody>
          </p:sp>
          <p:sp>
            <p:nvSpPr>
              <p:cNvPr id="1196" name="Freeform 641"/>
              <p:cNvSpPr/>
              <p:nvPr/>
            </p:nvSpPr>
            <p:spPr bwMode="auto">
              <a:xfrm>
                <a:off x="4516" y="1814"/>
                <a:ext cx="92" cy="114"/>
              </a:xfrm>
              <a:custGeom>
                <a:gdLst>
                  <a:gd fmla="*/ 92 w 92" name="T0"/>
                  <a:gd fmla="*/ 0 h 114" name="T1"/>
                  <a:gd fmla="*/ 92 w 92" name="T2"/>
                  <a:gd fmla="*/ 0 h 114" name="T3"/>
                  <a:gd fmla="*/ 0 w 92" name="T4"/>
                  <a:gd fmla="*/ 64 h 114" name="T5"/>
                  <a:gd fmla="*/ 0 w 92" name="T6"/>
                  <a:gd fmla="*/ 114 h 114" name="T7"/>
                  <a:gd fmla="*/ 92 w 92" name="T8"/>
                  <a:gd fmla="*/ 40 h 114" name="T9"/>
                  <a:gd fmla="*/ 92 w 92" name="T10"/>
                  <a:gd fmla="*/ 0 h 114" name="T11"/>
                </a:gdLst>
                <a:cxnLst>
                  <a:cxn ang="0">
                    <a:pos x="T0" y="T1"/>
                  </a:cxn>
                  <a:cxn ang="0">
                    <a:pos x="T2" y="T3"/>
                  </a:cxn>
                  <a:cxn ang="0">
                    <a:pos x="T4" y="T5"/>
                  </a:cxn>
                  <a:cxn ang="0">
                    <a:pos x="T6" y="T7"/>
                  </a:cxn>
                  <a:cxn ang="0">
                    <a:pos x="T8" y="T9"/>
                  </a:cxn>
                  <a:cxn ang="0">
                    <a:pos x="T10" y="T11"/>
                  </a:cxn>
                </a:cxnLst>
                <a:rect b="b" l="0" r="r" t="0"/>
                <a:pathLst>
                  <a:path h="114" w="92">
                    <a:moveTo>
                      <a:pt x="92" y="0"/>
                    </a:moveTo>
                    <a:lnTo>
                      <a:pt x="92" y="0"/>
                    </a:lnTo>
                    <a:lnTo>
                      <a:pt x="0" y="64"/>
                    </a:lnTo>
                    <a:lnTo>
                      <a:pt x="0" y="114"/>
                    </a:lnTo>
                    <a:lnTo>
                      <a:pt x="92" y="40"/>
                    </a:lnTo>
                    <a:lnTo>
                      <a:pt x="92" y="0"/>
                    </a:lnTo>
                    <a:close/>
                  </a:path>
                </a:pathLst>
              </a:custGeom>
              <a:grpFill/>
              <a:ln>
                <a:noFill/>
              </a:ln>
            </p:spPr>
            <p:txBody>
              <a:bodyPr anchor="t" anchorCtr="0" bIns="45720" compatLnSpc="1" lIns="91440" numCol="1" rIns="91440" tIns="45720" vert="horz" wrap="square"/>
              <a:lstStyle/>
              <a:p>
                <a:endParaRPr altLang="en-US" lang="zh-CN"/>
              </a:p>
            </p:txBody>
          </p:sp>
          <p:sp>
            <p:nvSpPr>
              <p:cNvPr id="1197" name="Freeform 642"/>
              <p:cNvSpPr/>
              <p:nvPr/>
            </p:nvSpPr>
            <p:spPr bwMode="auto">
              <a:xfrm>
                <a:off x="4516" y="1814"/>
                <a:ext cx="92" cy="114"/>
              </a:xfrm>
              <a:custGeom>
                <a:gdLst>
                  <a:gd fmla="*/ 92 w 92" name="T0"/>
                  <a:gd fmla="*/ 0 h 114" name="T1"/>
                  <a:gd fmla="*/ 92 w 92" name="T2"/>
                  <a:gd fmla="*/ 0 h 114" name="T3"/>
                  <a:gd fmla="*/ 0 w 92" name="T4"/>
                  <a:gd fmla="*/ 64 h 114" name="T5"/>
                  <a:gd fmla="*/ 0 w 92" name="T6"/>
                  <a:gd fmla="*/ 114 h 114" name="T7"/>
                  <a:gd fmla="*/ 92 w 92" name="T8"/>
                  <a:gd fmla="*/ 40 h 114" name="T9"/>
                  <a:gd fmla="*/ 92 w 92" name="T10"/>
                  <a:gd fmla="*/ 0 h 114" name="T11"/>
                </a:gdLst>
                <a:cxnLst>
                  <a:cxn ang="0">
                    <a:pos x="T0" y="T1"/>
                  </a:cxn>
                  <a:cxn ang="0">
                    <a:pos x="T2" y="T3"/>
                  </a:cxn>
                  <a:cxn ang="0">
                    <a:pos x="T4" y="T5"/>
                  </a:cxn>
                  <a:cxn ang="0">
                    <a:pos x="T6" y="T7"/>
                  </a:cxn>
                  <a:cxn ang="0">
                    <a:pos x="T8" y="T9"/>
                  </a:cxn>
                  <a:cxn ang="0">
                    <a:pos x="T10" y="T11"/>
                  </a:cxn>
                </a:cxnLst>
                <a:rect b="b" l="0" r="r" t="0"/>
                <a:pathLst>
                  <a:path h="114" w="92">
                    <a:moveTo>
                      <a:pt x="92" y="0"/>
                    </a:moveTo>
                    <a:lnTo>
                      <a:pt x="92" y="0"/>
                    </a:lnTo>
                    <a:lnTo>
                      <a:pt x="0" y="64"/>
                    </a:lnTo>
                    <a:lnTo>
                      <a:pt x="0" y="114"/>
                    </a:lnTo>
                    <a:lnTo>
                      <a:pt x="92" y="40"/>
                    </a:lnTo>
                    <a:lnTo>
                      <a:pt x="92" y="0"/>
                    </a:lnTo>
                  </a:path>
                </a:pathLst>
              </a:custGeom>
              <a:grpFill/>
              <a:ln>
                <a:noFill/>
              </a:ln>
            </p:spPr>
            <p:txBody>
              <a:bodyPr anchor="t" anchorCtr="0" bIns="45720" compatLnSpc="1" lIns="91440" numCol="1" rIns="91440" tIns="45720" vert="horz" wrap="square"/>
              <a:lstStyle/>
              <a:p>
                <a:endParaRPr altLang="en-US" lang="zh-CN"/>
              </a:p>
            </p:txBody>
          </p:sp>
          <p:sp>
            <p:nvSpPr>
              <p:cNvPr id="1198" name="Freeform 643"/>
              <p:cNvSpPr/>
              <p:nvPr/>
            </p:nvSpPr>
            <p:spPr bwMode="auto">
              <a:xfrm>
                <a:off x="4632" y="1776"/>
                <a:ext cx="30" cy="58"/>
              </a:xfrm>
              <a:custGeom>
                <a:gdLst>
                  <a:gd fmla="*/ 30 w 30" name="T0"/>
                  <a:gd fmla="*/ 0 h 58" name="T1"/>
                  <a:gd fmla="*/ 30 w 30" name="T2"/>
                  <a:gd fmla="*/ 0 h 58" name="T3"/>
                  <a:gd fmla="*/ 0 w 30" name="T4"/>
                  <a:gd fmla="*/ 20 h 58" name="T5"/>
                  <a:gd fmla="*/ 0 w 30" name="T6"/>
                  <a:gd fmla="*/ 58 h 58" name="T7"/>
                  <a:gd fmla="*/ 0 w 30" name="T8"/>
                  <a:gd fmla="*/ 58 h 58" name="T9"/>
                  <a:gd fmla="*/ 30 w 30" name="T10"/>
                  <a:gd fmla="*/ 34 h 58" name="T11"/>
                  <a:gd fmla="*/ 30 w 30" name="T12"/>
                  <a:gd fmla="*/ 0 h 58" name="T13"/>
                </a:gdLst>
                <a:cxnLst>
                  <a:cxn ang="0">
                    <a:pos x="T0" y="T1"/>
                  </a:cxn>
                  <a:cxn ang="0">
                    <a:pos x="T2" y="T3"/>
                  </a:cxn>
                  <a:cxn ang="0">
                    <a:pos x="T4" y="T5"/>
                  </a:cxn>
                  <a:cxn ang="0">
                    <a:pos x="T6" y="T7"/>
                  </a:cxn>
                  <a:cxn ang="0">
                    <a:pos x="T8" y="T9"/>
                  </a:cxn>
                  <a:cxn ang="0">
                    <a:pos x="T10" y="T11"/>
                  </a:cxn>
                  <a:cxn ang="0">
                    <a:pos x="T12" y="T13"/>
                  </a:cxn>
                </a:cxnLst>
                <a:rect b="b" l="0" r="r" t="0"/>
                <a:pathLst>
                  <a:path h="57" w="30">
                    <a:moveTo>
                      <a:pt x="30" y="0"/>
                    </a:moveTo>
                    <a:lnTo>
                      <a:pt x="30" y="0"/>
                    </a:lnTo>
                    <a:lnTo>
                      <a:pt x="0" y="20"/>
                    </a:lnTo>
                    <a:lnTo>
                      <a:pt x="0" y="58"/>
                    </a:lnTo>
                    <a:lnTo>
                      <a:pt x="0" y="58"/>
                    </a:lnTo>
                    <a:lnTo>
                      <a:pt x="30" y="34"/>
                    </a:lnTo>
                    <a:lnTo>
                      <a:pt x="30" y="0"/>
                    </a:lnTo>
                    <a:close/>
                  </a:path>
                </a:pathLst>
              </a:custGeom>
              <a:grpFill/>
              <a:ln>
                <a:noFill/>
              </a:ln>
            </p:spPr>
            <p:txBody>
              <a:bodyPr anchor="t" anchorCtr="0" bIns="45720" compatLnSpc="1" lIns="91440" numCol="1" rIns="91440" tIns="45720" vert="horz" wrap="square"/>
              <a:lstStyle/>
              <a:p>
                <a:endParaRPr altLang="en-US" lang="zh-CN"/>
              </a:p>
            </p:txBody>
          </p:sp>
          <p:sp>
            <p:nvSpPr>
              <p:cNvPr id="1199" name="Freeform 644"/>
              <p:cNvSpPr/>
              <p:nvPr/>
            </p:nvSpPr>
            <p:spPr bwMode="auto">
              <a:xfrm>
                <a:off x="4632" y="1776"/>
                <a:ext cx="30" cy="58"/>
              </a:xfrm>
              <a:custGeom>
                <a:gdLst>
                  <a:gd fmla="*/ 30 w 30" name="T0"/>
                  <a:gd fmla="*/ 0 h 58" name="T1"/>
                  <a:gd fmla="*/ 30 w 30" name="T2"/>
                  <a:gd fmla="*/ 0 h 58" name="T3"/>
                  <a:gd fmla="*/ 0 w 30" name="T4"/>
                  <a:gd fmla="*/ 20 h 58" name="T5"/>
                  <a:gd fmla="*/ 0 w 30" name="T6"/>
                  <a:gd fmla="*/ 58 h 58" name="T7"/>
                  <a:gd fmla="*/ 0 w 30" name="T8"/>
                  <a:gd fmla="*/ 58 h 58" name="T9"/>
                  <a:gd fmla="*/ 30 w 30" name="T10"/>
                  <a:gd fmla="*/ 34 h 58" name="T11"/>
                  <a:gd fmla="*/ 30 w 30" name="T12"/>
                  <a:gd fmla="*/ 0 h 58" name="T13"/>
                </a:gdLst>
                <a:cxnLst>
                  <a:cxn ang="0">
                    <a:pos x="T0" y="T1"/>
                  </a:cxn>
                  <a:cxn ang="0">
                    <a:pos x="T2" y="T3"/>
                  </a:cxn>
                  <a:cxn ang="0">
                    <a:pos x="T4" y="T5"/>
                  </a:cxn>
                  <a:cxn ang="0">
                    <a:pos x="T6" y="T7"/>
                  </a:cxn>
                  <a:cxn ang="0">
                    <a:pos x="T8" y="T9"/>
                  </a:cxn>
                  <a:cxn ang="0">
                    <a:pos x="T10" y="T11"/>
                  </a:cxn>
                  <a:cxn ang="0">
                    <a:pos x="T12" y="T13"/>
                  </a:cxn>
                </a:cxnLst>
                <a:rect b="b" l="0" r="r" t="0"/>
                <a:pathLst>
                  <a:path h="57" w="30">
                    <a:moveTo>
                      <a:pt x="30" y="0"/>
                    </a:moveTo>
                    <a:lnTo>
                      <a:pt x="30" y="0"/>
                    </a:lnTo>
                    <a:lnTo>
                      <a:pt x="0" y="20"/>
                    </a:lnTo>
                    <a:lnTo>
                      <a:pt x="0" y="58"/>
                    </a:lnTo>
                    <a:lnTo>
                      <a:pt x="0" y="58"/>
                    </a:lnTo>
                    <a:lnTo>
                      <a:pt x="30" y="34"/>
                    </a:lnTo>
                    <a:lnTo>
                      <a:pt x="30" y="0"/>
                    </a:lnTo>
                  </a:path>
                </a:pathLst>
              </a:custGeom>
              <a:grpFill/>
              <a:ln>
                <a:noFill/>
              </a:ln>
            </p:spPr>
            <p:txBody>
              <a:bodyPr anchor="t" anchorCtr="0" bIns="45720" compatLnSpc="1" lIns="91440" numCol="1" rIns="91440" tIns="45720" vert="horz" wrap="square"/>
              <a:lstStyle/>
              <a:p>
                <a:endParaRPr altLang="en-US" lang="zh-CN"/>
              </a:p>
            </p:txBody>
          </p:sp>
          <p:sp>
            <p:nvSpPr>
              <p:cNvPr id="1200" name="Freeform 645"/>
              <p:cNvSpPr/>
              <p:nvPr/>
            </p:nvSpPr>
            <p:spPr bwMode="auto">
              <a:xfrm>
                <a:off x="4686" y="1704"/>
                <a:ext cx="76" cy="86"/>
              </a:xfrm>
              <a:custGeom>
                <a:gdLst>
                  <a:gd fmla="*/ 76 w 76" name="T0"/>
                  <a:gd fmla="*/ 0 h 86" name="T1"/>
                  <a:gd fmla="*/ 76 w 76" name="T2"/>
                  <a:gd fmla="*/ 0 h 86" name="T3"/>
                  <a:gd fmla="*/ 0 w 76" name="T4"/>
                  <a:gd fmla="*/ 54 h 86" name="T5"/>
                  <a:gd fmla="*/ 0 w 76" name="T6"/>
                  <a:gd fmla="*/ 86 h 86" name="T7"/>
                  <a:gd fmla="*/ 76 w 76" name="T8"/>
                  <a:gd fmla="*/ 26 h 86" name="T9"/>
                  <a:gd fmla="*/ 76 w 76" name="T10"/>
                  <a:gd fmla="*/ 0 h 86" name="T11"/>
                </a:gdLst>
                <a:cxnLst>
                  <a:cxn ang="0">
                    <a:pos x="T0" y="T1"/>
                  </a:cxn>
                  <a:cxn ang="0">
                    <a:pos x="T2" y="T3"/>
                  </a:cxn>
                  <a:cxn ang="0">
                    <a:pos x="T4" y="T5"/>
                  </a:cxn>
                  <a:cxn ang="0">
                    <a:pos x="T6" y="T7"/>
                  </a:cxn>
                  <a:cxn ang="0">
                    <a:pos x="T8" y="T9"/>
                  </a:cxn>
                  <a:cxn ang="0">
                    <a:pos x="T10" y="T11"/>
                  </a:cxn>
                </a:cxnLst>
                <a:rect b="b" l="0" r="r" t="0"/>
                <a:pathLst>
                  <a:path h="86" w="76">
                    <a:moveTo>
                      <a:pt x="76" y="0"/>
                    </a:moveTo>
                    <a:lnTo>
                      <a:pt x="76" y="0"/>
                    </a:lnTo>
                    <a:lnTo>
                      <a:pt x="0" y="54"/>
                    </a:lnTo>
                    <a:lnTo>
                      <a:pt x="0" y="86"/>
                    </a:lnTo>
                    <a:lnTo>
                      <a:pt x="76" y="26"/>
                    </a:lnTo>
                    <a:lnTo>
                      <a:pt x="76" y="0"/>
                    </a:lnTo>
                    <a:close/>
                  </a:path>
                </a:pathLst>
              </a:custGeom>
              <a:grpFill/>
              <a:ln>
                <a:noFill/>
              </a:ln>
            </p:spPr>
            <p:txBody>
              <a:bodyPr anchor="t" anchorCtr="0" bIns="45720" compatLnSpc="1" lIns="91440" numCol="1" rIns="91440" tIns="45720" vert="horz" wrap="square"/>
              <a:lstStyle/>
              <a:p>
                <a:endParaRPr altLang="en-US" lang="zh-CN"/>
              </a:p>
            </p:txBody>
          </p:sp>
          <p:sp>
            <p:nvSpPr>
              <p:cNvPr id="1201" name="Freeform 646"/>
              <p:cNvSpPr/>
              <p:nvPr/>
            </p:nvSpPr>
            <p:spPr bwMode="auto">
              <a:xfrm>
                <a:off x="4686" y="1704"/>
                <a:ext cx="76" cy="86"/>
              </a:xfrm>
              <a:custGeom>
                <a:gdLst>
                  <a:gd fmla="*/ 76 w 76" name="T0"/>
                  <a:gd fmla="*/ 0 h 86" name="T1"/>
                  <a:gd fmla="*/ 76 w 76" name="T2"/>
                  <a:gd fmla="*/ 0 h 86" name="T3"/>
                  <a:gd fmla="*/ 0 w 76" name="T4"/>
                  <a:gd fmla="*/ 54 h 86" name="T5"/>
                  <a:gd fmla="*/ 0 w 76" name="T6"/>
                  <a:gd fmla="*/ 86 h 86" name="T7"/>
                  <a:gd fmla="*/ 76 w 76" name="T8"/>
                  <a:gd fmla="*/ 26 h 86" name="T9"/>
                  <a:gd fmla="*/ 76 w 76" name="T10"/>
                  <a:gd fmla="*/ 0 h 86" name="T11"/>
                </a:gdLst>
                <a:cxnLst>
                  <a:cxn ang="0">
                    <a:pos x="T0" y="T1"/>
                  </a:cxn>
                  <a:cxn ang="0">
                    <a:pos x="T2" y="T3"/>
                  </a:cxn>
                  <a:cxn ang="0">
                    <a:pos x="T4" y="T5"/>
                  </a:cxn>
                  <a:cxn ang="0">
                    <a:pos x="T6" y="T7"/>
                  </a:cxn>
                  <a:cxn ang="0">
                    <a:pos x="T8" y="T9"/>
                  </a:cxn>
                  <a:cxn ang="0">
                    <a:pos x="T10" y="T11"/>
                  </a:cxn>
                </a:cxnLst>
                <a:rect b="b" l="0" r="r" t="0"/>
                <a:pathLst>
                  <a:path h="86" w="76">
                    <a:moveTo>
                      <a:pt x="76" y="0"/>
                    </a:moveTo>
                    <a:lnTo>
                      <a:pt x="76" y="0"/>
                    </a:lnTo>
                    <a:lnTo>
                      <a:pt x="0" y="54"/>
                    </a:lnTo>
                    <a:lnTo>
                      <a:pt x="0" y="86"/>
                    </a:lnTo>
                    <a:lnTo>
                      <a:pt x="76" y="26"/>
                    </a:lnTo>
                    <a:lnTo>
                      <a:pt x="76" y="0"/>
                    </a:lnTo>
                  </a:path>
                </a:pathLst>
              </a:custGeom>
              <a:grpFill/>
              <a:ln>
                <a:noFill/>
              </a:ln>
            </p:spPr>
            <p:txBody>
              <a:bodyPr anchor="t" anchorCtr="0" bIns="45720" compatLnSpc="1" lIns="91440" numCol="1" rIns="91440" tIns="45720" vert="horz" wrap="square"/>
              <a:lstStyle/>
              <a:p>
                <a:endParaRPr altLang="en-US" lang="zh-CN"/>
              </a:p>
            </p:txBody>
          </p:sp>
          <p:sp>
            <p:nvSpPr>
              <p:cNvPr id="1202" name="Freeform 647"/>
              <p:cNvSpPr/>
              <p:nvPr/>
            </p:nvSpPr>
            <p:spPr bwMode="auto">
              <a:xfrm>
                <a:off x="4516" y="1918"/>
                <a:ext cx="52" cy="91"/>
              </a:xfrm>
              <a:custGeom>
                <a:gdLst>
                  <a:gd fmla="*/ 52 w 52" name="T0"/>
                  <a:gd fmla="*/ 0 h 91" name="T1"/>
                  <a:gd fmla="*/ 52 w 52" name="T2"/>
                  <a:gd fmla="*/ 0 h 91" name="T3"/>
                  <a:gd fmla="*/ 0 w 52" name="T4"/>
                  <a:gd fmla="*/ 40 h 91" name="T5"/>
                  <a:gd fmla="*/ 0 w 52" name="T6"/>
                  <a:gd fmla="*/ 91 h 91" name="T7"/>
                  <a:gd fmla="*/ 52 w 52" name="T8"/>
                  <a:gd fmla="*/ 47 h 91" name="T9"/>
                  <a:gd fmla="*/ 52 w 52" name="T10"/>
                  <a:gd fmla="*/ 0 h 91" name="T11"/>
                </a:gdLst>
                <a:cxnLst>
                  <a:cxn ang="0">
                    <a:pos x="T0" y="T1"/>
                  </a:cxn>
                  <a:cxn ang="0">
                    <a:pos x="T2" y="T3"/>
                  </a:cxn>
                  <a:cxn ang="0">
                    <a:pos x="T4" y="T5"/>
                  </a:cxn>
                  <a:cxn ang="0">
                    <a:pos x="T6" y="T7"/>
                  </a:cxn>
                  <a:cxn ang="0">
                    <a:pos x="T8" y="T9"/>
                  </a:cxn>
                  <a:cxn ang="0">
                    <a:pos x="T10" y="T11"/>
                  </a:cxn>
                </a:cxnLst>
                <a:rect b="b" l="0" r="r" t="0"/>
                <a:pathLst>
                  <a:path h="91" w="52">
                    <a:moveTo>
                      <a:pt x="52" y="0"/>
                    </a:moveTo>
                    <a:lnTo>
                      <a:pt x="52" y="0"/>
                    </a:lnTo>
                    <a:lnTo>
                      <a:pt x="0" y="40"/>
                    </a:lnTo>
                    <a:lnTo>
                      <a:pt x="0" y="91"/>
                    </a:lnTo>
                    <a:lnTo>
                      <a:pt x="52" y="47"/>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1203" name="Freeform 648"/>
              <p:cNvSpPr/>
              <p:nvPr/>
            </p:nvSpPr>
            <p:spPr bwMode="auto">
              <a:xfrm>
                <a:off x="4516" y="1918"/>
                <a:ext cx="52" cy="91"/>
              </a:xfrm>
              <a:custGeom>
                <a:gdLst>
                  <a:gd fmla="*/ 52 w 52" name="T0"/>
                  <a:gd fmla="*/ 0 h 91" name="T1"/>
                  <a:gd fmla="*/ 52 w 52" name="T2"/>
                  <a:gd fmla="*/ 0 h 91" name="T3"/>
                  <a:gd fmla="*/ 0 w 52" name="T4"/>
                  <a:gd fmla="*/ 40 h 91" name="T5"/>
                  <a:gd fmla="*/ 0 w 52" name="T6"/>
                  <a:gd fmla="*/ 91 h 91" name="T7"/>
                  <a:gd fmla="*/ 52 w 52" name="T8"/>
                  <a:gd fmla="*/ 47 h 91" name="T9"/>
                  <a:gd fmla="*/ 52 w 52" name="T10"/>
                  <a:gd fmla="*/ 0 h 91" name="T11"/>
                </a:gdLst>
                <a:cxnLst>
                  <a:cxn ang="0">
                    <a:pos x="T0" y="T1"/>
                  </a:cxn>
                  <a:cxn ang="0">
                    <a:pos x="T2" y="T3"/>
                  </a:cxn>
                  <a:cxn ang="0">
                    <a:pos x="T4" y="T5"/>
                  </a:cxn>
                  <a:cxn ang="0">
                    <a:pos x="T6" y="T7"/>
                  </a:cxn>
                  <a:cxn ang="0">
                    <a:pos x="T8" y="T9"/>
                  </a:cxn>
                  <a:cxn ang="0">
                    <a:pos x="T10" y="T11"/>
                  </a:cxn>
                </a:cxnLst>
                <a:rect b="b" l="0" r="r" t="0"/>
                <a:pathLst>
                  <a:path h="91" w="52">
                    <a:moveTo>
                      <a:pt x="52" y="0"/>
                    </a:moveTo>
                    <a:lnTo>
                      <a:pt x="52" y="0"/>
                    </a:lnTo>
                    <a:lnTo>
                      <a:pt x="0" y="40"/>
                    </a:lnTo>
                    <a:lnTo>
                      <a:pt x="0" y="91"/>
                    </a:lnTo>
                    <a:lnTo>
                      <a:pt x="52" y="47"/>
                    </a:lnTo>
                    <a:lnTo>
                      <a:pt x="52" y="0"/>
                    </a:lnTo>
                  </a:path>
                </a:pathLst>
              </a:custGeom>
              <a:grpFill/>
              <a:ln>
                <a:noFill/>
              </a:ln>
            </p:spPr>
            <p:txBody>
              <a:bodyPr anchor="t" anchorCtr="0" bIns="45720" compatLnSpc="1" lIns="91440" numCol="1" rIns="91440" tIns="45720" vert="horz" wrap="square"/>
              <a:lstStyle/>
              <a:p>
                <a:endParaRPr altLang="en-US" lang="zh-CN"/>
              </a:p>
            </p:txBody>
          </p:sp>
          <p:sp>
            <p:nvSpPr>
              <p:cNvPr id="1204" name="Freeform 649"/>
              <p:cNvSpPr/>
              <p:nvPr/>
            </p:nvSpPr>
            <p:spPr bwMode="auto">
              <a:xfrm>
                <a:off x="4592" y="1830"/>
                <a:ext cx="90" cy="112"/>
              </a:xfrm>
              <a:custGeom>
                <a:gdLst>
                  <a:gd fmla="*/ 90 w 90" name="T0"/>
                  <a:gd fmla="*/ 0 h 112" name="T1"/>
                  <a:gd fmla="*/ 0 w 90" name="T2"/>
                  <a:gd fmla="*/ 70 h 112" name="T3"/>
                  <a:gd fmla="*/ 0 w 90" name="T4"/>
                  <a:gd fmla="*/ 112 h 112" name="T5"/>
                  <a:gd fmla="*/ 0 w 90" name="T6"/>
                  <a:gd fmla="*/ 112 h 112" name="T7"/>
                  <a:gd fmla="*/ 90 w 90" name="T8"/>
                  <a:gd fmla="*/ 32 h 112" name="T9"/>
                  <a:gd fmla="*/ 90 w 90" name="T10"/>
                  <a:gd fmla="*/ 0 h 112" name="T11"/>
                </a:gdLst>
                <a:cxnLst>
                  <a:cxn ang="0">
                    <a:pos x="T0" y="T1"/>
                  </a:cxn>
                  <a:cxn ang="0">
                    <a:pos x="T2" y="T3"/>
                  </a:cxn>
                  <a:cxn ang="0">
                    <a:pos x="T4" y="T5"/>
                  </a:cxn>
                  <a:cxn ang="0">
                    <a:pos x="T6" y="T7"/>
                  </a:cxn>
                  <a:cxn ang="0">
                    <a:pos x="T8" y="T9"/>
                  </a:cxn>
                  <a:cxn ang="0">
                    <a:pos x="T10" y="T11"/>
                  </a:cxn>
                </a:cxnLst>
                <a:rect b="b" l="0" r="r" t="0"/>
                <a:pathLst>
                  <a:path h="112" w="90">
                    <a:moveTo>
                      <a:pt x="90" y="0"/>
                    </a:moveTo>
                    <a:lnTo>
                      <a:pt x="0" y="70"/>
                    </a:lnTo>
                    <a:lnTo>
                      <a:pt x="0" y="112"/>
                    </a:lnTo>
                    <a:lnTo>
                      <a:pt x="0" y="112"/>
                    </a:lnTo>
                    <a:lnTo>
                      <a:pt x="90" y="32"/>
                    </a:lnTo>
                    <a:lnTo>
                      <a:pt x="90" y="0"/>
                    </a:lnTo>
                    <a:close/>
                  </a:path>
                </a:pathLst>
              </a:custGeom>
              <a:grpFill/>
              <a:ln>
                <a:noFill/>
              </a:ln>
            </p:spPr>
            <p:txBody>
              <a:bodyPr anchor="t" anchorCtr="0" bIns="45720" compatLnSpc="1" lIns="91440" numCol="1" rIns="91440" tIns="45720" vert="horz" wrap="square"/>
              <a:lstStyle/>
              <a:p>
                <a:endParaRPr altLang="en-US" lang="zh-CN"/>
              </a:p>
            </p:txBody>
          </p:sp>
          <p:sp>
            <p:nvSpPr>
              <p:cNvPr id="1205" name="Freeform 650"/>
              <p:cNvSpPr/>
              <p:nvPr/>
            </p:nvSpPr>
            <p:spPr bwMode="auto">
              <a:xfrm>
                <a:off x="4592" y="1830"/>
                <a:ext cx="90" cy="112"/>
              </a:xfrm>
              <a:custGeom>
                <a:gdLst>
                  <a:gd fmla="*/ 90 w 90" name="T0"/>
                  <a:gd fmla="*/ 0 h 112" name="T1"/>
                  <a:gd fmla="*/ 0 w 90" name="T2"/>
                  <a:gd fmla="*/ 70 h 112" name="T3"/>
                  <a:gd fmla="*/ 0 w 90" name="T4"/>
                  <a:gd fmla="*/ 112 h 112" name="T5"/>
                  <a:gd fmla="*/ 0 w 90" name="T6"/>
                  <a:gd fmla="*/ 112 h 112" name="T7"/>
                  <a:gd fmla="*/ 90 w 90" name="T8"/>
                  <a:gd fmla="*/ 32 h 112" name="T9"/>
                  <a:gd fmla="*/ 90 w 90" name="T10"/>
                  <a:gd fmla="*/ 0 h 112" name="T11"/>
                </a:gdLst>
                <a:cxnLst>
                  <a:cxn ang="0">
                    <a:pos x="T0" y="T1"/>
                  </a:cxn>
                  <a:cxn ang="0">
                    <a:pos x="T2" y="T3"/>
                  </a:cxn>
                  <a:cxn ang="0">
                    <a:pos x="T4" y="T5"/>
                  </a:cxn>
                  <a:cxn ang="0">
                    <a:pos x="T6" y="T7"/>
                  </a:cxn>
                  <a:cxn ang="0">
                    <a:pos x="T8" y="T9"/>
                  </a:cxn>
                  <a:cxn ang="0">
                    <a:pos x="T10" y="T11"/>
                  </a:cxn>
                </a:cxnLst>
                <a:rect b="b" l="0" r="r" t="0"/>
                <a:pathLst>
                  <a:path h="112" w="90">
                    <a:moveTo>
                      <a:pt x="90" y="0"/>
                    </a:moveTo>
                    <a:lnTo>
                      <a:pt x="0" y="70"/>
                    </a:lnTo>
                    <a:lnTo>
                      <a:pt x="0" y="112"/>
                    </a:lnTo>
                    <a:lnTo>
                      <a:pt x="0" y="112"/>
                    </a:lnTo>
                    <a:lnTo>
                      <a:pt x="90" y="32"/>
                    </a:lnTo>
                    <a:lnTo>
                      <a:pt x="90" y="0"/>
                    </a:lnTo>
                  </a:path>
                </a:pathLst>
              </a:custGeom>
              <a:grpFill/>
              <a:ln>
                <a:noFill/>
              </a:ln>
            </p:spPr>
            <p:txBody>
              <a:bodyPr anchor="t" anchorCtr="0" bIns="45720" compatLnSpc="1" lIns="91440" numCol="1" rIns="91440" tIns="45720" vert="horz" wrap="square"/>
              <a:lstStyle/>
              <a:p>
                <a:endParaRPr altLang="en-US" lang="zh-CN"/>
              </a:p>
            </p:txBody>
          </p:sp>
          <p:sp>
            <p:nvSpPr>
              <p:cNvPr id="1206" name="Freeform 651"/>
              <p:cNvSpPr/>
              <p:nvPr/>
            </p:nvSpPr>
            <p:spPr bwMode="auto">
              <a:xfrm>
                <a:off x="4736" y="1768"/>
                <a:ext cx="26" cy="48"/>
              </a:xfrm>
              <a:custGeom>
                <a:gdLst>
                  <a:gd fmla="*/ 26 w 26" name="T0"/>
                  <a:gd fmla="*/ 0 h 48" name="T1"/>
                  <a:gd fmla="*/ 26 w 26" name="T2"/>
                  <a:gd fmla="*/ 0 h 48" name="T3"/>
                  <a:gd fmla="*/ 0 w 26" name="T4"/>
                  <a:gd fmla="*/ 20 h 48" name="T5"/>
                  <a:gd fmla="*/ 0 w 26" name="T6"/>
                  <a:gd fmla="*/ 48 h 48" name="T7"/>
                  <a:gd fmla="*/ 0 w 26" name="T8"/>
                  <a:gd fmla="*/ 48 h 48" name="T9"/>
                  <a:gd fmla="*/ 26 w 26" name="T10"/>
                  <a:gd fmla="*/ 24 h 48" name="T11"/>
                  <a:gd fmla="*/ 26 w 26" name="T12"/>
                  <a:gd fmla="*/ 0 h 48" name="T13"/>
                </a:gdLst>
                <a:cxnLst>
                  <a:cxn ang="0">
                    <a:pos x="T0" y="T1"/>
                  </a:cxn>
                  <a:cxn ang="0">
                    <a:pos x="T2" y="T3"/>
                  </a:cxn>
                  <a:cxn ang="0">
                    <a:pos x="T4" y="T5"/>
                  </a:cxn>
                  <a:cxn ang="0">
                    <a:pos x="T6" y="T7"/>
                  </a:cxn>
                  <a:cxn ang="0">
                    <a:pos x="T8" y="T9"/>
                  </a:cxn>
                  <a:cxn ang="0">
                    <a:pos x="T10" y="T11"/>
                  </a:cxn>
                  <a:cxn ang="0">
                    <a:pos x="T12" y="T13"/>
                  </a:cxn>
                </a:cxnLst>
                <a:rect b="b" l="0" r="r" t="0"/>
                <a:pathLst>
                  <a:path h="48" w="26">
                    <a:moveTo>
                      <a:pt x="26" y="0"/>
                    </a:moveTo>
                    <a:lnTo>
                      <a:pt x="26" y="0"/>
                    </a:lnTo>
                    <a:lnTo>
                      <a:pt x="0" y="20"/>
                    </a:lnTo>
                    <a:lnTo>
                      <a:pt x="0" y="48"/>
                    </a:lnTo>
                    <a:lnTo>
                      <a:pt x="0" y="48"/>
                    </a:lnTo>
                    <a:lnTo>
                      <a:pt x="26" y="24"/>
                    </a:lnTo>
                    <a:lnTo>
                      <a:pt x="26" y="0"/>
                    </a:lnTo>
                    <a:close/>
                  </a:path>
                </a:pathLst>
              </a:custGeom>
              <a:grpFill/>
              <a:ln>
                <a:noFill/>
              </a:ln>
            </p:spPr>
            <p:txBody>
              <a:bodyPr anchor="t" anchorCtr="0" bIns="45720" compatLnSpc="1" lIns="91440" numCol="1" rIns="91440" tIns="45720" vert="horz" wrap="square"/>
              <a:lstStyle/>
              <a:p>
                <a:endParaRPr altLang="en-US" lang="zh-CN"/>
              </a:p>
            </p:txBody>
          </p:sp>
          <p:sp>
            <p:nvSpPr>
              <p:cNvPr id="1207" name="Freeform 652"/>
              <p:cNvSpPr/>
              <p:nvPr/>
            </p:nvSpPr>
            <p:spPr bwMode="auto">
              <a:xfrm>
                <a:off x="4736" y="1768"/>
                <a:ext cx="26" cy="48"/>
              </a:xfrm>
              <a:custGeom>
                <a:gdLst>
                  <a:gd fmla="*/ 26 w 26" name="T0"/>
                  <a:gd fmla="*/ 0 h 48" name="T1"/>
                  <a:gd fmla="*/ 26 w 26" name="T2"/>
                  <a:gd fmla="*/ 0 h 48" name="T3"/>
                  <a:gd fmla="*/ 0 w 26" name="T4"/>
                  <a:gd fmla="*/ 20 h 48" name="T5"/>
                  <a:gd fmla="*/ 0 w 26" name="T6"/>
                  <a:gd fmla="*/ 48 h 48" name="T7"/>
                  <a:gd fmla="*/ 0 w 26" name="T8"/>
                  <a:gd fmla="*/ 48 h 48" name="T9"/>
                  <a:gd fmla="*/ 26 w 26" name="T10"/>
                  <a:gd fmla="*/ 24 h 48" name="T11"/>
                  <a:gd fmla="*/ 26 w 26" name="T12"/>
                  <a:gd fmla="*/ 0 h 48" name="T13"/>
                </a:gdLst>
                <a:cxnLst>
                  <a:cxn ang="0">
                    <a:pos x="T0" y="T1"/>
                  </a:cxn>
                  <a:cxn ang="0">
                    <a:pos x="T2" y="T3"/>
                  </a:cxn>
                  <a:cxn ang="0">
                    <a:pos x="T4" y="T5"/>
                  </a:cxn>
                  <a:cxn ang="0">
                    <a:pos x="T6" y="T7"/>
                  </a:cxn>
                  <a:cxn ang="0">
                    <a:pos x="T8" y="T9"/>
                  </a:cxn>
                  <a:cxn ang="0">
                    <a:pos x="T10" y="T11"/>
                  </a:cxn>
                  <a:cxn ang="0">
                    <a:pos x="T12" y="T13"/>
                  </a:cxn>
                </a:cxnLst>
                <a:rect b="b" l="0" r="r" t="0"/>
                <a:pathLst>
                  <a:path h="48" w="26">
                    <a:moveTo>
                      <a:pt x="26" y="0"/>
                    </a:moveTo>
                    <a:lnTo>
                      <a:pt x="26" y="0"/>
                    </a:lnTo>
                    <a:lnTo>
                      <a:pt x="0" y="20"/>
                    </a:lnTo>
                    <a:lnTo>
                      <a:pt x="0" y="48"/>
                    </a:lnTo>
                    <a:lnTo>
                      <a:pt x="0" y="48"/>
                    </a:lnTo>
                    <a:lnTo>
                      <a:pt x="26" y="24"/>
                    </a:lnTo>
                    <a:lnTo>
                      <a:pt x="26" y="0"/>
                    </a:lnTo>
                  </a:path>
                </a:pathLst>
              </a:custGeom>
              <a:grpFill/>
              <a:ln>
                <a:noFill/>
              </a:ln>
            </p:spPr>
            <p:txBody>
              <a:bodyPr anchor="t" anchorCtr="0" bIns="45720" compatLnSpc="1" lIns="91440" numCol="1" rIns="91440" tIns="45720" vert="horz" wrap="square"/>
              <a:lstStyle/>
              <a:p>
                <a:endParaRPr altLang="en-US" lang="zh-CN"/>
              </a:p>
            </p:txBody>
          </p:sp>
          <p:sp>
            <p:nvSpPr>
              <p:cNvPr id="1208" name="Freeform 653"/>
              <p:cNvSpPr/>
              <p:nvPr/>
            </p:nvSpPr>
            <p:spPr bwMode="auto">
              <a:xfrm>
                <a:off x="4516" y="2017"/>
                <a:ext cx="28" cy="72"/>
              </a:xfrm>
              <a:custGeom>
                <a:gdLst>
                  <a:gd fmla="*/ 28 w 28" name="T0"/>
                  <a:gd fmla="*/ 0 h 72" name="T1"/>
                  <a:gd fmla="*/ 28 w 28" name="T2"/>
                  <a:gd fmla="*/ 0 h 72" name="T3"/>
                  <a:gd fmla="*/ 0 w 28" name="T4"/>
                  <a:gd fmla="*/ 22 h 72" name="T5"/>
                  <a:gd fmla="*/ 0 w 28" name="T6"/>
                  <a:gd fmla="*/ 72 h 72" name="T7"/>
                  <a:gd fmla="*/ 28 w 28" name="T8"/>
                  <a:gd fmla="*/ 46 h 72" name="T9"/>
                  <a:gd fmla="*/ 28 w 28" name="T10"/>
                  <a:gd fmla="*/ 0 h 72" name="T11"/>
                </a:gdLst>
                <a:cxnLst>
                  <a:cxn ang="0">
                    <a:pos x="T0" y="T1"/>
                  </a:cxn>
                  <a:cxn ang="0">
                    <a:pos x="T2" y="T3"/>
                  </a:cxn>
                  <a:cxn ang="0">
                    <a:pos x="T4" y="T5"/>
                  </a:cxn>
                  <a:cxn ang="0">
                    <a:pos x="T6" y="T7"/>
                  </a:cxn>
                  <a:cxn ang="0">
                    <a:pos x="T8" y="T9"/>
                  </a:cxn>
                  <a:cxn ang="0">
                    <a:pos x="T10" y="T11"/>
                  </a:cxn>
                </a:cxnLst>
                <a:rect b="b" l="0" r="r" t="0"/>
                <a:pathLst>
                  <a:path h="72" w="28">
                    <a:moveTo>
                      <a:pt x="28" y="0"/>
                    </a:moveTo>
                    <a:lnTo>
                      <a:pt x="28" y="0"/>
                    </a:lnTo>
                    <a:lnTo>
                      <a:pt x="0" y="22"/>
                    </a:lnTo>
                    <a:lnTo>
                      <a:pt x="0" y="72"/>
                    </a:lnTo>
                    <a:lnTo>
                      <a:pt x="28" y="46"/>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1209" name="Freeform 654"/>
              <p:cNvSpPr/>
              <p:nvPr/>
            </p:nvSpPr>
            <p:spPr bwMode="auto">
              <a:xfrm>
                <a:off x="4516" y="2017"/>
                <a:ext cx="28" cy="72"/>
              </a:xfrm>
              <a:custGeom>
                <a:gdLst>
                  <a:gd fmla="*/ 28 w 28" name="T0"/>
                  <a:gd fmla="*/ 0 h 72" name="T1"/>
                  <a:gd fmla="*/ 28 w 28" name="T2"/>
                  <a:gd fmla="*/ 0 h 72" name="T3"/>
                  <a:gd fmla="*/ 0 w 28" name="T4"/>
                  <a:gd fmla="*/ 22 h 72" name="T5"/>
                  <a:gd fmla="*/ 0 w 28" name="T6"/>
                  <a:gd fmla="*/ 72 h 72" name="T7"/>
                  <a:gd fmla="*/ 28 w 28" name="T8"/>
                  <a:gd fmla="*/ 46 h 72" name="T9"/>
                  <a:gd fmla="*/ 28 w 28" name="T10"/>
                  <a:gd fmla="*/ 0 h 72" name="T11"/>
                </a:gdLst>
                <a:cxnLst>
                  <a:cxn ang="0">
                    <a:pos x="T0" y="T1"/>
                  </a:cxn>
                  <a:cxn ang="0">
                    <a:pos x="T2" y="T3"/>
                  </a:cxn>
                  <a:cxn ang="0">
                    <a:pos x="T4" y="T5"/>
                  </a:cxn>
                  <a:cxn ang="0">
                    <a:pos x="T6" y="T7"/>
                  </a:cxn>
                  <a:cxn ang="0">
                    <a:pos x="T8" y="T9"/>
                  </a:cxn>
                  <a:cxn ang="0">
                    <a:pos x="T10" y="T11"/>
                  </a:cxn>
                </a:cxnLst>
                <a:rect b="b" l="0" r="r" t="0"/>
                <a:pathLst>
                  <a:path h="72" w="28">
                    <a:moveTo>
                      <a:pt x="28" y="0"/>
                    </a:moveTo>
                    <a:lnTo>
                      <a:pt x="28" y="0"/>
                    </a:lnTo>
                    <a:lnTo>
                      <a:pt x="0" y="22"/>
                    </a:lnTo>
                    <a:lnTo>
                      <a:pt x="0" y="72"/>
                    </a:lnTo>
                    <a:lnTo>
                      <a:pt x="28" y="46"/>
                    </a:lnTo>
                    <a:lnTo>
                      <a:pt x="28" y="0"/>
                    </a:lnTo>
                  </a:path>
                </a:pathLst>
              </a:custGeom>
              <a:grpFill/>
              <a:ln>
                <a:noFill/>
              </a:ln>
            </p:spPr>
            <p:txBody>
              <a:bodyPr anchor="t" anchorCtr="0" bIns="45720" compatLnSpc="1" lIns="91440" numCol="1" rIns="91440" tIns="45720" vert="horz" wrap="square"/>
              <a:lstStyle/>
              <a:p>
                <a:endParaRPr altLang="en-US" lang="zh-CN"/>
              </a:p>
            </p:txBody>
          </p:sp>
          <p:sp>
            <p:nvSpPr>
              <p:cNvPr id="1210" name="Freeform 655"/>
              <p:cNvSpPr/>
              <p:nvPr/>
            </p:nvSpPr>
            <p:spPr bwMode="auto">
              <a:xfrm>
                <a:off x="4568" y="1922"/>
                <a:ext cx="86" cy="119"/>
              </a:xfrm>
              <a:custGeom>
                <a:gdLst>
                  <a:gd fmla="*/ 86 w 86" name="T0"/>
                  <a:gd fmla="*/ 0 h 119" name="T1"/>
                  <a:gd fmla="*/ 86 w 86" name="T2"/>
                  <a:gd fmla="*/ 0 h 119" name="T3"/>
                  <a:gd fmla="*/ 0 w 86" name="T4"/>
                  <a:gd fmla="*/ 75 h 119" name="T5"/>
                  <a:gd fmla="*/ 0 w 86" name="T6"/>
                  <a:gd fmla="*/ 119 h 119" name="T7"/>
                  <a:gd fmla="*/ 86 w 86" name="T8"/>
                  <a:gd fmla="*/ 36 h 119" name="T9"/>
                  <a:gd fmla="*/ 86 w 86" name="T10"/>
                  <a:gd fmla="*/ 0 h 119" name="T11"/>
                </a:gdLst>
                <a:cxnLst>
                  <a:cxn ang="0">
                    <a:pos x="T0" y="T1"/>
                  </a:cxn>
                  <a:cxn ang="0">
                    <a:pos x="T2" y="T3"/>
                  </a:cxn>
                  <a:cxn ang="0">
                    <a:pos x="T4" y="T5"/>
                  </a:cxn>
                  <a:cxn ang="0">
                    <a:pos x="T6" y="T7"/>
                  </a:cxn>
                  <a:cxn ang="0">
                    <a:pos x="T8" y="T9"/>
                  </a:cxn>
                  <a:cxn ang="0">
                    <a:pos x="T10" y="T11"/>
                  </a:cxn>
                </a:cxnLst>
                <a:rect b="b" l="0" r="r" t="0"/>
                <a:pathLst>
                  <a:path h="119" w="86">
                    <a:moveTo>
                      <a:pt x="86" y="0"/>
                    </a:moveTo>
                    <a:lnTo>
                      <a:pt x="86" y="0"/>
                    </a:lnTo>
                    <a:lnTo>
                      <a:pt x="0" y="75"/>
                    </a:lnTo>
                    <a:lnTo>
                      <a:pt x="0" y="119"/>
                    </a:lnTo>
                    <a:lnTo>
                      <a:pt x="86" y="36"/>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1211" name="Freeform 656"/>
              <p:cNvSpPr/>
              <p:nvPr/>
            </p:nvSpPr>
            <p:spPr bwMode="auto">
              <a:xfrm>
                <a:off x="4568" y="1922"/>
                <a:ext cx="86" cy="119"/>
              </a:xfrm>
              <a:custGeom>
                <a:gdLst>
                  <a:gd fmla="*/ 86 w 86" name="T0"/>
                  <a:gd fmla="*/ 0 h 119" name="T1"/>
                  <a:gd fmla="*/ 86 w 86" name="T2"/>
                  <a:gd fmla="*/ 0 h 119" name="T3"/>
                  <a:gd fmla="*/ 0 w 86" name="T4"/>
                  <a:gd fmla="*/ 75 h 119" name="T5"/>
                  <a:gd fmla="*/ 0 w 86" name="T6"/>
                  <a:gd fmla="*/ 119 h 119" name="T7"/>
                  <a:gd fmla="*/ 86 w 86" name="T8"/>
                  <a:gd fmla="*/ 36 h 119" name="T9"/>
                  <a:gd fmla="*/ 86 w 86" name="T10"/>
                  <a:gd fmla="*/ 0 h 119" name="T11"/>
                </a:gdLst>
                <a:cxnLst>
                  <a:cxn ang="0">
                    <a:pos x="T0" y="T1"/>
                  </a:cxn>
                  <a:cxn ang="0">
                    <a:pos x="T2" y="T3"/>
                  </a:cxn>
                  <a:cxn ang="0">
                    <a:pos x="T4" y="T5"/>
                  </a:cxn>
                  <a:cxn ang="0">
                    <a:pos x="T6" y="T7"/>
                  </a:cxn>
                  <a:cxn ang="0">
                    <a:pos x="T8" y="T9"/>
                  </a:cxn>
                  <a:cxn ang="0">
                    <a:pos x="T10" y="T11"/>
                  </a:cxn>
                </a:cxnLst>
                <a:rect b="b" l="0" r="r" t="0"/>
                <a:pathLst>
                  <a:path h="119" w="86">
                    <a:moveTo>
                      <a:pt x="86" y="0"/>
                    </a:moveTo>
                    <a:lnTo>
                      <a:pt x="86" y="0"/>
                    </a:lnTo>
                    <a:lnTo>
                      <a:pt x="0" y="75"/>
                    </a:lnTo>
                    <a:lnTo>
                      <a:pt x="0" y="119"/>
                    </a:lnTo>
                    <a:lnTo>
                      <a:pt x="86" y="36"/>
                    </a:lnTo>
                    <a:lnTo>
                      <a:pt x="86" y="0"/>
                    </a:lnTo>
                  </a:path>
                </a:pathLst>
              </a:custGeom>
              <a:grpFill/>
              <a:ln>
                <a:noFill/>
              </a:ln>
            </p:spPr>
            <p:txBody>
              <a:bodyPr anchor="t" anchorCtr="0" bIns="45720" compatLnSpc="1" lIns="91440" numCol="1" rIns="91440" tIns="45720" vert="horz" wrap="square"/>
              <a:lstStyle/>
              <a:p>
                <a:endParaRPr altLang="en-US" lang="zh-CN"/>
              </a:p>
            </p:txBody>
          </p:sp>
          <p:sp>
            <p:nvSpPr>
              <p:cNvPr id="1212" name="Freeform 657"/>
              <p:cNvSpPr/>
              <p:nvPr/>
            </p:nvSpPr>
            <p:spPr bwMode="auto">
              <a:xfrm>
                <a:off x="4678" y="1832"/>
                <a:ext cx="84" cy="104"/>
              </a:xfrm>
              <a:custGeom>
                <a:gdLst>
                  <a:gd fmla="*/ 84 w 84" name="T0"/>
                  <a:gd fmla="*/ 0 h 104" name="T1"/>
                  <a:gd fmla="*/ 84 w 84" name="T2"/>
                  <a:gd fmla="*/ 0 h 104" name="T3"/>
                  <a:gd fmla="*/ 0 w 84" name="T4"/>
                  <a:gd fmla="*/ 70 h 104" name="T5"/>
                  <a:gd fmla="*/ 0 w 84" name="T6"/>
                  <a:gd fmla="*/ 104 h 104" name="T7"/>
                  <a:gd fmla="*/ 84 w 84" name="T8"/>
                  <a:gd fmla="*/ 26 h 104" name="T9"/>
                  <a:gd fmla="*/ 84 w 84" name="T10"/>
                  <a:gd fmla="*/ 0 h 104" name="T11"/>
                </a:gdLst>
                <a:cxnLst>
                  <a:cxn ang="0">
                    <a:pos x="T0" y="T1"/>
                  </a:cxn>
                  <a:cxn ang="0">
                    <a:pos x="T2" y="T3"/>
                  </a:cxn>
                  <a:cxn ang="0">
                    <a:pos x="T4" y="T5"/>
                  </a:cxn>
                  <a:cxn ang="0">
                    <a:pos x="T6" y="T7"/>
                  </a:cxn>
                  <a:cxn ang="0">
                    <a:pos x="T8" y="T9"/>
                  </a:cxn>
                  <a:cxn ang="0">
                    <a:pos x="T10" y="T11"/>
                  </a:cxn>
                </a:cxnLst>
                <a:rect b="b" l="0" r="r" t="0"/>
                <a:pathLst>
                  <a:path h="104" w="84">
                    <a:moveTo>
                      <a:pt x="84" y="0"/>
                    </a:moveTo>
                    <a:lnTo>
                      <a:pt x="84" y="0"/>
                    </a:lnTo>
                    <a:lnTo>
                      <a:pt x="0" y="70"/>
                    </a:lnTo>
                    <a:lnTo>
                      <a:pt x="0" y="104"/>
                    </a:lnTo>
                    <a:lnTo>
                      <a:pt x="84" y="26"/>
                    </a:lnTo>
                    <a:lnTo>
                      <a:pt x="84" y="0"/>
                    </a:lnTo>
                    <a:close/>
                  </a:path>
                </a:pathLst>
              </a:custGeom>
              <a:grpFill/>
              <a:ln>
                <a:noFill/>
              </a:ln>
            </p:spPr>
            <p:txBody>
              <a:bodyPr anchor="t" anchorCtr="0" bIns="45720" compatLnSpc="1" lIns="91440" numCol="1" rIns="91440" tIns="45720" vert="horz" wrap="square"/>
              <a:lstStyle/>
              <a:p>
                <a:endParaRPr altLang="en-US" lang="zh-CN"/>
              </a:p>
            </p:txBody>
          </p:sp>
          <p:sp>
            <p:nvSpPr>
              <p:cNvPr id="1213" name="Freeform 658"/>
              <p:cNvSpPr/>
              <p:nvPr/>
            </p:nvSpPr>
            <p:spPr bwMode="auto">
              <a:xfrm>
                <a:off x="4678" y="1832"/>
                <a:ext cx="84" cy="104"/>
              </a:xfrm>
              <a:custGeom>
                <a:gdLst>
                  <a:gd fmla="*/ 84 w 84" name="T0"/>
                  <a:gd fmla="*/ 0 h 104" name="T1"/>
                  <a:gd fmla="*/ 84 w 84" name="T2"/>
                  <a:gd fmla="*/ 0 h 104" name="T3"/>
                  <a:gd fmla="*/ 0 w 84" name="T4"/>
                  <a:gd fmla="*/ 70 h 104" name="T5"/>
                  <a:gd fmla="*/ 0 w 84" name="T6"/>
                  <a:gd fmla="*/ 104 h 104" name="T7"/>
                  <a:gd fmla="*/ 84 w 84" name="T8"/>
                  <a:gd fmla="*/ 26 h 104" name="T9"/>
                  <a:gd fmla="*/ 84 w 84" name="T10"/>
                  <a:gd fmla="*/ 0 h 104" name="T11"/>
                </a:gdLst>
                <a:cxnLst>
                  <a:cxn ang="0">
                    <a:pos x="T0" y="T1"/>
                  </a:cxn>
                  <a:cxn ang="0">
                    <a:pos x="T2" y="T3"/>
                  </a:cxn>
                  <a:cxn ang="0">
                    <a:pos x="T4" y="T5"/>
                  </a:cxn>
                  <a:cxn ang="0">
                    <a:pos x="T6" y="T7"/>
                  </a:cxn>
                  <a:cxn ang="0">
                    <a:pos x="T8" y="T9"/>
                  </a:cxn>
                  <a:cxn ang="0">
                    <a:pos x="T10" y="T11"/>
                  </a:cxn>
                </a:cxnLst>
                <a:rect b="b" l="0" r="r" t="0"/>
                <a:pathLst>
                  <a:path h="104" w="84">
                    <a:moveTo>
                      <a:pt x="84" y="0"/>
                    </a:moveTo>
                    <a:lnTo>
                      <a:pt x="84" y="0"/>
                    </a:lnTo>
                    <a:lnTo>
                      <a:pt x="0" y="70"/>
                    </a:lnTo>
                    <a:lnTo>
                      <a:pt x="0" y="104"/>
                    </a:lnTo>
                    <a:lnTo>
                      <a:pt x="84" y="26"/>
                    </a:lnTo>
                    <a:lnTo>
                      <a:pt x="84" y="0"/>
                    </a:lnTo>
                  </a:path>
                </a:pathLst>
              </a:custGeom>
              <a:grpFill/>
              <a:ln>
                <a:noFill/>
              </a:ln>
            </p:spPr>
            <p:txBody>
              <a:bodyPr anchor="t" anchorCtr="0" bIns="45720" compatLnSpc="1" lIns="91440" numCol="1" rIns="91440" tIns="45720" vert="horz" wrap="square"/>
              <a:lstStyle/>
              <a:p>
                <a:endParaRPr altLang="en-US" lang="zh-CN"/>
              </a:p>
            </p:txBody>
          </p:sp>
          <p:sp>
            <p:nvSpPr>
              <p:cNvPr id="1214" name="Freeform 659"/>
              <p:cNvSpPr/>
              <p:nvPr/>
            </p:nvSpPr>
            <p:spPr bwMode="auto">
              <a:xfrm>
                <a:off x="4516" y="2069"/>
                <a:ext cx="60" cy="104"/>
              </a:xfrm>
              <a:custGeom>
                <a:gdLst>
                  <a:gd fmla="*/ 60 w 60" name="T0"/>
                  <a:gd fmla="*/ 0 h 104" name="T1"/>
                  <a:gd fmla="*/ 60 w 60" name="T2"/>
                  <a:gd fmla="*/ 0 h 104" name="T3"/>
                  <a:gd fmla="*/ 0 w 60" name="T4"/>
                  <a:gd fmla="*/ 54 h 104" name="T5"/>
                  <a:gd fmla="*/ 0 w 60" name="T6"/>
                  <a:gd fmla="*/ 104 h 104" name="T7"/>
                  <a:gd fmla="*/ 60 w 60" name="T8"/>
                  <a:gd fmla="*/ 44 h 104" name="T9"/>
                  <a:gd fmla="*/ 60 w 60" name="T10"/>
                  <a:gd fmla="*/ 0 h 104" name="T11"/>
                </a:gdLst>
                <a:cxnLst>
                  <a:cxn ang="0">
                    <a:pos x="T0" y="T1"/>
                  </a:cxn>
                  <a:cxn ang="0">
                    <a:pos x="T2" y="T3"/>
                  </a:cxn>
                  <a:cxn ang="0">
                    <a:pos x="T4" y="T5"/>
                  </a:cxn>
                  <a:cxn ang="0">
                    <a:pos x="T6" y="T7"/>
                  </a:cxn>
                  <a:cxn ang="0">
                    <a:pos x="T8" y="T9"/>
                  </a:cxn>
                  <a:cxn ang="0">
                    <a:pos x="T10" y="T11"/>
                  </a:cxn>
                </a:cxnLst>
                <a:rect b="b" l="0" r="r" t="0"/>
                <a:pathLst>
                  <a:path h="104" w="60">
                    <a:moveTo>
                      <a:pt x="60" y="0"/>
                    </a:moveTo>
                    <a:lnTo>
                      <a:pt x="60" y="0"/>
                    </a:lnTo>
                    <a:lnTo>
                      <a:pt x="0" y="54"/>
                    </a:lnTo>
                    <a:lnTo>
                      <a:pt x="0" y="104"/>
                    </a:lnTo>
                    <a:lnTo>
                      <a:pt x="60" y="44"/>
                    </a:lnTo>
                    <a:lnTo>
                      <a:pt x="60" y="0"/>
                    </a:lnTo>
                    <a:close/>
                  </a:path>
                </a:pathLst>
              </a:custGeom>
              <a:grpFill/>
              <a:ln>
                <a:noFill/>
              </a:ln>
            </p:spPr>
            <p:txBody>
              <a:bodyPr anchor="t" anchorCtr="0" bIns="45720" compatLnSpc="1" lIns="91440" numCol="1" rIns="91440" tIns="45720" vert="horz" wrap="square"/>
              <a:lstStyle/>
              <a:p>
                <a:endParaRPr altLang="en-US" lang="zh-CN"/>
              </a:p>
            </p:txBody>
          </p:sp>
          <p:sp>
            <p:nvSpPr>
              <p:cNvPr id="1215" name="Freeform 660"/>
              <p:cNvSpPr/>
              <p:nvPr/>
            </p:nvSpPr>
            <p:spPr bwMode="auto">
              <a:xfrm>
                <a:off x="4516" y="2069"/>
                <a:ext cx="60" cy="104"/>
              </a:xfrm>
              <a:custGeom>
                <a:gdLst>
                  <a:gd fmla="*/ 60 w 60" name="T0"/>
                  <a:gd fmla="*/ 0 h 104" name="T1"/>
                  <a:gd fmla="*/ 60 w 60" name="T2"/>
                  <a:gd fmla="*/ 0 h 104" name="T3"/>
                  <a:gd fmla="*/ 0 w 60" name="T4"/>
                  <a:gd fmla="*/ 54 h 104" name="T5"/>
                  <a:gd fmla="*/ 0 w 60" name="T6"/>
                  <a:gd fmla="*/ 104 h 104" name="T7"/>
                  <a:gd fmla="*/ 60 w 60" name="T8"/>
                  <a:gd fmla="*/ 44 h 104" name="T9"/>
                  <a:gd fmla="*/ 60 w 60" name="T10"/>
                  <a:gd fmla="*/ 0 h 104" name="T11"/>
                </a:gdLst>
                <a:cxnLst>
                  <a:cxn ang="0">
                    <a:pos x="T0" y="T1"/>
                  </a:cxn>
                  <a:cxn ang="0">
                    <a:pos x="T2" y="T3"/>
                  </a:cxn>
                  <a:cxn ang="0">
                    <a:pos x="T4" y="T5"/>
                  </a:cxn>
                  <a:cxn ang="0">
                    <a:pos x="T6" y="T7"/>
                  </a:cxn>
                  <a:cxn ang="0">
                    <a:pos x="T8" y="T9"/>
                  </a:cxn>
                  <a:cxn ang="0">
                    <a:pos x="T10" y="T11"/>
                  </a:cxn>
                </a:cxnLst>
                <a:rect b="b" l="0" r="r" t="0"/>
                <a:pathLst>
                  <a:path h="104" w="60">
                    <a:moveTo>
                      <a:pt x="60" y="0"/>
                    </a:moveTo>
                    <a:lnTo>
                      <a:pt x="60" y="0"/>
                    </a:lnTo>
                    <a:lnTo>
                      <a:pt x="0" y="54"/>
                    </a:lnTo>
                    <a:lnTo>
                      <a:pt x="0" y="104"/>
                    </a:lnTo>
                    <a:lnTo>
                      <a:pt x="60" y="44"/>
                    </a:lnTo>
                    <a:lnTo>
                      <a:pt x="60" y="0"/>
                    </a:lnTo>
                  </a:path>
                </a:pathLst>
              </a:custGeom>
              <a:grpFill/>
              <a:ln>
                <a:noFill/>
              </a:ln>
            </p:spPr>
            <p:txBody>
              <a:bodyPr anchor="t" anchorCtr="0" bIns="45720" compatLnSpc="1" lIns="91440" numCol="1" rIns="91440" tIns="45720" vert="horz" wrap="square"/>
              <a:lstStyle/>
              <a:p>
                <a:endParaRPr altLang="en-US" lang="zh-CN"/>
              </a:p>
            </p:txBody>
          </p:sp>
          <p:sp>
            <p:nvSpPr>
              <p:cNvPr id="1216" name="Freeform 661"/>
              <p:cNvSpPr/>
              <p:nvPr/>
            </p:nvSpPr>
            <p:spPr bwMode="auto">
              <a:xfrm>
                <a:off x="4600" y="2025"/>
                <a:ext cx="24" cy="64"/>
              </a:xfrm>
              <a:custGeom>
                <a:gdLst>
                  <a:gd fmla="*/ 24 w 24" name="T0"/>
                  <a:gd fmla="*/ 0 h 64" name="T1"/>
                  <a:gd fmla="*/ 0 w 24" name="T2"/>
                  <a:gd fmla="*/ 22 h 64" name="T3"/>
                  <a:gd fmla="*/ 0 w 24" name="T4"/>
                  <a:gd fmla="*/ 64 h 64" name="T5"/>
                  <a:gd fmla="*/ 24 w 24" name="T6"/>
                  <a:gd fmla="*/ 40 h 64" name="T7"/>
                  <a:gd fmla="*/ 24 w 24" name="T8"/>
                  <a:gd fmla="*/ 0 h 64" name="T9"/>
                </a:gdLst>
                <a:cxnLst>
                  <a:cxn ang="0">
                    <a:pos x="T0" y="T1"/>
                  </a:cxn>
                  <a:cxn ang="0">
                    <a:pos x="T2" y="T3"/>
                  </a:cxn>
                  <a:cxn ang="0">
                    <a:pos x="T4" y="T5"/>
                  </a:cxn>
                  <a:cxn ang="0">
                    <a:pos x="T6" y="T7"/>
                  </a:cxn>
                  <a:cxn ang="0">
                    <a:pos x="T8" y="T9"/>
                  </a:cxn>
                </a:cxnLst>
                <a:rect b="b" l="0" r="r" t="0"/>
                <a:pathLst>
                  <a:path h="64" w="24">
                    <a:moveTo>
                      <a:pt x="24" y="0"/>
                    </a:moveTo>
                    <a:lnTo>
                      <a:pt x="0" y="22"/>
                    </a:lnTo>
                    <a:lnTo>
                      <a:pt x="0" y="64"/>
                    </a:lnTo>
                    <a:lnTo>
                      <a:pt x="24" y="40"/>
                    </a:lnTo>
                    <a:lnTo>
                      <a:pt x="24" y="0"/>
                    </a:lnTo>
                    <a:close/>
                  </a:path>
                </a:pathLst>
              </a:custGeom>
              <a:grpFill/>
              <a:ln>
                <a:noFill/>
              </a:ln>
            </p:spPr>
            <p:txBody>
              <a:bodyPr anchor="t" anchorCtr="0" bIns="45720" compatLnSpc="1" lIns="91440" numCol="1" rIns="91440" tIns="45720" vert="horz" wrap="square"/>
              <a:lstStyle/>
              <a:p>
                <a:endParaRPr altLang="en-US" lang="zh-CN"/>
              </a:p>
            </p:txBody>
          </p:sp>
          <p:sp>
            <p:nvSpPr>
              <p:cNvPr id="1217" name="Freeform 662"/>
              <p:cNvSpPr/>
              <p:nvPr/>
            </p:nvSpPr>
            <p:spPr bwMode="auto">
              <a:xfrm>
                <a:off x="4600" y="2025"/>
                <a:ext cx="24" cy="64"/>
              </a:xfrm>
              <a:custGeom>
                <a:gdLst>
                  <a:gd fmla="*/ 24 w 24" name="T0"/>
                  <a:gd fmla="*/ 0 h 64" name="T1"/>
                  <a:gd fmla="*/ 0 w 24" name="T2"/>
                  <a:gd fmla="*/ 22 h 64" name="T3"/>
                  <a:gd fmla="*/ 0 w 24" name="T4"/>
                  <a:gd fmla="*/ 64 h 64" name="T5"/>
                  <a:gd fmla="*/ 24 w 24" name="T6"/>
                  <a:gd fmla="*/ 40 h 64" name="T7"/>
                  <a:gd fmla="*/ 24 w 24" name="T8"/>
                  <a:gd fmla="*/ 0 h 64" name="T9"/>
                </a:gdLst>
                <a:cxnLst>
                  <a:cxn ang="0">
                    <a:pos x="T0" y="T1"/>
                  </a:cxn>
                  <a:cxn ang="0">
                    <a:pos x="T2" y="T3"/>
                  </a:cxn>
                  <a:cxn ang="0">
                    <a:pos x="T4" y="T5"/>
                  </a:cxn>
                  <a:cxn ang="0">
                    <a:pos x="T6" y="T7"/>
                  </a:cxn>
                  <a:cxn ang="0">
                    <a:pos x="T8" y="T9"/>
                  </a:cxn>
                </a:cxnLst>
                <a:rect b="b" l="0" r="r" t="0"/>
                <a:pathLst>
                  <a:path h="64" w="24">
                    <a:moveTo>
                      <a:pt x="24" y="0"/>
                    </a:moveTo>
                    <a:lnTo>
                      <a:pt x="0" y="22"/>
                    </a:lnTo>
                    <a:lnTo>
                      <a:pt x="0" y="64"/>
                    </a:lnTo>
                    <a:lnTo>
                      <a:pt x="24" y="40"/>
                    </a:lnTo>
                    <a:lnTo>
                      <a:pt x="24" y="0"/>
                    </a:lnTo>
                  </a:path>
                </a:pathLst>
              </a:custGeom>
              <a:grpFill/>
              <a:ln>
                <a:noFill/>
              </a:ln>
            </p:spPr>
            <p:txBody>
              <a:bodyPr anchor="t" anchorCtr="0" bIns="45720" compatLnSpc="1" lIns="91440" numCol="1" rIns="91440" tIns="45720" vert="horz" wrap="square"/>
              <a:lstStyle/>
              <a:p>
                <a:endParaRPr altLang="en-US" lang="zh-CN"/>
              </a:p>
            </p:txBody>
          </p:sp>
          <p:sp>
            <p:nvSpPr>
              <p:cNvPr id="1218" name="Freeform 663"/>
              <p:cNvSpPr/>
              <p:nvPr/>
            </p:nvSpPr>
            <p:spPr bwMode="auto">
              <a:xfrm>
                <a:off x="4648" y="1960"/>
                <a:ext cx="46" cy="81"/>
              </a:xfrm>
              <a:custGeom>
                <a:gdLst>
                  <a:gd fmla="*/ 46 w 46" name="T0"/>
                  <a:gd fmla="*/ 0 h 81" name="T1"/>
                  <a:gd fmla="*/ 0 w 46" name="T2"/>
                  <a:gd fmla="*/ 43 h 81" name="T3"/>
                  <a:gd fmla="*/ 0 w 46" name="T4"/>
                  <a:gd fmla="*/ 81 h 81" name="T5"/>
                  <a:gd fmla="*/ 46 w 46" name="T6"/>
                  <a:gd fmla="*/ 33 h 81" name="T7"/>
                  <a:gd fmla="*/ 46 w 46" name="T8"/>
                  <a:gd fmla="*/ 0 h 81" name="T9"/>
                </a:gdLst>
                <a:cxnLst>
                  <a:cxn ang="0">
                    <a:pos x="T0" y="T1"/>
                  </a:cxn>
                  <a:cxn ang="0">
                    <a:pos x="T2" y="T3"/>
                  </a:cxn>
                  <a:cxn ang="0">
                    <a:pos x="T4" y="T5"/>
                  </a:cxn>
                  <a:cxn ang="0">
                    <a:pos x="T6" y="T7"/>
                  </a:cxn>
                  <a:cxn ang="0">
                    <a:pos x="T8" y="T9"/>
                  </a:cxn>
                </a:cxnLst>
                <a:rect b="b" l="0" r="r" t="0"/>
                <a:pathLst>
                  <a:path h="81" w="46">
                    <a:moveTo>
                      <a:pt x="46" y="0"/>
                    </a:moveTo>
                    <a:lnTo>
                      <a:pt x="0" y="43"/>
                    </a:lnTo>
                    <a:lnTo>
                      <a:pt x="0" y="81"/>
                    </a:lnTo>
                    <a:lnTo>
                      <a:pt x="46" y="33"/>
                    </a:lnTo>
                    <a:lnTo>
                      <a:pt x="46" y="0"/>
                    </a:lnTo>
                    <a:close/>
                  </a:path>
                </a:pathLst>
              </a:custGeom>
              <a:grpFill/>
              <a:ln>
                <a:noFill/>
              </a:ln>
            </p:spPr>
            <p:txBody>
              <a:bodyPr anchor="t" anchorCtr="0" bIns="45720" compatLnSpc="1" lIns="91440" numCol="1" rIns="91440" tIns="45720" vert="horz" wrap="square"/>
              <a:lstStyle/>
              <a:p>
                <a:endParaRPr altLang="en-US" lang="zh-CN"/>
              </a:p>
            </p:txBody>
          </p:sp>
          <p:sp>
            <p:nvSpPr>
              <p:cNvPr id="1219" name="Freeform 664"/>
              <p:cNvSpPr/>
              <p:nvPr/>
            </p:nvSpPr>
            <p:spPr bwMode="auto">
              <a:xfrm>
                <a:off x="4648" y="1960"/>
                <a:ext cx="46" cy="81"/>
              </a:xfrm>
              <a:custGeom>
                <a:gdLst>
                  <a:gd fmla="*/ 46 w 46" name="T0"/>
                  <a:gd fmla="*/ 0 h 81" name="T1"/>
                  <a:gd fmla="*/ 0 w 46" name="T2"/>
                  <a:gd fmla="*/ 43 h 81" name="T3"/>
                  <a:gd fmla="*/ 0 w 46" name="T4"/>
                  <a:gd fmla="*/ 81 h 81" name="T5"/>
                  <a:gd fmla="*/ 46 w 46" name="T6"/>
                  <a:gd fmla="*/ 33 h 81" name="T7"/>
                  <a:gd fmla="*/ 46 w 46" name="T8"/>
                  <a:gd fmla="*/ 0 h 81" name="T9"/>
                </a:gdLst>
                <a:cxnLst>
                  <a:cxn ang="0">
                    <a:pos x="T0" y="T1"/>
                  </a:cxn>
                  <a:cxn ang="0">
                    <a:pos x="T2" y="T3"/>
                  </a:cxn>
                  <a:cxn ang="0">
                    <a:pos x="T4" y="T5"/>
                  </a:cxn>
                  <a:cxn ang="0">
                    <a:pos x="T6" y="T7"/>
                  </a:cxn>
                  <a:cxn ang="0">
                    <a:pos x="T8" y="T9"/>
                  </a:cxn>
                </a:cxnLst>
                <a:rect b="b" l="0" r="r" t="0"/>
                <a:pathLst>
                  <a:path h="81" w="46">
                    <a:moveTo>
                      <a:pt x="46" y="0"/>
                    </a:moveTo>
                    <a:lnTo>
                      <a:pt x="0" y="43"/>
                    </a:lnTo>
                    <a:lnTo>
                      <a:pt x="0" y="81"/>
                    </a:lnTo>
                    <a:lnTo>
                      <a:pt x="46" y="33"/>
                    </a:lnTo>
                    <a:lnTo>
                      <a:pt x="46" y="0"/>
                    </a:lnTo>
                  </a:path>
                </a:pathLst>
              </a:custGeom>
              <a:grpFill/>
              <a:ln>
                <a:noFill/>
              </a:ln>
            </p:spPr>
            <p:txBody>
              <a:bodyPr anchor="t" anchorCtr="0" bIns="45720" compatLnSpc="1" lIns="91440" numCol="1" rIns="91440" tIns="45720" vert="horz" wrap="square"/>
              <a:lstStyle/>
              <a:p>
                <a:endParaRPr altLang="en-US" lang="zh-CN"/>
              </a:p>
            </p:txBody>
          </p:sp>
          <p:sp>
            <p:nvSpPr>
              <p:cNvPr id="1220" name="Freeform 665"/>
              <p:cNvSpPr/>
              <p:nvPr/>
            </p:nvSpPr>
            <p:spPr bwMode="auto">
              <a:xfrm>
                <a:off x="4740" y="1900"/>
                <a:ext cx="22" cy="46"/>
              </a:xfrm>
              <a:custGeom>
                <a:gdLst>
                  <a:gd fmla="*/ 22 w 22" name="T0"/>
                  <a:gd fmla="*/ 0 h 46" name="T1"/>
                  <a:gd fmla="*/ 22 w 22" name="T2"/>
                  <a:gd fmla="*/ 0 h 46" name="T3"/>
                  <a:gd fmla="*/ 0 w 22" name="T4"/>
                  <a:gd fmla="*/ 20 h 46" name="T5"/>
                  <a:gd fmla="*/ 0 w 22" name="T6"/>
                  <a:gd fmla="*/ 46 h 46" name="T7"/>
                  <a:gd fmla="*/ 22 w 22" name="T8"/>
                  <a:gd fmla="*/ 26 h 46" name="T9"/>
                  <a:gd fmla="*/ 22 w 22" name="T10"/>
                  <a:gd fmla="*/ 0 h 46" name="T11"/>
                </a:gdLst>
                <a:cxnLst>
                  <a:cxn ang="0">
                    <a:pos x="T0" y="T1"/>
                  </a:cxn>
                  <a:cxn ang="0">
                    <a:pos x="T2" y="T3"/>
                  </a:cxn>
                  <a:cxn ang="0">
                    <a:pos x="T4" y="T5"/>
                  </a:cxn>
                  <a:cxn ang="0">
                    <a:pos x="T6" y="T7"/>
                  </a:cxn>
                  <a:cxn ang="0">
                    <a:pos x="T8" y="T9"/>
                  </a:cxn>
                  <a:cxn ang="0">
                    <a:pos x="T10" y="T11"/>
                  </a:cxn>
                </a:cxnLst>
                <a:rect b="b" l="0" r="r" t="0"/>
                <a:pathLst>
                  <a:path h="46" w="22">
                    <a:moveTo>
                      <a:pt x="22" y="0"/>
                    </a:moveTo>
                    <a:lnTo>
                      <a:pt x="22" y="0"/>
                    </a:lnTo>
                    <a:lnTo>
                      <a:pt x="0" y="20"/>
                    </a:lnTo>
                    <a:lnTo>
                      <a:pt x="0" y="46"/>
                    </a:lnTo>
                    <a:lnTo>
                      <a:pt x="22" y="26"/>
                    </a:lnTo>
                    <a:lnTo>
                      <a:pt x="22" y="0"/>
                    </a:lnTo>
                    <a:close/>
                  </a:path>
                </a:pathLst>
              </a:custGeom>
              <a:grpFill/>
              <a:ln>
                <a:noFill/>
              </a:ln>
            </p:spPr>
            <p:txBody>
              <a:bodyPr anchor="t" anchorCtr="0" bIns="45720" compatLnSpc="1" lIns="91440" numCol="1" rIns="91440" tIns="45720" vert="horz" wrap="square"/>
              <a:lstStyle/>
              <a:p>
                <a:endParaRPr altLang="en-US" lang="zh-CN"/>
              </a:p>
            </p:txBody>
          </p:sp>
          <p:sp>
            <p:nvSpPr>
              <p:cNvPr id="1221" name="Freeform 666"/>
              <p:cNvSpPr/>
              <p:nvPr/>
            </p:nvSpPr>
            <p:spPr bwMode="auto">
              <a:xfrm>
                <a:off x="4740" y="1900"/>
                <a:ext cx="22" cy="46"/>
              </a:xfrm>
              <a:custGeom>
                <a:gdLst>
                  <a:gd fmla="*/ 22 w 22" name="T0"/>
                  <a:gd fmla="*/ 0 h 46" name="T1"/>
                  <a:gd fmla="*/ 22 w 22" name="T2"/>
                  <a:gd fmla="*/ 0 h 46" name="T3"/>
                  <a:gd fmla="*/ 0 w 22" name="T4"/>
                  <a:gd fmla="*/ 20 h 46" name="T5"/>
                  <a:gd fmla="*/ 0 w 22" name="T6"/>
                  <a:gd fmla="*/ 46 h 46" name="T7"/>
                  <a:gd fmla="*/ 22 w 22" name="T8"/>
                  <a:gd fmla="*/ 26 h 46" name="T9"/>
                  <a:gd fmla="*/ 22 w 22" name="T10"/>
                  <a:gd fmla="*/ 0 h 46" name="T11"/>
                </a:gdLst>
                <a:cxnLst>
                  <a:cxn ang="0">
                    <a:pos x="T0" y="T1"/>
                  </a:cxn>
                  <a:cxn ang="0">
                    <a:pos x="T2" y="T3"/>
                  </a:cxn>
                  <a:cxn ang="0">
                    <a:pos x="T4" y="T5"/>
                  </a:cxn>
                  <a:cxn ang="0">
                    <a:pos x="T6" y="T7"/>
                  </a:cxn>
                  <a:cxn ang="0">
                    <a:pos x="T8" y="T9"/>
                  </a:cxn>
                  <a:cxn ang="0">
                    <a:pos x="T10" y="T11"/>
                  </a:cxn>
                </a:cxnLst>
                <a:rect b="b" l="0" r="r" t="0"/>
                <a:pathLst>
                  <a:path h="46" w="22">
                    <a:moveTo>
                      <a:pt x="22" y="0"/>
                    </a:moveTo>
                    <a:lnTo>
                      <a:pt x="22" y="0"/>
                    </a:lnTo>
                    <a:lnTo>
                      <a:pt x="0" y="20"/>
                    </a:lnTo>
                    <a:lnTo>
                      <a:pt x="0" y="46"/>
                    </a:lnTo>
                    <a:lnTo>
                      <a:pt x="22" y="26"/>
                    </a:lnTo>
                    <a:lnTo>
                      <a:pt x="22" y="0"/>
                    </a:lnTo>
                  </a:path>
                </a:pathLst>
              </a:custGeom>
              <a:grpFill/>
              <a:ln>
                <a:noFill/>
              </a:ln>
            </p:spPr>
            <p:txBody>
              <a:bodyPr anchor="t" anchorCtr="0" bIns="45720" compatLnSpc="1" lIns="91440" numCol="1" rIns="91440" tIns="45720" vert="horz" wrap="square"/>
              <a:lstStyle/>
              <a:p>
                <a:endParaRPr altLang="en-US" lang="zh-CN"/>
              </a:p>
            </p:txBody>
          </p:sp>
          <p:sp>
            <p:nvSpPr>
              <p:cNvPr id="1222" name="Freeform 667"/>
              <p:cNvSpPr/>
              <p:nvPr/>
            </p:nvSpPr>
            <p:spPr bwMode="auto">
              <a:xfrm>
                <a:off x="4582" y="2047"/>
                <a:ext cx="92" cy="132"/>
              </a:xfrm>
              <a:custGeom>
                <a:gdLst>
                  <a:gd fmla="*/ 92 w 92" name="T0"/>
                  <a:gd fmla="*/ 0 h 132" name="T1"/>
                  <a:gd fmla="*/ 92 w 92" name="T2"/>
                  <a:gd fmla="*/ 0 h 132" name="T3"/>
                  <a:gd fmla="*/ 0 w 92" name="T4"/>
                  <a:gd fmla="*/ 90 h 132" name="T5"/>
                  <a:gd fmla="*/ 0 w 92" name="T6"/>
                  <a:gd fmla="*/ 132 h 132" name="T7"/>
                  <a:gd fmla="*/ 92 w 92" name="T8"/>
                  <a:gd fmla="*/ 34 h 132" name="T9"/>
                  <a:gd fmla="*/ 92 w 92" name="T10"/>
                  <a:gd fmla="*/ 0 h 132" name="T11"/>
                </a:gdLst>
                <a:cxnLst>
                  <a:cxn ang="0">
                    <a:pos x="T0" y="T1"/>
                  </a:cxn>
                  <a:cxn ang="0">
                    <a:pos x="T2" y="T3"/>
                  </a:cxn>
                  <a:cxn ang="0">
                    <a:pos x="T4" y="T5"/>
                  </a:cxn>
                  <a:cxn ang="0">
                    <a:pos x="T6" y="T7"/>
                  </a:cxn>
                  <a:cxn ang="0">
                    <a:pos x="T8" y="T9"/>
                  </a:cxn>
                  <a:cxn ang="0">
                    <a:pos x="T10" y="T11"/>
                  </a:cxn>
                </a:cxnLst>
                <a:rect b="b" l="0" r="r" t="0"/>
                <a:pathLst>
                  <a:path h="132" w="92">
                    <a:moveTo>
                      <a:pt x="92" y="0"/>
                    </a:moveTo>
                    <a:lnTo>
                      <a:pt x="92" y="0"/>
                    </a:lnTo>
                    <a:lnTo>
                      <a:pt x="0" y="90"/>
                    </a:lnTo>
                    <a:lnTo>
                      <a:pt x="0" y="132"/>
                    </a:lnTo>
                    <a:lnTo>
                      <a:pt x="92" y="34"/>
                    </a:lnTo>
                    <a:lnTo>
                      <a:pt x="92" y="0"/>
                    </a:lnTo>
                    <a:close/>
                  </a:path>
                </a:pathLst>
              </a:custGeom>
              <a:grpFill/>
              <a:ln>
                <a:noFill/>
              </a:ln>
            </p:spPr>
            <p:txBody>
              <a:bodyPr anchor="t" anchorCtr="0" bIns="45720" compatLnSpc="1" lIns="91440" numCol="1" rIns="91440" tIns="45720" vert="horz" wrap="square"/>
              <a:lstStyle/>
              <a:p>
                <a:endParaRPr altLang="en-US" lang="zh-CN"/>
              </a:p>
            </p:txBody>
          </p:sp>
          <p:sp>
            <p:nvSpPr>
              <p:cNvPr id="1223" name="Freeform 668"/>
              <p:cNvSpPr/>
              <p:nvPr/>
            </p:nvSpPr>
            <p:spPr bwMode="auto">
              <a:xfrm>
                <a:off x="4582" y="2047"/>
                <a:ext cx="92" cy="132"/>
              </a:xfrm>
              <a:custGeom>
                <a:gdLst>
                  <a:gd fmla="*/ 92 w 92" name="T0"/>
                  <a:gd fmla="*/ 0 h 132" name="T1"/>
                  <a:gd fmla="*/ 92 w 92" name="T2"/>
                  <a:gd fmla="*/ 0 h 132" name="T3"/>
                  <a:gd fmla="*/ 0 w 92" name="T4"/>
                  <a:gd fmla="*/ 90 h 132" name="T5"/>
                  <a:gd fmla="*/ 0 w 92" name="T6"/>
                  <a:gd fmla="*/ 132 h 132" name="T7"/>
                  <a:gd fmla="*/ 92 w 92" name="T8"/>
                  <a:gd fmla="*/ 34 h 132" name="T9"/>
                  <a:gd fmla="*/ 92 w 92" name="T10"/>
                  <a:gd fmla="*/ 0 h 132" name="T11"/>
                </a:gdLst>
                <a:cxnLst>
                  <a:cxn ang="0">
                    <a:pos x="T0" y="T1"/>
                  </a:cxn>
                  <a:cxn ang="0">
                    <a:pos x="T2" y="T3"/>
                  </a:cxn>
                  <a:cxn ang="0">
                    <a:pos x="T4" y="T5"/>
                  </a:cxn>
                  <a:cxn ang="0">
                    <a:pos x="T6" y="T7"/>
                  </a:cxn>
                  <a:cxn ang="0">
                    <a:pos x="T8" y="T9"/>
                  </a:cxn>
                  <a:cxn ang="0">
                    <a:pos x="T10" y="T11"/>
                  </a:cxn>
                </a:cxnLst>
                <a:rect b="b" l="0" r="r" t="0"/>
                <a:pathLst>
                  <a:path h="132" w="92">
                    <a:moveTo>
                      <a:pt x="92" y="0"/>
                    </a:moveTo>
                    <a:lnTo>
                      <a:pt x="92" y="0"/>
                    </a:lnTo>
                    <a:lnTo>
                      <a:pt x="0" y="90"/>
                    </a:lnTo>
                    <a:lnTo>
                      <a:pt x="0" y="132"/>
                    </a:lnTo>
                    <a:lnTo>
                      <a:pt x="92" y="34"/>
                    </a:lnTo>
                    <a:lnTo>
                      <a:pt x="92" y="0"/>
                    </a:lnTo>
                  </a:path>
                </a:pathLst>
              </a:custGeom>
              <a:grpFill/>
              <a:ln>
                <a:noFill/>
              </a:ln>
            </p:spPr>
            <p:txBody>
              <a:bodyPr anchor="t" anchorCtr="0" bIns="45720" compatLnSpc="1" lIns="91440" numCol="1" rIns="91440" tIns="45720" vert="horz" wrap="square"/>
              <a:lstStyle/>
              <a:p>
                <a:endParaRPr altLang="en-US" lang="zh-CN"/>
              </a:p>
            </p:txBody>
          </p:sp>
          <p:sp>
            <p:nvSpPr>
              <p:cNvPr id="1224" name="Freeform 669"/>
              <p:cNvSpPr/>
              <p:nvPr/>
            </p:nvSpPr>
            <p:spPr bwMode="auto">
              <a:xfrm>
                <a:off x="4698" y="1962"/>
                <a:ext cx="64" cy="93"/>
              </a:xfrm>
              <a:custGeom>
                <a:gdLst>
                  <a:gd fmla="*/ 64 w 64" name="T0"/>
                  <a:gd fmla="*/ 0 h 93" name="T1"/>
                  <a:gd fmla="*/ 64 w 64" name="T2"/>
                  <a:gd fmla="*/ 0 h 93" name="T3"/>
                  <a:gd fmla="*/ 0 w 64" name="T4"/>
                  <a:gd fmla="*/ 61 h 93" name="T5"/>
                  <a:gd fmla="*/ 0 w 64" name="T6"/>
                  <a:gd fmla="*/ 93 h 93" name="T7"/>
                  <a:gd fmla="*/ 0 w 64" name="T8"/>
                  <a:gd fmla="*/ 93 h 93" name="T9"/>
                  <a:gd fmla="*/ 64 w 64" name="T10"/>
                  <a:gd fmla="*/ 25 h 93" name="T11"/>
                  <a:gd fmla="*/ 64 w 64" name="T12"/>
                  <a:gd fmla="*/ 0 h 93" name="T13"/>
                </a:gdLst>
                <a:cxnLst>
                  <a:cxn ang="0">
                    <a:pos x="T0" y="T1"/>
                  </a:cxn>
                  <a:cxn ang="0">
                    <a:pos x="T2" y="T3"/>
                  </a:cxn>
                  <a:cxn ang="0">
                    <a:pos x="T4" y="T5"/>
                  </a:cxn>
                  <a:cxn ang="0">
                    <a:pos x="T6" y="T7"/>
                  </a:cxn>
                  <a:cxn ang="0">
                    <a:pos x="T8" y="T9"/>
                  </a:cxn>
                  <a:cxn ang="0">
                    <a:pos x="T10" y="T11"/>
                  </a:cxn>
                  <a:cxn ang="0">
                    <a:pos x="T12" y="T13"/>
                  </a:cxn>
                </a:cxnLst>
                <a:rect b="b" l="0" r="r" t="0"/>
                <a:pathLst>
                  <a:path h="93" w="64">
                    <a:moveTo>
                      <a:pt x="64" y="0"/>
                    </a:moveTo>
                    <a:lnTo>
                      <a:pt x="64" y="0"/>
                    </a:lnTo>
                    <a:lnTo>
                      <a:pt x="0" y="61"/>
                    </a:lnTo>
                    <a:lnTo>
                      <a:pt x="0" y="93"/>
                    </a:lnTo>
                    <a:lnTo>
                      <a:pt x="0" y="93"/>
                    </a:lnTo>
                    <a:lnTo>
                      <a:pt x="64" y="25"/>
                    </a:lnTo>
                    <a:lnTo>
                      <a:pt x="64" y="0"/>
                    </a:lnTo>
                    <a:close/>
                  </a:path>
                </a:pathLst>
              </a:custGeom>
              <a:grpFill/>
              <a:ln>
                <a:noFill/>
              </a:ln>
            </p:spPr>
            <p:txBody>
              <a:bodyPr anchor="t" anchorCtr="0" bIns="45720" compatLnSpc="1" lIns="91440" numCol="1" rIns="91440" tIns="45720" vert="horz" wrap="square"/>
              <a:lstStyle/>
              <a:p>
                <a:endParaRPr altLang="en-US" lang="zh-CN"/>
              </a:p>
            </p:txBody>
          </p:sp>
          <p:sp>
            <p:nvSpPr>
              <p:cNvPr id="1225" name="Freeform 670"/>
              <p:cNvSpPr/>
              <p:nvPr/>
            </p:nvSpPr>
            <p:spPr bwMode="auto">
              <a:xfrm>
                <a:off x="4698" y="1962"/>
                <a:ext cx="64" cy="93"/>
              </a:xfrm>
              <a:custGeom>
                <a:gdLst>
                  <a:gd fmla="*/ 64 w 64" name="T0"/>
                  <a:gd fmla="*/ 0 h 93" name="T1"/>
                  <a:gd fmla="*/ 64 w 64" name="T2"/>
                  <a:gd fmla="*/ 0 h 93" name="T3"/>
                  <a:gd fmla="*/ 0 w 64" name="T4"/>
                  <a:gd fmla="*/ 61 h 93" name="T5"/>
                  <a:gd fmla="*/ 0 w 64" name="T6"/>
                  <a:gd fmla="*/ 93 h 93" name="T7"/>
                  <a:gd fmla="*/ 0 w 64" name="T8"/>
                  <a:gd fmla="*/ 93 h 93" name="T9"/>
                  <a:gd fmla="*/ 64 w 64" name="T10"/>
                  <a:gd fmla="*/ 25 h 93" name="T11"/>
                  <a:gd fmla="*/ 64 w 64" name="T12"/>
                  <a:gd fmla="*/ 0 h 93" name="T13"/>
                </a:gdLst>
                <a:cxnLst>
                  <a:cxn ang="0">
                    <a:pos x="T0" y="T1"/>
                  </a:cxn>
                  <a:cxn ang="0">
                    <a:pos x="T2" y="T3"/>
                  </a:cxn>
                  <a:cxn ang="0">
                    <a:pos x="T4" y="T5"/>
                  </a:cxn>
                  <a:cxn ang="0">
                    <a:pos x="T6" y="T7"/>
                  </a:cxn>
                  <a:cxn ang="0">
                    <a:pos x="T8" y="T9"/>
                  </a:cxn>
                  <a:cxn ang="0">
                    <a:pos x="T10" y="T11"/>
                  </a:cxn>
                  <a:cxn ang="0">
                    <a:pos x="T12" y="T13"/>
                  </a:cxn>
                </a:cxnLst>
                <a:rect b="b" l="0" r="r" t="0"/>
                <a:pathLst>
                  <a:path h="93" w="64">
                    <a:moveTo>
                      <a:pt x="64" y="0"/>
                    </a:moveTo>
                    <a:lnTo>
                      <a:pt x="64" y="0"/>
                    </a:lnTo>
                    <a:lnTo>
                      <a:pt x="0" y="61"/>
                    </a:lnTo>
                    <a:lnTo>
                      <a:pt x="0" y="93"/>
                    </a:lnTo>
                    <a:lnTo>
                      <a:pt x="0" y="93"/>
                    </a:lnTo>
                    <a:lnTo>
                      <a:pt x="64" y="25"/>
                    </a:lnTo>
                    <a:lnTo>
                      <a:pt x="64" y="0"/>
                    </a:lnTo>
                  </a:path>
                </a:pathLst>
              </a:custGeom>
              <a:grpFill/>
              <a:ln>
                <a:noFill/>
              </a:ln>
            </p:spPr>
            <p:txBody>
              <a:bodyPr anchor="t" anchorCtr="0" bIns="45720" compatLnSpc="1" lIns="91440" numCol="1" rIns="91440" tIns="45720" vert="horz" wrap="square"/>
              <a:lstStyle/>
              <a:p>
                <a:endParaRPr altLang="en-US" lang="zh-CN"/>
              </a:p>
            </p:txBody>
          </p:sp>
          <p:sp>
            <p:nvSpPr>
              <p:cNvPr id="1226" name="Freeform 671"/>
              <p:cNvSpPr/>
              <p:nvPr/>
            </p:nvSpPr>
            <p:spPr bwMode="auto">
              <a:xfrm>
                <a:off x="4558" y="2143"/>
                <a:ext cx="92" cy="138"/>
              </a:xfrm>
              <a:custGeom>
                <a:gdLst>
                  <a:gd fmla="*/ 92 w 92" name="T0"/>
                  <a:gd fmla="*/ 0 h 138" name="T1"/>
                  <a:gd fmla="*/ 92 w 92" name="T2"/>
                  <a:gd fmla="*/ 0 h 138" name="T3"/>
                  <a:gd fmla="*/ 0 w 92" name="T4"/>
                  <a:gd fmla="*/ 94 h 138" name="T5"/>
                  <a:gd fmla="*/ 0 w 92" name="T6"/>
                  <a:gd fmla="*/ 138 h 138" name="T7"/>
                  <a:gd fmla="*/ 92 w 92" name="T8"/>
                  <a:gd fmla="*/ 36 h 138" name="T9"/>
                  <a:gd fmla="*/ 92 w 92" name="T10"/>
                  <a:gd fmla="*/ 0 h 138" name="T11"/>
                </a:gdLst>
                <a:cxnLst>
                  <a:cxn ang="0">
                    <a:pos x="T0" y="T1"/>
                  </a:cxn>
                  <a:cxn ang="0">
                    <a:pos x="T2" y="T3"/>
                  </a:cxn>
                  <a:cxn ang="0">
                    <a:pos x="T4" y="T5"/>
                  </a:cxn>
                  <a:cxn ang="0">
                    <a:pos x="T6" y="T7"/>
                  </a:cxn>
                  <a:cxn ang="0">
                    <a:pos x="T8" y="T9"/>
                  </a:cxn>
                  <a:cxn ang="0">
                    <a:pos x="T10" y="T11"/>
                  </a:cxn>
                </a:cxnLst>
                <a:rect b="b" l="0" r="r" t="0"/>
                <a:pathLst>
                  <a:path h="138" w="92">
                    <a:moveTo>
                      <a:pt x="92" y="0"/>
                    </a:moveTo>
                    <a:lnTo>
                      <a:pt x="92" y="0"/>
                    </a:lnTo>
                    <a:lnTo>
                      <a:pt x="0" y="94"/>
                    </a:lnTo>
                    <a:lnTo>
                      <a:pt x="0" y="138"/>
                    </a:lnTo>
                    <a:lnTo>
                      <a:pt x="92" y="36"/>
                    </a:lnTo>
                    <a:lnTo>
                      <a:pt x="92" y="0"/>
                    </a:lnTo>
                    <a:close/>
                  </a:path>
                </a:pathLst>
              </a:custGeom>
              <a:grpFill/>
              <a:ln>
                <a:noFill/>
              </a:ln>
            </p:spPr>
            <p:txBody>
              <a:bodyPr anchor="t" anchorCtr="0" bIns="45720" compatLnSpc="1" lIns="91440" numCol="1" rIns="91440" tIns="45720" vert="horz" wrap="square"/>
              <a:lstStyle/>
              <a:p>
                <a:endParaRPr altLang="en-US" lang="zh-CN"/>
              </a:p>
            </p:txBody>
          </p:sp>
          <p:sp>
            <p:nvSpPr>
              <p:cNvPr id="1227" name="Freeform 672"/>
              <p:cNvSpPr/>
              <p:nvPr/>
            </p:nvSpPr>
            <p:spPr bwMode="auto">
              <a:xfrm>
                <a:off x="4558" y="2143"/>
                <a:ext cx="92" cy="138"/>
              </a:xfrm>
              <a:custGeom>
                <a:gdLst>
                  <a:gd fmla="*/ 92 w 92" name="T0"/>
                  <a:gd fmla="*/ 0 h 138" name="T1"/>
                  <a:gd fmla="*/ 92 w 92" name="T2"/>
                  <a:gd fmla="*/ 0 h 138" name="T3"/>
                  <a:gd fmla="*/ 0 w 92" name="T4"/>
                  <a:gd fmla="*/ 94 h 138" name="T5"/>
                  <a:gd fmla="*/ 0 w 92" name="T6"/>
                  <a:gd fmla="*/ 138 h 138" name="T7"/>
                  <a:gd fmla="*/ 92 w 92" name="T8"/>
                  <a:gd fmla="*/ 36 h 138" name="T9"/>
                  <a:gd fmla="*/ 92 w 92" name="T10"/>
                  <a:gd fmla="*/ 0 h 138" name="T11"/>
                </a:gdLst>
                <a:cxnLst>
                  <a:cxn ang="0">
                    <a:pos x="T0" y="T1"/>
                  </a:cxn>
                  <a:cxn ang="0">
                    <a:pos x="T2" y="T3"/>
                  </a:cxn>
                  <a:cxn ang="0">
                    <a:pos x="T4" y="T5"/>
                  </a:cxn>
                  <a:cxn ang="0">
                    <a:pos x="T6" y="T7"/>
                  </a:cxn>
                  <a:cxn ang="0">
                    <a:pos x="T8" y="T9"/>
                  </a:cxn>
                  <a:cxn ang="0">
                    <a:pos x="T10" y="T11"/>
                  </a:cxn>
                </a:cxnLst>
                <a:rect b="b" l="0" r="r" t="0"/>
                <a:pathLst>
                  <a:path h="138" w="92">
                    <a:moveTo>
                      <a:pt x="92" y="0"/>
                    </a:moveTo>
                    <a:lnTo>
                      <a:pt x="92" y="0"/>
                    </a:lnTo>
                    <a:lnTo>
                      <a:pt x="0" y="94"/>
                    </a:lnTo>
                    <a:lnTo>
                      <a:pt x="0" y="138"/>
                    </a:lnTo>
                    <a:lnTo>
                      <a:pt x="92" y="36"/>
                    </a:lnTo>
                    <a:lnTo>
                      <a:pt x="92" y="0"/>
                    </a:lnTo>
                  </a:path>
                </a:pathLst>
              </a:custGeom>
              <a:grpFill/>
              <a:ln>
                <a:noFill/>
              </a:ln>
            </p:spPr>
            <p:txBody>
              <a:bodyPr anchor="t" anchorCtr="0" bIns="45720" compatLnSpc="1" lIns="91440" numCol="1" rIns="91440" tIns="45720" vert="horz" wrap="square"/>
              <a:lstStyle/>
              <a:p>
                <a:endParaRPr altLang="en-US" lang="zh-CN"/>
              </a:p>
            </p:txBody>
          </p:sp>
          <p:sp>
            <p:nvSpPr>
              <p:cNvPr id="1228" name="Freeform 673"/>
              <p:cNvSpPr/>
              <p:nvPr/>
            </p:nvSpPr>
            <p:spPr bwMode="auto">
              <a:xfrm>
                <a:off x="4674" y="2073"/>
                <a:ext cx="44" cy="80"/>
              </a:xfrm>
              <a:custGeom>
                <a:gdLst>
                  <a:gd fmla="*/ 44 w 44" name="T0"/>
                  <a:gd fmla="*/ 0 h 80" name="T1"/>
                  <a:gd fmla="*/ 0 w 44" name="T2"/>
                  <a:gd fmla="*/ 46 h 80" name="T3"/>
                  <a:gd fmla="*/ 0 w 44" name="T4"/>
                  <a:gd fmla="*/ 80 h 80" name="T5"/>
                  <a:gd fmla="*/ 44 w 44" name="T6"/>
                  <a:gd fmla="*/ 30 h 80" name="T7"/>
                  <a:gd fmla="*/ 44 w 44" name="T8"/>
                  <a:gd fmla="*/ 0 h 80" name="T9"/>
                </a:gdLst>
                <a:cxnLst>
                  <a:cxn ang="0">
                    <a:pos x="T0" y="T1"/>
                  </a:cxn>
                  <a:cxn ang="0">
                    <a:pos x="T2" y="T3"/>
                  </a:cxn>
                  <a:cxn ang="0">
                    <a:pos x="T4" y="T5"/>
                  </a:cxn>
                  <a:cxn ang="0">
                    <a:pos x="T6" y="T7"/>
                  </a:cxn>
                  <a:cxn ang="0">
                    <a:pos x="T8" y="T9"/>
                  </a:cxn>
                </a:cxnLst>
                <a:rect b="b" l="0" r="r" t="0"/>
                <a:pathLst>
                  <a:path h="80" w="44">
                    <a:moveTo>
                      <a:pt x="44" y="0"/>
                    </a:moveTo>
                    <a:lnTo>
                      <a:pt x="0" y="46"/>
                    </a:lnTo>
                    <a:lnTo>
                      <a:pt x="0" y="80"/>
                    </a:lnTo>
                    <a:lnTo>
                      <a:pt x="44" y="30"/>
                    </a:lnTo>
                    <a:lnTo>
                      <a:pt x="44" y="0"/>
                    </a:lnTo>
                    <a:close/>
                  </a:path>
                </a:pathLst>
              </a:custGeom>
              <a:grpFill/>
              <a:ln>
                <a:noFill/>
              </a:ln>
            </p:spPr>
            <p:txBody>
              <a:bodyPr anchor="t" anchorCtr="0" bIns="45720" compatLnSpc="1" lIns="91440" numCol="1" rIns="91440" tIns="45720" vert="horz" wrap="square"/>
              <a:lstStyle/>
              <a:p>
                <a:endParaRPr altLang="en-US" lang="zh-CN"/>
              </a:p>
            </p:txBody>
          </p:sp>
          <p:sp>
            <p:nvSpPr>
              <p:cNvPr id="1229" name="Freeform 674"/>
              <p:cNvSpPr/>
              <p:nvPr/>
            </p:nvSpPr>
            <p:spPr bwMode="auto">
              <a:xfrm>
                <a:off x="4674" y="2073"/>
                <a:ext cx="44" cy="80"/>
              </a:xfrm>
              <a:custGeom>
                <a:gdLst>
                  <a:gd fmla="*/ 44 w 44" name="T0"/>
                  <a:gd fmla="*/ 0 h 80" name="T1"/>
                  <a:gd fmla="*/ 0 w 44" name="T2"/>
                  <a:gd fmla="*/ 46 h 80" name="T3"/>
                  <a:gd fmla="*/ 0 w 44" name="T4"/>
                  <a:gd fmla="*/ 80 h 80" name="T5"/>
                  <a:gd fmla="*/ 44 w 44" name="T6"/>
                  <a:gd fmla="*/ 30 h 80" name="T7"/>
                  <a:gd fmla="*/ 44 w 44" name="T8"/>
                  <a:gd fmla="*/ 0 h 80" name="T9"/>
                </a:gdLst>
                <a:cxnLst>
                  <a:cxn ang="0">
                    <a:pos x="T0" y="T1"/>
                  </a:cxn>
                  <a:cxn ang="0">
                    <a:pos x="T2" y="T3"/>
                  </a:cxn>
                  <a:cxn ang="0">
                    <a:pos x="T4" y="T5"/>
                  </a:cxn>
                  <a:cxn ang="0">
                    <a:pos x="T6" y="T7"/>
                  </a:cxn>
                  <a:cxn ang="0">
                    <a:pos x="T8" y="T9"/>
                  </a:cxn>
                </a:cxnLst>
                <a:rect b="b" l="0" r="r" t="0"/>
                <a:pathLst>
                  <a:path h="80" w="44">
                    <a:moveTo>
                      <a:pt x="44" y="0"/>
                    </a:moveTo>
                    <a:lnTo>
                      <a:pt x="0" y="46"/>
                    </a:lnTo>
                    <a:lnTo>
                      <a:pt x="0" y="80"/>
                    </a:lnTo>
                    <a:lnTo>
                      <a:pt x="44" y="30"/>
                    </a:lnTo>
                    <a:lnTo>
                      <a:pt x="44" y="0"/>
                    </a:lnTo>
                  </a:path>
                </a:pathLst>
              </a:custGeom>
              <a:grpFill/>
              <a:ln>
                <a:noFill/>
              </a:ln>
            </p:spPr>
            <p:txBody>
              <a:bodyPr anchor="t" anchorCtr="0" bIns="45720" compatLnSpc="1" lIns="91440" numCol="1" rIns="91440" tIns="45720" vert="horz" wrap="square"/>
              <a:lstStyle/>
              <a:p>
                <a:endParaRPr altLang="en-US" lang="zh-CN"/>
              </a:p>
            </p:txBody>
          </p:sp>
          <p:sp>
            <p:nvSpPr>
              <p:cNvPr id="1230" name="Freeform 675"/>
              <p:cNvSpPr/>
              <p:nvPr/>
            </p:nvSpPr>
            <p:spPr bwMode="auto">
              <a:xfrm>
                <a:off x="4754" y="2029"/>
                <a:ext cx="8" cy="34"/>
              </a:xfrm>
              <a:custGeom>
                <a:gdLst>
                  <a:gd fmla="*/ 8 w 8" name="T0"/>
                  <a:gd fmla="*/ 0 h 34" name="T1"/>
                  <a:gd fmla="*/ 8 w 8" name="T2"/>
                  <a:gd fmla="*/ 0 h 34" name="T3"/>
                  <a:gd fmla="*/ 0 w 8" name="T4"/>
                  <a:gd fmla="*/ 8 h 34" name="T5"/>
                  <a:gd fmla="*/ 0 w 8" name="T6"/>
                  <a:gd fmla="*/ 34 h 34" name="T7"/>
                  <a:gd fmla="*/ 8 w 8" name="T8"/>
                  <a:gd fmla="*/ 26 h 34" name="T9"/>
                  <a:gd fmla="*/ 8 w 8" name="T10"/>
                  <a:gd fmla="*/ 0 h 34" name="T11"/>
                </a:gdLst>
                <a:cxnLst>
                  <a:cxn ang="0">
                    <a:pos x="T0" y="T1"/>
                  </a:cxn>
                  <a:cxn ang="0">
                    <a:pos x="T2" y="T3"/>
                  </a:cxn>
                  <a:cxn ang="0">
                    <a:pos x="T4" y="T5"/>
                  </a:cxn>
                  <a:cxn ang="0">
                    <a:pos x="T6" y="T7"/>
                  </a:cxn>
                  <a:cxn ang="0">
                    <a:pos x="T8" y="T9"/>
                  </a:cxn>
                  <a:cxn ang="0">
                    <a:pos x="T10" y="T11"/>
                  </a:cxn>
                </a:cxnLst>
                <a:rect b="b" l="0" r="r" t="0"/>
                <a:pathLst>
                  <a:path h="34" w="8">
                    <a:moveTo>
                      <a:pt x="8" y="0"/>
                    </a:moveTo>
                    <a:lnTo>
                      <a:pt x="8" y="0"/>
                    </a:lnTo>
                    <a:lnTo>
                      <a:pt x="0" y="8"/>
                    </a:lnTo>
                    <a:lnTo>
                      <a:pt x="0" y="34"/>
                    </a:lnTo>
                    <a:lnTo>
                      <a:pt x="8" y="26"/>
                    </a:lnTo>
                    <a:lnTo>
                      <a:pt x="8" y="0"/>
                    </a:lnTo>
                    <a:close/>
                  </a:path>
                </a:pathLst>
              </a:custGeom>
              <a:grpFill/>
              <a:ln>
                <a:noFill/>
              </a:ln>
            </p:spPr>
            <p:txBody>
              <a:bodyPr anchor="t" anchorCtr="0" bIns="45720" compatLnSpc="1" lIns="91440" numCol="1" rIns="91440" tIns="45720" vert="horz" wrap="square"/>
              <a:lstStyle/>
              <a:p>
                <a:endParaRPr altLang="en-US" lang="zh-CN"/>
              </a:p>
            </p:txBody>
          </p:sp>
          <p:sp>
            <p:nvSpPr>
              <p:cNvPr id="1231" name="Freeform 676"/>
              <p:cNvSpPr/>
              <p:nvPr/>
            </p:nvSpPr>
            <p:spPr bwMode="auto">
              <a:xfrm>
                <a:off x="4754" y="2029"/>
                <a:ext cx="8" cy="34"/>
              </a:xfrm>
              <a:custGeom>
                <a:gdLst>
                  <a:gd fmla="*/ 8 w 8" name="T0"/>
                  <a:gd fmla="*/ 0 h 34" name="T1"/>
                  <a:gd fmla="*/ 8 w 8" name="T2"/>
                  <a:gd fmla="*/ 0 h 34" name="T3"/>
                  <a:gd fmla="*/ 0 w 8" name="T4"/>
                  <a:gd fmla="*/ 8 h 34" name="T5"/>
                  <a:gd fmla="*/ 0 w 8" name="T6"/>
                  <a:gd fmla="*/ 34 h 34" name="T7"/>
                  <a:gd fmla="*/ 8 w 8" name="T8"/>
                  <a:gd fmla="*/ 26 h 34" name="T9"/>
                  <a:gd fmla="*/ 8 w 8" name="T10"/>
                  <a:gd fmla="*/ 0 h 34" name="T11"/>
                </a:gdLst>
                <a:cxnLst>
                  <a:cxn ang="0">
                    <a:pos x="T0" y="T1"/>
                  </a:cxn>
                  <a:cxn ang="0">
                    <a:pos x="T2" y="T3"/>
                  </a:cxn>
                  <a:cxn ang="0">
                    <a:pos x="T4" y="T5"/>
                  </a:cxn>
                  <a:cxn ang="0">
                    <a:pos x="T6" y="T7"/>
                  </a:cxn>
                  <a:cxn ang="0">
                    <a:pos x="T8" y="T9"/>
                  </a:cxn>
                  <a:cxn ang="0">
                    <a:pos x="T10" y="T11"/>
                  </a:cxn>
                </a:cxnLst>
                <a:rect b="b" l="0" r="r" t="0"/>
                <a:pathLst>
                  <a:path h="34" w="8">
                    <a:moveTo>
                      <a:pt x="8" y="0"/>
                    </a:moveTo>
                    <a:lnTo>
                      <a:pt x="8" y="0"/>
                    </a:lnTo>
                    <a:lnTo>
                      <a:pt x="0" y="8"/>
                    </a:lnTo>
                    <a:lnTo>
                      <a:pt x="0" y="34"/>
                    </a:lnTo>
                    <a:lnTo>
                      <a:pt x="8" y="26"/>
                    </a:lnTo>
                    <a:lnTo>
                      <a:pt x="8" y="0"/>
                    </a:lnTo>
                  </a:path>
                </a:pathLst>
              </a:custGeom>
              <a:grpFill/>
              <a:ln>
                <a:noFill/>
              </a:ln>
            </p:spPr>
            <p:txBody>
              <a:bodyPr anchor="t" anchorCtr="0" bIns="45720" compatLnSpc="1" lIns="91440" numCol="1" rIns="91440" tIns="45720" vert="horz" wrap="square"/>
              <a:lstStyle/>
              <a:p>
                <a:endParaRPr altLang="en-US" lang="zh-CN"/>
              </a:p>
            </p:txBody>
          </p:sp>
          <p:sp>
            <p:nvSpPr>
              <p:cNvPr id="1232" name="Freeform 677"/>
              <p:cNvSpPr/>
              <p:nvPr/>
            </p:nvSpPr>
            <p:spPr bwMode="auto">
              <a:xfrm>
                <a:off x="4564" y="2267"/>
                <a:ext cx="36" cy="84"/>
              </a:xfrm>
              <a:custGeom>
                <a:gdLst>
                  <a:gd fmla="*/ 36 w 36" name="T0"/>
                  <a:gd fmla="*/ 0 h 84" name="T1"/>
                  <a:gd fmla="*/ 36 w 36" name="T2"/>
                  <a:gd fmla="*/ 0 h 84" name="T3"/>
                  <a:gd fmla="*/ 0 w 36" name="T4"/>
                  <a:gd fmla="*/ 40 h 84" name="T5"/>
                  <a:gd fmla="*/ 0 w 36" name="T6"/>
                  <a:gd fmla="*/ 84 h 84" name="T7"/>
                  <a:gd fmla="*/ 0 w 36" name="T8"/>
                  <a:gd fmla="*/ 84 h 84" name="T9"/>
                  <a:gd fmla="*/ 36 w 36" name="T10"/>
                  <a:gd fmla="*/ 42 h 84" name="T11"/>
                  <a:gd fmla="*/ 36 w 36" name="T12"/>
                  <a:gd fmla="*/ 0 h 84" name="T13"/>
                </a:gdLst>
                <a:cxnLst>
                  <a:cxn ang="0">
                    <a:pos x="T0" y="T1"/>
                  </a:cxn>
                  <a:cxn ang="0">
                    <a:pos x="T2" y="T3"/>
                  </a:cxn>
                  <a:cxn ang="0">
                    <a:pos x="T4" y="T5"/>
                  </a:cxn>
                  <a:cxn ang="0">
                    <a:pos x="T6" y="T7"/>
                  </a:cxn>
                  <a:cxn ang="0">
                    <a:pos x="T8" y="T9"/>
                  </a:cxn>
                  <a:cxn ang="0">
                    <a:pos x="T10" y="T11"/>
                  </a:cxn>
                  <a:cxn ang="0">
                    <a:pos x="T12" y="T13"/>
                  </a:cxn>
                </a:cxnLst>
                <a:rect b="b" l="0" r="r" t="0"/>
                <a:pathLst>
                  <a:path h="84" w="36">
                    <a:moveTo>
                      <a:pt x="36" y="0"/>
                    </a:moveTo>
                    <a:lnTo>
                      <a:pt x="36" y="0"/>
                    </a:lnTo>
                    <a:lnTo>
                      <a:pt x="0" y="40"/>
                    </a:lnTo>
                    <a:lnTo>
                      <a:pt x="0" y="84"/>
                    </a:lnTo>
                    <a:lnTo>
                      <a:pt x="0" y="84"/>
                    </a:lnTo>
                    <a:lnTo>
                      <a:pt x="36" y="42"/>
                    </a:lnTo>
                    <a:lnTo>
                      <a:pt x="36" y="0"/>
                    </a:lnTo>
                    <a:close/>
                  </a:path>
                </a:pathLst>
              </a:custGeom>
              <a:grpFill/>
              <a:ln>
                <a:noFill/>
              </a:ln>
            </p:spPr>
            <p:txBody>
              <a:bodyPr anchor="t" anchorCtr="0" bIns="45720" compatLnSpc="1" lIns="91440" numCol="1" rIns="91440" tIns="45720" vert="horz" wrap="square"/>
              <a:lstStyle/>
              <a:p>
                <a:endParaRPr altLang="en-US" lang="zh-CN"/>
              </a:p>
            </p:txBody>
          </p:sp>
          <p:sp>
            <p:nvSpPr>
              <p:cNvPr id="1233" name="Freeform 678"/>
              <p:cNvSpPr/>
              <p:nvPr/>
            </p:nvSpPr>
            <p:spPr bwMode="auto">
              <a:xfrm>
                <a:off x="4564" y="2267"/>
                <a:ext cx="36" cy="84"/>
              </a:xfrm>
              <a:custGeom>
                <a:gdLst>
                  <a:gd fmla="*/ 36 w 36" name="T0"/>
                  <a:gd fmla="*/ 0 h 84" name="T1"/>
                  <a:gd fmla="*/ 36 w 36" name="T2"/>
                  <a:gd fmla="*/ 0 h 84" name="T3"/>
                  <a:gd fmla="*/ 0 w 36" name="T4"/>
                  <a:gd fmla="*/ 40 h 84" name="T5"/>
                  <a:gd fmla="*/ 0 w 36" name="T6"/>
                  <a:gd fmla="*/ 84 h 84" name="T7"/>
                  <a:gd fmla="*/ 0 w 36" name="T8"/>
                  <a:gd fmla="*/ 84 h 84" name="T9"/>
                  <a:gd fmla="*/ 36 w 36" name="T10"/>
                  <a:gd fmla="*/ 42 h 84" name="T11"/>
                  <a:gd fmla="*/ 36 w 36" name="T12"/>
                  <a:gd fmla="*/ 0 h 84" name="T13"/>
                </a:gdLst>
                <a:cxnLst>
                  <a:cxn ang="0">
                    <a:pos x="T0" y="T1"/>
                  </a:cxn>
                  <a:cxn ang="0">
                    <a:pos x="T2" y="T3"/>
                  </a:cxn>
                  <a:cxn ang="0">
                    <a:pos x="T4" y="T5"/>
                  </a:cxn>
                  <a:cxn ang="0">
                    <a:pos x="T6" y="T7"/>
                  </a:cxn>
                  <a:cxn ang="0">
                    <a:pos x="T8" y="T9"/>
                  </a:cxn>
                  <a:cxn ang="0">
                    <a:pos x="T10" y="T11"/>
                  </a:cxn>
                  <a:cxn ang="0">
                    <a:pos x="T12" y="T13"/>
                  </a:cxn>
                </a:cxnLst>
                <a:rect b="b" l="0" r="r" t="0"/>
                <a:pathLst>
                  <a:path h="84" w="36">
                    <a:moveTo>
                      <a:pt x="36" y="0"/>
                    </a:moveTo>
                    <a:lnTo>
                      <a:pt x="36" y="0"/>
                    </a:lnTo>
                    <a:lnTo>
                      <a:pt x="0" y="40"/>
                    </a:lnTo>
                    <a:lnTo>
                      <a:pt x="0" y="84"/>
                    </a:lnTo>
                    <a:lnTo>
                      <a:pt x="0" y="84"/>
                    </a:lnTo>
                    <a:lnTo>
                      <a:pt x="36" y="42"/>
                    </a:lnTo>
                    <a:lnTo>
                      <a:pt x="36" y="0"/>
                    </a:lnTo>
                  </a:path>
                </a:pathLst>
              </a:custGeom>
              <a:grpFill/>
              <a:ln>
                <a:noFill/>
              </a:ln>
            </p:spPr>
            <p:txBody>
              <a:bodyPr anchor="t" anchorCtr="0" bIns="45720" compatLnSpc="1" lIns="91440" numCol="1" rIns="91440" tIns="45720" vert="horz" wrap="square"/>
              <a:lstStyle/>
              <a:p>
                <a:endParaRPr altLang="en-US" lang="zh-CN"/>
              </a:p>
            </p:txBody>
          </p:sp>
          <p:sp>
            <p:nvSpPr>
              <p:cNvPr id="1234" name="Freeform 679"/>
              <p:cNvSpPr/>
              <p:nvPr/>
            </p:nvSpPr>
            <p:spPr bwMode="auto">
              <a:xfrm>
                <a:off x="4624" y="2093"/>
                <a:ext cx="138" cy="188"/>
              </a:xfrm>
              <a:custGeom>
                <a:gdLst>
                  <a:gd fmla="*/ 138 w 138" name="T0"/>
                  <a:gd fmla="*/ 0 h 188" name="T1"/>
                  <a:gd fmla="*/ 138 w 138" name="T2"/>
                  <a:gd fmla="*/ 0 h 188" name="T3"/>
                  <a:gd fmla="*/ 0 w 138" name="T4"/>
                  <a:gd fmla="*/ 148 h 188" name="T5"/>
                  <a:gd fmla="*/ 0 w 138" name="T6"/>
                  <a:gd fmla="*/ 188 h 188" name="T7"/>
                  <a:gd fmla="*/ 138 w 138" name="T8"/>
                  <a:gd fmla="*/ 24 h 188" name="T9"/>
                  <a:gd fmla="*/ 138 w 138" name="T10"/>
                  <a:gd fmla="*/ 0 h 188" name="T11"/>
                </a:gdLst>
                <a:cxnLst>
                  <a:cxn ang="0">
                    <a:pos x="T0" y="T1"/>
                  </a:cxn>
                  <a:cxn ang="0">
                    <a:pos x="T2" y="T3"/>
                  </a:cxn>
                  <a:cxn ang="0">
                    <a:pos x="T4" y="T5"/>
                  </a:cxn>
                  <a:cxn ang="0">
                    <a:pos x="T6" y="T7"/>
                  </a:cxn>
                  <a:cxn ang="0">
                    <a:pos x="T8" y="T9"/>
                  </a:cxn>
                  <a:cxn ang="0">
                    <a:pos x="T10" y="T11"/>
                  </a:cxn>
                </a:cxnLst>
                <a:rect b="b" l="0" r="r" t="0"/>
                <a:pathLst>
                  <a:path h="188" w="138">
                    <a:moveTo>
                      <a:pt x="138" y="0"/>
                    </a:moveTo>
                    <a:lnTo>
                      <a:pt x="138" y="0"/>
                    </a:lnTo>
                    <a:lnTo>
                      <a:pt x="0" y="148"/>
                    </a:lnTo>
                    <a:lnTo>
                      <a:pt x="0" y="188"/>
                    </a:lnTo>
                    <a:lnTo>
                      <a:pt x="138" y="24"/>
                    </a:lnTo>
                    <a:lnTo>
                      <a:pt x="138" y="0"/>
                    </a:lnTo>
                    <a:close/>
                  </a:path>
                </a:pathLst>
              </a:custGeom>
              <a:grpFill/>
              <a:ln>
                <a:noFill/>
              </a:ln>
            </p:spPr>
            <p:txBody>
              <a:bodyPr anchor="t" anchorCtr="0" bIns="45720" compatLnSpc="1" lIns="91440" numCol="1" rIns="91440" tIns="45720" vert="horz" wrap="square"/>
              <a:lstStyle/>
              <a:p>
                <a:endParaRPr altLang="en-US" lang="zh-CN"/>
              </a:p>
            </p:txBody>
          </p:sp>
          <p:sp>
            <p:nvSpPr>
              <p:cNvPr id="1235" name="Freeform 680"/>
              <p:cNvSpPr/>
              <p:nvPr/>
            </p:nvSpPr>
            <p:spPr bwMode="auto">
              <a:xfrm>
                <a:off x="4624" y="2093"/>
                <a:ext cx="138" cy="188"/>
              </a:xfrm>
              <a:custGeom>
                <a:gdLst>
                  <a:gd fmla="*/ 138 w 138" name="T0"/>
                  <a:gd fmla="*/ 0 h 188" name="T1"/>
                  <a:gd fmla="*/ 138 w 138" name="T2"/>
                  <a:gd fmla="*/ 0 h 188" name="T3"/>
                  <a:gd fmla="*/ 0 w 138" name="T4"/>
                  <a:gd fmla="*/ 148 h 188" name="T5"/>
                  <a:gd fmla="*/ 0 w 138" name="T6"/>
                  <a:gd fmla="*/ 188 h 188" name="T7"/>
                  <a:gd fmla="*/ 138 w 138" name="T8"/>
                  <a:gd fmla="*/ 24 h 188" name="T9"/>
                  <a:gd fmla="*/ 138 w 138" name="T10"/>
                  <a:gd fmla="*/ 0 h 188" name="T11"/>
                </a:gdLst>
                <a:cxnLst>
                  <a:cxn ang="0">
                    <a:pos x="T0" y="T1"/>
                  </a:cxn>
                  <a:cxn ang="0">
                    <a:pos x="T2" y="T3"/>
                  </a:cxn>
                  <a:cxn ang="0">
                    <a:pos x="T4" y="T5"/>
                  </a:cxn>
                  <a:cxn ang="0">
                    <a:pos x="T6" y="T7"/>
                  </a:cxn>
                  <a:cxn ang="0">
                    <a:pos x="T8" y="T9"/>
                  </a:cxn>
                  <a:cxn ang="0">
                    <a:pos x="T10" y="T11"/>
                  </a:cxn>
                </a:cxnLst>
                <a:rect b="b" l="0" r="r" t="0"/>
                <a:pathLst>
                  <a:path h="188" w="138">
                    <a:moveTo>
                      <a:pt x="138" y="0"/>
                    </a:moveTo>
                    <a:lnTo>
                      <a:pt x="138" y="0"/>
                    </a:lnTo>
                    <a:lnTo>
                      <a:pt x="0" y="148"/>
                    </a:lnTo>
                    <a:lnTo>
                      <a:pt x="0" y="188"/>
                    </a:lnTo>
                    <a:lnTo>
                      <a:pt x="138" y="24"/>
                    </a:lnTo>
                    <a:lnTo>
                      <a:pt x="138" y="0"/>
                    </a:lnTo>
                  </a:path>
                </a:pathLst>
              </a:custGeom>
              <a:grpFill/>
              <a:ln>
                <a:noFill/>
              </a:ln>
            </p:spPr>
            <p:txBody>
              <a:bodyPr anchor="t" anchorCtr="0" bIns="45720" compatLnSpc="1" lIns="91440" numCol="1" rIns="91440" tIns="45720" vert="horz" wrap="square"/>
              <a:lstStyle/>
              <a:p>
                <a:endParaRPr altLang="en-US" lang="zh-CN"/>
              </a:p>
            </p:txBody>
          </p:sp>
          <p:sp>
            <p:nvSpPr>
              <p:cNvPr id="1236" name="Freeform 681"/>
              <p:cNvSpPr/>
              <p:nvPr/>
            </p:nvSpPr>
            <p:spPr bwMode="auto">
              <a:xfrm>
                <a:off x="4678" y="2159"/>
                <a:ext cx="84" cy="128"/>
              </a:xfrm>
              <a:custGeom>
                <a:gdLst>
                  <a:gd fmla="*/ 84 w 84" name="T0"/>
                  <a:gd fmla="*/ 0 h 128" name="T1"/>
                  <a:gd fmla="*/ 84 w 84" name="T2"/>
                  <a:gd fmla="*/ 0 h 128" name="T3"/>
                  <a:gd fmla="*/ 0 w 84" name="T4"/>
                  <a:gd fmla="*/ 94 h 128" name="T5"/>
                  <a:gd fmla="*/ 0 w 84" name="T6"/>
                  <a:gd fmla="*/ 128 h 128" name="T7"/>
                  <a:gd fmla="*/ 84 w 84" name="T8"/>
                  <a:gd fmla="*/ 26 h 128" name="T9"/>
                  <a:gd fmla="*/ 84 w 84" name="T10"/>
                  <a:gd fmla="*/ 0 h 128" name="T11"/>
                </a:gdLst>
                <a:cxnLst>
                  <a:cxn ang="0">
                    <a:pos x="T0" y="T1"/>
                  </a:cxn>
                  <a:cxn ang="0">
                    <a:pos x="T2" y="T3"/>
                  </a:cxn>
                  <a:cxn ang="0">
                    <a:pos x="T4" y="T5"/>
                  </a:cxn>
                  <a:cxn ang="0">
                    <a:pos x="T6" y="T7"/>
                  </a:cxn>
                  <a:cxn ang="0">
                    <a:pos x="T8" y="T9"/>
                  </a:cxn>
                  <a:cxn ang="0">
                    <a:pos x="T10" y="T11"/>
                  </a:cxn>
                </a:cxnLst>
                <a:rect b="b" l="0" r="r" t="0"/>
                <a:pathLst>
                  <a:path h="128" w="84">
                    <a:moveTo>
                      <a:pt x="84" y="0"/>
                    </a:moveTo>
                    <a:lnTo>
                      <a:pt x="84" y="0"/>
                    </a:lnTo>
                    <a:lnTo>
                      <a:pt x="0" y="94"/>
                    </a:lnTo>
                    <a:lnTo>
                      <a:pt x="0" y="128"/>
                    </a:lnTo>
                    <a:lnTo>
                      <a:pt x="84" y="26"/>
                    </a:lnTo>
                    <a:lnTo>
                      <a:pt x="84" y="0"/>
                    </a:lnTo>
                    <a:close/>
                  </a:path>
                </a:pathLst>
              </a:custGeom>
              <a:grpFill/>
              <a:ln>
                <a:noFill/>
              </a:ln>
            </p:spPr>
            <p:txBody>
              <a:bodyPr anchor="t" anchorCtr="0" bIns="45720" compatLnSpc="1" lIns="91440" numCol="1" rIns="91440" tIns="45720" vert="horz" wrap="square"/>
              <a:lstStyle/>
              <a:p>
                <a:endParaRPr altLang="en-US" lang="zh-CN"/>
              </a:p>
            </p:txBody>
          </p:sp>
          <p:sp>
            <p:nvSpPr>
              <p:cNvPr id="1237" name="Freeform 682"/>
              <p:cNvSpPr/>
              <p:nvPr/>
            </p:nvSpPr>
            <p:spPr bwMode="auto">
              <a:xfrm>
                <a:off x="4678" y="2159"/>
                <a:ext cx="84" cy="128"/>
              </a:xfrm>
              <a:custGeom>
                <a:gdLst>
                  <a:gd fmla="*/ 84 w 84" name="T0"/>
                  <a:gd fmla="*/ 0 h 128" name="T1"/>
                  <a:gd fmla="*/ 84 w 84" name="T2"/>
                  <a:gd fmla="*/ 0 h 128" name="T3"/>
                  <a:gd fmla="*/ 0 w 84" name="T4"/>
                  <a:gd fmla="*/ 94 h 128" name="T5"/>
                  <a:gd fmla="*/ 0 w 84" name="T6"/>
                  <a:gd fmla="*/ 128 h 128" name="T7"/>
                  <a:gd fmla="*/ 84 w 84" name="T8"/>
                  <a:gd fmla="*/ 26 h 128" name="T9"/>
                  <a:gd fmla="*/ 84 w 84" name="T10"/>
                  <a:gd fmla="*/ 0 h 128" name="T11"/>
                </a:gdLst>
                <a:cxnLst>
                  <a:cxn ang="0">
                    <a:pos x="T0" y="T1"/>
                  </a:cxn>
                  <a:cxn ang="0">
                    <a:pos x="T2" y="T3"/>
                  </a:cxn>
                  <a:cxn ang="0">
                    <a:pos x="T4" y="T5"/>
                  </a:cxn>
                  <a:cxn ang="0">
                    <a:pos x="T6" y="T7"/>
                  </a:cxn>
                  <a:cxn ang="0">
                    <a:pos x="T8" y="T9"/>
                  </a:cxn>
                  <a:cxn ang="0">
                    <a:pos x="T10" y="T11"/>
                  </a:cxn>
                </a:cxnLst>
                <a:rect b="b" l="0" r="r" t="0"/>
                <a:pathLst>
                  <a:path h="128" w="84">
                    <a:moveTo>
                      <a:pt x="84" y="0"/>
                    </a:moveTo>
                    <a:lnTo>
                      <a:pt x="84" y="0"/>
                    </a:lnTo>
                    <a:lnTo>
                      <a:pt x="0" y="94"/>
                    </a:lnTo>
                    <a:lnTo>
                      <a:pt x="0" y="128"/>
                    </a:lnTo>
                    <a:lnTo>
                      <a:pt x="84" y="26"/>
                    </a:lnTo>
                    <a:lnTo>
                      <a:pt x="84" y="0"/>
                    </a:lnTo>
                  </a:path>
                </a:pathLst>
              </a:custGeom>
              <a:grpFill/>
              <a:ln>
                <a:noFill/>
              </a:ln>
            </p:spPr>
            <p:txBody>
              <a:bodyPr anchor="t" anchorCtr="0" bIns="45720" compatLnSpc="1" lIns="91440" numCol="1" rIns="91440" tIns="45720" vert="horz" wrap="square"/>
              <a:lstStyle/>
              <a:p>
                <a:endParaRPr altLang="en-US" lang="zh-CN"/>
              </a:p>
            </p:txBody>
          </p:sp>
          <p:sp>
            <p:nvSpPr>
              <p:cNvPr id="1238" name="Rectangle 683"/>
              <p:cNvSpPr>
                <a:spLocks noChangeArrowheads="1"/>
              </p:cNvSpPr>
              <p:nvPr/>
            </p:nvSpPr>
            <p:spPr bwMode="auto">
              <a:xfrm>
                <a:off x="4682" y="1332"/>
                <a:ext cx="1" cy="1"/>
              </a:xfrm>
              <a:prstGeom prst="rect">
                <a:avLst/>
              </a:prstGeom>
              <a:grpFill/>
              <a:ln>
                <a:noFill/>
              </a:ln>
            </p:spPr>
            <p:txBody>
              <a:bodyPr anchor="t" anchorCtr="0" bIns="45720" compatLnSpc="1" lIns="91440" numCol="1" rIns="91440" tIns="45720" vert="horz" wrap="square"/>
              <a:lstStyle/>
              <a:p>
                <a:endParaRPr altLang="en-US" lang="zh-CN"/>
              </a:p>
            </p:txBody>
          </p:sp>
          <p:sp>
            <p:nvSpPr>
              <p:cNvPr id="1239" name="Freeform 684"/>
              <p:cNvSpPr/>
              <p:nvPr/>
            </p:nvSpPr>
            <p:spPr bwMode="auto">
              <a:xfrm flipH="1">
                <a:off x="4682" y="1332"/>
                <a:ext cx="0" cy="0"/>
              </a:xfrm>
              <a:custGeom>
                <a:cxnLst>
                  <a:cxn ang="0">
                    <a:pos x="0" y="0"/>
                  </a:cxn>
                  <a:cxn ang="0">
                    <a:pos x="0" y="0"/>
                  </a:cxn>
                  <a:cxn ang="0">
                    <a:pos x="0" y="0"/>
                  </a:cxn>
                  <a:cxn ang="0">
                    <a:pos x="0" y="0"/>
                  </a:cxn>
                </a:cxnLst>
                <a:rect b="b" l="0" r="r" t="0"/>
                <a:pathLst>
                  <a:path>
                    <a:moveTo>
                      <a:pt x="0" y="0"/>
                    </a:moveTo>
                    <a:lnTo>
                      <a:pt x="0" y="0"/>
                    </a:lnTo>
                    <a:lnTo>
                      <a:pt x="0" y="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240" name="Freeform 685"/>
              <p:cNvSpPr/>
              <p:nvPr/>
            </p:nvSpPr>
            <p:spPr bwMode="auto">
              <a:xfrm flipH="1">
                <a:off x="4682" y="1332"/>
                <a:ext cx="0" cy="0"/>
              </a:xfrm>
              <a:custGeom>
                <a:cxnLst>
                  <a:cxn ang="0">
                    <a:pos x="0" y="0"/>
                  </a:cxn>
                  <a:cxn ang="0">
                    <a:pos x="0" y="0"/>
                  </a:cxn>
                  <a:cxn ang="0">
                    <a:pos x="0" y="0"/>
                  </a:cxn>
                  <a:cxn ang="0">
                    <a:pos x="0" y="0"/>
                  </a:cxn>
                  <a:cxn ang="0">
                    <a:pos x="0" y="0"/>
                  </a:cxn>
                  <a:cxn ang="0">
                    <a:pos x="0" y="0"/>
                  </a:cxn>
                </a:cxnLst>
                <a:rect b="b" l="0" r="r" t="0"/>
                <a:pathLst>
                  <a:path>
                    <a:moveTo>
                      <a:pt x="0" y="0"/>
                    </a:moveTo>
                    <a:lnTo>
                      <a:pt x="0" y="0"/>
                    </a:lnTo>
                    <a:lnTo>
                      <a:pt x="0" y="0"/>
                    </a:lnTo>
                    <a:lnTo>
                      <a:pt x="0" y="0"/>
                    </a:lnTo>
                    <a:lnTo>
                      <a:pt x="0" y="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241" name="Freeform 686"/>
              <p:cNvSpPr/>
              <p:nvPr/>
            </p:nvSpPr>
            <p:spPr bwMode="auto">
              <a:xfrm flipH="1">
                <a:off x="4682" y="1332"/>
                <a:ext cx="0" cy="0"/>
              </a:xfrm>
              <a:custGeom>
                <a:cxnLst>
                  <a:cxn ang="0">
                    <a:pos x="0" y="0"/>
                  </a:cxn>
                  <a:cxn ang="0">
                    <a:pos x="0" y="0"/>
                  </a:cxn>
                  <a:cxn ang="0">
                    <a:pos x="0" y="0"/>
                  </a:cxn>
                  <a:cxn ang="0">
                    <a:pos x="0" y="0"/>
                  </a:cxn>
                  <a:cxn ang="0">
                    <a:pos x="0" y="0"/>
                  </a:cxn>
                  <a:cxn ang="0">
                    <a:pos x="0" y="0"/>
                  </a:cxn>
                </a:cxnLst>
                <a:rect b="b" l="0" r="r" t="0"/>
                <a:pathLst>
                  <a:path>
                    <a:moveTo>
                      <a:pt x="0" y="0"/>
                    </a:moveTo>
                    <a:lnTo>
                      <a:pt x="0" y="0"/>
                    </a:lnTo>
                    <a:lnTo>
                      <a:pt x="0" y="0"/>
                    </a:lnTo>
                    <a:lnTo>
                      <a:pt x="0" y="0"/>
                    </a:lnTo>
                    <a:lnTo>
                      <a:pt x="0" y="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242" name="Rectangle 687"/>
              <p:cNvSpPr>
                <a:spLocks noChangeArrowheads="1"/>
              </p:cNvSpPr>
              <p:nvPr/>
            </p:nvSpPr>
            <p:spPr bwMode="auto">
              <a:xfrm>
                <a:off x="5550"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43" name="Rectangle 688"/>
              <p:cNvSpPr>
                <a:spLocks noChangeArrowheads="1"/>
              </p:cNvSpPr>
              <p:nvPr/>
            </p:nvSpPr>
            <p:spPr bwMode="auto">
              <a:xfrm>
                <a:off x="5570" y="16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44" name="Rectangle 689"/>
              <p:cNvSpPr>
                <a:spLocks noChangeArrowheads="1"/>
              </p:cNvSpPr>
              <p:nvPr/>
            </p:nvSpPr>
            <p:spPr bwMode="auto">
              <a:xfrm>
                <a:off x="5592"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45" name="Rectangle 690"/>
              <p:cNvSpPr>
                <a:spLocks noChangeArrowheads="1"/>
              </p:cNvSpPr>
              <p:nvPr/>
            </p:nvSpPr>
            <p:spPr bwMode="auto">
              <a:xfrm>
                <a:off x="5550" y="171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46" name="Rectangle 691"/>
              <p:cNvSpPr>
                <a:spLocks noChangeArrowheads="1"/>
              </p:cNvSpPr>
              <p:nvPr/>
            </p:nvSpPr>
            <p:spPr bwMode="auto">
              <a:xfrm>
                <a:off x="5570" y="1710"/>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47" name="Rectangle 692"/>
              <p:cNvSpPr>
                <a:spLocks noChangeArrowheads="1"/>
              </p:cNvSpPr>
              <p:nvPr/>
            </p:nvSpPr>
            <p:spPr bwMode="auto">
              <a:xfrm>
                <a:off x="5550" y="1768"/>
                <a:ext cx="206" cy="30"/>
              </a:xfrm>
              <a:prstGeom prst="rect">
                <a:avLst/>
              </a:prstGeom>
              <a:grpFill/>
              <a:ln>
                <a:noFill/>
              </a:ln>
            </p:spPr>
            <p:txBody>
              <a:bodyPr anchor="t" anchorCtr="0" bIns="45720" compatLnSpc="1" lIns="91440" numCol="1" rIns="91440" tIns="45720" vert="horz" wrap="square"/>
              <a:lstStyle/>
              <a:p>
                <a:endParaRPr altLang="en-US" lang="zh-CN"/>
              </a:p>
            </p:txBody>
          </p:sp>
          <p:sp>
            <p:nvSpPr>
              <p:cNvPr id="1248" name="Rectangle 693"/>
              <p:cNvSpPr>
                <a:spLocks noChangeArrowheads="1"/>
              </p:cNvSpPr>
              <p:nvPr/>
            </p:nvSpPr>
            <p:spPr bwMode="auto">
              <a:xfrm>
                <a:off x="5550" y="1824"/>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249" name="Rectangle 694"/>
              <p:cNvSpPr>
                <a:spLocks noChangeArrowheads="1"/>
              </p:cNvSpPr>
              <p:nvPr/>
            </p:nvSpPr>
            <p:spPr bwMode="auto">
              <a:xfrm>
                <a:off x="5570" y="1824"/>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250" name="Rectangle 695"/>
              <p:cNvSpPr>
                <a:spLocks noChangeArrowheads="1"/>
              </p:cNvSpPr>
              <p:nvPr/>
            </p:nvSpPr>
            <p:spPr bwMode="auto">
              <a:xfrm>
                <a:off x="5614" y="1824"/>
                <a:ext cx="56" cy="30"/>
              </a:xfrm>
              <a:prstGeom prst="rect">
                <a:avLst/>
              </a:prstGeom>
              <a:grpFill/>
              <a:ln>
                <a:noFill/>
              </a:ln>
            </p:spPr>
            <p:txBody>
              <a:bodyPr anchor="t" anchorCtr="0" bIns="45720" compatLnSpc="1" lIns="91440" numCol="1" rIns="91440" tIns="45720" vert="horz" wrap="square"/>
              <a:lstStyle/>
              <a:p>
                <a:endParaRPr altLang="en-US" lang="zh-CN"/>
              </a:p>
            </p:txBody>
          </p:sp>
          <p:sp>
            <p:nvSpPr>
              <p:cNvPr id="1251" name="Rectangle 696"/>
              <p:cNvSpPr>
                <a:spLocks noChangeArrowheads="1"/>
              </p:cNvSpPr>
              <p:nvPr/>
            </p:nvSpPr>
            <p:spPr bwMode="auto">
              <a:xfrm>
                <a:off x="5550" y="1936"/>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1252" name="Rectangle 697"/>
              <p:cNvSpPr>
                <a:spLocks noChangeArrowheads="1"/>
              </p:cNvSpPr>
              <p:nvPr/>
            </p:nvSpPr>
            <p:spPr bwMode="auto">
              <a:xfrm>
                <a:off x="5592" y="1936"/>
                <a:ext cx="100" cy="33"/>
              </a:xfrm>
              <a:prstGeom prst="rect">
                <a:avLst/>
              </a:prstGeom>
              <a:grpFill/>
              <a:ln>
                <a:noFill/>
              </a:ln>
            </p:spPr>
            <p:txBody>
              <a:bodyPr anchor="t" anchorCtr="0" bIns="45720" compatLnSpc="1" lIns="91440" numCol="1" rIns="91440" tIns="45720" vert="horz" wrap="square"/>
              <a:lstStyle/>
              <a:p>
                <a:endParaRPr altLang="en-US" lang="zh-CN"/>
              </a:p>
            </p:txBody>
          </p:sp>
          <p:sp>
            <p:nvSpPr>
              <p:cNvPr id="1253" name="Rectangle 698"/>
              <p:cNvSpPr>
                <a:spLocks noChangeArrowheads="1"/>
              </p:cNvSpPr>
              <p:nvPr/>
            </p:nvSpPr>
            <p:spPr bwMode="auto">
              <a:xfrm>
                <a:off x="5656" y="1993"/>
                <a:ext cx="36" cy="32"/>
              </a:xfrm>
              <a:prstGeom prst="rect">
                <a:avLst/>
              </a:prstGeom>
              <a:grpFill/>
              <a:ln>
                <a:noFill/>
              </a:ln>
            </p:spPr>
            <p:txBody>
              <a:bodyPr anchor="t" anchorCtr="0" bIns="45720" compatLnSpc="1" lIns="91440" numCol="1" rIns="91440" tIns="45720" vert="horz" wrap="square"/>
              <a:lstStyle/>
              <a:p>
                <a:endParaRPr altLang="en-US" lang="zh-CN"/>
              </a:p>
            </p:txBody>
          </p:sp>
          <p:sp>
            <p:nvSpPr>
              <p:cNvPr id="1254" name="Rectangle 699"/>
              <p:cNvSpPr>
                <a:spLocks noChangeArrowheads="1"/>
              </p:cNvSpPr>
              <p:nvPr/>
            </p:nvSpPr>
            <p:spPr bwMode="auto">
              <a:xfrm>
                <a:off x="5550" y="2049"/>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55" name="Rectangle 700"/>
              <p:cNvSpPr>
                <a:spLocks noChangeArrowheads="1"/>
              </p:cNvSpPr>
              <p:nvPr/>
            </p:nvSpPr>
            <p:spPr bwMode="auto">
              <a:xfrm>
                <a:off x="5592" y="2049"/>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1256" name="Rectangle 701"/>
              <p:cNvSpPr>
                <a:spLocks noChangeArrowheads="1"/>
              </p:cNvSpPr>
              <p:nvPr/>
            </p:nvSpPr>
            <p:spPr bwMode="auto">
              <a:xfrm>
                <a:off x="5570" y="216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57" name="Rectangle 702"/>
              <p:cNvSpPr>
                <a:spLocks noChangeArrowheads="1"/>
              </p:cNvSpPr>
              <p:nvPr/>
            </p:nvSpPr>
            <p:spPr bwMode="auto">
              <a:xfrm>
                <a:off x="5614" y="2161"/>
                <a:ext cx="20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58" name="Rectangle 703"/>
              <p:cNvSpPr>
                <a:spLocks noChangeArrowheads="1"/>
              </p:cNvSpPr>
              <p:nvPr/>
            </p:nvSpPr>
            <p:spPr bwMode="auto">
              <a:xfrm>
                <a:off x="5550" y="2329"/>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59" name="Rectangle 704"/>
              <p:cNvSpPr>
                <a:spLocks noChangeArrowheads="1"/>
              </p:cNvSpPr>
              <p:nvPr/>
            </p:nvSpPr>
            <p:spPr bwMode="auto">
              <a:xfrm>
                <a:off x="5592" y="2329"/>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1260" name="Rectangle 705"/>
              <p:cNvSpPr>
                <a:spLocks noChangeArrowheads="1"/>
              </p:cNvSpPr>
              <p:nvPr/>
            </p:nvSpPr>
            <p:spPr bwMode="auto">
              <a:xfrm>
                <a:off x="5656" y="2329"/>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61" name="Rectangle 706"/>
              <p:cNvSpPr>
                <a:spLocks noChangeArrowheads="1"/>
              </p:cNvSpPr>
              <p:nvPr/>
            </p:nvSpPr>
            <p:spPr bwMode="auto">
              <a:xfrm>
                <a:off x="5570" y="2387"/>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262" name="Rectangle 707"/>
              <p:cNvSpPr>
                <a:spLocks noChangeArrowheads="1"/>
              </p:cNvSpPr>
              <p:nvPr/>
            </p:nvSpPr>
            <p:spPr bwMode="auto">
              <a:xfrm>
                <a:off x="5570" y="2443"/>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263" name="Rectangle 708"/>
              <p:cNvSpPr>
                <a:spLocks noChangeArrowheads="1"/>
              </p:cNvSpPr>
              <p:nvPr/>
            </p:nvSpPr>
            <p:spPr bwMode="auto">
              <a:xfrm>
                <a:off x="5550" y="2499"/>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264" name="Rectangle 709"/>
              <p:cNvSpPr>
                <a:spLocks noChangeArrowheads="1"/>
              </p:cNvSpPr>
              <p:nvPr/>
            </p:nvSpPr>
            <p:spPr bwMode="auto">
              <a:xfrm>
                <a:off x="5592" y="2499"/>
                <a:ext cx="100" cy="30"/>
              </a:xfrm>
              <a:prstGeom prst="rect">
                <a:avLst/>
              </a:prstGeom>
              <a:grpFill/>
              <a:ln>
                <a:noFill/>
              </a:ln>
            </p:spPr>
            <p:txBody>
              <a:bodyPr anchor="t" anchorCtr="0" bIns="45720" compatLnSpc="1" lIns="91440" numCol="1" rIns="91440" tIns="45720" vert="horz" wrap="square"/>
              <a:lstStyle/>
              <a:p>
                <a:endParaRPr altLang="en-US" lang="zh-CN"/>
              </a:p>
            </p:txBody>
          </p:sp>
          <p:sp>
            <p:nvSpPr>
              <p:cNvPr id="1265" name="Rectangle 710"/>
              <p:cNvSpPr>
                <a:spLocks noChangeArrowheads="1"/>
              </p:cNvSpPr>
              <p:nvPr/>
            </p:nvSpPr>
            <p:spPr bwMode="auto">
              <a:xfrm>
                <a:off x="5550" y="2555"/>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66" name="Rectangle 711"/>
              <p:cNvSpPr>
                <a:spLocks noChangeArrowheads="1"/>
              </p:cNvSpPr>
              <p:nvPr/>
            </p:nvSpPr>
            <p:spPr bwMode="auto">
              <a:xfrm>
                <a:off x="5592" y="2611"/>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1267" name="Rectangle 712"/>
              <p:cNvSpPr>
                <a:spLocks noChangeArrowheads="1"/>
              </p:cNvSpPr>
              <p:nvPr/>
            </p:nvSpPr>
            <p:spPr bwMode="auto">
              <a:xfrm>
                <a:off x="5636" y="2611"/>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1268" name="Rectangle 713"/>
              <p:cNvSpPr>
                <a:spLocks noChangeArrowheads="1"/>
              </p:cNvSpPr>
              <p:nvPr/>
            </p:nvSpPr>
            <p:spPr bwMode="auto">
              <a:xfrm>
                <a:off x="5656" y="2611"/>
                <a:ext cx="14" cy="33"/>
              </a:xfrm>
              <a:prstGeom prst="rect">
                <a:avLst/>
              </a:prstGeom>
              <a:grpFill/>
              <a:ln>
                <a:noFill/>
              </a:ln>
            </p:spPr>
            <p:txBody>
              <a:bodyPr anchor="t" anchorCtr="0" bIns="45720" compatLnSpc="1" lIns="91440" numCol="1" rIns="91440" tIns="45720" vert="horz" wrap="square"/>
              <a:lstStyle/>
              <a:p>
                <a:endParaRPr altLang="en-US" lang="zh-CN"/>
              </a:p>
            </p:txBody>
          </p:sp>
          <p:sp>
            <p:nvSpPr>
              <p:cNvPr id="1269" name="Rectangle 714"/>
              <p:cNvSpPr>
                <a:spLocks noChangeArrowheads="1"/>
              </p:cNvSpPr>
              <p:nvPr/>
            </p:nvSpPr>
            <p:spPr bwMode="auto">
              <a:xfrm>
                <a:off x="5550" y="272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0" name="Rectangle 715"/>
              <p:cNvSpPr>
                <a:spLocks noChangeArrowheads="1"/>
              </p:cNvSpPr>
              <p:nvPr/>
            </p:nvSpPr>
            <p:spPr bwMode="auto">
              <a:xfrm>
                <a:off x="5592" y="2724"/>
                <a:ext cx="78"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1" name="Rectangle 716"/>
              <p:cNvSpPr>
                <a:spLocks noChangeArrowheads="1"/>
              </p:cNvSpPr>
              <p:nvPr/>
            </p:nvSpPr>
            <p:spPr bwMode="auto">
              <a:xfrm>
                <a:off x="5570" y="278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2" name="Rectangle 717"/>
              <p:cNvSpPr>
                <a:spLocks noChangeArrowheads="1"/>
              </p:cNvSpPr>
              <p:nvPr/>
            </p:nvSpPr>
            <p:spPr bwMode="auto">
              <a:xfrm>
                <a:off x="5614" y="2780"/>
                <a:ext cx="78"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3" name="Rectangle 718"/>
              <p:cNvSpPr>
                <a:spLocks noChangeArrowheads="1"/>
              </p:cNvSpPr>
              <p:nvPr/>
            </p:nvSpPr>
            <p:spPr bwMode="auto">
              <a:xfrm>
                <a:off x="5550" y="283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4" name="Rectangle 719"/>
              <p:cNvSpPr>
                <a:spLocks noChangeArrowheads="1"/>
              </p:cNvSpPr>
              <p:nvPr/>
            </p:nvSpPr>
            <p:spPr bwMode="auto">
              <a:xfrm>
                <a:off x="5592" y="283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5" name="Rectangle 720"/>
              <p:cNvSpPr>
                <a:spLocks noChangeArrowheads="1"/>
              </p:cNvSpPr>
              <p:nvPr/>
            </p:nvSpPr>
            <p:spPr bwMode="auto">
              <a:xfrm>
                <a:off x="5744"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6" name="Rectangle 721"/>
              <p:cNvSpPr>
                <a:spLocks noChangeArrowheads="1"/>
              </p:cNvSpPr>
              <p:nvPr/>
            </p:nvSpPr>
            <p:spPr bwMode="auto">
              <a:xfrm>
                <a:off x="5766"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7" name="Rectangle 722"/>
              <p:cNvSpPr>
                <a:spLocks noChangeArrowheads="1"/>
              </p:cNvSpPr>
              <p:nvPr/>
            </p:nvSpPr>
            <p:spPr bwMode="auto">
              <a:xfrm>
                <a:off x="5786" y="16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8" name="Rectangle 723"/>
              <p:cNvSpPr>
                <a:spLocks noChangeArrowheads="1"/>
              </p:cNvSpPr>
              <p:nvPr/>
            </p:nvSpPr>
            <p:spPr bwMode="auto">
              <a:xfrm>
                <a:off x="5680" y="171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9" name="Rectangle 724"/>
              <p:cNvSpPr>
                <a:spLocks noChangeArrowheads="1"/>
              </p:cNvSpPr>
              <p:nvPr/>
            </p:nvSpPr>
            <p:spPr bwMode="auto">
              <a:xfrm>
                <a:off x="5722" y="1710"/>
                <a:ext cx="256" cy="32"/>
              </a:xfrm>
              <a:prstGeom prst="rect">
                <a:avLst/>
              </a:prstGeom>
              <a:grpFill/>
              <a:ln>
                <a:noFill/>
              </a:ln>
            </p:spPr>
            <p:txBody>
              <a:bodyPr anchor="t" anchorCtr="0" bIns="45720" compatLnSpc="1" lIns="91440" numCol="1" rIns="91440" tIns="45720" vert="horz" wrap="square"/>
              <a:lstStyle/>
              <a:p>
                <a:endParaRPr altLang="en-US" lang="zh-CN"/>
              </a:p>
            </p:txBody>
          </p:sp>
          <p:sp>
            <p:nvSpPr>
              <p:cNvPr id="1280" name="Rectangle 725"/>
              <p:cNvSpPr>
                <a:spLocks noChangeArrowheads="1"/>
              </p:cNvSpPr>
              <p:nvPr/>
            </p:nvSpPr>
            <p:spPr bwMode="auto">
              <a:xfrm>
                <a:off x="5680" y="1824"/>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281" name="Rectangle 726"/>
              <p:cNvSpPr>
                <a:spLocks noChangeArrowheads="1"/>
              </p:cNvSpPr>
              <p:nvPr/>
            </p:nvSpPr>
            <p:spPr bwMode="auto">
              <a:xfrm>
                <a:off x="5786" y="1880"/>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282" name="Rectangle 727"/>
              <p:cNvSpPr>
                <a:spLocks noChangeArrowheads="1"/>
              </p:cNvSpPr>
              <p:nvPr/>
            </p:nvSpPr>
            <p:spPr bwMode="auto">
              <a:xfrm>
                <a:off x="5700" y="199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83" name="Rectangle 728"/>
              <p:cNvSpPr>
                <a:spLocks noChangeArrowheads="1"/>
              </p:cNvSpPr>
              <p:nvPr/>
            </p:nvSpPr>
            <p:spPr bwMode="auto">
              <a:xfrm>
                <a:off x="5786" y="2049"/>
                <a:ext cx="76" cy="32"/>
              </a:xfrm>
              <a:prstGeom prst="rect">
                <a:avLst/>
              </a:prstGeom>
              <a:grpFill/>
              <a:ln>
                <a:noFill/>
              </a:ln>
            </p:spPr>
            <p:txBody>
              <a:bodyPr anchor="t" anchorCtr="0" bIns="45720" compatLnSpc="1" lIns="91440" numCol="1" rIns="91440" tIns="45720" vert="horz" wrap="square"/>
              <a:lstStyle/>
              <a:p>
                <a:endParaRPr altLang="en-US" lang="zh-CN"/>
              </a:p>
            </p:txBody>
          </p:sp>
          <p:sp>
            <p:nvSpPr>
              <p:cNvPr id="1284" name="Rectangle 729"/>
              <p:cNvSpPr>
                <a:spLocks noChangeArrowheads="1"/>
              </p:cNvSpPr>
              <p:nvPr/>
            </p:nvSpPr>
            <p:spPr bwMode="auto">
              <a:xfrm>
                <a:off x="5636" y="2273"/>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1285" name="Rectangle 730"/>
              <p:cNvSpPr>
                <a:spLocks noChangeArrowheads="1"/>
              </p:cNvSpPr>
              <p:nvPr/>
            </p:nvSpPr>
            <p:spPr bwMode="auto">
              <a:xfrm>
                <a:off x="5744"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86" name="Rectangle 731"/>
              <p:cNvSpPr>
                <a:spLocks noChangeArrowheads="1"/>
              </p:cNvSpPr>
              <p:nvPr/>
            </p:nvSpPr>
            <p:spPr bwMode="auto">
              <a:xfrm>
                <a:off x="5786" y="22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87" name="Rectangle 732"/>
              <p:cNvSpPr>
                <a:spLocks noChangeArrowheads="1"/>
              </p:cNvSpPr>
              <p:nvPr/>
            </p:nvSpPr>
            <p:spPr bwMode="auto">
              <a:xfrm>
                <a:off x="5656" y="2387"/>
                <a:ext cx="100" cy="30"/>
              </a:xfrm>
              <a:prstGeom prst="rect">
                <a:avLst/>
              </a:prstGeom>
              <a:grpFill/>
              <a:ln>
                <a:noFill/>
              </a:ln>
            </p:spPr>
            <p:txBody>
              <a:bodyPr anchor="t" anchorCtr="0" bIns="45720" compatLnSpc="1" lIns="91440" numCol="1" rIns="91440" tIns="45720" vert="horz" wrap="square"/>
              <a:lstStyle/>
              <a:p>
                <a:endParaRPr altLang="en-US" lang="zh-CN"/>
              </a:p>
            </p:txBody>
          </p:sp>
          <p:sp>
            <p:nvSpPr>
              <p:cNvPr id="1288" name="Rectangle 733"/>
              <p:cNvSpPr>
                <a:spLocks noChangeArrowheads="1"/>
              </p:cNvSpPr>
              <p:nvPr/>
            </p:nvSpPr>
            <p:spPr bwMode="auto">
              <a:xfrm>
                <a:off x="5786" y="2387"/>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289" name="Rectangle 734"/>
              <p:cNvSpPr>
                <a:spLocks noChangeArrowheads="1"/>
              </p:cNvSpPr>
              <p:nvPr/>
            </p:nvSpPr>
            <p:spPr bwMode="auto">
              <a:xfrm>
                <a:off x="5786" y="2499"/>
                <a:ext cx="152" cy="30"/>
              </a:xfrm>
              <a:prstGeom prst="rect">
                <a:avLst/>
              </a:prstGeom>
              <a:grpFill/>
              <a:ln>
                <a:noFill/>
              </a:ln>
            </p:spPr>
            <p:txBody>
              <a:bodyPr anchor="t" anchorCtr="0" bIns="45720" compatLnSpc="1" lIns="91440" numCol="1" rIns="91440" tIns="45720" vert="horz" wrap="square"/>
              <a:lstStyle/>
              <a:p>
                <a:endParaRPr altLang="en-US" lang="zh-CN"/>
              </a:p>
            </p:txBody>
          </p:sp>
          <p:sp>
            <p:nvSpPr>
              <p:cNvPr id="1290" name="Rectangle 735"/>
              <p:cNvSpPr>
                <a:spLocks noChangeArrowheads="1"/>
              </p:cNvSpPr>
              <p:nvPr/>
            </p:nvSpPr>
            <p:spPr bwMode="auto">
              <a:xfrm>
                <a:off x="5786" y="2611"/>
                <a:ext cx="14" cy="33"/>
              </a:xfrm>
              <a:prstGeom prst="rect">
                <a:avLst/>
              </a:prstGeom>
              <a:grpFill/>
              <a:ln>
                <a:noFill/>
              </a:ln>
            </p:spPr>
            <p:txBody>
              <a:bodyPr anchor="t" anchorCtr="0" bIns="45720" compatLnSpc="1" lIns="91440" numCol="1" rIns="91440" tIns="45720" vert="horz" wrap="square"/>
              <a:lstStyle/>
              <a:p>
                <a:endParaRPr altLang="en-US" lang="zh-CN"/>
              </a:p>
            </p:txBody>
          </p:sp>
          <p:sp>
            <p:nvSpPr>
              <p:cNvPr id="1291" name="Rectangle 736"/>
              <p:cNvSpPr>
                <a:spLocks noChangeArrowheads="1"/>
              </p:cNvSpPr>
              <p:nvPr/>
            </p:nvSpPr>
            <p:spPr bwMode="auto">
              <a:xfrm>
                <a:off x="5700" y="2668"/>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2" name="Rectangle 737"/>
              <p:cNvSpPr>
                <a:spLocks noChangeArrowheads="1"/>
              </p:cNvSpPr>
              <p:nvPr/>
            </p:nvSpPr>
            <p:spPr bwMode="auto">
              <a:xfrm>
                <a:off x="5722" y="266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3" name="Rectangle 738"/>
              <p:cNvSpPr>
                <a:spLocks noChangeArrowheads="1"/>
              </p:cNvSpPr>
              <p:nvPr/>
            </p:nvSpPr>
            <p:spPr bwMode="auto">
              <a:xfrm>
                <a:off x="5786" y="2668"/>
                <a:ext cx="76"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4" name="Rectangle 739"/>
              <p:cNvSpPr>
                <a:spLocks noChangeArrowheads="1"/>
              </p:cNvSpPr>
              <p:nvPr/>
            </p:nvSpPr>
            <p:spPr bwMode="auto">
              <a:xfrm>
                <a:off x="5700" y="278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5" name="Rectangle 740"/>
              <p:cNvSpPr>
                <a:spLocks noChangeArrowheads="1"/>
              </p:cNvSpPr>
              <p:nvPr/>
            </p:nvSpPr>
            <p:spPr bwMode="auto">
              <a:xfrm>
                <a:off x="5592" y="289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6" name="Rectangle 741"/>
              <p:cNvSpPr>
                <a:spLocks noChangeArrowheads="1"/>
              </p:cNvSpPr>
              <p:nvPr/>
            </p:nvSpPr>
            <p:spPr bwMode="auto">
              <a:xfrm>
                <a:off x="5722" y="289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7" name="Rectangle 742"/>
              <p:cNvSpPr>
                <a:spLocks noChangeArrowheads="1"/>
              </p:cNvSpPr>
              <p:nvPr/>
            </p:nvSpPr>
            <p:spPr bwMode="auto">
              <a:xfrm>
                <a:off x="5550" y="29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8" name="Rectangle 743"/>
              <p:cNvSpPr>
                <a:spLocks noChangeArrowheads="1"/>
              </p:cNvSpPr>
              <p:nvPr/>
            </p:nvSpPr>
            <p:spPr bwMode="auto">
              <a:xfrm>
                <a:off x="5636" y="29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9" name="Rectangle 744"/>
              <p:cNvSpPr>
                <a:spLocks noChangeArrowheads="1"/>
              </p:cNvSpPr>
              <p:nvPr/>
            </p:nvSpPr>
            <p:spPr bwMode="auto">
              <a:xfrm>
                <a:off x="5658" y="2942"/>
                <a:ext cx="14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0" name="Rectangle 745"/>
              <p:cNvSpPr>
                <a:spLocks noChangeArrowheads="1"/>
              </p:cNvSpPr>
              <p:nvPr/>
            </p:nvSpPr>
            <p:spPr bwMode="auto">
              <a:xfrm>
                <a:off x="5656" y="299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1" name="Rectangle 746"/>
              <p:cNvSpPr>
                <a:spLocks noChangeArrowheads="1"/>
              </p:cNvSpPr>
              <p:nvPr/>
            </p:nvSpPr>
            <p:spPr bwMode="auto">
              <a:xfrm>
                <a:off x="5614" y="29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2" name="Rectangle 747"/>
              <p:cNvSpPr>
                <a:spLocks noChangeArrowheads="1"/>
              </p:cNvSpPr>
              <p:nvPr/>
            </p:nvSpPr>
            <p:spPr bwMode="auto">
              <a:xfrm>
                <a:off x="5550" y="30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3" name="Rectangle 748"/>
              <p:cNvSpPr>
                <a:spLocks noChangeArrowheads="1"/>
              </p:cNvSpPr>
              <p:nvPr/>
            </p:nvSpPr>
            <p:spPr bwMode="auto">
              <a:xfrm>
                <a:off x="5592" y="30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4" name="Rectangle 749"/>
              <p:cNvSpPr>
                <a:spLocks noChangeArrowheads="1"/>
              </p:cNvSpPr>
              <p:nvPr/>
            </p:nvSpPr>
            <p:spPr bwMode="auto">
              <a:xfrm>
                <a:off x="5614" y="30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5" name="Rectangle 750"/>
              <p:cNvSpPr>
                <a:spLocks noChangeArrowheads="1"/>
              </p:cNvSpPr>
              <p:nvPr/>
            </p:nvSpPr>
            <p:spPr bwMode="auto">
              <a:xfrm>
                <a:off x="5722" y="30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6" name="Rectangle 751"/>
              <p:cNvSpPr>
                <a:spLocks noChangeArrowheads="1"/>
              </p:cNvSpPr>
              <p:nvPr/>
            </p:nvSpPr>
            <p:spPr bwMode="auto">
              <a:xfrm>
                <a:off x="5550" y="31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7" name="Rectangle 752"/>
              <p:cNvSpPr>
                <a:spLocks noChangeArrowheads="1"/>
              </p:cNvSpPr>
              <p:nvPr/>
            </p:nvSpPr>
            <p:spPr bwMode="auto">
              <a:xfrm>
                <a:off x="5700" y="314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8" name="Rectangle 753"/>
              <p:cNvSpPr>
                <a:spLocks noChangeArrowheads="1"/>
              </p:cNvSpPr>
              <p:nvPr/>
            </p:nvSpPr>
            <p:spPr bwMode="auto">
              <a:xfrm>
                <a:off x="5614" y="319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9" name="Rectangle 754"/>
              <p:cNvSpPr>
                <a:spLocks noChangeArrowheads="1"/>
              </p:cNvSpPr>
              <p:nvPr/>
            </p:nvSpPr>
            <p:spPr bwMode="auto">
              <a:xfrm>
                <a:off x="5680" y="319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10" name="Rectangle 755"/>
              <p:cNvSpPr>
                <a:spLocks noChangeArrowheads="1"/>
              </p:cNvSpPr>
              <p:nvPr/>
            </p:nvSpPr>
            <p:spPr bwMode="auto">
              <a:xfrm>
                <a:off x="5550" y="3294"/>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1311" name="Rectangle 756"/>
              <p:cNvSpPr>
                <a:spLocks noChangeArrowheads="1"/>
              </p:cNvSpPr>
              <p:nvPr/>
            </p:nvSpPr>
            <p:spPr bwMode="auto">
              <a:xfrm>
                <a:off x="5656" y="3294"/>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1312" name="Rectangle 757"/>
              <p:cNvSpPr>
                <a:spLocks noChangeArrowheads="1"/>
              </p:cNvSpPr>
              <p:nvPr/>
            </p:nvSpPr>
            <p:spPr bwMode="auto">
              <a:xfrm>
                <a:off x="5614" y="334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13" name="Rectangle 758"/>
              <p:cNvSpPr>
                <a:spLocks noChangeArrowheads="1"/>
              </p:cNvSpPr>
              <p:nvPr/>
            </p:nvSpPr>
            <p:spPr bwMode="auto">
              <a:xfrm>
                <a:off x="5550" y="3393"/>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14" name="Rectangle 759"/>
              <p:cNvSpPr>
                <a:spLocks noChangeArrowheads="1"/>
              </p:cNvSpPr>
              <p:nvPr/>
            </p:nvSpPr>
            <p:spPr bwMode="auto">
              <a:xfrm>
                <a:off x="5656" y="3393"/>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315" name="Rectangle 760"/>
              <p:cNvSpPr>
                <a:spLocks noChangeArrowheads="1"/>
              </p:cNvSpPr>
              <p:nvPr/>
            </p:nvSpPr>
            <p:spPr bwMode="auto">
              <a:xfrm>
                <a:off x="5786" y="3393"/>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316" name="Rectangle 761"/>
              <p:cNvSpPr>
                <a:spLocks noChangeArrowheads="1"/>
              </p:cNvSpPr>
              <p:nvPr/>
            </p:nvSpPr>
            <p:spPr bwMode="auto">
              <a:xfrm>
                <a:off x="5786" y="3507"/>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317" name="Rectangle 762"/>
              <p:cNvSpPr>
                <a:spLocks noChangeArrowheads="1"/>
              </p:cNvSpPr>
              <p:nvPr/>
            </p:nvSpPr>
            <p:spPr bwMode="auto">
              <a:xfrm>
                <a:off x="5550" y="356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18" name="Rectangle 763"/>
              <p:cNvSpPr>
                <a:spLocks noChangeArrowheads="1"/>
              </p:cNvSpPr>
              <p:nvPr/>
            </p:nvSpPr>
            <p:spPr bwMode="auto">
              <a:xfrm>
                <a:off x="5656" y="3621"/>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319" name="Rectangle 764"/>
              <p:cNvSpPr>
                <a:spLocks noChangeArrowheads="1"/>
              </p:cNvSpPr>
              <p:nvPr/>
            </p:nvSpPr>
            <p:spPr bwMode="auto">
              <a:xfrm>
                <a:off x="5656" y="3675"/>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320" name="Rectangle 765"/>
              <p:cNvSpPr>
                <a:spLocks noChangeArrowheads="1"/>
              </p:cNvSpPr>
              <p:nvPr/>
            </p:nvSpPr>
            <p:spPr bwMode="auto">
              <a:xfrm>
                <a:off x="5786" y="3621"/>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321" name="Rectangle 766"/>
              <p:cNvSpPr>
                <a:spLocks noChangeArrowheads="1"/>
              </p:cNvSpPr>
              <p:nvPr/>
            </p:nvSpPr>
            <p:spPr bwMode="auto">
              <a:xfrm>
                <a:off x="5784" y="16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22" name="Rectangle 767"/>
              <p:cNvSpPr>
                <a:spLocks noChangeArrowheads="1"/>
              </p:cNvSpPr>
              <p:nvPr/>
            </p:nvSpPr>
            <p:spPr bwMode="auto">
              <a:xfrm>
                <a:off x="5806"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23" name="Rectangle 768"/>
              <p:cNvSpPr>
                <a:spLocks noChangeArrowheads="1"/>
              </p:cNvSpPr>
              <p:nvPr/>
            </p:nvSpPr>
            <p:spPr bwMode="auto">
              <a:xfrm>
                <a:off x="5828"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24" name="Rectangle 769"/>
              <p:cNvSpPr>
                <a:spLocks noChangeArrowheads="1"/>
              </p:cNvSpPr>
              <p:nvPr/>
            </p:nvSpPr>
            <p:spPr bwMode="auto">
              <a:xfrm>
                <a:off x="5870" y="16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25" name="Rectangle 770"/>
              <p:cNvSpPr>
                <a:spLocks noChangeArrowheads="1"/>
              </p:cNvSpPr>
              <p:nvPr/>
            </p:nvSpPr>
            <p:spPr bwMode="auto">
              <a:xfrm>
                <a:off x="5892"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26" name="Rectangle 771"/>
              <p:cNvSpPr>
                <a:spLocks noChangeArrowheads="1"/>
              </p:cNvSpPr>
              <p:nvPr/>
            </p:nvSpPr>
            <p:spPr bwMode="auto">
              <a:xfrm>
                <a:off x="5892" y="1768"/>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27" name="Rectangle 772"/>
              <p:cNvSpPr>
                <a:spLocks noChangeArrowheads="1"/>
              </p:cNvSpPr>
              <p:nvPr/>
            </p:nvSpPr>
            <p:spPr bwMode="auto">
              <a:xfrm>
                <a:off x="5806" y="1880"/>
                <a:ext cx="12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28" name="Rectangle 773"/>
              <p:cNvSpPr>
                <a:spLocks noChangeArrowheads="1"/>
              </p:cNvSpPr>
              <p:nvPr/>
            </p:nvSpPr>
            <p:spPr bwMode="auto">
              <a:xfrm>
                <a:off x="5784" y="2049"/>
                <a:ext cx="76" cy="32"/>
              </a:xfrm>
              <a:prstGeom prst="rect">
                <a:avLst/>
              </a:prstGeom>
              <a:grpFill/>
              <a:ln>
                <a:noFill/>
              </a:ln>
            </p:spPr>
            <p:txBody>
              <a:bodyPr anchor="t" anchorCtr="0" bIns="45720" compatLnSpc="1" lIns="91440" numCol="1" rIns="91440" tIns="45720" vert="horz" wrap="square"/>
              <a:lstStyle/>
              <a:p>
                <a:endParaRPr altLang="en-US" lang="zh-CN"/>
              </a:p>
            </p:txBody>
          </p:sp>
          <p:sp>
            <p:nvSpPr>
              <p:cNvPr id="1329" name="Rectangle 774"/>
              <p:cNvSpPr>
                <a:spLocks noChangeArrowheads="1"/>
              </p:cNvSpPr>
              <p:nvPr/>
            </p:nvSpPr>
            <p:spPr bwMode="auto">
              <a:xfrm>
                <a:off x="5592" y="2105"/>
                <a:ext cx="226" cy="32"/>
              </a:xfrm>
              <a:prstGeom prst="rect">
                <a:avLst/>
              </a:prstGeom>
              <a:grpFill/>
              <a:ln>
                <a:noFill/>
              </a:ln>
            </p:spPr>
            <p:txBody>
              <a:bodyPr anchor="t" anchorCtr="0" bIns="45720" compatLnSpc="1" lIns="91440" numCol="1" rIns="91440" tIns="45720" vert="horz" wrap="square"/>
              <a:lstStyle/>
              <a:p>
                <a:endParaRPr altLang="en-US" lang="zh-CN"/>
              </a:p>
            </p:txBody>
          </p:sp>
          <p:sp>
            <p:nvSpPr>
              <p:cNvPr id="1330" name="Rectangle 775"/>
              <p:cNvSpPr>
                <a:spLocks noChangeArrowheads="1"/>
              </p:cNvSpPr>
              <p:nvPr/>
            </p:nvSpPr>
            <p:spPr bwMode="auto">
              <a:xfrm>
                <a:off x="5850" y="2105"/>
                <a:ext cx="78" cy="32"/>
              </a:xfrm>
              <a:prstGeom prst="rect">
                <a:avLst/>
              </a:prstGeom>
              <a:grpFill/>
              <a:ln>
                <a:noFill/>
              </a:ln>
            </p:spPr>
            <p:txBody>
              <a:bodyPr anchor="t" anchorCtr="0" bIns="45720" compatLnSpc="1" lIns="91440" numCol="1" rIns="91440" tIns="45720" vert="horz" wrap="square"/>
              <a:lstStyle/>
              <a:p>
                <a:endParaRPr altLang="en-US" lang="zh-CN"/>
              </a:p>
            </p:txBody>
          </p:sp>
          <p:sp>
            <p:nvSpPr>
              <p:cNvPr id="1331" name="Rectangle 776"/>
              <p:cNvSpPr>
                <a:spLocks noChangeArrowheads="1"/>
              </p:cNvSpPr>
              <p:nvPr/>
            </p:nvSpPr>
            <p:spPr bwMode="auto">
              <a:xfrm>
                <a:off x="5684" y="2217"/>
                <a:ext cx="220" cy="32"/>
              </a:xfrm>
              <a:prstGeom prst="rect">
                <a:avLst/>
              </a:prstGeom>
              <a:grpFill/>
              <a:ln>
                <a:noFill/>
              </a:ln>
            </p:spPr>
            <p:txBody>
              <a:bodyPr anchor="t" anchorCtr="0" bIns="45720" compatLnSpc="1" lIns="91440" numCol="1" rIns="91440" tIns="45720" vert="horz" wrap="square"/>
              <a:lstStyle/>
              <a:p>
                <a:endParaRPr altLang="en-US" lang="zh-CN"/>
              </a:p>
            </p:txBody>
          </p:sp>
          <p:sp>
            <p:nvSpPr>
              <p:cNvPr id="1332" name="Rectangle 777"/>
              <p:cNvSpPr>
                <a:spLocks noChangeArrowheads="1"/>
              </p:cNvSpPr>
              <p:nvPr/>
            </p:nvSpPr>
            <p:spPr bwMode="auto">
              <a:xfrm>
                <a:off x="5784" y="22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33" name="Rectangle 778"/>
              <p:cNvSpPr>
                <a:spLocks noChangeArrowheads="1"/>
              </p:cNvSpPr>
              <p:nvPr/>
            </p:nvSpPr>
            <p:spPr bwMode="auto">
              <a:xfrm>
                <a:off x="5806"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34" name="Rectangle 779"/>
              <p:cNvSpPr>
                <a:spLocks noChangeArrowheads="1"/>
              </p:cNvSpPr>
              <p:nvPr/>
            </p:nvSpPr>
            <p:spPr bwMode="auto">
              <a:xfrm>
                <a:off x="5806" y="2387"/>
                <a:ext cx="12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35" name="Rectangle 780"/>
              <p:cNvSpPr>
                <a:spLocks noChangeArrowheads="1"/>
              </p:cNvSpPr>
              <p:nvPr/>
            </p:nvSpPr>
            <p:spPr bwMode="auto">
              <a:xfrm>
                <a:off x="5892" y="2443"/>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36" name="Rectangle 781"/>
              <p:cNvSpPr>
                <a:spLocks noChangeArrowheads="1"/>
              </p:cNvSpPr>
              <p:nvPr/>
            </p:nvSpPr>
            <p:spPr bwMode="auto">
              <a:xfrm>
                <a:off x="5784" y="2499"/>
                <a:ext cx="15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37" name="Rectangle 782"/>
              <p:cNvSpPr>
                <a:spLocks noChangeArrowheads="1"/>
              </p:cNvSpPr>
              <p:nvPr/>
            </p:nvSpPr>
            <p:spPr bwMode="auto">
              <a:xfrm>
                <a:off x="5784" y="2668"/>
                <a:ext cx="76" cy="32"/>
              </a:xfrm>
              <a:prstGeom prst="rect">
                <a:avLst/>
              </a:prstGeom>
              <a:grpFill/>
              <a:ln>
                <a:noFill/>
              </a:ln>
            </p:spPr>
            <p:txBody>
              <a:bodyPr anchor="t" anchorCtr="0" bIns="45720" compatLnSpc="1" lIns="91440" numCol="1" rIns="91440" tIns="45720" vert="horz" wrap="square"/>
              <a:lstStyle/>
              <a:p>
                <a:endParaRPr altLang="en-US" lang="zh-CN"/>
              </a:p>
            </p:txBody>
          </p:sp>
          <p:sp>
            <p:nvSpPr>
              <p:cNvPr id="1338" name="Rectangle 783"/>
              <p:cNvSpPr>
                <a:spLocks noChangeArrowheads="1"/>
              </p:cNvSpPr>
              <p:nvPr/>
            </p:nvSpPr>
            <p:spPr bwMode="auto">
              <a:xfrm>
                <a:off x="5892" y="266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39" name="Rectangle 784"/>
              <p:cNvSpPr>
                <a:spLocks noChangeArrowheads="1"/>
              </p:cNvSpPr>
              <p:nvPr/>
            </p:nvSpPr>
            <p:spPr bwMode="auto">
              <a:xfrm>
                <a:off x="5806" y="278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40" name="Rectangle 785"/>
              <p:cNvSpPr>
                <a:spLocks noChangeArrowheads="1"/>
              </p:cNvSpPr>
              <p:nvPr/>
            </p:nvSpPr>
            <p:spPr bwMode="auto">
              <a:xfrm>
                <a:off x="5828" y="2780"/>
                <a:ext cx="76" cy="32"/>
              </a:xfrm>
              <a:prstGeom prst="rect">
                <a:avLst/>
              </a:prstGeom>
              <a:grpFill/>
              <a:ln>
                <a:noFill/>
              </a:ln>
            </p:spPr>
            <p:txBody>
              <a:bodyPr anchor="t" anchorCtr="0" bIns="45720" compatLnSpc="1" lIns="91440" numCol="1" rIns="91440" tIns="45720" vert="horz" wrap="square"/>
              <a:lstStyle/>
              <a:p>
                <a:endParaRPr altLang="en-US" lang="zh-CN"/>
              </a:p>
            </p:txBody>
          </p:sp>
          <p:sp>
            <p:nvSpPr>
              <p:cNvPr id="1341" name="Rectangle 786"/>
              <p:cNvSpPr>
                <a:spLocks noChangeArrowheads="1"/>
              </p:cNvSpPr>
              <p:nvPr/>
            </p:nvSpPr>
            <p:spPr bwMode="auto">
              <a:xfrm>
                <a:off x="5914" y="16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42" name="Rectangle 787"/>
              <p:cNvSpPr>
                <a:spLocks noChangeArrowheads="1"/>
              </p:cNvSpPr>
              <p:nvPr/>
            </p:nvSpPr>
            <p:spPr bwMode="auto">
              <a:xfrm>
                <a:off x="5936"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43" name="Rectangle 788"/>
              <p:cNvSpPr>
                <a:spLocks noChangeArrowheads="1"/>
              </p:cNvSpPr>
              <p:nvPr/>
            </p:nvSpPr>
            <p:spPr bwMode="auto">
              <a:xfrm>
                <a:off x="5980"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44" name="Rectangle 789"/>
              <p:cNvSpPr>
                <a:spLocks noChangeArrowheads="1"/>
              </p:cNvSpPr>
              <p:nvPr/>
            </p:nvSpPr>
            <p:spPr bwMode="auto">
              <a:xfrm>
                <a:off x="6000" y="16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45" name="Rectangle 790"/>
              <p:cNvSpPr>
                <a:spLocks noChangeArrowheads="1"/>
              </p:cNvSpPr>
              <p:nvPr/>
            </p:nvSpPr>
            <p:spPr bwMode="auto">
              <a:xfrm>
                <a:off x="6022"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46" name="Rectangle 791"/>
              <p:cNvSpPr>
                <a:spLocks noChangeArrowheads="1"/>
              </p:cNvSpPr>
              <p:nvPr/>
            </p:nvSpPr>
            <p:spPr bwMode="auto">
              <a:xfrm>
                <a:off x="6022" y="1768"/>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47" name="Rectangle 792"/>
              <p:cNvSpPr>
                <a:spLocks noChangeArrowheads="1"/>
              </p:cNvSpPr>
              <p:nvPr/>
            </p:nvSpPr>
            <p:spPr bwMode="auto">
              <a:xfrm>
                <a:off x="5700" y="1824"/>
                <a:ext cx="228" cy="30"/>
              </a:xfrm>
              <a:prstGeom prst="rect">
                <a:avLst/>
              </a:prstGeom>
              <a:grpFill/>
              <a:ln>
                <a:noFill/>
              </a:ln>
            </p:spPr>
            <p:txBody>
              <a:bodyPr anchor="t" anchorCtr="0" bIns="45720" compatLnSpc="1" lIns="91440" numCol="1" rIns="91440" tIns="45720" vert="horz" wrap="square"/>
              <a:lstStyle/>
              <a:p>
                <a:endParaRPr altLang="en-US" lang="zh-CN"/>
              </a:p>
            </p:txBody>
          </p:sp>
          <p:sp>
            <p:nvSpPr>
              <p:cNvPr id="1348" name="Rectangle 793"/>
              <p:cNvSpPr>
                <a:spLocks noChangeArrowheads="1"/>
              </p:cNvSpPr>
              <p:nvPr/>
            </p:nvSpPr>
            <p:spPr bwMode="auto">
              <a:xfrm>
                <a:off x="5942" y="1824"/>
                <a:ext cx="7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49" name="Rectangle 794"/>
              <p:cNvSpPr>
                <a:spLocks noChangeArrowheads="1"/>
              </p:cNvSpPr>
              <p:nvPr/>
            </p:nvSpPr>
            <p:spPr bwMode="auto">
              <a:xfrm>
                <a:off x="6022" y="1824"/>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50" name="Rectangle 795"/>
              <p:cNvSpPr>
                <a:spLocks noChangeArrowheads="1"/>
              </p:cNvSpPr>
              <p:nvPr/>
            </p:nvSpPr>
            <p:spPr bwMode="auto">
              <a:xfrm>
                <a:off x="6022" y="188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51" name="Rectangle 796"/>
              <p:cNvSpPr>
                <a:spLocks noChangeArrowheads="1"/>
              </p:cNvSpPr>
              <p:nvPr/>
            </p:nvSpPr>
            <p:spPr bwMode="auto">
              <a:xfrm>
                <a:off x="5700" y="1936"/>
                <a:ext cx="228" cy="33"/>
              </a:xfrm>
              <a:prstGeom prst="rect">
                <a:avLst/>
              </a:prstGeom>
              <a:grpFill/>
              <a:ln>
                <a:noFill/>
              </a:ln>
            </p:spPr>
            <p:txBody>
              <a:bodyPr anchor="t" anchorCtr="0" bIns="45720" compatLnSpc="1" lIns="91440" numCol="1" rIns="91440" tIns="45720" vert="horz" wrap="square"/>
              <a:lstStyle/>
              <a:p>
                <a:endParaRPr altLang="en-US" lang="zh-CN"/>
              </a:p>
            </p:txBody>
          </p:sp>
          <p:sp>
            <p:nvSpPr>
              <p:cNvPr id="1352" name="Rectangle 797"/>
              <p:cNvSpPr>
                <a:spLocks noChangeArrowheads="1"/>
              </p:cNvSpPr>
              <p:nvPr/>
            </p:nvSpPr>
            <p:spPr bwMode="auto">
              <a:xfrm>
                <a:off x="5958" y="1936"/>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1353" name="Rectangle 798"/>
              <p:cNvSpPr>
                <a:spLocks noChangeArrowheads="1"/>
              </p:cNvSpPr>
              <p:nvPr/>
            </p:nvSpPr>
            <p:spPr bwMode="auto">
              <a:xfrm>
                <a:off x="5978" y="1936"/>
                <a:ext cx="36" cy="33"/>
              </a:xfrm>
              <a:prstGeom prst="rect">
                <a:avLst/>
              </a:prstGeom>
              <a:grpFill/>
              <a:ln>
                <a:noFill/>
              </a:ln>
            </p:spPr>
            <p:txBody>
              <a:bodyPr anchor="t" anchorCtr="0" bIns="45720" compatLnSpc="1" lIns="91440" numCol="1" rIns="91440" tIns="45720" vert="horz" wrap="square"/>
              <a:lstStyle/>
              <a:p>
                <a:endParaRPr altLang="en-US" lang="zh-CN"/>
              </a:p>
            </p:txBody>
          </p:sp>
          <p:sp>
            <p:nvSpPr>
              <p:cNvPr id="1354" name="Rectangle 799"/>
              <p:cNvSpPr>
                <a:spLocks noChangeArrowheads="1"/>
              </p:cNvSpPr>
              <p:nvPr/>
            </p:nvSpPr>
            <p:spPr bwMode="auto">
              <a:xfrm>
                <a:off x="5914" y="2049"/>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55" name="Rectangle 800"/>
              <p:cNvSpPr>
                <a:spLocks noChangeArrowheads="1"/>
              </p:cNvSpPr>
              <p:nvPr/>
            </p:nvSpPr>
            <p:spPr bwMode="auto">
              <a:xfrm>
                <a:off x="5958" y="2049"/>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56" name="Rectangle 801"/>
              <p:cNvSpPr>
                <a:spLocks noChangeArrowheads="1"/>
              </p:cNvSpPr>
              <p:nvPr/>
            </p:nvSpPr>
            <p:spPr bwMode="auto">
              <a:xfrm>
                <a:off x="6022" y="2049"/>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57" name="Rectangle 802"/>
              <p:cNvSpPr>
                <a:spLocks noChangeArrowheads="1"/>
              </p:cNvSpPr>
              <p:nvPr/>
            </p:nvSpPr>
            <p:spPr bwMode="auto">
              <a:xfrm>
                <a:off x="5936" y="21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58" name="Rectangle 803"/>
              <p:cNvSpPr>
                <a:spLocks noChangeArrowheads="1"/>
              </p:cNvSpPr>
              <p:nvPr/>
            </p:nvSpPr>
            <p:spPr bwMode="auto">
              <a:xfrm>
                <a:off x="6000" y="210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59" name="Rectangle 804"/>
              <p:cNvSpPr>
                <a:spLocks noChangeArrowheads="1"/>
              </p:cNvSpPr>
              <p:nvPr/>
            </p:nvSpPr>
            <p:spPr bwMode="auto">
              <a:xfrm>
                <a:off x="6022" y="21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60" name="Rectangle 805"/>
              <p:cNvSpPr>
                <a:spLocks noChangeArrowheads="1"/>
              </p:cNvSpPr>
              <p:nvPr/>
            </p:nvSpPr>
            <p:spPr bwMode="auto">
              <a:xfrm>
                <a:off x="5980" y="21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61" name="Rectangle 806"/>
              <p:cNvSpPr>
                <a:spLocks noChangeArrowheads="1"/>
              </p:cNvSpPr>
              <p:nvPr/>
            </p:nvSpPr>
            <p:spPr bwMode="auto">
              <a:xfrm>
                <a:off x="6022" y="21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62" name="Rectangle 807"/>
              <p:cNvSpPr>
                <a:spLocks noChangeArrowheads="1"/>
              </p:cNvSpPr>
              <p:nvPr/>
            </p:nvSpPr>
            <p:spPr bwMode="auto">
              <a:xfrm>
                <a:off x="5980" y="2217"/>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63" name="Rectangle 808"/>
              <p:cNvSpPr>
                <a:spLocks noChangeArrowheads="1"/>
              </p:cNvSpPr>
              <p:nvPr/>
            </p:nvSpPr>
            <p:spPr bwMode="auto">
              <a:xfrm>
                <a:off x="6022" y="221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64" name="Rectangle 809"/>
              <p:cNvSpPr>
                <a:spLocks noChangeArrowheads="1"/>
              </p:cNvSpPr>
              <p:nvPr/>
            </p:nvSpPr>
            <p:spPr bwMode="auto">
              <a:xfrm>
                <a:off x="5870" y="2273"/>
                <a:ext cx="58" cy="32"/>
              </a:xfrm>
              <a:prstGeom prst="rect">
                <a:avLst/>
              </a:prstGeom>
              <a:grpFill/>
              <a:ln>
                <a:noFill/>
              </a:ln>
            </p:spPr>
            <p:txBody>
              <a:bodyPr anchor="t" anchorCtr="0" bIns="45720" compatLnSpc="1" lIns="91440" numCol="1" rIns="91440" tIns="45720" vert="horz" wrap="square"/>
              <a:lstStyle/>
              <a:p>
                <a:endParaRPr altLang="en-US" lang="zh-CN"/>
              </a:p>
            </p:txBody>
          </p:sp>
          <p:sp>
            <p:nvSpPr>
              <p:cNvPr id="1365" name="Rectangle 810"/>
              <p:cNvSpPr>
                <a:spLocks noChangeArrowheads="1"/>
              </p:cNvSpPr>
              <p:nvPr/>
            </p:nvSpPr>
            <p:spPr bwMode="auto">
              <a:xfrm>
                <a:off x="5980" y="2273"/>
                <a:ext cx="12" cy="32"/>
              </a:xfrm>
              <a:prstGeom prst="rect">
                <a:avLst/>
              </a:prstGeom>
              <a:grpFill/>
              <a:ln>
                <a:noFill/>
              </a:ln>
            </p:spPr>
            <p:txBody>
              <a:bodyPr anchor="t" anchorCtr="0" bIns="45720" compatLnSpc="1" lIns="91440" numCol="1" rIns="91440" tIns="45720" vert="horz" wrap="square"/>
              <a:lstStyle/>
              <a:p>
                <a:endParaRPr altLang="en-US" lang="zh-CN"/>
              </a:p>
            </p:txBody>
          </p:sp>
        </p:grpSp>
        <p:grpSp>
          <p:nvGrpSpPr>
            <p:cNvPr id="371" name="Group 1012"/>
            <p:cNvGrpSpPr/>
            <p:nvPr/>
          </p:nvGrpSpPr>
          <p:grpSpPr>
            <a:xfrm>
              <a:off x="-3900818" y="-1035049"/>
              <a:ext cx="2209875" cy="4397375"/>
              <a:chOff x="4814" y="935"/>
              <a:chExt cx="1392" cy="2770"/>
            </a:xfrm>
            <a:grpFill/>
          </p:grpSpPr>
          <p:sp>
            <p:nvSpPr>
              <p:cNvPr id="966" name="Rectangle 812"/>
              <p:cNvSpPr>
                <a:spLocks noChangeArrowheads="1"/>
              </p:cNvSpPr>
              <p:nvPr/>
            </p:nvSpPr>
            <p:spPr bwMode="auto">
              <a:xfrm>
                <a:off x="6022"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67" name="Rectangle 813"/>
              <p:cNvSpPr>
                <a:spLocks noChangeArrowheads="1"/>
              </p:cNvSpPr>
              <p:nvPr/>
            </p:nvSpPr>
            <p:spPr bwMode="auto">
              <a:xfrm>
                <a:off x="6002" y="2329"/>
                <a:ext cx="32" cy="32"/>
              </a:xfrm>
              <a:prstGeom prst="rect">
                <a:avLst/>
              </a:prstGeom>
              <a:grpFill/>
              <a:ln>
                <a:noFill/>
              </a:ln>
            </p:spPr>
            <p:txBody>
              <a:bodyPr anchor="t" anchorCtr="0" bIns="45720" compatLnSpc="1" lIns="91440" numCol="1" rIns="91440" tIns="45720" vert="horz" wrap="square"/>
              <a:lstStyle/>
              <a:p>
                <a:endParaRPr altLang="en-US" lang="zh-CN"/>
              </a:p>
            </p:txBody>
          </p:sp>
          <p:sp>
            <p:nvSpPr>
              <p:cNvPr id="968" name="Rectangle 814"/>
              <p:cNvSpPr>
                <a:spLocks noChangeArrowheads="1"/>
              </p:cNvSpPr>
              <p:nvPr/>
            </p:nvSpPr>
            <p:spPr bwMode="auto">
              <a:xfrm>
                <a:off x="5936" y="238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69" name="Rectangle 815"/>
              <p:cNvSpPr>
                <a:spLocks noChangeArrowheads="1"/>
              </p:cNvSpPr>
              <p:nvPr/>
            </p:nvSpPr>
            <p:spPr bwMode="auto">
              <a:xfrm>
                <a:off x="5980" y="238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70" name="Rectangle 816"/>
              <p:cNvSpPr>
                <a:spLocks noChangeArrowheads="1"/>
              </p:cNvSpPr>
              <p:nvPr/>
            </p:nvSpPr>
            <p:spPr bwMode="auto">
              <a:xfrm>
                <a:off x="6000" y="2387"/>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971" name="Rectangle 817"/>
              <p:cNvSpPr>
                <a:spLocks noChangeArrowheads="1"/>
              </p:cNvSpPr>
              <p:nvPr/>
            </p:nvSpPr>
            <p:spPr bwMode="auto">
              <a:xfrm>
                <a:off x="6022" y="238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72" name="Rectangle 818"/>
              <p:cNvSpPr>
                <a:spLocks noChangeArrowheads="1"/>
              </p:cNvSpPr>
              <p:nvPr/>
            </p:nvSpPr>
            <p:spPr bwMode="auto">
              <a:xfrm>
                <a:off x="5936" y="2443"/>
                <a:ext cx="56" cy="30"/>
              </a:xfrm>
              <a:prstGeom prst="rect">
                <a:avLst/>
              </a:prstGeom>
              <a:grpFill/>
              <a:ln>
                <a:noFill/>
              </a:ln>
            </p:spPr>
            <p:txBody>
              <a:bodyPr anchor="t" anchorCtr="0" bIns="45720" compatLnSpc="1" lIns="91440" numCol="1" rIns="91440" tIns="45720" vert="horz" wrap="square"/>
              <a:lstStyle/>
              <a:p>
                <a:endParaRPr altLang="en-US" lang="zh-CN"/>
              </a:p>
            </p:txBody>
          </p:sp>
          <p:sp>
            <p:nvSpPr>
              <p:cNvPr id="973" name="Rectangle 819"/>
              <p:cNvSpPr>
                <a:spLocks noChangeArrowheads="1"/>
              </p:cNvSpPr>
              <p:nvPr/>
            </p:nvSpPr>
            <p:spPr bwMode="auto">
              <a:xfrm>
                <a:off x="6022" y="2443"/>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74" name="Rectangle 820"/>
              <p:cNvSpPr>
                <a:spLocks noChangeArrowheads="1"/>
              </p:cNvSpPr>
              <p:nvPr/>
            </p:nvSpPr>
            <p:spPr bwMode="auto">
              <a:xfrm>
                <a:off x="6022" y="2499"/>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75" name="Rectangle 821"/>
              <p:cNvSpPr>
                <a:spLocks noChangeArrowheads="1"/>
              </p:cNvSpPr>
              <p:nvPr/>
            </p:nvSpPr>
            <p:spPr bwMode="auto">
              <a:xfrm>
                <a:off x="5914" y="255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76" name="Rectangle 822"/>
              <p:cNvSpPr>
                <a:spLocks noChangeArrowheads="1"/>
              </p:cNvSpPr>
              <p:nvPr/>
            </p:nvSpPr>
            <p:spPr bwMode="auto">
              <a:xfrm>
                <a:off x="5980" y="255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77" name="Rectangle 823"/>
              <p:cNvSpPr>
                <a:spLocks noChangeArrowheads="1"/>
              </p:cNvSpPr>
              <p:nvPr/>
            </p:nvSpPr>
            <p:spPr bwMode="auto">
              <a:xfrm>
                <a:off x="6002" y="2555"/>
                <a:ext cx="32" cy="32"/>
              </a:xfrm>
              <a:prstGeom prst="rect">
                <a:avLst/>
              </a:prstGeom>
              <a:grpFill/>
              <a:ln>
                <a:noFill/>
              </a:ln>
            </p:spPr>
            <p:txBody>
              <a:bodyPr anchor="t" anchorCtr="0" bIns="45720" compatLnSpc="1" lIns="91440" numCol="1" rIns="91440" tIns="45720" vert="horz" wrap="square"/>
              <a:lstStyle/>
              <a:p>
                <a:endParaRPr altLang="en-US" lang="zh-CN"/>
              </a:p>
            </p:txBody>
          </p:sp>
          <p:sp>
            <p:nvSpPr>
              <p:cNvPr id="978" name="Rectangle 824"/>
              <p:cNvSpPr>
                <a:spLocks noChangeArrowheads="1"/>
              </p:cNvSpPr>
              <p:nvPr/>
            </p:nvSpPr>
            <p:spPr bwMode="auto">
              <a:xfrm>
                <a:off x="6022" y="2611"/>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979" name="Rectangle 825"/>
              <p:cNvSpPr>
                <a:spLocks noChangeArrowheads="1"/>
              </p:cNvSpPr>
              <p:nvPr/>
            </p:nvSpPr>
            <p:spPr bwMode="auto">
              <a:xfrm>
                <a:off x="5958" y="266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80" name="Rectangle 826"/>
              <p:cNvSpPr>
                <a:spLocks noChangeArrowheads="1"/>
              </p:cNvSpPr>
              <p:nvPr/>
            </p:nvSpPr>
            <p:spPr bwMode="auto">
              <a:xfrm>
                <a:off x="6022" y="266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81" name="Rectangle 827"/>
              <p:cNvSpPr>
                <a:spLocks noChangeArrowheads="1"/>
              </p:cNvSpPr>
              <p:nvPr/>
            </p:nvSpPr>
            <p:spPr bwMode="auto">
              <a:xfrm>
                <a:off x="6000" y="272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82" name="Rectangle 828"/>
              <p:cNvSpPr>
                <a:spLocks noChangeArrowheads="1"/>
              </p:cNvSpPr>
              <p:nvPr/>
            </p:nvSpPr>
            <p:spPr bwMode="auto">
              <a:xfrm>
                <a:off x="5936" y="278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83" name="Rectangle 829"/>
              <p:cNvSpPr>
                <a:spLocks noChangeArrowheads="1"/>
              </p:cNvSpPr>
              <p:nvPr/>
            </p:nvSpPr>
            <p:spPr bwMode="auto">
              <a:xfrm>
                <a:off x="5980" y="278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84" name="Rectangle 830"/>
              <p:cNvSpPr>
                <a:spLocks noChangeArrowheads="1"/>
              </p:cNvSpPr>
              <p:nvPr/>
            </p:nvSpPr>
            <p:spPr bwMode="auto">
              <a:xfrm>
                <a:off x="6022" y="278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85" name="Rectangle 831"/>
              <p:cNvSpPr>
                <a:spLocks noChangeArrowheads="1"/>
              </p:cNvSpPr>
              <p:nvPr/>
            </p:nvSpPr>
            <p:spPr bwMode="auto">
              <a:xfrm>
                <a:off x="5914" y="283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86" name="Rectangle 832"/>
              <p:cNvSpPr>
                <a:spLocks noChangeArrowheads="1"/>
              </p:cNvSpPr>
              <p:nvPr/>
            </p:nvSpPr>
            <p:spPr bwMode="auto">
              <a:xfrm>
                <a:off x="6022" y="283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87" name="Rectangle 833"/>
              <p:cNvSpPr>
                <a:spLocks noChangeArrowheads="1"/>
              </p:cNvSpPr>
              <p:nvPr/>
            </p:nvSpPr>
            <p:spPr bwMode="auto">
              <a:xfrm>
                <a:off x="5914" y="289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88" name="Rectangle 834"/>
              <p:cNvSpPr>
                <a:spLocks noChangeArrowheads="1"/>
              </p:cNvSpPr>
              <p:nvPr/>
            </p:nvSpPr>
            <p:spPr bwMode="auto">
              <a:xfrm>
                <a:off x="5958" y="289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89" name="Rectangle 835"/>
              <p:cNvSpPr>
                <a:spLocks noChangeArrowheads="1"/>
              </p:cNvSpPr>
              <p:nvPr/>
            </p:nvSpPr>
            <p:spPr bwMode="auto">
              <a:xfrm>
                <a:off x="5656" y="2942"/>
                <a:ext cx="142" cy="32"/>
              </a:xfrm>
              <a:prstGeom prst="rect">
                <a:avLst/>
              </a:prstGeom>
              <a:grpFill/>
              <a:ln>
                <a:noFill/>
              </a:ln>
            </p:spPr>
            <p:txBody>
              <a:bodyPr anchor="t" anchorCtr="0" bIns="45720" compatLnSpc="1" lIns="91440" numCol="1" rIns="91440" tIns="45720" vert="horz" wrap="square"/>
              <a:lstStyle/>
              <a:p>
                <a:endParaRPr altLang="en-US" lang="zh-CN"/>
              </a:p>
            </p:txBody>
          </p:sp>
          <p:sp>
            <p:nvSpPr>
              <p:cNvPr id="990" name="Rectangle 836"/>
              <p:cNvSpPr>
                <a:spLocks noChangeArrowheads="1"/>
              </p:cNvSpPr>
              <p:nvPr/>
            </p:nvSpPr>
            <p:spPr bwMode="auto">
              <a:xfrm>
                <a:off x="5806" y="29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91" name="Rectangle 837"/>
              <p:cNvSpPr>
                <a:spLocks noChangeArrowheads="1"/>
              </p:cNvSpPr>
              <p:nvPr/>
            </p:nvSpPr>
            <p:spPr bwMode="auto">
              <a:xfrm>
                <a:off x="5870" y="294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92" name="Rectangle 838"/>
              <p:cNvSpPr>
                <a:spLocks noChangeArrowheads="1"/>
              </p:cNvSpPr>
              <p:nvPr/>
            </p:nvSpPr>
            <p:spPr bwMode="auto">
              <a:xfrm>
                <a:off x="5914" y="294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93" name="Rectangle 839"/>
              <p:cNvSpPr>
                <a:spLocks noChangeArrowheads="1"/>
              </p:cNvSpPr>
              <p:nvPr/>
            </p:nvSpPr>
            <p:spPr bwMode="auto">
              <a:xfrm>
                <a:off x="6022" y="29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94" name="Rectangle 840"/>
              <p:cNvSpPr>
                <a:spLocks noChangeArrowheads="1"/>
              </p:cNvSpPr>
              <p:nvPr/>
            </p:nvSpPr>
            <p:spPr bwMode="auto">
              <a:xfrm>
                <a:off x="5850" y="29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95" name="Rectangle 841"/>
              <p:cNvSpPr>
                <a:spLocks noChangeArrowheads="1"/>
              </p:cNvSpPr>
              <p:nvPr/>
            </p:nvSpPr>
            <p:spPr bwMode="auto">
              <a:xfrm>
                <a:off x="6000" y="299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96" name="Rectangle 842"/>
              <p:cNvSpPr>
                <a:spLocks noChangeArrowheads="1"/>
              </p:cNvSpPr>
              <p:nvPr/>
            </p:nvSpPr>
            <p:spPr bwMode="auto">
              <a:xfrm>
                <a:off x="6022" y="29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97" name="Rectangle 843"/>
              <p:cNvSpPr>
                <a:spLocks noChangeArrowheads="1"/>
              </p:cNvSpPr>
              <p:nvPr/>
            </p:nvSpPr>
            <p:spPr bwMode="auto">
              <a:xfrm>
                <a:off x="5936" y="30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98" name="Rectangle 844"/>
              <p:cNvSpPr>
                <a:spLocks noChangeArrowheads="1"/>
              </p:cNvSpPr>
              <p:nvPr/>
            </p:nvSpPr>
            <p:spPr bwMode="auto">
              <a:xfrm>
                <a:off x="5980" y="30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99" name="Rectangle 845"/>
              <p:cNvSpPr>
                <a:spLocks noChangeArrowheads="1"/>
              </p:cNvSpPr>
              <p:nvPr/>
            </p:nvSpPr>
            <p:spPr bwMode="auto">
              <a:xfrm>
                <a:off x="6022" y="30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0" name="Rectangle 846"/>
              <p:cNvSpPr>
                <a:spLocks noChangeArrowheads="1"/>
              </p:cNvSpPr>
              <p:nvPr/>
            </p:nvSpPr>
            <p:spPr bwMode="auto">
              <a:xfrm>
                <a:off x="5850" y="30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1" name="Rectangle 847"/>
              <p:cNvSpPr>
                <a:spLocks noChangeArrowheads="1"/>
              </p:cNvSpPr>
              <p:nvPr/>
            </p:nvSpPr>
            <p:spPr bwMode="auto">
              <a:xfrm>
                <a:off x="5806" y="30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2" name="Rectangle 848"/>
              <p:cNvSpPr>
                <a:spLocks noChangeArrowheads="1"/>
              </p:cNvSpPr>
              <p:nvPr/>
            </p:nvSpPr>
            <p:spPr bwMode="auto">
              <a:xfrm>
                <a:off x="5958" y="30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3" name="Rectangle 849"/>
              <p:cNvSpPr>
                <a:spLocks noChangeArrowheads="1"/>
              </p:cNvSpPr>
              <p:nvPr/>
            </p:nvSpPr>
            <p:spPr bwMode="auto">
              <a:xfrm>
                <a:off x="5980" y="30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4" name="Rectangle 850"/>
              <p:cNvSpPr>
                <a:spLocks noChangeArrowheads="1"/>
              </p:cNvSpPr>
              <p:nvPr/>
            </p:nvSpPr>
            <p:spPr bwMode="auto">
              <a:xfrm>
                <a:off x="5936" y="31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5" name="Rectangle 851"/>
              <p:cNvSpPr>
                <a:spLocks noChangeArrowheads="1"/>
              </p:cNvSpPr>
              <p:nvPr/>
            </p:nvSpPr>
            <p:spPr bwMode="auto">
              <a:xfrm>
                <a:off x="5892" y="31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6" name="Rectangle 852"/>
              <p:cNvSpPr>
                <a:spLocks noChangeArrowheads="1"/>
              </p:cNvSpPr>
              <p:nvPr/>
            </p:nvSpPr>
            <p:spPr bwMode="auto">
              <a:xfrm>
                <a:off x="6022" y="31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7" name="Rectangle 853"/>
              <p:cNvSpPr>
                <a:spLocks noChangeArrowheads="1"/>
              </p:cNvSpPr>
              <p:nvPr/>
            </p:nvSpPr>
            <p:spPr bwMode="auto">
              <a:xfrm>
                <a:off x="5850" y="319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8" name="Rectangle 854"/>
              <p:cNvSpPr>
                <a:spLocks noChangeArrowheads="1"/>
              </p:cNvSpPr>
              <p:nvPr/>
            </p:nvSpPr>
            <p:spPr bwMode="auto">
              <a:xfrm>
                <a:off x="6022" y="319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9" name="Rectangle 855"/>
              <p:cNvSpPr>
                <a:spLocks noChangeArrowheads="1"/>
              </p:cNvSpPr>
              <p:nvPr/>
            </p:nvSpPr>
            <p:spPr bwMode="auto">
              <a:xfrm>
                <a:off x="5936" y="324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10" name="Rectangle 856"/>
              <p:cNvSpPr>
                <a:spLocks noChangeArrowheads="1"/>
              </p:cNvSpPr>
              <p:nvPr/>
            </p:nvSpPr>
            <p:spPr bwMode="auto">
              <a:xfrm>
                <a:off x="5828" y="324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11" name="Rectangle 857"/>
              <p:cNvSpPr>
                <a:spLocks noChangeArrowheads="1"/>
              </p:cNvSpPr>
              <p:nvPr/>
            </p:nvSpPr>
            <p:spPr bwMode="auto">
              <a:xfrm>
                <a:off x="5892" y="324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12" name="Rectangle 858"/>
              <p:cNvSpPr>
                <a:spLocks noChangeArrowheads="1"/>
              </p:cNvSpPr>
              <p:nvPr/>
            </p:nvSpPr>
            <p:spPr bwMode="auto">
              <a:xfrm>
                <a:off x="5892" y="3294"/>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1013" name="Rectangle 859"/>
              <p:cNvSpPr>
                <a:spLocks noChangeArrowheads="1"/>
              </p:cNvSpPr>
              <p:nvPr/>
            </p:nvSpPr>
            <p:spPr bwMode="auto">
              <a:xfrm>
                <a:off x="6022" y="3294"/>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1014" name="Rectangle 860"/>
              <p:cNvSpPr>
                <a:spLocks noChangeArrowheads="1"/>
              </p:cNvSpPr>
              <p:nvPr/>
            </p:nvSpPr>
            <p:spPr bwMode="auto">
              <a:xfrm>
                <a:off x="5936" y="334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15" name="Rectangle 861"/>
              <p:cNvSpPr>
                <a:spLocks noChangeArrowheads="1"/>
              </p:cNvSpPr>
              <p:nvPr/>
            </p:nvSpPr>
            <p:spPr bwMode="auto">
              <a:xfrm>
                <a:off x="5850" y="334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16" name="Rectangle 862"/>
              <p:cNvSpPr>
                <a:spLocks noChangeArrowheads="1"/>
              </p:cNvSpPr>
              <p:nvPr/>
            </p:nvSpPr>
            <p:spPr bwMode="auto">
              <a:xfrm>
                <a:off x="5784" y="3393"/>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017" name="Rectangle 863"/>
              <p:cNvSpPr>
                <a:spLocks noChangeArrowheads="1"/>
              </p:cNvSpPr>
              <p:nvPr/>
            </p:nvSpPr>
            <p:spPr bwMode="auto">
              <a:xfrm>
                <a:off x="5892" y="3393"/>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018" name="Rectangle 864"/>
              <p:cNvSpPr>
                <a:spLocks noChangeArrowheads="1"/>
              </p:cNvSpPr>
              <p:nvPr/>
            </p:nvSpPr>
            <p:spPr bwMode="auto">
              <a:xfrm>
                <a:off x="6022" y="3393"/>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019" name="Rectangle 865"/>
              <p:cNvSpPr>
                <a:spLocks noChangeArrowheads="1"/>
              </p:cNvSpPr>
              <p:nvPr/>
            </p:nvSpPr>
            <p:spPr bwMode="auto">
              <a:xfrm>
                <a:off x="6022" y="3449"/>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20" name="Rectangle 866"/>
              <p:cNvSpPr>
                <a:spLocks noChangeArrowheads="1"/>
              </p:cNvSpPr>
              <p:nvPr/>
            </p:nvSpPr>
            <p:spPr bwMode="auto">
              <a:xfrm>
                <a:off x="5892" y="350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021" name="Rectangle 867"/>
              <p:cNvSpPr>
                <a:spLocks noChangeArrowheads="1"/>
              </p:cNvSpPr>
              <p:nvPr/>
            </p:nvSpPr>
            <p:spPr bwMode="auto">
              <a:xfrm>
                <a:off x="6022" y="350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022" name="Rectangle 868"/>
              <p:cNvSpPr>
                <a:spLocks noChangeArrowheads="1"/>
              </p:cNvSpPr>
              <p:nvPr/>
            </p:nvSpPr>
            <p:spPr bwMode="auto">
              <a:xfrm>
                <a:off x="5914" y="356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023" name="Rectangle 869"/>
              <p:cNvSpPr>
                <a:spLocks noChangeArrowheads="1"/>
              </p:cNvSpPr>
              <p:nvPr/>
            </p:nvSpPr>
            <p:spPr bwMode="auto">
              <a:xfrm>
                <a:off x="5892" y="3675"/>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024" name="Rectangle 870"/>
              <p:cNvSpPr>
                <a:spLocks noChangeArrowheads="1"/>
              </p:cNvSpPr>
              <p:nvPr/>
            </p:nvSpPr>
            <p:spPr bwMode="auto">
              <a:xfrm>
                <a:off x="6022" y="362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025" name="Freeform 871"/>
              <p:cNvSpPr/>
              <p:nvPr/>
            </p:nvSpPr>
            <p:spPr bwMode="auto">
              <a:xfrm>
                <a:off x="6052" y="1656"/>
                <a:ext cx="154" cy="351"/>
              </a:xfrm>
              <a:custGeom>
                <a:gdLst>
                  <a:gd fmla="*/ 0 w 154" name="T0"/>
                  <a:gd fmla="*/ 0 h 351" name="T1"/>
                  <a:gd fmla="*/ 0 w 154" name="T2"/>
                  <a:gd fmla="*/ 32 h 351" name="T3"/>
                  <a:gd fmla="*/ 154 w 154" name="T4"/>
                  <a:gd fmla="*/ 351 h 351" name="T5"/>
                  <a:gd fmla="*/ 154 w 154" name="T6"/>
                  <a:gd fmla="*/ 335 h 351" name="T7"/>
                  <a:gd fmla="*/ 0 w 154" name="T8"/>
                  <a:gd fmla="*/ 0 h 351" name="T9"/>
                </a:gdLst>
                <a:cxnLst>
                  <a:cxn ang="0">
                    <a:pos x="T0" y="T1"/>
                  </a:cxn>
                  <a:cxn ang="0">
                    <a:pos x="T2" y="T3"/>
                  </a:cxn>
                  <a:cxn ang="0">
                    <a:pos x="T4" y="T5"/>
                  </a:cxn>
                  <a:cxn ang="0">
                    <a:pos x="T6" y="T7"/>
                  </a:cxn>
                  <a:cxn ang="0">
                    <a:pos x="T8" y="T9"/>
                  </a:cxn>
                </a:cxnLst>
                <a:rect b="b" l="0" r="r" t="0"/>
                <a:pathLst>
                  <a:path h="351" w="154">
                    <a:moveTo>
                      <a:pt x="0" y="0"/>
                    </a:moveTo>
                    <a:lnTo>
                      <a:pt x="0" y="32"/>
                    </a:lnTo>
                    <a:lnTo>
                      <a:pt x="154" y="351"/>
                    </a:lnTo>
                    <a:lnTo>
                      <a:pt x="154" y="335"/>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26" name="Freeform 872"/>
              <p:cNvSpPr/>
              <p:nvPr/>
            </p:nvSpPr>
            <p:spPr bwMode="auto">
              <a:xfrm>
                <a:off x="6052" y="1712"/>
                <a:ext cx="54" cy="136"/>
              </a:xfrm>
              <a:custGeom>
                <a:gdLst>
                  <a:gd fmla="*/ 0 w 54" name="T0"/>
                  <a:gd fmla="*/ 0 h 136" name="T1"/>
                  <a:gd fmla="*/ 54 w 54" name="T2"/>
                  <a:gd fmla="*/ 110 h 136" name="T3"/>
                  <a:gd fmla="*/ 54 w 54" name="T4"/>
                  <a:gd fmla="*/ 136 h 136" name="T5"/>
                  <a:gd fmla="*/ 0 w 54" name="T6"/>
                  <a:gd fmla="*/ 32 h 136" name="T7"/>
                  <a:gd fmla="*/ 0 w 54" name="T8"/>
                  <a:gd fmla="*/ 0 h 136" name="T9"/>
                </a:gdLst>
                <a:cxnLst>
                  <a:cxn ang="0">
                    <a:pos x="T0" y="T1"/>
                  </a:cxn>
                  <a:cxn ang="0">
                    <a:pos x="T2" y="T3"/>
                  </a:cxn>
                  <a:cxn ang="0">
                    <a:pos x="T4" y="T5"/>
                  </a:cxn>
                  <a:cxn ang="0">
                    <a:pos x="T6" y="T7"/>
                  </a:cxn>
                  <a:cxn ang="0">
                    <a:pos x="T8" y="T9"/>
                  </a:cxn>
                </a:cxnLst>
                <a:rect b="b" l="0" r="r" t="0"/>
                <a:pathLst>
                  <a:path h="136" w="54">
                    <a:moveTo>
                      <a:pt x="0" y="0"/>
                    </a:moveTo>
                    <a:lnTo>
                      <a:pt x="54" y="110"/>
                    </a:lnTo>
                    <a:lnTo>
                      <a:pt x="54" y="136"/>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27" name="Freeform 873"/>
              <p:cNvSpPr/>
              <p:nvPr/>
            </p:nvSpPr>
            <p:spPr bwMode="auto">
              <a:xfrm>
                <a:off x="6122" y="1854"/>
                <a:ext cx="48" cy="119"/>
              </a:xfrm>
              <a:custGeom>
                <a:gdLst>
                  <a:gd fmla="*/ 48 w 48" name="T0"/>
                  <a:gd fmla="*/ 100 h 119" name="T1"/>
                  <a:gd fmla="*/ 48 w 48" name="T2"/>
                  <a:gd fmla="*/ 119 h 119" name="T3"/>
                  <a:gd fmla="*/ 0 w 48" name="T4"/>
                  <a:gd fmla="*/ 24 h 119" name="T5"/>
                  <a:gd fmla="*/ 0 w 48" name="T6"/>
                  <a:gd fmla="*/ 0 h 119" name="T7"/>
                  <a:gd fmla="*/ 48 w 48" name="T8"/>
                  <a:gd fmla="*/ 100 h 119" name="T9"/>
                </a:gdLst>
                <a:cxnLst>
                  <a:cxn ang="0">
                    <a:pos x="T0" y="T1"/>
                  </a:cxn>
                  <a:cxn ang="0">
                    <a:pos x="T2" y="T3"/>
                  </a:cxn>
                  <a:cxn ang="0">
                    <a:pos x="T4" y="T5"/>
                  </a:cxn>
                  <a:cxn ang="0">
                    <a:pos x="T6" y="T7"/>
                  </a:cxn>
                  <a:cxn ang="0">
                    <a:pos x="T8" y="T9"/>
                  </a:cxn>
                </a:cxnLst>
                <a:rect b="b" l="0" r="r" t="0"/>
                <a:pathLst>
                  <a:path h="119" w="48">
                    <a:moveTo>
                      <a:pt x="48" y="100"/>
                    </a:moveTo>
                    <a:lnTo>
                      <a:pt x="48" y="119"/>
                    </a:lnTo>
                    <a:lnTo>
                      <a:pt x="0" y="24"/>
                    </a:lnTo>
                    <a:lnTo>
                      <a:pt x="0" y="0"/>
                    </a:lnTo>
                    <a:lnTo>
                      <a:pt x="48" y="100"/>
                    </a:lnTo>
                    <a:close/>
                  </a:path>
                </a:pathLst>
              </a:custGeom>
              <a:grpFill/>
              <a:ln>
                <a:noFill/>
              </a:ln>
            </p:spPr>
            <p:txBody>
              <a:bodyPr anchor="t" anchorCtr="0" bIns="45720" compatLnSpc="1" lIns="91440" numCol="1" rIns="91440" tIns="45720" vert="horz" wrap="square"/>
              <a:lstStyle/>
              <a:p>
                <a:endParaRPr altLang="en-US" lang="zh-CN"/>
              </a:p>
            </p:txBody>
          </p:sp>
          <p:sp>
            <p:nvSpPr>
              <p:cNvPr id="1028" name="Freeform 874"/>
              <p:cNvSpPr/>
              <p:nvPr/>
            </p:nvSpPr>
            <p:spPr bwMode="auto">
              <a:xfrm>
                <a:off x="6186" y="1985"/>
                <a:ext cx="20" cy="56"/>
              </a:xfrm>
              <a:custGeom>
                <a:gdLst>
                  <a:gd fmla="*/ 20 w 20" name="T0"/>
                  <a:gd fmla="*/ 40 h 56" name="T1"/>
                  <a:gd fmla="*/ 20 w 20" name="T2"/>
                  <a:gd fmla="*/ 56 h 56" name="T3"/>
                  <a:gd fmla="*/ 0 w 20" name="T4"/>
                  <a:gd fmla="*/ 18 h 56" name="T5"/>
                  <a:gd fmla="*/ 0 w 20" name="T6"/>
                  <a:gd fmla="*/ 0 h 56" name="T7"/>
                  <a:gd fmla="*/ 20 w 20" name="T8"/>
                  <a:gd fmla="*/ 40 h 56" name="T9"/>
                </a:gdLst>
                <a:cxnLst>
                  <a:cxn ang="0">
                    <a:pos x="T0" y="T1"/>
                  </a:cxn>
                  <a:cxn ang="0">
                    <a:pos x="T2" y="T3"/>
                  </a:cxn>
                  <a:cxn ang="0">
                    <a:pos x="T4" y="T5"/>
                  </a:cxn>
                  <a:cxn ang="0">
                    <a:pos x="T6" y="T7"/>
                  </a:cxn>
                  <a:cxn ang="0">
                    <a:pos x="T8" y="T9"/>
                  </a:cxn>
                </a:cxnLst>
                <a:rect b="b" l="0" r="r" t="0"/>
                <a:pathLst>
                  <a:path h="56" w="20">
                    <a:moveTo>
                      <a:pt x="20" y="40"/>
                    </a:moveTo>
                    <a:lnTo>
                      <a:pt x="20" y="56"/>
                    </a:lnTo>
                    <a:lnTo>
                      <a:pt x="0" y="18"/>
                    </a:lnTo>
                    <a:lnTo>
                      <a:pt x="0" y="0"/>
                    </a:lnTo>
                    <a:lnTo>
                      <a:pt x="20" y="40"/>
                    </a:lnTo>
                    <a:close/>
                  </a:path>
                </a:pathLst>
              </a:custGeom>
              <a:grpFill/>
              <a:ln>
                <a:noFill/>
              </a:ln>
            </p:spPr>
            <p:txBody>
              <a:bodyPr anchor="t" anchorCtr="0" bIns="45720" compatLnSpc="1" lIns="91440" numCol="1" rIns="91440" tIns="45720" vert="horz" wrap="square"/>
              <a:lstStyle/>
              <a:p>
                <a:endParaRPr altLang="en-US" lang="zh-CN"/>
              </a:p>
            </p:txBody>
          </p:sp>
          <p:sp>
            <p:nvSpPr>
              <p:cNvPr id="1029" name="Freeform 875"/>
              <p:cNvSpPr/>
              <p:nvPr/>
            </p:nvSpPr>
            <p:spPr bwMode="auto">
              <a:xfrm>
                <a:off x="6052" y="1768"/>
                <a:ext cx="154" cy="307"/>
              </a:xfrm>
              <a:custGeom>
                <a:gdLst>
                  <a:gd fmla="*/ 0 w 154" name="T0"/>
                  <a:gd fmla="*/ 0 h 307" name="T1"/>
                  <a:gd fmla="*/ 0 w 154" name="T2"/>
                  <a:gd fmla="*/ 32 h 307" name="T3"/>
                  <a:gd fmla="*/ 154 w 154" name="T4"/>
                  <a:gd fmla="*/ 307 h 307" name="T5"/>
                  <a:gd fmla="*/ 154 w 154" name="T6"/>
                  <a:gd fmla="*/ 291 h 307" name="T7"/>
                  <a:gd fmla="*/ 0 w 154" name="T8"/>
                  <a:gd fmla="*/ 0 h 307" name="T9"/>
                </a:gdLst>
                <a:cxnLst>
                  <a:cxn ang="0">
                    <a:pos x="T0" y="T1"/>
                  </a:cxn>
                  <a:cxn ang="0">
                    <a:pos x="T2" y="T3"/>
                  </a:cxn>
                  <a:cxn ang="0">
                    <a:pos x="T4" y="T5"/>
                  </a:cxn>
                  <a:cxn ang="0">
                    <a:pos x="T6" y="T7"/>
                  </a:cxn>
                  <a:cxn ang="0">
                    <a:pos x="T8" y="T9"/>
                  </a:cxn>
                </a:cxnLst>
                <a:rect b="b" l="0" r="r" t="0"/>
                <a:pathLst>
                  <a:path h="307" w="154">
                    <a:moveTo>
                      <a:pt x="0" y="0"/>
                    </a:moveTo>
                    <a:lnTo>
                      <a:pt x="0" y="32"/>
                    </a:lnTo>
                    <a:lnTo>
                      <a:pt x="154" y="307"/>
                    </a:lnTo>
                    <a:lnTo>
                      <a:pt x="154" y="291"/>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30" name="Freeform 876"/>
              <p:cNvSpPr/>
              <p:nvPr/>
            </p:nvSpPr>
            <p:spPr bwMode="auto">
              <a:xfrm>
                <a:off x="6052" y="1824"/>
                <a:ext cx="16" cy="60"/>
              </a:xfrm>
              <a:custGeom>
                <a:gdLst>
                  <a:gd fmla="*/ 0 w 16" name="T0"/>
                  <a:gd fmla="*/ 0 h 60" name="T1"/>
                  <a:gd fmla="*/ 16 w 16" name="T2"/>
                  <a:gd fmla="*/ 30 h 60" name="T3"/>
                  <a:gd fmla="*/ 16 w 16" name="T4"/>
                  <a:gd fmla="*/ 60 h 60" name="T5"/>
                  <a:gd fmla="*/ 0 w 16" name="T6"/>
                  <a:gd fmla="*/ 32 h 60" name="T7"/>
                  <a:gd fmla="*/ 0 w 16" name="T8"/>
                  <a:gd fmla="*/ 0 h 60" name="T9"/>
                </a:gdLst>
                <a:cxnLst>
                  <a:cxn ang="0">
                    <a:pos x="T0" y="T1"/>
                  </a:cxn>
                  <a:cxn ang="0">
                    <a:pos x="T2" y="T3"/>
                  </a:cxn>
                  <a:cxn ang="0">
                    <a:pos x="T4" y="T5"/>
                  </a:cxn>
                  <a:cxn ang="0">
                    <a:pos x="T6" y="T7"/>
                  </a:cxn>
                  <a:cxn ang="0">
                    <a:pos x="T8" y="T9"/>
                  </a:cxn>
                </a:cxnLst>
                <a:rect b="b" l="0" r="r" t="0"/>
                <a:pathLst>
                  <a:path h="60" w="16">
                    <a:moveTo>
                      <a:pt x="0" y="0"/>
                    </a:moveTo>
                    <a:lnTo>
                      <a:pt x="16" y="30"/>
                    </a:lnTo>
                    <a:lnTo>
                      <a:pt x="16" y="60"/>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31" name="Freeform 877"/>
              <p:cNvSpPr/>
              <p:nvPr/>
            </p:nvSpPr>
            <p:spPr bwMode="auto">
              <a:xfrm>
                <a:off x="6084" y="1882"/>
                <a:ext cx="34" cy="85"/>
              </a:xfrm>
              <a:custGeom>
                <a:gdLst>
                  <a:gd fmla="*/ 34 w 34" name="T0"/>
                  <a:gd fmla="*/ 60 h 85" name="T1"/>
                  <a:gd fmla="*/ 34 w 34" name="T2"/>
                  <a:gd fmla="*/ 85 h 85" name="T3"/>
                  <a:gd fmla="*/ 0 w 34" name="T4"/>
                  <a:gd fmla="*/ 28 h 85" name="T5"/>
                  <a:gd fmla="*/ 0 w 34" name="T6"/>
                  <a:gd fmla="*/ 0 h 85" name="T7"/>
                  <a:gd fmla="*/ 34 w 34" name="T8"/>
                  <a:gd fmla="*/ 60 h 85" name="T9"/>
                </a:gdLst>
                <a:cxnLst>
                  <a:cxn ang="0">
                    <a:pos x="T0" y="T1"/>
                  </a:cxn>
                  <a:cxn ang="0">
                    <a:pos x="T2" y="T3"/>
                  </a:cxn>
                  <a:cxn ang="0">
                    <a:pos x="T4" y="T5"/>
                  </a:cxn>
                  <a:cxn ang="0">
                    <a:pos x="T6" y="T7"/>
                  </a:cxn>
                  <a:cxn ang="0">
                    <a:pos x="T8" y="T9"/>
                  </a:cxn>
                </a:cxnLst>
                <a:rect b="b" l="0" r="r" t="0"/>
                <a:pathLst>
                  <a:path h="85" w="34">
                    <a:moveTo>
                      <a:pt x="34" y="60"/>
                    </a:moveTo>
                    <a:lnTo>
                      <a:pt x="34" y="85"/>
                    </a:lnTo>
                    <a:lnTo>
                      <a:pt x="0" y="28"/>
                    </a:lnTo>
                    <a:lnTo>
                      <a:pt x="0" y="0"/>
                    </a:lnTo>
                    <a:lnTo>
                      <a:pt x="34" y="60"/>
                    </a:lnTo>
                    <a:close/>
                  </a:path>
                </a:pathLst>
              </a:custGeom>
              <a:grpFill/>
              <a:ln>
                <a:noFill/>
              </a:ln>
            </p:spPr>
            <p:txBody>
              <a:bodyPr anchor="t" anchorCtr="0" bIns="45720" compatLnSpc="1" lIns="91440" numCol="1" rIns="91440" tIns="45720" vert="horz" wrap="square"/>
              <a:lstStyle/>
              <a:p>
                <a:endParaRPr altLang="en-US" lang="zh-CN"/>
              </a:p>
            </p:txBody>
          </p:sp>
          <p:sp>
            <p:nvSpPr>
              <p:cNvPr id="1032" name="Freeform 878"/>
              <p:cNvSpPr/>
              <p:nvPr/>
            </p:nvSpPr>
            <p:spPr bwMode="auto">
              <a:xfrm>
                <a:off x="6172" y="2039"/>
                <a:ext cx="10" cy="36"/>
              </a:xfrm>
              <a:custGeom>
                <a:gdLst>
                  <a:gd fmla="*/ 0 w 10" name="T0"/>
                  <a:gd fmla="*/ 0 h 36" name="T1"/>
                  <a:gd fmla="*/ 10 w 10" name="T2"/>
                  <a:gd fmla="*/ 18 h 36" name="T3"/>
                  <a:gd fmla="*/ 10 w 10" name="T4"/>
                  <a:gd fmla="*/ 36 h 36" name="T5"/>
                  <a:gd fmla="*/ 0 w 10" name="T6"/>
                  <a:gd fmla="*/ 18 h 36" name="T7"/>
                  <a:gd fmla="*/ 0 w 10" name="T8"/>
                  <a:gd fmla="*/ 0 h 36" name="T9"/>
                </a:gdLst>
                <a:cxnLst>
                  <a:cxn ang="0">
                    <a:pos x="T0" y="T1"/>
                  </a:cxn>
                  <a:cxn ang="0">
                    <a:pos x="T2" y="T3"/>
                  </a:cxn>
                  <a:cxn ang="0">
                    <a:pos x="T4" y="T5"/>
                  </a:cxn>
                  <a:cxn ang="0">
                    <a:pos x="T6" y="T7"/>
                  </a:cxn>
                  <a:cxn ang="0">
                    <a:pos x="T8" y="T9"/>
                  </a:cxn>
                </a:cxnLst>
                <a:rect b="b" l="0" r="r" t="0"/>
                <a:pathLst>
                  <a:path h="36" w="10">
                    <a:moveTo>
                      <a:pt x="0" y="0"/>
                    </a:moveTo>
                    <a:lnTo>
                      <a:pt x="10" y="18"/>
                    </a:lnTo>
                    <a:lnTo>
                      <a:pt x="10" y="36"/>
                    </a:lnTo>
                    <a:lnTo>
                      <a:pt x="0" y="1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33" name="Freeform 879"/>
              <p:cNvSpPr/>
              <p:nvPr/>
            </p:nvSpPr>
            <p:spPr bwMode="auto">
              <a:xfrm>
                <a:off x="6198" y="2083"/>
                <a:ext cx="8" cy="30"/>
              </a:xfrm>
              <a:custGeom>
                <a:gdLst>
                  <a:gd fmla="*/ 8 w 8" name="T0"/>
                  <a:gd fmla="*/ 14 h 30" name="T1"/>
                  <a:gd fmla="*/ 8 w 8" name="T2"/>
                  <a:gd fmla="*/ 30 h 30" name="T3"/>
                  <a:gd fmla="*/ 0 w 8" name="T4"/>
                  <a:gd fmla="*/ 16 h 30" name="T5"/>
                  <a:gd fmla="*/ 0 w 8" name="T6"/>
                  <a:gd fmla="*/ 0 h 30" name="T7"/>
                  <a:gd fmla="*/ 8 w 8" name="T8"/>
                  <a:gd fmla="*/ 14 h 30" name="T9"/>
                </a:gdLst>
                <a:cxnLst>
                  <a:cxn ang="0">
                    <a:pos x="T0" y="T1"/>
                  </a:cxn>
                  <a:cxn ang="0">
                    <a:pos x="T2" y="T3"/>
                  </a:cxn>
                  <a:cxn ang="0">
                    <a:pos x="T4" y="T5"/>
                  </a:cxn>
                  <a:cxn ang="0">
                    <a:pos x="T6" y="T7"/>
                  </a:cxn>
                  <a:cxn ang="0">
                    <a:pos x="T8" y="T9"/>
                  </a:cxn>
                </a:cxnLst>
                <a:rect b="b" l="0" r="r" t="0"/>
                <a:pathLst>
                  <a:path h="30" w="8">
                    <a:moveTo>
                      <a:pt x="8" y="14"/>
                    </a:moveTo>
                    <a:lnTo>
                      <a:pt x="8" y="30"/>
                    </a:lnTo>
                    <a:lnTo>
                      <a:pt x="0" y="16"/>
                    </a:lnTo>
                    <a:lnTo>
                      <a:pt x="0" y="0"/>
                    </a:lnTo>
                    <a:lnTo>
                      <a:pt x="8" y="14"/>
                    </a:lnTo>
                    <a:close/>
                  </a:path>
                </a:pathLst>
              </a:custGeom>
              <a:grpFill/>
              <a:ln>
                <a:noFill/>
              </a:ln>
            </p:spPr>
            <p:txBody>
              <a:bodyPr anchor="t" anchorCtr="0" bIns="45720" compatLnSpc="1" lIns="91440" numCol="1" rIns="91440" tIns="45720" vert="horz" wrap="square"/>
              <a:lstStyle/>
              <a:p>
                <a:endParaRPr altLang="en-US" lang="zh-CN"/>
              </a:p>
            </p:txBody>
          </p:sp>
          <p:sp>
            <p:nvSpPr>
              <p:cNvPr id="1034" name="Freeform 880"/>
              <p:cNvSpPr/>
              <p:nvPr/>
            </p:nvSpPr>
            <p:spPr bwMode="auto">
              <a:xfrm>
                <a:off x="6052" y="1880"/>
                <a:ext cx="34" cy="87"/>
              </a:xfrm>
              <a:custGeom>
                <a:gdLst>
                  <a:gd fmla="*/ 34 w 34" name="T0"/>
                  <a:gd fmla="*/ 58 h 87" name="T1"/>
                  <a:gd fmla="*/ 34 w 34" name="T2"/>
                  <a:gd fmla="*/ 87 h 87" name="T3"/>
                  <a:gd fmla="*/ 0 w 34" name="T4"/>
                  <a:gd fmla="*/ 32 h 87" name="T5"/>
                  <a:gd fmla="*/ 0 w 34" name="T6"/>
                  <a:gd fmla="*/ 0 h 87" name="T7"/>
                  <a:gd fmla="*/ 34 w 34" name="T8"/>
                  <a:gd fmla="*/ 58 h 87" name="T9"/>
                </a:gdLst>
                <a:cxnLst>
                  <a:cxn ang="0">
                    <a:pos x="T0" y="T1"/>
                  </a:cxn>
                  <a:cxn ang="0">
                    <a:pos x="T2" y="T3"/>
                  </a:cxn>
                  <a:cxn ang="0">
                    <a:pos x="T4" y="T5"/>
                  </a:cxn>
                  <a:cxn ang="0">
                    <a:pos x="T6" y="T7"/>
                  </a:cxn>
                  <a:cxn ang="0">
                    <a:pos x="T8" y="T9"/>
                  </a:cxn>
                </a:cxnLst>
                <a:rect b="b" l="0" r="r" t="0"/>
                <a:pathLst>
                  <a:path h="87" w="34">
                    <a:moveTo>
                      <a:pt x="34" y="58"/>
                    </a:moveTo>
                    <a:lnTo>
                      <a:pt x="34" y="87"/>
                    </a:lnTo>
                    <a:lnTo>
                      <a:pt x="0" y="32"/>
                    </a:lnTo>
                    <a:lnTo>
                      <a:pt x="0" y="0"/>
                    </a:lnTo>
                    <a:lnTo>
                      <a:pt x="34" y="58"/>
                    </a:lnTo>
                    <a:close/>
                  </a:path>
                </a:pathLst>
              </a:custGeom>
              <a:grpFill/>
              <a:ln>
                <a:noFill/>
              </a:ln>
            </p:spPr>
            <p:txBody>
              <a:bodyPr anchor="t" anchorCtr="0" bIns="45720" compatLnSpc="1" lIns="91440" numCol="1" rIns="91440" tIns="45720" vert="horz" wrap="square"/>
              <a:lstStyle/>
              <a:p>
                <a:endParaRPr altLang="en-US" lang="zh-CN"/>
              </a:p>
            </p:txBody>
          </p:sp>
          <p:sp>
            <p:nvSpPr>
              <p:cNvPr id="1035" name="Freeform 881"/>
              <p:cNvSpPr/>
              <p:nvPr/>
            </p:nvSpPr>
            <p:spPr bwMode="auto">
              <a:xfrm>
                <a:off x="6052" y="1940"/>
                <a:ext cx="58" cy="115"/>
              </a:xfrm>
              <a:custGeom>
                <a:gdLst>
                  <a:gd fmla="*/ 58 w 58" name="T0"/>
                  <a:gd fmla="*/ 89 h 115" name="T1"/>
                  <a:gd fmla="*/ 58 w 58" name="T2"/>
                  <a:gd fmla="*/ 115 h 115" name="T3"/>
                  <a:gd fmla="*/ 0 w 58" name="T4"/>
                  <a:gd fmla="*/ 33 h 115" name="T5"/>
                  <a:gd fmla="*/ 0 w 58" name="T6"/>
                  <a:gd fmla="*/ 0 h 115" name="T7"/>
                  <a:gd fmla="*/ 58 w 58" name="T8"/>
                  <a:gd fmla="*/ 89 h 115" name="T9"/>
                </a:gdLst>
                <a:cxnLst>
                  <a:cxn ang="0">
                    <a:pos x="T0" y="T1"/>
                  </a:cxn>
                  <a:cxn ang="0">
                    <a:pos x="T2" y="T3"/>
                  </a:cxn>
                  <a:cxn ang="0">
                    <a:pos x="T4" y="T5"/>
                  </a:cxn>
                  <a:cxn ang="0">
                    <a:pos x="T6" y="T7"/>
                  </a:cxn>
                  <a:cxn ang="0">
                    <a:pos x="T8" y="T9"/>
                  </a:cxn>
                </a:cxnLst>
                <a:rect b="b" l="0" r="r" t="0"/>
                <a:pathLst>
                  <a:path h="115" w="57">
                    <a:moveTo>
                      <a:pt x="58" y="89"/>
                    </a:moveTo>
                    <a:lnTo>
                      <a:pt x="58" y="115"/>
                    </a:lnTo>
                    <a:lnTo>
                      <a:pt x="0" y="33"/>
                    </a:lnTo>
                    <a:lnTo>
                      <a:pt x="0" y="0"/>
                    </a:lnTo>
                    <a:lnTo>
                      <a:pt x="58" y="89"/>
                    </a:lnTo>
                    <a:close/>
                  </a:path>
                </a:pathLst>
              </a:custGeom>
              <a:grpFill/>
              <a:ln>
                <a:noFill/>
              </a:ln>
            </p:spPr>
            <p:txBody>
              <a:bodyPr anchor="t" anchorCtr="0" bIns="45720" compatLnSpc="1" lIns="91440" numCol="1" rIns="91440" tIns="45720" vert="horz" wrap="square"/>
              <a:lstStyle/>
              <a:p>
                <a:endParaRPr altLang="en-US" lang="zh-CN"/>
              </a:p>
            </p:txBody>
          </p:sp>
          <p:sp>
            <p:nvSpPr>
              <p:cNvPr id="1036" name="Freeform 882"/>
              <p:cNvSpPr/>
              <p:nvPr/>
            </p:nvSpPr>
            <p:spPr bwMode="auto">
              <a:xfrm>
                <a:off x="6170" y="2117"/>
                <a:ext cx="36" cy="70"/>
              </a:xfrm>
              <a:custGeom>
                <a:gdLst>
                  <a:gd fmla="*/ 36 w 36" name="T0"/>
                  <a:gd fmla="*/ 56 h 70" name="T1"/>
                  <a:gd fmla="*/ 36 w 36" name="T2"/>
                  <a:gd fmla="*/ 70 h 70" name="T3"/>
                  <a:gd fmla="*/ 0 w 36" name="T4"/>
                  <a:gd fmla="*/ 20 h 70" name="T5"/>
                  <a:gd fmla="*/ 0 w 36" name="T6"/>
                  <a:gd fmla="*/ 0 h 70" name="T7"/>
                  <a:gd fmla="*/ 36 w 36" name="T8"/>
                  <a:gd fmla="*/ 56 h 70" name="T9"/>
                </a:gdLst>
                <a:cxnLst>
                  <a:cxn ang="0">
                    <a:pos x="T0" y="T1"/>
                  </a:cxn>
                  <a:cxn ang="0">
                    <a:pos x="T2" y="T3"/>
                  </a:cxn>
                  <a:cxn ang="0">
                    <a:pos x="T4" y="T5"/>
                  </a:cxn>
                  <a:cxn ang="0">
                    <a:pos x="T6" y="T7"/>
                  </a:cxn>
                  <a:cxn ang="0">
                    <a:pos x="T8" y="T9"/>
                  </a:cxn>
                </a:cxnLst>
                <a:rect b="b" l="0" r="r" t="0"/>
                <a:pathLst>
                  <a:path h="70" w="36">
                    <a:moveTo>
                      <a:pt x="36" y="56"/>
                    </a:moveTo>
                    <a:lnTo>
                      <a:pt x="36" y="70"/>
                    </a:lnTo>
                    <a:lnTo>
                      <a:pt x="0" y="20"/>
                    </a:lnTo>
                    <a:lnTo>
                      <a:pt x="0" y="0"/>
                    </a:lnTo>
                    <a:lnTo>
                      <a:pt x="36" y="56"/>
                    </a:lnTo>
                    <a:close/>
                  </a:path>
                </a:pathLst>
              </a:custGeom>
              <a:grpFill/>
              <a:ln>
                <a:noFill/>
              </a:ln>
            </p:spPr>
            <p:txBody>
              <a:bodyPr anchor="t" anchorCtr="0" bIns="45720" compatLnSpc="1" lIns="91440" numCol="1" rIns="91440" tIns="45720" vert="horz" wrap="square"/>
              <a:lstStyle/>
              <a:p>
                <a:endParaRPr altLang="en-US" lang="zh-CN"/>
              </a:p>
            </p:txBody>
          </p:sp>
          <p:sp>
            <p:nvSpPr>
              <p:cNvPr id="1037" name="Freeform 883"/>
              <p:cNvSpPr/>
              <p:nvPr/>
            </p:nvSpPr>
            <p:spPr bwMode="auto">
              <a:xfrm>
                <a:off x="6052" y="1993"/>
                <a:ext cx="16" cy="54"/>
              </a:xfrm>
              <a:custGeom>
                <a:gdLst>
                  <a:gd fmla="*/ 0 w 16" name="T0"/>
                  <a:gd fmla="*/ 0 h 54" name="T1"/>
                  <a:gd fmla="*/ 16 w 16" name="T2"/>
                  <a:gd fmla="*/ 24 h 54" name="T3"/>
                  <a:gd fmla="*/ 16 w 16" name="T4"/>
                  <a:gd fmla="*/ 54 h 54" name="T5"/>
                  <a:gd fmla="*/ 0 w 16" name="T6"/>
                  <a:gd fmla="*/ 32 h 54" name="T7"/>
                  <a:gd fmla="*/ 0 w 16" name="T8"/>
                  <a:gd fmla="*/ 0 h 54" name="T9"/>
                </a:gdLst>
                <a:cxnLst>
                  <a:cxn ang="0">
                    <a:pos x="T0" y="T1"/>
                  </a:cxn>
                  <a:cxn ang="0">
                    <a:pos x="T2" y="T3"/>
                  </a:cxn>
                  <a:cxn ang="0">
                    <a:pos x="T4" y="T5"/>
                  </a:cxn>
                  <a:cxn ang="0">
                    <a:pos x="T6" y="T7"/>
                  </a:cxn>
                  <a:cxn ang="0">
                    <a:pos x="T8" y="T9"/>
                  </a:cxn>
                </a:cxnLst>
                <a:rect b="b" l="0" r="r" t="0"/>
                <a:pathLst>
                  <a:path h="54" w="16">
                    <a:moveTo>
                      <a:pt x="0" y="0"/>
                    </a:moveTo>
                    <a:lnTo>
                      <a:pt x="16" y="24"/>
                    </a:lnTo>
                    <a:lnTo>
                      <a:pt x="16" y="54"/>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38" name="Freeform 884"/>
              <p:cNvSpPr/>
              <p:nvPr/>
            </p:nvSpPr>
            <p:spPr bwMode="auto">
              <a:xfrm>
                <a:off x="6084" y="2039"/>
                <a:ext cx="56" cy="102"/>
              </a:xfrm>
              <a:custGeom>
                <a:gdLst>
                  <a:gd fmla="*/ 56 w 56" name="T0"/>
                  <a:gd fmla="*/ 78 h 102" name="T1"/>
                  <a:gd fmla="*/ 56 w 56" name="T2"/>
                  <a:gd fmla="*/ 102 h 102" name="T3"/>
                  <a:gd fmla="*/ 0 w 56" name="T4"/>
                  <a:gd fmla="*/ 28 h 102" name="T5"/>
                  <a:gd fmla="*/ 0 w 56" name="T6"/>
                  <a:gd fmla="*/ 0 h 102" name="T7"/>
                  <a:gd fmla="*/ 56 w 56" name="T8"/>
                  <a:gd fmla="*/ 78 h 102" name="T9"/>
                </a:gdLst>
                <a:cxnLst>
                  <a:cxn ang="0">
                    <a:pos x="T0" y="T1"/>
                  </a:cxn>
                  <a:cxn ang="0">
                    <a:pos x="T2" y="T3"/>
                  </a:cxn>
                  <a:cxn ang="0">
                    <a:pos x="T4" y="T5"/>
                  </a:cxn>
                  <a:cxn ang="0">
                    <a:pos x="T6" y="T7"/>
                  </a:cxn>
                  <a:cxn ang="0">
                    <a:pos x="T8" y="T9"/>
                  </a:cxn>
                </a:cxnLst>
                <a:rect b="b" l="0" r="r" t="0"/>
                <a:pathLst>
                  <a:path h="102" w="56">
                    <a:moveTo>
                      <a:pt x="56" y="78"/>
                    </a:moveTo>
                    <a:lnTo>
                      <a:pt x="56" y="102"/>
                    </a:lnTo>
                    <a:lnTo>
                      <a:pt x="0" y="28"/>
                    </a:lnTo>
                    <a:lnTo>
                      <a:pt x="0" y="0"/>
                    </a:lnTo>
                    <a:lnTo>
                      <a:pt x="56" y="78"/>
                    </a:lnTo>
                    <a:close/>
                  </a:path>
                </a:pathLst>
              </a:custGeom>
              <a:grpFill/>
              <a:ln>
                <a:noFill/>
              </a:ln>
            </p:spPr>
            <p:txBody>
              <a:bodyPr anchor="t" anchorCtr="0" bIns="45720" compatLnSpc="1" lIns="91440" numCol="1" rIns="91440" tIns="45720" vert="horz" wrap="square"/>
              <a:lstStyle/>
              <a:p>
                <a:endParaRPr altLang="en-US" lang="zh-CN"/>
              </a:p>
            </p:txBody>
          </p:sp>
          <p:sp>
            <p:nvSpPr>
              <p:cNvPr id="1039" name="Freeform 885"/>
              <p:cNvSpPr/>
              <p:nvPr/>
            </p:nvSpPr>
            <p:spPr bwMode="auto">
              <a:xfrm>
                <a:off x="6156" y="2139"/>
                <a:ext cx="10" cy="34"/>
              </a:xfrm>
              <a:custGeom>
                <a:gdLst>
                  <a:gd fmla="*/ 0 w 10" name="T0"/>
                  <a:gd fmla="*/ 0 h 34" name="T1"/>
                  <a:gd fmla="*/ 10 w 10" name="T2"/>
                  <a:gd fmla="*/ 14 h 34" name="T3"/>
                  <a:gd fmla="*/ 10 w 10" name="T4"/>
                  <a:gd fmla="*/ 34 h 34" name="T5"/>
                  <a:gd fmla="*/ 0 w 10" name="T6"/>
                  <a:gd fmla="*/ 20 h 34" name="T7"/>
                  <a:gd fmla="*/ 0 w 10" name="T8"/>
                  <a:gd fmla="*/ 0 h 34" name="T9"/>
                </a:gdLst>
                <a:cxnLst>
                  <a:cxn ang="0">
                    <a:pos x="T0" y="T1"/>
                  </a:cxn>
                  <a:cxn ang="0">
                    <a:pos x="T2" y="T3"/>
                  </a:cxn>
                  <a:cxn ang="0">
                    <a:pos x="T4" y="T5"/>
                  </a:cxn>
                  <a:cxn ang="0">
                    <a:pos x="T6" y="T7"/>
                  </a:cxn>
                  <a:cxn ang="0">
                    <a:pos x="T8" y="T9"/>
                  </a:cxn>
                </a:cxnLst>
                <a:rect b="b" l="0" r="r" t="0"/>
                <a:pathLst>
                  <a:path h="34" w="10">
                    <a:moveTo>
                      <a:pt x="0" y="0"/>
                    </a:moveTo>
                    <a:lnTo>
                      <a:pt x="10" y="14"/>
                    </a:lnTo>
                    <a:lnTo>
                      <a:pt x="10" y="34"/>
                    </a:lnTo>
                    <a:lnTo>
                      <a:pt x="0" y="2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40" name="Freeform 886"/>
              <p:cNvSpPr/>
              <p:nvPr/>
            </p:nvSpPr>
            <p:spPr bwMode="auto">
              <a:xfrm>
                <a:off x="6180" y="2173"/>
                <a:ext cx="26" cy="52"/>
              </a:xfrm>
              <a:custGeom>
                <a:gdLst>
                  <a:gd fmla="*/ 26 w 26" name="T0"/>
                  <a:gd fmla="*/ 36 h 52" name="T1"/>
                  <a:gd fmla="*/ 26 w 26" name="T2"/>
                  <a:gd fmla="*/ 52 h 52" name="T3"/>
                  <a:gd fmla="*/ 0 w 26" name="T4"/>
                  <a:gd fmla="*/ 18 h 52" name="T5"/>
                  <a:gd fmla="*/ 0 w 26" name="T6"/>
                  <a:gd fmla="*/ 0 h 52" name="T7"/>
                  <a:gd fmla="*/ 26 w 26" name="T8"/>
                  <a:gd fmla="*/ 36 h 52" name="T9"/>
                </a:gdLst>
                <a:cxnLst>
                  <a:cxn ang="0">
                    <a:pos x="T0" y="T1"/>
                  </a:cxn>
                  <a:cxn ang="0">
                    <a:pos x="T2" y="T3"/>
                  </a:cxn>
                  <a:cxn ang="0">
                    <a:pos x="T4" y="T5"/>
                  </a:cxn>
                  <a:cxn ang="0">
                    <a:pos x="T6" y="T7"/>
                  </a:cxn>
                  <a:cxn ang="0">
                    <a:pos x="T8" y="T9"/>
                  </a:cxn>
                </a:cxnLst>
                <a:rect b="b" l="0" r="r" t="0"/>
                <a:pathLst>
                  <a:path h="52" w="26">
                    <a:moveTo>
                      <a:pt x="26" y="36"/>
                    </a:moveTo>
                    <a:lnTo>
                      <a:pt x="26" y="52"/>
                    </a:lnTo>
                    <a:lnTo>
                      <a:pt x="0" y="18"/>
                    </a:lnTo>
                    <a:lnTo>
                      <a:pt x="0" y="0"/>
                    </a:lnTo>
                    <a:lnTo>
                      <a:pt x="26" y="36"/>
                    </a:lnTo>
                    <a:close/>
                  </a:path>
                </a:pathLst>
              </a:custGeom>
              <a:grpFill/>
              <a:ln>
                <a:noFill/>
              </a:ln>
            </p:spPr>
            <p:txBody>
              <a:bodyPr anchor="t" anchorCtr="0" bIns="45720" compatLnSpc="1" lIns="91440" numCol="1" rIns="91440" tIns="45720" vert="horz" wrap="square"/>
              <a:lstStyle/>
              <a:p>
                <a:endParaRPr altLang="en-US" lang="zh-CN"/>
              </a:p>
            </p:txBody>
          </p:sp>
          <p:sp>
            <p:nvSpPr>
              <p:cNvPr id="1041" name="Freeform 887"/>
              <p:cNvSpPr/>
              <p:nvPr/>
            </p:nvSpPr>
            <p:spPr bwMode="auto">
              <a:xfrm>
                <a:off x="6052" y="2051"/>
                <a:ext cx="48" cy="86"/>
              </a:xfrm>
              <a:custGeom>
                <a:gdLst>
                  <a:gd fmla="*/ 0 w 48" name="T0"/>
                  <a:gd fmla="*/ 0 h 86" name="T1"/>
                  <a:gd fmla="*/ 48 w 48" name="T2"/>
                  <a:gd fmla="*/ 60 h 86" name="T3"/>
                  <a:gd fmla="*/ 48 w 48" name="T4"/>
                  <a:gd fmla="*/ 86 h 86" name="T5"/>
                  <a:gd fmla="*/ 0 w 48" name="T6"/>
                  <a:gd fmla="*/ 30 h 86" name="T7"/>
                  <a:gd fmla="*/ 0 w 48" name="T8"/>
                  <a:gd fmla="*/ 0 h 86" name="T9"/>
                </a:gdLst>
                <a:cxnLst>
                  <a:cxn ang="0">
                    <a:pos x="T0" y="T1"/>
                  </a:cxn>
                  <a:cxn ang="0">
                    <a:pos x="T2" y="T3"/>
                  </a:cxn>
                  <a:cxn ang="0">
                    <a:pos x="T4" y="T5"/>
                  </a:cxn>
                  <a:cxn ang="0">
                    <a:pos x="T6" y="T7"/>
                  </a:cxn>
                  <a:cxn ang="0">
                    <a:pos x="T8" y="T9"/>
                  </a:cxn>
                </a:cxnLst>
                <a:rect b="b" l="0" r="r" t="0"/>
                <a:pathLst>
                  <a:path h="86" w="48">
                    <a:moveTo>
                      <a:pt x="0" y="0"/>
                    </a:moveTo>
                    <a:lnTo>
                      <a:pt x="48" y="60"/>
                    </a:lnTo>
                    <a:lnTo>
                      <a:pt x="48" y="86"/>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42" name="Freeform 888"/>
              <p:cNvSpPr/>
              <p:nvPr/>
            </p:nvSpPr>
            <p:spPr bwMode="auto">
              <a:xfrm>
                <a:off x="6116" y="2131"/>
                <a:ext cx="10" cy="38"/>
              </a:xfrm>
              <a:custGeom>
                <a:gdLst>
                  <a:gd fmla="*/ 10 w 10" name="T0"/>
                  <a:gd fmla="*/ 38 h 38" name="T1"/>
                  <a:gd fmla="*/ 0 w 10" name="T2"/>
                  <a:gd fmla="*/ 24 h 38" name="T3"/>
                  <a:gd fmla="*/ 0 w 10" name="T4"/>
                  <a:gd fmla="*/ 0 h 38" name="T5"/>
                  <a:gd fmla="*/ 10 w 10" name="T6"/>
                  <a:gd fmla="*/ 14 h 38" name="T7"/>
                  <a:gd fmla="*/ 10 w 10" name="T8"/>
                  <a:gd fmla="*/ 36 h 38" name="T9"/>
                  <a:gd fmla="*/ 10 w 10" name="T10"/>
                  <a:gd fmla="*/ 38 h 38" name="T11"/>
                </a:gdLst>
                <a:cxnLst>
                  <a:cxn ang="0">
                    <a:pos x="T0" y="T1"/>
                  </a:cxn>
                  <a:cxn ang="0">
                    <a:pos x="T2" y="T3"/>
                  </a:cxn>
                  <a:cxn ang="0">
                    <a:pos x="T4" y="T5"/>
                  </a:cxn>
                  <a:cxn ang="0">
                    <a:pos x="T6" y="T7"/>
                  </a:cxn>
                  <a:cxn ang="0">
                    <a:pos x="T8" y="T9"/>
                  </a:cxn>
                  <a:cxn ang="0">
                    <a:pos x="T10" y="T11"/>
                  </a:cxn>
                </a:cxnLst>
                <a:rect b="b" l="0" r="r" t="0"/>
                <a:pathLst>
                  <a:path h="38" w="10">
                    <a:moveTo>
                      <a:pt x="10" y="38"/>
                    </a:moveTo>
                    <a:lnTo>
                      <a:pt x="0" y="24"/>
                    </a:lnTo>
                    <a:lnTo>
                      <a:pt x="0" y="0"/>
                    </a:lnTo>
                    <a:lnTo>
                      <a:pt x="10" y="14"/>
                    </a:lnTo>
                    <a:lnTo>
                      <a:pt x="10" y="36"/>
                    </a:lnTo>
                    <a:lnTo>
                      <a:pt x="10" y="38"/>
                    </a:lnTo>
                    <a:close/>
                  </a:path>
                </a:pathLst>
              </a:custGeom>
              <a:grpFill/>
              <a:ln>
                <a:noFill/>
              </a:ln>
            </p:spPr>
            <p:txBody>
              <a:bodyPr anchor="t" anchorCtr="0" bIns="45720" compatLnSpc="1" lIns="91440" numCol="1" rIns="91440" tIns="45720" vert="horz" wrap="square"/>
              <a:lstStyle/>
              <a:p>
                <a:endParaRPr altLang="en-US" lang="zh-CN"/>
              </a:p>
            </p:txBody>
          </p:sp>
          <p:sp>
            <p:nvSpPr>
              <p:cNvPr id="1043" name="Freeform 889"/>
              <p:cNvSpPr/>
              <p:nvPr/>
            </p:nvSpPr>
            <p:spPr bwMode="auto">
              <a:xfrm>
                <a:off x="6140" y="2163"/>
                <a:ext cx="32" cy="60"/>
              </a:xfrm>
              <a:custGeom>
                <a:gdLst>
                  <a:gd fmla="*/ 32 w 32" name="T0"/>
                  <a:gd fmla="*/ 40 h 60" name="T1"/>
                  <a:gd fmla="*/ 32 w 32" name="T2"/>
                  <a:gd fmla="*/ 60 h 60" name="T3"/>
                  <a:gd fmla="*/ 0 w 32" name="T4"/>
                  <a:gd fmla="*/ 22 h 60" name="T5"/>
                  <a:gd fmla="*/ 0 w 32" name="T6"/>
                  <a:gd fmla="*/ 0 h 60" name="T7"/>
                  <a:gd fmla="*/ 32 w 32" name="T8"/>
                  <a:gd fmla="*/ 40 h 60" name="T9"/>
                </a:gdLst>
                <a:cxnLst>
                  <a:cxn ang="0">
                    <a:pos x="T0" y="T1"/>
                  </a:cxn>
                  <a:cxn ang="0">
                    <a:pos x="T2" y="T3"/>
                  </a:cxn>
                  <a:cxn ang="0">
                    <a:pos x="T4" y="T5"/>
                  </a:cxn>
                  <a:cxn ang="0">
                    <a:pos x="T6" y="T7"/>
                  </a:cxn>
                  <a:cxn ang="0">
                    <a:pos x="T8" y="T9"/>
                  </a:cxn>
                </a:cxnLst>
                <a:rect b="b" l="0" r="r" t="0"/>
                <a:pathLst>
                  <a:path h="60" w="32">
                    <a:moveTo>
                      <a:pt x="32" y="40"/>
                    </a:moveTo>
                    <a:lnTo>
                      <a:pt x="32" y="60"/>
                    </a:lnTo>
                    <a:lnTo>
                      <a:pt x="0" y="22"/>
                    </a:lnTo>
                    <a:lnTo>
                      <a:pt x="0" y="0"/>
                    </a:lnTo>
                    <a:lnTo>
                      <a:pt x="32" y="40"/>
                    </a:lnTo>
                    <a:close/>
                  </a:path>
                </a:pathLst>
              </a:custGeom>
              <a:grpFill/>
              <a:ln>
                <a:noFill/>
              </a:ln>
            </p:spPr>
            <p:txBody>
              <a:bodyPr anchor="t" anchorCtr="0" bIns="45720" compatLnSpc="1" lIns="91440" numCol="1" rIns="91440" tIns="45720" vert="horz" wrap="square"/>
              <a:lstStyle/>
              <a:p>
                <a:endParaRPr altLang="en-US" lang="zh-CN"/>
              </a:p>
            </p:txBody>
          </p:sp>
          <p:sp>
            <p:nvSpPr>
              <p:cNvPr id="1044" name="Freeform 890"/>
              <p:cNvSpPr/>
              <p:nvPr/>
            </p:nvSpPr>
            <p:spPr bwMode="auto">
              <a:xfrm>
                <a:off x="6052" y="2107"/>
                <a:ext cx="20" cy="50"/>
              </a:xfrm>
              <a:custGeom>
                <a:gdLst>
                  <a:gd fmla="*/ 0 w 20" name="T0"/>
                  <a:gd fmla="*/ 0 h 50" name="T1"/>
                  <a:gd fmla="*/ 20 w 20" name="T2"/>
                  <a:gd fmla="*/ 22 h 50" name="T3"/>
                  <a:gd fmla="*/ 20 w 20" name="T4"/>
                  <a:gd fmla="*/ 50 h 50" name="T5"/>
                  <a:gd fmla="*/ 0 w 20" name="T6"/>
                  <a:gd fmla="*/ 30 h 50" name="T7"/>
                  <a:gd fmla="*/ 0 w 20" name="T8"/>
                  <a:gd fmla="*/ 0 h 50" name="T9"/>
                </a:gdLst>
                <a:cxnLst>
                  <a:cxn ang="0">
                    <a:pos x="T0" y="T1"/>
                  </a:cxn>
                  <a:cxn ang="0">
                    <a:pos x="T2" y="T3"/>
                  </a:cxn>
                  <a:cxn ang="0">
                    <a:pos x="T4" y="T5"/>
                  </a:cxn>
                  <a:cxn ang="0">
                    <a:pos x="T6" y="T7"/>
                  </a:cxn>
                  <a:cxn ang="0">
                    <a:pos x="T8" y="T9"/>
                  </a:cxn>
                </a:cxnLst>
                <a:rect b="b" l="0" r="r" t="0"/>
                <a:pathLst>
                  <a:path h="50" w="20">
                    <a:moveTo>
                      <a:pt x="0" y="0"/>
                    </a:moveTo>
                    <a:lnTo>
                      <a:pt x="20" y="22"/>
                    </a:lnTo>
                    <a:lnTo>
                      <a:pt x="20" y="50"/>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45" name="Freeform 891"/>
              <p:cNvSpPr/>
              <p:nvPr/>
            </p:nvSpPr>
            <p:spPr bwMode="auto">
              <a:xfrm>
                <a:off x="6118" y="2231"/>
                <a:ext cx="14" cy="38"/>
              </a:xfrm>
              <a:custGeom>
                <a:gdLst>
                  <a:gd fmla="*/ 0 w 14" name="T0"/>
                  <a:gd fmla="*/ 0 h 38" name="T1"/>
                  <a:gd fmla="*/ 14 w 14" name="T2"/>
                  <a:gd fmla="*/ 16 h 38" name="T3"/>
                  <a:gd fmla="*/ 14 w 14" name="T4"/>
                  <a:gd fmla="*/ 38 h 38" name="T5"/>
                  <a:gd fmla="*/ 0 w 14" name="T6"/>
                  <a:gd fmla="*/ 24 h 38" name="T7"/>
                  <a:gd fmla="*/ 0 w 14" name="T8"/>
                  <a:gd fmla="*/ 0 h 38" name="T9"/>
                </a:gdLst>
                <a:cxnLst>
                  <a:cxn ang="0">
                    <a:pos x="T0" y="T1"/>
                  </a:cxn>
                  <a:cxn ang="0">
                    <a:pos x="T2" y="T3"/>
                  </a:cxn>
                  <a:cxn ang="0">
                    <a:pos x="T4" y="T5"/>
                  </a:cxn>
                  <a:cxn ang="0">
                    <a:pos x="T6" y="T7"/>
                  </a:cxn>
                  <a:cxn ang="0">
                    <a:pos x="T8" y="T9"/>
                  </a:cxn>
                </a:cxnLst>
                <a:rect b="b" l="0" r="r" t="0"/>
                <a:pathLst>
                  <a:path h="38" w="14">
                    <a:moveTo>
                      <a:pt x="0" y="0"/>
                    </a:moveTo>
                    <a:lnTo>
                      <a:pt x="14" y="16"/>
                    </a:lnTo>
                    <a:lnTo>
                      <a:pt x="14" y="38"/>
                    </a:lnTo>
                    <a:lnTo>
                      <a:pt x="0"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46" name="Freeform 892"/>
              <p:cNvSpPr/>
              <p:nvPr/>
            </p:nvSpPr>
            <p:spPr bwMode="auto">
              <a:xfrm>
                <a:off x="6146" y="2261"/>
                <a:ext cx="60" cy="76"/>
              </a:xfrm>
              <a:custGeom>
                <a:gdLst>
                  <a:gd fmla="*/ 60 w 60" name="T0"/>
                  <a:gd fmla="*/ 60 h 76" name="T1"/>
                  <a:gd fmla="*/ 60 w 60" name="T2"/>
                  <a:gd fmla="*/ 76 h 76" name="T3"/>
                  <a:gd fmla="*/ 2 w 60" name="T4"/>
                  <a:gd fmla="*/ 22 h 76" name="T5"/>
                  <a:gd fmla="*/ 2 w 60" name="T6"/>
                  <a:gd fmla="*/ 2 h 76" name="T7"/>
                  <a:gd fmla="*/ 0 w 60" name="T8"/>
                  <a:gd fmla="*/ 0 h 76" name="T9"/>
                  <a:gd fmla="*/ 60 w 60" name="T10"/>
                  <a:gd fmla="*/ 60 h 76" name="T11"/>
                </a:gdLst>
                <a:cxnLst>
                  <a:cxn ang="0">
                    <a:pos x="T0" y="T1"/>
                  </a:cxn>
                  <a:cxn ang="0">
                    <a:pos x="T2" y="T3"/>
                  </a:cxn>
                  <a:cxn ang="0">
                    <a:pos x="T4" y="T5"/>
                  </a:cxn>
                  <a:cxn ang="0">
                    <a:pos x="T6" y="T7"/>
                  </a:cxn>
                  <a:cxn ang="0">
                    <a:pos x="T8" y="T9"/>
                  </a:cxn>
                  <a:cxn ang="0">
                    <a:pos x="T10" y="T11"/>
                  </a:cxn>
                </a:cxnLst>
                <a:rect b="b" l="0" r="r" t="0"/>
                <a:pathLst>
                  <a:path h="76" w="60">
                    <a:moveTo>
                      <a:pt x="60" y="60"/>
                    </a:moveTo>
                    <a:lnTo>
                      <a:pt x="60" y="76"/>
                    </a:lnTo>
                    <a:lnTo>
                      <a:pt x="2" y="22"/>
                    </a:lnTo>
                    <a:lnTo>
                      <a:pt x="2" y="2"/>
                    </a:lnTo>
                    <a:lnTo>
                      <a:pt x="0" y="0"/>
                    </a:lnTo>
                    <a:lnTo>
                      <a:pt x="60" y="60"/>
                    </a:lnTo>
                    <a:close/>
                  </a:path>
                </a:pathLst>
              </a:custGeom>
              <a:grpFill/>
              <a:ln>
                <a:noFill/>
              </a:ln>
            </p:spPr>
            <p:txBody>
              <a:bodyPr anchor="t" anchorCtr="0" bIns="45720" compatLnSpc="1" lIns="91440" numCol="1" rIns="91440" tIns="45720" vert="horz" wrap="square"/>
              <a:lstStyle/>
              <a:p>
                <a:endParaRPr altLang="en-US" lang="zh-CN"/>
              </a:p>
            </p:txBody>
          </p:sp>
          <p:sp>
            <p:nvSpPr>
              <p:cNvPr id="1047" name="Freeform 893"/>
              <p:cNvSpPr/>
              <p:nvPr/>
            </p:nvSpPr>
            <p:spPr bwMode="auto">
              <a:xfrm>
                <a:off x="6052" y="2219"/>
                <a:ext cx="24" cy="50"/>
              </a:xfrm>
              <a:custGeom>
                <a:gdLst>
                  <a:gd fmla="*/ 0 w 24" name="T0"/>
                  <a:gd fmla="*/ 0 h 50" name="T1"/>
                  <a:gd fmla="*/ 24 w 24" name="T2"/>
                  <a:gd fmla="*/ 22 h 50" name="T3"/>
                  <a:gd fmla="*/ 24 w 24" name="T4"/>
                  <a:gd fmla="*/ 50 h 50" name="T5"/>
                  <a:gd fmla="*/ 0 w 24" name="T6"/>
                  <a:gd fmla="*/ 32 h 50" name="T7"/>
                  <a:gd fmla="*/ 0 w 24" name="T8"/>
                  <a:gd fmla="*/ 0 h 50" name="T9"/>
                </a:gdLst>
                <a:cxnLst>
                  <a:cxn ang="0">
                    <a:pos x="T0" y="T1"/>
                  </a:cxn>
                  <a:cxn ang="0">
                    <a:pos x="T2" y="T3"/>
                  </a:cxn>
                  <a:cxn ang="0">
                    <a:pos x="T4" y="T5"/>
                  </a:cxn>
                  <a:cxn ang="0">
                    <a:pos x="T6" y="T7"/>
                  </a:cxn>
                  <a:cxn ang="0">
                    <a:pos x="T8" y="T9"/>
                  </a:cxn>
                </a:cxnLst>
                <a:rect b="b" l="0" r="r" t="0"/>
                <a:pathLst>
                  <a:path h="50" w="24">
                    <a:moveTo>
                      <a:pt x="0" y="0"/>
                    </a:moveTo>
                    <a:lnTo>
                      <a:pt x="24" y="22"/>
                    </a:lnTo>
                    <a:lnTo>
                      <a:pt x="24" y="50"/>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48" name="Freeform 894"/>
              <p:cNvSpPr/>
              <p:nvPr/>
            </p:nvSpPr>
            <p:spPr bwMode="auto">
              <a:xfrm>
                <a:off x="6192" y="2345"/>
                <a:ext cx="14" cy="28"/>
              </a:xfrm>
              <a:custGeom>
                <a:gdLst>
                  <a:gd fmla="*/ 14 w 14" name="T0"/>
                  <a:gd fmla="*/ 14 h 28" name="T1"/>
                  <a:gd fmla="*/ 14 w 14" name="T2"/>
                  <a:gd fmla="*/ 28 h 28" name="T3"/>
                  <a:gd fmla="*/ 0 w 14" name="T4"/>
                  <a:gd fmla="*/ 18 h 28" name="T5"/>
                  <a:gd fmla="*/ 0 w 14" name="T6"/>
                  <a:gd fmla="*/ 0 h 28" name="T7"/>
                  <a:gd fmla="*/ 14 w 14" name="T8"/>
                  <a:gd fmla="*/ 14 h 28" name="T9"/>
                </a:gdLst>
                <a:cxnLst>
                  <a:cxn ang="0">
                    <a:pos x="T0" y="T1"/>
                  </a:cxn>
                  <a:cxn ang="0">
                    <a:pos x="T2" y="T3"/>
                  </a:cxn>
                  <a:cxn ang="0">
                    <a:pos x="T4" y="T5"/>
                  </a:cxn>
                  <a:cxn ang="0">
                    <a:pos x="T6" y="T7"/>
                  </a:cxn>
                  <a:cxn ang="0">
                    <a:pos x="T8" y="T9"/>
                  </a:cxn>
                </a:cxnLst>
                <a:rect b="b" l="0" r="r" t="0"/>
                <a:pathLst>
                  <a:path h="28" w="14">
                    <a:moveTo>
                      <a:pt x="14" y="14"/>
                    </a:moveTo>
                    <a:lnTo>
                      <a:pt x="14" y="28"/>
                    </a:lnTo>
                    <a:lnTo>
                      <a:pt x="0" y="18"/>
                    </a:lnTo>
                    <a:lnTo>
                      <a:pt x="0" y="0"/>
                    </a:lnTo>
                    <a:lnTo>
                      <a:pt x="14" y="14"/>
                    </a:lnTo>
                    <a:close/>
                  </a:path>
                </a:pathLst>
              </a:custGeom>
              <a:grpFill/>
              <a:ln>
                <a:noFill/>
              </a:ln>
            </p:spPr>
            <p:txBody>
              <a:bodyPr anchor="t" anchorCtr="0" bIns="45720" compatLnSpc="1" lIns="91440" numCol="1" rIns="91440" tIns="45720" vert="horz" wrap="square"/>
              <a:lstStyle/>
              <a:p>
                <a:endParaRPr altLang="en-US" lang="zh-CN"/>
              </a:p>
            </p:txBody>
          </p:sp>
          <p:sp>
            <p:nvSpPr>
              <p:cNvPr id="1049" name="Freeform 895"/>
              <p:cNvSpPr/>
              <p:nvPr/>
            </p:nvSpPr>
            <p:spPr bwMode="auto">
              <a:xfrm>
                <a:off x="6052" y="2275"/>
                <a:ext cx="58" cy="72"/>
              </a:xfrm>
              <a:custGeom>
                <a:gdLst>
                  <a:gd fmla="*/ 0 w 58" name="T0"/>
                  <a:gd fmla="*/ 0 h 72" name="T1"/>
                  <a:gd fmla="*/ 58 w 58" name="T2"/>
                  <a:gd fmla="*/ 46 h 72" name="T3"/>
                  <a:gd fmla="*/ 58 w 58" name="T4"/>
                  <a:gd fmla="*/ 72 h 72" name="T5"/>
                  <a:gd fmla="*/ 0 w 58" name="T6"/>
                  <a:gd fmla="*/ 32 h 72" name="T7"/>
                  <a:gd fmla="*/ 0 w 58" name="T8"/>
                  <a:gd fmla="*/ 0 h 72" name="T9"/>
                </a:gdLst>
                <a:cxnLst>
                  <a:cxn ang="0">
                    <a:pos x="T0" y="T1"/>
                  </a:cxn>
                  <a:cxn ang="0">
                    <a:pos x="T2" y="T3"/>
                  </a:cxn>
                  <a:cxn ang="0">
                    <a:pos x="T4" y="T5"/>
                  </a:cxn>
                  <a:cxn ang="0">
                    <a:pos x="T6" y="T7"/>
                  </a:cxn>
                  <a:cxn ang="0">
                    <a:pos x="T8" y="T9"/>
                  </a:cxn>
                </a:cxnLst>
                <a:rect b="b" l="0" r="r" t="0"/>
                <a:pathLst>
                  <a:path h="72" w="57">
                    <a:moveTo>
                      <a:pt x="0" y="0"/>
                    </a:moveTo>
                    <a:lnTo>
                      <a:pt x="58" y="46"/>
                    </a:lnTo>
                    <a:lnTo>
                      <a:pt x="58" y="72"/>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50" name="Freeform 896"/>
              <p:cNvSpPr/>
              <p:nvPr/>
            </p:nvSpPr>
            <p:spPr bwMode="auto">
              <a:xfrm>
                <a:off x="6124" y="2331"/>
                <a:ext cx="18" cy="36"/>
              </a:xfrm>
              <a:custGeom>
                <a:gdLst>
                  <a:gd fmla="*/ 0 w 18" name="T0"/>
                  <a:gd fmla="*/ 0 h 36" name="T1"/>
                  <a:gd fmla="*/ 18 w 18" name="T2"/>
                  <a:gd fmla="*/ 14 h 36" name="T3"/>
                  <a:gd fmla="*/ 18 w 18" name="T4"/>
                  <a:gd fmla="*/ 36 h 36" name="T5"/>
                  <a:gd fmla="*/ 2 w 18" name="T6"/>
                  <a:gd fmla="*/ 26 h 36" name="T7"/>
                  <a:gd fmla="*/ 2 w 18" name="T8"/>
                  <a:gd fmla="*/ 2 h 36" name="T9"/>
                  <a:gd fmla="*/ 0 w 18" name="T10"/>
                  <a:gd fmla="*/ 0 h 36" name="T11"/>
                </a:gdLst>
                <a:cxnLst>
                  <a:cxn ang="0">
                    <a:pos x="T0" y="T1"/>
                  </a:cxn>
                  <a:cxn ang="0">
                    <a:pos x="T2" y="T3"/>
                  </a:cxn>
                  <a:cxn ang="0">
                    <a:pos x="T4" y="T5"/>
                  </a:cxn>
                  <a:cxn ang="0">
                    <a:pos x="T6" y="T7"/>
                  </a:cxn>
                  <a:cxn ang="0">
                    <a:pos x="T8" y="T9"/>
                  </a:cxn>
                  <a:cxn ang="0">
                    <a:pos x="T10" y="T11"/>
                  </a:cxn>
                </a:cxnLst>
                <a:rect b="b" l="0" r="r" t="0"/>
                <a:pathLst>
                  <a:path h="36" w="18">
                    <a:moveTo>
                      <a:pt x="0" y="0"/>
                    </a:moveTo>
                    <a:lnTo>
                      <a:pt x="18" y="14"/>
                    </a:lnTo>
                    <a:lnTo>
                      <a:pt x="18" y="36"/>
                    </a:lnTo>
                    <a:lnTo>
                      <a:pt x="2" y="26"/>
                    </a:lnTo>
                    <a:lnTo>
                      <a:pt x="2" y="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51" name="Freeform 897"/>
              <p:cNvSpPr/>
              <p:nvPr/>
            </p:nvSpPr>
            <p:spPr bwMode="auto">
              <a:xfrm>
                <a:off x="6158" y="2357"/>
                <a:ext cx="48" cy="54"/>
              </a:xfrm>
              <a:custGeom>
                <a:gdLst>
                  <a:gd fmla="*/ 48 w 48" name="T0"/>
                  <a:gd fmla="*/ 38 h 54" name="T1"/>
                  <a:gd fmla="*/ 48 w 48" name="T2"/>
                  <a:gd fmla="*/ 54 h 54" name="T3"/>
                  <a:gd fmla="*/ 0 w 48" name="T4"/>
                  <a:gd fmla="*/ 20 h 54" name="T5"/>
                  <a:gd fmla="*/ 0 w 48" name="T6"/>
                  <a:gd fmla="*/ 0 h 54" name="T7"/>
                  <a:gd fmla="*/ 48 w 48" name="T8"/>
                  <a:gd fmla="*/ 38 h 54" name="T9"/>
                </a:gdLst>
                <a:cxnLst>
                  <a:cxn ang="0">
                    <a:pos x="T0" y="T1"/>
                  </a:cxn>
                  <a:cxn ang="0">
                    <a:pos x="T2" y="T3"/>
                  </a:cxn>
                  <a:cxn ang="0">
                    <a:pos x="T4" y="T5"/>
                  </a:cxn>
                  <a:cxn ang="0">
                    <a:pos x="T6" y="T7"/>
                  </a:cxn>
                  <a:cxn ang="0">
                    <a:pos x="T8" y="T9"/>
                  </a:cxn>
                </a:cxnLst>
                <a:rect b="b" l="0" r="r" t="0"/>
                <a:pathLst>
                  <a:path h="54" w="48">
                    <a:moveTo>
                      <a:pt x="48" y="38"/>
                    </a:moveTo>
                    <a:lnTo>
                      <a:pt x="48" y="54"/>
                    </a:lnTo>
                    <a:lnTo>
                      <a:pt x="0" y="20"/>
                    </a:lnTo>
                    <a:lnTo>
                      <a:pt x="0" y="0"/>
                    </a:lnTo>
                    <a:lnTo>
                      <a:pt x="48" y="38"/>
                    </a:lnTo>
                    <a:close/>
                  </a:path>
                </a:pathLst>
              </a:custGeom>
              <a:grpFill/>
              <a:ln>
                <a:noFill/>
              </a:ln>
            </p:spPr>
            <p:txBody>
              <a:bodyPr anchor="t" anchorCtr="0" bIns="45720" compatLnSpc="1" lIns="91440" numCol="1" rIns="91440" tIns="45720" vert="horz" wrap="square"/>
              <a:lstStyle/>
              <a:p>
                <a:endParaRPr altLang="en-US" lang="zh-CN"/>
              </a:p>
            </p:txBody>
          </p:sp>
          <p:sp>
            <p:nvSpPr>
              <p:cNvPr id="1052" name="Freeform 898"/>
              <p:cNvSpPr/>
              <p:nvPr/>
            </p:nvSpPr>
            <p:spPr bwMode="auto">
              <a:xfrm>
                <a:off x="6086" y="2353"/>
                <a:ext cx="18" cy="38"/>
              </a:xfrm>
              <a:custGeom>
                <a:gdLst>
                  <a:gd fmla="*/ 18 w 18" name="T0"/>
                  <a:gd fmla="*/ 12 h 38" name="T1"/>
                  <a:gd fmla="*/ 18 w 18" name="T2"/>
                  <a:gd fmla="*/ 38 h 38" name="T3"/>
                  <a:gd fmla="*/ 0 w 18" name="T4"/>
                  <a:gd fmla="*/ 28 h 38" name="T5"/>
                  <a:gd fmla="*/ 0 w 18" name="T6"/>
                  <a:gd fmla="*/ 0 h 38" name="T7"/>
                  <a:gd fmla="*/ 18 w 18" name="T8"/>
                  <a:gd fmla="*/ 12 h 38" name="T9"/>
                </a:gdLst>
                <a:cxnLst>
                  <a:cxn ang="0">
                    <a:pos x="T0" y="T1"/>
                  </a:cxn>
                  <a:cxn ang="0">
                    <a:pos x="T2" y="T3"/>
                  </a:cxn>
                  <a:cxn ang="0">
                    <a:pos x="T4" y="T5"/>
                  </a:cxn>
                  <a:cxn ang="0">
                    <a:pos x="T6" y="T7"/>
                  </a:cxn>
                  <a:cxn ang="0">
                    <a:pos x="T8" y="T9"/>
                  </a:cxn>
                </a:cxnLst>
                <a:rect b="b" l="0" r="r" t="0"/>
                <a:pathLst>
                  <a:path h="38" w="18">
                    <a:moveTo>
                      <a:pt x="18" y="12"/>
                    </a:moveTo>
                    <a:lnTo>
                      <a:pt x="18" y="38"/>
                    </a:lnTo>
                    <a:lnTo>
                      <a:pt x="0" y="28"/>
                    </a:lnTo>
                    <a:lnTo>
                      <a:pt x="0" y="0"/>
                    </a:lnTo>
                    <a:lnTo>
                      <a:pt x="18" y="12"/>
                    </a:lnTo>
                    <a:close/>
                  </a:path>
                </a:pathLst>
              </a:custGeom>
              <a:grpFill/>
              <a:ln>
                <a:noFill/>
              </a:ln>
            </p:spPr>
            <p:txBody>
              <a:bodyPr anchor="t" anchorCtr="0" bIns="45720" compatLnSpc="1" lIns="91440" numCol="1" rIns="91440" tIns="45720" vert="horz" wrap="square"/>
              <a:lstStyle/>
              <a:p>
                <a:endParaRPr altLang="en-US" lang="zh-CN"/>
              </a:p>
            </p:txBody>
          </p:sp>
          <p:sp>
            <p:nvSpPr>
              <p:cNvPr id="1053" name="Freeform 899"/>
              <p:cNvSpPr/>
              <p:nvPr/>
            </p:nvSpPr>
            <p:spPr bwMode="auto">
              <a:xfrm>
                <a:off x="6118" y="2373"/>
                <a:ext cx="88" cy="74"/>
              </a:xfrm>
              <a:custGeom>
                <a:gdLst>
                  <a:gd fmla="*/ 88 w 88" name="T0"/>
                  <a:gd fmla="*/ 58 h 74" name="T1"/>
                  <a:gd fmla="*/ 88 w 88" name="T2"/>
                  <a:gd fmla="*/ 74 h 74" name="T3"/>
                  <a:gd fmla="*/ 66 w 88" name="T4"/>
                  <a:gd fmla="*/ 62 h 74" name="T5"/>
                  <a:gd fmla="*/ 50 w 88" name="T6"/>
                  <a:gd fmla="*/ 52 h 74" name="T7"/>
                  <a:gd fmla="*/ 0 w 88" name="T8"/>
                  <a:gd fmla="*/ 26 h 74" name="T9"/>
                  <a:gd fmla="*/ 0 w 88" name="T10"/>
                  <a:gd fmla="*/ 0 h 74" name="T11"/>
                  <a:gd fmla="*/ 50 w 88" name="T12"/>
                  <a:gd fmla="*/ 34 h 74" name="T13"/>
                  <a:gd fmla="*/ 66 w 88" name="T14"/>
                  <a:gd fmla="*/ 44 h 74" name="T15"/>
                  <a:gd fmla="*/ 88 w 88" name="T16"/>
                  <a:gd fmla="*/ 58 h 7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4" w="88">
                    <a:moveTo>
                      <a:pt x="88" y="58"/>
                    </a:moveTo>
                    <a:lnTo>
                      <a:pt x="88" y="74"/>
                    </a:lnTo>
                    <a:lnTo>
                      <a:pt x="66" y="62"/>
                    </a:lnTo>
                    <a:lnTo>
                      <a:pt x="50" y="52"/>
                    </a:lnTo>
                    <a:lnTo>
                      <a:pt x="0" y="26"/>
                    </a:lnTo>
                    <a:lnTo>
                      <a:pt x="0" y="0"/>
                    </a:lnTo>
                    <a:lnTo>
                      <a:pt x="50" y="34"/>
                    </a:lnTo>
                    <a:lnTo>
                      <a:pt x="66" y="44"/>
                    </a:lnTo>
                    <a:lnTo>
                      <a:pt x="88" y="58"/>
                    </a:lnTo>
                    <a:close/>
                  </a:path>
                </a:pathLst>
              </a:custGeom>
              <a:grpFill/>
              <a:ln>
                <a:noFill/>
              </a:ln>
            </p:spPr>
            <p:txBody>
              <a:bodyPr anchor="t" anchorCtr="0" bIns="45720" compatLnSpc="1" lIns="91440" numCol="1" rIns="91440" tIns="45720" vert="horz" wrap="square"/>
              <a:lstStyle/>
              <a:p>
                <a:endParaRPr altLang="en-US" lang="zh-CN"/>
              </a:p>
            </p:txBody>
          </p:sp>
          <p:sp>
            <p:nvSpPr>
              <p:cNvPr id="1054" name="Freeform 900"/>
              <p:cNvSpPr/>
              <p:nvPr/>
            </p:nvSpPr>
            <p:spPr bwMode="auto">
              <a:xfrm>
                <a:off x="6052" y="2387"/>
                <a:ext cx="32" cy="44"/>
              </a:xfrm>
              <a:custGeom>
                <a:gdLst>
                  <a:gd fmla="*/ 0 w 32" name="T0"/>
                  <a:gd fmla="*/ 0 h 44" name="T1"/>
                  <a:gd fmla="*/ 32 w 32" name="T2"/>
                  <a:gd fmla="*/ 16 h 44" name="T3"/>
                  <a:gd fmla="*/ 32 w 32" name="T4"/>
                  <a:gd fmla="*/ 44 h 44" name="T5"/>
                  <a:gd fmla="*/ 0 w 32" name="T6"/>
                  <a:gd fmla="*/ 32 h 44" name="T7"/>
                  <a:gd fmla="*/ 0 w 32" name="T8"/>
                  <a:gd fmla="*/ 0 h 44" name="T9"/>
                </a:gdLst>
                <a:cxnLst>
                  <a:cxn ang="0">
                    <a:pos x="T0" y="T1"/>
                  </a:cxn>
                  <a:cxn ang="0">
                    <a:pos x="T2" y="T3"/>
                  </a:cxn>
                  <a:cxn ang="0">
                    <a:pos x="T4" y="T5"/>
                  </a:cxn>
                  <a:cxn ang="0">
                    <a:pos x="T6" y="T7"/>
                  </a:cxn>
                  <a:cxn ang="0">
                    <a:pos x="T8" y="T9"/>
                  </a:cxn>
                </a:cxnLst>
                <a:rect b="b" l="0" r="r" t="0"/>
                <a:pathLst>
                  <a:path h="44" w="32">
                    <a:moveTo>
                      <a:pt x="0" y="0"/>
                    </a:moveTo>
                    <a:lnTo>
                      <a:pt x="32" y="16"/>
                    </a:lnTo>
                    <a:lnTo>
                      <a:pt x="32" y="44"/>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55" name="Freeform 901"/>
              <p:cNvSpPr/>
              <p:nvPr/>
            </p:nvSpPr>
            <p:spPr bwMode="auto">
              <a:xfrm>
                <a:off x="6098" y="2411"/>
                <a:ext cx="32" cy="40"/>
              </a:xfrm>
              <a:custGeom>
                <a:gdLst>
                  <a:gd fmla="*/ 32 w 32" name="T0"/>
                  <a:gd fmla="*/ 16 h 40" name="T1"/>
                  <a:gd fmla="*/ 32 w 32" name="T2"/>
                  <a:gd fmla="*/ 40 h 40" name="T3"/>
                  <a:gd fmla="*/ 0 w 32" name="T4"/>
                  <a:gd fmla="*/ 26 h 40" name="T5"/>
                  <a:gd fmla="*/ 0 w 32" name="T6"/>
                  <a:gd fmla="*/ 0 h 40" name="T7"/>
                  <a:gd fmla="*/ 32 w 32" name="T8"/>
                  <a:gd fmla="*/ 16 h 40" name="T9"/>
                </a:gdLst>
                <a:cxnLst>
                  <a:cxn ang="0">
                    <a:pos x="T0" y="T1"/>
                  </a:cxn>
                  <a:cxn ang="0">
                    <a:pos x="T2" y="T3"/>
                  </a:cxn>
                  <a:cxn ang="0">
                    <a:pos x="T4" y="T5"/>
                  </a:cxn>
                  <a:cxn ang="0">
                    <a:pos x="T6" y="T7"/>
                  </a:cxn>
                  <a:cxn ang="0">
                    <a:pos x="T8" y="T9"/>
                  </a:cxn>
                </a:cxnLst>
                <a:rect b="b" l="0" r="r" t="0"/>
                <a:pathLst>
                  <a:path h="40" w="32">
                    <a:moveTo>
                      <a:pt x="32" y="16"/>
                    </a:moveTo>
                    <a:lnTo>
                      <a:pt x="32" y="40"/>
                    </a:lnTo>
                    <a:lnTo>
                      <a:pt x="0" y="26"/>
                    </a:lnTo>
                    <a:lnTo>
                      <a:pt x="0" y="0"/>
                    </a:lnTo>
                    <a:lnTo>
                      <a:pt x="32" y="16"/>
                    </a:lnTo>
                    <a:close/>
                  </a:path>
                </a:pathLst>
              </a:custGeom>
              <a:grpFill/>
              <a:ln>
                <a:noFill/>
              </a:ln>
            </p:spPr>
            <p:txBody>
              <a:bodyPr anchor="t" anchorCtr="0" bIns="45720" compatLnSpc="1" lIns="91440" numCol="1" rIns="91440" tIns="45720" vert="horz" wrap="square"/>
              <a:lstStyle/>
              <a:p>
                <a:endParaRPr altLang="en-US" lang="zh-CN"/>
              </a:p>
            </p:txBody>
          </p:sp>
          <p:sp>
            <p:nvSpPr>
              <p:cNvPr id="1056" name="Freeform 902"/>
              <p:cNvSpPr/>
              <p:nvPr/>
            </p:nvSpPr>
            <p:spPr bwMode="auto">
              <a:xfrm>
                <a:off x="6146" y="2435"/>
                <a:ext cx="60" cy="48"/>
              </a:xfrm>
              <a:custGeom>
                <a:gdLst>
                  <a:gd fmla="*/ 60 w 60" name="T0"/>
                  <a:gd fmla="*/ 32 h 48" name="T1"/>
                  <a:gd fmla="*/ 60 w 60" name="T2"/>
                  <a:gd fmla="*/ 48 h 48" name="T3"/>
                  <a:gd fmla="*/ 0 w 60" name="T4"/>
                  <a:gd fmla="*/ 22 h 48" name="T5"/>
                  <a:gd fmla="*/ 0 w 60" name="T6"/>
                  <a:gd fmla="*/ 0 h 48" name="T7"/>
                  <a:gd fmla="*/ 60 w 60" name="T8"/>
                  <a:gd fmla="*/ 32 h 48" name="T9"/>
                </a:gdLst>
                <a:cxnLst>
                  <a:cxn ang="0">
                    <a:pos x="T0" y="T1"/>
                  </a:cxn>
                  <a:cxn ang="0">
                    <a:pos x="T2" y="T3"/>
                  </a:cxn>
                  <a:cxn ang="0">
                    <a:pos x="T4" y="T5"/>
                  </a:cxn>
                  <a:cxn ang="0">
                    <a:pos x="T6" y="T7"/>
                  </a:cxn>
                  <a:cxn ang="0">
                    <a:pos x="T8" y="T9"/>
                  </a:cxn>
                </a:cxnLst>
                <a:rect b="b" l="0" r="r" t="0"/>
                <a:pathLst>
                  <a:path h="48" w="60">
                    <a:moveTo>
                      <a:pt x="60" y="32"/>
                    </a:moveTo>
                    <a:lnTo>
                      <a:pt x="60" y="48"/>
                    </a:lnTo>
                    <a:lnTo>
                      <a:pt x="0" y="22"/>
                    </a:lnTo>
                    <a:lnTo>
                      <a:pt x="0" y="0"/>
                    </a:lnTo>
                    <a:lnTo>
                      <a:pt x="60" y="32"/>
                    </a:lnTo>
                    <a:close/>
                  </a:path>
                </a:pathLst>
              </a:custGeom>
              <a:grpFill/>
              <a:ln>
                <a:noFill/>
              </a:ln>
            </p:spPr>
            <p:txBody>
              <a:bodyPr anchor="t" anchorCtr="0" bIns="45720" compatLnSpc="1" lIns="91440" numCol="1" rIns="91440" tIns="45720" vert="horz" wrap="square"/>
              <a:lstStyle/>
              <a:p>
                <a:endParaRPr altLang="en-US" lang="zh-CN"/>
              </a:p>
            </p:txBody>
          </p:sp>
          <p:sp>
            <p:nvSpPr>
              <p:cNvPr id="1057" name="Freeform 903"/>
              <p:cNvSpPr/>
              <p:nvPr/>
            </p:nvSpPr>
            <p:spPr bwMode="auto">
              <a:xfrm>
                <a:off x="6126" y="2471"/>
                <a:ext cx="42" cy="36"/>
              </a:xfrm>
              <a:custGeom>
                <a:gdLst>
                  <a:gd fmla="*/ 0 w 42" name="T0"/>
                  <a:gd fmla="*/ 0 h 36" name="T1"/>
                  <a:gd fmla="*/ 42 w 42" name="T2"/>
                  <a:gd fmla="*/ 18 h 36" name="T3"/>
                  <a:gd fmla="*/ 42 w 42" name="T4"/>
                  <a:gd fmla="*/ 36 h 36" name="T5"/>
                  <a:gd fmla="*/ 0 w 42" name="T6"/>
                  <a:gd fmla="*/ 24 h 36" name="T7"/>
                  <a:gd fmla="*/ 0 w 42" name="T8"/>
                  <a:gd fmla="*/ 0 h 36" name="T9"/>
                </a:gdLst>
                <a:cxnLst>
                  <a:cxn ang="0">
                    <a:pos x="T0" y="T1"/>
                  </a:cxn>
                  <a:cxn ang="0">
                    <a:pos x="T2" y="T3"/>
                  </a:cxn>
                  <a:cxn ang="0">
                    <a:pos x="T4" y="T5"/>
                  </a:cxn>
                  <a:cxn ang="0">
                    <a:pos x="T6" y="T7"/>
                  </a:cxn>
                  <a:cxn ang="0">
                    <a:pos x="T8" y="T9"/>
                  </a:cxn>
                </a:cxnLst>
                <a:rect b="b" l="0" r="r" t="0"/>
                <a:pathLst>
                  <a:path h="36" w="42">
                    <a:moveTo>
                      <a:pt x="0" y="0"/>
                    </a:moveTo>
                    <a:lnTo>
                      <a:pt x="42" y="18"/>
                    </a:lnTo>
                    <a:lnTo>
                      <a:pt x="42" y="36"/>
                    </a:lnTo>
                    <a:lnTo>
                      <a:pt x="0"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58" name="Freeform 904"/>
              <p:cNvSpPr/>
              <p:nvPr/>
            </p:nvSpPr>
            <p:spPr bwMode="auto">
              <a:xfrm>
                <a:off x="6090" y="2509"/>
                <a:ext cx="36" cy="34"/>
              </a:xfrm>
              <a:custGeom>
                <a:gdLst>
                  <a:gd fmla="*/ 0 w 36" name="T0"/>
                  <a:gd fmla="*/ 0 h 34" name="T1"/>
                  <a:gd fmla="*/ 36 w 36" name="T2"/>
                  <a:gd fmla="*/ 10 h 34" name="T3"/>
                  <a:gd fmla="*/ 36 w 36" name="T4"/>
                  <a:gd fmla="*/ 34 h 34" name="T5"/>
                  <a:gd fmla="*/ 0 w 36" name="T6"/>
                  <a:gd fmla="*/ 28 h 34" name="T7"/>
                  <a:gd fmla="*/ 0 w 36" name="T8"/>
                  <a:gd fmla="*/ 0 h 34" name="T9"/>
                </a:gdLst>
                <a:cxnLst>
                  <a:cxn ang="0">
                    <a:pos x="T0" y="T1"/>
                  </a:cxn>
                  <a:cxn ang="0">
                    <a:pos x="T2" y="T3"/>
                  </a:cxn>
                  <a:cxn ang="0">
                    <a:pos x="T4" y="T5"/>
                  </a:cxn>
                  <a:cxn ang="0">
                    <a:pos x="T6" y="T7"/>
                  </a:cxn>
                  <a:cxn ang="0">
                    <a:pos x="T8" y="T9"/>
                  </a:cxn>
                </a:cxnLst>
                <a:rect b="b" l="0" r="r" t="0"/>
                <a:pathLst>
                  <a:path h="34" w="36">
                    <a:moveTo>
                      <a:pt x="0" y="0"/>
                    </a:moveTo>
                    <a:lnTo>
                      <a:pt x="36" y="10"/>
                    </a:lnTo>
                    <a:lnTo>
                      <a:pt x="36" y="34"/>
                    </a:lnTo>
                    <a:lnTo>
                      <a:pt x="0" y="2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59" name="Freeform 905"/>
              <p:cNvSpPr/>
              <p:nvPr/>
            </p:nvSpPr>
            <p:spPr bwMode="auto">
              <a:xfrm>
                <a:off x="6140" y="2523"/>
                <a:ext cx="20" cy="24"/>
              </a:xfrm>
              <a:custGeom>
                <a:gdLst>
                  <a:gd fmla="*/ 0 w 20" name="T0"/>
                  <a:gd fmla="*/ 0 h 24" name="T1"/>
                  <a:gd fmla="*/ 20 w 20" name="T2"/>
                  <a:gd fmla="*/ 4 h 24" name="T3"/>
                  <a:gd fmla="*/ 20 w 20" name="T4"/>
                  <a:gd fmla="*/ 24 h 24" name="T5"/>
                  <a:gd fmla="*/ 0 w 20" name="T6"/>
                  <a:gd fmla="*/ 22 h 24" name="T7"/>
                  <a:gd fmla="*/ 0 w 20" name="T8"/>
                  <a:gd fmla="*/ 0 h 24" name="T9"/>
                </a:gdLst>
                <a:cxnLst>
                  <a:cxn ang="0">
                    <a:pos x="T0" y="T1"/>
                  </a:cxn>
                  <a:cxn ang="0">
                    <a:pos x="T2" y="T3"/>
                  </a:cxn>
                  <a:cxn ang="0">
                    <a:pos x="T4" y="T5"/>
                  </a:cxn>
                  <a:cxn ang="0">
                    <a:pos x="T6" y="T7"/>
                  </a:cxn>
                  <a:cxn ang="0">
                    <a:pos x="T8" y="T9"/>
                  </a:cxn>
                </a:cxnLst>
                <a:rect b="b" l="0" r="r" t="0"/>
                <a:pathLst>
                  <a:path h="24" w="20">
                    <a:moveTo>
                      <a:pt x="0" y="0"/>
                    </a:moveTo>
                    <a:lnTo>
                      <a:pt x="20" y="4"/>
                    </a:lnTo>
                    <a:lnTo>
                      <a:pt x="20" y="24"/>
                    </a:lnTo>
                    <a:lnTo>
                      <a:pt x="0" y="2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60" name="Freeform 906"/>
              <p:cNvSpPr/>
              <p:nvPr/>
            </p:nvSpPr>
            <p:spPr bwMode="auto">
              <a:xfrm>
                <a:off x="6174" y="2531"/>
                <a:ext cx="32" cy="24"/>
              </a:xfrm>
              <a:custGeom>
                <a:gdLst>
                  <a:gd fmla="*/ 32 w 32" name="T0"/>
                  <a:gd fmla="*/ 8 h 24" name="T1"/>
                  <a:gd fmla="*/ 32 w 32" name="T2"/>
                  <a:gd fmla="*/ 24 h 24" name="T3"/>
                  <a:gd fmla="*/ 0 w 32" name="T4"/>
                  <a:gd fmla="*/ 18 h 24" name="T5"/>
                  <a:gd fmla="*/ 0 w 32" name="T6"/>
                  <a:gd fmla="*/ 0 h 24" name="T7"/>
                  <a:gd fmla="*/ 32 w 32" name="T8"/>
                  <a:gd fmla="*/ 8 h 24" name="T9"/>
                </a:gdLst>
                <a:cxnLst>
                  <a:cxn ang="0">
                    <a:pos x="T0" y="T1"/>
                  </a:cxn>
                  <a:cxn ang="0">
                    <a:pos x="T2" y="T3"/>
                  </a:cxn>
                  <a:cxn ang="0">
                    <a:pos x="T4" y="T5"/>
                  </a:cxn>
                  <a:cxn ang="0">
                    <a:pos x="T6" y="T7"/>
                  </a:cxn>
                  <a:cxn ang="0">
                    <a:pos x="T8" y="T9"/>
                  </a:cxn>
                </a:cxnLst>
                <a:rect b="b" l="0" r="r" t="0"/>
                <a:pathLst>
                  <a:path h="24" w="32">
                    <a:moveTo>
                      <a:pt x="32" y="8"/>
                    </a:moveTo>
                    <a:lnTo>
                      <a:pt x="32" y="24"/>
                    </a:lnTo>
                    <a:lnTo>
                      <a:pt x="0" y="18"/>
                    </a:lnTo>
                    <a:lnTo>
                      <a:pt x="0" y="0"/>
                    </a:lnTo>
                    <a:lnTo>
                      <a:pt x="32" y="8"/>
                    </a:lnTo>
                    <a:close/>
                  </a:path>
                </a:pathLst>
              </a:custGeom>
              <a:grpFill/>
              <a:ln>
                <a:noFill/>
              </a:ln>
            </p:spPr>
            <p:txBody>
              <a:bodyPr anchor="t" anchorCtr="0" bIns="45720" compatLnSpc="1" lIns="91440" numCol="1" rIns="91440" tIns="45720" vert="horz" wrap="square"/>
              <a:lstStyle/>
              <a:p>
                <a:endParaRPr altLang="en-US" lang="zh-CN"/>
              </a:p>
            </p:txBody>
          </p:sp>
          <p:sp>
            <p:nvSpPr>
              <p:cNvPr id="1061" name="Freeform 907"/>
              <p:cNvSpPr/>
              <p:nvPr/>
            </p:nvSpPr>
            <p:spPr bwMode="auto">
              <a:xfrm>
                <a:off x="6052" y="2555"/>
                <a:ext cx="38" cy="34"/>
              </a:xfrm>
              <a:custGeom>
                <a:gdLst>
                  <a:gd fmla="*/ 0 w 38" name="T0"/>
                  <a:gd fmla="*/ 0 h 34" name="T1"/>
                  <a:gd fmla="*/ 38 w 38" name="T2"/>
                  <a:gd fmla="*/ 6 h 34" name="T3"/>
                  <a:gd fmla="*/ 38 w 38" name="T4"/>
                  <a:gd fmla="*/ 34 h 34" name="T5"/>
                  <a:gd fmla="*/ 0 w 38" name="T6"/>
                  <a:gd fmla="*/ 32 h 34" name="T7"/>
                  <a:gd fmla="*/ 0 w 38" name="T8"/>
                  <a:gd fmla="*/ 0 h 34" name="T9"/>
                </a:gdLst>
                <a:cxnLst>
                  <a:cxn ang="0">
                    <a:pos x="T0" y="T1"/>
                  </a:cxn>
                  <a:cxn ang="0">
                    <a:pos x="T2" y="T3"/>
                  </a:cxn>
                  <a:cxn ang="0">
                    <a:pos x="T4" y="T5"/>
                  </a:cxn>
                  <a:cxn ang="0">
                    <a:pos x="T6" y="T7"/>
                  </a:cxn>
                  <a:cxn ang="0">
                    <a:pos x="T8" y="T9"/>
                  </a:cxn>
                </a:cxnLst>
                <a:rect b="b" l="0" r="r" t="0"/>
                <a:pathLst>
                  <a:path h="34" w="38">
                    <a:moveTo>
                      <a:pt x="0" y="0"/>
                    </a:moveTo>
                    <a:lnTo>
                      <a:pt x="38" y="6"/>
                    </a:lnTo>
                    <a:lnTo>
                      <a:pt x="38" y="34"/>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62" name="Freeform 908"/>
              <p:cNvSpPr/>
              <p:nvPr/>
            </p:nvSpPr>
            <p:spPr bwMode="auto">
              <a:xfrm>
                <a:off x="6156" y="2571"/>
                <a:ext cx="50" cy="22"/>
              </a:xfrm>
              <a:custGeom>
                <a:gdLst>
                  <a:gd fmla="*/ 50 w 50" name="T0"/>
                  <a:gd fmla="*/ 6 h 22" name="T1"/>
                  <a:gd fmla="*/ 50 w 50" name="T2"/>
                  <a:gd fmla="*/ 22 h 22" name="T3"/>
                  <a:gd fmla="*/ 0 w 50" name="T4"/>
                  <a:gd fmla="*/ 20 h 22" name="T5"/>
                  <a:gd fmla="*/ 0 w 50" name="T6"/>
                  <a:gd fmla="*/ 0 h 22" name="T7"/>
                  <a:gd fmla="*/ 50 w 50" name="T8"/>
                  <a:gd fmla="*/ 6 h 22" name="T9"/>
                </a:gdLst>
                <a:cxnLst>
                  <a:cxn ang="0">
                    <a:pos x="T0" y="T1"/>
                  </a:cxn>
                  <a:cxn ang="0">
                    <a:pos x="T2" y="T3"/>
                  </a:cxn>
                  <a:cxn ang="0">
                    <a:pos x="T4" y="T5"/>
                  </a:cxn>
                  <a:cxn ang="0">
                    <a:pos x="T6" y="T7"/>
                  </a:cxn>
                  <a:cxn ang="0">
                    <a:pos x="T8" y="T9"/>
                  </a:cxn>
                </a:cxnLst>
                <a:rect b="b" l="0" r="r" t="0"/>
                <a:pathLst>
                  <a:path h="22" w="50">
                    <a:moveTo>
                      <a:pt x="50" y="6"/>
                    </a:moveTo>
                    <a:lnTo>
                      <a:pt x="50" y="22"/>
                    </a:lnTo>
                    <a:lnTo>
                      <a:pt x="0" y="20"/>
                    </a:lnTo>
                    <a:lnTo>
                      <a:pt x="0" y="0"/>
                    </a:lnTo>
                    <a:lnTo>
                      <a:pt x="50" y="6"/>
                    </a:lnTo>
                    <a:close/>
                  </a:path>
                </a:pathLst>
              </a:custGeom>
              <a:grpFill/>
              <a:ln>
                <a:noFill/>
              </a:ln>
            </p:spPr>
            <p:txBody>
              <a:bodyPr anchor="t" anchorCtr="0" bIns="45720" compatLnSpc="1" lIns="91440" numCol="1" rIns="91440" tIns="45720" vert="horz" wrap="square"/>
              <a:lstStyle/>
              <a:p>
                <a:endParaRPr altLang="en-US" lang="zh-CN"/>
              </a:p>
            </p:txBody>
          </p:sp>
          <p:sp>
            <p:nvSpPr>
              <p:cNvPr id="1063" name="Freeform 909"/>
              <p:cNvSpPr/>
              <p:nvPr/>
            </p:nvSpPr>
            <p:spPr bwMode="auto">
              <a:xfrm>
                <a:off x="6052" y="2611"/>
                <a:ext cx="24" cy="33"/>
              </a:xfrm>
              <a:custGeom>
                <a:gdLst>
                  <a:gd fmla="*/ 0 w 24" name="T0"/>
                  <a:gd fmla="*/ 0 h 33" name="T1"/>
                  <a:gd fmla="*/ 24 w 24" name="T2"/>
                  <a:gd fmla="*/ 2 h 33" name="T3"/>
                  <a:gd fmla="*/ 24 w 24" name="T4"/>
                  <a:gd fmla="*/ 31 h 33" name="T5"/>
                  <a:gd fmla="*/ 0 w 24" name="T6"/>
                  <a:gd fmla="*/ 33 h 33" name="T7"/>
                  <a:gd fmla="*/ 0 w 24" name="T8"/>
                  <a:gd fmla="*/ 0 h 33" name="T9"/>
                </a:gdLst>
                <a:cxnLst>
                  <a:cxn ang="0">
                    <a:pos x="T0" y="T1"/>
                  </a:cxn>
                  <a:cxn ang="0">
                    <a:pos x="T2" y="T3"/>
                  </a:cxn>
                  <a:cxn ang="0">
                    <a:pos x="T4" y="T5"/>
                  </a:cxn>
                  <a:cxn ang="0">
                    <a:pos x="T6" y="T7"/>
                  </a:cxn>
                  <a:cxn ang="0">
                    <a:pos x="T8" y="T9"/>
                  </a:cxn>
                </a:cxnLst>
                <a:rect b="b" l="0" r="r" t="0"/>
                <a:pathLst>
                  <a:path h="33" w="24">
                    <a:moveTo>
                      <a:pt x="0" y="0"/>
                    </a:moveTo>
                    <a:lnTo>
                      <a:pt x="24" y="2"/>
                    </a:lnTo>
                    <a:lnTo>
                      <a:pt x="24" y="31"/>
                    </a:lnTo>
                    <a:lnTo>
                      <a:pt x="0" y="33"/>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64" name="Freeform 910"/>
              <p:cNvSpPr/>
              <p:nvPr/>
            </p:nvSpPr>
            <p:spPr bwMode="auto">
              <a:xfrm>
                <a:off x="6156" y="2613"/>
                <a:ext cx="22" cy="23"/>
              </a:xfrm>
              <a:custGeom>
                <a:gdLst>
                  <a:gd fmla="*/ 0 w 22" name="T0"/>
                  <a:gd fmla="*/ 0 h 23" name="T1"/>
                  <a:gd fmla="*/ 22 w 22" name="T2"/>
                  <a:gd fmla="*/ 0 h 23" name="T3"/>
                  <a:gd fmla="*/ 22 w 22" name="T4"/>
                  <a:gd fmla="*/ 20 h 23" name="T5"/>
                  <a:gd fmla="*/ 0 w 22" name="T6"/>
                  <a:gd fmla="*/ 23 h 23" name="T7"/>
                  <a:gd fmla="*/ 0 w 22" name="T8"/>
                  <a:gd fmla="*/ 0 h 23" name="T9"/>
                </a:gdLst>
                <a:cxnLst>
                  <a:cxn ang="0">
                    <a:pos x="T0" y="T1"/>
                  </a:cxn>
                  <a:cxn ang="0">
                    <a:pos x="T2" y="T3"/>
                  </a:cxn>
                  <a:cxn ang="0">
                    <a:pos x="T4" y="T5"/>
                  </a:cxn>
                  <a:cxn ang="0">
                    <a:pos x="T6" y="T7"/>
                  </a:cxn>
                  <a:cxn ang="0">
                    <a:pos x="T8" y="T9"/>
                  </a:cxn>
                </a:cxnLst>
                <a:rect b="b" l="0" r="r" t="0"/>
                <a:pathLst>
                  <a:path h="23" w="22">
                    <a:moveTo>
                      <a:pt x="0" y="0"/>
                    </a:moveTo>
                    <a:lnTo>
                      <a:pt x="22" y="0"/>
                    </a:lnTo>
                    <a:lnTo>
                      <a:pt x="22" y="20"/>
                    </a:lnTo>
                    <a:lnTo>
                      <a:pt x="0" y="23"/>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65" name="Freeform 911"/>
              <p:cNvSpPr/>
              <p:nvPr/>
            </p:nvSpPr>
            <p:spPr bwMode="auto">
              <a:xfrm>
                <a:off x="6110" y="2658"/>
                <a:ext cx="30" cy="30"/>
              </a:xfrm>
              <a:custGeom>
                <a:gdLst>
                  <a:gd fmla="*/ 30 w 30" name="T0"/>
                  <a:gd fmla="*/ 0 h 30" name="T1"/>
                  <a:gd fmla="*/ 30 w 30" name="T2"/>
                  <a:gd fmla="*/ 22 h 30" name="T3"/>
                  <a:gd fmla="*/ 16 w 30" name="T4"/>
                  <a:gd fmla="*/ 26 h 30" name="T5"/>
                  <a:gd fmla="*/ 0 w 30" name="T6"/>
                  <a:gd fmla="*/ 30 h 30" name="T7"/>
                  <a:gd fmla="*/ 0 w 30" name="T8"/>
                  <a:gd fmla="*/ 4 h 30" name="T9"/>
                  <a:gd fmla="*/ 30 w 30" name="T10"/>
                  <a:gd fmla="*/ 0 h 30" name="T11"/>
                </a:gdLst>
                <a:cxnLst>
                  <a:cxn ang="0">
                    <a:pos x="T0" y="T1"/>
                  </a:cxn>
                  <a:cxn ang="0">
                    <a:pos x="T2" y="T3"/>
                  </a:cxn>
                  <a:cxn ang="0">
                    <a:pos x="T4" y="T5"/>
                  </a:cxn>
                  <a:cxn ang="0">
                    <a:pos x="T6" y="T7"/>
                  </a:cxn>
                  <a:cxn ang="0">
                    <a:pos x="T8" y="T9"/>
                  </a:cxn>
                  <a:cxn ang="0">
                    <a:pos x="T10" y="T11"/>
                  </a:cxn>
                </a:cxnLst>
                <a:rect b="b" l="0" r="r" t="0"/>
                <a:pathLst>
                  <a:path h="30" w="30">
                    <a:moveTo>
                      <a:pt x="30" y="0"/>
                    </a:moveTo>
                    <a:lnTo>
                      <a:pt x="30" y="22"/>
                    </a:lnTo>
                    <a:lnTo>
                      <a:pt x="16" y="26"/>
                    </a:lnTo>
                    <a:lnTo>
                      <a:pt x="0" y="30"/>
                    </a:lnTo>
                    <a:lnTo>
                      <a:pt x="0" y="4"/>
                    </a:lnTo>
                    <a:lnTo>
                      <a:pt x="30" y="0"/>
                    </a:lnTo>
                    <a:close/>
                  </a:path>
                </a:pathLst>
              </a:custGeom>
              <a:grpFill/>
              <a:ln>
                <a:noFill/>
              </a:ln>
            </p:spPr>
            <p:txBody>
              <a:bodyPr anchor="t" anchorCtr="0" bIns="45720" compatLnSpc="1" lIns="91440" numCol="1" rIns="91440" tIns="45720" vert="horz" wrap="square"/>
              <a:lstStyle/>
              <a:p>
                <a:endParaRPr altLang="en-US" lang="zh-CN"/>
              </a:p>
            </p:txBody>
          </p:sp>
          <p:sp>
            <p:nvSpPr>
              <p:cNvPr id="1066" name="Freeform 912"/>
              <p:cNvSpPr/>
              <p:nvPr/>
            </p:nvSpPr>
            <p:spPr bwMode="auto">
              <a:xfrm>
                <a:off x="6154" y="2650"/>
                <a:ext cx="52" cy="28"/>
              </a:xfrm>
              <a:custGeom>
                <a:gdLst>
                  <a:gd fmla="*/ 52 w 52" name="T0"/>
                  <a:gd fmla="*/ 0 h 28" name="T1"/>
                  <a:gd fmla="*/ 52 w 52" name="T2"/>
                  <a:gd fmla="*/ 16 h 28" name="T3"/>
                  <a:gd fmla="*/ 2 w 52" name="T4"/>
                  <a:gd fmla="*/ 28 h 28" name="T5"/>
                  <a:gd fmla="*/ 2 w 52" name="T6"/>
                  <a:gd fmla="*/ 8 h 28" name="T7"/>
                  <a:gd fmla="*/ 0 w 52" name="T8"/>
                  <a:gd fmla="*/ 8 h 28" name="T9"/>
                  <a:gd fmla="*/ 2 w 52" name="T10"/>
                  <a:gd fmla="*/ 6 h 28" name="T11"/>
                  <a:gd fmla="*/ 52 w 52" name="T12"/>
                  <a:gd fmla="*/ 0 h 28" name="T13"/>
                </a:gdLst>
                <a:cxnLst>
                  <a:cxn ang="0">
                    <a:pos x="T0" y="T1"/>
                  </a:cxn>
                  <a:cxn ang="0">
                    <a:pos x="T2" y="T3"/>
                  </a:cxn>
                  <a:cxn ang="0">
                    <a:pos x="T4" y="T5"/>
                  </a:cxn>
                  <a:cxn ang="0">
                    <a:pos x="T6" y="T7"/>
                  </a:cxn>
                  <a:cxn ang="0">
                    <a:pos x="T8" y="T9"/>
                  </a:cxn>
                  <a:cxn ang="0">
                    <a:pos x="T10" y="T11"/>
                  </a:cxn>
                  <a:cxn ang="0">
                    <a:pos x="T12" y="T13"/>
                  </a:cxn>
                </a:cxnLst>
                <a:rect b="b" l="0" r="r" t="0"/>
                <a:pathLst>
                  <a:path h="28" w="52">
                    <a:moveTo>
                      <a:pt x="52" y="0"/>
                    </a:moveTo>
                    <a:lnTo>
                      <a:pt x="52" y="16"/>
                    </a:lnTo>
                    <a:lnTo>
                      <a:pt x="2" y="28"/>
                    </a:lnTo>
                    <a:lnTo>
                      <a:pt x="2" y="8"/>
                    </a:lnTo>
                    <a:lnTo>
                      <a:pt x="0" y="8"/>
                    </a:lnTo>
                    <a:lnTo>
                      <a:pt x="2" y="6"/>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1067" name="Freeform 913"/>
              <p:cNvSpPr/>
              <p:nvPr/>
            </p:nvSpPr>
            <p:spPr bwMode="auto">
              <a:xfrm>
                <a:off x="6052" y="2716"/>
                <a:ext cx="30" cy="38"/>
              </a:xfrm>
              <a:custGeom>
                <a:gdLst>
                  <a:gd fmla="*/ 0 w 30" name="T0"/>
                  <a:gd fmla="*/ 6 h 38" name="T1"/>
                  <a:gd fmla="*/ 30 w 30" name="T2"/>
                  <a:gd fmla="*/ 0 h 38" name="T3"/>
                  <a:gd fmla="*/ 30 w 30" name="T4"/>
                  <a:gd fmla="*/ 28 h 38" name="T5"/>
                  <a:gd fmla="*/ 0 w 30" name="T6"/>
                  <a:gd fmla="*/ 38 h 38" name="T7"/>
                  <a:gd fmla="*/ 0 w 30" name="T8"/>
                  <a:gd fmla="*/ 6 h 38" name="T9"/>
                </a:gdLst>
                <a:cxnLst>
                  <a:cxn ang="0">
                    <a:pos x="T0" y="T1"/>
                  </a:cxn>
                  <a:cxn ang="0">
                    <a:pos x="T2" y="T3"/>
                  </a:cxn>
                  <a:cxn ang="0">
                    <a:pos x="T4" y="T5"/>
                  </a:cxn>
                  <a:cxn ang="0">
                    <a:pos x="T6" y="T7"/>
                  </a:cxn>
                  <a:cxn ang="0">
                    <a:pos x="T8" y="T9"/>
                  </a:cxn>
                </a:cxnLst>
                <a:rect b="b" l="0" r="r" t="0"/>
                <a:pathLst>
                  <a:path h="38" w="30">
                    <a:moveTo>
                      <a:pt x="0" y="6"/>
                    </a:moveTo>
                    <a:lnTo>
                      <a:pt x="30" y="0"/>
                    </a:lnTo>
                    <a:lnTo>
                      <a:pt x="30" y="28"/>
                    </a:lnTo>
                    <a:lnTo>
                      <a:pt x="0" y="38"/>
                    </a:lnTo>
                    <a:lnTo>
                      <a:pt x="0" y="6"/>
                    </a:lnTo>
                    <a:close/>
                  </a:path>
                </a:pathLst>
              </a:custGeom>
              <a:grpFill/>
              <a:ln>
                <a:noFill/>
              </a:ln>
            </p:spPr>
            <p:txBody>
              <a:bodyPr anchor="t" anchorCtr="0" bIns="45720" compatLnSpc="1" lIns="91440" numCol="1" rIns="91440" tIns="45720" vert="horz" wrap="square"/>
              <a:lstStyle/>
              <a:p>
                <a:endParaRPr altLang="en-US" lang="zh-CN"/>
              </a:p>
            </p:txBody>
          </p:sp>
          <p:sp>
            <p:nvSpPr>
              <p:cNvPr id="1068" name="Freeform 914"/>
              <p:cNvSpPr/>
              <p:nvPr/>
            </p:nvSpPr>
            <p:spPr bwMode="auto">
              <a:xfrm>
                <a:off x="6156" y="2696"/>
                <a:ext cx="20" cy="24"/>
              </a:xfrm>
              <a:custGeom>
                <a:gdLst>
                  <a:gd fmla="*/ 0 w 20" name="T0"/>
                  <a:gd fmla="*/ 4 h 24" name="T1"/>
                  <a:gd fmla="*/ 20 w 20" name="T2"/>
                  <a:gd fmla="*/ 0 h 24" name="T3"/>
                  <a:gd fmla="*/ 20 w 20" name="T4"/>
                  <a:gd fmla="*/ 18 h 24" name="T5"/>
                  <a:gd fmla="*/ 0 w 20" name="T6"/>
                  <a:gd fmla="*/ 24 h 24" name="T7"/>
                  <a:gd fmla="*/ 0 w 20" name="T8"/>
                  <a:gd fmla="*/ 4 h 24" name="T9"/>
                  <a:gd fmla="*/ 0 w 20" name="T10"/>
                  <a:gd fmla="*/ 4 h 24" name="T11"/>
                  <a:gd fmla="*/ 0 w 20" name="T12"/>
                  <a:gd fmla="*/ 4 h 24" name="T13"/>
                </a:gdLst>
                <a:cxnLst>
                  <a:cxn ang="0">
                    <a:pos x="T0" y="T1"/>
                  </a:cxn>
                  <a:cxn ang="0">
                    <a:pos x="T2" y="T3"/>
                  </a:cxn>
                  <a:cxn ang="0">
                    <a:pos x="T4" y="T5"/>
                  </a:cxn>
                  <a:cxn ang="0">
                    <a:pos x="T6" y="T7"/>
                  </a:cxn>
                  <a:cxn ang="0">
                    <a:pos x="T8" y="T9"/>
                  </a:cxn>
                  <a:cxn ang="0">
                    <a:pos x="T10" y="T11"/>
                  </a:cxn>
                  <a:cxn ang="0">
                    <a:pos x="T12" y="T13"/>
                  </a:cxn>
                </a:cxnLst>
                <a:rect b="b" l="0" r="r" t="0"/>
                <a:pathLst>
                  <a:path h="24" w="20">
                    <a:moveTo>
                      <a:pt x="0" y="4"/>
                    </a:moveTo>
                    <a:lnTo>
                      <a:pt x="20" y="0"/>
                    </a:lnTo>
                    <a:lnTo>
                      <a:pt x="20" y="18"/>
                    </a:lnTo>
                    <a:lnTo>
                      <a:pt x="0" y="24"/>
                    </a:lnTo>
                    <a:lnTo>
                      <a:pt x="0" y="4"/>
                    </a:lnTo>
                    <a:lnTo>
                      <a:pt x="0" y="4"/>
                    </a:lnTo>
                    <a:lnTo>
                      <a:pt x="0" y="4"/>
                    </a:lnTo>
                    <a:close/>
                  </a:path>
                </a:pathLst>
              </a:custGeom>
              <a:grpFill/>
              <a:ln>
                <a:noFill/>
              </a:ln>
            </p:spPr>
            <p:txBody>
              <a:bodyPr anchor="t" anchorCtr="0" bIns="45720" compatLnSpc="1" lIns="91440" numCol="1" rIns="91440" tIns="45720" vert="horz" wrap="square"/>
              <a:lstStyle/>
              <a:p>
                <a:endParaRPr altLang="en-US" lang="zh-CN"/>
              </a:p>
            </p:txBody>
          </p:sp>
          <p:sp>
            <p:nvSpPr>
              <p:cNvPr id="1069" name="Freeform 915"/>
              <p:cNvSpPr/>
              <p:nvPr/>
            </p:nvSpPr>
            <p:spPr bwMode="auto">
              <a:xfrm>
                <a:off x="6192" y="2690"/>
                <a:ext cx="14" cy="20"/>
              </a:xfrm>
              <a:custGeom>
                <a:gdLst>
                  <a:gd fmla="*/ 14 w 14" name="T0"/>
                  <a:gd fmla="*/ 0 h 20" name="T1"/>
                  <a:gd fmla="*/ 14 w 14" name="T2"/>
                  <a:gd fmla="*/ 16 h 20" name="T3"/>
                  <a:gd fmla="*/ 0 w 14" name="T4"/>
                  <a:gd fmla="*/ 20 h 20" name="T5"/>
                  <a:gd fmla="*/ 0 w 14" name="T6"/>
                  <a:gd fmla="*/ 2 h 20" name="T7"/>
                  <a:gd fmla="*/ 14 w 14" name="T8"/>
                  <a:gd fmla="*/ 0 h 20" name="T9"/>
                </a:gdLst>
                <a:cxnLst>
                  <a:cxn ang="0">
                    <a:pos x="T0" y="T1"/>
                  </a:cxn>
                  <a:cxn ang="0">
                    <a:pos x="T2" y="T3"/>
                  </a:cxn>
                  <a:cxn ang="0">
                    <a:pos x="T4" y="T5"/>
                  </a:cxn>
                  <a:cxn ang="0">
                    <a:pos x="T6" y="T7"/>
                  </a:cxn>
                  <a:cxn ang="0">
                    <a:pos x="T8" y="T9"/>
                  </a:cxn>
                </a:cxnLst>
                <a:rect b="b" l="0" r="r" t="0"/>
                <a:pathLst>
                  <a:path h="20" w="14">
                    <a:moveTo>
                      <a:pt x="14" y="0"/>
                    </a:moveTo>
                    <a:lnTo>
                      <a:pt x="14" y="16"/>
                    </a:lnTo>
                    <a:lnTo>
                      <a:pt x="0" y="20"/>
                    </a:lnTo>
                    <a:lnTo>
                      <a:pt x="0" y="2"/>
                    </a:lnTo>
                    <a:lnTo>
                      <a:pt x="14" y="0"/>
                    </a:lnTo>
                    <a:close/>
                  </a:path>
                </a:pathLst>
              </a:custGeom>
              <a:grpFill/>
              <a:ln>
                <a:noFill/>
              </a:ln>
            </p:spPr>
            <p:txBody>
              <a:bodyPr anchor="t" anchorCtr="0" bIns="45720" compatLnSpc="1" lIns="91440" numCol="1" rIns="91440" tIns="45720" vert="horz" wrap="square"/>
              <a:lstStyle/>
              <a:p>
                <a:endParaRPr altLang="en-US" lang="zh-CN"/>
              </a:p>
            </p:txBody>
          </p:sp>
          <p:sp>
            <p:nvSpPr>
              <p:cNvPr id="1070" name="Freeform 916"/>
              <p:cNvSpPr/>
              <p:nvPr/>
            </p:nvSpPr>
            <p:spPr bwMode="auto">
              <a:xfrm>
                <a:off x="6052" y="2774"/>
                <a:ext cx="22" cy="38"/>
              </a:xfrm>
              <a:custGeom>
                <a:gdLst>
                  <a:gd fmla="*/ 0 w 22" name="T0"/>
                  <a:gd fmla="*/ 8 h 38" name="T1"/>
                  <a:gd fmla="*/ 22 w 22" name="T2"/>
                  <a:gd fmla="*/ 0 h 38" name="T3"/>
                  <a:gd fmla="*/ 22 w 22" name="T4"/>
                  <a:gd fmla="*/ 28 h 38" name="T5"/>
                  <a:gd fmla="*/ 0 w 22" name="T6"/>
                  <a:gd fmla="*/ 38 h 38" name="T7"/>
                  <a:gd fmla="*/ 0 w 22" name="T8"/>
                  <a:gd fmla="*/ 8 h 38" name="T9"/>
                </a:gdLst>
                <a:cxnLst>
                  <a:cxn ang="0">
                    <a:pos x="T0" y="T1"/>
                  </a:cxn>
                  <a:cxn ang="0">
                    <a:pos x="T2" y="T3"/>
                  </a:cxn>
                  <a:cxn ang="0">
                    <a:pos x="T4" y="T5"/>
                  </a:cxn>
                  <a:cxn ang="0">
                    <a:pos x="T6" y="T7"/>
                  </a:cxn>
                  <a:cxn ang="0">
                    <a:pos x="T8" y="T9"/>
                  </a:cxn>
                </a:cxnLst>
                <a:rect b="b" l="0" r="r" t="0"/>
                <a:pathLst>
                  <a:path h="38" w="22">
                    <a:moveTo>
                      <a:pt x="0" y="8"/>
                    </a:moveTo>
                    <a:lnTo>
                      <a:pt x="22" y="0"/>
                    </a:lnTo>
                    <a:lnTo>
                      <a:pt x="22" y="28"/>
                    </a:lnTo>
                    <a:lnTo>
                      <a:pt x="0" y="38"/>
                    </a:lnTo>
                    <a:lnTo>
                      <a:pt x="0" y="8"/>
                    </a:lnTo>
                    <a:close/>
                  </a:path>
                </a:pathLst>
              </a:custGeom>
              <a:grpFill/>
              <a:ln>
                <a:noFill/>
              </a:ln>
            </p:spPr>
            <p:txBody>
              <a:bodyPr anchor="t" anchorCtr="0" bIns="45720" compatLnSpc="1" lIns="91440" numCol="1" rIns="91440" tIns="45720" vert="horz" wrap="square"/>
              <a:lstStyle/>
              <a:p>
                <a:endParaRPr altLang="en-US" lang="zh-CN"/>
              </a:p>
            </p:txBody>
          </p:sp>
          <p:sp>
            <p:nvSpPr>
              <p:cNvPr id="1071" name="Freeform 917"/>
              <p:cNvSpPr/>
              <p:nvPr/>
            </p:nvSpPr>
            <p:spPr bwMode="auto">
              <a:xfrm>
                <a:off x="6090" y="2746"/>
                <a:ext cx="64" cy="50"/>
              </a:xfrm>
              <a:custGeom>
                <a:gdLst>
                  <a:gd fmla="*/ 64 w 64" name="T0"/>
                  <a:gd fmla="*/ 0 h 50" name="T1"/>
                  <a:gd fmla="*/ 64 w 64" name="T2"/>
                  <a:gd fmla="*/ 20 h 50" name="T3"/>
                  <a:gd fmla="*/ 0 w 64" name="T4"/>
                  <a:gd fmla="*/ 50 h 50" name="T5"/>
                  <a:gd fmla="*/ 0 w 64" name="T6"/>
                  <a:gd fmla="*/ 22 h 50" name="T7"/>
                  <a:gd fmla="*/ 64 w 64" name="T8"/>
                  <a:gd fmla="*/ 0 h 50" name="T9"/>
                </a:gdLst>
                <a:cxnLst>
                  <a:cxn ang="0">
                    <a:pos x="T0" y="T1"/>
                  </a:cxn>
                  <a:cxn ang="0">
                    <a:pos x="T2" y="T3"/>
                  </a:cxn>
                  <a:cxn ang="0">
                    <a:pos x="T4" y="T5"/>
                  </a:cxn>
                  <a:cxn ang="0">
                    <a:pos x="T6" y="T7"/>
                  </a:cxn>
                  <a:cxn ang="0">
                    <a:pos x="T8" y="T9"/>
                  </a:cxn>
                </a:cxnLst>
                <a:rect b="b" l="0" r="r" t="0"/>
                <a:pathLst>
                  <a:path h="50" w="64">
                    <a:moveTo>
                      <a:pt x="64" y="0"/>
                    </a:moveTo>
                    <a:lnTo>
                      <a:pt x="64" y="20"/>
                    </a:lnTo>
                    <a:lnTo>
                      <a:pt x="0" y="50"/>
                    </a:lnTo>
                    <a:lnTo>
                      <a:pt x="0" y="22"/>
                    </a:lnTo>
                    <a:lnTo>
                      <a:pt x="64" y="0"/>
                    </a:lnTo>
                    <a:close/>
                  </a:path>
                </a:pathLst>
              </a:custGeom>
              <a:grpFill/>
              <a:ln>
                <a:noFill/>
              </a:ln>
            </p:spPr>
            <p:txBody>
              <a:bodyPr anchor="t" anchorCtr="0" bIns="45720" compatLnSpc="1" lIns="91440" numCol="1" rIns="91440" tIns="45720" vert="horz" wrap="square"/>
              <a:lstStyle/>
              <a:p>
                <a:endParaRPr altLang="en-US" lang="zh-CN"/>
              </a:p>
            </p:txBody>
          </p:sp>
          <p:sp>
            <p:nvSpPr>
              <p:cNvPr id="1072" name="Freeform 918"/>
              <p:cNvSpPr/>
              <p:nvPr/>
            </p:nvSpPr>
            <p:spPr bwMode="auto">
              <a:xfrm>
                <a:off x="6170" y="2728"/>
                <a:ext cx="36" cy="32"/>
              </a:xfrm>
              <a:custGeom>
                <a:gdLst>
                  <a:gd fmla="*/ 36 w 36" name="T0"/>
                  <a:gd fmla="*/ 0 h 32" name="T1"/>
                  <a:gd fmla="*/ 36 w 36" name="T2"/>
                  <a:gd fmla="*/ 16 h 32" name="T3"/>
                  <a:gd fmla="*/ 0 w 36" name="T4"/>
                  <a:gd fmla="*/ 32 h 32" name="T5"/>
                  <a:gd fmla="*/ 0 w 36" name="T6"/>
                  <a:gd fmla="*/ 12 h 32" name="T7"/>
                  <a:gd fmla="*/ 36 w 36" name="T8"/>
                  <a:gd fmla="*/ 0 h 32" name="T9"/>
                </a:gdLst>
                <a:cxnLst>
                  <a:cxn ang="0">
                    <a:pos x="T0" y="T1"/>
                  </a:cxn>
                  <a:cxn ang="0">
                    <a:pos x="T2" y="T3"/>
                  </a:cxn>
                  <a:cxn ang="0">
                    <a:pos x="T4" y="T5"/>
                  </a:cxn>
                  <a:cxn ang="0">
                    <a:pos x="T6" y="T7"/>
                  </a:cxn>
                  <a:cxn ang="0">
                    <a:pos x="T8" y="T9"/>
                  </a:cxn>
                </a:cxnLst>
                <a:rect b="b" l="0" r="r" t="0"/>
                <a:pathLst>
                  <a:path h="32" w="36">
                    <a:moveTo>
                      <a:pt x="36" y="0"/>
                    </a:moveTo>
                    <a:lnTo>
                      <a:pt x="36" y="16"/>
                    </a:lnTo>
                    <a:lnTo>
                      <a:pt x="0" y="32"/>
                    </a:lnTo>
                    <a:lnTo>
                      <a:pt x="0" y="12"/>
                    </a:lnTo>
                    <a:lnTo>
                      <a:pt x="36" y="0"/>
                    </a:lnTo>
                    <a:close/>
                  </a:path>
                </a:pathLst>
              </a:custGeom>
              <a:grpFill/>
              <a:ln>
                <a:noFill/>
              </a:ln>
            </p:spPr>
            <p:txBody>
              <a:bodyPr anchor="t" anchorCtr="0" bIns="45720" compatLnSpc="1" lIns="91440" numCol="1" rIns="91440" tIns="45720" vert="horz" wrap="square"/>
              <a:lstStyle/>
              <a:p>
                <a:endParaRPr altLang="en-US" lang="zh-CN"/>
              </a:p>
            </p:txBody>
          </p:sp>
          <p:sp>
            <p:nvSpPr>
              <p:cNvPr id="1073" name="Freeform 919"/>
              <p:cNvSpPr/>
              <p:nvPr/>
            </p:nvSpPr>
            <p:spPr bwMode="auto">
              <a:xfrm>
                <a:off x="6052" y="2818"/>
                <a:ext cx="42" cy="48"/>
              </a:xfrm>
              <a:custGeom>
                <a:gdLst>
                  <a:gd fmla="*/ 0 w 42" name="T0"/>
                  <a:gd fmla="*/ 18 h 48" name="T1"/>
                  <a:gd fmla="*/ 42 w 42" name="T2"/>
                  <a:gd fmla="*/ 0 h 48" name="T3"/>
                  <a:gd fmla="*/ 42 w 42" name="T4"/>
                  <a:gd fmla="*/ 26 h 48" name="T5"/>
                  <a:gd fmla="*/ 0 w 42" name="T6"/>
                  <a:gd fmla="*/ 48 h 48" name="T7"/>
                  <a:gd fmla="*/ 0 w 42" name="T8"/>
                  <a:gd fmla="*/ 18 h 48" name="T9"/>
                </a:gdLst>
                <a:cxnLst>
                  <a:cxn ang="0">
                    <a:pos x="T0" y="T1"/>
                  </a:cxn>
                  <a:cxn ang="0">
                    <a:pos x="T2" y="T3"/>
                  </a:cxn>
                  <a:cxn ang="0">
                    <a:pos x="T4" y="T5"/>
                  </a:cxn>
                  <a:cxn ang="0">
                    <a:pos x="T6" y="T7"/>
                  </a:cxn>
                  <a:cxn ang="0">
                    <a:pos x="T8" y="T9"/>
                  </a:cxn>
                </a:cxnLst>
                <a:rect b="b" l="0" r="r" t="0"/>
                <a:pathLst>
                  <a:path h="48" w="42">
                    <a:moveTo>
                      <a:pt x="0" y="18"/>
                    </a:moveTo>
                    <a:lnTo>
                      <a:pt x="42" y="0"/>
                    </a:lnTo>
                    <a:lnTo>
                      <a:pt x="42" y="26"/>
                    </a:lnTo>
                    <a:lnTo>
                      <a:pt x="0" y="48"/>
                    </a:lnTo>
                    <a:lnTo>
                      <a:pt x="0" y="18"/>
                    </a:lnTo>
                    <a:close/>
                  </a:path>
                </a:pathLst>
              </a:custGeom>
              <a:grpFill/>
              <a:ln>
                <a:noFill/>
              </a:ln>
            </p:spPr>
            <p:txBody>
              <a:bodyPr anchor="t" anchorCtr="0" bIns="45720" compatLnSpc="1" lIns="91440" numCol="1" rIns="91440" tIns="45720" vert="horz" wrap="square"/>
              <a:lstStyle/>
              <a:p>
                <a:endParaRPr altLang="en-US" lang="zh-CN"/>
              </a:p>
            </p:txBody>
          </p:sp>
          <p:sp>
            <p:nvSpPr>
              <p:cNvPr id="1074" name="Freeform 920"/>
              <p:cNvSpPr/>
              <p:nvPr/>
            </p:nvSpPr>
            <p:spPr bwMode="auto">
              <a:xfrm>
                <a:off x="6126" y="2784"/>
                <a:ext cx="48" cy="44"/>
              </a:xfrm>
              <a:custGeom>
                <a:gdLst>
                  <a:gd fmla="*/ 0 w 48" name="T0"/>
                  <a:gd fmla="*/ 20 h 44" name="T1"/>
                  <a:gd fmla="*/ 48 w 48" name="T2"/>
                  <a:gd fmla="*/ 0 h 44" name="T3"/>
                  <a:gd fmla="*/ 48 w 48" name="T4"/>
                  <a:gd fmla="*/ 18 h 44" name="T5"/>
                  <a:gd fmla="*/ 0 w 48" name="T6"/>
                  <a:gd fmla="*/ 44 h 44" name="T7"/>
                  <a:gd fmla="*/ 0 w 48" name="T8"/>
                  <a:gd fmla="*/ 20 h 44" name="T9"/>
                </a:gdLst>
                <a:cxnLst>
                  <a:cxn ang="0">
                    <a:pos x="T0" y="T1"/>
                  </a:cxn>
                  <a:cxn ang="0">
                    <a:pos x="T2" y="T3"/>
                  </a:cxn>
                  <a:cxn ang="0">
                    <a:pos x="T4" y="T5"/>
                  </a:cxn>
                  <a:cxn ang="0">
                    <a:pos x="T6" y="T7"/>
                  </a:cxn>
                  <a:cxn ang="0">
                    <a:pos x="T8" y="T9"/>
                  </a:cxn>
                </a:cxnLst>
                <a:rect b="b" l="0" r="r" t="0"/>
                <a:pathLst>
                  <a:path h="44" w="48">
                    <a:moveTo>
                      <a:pt x="0" y="20"/>
                    </a:moveTo>
                    <a:lnTo>
                      <a:pt x="48" y="0"/>
                    </a:lnTo>
                    <a:lnTo>
                      <a:pt x="48" y="18"/>
                    </a:lnTo>
                    <a:lnTo>
                      <a:pt x="0" y="44"/>
                    </a:lnTo>
                    <a:lnTo>
                      <a:pt x="0" y="20"/>
                    </a:lnTo>
                    <a:close/>
                  </a:path>
                </a:pathLst>
              </a:custGeom>
              <a:grpFill/>
              <a:ln>
                <a:noFill/>
              </a:ln>
            </p:spPr>
            <p:txBody>
              <a:bodyPr anchor="t" anchorCtr="0" bIns="45720" compatLnSpc="1" lIns="91440" numCol="1" rIns="91440" tIns="45720" vert="horz" wrap="square"/>
              <a:lstStyle/>
              <a:p>
                <a:endParaRPr altLang="en-US" lang="zh-CN"/>
              </a:p>
            </p:txBody>
          </p:sp>
          <p:sp>
            <p:nvSpPr>
              <p:cNvPr id="1075" name="Freeform 921"/>
              <p:cNvSpPr/>
              <p:nvPr/>
            </p:nvSpPr>
            <p:spPr bwMode="auto">
              <a:xfrm>
                <a:off x="6188" y="2770"/>
                <a:ext cx="18" cy="24"/>
              </a:xfrm>
              <a:custGeom>
                <a:gdLst>
                  <a:gd fmla="*/ 18 w 18" name="T0"/>
                  <a:gd fmla="*/ 0 h 24" name="T1"/>
                  <a:gd fmla="*/ 18 w 18" name="T2"/>
                  <a:gd fmla="*/ 16 h 24" name="T3"/>
                  <a:gd fmla="*/ 0 w 18" name="T4"/>
                  <a:gd fmla="*/ 24 h 24" name="T5"/>
                  <a:gd fmla="*/ 0 w 18" name="T6"/>
                  <a:gd fmla="*/ 6 h 24" name="T7"/>
                  <a:gd fmla="*/ 18 w 18" name="T8"/>
                  <a:gd fmla="*/ 0 h 24" name="T9"/>
                </a:gdLst>
                <a:cxnLst>
                  <a:cxn ang="0">
                    <a:pos x="T0" y="T1"/>
                  </a:cxn>
                  <a:cxn ang="0">
                    <a:pos x="T2" y="T3"/>
                  </a:cxn>
                  <a:cxn ang="0">
                    <a:pos x="T4" y="T5"/>
                  </a:cxn>
                  <a:cxn ang="0">
                    <a:pos x="T6" y="T7"/>
                  </a:cxn>
                  <a:cxn ang="0">
                    <a:pos x="T8" y="T9"/>
                  </a:cxn>
                </a:cxnLst>
                <a:rect b="b" l="0" r="r" t="0"/>
                <a:pathLst>
                  <a:path h="24" w="18">
                    <a:moveTo>
                      <a:pt x="18" y="0"/>
                    </a:moveTo>
                    <a:lnTo>
                      <a:pt x="18" y="16"/>
                    </a:lnTo>
                    <a:lnTo>
                      <a:pt x="0" y="24"/>
                    </a:lnTo>
                    <a:lnTo>
                      <a:pt x="0" y="6"/>
                    </a:lnTo>
                    <a:lnTo>
                      <a:pt x="18" y="0"/>
                    </a:lnTo>
                    <a:close/>
                  </a:path>
                </a:pathLst>
              </a:custGeom>
              <a:grpFill/>
              <a:ln>
                <a:noFill/>
              </a:ln>
            </p:spPr>
            <p:txBody>
              <a:bodyPr anchor="t" anchorCtr="0" bIns="45720" compatLnSpc="1" lIns="91440" numCol="1" rIns="91440" tIns="45720" vert="horz" wrap="square"/>
              <a:lstStyle/>
              <a:p>
                <a:endParaRPr altLang="en-US" lang="zh-CN"/>
              </a:p>
            </p:txBody>
          </p:sp>
          <p:sp>
            <p:nvSpPr>
              <p:cNvPr id="1076" name="Freeform 922"/>
              <p:cNvSpPr/>
              <p:nvPr/>
            </p:nvSpPr>
            <p:spPr bwMode="auto">
              <a:xfrm>
                <a:off x="6092" y="2852"/>
                <a:ext cx="34" cy="46"/>
              </a:xfrm>
              <a:custGeom>
                <a:gdLst>
                  <a:gd fmla="*/ 0 w 34" name="T0"/>
                  <a:gd fmla="*/ 18 h 46" name="T1"/>
                  <a:gd fmla="*/ 34 w 34" name="T2"/>
                  <a:gd fmla="*/ 0 h 46" name="T3"/>
                  <a:gd fmla="*/ 34 w 34" name="T4"/>
                  <a:gd fmla="*/ 24 h 46" name="T5"/>
                  <a:gd fmla="*/ 0 w 34" name="T6"/>
                  <a:gd fmla="*/ 46 h 46" name="T7"/>
                  <a:gd fmla="*/ 0 w 34" name="T8"/>
                  <a:gd fmla="*/ 18 h 46" name="T9"/>
                </a:gdLst>
                <a:cxnLst>
                  <a:cxn ang="0">
                    <a:pos x="T0" y="T1"/>
                  </a:cxn>
                  <a:cxn ang="0">
                    <a:pos x="T2" y="T3"/>
                  </a:cxn>
                  <a:cxn ang="0">
                    <a:pos x="T4" y="T5"/>
                  </a:cxn>
                  <a:cxn ang="0">
                    <a:pos x="T6" y="T7"/>
                  </a:cxn>
                  <a:cxn ang="0">
                    <a:pos x="T8" y="T9"/>
                  </a:cxn>
                </a:cxnLst>
                <a:rect b="b" l="0" r="r" t="0"/>
                <a:pathLst>
                  <a:path h="46" w="34">
                    <a:moveTo>
                      <a:pt x="0" y="18"/>
                    </a:moveTo>
                    <a:lnTo>
                      <a:pt x="34" y="0"/>
                    </a:lnTo>
                    <a:lnTo>
                      <a:pt x="34" y="24"/>
                    </a:lnTo>
                    <a:lnTo>
                      <a:pt x="0" y="46"/>
                    </a:lnTo>
                    <a:lnTo>
                      <a:pt x="0" y="18"/>
                    </a:lnTo>
                    <a:close/>
                  </a:path>
                </a:pathLst>
              </a:custGeom>
              <a:grpFill/>
              <a:ln>
                <a:noFill/>
              </a:ln>
            </p:spPr>
            <p:txBody>
              <a:bodyPr anchor="t" anchorCtr="0" bIns="45720" compatLnSpc="1" lIns="91440" numCol="1" rIns="91440" tIns="45720" vert="horz" wrap="square"/>
              <a:lstStyle/>
              <a:p>
                <a:endParaRPr altLang="en-US" lang="zh-CN"/>
              </a:p>
            </p:txBody>
          </p:sp>
          <p:sp>
            <p:nvSpPr>
              <p:cNvPr id="1077" name="Freeform 923"/>
              <p:cNvSpPr/>
              <p:nvPr/>
            </p:nvSpPr>
            <p:spPr bwMode="auto">
              <a:xfrm>
                <a:off x="6152" y="2832"/>
                <a:ext cx="12" cy="28"/>
              </a:xfrm>
              <a:custGeom>
                <a:gdLst>
                  <a:gd fmla="*/ 0 w 12" name="T0"/>
                  <a:gd fmla="*/ 6 h 28" name="T1"/>
                  <a:gd fmla="*/ 12 w 12" name="T2"/>
                  <a:gd fmla="*/ 0 h 28" name="T3"/>
                  <a:gd fmla="*/ 12 w 12" name="T4"/>
                  <a:gd fmla="*/ 20 h 28" name="T5"/>
                  <a:gd fmla="*/ 0 w 12" name="T6"/>
                  <a:gd fmla="*/ 28 h 28" name="T7"/>
                  <a:gd fmla="*/ 0 w 12" name="T8"/>
                  <a:gd fmla="*/ 6 h 28" name="T9"/>
                </a:gdLst>
                <a:cxnLst>
                  <a:cxn ang="0">
                    <a:pos x="T0" y="T1"/>
                  </a:cxn>
                  <a:cxn ang="0">
                    <a:pos x="T2" y="T3"/>
                  </a:cxn>
                  <a:cxn ang="0">
                    <a:pos x="T4" y="T5"/>
                  </a:cxn>
                  <a:cxn ang="0">
                    <a:pos x="T6" y="T7"/>
                  </a:cxn>
                  <a:cxn ang="0">
                    <a:pos x="T8" y="T9"/>
                  </a:cxn>
                </a:cxnLst>
                <a:rect b="b" l="0" r="r" t="0"/>
                <a:pathLst>
                  <a:path h="28" w="12">
                    <a:moveTo>
                      <a:pt x="0" y="6"/>
                    </a:moveTo>
                    <a:lnTo>
                      <a:pt x="12" y="0"/>
                    </a:lnTo>
                    <a:lnTo>
                      <a:pt x="12" y="20"/>
                    </a:lnTo>
                    <a:lnTo>
                      <a:pt x="0" y="28"/>
                    </a:lnTo>
                    <a:lnTo>
                      <a:pt x="0" y="6"/>
                    </a:lnTo>
                    <a:close/>
                  </a:path>
                </a:pathLst>
              </a:custGeom>
              <a:grpFill/>
              <a:ln>
                <a:noFill/>
              </a:ln>
            </p:spPr>
            <p:txBody>
              <a:bodyPr anchor="t" anchorCtr="0" bIns="45720" compatLnSpc="1" lIns="91440" numCol="1" rIns="91440" tIns="45720" vert="horz" wrap="square"/>
              <a:lstStyle/>
              <a:p>
                <a:endParaRPr altLang="en-US" lang="zh-CN"/>
              </a:p>
            </p:txBody>
          </p:sp>
          <p:sp>
            <p:nvSpPr>
              <p:cNvPr id="1078" name="Freeform 924"/>
              <p:cNvSpPr/>
              <p:nvPr/>
            </p:nvSpPr>
            <p:spPr bwMode="auto">
              <a:xfrm>
                <a:off x="6178" y="2810"/>
                <a:ext cx="28" cy="32"/>
              </a:xfrm>
              <a:custGeom>
                <a:gdLst>
                  <a:gd fmla="*/ 28 w 28" name="T0"/>
                  <a:gd fmla="*/ 0 h 32" name="T1"/>
                  <a:gd fmla="*/ 28 w 28" name="T2"/>
                  <a:gd fmla="*/ 16 h 32" name="T3"/>
                  <a:gd fmla="*/ 0 w 28" name="T4"/>
                  <a:gd fmla="*/ 32 h 32" name="T5"/>
                  <a:gd fmla="*/ 0 w 28" name="T6"/>
                  <a:gd fmla="*/ 14 h 32" name="T7"/>
                  <a:gd fmla="*/ 28 w 28" name="T8"/>
                  <a:gd fmla="*/ 0 h 32" name="T9"/>
                </a:gdLst>
                <a:cxnLst>
                  <a:cxn ang="0">
                    <a:pos x="T0" y="T1"/>
                  </a:cxn>
                  <a:cxn ang="0">
                    <a:pos x="T2" y="T3"/>
                  </a:cxn>
                  <a:cxn ang="0">
                    <a:pos x="T4" y="T5"/>
                  </a:cxn>
                  <a:cxn ang="0">
                    <a:pos x="T6" y="T7"/>
                  </a:cxn>
                  <a:cxn ang="0">
                    <a:pos x="T8" y="T9"/>
                  </a:cxn>
                </a:cxnLst>
                <a:rect b="b" l="0" r="r" t="0"/>
                <a:pathLst>
                  <a:path h="32" w="28">
                    <a:moveTo>
                      <a:pt x="28" y="0"/>
                    </a:moveTo>
                    <a:lnTo>
                      <a:pt x="28" y="16"/>
                    </a:lnTo>
                    <a:lnTo>
                      <a:pt x="0" y="32"/>
                    </a:lnTo>
                    <a:lnTo>
                      <a:pt x="0" y="14"/>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1079" name="Freeform 925"/>
              <p:cNvSpPr/>
              <p:nvPr/>
            </p:nvSpPr>
            <p:spPr bwMode="auto">
              <a:xfrm>
                <a:off x="6156" y="2854"/>
                <a:ext cx="50" cy="48"/>
              </a:xfrm>
              <a:custGeom>
                <a:gdLst>
                  <a:gd fmla="*/ 50 w 50" name="T0"/>
                  <a:gd fmla="*/ 0 h 48" name="T1"/>
                  <a:gd fmla="*/ 50 w 50" name="T2"/>
                  <a:gd fmla="*/ 14 h 48" name="T3"/>
                  <a:gd fmla="*/ 0 w 50" name="T4"/>
                  <a:gd fmla="*/ 48 h 48" name="T5"/>
                  <a:gd fmla="*/ 0 w 50" name="T6"/>
                  <a:gd fmla="*/ 28 h 48" name="T7"/>
                  <a:gd fmla="*/ 50 w 50" name="T8"/>
                  <a:gd fmla="*/ 0 h 48" name="T9"/>
                </a:gdLst>
                <a:cxnLst>
                  <a:cxn ang="0">
                    <a:pos x="T0" y="T1"/>
                  </a:cxn>
                  <a:cxn ang="0">
                    <a:pos x="T2" y="T3"/>
                  </a:cxn>
                  <a:cxn ang="0">
                    <a:pos x="T4" y="T5"/>
                  </a:cxn>
                  <a:cxn ang="0">
                    <a:pos x="T6" y="T7"/>
                  </a:cxn>
                  <a:cxn ang="0">
                    <a:pos x="T8" y="T9"/>
                  </a:cxn>
                </a:cxnLst>
                <a:rect b="b" l="0" r="r" t="0"/>
                <a:pathLst>
                  <a:path h="48" w="50">
                    <a:moveTo>
                      <a:pt x="50" y="0"/>
                    </a:moveTo>
                    <a:lnTo>
                      <a:pt x="50" y="14"/>
                    </a:lnTo>
                    <a:lnTo>
                      <a:pt x="0" y="48"/>
                    </a:lnTo>
                    <a:lnTo>
                      <a:pt x="0" y="28"/>
                    </a:lnTo>
                    <a:lnTo>
                      <a:pt x="50" y="0"/>
                    </a:lnTo>
                    <a:close/>
                  </a:path>
                </a:pathLst>
              </a:custGeom>
              <a:grpFill/>
              <a:ln>
                <a:noFill/>
              </a:ln>
            </p:spPr>
            <p:txBody>
              <a:bodyPr anchor="t" anchorCtr="0" bIns="45720" compatLnSpc="1" lIns="91440" numCol="1" rIns="91440" tIns="45720" vert="horz" wrap="square"/>
              <a:lstStyle/>
              <a:p>
                <a:endParaRPr altLang="en-US" lang="zh-CN"/>
              </a:p>
            </p:txBody>
          </p:sp>
          <p:sp>
            <p:nvSpPr>
              <p:cNvPr id="1080" name="Freeform 926"/>
              <p:cNvSpPr/>
              <p:nvPr/>
            </p:nvSpPr>
            <p:spPr bwMode="auto">
              <a:xfrm>
                <a:off x="6090" y="2916"/>
                <a:ext cx="82" cy="80"/>
              </a:xfrm>
              <a:custGeom>
                <a:gdLst>
                  <a:gd fmla="*/ 82 w 82" name="T0"/>
                  <a:gd fmla="*/ 0 h 80" name="T1"/>
                  <a:gd fmla="*/ 82 w 82" name="T2"/>
                  <a:gd fmla="*/ 18 h 80" name="T3"/>
                  <a:gd fmla="*/ 0 w 82" name="T4"/>
                  <a:gd fmla="*/ 80 h 80" name="T5"/>
                  <a:gd fmla="*/ 0 w 82" name="T6"/>
                  <a:gd fmla="*/ 54 h 80" name="T7"/>
                  <a:gd fmla="*/ 82 w 82" name="T8"/>
                  <a:gd fmla="*/ 0 h 80" name="T9"/>
                </a:gdLst>
                <a:cxnLst>
                  <a:cxn ang="0">
                    <a:pos x="T0" y="T1"/>
                  </a:cxn>
                  <a:cxn ang="0">
                    <a:pos x="T2" y="T3"/>
                  </a:cxn>
                  <a:cxn ang="0">
                    <a:pos x="T4" y="T5"/>
                  </a:cxn>
                  <a:cxn ang="0">
                    <a:pos x="T6" y="T7"/>
                  </a:cxn>
                  <a:cxn ang="0">
                    <a:pos x="T8" y="T9"/>
                  </a:cxn>
                </a:cxnLst>
                <a:rect b="b" l="0" r="r" t="0"/>
                <a:pathLst>
                  <a:path h="80" w="82">
                    <a:moveTo>
                      <a:pt x="82" y="0"/>
                    </a:moveTo>
                    <a:lnTo>
                      <a:pt x="82" y="18"/>
                    </a:lnTo>
                    <a:lnTo>
                      <a:pt x="0" y="80"/>
                    </a:lnTo>
                    <a:lnTo>
                      <a:pt x="0" y="54"/>
                    </a:lnTo>
                    <a:lnTo>
                      <a:pt x="82" y="0"/>
                    </a:lnTo>
                    <a:close/>
                  </a:path>
                </a:pathLst>
              </a:custGeom>
              <a:grpFill/>
              <a:ln>
                <a:noFill/>
              </a:ln>
            </p:spPr>
            <p:txBody>
              <a:bodyPr anchor="t" anchorCtr="0" bIns="45720" compatLnSpc="1" lIns="91440" numCol="1" rIns="91440" tIns="45720" vert="horz" wrap="square"/>
              <a:lstStyle/>
              <a:p>
                <a:endParaRPr altLang="en-US" lang="zh-CN"/>
              </a:p>
            </p:txBody>
          </p:sp>
          <p:sp>
            <p:nvSpPr>
              <p:cNvPr id="1081" name="Freeform 927"/>
              <p:cNvSpPr/>
              <p:nvPr/>
            </p:nvSpPr>
            <p:spPr bwMode="auto">
              <a:xfrm>
                <a:off x="6186" y="2892"/>
                <a:ext cx="20" cy="30"/>
              </a:xfrm>
              <a:custGeom>
                <a:gdLst>
                  <a:gd fmla="*/ 20 w 20" name="T0"/>
                  <a:gd fmla="*/ 0 h 30" name="T1"/>
                  <a:gd fmla="*/ 20 w 20" name="T2"/>
                  <a:gd fmla="*/ 16 h 30" name="T3"/>
                  <a:gd fmla="*/ 0 w 20" name="T4"/>
                  <a:gd fmla="*/ 30 h 30" name="T5"/>
                  <a:gd fmla="*/ 0 w 20" name="T6"/>
                  <a:gd fmla="*/ 14 h 30" name="T7"/>
                  <a:gd fmla="*/ 20 w 20" name="T8"/>
                  <a:gd fmla="*/ 0 h 30" name="T9"/>
                </a:gdLst>
                <a:cxnLst>
                  <a:cxn ang="0">
                    <a:pos x="T0" y="T1"/>
                  </a:cxn>
                  <a:cxn ang="0">
                    <a:pos x="T2" y="T3"/>
                  </a:cxn>
                  <a:cxn ang="0">
                    <a:pos x="T4" y="T5"/>
                  </a:cxn>
                  <a:cxn ang="0">
                    <a:pos x="T6" y="T7"/>
                  </a:cxn>
                  <a:cxn ang="0">
                    <a:pos x="T8" y="T9"/>
                  </a:cxn>
                </a:cxnLst>
                <a:rect b="b" l="0" r="r" t="0"/>
                <a:pathLst>
                  <a:path h="30" w="20">
                    <a:moveTo>
                      <a:pt x="20" y="0"/>
                    </a:moveTo>
                    <a:lnTo>
                      <a:pt x="20" y="16"/>
                    </a:lnTo>
                    <a:lnTo>
                      <a:pt x="0" y="30"/>
                    </a:lnTo>
                    <a:lnTo>
                      <a:pt x="0" y="14"/>
                    </a:lnTo>
                    <a:lnTo>
                      <a:pt x="20" y="0"/>
                    </a:lnTo>
                    <a:close/>
                  </a:path>
                </a:pathLst>
              </a:custGeom>
              <a:grpFill/>
              <a:ln>
                <a:noFill/>
              </a:ln>
            </p:spPr>
            <p:txBody>
              <a:bodyPr anchor="t" anchorCtr="0" bIns="45720" compatLnSpc="1" lIns="91440" numCol="1" rIns="91440" tIns="45720" vert="horz" wrap="square"/>
              <a:lstStyle/>
              <a:p>
                <a:endParaRPr altLang="en-US" lang="zh-CN"/>
              </a:p>
            </p:txBody>
          </p:sp>
          <p:sp>
            <p:nvSpPr>
              <p:cNvPr id="1082" name="Freeform 928"/>
              <p:cNvSpPr/>
              <p:nvPr/>
            </p:nvSpPr>
            <p:spPr bwMode="auto">
              <a:xfrm>
                <a:off x="6052" y="3002"/>
                <a:ext cx="58" cy="72"/>
              </a:xfrm>
              <a:custGeom>
                <a:gdLst>
                  <a:gd fmla="*/ 0 w 58" name="T0"/>
                  <a:gd fmla="*/ 42 h 72" name="T1"/>
                  <a:gd fmla="*/ 58 w 58" name="T2"/>
                  <a:gd fmla="*/ 0 h 72" name="T3"/>
                  <a:gd fmla="*/ 58 w 58" name="T4"/>
                  <a:gd fmla="*/ 26 h 72" name="T5"/>
                  <a:gd fmla="*/ 0 w 58" name="T6"/>
                  <a:gd fmla="*/ 72 h 72" name="T7"/>
                  <a:gd fmla="*/ 0 w 58" name="T8"/>
                  <a:gd fmla="*/ 42 h 72" name="T9"/>
                </a:gdLst>
                <a:cxnLst>
                  <a:cxn ang="0">
                    <a:pos x="T0" y="T1"/>
                  </a:cxn>
                  <a:cxn ang="0">
                    <a:pos x="T2" y="T3"/>
                  </a:cxn>
                  <a:cxn ang="0">
                    <a:pos x="T4" y="T5"/>
                  </a:cxn>
                  <a:cxn ang="0">
                    <a:pos x="T6" y="T7"/>
                  </a:cxn>
                  <a:cxn ang="0">
                    <a:pos x="T8" y="T9"/>
                  </a:cxn>
                </a:cxnLst>
                <a:rect b="b" l="0" r="r" t="0"/>
                <a:pathLst>
                  <a:path h="72" w="57">
                    <a:moveTo>
                      <a:pt x="0" y="42"/>
                    </a:moveTo>
                    <a:lnTo>
                      <a:pt x="58" y="0"/>
                    </a:lnTo>
                    <a:lnTo>
                      <a:pt x="58" y="26"/>
                    </a:lnTo>
                    <a:lnTo>
                      <a:pt x="0" y="72"/>
                    </a:lnTo>
                    <a:lnTo>
                      <a:pt x="0" y="42"/>
                    </a:lnTo>
                    <a:close/>
                  </a:path>
                </a:pathLst>
              </a:custGeom>
              <a:grpFill/>
              <a:ln>
                <a:noFill/>
              </a:ln>
            </p:spPr>
            <p:txBody>
              <a:bodyPr anchor="t" anchorCtr="0" bIns="45720" compatLnSpc="1" lIns="91440" numCol="1" rIns="91440" tIns="45720" vert="horz" wrap="square"/>
              <a:lstStyle/>
              <a:p>
                <a:endParaRPr altLang="en-US" lang="zh-CN"/>
              </a:p>
            </p:txBody>
          </p:sp>
          <p:sp>
            <p:nvSpPr>
              <p:cNvPr id="1083" name="Freeform 929"/>
              <p:cNvSpPr/>
              <p:nvPr/>
            </p:nvSpPr>
            <p:spPr bwMode="auto">
              <a:xfrm>
                <a:off x="6126" y="2978"/>
                <a:ext cx="18" cy="38"/>
              </a:xfrm>
              <a:custGeom>
                <a:gdLst>
                  <a:gd fmla="*/ 0 w 18" name="T0"/>
                  <a:gd fmla="*/ 14 h 38" name="T1"/>
                  <a:gd fmla="*/ 18 w 18" name="T2"/>
                  <a:gd fmla="*/ 0 h 38" name="T3"/>
                  <a:gd fmla="*/ 18 w 18" name="T4"/>
                  <a:gd fmla="*/ 22 h 38" name="T5"/>
                  <a:gd fmla="*/ 0 w 18" name="T6"/>
                  <a:gd fmla="*/ 38 h 38" name="T7"/>
                  <a:gd fmla="*/ 0 w 18" name="T8"/>
                  <a:gd fmla="*/ 14 h 38" name="T9"/>
                </a:gdLst>
                <a:cxnLst>
                  <a:cxn ang="0">
                    <a:pos x="T0" y="T1"/>
                  </a:cxn>
                  <a:cxn ang="0">
                    <a:pos x="T2" y="T3"/>
                  </a:cxn>
                  <a:cxn ang="0">
                    <a:pos x="T4" y="T5"/>
                  </a:cxn>
                  <a:cxn ang="0">
                    <a:pos x="T6" y="T7"/>
                  </a:cxn>
                  <a:cxn ang="0">
                    <a:pos x="T8" y="T9"/>
                  </a:cxn>
                </a:cxnLst>
                <a:rect b="b" l="0" r="r" t="0"/>
                <a:pathLst>
                  <a:path h="38" w="18">
                    <a:moveTo>
                      <a:pt x="0" y="14"/>
                    </a:moveTo>
                    <a:lnTo>
                      <a:pt x="18" y="0"/>
                    </a:lnTo>
                    <a:lnTo>
                      <a:pt x="18" y="22"/>
                    </a:lnTo>
                    <a:lnTo>
                      <a:pt x="0" y="38"/>
                    </a:lnTo>
                    <a:lnTo>
                      <a:pt x="0" y="14"/>
                    </a:lnTo>
                    <a:close/>
                  </a:path>
                </a:pathLst>
              </a:custGeom>
              <a:grpFill/>
              <a:ln>
                <a:noFill/>
              </a:ln>
            </p:spPr>
            <p:txBody>
              <a:bodyPr anchor="t" anchorCtr="0" bIns="45720" compatLnSpc="1" lIns="91440" numCol="1" rIns="91440" tIns="45720" vert="horz" wrap="square"/>
              <a:lstStyle/>
              <a:p>
                <a:endParaRPr altLang="en-US" lang="zh-CN"/>
              </a:p>
            </p:txBody>
          </p:sp>
          <p:sp>
            <p:nvSpPr>
              <p:cNvPr id="1084" name="Freeform 930"/>
              <p:cNvSpPr/>
              <p:nvPr/>
            </p:nvSpPr>
            <p:spPr bwMode="auto">
              <a:xfrm>
                <a:off x="6186" y="2934"/>
                <a:ext cx="20" cy="32"/>
              </a:xfrm>
              <a:custGeom>
                <a:gdLst>
                  <a:gd fmla="*/ 20 w 20" name="T0"/>
                  <a:gd fmla="*/ 0 h 32" name="T1"/>
                  <a:gd fmla="*/ 20 w 20" name="T2"/>
                  <a:gd fmla="*/ 16 h 32" name="T3"/>
                  <a:gd fmla="*/ 0 w 20" name="T4"/>
                  <a:gd fmla="*/ 32 h 32" name="T5"/>
                  <a:gd fmla="*/ 0 w 20" name="T6"/>
                  <a:gd fmla="*/ 14 h 32" name="T7"/>
                  <a:gd fmla="*/ 20 w 20" name="T8"/>
                  <a:gd fmla="*/ 0 h 32" name="T9"/>
                </a:gdLst>
                <a:cxnLst>
                  <a:cxn ang="0">
                    <a:pos x="T0" y="T1"/>
                  </a:cxn>
                  <a:cxn ang="0">
                    <a:pos x="T2" y="T3"/>
                  </a:cxn>
                  <a:cxn ang="0">
                    <a:pos x="T4" y="T5"/>
                  </a:cxn>
                  <a:cxn ang="0">
                    <a:pos x="T6" y="T7"/>
                  </a:cxn>
                  <a:cxn ang="0">
                    <a:pos x="T8" y="T9"/>
                  </a:cxn>
                </a:cxnLst>
                <a:rect b="b" l="0" r="r" t="0"/>
                <a:pathLst>
                  <a:path h="32" w="20">
                    <a:moveTo>
                      <a:pt x="20" y="0"/>
                    </a:moveTo>
                    <a:lnTo>
                      <a:pt x="20" y="16"/>
                    </a:lnTo>
                    <a:lnTo>
                      <a:pt x="0" y="32"/>
                    </a:lnTo>
                    <a:lnTo>
                      <a:pt x="0" y="14"/>
                    </a:lnTo>
                    <a:lnTo>
                      <a:pt x="20" y="0"/>
                    </a:lnTo>
                    <a:close/>
                  </a:path>
                </a:pathLst>
              </a:custGeom>
              <a:grpFill/>
              <a:ln>
                <a:noFill/>
              </a:ln>
            </p:spPr>
            <p:txBody>
              <a:bodyPr anchor="t" anchorCtr="0" bIns="45720" compatLnSpc="1" lIns="91440" numCol="1" rIns="91440" tIns="45720" vert="horz" wrap="square"/>
              <a:lstStyle/>
              <a:p>
                <a:endParaRPr altLang="en-US" lang="zh-CN"/>
              </a:p>
            </p:txBody>
          </p:sp>
          <p:sp>
            <p:nvSpPr>
              <p:cNvPr id="1085" name="Freeform 931"/>
              <p:cNvSpPr/>
              <p:nvPr/>
            </p:nvSpPr>
            <p:spPr bwMode="auto">
              <a:xfrm>
                <a:off x="6100" y="3012"/>
                <a:ext cx="56" cy="72"/>
              </a:xfrm>
              <a:custGeom>
                <a:gdLst>
                  <a:gd fmla="*/ 56 w 56" name="T0"/>
                  <a:gd fmla="*/ 0 h 72" name="T1"/>
                  <a:gd fmla="*/ 56 w 56" name="T2"/>
                  <a:gd fmla="*/ 22 h 72" name="T3"/>
                  <a:gd fmla="*/ 0 w 56" name="T4"/>
                  <a:gd fmla="*/ 72 h 72" name="T5"/>
                  <a:gd fmla="*/ 0 w 56" name="T6"/>
                  <a:gd fmla="*/ 44 h 72" name="T7"/>
                  <a:gd fmla="*/ 56 w 56" name="T8"/>
                  <a:gd fmla="*/ 0 h 72" name="T9"/>
                </a:gdLst>
                <a:cxnLst>
                  <a:cxn ang="0">
                    <a:pos x="T0" y="T1"/>
                  </a:cxn>
                  <a:cxn ang="0">
                    <a:pos x="T2" y="T3"/>
                  </a:cxn>
                  <a:cxn ang="0">
                    <a:pos x="T4" y="T5"/>
                  </a:cxn>
                  <a:cxn ang="0">
                    <a:pos x="T6" y="T7"/>
                  </a:cxn>
                  <a:cxn ang="0">
                    <a:pos x="T8" y="T9"/>
                  </a:cxn>
                </a:cxnLst>
                <a:rect b="b" l="0" r="r" t="0"/>
                <a:pathLst>
                  <a:path h="72" w="56">
                    <a:moveTo>
                      <a:pt x="56" y="0"/>
                    </a:moveTo>
                    <a:lnTo>
                      <a:pt x="56" y="22"/>
                    </a:lnTo>
                    <a:lnTo>
                      <a:pt x="0" y="72"/>
                    </a:lnTo>
                    <a:lnTo>
                      <a:pt x="0" y="44"/>
                    </a:lnTo>
                    <a:lnTo>
                      <a:pt x="56" y="0"/>
                    </a:lnTo>
                    <a:close/>
                  </a:path>
                </a:pathLst>
              </a:custGeom>
              <a:grpFill/>
              <a:ln>
                <a:noFill/>
              </a:ln>
            </p:spPr>
            <p:txBody>
              <a:bodyPr anchor="t" anchorCtr="0" bIns="45720" compatLnSpc="1" lIns="91440" numCol="1" rIns="91440" tIns="45720" vert="horz" wrap="square"/>
              <a:lstStyle/>
              <a:p>
                <a:endParaRPr altLang="en-US" lang="zh-CN"/>
              </a:p>
            </p:txBody>
          </p:sp>
          <p:sp>
            <p:nvSpPr>
              <p:cNvPr id="1086" name="Freeform 932"/>
              <p:cNvSpPr/>
              <p:nvPr/>
            </p:nvSpPr>
            <p:spPr bwMode="auto">
              <a:xfrm>
                <a:off x="6172" y="2974"/>
                <a:ext cx="34" cy="46"/>
              </a:xfrm>
              <a:custGeom>
                <a:gdLst>
                  <a:gd fmla="*/ 34 w 34" name="T0"/>
                  <a:gd fmla="*/ 0 h 46" name="T1"/>
                  <a:gd fmla="*/ 34 w 34" name="T2"/>
                  <a:gd fmla="*/ 16 h 46" name="T3"/>
                  <a:gd fmla="*/ 0 w 34" name="T4"/>
                  <a:gd fmla="*/ 46 h 46" name="T5"/>
                  <a:gd fmla="*/ 0 w 34" name="T6"/>
                  <a:gd fmla="*/ 26 h 46" name="T7"/>
                  <a:gd fmla="*/ 34 w 34" name="T8"/>
                  <a:gd fmla="*/ 0 h 46" name="T9"/>
                </a:gdLst>
                <a:cxnLst>
                  <a:cxn ang="0">
                    <a:pos x="T0" y="T1"/>
                  </a:cxn>
                  <a:cxn ang="0">
                    <a:pos x="T2" y="T3"/>
                  </a:cxn>
                  <a:cxn ang="0">
                    <a:pos x="T4" y="T5"/>
                  </a:cxn>
                  <a:cxn ang="0">
                    <a:pos x="T6" y="T7"/>
                  </a:cxn>
                  <a:cxn ang="0">
                    <a:pos x="T8" y="T9"/>
                  </a:cxn>
                </a:cxnLst>
                <a:rect b="b" l="0" r="r" t="0"/>
                <a:pathLst>
                  <a:path h="46" w="34">
                    <a:moveTo>
                      <a:pt x="34" y="0"/>
                    </a:moveTo>
                    <a:lnTo>
                      <a:pt x="34" y="16"/>
                    </a:lnTo>
                    <a:lnTo>
                      <a:pt x="0" y="46"/>
                    </a:lnTo>
                    <a:lnTo>
                      <a:pt x="0" y="26"/>
                    </a:lnTo>
                    <a:lnTo>
                      <a:pt x="34" y="0"/>
                    </a:lnTo>
                    <a:close/>
                  </a:path>
                </a:pathLst>
              </a:custGeom>
              <a:grpFill/>
              <a:ln>
                <a:noFill/>
              </a:ln>
            </p:spPr>
            <p:txBody>
              <a:bodyPr anchor="t" anchorCtr="0" bIns="45720" compatLnSpc="1" lIns="91440" numCol="1" rIns="91440" tIns="45720" vert="horz" wrap="square"/>
              <a:lstStyle/>
              <a:p>
                <a:endParaRPr altLang="en-US" lang="zh-CN"/>
              </a:p>
            </p:txBody>
          </p:sp>
          <p:sp>
            <p:nvSpPr>
              <p:cNvPr id="1087" name="Freeform 933"/>
              <p:cNvSpPr/>
              <p:nvPr/>
            </p:nvSpPr>
            <p:spPr bwMode="auto">
              <a:xfrm>
                <a:off x="6052" y="3130"/>
                <a:ext cx="16" cy="44"/>
              </a:xfrm>
              <a:custGeom>
                <a:gdLst>
                  <a:gd fmla="*/ 0 w 16" name="T0"/>
                  <a:gd fmla="*/ 14 h 44" name="T1"/>
                  <a:gd fmla="*/ 16 w 16" name="T2"/>
                  <a:gd fmla="*/ 0 h 44" name="T3"/>
                  <a:gd fmla="*/ 16 w 16" name="T4"/>
                  <a:gd fmla="*/ 28 h 44" name="T5"/>
                  <a:gd fmla="*/ 0 w 16" name="T6"/>
                  <a:gd fmla="*/ 44 h 44" name="T7"/>
                  <a:gd fmla="*/ 0 w 16" name="T8"/>
                  <a:gd fmla="*/ 14 h 44" name="T9"/>
                </a:gdLst>
                <a:cxnLst>
                  <a:cxn ang="0">
                    <a:pos x="T0" y="T1"/>
                  </a:cxn>
                  <a:cxn ang="0">
                    <a:pos x="T2" y="T3"/>
                  </a:cxn>
                  <a:cxn ang="0">
                    <a:pos x="T4" y="T5"/>
                  </a:cxn>
                  <a:cxn ang="0">
                    <a:pos x="T6" y="T7"/>
                  </a:cxn>
                  <a:cxn ang="0">
                    <a:pos x="T8" y="T9"/>
                  </a:cxn>
                </a:cxnLst>
                <a:rect b="b" l="0" r="r" t="0"/>
                <a:pathLst>
                  <a:path h="44" w="16">
                    <a:moveTo>
                      <a:pt x="0" y="14"/>
                    </a:moveTo>
                    <a:lnTo>
                      <a:pt x="16" y="0"/>
                    </a:lnTo>
                    <a:lnTo>
                      <a:pt x="16" y="28"/>
                    </a:lnTo>
                    <a:lnTo>
                      <a:pt x="0" y="44"/>
                    </a:lnTo>
                    <a:lnTo>
                      <a:pt x="0" y="14"/>
                    </a:lnTo>
                    <a:close/>
                  </a:path>
                </a:pathLst>
              </a:custGeom>
              <a:grpFill/>
              <a:ln>
                <a:noFill/>
              </a:ln>
            </p:spPr>
            <p:txBody>
              <a:bodyPr anchor="t" anchorCtr="0" bIns="45720" compatLnSpc="1" lIns="91440" numCol="1" rIns="91440" tIns="45720" vert="horz" wrap="square"/>
              <a:lstStyle/>
              <a:p>
                <a:endParaRPr altLang="en-US" lang="zh-CN"/>
              </a:p>
            </p:txBody>
          </p:sp>
          <p:sp>
            <p:nvSpPr>
              <p:cNvPr id="1088" name="Freeform 934"/>
              <p:cNvSpPr/>
              <p:nvPr/>
            </p:nvSpPr>
            <p:spPr bwMode="auto">
              <a:xfrm>
                <a:off x="6084" y="3070"/>
                <a:ext cx="54" cy="74"/>
              </a:xfrm>
              <a:custGeom>
                <a:gdLst>
                  <a:gd fmla="*/ 54 w 54" name="T0"/>
                  <a:gd fmla="*/ 0 h 74" name="T1"/>
                  <a:gd fmla="*/ 54 w 54" name="T2"/>
                  <a:gd fmla="*/ 24 h 74" name="T3"/>
                  <a:gd fmla="*/ 0 w 54" name="T4"/>
                  <a:gd fmla="*/ 74 h 74" name="T5"/>
                  <a:gd fmla="*/ 0 w 54" name="T6"/>
                  <a:gd fmla="*/ 46 h 74" name="T7"/>
                  <a:gd fmla="*/ 54 w 54" name="T8"/>
                  <a:gd fmla="*/ 0 h 74" name="T9"/>
                </a:gdLst>
                <a:cxnLst>
                  <a:cxn ang="0">
                    <a:pos x="T0" y="T1"/>
                  </a:cxn>
                  <a:cxn ang="0">
                    <a:pos x="T2" y="T3"/>
                  </a:cxn>
                  <a:cxn ang="0">
                    <a:pos x="T4" y="T5"/>
                  </a:cxn>
                  <a:cxn ang="0">
                    <a:pos x="T6" y="T7"/>
                  </a:cxn>
                  <a:cxn ang="0">
                    <a:pos x="T8" y="T9"/>
                  </a:cxn>
                </a:cxnLst>
                <a:rect b="b" l="0" r="r" t="0"/>
                <a:pathLst>
                  <a:path h="74" w="54">
                    <a:moveTo>
                      <a:pt x="54" y="0"/>
                    </a:moveTo>
                    <a:lnTo>
                      <a:pt x="54" y="24"/>
                    </a:lnTo>
                    <a:lnTo>
                      <a:pt x="0" y="74"/>
                    </a:lnTo>
                    <a:lnTo>
                      <a:pt x="0" y="46"/>
                    </a:lnTo>
                    <a:lnTo>
                      <a:pt x="54" y="0"/>
                    </a:lnTo>
                    <a:close/>
                  </a:path>
                </a:pathLst>
              </a:custGeom>
              <a:grpFill/>
              <a:ln>
                <a:noFill/>
              </a:ln>
            </p:spPr>
            <p:txBody>
              <a:bodyPr anchor="t" anchorCtr="0" bIns="45720" compatLnSpc="1" lIns="91440" numCol="1" rIns="91440" tIns="45720" vert="horz" wrap="square"/>
              <a:lstStyle/>
              <a:p>
                <a:endParaRPr altLang="en-US" lang="zh-CN"/>
              </a:p>
            </p:txBody>
          </p:sp>
          <p:sp>
            <p:nvSpPr>
              <p:cNvPr id="1089" name="Freeform 935"/>
              <p:cNvSpPr/>
              <p:nvPr/>
            </p:nvSpPr>
            <p:spPr bwMode="auto">
              <a:xfrm>
                <a:off x="6154" y="3014"/>
                <a:ext cx="52" cy="64"/>
              </a:xfrm>
              <a:custGeom>
                <a:gdLst>
                  <a:gd fmla="*/ 52 w 52" name="T0"/>
                  <a:gd fmla="*/ 0 h 64" name="T1"/>
                  <a:gd fmla="*/ 52 w 52" name="T2"/>
                  <a:gd fmla="*/ 16 h 64" name="T3"/>
                  <a:gd fmla="*/ 0 w 52" name="T4"/>
                  <a:gd fmla="*/ 64 h 64" name="T5"/>
                  <a:gd fmla="*/ 0 w 52" name="T6"/>
                  <a:gd fmla="*/ 44 h 64" name="T7"/>
                  <a:gd fmla="*/ 52 w 52" name="T8"/>
                  <a:gd fmla="*/ 0 h 64" name="T9"/>
                </a:gdLst>
                <a:cxnLst>
                  <a:cxn ang="0">
                    <a:pos x="T0" y="T1"/>
                  </a:cxn>
                  <a:cxn ang="0">
                    <a:pos x="T2" y="T3"/>
                  </a:cxn>
                  <a:cxn ang="0">
                    <a:pos x="T4" y="T5"/>
                  </a:cxn>
                  <a:cxn ang="0">
                    <a:pos x="T6" y="T7"/>
                  </a:cxn>
                  <a:cxn ang="0">
                    <a:pos x="T8" y="T9"/>
                  </a:cxn>
                </a:cxnLst>
                <a:rect b="b" l="0" r="r" t="0"/>
                <a:pathLst>
                  <a:path h="64" w="52">
                    <a:moveTo>
                      <a:pt x="52" y="0"/>
                    </a:moveTo>
                    <a:lnTo>
                      <a:pt x="52" y="16"/>
                    </a:lnTo>
                    <a:lnTo>
                      <a:pt x="0" y="64"/>
                    </a:lnTo>
                    <a:lnTo>
                      <a:pt x="0" y="44"/>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1090" name="Freeform 936"/>
              <p:cNvSpPr/>
              <p:nvPr/>
            </p:nvSpPr>
            <p:spPr bwMode="auto">
              <a:xfrm>
                <a:off x="6052" y="3162"/>
                <a:ext cx="38" cy="66"/>
              </a:xfrm>
              <a:custGeom>
                <a:gdLst>
                  <a:gd fmla="*/ 0 w 38" name="T0"/>
                  <a:gd fmla="*/ 34 h 66" name="T1"/>
                  <a:gd fmla="*/ 38 w 38" name="T2"/>
                  <a:gd fmla="*/ 0 h 66" name="T3"/>
                  <a:gd fmla="*/ 38 w 38" name="T4"/>
                  <a:gd fmla="*/ 28 h 66" name="T5"/>
                  <a:gd fmla="*/ 0 w 38" name="T6"/>
                  <a:gd fmla="*/ 66 h 66" name="T7"/>
                  <a:gd fmla="*/ 0 w 38" name="T8"/>
                  <a:gd fmla="*/ 34 h 66" name="T9"/>
                </a:gdLst>
                <a:cxnLst>
                  <a:cxn ang="0">
                    <a:pos x="T0" y="T1"/>
                  </a:cxn>
                  <a:cxn ang="0">
                    <a:pos x="T2" y="T3"/>
                  </a:cxn>
                  <a:cxn ang="0">
                    <a:pos x="T4" y="T5"/>
                  </a:cxn>
                  <a:cxn ang="0">
                    <a:pos x="T6" y="T7"/>
                  </a:cxn>
                  <a:cxn ang="0">
                    <a:pos x="T8" y="T9"/>
                  </a:cxn>
                </a:cxnLst>
                <a:rect b="b" l="0" r="r" t="0"/>
                <a:pathLst>
                  <a:path h="66" w="38">
                    <a:moveTo>
                      <a:pt x="0" y="34"/>
                    </a:moveTo>
                    <a:lnTo>
                      <a:pt x="38" y="0"/>
                    </a:lnTo>
                    <a:lnTo>
                      <a:pt x="38" y="28"/>
                    </a:lnTo>
                    <a:lnTo>
                      <a:pt x="0" y="66"/>
                    </a:lnTo>
                    <a:lnTo>
                      <a:pt x="0" y="34"/>
                    </a:lnTo>
                    <a:close/>
                  </a:path>
                </a:pathLst>
              </a:custGeom>
              <a:grpFill/>
              <a:ln>
                <a:noFill/>
              </a:ln>
            </p:spPr>
            <p:txBody>
              <a:bodyPr anchor="t" anchorCtr="0" bIns="45720" compatLnSpc="1" lIns="91440" numCol="1" rIns="91440" tIns="45720" vert="horz" wrap="square"/>
              <a:lstStyle/>
              <a:p>
                <a:endParaRPr altLang="en-US" lang="zh-CN"/>
              </a:p>
            </p:txBody>
          </p:sp>
          <p:sp>
            <p:nvSpPr>
              <p:cNvPr id="1091" name="Freeform 937"/>
              <p:cNvSpPr/>
              <p:nvPr/>
            </p:nvSpPr>
            <p:spPr bwMode="auto">
              <a:xfrm>
                <a:off x="6134" y="3094"/>
                <a:ext cx="30" cy="50"/>
              </a:xfrm>
              <a:custGeom>
                <a:gdLst>
                  <a:gd fmla="*/ 30 w 30" name="T0"/>
                  <a:gd fmla="*/ 0 h 50" name="T1"/>
                  <a:gd fmla="*/ 30 w 30" name="T2"/>
                  <a:gd fmla="*/ 20 h 50" name="T3"/>
                  <a:gd fmla="*/ 0 w 30" name="T4"/>
                  <a:gd fmla="*/ 50 h 50" name="T5"/>
                  <a:gd fmla="*/ 0 w 30" name="T6"/>
                  <a:gd fmla="*/ 28 h 50" name="T7"/>
                  <a:gd fmla="*/ 30 w 30" name="T8"/>
                  <a:gd fmla="*/ 0 h 50" name="T9"/>
                </a:gdLst>
                <a:cxnLst>
                  <a:cxn ang="0">
                    <a:pos x="T0" y="T1"/>
                  </a:cxn>
                  <a:cxn ang="0">
                    <a:pos x="T2" y="T3"/>
                  </a:cxn>
                  <a:cxn ang="0">
                    <a:pos x="T4" y="T5"/>
                  </a:cxn>
                  <a:cxn ang="0">
                    <a:pos x="T6" y="T7"/>
                  </a:cxn>
                  <a:cxn ang="0">
                    <a:pos x="T8" y="T9"/>
                  </a:cxn>
                </a:cxnLst>
                <a:rect b="b" l="0" r="r" t="0"/>
                <a:pathLst>
                  <a:path h="50" w="30">
                    <a:moveTo>
                      <a:pt x="30" y="0"/>
                    </a:moveTo>
                    <a:lnTo>
                      <a:pt x="30" y="20"/>
                    </a:lnTo>
                    <a:lnTo>
                      <a:pt x="0" y="50"/>
                    </a:lnTo>
                    <a:lnTo>
                      <a:pt x="0" y="28"/>
                    </a:lnTo>
                    <a:lnTo>
                      <a:pt x="30" y="0"/>
                    </a:lnTo>
                    <a:close/>
                  </a:path>
                </a:pathLst>
              </a:custGeom>
              <a:grpFill/>
              <a:ln>
                <a:noFill/>
              </a:ln>
            </p:spPr>
            <p:txBody>
              <a:bodyPr anchor="t" anchorCtr="0" bIns="45720" compatLnSpc="1" lIns="91440" numCol="1" rIns="91440" tIns="45720" vert="horz" wrap="square"/>
              <a:lstStyle/>
              <a:p>
                <a:endParaRPr altLang="en-US" lang="zh-CN"/>
              </a:p>
            </p:txBody>
          </p:sp>
          <p:sp>
            <p:nvSpPr>
              <p:cNvPr id="1092" name="Freeform 938"/>
              <p:cNvSpPr/>
              <p:nvPr/>
            </p:nvSpPr>
            <p:spPr bwMode="auto">
              <a:xfrm>
                <a:off x="6178" y="3056"/>
                <a:ext cx="28" cy="44"/>
              </a:xfrm>
              <a:custGeom>
                <a:gdLst>
                  <a:gd fmla="*/ 28 w 28" name="T0"/>
                  <a:gd fmla="*/ 0 h 44" name="T1"/>
                  <a:gd fmla="*/ 28 w 28" name="T2"/>
                  <a:gd fmla="*/ 16 h 44" name="T3"/>
                  <a:gd fmla="*/ 0 w 28" name="T4"/>
                  <a:gd fmla="*/ 44 h 44" name="T5"/>
                  <a:gd fmla="*/ 0 w 28" name="T6"/>
                  <a:gd fmla="*/ 26 h 44" name="T7"/>
                  <a:gd fmla="*/ 28 w 28" name="T8"/>
                  <a:gd fmla="*/ 0 h 44" name="T9"/>
                </a:gdLst>
                <a:cxnLst>
                  <a:cxn ang="0">
                    <a:pos x="T0" y="T1"/>
                  </a:cxn>
                  <a:cxn ang="0">
                    <a:pos x="T2" y="T3"/>
                  </a:cxn>
                  <a:cxn ang="0">
                    <a:pos x="T4" y="T5"/>
                  </a:cxn>
                  <a:cxn ang="0">
                    <a:pos x="T6" y="T7"/>
                  </a:cxn>
                  <a:cxn ang="0">
                    <a:pos x="T8" y="T9"/>
                  </a:cxn>
                </a:cxnLst>
                <a:rect b="b" l="0" r="r" t="0"/>
                <a:pathLst>
                  <a:path h="44" w="28">
                    <a:moveTo>
                      <a:pt x="28" y="0"/>
                    </a:moveTo>
                    <a:lnTo>
                      <a:pt x="28" y="16"/>
                    </a:lnTo>
                    <a:lnTo>
                      <a:pt x="0" y="44"/>
                    </a:lnTo>
                    <a:lnTo>
                      <a:pt x="0" y="26"/>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1093" name="Freeform 939"/>
              <p:cNvSpPr/>
              <p:nvPr/>
            </p:nvSpPr>
            <p:spPr bwMode="auto">
              <a:xfrm>
                <a:off x="6094" y="3148"/>
                <a:ext cx="58" cy="84"/>
              </a:xfrm>
              <a:custGeom>
                <a:gdLst>
                  <a:gd fmla="*/ 0 w 58" name="T0"/>
                  <a:gd fmla="*/ 56 h 84" name="T1"/>
                  <a:gd fmla="*/ 58 w 58" name="T2"/>
                  <a:gd fmla="*/ 0 h 84" name="T3"/>
                  <a:gd fmla="*/ 58 w 58" name="T4"/>
                  <a:gd fmla="*/ 22 h 84" name="T5"/>
                  <a:gd fmla="*/ 0 w 58" name="T6"/>
                  <a:gd fmla="*/ 84 h 84" name="T7"/>
                  <a:gd fmla="*/ 0 w 58" name="T8"/>
                  <a:gd fmla="*/ 56 h 84" name="T9"/>
                </a:gdLst>
                <a:cxnLst>
                  <a:cxn ang="0">
                    <a:pos x="T0" y="T1"/>
                  </a:cxn>
                  <a:cxn ang="0">
                    <a:pos x="T2" y="T3"/>
                  </a:cxn>
                  <a:cxn ang="0">
                    <a:pos x="T4" y="T5"/>
                  </a:cxn>
                  <a:cxn ang="0">
                    <a:pos x="T6" y="T7"/>
                  </a:cxn>
                  <a:cxn ang="0">
                    <a:pos x="T8" y="T9"/>
                  </a:cxn>
                </a:cxnLst>
                <a:rect b="b" l="0" r="r" t="0"/>
                <a:pathLst>
                  <a:path h="84" w="57">
                    <a:moveTo>
                      <a:pt x="0" y="56"/>
                    </a:moveTo>
                    <a:lnTo>
                      <a:pt x="58" y="0"/>
                    </a:lnTo>
                    <a:lnTo>
                      <a:pt x="58" y="22"/>
                    </a:lnTo>
                    <a:lnTo>
                      <a:pt x="0" y="84"/>
                    </a:lnTo>
                    <a:lnTo>
                      <a:pt x="0" y="56"/>
                    </a:lnTo>
                    <a:close/>
                  </a:path>
                </a:pathLst>
              </a:custGeom>
              <a:grpFill/>
              <a:ln>
                <a:noFill/>
              </a:ln>
            </p:spPr>
            <p:txBody>
              <a:bodyPr anchor="t" anchorCtr="0" bIns="45720" compatLnSpc="1" lIns="91440" numCol="1" rIns="91440" tIns="45720" vert="horz" wrap="square"/>
              <a:lstStyle/>
              <a:p>
                <a:endParaRPr altLang="en-US" lang="zh-CN"/>
              </a:p>
            </p:txBody>
          </p:sp>
          <p:sp>
            <p:nvSpPr>
              <p:cNvPr id="1094" name="Freeform 940"/>
              <p:cNvSpPr/>
              <p:nvPr/>
            </p:nvSpPr>
            <p:spPr bwMode="auto">
              <a:xfrm>
                <a:off x="6166" y="3096"/>
                <a:ext cx="40" cy="58"/>
              </a:xfrm>
              <a:custGeom>
                <a:gdLst>
                  <a:gd fmla="*/ 40 w 40" name="T0"/>
                  <a:gd fmla="*/ 0 h 58" name="T1"/>
                  <a:gd fmla="*/ 40 w 40" name="T2"/>
                  <a:gd fmla="*/ 14 h 58" name="T3"/>
                  <a:gd fmla="*/ 0 w 40" name="T4"/>
                  <a:gd fmla="*/ 58 h 58" name="T5"/>
                  <a:gd fmla="*/ 0 w 40" name="T6"/>
                  <a:gd fmla="*/ 38 h 58" name="T7"/>
                  <a:gd fmla="*/ 40 w 40" name="T8"/>
                  <a:gd fmla="*/ 0 h 58" name="T9"/>
                </a:gdLst>
                <a:cxnLst>
                  <a:cxn ang="0">
                    <a:pos x="T0" y="T1"/>
                  </a:cxn>
                  <a:cxn ang="0">
                    <a:pos x="T2" y="T3"/>
                  </a:cxn>
                  <a:cxn ang="0">
                    <a:pos x="T4" y="T5"/>
                  </a:cxn>
                  <a:cxn ang="0">
                    <a:pos x="T6" y="T7"/>
                  </a:cxn>
                  <a:cxn ang="0">
                    <a:pos x="T8" y="T9"/>
                  </a:cxn>
                </a:cxnLst>
                <a:rect b="b" l="0" r="r" t="0"/>
                <a:pathLst>
                  <a:path h="57" w="40">
                    <a:moveTo>
                      <a:pt x="40" y="0"/>
                    </a:moveTo>
                    <a:lnTo>
                      <a:pt x="40" y="14"/>
                    </a:lnTo>
                    <a:lnTo>
                      <a:pt x="0" y="58"/>
                    </a:lnTo>
                    <a:lnTo>
                      <a:pt x="0" y="38"/>
                    </a:lnTo>
                    <a:lnTo>
                      <a:pt x="40" y="0"/>
                    </a:lnTo>
                    <a:close/>
                  </a:path>
                </a:pathLst>
              </a:custGeom>
              <a:grpFill/>
              <a:ln>
                <a:noFill/>
              </a:ln>
            </p:spPr>
            <p:txBody>
              <a:bodyPr anchor="t" anchorCtr="0" bIns="45720" compatLnSpc="1" lIns="91440" numCol="1" rIns="91440" tIns="45720" vert="horz" wrap="square"/>
              <a:lstStyle/>
              <a:p>
                <a:endParaRPr altLang="en-US" lang="zh-CN"/>
              </a:p>
            </p:txBody>
          </p:sp>
          <p:sp>
            <p:nvSpPr>
              <p:cNvPr id="1095" name="Freeform 941"/>
              <p:cNvSpPr/>
              <p:nvPr/>
            </p:nvSpPr>
            <p:spPr bwMode="auto">
              <a:xfrm>
                <a:off x="6052" y="3208"/>
                <a:ext cx="84" cy="119"/>
              </a:xfrm>
              <a:custGeom>
                <a:gdLst>
                  <a:gd fmla="*/ 0 w 84" name="T0"/>
                  <a:gd fmla="*/ 86 h 119" name="T1"/>
                  <a:gd fmla="*/ 84 w 84" name="T2"/>
                  <a:gd fmla="*/ 0 h 119" name="T3"/>
                  <a:gd fmla="*/ 84 w 84" name="T4"/>
                  <a:gd fmla="*/ 24 h 119" name="T5"/>
                  <a:gd fmla="*/ 0 w 84" name="T6"/>
                  <a:gd fmla="*/ 119 h 119" name="T7"/>
                  <a:gd fmla="*/ 0 w 84" name="T8"/>
                  <a:gd fmla="*/ 86 h 119" name="T9"/>
                </a:gdLst>
                <a:cxnLst>
                  <a:cxn ang="0">
                    <a:pos x="T0" y="T1"/>
                  </a:cxn>
                  <a:cxn ang="0">
                    <a:pos x="T2" y="T3"/>
                  </a:cxn>
                  <a:cxn ang="0">
                    <a:pos x="T4" y="T5"/>
                  </a:cxn>
                  <a:cxn ang="0">
                    <a:pos x="T6" y="T7"/>
                  </a:cxn>
                  <a:cxn ang="0">
                    <a:pos x="T8" y="T9"/>
                  </a:cxn>
                </a:cxnLst>
                <a:rect b="b" l="0" r="r" t="0"/>
                <a:pathLst>
                  <a:path h="119" w="84">
                    <a:moveTo>
                      <a:pt x="0" y="86"/>
                    </a:moveTo>
                    <a:lnTo>
                      <a:pt x="84" y="0"/>
                    </a:lnTo>
                    <a:lnTo>
                      <a:pt x="84" y="24"/>
                    </a:lnTo>
                    <a:lnTo>
                      <a:pt x="0" y="119"/>
                    </a:lnTo>
                    <a:lnTo>
                      <a:pt x="0" y="86"/>
                    </a:lnTo>
                    <a:close/>
                  </a:path>
                </a:pathLst>
              </a:custGeom>
              <a:grpFill/>
              <a:ln>
                <a:noFill/>
              </a:ln>
            </p:spPr>
            <p:txBody>
              <a:bodyPr anchor="t" anchorCtr="0" bIns="45720" compatLnSpc="1" lIns="91440" numCol="1" rIns="91440" tIns="45720" vert="horz" wrap="square"/>
              <a:lstStyle/>
              <a:p>
                <a:endParaRPr altLang="en-US" lang="zh-CN"/>
              </a:p>
            </p:txBody>
          </p:sp>
          <p:sp>
            <p:nvSpPr>
              <p:cNvPr id="1096" name="Freeform 942"/>
              <p:cNvSpPr/>
              <p:nvPr/>
            </p:nvSpPr>
            <p:spPr bwMode="auto">
              <a:xfrm>
                <a:off x="6194" y="3138"/>
                <a:ext cx="12" cy="28"/>
              </a:xfrm>
              <a:custGeom>
                <a:gdLst>
                  <a:gd fmla="*/ 12 w 12" name="T0"/>
                  <a:gd fmla="*/ 0 h 28" name="T1"/>
                  <a:gd fmla="*/ 12 w 12" name="T2"/>
                  <a:gd fmla="*/ 16 h 28" name="T3"/>
                  <a:gd fmla="*/ 0 w 12" name="T4"/>
                  <a:gd fmla="*/ 28 h 28" name="T5"/>
                  <a:gd fmla="*/ 0 w 12" name="T6"/>
                  <a:gd fmla="*/ 12 h 28" name="T7"/>
                  <a:gd fmla="*/ 12 w 12" name="T8"/>
                  <a:gd fmla="*/ 0 h 28" name="T9"/>
                </a:gdLst>
                <a:cxnLst>
                  <a:cxn ang="0">
                    <a:pos x="T0" y="T1"/>
                  </a:cxn>
                  <a:cxn ang="0">
                    <a:pos x="T2" y="T3"/>
                  </a:cxn>
                  <a:cxn ang="0">
                    <a:pos x="T4" y="T5"/>
                  </a:cxn>
                  <a:cxn ang="0">
                    <a:pos x="T6" y="T7"/>
                  </a:cxn>
                  <a:cxn ang="0">
                    <a:pos x="T8" y="T9"/>
                  </a:cxn>
                </a:cxnLst>
                <a:rect b="b" l="0" r="r" t="0"/>
                <a:pathLst>
                  <a:path h="28" w="12">
                    <a:moveTo>
                      <a:pt x="12" y="0"/>
                    </a:moveTo>
                    <a:lnTo>
                      <a:pt x="12" y="16"/>
                    </a:lnTo>
                    <a:lnTo>
                      <a:pt x="0" y="28"/>
                    </a:lnTo>
                    <a:lnTo>
                      <a:pt x="0" y="12"/>
                    </a:lnTo>
                    <a:lnTo>
                      <a:pt x="12" y="0"/>
                    </a:lnTo>
                    <a:close/>
                  </a:path>
                </a:pathLst>
              </a:custGeom>
              <a:grpFill/>
              <a:ln>
                <a:noFill/>
              </a:ln>
            </p:spPr>
            <p:txBody>
              <a:bodyPr anchor="t" anchorCtr="0" bIns="45720" compatLnSpc="1" lIns="91440" numCol="1" rIns="91440" tIns="45720" vert="horz" wrap="square"/>
              <a:lstStyle/>
              <a:p>
                <a:endParaRPr altLang="en-US" lang="zh-CN"/>
              </a:p>
            </p:txBody>
          </p:sp>
          <p:sp>
            <p:nvSpPr>
              <p:cNvPr id="1097" name="Freeform 943"/>
              <p:cNvSpPr/>
              <p:nvPr/>
            </p:nvSpPr>
            <p:spPr bwMode="auto">
              <a:xfrm>
                <a:off x="6082" y="3286"/>
                <a:ext cx="22" cy="55"/>
              </a:xfrm>
              <a:custGeom>
                <a:gdLst>
                  <a:gd fmla="*/ 0 w 22" name="T0"/>
                  <a:gd fmla="*/ 27 h 55" name="T1"/>
                  <a:gd fmla="*/ 22 w 22" name="T2"/>
                  <a:gd fmla="*/ 0 h 55" name="T3"/>
                  <a:gd fmla="*/ 22 w 22" name="T4"/>
                  <a:gd fmla="*/ 27 h 55" name="T5"/>
                  <a:gd fmla="*/ 0 w 22" name="T6"/>
                  <a:gd fmla="*/ 55 h 55" name="T7"/>
                  <a:gd fmla="*/ 0 w 22" name="T8"/>
                  <a:gd fmla="*/ 27 h 55" name="T9"/>
                </a:gdLst>
                <a:cxnLst>
                  <a:cxn ang="0">
                    <a:pos x="T0" y="T1"/>
                  </a:cxn>
                  <a:cxn ang="0">
                    <a:pos x="T2" y="T3"/>
                  </a:cxn>
                  <a:cxn ang="0">
                    <a:pos x="T4" y="T5"/>
                  </a:cxn>
                  <a:cxn ang="0">
                    <a:pos x="T6" y="T7"/>
                  </a:cxn>
                  <a:cxn ang="0">
                    <a:pos x="T8" y="T9"/>
                  </a:cxn>
                </a:cxnLst>
                <a:rect b="b" l="0" r="r" t="0"/>
                <a:pathLst>
                  <a:path h="55" w="22">
                    <a:moveTo>
                      <a:pt x="0" y="27"/>
                    </a:moveTo>
                    <a:lnTo>
                      <a:pt x="22" y="0"/>
                    </a:lnTo>
                    <a:lnTo>
                      <a:pt x="22" y="27"/>
                    </a:lnTo>
                    <a:lnTo>
                      <a:pt x="0" y="55"/>
                    </a:lnTo>
                    <a:lnTo>
                      <a:pt x="0" y="27"/>
                    </a:lnTo>
                    <a:close/>
                  </a:path>
                </a:pathLst>
              </a:custGeom>
              <a:grpFill/>
              <a:ln>
                <a:noFill/>
              </a:ln>
            </p:spPr>
            <p:txBody>
              <a:bodyPr anchor="t" anchorCtr="0" bIns="45720" compatLnSpc="1" lIns="91440" numCol="1" rIns="91440" tIns="45720" vert="horz" wrap="square"/>
              <a:lstStyle/>
              <a:p>
                <a:endParaRPr altLang="en-US" lang="zh-CN"/>
              </a:p>
            </p:txBody>
          </p:sp>
          <p:sp>
            <p:nvSpPr>
              <p:cNvPr id="1098" name="Freeform 944"/>
              <p:cNvSpPr/>
              <p:nvPr/>
            </p:nvSpPr>
            <p:spPr bwMode="auto">
              <a:xfrm>
                <a:off x="6120" y="3176"/>
                <a:ext cx="86" cy="118"/>
              </a:xfrm>
              <a:custGeom>
                <a:gdLst>
                  <a:gd fmla="*/ 86 w 86" name="T0"/>
                  <a:gd fmla="*/ 0 h 118" name="T1"/>
                  <a:gd fmla="*/ 86 w 86" name="T2"/>
                  <a:gd fmla="*/ 16 h 118" name="T3"/>
                  <a:gd fmla="*/ 0 w 86" name="T4"/>
                  <a:gd fmla="*/ 118 h 118" name="T5"/>
                  <a:gd fmla="*/ 0 w 86" name="T6"/>
                  <a:gd fmla="*/ 94 h 118" name="T7"/>
                  <a:gd fmla="*/ 86 w 86" name="T8"/>
                  <a:gd fmla="*/ 0 h 118" name="T9"/>
                </a:gdLst>
                <a:cxnLst>
                  <a:cxn ang="0">
                    <a:pos x="T0" y="T1"/>
                  </a:cxn>
                  <a:cxn ang="0">
                    <a:pos x="T2" y="T3"/>
                  </a:cxn>
                  <a:cxn ang="0">
                    <a:pos x="T4" y="T5"/>
                  </a:cxn>
                  <a:cxn ang="0">
                    <a:pos x="T6" y="T7"/>
                  </a:cxn>
                  <a:cxn ang="0">
                    <a:pos x="T8" y="T9"/>
                  </a:cxn>
                </a:cxnLst>
                <a:rect b="b" l="0" r="r" t="0"/>
                <a:pathLst>
                  <a:path h="118" w="86">
                    <a:moveTo>
                      <a:pt x="86" y="0"/>
                    </a:moveTo>
                    <a:lnTo>
                      <a:pt x="86" y="16"/>
                    </a:lnTo>
                    <a:lnTo>
                      <a:pt x="0" y="118"/>
                    </a:lnTo>
                    <a:lnTo>
                      <a:pt x="0" y="94"/>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1099" name="Freeform 945"/>
              <p:cNvSpPr/>
              <p:nvPr/>
            </p:nvSpPr>
            <p:spPr bwMode="auto">
              <a:xfrm>
                <a:off x="6154" y="3218"/>
                <a:ext cx="52" cy="80"/>
              </a:xfrm>
              <a:custGeom>
                <a:gdLst>
                  <a:gd fmla="*/ 52 w 52" name="T0"/>
                  <a:gd fmla="*/ 0 h 80" name="T1"/>
                  <a:gd fmla="*/ 52 w 52" name="T2"/>
                  <a:gd fmla="*/ 16 h 80" name="T3"/>
                  <a:gd fmla="*/ 0 w 52" name="T4"/>
                  <a:gd fmla="*/ 80 h 80" name="T5"/>
                  <a:gd fmla="*/ 0 w 52" name="T6"/>
                  <a:gd fmla="*/ 60 h 80" name="T7"/>
                  <a:gd fmla="*/ 52 w 52" name="T8"/>
                  <a:gd fmla="*/ 0 h 80" name="T9"/>
                </a:gdLst>
                <a:cxnLst>
                  <a:cxn ang="0">
                    <a:pos x="T0" y="T1"/>
                  </a:cxn>
                  <a:cxn ang="0">
                    <a:pos x="T2" y="T3"/>
                  </a:cxn>
                  <a:cxn ang="0">
                    <a:pos x="T4" y="T5"/>
                  </a:cxn>
                  <a:cxn ang="0">
                    <a:pos x="T6" y="T7"/>
                  </a:cxn>
                  <a:cxn ang="0">
                    <a:pos x="T8" y="T9"/>
                  </a:cxn>
                </a:cxnLst>
                <a:rect b="b" l="0" r="r" t="0"/>
                <a:pathLst>
                  <a:path h="80" w="52">
                    <a:moveTo>
                      <a:pt x="52" y="0"/>
                    </a:moveTo>
                    <a:lnTo>
                      <a:pt x="52" y="16"/>
                    </a:lnTo>
                    <a:lnTo>
                      <a:pt x="0" y="80"/>
                    </a:lnTo>
                    <a:lnTo>
                      <a:pt x="0" y="60"/>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1100" name="Freeform 946"/>
              <p:cNvSpPr/>
              <p:nvPr/>
            </p:nvSpPr>
            <p:spPr bwMode="auto">
              <a:xfrm>
                <a:off x="6154" y="2656"/>
                <a:ext cx="2" cy="2"/>
              </a:xfrm>
              <a:custGeom>
                <a:gdLst>
                  <a:gd fmla="*/ 0 w 2" name="T0"/>
                  <a:gd fmla="*/ 2 h 2" name="T1"/>
                  <a:gd fmla="*/ 2 w 2" name="T2"/>
                  <a:gd fmla="*/ 0 h 2" name="T3"/>
                  <a:gd fmla="*/ 2 w 2" name="T4"/>
                  <a:gd fmla="*/ 2 h 2" name="T5"/>
                  <a:gd fmla="*/ 0 w 2" name="T6"/>
                  <a:gd fmla="*/ 2 h 2" name="T7"/>
                </a:gdLst>
                <a:cxnLst>
                  <a:cxn ang="0">
                    <a:pos x="T0" y="T1"/>
                  </a:cxn>
                  <a:cxn ang="0">
                    <a:pos x="T2" y="T3"/>
                  </a:cxn>
                  <a:cxn ang="0">
                    <a:pos x="T4" y="T5"/>
                  </a:cxn>
                  <a:cxn ang="0">
                    <a:pos x="T6" y="T7"/>
                  </a:cxn>
                </a:cxnLst>
                <a:rect b="b" l="0" r="r" t="0"/>
                <a:pathLst>
                  <a:path h="2" w="2">
                    <a:moveTo>
                      <a:pt x="0" y="2"/>
                    </a:moveTo>
                    <a:lnTo>
                      <a:pt x="2" y="0"/>
                    </a:lnTo>
                    <a:lnTo>
                      <a:pt x="2" y="2"/>
                    </a:lnTo>
                    <a:lnTo>
                      <a:pt x="0" y="2"/>
                    </a:lnTo>
                    <a:close/>
                  </a:path>
                </a:pathLst>
              </a:custGeom>
              <a:grpFill/>
              <a:ln>
                <a:noFill/>
              </a:ln>
            </p:spPr>
            <p:txBody>
              <a:bodyPr anchor="t" anchorCtr="0" bIns="45720" compatLnSpc="1" lIns="91440" numCol="1" rIns="91440" tIns="45720" vert="horz" wrap="square"/>
              <a:lstStyle/>
              <a:p>
                <a:endParaRPr altLang="en-US" lang="zh-CN"/>
              </a:p>
            </p:txBody>
          </p:sp>
          <p:sp>
            <p:nvSpPr>
              <p:cNvPr id="1101" name="Freeform 947"/>
              <p:cNvSpPr/>
              <p:nvPr/>
            </p:nvSpPr>
            <p:spPr bwMode="auto">
              <a:xfrm>
                <a:off x="6110" y="2660"/>
                <a:ext cx="16" cy="28"/>
              </a:xfrm>
              <a:custGeom>
                <a:gdLst>
                  <a:gd fmla="*/ 16 w 16" name="T0"/>
                  <a:gd fmla="*/ 0 h 28" name="T1"/>
                  <a:gd fmla="*/ 16 w 16" name="T2"/>
                  <a:gd fmla="*/ 24 h 28" name="T3"/>
                  <a:gd fmla="*/ 0 w 16" name="T4"/>
                  <a:gd fmla="*/ 28 h 28" name="T5"/>
                  <a:gd fmla="*/ 0 w 16" name="T6"/>
                  <a:gd fmla="*/ 2 h 28" name="T7"/>
                  <a:gd fmla="*/ 16 w 16" name="T8"/>
                  <a:gd fmla="*/ 0 h 28" name="T9"/>
                </a:gdLst>
                <a:cxnLst>
                  <a:cxn ang="0">
                    <a:pos x="T0" y="T1"/>
                  </a:cxn>
                  <a:cxn ang="0">
                    <a:pos x="T2" y="T3"/>
                  </a:cxn>
                  <a:cxn ang="0">
                    <a:pos x="T4" y="T5"/>
                  </a:cxn>
                  <a:cxn ang="0">
                    <a:pos x="T6" y="T7"/>
                  </a:cxn>
                  <a:cxn ang="0">
                    <a:pos x="T8" y="T9"/>
                  </a:cxn>
                </a:cxnLst>
                <a:rect b="b" l="0" r="r" t="0"/>
                <a:pathLst>
                  <a:path h="28" w="16">
                    <a:moveTo>
                      <a:pt x="16" y="0"/>
                    </a:moveTo>
                    <a:lnTo>
                      <a:pt x="16" y="24"/>
                    </a:lnTo>
                    <a:lnTo>
                      <a:pt x="0" y="28"/>
                    </a:lnTo>
                    <a:lnTo>
                      <a:pt x="0" y="2"/>
                    </a:lnTo>
                    <a:lnTo>
                      <a:pt x="16" y="0"/>
                    </a:lnTo>
                    <a:close/>
                  </a:path>
                </a:pathLst>
              </a:custGeom>
              <a:grpFill/>
              <a:ln>
                <a:noFill/>
              </a:ln>
            </p:spPr>
            <p:txBody>
              <a:bodyPr anchor="t" anchorCtr="0" bIns="45720" compatLnSpc="1" lIns="91440" numCol="1" rIns="91440" tIns="45720" vert="horz" wrap="square"/>
              <a:lstStyle/>
              <a:p>
                <a:endParaRPr altLang="en-US" lang="zh-CN"/>
              </a:p>
            </p:txBody>
          </p:sp>
          <p:sp>
            <p:nvSpPr>
              <p:cNvPr id="1102" name="Freeform 948"/>
              <p:cNvSpPr/>
              <p:nvPr/>
            </p:nvSpPr>
            <p:spPr bwMode="auto">
              <a:xfrm>
                <a:off x="6154" y="2656"/>
                <a:ext cx="2" cy="2"/>
              </a:xfrm>
              <a:custGeom>
                <a:gdLst>
                  <a:gd fmla="*/ 2 w 2" name="T0"/>
                  <a:gd fmla="*/ 0 h 2" name="T1"/>
                  <a:gd fmla="*/ 2 w 2" name="T2"/>
                  <a:gd fmla="*/ 2 h 2" name="T3"/>
                  <a:gd fmla="*/ 0 w 2" name="T4"/>
                  <a:gd fmla="*/ 2 h 2" name="T5"/>
                  <a:gd fmla="*/ 2 w 2" name="T6"/>
                  <a:gd fmla="*/ 0 h 2" name="T7"/>
                </a:gdLst>
                <a:cxnLst>
                  <a:cxn ang="0">
                    <a:pos x="T0" y="T1"/>
                  </a:cxn>
                  <a:cxn ang="0">
                    <a:pos x="T2" y="T3"/>
                  </a:cxn>
                  <a:cxn ang="0">
                    <a:pos x="T4" y="T5"/>
                  </a:cxn>
                  <a:cxn ang="0">
                    <a:pos x="T6" y="T7"/>
                  </a:cxn>
                </a:cxnLst>
                <a:rect b="b" l="0" r="r" t="0"/>
                <a:pathLst>
                  <a:path h="2" w="2">
                    <a:moveTo>
                      <a:pt x="2" y="0"/>
                    </a:moveTo>
                    <a:lnTo>
                      <a:pt x="2" y="2"/>
                    </a:lnTo>
                    <a:lnTo>
                      <a:pt x="0" y="2"/>
                    </a:lnTo>
                    <a:lnTo>
                      <a:pt x="2" y="0"/>
                    </a:lnTo>
                    <a:close/>
                  </a:path>
                </a:pathLst>
              </a:custGeom>
              <a:grpFill/>
              <a:ln>
                <a:noFill/>
              </a:ln>
            </p:spPr>
            <p:txBody>
              <a:bodyPr anchor="t" anchorCtr="0" bIns="45720" compatLnSpc="1" lIns="91440" numCol="1" rIns="91440" tIns="45720" vert="horz" wrap="square"/>
              <a:lstStyle/>
              <a:p>
                <a:endParaRPr altLang="en-US" lang="zh-CN"/>
              </a:p>
            </p:txBody>
          </p:sp>
          <p:sp>
            <p:nvSpPr>
              <p:cNvPr id="1103" name="Rectangle 949"/>
              <p:cNvSpPr>
                <a:spLocks noChangeArrowheads="1"/>
              </p:cNvSpPr>
              <p:nvPr/>
            </p:nvSpPr>
            <p:spPr bwMode="auto">
              <a:xfrm>
                <a:off x="6156" y="2700"/>
                <a:ext cx="1" cy="1"/>
              </a:xfrm>
              <a:prstGeom prst="rect">
                <a:avLst/>
              </a:prstGeom>
              <a:grpFill/>
              <a:ln>
                <a:noFill/>
              </a:ln>
            </p:spPr>
            <p:txBody>
              <a:bodyPr anchor="t" anchorCtr="0" bIns="45720" compatLnSpc="1" lIns="91440" numCol="1" rIns="91440" tIns="45720" vert="horz" wrap="square"/>
              <a:lstStyle/>
              <a:p>
                <a:endParaRPr altLang="en-US" lang="zh-CN"/>
              </a:p>
            </p:txBody>
          </p:sp>
          <p:sp>
            <p:nvSpPr>
              <p:cNvPr id="1104" name="Freeform 950"/>
              <p:cNvSpPr/>
              <p:nvPr/>
            </p:nvSpPr>
            <p:spPr bwMode="auto">
              <a:xfrm>
                <a:off x="6082" y="3439"/>
                <a:ext cx="22" cy="54"/>
              </a:xfrm>
              <a:custGeom>
                <a:gdLst>
                  <a:gd fmla="*/ 0 w 22" name="T0"/>
                  <a:gd fmla="*/ 26 h 54" name="T1"/>
                  <a:gd fmla="*/ 22 w 22" name="T2"/>
                  <a:gd fmla="*/ 0 h 54" name="T3"/>
                  <a:gd fmla="*/ 22 w 22" name="T4"/>
                  <a:gd fmla="*/ 26 h 54" name="T5"/>
                  <a:gd fmla="*/ 0 w 22" name="T6"/>
                  <a:gd fmla="*/ 54 h 54" name="T7"/>
                  <a:gd fmla="*/ 0 w 22" name="T8"/>
                  <a:gd fmla="*/ 26 h 54" name="T9"/>
                </a:gdLst>
                <a:cxnLst>
                  <a:cxn ang="0">
                    <a:pos x="T0" y="T1"/>
                  </a:cxn>
                  <a:cxn ang="0">
                    <a:pos x="T2" y="T3"/>
                  </a:cxn>
                  <a:cxn ang="0">
                    <a:pos x="T4" y="T5"/>
                  </a:cxn>
                  <a:cxn ang="0">
                    <a:pos x="T6" y="T7"/>
                  </a:cxn>
                  <a:cxn ang="0">
                    <a:pos x="T8" y="T9"/>
                  </a:cxn>
                </a:cxnLst>
                <a:rect b="b" l="0" r="r" t="0"/>
                <a:pathLst>
                  <a:path h="54" w="22">
                    <a:moveTo>
                      <a:pt x="0" y="26"/>
                    </a:moveTo>
                    <a:lnTo>
                      <a:pt x="22" y="0"/>
                    </a:lnTo>
                    <a:lnTo>
                      <a:pt x="22" y="26"/>
                    </a:lnTo>
                    <a:lnTo>
                      <a:pt x="0" y="54"/>
                    </a:lnTo>
                    <a:lnTo>
                      <a:pt x="0" y="26"/>
                    </a:lnTo>
                    <a:close/>
                  </a:path>
                </a:pathLst>
              </a:custGeom>
              <a:grpFill/>
              <a:ln>
                <a:noFill/>
              </a:ln>
            </p:spPr>
            <p:txBody>
              <a:bodyPr anchor="t" anchorCtr="0" bIns="45720" compatLnSpc="1" lIns="91440" numCol="1" rIns="91440" tIns="45720" vert="horz" wrap="square"/>
              <a:lstStyle/>
              <a:p>
                <a:endParaRPr altLang="en-US" lang="zh-CN"/>
              </a:p>
            </p:txBody>
          </p:sp>
          <p:sp>
            <p:nvSpPr>
              <p:cNvPr id="1105" name="Freeform 951"/>
              <p:cNvSpPr/>
              <p:nvPr/>
            </p:nvSpPr>
            <p:spPr bwMode="auto">
              <a:xfrm>
                <a:off x="6120" y="3317"/>
                <a:ext cx="86" cy="128"/>
              </a:xfrm>
              <a:custGeom>
                <a:gdLst>
                  <a:gd fmla="*/ 86 w 86" name="T0"/>
                  <a:gd fmla="*/ 0 h 128" name="T1"/>
                  <a:gd fmla="*/ 86 w 86" name="T2"/>
                  <a:gd fmla="*/ 16 h 128" name="T3"/>
                  <a:gd fmla="*/ 0 w 86" name="T4"/>
                  <a:gd fmla="*/ 128 h 128" name="T5"/>
                  <a:gd fmla="*/ 0 w 86" name="T6"/>
                  <a:gd fmla="*/ 104 h 128" name="T7"/>
                  <a:gd fmla="*/ 86 w 86" name="T8"/>
                  <a:gd fmla="*/ 0 h 128" name="T9"/>
                </a:gdLst>
                <a:cxnLst>
                  <a:cxn ang="0">
                    <a:pos x="T0" y="T1"/>
                  </a:cxn>
                  <a:cxn ang="0">
                    <a:pos x="T2" y="T3"/>
                  </a:cxn>
                  <a:cxn ang="0">
                    <a:pos x="T4" y="T5"/>
                  </a:cxn>
                  <a:cxn ang="0">
                    <a:pos x="T6" y="T7"/>
                  </a:cxn>
                  <a:cxn ang="0">
                    <a:pos x="T8" y="T9"/>
                  </a:cxn>
                </a:cxnLst>
                <a:rect b="b" l="0" r="r" t="0"/>
                <a:pathLst>
                  <a:path h="128" w="86">
                    <a:moveTo>
                      <a:pt x="86" y="0"/>
                    </a:moveTo>
                    <a:lnTo>
                      <a:pt x="86" y="16"/>
                    </a:lnTo>
                    <a:lnTo>
                      <a:pt x="0" y="128"/>
                    </a:lnTo>
                    <a:lnTo>
                      <a:pt x="0" y="104"/>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1106" name="Freeform 952"/>
              <p:cNvSpPr/>
              <p:nvPr/>
            </p:nvSpPr>
            <p:spPr bwMode="auto">
              <a:xfrm>
                <a:off x="6120" y="3365"/>
                <a:ext cx="86" cy="134"/>
              </a:xfrm>
              <a:custGeom>
                <a:gdLst>
                  <a:gd fmla="*/ 86 w 86" name="T0"/>
                  <a:gd fmla="*/ 0 h 134" name="T1"/>
                  <a:gd fmla="*/ 86 w 86" name="T2"/>
                  <a:gd fmla="*/ 16 h 134" name="T3"/>
                  <a:gd fmla="*/ 0 w 86" name="T4"/>
                  <a:gd fmla="*/ 134 h 134" name="T5"/>
                  <a:gd fmla="*/ 0 w 86" name="T6"/>
                  <a:gd fmla="*/ 110 h 134" name="T7"/>
                  <a:gd fmla="*/ 86 w 86" name="T8"/>
                  <a:gd fmla="*/ 0 h 134" name="T9"/>
                </a:gdLst>
                <a:cxnLst>
                  <a:cxn ang="0">
                    <a:pos x="T0" y="T1"/>
                  </a:cxn>
                  <a:cxn ang="0">
                    <a:pos x="T2" y="T3"/>
                  </a:cxn>
                  <a:cxn ang="0">
                    <a:pos x="T4" y="T5"/>
                  </a:cxn>
                  <a:cxn ang="0">
                    <a:pos x="T6" y="T7"/>
                  </a:cxn>
                  <a:cxn ang="0">
                    <a:pos x="T8" y="T9"/>
                  </a:cxn>
                </a:cxnLst>
                <a:rect b="b" l="0" r="r" t="0"/>
                <a:pathLst>
                  <a:path h="134" w="86">
                    <a:moveTo>
                      <a:pt x="86" y="0"/>
                    </a:moveTo>
                    <a:lnTo>
                      <a:pt x="86" y="16"/>
                    </a:lnTo>
                    <a:lnTo>
                      <a:pt x="0" y="134"/>
                    </a:lnTo>
                    <a:lnTo>
                      <a:pt x="0" y="110"/>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1107" name="Freeform 953"/>
              <p:cNvSpPr/>
              <p:nvPr/>
            </p:nvSpPr>
            <p:spPr bwMode="auto">
              <a:xfrm>
                <a:off x="6154" y="3270"/>
                <a:ext cx="52" cy="81"/>
              </a:xfrm>
              <a:custGeom>
                <a:gdLst>
                  <a:gd fmla="*/ 52 w 52" name="T0"/>
                  <a:gd fmla="*/ 0 h 81" name="T1"/>
                  <a:gd fmla="*/ 52 w 52" name="T2"/>
                  <a:gd fmla="*/ 16 h 81" name="T3"/>
                  <a:gd fmla="*/ 0 w 52" name="T4"/>
                  <a:gd fmla="*/ 81 h 81" name="T5"/>
                  <a:gd fmla="*/ 0 w 52" name="T6"/>
                  <a:gd fmla="*/ 61 h 81" name="T7"/>
                  <a:gd fmla="*/ 52 w 52" name="T8"/>
                  <a:gd fmla="*/ 0 h 81" name="T9"/>
                </a:gdLst>
                <a:cxnLst>
                  <a:cxn ang="0">
                    <a:pos x="T0" y="T1"/>
                  </a:cxn>
                  <a:cxn ang="0">
                    <a:pos x="T2" y="T3"/>
                  </a:cxn>
                  <a:cxn ang="0">
                    <a:pos x="T4" y="T5"/>
                  </a:cxn>
                  <a:cxn ang="0">
                    <a:pos x="T6" y="T7"/>
                  </a:cxn>
                  <a:cxn ang="0">
                    <a:pos x="T8" y="T9"/>
                  </a:cxn>
                </a:cxnLst>
                <a:rect b="b" l="0" r="r" t="0"/>
                <a:pathLst>
                  <a:path h="81" w="52">
                    <a:moveTo>
                      <a:pt x="52" y="0"/>
                    </a:moveTo>
                    <a:lnTo>
                      <a:pt x="52" y="16"/>
                    </a:lnTo>
                    <a:lnTo>
                      <a:pt x="0" y="81"/>
                    </a:lnTo>
                    <a:lnTo>
                      <a:pt x="0" y="61"/>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1108" name="Rectangle 954"/>
              <p:cNvSpPr>
                <a:spLocks noChangeArrowheads="1"/>
              </p:cNvSpPr>
              <p:nvPr/>
            </p:nvSpPr>
            <p:spPr bwMode="auto">
              <a:xfrm>
                <a:off x="6156" y="2700"/>
                <a:ext cx="1" cy="1"/>
              </a:xfrm>
              <a:prstGeom prst="rect">
                <a:avLst/>
              </a:prstGeom>
              <a:grpFill/>
              <a:ln>
                <a:noFill/>
              </a:ln>
            </p:spPr>
            <p:txBody>
              <a:bodyPr anchor="t" anchorCtr="0" bIns="45720" compatLnSpc="1" lIns="91440" numCol="1" rIns="91440" tIns="45720" vert="horz" wrap="square"/>
              <a:lstStyle/>
              <a:p>
                <a:endParaRPr altLang="en-US" lang="zh-CN"/>
              </a:p>
            </p:txBody>
          </p:sp>
          <p:sp>
            <p:nvSpPr>
              <p:cNvPr id="1109" name="Freeform 955"/>
              <p:cNvSpPr/>
              <p:nvPr/>
            </p:nvSpPr>
            <p:spPr bwMode="auto">
              <a:xfrm>
                <a:off x="6168" y="2407"/>
                <a:ext cx="16" cy="28"/>
              </a:xfrm>
              <a:custGeom>
                <a:gdLst>
                  <a:gd fmla="*/ 16 w 16" name="T0"/>
                  <a:gd fmla="*/ 10 h 28" name="T1"/>
                  <a:gd fmla="*/ 16 w 16" name="T2"/>
                  <a:gd fmla="*/ 28 h 28" name="T3"/>
                  <a:gd fmla="*/ 0 w 16" name="T4"/>
                  <a:gd fmla="*/ 18 h 28" name="T5"/>
                  <a:gd fmla="*/ 0 w 16" name="T6"/>
                  <a:gd fmla="*/ 0 h 28" name="T7"/>
                  <a:gd fmla="*/ 16 w 16" name="T8"/>
                  <a:gd fmla="*/ 10 h 28" name="T9"/>
                </a:gdLst>
                <a:cxnLst>
                  <a:cxn ang="0">
                    <a:pos x="T0" y="T1"/>
                  </a:cxn>
                  <a:cxn ang="0">
                    <a:pos x="T2" y="T3"/>
                  </a:cxn>
                  <a:cxn ang="0">
                    <a:pos x="T4" y="T5"/>
                  </a:cxn>
                  <a:cxn ang="0">
                    <a:pos x="T6" y="T7"/>
                  </a:cxn>
                  <a:cxn ang="0">
                    <a:pos x="T8" y="T9"/>
                  </a:cxn>
                </a:cxnLst>
                <a:rect b="b" l="0" r="r" t="0"/>
                <a:pathLst>
                  <a:path h="28" w="16">
                    <a:moveTo>
                      <a:pt x="16" y="10"/>
                    </a:moveTo>
                    <a:lnTo>
                      <a:pt x="16" y="28"/>
                    </a:lnTo>
                    <a:lnTo>
                      <a:pt x="0" y="18"/>
                    </a:lnTo>
                    <a:lnTo>
                      <a:pt x="0" y="0"/>
                    </a:lnTo>
                    <a:lnTo>
                      <a:pt x="16" y="10"/>
                    </a:lnTo>
                    <a:close/>
                  </a:path>
                </a:pathLst>
              </a:custGeom>
              <a:grpFill/>
              <a:ln>
                <a:noFill/>
              </a:ln>
            </p:spPr>
            <p:txBody>
              <a:bodyPr anchor="t" anchorCtr="0" bIns="45720" compatLnSpc="1" lIns="91440" numCol="1" rIns="91440" tIns="45720" vert="horz" wrap="square"/>
              <a:lstStyle/>
              <a:p>
                <a:endParaRPr altLang="en-US" lang="zh-CN"/>
              </a:p>
            </p:txBody>
          </p:sp>
          <p:sp>
            <p:nvSpPr>
              <p:cNvPr id="1110" name="Rectangle 956"/>
              <p:cNvSpPr>
                <a:spLocks noChangeArrowheads="1"/>
              </p:cNvSpPr>
              <p:nvPr/>
            </p:nvSpPr>
            <p:spPr bwMode="auto">
              <a:xfrm>
                <a:off x="4814"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1" name="Rectangle 957"/>
              <p:cNvSpPr>
                <a:spLocks noChangeArrowheads="1"/>
              </p:cNvSpPr>
              <p:nvPr/>
            </p:nvSpPr>
            <p:spPr bwMode="auto">
              <a:xfrm>
                <a:off x="4834"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2" name="Rectangle 958"/>
              <p:cNvSpPr>
                <a:spLocks noChangeArrowheads="1"/>
              </p:cNvSpPr>
              <p:nvPr/>
            </p:nvSpPr>
            <p:spPr bwMode="auto">
              <a:xfrm>
                <a:off x="4856"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3" name="Rectangle 959"/>
              <p:cNvSpPr>
                <a:spLocks noChangeArrowheads="1"/>
              </p:cNvSpPr>
              <p:nvPr/>
            </p:nvSpPr>
            <p:spPr bwMode="auto">
              <a:xfrm>
                <a:off x="4900"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4" name="Rectangle 960"/>
              <p:cNvSpPr>
                <a:spLocks noChangeArrowheads="1"/>
              </p:cNvSpPr>
              <p:nvPr/>
            </p:nvSpPr>
            <p:spPr bwMode="auto">
              <a:xfrm>
                <a:off x="4920"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5" name="Rectangle 961"/>
              <p:cNvSpPr>
                <a:spLocks noChangeArrowheads="1"/>
              </p:cNvSpPr>
              <p:nvPr/>
            </p:nvSpPr>
            <p:spPr bwMode="auto">
              <a:xfrm>
                <a:off x="4814" y="99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6" name="Rectangle 962"/>
              <p:cNvSpPr>
                <a:spLocks noChangeArrowheads="1"/>
              </p:cNvSpPr>
              <p:nvPr/>
            </p:nvSpPr>
            <p:spPr bwMode="auto">
              <a:xfrm>
                <a:off x="4834" y="991"/>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7" name="Rectangle 963"/>
              <p:cNvSpPr>
                <a:spLocks noChangeArrowheads="1"/>
              </p:cNvSpPr>
              <p:nvPr/>
            </p:nvSpPr>
            <p:spPr bwMode="auto">
              <a:xfrm>
                <a:off x="4814" y="104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8" name="Rectangle 964"/>
              <p:cNvSpPr>
                <a:spLocks noChangeArrowheads="1"/>
              </p:cNvSpPr>
              <p:nvPr/>
            </p:nvSpPr>
            <p:spPr bwMode="auto">
              <a:xfrm>
                <a:off x="4856" y="1047"/>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9" name="Rectangle 965"/>
              <p:cNvSpPr>
                <a:spLocks noChangeArrowheads="1"/>
              </p:cNvSpPr>
              <p:nvPr/>
            </p:nvSpPr>
            <p:spPr bwMode="auto">
              <a:xfrm>
                <a:off x="4920" y="1047"/>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20" name="Rectangle 966"/>
              <p:cNvSpPr>
                <a:spLocks noChangeArrowheads="1"/>
              </p:cNvSpPr>
              <p:nvPr/>
            </p:nvSpPr>
            <p:spPr bwMode="auto">
              <a:xfrm>
                <a:off x="4814" y="110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21" name="Rectangle 967"/>
              <p:cNvSpPr>
                <a:spLocks noChangeArrowheads="1"/>
              </p:cNvSpPr>
              <p:nvPr/>
            </p:nvSpPr>
            <p:spPr bwMode="auto">
              <a:xfrm>
                <a:off x="4834" y="110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22" name="Rectangle 968"/>
              <p:cNvSpPr>
                <a:spLocks noChangeArrowheads="1"/>
              </p:cNvSpPr>
              <p:nvPr/>
            </p:nvSpPr>
            <p:spPr bwMode="auto">
              <a:xfrm>
                <a:off x="4878" y="1103"/>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1123" name="Rectangle 969"/>
              <p:cNvSpPr>
                <a:spLocks noChangeArrowheads="1"/>
              </p:cNvSpPr>
              <p:nvPr/>
            </p:nvSpPr>
            <p:spPr bwMode="auto">
              <a:xfrm>
                <a:off x="4834" y="1161"/>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124" name="Rectangle 970"/>
              <p:cNvSpPr>
                <a:spLocks noChangeArrowheads="1"/>
              </p:cNvSpPr>
              <p:nvPr/>
            </p:nvSpPr>
            <p:spPr bwMode="auto">
              <a:xfrm>
                <a:off x="4856"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25" name="Rectangle 971"/>
              <p:cNvSpPr>
                <a:spLocks noChangeArrowheads="1"/>
              </p:cNvSpPr>
              <p:nvPr/>
            </p:nvSpPr>
            <p:spPr bwMode="auto">
              <a:xfrm>
                <a:off x="4920" y="1161"/>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126" name="Rectangle 972"/>
              <p:cNvSpPr>
                <a:spLocks noChangeArrowheads="1"/>
              </p:cNvSpPr>
              <p:nvPr/>
            </p:nvSpPr>
            <p:spPr bwMode="auto">
              <a:xfrm>
                <a:off x="4814" y="121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27" name="Rectangle 973"/>
              <p:cNvSpPr>
                <a:spLocks noChangeArrowheads="1"/>
              </p:cNvSpPr>
              <p:nvPr/>
            </p:nvSpPr>
            <p:spPr bwMode="auto">
              <a:xfrm>
                <a:off x="4856" y="121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28" name="Rectangle 974"/>
              <p:cNvSpPr>
                <a:spLocks noChangeArrowheads="1"/>
              </p:cNvSpPr>
              <p:nvPr/>
            </p:nvSpPr>
            <p:spPr bwMode="auto">
              <a:xfrm>
                <a:off x="4834" y="1273"/>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1129" name="Rectangle 975"/>
              <p:cNvSpPr>
                <a:spLocks noChangeArrowheads="1"/>
              </p:cNvSpPr>
              <p:nvPr/>
            </p:nvSpPr>
            <p:spPr bwMode="auto">
              <a:xfrm>
                <a:off x="4878" y="1273"/>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1130" name="Rectangle 976"/>
              <p:cNvSpPr>
                <a:spLocks noChangeArrowheads="1"/>
              </p:cNvSpPr>
              <p:nvPr/>
            </p:nvSpPr>
            <p:spPr bwMode="auto">
              <a:xfrm>
                <a:off x="4920" y="1273"/>
                <a:ext cx="36" cy="31"/>
              </a:xfrm>
              <a:prstGeom prst="rect">
                <a:avLst/>
              </a:prstGeom>
              <a:grpFill/>
              <a:ln>
                <a:noFill/>
              </a:ln>
            </p:spPr>
            <p:txBody>
              <a:bodyPr anchor="t" anchorCtr="0" bIns="45720" compatLnSpc="1" lIns="91440" numCol="1" rIns="91440" tIns="45720" vert="horz" wrap="square"/>
              <a:lstStyle/>
              <a:p>
                <a:endParaRPr altLang="en-US" lang="zh-CN"/>
              </a:p>
            </p:txBody>
          </p:sp>
          <p:sp>
            <p:nvSpPr>
              <p:cNvPr id="1131" name="Rectangle 977"/>
              <p:cNvSpPr>
                <a:spLocks noChangeArrowheads="1"/>
              </p:cNvSpPr>
              <p:nvPr/>
            </p:nvSpPr>
            <p:spPr bwMode="auto">
              <a:xfrm>
                <a:off x="4814" y="133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32" name="Rectangle 978"/>
              <p:cNvSpPr>
                <a:spLocks noChangeArrowheads="1"/>
              </p:cNvSpPr>
              <p:nvPr/>
            </p:nvSpPr>
            <p:spPr bwMode="auto">
              <a:xfrm>
                <a:off x="4856" y="1330"/>
                <a:ext cx="56" cy="30"/>
              </a:xfrm>
              <a:prstGeom prst="rect">
                <a:avLst/>
              </a:prstGeom>
              <a:grpFill/>
              <a:ln>
                <a:noFill/>
              </a:ln>
            </p:spPr>
            <p:txBody>
              <a:bodyPr anchor="t" anchorCtr="0" bIns="45720" compatLnSpc="1" lIns="91440" numCol="1" rIns="91440" tIns="45720" vert="horz" wrap="square"/>
              <a:lstStyle/>
              <a:p>
                <a:endParaRPr altLang="en-US" lang="zh-CN"/>
              </a:p>
            </p:txBody>
          </p:sp>
          <p:sp>
            <p:nvSpPr>
              <p:cNvPr id="1133" name="Rectangle 979"/>
              <p:cNvSpPr>
                <a:spLocks noChangeArrowheads="1"/>
              </p:cNvSpPr>
              <p:nvPr/>
            </p:nvSpPr>
            <p:spPr bwMode="auto">
              <a:xfrm>
                <a:off x="4834" y="138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34" name="Rectangle 980"/>
              <p:cNvSpPr>
                <a:spLocks noChangeArrowheads="1"/>
              </p:cNvSpPr>
              <p:nvPr/>
            </p:nvSpPr>
            <p:spPr bwMode="auto">
              <a:xfrm>
                <a:off x="4900" y="13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35" name="Rectangle 981"/>
              <p:cNvSpPr>
                <a:spLocks noChangeArrowheads="1"/>
              </p:cNvSpPr>
              <p:nvPr/>
            </p:nvSpPr>
            <p:spPr bwMode="auto">
              <a:xfrm>
                <a:off x="4834" y="144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36" name="Rectangle 982"/>
              <p:cNvSpPr>
                <a:spLocks noChangeArrowheads="1"/>
              </p:cNvSpPr>
              <p:nvPr/>
            </p:nvSpPr>
            <p:spPr bwMode="auto">
              <a:xfrm>
                <a:off x="4878" y="14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37" name="Rectangle 983"/>
              <p:cNvSpPr>
                <a:spLocks noChangeArrowheads="1"/>
              </p:cNvSpPr>
              <p:nvPr/>
            </p:nvSpPr>
            <p:spPr bwMode="auto">
              <a:xfrm>
                <a:off x="4814" y="149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38" name="Rectangle 984"/>
              <p:cNvSpPr>
                <a:spLocks noChangeArrowheads="1"/>
              </p:cNvSpPr>
              <p:nvPr/>
            </p:nvSpPr>
            <p:spPr bwMode="auto">
              <a:xfrm>
                <a:off x="4856" y="149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39" name="Rectangle 985"/>
              <p:cNvSpPr>
                <a:spLocks noChangeArrowheads="1"/>
              </p:cNvSpPr>
              <p:nvPr/>
            </p:nvSpPr>
            <p:spPr bwMode="auto">
              <a:xfrm>
                <a:off x="4920" y="1498"/>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0" name="Rectangle 986"/>
              <p:cNvSpPr>
                <a:spLocks noChangeArrowheads="1"/>
              </p:cNvSpPr>
              <p:nvPr/>
            </p:nvSpPr>
            <p:spPr bwMode="auto">
              <a:xfrm>
                <a:off x="4814" y="15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1" name="Rectangle 987"/>
              <p:cNvSpPr>
                <a:spLocks noChangeArrowheads="1"/>
              </p:cNvSpPr>
              <p:nvPr/>
            </p:nvSpPr>
            <p:spPr bwMode="auto">
              <a:xfrm>
                <a:off x="4834" y="15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2" name="Rectangle 988"/>
              <p:cNvSpPr>
                <a:spLocks noChangeArrowheads="1"/>
              </p:cNvSpPr>
              <p:nvPr/>
            </p:nvSpPr>
            <p:spPr bwMode="auto">
              <a:xfrm>
                <a:off x="4814" y="161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3" name="Rectangle 989"/>
              <p:cNvSpPr>
                <a:spLocks noChangeArrowheads="1"/>
              </p:cNvSpPr>
              <p:nvPr/>
            </p:nvSpPr>
            <p:spPr bwMode="auto">
              <a:xfrm>
                <a:off x="4856" y="1610"/>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4" name="Rectangle 990"/>
              <p:cNvSpPr>
                <a:spLocks noChangeArrowheads="1"/>
              </p:cNvSpPr>
              <p:nvPr/>
            </p:nvSpPr>
            <p:spPr bwMode="auto">
              <a:xfrm>
                <a:off x="4920" y="161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5" name="Rectangle 991"/>
              <p:cNvSpPr>
                <a:spLocks noChangeArrowheads="1"/>
              </p:cNvSpPr>
              <p:nvPr/>
            </p:nvSpPr>
            <p:spPr bwMode="auto">
              <a:xfrm>
                <a:off x="4834" y="166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6" name="Rectangle 992"/>
              <p:cNvSpPr>
                <a:spLocks noChangeArrowheads="1"/>
              </p:cNvSpPr>
              <p:nvPr/>
            </p:nvSpPr>
            <p:spPr bwMode="auto">
              <a:xfrm>
                <a:off x="4834" y="172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7" name="Rectangle 993"/>
              <p:cNvSpPr>
                <a:spLocks noChangeArrowheads="1"/>
              </p:cNvSpPr>
              <p:nvPr/>
            </p:nvSpPr>
            <p:spPr bwMode="auto">
              <a:xfrm>
                <a:off x="4878" y="172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8" name="Rectangle 994"/>
              <p:cNvSpPr>
                <a:spLocks noChangeArrowheads="1"/>
              </p:cNvSpPr>
              <p:nvPr/>
            </p:nvSpPr>
            <p:spPr bwMode="auto">
              <a:xfrm>
                <a:off x="4920" y="172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9" name="Rectangle 995"/>
              <p:cNvSpPr>
                <a:spLocks noChangeArrowheads="1"/>
              </p:cNvSpPr>
              <p:nvPr/>
            </p:nvSpPr>
            <p:spPr bwMode="auto">
              <a:xfrm>
                <a:off x="4814" y="178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0" name="Rectangle 996"/>
              <p:cNvSpPr>
                <a:spLocks noChangeArrowheads="1"/>
              </p:cNvSpPr>
              <p:nvPr/>
            </p:nvSpPr>
            <p:spPr bwMode="auto">
              <a:xfrm>
                <a:off x="4856" y="178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1" name="Rectangle 997"/>
              <p:cNvSpPr>
                <a:spLocks noChangeArrowheads="1"/>
              </p:cNvSpPr>
              <p:nvPr/>
            </p:nvSpPr>
            <p:spPr bwMode="auto">
              <a:xfrm>
                <a:off x="4900" y="1780"/>
                <a:ext cx="34"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2" name="Rectangle 998"/>
              <p:cNvSpPr>
                <a:spLocks noChangeArrowheads="1"/>
              </p:cNvSpPr>
              <p:nvPr/>
            </p:nvSpPr>
            <p:spPr bwMode="auto">
              <a:xfrm>
                <a:off x="4814" y="1836"/>
                <a:ext cx="34"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3" name="Rectangle 999"/>
              <p:cNvSpPr>
                <a:spLocks noChangeArrowheads="1"/>
              </p:cNvSpPr>
              <p:nvPr/>
            </p:nvSpPr>
            <p:spPr bwMode="auto">
              <a:xfrm>
                <a:off x="4878" y="1836"/>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4" name="Rectangle 1000"/>
              <p:cNvSpPr>
                <a:spLocks noChangeArrowheads="1"/>
              </p:cNvSpPr>
              <p:nvPr/>
            </p:nvSpPr>
            <p:spPr bwMode="auto">
              <a:xfrm>
                <a:off x="4856"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5" name="Rectangle 1001"/>
              <p:cNvSpPr>
                <a:spLocks noChangeArrowheads="1"/>
              </p:cNvSpPr>
              <p:nvPr/>
            </p:nvSpPr>
            <p:spPr bwMode="auto">
              <a:xfrm>
                <a:off x="4900"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6" name="Rectangle 1002"/>
              <p:cNvSpPr>
                <a:spLocks noChangeArrowheads="1"/>
              </p:cNvSpPr>
              <p:nvPr/>
            </p:nvSpPr>
            <p:spPr bwMode="auto">
              <a:xfrm>
                <a:off x="4920" y="1892"/>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7" name="Rectangle 1003"/>
              <p:cNvSpPr>
                <a:spLocks noChangeArrowheads="1"/>
              </p:cNvSpPr>
              <p:nvPr/>
            </p:nvSpPr>
            <p:spPr bwMode="auto">
              <a:xfrm>
                <a:off x="4814"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1158" name="Rectangle 1004"/>
              <p:cNvSpPr>
                <a:spLocks noChangeArrowheads="1"/>
              </p:cNvSpPr>
              <p:nvPr/>
            </p:nvSpPr>
            <p:spPr bwMode="auto">
              <a:xfrm>
                <a:off x="4834" y="1948"/>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1159" name="Rectangle 1005"/>
              <p:cNvSpPr>
                <a:spLocks noChangeArrowheads="1"/>
              </p:cNvSpPr>
              <p:nvPr/>
            </p:nvSpPr>
            <p:spPr bwMode="auto">
              <a:xfrm>
                <a:off x="4856"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1160" name="Rectangle 1006"/>
              <p:cNvSpPr>
                <a:spLocks noChangeArrowheads="1"/>
              </p:cNvSpPr>
              <p:nvPr/>
            </p:nvSpPr>
            <p:spPr bwMode="auto">
              <a:xfrm>
                <a:off x="4920" y="1948"/>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1161" name="Rectangle 1007"/>
              <p:cNvSpPr>
                <a:spLocks noChangeArrowheads="1"/>
              </p:cNvSpPr>
              <p:nvPr/>
            </p:nvSpPr>
            <p:spPr bwMode="auto">
              <a:xfrm>
                <a:off x="4814" y="20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62" name="Rectangle 1008"/>
              <p:cNvSpPr>
                <a:spLocks noChangeArrowheads="1"/>
              </p:cNvSpPr>
              <p:nvPr/>
            </p:nvSpPr>
            <p:spPr bwMode="auto">
              <a:xfrm>
                <a:off x="4856" y="20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63" name="Rectangle 1009"/>
              <p:cNvSpPr>
                <a:spLocks noChangeArrowheads="1"/>
              </p:cNvSpPr>
              <p:nvPr/>
            </p:nvSpPr>
            <p:spPr bwMode="auto">
              <a:xfrm>
                <a:off x="4834" y="206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64" name="Rectangle 1010"/>
              <p:cNvSpPr>
                <a:spLocks noChangeArrowheads="1"/>
              </p:cNvSpPr>
              <p:nvPr/>
            </p:nvSpPr>
            <p:spPr bwMode="auto">
              <a:xfrm>
                <a:off x="4878"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65" name="Rectangle 1011"/>
              <p:cNvSpPr>
                <a:spLocks noChangeArrowheads="1"/>
              </p:cNvSpPr>
              <p:nvPr/>
            </p:nvSpPr>
            <p:spPr bwMode="auto">
              <a:xfrm>
                <a:off x="4814" y="2117"/>
                <a:ext cx="12" cy="32"/>
              </a:xfrm>
              <a:prstGeom prst="rect">
                <a:avLst/>
              </a:prstGeom>
              <a:grpFill/>
              <a:ln>
                <a:noFill/>
              </a:ln>
            </p:spPr>
            <p:txBody>
              <a:bodyPr anchor="t" anchorCtr="0" bIns="45720" compatLnSpc="1" lIns="91440" numCol="1" rIns="91440" tIns="45720" vert="horz" wrap="square"/>
              <a:lstStyle/>
              <a:p>
                <a:endParaRPr altLang="en-US" lang="zh-CN"/>
              </a:p>
            </p:txBody>
          </p:sp>
        </p:grpSp>
        <p:grpSp>
          <p:nvGrpSpPr>
            <p:cNvPr id="372" name="Group 1213"/>
            <p:cNvGrpSpPr/>
            <p:nvPr/>
          </p:nvGrpSpPr>
          <p:grpSpPr>
            <a:xfrm>
              <a:off x="-3900818" y="-1035049"/>
              <a:ext cx="768377" cy="3255963"/>
              <a:chOff x="4814" y="935"/>
              <a:chExt cx="484" cy="2051"/>
            </a:xfrm>
            <a:grpFill/>
          </p:grpSpPr>
          <p:sp>
            <p:nvSpPr>
              <p:cNvPr id="766" name="Rectangle 1013"/>
              <p:cNvSpPr>
                <a:spLocks noChangeArrowheads="1"/>
              </p:cNvSpPr>
              <p:nvPr/>
            </p:nvSpPr>
            <p:spPr bwMode="auto">
              <a:xfrm>
                <a:off x="4856" y="211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67" name="Rectangle 1014"/>
              <p:cNvSpPr>
                <a:spLocks noChangeArrowheads="1"/>
              </p:cNvSpPr>
              <p:nvPr/>
            </p:nvSpPr>
            <p:spPr bwMode="auto">
              <a:xfrm>
                <a:off x="4944"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68" name="Rectangle 1015"/>
              <p:cNvSpPr>
                <a:spLocks noChangeArrowheads="1"/>
              </p:cNvSpPr>
              <p:nvPr/>
            </p:nvSpPr>
            <p:spPr bwMode="auto">
              <a:xfrm>
                <a:off x="4964"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769" name="Rectangle 1016"/>
              <p:cNvSpPr>
                <a:spLocks noChangeArrowheads="1"/>
              </p:cNvSpPr>
              <p:nvPr/>
            </p:nvSpPr>
            <p:spPr bwMode="auto">
              <a:xfrm>
                <a:off x="5008"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70" name="Rectangle 1017"/>
              <p:cNvSpPr>
                <a:spLocks noChangeArrowheads="1"/>
              </p:cNvSpPr>
              <p:nvPr/>
            </p:nvSpPr>
            <p:spPr bwMode="auto">
              <a:xfrm>
                <a:off x="5030"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71" name="Rectangle 1018"/>
              <p:cNvSpPr>
                <a:spLocks noChangeArrowheads="1"/>
              </p:cNvSpPr>
              <p:nvPr/>
            </p:nvSpPr>
            <p:spPr bwMode="auto">
              <a:xfrm>
                <a:off x="5050"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772" name="Rectangle 1019"/>
              <p:cNvSpPr>
                <a:spLocks noChangeArrowheads="1"/>
              </p:cNvSpPr>
              <p:nvPr/>
            </p:nvSpPr>
            <p:spPr bwMode="auto">
              <a:xfrm>
                <a:off x="4944" y="99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73" name="Rectangle 1020"/>
              <p:cNvSpPr>
                <a:spLocks noChangeArrowheads="1"/>
              </p:cNvSpPr>
              <p:nvPr/>
            </p:nvSpPr>
            <p:spPr bwMode="auto">
              <a:xfrm>
                <a:off x="4986" y="99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74" name="Rectangle 1021"/>
              <p:cNvSpPr>
                <a:spLocks noChangeArrowheads="1"/>
              </p:cNvSpPr>
              <p:nvPr/>
            </p:nvSpPr>
            <p:spPr bwMode="auto">
              <a:xfrm>
                <a:off x="5030" y="99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75" name="Rectangle 1022"/>
              <p:cNvSpPr>
                <a:spLocks noChangeArrowheads="1"/>
              </p:cNvSpPr>
              <p:nvPr/>
            </p:nvSpPr>
            <p:spPr bwMode="auto">
              <a:xfrm>
                <a:off x="4964" y="1047"/>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776" name="Rectangle 1023"/>
              <p:cNvSpPr>
                <a:spLocks noChangeArrowheads="1"/>
              </p:cNvSpPr>
              <p:nvPr/>
            </p:nvSpPr>
            <p:spPr bwMode="auto">
              <a:xfrm>
                <a:off x="5050" y="1047"/>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777" name="Rectangle 1024"/>
              <p:cNvSpPr>
                <a:spLocks noChangeArrowheads="1"/>
              </p:cNvSpPr>
              <p:nvPr/>
            </p:nvSpPr>
            <p:spPr bwMode="auto">
              <a:xfrm>
                <a:off x="4944" y="110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78" name="Rectangle 1025"/>
              <p:cNvSpPr>
                <a:spLocks noChangeArrowheads="1"/>
              </p:cNvSpPr>
              <p:nvPr/>
            </p:nvSpPr>
            <p:spPr bwMode="auto">
              <a:xfrm>
                <a:off x="5008" y="1103"/>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779" name="Rectangle 1026"/>
              <p:cNvSpPr>
                <a:spLocks noChangeArrowheads="1"/>
              </p:cNvSpPr>
              <p:nvPr/>
            </p:nvSpPr>
            <p:spPr bwMode="auto">
              <a:xfrm>
                <a:off x="5050" y="110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780" name="Rectangle 1027"/>
              <p:cNvSpPr>
                <a:spLocks noChangeArrowheads="1"/>
              </p:cNvSpPr>
              <p:nvPr/>
            </p:nvSpPr>
            <p:spPr bwMode="auto">
              <a:xfrm>
                <a:off x="4944"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781" name="Rectangle 1028"/>
              <p:cNvSpPr>
                <a:spLocks noChangeArrowheads="1"/>
              </p:cNvSpPr>
              <p:nvPr/>
            </p:nvSpPr>
            <p:spPr bwMode="auto">
              <a:xfrm>
                <a:off x="4964" y="1161"/>
                <a:ext cx="34" cy="30"/>
              </a:xfrm>
              <a:prstGeom prst="rect">
                <a:avLst/>
              </a:prstGeom>
              <a:grpFill/>
              <a:ln>
                <a:noFill/>
              </a:ln>
            </p:spPr>
            <p:txBody>
              <a:bodyPr anchor="t" anchorCtr="0" bIns="45720" compatLnSpc="1" lIns="91440" numCol="1" rIns="91440" tIns="45720" vert="horz" wrap="square"/>
              <a:lstStyle/>
              <a:p>
                <a:endParaRPr altLang="en-US" lang="zh-CN"/>
              </a:p>
            </p:txBody>
          </p:sp>
          <p:sp>
            <p:nvSpPr>
              <p:cNvPr id="782" name="Rectangle 1029"/>
              <p:cNvSpPr>
                <a:spLocks noChangeArrowheads="1"/>
              </p:cNvSpPr>
              <p:nvPr/>
            </p:nvSpPr>
            <p:spPr bwMode="auto">
              <a:xfrm>
                <a:off x="5008"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783" name="Rectangle 1030"/>
              <p:cNvSpPr>
                <a:spLocks noChangeArrowheads="1"/>
              </p:cNvSpPr>
              <p:nvPr/>
            </p:nvSpPr>
            <p:spPr bwMode="auto">
              <a:xfrm>
                <a:off x="5050" y="1161"/>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784" name="Rectangle 1031"/>
              <p:cNvSpPr>
                <a:spLocks noChangeArrowheads="1"/>
              </p:cNvSpPr>
              <p:nvPr/>
            </p:nvSpPr>
            <p:spPr bwMode="auto">
              <a:xfrm>
                <a:off x="4944" y="121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785" name="Rectangle 1032"/>
              <p:cNvSpPr>
                <a:spLocks noChangeArrowheads="1"/>
              </p:cNvSpPr>
              <p:nvPr/>
            </p:nvSpPr>
            <p:spPr bwMode="auto">
              <a:xfrm>
                <a:off x="4986" y="121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786" name="Rectangle 1033"/>
              <p:cNvSpPr>
                <a:spLocks noChangeArrowheads="1"/>
              </p:cNvSpPr>
              <p:nvPr/>
            </p:nvSpPr>
            <p:spPr bwMode="auto">
              <a:xfrm>
                <a:off x="4964" y="1273"/>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787" name="Rectangle 1034"/>
              <p:cNvSpPr>
                <a:spLocks noChangeArrowheads="1"/>
              </p:cNvSpPr>
              <p:nvPr/>
            </p:nvSpPr>
            <p:spPr bwMode="auto">
              <a:xfrm>
                <a:off x="5030" y="1273"/>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788" name="Rectangle 1035"/>
              <p:cNvSpPr>
                <a:spLocks noChangeArrowheads="1"/>
              </p:cNvSpPr>
              <p:nvPr/>
            </p:nvSpPr>
            <p:spPr bwMode="auto">
              <a:xfrm>
                <a:off x="4944" y="133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789" name="Rectangle 1036"/>
              <p:cNvSpPr>
                <a:spLocks noChangeArrowheads="1"/>
              </p:cNvSpPr>
              <p:nvPr/>
            </p:nvSpPr>
            <p:spPr bwMode="auto">
              <a:xfrm>
                <a:off x="4986" y="133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790" name="Rectangle 1037"/>
              <p:cNvSpPr>
                <a:spLocks noChangeArrowheads="1"/>
              </p:cNvSpPr>
              <p:nvPr/>
            </p:nvSpPr>
            <p:spPr bwMode="auto">
              <a:xfrm>
                <a:off x="5008" y="133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791" name="Rectangle 1038"/>
              <p:cNvSpPr>
                <a:spLocks noChangeArrowheads="1"/>
              </p:cNvSpPr>
              <p:nvPr/>
            </p:nvSpPr>
            <p:spPr bwMode="auto">
              <a:xfrm>
                <a:off x="5050" y="1330"/>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792" name="Rectangle 1039"/>
              <p:cNvSpPr>
                <a:spLocks noChangeArrowheads="1"/>
              </p:cNvSpPr>
              <p:nvPr/>
            </p:nvSpPr>
            <p:spPr bwMode="auto">
              <a:xfrm>
                <a:off x="4964" y="138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793" name="Rectangle 1040"/>
              <p:cNvSpPr>
                <a:spLocks noChangeArrowheads="1"/>
              </p:cNvSpPr>
              <p:nvPr/>
            </p:nvSpPr>
            <p:spPr bwMode="auto">
              <a:xfrm>
                <a:off x="5008" y="13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94" name="Rectangle 1041"/>
              <p:cNvSpPr>
                <a:spLocks noChangeArrowheads="1"/>
              </p:cNvSpPr>
              <p:nvPr/>
            </p:nvSpPr>
            <p:spPr bwMode="auto">
              <a:xfrm>
                <a:off x="4944" y="1442"/>
                <a:ext cx="54" cy="32"/>
              </a:xfrm>
              <a:prstGeom prst="rect">
                <a:avLst/>
              </a:prstGeom>
              <a:grpFill/>
              <a:ln>
                <a:noFill/>
              </a:ln>
            </p:spPr>
            <p:txBody>
              <a:bodyPr anchor="t" anchorCtr="0" bIns="45720" compatLnSpc="1" lIns="91440" numCol="1" rIns="91440" tIns="45720" vert="horz" wrap="square"/>
              <a:lstStyle/>
              <a:p>
                <a:endParaRPr altLang="en-US" lang="zh-CN"/>
              </a:p>
            </p:txBody>
          </p:sp>
          <p:sp>
            <p:nvSpPr>
              <p:cNvPr id="795" name="Rectangle 1042"/>
              <p:cNvSpPr>
                <a:spLocks noChangeArrowheads="1"/>
              </p:cNvSpPr>
              <p:nvPr/>
            </p:nvSpPr>
            <p:spPr bwMode="auto">
              <a:xfrm>
                <a:off x="5008" y="14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96" name="Rectangle 1043"/>
              <p:cNvSpPr>
                <a:spLocks noChangeArrowheads="1"/>
              </p:cNvSpPr>
              <p:nvPr/>
            </p:nvSpPr>
            <p:spPr bwMode="auto">
              <a:xfrm>
                <a:off x="5008" y="1498"/>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797" name="Rectangle 1044"/>
              <p:cNvSpPr>
                <a:spLocks noChangeArrowheads="1"/>
              </p:cNvSpPr>
              <p:nvPr/>
            </p:nvSpPr>
            <p:spPr bwMode="auto">
              <a:xfrm>
                <a:off x="5050" y="1498"/>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798" name="Rectangle 1045"/>
              <p:cNvSpPr>
                <a:spLocks noChangeArrowheads="1"/>
              </p:cNvSpPr>
              <p:nvPr/>
            </p:nvSpPr>
            <p:spPr bwMode="auto">
              <a:xfrm>
                <a:off x="4900" y="1554"/>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799" name="Rectangle 1046"/>
              <p:cNvSpPr>
                <a:spLocks noChangeArrowheads="1"/>
              </p:cNvSpPr>
              <p:nvPr/>
            </p:nvSpPr>
            <p:spPr bwMode="auto">
              <a:xfrm>
                <a:off x="5008" y="15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00" name="Rectangle 1047"/>
              <p:cNvSpPr>
                <a:spLocks noChangeArrowheads="1"/>
              </p:cNvSpPr>
              <p:nvPr/>
            </p:nvSpPr>
            <p:spPr bwMode="auto">
              <a:xfrm>
                <a:off x="5050" y="15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01" name="Rectangle 1048"/>
              <p:cNvSpPr>
                <a:spLocks noChangeArrowheads="1"/>
              </p:cNvSpPr>
              <p:nvPr/>
            </p:nvSpPr>
            <p:spPr bwMode="auto">
              <a:xfrm>
                <a:off x="4964" y="161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02" name="Rectangle 1049"/>
              <p:cNvSpPr>
                <a:spLocks noChangeArrowheads="1"/>
              </p:cNvSpPr>
              <p:nvPr/>
            </p:nvSpPr>
            <p:spPr bwMode="auto">
              <a:xfrm>
                <a:off x="4986" y="161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03" name="Rectangle 1050"/>
              <p:cNvSpPr>
                <a:spLocks noChangeArrowheads="1"/>
              </p:cNvSpPr>
              <p:nvPr/>
            </p:nvSpPr>
            <p:spPr bwMode="auto">
              <a:xfrm>
                <a:off x="5030" y="1610"/>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804" name="Rectangle 1051"/>
              <p:cNvSpPr>
                <a:spLocks noChangeArrowheads="1"/>
              </p:cNvSpPr>
              <p:nvPr/>
            </p:nvSpPr>
            <p:spPr bwMode="auto">
              <a:xfrm>
                <a:off x="4964" y="166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05" name="Rectangle 1052"/>
              <p:cNvSpPr>
                <a:spLocks noChangeArrowheads="1"/>
              </p:cNvSpPr>
              <p:nvPr/>
            </p:nvSpPr>
            <p:spPr bwMode="auto">
              <a:xfrm>
                <a:off x="5008" y="166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06" name="Rectangle 1053"/>
              <p:cNvSpPr>
                <a:spLocks noChangeArrowheads="1"/>
              </p:cNvSpPr>
              <p:nvPr/>
            </p:nvSpPr>
            <p:spPr bwMode="auto">
              <a:xfrm>
                <a:off x="5050" y="166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07" name="Rectangle 1054"/>
              <p:cNvSpPr>
                <a:spLocks noChangeArrowheads="1"/>
              </p:cNvSpPr>
              <p:nvPr/>
            </p:nvSpPr>
            <p:spPr bwMode="auto">
              <a:xfrm>
                <a:off x="4964" y="1722"/>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808" name="Rectangle 1055"/>
              <p:cNvSpPr>
                <a:spLocks noChangeArrowheads="1"/>
              </p:cNvSpPr>
              <p:nvPr/>
            </p:nvSpPr>
            <p:spPr bwMode="auto">
              <a:xfrm>
                <a:off x="5050" y="172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09" name="Rectangle 1056"/>
              <p:cNvSpPr>
                <a:spLocks noChangeArrowheads="1"/>
              </p:cNvSpPr>
              <p:nvPr/>
            </p:nvSpPr>
            <p:spPr bwMode="auto">
              <a:xfrm>
                <a:off x="4944" y="178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10" name="Rectangle 1057"/>
              <p:cNvSpPr>
                <a:spLocks noChangeArrowheads="1"/>
              </p:cNvSpPr>
              <p:nvPr/>
            </p:nvSpPr>
            <p:spPr bwMode="auto">
              <a:xfrm>
                <a:off x="5050" y="1780"/>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811" name="Rectangle 1058"/>
              <p:cNvSpPr>
                <a:spLocks noChangeArrowheads="1"/>
              </p:cNvSpPr>
              <p:nvPr/>
            </p:nvSpPr>
            <p:spPr bwMode="auto">
              <a:xfrm>
                <a:off x="4944" y="1836"/>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12" name="Rectangle 1059"/>
              <p:cNvSpPr>
                <a:spLocks noChangeArrowheads="1"/>
              </p:cNvSpPr>
              <p:nvPr/>
            </p:nvSpPr>
            <p:spPr bwMode="auto">
              <a:xfrm>
                <a:off x="4964" y="1836"/>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813" name="Rectangle 1060"/>
              <p:cNvSpPr>
                <a:spLocks noChangeArrowheads="1"/>
              </p:cNvSpPr>
              <p:nvPr/>
            </p:nvSpPr>
            <p:spPr bwMode="auto">
              <a:xfrm>
                <a:off x="5008" y="1836"/>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14" name="Rectangle 1061"/>
              <p:cNvSpPr>
                <a:spLocks noChangeArrowheads="1"/>
              </p:cNvSpPr>
              <p:nvPr/>
            </p:nvSpPr>
            <p:spPr bwMode="auto">
              <a:xfrm>
                <a:off x="5030" y="1836"/>
                <a:ext cx="34" cy="30"/>
              </a:xfrm>
              <a:prstGeom prst="rect">
                <a:avLst/>
              </a:prstGeom>
              <a:grpFill/>
              <a:ln>
                <a:noFill/>
              </a:ln>
            </p:spPr>
            <p:txBody>
              <a:bodyPr anchor="t" anchorCtr="0" bIns="45720" compatLnSpc="1" lIns="91440" numCol="1" rIns="91440" tIns="45720" vert="horz" wrap="square"/>
              <a:lstStyle/>
              <a:p>
                <a:endParaRPr altLang="en-US" lang="zh-CN"/>
              </a:p>
            </p:txBody>
          </p:sp>
          <p:sp>
            <p:nvSpPr>
              <p:cNvPr id="815" name="Rectangle 1062"/>
              <p:cNvSpPr>
                <a:spLocks noChangeArrowheads="1"/>
              </p:cNvSpPr>
              <p:nvPr/>
            </p:nvSpPr>
            <p:spPr bwMode="auto">
              <a:xfrm>
                <a:off x="4986"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16" name="Rectangle 1063"/>
              <p:cNvSpPr>
                <a:spLocks noChangeArrowheads="1"/>
              </p:cNvSpPr>
              <p:nvPr/>
            </p:nvSpPr>
            <p:spPr bwMode="auto">
              <a:xfrm>
                <a:off x="5030"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17" name="Rectangle 1064"/>
              <p:cNvSpPr>
                <a:spLocks noChangeArrowheads="1"/>
              </p:cNvSpPr>
              <p:nvPr/>
            </p:nvSpPr>
            <p:spPr bwMode="auto">
              <a:xfrm>
                <a:off x="5050" y="1892"/>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818" name="Rectangle 1065"/>
              <p:cNvSpPr>
                <a:spLocks noChangeArrowheads="1"/>
              </p:cNvSpPr>
              <p:nvPr/>
            </p:nvSpPr>
            <p:spPr bwMode="auto">
              <a:xfrm>
                <a:off x="4964" y="1948"/>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819" name="Rectangle 1066"/>
              <p:cNvSpPr>
                <a:spLocks noChangeArrowheads="1"/>
              </p:cNvSpPr>
              <p:nvPr/>
            </p:nvSpPr>
            <p:spPr bwMode="auto">
              <a:xfrm>
                <a:off x="4986"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820" name="Rectangle 1067"/>
              <p:cNvSpPr>
                <a:spLocks noChangeArrowheads="1"/>
              </p:cNvSpPr>
              <p:nvPr/>
            </p:nvSpPr>
            <p:spPr bwMode="auto">
              <a:xfrm>
                <a:off x="5050" y="1948"/>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821" name="Rectangle 1068"/>
              <p:cNvSpPr>
                <a:spLocks noChangeArrowheads="1"/>
              </p:cNvSpPr>
              <p:nvPr/>
            </p:nvSpPr>
            <p:spPr bwMode="auto">
              <a:xfrm>
                <a:off x="4944" y="20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22" name="Rectangle 1069"/>
              <p:cNvSpPr>
                <a:spLocks noChangeArrowheads="1"/>
              </p:cNvSpPr>
              <p:nvPr/>
            </p:nvSpPr>
            <p:spPr bwMode="auto">
              <a:xfrm>
                <a:off x="4986" y="20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23" name="Rectangle 1070"/>
              <p:cNvSpPr>
                <a:spLocks noChangeArrowheads="1"/>
              </p:cNvSpPr>
              <p:nvPr/>
            </p:nvSpPr>
            <p:spPr bwMode="auto">
              <a:xfrm>
                <a:off x="5030" y="20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24" name="Rectangle 1071"/>
              <p:cNvSpPr>
                <a:spLocks noChangeArrowheads="1"/>
              </p:cNvSpPr>
              <p:nvPr/>
            </p:nvSpPr>
            <p:spPr bwMode="auto">
              <a:xfrm>
                <a:off x="4964" y="206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25" name="Rectangle 1072"/>
              <p:cNvSpPr>
                <a:spLocks noChangeArrowheads="1"/>
              </p:cNvSpPr>
              <p:nvPr/>
            </p:nvSpPr>
            <p:spPr bwMode="auto">
              <a:xfrm>
                <a:off x="5008"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26" name="Rectangle 1073"/>
              <p:cNvSpPr>
                <a:spLocks noChangeArrowheads="1"/>
              </p:cNvSpPr>
              <p:nvPr/>
            </p:nvSpPr>
            <p:spPr bwMode="auto">
              <a:xfrm>
                <a:off x="5050" y="206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27" name="Rectangle 1074"/>
              <p:cNvSpPr>
                <a:spLocks noChangeArrowheads="1"/>
              </p:cNvSpPr>
              <p:nvPr/>
            </p:nvSpPr>
            <p:spPr bwMode="auto">
              <a:xfrm>
                <a:off x="4944" y="211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28" name="Rectangle 1075"/>
              <p:cNvSpPr>
                <a:spLocks noChangeArrowheads="1"/>
              </p:cNvSpPr>
              <p:nvPr/>
            </p:nvSpPr>
            <p:spPr bwMode="auto">
              <a:xfrm>
                <a:off x="4986" y="211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29" name="Rectangle 1076"/>
              <p:cNvSpPr>
                <a:spLocks noChangeArrowheads="1"/>
              </p:cNvSpPr>
              <p:nvPr/>
            </p:nvSpPr>
            <p:spPr bwMode="auto">
              <a:xfrm>
                <a:off x="5050" y="2117"/>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30" name="Rectangle 1077"/>
              <p:cNvSpPr>
                <a:spLocks noChangeArrowheads="1"/>
              </p:cNvSpPr>
              <p:nvPr/>
            </p:nvSpPr>
            <p:spPr bwMode="auto">
              <a:xfrm>
                <a:off x="4856" y="217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31" name="Rectangle 1078"/>
              <p:cNvSpPr>
                <a:spLocks noChangeArrowheads="1"/>
              </p:cNvSpPr>
              <p:nvPr/>
            </p:nvSpPr>
            <p:spPr bwMode="auto">
              <a:xfrm>
                <a:off x="4920" y="217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32" name="Rectangle 1079"/>
              <p:cNvSpPr>
                <a:spLocks noChangeArrowheads="1"/>
              </p:cNvSpPr>
              <p:nvPr/>
            </p:nvSpPr>
            <p:spPr bwMode="auto">
              <a:xfrm>
                <a:off x="4944" y="217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33" name="Rectangle 1080"/>
              <p:cNvSpPr>
                <a:spLocks noChangeArrowheads="1"/>
              </p:cNvSpPr>
              <p:nvPr/>
            </p:nvSpPr>
            <p:spPr bwMode="auto">
              <a:xfrm>
                <a:off x="4986" y="217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34" name="Rectangle 1081"/>
              <p:cNvSpPr>
                <a:spLocks noChangeArrowheads="1"/>
              </p:cNvSpPr>
              <p:nvPr/>
            </p:nvSpPr>
            <p:spPr bwMode="auto">
              <a:xfrm>
                <a:off x="4814" y="22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35" name="Rectangle 1082"/>
              <p:cNvSpPr>
                <a:spLocks noChangeArrowheads="1"/>
              </p:cNvSpPr>
              <p:nvPr/>
            </p:nvSpPr>
            <p:spPr bwMode="auto">
              <a:xfrm>
                <a:off x="4834" y="22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36" name="Rectangle 1083"/>
              <p:cNvSpPr>
                <a:spLocks noChangeArrowheads="1"/>
              </p:cNvSpPr>
              <p:nvPr/>
            </p:nvSpPr>
            <p:spPr bwMode="auto">
              <a:xfrm>
                <a:off x="4900" y="22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37" name="Rectangle 1084"/>
              <p:cNvSpPr>
                <a:spLocks noChangeArrowheads="1"/>
              </p:cNvSpPr>
              <p:nvPr/>
            </p:nvSpPr>
            <p:spPr bwMode="auto">
              <a:xfrm>
                <a:off x="4944" y="22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38" name="Rectangle 1085"/>
              <p:cNvSpPr>
                <a:spLocks noChangeArrowheads="1"/>
              </p:cNvSpPr>
              <p:nvPr/>
            </p:nvSpPr>
            <p:spPr bwMode="auto">
              <a:xfrm>
                <a:off x="5050" y="22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39" name="Rectangle 1086"/>
              <p:cNvSpPr>
                <a:spLocks noChangeArrowheads="1"/>
              </p:cNvSpPr>
              <p:nvPr/>
            </p:nvSpPr>
            <p:spPr bwMode="auto">
              <a:xfrm>
                <a:off x="4920" y="22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40" name="Rectangle 1087"/>
              <p:cNvSpPr>
                <a:spLocks noChangeArrowheads="1"/>
              </p:cNvSpPr>
              <p:nvPr/>
            </p:nvSpPr>
            <p:spPr bwMode="auto">
              <a:xfrm>
                <a:off x="4878"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41" name="Rectangle 1088"/>
              <p:cNvSpPr>
                <a:spLocks noChangeArrowheads="1"/>
              </p:cNvSpPr>
              <p:nvPr/>
            </p:nvSpPr>
            <p:spPr bwMode="auto">
              <a:xfrm>
                <a:off x="5030"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42" name="Rectangle 1089"/>
              <p:cNvSpPr>
                <a:spLocks noChangeArrowheads="1"/>
              </p:cNvSpPr>
              <p:nvPr/>
            </p:nvSpPr>
            <p:spPr bwMode="auto">
              <a:xfrm>
                <a:off x="5050" y="22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43" name="Rectangle 1090"/>
              <p:cNvSpPr>
                <a:spLocks noChangeArrowheads="1"/>
              </p:cNvSpPr>
              <p:nvPr/>
            </p:nvSpPr>
            <p:spPr bwMode="auto">
              <a:xfrm>
                <a:off x="4814" y="23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44" name="Rectangle 1091"/>
              <p:cNvSpPr>
                <a:spLocks noChangeArrowheads="1"/>
              </p:cNvSpPr>
              <p:nvPr/>
            </p:nvSpPr>
            <p:spPr bwMode="auto">
              <a:xfrm>
                <a:off x="4964" y="23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45" name="Rectangle 1092"/>
              <p:cNvSpPr>
                <a:spLocks noChangeArrowheads="1"/>
              </p:cNvSpPr>
              <p:nvPr/>
            </p:nvSpPr>
            <p:spPr bwMode="auto">
              <a:xfrm>
                <a:off x="4856" y="23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46" name="Rectangle 1093"/>
              <p:cNvSpPr>
                <a:spLocks noChangeArrowheads="1"/>
              </p:cNvSpPr>
              <p:nvPr/>
            </p:nvSpPr>
            <p:spPr bwMode="auto">
              <a:xfrm>
                <a:off x="5008" y="23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47" name="Rectangle 1094"/>
              <p:cNvSpPr>
                <a:spLocks noChangeArrowheads="1"/>
              </p:cNvSpPr>
              <p:nvPr/>
            </p:nvSpPr>
            <p:spPr bwMode="auto">
              <a:xfrm>
                <a:off x="5050" y="23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48" name="Rectangle 1095"/>
              <p:cNvSpPr>
                <a:spLocks noChangeArrowheads="1"/>
              </p:cNvSpPr>
              <p:nvPr/>
            </p:nvSpPr>
            <p:spPr bwMode="auto">
              <a:xfrm>
                <a:off x="4814"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49" name="Rectangle 1096"/>
              <p:cNvSpPr>
                <a:spLocks noChangeArrowheads="1"/>
              </p:cNvSpPr>
              <p:nvPr/>
            </p:nvSpPr>
            <p:spPr bwMode="auto">
              <a:xfrm>
                <a:off x="4878"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50" name="Rectangle 1097"/>
              <p:cNvSpPr>
                <a:spLocks noChangeArrowheads="1"/>
              </p:cNvSpPr>
              <p:nvPr/>
            </p:nvSpPr>
            <p:spPr bwMode="auto">
              <a:xfrm>
                <a:off x="4834" y="23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51" name="Rectangle 1098"/>
              <p:cNvSpPr>
                <a:spLocks noChangeArrowheads="1"/>
              </p:cNvSpPr>
              <p:nvPr/>
            </p:nvSpPr>
            <p:spPr bwMode="auto">
              <a:xfrm>
                <a:off x="4986"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52" name="Rectangle 1099"/>
              <p:cNvSpPr>
                <a:spLocks noChangeArrowheads="1"/>
              </p:cNvSpPr>
              <p:nvPr/>
            </p:nvSpPr>
            <p:spPr bwMode="auto">
              <a:xfrm>
                <a:off x="5008"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53" name="Rectangle 1100"/>
              <p:cNvSpPr>
                <a:spLocks noChangeArrowheads="1"/>
              </p:cNvSpPr>
              <p:nvPr/>
            </p:nvSpPr>
            <p:spPr bwMode="auto">
              <a:xfrm>
                <a:off x="4814" y="24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54" name="Rectangle 1101"/>
              <p:cNvSpPr>
                <a:spLocks noChangeArrowheads="1"/>
              </p:cNvSpPr>
              <p:nvPr/>
            </p:nvSpPr>
            <p:spPr bwMode="auto">
              <a:xfrm>
                <a:off x="4964" y="24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55" name="Rectangle 1102"/>
              <p:cNvSpPr>
                <a:spLocks noChangeArrowheads="1"/>
              </p:cNvSpPr>
              <p:nvPr/>
            </p:nvSpPr>
            <p:spPr bwMode="auto">
              <a:xfrm>
                <a:off x="4878" y="24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56" name="Rectangle 1103"/>
              <p:cNvSpPr>
                <a:spLocks noChangeArrowheads="1"/>
              </p:cNvSpPr>
              <p:nvPr/>
            </p:nvSpPr>
            <p:spPr bwMode="auto">
              <a:xfrm>
                <a:off x="4920" y="24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57" name="Rectangle 1104"/>
              <p:cNvSpPr>
                <a:spLocks noChangeArrowheads="1"/>
              </p:cNvSpPr>
              <p:nvPr/>
            </p:nvSpPr>
            <p:spPr bwMode="auto">
              <a:xfrm>
                <a:off x="5050" y="24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58" name="Rectangle 1105"/>
              <p:cNvSpPr>
                <a:spLocks noChangeArrowheads="1"/>
              </p:cNvSpPr>
              <p:nvPr/>
            </p:nvSpPr>
            <p:spPr bwMode="auto">
              <a:xfrm>
                <a:off x="4814" y="247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59" name="Rectangle 1106"/>
              <p:cNvSpPr>
                <a:spLocks noChangeArrowheads="1"/>
              </p:cNvSpPr>
              <p:nvPr/>
            </p:nvSpPr>
            <p:spPr bwMode="auto">
              <a:xfrm>
                <a:off x="4964" y="247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60" name="Rectangle 1107"/>
              <p:cNvSpPr>
                <a:spLocks noChangeArrowheads="1"/>
              </p:cNvSpPr>
              <p:nvPr/>
            </p:nvSpPr>
            <p:spPr bwMode="auto">
              <a:xfrm>
                <a:off x="4878" y="247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61" name="Rectangle 1108"/>
              <p:cNvSpPr>
                <a:spLocks noChangeArrowheads="1"/>
              </p:cNvSpPr>
              <p:nvPr/>
            </p:nvSpPr>
            <p:spPr bwMode="auto">
              <a:xfrm>
                <a:off x="4944" y="247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62" name="Rectangle 1109"/>
              <p:cNvSpPr>
                <a:spLocks noChangeArrowheads="1"/>
              </p:cNvSpPr>
              <p:nvPr/>
            </p:nvSpPr>
            <p:spPr bwMode="auto">
              <a:xfrm>
                <a:off x="5050" y="247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63" name="Rectangle 1110"/>
              <p:cNvSpPr>
                <a:spLocks noChangeArrowheads="1"/>
              </p:cNvSpPr>
              <p:nvPr/>
            </p:nvSpPr>
            <p:spPr bwMode="auto">
              <a:xfrm>
                <a:off x="4964" y="2525"/>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864" name="Rectangle 1111"/>
              <p:cNvSpPr>
                <a:spLocks noChangeArrowheads="1"/>
              </p:cNvSpPr>
              <p:nvPr/>
            </p:nvSpPr>
            <p:spPr bwMode="auto">
              <a:xfrm>
                <a:off x="4856" y="2525"/>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65" name="Rectangle 1112"/>
              <p:cNvSpPr>
                <a:spLocks noChangeArrowheads="1"/>
              </p:cNvSpPr>
              <p:nvPr/>
            </p:nvSpPr>
            <p:spPr bwMode="auto">
              <a:xfrm>
                <a:off x="4920" y="2525"/>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866" name="Rectangle 1113"/>
              <p:cNvSpPr>
                <a:spLocks noChangeArrowheads="1"/>
              </p:cNvSpPr>
              <p:nvPr/>
            </p:nvSpPr>
            <p:spPr bwMode="auto">
              <a:xfrm>
                <a:off x="4814" y="25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67" name="Rectangle 1114"/>
              <p:cNvSpPr>
                <a:spLocks noChangeArrowheads="1"/>
              </p:cNvSpPr>
              <p:nvPr/>
            </p:nvSpPr>
            <p:spPr bwMode="auto">
              <a:xfrm>
                <a:off x="4920" y="25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68" name="Rectangle 1115"/>
              <p:cNvSpPr>
                <a:spLocks noChangeArrowheads="1"/>
              </p:cNvSpPr>
              <p:nvPr/>
            </p:nvSpPr>
            <p:spPr bwMode="auto">
              <a:xfrm>
                <a:off x="5050" y="25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69" name="Rectangle 1116"/>
              <p:cNvSpPr>
                <a:spLocks noChangeArrowheads="1"/>
              </p:cNvSpPr>
              <p:nvPr/>
            </p:nvSpPr>
            <p:spPr bwMode="auto">
              <a:xfrm>
                <a:off x="4878" y="2623"/>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870" name="Rectangle 1117"/>
              <p:cNvSpPr>
                <a:spLocks noChangeArrowheads="1"/>
              </p:cNvSpPr>
              <p:nvPr/>
            </p:nvSpPr>
            <p:spPr bwMode="auto">
              <a:xfrm>
                <a:off x="4814" y="267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71" name="Rectangle 1118"/>
              <p:cNvSpPr>
                <a:spLocks noChangeArrowheads="1"/>
              </p:cNvSpPr>
              <p:nvPr/>
            </p:nvSpPr>
            <p:spPr bwMode="auto">
              <a:xfrm>
                <a:off x="4920" y="267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72" name="Rectangle 1119"/>
              <p:cNvSpPr>
                <a:spLocks noChangeArrowheads="1"/>
              </p:cNvSpPr>
              <p:nvPr/>
            </p:nvSpPr>
            <p:spPr bwMode="auto">
              <a:xfrm>
                <a:off x="5050" y="267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73" name="Rectangle 1120"/>
              <p:cNvSpPr>
                <a:spLocks noChangeArrowheads="1"/>
              </p:cNvSpPr>
              <p:nvPr/>
            </p:nvSpPr>
            <p:spPr bwMode="auto">
              <a:xfrm>
                <a:off x="4814" y="273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74" name="Rectangle 1121"/>
              <p:cNvSpPr>
                <a:spLocks noChangeArrowheads="1"/>
              </p:cNvSpPr>
              <p:nvPr/>
            </p:nvSpPr>
            <p:spPr bwMode="auto">
              <a:xfrm>
                <a:off x="5050" y="273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75" name="Rectangle 1122"/>
              <p:cNvSpPr>
                <a:spLocks noChangeArrowheads="1"/>
              </p:cNvSpPr>
              <p:nvPr/>
            </p:nvSpPr>
            <p:spPr bwMode="auto">
              <a:xfrm>
                <a:off x="4920" y="278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76" name="Rectangle 1123"/>
              <p:cNvSpPr>
                <a:spLocks noChangeArrowheads="1"/>
              </p:cNvSpPr>
              <p:nvPr/>
            </p:nvSpPr>
            <p:spPr bwMode="auto">
              <a:xfrm>
                <a:off x="5050" y="278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77" name="Rectangle 1124"/>
              <p:cNvSpPr>
                <a:spLocks noChangeArrowheads="1"/>
              </p:cNvSpPr>
              <p:nvPr/>
            </p:nvSpPr>
            <p:spPr bwMode="auto">
              <a:xfrm>
                <a:off x="4814" y="284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78" name="Rectangle 1125"/>
              <p:cNvSpPr>
                <a:spLocks noChangeArrowheads="1"/>
              </p:cNvSpPr>
              <p:nvPr/>
            </p:nvSpPr>
            <p:spPr bwMode="auto">
              <a:xfrm>
                <a:off x="4944" y="284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79" name="Rectangle 1126"/>
              <p:cNvSpPr>
                <a:spLocks noChangeArrowheads="1"/>
              </p:cNvSpPr>
              <p:nvPr/>
            </p:nvSpPr>
            <p:spPr bwMode="auto">
              <a:xfrm>
                <a:off x="4920" y="290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80" name="Rectangle 1127"/>
              <p:cNvSpPr>
                <a:spLocks noChangeArrowheads="1"/>
              </p:cNvSpPr>
              <p:nvPr/>
            </p:nvSpPr>
            <p:spPr bwMode="auto">
              <a:xfrm>
                <a:off x="4920" y="2956"/>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881" name="Rectangle 1128"/>
              <p:cNvSpPr>
                <a:spLocks noChangeArrowheads="1"/>
              </p:cNvSpPr>
              <p:nvPr/>
            </p:nvSpPr>
            <p:spPr bwMode="auto">
              <a:xfrm>
                <a:off x="5050" y="290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82" name="Rectangle 1129"/>
              <p:cNvSpPr>
                <a:spLocks noChangeArrowheads="1"/>
              </p:cNvSpPr>
              <p:nvPr/>
            </p:nvSpPr>
            <p:spPr bwMode="auto">
              <a:xfrm>
                <a:off x="5048"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83" name="Rectangle 1130"/>
              <p:cNvSpPr>
                <a:spLocks noChangeArrowheads="1"/>
              </p:cNvSpPr>
              <p:nvPr/>
            </p:nvSpPr>
            <p:spPr bwMode="auto">
              <a:xfrm>
                <a:off x="5070"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84" name="Rectangle 1131"/>
              <p:cNvSpPr>
                <a:spLocks noChangeArrowheads="1"/>
              </p:cNvSpPr>
              <p:nvPr/>
            </p:nvSpPr>
            <p:spPr bwMode="auto">
              <a:xfrm>
                <a:off x="5092"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85" name="Rectangle 1132"/>
              <p:cNvSpPr>
                <a:spLocks noChangeArrowheads="1"/>
              </p:cNvSpPr>
              <p:nvPr/>
            </p:nvSpPr>
            <p:spPr bwMode="auto">
              <a:xfrm>
                <a:off x="5134"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86" name="Rectangle 1133"/>
              <p:cNvSpPr>
                <a:spLocks noChangeArrowheads="1"/>
              </p:cNvSpPr>
              <p:nvPr/>
            </p:nvSpPr>
            <p:spPr bwMode="auto">
              <a:xfrm>
                <a:off x="5156"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87" name="Rectangle 1134"/>
              <p:cNvSpPr>
                <a:spLocks noChangeArrowheads="1"/>
              </p:cNvSpPr>
              <p:nvPr/>
            </p:nvSpPr>
            <p:spPr bwMode="auto">
              <a:xfrm>
                <a:off x="5048" y="99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88" name="Rectangle 1135"/>
              <p:cNvSpPr>
                <a:spLocks noChangeArrowheads="1"/>
              </p:cNvSpPr>
              <p:nvPr/>
            </p:nvSpPr>
            <p:spPr bwMode="auto">
              <a:xfrm>
                <a:off x="5070" y="991"/>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889" name="Rectangle 1136"/>
              <p:cNvSpPr>
                <a:spLocks noChangeArrowheads="1"/>
              </p:cNvSpPr>
              <p:nvPr/>
            </p:nvSpPr>
            <p:spPr bwMode="auto">
              <a:xfrm>
                <a:off x="5048" y="1047"/>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90" name="Rectangle 1137"/>
              <p:cNvSpPr>
                <a:spLocks noChangeArrowheads="1"/>
              </p:cNvSpPr>
              <p:nvPr/>
            </p:nvSpPr>
            <p:spPr bwMode="auto">
              <a:xfrm>
                <a:off x="5092" y="1047"/>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891" name="Rectangle 1138"/>
              <p:cNvSpPr>
                <a:spLocks noChangeArrowheads="1"/>
              </p:cNvSpPr>
              <p:nvPr/>
            </p:nvSpPr>
            <p:spPr bwMode="auto">
              <a:xfrm>
                <a:off x="5156" y="104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92" name="Rectangle 1139"/>
              <p:cNvSpPr>
                <a:spLocks noChangeArrowheads="1"/>
              </p:cNvSpPr>
              <p:nvPr/>
            </p:nvSpPr>
            <p:spPr bwMode="auto">
              <a:xfrm>
                <a:off x="5048" y="110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93" name="Rectangle 1140"/>
              <p:cNvSpPr>
                <a:spLocks noChangeArrowheads="1"/>
              </p:cNvSpPr>
              <p:nvPr/>
            </p:nvSpPr>
            <p:spPr bwMode="auto">
              <a:xfrm>
                <a:off x="5070" y="110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94" name="Rectangle 1141"/>
              <p:cNvSpPr>
                <a:spLocks noChangeArrowheads="1"/>
              </p:cNvSpPr>
              <p:nvPr/>
            </p:nvSpPr>
            <p:spPr bwMode="auto">
              <a:xfrm>
                <a:off x="5114" y="1103"/>
                <a:ext cx="54" cy="32"/>
              </a:xfrm>
              <a:prstGeom prst="rect">
                <a:avLst/>
              </a:prstGeom>
              <a:grpFill/>
              <a:ln>
                <a:noFill/>
              </a:ln>
            </p:spPr>
            <p:txBody>
              <a:bodyPr anchor="t" anchorCtr="0" bIns="45720" compatLnSpc="1" lIns="91440" numCol="1" rIns="91440" tIns="45720" vert="horz" wrap="square"/>
              <a:lstStyle/>
              <a:p>
                <a:endParaRPr altLang="en-US" lang="zh-CN"/>
              </a:p>
            </p:txBody>
          </p:sp>
          <p:sp>
            <p:nvSpPr>
              <p:cNvPr id="895" name="Rectangle 1142"/>
              <p:cNvSpPr>
                <a:spLocks noChangeArrowheads="1"/>
              </p:cNvSpPr>
              <p:nvPr/>
            </p:nvSpPr>
            <p:spPr bwMode="auto">
              <a:xfrm>
                <a:off x="5070"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96" name="Rectangle 1143"/>
              <p:cNvSpPr>
                <a:spLocks noChangeArrowheads="1"/>
              </p:cNvSpPr>
              <p:nvPr/>
            </p:nvSpPr>
            <p:spPr bwMode="auto">
              <a:xfrm>
                <a:off x="5092"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97" name="Rectangle 1144"/>
              <p:cNvSpPr>
                <a:spLocks noChangeArrowheads="1"/>
              </p:cNvSpPr>
              <p:nvPr/>
            </p:nvSpPr>
            <p:spPr bwMode="auto">
              <a:xfrm>
                <a:off x="5156"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98" name="Rectangle 1145"/>
              <p:cNvSpPr>
                <a:spLocks noChangeArrowheads="1"/>
              </p:cNvSpPr>
              <p:nvPr/>
            </p:nvSpPr>
            <p:spPr bwMode="auto">
              <a:xfrm>
                <a:off x="5048" y="1217"/>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899" name="Rectangle 1146"/>
              <p:cNvSpPr>
                <a:spLocks noChangeArrowheads="1"/>
              </p:cNvSpPr>
              <p:nvPr/>
            </p:nvSpPr>
            <p:spPr bwMode="auto">
              <a:xfrm>
                <a:off x="5092" y="121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00" name="Rectangle 1147"/>
              <p:cNvSpPr>
                <a:spLocks noChangeArrowheads="1"/>
              </p:cNvSpPr>
              <p:nvPr/>
            </p:nvSpPr>
            <p:spPr bwMode="auto">
              <a:xfrm>
                <a:off x="5134" y="1217"/>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901" name="Rectangle 1148"/>
              <p:cNvSpPr>
                <a:spLocks noChangeArrowheads="1"/>
              </p:cNvSpPr>
              <p:nvPr/>
            </p:nvSpPr>
            <p:spPr bwMode="auto">
              <a:xfrm>
                <a:off x="5070" y="1273"/>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902" name="Rectangle 1149"/>
              <p:cNvSpPr>
                <a:spLocks noChangeArrowheads="1"/>
              </p:cNvSpPr>
              <p:nvPr/>
            </p:nvSpPr>
            <p:spPr bwMode="auto">
              <a:xfrm>
                <a:off x="5114" y="1273"/>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903" name="Rectangle 1150"/>
              <p:cNvSpPr>
                <a:spLocks noChangeArrowheads="1"/>
              </p:cNvSpPr>
              <p:nvPr/>
            </p:nvSpPr>
            <p:spPr bwMode="auto">
              <a:xfrm>
                <a:off x="5156" y="1273"/>
                <a:ext cx="36" cy="31"/>
              </a:xfrm>
              <a:prstGeom prst="rect">
                <a:avLst/>
              </a:prstGeom>
              <a:grpFill/>
              <a:ln>
                <a:noFill/>
              </a:ln>
            </p:spPr>
            <p:txBody>
              <a:bodyPr anchor="t" anchorCtr="0" bIns="45720" compatLnSpc="1" lIns="91440" numCol="1" rIns="91440" tIns="45720" vert="horz" wrap="square"/>
              <a:lstStyle/>
              <a:p>
                <a:endParaRPr altLang="en-US" lang="zh-CN"/>
              </a:p>
            </p:txBody>
          </p:sp>
          <p:sp>
            <p:nvSpPr>
              <p:cNvPr id="904" name="Rectangle 1151"/>
              <p:cNvSpPr>
                <a:spLocks noChangeArrowheads="1"/>
              </p:cNvSpPr>
              <p:nvPr/>
            </p:nvSpPr>
            <p:spPr bwMode="auto">
              <a:xfrm>
                <a:off x="5048" y="1330"/>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905" name="Rectangle 1152"/>
              <p:cNvSpPr>
                <a:spLocks noChangeArrowheads="1"/>
              </p:cNvSpPr>
              <p:nvPr/>
            </p:nvSpPr>
            <p:spPr bwMode="auto">
              <a:xfrm>
                <a:off x="5092" y="1330"/>
                <a:ext cx="56" cy="30"/>
              </a:xfrm>
              <a:prstGeom prst="rect">
                <a:avLst/>
              </a:prstGeom>
              <a:grpFill/>
              <a:ln>
                <a:noFill/>
              </a:ln>
            </p:spPr>
            <p:txBody>
              <a:bodyPr anchor="t" anchorCtr="0" bIns="45720" compatLnSpc="1" lIns="91440" numCol="1" rIns="91440" tIns="45720" vert="horz" wrap="square"/>
              <a:lstStyle/>
              <a:p>
                <a:endParaRPr altLang="en-US" lang="zh-CN"/>
              </a:p>
            </p:txBody>
          </p:sp>
          <p:sp>
            <p:nvSpPr>
              <p:cNvPr id="906" name="Rectangle 1153"/>
              <p:cNvSpPr>
                <a:spLocks noChangeArrowheads="1"/>
              </p:cNvSpPr>
              <p:nvPr/>
            </p:nvSpPr>
            <p:spPr bwMode="auto">
              <a:xfrm>
                <a:off x="5070" y="13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07" name="Rectangle 1154"/>
              <p:cNvSpPr>
                <a:spLocks noChangeArrowheads="1"/>
              </p:cNvSpPr>
              <p:nvPr/>
            </p:nvSpPr>
            <p:spPr bwMode="auto">
              <a:xfrm>
                <a:off x="5114" y="13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08" name="Rectangle 1155"/>
              <p:cNvSpPr>
                <a:spLocks noChangeArrowheads="1"/>
              </p:cNvSpPr>
              <p:nvPr/>
            </p:nvSpPr>
            <p:spPr bwMode="auto">
              <a:xfrm>
                <a:off x="5134" y="138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09" name="Rectangle 1156"/>
              <p:cNvSpPr>
                <a:spLocks noChangeArrowheads="1"/>
              </p:cNvSpPr>
              <p:nvPr/>
            </p:nvSpPr>
            <p:spPr bwMode="auto">
              <a:xfrm>
                <a:off x="5070" y="14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10" name="Rectangle 1157"/>
              <p:cNvSpPr>
                <a:spLocks noChangeArrowheads="1"/>
              </p:cNvSpPr>
              <p:nvPr/>
            </p:nvSpPr>
            <p:spPr bwMode="auto">
              <a:xfrm>
                <a:off x="5114" y="14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11" name="Rectangle 1158"/>
              <p:cNvSpPr>
                <a:spLocks noChangeArrowheads="1"/>
              </p:cNvSpPr>
              <p:nvPr/>
            </p:nvSpPr>
            <p:spPr bwMode="auto">
              <a:xfrm>
                <a:off x="5048" y="1498"/>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12" name="Rectangle 1159"/>
              <p:cNvSpPr>
                <a:spLocks noChangeArrowheads="1"/>
              </p:cNvSpPr>
              <p:nvPr/>
            </p:nvSpPr>
            <p:spPr bwMode="auto">
              <a:xfrm>
                <a:off x="5092" y="149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13" name="Rectangle 1160"/>
              <p:cNvSpPr>
                <a:spLocks noChangeArrowheads="1"/>
              </p:cNvSpPr>
              <p:nvPr/>
            </p:nvSpPr>
            <p:spPr bwMode="auto">
              <a:xfrm>
                <a:off x="5156" y="149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14" name="Rectangle 1161"/>
              <p:cNvSpPr>
                <a:spLocks noChangeArrowheads="1"/>
              </p:cNvSpPr>
              <p:nvPr/>
            </p:nvSpPr>
            <p:spPr bwMode="auto">
              <a:xfrm>
                <a:off x="5048" y="15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15" name="Rectangle 1162"/>
              <p:cNvSpPr>
                <a:spLocks noChangeArrowheads="1"/>
              </p:cNvSpPr>
              <p:nvPr/>
            </p:nvSpPr>
            <p:spPr bwMode="auto">
              <a:xfrm>
                <a:off x="5070" y="15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16" name="Rectangle 1163"/>
              <p:cNvSpPr>
                <a:spLocks noChangeArrowheads="1"/>
              </p:cNvSpPr>
              <p:nvPr/>
            </p:nvSpPr>
            <p:spPr bwMode="auto">
              <a:xfrm>
                <a:off x="5048" y="161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17" name="Rectangle 1164"/>
              <p:cNvSpPr>
                <a:spLocks noChangeArrowheads="1"/>
              </p:cNvSpPr>
              <p:nvPr/>
            </p:nvSpPr>
            <p:spPr bwMode="auto">
              <a:xfrm>
                <a:off x="5092" y="1610"/>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918" name="Rectangle 1165"/>
              <p:cNvSpPr>
                <a:spLocks noChangeArrowheads="1"/>
              </p:cNvSpPr>
              <p:nvPr/>
            </p:nvSpPr>
            <p:spPr bwMode="auto">
              <a:xfrm>
                <a:off x="5156" y="161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19" name="Rectangle 1166"/>
              <p:cNvSpPr>
                <a:spLocks noChangeArrowheads="1"/>
              </p:cNvSpPr>
              <p:nvPr/>
            </p:nvSpPr>
            <p:spPr bwMode="auto">
              <a:xfrm>
                <a:off x="5070" y="166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20" name="Rectangle 1167"/>
              <p:cNvSpPr>
                <a:spLocks noChangeArrowheads="1"/>
              </p:cNvSpPr>
              <p:nvPr/>
            </p:nvSpPr>
            <p:spPr bwMode="auto">
              <a:xfrm>
                <a:off x="5070" y="172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21" name="Rectangle 1168"/>
              <p:cNvSpPr>
                <a:spLocks noChangeArrowheads="1"/>
              </p:cNvSpPr>
              <p:nvPr/>
            </p:nvSpPr>
            <p:spPr bwMode="auto">
              <a:xfrm>
                <a:off x="5114" y="172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22" name="Rectangle 1169"/>
              <p:cNvSpPr>
                <a:spLocks noChangeArrowheads="1"/>
              </p:cNvSpPr>
              <p:nvPr/>
            </p:nvSpPr>
            <p:spPr bwMode="auto">
              <a:xfrm>
                <a:off x="5156" y="172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23" name="Rectangle 1170"/>
              <p:cNvSpPr>
                <a:spLocks noChangeArrowheads="1"/>
              </p:cNvSpPr>
              <p:nvPr/>
            </p:nvSpPr>
            <p:spPr bwMode="auto">
              <a:xfrm>
                <a:off x="5048" y="1780"/>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924" name="Rectangle 1171"/>
              <p:cNvSpPr>
                <a:spLocks noChangeArrowheads="1"/>
              </p:cNvSpPr>
              <p:nvPr/>
            </p:nvSpPr>
            <p:spPr bwMode="auto">
              <a:xfrm>
                <a:off x="5092" y="178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25" name="Rectangle 1172"/>
              <p:cNvSpPr>
                <a:spLocks noChangeArrowheads="1"/>
              </p:cNvSpPr>
              <p:nvPr/>
            </p:nvSpPr>
            <p:spPr bwMode="auto">
              <a:xfrm>
                <a:off x="5134" y="1780"/>
                <a:ext cx="34" cy="30"/>
              </a:xfrm>
              <a:prstGeom prst="rect">
                <a:avLst/>
              </a:prstGeom>
              <a:grpFill/>
              <a:ln>
                <a:noFill/>
              </a:ln>
            </p:spPr>
            <p:txBody>
              <a:bodyPr anchor="t" anchorCtr="0" bIns="45720" compatLnSpc="1" lIns="91440" numCol="1" rIns="91440" tIns="45720" vert="horz" wrap="square"/>
              <a:lstStyle/>
              <a:p>
                <a:endParaRPr altLang="en-US" lang="zh-CN"/>
              </a:p>
            </p:txBody>
          </p:sp>
          <p:sp>
            <p:nvSpPr>
              <p:cNvPr id="926" name="Rectangle 1173"/>
              <p:cNvSpPr>
                <a:spLocks noChangeArrowheads="1"/>
              </p:cNvSpPr>
              <p:nvPr/>
            </p:nvSpPr>
            <p:spPr bwMode="auto">
              <a:xfrm>
                <a:off x="5048" y="1836"/>
                <a:ext cx="34" cy="30"/>
              </a:xfrm>
              <a:prstGeom prst="rect">
                <a:avLst/>
              </a:prstGeom>
              <a:grpFill/>
              <a:ln>
                <a:noFill/>
              </a:ln>
            </p:spPr>
            <p:txBody>
              <a:bodyPr anchor="t" anchorCtr="0" bIns="45720" compatLnSpc="1" lIns="91440" numCol="1" rIns="91440" tIns="45720" vert="horz" wrap="square"/>
              <a:lstStyle/>
              <a:p>
                <a:endParaRPr altLang="en-US" lang="zh-CN"/>
              </a:p>
            </p:txBody>
          </p:sp>
          <p:sp>
            <p:nvSpPr>
              <p:cNvPr id="927" name="Rectangle 1174"/>
              <p:cNvSpPr>
                <a:spLocks noChangeArrowheads="1"/>
              </p:cNvSpPr>
              <p:nvPr/>
            </p:nvSpPr>
            <p:spPr bwMode="auto">
              <a:xfrm>
                <a:off x="5114" y="1836"/>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28" name="Rectangle 1175"/>
              <p:cNvSpPr>
                <a:spLocks noChangeArrowheads="1"/>
              </p:cNvSpPr>
              <p:nvPr/>
            </p:nvSpPr>
            <p:spPr bwMode="auto">
              <a:xfrm>
                <a:off x="5092"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29" name="Rectangle 1176"/>
              <p:cNvSpPr>
                <a:spLocks noChangeArrowheads="1"/>
              </p:cNvSpPr>
              <p:nvPr/>
            </p:nvSpPr>
            <p:spPr bwMode="auto">
              <a:xfrm>
                <a:off x="5134" y="1892"/>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930" name="Rectangle 1177"/>
              <p:cNvSpPr>
                <a:spLocks noChangeArrowheads="1"/>
              </p:cNvSpPr>
              <p:nvPr/>
            </p:nvSpPr>
            <p:spPr bwMode="auto">
              <a:xfrm>
                <a:off x="5156"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31" name="Rectangle 1178"/>
              <p:cNvSpPr>
                <a:spLocks noChangeArrowheads="1"/>
              </p:cNvSpPr>
              <p:nvPr/>
            </p:nvSpPr>
            <p:spPr bwMode="auto">
              <a:xfrm>
                <a:off x="5048" y="1948"/>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932" name="Rectangle 1179"/>
              <p:cNvSpPr>
                <a:spLocks noChangeArrowheads="1"/>
              </p:cNvSpPr>
              <p:nvPr/>
            </p:nvSpPr>
            <p:spPr bwMode="auto">
              <a:xfrm>
                <a:off x="5092"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933" name="Rectangle 1180"/>
              <p:cNvSpPr>
                <a:spLocks noChangeArrowheads="1"/>
              </p:cNvSpPr>
              <p:nvPr/>
            </p:nvSpPr>
            <p:spPr bwMode="auto">
              <a:xfrm>
                <a:off x="5156"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934" name="Rectangle 1181"/>
              <p:cNvSpPr>
                <a:spLocks noChangeArrowheads="1"/>
              </p:cNvSpPr>
              <p:nvPr/>
            </p:nvSpPr>
            <p:spPr bwMode="auto">
              <a:xfrm>
                <a:off x="5048" y="200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35" name="Rectangle 1182"/>
              <p:cNvSpPr>
                <a:spLocks noChangeArrowheads="1"/>
              </p:cNvSpPr>
              <p:nvPr/>
            </p:nvSpPr>
            <p:spPr bwMode="auto">
              <a:xfrm>
                <a:off x="5092" y="20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36" name="Rectangle 1183"/>
              <p:cNvSpPr>
                <a:spLocks noChangeArrowheads="1"/>
              </p:cNvSpPr>
              <p:nvPr/>
            </p:nvSpPr>
            <p:spPr bwMode="auto">
              <a:xfrm>
                <a:off x="5134" y="200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37" name="Rectangle 1184"/>
              <p:cNvSpPr>
                <a:spLocks noChangeArrowheads="1"/>
              </p:cNvSpPr>
              <p:nvPr/>
            </p:nvSpPr>
            <p:spPr bwMode="auto">
              <a:xfrm>
                <a:off x="5070"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38" name="Rectangle 1185"/>
              <p:cNvSpPr>
                <a:spLocks noChangeArrowheads="1"/>
              </p:cNvSpPr>
              <p:nvPr/>
            </p:nvSpPr>
            <p:spPr bwMode="auto">
              <a:xfrm>
                <a:off x="5114"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39" name="Rectangle 1186"/>
              <p:cNvSpPr>
                <a:spLocks noChangeArrowheads="1"/>
              </p:cNvSpPr>
              <p:nvPr/>
            </p:nvSpPr>
            <p:spPr bwMode="auto">
              <a:xfrm>
                <a:off x="5156"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40" name="Rectangle 1187"/>
              <p:cNvSpPr>
                <a:spLocks noChangeArrowheads="1"/>
              </p:cNvSpPr>
              <p:nvPr/>
            </p:nvSpPr>
            <p:spPr bwMode="auto">
              <a:xfrm>
                <a:off x="5048" y="2117"/>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41" name="Rectangle 1188"/>
              <p:cNvSpPr>
                <a:spLocks noChangeArrowheads="1"/>
              </p:cNvSpPr>
              <p:nvPr/>
            </p:nvSpPr>
            <p:spPr bwMode="auto">
              <a:xfrm>
                <a:off x="5092" y="211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42" name="Rectangle 1189"/>
              <p:cNvSpPr>
                <a:spLocks noChangeArrowheads="1"/>
              </p:cNvSpPr>
              <p:nvPr/>
            </p:nvSpPr>
            <p:spPr bwMode="auto">
              <a:xfrm>
                <a:off x="5178"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43" name="Rectangle 1190"/>
              <p:cNvSpPr>
                <a:spLocks noChangeArrowheads="1"/>
              </p:cNvSpPr>
              <p:nvPr/>
            </p:nvSpPr>
            <p:spPr bwMode="auto">
              <a:xfrm>
                <a:off x="5200"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44" name="Rectangle 1191"/>
              <p:cNvSpPr>
                <a:spLocks noChangeArrowheads="1"/>
              </p:cNvSpPr>
              <p:nvPr/>
            </p:nvSpPr>
            <p:spPr bwMode="auto">
              <a:xfrm>
                <a:off x="5244"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45" name="Rectangle 1192"/>
              <p:cNvSpPr>
                <a:spLocks noChangeArrowheads="1"/>
              </p:cNvSpPr>
              <p:nvPr/>
            </p:nvSpPr>
            <p:spPr bwMode="auto">
              <a:xfrm>
                <a:off x="5264"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46" name="Rectangle 1193"/>
              <p:cNvSpPr>
                <a:spLocks noChangeArrowheads="1"/>
              </p:cNvSpPr>
              <p:nvPr/>
            </p:nvSpPr>
            <p:spPr bwMode="auto">
              <a:xfrm>
                <a:off x="5286"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47" name="Rectangle 1194"/>
              <p:cNvSpPr>
                <a:spLocks noChangeArrowheads="1"/>
              </p:cNvSpPr>
              <p:nvPr/>
            </p:nvSpPr>
            <p:spPr bwMode="auto">
              <a:xfrm>
                <a:off x="5178" y="99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48" name="Rectangle 1195"/>
              <p:cNvSpPr>
                <a:spLocks noChangeArrowheads="1"/>
              </p:cNvSpPr>
              <p:nvPr/>
            </p:nvSpPr>
            <p:spPr bwMode="auto">
              <a:xfrm>
                <a:off x="5222" y="99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49" name="Rectangle 1196"/>
              <p:cNvSpPr>
                <a:spLocks noChangeArrowheads="1"/>
              </p:cNvSpPr>
              <p:nvPr/>
            </p:nvSpPr>
            <p:spPr bwMode="auto">
              <a:xfrm>
                <a:off x="5264" y="99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50" name="Rectangle 1197"/>
              <p:cNvSpPr>
                <a:spLocks noChangeArrowheads="1"/>
              </p:cNvSpPr>
              <p:nvPr/>
            </p:nvSpPr>
            <p:spPr bwMode="auto">
              <a:xfrm>
                <a:off x="5200" y="1047"/>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951" name="Rectangle 1198"/>
              <p:cNvSpPr>
                <a:spLocks noChangeArrowheads="1"/>
              </p:cNvSpPr>
              <p:nvPr/>
            </p:nvSpPr>
            <p:spPr bwMode="auto">
              <a:xfrm>
                <a:off x="5286" y="104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52" name="Rectangle 1199"/>
              <p:cNvSpPr>
                <a:spLocks noChangeArrowheads="1"/>
              </p:cNvSpPr>
              <p:nvPr/>
            </p:nvSpPr>
            <p:spPr bwMode="auto">
              <a:xfrm>
                <a:off x="5178" y="110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53" name="Rectangle 1200"/>
              <p:cNvSpPr>
                <a:spLocks noChangeArrowheads="1"/>
              </p:cNvSpPr>
              <p:nvPr/>
            </p:nvSpPr>
            <p:spPr bwMode="auto">
              <a:xfrm>
                <a:off x="5244" y="1103"/>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954" name="Rectangle 1201"/>
              <p:cNvSpPr>
                <a:spLocks noChangeArrowheads="1"/>
              </p:cNvSpPr>
              <p:nvPr/>
            </p:nvSpPr>
            <p:spPr bwMode="auto">
              <a:xfrm>
                <a:off x="5286" y="110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55" name="Rectangle 1202"/>
              <p:cNvSpPr>
                <a:spLocks noChangeArrowheads="1"/>
              </p:cNvSpPr>
              <p:nvPr/>
            </p:nvSpPr>
            <p:spPr bwMode="auto">
              <a:xfrm>
                <a:off x="5178" y="1161"/>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956" name="Rectangle 1203"/>
              <p:cNvSpPr>
                <a:spLocks noChangeArrowheads="1"/>
              </p:cNvSpPr>
              <p:nvPr/>
            </p:nvSpPr>
            <p:spPr bwMode="auto">
              <a:xfrm>
                <a:off x="5200" y="1161"/>
                <a:ext cx="34" cy="30"/>
              </a:xfrm>
              <a:prstGeom prst="rect">
                <a:avLst/>
              </a:prstGeom>
              <a:grpFill/>
              <a:ln>
                <a:noFill/>
              </a:ln>
            </p:spPr>
            <p:txBody>
              <a:bodyPr anchor="t" anchorCtr="0" bIns="45720" compatLnSpc="1" lIns="91440" numCol="1" rIns="91440" tIns="45720" vert="horz" wrap="square"/>
              <a:lstStyle/>
              <a:p>
                <a:endParaRPr altLang="en-US" lang="zh-CN"/>
              </a:p>
            </p:txBody>
          </p:sp>
          <p:sp>
            <p:nvSpPr>
              <p:cNvPr id="957" name="Rectangle 1204"/>
              <p:cNvSpPr>
                <a:spLocks noChangeArrowheads="1"/>
              </p:cNvSpPr>
              <p:nvPr/>
            </p:nvSpPr>
            <p:spPr bwMode="auto">
              <a:xfrm>
                <a:off x="5244"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58" name="Rectangle 1205"/>
              <p:cNvSpPr>
                <a:spLocks noChangeArrowheads="1"/>
              </p:cNvSpPr>
              <p:nvPr/>
            </p:nvSpPr>
            <p:spPr bwMode="auto">
              <a:xfrm>
                <a:off x="5286"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59" name="Rectangle 1206"/>
              <p:cNvSpPr>
                <a:spLocks noChangeArrowheads="1"/>
              </p:cNvSpPr>
              <p:nvPr/>
            </p:nvSpPr>
            <p:spPr bwMode="auto">
              <a:xfrm>
                <a:off x="5178" y="1217"/>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960" name="Rectangle 1207"/>
              <p:cNvSpPr>
                <a:spLocks noChangeArrowheads="1"/>
              </p:cNvSpPr>
              <p:nvPr/>
            </p:nvSpPr>
            <p:spPr bwMode="auto">
              <a:xfrm>
                <a:off x="5222" y="121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61" name="Rectangle 1208"/>
              <p:cNvSpPr>
                <a:spLocks noChangeArrowheads="1"/>
              </p:cNvSpPr>
              <p:nvPr/>
            </p:nvSpPr>
            <p:spPr bwMode="auto">
              <a:xfrm>
                <a:off x="5242" y="1217"/>
                <a:ext cx="36" cy="30"/>
              </a:xfrm>
              <a:prstGeom prst="rect">
                <a:avLst/>
              </a:prstGeom>
              <a:grpFill/>
              <a:ln>
                <a:noFill/>
              </a:ln>
            </p:spPr>
            <p:txBody>
              <a:bodyPr anchor="t" anchorCtr="0" bIns="45720" compatLnSpc="1" lIns="91440" numCol="1" rIns="91440" tIns="45720" vert="horz" wrap="square"/>
              <a:lstStyle/>
              <a:p>
                <a:endParaRPr altLang="en-US" lang="zh-CN"/>
              </a:p>
            </p:txBody>
          </p:sp>
          <p:sp>
            <p:nvSpPr>
              <p:cNvPr id="962" name="Rectangle 1209"/>
              <p:cNvSpPr>
                <a:spLocks noChangeArrowheads="1"/>
              </p:cNvSpPr>
              <p:nvPr/>
            </p:nvSpPr>
            <p:spPr bwMode="auto">
              <a:xfrm>
                <a:off x="5200" y="1273"/>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963" name="Rectangle 1210"/>
              <p:cNvSpPr>
                <a:spLocks noChangeArrowheads="1"/>
              </p:cNvSpPr>
              <p:nvPr/>
            </p:nvSpPr>
            <p:spPr bwMode="auto">
              <a:xfrm>
                <a:off x="5264" y="1273"/>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964" name="Rectangle 1211"/>
              <p:cNvSpPr>
                <a:spLocks noChangeArrowheads="1"/>
              </p:cNvSpPr>
              <p:nvPr/>
            </p:nvSpPr>
            <p:spPr bwMode="auto">
              <a:xfrm>
                <a:off x="5286" y="1273"/>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965" name="Rectangle 1212"/>
              <p:cNvSpPr>
                <a:spLocks noChangeArrowheads="1"/>
              </p:cNvSpPr>
              <p:nvPr/>
            </p:nvSpPr>
            <p:spPr bwMode="auto">
              <a:xfrm>
                <a:off x="5178" y="1330"/>
                <a:ext cx="14" cy="30"/>
              </a:xfrm>
              <a:prstGeom prst="rect">
                <a:avLst/>
              </a:prstGeom>
              <a:grpFill/>
              <a:ln>
                <a:noFill/>
              </a:ln>
            </p:spPr>
            <p:txBody>
              <a:bodyPr anchor="t" anchorCtr="0" bIns="45720" compatLnSpc="1" lIns="91440" numCol="1" rIns="91440" tIns="45720" vert="horz" wrap="square"/>
              <a:lstStyle/>
              <a:p>
                <a:endParaRPr altLang="en-US" lang="zh-CN"/>
              </a:p>
            </p:txBody>
          </p:sp>
        </p:grpSp>
        <p:grpSp>
          <p:nvGrpSpPr>
            <p:cNvPr id="373" name="Group 1414"/>
            <p:cNvGrpSpPr/>
            <p:nvPr/>
          </p:nvGrpSpPr>
          <p:grpSpPr>
            <a:xfrm>
              <a:off x="-3529332" y="-1031875"/>
              <a:ext cx="676299" cy="3252788"/>
              <a:chOff x="5048" y="937"/>
              <a:chExt cx="426" cy="2049"/>
            </a:xfrm>
            <a:grpFill/>
          </p:grpSpPr>
          <p:sp>
            <p:nvSpPr>
              <p:cNvPr id="566" name="Rectangle 1214"/>
              <p:cNvSpPr>
                <a:spLocks noChangeArrowheads="1"/>
              </p:cNvSpPr>
              <p:nvPr/>
            </p:nvSpPr>
            <p:spPr bwMode="auto">
              <a:xfrm>
                <a:off x="5222" y="133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567" name="Rectangle 1215"/>
              <p:cNvSpPr>
                <a:spLocks noChangeArrowheads="1"/>
              </p:cNvSpPr>
              <p:nvPr/>
            </p:nvSpPr>
            <p:spPr bwMode="auto">
              <a:xfrm>
                <a:off x="5286" y="133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568" name="Rectangle 1216"/>
              <p:cNvSpPr>
                <a:spLocks noChangeArrowheads="1"/>
              </p:cNvSpPr>
              <p:nvPr/>
            </p:nvSpPr>
            <p:spPr bwMode="auto">
              <a:xfrm>
                <a:off x="5200" y="13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69" name="Rectangle 1217"/>
              <p:cNvSpPr>
                <a:spLocks noChangeArrowheads="1"/>
              </p:cNvSpPr>
              <p:nvPr/>
            </p:nvSpPr>
            <p:spPr bwMode="auto">
              <a:xfrm>
                <a:off x="5264" y="138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570" name="Rectangle 1218"/>
              <p:cNvSpPr>
                <a:spLocks noChangeArrowheads="1"/>
              </p:cNvSpPr>
              <p:nvPr/>
            </p:nvSpPr>
            <p:spPr bwMode="auto">
              <a:xfrm>
                <a:off x="5286" y="13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71" name="Rectangle 1219"/>
              <p:cNvSpPr>
                <a:spLocks noChangeArrowheads="1"/>
              </p:cNvSpPr>
              <p:nvPr/>
            </p:nvSpPr>
            <p:spPr bwMode="auto">
              <a:xfrm>
                <a:off x="5244" y="14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72" name="Rectangle 1220"/>
              <p:cNvSpPr>
                <a:spLocks noChangeArrowheads="1"/>
              </p:cNvSpPr>
              <p:nvPr/>
            </p:nvSpPr>
            <p:spPr bwMode="auto">
              <a:xfrm>
                <a:off x="5286" y="14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73" name="Rectangle 1221"/>
              <p:cNvSpPr>
                <a:spLocks noChangeArrowheads="1"/>
              </p:cNvSpPr>
              <p:nvPr/>
            </p:nvSpPr>
            <p:spPr bwMode="auto">
              <a:xfrm>
                <a:off x="5244" y="1498"/>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574" name="Rectangle 1222"/>
              <p:cNvSpPr>
                <a:spLocks noChangeArrowheads="1"/>
              </p:cNvSpPr>
              <p:nvPr/>
            </p:nvSpPr>
            <p:spPr bwMode="auto">
              <a:xfrm>
                <a:off x="5286" y="149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75" name="Rectangle 1223"/>
              <p:cNvSpPr>
                <a:spLocks noChangeArrowheads="1"/>
              </p:cNvSpPr>
              <p:nvPr/>
            </p:nvSpPr>
            <p:spPr bwMode="auto">
              <a:xfrm>
                <a:off x="5134" y="1554"/>
                <a:ext cx="58" cy="32"/>
              </a:xfrm>
              <a:prstGeom prst="rect">
                <a:avLst/>
              </a:prstGeom>
              <a:grpFill/>
              <a:ln>
                <a:noFill/>
              </a:ln>
            </p:spPr>
            <p:txBody>
              <a:bodyPr anchor="t" anchorCtr="0" bIns="45720" compatLnSpc="1" lIns="91440" numCol="1" rIns="91440" tIns="45720" vert="horz" wrap="square"/>
              <a:lstStyle/>
              <a:p>
                <a:endParaRPr altLang="en-US" lang="zh-CN"/>
              </a:p>
            </p:txBody>
          </p:sp>
          <p:sp>
            <p:nvSpPr>
              <p:cNvPr id="576" name="Rectangle 1224"/>
              <p:cNvSpPr>
                <a:spLocks noChangeArrowheads="1"/>
              </p:cNvSpPr>
              <p:nvPr/>
            </p:nvSpPr>
            <p:spPr bwMode="auto">
              <a:xfrm>
                <a:off x="5244" y="15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77" name="Rectangle 1225"/>
              <p:cNvSpPr>
                <a:spLocks noChangeArrowheads="1"/>
              </p:cNvSpPr>
              <p:nvPr/>
            </p:nvSpPr>
            <p:spPr bwMode="auto">
              <a:xfrm>
                <a:off x="5286" y="15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78" name="Rectangle 1226"/>
              <p:cNvSpPr>
                <a:spLocks noChangeArrowheads="1"/>
              </p:cNvSpPr>
              <p:nvPr/>
            </p:nvSpPr>
            <p:spPr bwMode="auto">
              <a:xfrm>
                <a:off x="5200" y="161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79" name="Rectangle 1227"/>
              <p:cNvSpPr>
                <a:spLocks noChangeArrowheads="1"/>
              </p:cNvSpPr>
              <p:nvPr/>
            </p:nvSpPr>
            <p:spPr bwMode="auto">
              <a:xfrm>
                <a:off x="5222" y="161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80" name="Rectangle 1228"/>
              <p:cNvSpPr>
                <a:spLocks noChangeArrowheads="1"/>
              </p:cNvSpPr>
              <p:nvPr/>
            </p:nvSpPr>
            <p:spPr bwMode="auto">
              <a:xfrm>
                <a:off x="5266" y="1610"/>
                <a:ext cx="32" cy="32"/>
              </a:xfrm>
              <a:prstGeom prst="rect">
                <a:avLst/>
              </a:prstGeom>
              <a:grpFill/>
              <a:ln>
                <a:noFill/>
              </a:ln>
            </p:spPr>
            <p:txBody>
              <a:bodyPr anchor="t" anchorCtr="0" bIns="45720" compatLnSpc="1" lIns="91440" numCol="1" rIns="91440" tIns="45720" vert="horz" wrap="square"/>
              <a:lstStyle/>
              <a:p>
                <a:endParaRPr altLang="en-US" lang="zh-CN"/>
              </a:p>
            </p:txBody>
          </p:sp>
          <p:sp>
            <p:nvSpPr>
              <p:cNvPr id="581" name="Rectangle 1229"/>
              <p:cNvSpPr>
                <a:spLocks noChangeArrowheads="1"/>
              </p:cNvSpPr>
              <p:nvPr/>
            </p:nvSpPr>
            <p:spPr bwMode="auto">
              <a:xfrm>
                <a:off x="5200" y="166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82" name="Rectangle 1230"/>
              <p:cNvSpPr>
                <a:spLocks noChangeArrowheads="1"/>
              </p:cNvSpPr>
              <p:nvPr/>
            </p:nvSpPr>
            <p:spPr bwMode="auto">
              <a:xfrm>
                <a:off x="5244" y="166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83" name="Rectangle 1231"/>
              <p:cNvSpPr>
                <a:spLocks noChangeArrowheads="1"/>
              </p:cNvSpPr>
              <p:nvPr/>
            </p:nvSpPr>
            <p:spPr bwMode="auto">
              <a:xfrm>
                <a:off x="5264" y="166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584" name="Rectangle 1232"/>
              <p:cNvSpPr>
                <a:spLocks noChangeArrowheads="1"/>
              </p:cNvSpPr>
              <p:nvPr/>
            </p:nvSpPr>
            <p:spPr bwMode="auto">
              <a:xfrm>
                <a:off x="5286" y="166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85" name="Rectangle 1233"/>
              <p:cNvSpPr>
                <a:spLocks noChangeArrowheads="1"/>
              </p:cNvSpPr>
              <p:nvPr/>
            </p:nvSpPr>
            <p:spPr bwMode="auto">
              <a:xfrm>
                <a:off x="5200" y="1722"/>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586" name="Rectangle 1234"/>
              <p:cNvSpPr>
                <a:spLocks noChangeArrowheads="1"/>
              </p:cNvSpPr>
              <p:nvPr/>
            </p:nvSpPr>
            <p:spPr bwMode="auto">
              <a:xfrm>
                <a:off x="5286" y="172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87" name="Rectangle 1235"/>
              <p:cNvSpPr>
                <a:spLocks noChangeArrowheads="1"/>
              </p:cNvSpPr>
              <p:nvPr/>
            </p:nvSpPr>
            <p:spPr bwMode="auto">
              <a:xfrm>
                <a:off x="5178" y="1780"/>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588" name="Rectangle 1236"/>
              <p:cNvSpPr>
                <a:spLocks noChangeArrowheads="1"/>
              </p:cNvSpPr>
              <p:nvPr/>
            </p:nvSpPr>
            <p:spPr bwMode="auto">
              <a:xfrm>
                <a:off x="5286" y="178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589" name="Rectangle 1237"/>
              <p:cNvSpPr>
                <a:spLocks noChangeArrowheads="1"/>
              </p:cNvSpPr>
              <p:nvPr/>
            </p:nvSpPr>
            <p:spPr bwMode="auto">
              <a:xfrm>
                <a:off x="5178" y="1836"/>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590" name="Rectangle 1238"/>
              <p:cNvSpPr>
                <a:spLocks noChangeArrowheads="1"/>
              </p:cNvSpPr>
              <p:nvPr/>
            </p:nvSpPr>
            <p:spPr bwMode="auto">
              <a:xfrm>
                <a:off x="5200" y="1836"/>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591" name="Rectangle 1239"/>
              <p:cNvSpPr>
                <a:spLocks noChangeArrowheads="1"/>
              </p:cNvSpPr>
              <p:nvPr/>
            </p:nvSpPr>
            <p:spPr bwMode="auto">
              <a:xfrm>
                <a:off x="5244" y="1836"/>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592" name="Rectangle 1240"/>
              <p:cNvSpPr>
                <a:spLocks noChangeArrowheads="1"/>
              </p:cNvSpPr>
              <p:nvPr/>
            </p:nvSpPr>
            <p:spPr bwMode="auto">
              <a:xfrm>
                <a:off x="5266" y="1836"/>
                <a:ext cx="32" cy="30"/>
              </a:xfrm>
              <a:prstGeom prst="rect">
                <a:avLst/>
              </a:prstGeom>
              <a:grpFill/>
              <a:ln>
                <a:noFill/>
              </a:ln>
            </p:spPr>
            <p:txBody>
              <a:bodyPr anchor="t" anchorCtr="0" bIns="45720" compatLnSpc="1" lIns="91440" numCol="1" rIns="91440" tIns="45720" vert="horz" wrap="square"/>
              <a:lstStyle/>
              <a:p>
                <a:endParaRPr altLang="en-US" lang="zh-CN"/>
              </a:p>
            </p:txBody>
          </p:sp>
          <p:sp>
            <p:nvSpPr>
              <p:cNvPr id="593" name="Rectangle 1241"/>
              <p:cNvSpPr>
                <a:spLocks noChangeArrowheads="1"/>
              </p:cNvSpPr>
              <p:nvPr/>
            </p:nvSpPr>
            <p:spPr bwMode="auto">
              <a:xfrm>
                <a:off x="5222"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594" name="Rectangle 1242"/>
              <p:cNvSpPr>
                <a:spLocks noChangeArrowheads="1"/>
              </p:cNvSpPr>
              <p:nvPr/>
            </p:nvSpPr>
            <p:spPr bwMode="auto">
              <a:xfrm>
                <a:off x="5264" y="1892"/>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595" name="Rectangle 1243"/>
              <p:cNvSpPr>
                <a:spLocks noChangeArrowheads="1"/>
              </p:cNvSpPr>
              <p:nvPr/>
            </p:nvSpPr>
            <p:spPr bwMode="auto">
              <a:xfrm>
                <a:off x="5286"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596" name="Rectangle 1244"/>
              <p:cNvSpPr>
                <a:spLocks noChangeArrowheads="1"/>
              </p:cNvSpPr>
              <p:nvPr/>
            </p:nvSpPr>
            <p:spPr bwMode="auto">
              <a:xfrm>
                <a:off x="5178" y="1948"/>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597" name="Rectangle 1245"/>
              <p:cNvSpPr>
                <a:spLocks noChangeArrowheads="1"/>
              </p:cNvSpPr>
              <p:nvPr/>
            </p:nvSpPr>
            <p:spPr bwMode="auto">
              <a:xfrm>
                <a:off x="5200"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598" name="Rectangle 1246"/>
              <p:cNvSpPr>
                <a:spLocks noChangeArrowheads="1"/>
              </p:cNvSpPr>
              <p:nvPr/>
            </p:nvSpPr>
            <p:spPr bwMode="auto">
              <a:xfrm>
                <a:off x="5222"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599" name="Rectangle 1247"/>
              <p:cNvSpPr>
                <a:spLocks noChangeArrowheads="1"/>
              </p:cNvSpPr>
              <p:nvPr/>
            </p:nvSpPr>
            <p:spPr bwMode="auto">
              <a:xfrm>
                <a:off x="5286"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600" name="Rectangle 1248"/>
              <p:cNvSpPr>
                <a:spLocks noChangeArrowheads="1"/>
              </p:cNvSpPr>
              <p:nvPr/>
            </p:nvSpPr>
            <p:spPr bwMode="auto">
              <a:xfrm>
                <a:off x="5178" y="200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01" name="Rectangle 1249"/>
              <p:cNvSpPr>
                <a:spLocks noChangeArrowheads="1"/>
              </p:cNvSpPr>
              <p:nvPr/>
            </p:nvSpPr>
            <p:spPr bwMode="auto">
              <a:xfrm>
                <a:off x="5222" y="20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02" name="Rectangle 1250"/>
              <p:cNvSpPr>
                <a:spLocks noChangeArrowheads="1"/>
              </p:cNvSpPr>
              <p:nvPr/>
            </p:nvSpPr>
            <p:spPr bwMode="auto">
              <a:xfrm>
                <a:off x="5264" y="200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03" name="Rectangle 1251"/>
              <p:cNvSpPr>
                <a:spLocks noChangeArrowheads="1"/>
              </p:cNvSpPr>
              <p:nvPr/>
            </p:nvSpPr>
            <p:spPr bwMode="auto">
              <a:xfrm>
                <a:off x="5200"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04" name="Rectangle 1252"/>
              <p:cNvSpPr>
                <a:spLocks noChangeArrowheads="1"/>
              </p:cNvSpPr>
              <p:nvPr/>
            </p:nvSpPr>
            <p:spPr bwMode="auto">
              <a:xfrm>
                <a:off x="5244"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05" name="Rectangle 1253"/>
              <p:cNvSpPr>
                <a:spLocks noChangeArrowheads="1"/>
              </p:cNvSpPr>
              <p:nvPr/>
            </p:nvSpPr>
            <p:spPr bwMode="auto">
              <a:xfrm>
                <a:off x="5286"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06" name="Rectangle 1254"/>
              <p:cNvSpPr>
                <a:spLocks noChangeArrowheads="1"/>
              </p:cNvSpPr>
              <p:nvPr/>
            </p:nvSpPr>
            <p:spPr bwMode="auto">
              <a:xfrm>
                <a:off x="5178" y="2117"/>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07" name="Rectangle 1255"/>
              <p:cNvSpPr>
                <a:spLocks noChangeArrowheads="1"/>
              </p:cNvSpPr>
              <p:nvPr/>
            </p:nvSpPr>
            <p:spPr bwMode="auto">
              <a:xfrm>
                <a:off x="5222" y="211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08" name="Rectangle 1256"/>
              <p:cNvSpPr>
                <a:spLocks noChangeArrowheads="1"/>
              </p:cNvSpPr>
              <p:nvPr/>
            </p:nvSpPr>
            <p:spPr bwMode="auto">
              <a:xfrm>
                <a:off x="5286" y="211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09" name="Rectangle 1257"/>
              <p:cNvSpPr>
                <a:spLocks noChangeArrowheads="1"/>
              </p:cNvSpPr>
              <p:nvPr/>
            </p:nvSpPr>
            <p:spPr bwMode="auto">
              <a:xfrm>
                <a:off x="5092" y="217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10" name="Rectangle 1258"/>
              <p:cNvSpPr>
                <a:spLocks noChangeArrowheads="1"/>
              </p:cNvSpPr>
              <p:nvPr/>
            </p:nvSpPr>
            <p:spPr bwMode="auto">
              <a:xfrm>
                <a:off x="5156" y="217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11" name="Rectangle 1259"/>
              <p:cNvSpPr>
                <a:spLocks noChangeArrowheads="1"/>
              </p:cNvSpPr>
              <p:nvPr/>
            </p:nvSpPr>
            <p:spPr bwMode="auto">
              <a:xfrm>
                <a:off x="5178" y="217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12" name="Rectangle 1260"/>
              <p:cNvSpPr>
                <a:spLocks noChangeArrowheads="1"/>
              </p:cNvSpPr>
              <p:nvPr/>
            </p:nvSpPr>
            <p:spPr bwMode="auto">
              <a:xfrm>
                <a:off x="5222" y="217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13" name="Rectangle 1261"/>
              <p:cNvSpPr>
                <a:spLocks noChangeArrowheads="1"/>
              </p:cNvSpPr>
              <p:nvPr/>
            </p:nvSpPr>
            <p:spPr bwMode="auto">
              <a:xfrm>
                <a:off x="5048" y="22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14" name="Rectangle 1262"/>
              <p:cNvSpPr>
                <a:spLocks noChangeArrowheads="1"/>
              </p:cNvSpPr>
              <p:nvPr/>
            </p:nvSpPr>
            <p:spPr bwMode="auto">
              <a:xfrm>
                <a:off x="5070" y="22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15" name="Rectangle 1263"/>
              <p:cNvSpPr>
                <a:spLocks noChangeArrowheads="1"/>
              </p:cNvSpPr>
              <p:nvPr/>
            </p:nvSpPr>
            <p:spPr bwMode="auto">
              <a:xfrm>
                <a:off x="5134" y="22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16" name="Rectangle 1264"/>
              <p:cNvSpPr>
                <a:spLocks noChangeArrowheads="1"/>
              </p:cNvSpPr>
              <p:nvPr/>
            </p:nvSpPr>
            <p:spPr bwMode="auto">
              <a:xfrm>
                <a:off x="5178" y="22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17" name="Rectangle 1265"/>
              <p:cNvSpPr>
                <a:spLocks noChangeArrowheads="1"/>
              </p:cNvSpPr>
              <p:nvPr/>
            </p:nvSpPr>
            <p:spPr bwMode="auto">
              <a:xfrm>
                <a:off x="5286" y="22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18" name="Rectangle 1266"/>
              <p:cNvSpPr>
                <a:spLocks noChangeArrowheads="1"/>
              </p:cNvSpPr>
              <p:nvPr/>
            </p:nvSpPr>
            <p:spPr bwMode="auto">
              <a:xfrm>
                <a:off x="5156"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19" name="Rectangle 1267"/>
              <p:cNvSpPr>
                <a:spLocks noChangeArrowheads="1"/>
              </p:cNvSpPr>
              <p:nvPr/>
            </p:nvSpPr>
            <p:spPr bwMode="auto">
              <a:xfrm>
                <a:off x="5114"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0" name="Rectangle 1268"/>
              <p:cNvSpPr>
                <a:spLocks noChangeArrowheads="1"/>
              </p:cNvSpPr>
              <p:nvPr/>
            </p:nvSpPr>
            <p:spPr bwMode="auto">
              <a:xfrm>
                <a:off x="5264" y="22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21" name="Rectangle 1269"/>
              <p:cNvSpPr>
                <a:spLocks noChangeArrowheads="1"/>
              </p:cNvSpPr>
              <p:nvPr/>
            </p:nvSpPr>
            <p:spPr bwMode="auto">
              <a:xfrm>
                <a:off x="5286"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2" name="Rectangle 1270"/>
              <p:cNvSpPr>
                <a:spLocks noChangeArrowheads="1"/>
              </p:cNvSpPr>
              <p:nvPr/>
            </p:nvSpPr>
            <p:spPr bwMode="auto">
              <a:xfrm>
                <a:off x="5200" y="23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3" name="Rectangle 1271"/>
              <p:cNvSpPr>
                <a:spLocks noChangeArrowheads="1"/>
              </p:cNvSpPr>
              <p:nvPr/>
            </p:nvSpPr>
            <p:spPr bwMode="auto">
              <a:xfrm>
                <a:off x="5092" y="23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4" name="Rectangle 1272"/>
              <p:cNvSpPr>
                <a:spLocks noChangeArrowheads="1"/>
              </p:cNvSpPr>
              <p:nvPr/>
            </p:nvSpPr>
            <p:spPr bwMode="auto">
              <a:xfrm>
                <a:off x="5244" y="23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5" name="Rectangle 1273"/>
              <p:cNvSpPr>
                <a:spLocks noChangeArrowheads="1"/>
              </p:cNvSpPr>
              <p:nvPr/>
            </p:nvSpPr>
            <p:spPr bwMode="auto">
              <a:xfrm>
                <a:off x="5286" y="23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6" name="Rectangle 1274"/>
              <p:cNvSpPr>
                <a:spLocks noChangeArrowheads="1"/>
              </p:cNvSpPr>
              <p:nvPr/>
            </p:nvSpPr>
            <p:spPr bwMode="auto">
              <a:xfrm>
                <a:off x="5048" y="23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27" name="Rectangle 1275"/>
              <p:cNvSpPr>
                <a:spLocks noChangeArrowheads="1"/>
              </p:cNvSpPr>
              <p:nvPr/>
            </p:nvSpPr>
            <p:spPr bwMode="auto">
              <a:xfrm>
                <a:off x="5114"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8" name="Rectangle 1276"/>
              <p:cNvSpPr>
                <a:spLocks noChangeArrowheads="1"/>
              </p:cNvSpPr>
              <p:nvPr/>
            </p:nvSpPr>
            <p:spPr bwMode="auto">
              <a:xfrm>
                <a:off x="5070"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9" name="Rectangle 1277"/>
              <p:cNvSpPr>
                <a:spLocks noChangeArrowheads="1"/>
              </p:cNvSpPr>
              <p:nvPr/>
            </p:nvSpPr>
            <p:spPr bwMode="auto">
              <a:xfrm>
                <a:off x="5222"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0" name="Rectangle 1278"/>
              <p:cNvSpPr>
                <a:spLocks noChangeArrowheads="1"/>
              </p:cNvSpPr>
              <p:nvPr/>
            </p:nvSpPr>
            <p:spPr bwMode="auto">
              <a:xfrm>
                <a:off x="5244"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1" name="Rectangle 1279"/>
              <p:cNvSpPr>
                <a:spLocks noChangeArrowheads="1"/>
              </p:cNvSpPr>
              <p:nvPr/>
            </p:nvSpPr>
            <p:spPr bwMode="auto">
              <a:xfrm>
                <a:off x="5048" y="24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32" name="Rectangle 1280"/>
              <p:cNvSpPr>
                <a:spLocks noChangeArrowheads="1"/>
              </p:cNvSpPr>
              <p:nvPr/>
            </p:nvSpPr>
            <p:spPr bwMode="auto">
              <a:xfrm>
                <a:off x="5200" y="24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3" name="Rectangle 1281"/>
              <p:cNvSpPr>
                <a:spLocks noChangeArrowheads="1"/>
              </p:cNvSpPr>
              <p:nvPr/>
            </p:nvSpPr>
            <p:spPr bwMode="auto">
              <a:xfrm>
                <a:off x="5114" y="24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4" name="Rectangle 1282"/>
              <p:cNvSpPr>
                <a:spLocks noChangeArrowheads="1"/>
              </p:cNvSpPr>
              <p:nvPr/>
            </p:nvSpPr>
            <p:spPr bwMode="auto">
              <a:xfrm>
                <a:off x="5156" y="24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5" name="Rectangle 1283"/>
              <p:cNvSpPr>
                <a:spLocks noChangeArrowheads="1"/>
              </p:cNvSpPr>
              <p:nvPr/>
            </p:nvSpPr>
            <p:spPr bwMode="auto">
              <a:xfrm>
                <a:off x="5286" y="24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6" name="Rectangle 1284"/>
              <p:cNvSpPr>
                <a:spLocks noChangeArrowheads="1"/>
              </p:cNvSpPr>
              <p:nvPr/>
            </p:nvSpPr>
            <p:spPr bwMode="auto">
              <a:xfrm>
                <a:off x="5048" y="247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37" name="Rectangle 1285"/>
              <p:cNvSpPr>
                <a:spLocks noChangeArrowheads="1"/>
              </p:cNvSpPr>
              <p:nvPr/>
            </p:nvSpPr>
            <p:spPr bwMode="auto">
              <a:xfrm>
                <a:off x="5200" y="247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8" name="Rectangle 1286"/>
              <p:cNvSpPr>
                <a:spLocks noChangeArrowheads="1"/>
              </p:cNvSpPr>
              <p:nvPr/>
            </p:nvSpPr>
            <p:spPr bwMode="auto">
              <a:xfrm>
                <a:off x="5114" y="247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9" name="Rectangle 1287"/>
              <p:cNvSpPr>
                <a:spLocks noChangeArrowheads="1"/>
              </p:cNvSpPr>
              <p:nvPr/>
            </p:nvSpPr>
            <p:spPr bwMode="auto">
              <a:xfrm>
                <a:off x="5178" y="247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40" name="Rectangle 1288"/>
              <p:cNvSpPr>
                <a:spLocks noChangeArrowheads="1"/>
              </p:cNvSpPr>
              <p:nvPr/>
            </p:nvSpPr>
            <p:spPr bwMode="auto">
              <a:xfrm>
                <a:off x="5286" y="247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41" name="Rectangle 1289"/>
              <p:cNvSpPr>
                <a:spLocks noChangeArrowheads="1"/>
              </p:cNvSpPr>
              <p:nvPr/>
            </p:nvSpPr>
            <p:spPr bwMode="auto">
              <a:xfrm>
                <a:off x="5200" y="2525"/>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642" name="Rectangle 1290"/>
              <p:cNvSpPr>
                <a:spLocks noChangeArrowheads="1"/>
              </p:cNvSpPr>
              <p:nvPr/>
            </p:nvSpPr>
            <p:spPr bwMode="auto">
              <a:xfrm>
                <a:off x="5092" y="2525"/>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643" name="Rectangle 1291"/>
              <p:cNvSpPr>
                <a:spLocks noChangeArrowheads="1"/>
              </p:cNvSpPr>
              <p:nvPr/>
            </p:nvSpPr>
            <p:spPr bwMode="auto">
              <a:xfrm>
                <a:off x="5156" y="2525"/>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644" name="Rectangle 1292"/>
              <p:cNvSpPr>
                <a:spLocks noChangeArrowheads="1"/>
              </p:cNvSpPr>
              <p:nvPr/>
            </p:nvSpPr>
            <p:spPr bwMode="auto">
              <a:xfrm>
                <a:off x="5048" y="25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45" name="Rectangle 1293"/>
              <p:cNvSpPr>
                <a:spLocks noChangeArrowheads="1"/>
              </p:cNvSpPr>
              <p:nvPr/>
            </p:nvSpPr>
            <p:spPr bwMode="auto">
              <a:xfrm>
                <a:off x="5156" y="25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46" name="Rectangle 1294"/>
              <p:cNvSpPr>
                <a:spLocks noChangeArrowheads="1"/>
              </p:cNvSpPr>
              <p:nvPr/>
            </p:nvSpPr>
            <p:spPr bwMode="auto">
              <a:xfrm>
                <a:off x="5286" y="25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47" name="Rectangle 1295"/>
              <p:cNvSpPr>
                <a:spLocks noChangeArrowheads="1"/>
              </p:cNvSpPr>
              <p:nvPr/>
            </p:nvSpPr>
            <p:spPr bwMode="auto">
              <a:xfrm>
                <a:off x="5200" y="2623"/>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648" name="Rectangle 1296"/>
              <p:cNvSpPr>
                <a:spLocks noChangeArrowheads="1"/>
              </p:cNvSpPr>
              <p:nvPr/>
            </p:nvSpPr>
            <p:spPr bwMode="auto">
              <a:xfrm>
                <a:off x="5114" y="2623"/>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649" name="Rectangle 1297"/>
              <p:cNvSpPr>
                <a:spLocks noChangeArrowheads="1"/>
              </p:cNvSpPr>
              <p:nvPr/>
            </p:nvSpPr>
            <p:spPr bwMode="auto">
              <a:xfrm>
                <a:off x="5048" y="267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50" name="Rectangle 1298"/>
              <p:cNvSpPr>
                <a:spLocks noChangeArrowheads="1"/>
              </p:cNvSpPr>
              <p:nvPr/>
            </p:nvSpPr>
            <p:spPr bwMode="auto">
              <a:xfrm>
                <a:off x="5156" y="267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51" name="Rectangle 1299"/>
              <p:cNvSpPr>
                <a:spLocks noChangeArrowheads="1"/>
              </p:cNvSpPr>
              <p:nvPr/>
            </p:nvSpPr>
            <p:spPr bwMode="auto">
              <a:xfrm>
                <a:off x="5286" y="267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52" name="Rectangle 1300"/>
              <p:cNvSpPr>
                <a:spLocks noChangeArrowheads="1"/>
              </p:cNvSpPr>
              <p:nvPr/>
            </p:nvSpPr>
            <p:spPr bwMode="auto">
              <a:xfrm>
                <a:off x="5048" y="273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53" name="Rectangle 1301"/>
              <p:cNvSpPr>
                <a:spLocks noChangeArrowheads="1"/>
              </p:cNvSpPr>
              <p:nvPr/>
            </p:nvSpPr>
            <p:spPr bwMode="auto">
              <a:xfrm>
                <a:off x="5286" y="273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54" name="Rectangle 1302"/>
              <p:cNvSpPr>
                <a:spLocks noChangeArrowheads="1"/>
              </p:cNvSpPr>
              <p:nvPr/>
            </p:nvSpPr>
            <p:spPr bwMode="auto">
              <a:xfrm>
                <a:off x="5156" y="27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55" name="Rectangle 1303"/>
              <p:cNvSpPr>
                <a:spLocks noChangeArrowheads="1"/>
              </p:cNvSpPr>
              <p:nvPr/>
            </p:nvSpPr>
            <p:spPr bwMode="auto">
              <a:xfrm>
                <a:off x="5286" y="27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56" name="Rectangle 1304"/>
              <p:cNvSpPr>
                <a:spLocks noChangeArrowheads="1"/>
              </p:cNvSpPr>
              <p:nvPr/>
            </p:nvSpPr>
            <p:spPr bwMode="auto">
              <a:xfrm>
                <a:off x="5048" y="284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57" name="Rectangle 1305"/>
              <p:cNvSpPr>
                <a:spLocks noChangeArrowheads="1"/>
              </p:cNvSpPr>
              <p:nvPr/>
            </p:nvSpPr>
            <p:spPr bwMode="auto">
              <a:xfrm>
                <a:off x="5178" y="284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58" name="Rectangle 1306"/>
              <p:cNvSpPr>
                <a:spLocks noChangeArrowheads="1"/>
              </p:cNvSpPr>
              <p:nvPr/>
            </p:nvSpPr>
            <p:spPr bwMode="auto">
              <a:xfrm>
                <a:off x="5156" y="290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59" name="Rectangle 1307"/>
              <p:cNvSpPr>
                <a:spLocks noChangeArrowheads="1"/>
              </p:cNvSpPr>
              <p:nvPr/>
            </p:nvSpPr>
            <p:spPr bwMode="auto">
              <a:xfrm>
                <a:off x="5156" y="2956"/>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660" name="Rectangle 1308"/>
              <p:cNvSpPr>
                <a:spLocks noChangeArrowheads="1"/>
              </p:cNvSpPr>
              <p:nvPr/>
            </p:nvSpPr>
            <p:spPr bwMode="auto">
              <a:xfrm>
                <a:off x="5286" y="290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61" name="Freeform 1309"/>
              <p:cNvSpPr/>
              <p:nvPr/>
            </p:nvSpPr>
            <p:spPr bwMode="auto">
              <a:xfrm>
                <a:off x="5320" y="937"/>
                <a:ext cx="154" cy="348"/>
              </a:xfrm>
              <a:custGeom>
                <a:gdLst>
                  <a:gd fmla="*/ 0 w 154" name="T0"/>
                  <a:gd fmla="*/ 0 h 348" name="T1"/>
                  <a:gd fmla="*/ 0 w 154" name="T2"/>
                  <a:gd fmla="*/ 30 h 348" name="T3"/>
                  <a:gd fmla="*/ 154 w 154" name="T4"/>
                  <a:gd fmla="*/ 348 h 348" name="T5"/>
                  <a:gd fmla="*/ 154 w 154" name="T6"/>
                  <a:gd fmla="*/ 334 h 348" name="T7"/>
                  <a:gd fmla="*/ 0 w 154" name="T8"/>
                  <a:gd fmla="*/ 0 h 348" name="T9"/>
                </a:gdLst>
                <a:cxnLst>
                  <a:cxn ang="0">
                    <a:pos x="T0" y="T1"/>
                  </a:cxn>
                  <a:cxn ang="0">
                    <a:pos x="T2" y="T3"/>
                  </a:cxn>
                  <a:cxn ang="0">
                    <a:pos x="T4" y="T5"/>
                  </a:cxn>
                  <a:cxn ang="0">
                    <a:pos x="T6" y="T7"/>
                  </a:cxn>
                  <a:cxn ang="0">
                    <a:pos x="T8" y="T9"/>
                  </a:cxn>
                </a:cxnLst>
                <a:rect b="b" l="0" r="r" t="0"/>
                <a:pathLst>
                  <a:path h="348" w="154">
                    <a:moveTo>
                      <a:pt x="0" y="0"/>
                    </a:moveTo>
                    <a:lnTo>
                      <a:pt x="0" y="30"/>
                    </a:lnTo>
                    <a:lnTo>
                      <a:pt x="154" y="348"/>
                    </a:lnTo>
                    <a:lnTo>
                      <a:pt x="154" y="33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62" name="Freeform 1310"/>
              <p:cNvSpPr/>
              <p:nvPr/>
            </p:nvSpPr>
            <p:spPr bwMode="auto">
              <a:xfrm>
                <a:off x="5320" y="993"/>
                <a:ext cx="54" cy="136"/>
              </a:xfrm>
              <a:custGeom>
                <a:gdLst>
                  <a:gd fmla="*/ 0 w 54" name="T0"/>
                  <a:gd fmla="*/ 0 h 136" name="T1"/>
                  <a:gd fmla="*/ 54 w 54" name="T2"/>
                  <a:gd fmla="*/ 110 h 136" name="T3"/>
                  <a:gd fmla="*/ 54 w 54" name="T4"/>
                  <a:gd fmla="*/ 136 h 136" name="T5"/>
                  <a:gd fmla="*/ 0 w 54" name="T6"/>
                  <a:gd fmla="*/ 30 h 136" name="T7"/>
                  <a:gd fmla="*/ 0 w 54" name="T8"/>
                  <a:gd fmla="*/ 0 h 136" name="T9"/>
                </a:gdLst>
                <a:cxnLst>
                  <a:cxn ang="0">
                    <a:pos x="T0" y="T1"/>
                  </a:cxn>
                  <a:cxn ang="0">
                    <a:pos x="T2" y="T3"/>
                  </a:cxn>
                  <a:cxn ang="0">
                    <a:pos x="T4" y="T5"/>
                  </a:cxn>
                  <a:cxn ang="0">
                    <a:pos x="T6" y="T7"/>
                  </a:cxn>
                  <a:cxn ang="0">
                    <a:pos x="T8" y="T9"/>
                  </a:cxn>
                </a:cxnLst>
                <a:rect b="b" l="0" r="r" t="0"/>
                <a:pathLst>
                  <a:path h="136" w="54">
                    <a:moveTo>
                      <a:pt x="0" y="0"/>
                    </a:moveTo>
                    <a:lnTo>
                      <a:pt x="54" y="110"/>
                    </a:lnTo>
                    <a:lnTo>
                      <a:pt x="54" y="136"/>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63" name="Freeform 1311"/>
              <p:cNvSpPr/>
              <p:nvPr/>
            </p:nvSpPr>
            <p:spPr bwMode="auto">
              <a:xfrm>
                <a:off x="5390" y="1135"/>
                <a:ext cx="48" cy="118"/>
              </a:xfrm>
              <a:custGeom>
                <a:gdLst>
                  <a:gd fmla="*/ 0 w 48" name="T0"/>
                  <a:gd fmla="*/ 0 h 118" name="T1"/>
                  <a:gd fmla="*/ 48 w 48" name="T2"/>
                  <a:gd fmla="*/ 98 h 118" name="T3"/>
                  <a:gd fmla="*/ 48 w 48" name="T4"/>
                  <a:gd fmla="*/ 118 h 118" name="T5"/>
                  <a:gd fmla="*/ 0 w 48" name="T6"/>
                  <a:gd fmla="*/ 24 h 118" name="T7"/>
                  <a:gd fmla="*/ 0 w 48" name="T8"/>
                  <a:gd fmla="*/ 0 h 118" name="T9"/>
                </a:gdLst>
                <a:cxnLst>
                  <a:cxn ang="0">
                    <a:pos x="T0" y="T1"/>
                  </a:cxn>
                  <a:cxn ang="0">
                    <a:pos x="T2" y="T3"/>
                  </a:cxn>
                  <a:cxn ang="0">
                    <a:pos x="T4" y="T5"/>
                  </a:cxn>
                  <a:cxn ang="0">
                    <a:pos x="T6" y="T7"/>
                  </a:cxn>
                  <a:cxn ang="0">
                    <a:pos x="T8" y="T9"/>
                  </a:cxn>
                </a:cxnLst>
                <a:rect b="b" l="0" r="r" t="0"/>
                <a:pathLst>
                  <a:path h="118" w="48">
                    <a:moveTo>
                      <a:pt x="0" y="0"/>
                    </a:moveTo>
                    <a:lnTo>
                      <a:pt x="48" y="98"/>
                    </a:lnTo>
                    <a:lnTo>
                      <a:pt x="48" y="118"/>
                    </a:lnTo>
                    <a:lnTo>
                      <a:pt x="0"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64" name="Freeform 1312"/>
              <p:cNvSpPr/>
              <p:nvPr/>
            </p:nvSpPr>
            <p:spPr bwMode="auto">
              <a:xfrm>
                <a:off x="5454" y="1265"/>
                <a:ext cx="20" cy="57"/>
              </a:xfrm>
              <a:custGeom>
                <a:gdLst>
                  <a:gd fmla="*/ 20 w 20" name="T0"/>
                  <a:gd fmla="*/ 41 h 57" name="T1"/>
                  <a:gd fmla="*/ 20 w 20" name="T2"/>
                  <a:gd fmla="*/ 57 h 57" name="T3"/>
                  <a:gd fmla="*/ 0 w 20" name="T4"/>
                  <a:gd fmla="*/ 18 h 57" name="T5"/>
                  <a:gd fmla="*/ 0 w 20" name="T6"/>
                  <a:gd fmla="*/ 0 h 57" name="T7"/>
                  <a:gd fmla="*/ 20 w 20" name="T8"/>
                  <a:gd fmla="*/ 41 h 57" name="T9"/>
                </a:gdLst>
                <a:cxnLst>
                  <a:cxn ang="0">
                    <a:pos x="T0" y="T1"/>
                  </a:cxn>
                  <a:cxn ang="0">
                    <a:pos x="T2" y="T3"/>
                  </a:cxn>
                  <a:cxn ang="0">
                    <a:pos x="T4" y="T5"/>
                  </a:cxn>
                  <a:cxn ang="0">
                    <a:pos x="T6" y="T7"/>
                  </a:cxn>
                  <a:cxn ang="0">
                    <a:pos x="T8" y="T9"/>
                  </a:cxn>
                </a:cxnLst>
                <a:rect b="b" l="0" r="r" t="0"/>
                <a:pathLst>
                  <a:path h="57" w="20">
                    <a:moveTo>
                      <a:pt x="20" y="41"/>
                    </a:moveTo>
                    <a:lnTo>
                      <a:pt x="20" y="57"/>
                    </a:lnTo>
                    <a:lnTo>
                      <a:pt x="0" y="18"/>
                    </a:lnTo>
                    <a:lnTo>
                      <a:pt x="0" y="0"/>
                    </a:lnTo>
                    <a:lnTo>
                      <a:pt x="20" y="41"/>
                    </a:lnTo>
                    <a:close/>
                  </a:path>
                </a:pathLst>
              </a:custGeom>
              <a:grpFill/>
              <a:ln>
                <a:noFill/>
              </a:ln>
            </p:spPr>
            <p:txBody>
              <a:bodyPr anchor="t" anchorCtr="0" bIns="45720" compatLnSpc="1" lIns="91440" numCol="1" rIns="91440" tIns="45720" vert="horz" wrap="square"/>
              <a:lstStyle/>
              <a:p>
                <a:endParaRPr altLang="en-US" lang="zh-CN"/>
              </a:p>
            </p:txBody>
          </p:sp>
          <p:sp>
            <p:nvSpPr>
              <p:cNvPr id="665" name="Freeform 1313"/>
              <p:cNvSpPr/>
              <p:nvPr/>
            </p:nvSpPr>
            <p:spPr bwMode="auto">
              <a:xfrm>
                <a:off x="5320" y="1049"/>
                <a:ext cx="154" cy="307"/>
              </a:xfrm>
              <a:custGeom>
                <a:gdLst>
                  <a:gd fmla="*/ 0 w 154" name="T0"/>
                  <a:gd fmla="*/ 0 h 307" name="T1"/>
                  <a:gd fmla="*/ 0 w 154" name="T2"/>
                  <a:gd fmla="*/ 32 h 307" name="T3"/>
                  <a:gd fmla="*/ 154 w 154" name="T4"/>
                  <a:gd fmla="*/ 307 h 307" name="T5"/>
                  <a:gd fmla="*/ 154 w 154" name="T6"/>
                  <a:gd fmla="*/ 291 h 307" name="T7"/>
                  <a:gd fmla="*/ 0 w 154" name="T8"/>
                  <a:gd fmla="*/ 0 h 307" name="T9"/>
                </a:gdLst>
                <a:cxnLst>
                  <a:cxn ang="0">
                    <a:pos x="T0" y="T1"/>
                  </a:cxn>
                  <a:cxn ang="0">
                    <a:pos x="T2" y="T3"/>
                  </a:cxn>
                  <a:cxn ang="0">
                    <a:pos x="T4" y="T5"/>
                  </a:cxn>
                  <a:cxn ang="0">
                    <a:pos x="T6" y="T7"/>
                  </a:cxn>
                  <a:cxn ang="0">
                    <a:pos x="T8" y="T9"/>
                  </a:cxn>
                </a:cxnLst>
                <a:rect b="b" l="0" r="r" t="0"/>
                <a:pathLst>
                  <a:path h="307" w="154">
                    <a:moveTo>
                      <a:pt x="0" y="0"/>
                    </a:moveTo>
                    <a:lnTo>
                      <a:pt x="0" y="32"/>
                    </a:lnTo>
                    <a:lnTo>
                      <a:pt x="154" y="307"/>
                    </a:lnTo>
                    <a:lnTo>
                      <a:pt x="154" y="291"/>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66" name="Freeform 1314"/>
              <p:cNvSpPr/>
              <p:nvPr/>
            </p:nvSpPr>
            <p:spPr bwMode="auto">
              <a:xfrm>
                <a:off x="5320" y="1105"/>
                <a:ext cx="16" cy="60"/>
              </a:xfrm>
              <a:custGeom>
                <a:gdLst>
                  <a:gd fmla="*/ 0 w 16" name="T0"/>
                  <a:gd fmla="*/ 0 h 60" name="T1"/>
                  <a:gd fmla="*/ 16 w 16" name="T2"/>
                  <a:gd fmla="*/ 30 h 60" name="T3"/>
                  <a:gd fmla="*/ 16 w 16" name="T4"/>
                  <a:gd fmla="*/ 60 h 60" name="T5"/>
                  <a:gd fmla="*/ 0 w 16" name="T6"/>
                  <a:gd fmla="*/ 32 h 60" name="T7"/>
                  <a:gd fmla="*/ 0 w 16" name="T8"/>
                  <a:gd fmla="*/ 0 h 60" name="T9"/>
                </a:gdLst>
                <a:cxnLst>
                  <a:cxn ang="0">
                    <a:pos x="T0" y="T1"/>
                  </a:cxn>
                  <a:cxn ang="0">
                    <a:pos x="T2" y="T3"/>
                  </a:cxn>
                  <a:cxn ang="0">
                    <a:pos x="T4" y="T5"/>
                  </a:cxn>
                  <a:cxn ang="0">
                    <a:pos x="T6" y="T7"/>
                  </a:cxn>
                  <a:cxn ang="0">
                    <a:pos x="T8" y="T9"/>
                  </a:cxn>
                </a:cxnLst>
                <a:rect b="b" l="0" r="r" t="0"/>
                <a:pathLst>
                  <a:path h="60" w="16">
                    <a:moveTo>
                      <a:pt x="0" y="0"/>
                    </a:moveTo>
                    <a:lnTo>
                      <a:pt x="16" y="30"/>
                    </a:lnTo>
                    <a:lnTo>
                      <a:pt x="16" y="60"/>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67" name="Freeform 1315"/>
              <p:cNvSpPr/>
              <p:nvPr/>
            </p:nvSpPr>
            <p:spPr bwMode="auto">
              <a:xfrm>
                <a:off x="5352" y="1161"/>
                <a:ext cx="34" cy="86"/>
              </a:xfrm>
              <a:custGeom>
                <a:gdLst>
                  <a:gd fmla="*/ 34 w 34" name="T0"/>
                  <a:gd fmla="*/ 62 h 86" name="T1"/>
                  <a:gd fmla="*/ 34 w 34" name="T2"/>
                  <a:gd fmla="*/ 86 h 86" name="T3"/>
                  <a:gd fmla="*/ 0 w 34" name="T4"/>
                  <a:gd fmla="*/ 28 h 86" name="T5"/>
                  <a:gd fmla="*/ 0 w 34" name="T6"/>
                  <a:gd fmla="*/ 0 h 86" name="T7"/>
                  <a:gd fmla="*/ 34 w 34" name="T8"/>
                  <a:gd fmla="*/ 62 h 86" name="T9"/>
                </a:gdLst>
                <a:cxnLst>
                  <a:cxn ang="0">
                    <a:pos x="T0" y="T1"/>
                  </a:cxn>
                  <a:cxn ang="0">
                    <a:pos x="T2" y="T3"/>
                  </a:cxn>
                  <a:cxn ang="0">
                    <a:pos x="T4" y="T5"/>
                  </a:cxn>
                  <a:cxn ang="0">
                    <a:pos x="T6" y="T7"/>
                  </a:cxn>
                  <a:cxn ang="0">
                    <a:pos x="T8" y="T9"/>
                  </a:cxn>
                </a:cxnLst>
                <a:rect b="b" l="0" r="r" t="0"/>
                <a:pathLst>
                  <a:path h="86" w="34">
                    <a:moveTo>
                      <a:pt x="34" y="62"/>
                    </a:moveTo>
                    <a:lnTo>
                      <a:pt x="34" y="86"/>
                    </a:lnTo>
                    <a:lnTo>
                      <a:pt x="0" y="28"/>
                    </a:lnTo>
                    <a:lnTo>
                      <a:pt x="0" y="0"/>
                    </a:lnTo>
                    <a:lnTo>
                      <a:pt x="34" y="62"/>
                    </a:lnTo>
                    <a:close/>
                  </a:path>
                </a:pathLst>
              </a:custGeom>
              <a:grpFill/>
              <a:ln>
                <a:noFill/>
              </a:ln>
            </p:spPr>
            <p:txBody>
              <a:bodyPr anchor="t" anchorCtr="0" bIns="45720" compatLnSpc="1" lIns="91440" numCol="1" rIns="91440" tIns="45720" vert="horz" wrap="square"/>
              <a:lstStyle/>
              <a:p>
                <a:endParaRPr altLang="en-US" lang="zh-CN"/>
              </a:p>
            </p:txBody>
          </p:sp>
          <p:sp>
            <p:nvSpPr>
              <p:cNvPr id="668" name="Freeform 1316"/>
              <p:cNvSpPr/>
              <p:nvPr/>
            </p:nvSpPr>
            <p:spPr bwMode="auto">
              <a:xfrm>
                <a:off x="5402" y="1249"/>
                <a:ext cx="24" cy="65"/>
              </a:xfrm>
              <a:custGeom>
                <a:gdLst>
                  <a:gd fmla="*/ 24 w 24" name="T0"/>
                  <a:gd fmla="*/ 42 h 65" name="T1"/>
                  <a:gd fmla="*/ 24 w 24" name="T2"/>
                  <a:gd fmla="*/ 65 h 65" name="T3"/>
                  <a:gd fmla="*/ 0 w 24" name="T4"/>
                  <a:gd fmla="*/ 24 h 65" name="T5"/>
                  <a:gd fmla="*/ 0 w 24" name="T6"/>
                  <a:gd fmla="*/ 0 h 65" name="T7"/>
                  <a:gd fmla="*/ 24 w 24" name="T8"/>
                  <a:gd fmla="*/ 42 h 65" name="T9"/>
                </a:gdLst>
                <a:cxnLst>
                  <a:cxn ang="0">
                    <a:pos x="T0" y="T1"/>
                  </a:cxn>
                  <a:cxn ang="0">
                    <a:pos x="T2" y="T3"/>
                  </a:cxn>
                  <a:cxn ang="0">
                    <a:pos x="T4" y="T5"/>
                  </a:cxn>
                  <a:cxn ang="0">
                    <a:pos x="T6" y="T7"/>
                  </a:cxn>
                  <a:cxn ang="0">
                    <a:pos x="T8" y="T9"/>
                  </a:cxn>
                </a:cxnLst>
                <a:rect b="b" l="0" r="r" t="0"/>
                <a:pathLst>
                  <a:path h="65" w="24">
                    <a:moveTo>
                      <a:pt x="24" y="42"/>
                    </a:moveTo>
                    <a:lnTo>
                      <a:pt x="24" y="65"/>
                    </a:lnTo>
                    <a:lnTo>
                      <a:pt x="0" y="24"/>
                    </a:lnTo>
                    <a:lnTo>
                      <a:pt x="0" y="0"/>
                    </a:lnTo>
                    <a:lnTo>
                      <a:pt x="24" y="42"/>
                    </a:lnTo>
                    <a:close/>
                  </a:path>
                </a:pathLst>
              </a:custGeom>
              <a:grpFill/>
              <a:ln>
                <a:noFill/>
              </a:ln>
            </p:spPr>
            <p:txBody>
              <a:bodyPr anchor="t" anchorCtr="0" bIns="45720" compatLnSpc="1" lIns="91440" numCol="1" rIns="91440" tIns="45720" vert="horz" wrap="square"/>
              <a:lstStyle/>
              <a:p>
                <a:endParaRPr altLang="en-US" lang="zh-CN"/>
              </a:p>
            </p:txBody>
          </p:sp>
          <p:sp>
            <p:nvSpPr>
              <p:cNvPr id="669" name="Freeform 1317"/>
              <p:cNvSpPr/>
              <p:nvPr/>
            </p:nvSpPr>
            <p:spPr bwMode="auto">
              <a:xfrm>
                <a:off x="5440" y="1320"/>
                <a:ext cx="10" cy="34"/>
              </a:xfrm>
              <a:custGeom>
                <a:gdLst>
                  <a:gd fmla="*/ 0 w 10" name="T0"/>
                  <a:gd fmla="*/ 0 h 34" name="T1"/>
                  <a:gd fmla="*/ 10 w 10" name="T2"/>
                  <a:gd fmla="*/ 16 h 34" name="T3"/>
                  <a:gd fmla="*/ 10 w 10" name="T4"/>
                  <a:gd fmla="*/ 34 h 34" name="T5"/>
                  <a:gd fmla="*/ 0 w 10" name="T6"/>
                  <a:gd fmla="*/ 18 h 34" name="T7"/>
                  <a:gd fmla="*/ 0 w 10" name="T8"/>
                  <a:gd fmla="*/ 0 h 34" name="T9"/>
                </a:gdLst>
                <a:cxnLst>
                  <a:cxn ang="0">
                    <a:pos x="T0" y="T1"/>
                  </a:cxn>
                  <a:cxn ang="0">
                    <a:pos x="T2" y="T3"/>
                  </a:cxn>
                  <a:cxn ang="0">
                    <a:pos x="T4" y="T5"/>
                  </a:cxn>
                  <a:cxn ang="0">
                    <a:pos x="T6" y="T7"/>
                  </a:cxn>
                  <a:cxn ang="0">
                    <a:pos x="T8" y="T9"/>
                  </a:cxn>
                </a:cxnLst>
                <a:rect b="b" l="0" r="r" t="0"/>
                <a:pathLst>
                  <a:path h="34" w="10">
                    <a:moveTo>
                      <a:pt x="0" y="0"/>
                    </a:moveTo>
                    <a:lnTo>
                      <a:pt x="10" y="16"/>
                    </a:lnTo>
                    <a:lnTo>
                      <a:pt x="10" y="34"/>
                    </a:lnTo>
                    <a:lnTo>
                      <a:pt x="0" y="1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70" name="Freeform 1318"/>
              <p:cNvSpPr/>
              <p:nvPr/>
            </p:nvSpPr>
            <p:spPr bwMode="auto">
              <a:xfrm>
                <a:off x="5466" y="1364"/>
                <a:ext cx="8" cy="30"/>
              </a:xfrm>
              <a:custGeom>
                <a:gdLst>
                  <a:gd fmla="*/ 8 w 8" name="T0"/>
                  <a:gd fmla="*/ 14 h 30" name="T1"/>
                  <a:gd fmla="*/ 8 w 8" name="T2"/>
                  <a:gd fmla="*/ 30 h 30" name="T3"/>
                  <a:gd fmla="*/ 0 w 8" name="T4"/>
                  <a:gd fmla="*/ 16 h 30" name="T5"/>
                  <a:gd fmla="*/ 0 w 8" name="T6"/>
                  <a:gd fmla="*/ 0 h 30" name="T7"/>
                  <a:gd fmla="*/ 8 w 8" name="T8"/>
                  <a:gd fmla="*/ 14 h 30" name="T9"/>
                </a:gdLst>
                <a:cxnLst>
                  <a:cxn ang="0">
                    <a:pos x="T0" y="T1"/>
                  </a:cxn>
                  <a:cxn ang="0">
                    <a:pos x="T2" y="T3"/>
                  </a:cxn>
                  <a:cxn ang="0">
                    <a:pos x="T4" y="T5"/>
                  </a:cxn>
                  <a:cxn ang="0">
                    <a:pos x="T6" y="T7"/>
                  </a:cxn>
                  <a:cxn ang="0">
                    <a:pos x="T8" y="T9"/>
                  </a:cxn>
                </a:cxnLst>
                <a:rect b="b" l="0" r="r" t="0"/>
                <a:pathLst>
                  <a:path h="30" w="8">
                    <a:moveTo>
                      <a:pt x="8" y="14"/>
                    </a:moveTo>
                    <a:lnTo>
                      <a:pt x="8" y="30"/>
                    </a:lnTo>
                    <a:lnTo>
                      <a:pt x="0" y="16"/>
                    </a:lnTo>
                    <a:lnTo>
                      <a:pt x="0" y="0"/>
                    </a:lnTo>
                    <a:lnTo>
                      <a:pt x="8" y="14"/>
                    </a:lnTo>
                    <a:close/>
                  </a:path>
                </a:pathLst>
              </a:custGeom>
              <a:grpFill/>
              <a:ln>
                <a:noFill/>
              </a:ln>
            </p:spPr>
            <p:txBody>
              <a:bodyPr anchor="t" anchorCtr="0" bIns="45720" compatLnSpc="1" lIns="91440" numCol="1" rIns="91440" tIns="45720" vert="horz" wrap="square"/>
              <a:lstStyle/>
              <a:p>
                <a:endParaRPr altLang="en-US" lang="zh-CN"/>
              </a:p>
            </p:txBody>
          </p:sp>
          <p:sp>
            <p:nvSpPr>
              <p:cNvPr id="671" name="Freeform 1319"/>
              <p:cNvSpPr/>
              <p:nvPr/>
            </p:nvSpPr>
            <p:spPr bwMode="auto">
              <a:xfrm>
                <a:off x="5320" y="1161"/>
                <a:ext cx="34" cy="86"/>
              </a:xfrm>
              <a:custGeom>
                <a:gdLst>
                  <a:gd fmla="*/ 0 w 34" name="T0"/>
                  <a:gd fmla="*/ 0 h 86" name="T1"/>
                  <a:gd fmla="*/ 34 w 34" name="T2"/>
                  <a:gd fmla="*/ 58 h 86" name="T3"/>
                  <a:gd fmla="*/ 34 w 34" name="T4"/>
                  <a:gd fmla="*/ 86 h 86" name="T5"/>
                  <a:gd fmla="*/ 0 w 34" name="T6"/>
                  <a:gd fmla="*/ 32 h 86" name="T7"/>
                  <a:gd fmla="*/ 0 w 34" name="T8"/>
                  <a:gd fmla="*/ 0 h 86" name="T9"/>
                </a:gdLst>
                <a:cxnLst>
                  <a:cxn ang="0">
                    <a:pos x="T0" y="T1"/>
                  </a:cxn>
                  <a:cxn ang="0">
                    <a:pos x="T2" y="T3"/>
                  </a:cxn>
                  <a:cxn ang="0">
                    <a:pos x="T4" y="T5"/>
                  </a:cxn>
                  <a:cxn ang="0">
                    <a:pos x="T6" y="T7"/>
                  </a:cxn>
                  <a:cxn ang="0">
                    <a:pos x="T8" y="T9"/>
                  </a:cxn>
                </a:cxnLst>
                <a:rect b="b" l="0" r="r" t="0"/>
                <a:pathLst>
                  <a:path h="86" w="34">
                    <a:moveTo>
                      <a:pt x="0" y="0"/>
                    </a:moveTo>
                    <a:lnTo>
                      <a:pt x="34" y="58"/>
                    </a:lnTo>
                    <a:lnTo>
                      <a:pt x="34" y="86"/>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72" name="Freeform 1320"/>
              <p:cNvSpPr/>
              <p:nvPr/>
            </p:nvSpPr>
            <p:spPr bwMode="auto">
              <a:xfrm>
                <a:off x="5370" y="1245"/>
                <a:ext cx="104" cy="187"/>
              </a:xfrm>
              <a:custGeom>
                <a:gdLst>
                  <a:gd fmla="*/ 104 w 104" name="T0"/>
                  <a:gd fmla="*/ 171 h 187" name="T1"/>
                  <a:gd fmla="*/ 104 w 104" name="T2"/>
                  <a:gd fmla="*/ 187 h 187" name="T3"/>
                  <a:gd fmla="*/ 0 w 104" name="T4"/>
                  <a:gd fmla="*/ 26 h 187" name="T5"/>
                  <a:gd fmla="*/ 0 w 104" name="T6"/>
                  <a:gd fmla="*/ 0 h 187" name="T7"/>
                  <a:gd fmla="*/ 104 w 104" name="T8"/>
                  <a:gd fmla="*/ 171 h 187" name="T9"/>
                </a:gdLst>
                <a:cxnLst>
                  <a:cxn ang="0">
                    <a:pos x="T0" y="T1"/>
                  </a:cxn>
                  <a:cxn ang="0">
                    <a:pos x="T2" y="T3"/>
                  </a:cxn>
                  <a:cxn ang="0">
                    <a:pos x="T4" y="T5"/>
                  </a:cxn>
                  <a:cxn ang="0">
                    <a:pos x="T6" y="T7"/>
                  </a:cxn>
                  <a:cxn ang="0">
                    <a:pos x="T8" y="T9"/>
                  </a:cxn>
                </a:cxnLst>
                <a:rect b="b" l="0" r="r" t="0"/>
                <a:pathLst>
                  <a:path h="187" w="104">
                    <a:moveTo>
                      <a:pt x="104" y="171"/>
                    </a:moveTo>
                    <a:lnTo>
                      <a:pt x="104" y="187"/>
                    </a:lnTo>
                    <a:lnTo>
                      <a:pt x="0" y="26"/>
                    </a:lnTo>
                    <a:lnTo>
                      <a:pt x="0" y="0"/>
                    </a:lnTo>
                    <a:lnTo>
                      <a:pt x="104" y="171"/>
                    </a:lnTo>
                    <a:close/>
                  </a:path>
                </a:pathLst>
              </a:custGeom>
              <a:grpFill/>
              <a:ln>
                <a:noFill/>
              </a:ln>
            </p:spPr>
            <p:txBody>
              <a:bodyPr anchor="t" anchorCtr="0" bIns="45720" compatLnSpc="1" lIns="91440" numCol="1" rIns="91440" tIns="45720" vert="horz" wrap="square"/>
              <a:lstStyle/>
              <a:p>
                <a:endParaRPr altLang="en-US" lang="zh-CN"/>
              </a:p>
            </p:txBody>
          </p:sp>
          <p:sp>
            <p:nvSpPr>
              <p:cNvPr id="673" name="Freeform 1321"/>
              <p:cNvSpPr/>
              <p:nvPr/>
            </p:nvSpPr>
            <p:spPr bwMode="auto">
              <a:xfrm>
                <a:off x="5320" y="1221"/>
                <a:ext cx="58" cy="115"/>
              </a:xfrm>
              <a:custGeom>
                <a:gdLst>
                  <a:gd fmla="*/ 0 w 58" name="T0"/>
                  <a:gd fmla="*/ 0 h 115" name="T1"/>
                  <a:gd fmla="*/ 58 w 58" name="T2"/>
                  <a:gd fmla="*/ 89 h 115" name="T3"/>
                  <a:gd fmla="*/ 58 w 58" name="T4"/>
                  <a:gd fmla="*/ 115 h 115" name="T5"/>
                  <a:gd fmla="*/ 0 w 58" name="T6"/>
                  <a:gd fmla="*/ 30 h 115" name="T7"/>
                  <a:gd fmla="*/ 0 w 58" name="T8"/>
                  <a:gd fmla="*/ 0 h 115" name="T9"/>
                </a:gdLst>
                <a:cxnLst>
                  <a:cxn ang="0">
                    <a:pos x="T0" y="T1"/>
                  </a:cxn>
                  <a:cxn ang="0">
                    <a:pos x="T2" y="T3"/>
                  </a:cxn>
                  <a:cxn ang="0">
                    <a:pos x="T4" y="T5"/>
                  </a:cxn>
                  <a:cxn ang="0">
                    <a:pos x="T6" y="T7"/>
                  </a:cxn>
                  <a:cxn ang="0">
                    <a:pos x="T8" y="T9"/>
                  </a:cxn>
                </a:cxnLst>
                <a:rect b="b" l="0" r="r" t="0"/>
                <a:pathLst>
                  <a:path h="115" w="57">
                    <a:moveTo>
                      <a:pt x="0" y="0"/>
                    </a:moveTo>
                    <a:lnTo>
                      <a:pt x="58" y="89"/>
                    </a:lnTo>
                    <a:lnTo>
                      <a:pt x="58" y="115"/>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74" name="Freeform 1322"/>
              <p:cNvSpPr/>
              <p:nvPr/>
            </p:nvSpPr>
            <p:spPr bwMode="auto">
              <a:xfrm>
                <a:off x="5394" y="1332"/>
                <a:ext cx="28" cy="64"/>
              </a:xfrm>
              <a:custGeom>
                <a:gdLst>
                  <a:gd fmla="*/ 28 w 28" name="T0"/>
                  <a:gd fmla="*/ 42 h 64" name="T1"/>
                  <a:gd fmla="*/ 28 w 28" name="T2"/>
                  <a:gd fmla="*/ 64 h 64" name="T3"/>
                  <a:gd fmla="*/ 0 w 28" name="T4"/>
                  <a:gd fmla="*/ 24 h 64" name="T5"/>
                  <a:gd fmla="*/ 0 w 28" name="T6"/>
                  <a:gd fmla="*/ 0 h 64" name="T7"/>
                  <a:gd fmla="*/ 28 w 28" name="T8"/>
                  <a:gd fmla="*/ 42 h 64" name="T9"/>
                </a:gdLst>
                <a:cxnLst>
                  <a:cxn ang="0">
                    <a:pos x="T0" y="T1"/>
                  </a:cxn>
                  <a:cxn ang="0">
                    <a:pos x="T2" y="T3"/>
                  </a:cxn>
                  <a:cxn ang="0">
                    <a:pos x="T4" y="T5"/>
                  </a:cxn>
                  <a:cxn ang="0">
                    <a:pos x="T6" y="T7"/>
                  </a:cxn>
                  <a:cxn ang="0">
                    <a:pos x="T8" y="T9"/>
                  </a:cxn>
                </a:cxnLst>
                <a:rect b="b" l="0" r="r" t="0"/>
                <a:pathLst>
                  <a:path h="64" w="28">
                    <a:moveTo>
                      <a:pt x="28" y="42"/>
                    </a:moveTo>
                    <a:lnTo>
                      <a:pt x="28" y="64"/>
                    </a:lnTo>
                    <a:lnTo>
                      <a:pt x="0" y="24"/>
                    </a:lnTo>
                    <a:lnTo>
                      <a:pt x="0" y="0"/>
                    </a:lnTo>
                    <a:lnTo>
                      <a:pt x="28" y="42"/>
                    </a:lnTo>
                    <a:close/>
                  </a:path>
                </a:pathLst>
              </a:custGeom>
              <a:grpFill/>
              <a:ln>
                <a:noFill/>
              </a:ln>
            </p:spPr>
            <p:txBody>
              <a:bodyPr anchor="t" anchorCtr="0" bIns="45720" compatLnSpc="1" lIns="91440" numCol="1" rIns="91440" tIns="45720" vert="horz" wrap="square"/>
              <a:lstStyle/>
              <a:p>
                <a:endParaRPr altLang="en-US" lang="zh-CN"/>
              </a:p>
            </p:txBody>
          </p:sp>
          <p:sp>
            <p:nvSpPr>
              <p:cNvPr id="675" name="Freeform 1323"/>
              <p:cNvSpPr/>
              <p:nvPr/>
            </p:nvSpPr>
            <p:spPr bwMode="auto">
              <a:xfrm>
                <a:off x="5436" y="1398"/>
                <a:ext cx="38" cy="70"/>
              </a:xfrm>
              <a:custGeom>
                <a:gdLst>
                  <a:gd fmla="*/ 38 w 38" name="T0"/>
                  <a:gd fmla="*/ 54 h 70" name="T1"/>
                  <a:gd fmla="*/ 38 w 38" name="T2"/>
                  <a:gd fmla="*/ 70 h 70" name="T3"/>
                  <a:gd fmla="*/ 0 w 38" name="T4"/>
                  <a:gd fmla="*/ 18 h 70" name="T5"/>
                  <a:gd fmla="*/ 0 w 38" name="T6"/>
                  <a:gd fmla="*/ 0 h 70" name="T7"/>
                  <a:gd fmla="*/ 38 w 38" name="T8"/>
                  <a:gd fmla="*/ 54 h 70" name="T9"/>
                </a:gdLst>
                <a:cxnLst>
                  <a:cxn ang="0">
                    <a:pos x="T0" y="T1"/>
                  </a:cxn>
                  <a:cxn ang="0">
                    <a:pos x="T2" y="T3"/>
                  </a:cxn>
                  <a:cxn ang="0">
                    <a:pos x="T4" y="T5"/>
                  </a:cxn>
                  <a:cxn ang="0">
                    <a:pos x="T6" y="T7"/>
                  </a:cxn>
                  <a:cxn ang="0">
                    <a:pos x="T8" y="T9"/>
                  </a:cxn>
                </a:cxnLst>
                <a:rect b="b" l="0" r="r" t="0"/>
                <a:pathLst>
                  <a:path h="70" w="38">
                    <a:moveTo>
                      <a:pt x="38" y="54"/>
                    </a:moveTo>
                    <a:lnTo>
                      <a:pt x="38" y="70"/>
                    </a:lnTo>
                    <a:lnTo>
                      <a:pt x="0" y="18"/>
                    </a:lnTo>
                    <a:lnTo>
                      <a:pt x="0" y="0"/>
                    </a:lnTo>
                    <a:lnTo>
                      <a:pt x="38" y="54"/>
                    </a:lnTo>
                    <a:close/>
                  </a:path>
                </a:pathLst>
              </a:custGeom>
              <a:grpFill/>
              <a:ln>
                <a:noFill/>
              </a:ln>
            </p:spPr>
            <p:txBody>
              <a:bodyPr anchor="t" anchorCtr="0" bIns="45720" compatLnSpc="1" lIns="91440" numCol="1" rIns="91440" tIns="45720" vert="horz" wrap="square"/>
              <a:lstStyle/>
              <a:p>
                <a:endParaRPr altLang="en-US" lang="zh-CN"/>
              </a:p>
            </p:txBody>
          </p:sp>
          <p:sp>
            <p:nvSpPr>
              <p:cNvPr id="676" name="Freeform 1324"/>
              <p:cNvSpPr/>
              <p:nvPr/>
            </p:nvSpPr>
            <p:spPr bwMode="auto">
              <a:xfrm>
                <a:off x="5320" y="1273"/>
                <a:ext cx="16" cy="55"/>
              </a:xfrm>
              <a:custGeom>
                <a:gdLst>
                  <a:gd fmla="*/ 0 w 16" name="T0"/>
                  <a:gd fmla="*/ 0 h 55" name="T1"/>
                  <a:gd fmla="*/ 16 w 16" name="T2"/>
                  <a:gd fmla="*/ 25 h 55" name="T3"/>
                  <a:gd fmla="*/ 16 w 16" name="T4"/>
                  <a:gd fmla="*/ 55 h 55" name="T5"/>
                  <a:gd fmla="*/ 0 w 16" name="T6"/>
                  <a:gd fmla="*/ 33 h 55" name="T7"/>
                  <a:gd fmla="*/ 0 w 16" name="T8"/>
                  <a:gd fmla="*/ 0 h 55" name="T9"/>
                </a:gdLst>
                <a:cxnLst>
                  <a:cxn ang="0">
                    <a:pos x="T0" y="T1"/>
                  </a:cxn>
                  <a:cxn ang="0">
                    <a:pos x="T2" y="T3"/>
                  </a:cxn>
                  <a:cxn ang="0">
                    <a:pos x="T4" y="T5"/>
                  </a:cxn>
                  <a:cxn ang="0">
                    <a:pos x="T6" y="T7"/>
                  </a:cxn>
                  <a:cxn ang="0">
                    <a:pos x="T8" y="T9"/>
                  </a:cxn>
                </a:cxnLst>
                <a:rect b="b" l="0" r="r" t="0"/>
                <a:pathLst>
                  <a:path h="55" w="16">
                    <a:moveTo>
                      <a:pt x="0" y="0"/>
                    </a:moveTo>
                    <a:lnTo>
                      <a:pt x="16" y="25"/>
                    </a:lnTo>
                    <a:lnTo>
                      <a:pt x="16" y="55"/>
                    </a:lnTo>
                    <a:lnTo>
                      <a:pt x="0" y="33"/>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77" name="Freeform 1325"/>
              <p:cNvSpPr/>
              <p:nvPr/>
            </p:nvSpPr>
            <p:spPr bwMode="auto">
              <a:xfrm>
                <a:off x="5352" y="1320"/>
                <a:ext cx="56" cy="100"/>
              </a:xfrm>
              <a:custGeom>
                <a:gdLst>
                  <a:gd fmla="*/ 56 w 56" name="T0"/>
                  <a:gd fmla="*/ 78 h 100" name="T1"/>
                  <a:gd fmla="*/ 56 w 56" name="T2"/>
                  <a:gd fmla="*/ 100 h 100" name="T3"/>
                  <a:gd fmla="*/ 0 w 56" name="T4"/>
                  <a:gd fmla="*/ 28 h 100" name="T5"/>
                  <a:gd fmla="*/ 0 w 56" name="T6"/>
                  <a:gd fmla="*/ 0 h 100" name="T7"/>
                  <a:gd fmla="*/ 56 w 56" name="T8"/>
                  <a:gd fmla="*/ 78 h 100" name="T9"/>
                </a:gdLst>
                <a:cxnLst>
                  <a:cxn ang="0">
                    <a:pos x="T0" y="T1"/>
                  </a:cxn>
                  <a:cxn ang="0">
                    <a:pos x="T2" y="T3"/>
                  </a:cxn>
                  <a:cxn ang="0">
                    <a:pos x="T4" y="T5"/>
                  </a:cxn>
                  <a:cxn ang="0">
                    <a:pos x="T6" y="T7"/>
                  </a:cxn>
                  <a:cxn ang="0">
                    <a:pos x="T8" y="T9"/>
                  </a:cxn>
                </a:cxnLst>
                <a:rect b="b" l="0" r="r" t="0"/>
                <a:pathLst>
                  <a:path h="100" w="56">
                    <a:moveTo>
                      <a:pt x="56" y="78"/>
                    </a:moveTo>
                    <a:lnTo>
                      <a:pt x="56" y="100"/>
                    </a:lnTo>
                    <a:lnTo>
                      <a:pt x="0" y="28"/>
                    </a:lnTo>
                    <a:lnTo>
                      <a:pt x="0" y="0"/>
                    </a:lnTo>
                    <a:lnTo>
                      <a:pt x="56" y="78"/>
                    </a:lnTo>
                    <a:close/>
                  </a:path>
                </a:pathLst>
              </a:custGeom>
              <a:grpFill/>
              <a:ln>
                <a:noFill/>
              </a:ln>
            </p:spPr>
            <p:txBody>
              <a:bodyPr anchor="t" anchorCtr="0" bIns="45720" compatLnSpc="1" lIns="91440" numCol="1" rIns="91440" tIns="45720" vert="horz" wrap="square"/>
              <a:lstStyle/>
              <a:p>
                <a:endParaRPr altLang="en-US" lang="zh-CN"/>
              </a:p>
            </p:txBody>
          </p:sp>
          <p:sp>
            <p:nvSpPr>
              <p:cNvPr id="678" name="Freeform 1326"/>
              <p:cNvSpPr/>
              <p:nvPr/>
            </p:nvSpPr>
            <p:spPr bwMode="auto">
              <a:xfrm>
                <a:off x="5424" y="1420"/>
                <a:ext cx="10" cy="32"/>
              </a:xfrm>
              <a:custGeom>
                <a:gdLst>
                  <a:gd fmla="*/ 10 w 10" name="T0"/>
                  <a:gd fmla="*/ 12 h 32" name="T1"/>
                  <a:gd fmla="*/ 10 w 10" name="T2"/>
                  <a:gd fmla="*/ 32 h 32" name="T3"/>
                  <a:gd fmla="*/ 0 w 10" name="T4"/>
                  <a:gd fmla="*/ 20 h 32" name="T5"/>
                  <a:gd fmla="*/ 0 w 10" name="T6"/>
                  <a:gd fmla="*/ 0 h 32" name="T7"/>
                  <a:gd fmla="*/ 10 w 10" name="T8"/>
                  <a:gd fmla="*/ 12 h 32" name="T9"/>
                </a:gdLst>
                <a:cxnLst>
                  <a:cxn ang="0">
                    <a:pos x="T0" y="T1"/>
                  </a:cxn>
                  <a:cxn ang="0">
                    <a:pos x="T2" y="T3"/>
                  </a:cxn>
                  <a:cxn ang="0">
                    <a:pos x="T4" y="T5"/>
                  </a:cxn>
                  <a:cxn ang="0">
                    <a:pos x="T6" y="T7"/>
                  </a:cxn>
                  <a:cxn ang="0">
                    <a:pos x="T8" y="T9"/>
                  </a:cxn>
                </a:cxnLst>
                <a:rect b="b" l="0" r="r" t="0"/>
                <a:pathLst>
                  <a:path h="32" w="10">
                    <a:moveTo>
                      <a:pt x="10" y="12"/>
                    </a:moveTo>
                    <a:lnTo>
                      <a:pt x="10" y="32"/>
                    </a:lnTo>
                    <a:lnTo>
                      <a:pt x="0" y="20"/>
                    </a:lnTo>
                    <a:lnTo>
                      <a:pt x="0" y="0"/>
                    </a:lnTo>
                    <a:lnTo>
                      <a:pt x="10" y="12"/>
                    </a:lnTo>
                    <a:close/>
                  </a:path>
                </a:pathLst>
              </a:custGeom>
              <a:grpFill/>
              <a:ln>
                <a:noFill/>
              </a:ln>
            </p:spPr>
            <p:txBody>
              <a:bodyPr anchor="t" anchorCtr="0" bIns="45720" compatLnSpc="1" lIns="91440" numCol="1" rIns="91440" tIns="45720" vert="horz" wrap="square"/>
              <a:lstStyle/>
              <a:p>
                <a:endParaRPr altLang="en-US" lang="zh-CN"/>
              </a:p>
            </p:txBody>
          </p:sp>
          <p:sp>
            <p:nvSpPr>
              <p:cNvPr id="679" name="Freeform 1327"/>
              <p:cNvSpPr/>
              <p:nvPr/>
            </p:nvSpPr>
            <p:spPr bwMode="auto">
              <a:xfrm>
                <a:off x="5448" y="1454"/>
                <a:ext cx="26" cy="52"/>
              </a:xfrm>
              <a:custGeom>
                <a:gdLst>
                  <a:gd fmla="*/ 26 w 26" name="T0"/>
                  <a:gd fmla="*/ 36 h 52" name="T1"/>
                  <a:gd fmla="*/ 26 w 26" name="T2"/>
                  <a:gd fmla="*/ 52 h 52" name="T3"/>
                  <a:gd fmla="*/ 0 w 26" name="T4"/>
                  <a:gd fmla="*/ 18 h 52" name="T5"/>
                  <a:gd fmla="*/ 0 w 26" name="T6"/>
                  <a:gd fmla="*/ 0 h 52" name="T7"/>
                  <a:gd fmla="*/ 26 w 26" name="T8"/>
                  <a:gd fmla="*/ 36 h 52" name="T9"/>
                </a:gdLst>
                <a:cxnLst>
                  <a:cxn ang="0">
                    <a:pos x="T0" y="T1"/>
                  </a:cxn>
                  <a:cxn ang="0">
                    <a:pos x="T2" y="T3"/>
                  </a:cxn>
                  <a:cxn ang="0">
                    <a:pos x="T4" y="T5"/>
                  </a:cxn>
                  <a:cxn ang="0">
                    <a:pos x="T6" y="T7"/>
                  </a:cxn>
                  <a:cxn ang="0">
                    <a:pos x="T8" y="T9"/>
                  </a:cxn>
                </a:cxnLst>
                <a:rect b="b" l="0" r="r" t="0"/>
                <a:pathLst>
                  <a:path h="52" w="26">
                    <a:moveTo>
                      <a:pt x="26" y="36"/>
                    </a:moveTo>
                    <a:lnTo>
                      <a:pt x="26" y="52"/>
                    </a:lnTo>
                    <a:lnTo>
                      <a:pt x="0" y="18"/>
                    </a:lnTo>
                    <a:lnTo>
                      <a:pt x="0" y="0"/>
                    </a:lnTo>
                    <a:lnTo>
                      <a:pt x="26" y="36"/>
                    </a:lnTo>
                    <a:close/>
                  </a:path>
                </a:pathLst>
              </a:custGeom>
              <a:grpFill/>
              <a:ln>
                <a:noFill/>
              </a:ln>
            </p:spPr>
            <p:txBody>
              <a:bodyPr anchor="t" anchorCtr="0" bIns="45720" compatLnSpc="1" lIns="91440" numCol="1" rIns="91440" tIns="45720" vert="horz" wrap="square"/>
              <a:lstStyle/>
              <a:p>
                <a:endParaRPr altLang="en-US" lang="zh-CN"/>
              </a:p>
            </p:txBody>
          </p:sp>
          <p:sp>
            <p:nvSpPr>
              <p:cNvPr id="680" name="Freeform 1328"/>
              <p:cNvSpPr/>
              <p:nvPr/>
            </p:nvSpPr>
            <p:spPr bwMode="auto">
              <a:xfrm>
                <a:off x="5320" y="1330"/>
                <a:ext cx="48" cy="88"/>
              </a:xfrm>
              <a:custGeom>
                <a:gdLst>
                  <a:gd fmla="*/ 0 w 48" name="T0"/>
                  <a:gd fmla="*/ 0 h 88" name="T1"/>
                  <a:gd fmla="*/ 48 w 48" name="T2"/>
                  <a:gd fmla="*/ 62 h 88" name="T3"/>
                  <a:gd fmla="*/ 48 w 48" name="T4"/>
                  <a:gd fmla="*/ 88 h 88" name="T5"/>
                  <a:gd fmla="*/ 0 w 48" name="T6"/>
                  <a:gd fmla="*/ 32 h 88" name="T7"/>
                  <a:gd fmla="*/ 0 w 48" name="T8"/>
                  <a:gd fmla="*/ 0 h 88" name="T9"/>
                </a:gdLst>
                <a:cxnLst>
                  <a:cxn ang="0">
                    <a:pos x="T0" y="T1"/>
                  </a:cxn>
                  <a:cxn ang="0">
                    <a:pos x="T2" y="T3"/>
                  </a:cxn>
                  <a:cxn ang="0">
                    <a:pos x="T4" y="T5"/>
                  </a:cxn>
                  <a:cxn ang="0">
                    <a:pos x="T6" y="T7"/>
                  </a:cxn>
                  <a:cxn ang="0">
                    <a:pos x="T8" y="T9"/>
                  </a:cxn>
                </a:cxnLst>
                <a:rect b="b" l="0" r="r" t="0"/>
                <a:pathLst>
                  <a:path h="88" w="48">
                    <a:moveTo>
                      <a:pt x="0" y="0"/>
                    </a:moveTo>
                    <a:lnTo>
                      <a:pt x="48" y="62"/>
                    </a:lnTo>
                    <a:lnTo>
                      <a:pt x="48" y="88"/>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81" name="Freeform 1329"/>
              <p:cNvSpPr/>
              <p:nvPr/>
            </p:nvSpPr>
            <p:spPr bwMode="auto">
              <a:xfrm>
                <a:off x="5384" y="1412"/>
                <a:ext cx="10" cy="38"/>
              </a:xfrm>
              <a:custGeom>
                <a:gdLst>
                  <a:gd fmla="*/ 10 w 10" name="T0"/>
                  <a:gd fmla="*/ 38 h 38" name="T1"/>
                  <a:gd fmla="*/ 0 w 10" name="T2"/>
                  <a:gd fmla="*/ 24 h 38" name="T3"/>
                  <a:gd fmla="*/ 0 w 10" name="T4"/>
                  <a:gd fmla="*/ 0 h 38" name="T5"/>
                  <a:gd fmla="*/ 10 w 10" name="T6"/>
                  <a:gd fmla="*/ 12 h 38" name="T7"/>
                  <a:gd fmla="*/ 10 w 10" name="T8"/>
                  <a:gd fmla="*/ 36 h 38" name="T9"/>
                  <a:gd fmla="*/ 10 w 10" name="T10"/>
                  <a:gd fmla="*/ 38 h 38" name="T11"/>
                </a:gdLst>
                <a:cxnLst>
                  <a:cxn ang="0">
                    <a:pos x="T0" y="T1"/>
                  </a:cxn>
                  <a:cxn ang="0">
                    <a:pos x="T2" y="T3"/>
                  </a:cxn>
                  <a:cxn ang="0">
                    <a:pos x="T4" y="T5"/>
                  </a:cxn>
                  <a:cxn ang="0">
                    <a:pos x="T6" y="T7"/>
                  </a:cxn>
                  <a:cxn ang="0">
                    <a:pos x="T8" y="T9"/>
                  </a:cxn>
                  <a:cxn ang="0">
                    <a:pos x="T10" y="T11"/>
                  </a:cxn>
                </a:cxnLst>
                <a:rect b="b" l="0" r="r" t="0"/>
                <a:pathLst>
                  <a:path h="38" w="10">
                    <a:moveTo>
                      <a:pt x="10" y="38"/>
                    </a:moveTo>
                    <a:lnTo>
                      <a:pt x="0" y="24"/>
                    </a:lnTo>
                    <a:lnTo>
                      <a:pt x="0" y="0"/>
                    </a:lnTo>
                    <a:lnTo>
                      <a:pt x="10" y="12"/>
                    </a:lnTo>
                    <a:lnTo>
                      <a:pt x="10" y="36"/>
                    </a:lnTo>
                    <a:lnTo>
                      <a:pt x="10" y="38"/>
                    </a:lnTo>
                    <a:close/>
                  </a:path>
                </a:pathLst>
              </a:custGeom>
              <a:grpFill/>
              <a:ln>
                <a:noFill/>
              </a:ln>
            </p:spPr>
            <p:txBody>
              <a:bodyPr anchor="t" anchorCtr="0" bIns="45720" compatLnSpc="1" lIns="91440" numCol="1" rIns="91440" tIns="45720" vert="horz" wrap="square"/>
              <a:lstStyle/>
              <a:p>
                <a:endParaRPr altLang="en-US" lang="zh-CN"/>
              </a:p>
            </p:txBody>
          </p:sp>
          <p:sp>
            <p:nvSpPr>
              <p:cNvPr id="682" name="Freeform 1330"/>
              <p:cNvSpPr/>
              <p:nvPr/>
            </p:nvSpPr>
            <p:spPr bwMode="auto">
              <a:xfrm>
                <a:off x="5408" y="1444"/>
                <a:ext cx="32" cy="58"/>
              </a:xfrm>
              <a:custGeom>
                <a:gdLst>
                  <a:gd fmla="*/ 32 w 32" name="T0"/>
                  <a:gd fmla="*/ 40 h 58" name="T1"/>
                  <a:gd fmla="*/ 32 w 32" name="T2"/>
                  <a:gd fmla="*/ 58 h 58" name="T3"/>
                  <a:gd fmla="*/ 0 w 32" name="T4"/>
                  <a:gd fmla="*/ 22 h 58" name="T5"/>
                  <a:gd fmla="*/ 0 w 32" name="T6"/>
                  <a:gd fmla="*/ 0 h 58" name="T7"/>
                  <a:gd fmla="*/ 32 w 32" name="T8"/>
                  <a:gd fmla="*/ 40 h 58" name="T9"/>
                </a:gdLst>
                <a:cxnLst>
                  <a:cxn ang="0">
                    <a:pos x="T0" y="T1"/>
                  </a:cxn>
                  <a:cxn ang="0">
                    <a:pos x="T2" y="T3"/>
                  </a:cxn>
                  <a:cxn ang="0">
                    <a:pos x="T4" y="T5"/>
                  </a:cxn>
                  <a:cxn ang="0">
                    <a:pos x="T6" y="T7"/>
                  </a:cxn>
                  <a:cxn ang="0">
                    <a:pos x="T8" y="T9"/>
                  </a:cxn>
                </a:cxnLst>
                <a:rect b="b" l="0" r="r" t="0"/>
                <a:pathLst>
                  <a:path h="57" w="32">
                    <a:moveTo>
                      <a:pt x="32" y="40"/>
                    </a:moveTo>
                    <a:lnTo>
                      <a:pt x="32" y="58"/>
                    </a:lnTo>
                    <a:lnTo>
                      <a:pt x="0" y="22"/>
                    </a:lnTo>
                    <a:lnTo>
                      <a:pt x="0" y="0"/>
                    </a:lnTo>
                    <a:lnTo>
                      <a:pt x="32" y="40"/>
                    </a:lnTo>
                    <a:close/>
                  </a:path>
                </a:pathLst>
              </a:custGeom>
              <a:grpFill/>
              <a:ln>
                <a:noFill/>
              </a:ln>
            </p:spPr>
            <p:txBody>
              <a:bodyPr anchor="t" anchorCtr="0" bIns="45720" compatLnSpc="1" lIns="91440" numCol="1" rIns="91440" tIns="45720" vert="horz" wrap="square"/>
              <a:lstStyle/>
              <a:p>
                <a:endParaRPr altLang="en-US" lang="zh-CN"/>
              </a:p>
            </p:txBody>
          </p:sp>
          <p:sp>
            <p:nvSpPr>
              <p:cNvPr id="683" name="Freeform 1331"/>
              <p:cNvSpPr/>
              <p:nvPr/>
            </p:nvSpPr>
            <p:spPr bwMode="auto">
              <a:xfrm>
                <a:off x="5456" y="1502"/>
                <a:ext cx="18" cy="40"/>
              </a:xfrm>
              <a:custGeom>
                <a:gdLst>
                  <a:gd fmla="*/ 18 w 18" name="T0"/>
                  <a:gd fmla="*/ 24 h 40" name="T1"/>
                  <a:gd fmla="*/ 18 w 18" name="T2"/>
                  <a:gd fmla="*/ 40 h 40" name="T3"/>
                  <a:gd fmla="*/ 0 w 18" name="T4"/>
                  <a:gd fmla="*/ 18 h 40" name="T5"/>
                  <a:gd fmla="*/ 0 w 18" name="T6"/>
                  <a:gd fmla="*/ 0 h 40" name="T7"/>
                  <a:gd fmla="*/ 18 w 18" name="T8"/>
                  <a:gd fmla="*/ 24 h 40" name="T9"/>
                </a:gdLst>
                <a:cxnLst>
                  <a:cxn ang="0">
                    <a:pos x="T0" y="T1"/>
                  </a:cxn>
                  <a:cxn ang="0">
                    <a:pos x="T2" y="T3"/>
                  </a:cxn>
                  <a:cxn ang="0">
                    <a:pos x="T4" y="T5"/>
                  </a:cxn>
                  <a:cxn ang="0">
                    <a:pos x="T6" y="T7"/>
                  </a:cxn>
                  <a:cxn ang="0">
                    <a:pos x="T8" y="T9"/>
                  </a:cxn>
                </a:cxnLst>
                <a:rect b="b" l="0" r="r" t="0"/>
                <a:pathLst>
                  <a:path h="40" w="18">
                    <a:moveTo>
                      <a:pt x="18" y="24"/>
                    </a:moveTo>
                    <a:lnTo>
                      <a:pt x="18" y="40"/>
                    </a:lnTo>
                    <a:lnTo>
                      <a:pt x="0" y="18"/>
                    </a:lnTo>
                    <a:lnTo>
                      <a:pt x="0" y="0"/>
                    </a:lnTo>
                    <a:lnTo>
                      <a:pt x="18" y="24"/>
                    </a:lnTo>
                    <a:close/>
                  </a:path>
                </a:pathLst>
              </a:custGeom>
              <a:grpFill/>
              <a:ln>
                <a:noFill/>
              </a:ln>
            </p:spPr>
            <p:txBody>
              <a:bodyPr anchor="t" anchorCtr="0" bIns="45720" compatLnSpc="1" lIns="91440" numCol="1" rIns="91440" tIns="45720" vert="horz" wrap="square"/>
              <a:lstStyle/>
              <a:p>
                <a:endParaRPr altLang="en-US" lang="zh-CN"/>
              </a:p>
            </p:txBody>
          </p:sp>
          <p:sp>
            <p:nvSpPr>
              <p:cNvPr id="684" name="Freeform 1332"/>
              <p:cNvSpPr/>
              <p:nvPr/>
            </p:nvSpPr>
            <p:spPr bwMode="auto">
              <a:xfrm>
                <a:off x="5320" y="1386"/>
                <a:ext cx="18" cy="52"/>
              </a:xfrm>
              <a:custGeom>
                <a:gdLst>
                  <a:gd fmla="*/ 0 w 18" name="T0"/>
                  <a:gd fmla="*/ 0 h 52" name="T1"/>
                  <a:gd fmla="*/ 18 w 18" name="T2"/>
                  <a:gd fmla="*/ 22 h 52" name="T3"/>
                  <a:gd fmla="*/ 18 w 18" name="T4"/>
                  <a:gd fmla="*/ 52 h 52" name="T5"/>
                  <a:gd fmla="*/ 0 w 18" name="T6"/>
                  <a:gd fmla="*/ 32 h 52" name="T7"/>
                  <a:gd fmla="*/ 0 w 18" name="T8"/>
                  <a:gd fmla="*/ 0 h 52" name="T9"/>
                </a:gdLst>
                <a:cxnLst>
                  <a:cxn ang="0">
                    <a:pos x="T0" y="T1"/>
                  </a:cxn>
                  <a:cxn ang="0">
                    <a:pos x="T2" y="T3"/>
                  </a:cxn>
                  <a:cxn ang="0">
                    <a:pos x="T4" y="T5"/>
                  </a:cxn>
                  <a:cxn ang="0">
                    <a:pos x="T6" y="T7"/>
                  </a:cxn>
                  <a:cxn ang="0">
                    <a:pos x="T8" y="T9"/>
                  </a:cxn>
                </a:cxnLst>
                <a:rect b="b" l="0" r="r" t="0"/>
                <a:pathLst>
                  <a:path h="52" w="18">
                    <a:moveTo>
                      <a:pt x="0" y="0"/>
                    </a:moveTo>
                    <a:lnTo>
                      <a:pt x="18" y="22"/>
                    </a:lnTo>
                    <a:lnTo>
                      <a:pt x="18" y="52"/>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85" name="Freeform 1333"/>
              <p:cNvSpPr/>
              <p:nvPr/>
            </p:nvSpPr>
            <p:spPr bwMode="auto">
              <a:xfrm>
                <a:off x="5352" y="1424"/>
                <a:ext cx="88" cy="120"/>
              </a:xfrm>
              <a:custGeom>
                <a:gdLst>
                  <a:gd fmla="*/ 88 w 88" name="T0"/>
                  <a:gd fmla="*/ 102 h 120" name="T1"/>
                  <a:gd fmla="*/ 88 w 88" name="T2"/>
                  <a:gd fmla="*/ 120 h 120" name="T3"/>
                  <a:gd fmla="*/ 2 w 88" name="T4"/>
                  <a:gd fmla="*/ 30 h 120" name="T5"/>
                  <a:gd fmla="*/ 2 w 88" name="T6"/>
                  <a:gd fmla="*/ 4 h 120" name="T7"/>
                  <a:gd fmla="*/ 0 w 88" name="T8"/>
                  <a:gd fmla="*/ 0 h 120" name="T9"/>
                  <a:gd fmla="*/ 88 w 88" name="T10"/>
                  <a:gd fmla="*/ 102 h 120" name="T11"/>
                </a:gdLst>
                <a:cxnLst>
                  <a:cxn ang="0">
                    <a:pos x="T0" y="T1"/>
                  </a:cxn>
                  <a:cxn ang="0">
                    <a:pos x="T2" y="T3"/>
                  </a:cxn>
                  <a:cxn ang="0">
                    <a:pos x="T4" y="T5"/>
                  </a:cxn>
                  <a:cxn ang="0">
                    <a:pos x="T6" y="T7"/>
                  </a:cxn>
                  <a:cxn ang="0">
                    <a:pos x="T8" y="T9"/>
                  </a:cxn>
                  <a:cxn ang="0">
                    <a:pos x="T10" y="T11"/>
                  </a:cxn>
                </a:cxnLst>
                <a:rect b="b" l="0" r="r" t="0"/>
                <a:pathLst>
                  <a:path h="120" w="88">
                    <a:moveTo>
                      <a:pt x="88" y="102"/>
                    </a:moveTo>
                    <a:lnTo>
                      <a:pt x="88" y="120"/>
                    </a:lnTo>
                    <a:lnTo>
                      <a:pt x="2" y="30"/>
                    </a:lnTo>
                    <a:lnTo>
                      <a:pt x="2" y="4"/>
                    </a:lnTo>
                    <a:lnTo>
                      <a:pt x="0" y="0"/>
                    </a:lnTo>
                    <a:lnTo>
                      <a:pt x="88" y="102"/>
                    </a:lnTo>
                    <a:close/>
                  </a:path>
                </a:pathLst>
              </a:custGeom>
              <a:grpFill/>
              <a:ln>
                <a:noFill/>
              </a:ln>
            </p:spPr>
            <p:txBody>
              <a:bodyPr anchor="t" anchorCtr="0" bIns="45720" compatLnSpc="1" lIns="91440" numCol="1" rIns="91440" tIns="45720" vert="horz" wrap="square"/>
              <a:lstStyle/>
              <a:p>
                <a:endParaRPr altLang="en-US" lang="zh-CN"/>
              </a:p>
            </p:txBody>
          </p:sp>
          <p:sp>
            <p:nvSpPr>
              <p:cNvPr id="686" name="Freeform 1334"/>
              <p:cNvSpPr/>
              <p:nvPr/>
            </p:nvSpPr>
            <p:spPr bwMode="auto">
              <a:xfrm>
                <a:off x="5456" y="1542"/>
                <a:ext cx="18" cy="36"/>
              </a:xfrm>
              <a:custGeom>
                <a:gdLst>
                  <a:gd fmla="*/ 18 w 18" name="T0"/>
                  <a:gd fmla="*/ 22 h 36" name="T1"/>
                  <a:gd fmla="*/ 18 w 18" name="T2"/>
                  <a:gd fmla="*/ 36 h 36" name="T3"/>
                  <a:gd fmla="*/ 0 w 18" name="T4"/>
                  <a:gd fmla="*/ 18 h 36" name="T5"/>
                  <a:gd fmla="*/ 0 w 18" name="T6"/>
                  <a:gd fmla="*/ 0 h 36" name="T7"/>
                  <a:gd fmla="*/ 18 w 18" name="T8"/>
                  <a:gd fmla="*/ 22 h 36" name="T9"/>
                </a:gdLst>
                <a:cxnLst>
                  <a:cxn ang="0">
                    <a:pos x="T0" y="T1"/>
                  </a:cxn>
                  <a:cxn ang="0">
                    <a:pos x="T2" y="T3"/>
                  </a:cxn>
                  <a:cxn ang="0">
                    <a:pos x="T4" y="T5"/>
                  </a:cxn>
                  <a:cxn ang="0">
                    <a:pos x="T6" y="T7"/>
                  </a:cxn>
                  <a:cxn ang="0">
                    <a:pos x="T8" y="T9"/>
                  </a:cxn>
                </a:cxnLst>
                <a:rect b="b" l="0" r="r" t="0"/>
                <a:pathLst>
                  <a:path h="36" w="18">
                    <a:moveTo>
                      <a:pt x="18" y="22"/>
                    </a:moveTo>
                    <a:lnTo>
                      <a:pt x="18" y="36"/>
                    </a:lnTo>
                    <a:lnTo>
                      <a:pt x="0" y="18"/>
                    </a:lnTo>
                    <a:lnTo>
                      <a:pt x="0" y="0"/>
                    </a:lnTo>
                    <a:lnTo>
                      <a:pt x="18" y="22"/>
                    </a:lnTo>
                    <a:close/>
                  </a:path>
                </a:pathLst>
              </a:custGeom>
              <a:grpFill/>
              <a:ln>
                <a:noFill/>
              </a:ln>
            </p:spPr>
            <p:txBody>
              <a:bodyPr anchor="t" anchorCtr="0" bIns="45720" compatLnSpc="1" lIns="91440" numCol="1" rIns="91440" tIns="45720" vert="horz" wrap="square"/>
              <a:lstStyle/>
              <a:p>
                <a:endParaRPr altLang="en-US" lang="zh-CN"/>
              </a:p>
            </p:txBody>
          </p:sp>
          <p:sp>
            <p:nvSpPr>
              <p:cNvPr id="687" name="Freeform 1335"/>
              <p:cNvSpPr/>
              <p:nvPr/>
            </p:nvSpPr>
            <p:spPr bwMode="auto">
              <a:xfrm>
                <a:off x="5320" y="1444"/>
                <a:ext cx="52" cy="78"/>
              </a:xfrm>
              <a:custGeom>
                <a:gdLst>
                  <a:gd fmla="*/ 0 w 52" name="T0"/>
                  <a:gd fmla="*/ 0 h 78" name="T1"/>
                  <a:gd fmla="*/ 52 w 52" name="T2"/>
                  <a:gd fmla="*/ 52 h 78" name="T3"/>
                  <a:gd fmla="*/ 52 w 52" name="T4"/>
                  <a:gd fmla="*/ 78 h 78" name="T5"/>
                  <a:gd fmla="*/ 0 w 52" name="T6"/>
                  <a:gd fmla="*/ 30 h 78" name="T7"/>
                  <a:gd fmla="*/ 0 w 52" name="T8"/>
                  <a:gd fmla="*/ 0 h 78" name="T9"/>
                </a:gdLst>
                <a:cxnLst>
                  <a:cxn ang="0">
                    <a:pos x="T0" y="T1"/>
                  </a:cxn>
                  <a:cxn ang="0">
                    <a:pos x="T2" y="T3"/>
                  </a:cxn>
                  <a:cxn ang="0">
                    <a:pos x="T4" y="T5"/>
                  </a:cxn>
                  <a:cxn ang="0">
                    <a:pos x="T6" y="T7"/>
                  </a:cxn>
                  <a:cxn ang="0">
                    <a:pos x="T8" y="T9"/>
                  </a:cxn>
                </a:cxnLst>
                <a:rect b="b" l="0" r="r" t="0"/>
                <a:pathLst>
                  <a:path h="78" w="52">
                    <a:moveTo>
                      <a:pt x="0" y="0"/>
                    </a:moveTo>
                    <a:lnTo>
                      <a:pt x="52" y="52"/>
                    </a:lnTo>
                    <a:lnTo>
                      <a:pt x="52" y="78"/>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88" name="Freeform 1336"/>
              <p:cNvSpPr/>
              <p:nvPr/>
            </p:nvSpPr>
            <p:spPr bwMode="auto">
              <a:xfrm>
                <a:off x="5386" y="1512"/>
                <a:ext cx="14" cy="38"/>
              </a:xfrm>
              <a:custGeom>
                <a:gdLst>
                  <a:gd fmla="*/ 0 w 14" name="T0"/>
                  <a:gd fmla="*/ 0 h 38" name="T1"/>
                  <a:gd fmla="*/ 14 w 14" name="T2"/>
                  <a:gd fmla="*/ 14 h 38" name="T3"/>
                  <a:gd fmla="*/ 14 w 14" name="T4"/>
                  <a:gd fmla="*/ 38 h 38" name="T5"/>
                  <a:gd fmla="*/ 0 w 14" name="T6"/>
                  <a:gd fmla="*/ 24 h 38" name="T7"/>
                  <a:gd fmla="*/ 0 w 14" name="T8"/>
                  <a:gd fmla="*/ 0 h 38" name="T9"/>
                </a:gdLst>
                <a:cxnLst>
                  <a:cxn ang="0">
                    <a:pos x="T0" y="T1"/>
                  </a:cxn>
                  <a:cxn ang="0">
                    <a:pos x="T2" y="T3"/>
                  </a:cxn>
                  <a:cxn ang="0">
                    <a:pos x="T4" y="T5"/>
                  </a:cxn>
                  <a:cxn ang="0">
                    <a:pos x="T6" y="T7"/>
                  </a:cxn>
                  <a:cxn ang="0">
                    <a:pos x="T8" y="T9"/>
                  </a:cxn>
                </a:cxnLst>
                <a:rect b="b" l="0" r="r" t="0"/>
                <a:pathLst>
                  <a:path h="38" w="14">
                    <a:moveTo>
                      <a:pt x="0" y="0"/>
                    </a:moveTo>
                    <a:lnTo>
                      <a:pt x="14" y="14"/>
                    </a:lnTo>
                    <a:lnTo>
                      <a:pt x="14" y="38"/>
                    </a:lnTo>
                    <a:lnTo>
                      <a:pt x="0"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89" name="Freeform 1337"/>
              <p:cNvSpPr/>
              <p:nvPr/>
            </p:nvSpPr>
            <p:spPr bwMode="auto">
              <a:xfrm>
                <a:off x="5414" y="1542"/>
                <a:ext cx="60" cy="76"/>
              </a:xfrm>
              <a:custGeom>
                <a:gdLst>
                  <a:gd fmla="*/ 60 w 60" name="T0"/>
                  <a:gd fmla="*/ 60 h 76" name="T1"/>
                  <a:gd fmla="*/ 60 w 60" name="T2"/>
                  <a:gd fmla="*/ 76 h 76" name="T3"/>
                  <a:gd fmla="*/ 2 w 60" name="T4"/>
                  <a:gd fmla="*/ 22 h 76" name="T5"/>
                  <a:gd fmla="*/ 2 w 60" name="T6"/>
                  <a:gd fmla="*/ 2 h 76" name="T7"/>
                  <a:gd fmla="*/ 0 w 60" name="T8"/>
                  <a:gd fmla="*/ 0 h 76" name="T9"/>
                  <a:gd fmla="*/ 60 w 60" name="T10"/>
                  <a:gd fmla="*/ 60 h 76" name="T11"/>
                </a:gdLst>
                <a:cxnLst>
                  <a:cxn ang="0">
                    <a:pos x="T0" y="T1"/>
                  </a:cxn>
                  <a:cxn ang="0">
                    <a:pos x="T2" y="T3"/>
                  </a:cxn>
                  <a:cxn ang="0">
                    <a:pos x="T4" y="T5"/>
                  </a:cxn>
                  <a:cxn ang="0">
                    <a:pos x="T6" y="T7"/>
                  </a:cxn>
                  <a:cxn ang="0">
                    <a:pos x="T8" y="T9"/>
                  </a:cxn>
                  <a:cxn ang="0">
                    <a:pos x="T10" y="T11"/>
                  </a:cxn>
                </a:cxnLst>
                <a:rect b="b" l="0" r="r" t="0"/>
                <a:pathLst>
                  <a:path h="76" w="60">
                    <a:moveTo>
                      <a:pt x="60" y="60"/>
                    </a:moveTo>
                    <a:lnTo>
                      <a:pt x="60" y="76"/>
                    </a:lnTo>
                    <a:lnTo>
                      <a:pt x="2" y="22"/>
                    </a:lnTo>
                    <a:lnTo>
                      <a:pt x="2" y="2"/>
                    </a:lnTo>
                    <a:lnTo>
                      <a:pt x="0" y="0"/>
                    </a:lnTo>
                    <a:lnTo>
                      <a:pt x="60" y="60"/>
                    </a:lnTo>
                    <a:close/>
                  </a:path>
                </a:pathLst>
              </a:custGeom>
              <a:grpFill/>
              <a:ln>
                <a:noFill/>
              </a:ln>
            </p:spPr>
            <p:txBody>
              <a:bodyPr anchor="t" anchorCtr="0" bIns="45720" compatLnSpc="1" lIns="91440" numCol="1" rIns="91440" tIns="45720" vert="horz" wrap="square"/>
              <a:lstStyle/>
              <a:p>
                <a:endParaRPr altLang="en-US" lang="zh-CN"/>
              </a:p>
            </p:txBody>
          </p:sp>
          <p:sp>
            <p:nvSpPr>
              <p:cNvPr id="690" name="Freeform 1338"/>
              <p:cNvSpPr/>
              <p:nvPr/>
            </p:nvSpPr>
            <p:spPr bwMode="auto">
              <a:xfrm>
                <a:off x="5320" y="1500"/>
                <a:ext cx="24" cy="50"/>
              </a:xfrm>
              <a:custGeom>
                <a:gdLst>
                  <a:gd fmla="*/ 24 w 24" name="T0"/>
                  <a:gd fmla="*/ 20 h 50" name="T1"/>
                  <a:gd fmla="*/ 24 w 24" name="T2"/>
                  <a:gd fmla="*/ 50 h 50" name="T3"/>
                  <a:gd fmla="*/ 0 w 24" name="T4"/>
                  <a:gd fmla="*/ 30 h 50" name="T5"/>
                  <a:gd fmla="*/ 0 w 24" name="T6"/>
                  <a:gd fmla="*/ 0 h 50" name="T7"/>
                  <a:gd fmla="*/ 24 w 24" name="T8"/>
                  <a:gd fmla="*/ 20 h 50" name="T9"/>
                </a:gdLst>
                <a:cxnLst>
                  <a:cxn ang="0">
                    <a:pos x="T0" y="T1"/>
                  </a:cxn>
                  <a:cxn ang="0">
                    <a:pos x="T2" y="T3"/>
                  </a:cxn>
                  <a:cxn ang="0">
                    <a:pos x="T4" y="T5"/>
                  </a:cxn>
                  <a:cxn ang="0">
                    <a:pos x="T6" y="T7"/>
                  </a:cxn>
                  <a:cxn ang="0">
                    <a:pos x="T8" y="T9"/>
                  </a:cxn>
                </a:cxnLst>
                <a:rect b="b" l="0" r="r" t="0"/>
                <a:pathLst>
                  <a:path h="50" w="24">
                    <a:moveTo>
                      <a:pt x="24" y="20"/>
                    </a:moveTo>
                    <a:lnTo>
                      <a:pt x="24" y="50"/>
                    </a:lnTo>
                    <a:lnTo>
                      <a:pt x="0" y="30"/>
                    </a:lnTo>
                    <a:lnTo>
                      <a:pt x="0" y="0"/>
                    </a:lnTo>
                    <a:lnTo>
                      <a:pt x="24" y="20"/>
                    </a:lnTo>
                    <a:close/>
                  </a:path>
                </a:pathLst>
              </a:custGeom>
              <a:grpFill/>
              <a:ln>
                <a:noFill/>
              </a:ln>
            </p:spPr>
            <p:txBody>
              <a:bodyPr anchor="t" anchorCtr="0" bIns="45720" compatLnSpc="1" lIns="91440" numCol="1" rIns="91440" tIns="45720" vert="horz" wrap="square"/>
              <a:lstStyle/>
              <a:p>
                <a:endParaRPr altLang="en-US" lang="zh-CN"/>
              </a:p>
            </p:txBody>
          </p:sp>
          <p:sp>
            <p:nvSpPr>
              <p:cNvPr id="691" name="Freeform 1339"/>
              <p:cNvSpPr/>
              <p:nvPr/>
            </p:nvSpPr>
            <p:spPr bwMode="auto">
              <a:xfrm>
                <a:off x="5460" y="1626"/>
                <a:ext cx="14" cy="28"/>
              </a:xfrm>
              <a:custGeom>
                <a:gdLst>
                  <a:gd fmla="*/ 14 w 14" name="T0"/>
                  <a:gd fmla="*/ 12 h 28" name="T1"/>
                  <a:gd fmla="*/ 14 w 14" name="T2"/>
                  <a:gd fmla="*/ 28 h 28" name="T3"/>
                  <a:gd fmla="*/ 0 w 14" name="T4"/>
                  <a:gd fmla="*/ 16 h 28" name="T5"/>
                  <a:gd fmla="*/ 0 w 14" name="T6"/>
                  <a:gd fmla="*/ 0 h 28" name="T7"/>
                  <a:gd fmla="*/ 14 w 14" name="T8"/>
                  <a:gd fmla="*/ 12 h 28" name="T9"/>
                </a:gdLst>
                <a:cxnLst>
                  <a:cxn ang="0">
                    <a:pos x="T0" y="T1"/>
                  </a:cxn>
                  <a:cxn ang="0">
                    <a:pos x="T2" y="T3"/>
                  </a:cxn>
                  <a:cxn ang="0">
                    <a:pos x="T4" y="T5"/>
                  </a:cxn>
                  <a:cxn ang="0">
                    <a:pos x="T6" y="T7"/>
                  </a:cxn>
                  <a:cxn ang="0">
                    <a:pos x="T8" y="T9"/>
                  </a:cxn>
                </a:cxnLst>
                <a:rect b="b" l="0" r="r" t="0"/>
                <a:pathLst>
                  <a:path h="28" w="14">
                    <a:moveTo>
                      <a:pt x="14" y="12"/>
                    </a:moveTo>
                    <a:lnTo>
                      <a:pt x="14" y="28"/>
                    </a:lnTo>
                    <a:lnTo>
                      <a:pt x="0" y="16"/>
                    </a:lnTo>
                    <a:lnTo>
                      <a:pt x="0" y="0"/>
                    </a:lnTo>
                    <a:lnTo>
                      <a:pt x="14" y="12"/>
                    </a:lnTo>
                    <a:close/>
                  </a:path>
                </a:pathLst>
              </a:custGeom>
              <a:grpFill/>
              <a:ln>
                <a:noFill/>
              </a:ln>
            </p:spPr>
            <p:txBody>
              <a:bodyPr anchor="t" anchorCtr="0" bIns="45720" compatLnSpc="1" lIns="91440" numCol="1" rIns="91440" tIns="45720" vert="horz" wrap="square"/>
              <a:lstStyle/>
              <a:p>
                <a:endParaRPr altLang="en-US" lang="zh-CN"/>
              </a:p>
            </p:txBody>
          </p:sp>
          <p:sp>
            <p:nvSpPr>
              <p:cNvPr id="692" name="Freeform 1340"/>
              <p:cNvSpPr/>
              <p:nvPr/>
            </p:nvSpPr>
            <p:spPr bwMode="auto">
              <a:xfrm>
                <a:off x="5320" y="1556"/>
                <a:ext cx="58" cy="70"/>
              </a:xfrm>
              <a:custGeom>
                <a:gdLst>
                  <a:gd fmla="*/ 0 w 58" name="T0"/>
                  <a:gd fmla="*/ 0 h 70" name="T1"/>
                  <a:gd fmla="*/ 58 w 58" name="T2"/>
                  <a:gd fmla="*/ 46 h 70" name="T3"/>
                  <a:gd fmla="*/ 58 w 58" name="T4"/>
                  <a:gd fmla="*/ 70 h 70" name="T5"/>
                  <a:gd fmla="*/ 0 w 58" name="T6"/>
                  <a:gd fmla="*/ 30 h 70" name="T7"/>
                  <a:gd fmla="*/ 0 w 58" name="T8"/>
                  <a:gd fmla="*/ 0 h 70" name="T9"/>
                </a:gdLst>
                <a:cxnLst>
                  <a:cxn ang="0">
                    <a:pos x="T0" y="T1"/>
                  </a:cxn>
                  <a:cxn ang="0">
                    <a:pos x="T2" y="T3"/>
                  </a:cxn>
                  <a:cxn ang="0">
                    <a:pos x="T4" y="T5"/>
                  </a:cxn>
                  <a:cxn ang="0">
                    <a:pos x="T6" y="T7"/>
                  </a:cxn>
                  <a:cxn ang="0">
                    <a:pos x="T8" y="T9"/>
                  </a:cxn>
                </a:cxnLst>
                <a:rect b="b" l="0" r="r" t="0"/>
                <a:pathLst>
                  <a:path h="70" w="57">
                    <a:moveTo>
                      <a:pt x="0" y="0"/>
                    </a:moveTo>
                    <a:lnTo>
                      <a:pt x="58" y="46"/>
                    </a:lnTo>
                    <a:lnTo>
                      <a:pt x="58" y="70"/>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93" name="Freeform 1341"/>
              <p:cNvSpPr/>
              <p:nvPr/>
            </p:nvSpPr>
            <p:spPr bwMode="auto">
              <a:xfrm>
                <a:off x="5392" y="1612"/>
                <a:ext cx="18" cy="36"/>
              </a:xfrm>
              <a:custGeom>
                <a:gdLst>
                  <a:gd fmla="*/ 0 w 18" name="T0"/>
                  <a:gd fmla="*/ 0 h 36" name="T1"/>
                  <a:gd fmla="*/ 18 w 18" name="T2"/>
                  <a:gd fmla="*/ 14 h 36" name="T3"/>
                  <a:gd fmla="*/ 18 w 18" name="T4"/>
                  <a:gd fmla="*/ 36 h 36" name="T5"/>
                  <a:gd fmla="*/ 2 w 18" name="T6"/>
                  <a:gd fmla="*/ 24 h 36" name="T7"/>
                  <a:gd fmla="*/ 2 w 18" name="T8"/>
                  <a:gd fmla="*/ 2 h 36" name="T9"/>
                  <a:gd fmla="*/ 0 w 18" name="T10"/>
                  <a:gd fmla="*/ 0 h 36" name="T11"/>
                </a:gdLst>
                <a:cxnLst>
                  <a:cxn ang="0">
                    <a:pos x="T0" y="T1"/>
                  </a:cxn>
                  <a:cxn ang="0">
                    <a:pos x="T2" y="T3"/>
                  </a:cxn>
                  <a:cxn ang="0">
                    <a:pos x="T4" y="T5"/>
                  </a:cxn>
                  <a:cxn ang="0">
                    <a:pos x="T6" y="T7"/>
                  </a:cxn>
                  <a:cxn ang="0">
                    <a:pos x="T8" y="T9"/>
                  </a:cxn>
                  <a:cxn ang="0">
                    <a:pos x="T10" y="T11"/>
                  </a:cxn>
                </a:cxnLst>
                <a:rect b="b" l="0" r="r" t="0"/>
                <a:pathLst>
                  <a:path h="36" w="18">
                    <a:moveTo>
                      <a:pt x="0" y="0"/>
                    </a:moveTo>
                    <a:lnTo>
                      <a:pt x="18" y="14"/>
                    </a:lnTo>
                    <a:lnTo>
                      <a:pt x="18" y="36"/>
                    </a:lnTo>
                    <a:lnTo>
                      <a:pt x="2" y="24"/>
                    </a:lnTo>
                    <a:lnTo>
                      <a:pt x="2" y="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94" name="Freeform 1342"/>
              <p:cNvSpPr/>
              <p:nvPr/>
            </p:nvSpPr>
            <p:spPr bwMode="auto">
              <a:xfrm>
                <a:off x="5426" y="1638"/>
                <a:ext cx="48" cy="54"/>
              </a:xfrm>
              <a:custGeom>
                <a:gdLst>
                  <a:gd fmla="*/ 48 w 48" name="T0"/>
                  <a:gd fmla="*/ 38 h 54" name="T1"/>
                  <a:gd fmla="*/ 48 w 48" name="T2"/>
                  <a:gd fmla="*/ 54 h 54" name="T3"/>
                  <a:gd fmla="*/ 0 w 48" name="T4"/>
                  <a:gd fmla="*/ 20 h 54" name="T5"/>
                  <a:gd fmla="*/ 0 w 48" name="T6"/>
                  <a:gd fmla="*/ 0 h 54" name="T7"/>
                  <a:gd fmla="*/ 48 w 48" name="T8"/>
                  <a:gd fmla="*/ 38 h 54" name="T9"/>
                </a:gdLst>
                <a:cxnLst>
                  <a:cxn ang="0">
                    <a:pos x="T0" y="T1"/>
                  </a:cxn>
                  <a:cxn ang="0">
                    <a:pos x="T2" y="T3"/>
                  </a:cxn>
                  <a:cxn ang="0">
                    <a:pos x="T4" y="T5"/>
                  </a:cxn>
                  <a:cxn ang="0">
                    <a:pos x="T6" y="T7"/>
                  </a:cxn>
                  <a:cxn ang="0">
                    <a:pos x="T8" y="T9"/>
                  </a:cxn>
                </a:cxnLst>
                <a:rect b="b" l="0" r="r" t="0"/>
                <a:pathLst>
                  <a:path h="54" w="48">
                    <a:moveTo>
                      <a:pt x="48" y="38"/>
                    </a:moveTo>
                    <a:lnTo>
                      <a:pt x="48" y="54"/>
                    </a:lnTo>
                    <a:lnTo>
                      <a:pt x="0" y="20"/>
                    </a:lnTo>
                    <a:lnTo>
                      <a:pt x="0" y="0"/>
                    </a:lnTo>
                    <a:lnTo>
                      <a:pt x="48" y="38"/>
                    </a:lnTo>
                    <a:close/>
                  </a:path>
                </a:pathLst>
              </a:custGeom>
              <a:grpFill/>
              <a:ln>
                <a:noFill/>
              </a:ln>
            </p:spPr>
            <p:txBody>
              <a:bodyPr anchor="t" anchorCtr="0" bIns="45720" compatLnSpc="1" lIns="91440" numCol="1" rIns="91440" tIns="45720" vert="horz" wrap="square"/>
              <a:lstStyle/>
              <a:p>
                <a:endParaRPr altLang="en-US" lang="zh-CN"/>
              </a:p>
            </p:txBody>
          </p:sp>
          <p:sp>
            <p:nvSpPr>
              <p:cNvPr id="695" name="Freeform 1343"/>
              <p:cNvSpPr/>
              <p:nvPr/>
            </p:nvSpPr>
            <p:spPr bwMode="auto">
              <a:xfrm>
                <a:off x="5320" y="1612"/>
                <a:ext cx="18" cy="42"/>
              </a:xfrm>
              <a:custGeom>
                <a:gdLst>
                  <a:gd fmla="*/ 0 w 18" name="T0"/>
                  <a:gd fmla="*/ 0 h 42" name="T1"/>
                  <a:gd fmla="*/ 18 w 18" name="T2"/>
                  <a:gd fmla="*/ 12 h 42" name="T3"/>
                  <a:gd fmla="*/ 18 w 18" name="T4"/>
                  <a:gd fmla="*/ 42 h 42" name="T5"/>
                  <a:gd fmla="*/ 0 w 18" name="T6"/>
                  <a:gd fmla="*/ 30 h 42" name="T7"/>
                  <a:gd fmla="*/ 0 w 18" name="T8"/>
                  <a:gd fmla="*/ 0 h 42" name="T9"/>
                </a:gdLst>
                <a:cxnLst>
                  <a:cxn ang="0">
                    <a:pos x="T0" y="T1"/>
                  </a:cxn>
                  <a:cxn ang="0">
                    <a:pos x="T2" y="T3"/>
                  </a:cxn>
                  <a:cxn ang="0">
                    <a:pos x="T4" y="T5"/>
                  </a:cxn>
                  <a:cxn ang="0">
                    <a:pos x="T6" y="T7"/>
                  </a:cxn>
                  <a:cxn ang="0">
                    <a:pos x="T8" y="T9"/>
                  </a:cxn>
                </a:cxnLst>
                <a:rect b="b" l="0" r="r" t="0"/>
                <a:pathLst>
                  <a:path h="42" w="18">
                    <a:moveTo>
                      <a:pt x="0" y="0"/>
                    </a:moveTo>
                    <a:lnTo>
                      <a:pt x="18" y="12"/>
                    </a:lnTo>
                    <a:lnTo>
                      <a:pt x="18" y="42"/>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96" name="Freeform 1344"/>
              <p:cNvSpPr/>
              <p:nvPr/>
            </p:nvSpPr>
            <p:spPr bwMode="auto">
              <a:xfrm>
                <a:off x="5354" y="1634"/>
                <a:ext cx="18" cy="36"/>
              </a:xfrm>
              <a:custGeom>
                <a:gdLst>
                  <a:gd fmla="*/ 18 w 18" name="T0"/>
                  <a:gd fmla="*/ 10 h 36" name="T1"/>
                  <a:gd fmla="*/ 18 w 18" name="T2"/>
                  <a:gd fmla="*/ 36 h 36" name="T3"/>
                  <a:gd fmla="*/ 0 w 18" name="T4"/>
                  <a:gd fmla="*/ 28 h 36" name="T5"/>
                  <a:gd fmla="*/ 0 w 18" name="T6"/>
                  <a:gd fmla="*/ 0 h 36" name="T7"/>
                  <a:gd fmla="*/ 18 w 18" name="T8"/>
                  <a:gd fmla="*/ 10 h 36" name="T9"/>
                </a:gdLst>
                <a:cxnLst>
                  <a:cxn ang="0">
                    <a:pos x="T0" y="T1"/>
                  </a:cxn>
                  <a:cxn ang="0">
                    <a:pos x="T2" y="T3"/>
                  </a:cxn>
                  <a:cxn ang="0">
                    <a:pos x="T4" y="T5"/>
                  </a:cxn>
                  <a:cxn ang="0">
                    <a:pos x="T6" y="T7"/>
                  </a:cxn>
                  <a:cxn ang="0">
                    <a:pos x="T8" y="T9"/>
                  </a:cxn>
                </a:cxnLst>
                <a:rect b="b" l="0" r="r" t="0"/>
                <a:pathLst>
                  <a:path h="36" w="18">
                    <a:moveTo>
                      <a:pt x="18" y="10"/>
                    </a:moveTo>
                    <a:lnTo>
                      <a:pt x="18" y="36"/>
                    </a:lnTo>
                    <a:lnTo>
                      <a:pt x="0" y="28"/>
                    </a:lnTo>
                    <a:lnTo>
                      <a:pt x="0" y="0"/>
                    </a:lnTo>
                    <a:lnTo>
                      <a:pt x="18" y="10"/>
                    </a:lnTo>
                    <a:close/>
                  </a:path>
                </a:pathLst>
              </a:custGeom>
              <a:grpFill/>
              <a:ln>
                <a:noFill/>
              </a:ln>
            </p:spPr>
            <p:txBody>
              <a:bodyPr anchor="t" anchorCtr="0" bIns="45720" compatLnSpc="1" lIns="91440" numCol="1" rIns="91440" tIns="45720" vert="horz" wrap="square"/>
              <a:lstStyle/>
              <a:p>
                <a:endParaRPr altLang="en-US" lang="zh-CN"/>
              </a:p>
            </p:txBody>
          </p:sp>
          <p:sp>
            <p:nvSpPr>
              <p:cNvPr id="697" name="Freeform 1345"/>
              <p:cNvSpPr/>
              <p:nvPr/>
            </p:nvSpPr>
            <p:spPr bwMode="auto">
              <a:xfrm>
                <a:off x="5386" y="1654"/>
                <a:ext cx="50" cy="52"/>
              </a:xfrm>
              <a:custGeom>
                <a:gdLst>
                  <a:gd fmla="*/ 50 w 50" name="T0"/>
                  <a:gd fmla="*/ 34 h 52" name="T1"/>
                  <a:gd fmla="*/ 50 w 50" name="T2"/>
                  <a:gd fmla="*/ 52 h 52" name="T3"/>
                  <a:gd fmla="*/ 0 w 50" name="T4"/>
                  <a:gd fmla="*/ 26 h 52" name="T5"/>
                  <a:gd fmla="*/ 0 w 50" name="T6"/>
                  <a:gd fmla="*/ 0 h 52" name="T7"/>
                  <a:gd fmla="*/ 50 w 50" name="T8"/>
                  <a:gd fmla="*/ 34 h 52" name="T9"/>
                </a:gdLst>
                <a:cxnLst>
                  <a:cxn ang="0">
                    <a:pos x="T0" y="T1"/>
                  </a:cxn>
                  <a:cxn ang="0">
                    <a:pos x="T2" y="T3"/>
                  </a:cxn>
                  <a:cxn ang="0">
                    <a:pos x="T4" y="T5"/>
                  </a:cxn>
                  <a:cxn ang="0">
                    <a:pos x="T6" y="T7"/>
                  </a:cxn>
                  <a:cxn ang="0">
                    <a:pos x="T8" y="T9"/>
                  </a:cxn>
                </a:cxnLst>
                <a:rect b="b" l="0" r="r" t="0"/>
                <a:pathLst>
                  <a:path h="52" w="50">
                    <a:moveTo>
                      <a:pt x="50" y="34"/>
                    </a:moveTo>
                    <a:lnTo>
                      <a:pt x="50" y="52"/>
                    </a:lnTo>
                    <a:lnTo>
                      <a:pt x="0" y="26"/>
                    </a:lnTo>
                    <a:lnTo>
                      <a:pt x="0" y="0"/>
                    </a:lnTo>
                    <a:lnTo>
                      <a:pt x="50" y="34"/>
                    </a:lnTo>
                    <a:close/>
                  </a:path>
                </a:pathLst>
              </a:custGeom>
              <a:grpFill/>
              <a:ln>
                <a:noFill/>
              </a:ln>
            </p:spPr>
            <p:txBody>
              <a:bodyPr anchor="t" anchorCtr="0" bIns="45720" compatLnSpc="1" lIns="91440" numCol="1" rIns="91440" tIns="45720" vert="horz" wrap="square"/>
              <a:lstStyle/>
              <a:p>
                <a:endParaRPr altLang="en-US" lang="zh-CN"/>
              </a:p>
            </p:txBody>
          </p:sp>
          <p:sp>
            <p:nvSpPr>
              <p:cNvPr id="698" name="Freeform 1346"/>
              <p:cNvSpPr/>
              <p:nvPr/>
            </p:nvSpPr>
            <p:spPr bwMode="auto">
              <a:xfrm>
                <a:off x="5452" y="1696"/>
                <a:ext cx="22" cy="30"/>
              </a:xfrm>
              <a:custGeom>
                <a:gdLst>
                  <a:gd fmla="*/ 22 w 22" name="T0"/>
                  <a:gd fmla="*/ 16 h 30" name="T1"/>
                  <a:gd fmla="*/ 22 w 22" name="T2"/>
                  <a:gd fmla="*/ 30 h 30" name="T3"/>
                  <a:gd fmla="*/ 0 w 22" name="T4"/>
                  <a:gd fmla="*/ 18 h 30" name="T5"/>
                  <a:gd fmla="*/ 0 w 22" name="T6"/>
                  <a:gd fmla="*/ 0 h 30" name="T7"/>
                  <a:gd fmla="*/ 22 w 22" name="T8"/>
                  <a:gd fmla="*/ 16 h 30" name="T9"/>
                </a:gdLst>
                <a:cxnLst>
                  <a:cxn ang="0">
                    <a:pos x="T0" y="T1"/>
                  </a:cxn>
                  <a:cxn ang="0">
                    <a:pos x="T2" y="T3"/>
                  </a:cxn>
                  <a:cxn ang="0">
                    <a:pos x="T4" y="T5"/>
                  </a:cxn>
                  <a:cxn ang="0">
                    <a:pos x="T6" y="T7"/>
                  </a:cxn>
                  <a:cxn ang="0">
                    <a:pos x="T8" y="T9"/>
                  </a:cxn>
                </a:cxnLst>
                <a:rect b="b" l="0" r="r" t="0"/>
                <a:pathLst>
                  <a:path h="30" w="22">
                    <a:moveTo>
                      <a:pt x="22" y="16"/>
                    </a:moveTo>
                    <a:lnTo>
                      <a:pt x="22" y="30"/>
                    </a:lnTo>
                    <a:lnTo>
                      <a:pt x="0" y="18"/>
                    </a:lnTo>
                    <a:lnTo>
                      <a:pt x="0" y="0"/>
                    </a:lnTo>
                    <a:lnTo>
                      <a:pt x="22" y="16"/>
                    </a:lnTo>
                    <a:close/>
                  </a:path>
                </a:pathLst>
              </a:custGeom>
              <a:grpFill/>
              <a:ln>
                <a:noFill/>
              </a:ln>
            </p:spPr>
            <p:txBody>
              <a:bodyPr anchor="t" anchorCtr="0" bIns="45720" compatLnSpc="1" lIns="91440" numCol="1" rIns="91440" tIns="45720" vert="horz" wrap="square"/>
              <a:lstStyle/>
              <a:p>
                <a:endParaRPr altLang="en-US" lang="zh-CN"/>
              </a:p>
            </p:txBody>
          </p:sp>
          <p:sp>
            <p:nvSpPr>
              <p:cNvPr id="699" name="Freeform 1347"/>
              <p:cNvSpPr/>
              <p:nvPr/>
            </p:nvSpPr>
            <p:spPr bwMode="auto">
              <a:xfrm>
                <a:off x="5320" y="1668"/>
                <a:ext cx="32" cy="44"/>
              </a:xfrm>
              <a:custGeom>
                <a:gdLst>
                  <a:gd fmla="*/ 0 w 32" name="T0"/>
                  <a:gd fmla="*/ 0 h 44" name="T1"/>
                  <a:gd fmla="*/ 32 w 32" name="T2"/>
                  <a:gd fmla="*/ 16 h 44" name="T3"/>
                  <a:gd fmla="*/ 32 w 32" name="T4"/>
                  <a:gd fmla="*/ 44 h 44" name="T5"/>
                  <a:gd fmla="*/ 0 w 32" name="T6"/>
                  <a:gd fmla="*/ 32 h 44" name="T7"/>
                  <a:gd fmla="*/ 0 w 32" name="T8"/>
                  <a:gd fmla="*/ 0 h 44" name="T9"/>
                </a:gdLst>
                <a:cxnLst>
                  <a:cxn ang="0">
                    <a:pos x="T0" y="T1"/>
                  </a:cxn>
                  <a:cxn ang="0">
                    <a:pos x="T2" y="T3"/>
                  </a:cxn>
                  <a:cxn ang="0">
                    <a:pos x="T4" y="T5"/>
                  </a:cxn>
                  <a:cxn ang="0">
                    <a:pos x="T6" y="T7"/>
                  </a:cxn>
                  <a:cxn ang="0">
                    <a:pos x="T8" y="T9"/>
                  </a:cxn>
                </a:cxnLst>
                <a:rect b="b" l="0" r="r" t="0"/>
                <a:pathLst>
                  <a:path h="44" w="32">
                    <a:moveTo>
                      <a:pt x="0" y="0"/>
                    </a:moveTo>
                    <a:lnTo>
                      <a:pt x="32" y="16"/>
                    </a:lnTo>
                    <a:lnTo>
                      <a:pt x="32" y="44"/>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00" name="Freeform 1348"/>
              <p:cNvSpPr/>
              <p:nvPr/>
            </p:nvSpPr>
            <p:spPr bwMode="auto">
              <a:xfrm>
                <a:off x="5366" y="1692"/>
                <a:ext cx="32" cy="40"/>
              </a:xfrm>
              <a:custGeom>
                <a:gdLst>
                  <a:gd fmla="*/ 0 w 32" name="T0"/>
                  <a:gd fmla="*/ 0 h 40" name="T1"/>
                  <a:gd fmla="*/ 32 w 32" name="T2"/>
                  <a:gd fmla="*/ 16 h 40" name="T3"/>
                  <a:gd fmla="*/ 32 w 32" name="T4"/>
                  <a:gd fmla="*/ 40 h 40" name="T5"/>
                  <a:gd fmla="*/ 0 w 32" name="T6"/>
                  <a:gd fmla="*/ 26 h 40" name="T7"/>
                  <a:gd fmla="*/ 0 w 32" name="T8"/>
                  <a:gd fmla="*/ 0 h 40" name="T9"/>
                </a:gdLst>
                <a:cxnLst>
                  <a:cxn ang="0">
                    <a:pos x="T0" y="T1"/>
                  </a:cxn>
                  <a:cxn ang="0">
                    <a:pos x="T2" y="T3"/>
                  </a:cxn>
                  <a:cxn ang="0">
                    <a:pos x="T4" y="T5"/>
                  </a:cxn>
                  <a:cxn ang="0">
                    <a:pos x="T6" y="T7"/>
                  </a:cxn>
                  <a:cxn ang="0">
                    <a:pos x="T8" y="T9"/>
                  </a:cxn>
                </a:cxnLst>
                <a:rect b="b" l="0" r="r" t="0"/>
                <a:pathLst>
                  <a:path h="40" w="32">
                    <a:moveTo>
                      <a:pt x="0" y="0"/>
                    </a:moveTo>
                    <a:lnTo>
                      <a:pt x="32" y="16"/>
                    </a:lnTo>
                    <a:lnTo>
                      <a:pt x="32" y="40"/>
                    </a:lnTo>
                    <a:lnTo>
                      <a:pt x="0" y="2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01" name="Freeform 1349"/>
              <p:cNvSpPr/>
              <p:nvPr/>
            </p:nvSpPr>
            <p:spPr bwMode="auto">
              <a:xfrm>
                <a:off x="5414" y="1716"/>
                <a:ext cx="60" cy="46"/>
              </a:xfrm>
              <a:custGeom>
                <a:gdLst>
                  <a:gd fmla="*/ 60 w 60" name="T0"/>
                  <a:gd fmla="*/ 32 h 46" name="T1"/>
                  <a:gd fmla="*/ 60 w 60" name="T2"/>
                  <a:gd fmla="*/ 46 h 46" name="T3"/>
                  <a:gd fmla="*/ 0 w 60" name="T4"/>
                  <a:gd fmla="*/ 22 h 46" name="T5"/>
                  <a:gd fmla="*/ 0 w 60" name="T6"/>
                  <a:gd fmla="*/ 0 h 46" name="T7"/>
                  <a:gd fmla="*/ 60 w 60" name="T8"/>
                  <a:gd fmla="*/ 32 h 46" name="T9"/>
                </a:gdLst>
                <a:cxnLst>
                  <a:cxn ang="0">
                    <a:pos x="T0" y="T1"/>
                  </a:cxn>
                  <a:cxn ang="0">
                    <a:pos x="T2" y="T3"/>
                  </a:cxn>
                  <a:cxn ang="0">
                    <a:pos x="T4" y="T5"/>
                  </a:cxn>
                  <a:cxn ang="0">
                    <a:pos x="T6" y="T7"/>
                  </a:cxn>
                  <a:cxn ang="0">
                    <a:pos x="T8" y="T9"/>
                  </a:cxn>
                </a:cxnLst>
                <a:rect b="b" l="0" r="r" t="0"/>
                <a:pathLst>
                  <a:path h="46" w="60">
                    <a:moveTo>
                      <a:pt x="60" y="32"/>
                    </a:moveTo>
                    <a:lnTo>
                      <a:pt x="60" y="46"/>
                    </a:lnTo>
                    <a:lnTo>
                      <a:pt x="0" y="22"/>
                    </a:lnTo>
                    <a:lnTo>
                      <a:pt x="0" y="0"/>
                    </a:lnTo>
                    <a:lnTo>
                      <a:pt x="60" y="32"/>
                    </a:lnTo>
                    <a:close/>
                  </a:path>
                </a:pathLst>
              </a:custGeom>
              <a:grpFill/>
              <a:ln>
                <a:noFill/>
              </a:ln>
            </p:spPr>
            <p:txBody>
              <a:bodyPr anchor="t" anchorCtr="0" bIns="45720" compatLnSpc="1" lIns="91440" numCol="1" rIns="91440" tIns="45720" vert="horz" wrap="square"/>
              <a:lstStyle/>
              <a:p>
                <a:endParaRPr altLang="en-US" lang="zh-CN"/>
              </a:p>
            </p:txBody>
          </p:sp>
          <p:sp>
            <p:nvSpPr>
              <p:cNvPr id="702" name="Freeform 1350"/>
              <p:cNvSpPr/>
              <p:nvPr/>
            </p:nvSpPr>
            <p:spPr bwMode="auto">
              <a:xfrm>
                <a:off x="5320" y="1724"/>
                <a:ext cx="58" cy="48"/>
              </a:xfrm>
              <a:custGeom>
                <a:gdLst>
                  <a:gd fmla="*/ 0 w 58" name="T0"/>
                  <a:gd fmla="*/ 0 h 48" name="T1"/>
                  <a:gd fmla="*/ 58 w 58" name="T2"/>
                  <a:gd fmla="*/ 22 h 48" name="T3"/>
                  <a:gd fmla="*/ 58 w 58" name="T4"/>
                  <a:gd fmla="*/ 48 h 48" name="T5"/>
                  <a:gd fmla="*/ 0 w 58" name="T6"/>
                  <a:gd fmla="*/ 32 h 48" name="T7"/>
                  <a:gd fmla="*/ 0 w 58" name="T8"/>
                  <a:gd fmla="*/ 0 h 48" name="T9"/>
                </a:gdLst>
                <a:cxnLst>
                  <a:cxn ang="0">
                    <a:pos x="T0" y="T1"/>
                  </a:cxn>
                  <a:cxn ang="0">
                    <a:pos x="T2" y="T3"/>
                  </a:cxn>
                  <a:cxn ang="0">
                    <a:pos x="T4" y="T5"/>
                  </a:cxn>
                  <a:cxn ang="0">
                    <a:pos x="T6" y="T7"/>
                  </a:cxn>
                  <a:cxn ang="0">
                    <a:pos x="T8" y="T9"/>
                  </a:cxn>
                </a:cxnLst>
                <a:rect b="b" l="0" r="r" t="0"/>
                <a:pathLst>
                  <a:path h="48" w="57">
                    <a:moveTo>
                      <a:pt x="0" y="0"/>
                    </a:moveTo>
                    <a:lnTo>
                      <a:pt x="58" y="22"/>
                    </a:lnTo>
                    <a:lnTo>
                      <a:pt x="58" y="48"/>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03" name="Freeform 1351"/>
              <p:cNvSpPr/>
              <p:nvPr/>
            </p:nvSpPr>
            <p:spPr bwMode="auto">
              <a:xfrm>
                <a:off x="5394" y="1752"/>
                <a:ext cx="42" cy="36"/>
              </a:xfrm>
              <a:custGeom>
                <a:gdLst>
                  <a:gd fmla="*/ 42 w 42" name="T0"/>
                  <a:gd fmla="*/ 16 h 36" name="T1"/>
                  <a:gd fmla="*/ 42 w 42" name="T2"/>
                  <a:gd fmla="*/ 36 h 36" name="T3"/>
                  <a:gd fmla="*/ 0 w 42" name="T4"/>
                  <a:gd fmla="*/ 24 h 36" name="T5"/>
                  <a:gd fmla="*/ 0 w 42" name="T6"/>
                  <a:gd fmla="*/ 0 h 36" name="T7"/>
                  <a:gd fmla="*/ 42 w 42" name="T8"/>
                  <a:gd fmla="*/ 16 h 36" name="T9"/>
                </a:gdLst>
                <a:cxnLst>
                  <a:cxn ang="0">
                    <a:pos x="T0" y="T1"/>
                  </a:cxn>
                  <a:cxn ang="0">
                    <a:pos x="T2" y="T3"/>
                  </a:cxn>
                  <a:cxn ang="0">
                    <a:pos x="T4" y="T5"/>
                  </a:cxn>
                  <a:cxn ang="0">
                    <a:pos x="T6" y="T7"/>
                  </a:cxn>
                  <a:cxn ang="0">
                    <a:pos x="T8" y="T9"/>
                  </a:cxn>
                </a:cxnLst>
                <a:rect b="b" l="0" r="r" t="0"/>
                <a:pathLst>
                  <a:path h="36" w="42">
                    <a:moveTo>
                      <a:pt x="42" y="16"/>
                    </a:moveTo>
                    <a:lnTo>
                      <a:pt x="42" y="36"/>
                    </a:lnTo>
                    <a:lnTo>
                      <a:pt x="0" y="24"/>
                    </a:lnTo>
                    <a:lnTo>
                      <a:pt x="0" y="0"/>
                    </a:lnTo>
                    <a:lnTo>
                      <a:pt x="42" y="16"/>
                    </a:lnTo>
                    <a:close/>
                  </a:path>
                </a:pathLst>
              </a:custGeom>
              <a:grpFill/>
              <a:ln>
                <a:noFill/>
              </a:ln>
            </p:spPr>
            <p:txBody>
              <a:bodyPr anchor="t" anchorCtr="0" bIns="45720" compatLnSpc="1" lIns="91440" numCol="1" rIns="91440" tIns="45720" vert="horz" wrap="square"/>
              <a:lstStyle/>
              <a:p>
                <a:endParaRPr altLang="en-US" lang="zh-CN"/>
              </a:p>
            </p:txBody>
          </p:sp>
          <p:sp>
            <p:nvSpPr>
              <p:cNvPr id="704" name="Freeform 1352"/>
              <p:cNvSpPr/>
              <p:nvPr/>
            </p:nvSpPr>
            <p:spPr bwMode="auto">
              <a:xfrm>
                <a:off x="5452" y="1774"/>
                <a:ext cx="22" cy="24"/>
              </a:xfrm>
              <a:custGeom>
                <a:gdLst>
                  <a:gd fmla="*/ 22 w 22" name="T0"/>
                  <a:gd fmla="*/ 10 h 24" name="T1"/>
                  <a:gd fmla="*/ 22 w 22" name="T2"/>
                  <a:gd fmla="*/ 24 h 24" name="T3"/>
                  <a:gd fmla="*/ 0 w 22" name="T4"/>
                  <a:gd fmla="*/ 18 h 24" name="T5"/>
                  <a:gd fmla="*/ 0 w 22" name="T6"/>
                  <a:gd fmla="*/ 0 h 24" name="T7"/>
                  <a:gd fmla="*/ 22 w 22" name="T8"/>
                  <a:gd fmla="*/ 10 h 24" name="T9"/>
                </a:gdLst>
                <a:cxnLst>
                  <a:cxn ang="0">
                    <a:pos x="T0" y="T1"/>
                  </a:cxn>
                  <a:cxn ang="0">
                    <a:pos x="T2" y="T3"/>
                  </a:cxn>
                  <a:cxn ang="0">
                    <a:pos x="T4" y="T5"/>
                  </a:cxn>
                  <a:cxn ang="0">
                    <a:pos x="T6" y="T7"/>
                  </a:cxn>
                  <a:cxn ang="0">
                    <a:pos x="T8" y="T9"/>
                  </a:cxn>
                </a:cxnLst>
                <a:rect b="b" l="0" r="r" t="0"/>
                <a:pathLst>
                  <a:path h="24" w="22">
                    <a:moveTo>
                      <a:pt x="22" y="10"/>
                    </a:moveTo>
                    <a:lnTo>
                      <a:pt x="22" y="24"/>
                    </a:lnTo>
                    <a:lnTo>
                      <a:pt x="0" y="18"/>
                    </a:lnTo>
                    <a:lnTo>
                      <a:pt x="0" y="0"/>
                    </a:lnTo>
                    <a:lnTo>
                      <a:pt x="22" y="10"/>
                    </a:lnTo>
                    <a:close/>
                  </a:path>
                </a:pathLst>
              </a:custGeom>
              <a:grpFill/>
              <a:ln>
                <a:noFill/>
              </a:ln>
            </p:spPr>
            <p:txBody>
              <a:bodyPr anchor="t" anchorCtr="0" bIns="45720" compatLnSpc="1" lIns="91440" numCol="1" rIns="91440" tIns="45720" vert="horz" wrap="square"/>
              <a:lstStyle/>
              <a:p>
                <a:endParaRPr altLang="en-US" lang="zh-CN"/>
              </a:p>
            </p:txBody>
          </p:sp>
          <p:sp>
            <p:nvSpPr>
              <p:cNvPr id="705" name="Freeform 1353"/>
              <p:cNvSpPr/>
              <p:nvPr/>
            </p:nvSpPr>
            <p:spPr bwMode="auto">
              <a:xfrm>
                <a:off x="5320" y="1780"/>
                <a:ext cx="24" cy="36"/>
              </a:xfrm>
              <a:custGeom>
                <a:gdLst>
                  <a:gd fmla="*/ 0 w 24" name="T0"/>
                  <a:gd fmla="*/ 0 h 36" name="T1"/>
                  <a:gd fmla="*/ 24 w 24" name="T2"/>
                  <a:gd fmla="*/ 6 h 36" name="T3"/>
                  <a:gd fmla="*/ 24 w 24" name="T4"/>
                  <a:gd fmla="*/ 36 h 36" name="T5"/>
                  <a:gd fmla="*/ 0 w 24" name="T6"/>
                  <a:gd fmla="*/ 32 h 36" name="T7"/>
                  <a:gd fmla="*/ 0 w 24" name="T8"/>
                  <a:gd fmla="*/ 0 h 36" name="T9"/>
                </a:gdLst>
                <a:cxnLst>
                  <a:cxn ang="0">
                    <a:pos x="T0" y="T1"/>
                  </a:cxn>
                  <a:cxn ang="0">
                    <a:pos x="T2" y="T3"/>
                  </a:cxn>
                  <a:cxn ang="0">
                    <a:pos x="T4" y="T5"/>
                  </a:cxn>
                  <a:cxn ang="0">
                    <a:pos x="T6" y="T7"/>
                  </a:cxn>
                  <a:cxn ang="0">
                    <a:pos x="T8" y="T9"/>
                  </a:cxn>
                </a:cxnLst>
                <a:rect b="b" l="0" r="r" t="0"/>
                <a:pathLst>
                  <a:path h="36" w="24">
                    <a:moveTo>
                      <a:pt x="0" y="0"/>
                    </a:moveTo>
                    <a:lnTo>
                      <a:pt x="24" y="6"/>
                    </a:lnTo>
                    <a:lnTo>
                      <a:pt x="24" y="36"/>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06" name="Freeform 1354"/>
              <p:cNvSpPr/>
              <p:nvPr/>
            </p:nvSpPr>
            <p:spPr bwMode="auto">
              <a:xfrm>
                <a:off x="5358" y="1790"/>
                <a:ext cx="36" cy="32"/>
              </a:xfrm>
              <a:custGeom>
                <a:gdLst>
                  <a:gd fmla="*/ 36 w 36" name="T0"/>
                  <a:gd fmla="*/ 8 h 32" name="T1"/>
                  <a:gd fmla="*/ 36 w 36" name="T2"/>
                  <a:gd fmla="*/ 32 h 32" name="T3"/>
                  <a:gd fmla="*/ 0 w 36" name="T4"/>
                  <a:gd fmla="*/ 28 h 32" name="T5"/>
                  <a:gd fmla="*/ 0 w 36" name="T6"/>
                  <a:gd fmla="*/ 0 h 32" name="T7"/>
                  <a:gd fmla="*/ 36 w 36" name="T8"/>
                  <a:gd fmla="*/ 8 h 32" name="T9"/>
                </a:gdLst>
                <a:cxnLst>
                  <a:cxn ang="0">
                    <a:pos x="T0" y="T1"/>
                  </a:cxn>
                  <a:cxn ang="0">
                    <a:pos x="T2" y="T3"/>
                  </a:cxn>
                  <a:cxn ang="0">
                    <a:pos x="T4" y="T5"/>
                  </a:cxn>
                  <a:cxn ang="0">
                    <a:pos x="T6" y="T7"/>
                  </a:cxn>
                  <a:cxn ang="0">
                    <a:pos x="T8" y="T9"/>
                  </a:cxn>
                </a:cxnLst>
                <a:rect b="b" l="0" r="r" t="0"/>
                <a:pathLst>
                  <a:path h="32" w="36">
                    <a:moveTo>
                      <a:pt x="36" y="8"/>
                    </a:moveTo>
                    <a:lnTo>
                      <a:pt x="36" y="32"/>
                    </a:lnTo>
                    <a:lnTo>
                      <a:pt x="0" y="28"/>
                    </a:lnTo>
                    <a:lnTo>
                      <a:pt x="0" y="0"/>
                    </a:lnTo>
                    <a:lnTo>
                      <a:pt x="36" y="8"/>
                    </a:lnTo>
                    <a:close/>
                  </a:path>
                </a:pathLst>
              </a:custGeom>
              <a:grpFill/>
              <a:ln>
                <a:noFill/>
              </a:ln>
            </p:spPr>
            <p:txBody>
              <a:bodyPr anchor="t" anchorCtr="0" bIns="45720" compatLnSpc="1" lIns="91440" numCol="1" rIns="91440" tIns="45720" vert="horz" wrap="square"/>
              <a:lstStyle/>
              <a:p>
                <a:endParaRPr altLang="en-US" lang="zh-CN"/>
              </a:p>
            </p:txBody>
          </p:sp>
          <p:sp>
            <p:nvSpPr>
              <p:cNvPr id="707" name="Freeform 1355"/>
              <p:cNvSpPr/>
              <p:nvPr/>
            </p:nvSpPr>
            <p:spPr bwMode="auto">
              <a:xfrm>
                <a:off x="5408" y="1802"/>
                <a:ext cx="20" cy="26"/>
              </a:xfrm>
              <a:custGeom>
                <a:gdLst>
                  <a:gd fmla="*/ 0 w 20" name="T0"/>
                  <a:gd fmla="*/ 0 h 26" name="T1"/>
                  <a:gd fmla="*/ 20 w 20" name="T2"/>
                  <a:gd fmla="*/ 6 h 26" name="T3"/>
                  <a:gd fmla="*/ 20 w 20" name="T4"/>
                  <a:gd fmla="*/ 26 h 26" name="T5"/>
                  <a:gd fmla="*/ 0 w 20" name="T6"/>
                  <a:gd fmla="*/ 22 h 26" name="T7"/>
                  <a:gd fmla="*/ 0 w 20" name="T8"/>
                  <a:gd fmla="*/ 0 h 26" name="T9"/>
                </a:gdLst>
                <a:cxnLst>
                  <a:cxn ang="0">
                    <a:pos x="T0" y="T1"/>
                  </a:cxn>
                  <a:cxn ang="0">
                    <a:pos x="T2" y="T3"/>
                  </a:cxn>
                  <a:cxn ang="0">
                    <a:pos x="T4" y="T5"/>
                  </a:cxn>
                  <a:cxn ang="0">
                    <a:pos x="T6" y="T7"/>
                  </a:cxn>
                  <a:cxn ang="0">
                    <a:pos x="T8" y="T9"/>
                  </a:cxn>
                </a:cxnLst>
                <a:rect b="b" l="0" r="r" t="0"/>
                <a:pathLst>
                  <a:path h="26" w="20">
                    <a:moveTo>
                      <a:pt x="0" y="0"/>
                    </a:moveTo>
                    <a:lnTo>
                      <a:pt x="20" y="6"/>
                    </a:lnTo>
                    <a:lnTo>
                      <a:pt x="20" y="26"/>
                    </a:lnTo>
                    <a:lnTo>
                      <a:pt x="0" y="2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08" name="Freeform 1356"/>
              <p:cNvSpPr/>
              <p:nvPr/>
            </p:nvSpPr>
            <p:spPr bwMode="auto">
              <a:xfrm>
                <a:off x="5442" y="1812"/>
                <a:ext cx="32" cy="22"/>
              </a:xfrm>
              <a:custGeom>
                <a:gdLst>
                  <a:gd fmla="*/ 32 w 32" name="T0"/>
                  <a:gd fmla="*/ 8 h 22" name="T1"/>
                  <a:gd fmla="*/ 32 w 32" name="T2"/>
                  <a:gd fmla="*/ 22 h 22" name="T3"/>
                  <a:gd fmla="*/ 0 w 32" name="T4"/>
                  <a:gd fmla="*/ 18 h 22" name="T5"/>
                  <a:gd fmla="*/ 0 w 32" name="T6"/>
                  <a:gd fmla="*/ 0 h 22" name="T7"/>
                  <a:gd fmla="*/ 10 w 32" name="T8"/>
                  <a:gd fmla="*/ 2 h 22" name="T9"/>
                  <a:gd fmla="*/ 32 w 32" name="T10"/>
                  <a:gd fmla="*/ 8 h 22" name="T11"/>
                </a:gdLst>
                <a:cxnLst>
                  <a:cxn ang="0">
                    <a:pos x="T0" y="T1"/>
                  </a:cxn>
                  <a:cxn ang="0">
                    <a:pos x="T2" y="T3"/>
                  </a:cxn>
                  <a:cxn ang="0">
                    <a:pos x="T4" y="T5"/>
                  </a:cxn>
                  <a:cxn ang="0">
                    <a:pos x="T6" y="T7"/>
                  </a:cxn>
                  <a:cxn ang="0">
                    <a:pos x="T8" y="T9"/>
                  </a:cxn>
                  <a:cxn ang="0">
                    <a:pos x="T10" y="T11"/>
                  </a:cxn>
                </a:cxnLst>
                <a:rect b="b" l="0" r="r" t="0"/>
                <a:pathLst>
                  <a:path h="22" w="32">
                    <a:moveTo>
                      <a:pt x="32" y="8"/>
                    </a:moveTo>
                    <a:lnTo>
                      <a:pt x="32" y="22"/>
                    </a:lnTo>
                    <a:lnTo>
                      <a:pt x="0" y="18"/>
                    </a:lnTo>
                    <a:lnTo>
                      <a:pt x="0" y="0"/>
                    </a:lnTo>
                    <a:lnTo>
                      <a:pt x="10" y="2"/>
                    </a:lnTo>
                    <a:lnTo>
                      <a:pt x="32" y="8"/>
                    </a:lnTo>
                    <a:close/>
                  </a:path>
                </a:pathLst>
              </a:custGeom>
              <a:grpFill/>
              <a:ln>
                <a:noFill/>
              </a:ln>
            </p:spPr>
            <p:txBody>
              <a:bodyPr anchor="t" anchorCtr="0" bIns="45720" compatLnSpc="1" lIns="91440" numCol="1" rIns="91440" tIns="45720" vert="horz" wrap="square"/>
              <a:lstStyle/>
              <a:p>
                <a:endParaRPr altLang="en-US" lang="zh-CN"/>
              </a:p>
            </p:txBody>
          </p:sp>
          <p:sp>
            <p:nvSpPr>
              <p:cNvPr id="709" name="Freeform 1357"/>
              <p:cNvSpPr/>
              <p:nvPr/>
            </p:nvSpPr>
            <p:spPr bwMode="auto">
              <a:xfrm>
                <a:off x="5320" y="1836"/>
                <a:ext cx="38" cy="34"/>
              </a:xfrm>
              <a:custGeom>
                <a:gdLst>
                  <a:gd fmla="*/ 0 w 38" name="T0"/>
                  <a:gd fmla="*/ 0 h 34" name="T1"/>
                  <a:gd fmla="*/ 38 w 38" name="T2"/>
                  <a:gd fmla="*/ 6 h 34" name="T3"/>
                  <a:gd fmla="*/ 38 w 38" name="T4"/>
                  <a:gd fmla="*/ 34 h 34" name="T5"/>
                  <a:gd fmla="*/ 0 w 38" name="T6"/>
                  <a:gd fmla="*/ 32 h 34" name="T7"/>
                  <a:gd fmla="*/ 0 w 38" name="T8"/>
                  <a:gd fmla="*/ 0 h 34" name="T9"/>
                </a:gdLst>
                <a:cxnLst>
                  <a:cxn ang="0">
                    <a:pos x="T0" y="T1"/>
                  </a:cxn>
                  <a:cxn ang="0">
                    <a:pos x="T2" y="T3"/>
                  </a:cxn>
                  <a:cxn ang="0">
                    <a:pos x="T4" y="T5"/>
                  </a:cxn>
                  <a:cxn ang="0">
                    <a:pos x="T6" y="T7"/>
                  </a:cxn>
                  <a:cxn ang="0">
                    <a:pos x="T8" y="T9"/>
                  </a:cxn>
                </a:cxnLst>
                <a:rect b="b" l="0" r="r" t="0"/>
                <a:pathLst>
                  <a:path h="34" w="38">
                    <a:moveTo>
                      <a:pt x="0" y="0"/>
                    </a:moveTo>
                    <a:lnTo>
                      <a:pt x="38" y="6"/>
                    </a:lnTo>
                    <a:lnTo>
                      <a:pt x="38" y="34"/>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10" name="Freeform 1358"/>
              <p:cNvSpPr/>
              <p:nvPr/>
            </p:nvSpPr>
            <p:spPr bwMode="auto">
              <a:xfrm>
                <a:off x="5390" y="1846"/>
                <a:ext cx="18" cy="26"/>
              </a:xfrm>
              <a:custGeom>
                <a:gdLst>
                  <a:gd fmla="*/ 0 w 18" name="T0"/>
                  <a:gd fmla="*/ 0 h 26" name="T1"/>
                  <a:gd fmla="*/ 18 w 18" name="T2"/>
                  <a:gd fmla="*/ 2 h 26" name="T3"/>
                  <a:gd fmla="*/ 18 w 18" name="T4"/>
                  <a:gd fmla="*/ 26 h 26" name="T5"/>
                  <a:gd fmla="*/ 0 w 18" name="T6"/>
                  <a:gd fmla="*/ 24 h 26" name="T7"/>
                  <a:gd fmla="*/ 0 w 18" name="T8"/>
                  <a:gd fmla="*/ 0 h 26" name="T9"/>
                </a:gdLst>
                <a:cxnLst>
                  <a:cxn ang="0">
                    <a:pos x="T0" y="T1"/>
                  </a:cxn>
                  <a:cxn ang="0">
                    <a:pos x="T2" y="T3"/>
                  </a:cxn>
                  <a:cxn ang="0">
                    <a:pos x="T4" y="T5"/>
                  </a:cxn>
                  <a:cxn ang="0">
                    <a:pos x="T6" y="T7"/>
                  </a:cxn>
                  <a:cxn ang="0">
                    <a:pos x="T8" y="T9"/>
                  </a:cxn>
                </a:cxnLst>
                <a:rect b="b" l="0" r="r" t="0"/>
                <a:pathLst>
                  <a:path h="26" w="18">
                    <a:moveTo>
                      <a:pt x="0" y="0"/>
                    </a:moveTo>
                    <a:lnTo>
                      <a:pt x="18" y="2"/>
                    </a:lnTo>
                    <a:lnTo>
                      <a:pt x="18" y="26"/>
                    </a:lnTo>
                    <a:lnTo>
                      <a:pt x="0"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11" name="Freeform 1359"/>
              <p:cNvSpPr/>
              <p:nvPr/>
            </p:nvSpPr>
            <p:spPr bwMode="auto">
              <a:xfrm>
                <a:off x="5424" y="1850"/>
                <a:ext cx="50" cy="24"/>
              </a:xfrm>
              <a:custGeom>
                <a:gdLst>
                  <a:gd fmla="*/ 50 w 50" name="T0"/>
                  <a:gd fmla="*/ 8 h 24" name="T1"/>
                  <a:gd fmla="*/ 50 w 50" name="T2"/>
                  <a:gd fmla="*/ 24 h 24" name="T3"/>
                  <a:gd fmla="*/ 0 w 50" name="T4"/>
                  <a:gd fmla="*/ 22 h 24" name="T5"/>
                  <a:gd fmla="*/ 0 w 50" name="T6"/>
                  <a:gd fmla="*/ 0 h 24" name="T7"/>
                  <a:gd fmla="*/ 50 w 50" name="T8"/>
                  <a:gd fmla="*/ 8 h 24" name="T9"/>
                </a:gdLst>
                <a:cxnLst>
                  <a:cxn ang="0">
                    <a:pos x="T0" y="T1"/>
                  </a:cxn>
                  <a:cxn ang="0">
                    <a:pos x="T2" y="T3"/>
                  </a:cxn>
                  <a:cxn ang="0">
                    <a:pos x="T4" y="T5"/>
                  </a:cxn>
                  <a:cxn ang="0">
                    <a:pos x="T6" y="T7"/>
                  </a:cxn>
                  <a:cxn ang="0">
                    <a:pos x="T8" y="T9"/>
                  </a:cxn>
                </a:cxnLst>
                <a:rect b="b" l="0" r="r" t="0"/>
                <a:pathLst>
                  <a:path h="24" w="50">
                    <a:moveTo>
                      <a:pt x="50" y="8"/>
                    </a:moveTo>
                    <a:lnTo>
                      <a:pt x="50" y="24"/>
                    </a:lnTo>
                    <a:lnTo>
                      <a:pt x="0" y="22"/>
                    </a:lnTo>
                    <a:lnTo>
                      <a:pt x="0" y="0"/>
                    </a:lnTo>
                    <a:lnTo>
                      <a:pt x="50" y="8"/>
                    </a:lnTo>
                    <a:close/>
                  </a:path>
                </a:pathLst>
              </a:custGeom>
              <a:grpFill/>
              <a:ln>
                <a:noFill/>
              </a:ln>
            </p:spPr>
            <p:txBody>
              <a:bodyPr anchor="t" anchorCtr="0" bIns="45720" compatLnSpc="1" lIns="91440" numCol="1" rIns="91440" tIns="45720" vert="horz" wrap="square"/>
              <a:lstStyle/>
              <a:p>
                <a:endParaRPr altLang="en-US" lang="zh-CN"/>
              </a:p>
            </p:txBody>
          </p:sp>
          <p:sp>
            <p:nvSpPr>
              <p:cNvPr id="712" name="Freeform 1360"/>
              <p:cNvSpPr/>
              <p:nvPr/>
            </p:nvSpPr>
            <p:spPr bwMode="auto">
              <a:xfrm>
                <a:off x="5320" y="1892"/>
                <a:ext cx="24" cy="32"/>
              </a:xfrm>
              <a:custGeom>
                <a:gdLst>
                  <a:gd fmla="*/ 0 w 24" name="T0"/>
                  <a:gd fmla="*/ 0 h 32" name="T1"/>
                  <a:gd fmla="*/ 24 w 24" name="T2"/>
                  <a:gd fmla="*/ 0 h 32" name="T3"/>
                  <a:gd fmla="*/ 24 w 24" name="T4"/>
                  <a:gd fmla="*/ 30 h 32" name="T5"/>
                  <a:gd fmla="*/ 0 w 24" name="T6"/>
                  <a:gd fmla="*/ 32 h 32" name="T7"/>
                  <a:gd fmla="*/ 0 w 24" name="T8"/>
                  <a:gd fmla="*/ 0 h 32" name="T9"/>
                </a:gdLst>
                <a:cxnLst>
                  <a:cxn ang="0">
                    <a:pos x="T0" y="T1"/>
                  </a:cxn>
                  <a:cxn ang="0">
                    <a:pos x="T2" y="T3"/>
                  </a:cxn>
                  <a:cxn ang="0">
                    <a:pos x="T4" y="T5"/>
                  </a:cxn>
                  <a:cxn ang="0">
                    <a:pos x="T6" y="T7"/>
                  </a:cxn>
                  <a:cxn ang="0">
                    <a:pos x="T8" y="T9"/>
                  </a:cxn>
                </a:cxnLst>
                <a:rect b="b" l="0" r="r" t="0"/>
                <a:pathLst>
                  <a:path h="32" w="24">
                    <a:moveTo>
                      <a:pt x="0" y="0"/>
                    </a:moveTo>
                    <a:lnTo>
                      <a:pt x="24" y="0"/>
                    </a:lnTo>
                    <a:lnTo>
                      <a:pt x="24" y="30"/>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13" name="Freeform 1361"/>
              <p:cNvSpPr/>
              <p:nvPr/>
            </p:nvSpPr>
            <p:spPr bwMode="auto">
              <a:xfrm>
                <a:off x="5358" y="1892"/>
                <a:ext cx="36" cy="28"/>
              </a:xfrm>
              <a:custGeom>
                <a:gdLst>
                  <a:gd fmla="*/ 36 w 36" name="T0"/>
                  <a:gd fmla="*/ 2 h 28" name="T1"/>
                  <a:gd fmla="*/ 36 w 36" name="T2"/>
                  <a:gd fmla="*/ 26 h 28" name="T3"/>
                  <a:gd fmla="*/ 0 w 36" name="T4"/>
                  <a:gd fmla="*/ 28 h 28" name="T5"/>
                  <a:gd fmla="*/ 0 w 36" name="T6"/>
                  <a:gd fmla="*/ 0 h 28" name="T7"/>
                  <a:gd fmla="*/ 36 w 36" name="T8"/>
                  <a:gd fmla="*/ 2 h 28" name="T9"/>
                </a:gdLst>
                <a:cxnLst>
                  <a:cxn ang="0">
                    <a:pos x="T0" y="T1"/>
                  </a:cxn>
                  <a:cxn ang="0">
                    <a:pos x="T2" y="T3"/>
                  </a:cxn>
                  <a:cxn ang="0">
                    <a:pos x="T4" y="T5"/>
                  </a:cxn>
                  <a:cxn ang="0">
                    <a:pos x="T6" y="T7"/>
                  </a:cxn>
                  <a:cxn ang="0">
                    <a:pos x="T8" y="T9"/>
                  </a:cxn>
                </a:cxnLst>
                <a:rect b="b" l="0" r="r" t="0"/>
                <a:pathLst>
                  <a:path h="28" w="36">
                    <a:moveTo>
                      <a:pt x="36" y="2"/>
                    </a:moveTo>
                    <a:lnTo>
                      <a:pt x="36" y="26"/>
                    </a:lnTo>
                    <a:lnTo>
                      <a:pt x="0" y="28"/>
                    </a:lnTo>
                    <a:lnTo>
                      <a:pt x="0" y="0"/>
                    </a:lnTo>
                    <a:lnTo>
                      <a:pt x="36" y="2"/>
                    </a:lnTo>
                    <a:close/>
                  </a:path>
                </a:pathLst>
              </a:custGeom>
              <a:grpFill/>
              <a:ln>
                <a:noFill/>
              </a:ln>
            </p:spPr>
            <p:txBody>
              <a:bodyPr anchor="t" anchorCtr="0" bIns="45720" compatLnSpc="1" lIns="91440" numCol="1" rIns="91440" tIns="45720" vert="horz" wrap="square"/>
              <a:lstStyle/>
              <a:p>
                <a:endParaRPr altLang="en-US" lang="zh-CN"/>
              </a:p>
            </p:txBody>
          </p:sp>
          <p:sp>
            <p:nvSpPr>
              <p:cNvPr id="714" name="Freeform 1362"/>
              <p:cNvSpPr/>
              <p:nvPr/>
            </p:nvSpPr>
            <p:spPr bwMode="auto">
              <a:xfrm>
                <a:off x="5424" y="1894"/>
                <a:ext cx="22" cy="20"/>
              </a:xfrm>
              <a:custGeom>
                <a:gdLst>
                  <a:gd fmla="*/ 0 w 22" name="T0"/>
                  <a:gd fmla="*/ 0 h 20" name="T1"/>
                  <a:gd fmla="*/ 22 w 22" name="T2"/>
                  <a:gd fmla="*/ 0 h 20" name="T3"/>
                  <a:gd fmla="*/ 22 w 22" name="T4"/>
                  <a:gd fmla="*/ 18 h 20" name="T5"/>
                  <a:gd fmla="*/ 0 w 22" name="T6"/>
                  <a:gd fmla="*/ 20 h 20" name="T7"/>
                  <a:gd fmla="*/ 0 w 22" name="T8"/>
                  <a:gd fmla="*/ 0 h 20" name="T9"/>
                </a:gdLst>
                <a:cxnLst>
                  <a:cxn ang="0">
                    <a:pos x="T0" y="T1"/>
                  </a:cxn>
                  <a:cxn ang="0">
                    <a:pos x="T2" y="T3"/>
                  </a:cxn>
                  <a:cxn ang="0">
                    <a:pos x="T4" y="T5"/>
                  </a:cxn>
                  <a:cxn ang="0">
                    <a:pos x="T6" y="T7"/>
                  </a:cxn>
                  <a:cxn ang="0">
                    <a:pos x="T8" y="T9"/>
                  </a:cxn>
                </a:cxnLst>
                <a:rect b="b" l="0" r="r" t="0"/>
                <a:pathLst>
                  <a:path h="20" w="22">
                    <a:moveTo>
                      <a:pt x="0" y="0"/>
                    </a:moveTo>
                    <a:lnTo>
                      <a:pt x="22" y="0"/>
                    </a:lnTo>
                    <a:lnTo>
                      <a:pt x="22" y="18"/>
                    </a:lnTo>
                    <a:lnTo>
                      <a:pt x="0" y="2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15" name="Freeform 1363"/>
              <p:cNvSpPr/>
              <p:nvPr/>
            </p:nvSpPr>
            <p:spPr bwMode="auto">
              <a:xfrm>
                <a:off x="5462" y="1894"/>
                <a:ext cx="12" cy="18"/>
              </a:xfrm>
              <a:custGeom>
                <a:gdLst>
                  <a:gd fmla="*/ 12 w 12" name="T0"/>
                  <a:gd fmla="*/ 0 h 18" name="T1"/>
                  <a:gd fmla="*/ 12 w 12" name="T2"/>
                  <a:gd fmla="*/ 16 h 18" name="T3"/>
                  <a:gd fmla="*/ 0 w 12" name="T4"/>
                  <a:gd fmla="*/ 18 h 18" name="T5"/>
                  <a:gd fmla="*/ 0 w 12" name="T6"/>
                  <a:gd fmla="*/ 0 h 18" name="T7"/>
                  <a:gd fmla="*/ 12 w 12" name="T8"/>
                  <a:gd fmla="*/ 0 h 18" name="T9"/>
                </a:gdLst>
                <a:cxnLst>
                  <a:cxn ang="0">
                    <a:pos x="T0" y="T1"/>
                  </a:cxn>
                  <a:cxn ang="0">
                    <a:pos x="T2" y="T3"/>
                  </a:cxn>
                  <a:cxn ang="0">
                    <a:pos x="T4" y="T5"/>
                  </a:cxn>
                  <a:cxn ang="0">
                    <a:pos x="T6" y="T7"/>
                  </a:cxn>
                  <a:cxn ang="0">
                    <a:pos x="T8" y="T9"/>
                  </a:cxn>
                </a:cxnLst>
                <a:rect b="b" l="0" r="r" t="0"/>
                <a:pathLst>
                  <a:path h="18" w="12">
                    <a:moveTo>
                      <a:pt x="12" y="0"/>
                    </a:moveTo>
                    <a:lnTo>
                      <a:pt x="12" y="16"/>
                    </a:lnTo>
                    <a:lnTo>
                      <a:pt x="0" y="18"/>
                    </a:lnTo>
                    <a:lnTo>
                      <a:pt x="0" y="0"/>
                    </a:lnTo>
                    <a:lnTo>
                      <a:pt x="12" y="0"/>
                    </a:lnTo>
                    <a:close/>
                  </a:path>
                </a:pathLst>
              </a:custGeom>
              <a:grpFill/>
              <a:ln>
                <a:noFill/>
              </a:ln>
            </p:spPr>
            <p:txBody>
              <a:bodyPr anchor="t" anchorCtr="0" bIns="45720" compatLnSpc="1" lIns="91440" numCol="1" rIns="91440" tIns="45720" vert="horz" wrap="square"/>
              <a:lstStyle/>
              <a:p>
                <a:endParaRPr altLang="en-US" lang="zh-CN"/>
              </a:p>
            </p:txBody>
          </p:sp>
          <p:sp>
            <p:nvSpPr>
              <p:cNvPr id="716" name="Freeform 1364"/>
              <p:cNvSpPr/>
              <p:nvPr/>
            </p:nvSpPr>
            <p:spPr bwMode="auto">
              <a:xfrm>
                <a:off x="5320" y="1942"/>
                <a:ext cx="58" cy="39"/>
              </a:xfrm>
              <a:custGeom>
                <a:gdLst>
                  <a:gd fmla="*/ 0 w 58" name="T0"/>
                  <a:gd fmla="*/ 6 h 39" name="T1"/>
                  <a:gd fmla="*/ 58 w 58" name="T2"/>
                  <a:gd fmla="*/ 0 h 39" name="T3"/>
                  <a:gd fmla="*/ 58 w 58" name="T4"/>
                  <a:gd fmla="*/ 27 h 39" name="T5"/>
                  <a:gd fmla="*/ 0 w 58" name="T6"/>
                  <a:gd fmla="*/ 39 h 39" name="T7"/>
                  <a:gd fmla="*/ 0 w 58" name="T8"/>
                  <a:gd fmla="*/ 6 h 39" name="T9"/>
                </a:gdLst>
                <a:cxnLst>
                  <a:cxn ang="0">
                    <a:pos x="T0" y="T1"/>
                  </a:cxn>
                  <a:cxn ang="0">
                    <a:pos x="T2" y="T3"/>
                  </a:cxn>
                  <a:cxn ang="0">
                    <a:pos x="T4" y="T5"/>
                  </a:cxn>
                  <a:cxn ang="0">
                    <a:pos x="T6" y="T7"/>
                  </a:cxn>
                  <a:cxn ang="0">
                    <a:pos x="T8" y="T9"/>
                  </a:cxn>
                </a:cxnLst>
                <a:rect b="b" l="0" r="r" t="0"/>
                <a:pathLst>
                  <a:path h="39" w="57">
                    <a:moveTo>
                      <a:pt x="0" y="6"/>
                    </a:moveTo>
                    <a:lnTo>
                      <a:pt x="58" y="0"/>
                    </a:lnTo>
                    <a:lnTo>
                      <a:pt x="58" y="27"/>
                    </a:lnTo>
                    <a:lnTo>
                      <a:pt x="0" y="39"/>
                    </a:lnTo>
                    <a:lnTo>
                      <a:pt x="0" y="6"/>
                    </a:lnTo>
                    <a:close/>
                  </a:path>
                </a:pathLst>
              </a:custGeom>
              <a:grpFill/>
              <a:ln>
                <a:noFill/>
              </a:ln>
            </p:spPr>
            <p:txBody>
              <a:bodyPr anchor="t" anchorCtr="0" bIns="45720" compatLnSpc="1" lIns="91440" numCol="1" rIns="91440" tIns="45720" vert="horz" wrap="square"/>
              <a:lstStyle/>
              <a:p>
                <a:endParaRPr altLang="en-US" lang="zh-CN"/>
              </a:p>
            </p:txBody>
          </p:sp>
          <p:sp>
            <p:nvSpPr>
              <p:cNvPr id="717" name="Freeform 1365"/>
              <p:cNvSpPr/>
              <p:nvPr/>
            </p:nvSpPr>
            <p:spPr bwMode="auto">
              <a:xfrm>
                <a:off x="5394" y="1938"/>
                <a:ext cx="14" cy="27"/>
              </a:xfrm>
              <a:custGeom>
                <a:gdLst>
                  <a:gd fmla="*/ 14 w 14" name="T0"/>
                  <a:gd fmla="*/ 0 h 27" name="T1"/>
                  <a:gd fmla="*/ 14 w 14" name="T2"/>
                  <a:gd fmla="*/ 22 h 27" name="T3"/>
                  <a:gd fmla="*/ 0 w 14" name="T4"/>
                  <a:gd fmla="*/ 27 h 27" name="T5"/>
                  <a:gd fmla="*/ 0 w 14" name="T6"/>
                  <a:gd fmla="*/ 2 h 27" name="T7"/>
                  <a:gd fmla="*/ 14 w 14" name="T8"/>
                  <a:gd fmla="*/ 0 h 27" name="T9"/>
                </a:gdLst>
                <a:cxnLst>
                  <a:cxn ang="0">
                    <a:pos x="T0" y="T1"/>
                  </a:cxn>
                  <a:cxn ang="0">
                    <a:pos x="T2" y="T3"/>
                  </a:cxn>
                  <a:cxn ang="0">
                    <a:pos x="T4" y="T5"/>
                  </a:cxn>
                  <a:cxn ang="0">
                    <a:pos x="T6" y="T7"/>
                  </a:cxn>
                  <a:cxn ang="0">
                    <a:pos x="T8" y="T9"/>
                  </a:cxn>
                </a:cxnLst>
                <a:rect b="b" l="0" r="r" t="0"/>
                <a:pathLst>
                  <a:path h="27" w="14">
                    <a:moveTo>
                      <a:pt x="14" y="0"/>
                    </a:moveTo>
                    <a:lnTo>
                      <a:pt x="14" y="22"/>
                    </a:lnTo>
                    <a:lnTo>
                      <a:pt x="0" y="27"/>
                    </a:lnTo>
                    <a:lnTo>
                      <a:pt x="0" y="2"/>
                    </a:lnTo>
                    <a:lnTo>
                      <a:pt x="14" y="0"/>
                    </a:lnTo>
                    <a:close/>
                  </a:path>
                </a:pathLst>
              </a:custGeom>
              <a:grpFill/>
              <a:ln>
                <a:noFill/>
              </a:ln>
            </p:spPr>
            <p:txBody>
              <a:bodyPr anchor="t" anchorCtr="0" bIns="45720" compatLnSpc="1" lIns="91440" numCol="1" rIns="91440" tIns="45720" vert="horz" wrap="square"/>
              <a:lstStyle/>
              <a:p>
                <a:endParaRPr altLang="en-US" lang="zh-CN"/>
              </a:p>
            </p:txBody>
          </p:sp>
          <p:sp>
            <p:nvSpPr>
              <p:cNvPr id="718" name="Freeform 1366"/>
              <p:cNvSpPr/>
              <p:nvPr/>
            </p:nvSpPr>
            <p:spPr bwMode="auto">
              <a:xfrm>
                <a:off x="5422" y="1930"/>
                <a:ext cx="52" cy="28"/>
              </a:xfrm>
              <a:custGeom>
                <a:gdLst>
                  <a:gd fmla="*/ 52 w 52" name="T0"/>
                  <a:gd fmla="*/ 0 h 28" name="T1"/>
                  <a:gd fmla="*/ 52 w 52" name="T2"/>
                  <a:gd fmla="*/ 16 h 28" name="T3"/>
                  <a:gd fmla="*/ 2 w 52" name="T4"/>
                  <a:gd fmla="*/ 28 h 28" name="T5"/>
                  <a:gd fmla="*/ 2 w 52" name="T6"/>
                  <a:gd fmla="*/ 8 h 28" name="T7"/>
                  <a:gd fmla="*/ 0 w 52" name="T8"/>
                  <a:gd fmla="*/ 6 h 28" name="T9"/>
                  <a:gd fmla="*/ 2 w 52" name="T10"/>
                  <a:gd fmla="*/ 6 h 28" name="T11"/>
                  <a:gd fmla="*/ 52 w 52" name="T12"/>
                  <a:gd fmla="*/ 0 h 28" name="T13"/>
                </a:gdLst>
                <a:cxnLst>
                  <a:cxn ang="0">
                    <a:pos x="T0" y="T1"/>
                  </a:cxn>
                  <a:cxn ang="0">
                    <a:pos x="T2" y="T3"/>
                  </a:cxn>
                  <a:cxn ang="0">
                    <a:pos x="T4" y="T5"/>
                  </a:cxn>
                  <a:cxn ang="0">
                    <a:pos x="T6" y="T7"/>
                  </a:cxn>
                  <a:cxn ang="0">
                    <a:pos x="T8" y="T9"/>
                  </a:cxn>
                  <a:cxn ang="0">
                    <a:pos x="T10" y="T11"/>
                  </a:cxn>
                  <a:cxn ang="0">
                    <a:pos x="T12" y="T13"/>
                  </a:cxn>
                </a:cxnLst>
                <a:rect b="b" l="0" r="r" t="0"/>
                <a:pathLst>
                  <a:path h="28" w="52">
                    <a:moveTo>
                      <a:pt x="52" y="0"/>
                    </a:moveTo>
                    <a:lnTo>
                      <a:pt x="52" y="16"/>
                    </a:lnTo>
                    <a:lnTo>
                      <a:pt x="2" y="28"/>
                    </a:lnTo>
                    <a:lnTo>
                      <a:pt x="2" y="8"/>
                    </a:lnTo>
                    <a:lnTo>
                      <a:pt x="0" y="6"/>
                    </a:lnTo>
                    <a:lnTo>
                      <a:pt x="2" y="6"/>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719" name="Freeform 1367"/>
              <p:cNvSpPr/>
              <p:nvPr/>
            </p:nvSpPr>
            <p:spPr bwMode="auto">
              <a:xfrm>
                <a:off x="5320" y="1997"/>
                <a:ext cx="30" cy="38"/>
              </a:xfrm>
              <a:custGeom>
                <a:gdLst>
                  <a:gd fmla="*/ 0 w 30" name="T0"/>
                  <a:gd fmla="*/ 6 h 38" name="T1"/>
                  <a:gd fmla="*/ 30 w 30" name="T2"/>
                  <a:gd fmla="*/ 0 h 38" name="T3"/>
                  <a:gd fmla="*/ 30 w 30" name="T4"/>
                  <a:gd fmla="*/ 28 h 38" name="T5"/>
                  <a:gd fmla="*/ 0 w 30" name="T6"/>
                  <a:gd fmla="*/ 38 h 38" name="T7"/>
                  <a:gd fmla="*/ 0 w 30" name="T8"/>
                  <a:gd fmla="*/ 6 h 38" name="T9"/>
                </a:gdLst>
                <a:cxnLst>
                  <a:cxn ang="0">
                    <a:pos x="T0" y="T1"/>
                  </a:cxn>
                  <a:cxn ang="0">
                    <a:pos x="T2" y="T3"/>
                  </a:cxn>
                  <a:cxn ang="0">
                    <a:pos x="T4" y="T5"/>
                  </a:cxn>
                  <a:cxn ang="0">
                    <a:pos x="T6" y="T7"/>
                  </a:cxn>
                  <a:cxn ang="0">
                    <a:pos x="T8" y="T9"/>
                  </a:cxn>
                </a:cxnLst>
                <a:rect b="b" l="0" r="r" t="0"/>
                <a:pathLst>
                  <a:path h="38" w="30">
                    <a:moveTo>
                      <a:pt x="0" y="6"/>
                    </a:moveTo>
                    <a:lnTo>
                      <a:pt x="30" y="0"/>
                    </a:lnTo>
                    <a:lnTo>
                      <a:pt x="30" y="28"/>
                    </a:lnTo>
                    <a:lnTo>
                      <a:pt x="0" y="38"/>
                    </a:lnTo>
                    <a:lnTo>
                      <a:pt x="0" y="6"/>
                    </a:lnTo>
                    <a:close/>
                  </a:path>
                </a:pathLst>
              </a:custGeom>
              <a:grpFill/>
              <a:ln>
                <a:noFill/>
              </a:ln>
            </p:spPr>
            <p:txBody>
              <a:bodyPr anchor="t" anchorCtr="0" bIns="45720" compatLnSpc="1" lIns="91440" numCol="1" rIns="91440" tIns="45720" vert="horz" wrap="square"/>
              <a:lstStyle/>
              <a:p>
                <a:endParaRPr altLang="en-US" lang="zh-CN"/>
              </a:p>
            </p:txBody>
          </p:sp>
          <p:sp>
            <p:nvSpPr>
              <p:cNvPr id="720" name="Freeform 1368"/>
              <p:cNvSpPr/>
              <p:nvPr/>
            </p:nvSpPr>
            <p:spPr bwMode="auto">
              <a:xfrm>
                <a:off x="5364" y="1987"/>
                <a:ext cx="30" cy="34"/>
              </a:xfrm>
              <a:custGeom>
                <a:gdLst>
                  <a:gd fmla="*/ 30 w 30" name="T0"/>
                  <a:gd fmla="*/ 0 h 34" name="T1"/>
                  <a:gd fmla="*/ 30 w 30" name="T2"/>
                  <a:gd fmla="*/ 24 h 34" name="T3"/>
                  <a:gd fmla="*/ 0 w 30" name="T4"/>
                  <a:gd fmla="*/ 34 h 34" name="T5"/>
                  <a:gd fmla="*/ 0 w 30" name="T6"/>
                  <a:gd fmla="*/ 6 h 34" name="T7"/>
                  <a:gd fmla="*/ 30 w 30" name="T8"/>
                  <a:gd fmla="*/ 0 h 34" name="T9"/>
                </a:gdLst>
                <a:cxnLst>
                  <a:cxn ang="0">
                    <a:pos x="T0" y="T1"/>
                  </a:cxn>
                  <a:cxn ang="0">
                    <a:pos x="T2" y="T3"/>
                  </a:cxn>
                  <a:cxn ang="0">
                    <a:pos x="T4" y="T5"/>
                  </a:cxn>
                  <a:cxn ang="0">
                    <a:pos x="T6" y="T7"/>
                  </a:cxn>
                  <a:cxn ang="0">
                    <a:pos x="T8" y="T9"/>
                  </a:cxn>
                </a:cxnLst>
                <a:rect b="b" l="0" r="r" t="0"/>
                <a:pathLst>
                  <a:path h="34" w="30">
                    <a:moveTo>
                      <a:pt x="30" y="0"/>
                    </a:moveTo>
                    <a:lnTo>
                      <a:pt x="30" y="24"/>
                    </a:lnTo>
                    <a:lnTo>
                      <a:pt x="0" y="34"/>
                    </a:lnTo>
                    <a:lnTo>
                      <a:pt x="0" y="6"/>
                    </a:lnTo>
                    <a:lnTo>
                      <a:pt x="30" y="0"/>
                    </a:lnTo>
                    <a:close/>
                  </a:path>
                </a:pathLst>
              </a:custGeom>
              <a:grpFill/>
              <a:ln>
                <a:noFill/>
              </a:ln>
            </p:spPr>
            <p:txBody>
              <a:bodyPr anchor="t" anchorCtr="0" bIns="45720" compatLnSpc="1" lIns="91440" numCol="1" rIns="91440" tIns="45720" vert="horz" wrap="square"/>
              <a:lstStyle/>
              <a:p>
                <a:endParaRPr altLang="en-US" lang="zh-CN"/>
              </a:p>
            </p:txBody>
          </p:sp>
          <p:sp>
            <p:nvSpPr>
              <p:cNvPr id="721" name="Freeform 1369"/>
              <p:cNvSpPr/>
              <p:nvPr/>
            </p:nvSpPr>
            <p:spPr bwMode="auto">
              <a:xfrm>
                <a:off x="5424" y="1977"/>
                <a:ext cx="20" cy="24"/>
              </a:xfrm>
              <a:custGeom>
                <a:gdLst>
                  <a:gd fmla="*/ 0 w 20" name="T0"/>
                  <a:gd fmla="*/ 4 h 24" name="T1"/>
                  <a:gd fmla="*/ 20 w 20" name="T2"/>
                  <a:gd fmla="*/ 0 h 24" name="T3"/>
                  <a:gd fmla="*/ 20 w 20" name="T4"/>
                  <a:gd fmla="*/ 18 h 24" name="T5"/>
                  <a:gd fmla="*/ 0 w 20" name="T6"/>
                  <a:gd fmla="*/ 24 h 24" name="T7"/>
                  <a:gd fmla="*/ 0 w 20" name="T8"/>
                  <a:gd fmla="*/ 4 h 24" name="T9"/>
                  <a:gd fmla="*/ 0 w 20" name="T10"/>
                  <a:gd fmla="*/ 4 h 24" name="T11"/>
                  <a:gd fmla="*/ 0 w 20" name="T12"/>
                  <a:gd fmla="*/ 4 h 24" name="T13"/>
                </a:gdLst>
                <a:cxnLst>
                  <a:cxn ang="0">
                    <a:pos x="T0" y="T1"/>
                  </a:cxn>
                  <a:cxn ang="0">
                    <a:pos x="T2" y="T3"/>
                  </a:cxn>
                  <a:cxn ang="0">
                    <a:pos x="T4" y="T5"/>
                  </a:cxn>
                  <a:cxn ang="0">
                    <a:pos x="T6" y="T7"/>
                  </a:cxn>
                  <a:cxn ang="0">
                    <a:pos x="T8" y="T9"/>
                  </a:cxn>
                  <a:cxn ang="0">
                    <a:pos x="T10" y="T11"/>
                  </a:cxn>
                  <a:cxn ang="0">
                    <a:pos x="T12" y="T13"/>
                  </a:cxn>
                </a:cxnLst>
                <a:rect b="b" l="0" r="r" t="0"/>
                <a:pathLst>
                  <a:path h="24" w="20">
                    <a:moveTo>
                      <a:pt x="0" y="4"/>
                    </a:moveTo>
                    <a:lnTo>
                      <a:pt x="20" y="0"/>
                    </a:lnTo>
                    <a:lnTo>
                      <a:pt x="20" y="18"/>
                    </a:lnTo>
                    <a:lnTo>
                      <a:pt x="0" y="24"/>
                    </a:lnTo>
                    <a:lnTo>
                      <a:pt x="0" y="4"/>
                    </a:lnTo>
                    <a:lnTo>
                      <a:pt x="0" y="4"/>
                    </a:lnTo>
                    <a:lnTo>
                      <a:pt x="0" y="4"/>
                    </a:lnTo>
                    <a:close/>
                  </a:path>
                </a:pathLst>
              </a:custGeom>
              <a:grpFill/>
              <a:ln>
                <a:noFill/>
              </a:ln>
            </p:spPr>
            <p:txBody>
              <a:bodyPr anchor="t" anchorCtr="0" bIns="45720" compatLnSpc="1" lIns="91440" numCol="1" rIns="91440" tIns="45720" vert="horz" wrap="square"/>
              <a:lstStyle/>
              <a:p>
                <a:endParaRPr altLang="en-US" lang="zh-CN"/>
              </a:p>
            </p:txBody>
          </p:sp>
          <p:sp>
            <p:nvSpPr>
              <p:cNvPr id="722" name="Freeform 1370"/>
              <p:cNvSpPr/>
              <p:nvPr/>
            </p:nvSpPr>
            <p:spPr bwMode="auto">
              <a:xfrm>
                <a:off x="5460" y="1971"/>
                <a:ext cx="14" cy="20"/>
              </a:xfrm>
              <a:custGeom>
                <a:gdLst>
                  <a:gd fmla="*/ 14 w 14" name="T0"/>
                  <a:gd fmla="*/ 0 h 20" name="T1"/>
                  <a:gd fmla="*/ 14 w 14" name="T2"/>
                  <a:gd fmla="*/ 14 h 20" name="T3"/>
                  <a:gd fmla="*/ 0 w 14" name="T4"/>
                  <a:gd fmla="*/ 20 h 20" name="T5"/>
                  <a:gd fmla="*/ 0 w 14" name="T6"/>
                  <a:gd fmla="*/ 2 h 20" name="T7"/>
                  <a:gd fmla="*/ 14 w 14" name="T8"/>
                  <a:gd fmla="*/ 0 h 20" name="T9"/>
                </a:gdLst>
                <a:cxnLst>
                  <a:cxn ang="0">
                    <a:pos x="T0" y="T1"/>
                  </a:cxn>
                  <a:cxn ang="0">
                    <a:pos x="T2" y="T3"/>
                  </a:cxn>
                  <a:cxn ang="0">
                    <a:pos x="T4" y="T5"/>
                  </a:cxn>
                  <a:cxn ang="0">
                    <a:pos x="T6" y="T7"/>
                  </a:cxn>
                  <a:cxn ang="0">
                    <a:pos x="T8" y="T9"/>
                  </a:cxn>
                </a:cxnLst>
                <a:rect b="b" l="0" r="r" t="0"/>
                <a:pathLst>
                  <a:path h="20" w="14">
                    <a:moveTo>
                      <a:pt x="14" y="0"/>
                    </a:moveTo>
                    <a:lnTo>
                      <a:pt x="14" y="14"/>
                    </a:lnTo>
                    <a:lnTo>
                      <a:pt x="0" y="20"/>
                    </a:lnTo>
                    <a:lnTo>
                      <a:pt x="0" y="2"/>
                    </a:lnTo>
                    <a:lnTo>
                      <a:pt x="14" y="0"/>
                    </a:lnTo>
                    <a:close/>
                  </a:path>
                </a:pathLst>
              </a:custGeom>
              <a:grpFill/>
              <a:ln>
                <a:noFill/>
              </a:ln>
            </p:spPr>
            <p:txBody>
              <a:bodyPr anchor="t" anchorCtr="0" bIns="45720" compatLnSpc="1" lIns="91440" numCol="1" rIns="91440" tIns="45720" vert="horz" wrap="square"/>
              <a:lstStyle/>
              <a:p>
                <a:endParaRPr altLang="en-US" lang="zh-CN"/>
              </a:p>
            </p:txBody>
          </p:sp>
          <p:sp>
            <p:nvSpPr>
              <p:cNvPr id="723" name="Freeform 1371"/>
              <p:cNvSpPr/>
              <p:nvPr/>
            </p:nvSpPr>
            <p:spPr bwMode="auto">
              <a:xfrm>
                <a:off x="5320" y="2055"/>
                <a:ext cx="22" cy="38"/>
              </a:xfrm>
              <a:custGeom>
                <a:gdLst>
                  <a:gd fmla="*/ 0 w 22" name="T0"/>
                  <a:gd fmla="*/ 6 h 38" name="T1"/>
                  <a:gd fmla="*/ 22 w 22" name="T2"/>
                  <a:gd fmla="*/ 0 h 38" name="T3"/>
                  <a:gd fmla="*/ 22 w 22" name="T4"/>
                  <a:gd fmla="*/ 28 h 38" name="T5"/>
                  <a:gd fmla="*/ 0 w 22" name="T6"/>
                  <a:gd fmla="*/ 38 h 38" name="T7"/>
                  <a:gd fmla="*/ 0 w 22" name="T8"/>
                  <a:gd fmla="*/ 6 h 38" name="T9"/>
                </a:gdLst>
                <a:cxnLst>
                  <a:cxn ang="0">
                    <a:pos x="T0" y="T1"/>
                  </a:cxn>
                  <a:cxn ang="0">
                    <a:pos x="T2" y="T3"/>
                  </a:cxn>
                  <a:cxn ang="0">
                    <a:pos x="T4" y="T5"/>
                  </a:cxn>
                  <a:cxn ang="0">
                    <a:pos x="T6" y="T7"/>
                  </a:cxn>
                  <a:cxn ang="0">
                    <a:pos x="T8" y="T9"/>
                  </a:cxn>
                </a:cxnLst>
                <a:rect b="b" l="0" r="r" t="0"/>
                <a:pathLst>
                  <a:path h="38" w="22">
                    <a:moveTo>
                      <a:pt x="0" y="6"/>
                    </a:moveTo>
                    <a:lnTo>
                      <a:pt x="22" y="0"/>
                    </a:lnTo>
                    <a:lnTo>
                      <a:pt x="22" y="28"/>
                    </a:lnTo>
                    <a:lnTo>
                      <a:pt x="0" y="38"/>
                    </a:lnTo>
                    <a:lnTo>
                      <a:pt x="0" y="6"/>
                    </a:lnTo>
                    <a:close/>
                  </a:path>
                </a:pathLst>
              </a:custGeom>
              <a:grpFill/>
              <a:ln>
                <a:noFill/>
              </a:ln>
            </p:spPr>
            <p:txBody>
              <a:bodyPr anchor="t" anchorCtr="0" bIns="45720" compatLnSpc="1" lIns="91440" numCol="1" rIns="91440" tIns="45720" vert="horz" wrap="square"/>
              <a:lstStyle/>
              <a:p>
                <a:endParaRPr altLang="en-US" lang="zh-CN"/>
              </a:p>
            </p:txBody>
          </p:sp>
          <p:sp>
            <p:nvSpPr>
              <p:cNvPr id="724" name="Freeform 1372"/>
              <p:cNvSpPr/>
              <p:nvPr/>
            </p:nvSpPr>
            <p:spPr bwMode="auto">
              <a:xfrm>
                <a:off x="5358" y="2027"/>
                <a:ext cx="64" cy="50"/>
              </a:xfrm>
              <a:custGeom>
                <a:gdLst>
                  <a:gd fmla="*/ 64 w 64" name="T0"/>
                  <a:gd fmla="*/ 0 h 50" name="T1"/>
                  <a:gd fmla="*/ 64 w 64" name="T2"/>
                  <a:gd fmla="*/ 20 h 50" name="T3"/>
                  <a:gd fmla="*/ 0 w 64" name="T4"/>
                  <a:gd fmla="*/ 50 h 50" name="T5"/>
                  <a:gd fmla="*/ 0 w 64" name="T6"/>
                  <a:gd fmla="*/ 22 h 50" name="T7"/>
                  <a:gd fmla="*/ 64 w 64" name="T8"/>
                  <a:gd fmla="*/ 0 h 50" name="T9"/>
                </a:gdLst>
                <a:cxnLst>
                  <a:cxn ang="0">
                    <a:pos x="T0" y="T1"/>
                  </a:cxn>
                  <a:cxn ang="0">
                    <a:pos x="T2" y="T3"/>
                  </a:cxn>
                  <a:cxn ang="0">
                    <a:pos x="T4" y="T5"/>
                  </a:cxn>
                  <a:cxn ang="0">
                    <a:pos x="T6" y="T7"/>
                  </a:cxn>
                  <a:cxn ang="0">
                    <a:pos x="T8" y="T9"/>
                  </a:cxn>
                </a:cxnLst>
                <a:rect b="b" l="0" r="r" t="0"/>
                <a:pathLst>
                  <a:path h="50" w="64">
                    <a:moveTo>
                      <a:pt x="64" y="0"/>
                    </a:moveTo>
                    <a:lnTo>
                      <a:pt x="64" y="20"/>
                    </a:lnTo>
                    <a:lnTo>
                      <a:pt x="0" y="50"/>
                    </a:lnTo>
                    <a:lnTo>
                      <a:pt x="0" y="22"/>
                    </a:lnTo>
                    <a:lnTo>
                      <a:pt x="64" y="0"/>
                    </a:lnTo>
                    <a:close/>
                  </a:path>
                </a:pathLst>
              </a:custGeom>
              <a:grpFill/>
              <a:ln>
                <a:noFill/>
              </a:ln>
            </p:spPr>
            <p:txBody>
              <a:bodyPr anchor="t" anchorCtr="0" bIns="45720" compatLnSpc="1" lIns="91440" numCol="1" rIns="91440" tIns="45720" vert="horz" wrap="square"/>
              <a:lstStyle/>
              <a:p>
                <a:endParaRPr altLang="en-US" lang="zh-CN"/>
              </a:p>
            </p:txBody>
          </p:sp>
          <p:sp>
            <p:nvSpPr>
              <p:cNvPr id="725" name="Freeform 1373"/>
              <p:cNvSpPr/>
              <p:nvPr/>
            </p:nvSpPr>
            <p:spPr bwMode="auto">
              <a:xfrm>
                <a:off x="5436" y="2009"/>
                <a:ext cx="38" cy="32"/>
              </a:xfrm>
              <a:custGeom>
                <a:gdLst>
                  <a:gd fmla="*/ 38 w 38" name="T0"/>
                  <a:gd fmla="*/ 0 h 32" name="T1"/>
                  <a:gd fmla="*/ 38 w 38" name="T2"/>
                  <a:gd fmla="*/ 16 h 32" name="T3"/>
                  <a:gd fmla="*/ 0 w 38" name="T4"/>
                  <a:gd fmla="*/ 32 h 32" name="T5"/>
                  <a:gd fmla="*/ 0 w 38" name="T6"/>
                  <a:gd fmla="*/ 12 h 32" name="T7"/>
                  <a:gd fmla="*/ 38 w 38" name="T8"/>
                  <a:gd fmla="*/ 0 h 32" name="T9"/>
                </a:gdLst>
                <a:cxnLst>
                  <a:cxn ang="0">
                    <a:pos x="T0" y="T1"/>
                  </a:cxn>
                  <a:cxn ang="0">
                    <a:pos x="T2" y="T3"/>
                  </a:cxn>
                  <a:cxn ang="0">
                    <a:pos x="T4" y="T5"/>
                  </a:cxn>
                  <a:cxn ang="0">
                    <a:pos x="T6" y="T7"/>
                  </a:cxn>
                  <a:cxn ang="0">
                    <a:pos x="T8" y="T9"/>
                  </a:cxn>
                </a:cxnLst>
                <a:rect b="b" l="0" r="r" t="0"/>
                <a:pathLst>
                  <a:path h="32" w="38">
                    <a:moveTo>
                      <a:pt x="38" y="0"/>
                    </a:moveTo>
                    <a:lnTo>
                      <a:pt x="38" y="16"/>
                    </a:lnTo>
                    <a:lnTo>
                      <a:pt x="0" y="32"/>
                    </a:lnTo>
                    <a:lnTo>
                      <a:pt x="0" y="12"/>
                    </a:lnTo>
                    <a:lnTo>
                      <a:pt x="38" y="0"/>
                    </a:lnTo>
                    <a:close/>
                  </a:path>
                </a:pathLst>
              </a:custGeom>
              <a:grpFill/>
              <a:ln>
                <a:noFill/>
              </a:ln>
            </p:spPr>
            <p:txBody>
              <a:bodyPr anchor="t" anchorCtr="0" bIns="45720" compatLnSpc="1" lIns="91440" numCol="1" rIns="91440" tIns="45720" vert="horz" wrap="square"/>
              <a:lstStyle/>
              <a:p>
                <a:endParaRPr altLang="en-US" lang="zh-CN"/>
              </a:p>
            </p:txBody>
          </p:sp>
          <p:sp>
            <p:nvSpPr>
              <p:cNvPr id="726" name="Freeform 1374"/>
              <p:cNvSpPr/>
              <p:nvPr/>
            </p:nvSpPr>
            <p:spPr bwMode="auto">
              <a:xfrm>
                <a:off x="5320" y="2097"/>
                <a:ext cx="42" cy="50"/>
              </a:xfrm>
              <a:custGeom>
                <a:gdLst>
                  <a:gd fmla="*/ 0 w 42" name="T0"/>
                  <a:gd fmla="*/ 20 h 50" name="T1"/>
                  <a:gd fmla="*/ 42 w 42" name="T2"/>
                  <a:gd fmla="*/ 0 h 50" name="T3"/>
                  <a:gd fmla="*/ 42 w 42" name="T4"/>
                  <a:gd fmla="*/ 28 h 50" name="T5"/>
                  <a:gd fmla="*/ 0 w 42" name="T6"/>
                  <a:gd fmla="*/ 50 h 50" name="T7"/>
                  <a:gd fmla="*/ 0 w 42" name="T8"/>
                  <a:gd fmla="*/ 20 h 50" name="T9"/>
                </a:gdLst>
                <a:cxnLst>
                  <a:cxn ang="0">
                    <a:pos x="T0" y="T1"/>
                  </a:cxn>
                  <a:cxn ang="0">
                    <a:pos x="T2" y="T3"/>
                  </a:cxn>
                  <a:cxn ang="0">
                    <a:pos x="T4" y="T5"/>
                  </a:cxn>
                  <a:cxn ang="0">
                    <a:pos x="T6" y="T7"/>
                  </a:cxn>
                  <a:cxn ang="0">
                    <a:pos x="T8" y="T9"/>
                  </a:cxn>
                </a:cxnLst>
                <a:rect b="b" l="0" r="r" t="0"/>
                <a:pathLst>
                  <a:path h="50" w="42">
                    <a:moveTo>
                      <a:pt x="0" y="20"/>
                    </a:moveTo>
                    <a:lnTo>
                      <a:pt x="42" y="0"/>
                    </a:lnTo>
                    <a:lnTo>
                      <a:pt x="42" y="28"/>
                    </a:lnTo>
                    <a:lnTo>
                      <a:pt x="0" y="50"/>
                    </a:lnTo>
                    <a:lnTo>
                      <a:pt x="0" y="20"/>
                    </a:lnTo>
                    <a:close/>
                  </a:path>
                </a:pathLst>
              </a:custGeom>
              <a:grpFill/>
              <a:ln>
                <a:noFill/>
              </a:ln>
            </p:spPr>
            <p:txBody>
              <a:bodyPr anchor="t" anchorCtr="0" bIns="45720" compatLnSpc="1" lIns="91440" numCol="1" rIns="91440" tIns="45720" vert="horz" wrap="square"/>
              <a:lstStyle/>
              <a:p>
                <a:endParaRPr altLang="en-US" lang="zh-CN"/>
              </a:p>
            </p:txBody>
          </p:sp>
          <p:sp>
            <p:nvSpPr>
              <p:cNvPr id="727" name="Freeform 1375"/>
              <p:cNvSpPr/>
              <p:nvPr/>
            </p:nvSpPr>
            <p:spPr bwMode="auto">
              <a:xfrm>
                <a:off x="5392" y="2063"/>
                <a:ext cx="50" cy="46"/>
              </a:xfrm>
              <a:custGeom>
                <a:gdLst>
                  <a:gd fmla="*/ 0 w 50" name="T0"/>
                  <a:gd fmla="*/ 22 h 46" name="T1"/>
                  <a:gd fmla="*/ 50 w 50" name="T2"/>
                  <a:gd fmla="*/ 0 h 46" name="T3"/>
                  <a:gd fmla="*/ 50 w 50" name="T4"/>
                  <a:gd fmla="*/ 20 h 46" name="T5"/>
                  <a:gd fmla="*/ 0 w 50" name="T6"/>
                  <a:gd fmla="*/ 46 h 46" name="T7"/>
                  <a:gd fmla="*/ 0 w 50" name="T8"/>
                  <a:gd fmla="*/ 22 h 46" name="T9"/>
                </a:gdLst>
                <a:cxnLst>
                  <a:cxn ang="0">
                    <a:pos x="T0" y="T1"/>
                  </a:cxn>
                  <a:cxn ang="0">
                    <a:pos x="T2" y="T3"/>
                  </a:cxn>
                  <a:cxn ang="0">
                    <a:pos x="T4" y="T5"/>
                  </a:cxn>
                  <a:cxn ang="0">
                    <a:pos x="T6" y="T7"/>
                  </a:cxn>
                  <a:cxn ang="0">
                    <a:pos x="T8" y="T9"/>
                  </a:cxn>
                </a:cxnLst>
                <a:rect b="b" l="0" r="r" t="0"/>
                <a:pathLst>
                  <a:path h="46" w="50">
                    <a:moveTo>
                      <a:pt x="0" y="22"/>
                    </a:moveTo>
                    <a:lnTo>
                      <a:pt x="50" y="0"/>
                    </a:lnTo>
                    <a:lnTo>
                      <a:pt x="50" y="20"/>
                    </a:lnTo>
                    <a:lnTo>
                      <a:pt x="0" y="46"/>
                    </a:lnTo>
                    <a:lnTo>
                      <a:pt x="0" y="22"/>
                    </a:lnTo>
                    <a:close/>
                  </a:path>
                </a:pathLst>
              </a:custGeom>
              <a:grpFill/>
              <a:ln>
                <a:noFill/>
              </a:ln>
            </p:spPr>
            <p:txBody>
              <a:bodyPr anchor="t" anchorCtr="0" bIns="45720" compatLnSpc="1" lIns="91440" numCol="1" rIns="91440" tIns="45720" vert="horz" wrap="square"/>
              <a:lstStyle/>
              <a:p>
                <a:endParaRPr altLang="en-US" lang="zh-CN"/>
              </a:p>
            </p:txBody>
          </p:sp>
          <p:sp>
            <p:nvSpPr>
              <p:cNvPr id="728" name="Freeform 1376"/>
              <p:cNvSpPr/>
              <p:nvPr/>
            </p:nvSpPr>
            <p:spPr bwMode="auto">
              <a:xfrm>
                <a:off x="5456" y="2049"/>
                <a:ext cx="18" cy="26"/>
              </a:xfrm>
              <a:custGeom>
                <a:gdLst>
                  <a:gd fmla="*/ 18 w 18" name="T0"/>
                  <a:gd fmla="*/ 0 h 26" name="T1"/>
                  <a:gd fmla="*/ 18 w 18" name="T2"/>
                  <a:gd fmla="*/ 16 h 26" name="T3"/>
                  <a:gd fmla="*/ 0 w 18" name="T4"/>
                  <a:gd fmla="*/ 26 h 26" name="T5"/>
                  <a:gd fmla="*/ 0 w 18" name="T6"/>
                  <a:gd fmla="*/ 8 h 26" name="T7"/>
                  <a:gd fmla="*/ 18 w 18" name="T8"/>
                  <a:gd fmla="*/ 0 h 26" name="T9"/>
                </a:gdLst>
                <a:cxnLst>
                  <a:cxn ang="0">
                    <a:pos x="T0" y="T1"/>
                  </a:cxn>
                  <a:cxn ang="0">
                    <a:pos x="T2" y="T3"/>
                  </a:cxn>
                  <a:cxn ang="0">
                    <a:pos x="T4" y="T5"/>
                  </a:cxn>
                  <a:cxn ang="0">
                    <a:pos x="T6" y="T7"/>
                  </a:cxn>
                  <a:cxn ang="0">
                    <a:pos x="T8" y="T9"/>
                  </a:cxn>
                </a:cxnLst>
                <a:rect b="b" l="0" r="r" t="0"/>
                <a:pathLst>
                  <a:path h="26" w="18">
                    <a:moveTo>
                      <a:pt x="18" y="0"/>
                    </a:moveTo>
                    <a:lnTo>
                      <a:pt x="18" y="16"/>
                    </a:lnTo>
                    <a:lnTo>
                      <a:pt x="0" y="26"/>
                    </a:lnTo>
                    <a:lnTo>
                      <a:pt x="0" y="8"/>
                    </a:lnTo>
                    <a:lnTo>
                      <a:pt x="18" y="0"/>
                    </a:lnTo>
                    <a:close/>
                  </a:path>
                </a:pathLst>
              </a:custGeom>
              <a:grpFill/>
              <a:ln>
                <a:noFill/>
              </a:ln>
            </p:spPr>
            <p:txBody>
              <a:bodyPr anchor="t" anchorCtr="0" bIns="45720" compatLnSpc="1" lIns="91440" numCol="1" rIns="91440" tIns="45720" vert="horz" wrap="square"/>
              <a:lstStyle/>
              <a:p>
                <a:endParaRPr altLang="en-US" lang="zh-CN"/>
              </a:p>
            </p:txBody>
          </p:sp>
          <p:sp>
            <p:nvSpPr>
              <p:cNvPr id="729" name="Freeform 1377"/>
              <p:cNvSpPr/>
              <p:nvPr/>
            </p:nvSpPr>
            <p:spPr bwMode="auto">
              <a:xfrm>
                <a:off x="5320" y="2159"/>
                <a:ext cx="24" cy="44"/>
              </a:xfrm>
              <a:custGeom>
                <a:gdLst>
                  <a:gd fmla="*/ 0 w 24" name="T0"/>
                  <a:gd fmla="*/ 14 h 44" name="T1"/>
                  <a:gd fmla="*/ 24 w 24" name="T2"/>
                  <a:gd fmla="*/ 0 h 44" name="T3"/>
                  <a:gd fmla="*/ 24 w 24" name="T4"/>
                  <a:gd fmla="*/ 30 h 44" name="T5"/>
                  <a:gd fmla="*/ 0 w 24" name="T6"/>
                  <a:gd fmla="*/ 44 h 44" name="T7"/>
                  <a:gd fmla="*/ 0 w 24" name="T8"/>
                  <a:gd fmla="*/ 14 h 44" name="T9"/>
                </a:gdLst>
                <a:cxnLst>
                  <a:cxn ang="0">
                    <a:pos x="T0" y="T1"/>
                  </a:cxn>
                  <a:cxn ang="0">
                    <a:pos x="T2" y="T3"/>
                  </a:cxn>
                  <a:cxn ang="0">
                    <a:pos x="T4" y="T5"/>
                  </a:cxn>
                  <a:cxn ang="0">
                    <a:pos x="T6" y="T7"/>
                  </a:cxn>
                  <a:cxn ang="0">
                    <a:pos x="T8" y="T9"/>
                  </a:cxn>
                </a:cxnLst>
                <a:rect b="b" l="0" r="r" t="0"/>
                <a:pathLst>
                  <a:path h="44" w="24">
                    <a:moveTo>
                      <a:pt x="0" y="14"/>
                    </a:moveTo>
                    <a:lnTo>
                      <a:pt x="24" y="0"/>
                    </a:lnTo>
                    <a:lnTo>
                      <a:pt x="24" y="30"/>
                    </a:lnTo>
                    <a:lnTo>
                      <a:pt x="0" y="44"/>
                    </a:lnTo>
                    <a:lnTo>
                      <a:pt x="0" y="14"/>
                    </a:lnTo>
                    <a:close/>
                  </a:path>
                </a:pathLst>
              </a:custGeom>
              <a:grpFill/>
              <a:ln>
                <a:noFill/>
              </a:ln>
            </p:spPr>
            <p:txBody>
              <a:bodyPr anchor="t" anchorCtr="0" bIns="45720" compatLnSpc="1" lIns="91440" numCol="1" rIns="91440" tIns="45720" vert="horz" wrap="square"/>
              <a:lstStyle/>
              <a:p>
                <a:endParaRPr altLang="en-US" lang="zh-CN"/>
              </a:p>
            </p:txBody>
          </p:sp>
          <p:sp>
            <p:nvSpPr>
              <p:cNvPr id="730" name="Freeform 1378"/>
              <p:cNvSpPr/>
              <p:nvPr/>
            </p:nvSpPr>
            <p:spPr bwMode="auto">
              <a:xfrm>
                <a:off x="5360" y="2133"/>
                <a:ext cx="34" cy="46"/>
              </a:xfrm>
              <a:custGeom>
                <a:gdLst>
                  <a:gd fmla="*/ 34 w 34" name="T0"/>
                  <a:gd fmla="*/ 0 h 46" name="T1"/>
                  <a:gd fmla="*/ 34 w 34" name="T2"/>
                  <a:gd fmla="*/ 24 h 46" name="T3"/>
                  <a:gd fmla="*/ 0 w 34" name="T4"/>
                  <a:gd fmla="*/ 46 h 46" name="T5"/>
                  <a:gd fmla="*/ 0 w 34" name="T6"/>
                  <a:gd fmla="*/ 18 h 46" name="T7"/>
                  <a:gd fmla="*/ 34 w 34" name="T8"/>
                  <a:gd fmla="*/ 0 h 46" name="T9"/>
                </a:gdLst>
                <a:cxnLst>
                  <a:cxn ang="0">
                    <a:pos x="T0" y="T1"/>
                  </a:cxn>
                  <a:cxn ang="0">
                    <a:pos x="T2" y="T3"/>
                  </a:cxn>
                  <a:cxn ang="0">
                    <a:pos x="T4" y="T5"/>
                  </a:cxn>
                  <a:cxn ang="0">
                    <a:pos x="T6" y="T7"/>
                  </a:cxn>
                  <a:cxn ang="0">
                    <a:pos x="T8" y="T9"/>
                  </a:cxn>
                </a:cxnLst>
                <a:rect b="b" l="0" r="r" t="0"/>
                <a:pathLst>
                  <a:path h="46" w="34">
                    <a:moveTo>
                      <a:pt x="34" y="0"/>
                    </a:moveTo>
                    <a:lnTo>
                      <a:pt x="34" y="24"/>
                    </a:lnTo>
                    <a:lnTo>
                      <a:pt x="0" y="46"/>
                    </a:lnTo>
                    <a:lnTo>
                      <a:pt x="0" y="18"/>
                    </a:lnTo>
                    <a:lnTo>
                      <a:pt x="34" y="0"/>
                    </a:lnTo>
                    <a:close/>
                  </a:path>
                </a:pathLst>
              </a:custGeom>
              <a:grpFill/>
              <a:ln>
                <a:noFill/>
              </a:ln>
            </p:spPr>
            <p:txBody>
              <a:bodyPr anchor="t" anchorCtr="0" bIns="45720" compatLnSpc="1" lIns="91440" numCol="1" rIns="91440" tIns="45720" vert="horz" wrap="square"/>
              <a:lstStyle/>
              <a:p>
                <a:endParaRPr altLang="en-US" lang="zh-CN"/>
              </a:p>
            </p:txBody>
          </p:sp>
          <p:sp>
            <p:nvSpPr>
              <p:cNvPr id="731" name="Freeform 1379"/>
              <p:cNvSpPr/>
              <p:nvPr/>
            </p:nvSpPr>
            <p:spPr bwMode="auto">
              <a:xfrm>
                <a:off x="5420" y="2113"/>
                <a:ext cx="12" cy="28"/>
              </a:xfrm>
              <a:custGeom>
                <a:gdLst>
                  <a:gd fmla="*/ 0 w 12" name="T0"/>
                  <a:gd fmla="*/ 6 h 28" name="T1"/>
                  <a:gd fmla="*/ 12 w 12" name="T2"/>
                  <a:gd fmla="*/ 0 h 28" name="T3"/>
                  <a:gd fmla="*/ 12 w 12" name="T4"/>
                  <a:gd fmla="*/ 20 h 28" name="T5"/>
                  <a:gd fmla="*/ 0 w 12" name="T6"/>
                  <a:gd fmla="*/ 28 h 28" name="T7"/>
                  <a:gd fmla="*/ 0 w 12" name="T8"/>
                  <a:gd fmla="*/ 6 h 28" name="T9"/>
                </a:gdLst>
                <a:cxnLst>
                  <a:cxn ang="0">
                    <a:pos x="T0" y="T1"/>
                  </a:cxn>
                  <a:cxn ang="0">
                    <a:pos x="T2" y="T3"/>
                  </a:cxn>
                  <a:cxn ang="0">
                    <a:pos x="T4" y="T5"/>
                  </a:cxn>
                  <a:cxn ang="0">
                    <a:pos x="T6" y="T7"/>
                  </a:cxn>
                  <a:cxn ang="0">
                    <a:pos x="T8" y="T9"/>
                  </a:cxn>
                </a:cxnLst>
                <a:rect b="b" l="0" r="r" t="0"/>
                <a:pathLst>
                  <a:path h="28" w="12">
                    <a:moveTo>
                      <a:pt x="0" y="6"/>
                    </a:moveTo>
                    <a:lnTo>
                      <a:pt x="12" y="0"/>
                    </a:lnTo>
                    <a:lnTo>
                      <a:pt x="12" y="20"/>
                    </a:lnTo>
                    <a:lnTo>
                      <a:pt x="0" y="28"/>
                    </a:lnTo>
                    <a:lnTo>
                      <a:pt x="0" y="6"/>
                    </a:lnTo>
                    <a:close/>
                  </a:path>
                </a:pathLst>
              </a:custGeom>
              <a:grpFill/>
              <a:ln>
                <a:noFill/>
              </a:ln>
            </p:spPr>
            <p:txBody>
              <a:bodyPr anchor="t" anchorCtr="0" bIns="45720" compatLnSpc="1" lIns="91440" numCol="1" rIns="91440" tIns="45720" vert="horz" wrap="square"/>
              <a:lstStyle/>
              <a:p>
                <a:endParaRPr altLang="en-US" lang="zh-CN"/>
              </a:p>
            </p:txBody>
          </p:sp>
          <p:sp>
            <p:nvSpPr>
              <p:cNvPr id="732" name="Freeform 1380"/>
              <p:cNvSpPr/>
              <p:nvPr/>
            </p:nvSpPr>
            <p:spPr bwMode="auto">
              <a:xfrm>
                <a:off x="5446" y="2091"/>
                <a:ext cx="28" cy="32"/>
              </a:xfrm>
              <a:custGeom>
                <a:gdLst>
                  <a:gd fmla="*/ 28 w 28" name="T0"/>
                  <a:gd fmla="*/ 0 h 32" name="T1"/>
                  <a:gd fmla="*/ 28 w 28" name="T2"/>
                  <a:gd fmla="*/ 16 h 32" name="T3"/>
                  <a:gd fmla="*/ 0 w 28" name="T4"/>
                  <a:gd fmla="*/ 32 h 32" name="T5"/>
                  <a:gd fmla="*/ 0 w 28" name="T6"/>
                  <a:gd fmla="*/ 14 h 32" name="T7"/>
                  <a:gd fmla="*/ 28 w 28" name="T8"/>
                  <a:gd fmla="*/ 0 h 32" name="T9"/>
                </a:gdLst>
                <a:cxnLst>
                  <a:cxn ang="0">
                    <a:pos x="T0" y="T1"/>
                  </a:cxn>
                  <a:cxn ang="0">
                    <a:pos x="T2" y="T3"/>
                  </a:cxn>
                  <a:cxn ang="0">
                    <a:pos x="T4" y="T5"/>
                  </a:cxn>
                  <a:cxn ang="0">
                    <a:pos x="T6" y="T7"/>
                  </a:cxn>
                  <a:cxn ang="0">
                    <a:pos x="T8" y="T9"/>
                  </a:cxn>
                </a:cxnLst>
                <a:rect b="b" l="0" r="r" t="0"/>
                <a:pathLst>
                  <a:path h="32" w="28">
                    <a:moveTo>
                      <a:pt x="28" y="0"/>
                    </a:moveTo>
                    <a:lnTo>
                      <a:pt x="28" y="16"/>
                    </a:lnTo>
                    <a:lnTo>
                      <a:pt x="0" y="32"/>
                    </a:lnTo>
                    <a:lnTo>
                      <a:pt x="0" y="14"/>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733" name="Freeform 1381"/>
              <p:cNvSpPr/>
              <p:nvPr/>
            </p:nvSpPr>
            <p:spPr bwMode="auto">
              <a:xfrm>
                <a:off x="5320" y="2201"/>
                <a:ext cx="40" cy="54"/>
              </a:xfrm>
              <a:custGeom>
                <a:gdLst>
                  <a:gd fmla="*/ 0 w 40" name="T0"/>
                  <a:gd fmla="*/ 22 h 54" name="T1"/>
                  <a:gd fmla="*/ 40 w 40" name="T2"/>
                  <a:gd fmla="*/ 0 h 54" name="T3"/>
                  <a:gd fmla="*/ 40 w 40" name="T4"/>
                  <a:gd fmla="*/ 26 h 54" name="T5"/>
                  <a:gd fmla="*/ 0 w 40" name="T6"/>
                  <a:gd fmla="*/ 54 h 54" name="T7"/>
                  <a:gd fmla="*/ 0 w 40" name="T8"/>
                  <a:gd fmla="*/ 22 h 54" name="T9"/>
                </a:gdLst>
                <a:cxnLst>
                  <a:cxn ang="0">
                    <a:pos x="T0" y="T1"/>
                  </a:cxn>
                  <a:cxn ang="0">
                    <a:pos x="T2" y="T3"/>
                  </a:cxn>
                  <a:cxn ang="0">
                    <a:pos x="T4" y="T5"/>
                  </a:cxn>
                  <a:cxn ang="0">
                    <a:pos x="T6" y="T7"/>
                  </a:cxn>
                  <a:cxn ang="0">
                    <a:pos x="T8" y="T9"/>
                  </a:cxn>
                </a:cxnLst>
                <a:rect b="b" l="0" r="r" t="0"/>
                <a:pathLst>
                  <a:path h="54" w="40">
                    <a:moveTo>
                      <a:pt x="0" y="22"/>
                    </a:moveTo>
                    <a:lnTo>
                      <a:pt x="40" y="0"/>
                    </a:lnTo>
                    <a:lnTo>
                      <a:pt x="40" y="26"/>
                    </a:lnTo>
                    <a:lnTo>
                      <a:pt x="0" y="54"/>
                    </a:lnTo>
                    <a:lnTo>
                      <a:pt x="0" y="22"/>
                    </a:lnTo>
                    <a:close/>
                  </a:path>
                </a:pathLst>
              </a:custGeom>
              <a:grpFill/>
              <a:ln>
                <a:noFill/>
              </a:ln>
            </p:spPr>
            <p:txBody>
              <a:bodyPr anchor="t" anchorCtr="0" bIns="45720" compatLnSpc="1" lIns="91440" numCol="1" rIns="91440" tIns="45720" vert="horz" wrap="square"/>
              <a:lstStyle/>
              <a:p>
                <a:endParaRPr altLang="en-US" lang="zh-CN"/>
              </a:p>
            </p:txBody>
          </p:sp>
          <p:sp>
            <p:nvSpPr>
              <p:cNvPr id="734" name="Freeform 1382"/>
              <p:cNvSpPr/>
              <p:nvPr/>
            </p:nvSpPr>
            <p:spPr bwMode="auto">
              <a:xfrm>
                <a:off x="5374" y="2171"/>
                <a:ext cx="34" cy="46"/>
              </a:xfrm>
              <a:custGeom>
                <a:gdLst>
                  <a:gd fmla="*/ 34 w 34" name="T0"/>
                  <a:gd fmla="*/ 0 h 46" name="T1"/>
                  <a:gd fmla="*/ 34 w 34" name="T2"/>
                  <a:gd fmla="*/ 22 h 46" name="T3"/>
                  <a:gd fmla="*/ 0 w 34" name="T4"/>
                  <a:gd fmla="*/ 46 h 46" name="T5"/>
                  <a:gd fmla="*/ 0 w 34" name="T6"/>
                  <a:gd fmla="*/ 20 h 46" name="T7"/>
                  <a:gd fmla="*/ 34 w 34" name="T8"/>
                  <a:gd fmla="*/ 0 h 46" name="T9"/>
                </a:gdLst>
                <a:cxnLst>
                  <a:cxn ang="0">
                    <a:pos x="T0" y="T1"/>
                  </a:cxn>
                  <a:cxn ang="0">
                    <a:pos x="T2" y="T3"/>
                  </a:cxn>
                  <a:cxn ang="0">
                    <a:pos x="T4" y="T5"/>
                  </a:cxn>
                  <a:cxn ang="0">
                    <a:pos x="T6" y="T7"/>
                  </a:cxn>
                  <a:cxn ang="0">
                    <a:pos x="T8" y="T9"/>
                  </a:cxn>
                </a:cxnLst>
                <a:rect b="b" l="0" r="r" t="0"/>
                <a:pathLst>
                  <a:path h="46" w="34">
                    <a:moveTo>
                      <a:pt x="34" y="0"/>
                    </a:moveTo>
                    <a:lnTo>
                      <a:pt x="34" y="22"/>
                    </a:lnTo>
                    <a:lnTo>
                      <a:pt x="0" y="46"/>
                    </a:lnTo>
                    <a:lnTo>
                      <a:pt x="0" y="20"/>
                    </a:lnTo>
                    <a:lnTo>
                      <a:pt x="34" y="0"/>
                    </a:lnTo>
                    <a:close/>
                  </a:path>
                </a:pathLst>
              </a:custGeom>
              <a:grpFill/>
              <a:ln>
                <a:noFill/>
              </a:ln>
            </p:spPr>
            <p:txBody>
              <a:bodyPr anchor="t" anchorCtr="0" bIns="45720" compatLnSpc="1" lIns="91440" numCol="1" rIns="91440" tIns="45720" vert="horz" wrap="square"/>
              <a:lstStyle/>
              <a:p>
                <a:endParaRPr altLang="en-US" lang="zh-CN"/>
              </a:p>
            </p:txBody>
          </p:sp>
          <p:sp>
            <p:nvSpPr>
              <p:cNvPr id="735" name="Freeform 1383"/>
              <p:cNvSpPr/>
              <p:nvPr/>
            </p:nvSpPr>
            <p:spPr bwMode="auto">
              <a:xfrm>
                <a:off x="5424" y="2133"/>
                <a:ext cx="50" cy="50"/>
              </a:xfrm>
              <a:custGeom>
                <a:gdLst>
                  <a:gd fmla="*/ 50 w 50" name="T0"/>
                  <a:gd fmla="*/ 0 h 50" name="T1"/>
                  <a:gd fmla="*/ 50 w 50" name="T2"/>
                  <a:gd fmla="*/ 16 h 50" name="T3"/>
                  <a:gd fmla="*/ 0 w 50" name="T4"/>
                  <a:gd fmla="*/ 50 h 50" name="T5"/>
                  <a:gd fmla="*/ 0 w 50" name="T6"/>
                  <a:gd fmla="*/ 30 h 50" name="T7"/>
                  <a:gd fmla="*/ 50 w 50" name="T8"/>
                  <a:gd fmla="*/ 0 h 50" name="T9"/>
                </a:gdLst>
                <a:cxnLst>
                  <a:cxn ang="0">
                    <a:pos x="T0" y="T1"/>
                  </a:cxn>
                  <a:cxn ang="0">
                    <a:pos x="T2" y="T3"/>
                  </a:cxn>
                  <a:cxn ang="0">
                    <a:pos x="T4" y="T5"/>
                  </a:cxn>
                  <a:cxn ang="0">
                    <a:pos x="T6" y="T7"/>
                  </a:cxn>
                  <a:cxn ang="0">
                    <a:pos x="T8" y="T9"/>
                  </a:cxn>
                </a:cxnLst>
                <a:rect b="b" l="0" r="r" t="0"/>
                <a:pathLst>
                  <a:path h="50" w="50">
                    <a:moveTo>
                      <a:pt x="50" y="0"/>
                    </a:moveTo>
                    <a:lnTo>
                      <a:pt x="50" y="16"/>
                    </a:lnTo>
                    <a:lnTo>
                      <a:pt x="0" y="50"/>
                    </a:lnTo>
                    <a:lnTo>
                      <a:pt x="0" y="30"/>
                    </a:lnTo>
                    <a:lnTo>
                      <a:pt x="50" y="0"/>
                    </a:lnTo>
                    <a:close/>
                  </a:path>
                </a:pathLst>
              </a:custGeom>
              <a:grpFill/>
              <a:ln>
                <a:noFill/>
              </a:ln>
            </p:spPr>
            <p:txBody>
              <a:bodyPr anchor="t" anchorCtr="0" bIns="45720" compatLnSpc="1" lIns="91440" numCol="1" rIns="91440" tIns="45720" vert="horz" wrap="square"/>
              <a:lstStyle/>
              <a:p>
                <a:endParaRPr altLang="en-US" lang="zh-CN"/>
              </a:p>
            </p:txBody>
          </p:sp>
          <p:sp>
            <p:nvSpPr>
              <p:cNvPr id="736" name="Freeform 1384"/>
              <p:cNvSpPr/>
              <p:nvPr/>
            </p:nvSpPr>
            <p:spPr bwMode="auto">
              <a:xfrm>
                <a:off x="5320" y="2259"/>
                <a:ext cx="22" cy="46"/>
              </a:xfrm>
              <a:custGeom>
                <a:gdLst>
                  <a:gd fmla="*/ 0 w 22" name="T0"/>
                  <a:gd fmla="*/ 16 h 46" name="T1"/>
                  <a:gd fmla="*/ 22 w 22" name="T2"/>
                  <a:gd fmla="*/ 0 h 46" name="T3"/>
                  <a:gd fmla="*/ 22 w 22" name="T4"/>
                  <a:gd fmla="*/ 30 h 46" name="T5"/>
                  <a:gd fmla="*/ 0 w 22" name="T6"/>
                  <a:gd fmla="*/ 46 h 46" name="T7"/>
                  <a:gd fmla="*/ 0 w 22" name="T8"/>
                  <a:gd fmla="*/ 16 h 46" name="T9"/>
                </a:gdLst>
                <a:cxnLst>
                  <a:cxn ang="0">
                    <a:pos x="T0" y="T1"/>
                  </a:cxn>
                  <a:cxn ang="0">
                    <a:pos x="T2" y="T3"/>
                  </a:cxn>
                  <a:cxn ang="0">
                    <a:pos x="T4" y="T5"/>
                  </a:cxn>
                  <a:cxn ang="0">
                    <a:pos x="T6" y="T7"/>
                  </a:cxn>
                  <a:cxn ang="0">
                    <a:pos x="T8" y="T9"/>
                  </a:cxn>
                </a:cxnLst>
                <a:rect b="b" l="0" r="r" t="0"/>
                <a:pathLst>
                  <a:path h="46" w="22">
                    <a:moveTo>
                      <a:pt x="0" y="16"/>
                    </a:moveTo>
                    <a:lnTo>
                      <a:pt x="22" y="0"/>
                    </a:lnTo>
                    <a:lnTo>
                      <a:pt x="22" y="30"/>
                    </a:lnTo>
                    <a:lnTo>
                      <a:pt x="0" y="46"/>
                    </a:lnTo>
                    <a:lnTo>
                      <a:pt x="0" y="16"/>
                    </a:lnTo>
                    <a:close/>
                  </a:path>
                </a:pathLst>
              </a:custGeom>
              <a:grpFill/>
              <a:ln>
                <a:noFill/>
              </a:ln>
            </p:spPr>
            <p:txBody>
              <a:bodyPr anchor="t" anchorCtr="0" bIns="45720" compatLnSpc="1" lIns="91440" numCol="1" rIns="91440" tIns="45720" vert="horz" wrap="square"/>
              <a:lstStyle/>
              <a:p>
                <a:endParaRPr altLang="en-US" lang="zh-CN"/>
              </a:p>
            </p:txBody>
          </p:sp>
          <p:sp>
            <p:nvSpPr>
              <p:cNvPr id="737" name="Freeform 1385"/>
              <p:cNvSpPr/>
              <p:nvPr/>
            </p:nvSpPr>
            <p:spPr bwMode="auto">
              <a:xfrm>
                <a:off x="5358" y="2195"/>
                <a:ext cx="82" cy="82"/>
              </a:xfrm>
              <a:custGeom>
                <a:gdLst>
                  <a:gd fmla="*/ 82 w 82" name="T0"/>
                  <a:gd fmla="*/ 0 h 82" name="T1"/>
                  <a:gd fmla="*/ 82 w 82" name="T2"/>
                  <a:gd fmla="*/ 20 h 82" name="T3"/>
                  <a:gd fmla="*/ 0 w 82" name="T4"/>
                  <a:gd fmla="*/ 82 h 82" name="T5"/>
                  <a:gd fmla="*/ 0 w 82" name="T6"/>
                  <a:gd fmla="*/ 54 h 82" name="T7"/>
                  <a:gd fmla="*/ 82 w 82" name="T8"/>
                  <a:gd fmla="*/ 0 h 82" name="T9"/>
                </a:gdLst>
                <a:cxnLst>
                  <a:cxn ang="0">
                    <a:pos x="T0" y="T1"/>
                  </a:cxn>
                  <a:cxn ang="0">
                    <a:pos x="T2" y="T3"/>
                  </a:cxn>
                  <a:cxn ang="0">
                    <a:pos x="T4" y="T5"/>
                  </a:cxn>
                  <a:cxn ang="0">
                    <a:pos x="T6" y="T7"/>
                  </a:cxn>
                  <a:cxn ang="0">
                    <a:pos x="T8" y="T9"/>
                  </a:cxn>
                </a:cxnLst>
                <a:rect b="b" l="0" r="r" t="0"/>
                <a:pathLst>
                  <a:path h="82" w="82">
                    <a:moveTo>
                      <a:pt x="82" y="0"/>
                    </a:moveTo>
                    <a:lnTo>
                      <a:pt x="82" y="20"/>
                    </a:lnTo>
                    <a:lnTo>
                      <a:pt x="0" y="82"/>
                    </a:lnTo>
                    <a:lnTo>
                      <a:pt x="0" y="54"/>
                    </a:lnTo>
                    <a:lnTo>
                      <a:pt x="82" y="0"/>
                    </a:lnTo>
                    <a:close/>
                  </a:path>
                </a:pathLst>
              </a:custGeom>
              <a:grpFill/>
              <a:ln>
                <a:noFill/>
              </a:ln>
            </p:spPr>
            <p:txBody>
              <a:bodyPr anchor="t" anchorCtr="0" bIns="45720" compatLnSpc="1" lIns="91440" numCol="1" rIns="91440" tIns="45720" vert="horz" wrap="square"/>
              <a:lstStyle/>
              <a:p>
                <a:endParaRPr altLang="en-US" lang="zh-CN"/>
              </a:p>
            </p:txBody>
          </p:sp>
          <p:sp>
            <p:nvSpPr>
              <p:cNvPr id="738" name="Freeform 1386"/>
              <p:cNvSpPr/>
              <p:nvPr/>
            </p:nvSpPr>
            <p:spPr bwMode="auto">
              <a:xfrm>
                <a:off x="5454" y="2173"/>
                <a:ext cx="20" cy="30"/>
              </a:xfrm>
              <a:custGeom>
                <a:gdLst>
                  <a:gd fmla="*/ 20 w 20" name="T0"/>
                  <a:gd fmla="*/ 0 h 30" name="T1"/>
                  <a:gd fmla="*/ 20 w 20" name="T2"/>
                  <a:gd fmla="*/ 16 h 30" name="T3"/>
                  <a:gd fmla="*/ 0 w 20" name="T4"/>
                  <a:gd fmla="*/ 30 h 30" name="T5"/>
                  <a:gd fmla="*/ 0 w 20" name="T6"/>
                  <a:gd fmla="*/ 12 h 30" name="T7"/>
                  <a:gd fmla="*/ 20 w 20" name="T8"/>
                  <a:gd fmla="*/ 0 h 30" name="T9"/>
                </a:gdLst>
                <a:cxnLst>
                  <a:cxn ang="0">
                    <a:pos x="T0" y="T1"/>
                  </a:cxn>
                  <a:cxn ang="0">
                    <a:pos x="T2" y="T3"/>
                  </a:cxn>
                  <a:cxn ang="0">
                    <a:pos x="T4" y="T5"/>
                  </a:cxn>
                  <a:cxn ang="0">
                    <a:pos x="T6" y="T7"/>
                  </a:cxn>
                  <a:cxn ang="0">
                    <a:pos x="T8" y="T9"/>
                  </a:cxn>
                </a:cxnLst>
                <a:rect b="b" l="0" r="r" t="0"/>
                <a:pathLst>
                  <a:path h="30" w="20">
                    <a:moveTo>
                      <a:pt x="20" y="0"/>
                    </a:moveTo>
                    <a:lnTo>
                      <a:pt x="20" y="16"/>
                    </a:lnTo>
                    <a:lnTo>
                      <a:pt x="0" y="30"/>
                    </a:lnTo>
                    <a:lnTo>
                      <a:pt x="0" y="12"/>
                    </a:lnTo>
                    <a:lnTo>
                      <a:pt x="20" y="0"/>
                    </a:lnTo>
                    <a:close/>
                  </a:path>
                </a:pathLst>
              </a:custGeom>
              <a:grpFill/>
              <a:ln>
                <a:noFill/>
              </a:ln>
            </p:spPr>
            <p:txBody>
              <a:bodyPr anchor="t" anchorCtr="0" bIns="45720" compatLnSpc="1" lIns="91440" numCol="1" rIns="91440" tIns="45720" vert="horz" wrap="square"/>
              <a:lstStyle/>
              <a:p>
                <a:endParaRPr altLang="en-US" lang="zh-CN"/>
              </a:p>
            </p:txBody>
          </p:sp>
          <p:sp>
            <p:nvSpPr>
              <p:cNvPr id="739" name="Freeform 1387"/>
              <p:cNvSpPr/>
              <p:nvPr/>
            </p:nvSpPr>
            <p:spPr bwMode="auto">
              <a:xfrm>
                <a:off x="5392" y="2259"/>
                <a:ext cx="20" cy="38"/>
              </a:xfrm>
              <a:custGeom>
                <a:gdLst>
                  <a:gd fmla="*/ 20 w 20" name="T0"/>
                  <a:gd fmla="*/ 0 h 38" name="T1"/>
                  <a:gd fmla="*/ 20 w 20" name="T2"/>
                  <a:gd fmla="*/ 22 h 38" name="T3"/>
                  <a:gd fmla="*/ 0 w 20" name="T4"/>
                  <a:gd fmla="*/ 38 h 38" name="T5"/>
                  <a:gd fmla="*/ 0 w 20" name="T6"/>
                  <a:gd fmla="*/ 14 h 38" name="T7"/>
                  <a:gd fmla="*/ 20 w 20" name="T8"/>
                  <a:gd fmla="*/ 0 h 38" name="T9"/>
                </a:gdLst>
                <a:cxnLst>
                  <a:cxn ang="0">
                    <a:pos x="T0" y="T1"/>
                  </a:cxn>
                  <a:cxn ang="0">
                    <a:pos x="T2" y="T3"/>
                  </a:cxn>
                  <a:cxn ang="0">
                    <a:pos x="T4" y="T5"/>
                  </a:cxn>
                  <a:cxn ang="0">
                    <a:pos x="T6" y="T7"/>
                  </a:cxn>
                  <a:cxn ang="0">
                    <a:pos x="T8" y="T9"/>
                  </a:cxn>
                </a:cxnLst>
                <a:rect b="b" l="0" r="r" t="0"/>
                <a:pathLst>
                  <a:path h="38" w="20">
                    <a:moveTo>
                      <a:pt x="20" y="0"/>
                    </a:moveTo>
                    <a:lnTo>
                      <a:pt x="20" y="22"/>
                    </a:lnTo>
                    <a:lnTo>
                      <a:pt x="0" y="38"/>
                    </a:lnTo>
                    <a:lnTo>
                      <a:pt x="0" y="14"/>
                    </a:lnTo>
                    <a:lnTo>
                      <a:pt x="20" y="0"/>
                    </a:lnTo>
                    <a:close/>
                  </a:path>
                </a:pathLst>
              </a:custGeom>
              <a:grpFill/>
              <a:ln>
                <a:noFill/>
              </a:ln>
            </p:spPr>
            <p:txBody>
              <a:bodyPr anchor="t" anchorCtr="0" bIns="45720" compatLnSpc="1" lIns="91440" numCol="1" rIns="91440" tIns="45720" vert="horz" wrap="square"/>
              <a:lstStyle/>
              <a:p>
                <a:endParaRPr altLang="en-US" lang="zh-CN"/>
              </a:p>
            </p:txBody>
          </p:sp>
          <p:sp>
            <p:nvSpPr>
              <p:cNvPr id="740" name="Freeform 1388"/>
              <p:cNvSpPr/>
              <p:nvPr/>
            </p:nvSpPr>
            <p:spPr bwMode="auto">
              <a:xfrm>
                <a:off x="5454" y="2215"/>
                <a:ext cx="20" cy="32"/>
              </a:xfrm>
              <a:custGeom>
                <a:gdLst>
                  <a:gd fmla="*/ 20 w 20" name="T0"/>
                  <a:gd fmla="*/ 0 h 32" name="T1"/>
                  <a:gd fmla="*/ 20 w 20" name="T2"/>
                  <a:gd fmla="*/ 16 h 32" name="T3"/>
                  <a:gd fmla="*/ 0 w 20" name="T4"/>
                  <a:gd fmla="*/ 32 h 32" name="T5"/>
                  <a:gd fmla="*/ 0 w 20" name="T6"/>
                  <a:gd fmla="*/ 14 h 32" name="T7"/>
                  <a:gd fmla="*/ 20 w 20" name="T8"/>
                  <a:gd fmla="*/ 0 h 32" name="T9"/>
                </a:gdLst>
                <a:cxnLst>
                  <a:cxn ang="0">
                    <a:pos x="T0" y="T1"/>
                  </a:cxn>
                  <a:cxn ang="0">
                    <a:pos x="T2" y="T3"/>
                  </a:cxn>
                  <a:cxn ang="0">
                    <a:pos x="T4" y="T5"/>
                  </a:cxn>
                  <a:cxn ang="0">
                    <a:pos x="T6" y="T7"/>
                  </a:cxn>
                  <a:cxn ang="0">
                    <a:pos x="T8" y="T9"/>
                  </a:cxn>
                </a:cxnLst>
                <a:rect b="b" l="0" r="r" t="0"/>
                <a:pathLst>
                  <a:path h="32" w="20">
                    <a:moveTo>
                      <a:pt x="20" y="0"/>
                    </a:moveTo>
                    <a:lnTo>
                      <a:pt x="20" y="16"/>
                    </a:lnTo>
                    <a:lnTo>
                      <a:pt x="0" y="32"/>
                    </a:lnTo>
                    <a:lnTo>
                      <a:pt x="0" y="14"/>
                    </a:lnTo>
                    <a:lnTo>
                      <a:pt x="20" y="0"/>
                    </a:lnTo>
                    <a:close/>
                  </a:path>
                </a:pathLst>
              </a:custGeom>
              <a:grpFill/>
              <a:ln>
                <a:noFill/>
              </a:ln>
            </p:spPr>
            <p:txBody>
              <a:bodyPr anchor="t" anchorCtr="0" bIns="45720" compatLnSpc="1" lIns="91440" numCol="1" rIns="91440" tIns="45720" vert="horz" wrap="square"/>
              <a:lstStyle/>
              <a:p>
                <a:endParaRPr altLang="en-US" lang="zh-CN"/>
              </a:p>
            </p:txBody>
          </p:sp>
          <p:sp>
            <p:nvSpPr>
              <p:cNvPr id="741" name="Freeform 1389"/>
              <p:cNvSpPr/>
              <p:nvPr/>
            </p:nvSpPr>
            <p:spPr bwMode="auto">
              <a:xfrm>
                <a:off x="5320" y="2349"/>
                <a:ext cx="32" cy="56"/>
              </a:xfrm>
              <a:custGeom>
                <a:gdLst>
                  <a:gd fmla="*/ 0 w 32" name="T0"/>
                  <a:gd fmla="*/ 26 h 56" name="T1"/>
                  <a:gd fmla="*/ 32 w 32" name="T2"/>
                  <a:gd fmla="*/ 0 h 56" name="T3"/>
                  <a:gd fmla="*/ 32 w 32" name="T4"/>
                  <a:gd fmla="*/ 28 h 56" name="T5"/>
                  <a:gd fmla="*/ 0 w 32" name="T6"/>
                  <a:gd fmla="*/ 56 h 56" name="T7"/>
                  <a:gd fmla="*/ 0 w 32" name="T8"/>
                  <a:gd fmla="*/ 26 h 56" name="T9"/>
                </a:gdLst>
                <a:cxnLst>
                  <a:cxn ang="0">
                    <a:pos x="T0" y="T1"/>
                  </a:cxn>
                  <a:cxn ang="0">
                    <a:pos x="T2" y="T3"/>
                  </a:cxn>
                  <a:cxn ang="0">
                    <a:pos x="T4" y="T5"/>
                  </a:cxn>
                  <a:cxn ang="0">
                    <a:pos x="T6" y="T7"/>
                  </a:cxn>
                  <a:cxn ang="0">
                    <a:pos x="T8" y="T9"/>
                  </a:cxn>
                </a:cxnLst>
                <a:rect b="b" l="0" r="r" t="0"/>
                <a:pathLst>
                  <a:path h="56" w="32">
                    <a:moveTo>
                      <a:pt x="0" y="26"/>
                    </a:moveTo>
                    <a:lnTo>
                      <a:pt x="32" y="0"/>
                    </a:lnTo>
                    <a:lnTo>
                      <a:pt x="32" y="28"/>
                    </a:lnTo>
                    <a:lnTo>
                      <a:pt x="0" y="56"/>
                    </a:lnTo>
                    <a:lnTo>
                      <a:pt x="0" y="26"/>
                    </a:lnTo>
                    <a:close/>
                  </a:path>
                </a:pathLst>
              </a:custGeom>
              <a:grpFill/>
              <a:ln>
                <a:noFill/>
              </a:ln>
            </p:spPr>
            <p:txBody>
              <a:bodyPr anchor="t" anchorCtr="0" bIns="45720" compatLnSpc="1" lIns="91440" numCol="1" rIns="91440" tIns="45720" vert="horz" wrap="square"/>
              <a:lstStyle/>
              <a:p>
                <a:endParaRPr altLang="en-US" lang="zh-CN"/>
              </a:p>
            </p:txBody>
          </p:sp>
          <p:sp>
            <p:nvSpPr>
              <p:cNvPr id="742" name="Freeform 1390"/>
              <p:cNvSpPr/>
              <p:nvPr/>
            </p:nvSpPr>
            <p:spPr bwMode="auto">
              <a:xfrm>
                <a:off x="5366" y="2293"/>
                <a:ext cx="58" cy="70"/>
              </a:xfrm>
              <a:custGeom>
                <a:gdLst>
                  <a:gd fmla="*/ 58 w 58" name="T0"/>
                  <a:gd fmla="*/ 0 h 70" name="T1"/>
                  <a:gd fmla="*/ 58 w 58" name="T2"/>
                  <a:gd fmla="*/ 20 h 70" name="T3"/>
                  <a:gd fmla="*/ 0 w 58" name="T4"/>
                  <a:gd fmla="*/ 70 h 70" name="T5"/>
                  <a:gd fmla="*/ 0 w 58" name="T6"/>
                  <a:gd fmla="*/ 44 h 70" name="T7"/>
                  <a:gd fmla="*/ 58 w 58" name="T8"/>
                  <a:gd fmla="*/ 0 h 70" name="T9"/>
                </a:gdLst>
                <a:cxnLst>
                  <a:cxn ang="0">
                    <a:pos x="T0" y="T1"/>
                  </a:cxn>
                  <a:cxn ang="0">
                    <a:pos x="T2" y="T3"/>
                  </a:cxn>
                  <a:cxn ang="0">
                    <a:pos x="T4" y="T5"/>
                  </a:cxn>
                  <a:cxn ang="0">
                    <a:pos x="T6" y="T7"/>
                  </a:cxn>
                  <a:cxn ang="0">
                    <a:pos x="T8" y="T9"/>
                  </a:cxn>
                </a:cxnLst>
                <a:rect b="b" l="0" r="r" t="0"/>
                <a:pathLst>
                  <a:path h="70" w="57">
                    <a:moveTo>
                      <a:pt x="58" y="0"/>
                    </a:moveTo>
                    <a:lnTo>
                      <a:pt x="58" y="20"/>
                    </a:lnTo>
                    <a:lnTo>
                      <a:pt x="0" y="70"/>
                    </a:lnTo>
                    <a:lnTo>
                      <a:pt x="0" y="44"/>
                    </a:lnTo>
                    <a:lnTo>
                      <a:pt x="58" y="0"/>
                    </a:lnTo>
                    <a:close/>
                  </a:path>
                </a:pathLst>
              </a:custGeom>
              <a:grpFill/>
              <a:ln>
                <a:noFill/>
              </a:ln>
            </p:spPr>
            <p:txBody>
              <a:bodyPr anchor="t" anchorCtr="0" bIns="45720" compatLnSpc="1" lIns="91440" numCol="1" rIns="91440" tIns="45720" vert="horz" wrap="square"/>
              <a:lstStyle/>
              <a:p>
                <a:endParaRPr altLang="en-US" lang="zh-CN"/>
              </a:p>
            </p:txBody>
          </p:sp>
          <p:sp>
            <p:nvSpPr>
              <p:cNvPr id="743" name="Freeform 1391"/>
              <p:cNvSpPr/>
              <p:nvPr/>
            </p:nvSpPr>
            <p:spPr bwMode="auto">
              <a:xfrm>
                <a:off x="5440" y="2255"/>
                <a:ext cx="34" cy="46"/>
              </a:xfrm>
              <a:custGeom>
                <a:gdLst>
                  <a:gd fmla="*/ 34 w 34" name="T0"/>
                  <a:gd fmla="*/ 0 h 46" name="T1"/>
                  <a:gd fmla="*/ 34 w 34" name="T2"/>
                  <a:gd fmla="*/ 14 h 46" name="T3"/>
                  <a:gd fmla="*/ 0 w 34" name="T4"/>
                  <a:gd fmla="*/ 46 h 46" name="T5"/>
                  <a:gd fmla="*/ 0 w 34" name="T6"/>
                  <a:gd fmla="*/ 26 h 46" name="T7"/>
                  <a:gd fmla="*/ 34 w 34" name="T8"/>
                  <a:gd fmla="*/ 0 h 46" name="T9"/>
                </a:gdLst>
                <a:cxnLst>
                  <a:cxn ang="0">
                    <a:pos x="T0" y="T1"/>
                  </a:cxn>
                  <a:cxn ang="0">
                    <a:pos x="T2" y="T3"/>
                  </a:cxn>
                  <a:cxn ang="0">
                    <a:pos x="T4" y="T5"/>
                  </a:cxn>
                  <a:cxn ang="0">
                    <a:pos x="T6" y="T7"/>
                  </a:cxn>
                  <a:cxn ang="0">
                    <a:pos x="T8" y="T9"/>
                  </a:cxn>
                </a:cxnLst>
                <a:rect b="b" l="0" r="r" t="0"/>
                <a:pathLst>
                  <a:path h="46" w="34">
                    <a:moveTo>
                      <a:pt x="34" y="0"/>
                    </a:moveTo>
                    <a:lnTo>
                      <a:pt x="34" y="14"/>
                    </a:lnTo>
                    <a:lnTo>
                      <a:pt x="0" y="46"/>
                    </a:lnTo>
                    <a:lnTo>
                      <a:pt x="0" y="26"/>
                    </a:lnTo>
                    <a:lnTo>
                      <a:pt x="34" y="0"/>
                    </a:lnTo>
                    <a:close/>
                  </a:path>
                </a:pathLst>
              </a:custGeom>
              <a:grpFill/>
              <a:ln>
                <a:noFill/>
              </a:ln>
            </p:spPr>
            <p:txBody>
              <a:bodyPr anchor="t" anchorCtr="0" bIns="45720" compatLnSpc="1" lIns="91440" numCol="1" rIns="91440" tIns="45720" vert="horz" wrap="square"/>
              <a:lstStyle/>
              <a:p>
                <a:endParaRPr altLang="en-US" lang="zh-CN"/>
              </a:p>
            </p:txBody>
          </p:sp>
          <p:sp>
            <p:nvSpPr>
              <p:cNvPr id="744" name="Freeform 1392"/>
              <p:cNvSpPr/>
              <p:nvPr/>
            </p:nvSpPr>
            <p:spPr bwMode="auto">
              <a:xfrm>
                <a:off x="5320" y="2409"/>
                <a:ext cx="16" cy="46"/>
              </a:xfrm>
              <a:custGeom>
                <a:gdLst>
                  <a:gd fmla="*/ 0 w 16" name="T0"/>
                  <a:gd fmla="*/ 14 h 46" name="T1"/>
                  <a:gd fmla="*/ 16 w 16" name="T2"/>
                  <a:gd fmla="*/ 0 h 46" name="T3"/>
                  <a:gd fmla="*/ 16 w 16" name="T4"/>
                  <a:gd fmla="*/ 30 h 46" name="T5"/>
                  <a:gd fmla="*/ 0 w 16" name="T6"/>
                  <a:gd fmla="*/ 46 h 46" name="T7"/>
                  <a:gd fmla="*/ 0 w 16" name="T8"/>
                  <a:gd fmla="*/ 14 h 46" name="T9"/>
                </a:gdLst>
                <a:cxnLst>
                  <a:cxn ang="0">
                    <a:pos x="T0" y="T1"/>
                  </a:cxn>
                  <a:cxn ang="0">
                    <a:pos x="T2" y="T3"/>
                  </a:cxn>
                  <a:cxn ang="0">
                    <a:pos x="T4" y="T5"/>
                  </a:cxn>
                  <a:cxn ang="0">
                    <a:pos x="T6" y="T7"/>
                  </a:cxn>
                  <a:cxn ang="0">
                    <a:pos x="T8" y="T9"/>
                  </a:cxn>
                </a:cxnLst>
                <a:rect b="b" l="0" r="r" t="0"/>
                <a:pathLst>
                  <a:path h="46" w="16">
                    <a:moveTo>
                      <a:pt x="0" y="14"/>
                    </a:moveTo>
                    <a:lnTo>
                      <a:pt x="16" y="0"/>
                    </a:lnTo>
                    <a:lnTo>
                      <a:pt x="16" y="30"/>
                    </a:lnTo>
                    <a:lnTo>
                      <a:pt x="0" y="46"/>
                    </a:lnTo>
                    <a:lnTo>
                      <a:pt x="0" y="14"/>
                    </a:lnTo>
                    <a:close/>
                  </a:path>
                </a:pathLst>
              </a:custGeom>
              <a:grpFill/>
              <a:ln>
                <a:noFill/>
              </a:ln>
            </p:spPr>
            <p:txBody>
              <a:bodyPr anchor="t" anchorCtr="0" bIns="45720" compatLnSpc="1" lIns="91440" numCol="1" rIns="91440" tIns="45720" vert="horz" wrap="square"/>
              <a:lstStyle/>
              <a:p>
                <a:endParaRPr altLang="en-US" lang="zh-CN"/>
              </a:p>
            </p:txBody>
          </p:sp>
          <p:sp>
            <p:nvSpPr>
              <p:cNvPr id="745" name="Freeform 1393"/>
              <p:cNvSpPr/>
              <p:nvPr/>
            </p:nvSpPr>
            <p:spPr bwMode="auto">
              <a:xfrm>
                <a:off x="5352" y="2351"/>
                <a:ext cx="54" cy="74"/>
              </a:xfrm>
              <a:custGeom>
                <a:gdLst>
                  <a:gd fmla="*/ 54 w 54" name="T0"/>
                  <a:gd fmla="*/ 0 h 74" name="T1"/>
                  <a:gd fmla="*/ 54 w 54" name="T2"/>
                  <a:gd fmla="*/ 22 h 74" name="T3"/>
                  <a:gd fmla="*/ 0 w 54" name="T4"/>
                  <a:gd fmla="*/ 74 h 74" name="T5"/>
                  <a:gd fmla="*/ 0 w 54" name="T6"/>
                  <a:gd fmla="*/ 46 h 74" name="T7"/>
                  <a:gd fmla="*/ 54 w 54" name="T8"/>
                  <a:gd fmla="*/ 0 h 74" name="T9"/>
                </a:gdLst>
                <a:cxnLst>
                  <a:cxn ang="0">
                    <a:pos x="T0" y="T1"/>
                  </a:cxn>
                  <a:cxn ang="0">
                    <a:pos x="T2" y="T3"/>
                  </a:cxn>
                  <a:cxn ang="0">
                    <a:pos x="T4" y="T5"/>
                  </a:cxn>
                  <a:cxn ang="0">
                    <a:pos x="T6" y="T7"/>
                  </a:cxn>
                  <a:cxn ang="0">
                    <a:pos x="T8" y="T9"/>
                  </a:cxn>
                </a:cxnLst>
                <a:rect b="b" l="0" r="r" t="0"/>
                <a:pathLst>
                  <a:path h="74" w="54">
                    <a:moveTo>
                      <a:pt x="54" y="0"/>
                    </a:moveTo>
                    <a:lnTo>
                      <a:pt x="54" y="22"/>
                    </a:lnTo>
                    <a:lnTo>
                      <a:pt x="0" y="74"/>
                    </a:lnTo>
                    <a:lnTo>
                      <a:pt x="0" y="46"/>
                    </a:lnTo>
                    <a:lnTo>
                      <a:pt x="54" y="0"/>
                    </a:lnTo>
                    <a:close/>
                  </a:path>
                </a:pathLst>
              </a:custGeom>
              <a:grpFill/>
              <a:ln>
                <a:noFill/>
              </a:ln>
            </p:spPr>
            <p:txBody>
              <a:bodyPr anchor="t" anchorCtr="0" bIns="45720" compatLnSpc="1" lIns="91440" numCol="1" rIns="91440" tIns="45720" vert="horz" wrap="square"/>
              <a:lstStyle/>
              <a:p>
                <a:endParaRPr altLang="en-US" lang="zh-CN"/>
              </a:p>
            </p:txBody>
          </p:sp>
          <p:sp>
            <p:nvSpPr>
              <p:cNvPr id="746" name="Freeform 1394"/>
              <p:cNvSpPr/>
              <p:nvPr/>
            </p:nvSpPr>
            <p:spPr bwMode="auto">
              <a:xfrm>
                <a:off x="5422" y="2295"/>
                <a:ext cx="52" cy="64"/>
              </a:xfrm>
              <a:custGeom>
                <a:gdLst>
                  <a:gd fmla="*/ 52 w 52" name="T0"/>
                  <a:gd fmla="*/ 0 h 64" name="T1"/>
                  <a:gd fmla="*/ 52 w 52" name="T2"/>
                  <a:gd fmla="*/ 16 h 64" name="T3"/>
                  <a:gd fmla="*/ 0 w 52" name="T4"/>
                  <a:gd fmla="*/ 64 h 64" name="T5"/>
                  <a:gd fmla="*/ 0 w 52" name="T6"/>
                  <a:gd fmla="*/ 44 h 64" name="T7"/>
                  <a:gd fmla="*/ 52 w 52" name="T8"/>
                  <a:gd fmla="*/ 0 h 64" name="T9"/>
                </a:gdLst>
                <a:cxnLst>
                  <a:cxn ang="0">
                    <a:pos x="T0" y="T1"/>
                  </a:cxn>
                  <a:cxn ang="0">
                    <a:pos x="T2" y="T3"/>
                  </a:cxn>
                  <a:cxn ang="0">
                    <a:pos x="T4" y="T5"/>
                  </a:cxn>
                  <a:cxn ang="0">
                    <a:pos x="T6" y="T7"/>
                  </a:cxn>
                  <a:cxn ang="0">
                    <a:pos x="T8" y="T9"/>
                  </a:cxn>
                </a:cxnLst>
                <a:rect b="b" l="0" r="r" t="0"/>
                <a:pathLst>
                  <a:path h="64" w="52">
                    <a:moveTo>
                      <a:pt x="52" y="0"/>
                    </a:moveTo>
                    <a:lnTo>
                      <a:pt x="52" y="16"/>
                    </a:lnTo>
                    <a:lnTo>
                      <a:pt x="0" y="64"/>
                    </a:lnTo>
                    <a:lnTo>
                      <a:pt x="0" y="44"/>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747" name="Freeform 1395"/>
              <p:cNvSpPr/>
              <p:nvPr/>
            </p:nvSpPr>
            <p:spPr bwMode="auto">
              <a:xfrm>
                <a:off x="5320" y="2443"/>
                <a:ext cx="38" cy="64"/>
              </a:xfrm>
              <a:custGeom>
                <a:gdLst>
                  <a:gd fmla="*/ 0 w 38" name="T0"/>
                  <a:gd fmla="*/ 34 h 64" name="T1"/>
                  <a:gd fmla="*/ 38 w 38" name="T2"/>
                  <a:gd fmla="*/ 0 h 64" name="T3"/>
                  <a:gd fmla="*/ 38 w 38" name="T4"/>
                  <a:gd fmla="*/ 28 h 64" name="T5"/>
                  <a:gd fmla="*/ 0 w 38" name="T6"/>
                  <a:gd fmla="*/ 64 h 64" name="T7"/>
                  <a:gd fmla="*/ 0 w 38" name="T8"/>
                  <a:gd fmla="*/ 34 h 64" name="T9"/>
                </a:gdLst>
                <a:cxnLst>
                  <a:cxn ang="0">
                    <a:pos x="T0" y="T1"/>
                  </a:cxn>
                  <a:cxn ang="0">
                    <a:pos x="T2" y="T3"/>
                  </a:cxn>
                  <a:cxn ang="0">
                    <a:pos x="T4" y="T5"/>
                  </a:cxn>
                  <a:cxn ang="0">
                    <a:pos x="T6" y="T7"/>
                  </a:cxn>
                  <a:cxn ang="0">
                    <a:pos x="T8" y="T9"/>
                  </a:cxn>
                </a:cxnLst>
                <a:rect b="b" l="0" r="r" t="0"/>
                <a:pathLst>
                  <a:path h="64" w="38">
                    <a:moveTo>
                      <a:pt x="0" y="34"/>
                    </a:moveTo>
                    <a:lnTo>
                      <a:pt x="38" y="0"/>
                    </a:lnTo>
                    <a:lnTo>
                      <a:pt x="38" y="28"/>
                    </a:lnTo>
                    <a:lnTo>
                      <a:pt x="0" y="64"/>
                    </a:lnTo>
                    <a:lnTo>
                      <a:pt x="0" y="34"/>
                    </a:lnTo>
                    <a:close/>
                  </a:path>
                </a:pathLst>
              </a:custGeom>
              <a:grpFill/>
              <a:ln>
                <a:noFill/>
              </a:ln>
            </p:spPr>
            <p:txBody>
              <a:bodyPr anchor="t" anchorCtr="0" bIns="45720" compatLnSpc="1" lIns="91440" numCol="1" rIns="91440" tIns="45720" vert="horz" wrap="square"/>
              <a:lstStyle/>
              <a:p>
                <a:endParaRPr altLang="en-US" lang="zh-CN"/>
              </a:p>
            </p:txBody>
          </p:sp>
          <p:sp>
            <p:nvSpPr>
              <p:cNvPr id="748" name="Freeform 1396"/>
              <p:cNvSpPr/>
              <p:nvPr/>
            </p:nvSpPr>
            <p:spPr bwMode="auto">
              <a:xfrm>
                <a:off x="5372" y="2415"/>
                <a:ext cx="16" cy="40"/>
              </a:xfrm>
              <a:custGeom>
                <a:gdLst>
                  <a:gd fmla="*/ 0 w 16" name="T0"/>
                  <a:gd fmla="*/ 14 h 40" name="T1"/>
                  <a:gd fmla="*/ 16 w 16" name="T2"/>
                  <a:gd fmla="*/ 0 h 40" name="T3"/>
                  <a:gd fmla="*/ 16 w 16" name="T4"/>
                  <a:gd fmla="*/ 24 h 40" name="T5"/>
                  <a:gd fmla="*/ 0 w 16" name="T6"/>
                  <a:gd fmla="*/ 40 h 40" name="T7"/>
                  <a:gd fmla="*/ 0 w 16" name="T8"/>
                  <a:gd fmla="*/ 14 h 40" name="T9"/>
                </a:gdLst>
                <a:cxnLst>
                  <a:cxn ang="0">
                    <a:pos x="T0" y="T1"/>
                  </a:cxn>
                  <a:cxn ang="0">
                    <a:pos x="T2" y="T3"/>
                  </a:cxn>
                  <a:cxn ang="0">
                    <a:pos x="T4" y="T5"/>
                  </a:cxn>
                  <a:cxn ang="0">
                    <a:pos x="T6" y="T7"/>
                  </a:cxn>
                  <a:cxn ang="0">
                    <a:pos x="T8" y="T9"/>
                  </a:cxn>
                </a:cxnLst>
                <a:rect b="b" l="0" r="r" t="0"/>
                <a:pathLst>
                  <a:path h="40" w="16">
                    <a:moveTo>
                      <a:pt x="0" y="14"/>
                    </a:moveTo>
                    <a:lnTo>
                      <a:pt x="16" y="0"/>
                    </a:lnTo>
                    <a:lnTo>
                      <a:pt x="16" y="24"/>
                    </a:lnTo>
                    <a:lnTo>
                      <a:pt x="0" y="40"/>
                    </a:lnTo>
                    <a:lnTo>
                      <a:pt x="0" y="14"/>
                    </a:lnTo>
                    <a:close/>
                  </a:path>
                </a:pathLst>
              </a:custGeom>
              <a:grpFill/>
              <a:ln>
                <a:noFill/>
              </a:ln>
            </p:spPr>
            <p:txBody>
              <a:bodyPr anchor="t" anchorCtr="0" bIns="45720" compatLnSpc="1" lIns="91440" numCol="1" rIns="91440" tIns="45720" vert="horz" wrap="square"/>
              <a:lstStyle/>
              <a:p>
                <a:endParaRPr altLang="en-US" lang="zh-CN"/>
              </a:p>
            </p:txBody>
          </p:sp>
          <p:sp>
            <p:nvSpPr>
              <p:cNvPr id="749" name="Freeform 1397"/>
              <p:cNvSpPr/>
              <p:nvPr/>
            </p:nvSpPr>
            <p:spPr bwMode="auto">
              <a:xfrm>
                <a:off x="5402" y="2375"/>
                <a:ext cx="30" cy="50"/>
              </a:xfrm>
              <a:custGeom>
                <a:gdLst>
                  <a:gd fmla="*/ 30 w 30" name="T0"/>
                  <a:gd fmla="*/ 0 h 50" name="T1"/>
                  <a:gd fmla="*/ 30 w 30" name="T2"/>
                  <a:gd fmla="*/ 20 h 50" name="T3"/>
                  <a:gd fmla="*/ 0 w 30" name="T4"/>
                  <a:gd fmla="*/ 50 h 50" name="T5"/>
                  <a:gd fmla="*/ 0 w 30" name="T6"/>
                  <a:gd fmla="*/ 26 h 50" name="T7"/>
                  <a:gd fmla="*/ 30 w 30" name="T8"/>
                  <a:gd fmla="*/ 0 h 50" name="T9"/>
                </a:gdLst>
                <a:cxnLst>
                  <a:cxn ang="0">
                    <a:pos x="T0" y="T1"/>
                  </a:cxn>
                  <a:cxn ang="0">
                    <a:pos x="T2" y="T3"/>
                  </a:cxn>
                  <a:cxn ang="0">
                    <a:pos x="T4" y="T5"/>
                  </a:cxn>
                  <a:cxn ang="0">
                    <a:pos x="T6" y="T7"/>
                  </a:cxn>
                  <a:cxn ang="0">
                    <a:pos x="T8" y="T9"/>
                  </a:cxn>
                </a:cxnLst>
                <a:rect b="b" l="0" r="r" t="0"/>
                <a:pathLst>
                  <a:path h="50" w="30">
                    <a:moveTo>
                      <a:pt x="30" y="0"/>
                    </a:moveTo>
                    <a:lnTo>
                      <a:pt x="30" y="20"/>
                    </a:lnTo>
                    <a:lnTo>
                      <a:pt x="0" y="50"/>
                    </a:lnTo>
                    <a:lnTo>
                      <a:pt x="0" y="26"/>
                    </a:lnTo>
                    <a:lnTo>
                      <a:pt x="30" y="0"/>
                    </a:lnTo>
                    <a:close/>
                  </a:path>
                </a:pathLst>
              </a:custGeom>
              <a:grpFill/>
              <a:ln>
                <a:noFill/>
              </a:ln>
            </p:spPr>
            <p:txBody>
              <a:bodyPr anchor="t" anchorCtr="0" bIns="45720" compatLnSpc="1" lIns="91440" numCol="1" rIns="91440" tIns="45720" vert="horz" wrap="square"/>
              <a:lstStyle/>
              <a:p>
                <a:endParaRPr altLang="en-US" lang="zh-CN"/>
              </a:p>
            </p:txBody>
          </p:sp>
          <p:sp>
            <p:nvSpPr>
              <p:cNvPr id="750" name="Freeform 1398"/>
              <p:cNvSpPr/>
              <p:nvPr/>
            </p:nvSpPr>
            <p:spPr bwMode="auto">
              <a:xfrm>
                <a:off x="5446" y="2337"/>
                <a:ext cx="28" cy="44"/>
              </a:xfrm>
              <a:custGeom>
                <a:gdLst>
                  <a:gd fmla="*/ 28 w 28" name="T0"/>
                  <a:gd fmla="*/ 0 h 44" name="T1"/>
                  <a:gd fmla="*/ 28 w 28" name="T2"/>
                  <a:gd fmla="*/ 16 h 44" name="T3"/>
                  <a:gd fmla="*/ 0 w 28" name="T4"/>
                  <a:gd fmla="*/ 44 h 44" name="T5"/>
                  <a:gd fmla="*/ 0 w 28" name="T6"/>
                  <a:gd fmla="*/ 24 h 44" name="T7"/>
                  <a:gd fmla="*/ 28 w 28" name="T8"/>
                  <a:gd fmla="*/ 0 h 44" name="T9"/>
                </a:gdLst>
                <a:cxnLst>
                  <a:cxn ang="0">
                    <a:pos x="T0" y="T1"/>
                  </a:cxn>
                  <a:cxn ang="0">
                    <a:pos x="T2" y="T3"/>
                  </a:cxn>
                  <a:cxn ang="0">
                    <a:pos x="T4" y="T5"/>
                  </a:cxn>
                  <a:cxn ang="0">
                    <a:pos x="T6" y="T7"/>
                  </a:cxn>
                  <a:cxn ang="0">
                    <a:pos x="T8" y="T9"/>
                  </a:cxn>
                </a:cxnLst>
                <a:rect b="b" l="0" r="r" t="0"/>
                <a:pathLst>
                  <a:path h="44" w="28">
                    <a:moveTo>
                      <a:pt x="28" y="0"/>
                    </a:moveTo>
                    <a:lnTo>
                      <a:pt x="28" y="16"/>
                    </a:lnTo>
                    <a:lnTo>
                      <a:pt x="0" y="44"/>
                    </a:lnTo>
                    <a:lnTo>
                      <a:pt x="0" y="24"/>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751" name="Freeform 1399"/>
              <p:cNvSpPr/>
              <p:nvPr/>
            </p:nvSpPr>
            <p:spPr bwMode="auto">
              <a:xfrm>
                <a:off x="5320" y="2499"/>
                <a:ext cx="26" cy="58"/>
              </a:xfrm>
              <a:custGeom>
                <a:gdLst>
                  <a:gd fmla="*/ 0 w 26" name="T0"/>
                  <a:gd fmla="*/ 26 h 58" name="T1"/>
                  <a:gd fmla="*/ 26 w 26" name="T2"/>
                  <a:gd fmla="*/ 0 h 58" name="T3"/>
                  <a:gd fmla="*/ 26 w 26" name="T4"/>
                  <a:gd fmla="*/ 30 h 58" name="T5"/>
                  <a:gd fmla="*/ 0 w 26" name="T6"/>
                  <a:gd fmla="*/ 58 h 58" name="T7"/>
                  <a:gd fmla="*/ 0 w 26" name="T8"/>
                  <a:gd fmla="*/ 26 h 58" name="T9"/>
                </a:gdLst>
                <a:cxnLst>
                  <a:cxn ang="0">
                    <a:pos x="T0" y="T1"/>
                  </a:cxn>
                  <a:cxn ang="0">
                    <a:pos x="T2" y="T3"/>
                  </a:cxn>
                  <a:cxn ang="0">
                    <a:pos x="T4" y="T5"/>
                  </a:cxn>
                  <a:cxn ang="0">
                    <a:pos x="T6" y="T7"/>
                  </a:cxn>
                  <a:cxn ang="0">
                    <a:pos x="T8" y="T9"/>
                  </a:cxn>
                </a:cxnLst>
                <a:rect b="b" l="0" r="r" t="0"/>
                <a:pathLst>
                  <a:path h="57" w="26">
                    <a:moveTo>
                      <a:pt x="0" y="26"/>
                    </a:moveTo>
                    <a:lnTo>
                      <a:pt x="26" y="0"/>
                    </a:lnTo>
                    <a:lnTo>
                      <a:pt x="26" y="30"/>
                    </a:lnTo>
                    <a:lnTo>
                      <a:pt x="0" y="58"/>
                    </a:lnTo>
                    <a:lnTo>
                      <a:pt x="0" y="26"/>
                    </a:lnTo>
                    <a:close/>
                  </a:path>
                </a:pathLst>
              </a:custGeom>
              <a:grpFill/>
              <a:ln>
                <a:noFill/>
              </a:ln>
            </p:spPr>
            <p:txBody>
              <a:bodyPr anchor="t" anchorCtr="0" bIns="45720" compatLnSpc="1" lIns="91440" numCol="1" rIns="91440" tIns="45720" vert="horz" wrap="square"/>
              <a:lstStyle/>
              <a:p>
                <a:endParaRPr altLang="en-US" lang="zh-CN"/>
              </a:p>
            </p:txBody>
          </p:sp>
          <p:sp>
            <p:nvSpPr>
              <p:cNvPr id="752" name="Freeform 1400"/>
              <p:cNvSpPr/>
              <p:nvPr/>
            </p:nvSpPr>
            <p:spPr bwMode="auto">
              <a:xfrm>
                <a:off x="5362" y="2429"/>
                <a:ext cx="56" cy="82"/>
              </a:xfrm>
              <a:custGeom>
                <a:gdLst>
                  <a:gd fmla="*/ 56 w 56" name="T0"/>
                  <a:gd fmla="*/ 0 h 82" name="T1"/>
                  <a:gd fmla="*/ 56 w 56" name="T2"/>
                  <a:gd fmla="*/ 22 h 82" name="T3"/>
                  <a:gd fmla="*/ 0 w 56" name="T4"/>
                  <a:gd fmla="*/ 82 h 82" name="T5"/>
                  <a:gd fmla="*/ 0 w 56" name="T6"/>
                  <a:gd fmla="*/ 56 h 82" name="T7"/>
                  <a:gd fmla="*/ 56 w 56" name="T8"/>
                  <a:gd fmla="*/ 0 h 82" name="T9"/>
                </a:gdLst>
                <a:cxnLst>
                  <a:cxn ang="0">
                    <a:pos x="T0" y="T1"/>
                  </a:cxn>
                  <a:cxn ang="0">
                    <a:pos x="T2" y="T3"/>
                  </a:cxn>
                  <a:cxn ang="0">
                    <a:pos x="T4" y="T5"/>
                  </a:cxn>
                  <a:cxn ang="0">
                    <a:pos x="T6" y="T7"/>
                  </a:cxn>
                  <a:cxn ang="0">
                    <a:pos x="T8" y="T9"/>
                  </a:cxn>
                </a:cxnLst>
                <a:rect b="b" l="0" r="r" t="0"/>
                <a:pathLst>
                  <a:path h="82" w="56">
                    <a:moveTo>
                      <a:pt x="56" y="0"/>
                    </a:moveTo>
                    <a:lnTo>
                      <a:pt x="56" y="22"/>
                    </a:lnTo>
                    <a:lnTo>
                      <a:pt x="0" y="82"/>
                    </a:lnTo>
                    <a:lnTo>
                      <a:pt x="0" y="56"/>
                    </a:lnTo>
                    <a:lnTo>
                      <a:pt x="56" y="0"/>
                    </a:lnTo>
                    <a:close/>
                  </a:path>
                </a:pathLst>
              </a:custGeom>
              <a:grpFill/>
              <a:ln>
                <a:noFill/>
              </a:ln>
            </p:spPr>
            <p:txBody>
              <a:bodyPr anchor="t" anchorCtr="0" bIns="45720" compatLnSpc="1" lIns="91440" numCol="1" rIns="91440" tIns="45720" vert="horz" wrap="square"/>
              <a:lstStyle/>
              <a:p>
                <a:endParaRPr altLang="en-US" lang="zh-CN"/>
              </a:p>
            </p:txBody>
          </p:sp>
          <p:sp>
            <p:nvSpPr>
              <p:cNvPr id="753" name="Freeform 1401"/>
              <p:cNvSpPr/>
              <p:nvPr/>
            </p:nvSpPr>
            <p:spPr bwMode="auto">
              <a:xfrm>
                <a:off x="5434" y="2375"/>
                <a:ext cx="40" cy="60"/>
              </a:xfrm>
              <a:custGeom>
                <a:gdLst>
                  <a:gd fmla="*/ 40 w 40" name="T0"/>
                  <a:gd fmla="*/ 0 h 60" name="T1"/>
                  <a:gd fmla="*/ 40 w 40" name="T2"/>
                  <a:gd fmla="*/ 16 h 60" name="T3"/>
                  <a:gd fmla="*/ 0 w 40" name="T4"/>
                  <a:gd fmla="*/ 60 h 60" name="T5"/>
                  <a:gd fmla="*/ 0 w 40" name="T6"/>
                  <a:gd fmla="*/ 40 h 60" name="T7"/>
                  <a:gd fmla="*/ 40 w 40" name="T8"/>
                  <a:gd fmla="*/ 0 h 60" name="T9"/>
                </a:gdLst>
                <a:cxnLst>
                  <a:cxn ang="0">
                    <a:pos x="T0" y="T1"/>
                  </a:cxn>
                  <a:cxn ang="0">
                    <a:pos x="T2" y="T3"/>
                  </a:cxn>
                  <a:cxn ang="0">
                    <a:pos x="T4" y="T5"/>
                  </a:cxn>
                  <a:cxn ang="0">
                    <a:pos x="T6" y="T7"/>
                  </a:cxn>
                  <a:cxn ang="0">
                    <a:pos x="T8" y="T9"/>
                  </a:cxn>
                </a:cxnLst>
                <a:rect b="b" l="0" r="r" t="0"/>
                <a:pathLst>
                  <a:path h="60" w="40">
                    <a:moveTo>
                      <a:pt x="40" y="0"/>
                    </a:moveTo>
                    <a:lnTo>
                      <a:pt x="40" y="16"/>
                    </a:lnTo>
                    <a:lnTo>
                      <a:pt x="0" y="60"/>
                    </a:lnTo>
                    <a:lnTo>
                      <a:pt x="0" y="40"/>
                    </a:lnTo>
                    <a:lnTo>
                      <a:pt x="40" y="0"/>
                    </a:lnTo>
                    <a:close/>
                  </a:path>
                </a:pathLst>
              </a:custGeom>
              <a:grpFill/>
              <a:ln>
                <a:noFill/>
              </a:ln>
            </p:spPr>
            <p:txBody>
              <a:bodyPr anchor="t" anchorCtr="0" bIns="45720" compatLnSpc="1" lIns="91440" numCol="1" rIns="91440" tIns="45720" vert="horz" wrap="square"/>
              <a:lstStyle/>
              <a:p>
                <a:endParaRPr altLang="en-US" lang="zh-CN"/>
              </a:p>
            </p:txBody>
          </p:sp>
          <p:sp>
            <p:nvSpPr>
              <p:cNvPr id="754" name="Freeform 1402"/>
              <p:cNvSpPr/>
              <p:nvPr/>
            </p:nvSpPr>
            <p:spPr bwMode="auto">
              <a:xfrm>
                <a:off x="5320" y="2489"/>
                <a:ext cx="84" cy="118"/>
              </a:xfrm>
              <a:custGeom>
                <a:gdLst>
                  <a:gd fmla="*/ 0 w 84" name="T0"/>
                  <a:gd fmla="*/ 86 h 118" name="T1"/>
                  <a:gd fmla="*/ 84 w 84" name="T2"/>
                  <a:gd fmla="*/ 0 h 118" name="T3"/>
                  <a:gd fmla="*/ 84 w 84" name="T4"/>
                  <a:gd fmla="*/ 22 h 118" name="T5"/>
                  <a:gd fmla="*/ 0 w 84" name="T6"/>
                  <a:gd fmla="*/ 118 h 118" name="T7"/>
                  <a:gd fmla="*/ 0 w 84" name="T8"/>
                  <a:gd fmla="*/ 86 h 118" name="T9"/>
                </a:gdLst>
                <a:cxnLst>
                  <a:cxn ang="0">
                    <a:pos x="T0" y="T1"/>
                  </a:cxn>
                  <a:cxn ang="0">
                    <a:pos x="T2" y="T3"/>
                  </a:cxn>
                  <a:cxn ang="0">
                    <a:pos x="T4" y="T5"/>
                  </a:cxn>
                  <a:cxn ang="0">
                    <a:pos x="T6" y="T7"/>
                  </a:cxn>
                  <a:cxn ang="0">
                    <a:pos x="T8" y="T9"/>
                  </a:cxn>
                </a:cxnLst>
                <a:rect b="b" l="0" r="r" t="0"/>
                <a:pathLst>
                  <a:path h="118" w="84">
                    <a:moveTo>
                      <a:pt x="0" y="86"/>
                    </a:moveTo>
                    <a:lnTo>
                      <a:pt x="84" y="0"/>
                    </a:lnTo>
                    <a:lnTo>
                      <a:pt x="84" y="22"/>
                    </a:lnTo>
                    <a:lnTo>
                      <a:pt x="0" y="118"/>
                    </a:lnTo>
                    <a:lnTo>
                      <a:pt x="0" y="86"/>
                    </a:lnTo>
                    <a:close/>
                  </a:path>
                </a:pathLst>
              </a:custGeom>
              <a:grpFill/>
              <a:ln>
                <a:noFill/>
              </a:ln>
            </p:spPr>
            <p:txBody>
              <a:bodyPr anchor="t" anchorCtr="0" bIns="45720" compatLnSpc="1" lIns="91440" numCol="1" rIns="91440" tIns="45720" vert="horz" wrap="square"/>
              <a:lstStyle/>
              <a:p>
                <a:endParaRPr altLang="en-US" lang="zh-CN"/>
              </a:p>
            </p:txBody>
          </p:sp>
          <p:sp>
            <p:nvSpPr>
              <p:cNvPr id="755" name="Freeform 1403"/>
              <p:cNvSpPr/>
              <p:nvPr/>
            </p:nvSpPr>
            <p:spPr bwMode="auto">
              <a:xfrm>
                <a:off x="5418" y="2445"/>
                <a:ext cx="28" cy="50"/>
              </a:xfrm>
              <a:custGeom>
                <a:gdLst>
                  <a:gd fmla="*/ 0 w 28" name="T0"/>
                  <a:gd fmla="*/ 28 h 50" name="T1"/>
                  <a:gd fmla="*/ 28 w 28" name="T2"/>
                  <a:gd fmla="*/ 0 h 50" name="T3"/>
                  <a:gd fmla="*/ 28 w 28" name="T4"/>
                  <a:gd fmla="*/ 18 h 50" name="T5"/>
                  <a:gd fmla="*/ 0 w 28" name="T6"/>
                  <a:gd fmla="*/ 50 h 50" name="T7"/>
                  <a:gd fmla="*/ 0 w 28" name="T8"/>
                  <a:gd fmla="*/ 28 h 50" name="T9"/>
                </a:gdLst>
                <a:cxnLst>
                  <a:cxn ang="0">
                    <a:pos x="T0" y="T1"/>
                  </a:cxn>
                  <a:cxn ang="0">
                    <a:pos x="T2" y="T3"/>
                  </a:cxn>
                  <a:cxn ang="0">
                    <a:pos x="T4" y="T5"/>
                  </a:cxn>
                  <a:cxn ang="0">
                    <a:pos x="T6" y="T7"/>
                  </a:cxn>
                  <a:cxn ang="0">
                    <a:pos x="T8" y="T9"/>
                  </a:cxn>
                </a:cxnLst>
                <a:rect b="b" l="0" r="r" t="0"/>
                <a:pathLst>
                  <a:path h="50" w="28">
                    <a:moveTo>
                      <a:pt x="0" y="28"/>
                    </a:moveTo>
                    <a:lnTo>
                      <a:pt x="28" y="0"/>
                    </a:lnTo>
                    <a:lnTo>
                      <a:pt x="28" y="18"/>
                    </a:lnTo>
                    <a:lnTo>
                      <a:pt x="0" y="50"/>
                    </a:lnTo>
                    <a:lnTo>
                      <a:pt x="0" y="28"/>
                    </a:lnTo>
                    <a:close/>
                  </a:path>
                </a:pathLst>
              </a:custGeom>
              <a:grpFill/>
              <a:ln>
                <a:noFill/>
              </a:ln>
            </p:spPr>
            <p:txBody>
              <a:bodyPr anchor="t" anchorCtr="0" bIns="45720" compatLnSpc="1" lIns="91440" numCol="1" rIns="91440" tIns="45720" vert="horz" wrap="square"/>
              <a:lstStyle/>
              <a:p>
                <a:endParaRPr altLang="en-US" lang="zh-CN"/>
              </a:p>
            </p:txBody>
          </p:sp>
          <p:sp>
            <p:nvSpPr>
              <p:cNvPr id="756" name="Freeform 1404"/>
              <p:cNvSpPr/>
              <p:nvPr/>
            </p:nvSpPr>
            <p:spPr bwMode="auto">
              <a:xfrm>
                <a:off x="5462" y="2417"/>
                <a:ext cx="12" cy="30"/>
              </a:xfrm>
              <a:custGeom>
                <a:gdLst>
                  <a:gd fmla="*/ 12 w 12" name="T0"/>
                  <a:gd fmla="*/ 0 h 30" name="T1"/>
                  <a:gd fmla="*/ 12 w 12" name="T2"/>
                  <a:gd fmla="*/ 16 h 30" name="T3"/>
                  <a:gd fmla="*/ 0 w 12" name="T4"/>
                  <a:gd fmla="*/ 30 h 30" name="T5"/>
                  <a:gd fmla="*/ 0 w 12" name="T6"/>
                  <a:gd fmla="*/ 12 h 30" name="T7"/>
                  <a:gd fmla="*/ 12 w 12" name="T8"/>
                  <a:gd fmla="*/ 0 h 30" name="T9"/>
                </a:gdLst>
                <a:cxnLst>
                  <a:cxn ang="0">
                    <a:pos x="T0" y="T1"/>
                  </a:cxn>
                  <a:cxn ang="0">
                    <a:pos x="T2" y="T3"/>
                  </a:cxn>
                  <a:cxn ang="0">
                    <a:pos x="T4" y="T5"/>
                  </a:cxn>
                  <a:cxn ang="0">
                    <a:pos x="T6" y="T7"/>
                  </a:cxn>
                  <a:cxn ang="0">
                    <a:pos x="T8" y="T9"/>
                  </a:cxn>
                </a:cxnLst>
                <a:rect b="b" l="0" r="r" t="0"/>
                <a:pathLst>
                  <a:path h="30" w="12">
                    <a:moveTo>
                      <a:pt x="12" y="0"/>
                    </a:moveTo>
                    <a:lnTo>
                      <a:pt x="12" y="16"/>
                    </a:lnTo>
                    <a:lnTo>
                      <a:pt x="0" y="30"/>
                    </a:lnTo>
                    <a:lnTo>
                      <a:pt x="0" y="12"/>
                    </a:lnTo>
                    <a:lnTo>
                      <a:pt x="12" y="0"/>
                    </a:lnTo>
                    <a:close/>
                  </a:path>
                </a:pathLst>
              </a:custGeom>
              <a:grpFill/>
              <a:ln>
                <a:noFill/>
              </a:ln>
            </p:spPr>
            <p:txBody>
              <a:bodyPr anchor="t" anchorCtr="0" bIns="45720" compatLnSpc="1" lIns="91440" numCol="1" rIns="91440" tIns="45720" vert="horz" wrap="square"/>
              <a:lstStyle/>
              <a:p>
                <a:endParaRPr altLang="en-US" lang="zh-CN"/>
              </a:p>
            </p:txBody>
          </p:sp>
          <p:sp>
            <p:nvSpPr>
              <p:cNvPr id="757" name="Freeform 1405"/>
              <p:cNvSpPr/>
              <p:nvPr/>
            </p:nvSpPr>
            <p:spPr bwMode="auto">
              <a:xfrm>
                <a:off x="5350" y="2567"/>
                <a:ext cx="22" cy="54"/>
              </a:xfrm>
              <a:custGeom>
                <a:gdLst>
                  <a:gd fmla="*/ 0 w 22" name="T0"/>
                  <a:gd fmla="*/ 24 h 54" name="T1"/>
                  <a:gd fmla="*/ 22 w 22" name="T2"/>
                  <a:gd fmla="*/ 0 h 54" name="T3"/>
                  <a:gd fmla="*/ 22 w 22" name="T4"/>
                  <a:gd fmla="*/ 26 h 54" name="T5"/>
                  <a:gd fmla="*/ 0 w 22" name="T6"/>
                  <a:gd fmla="*/ 54 h 54" name="T7"/>
                  <a:gd fmla="*/ 0 w 22" name="T8"/>
                  <a:gd fmla="*/ 24 h 54" name="T9"/>
                </a:gdLst>
                <a:cxnLst>
                  <a:cxn ang="0">
                    <a:pos x="T0" y="T1"/>
                  </a:cxn>
                  <a:cxn ang="0">
                    <a:pos x="T2" y="T3"/>
                  </a:cxn>
                  <a:cxn ang="0">
                    <a:pos x="T4" y="T5"/>
                  </a:cxn>
                  <a:cxn ang="0">
                    <a:pos x="T6" y="T7"/>
                  </a:cxn>
                  <a:cxn ang="0">
                    <a:pos x="T8" y="T9"/>
                  </a:cxn>
                </a:cxnLst>
                <a:rect b="b" l="0" r="r" t="0"/>
                <a:pathLst>
                  <a:path h="54" w="22">
                    <a:moveTo>
                      <a:pt x="0" y="24"/>
                    </a:moveTo>
                    <a:lnTo>
                      <a:pt x="22" y="0"/>
                    </a:lnTo>
                    <a:lnTo>
                      <a:pt x="22" y="26"/>
                    </a:lnTo>
                    <a:lnTo>
                      <a:pt x="0" y="54"/>
                    </a:lnTo>
                    <a:lnTo>
                      <a:pt x="0" y="24"/>
                    </a:lnTo>
                    <a:close/>
                  </a:path>
                </a:pathLst>
              </a:custGeom>
              <a:grpFill/>
              <a:ln>
                <a:noFill/>
              </a:ln>
            </p:spPr>
            <p:txBody>
              <a:bodyPr anchor="t" anchorCtr="0" bIns="45720" compatLnSpc="1" lIns="91440" numCol="1" rIns="91440" tIns="45720" vert="horz" wrap="square"/>
              <a:lstStyle/>
              <a:p>
                <a:endParaRPr altLang="en-US" lang="zh-CN"/>
              </a:p>
            </p:txBody>
          </p:sp>
          <p:sp>
            <p:nvSpPr>
              <p:cNvPr id="758" name="Freeform 1406"/>
              <p:cNvSpPr/>
              <p:nvPr/>
            </p:nvSpPr>
            <p:spPr bwMode="auto">
              <a:xfrm>
                <a:off x="5388" y="2457"/>
                <a:ext cx="86" cy="118"/>
              </a:xfrm>
              <a:custGeom>
                <a:gdLst>
                  <a:gd fmla="*/ 86 w 86" name="T0"/>
                  <a:gd fmla="*/ 0 h 118" name="T1"/>
                  <a:gd fmla="*/ 86 w 86" name="T2"/>
                  <a:gd fmla="*/ 16 h 118" name="T3"/>
                  <a:gd fmla="*/ 0 w 86" name="T4"/>
                  <a:gd fmla="*/ 118 h 118" name="T5"/>
                  <a:gd fmla="*/ 0 w 86" name="T6"/>
                  <a:gd fmla="*/ 94 h 118" name="T7"/>
                  <a:gd fmla="*/ 86 w 86" name="T8"/>
                  <a:gd fmla="*/ 0 h 118" name="T9"/>
                </a:gdLst>
                <a:cxnLst>
                  <a:cxn ang="0">
                    <a:pos x="T0" y="T1"/>
                  </a:cxn>
                  <a:cxn ang="0">
                    <a:pos x="T2" y="T3"/>
                  </a:cxn>
                  <a:cxn ang="0">
                    <a:pos x="T4" y="T5"/>
                  </a:cxn>
                  <a:cxn ang="0">
                    <a:pos x="T6" y="T7"/>
                  </a:cxn>
                  <a:cxn ang="0">
                    <a:pos x="T8" y="T9"/>
                  </a:cxn>
                </a:cxnLst>
                <a:rect b="b" l="0" r="r" t="0"/>
                <a:pathLst>
                  <a:path h="118" w="86">
                    <a:moveTo>
                      <a:pt x="86" y="0"/>
                    </a:moveTo>
                    <a:lnTo>
                      <a:pt x="86" y="16"/>
                    </a:lnTo>
                    <a:lnTo>
                      <a:pt x="0" y="118"/>
                    </a:lnTo>
                    <a:lnTo>
                      <a:pt x="0" y="94"/>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759" name="Freeform 1407"/>
              <p:cNvSpPr/>
              <p:nvPr/>
            </p:nvSpPr>
            <p:spPr bwMode="auto">
              <a:xfrm>
                <a:off x="5422" y="2499"/>
                <a:ext cx="52" cy="80"/>
              </a:xfrm>
              <a:custGeom>
                <a:gdLst>
                  <a:gd fmla="*/ 52 w 52" name="T0"/>
                  <a:gd fmla="*/ 0 h 80" name="T1"/>
                  <a:gd fmla="*/ 52 w 52" name="T2"/>
                  <a:gd fmla="*/ 16 h 80" name="T3"/>
                  <a:gd fmla="*/ 0 w 52" name="T4"/>
                  <a:gd fmla="*/ 80 h 80" name="T5"/>
                  <a:gd fmla="*/ 0 w 52" name="T6"/>
                  <a:gd fmla="*/ 60 h 80" name="T7"/>
                  <a:gd fmla="*/ 52 w 52" name="T8"/>
                  <a:gd fmla="*/ 0 h 80" name="T9"/>
                </a:gdLst>
                <a:cxnLst>
                  <a:cxn ang="0">
                    <a:pos x="T0" y="T1"/>
                  </a:cxn>
                  <a:cxn ang="0">
                    <a:pos x="T2" y="T3"/>
                  </a:cxn>
                  <a:cxn ang="0">
                    <a:pos x="T4" y="T5"/>
                  </a:cxn>
                  <a:cxn ang="0">
                    <a:pos x="T6" y="T7"/>
                  </a:cxn>
                  <a:cxn ang="0">
                    <a:pos x="T8" y="T9"/>
                  </a:cxn>
                </a:cxnLst>
                <a:rect b="b" l="0" r="r" t="0"/>
                <a:pathLst>
                  <a:path h="80" w="52">
                    <a:moveTo>
                      <a:pt x="52" y="0"/>
                    </a:moveTo>
                    <a:lnTo>
                      <a:pt x="52" y="16"/>
                    </a:lnTo>
                    <a:lnTo>
                      <a:pt x="0" y="80"/>
                    </a:lnTo>
                    <a:lnTo>
                      <a:pt x="0" y="60"/>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760" name="Rectangle 1408"/>
              <p:cNvSpPr>
                <a:spLocks noChangeArrowheads="1"/>
              </p:cNvSpPr>
              <p:nvPr/>
            </p:nvSpPr>
            <p:spPr bwMode="auto">
              <a:xfrm>
                <a:off x="5424" y="1890"/>
                <a:ext cx="1" cy="1"/>
              </a:xfrm>
              <a:prstGeom prst="rect">
                <a:avLst/>
              </a:prstGeom>
              <a:grpFill/>
              <a:ln>
                <a:noFill/>
              </a:ln>
            </p:spPr>
            <p:txBody>
              <a:bodyPr anchor="t" anchorCtr="0" bIns="45720" compatLnSpc="1" lIns="91440" numCol="1" rIns="91440" tIns="45720" vert="horz" wrap="square"/>
              <a:lstStyle/>
              <a:p>
                <a:endParaRPr altLang="en-US" lang="zh-CN"/>
              </a:p>
            </p:txBody>
          </p:sp>
          <p:sp>
            <p:nvSpPr>
              <p:cNvPr id="761" name="Rectangle 1409"/>
              <p:cNvSpPr>
                <a:spLocks noChangeArrowheads="1"/>
              </p:cNvSpPr>
              <p:nvPr/>
            </p:nvSpPr>
            <p:spPr bwMode="auto">
              <a:xfrm>
                <a:off x="5424" y="1890"/>
                <a:ext cx="1" cy="1"/>
              </a:xfrm>
              <a:prstGeom prst="rect">
                <a:avLst/>
              </a:prstGeom>
              <a:grpFill/>
              <a:ln>
                <a:noFill/>
              </a:ln>
            </p:spPr>
            <p:txBody>
              <a:bodyPr anchor="t" anchorCtr="0" bIns="45720" compatLnSpc="1" lIns="91440" numCol="1" rIns="91440" tIns="45720" vert="horz" wrap="square"/>
              <a:lstStyle/>
              <a:p>
                <a:endParaRPr altLang="en-US" lang="zh-CN"/>
              </a:p>
            </p:txBody>
          </p:sp>
          <p:sp>
            <p:nvSpPr>
              <p:cNvPr id="762" name="Freeform 1410"/>
              <p:cNvSpPr/>
              <p:nvPr/>
            </p:nvSpPr>
            <p:spPr bwMode="auto">
              <a:xfrm>
                <a:off x="5422" y="1936"/>
                <a:ext cx="2" cy="2"/>
              </a:xfrm>
              <a:custGeom>
                <a:gdLst>
                  <a:gd fmla="*/ 2 w 2" name="T0"/>
                  <a:gd fmla="*/ 0 h 2" name="T1"/>
                  <a:gd fmla="*/ 2 w 2" name="T2"/>
                  <a:gd fmla="*/ 2 h 2" name="T3"/>
                  <a:gd fmla="*/ 0 w 2" name="T4"/>
                  <a:gd fmla="*/ 0 h 2" name="T5"/>
                  <a:gd fmla="*/ 2 w 2" name="T6"/>
                  <a:gd fmla="*/ 0 h 2" name="T7"/>
                </a:gdLst>
                <a:cxnLst>
                  <a:cxn ang="0">
                    <a:pos x="T0" y="T1"/>
                  </a:cxn>
                  <a:cxn ang="0">
                    <a:pos x="T2" y="T3"/>
                  </a:cxn>
                  <a:cxn ang="0">
                    <a:pos x="T4" y="T5"/>
                  </a:cxn>
                  <a:cxn ang="0">
                    <a:pos x="T6" y="T7"/>
                  </a:cxn>
                </a:cxnLst>
                <a:rect b="b" l="0" r="r" t="0"/>
                <a:pathLst>
                  <a:path h="2" w="2">
                    <a:moveTo>
                      <a:pt x="2" y="0"/>
                    </a:moveTo>
                    <a:lnTo>
                      <a:pt x="2" y="2"/>
                    </a:lnTo>
                    <a:lnTo>
                      <a:pt x="0" y="0"/>
                    </a:lnTo>
                    <a:lnTo>
                      <a:pt x="2" y="0"/>
                    </a:lnTo>
                    <a:close/>
                  </a:path>
                </a:pathLst>
              </a:custGeom>
              <a:grpFill/>
              <a:ln>
                <a:noFill/>
              </a:ln>
            </p:spPr>
            <p:txBody>
              <a:bodyPr anchor="t" anchorCtr="0" bIns="45720" compatLnSpc="1" lIns="91440" numCol="1" rIns="91440" tIns="45720" vert="horz" wrap="square"/>
              <a:lstStyle/>
              <a:p>
                <a:endParaRPr altLang="en-US" lang="zh-CN"/>
              </a:p>
            </p:txBody>
          </p:sp>
          <p:sp>
            <p:nvSpPr>
              <p:cNvPr id="763" name="Freeform 1411"/>
              <p:cNvSpPr/>
              <p:nvPr/>
            </p:nvSpPr>
            <p:spPr bwMode="auto">
              <a:xfrm>
                <a:off x="5422" y="1936"/>
                <a:ext cx="2" cy="2"/>
              </a:xfrm>
              <a:custGeom>
                <a:gdLst>
                  <a:gd fmla="*/ 2 w 2" name="T0"/>
                  <a:gd fmla="*/ 0 h 2" name="T1"/>
                  <a:gd fmla="*/ 2 w 2" name="T2"/>
                  <a:gd fmla="*/ 2 h 2" name="T3"/>
                  <a:gd fmla="*/ 0 w 2" name="T4"/>
                  <a:gd fmla="*/ 0 h 2" name="T5"/>
                  <a:gd fmla="*/ 2 w 2" name="T6"/>
                  <a:gd fmla="*/ 0 h 2" name="T7"/>
                </a:gdLst>
                <a:cxnLst>
                  <a:cxn ang="0">
                    <a:pos x="T0" y="T1"/>
                  </a:cxn>
                  <a:cxn ang="0">
                    <a:pos x="T2" y="T3"/>
                  </a:cxn>
                  <a:cxn ang="0">
                    <a:pos x="T4" y="T5"/>
                  </a:cxn>
                  <a:cxn ang="0">
                    <a:pos x="T6" y="T7"/>
                  </a:cxn>
                </a:cxnLst>
                <a:rect b="b" l="0" r="r" t="0"/>
                <a:pathLst>
                  <a:path h="2" w="2">
                    <a:moveTo>
                      <a:pt x="2" y="0"/>
                    </a:moveTo>
                    <a:lnTo>
                      <a:pt x="2" y="2"/>
                    </a:lnTo>
                    <a:lnTo>
                      <a:pt x="0" y="0"/>
                    </a:lnTo>
                    <a:lnTo>
                      <a:pt x="2" y="0"/>
                    </a:lnTo>
                    <a:close/>
                  </a:path>
                </a:pathLst>
              </a:custGeom>
              <a:grpFill/>
              <a:ln>
                <a:noFill/>
              </a:ln>
            </p:spPr>
            <p:txBody>
              <a:bodyPr anchor="t" anchorCtr="0" bIns="45720" compatLnSpc="1" lIns="91440" numCol="1" rIns="91440" tIns="45720" vert="horz" wrap="square"/>
              <a:lstStyle/>
              <a:p>
                <a:endParaRPr altLang="en-US" lang="zh-CN"/>
              </a:p>
            </p:txBody>
          </p:sp>
          <p:sp>
            <p:nvSpPr>
              <p:cNvPr id="764" name="Rectangle 1412"/>
              <p:cNvSpPr>
                <a:spLocks noChangeArrowheads="1"/>
              </p:cNvSpPr>
              <p:nvPr/>
            </p:nvSpPr>
            <p:spPr bwMode="auto">
              <a:xfrm>
                <a:off x="5424" y="1981"/>
                <a:ext cx="1" cy="1"/>
              </a:xfrm>
              <a:prstGeom prst="rect">
                <a:avLst/>
              </a:prstGeom>
              <a:grpFill/>
              <a:ln>
                <a:noFill/>
              </a:ln>
            </p:spPr>
            <p:txBody>
              <a:bodyPr anchor="t" anchorCtr="0" bIns="45720" compatLnSpc="1" lIns="91440" numCol="1" rIns="91440" tIns="45720" vert="horz" wrap="square"/>
              <a:lstStyle/>
              <a:p>
                <a:endParaRPr altLang="en-US" lang="zh-CN"/>
              </a:p>
            </p:txBody>
          </p:sp>
          <p:sp>
            <p:nvSpPr>
              <p:cNvPr id="765" name="Freeform 1413"/>
              <p:cNvSpPr/>
              <p:nvPr/>
            </p:nvSpPr>
            <p:spPr bwMode="auto">
              <a:xfrm>
                <a:off x="5350" y="2718"/>
                <a:ext cx="22" cy="56"/>
              </a:xfrm>
              <a:custGeom>
                <a:gdLst>
                  <a:gd fmla="*/ 0 w 22" name="T0"/>
                  <a:gd fmla="*/ 28 h 56" name="T1"/>
                  <a:gd fmla="*/ 22 w 22" name="T2"/>
                  <a:gd fmla="*/ 0 h 56" name="T3"/>
                  <a:gd fmla="*/ 22 w 22" name="T4"/>
                  <a:gd fmla="*/ 26 h 56" name="T5"/>
                  <a:gd fmla="*/ 0 w 22" name="T6"/>
                  <a:gd fmla="*/ 56 h 56" name="T7"/>
                  <a:gd fmla="*/ 0 w 22" name="T8"/>
                  <a:gd fmla="*/ 28 h 56" name="T9"/>
                </a:gdLst>
                <a:cxnLst>
                  <a:cxn ang="0">
                    <a:pos x="T0" y="T1"/>
                  </a:cxn>
                  <a:cxn ang="0">
                    <a:pos x="T2" y="T3"/>
                  </a:cxn>
                  <a:cxn ang="0">
                    <a:pos x="T4" y="T5"/>
                  </a:cxn>
                  <a:cxn ang="0">
                    <a:pos x="T6" y="T7"/>
                  </a:cxn>
                  <a:cxn ang="0">
                    <a:pos x="T8" y="T9"/>
                  </a:cxn>
                </a:cxnLst>
                <a:rect b="b" l="0" r="r" t="0"/>
                <a:pathLst>
                  <a:path h="56" w="22">
                    <a:moveTo>
                      <a:pt x="0" y="28"/>
                    </a:moveTo>
                    <a:lnTo>
                      <a:pt x="22" y="0"/>
                    </a:lnTo>
                    <a:lnTo>
                      <a:pt x="22" y="26"/>
                    </a:lnTo>
                    <a:lnTo>
                      <a:pt x="0" y="56"/>
                    </a:lnTo>
                    <a:lnTo>
                      <a:pt x="0" y="28"/>
                    </a:lnTo>
                    <a:close/>
                  </a:path>
                </a:pathLst>
              </a:custGeom>
              <a:grpFill/>
              <a:ln>
                <a:noFill/>
              </a:ln>
            </p:spPr>
            <p:txBody>
              <a:bodyPr anchor="t" anchorCtr="0" bIns="45720" compatLnSpc="1" lIns="91440" numCol="1" rIns="91440" tIns="45720" vert="horz" wrap="square"/>
              <a:lstStyle/>
              <a:p>
                <a:endParaRPr altLang="en-US" lang="zh-CN"/>
              </a:p>
            </p:txBody>
          </p:sp>
        </p:grpSp>
        <p:sp>
          <p:nvSpPr>
            <p:cNvPr id="374" name="Freeform 1415"/>
            <p:cNvSpPr/>
            <p:nvPr/>
          </p:nvSpPr>
          <p:spPr bwMode="auto">
            <a:xfrm>
              <a:off x="-2989564" y="1603377"/>
              <a:ext cx="136529" cy="204788"/>
            </a:xfrm>
            <a:custGeom>
              <a:gdLst>
                <a:gd fmla="*/ 86 w 86" name="T0"/>
                <a:gd fmla="*/ 0 h 129" name="T1"/>
                <a:gd fmla="*/ 86 w 86" name="T2"/>
                <a:gd fmla="*/ 16 h 129" name="T3"/>
                <a:gd fmla="*/ 0 w 86" name="T4"/>
                <a:gd fmla="*/ 129 h 129" name="T5"/>
                <a:gd fmla="*/ 0 w 86" name="T6"/>
                <a:gd fmla="*/ 103 h 129" name="T7"/>
                <a:gd fmla="*/ 86 w 86" name="T8"/>
                <a:gd fmla="*/ 0 h 129" name="T9"/>
              </a:gdLst>
              <a:cxnLst>
                <a:cxn ang="0">
                  <a:pos x="T0" y="T1"/>
                </a:cxn>
                <a:cxn ang="0">
                  <a:pos x="T2" y="T3"/>
                </a:cxn>
                <a:cxn ang="0">
                  <a:pos x="T4" y="T5"/>
                </a:cxn>
                <a:cxn ang="0">
                  <a:pos x="T6" y="T7"/>
                </a:cxn>
                <a:cxn ang="0">
                  <a:pos x="T8" y="T9"/>
                </a:cxn>
              </a:cxnLst>
              <a:rect b="b" l="0" r="r" t="0"/>
              <a:pathLst>
                <a:path h="129" w="86">
                  <a:moveTo>
                    <a:pt x="86" y="0"/>
                  </a:moveTo>
                  <a:lnTo>
                    <a:pt x="86" y="16"/>
                  </a:lnTo>
                  <a:lnTo>
                    <a:pt x="0" y="129"/>
                  </a:lnTo>
                  <a:lnTo>
                    <a:pt x="0" y="103"/>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375" name="Freeform 1416"/>
            <p:cNvSpPr/>
            <p:nvPr/>
          </p:nvSpPr>
          <p:spPr bwMode="auto">
            <a:xfrm>
              <a:off x="-3049890" y="1884363"/>
              <a:ext cx="34927" cy="92075"/>
            </a:xfrm>
            <a:custGeom>
              <a:gdLst>
                <a:gd fmla="*/ 0 w 22" name="T0"/>
                <a:gd fmla="*/ 28 h 58" name="T1"/>
                <a:gd fmla="*/ 22 w 22" name="T2"/>
                <a:gd fmla="*/ 0 h 58" name="T3"/>
                <a:gd fmla="*/ 22 w 22" name="T4"/>
                <a:gd fmla="*/ 26 h 58" name="T5"/>
                <a:gd fmla="*/ 0 w 22" name="T6"/>
                <a:gd fmla="*/ 58 h 58" name="T7"/>
                <a:gd fmla="*/ 0 w 22" name="T8"/>
                <a:gd fmla="*/ 28 h 58" name="T9"/>
              </a:gdLst>
              <a:cxnLst>
                <a:cxn ang="0">
                  <a:pos x="T0" y="T1"/>
                </a:cxn>
                <a:cxn ang="0">
                  <a:pos x="T2" y="T3"/>
                </a:cxn>
                <a:cxn ang="0">
                  <a:pos x="T4" y="T5"/>
                </a:cxn>
                <a:cxn ang="0">
                  <a:pos x="T6" y="T7"/>
                </a:cxn>
                <a:cxn ang="0">
                  <a:pos x="T8" y="T9"/>
                </a:cxn>
              </a:cxnLst>
              <a:rect b="b" l="0" r="r" t="0"/>
              <a:pathLst>
                <a:path h="57" w="22">
                  <a:moveTo>
                    <a:pt x="0" y="28"/>
                  </a:moveTo>
                  <a:lnTo>
                    <a:pt x="22" y="0"/>
                  </a:lnTo>
                  <a:lnTo>
                    <a:pt x="22" y="26"/>
                  </a:lnTo>
                  <a:lnTo>
                    <a:pt x="0" y="58"/>
                  </a:lnTo>
                  <a:lnTo>
                    <a:pt x="0" y="28"/>
                  </a:lnTo>
                  <a:close/>
                </a:path>
              </a:pathLst>
            </a:custGeom>
            <a:grpFill/>
            <a:ln>
              <a:noFill/>
            </a:ln>
          </p:spPr>
          <p:txBody>
            <a:bodyPr anchor="t" anchorCtr="0" bIns="45720" compatLnSpc="1" lIns="91440" numCol="1" rIns="91440" tIns="45720" vert="horz" wrap="square"/>
            <a:lstStyle/>
            <a:p>
              <a:endParaRPr altLang="en-US" lang="zh-CN"/>
            </a:p>
          </p:txBody>
        </p:sp>
        <p:sp>
          <p:nvSpPr>
            <p:cNvPr id="376" name="Freeform 1417"/>
            <p:cNvSpPr/>
            <p:nvPr/>
          </p:nvSpPr>
          <p:spPr bwMode="auto">
            <a:xfrm>
              <a:off x="-2989564" y="1681162"/>
              <a:ext cx="136529" cy="212724"/>
            </a:xfrm>
            <a:custGeom>
              <a:gdLst>
                <a:gd fmla="*/ 86 w 86" name="T0"/>
                <a:gd fmla="*/ 0 h 134" name="T1"/>
                <a:gd fmla="*/ 86 w 86" name="T2"/>
                <a:gd fmla="*/ 16 h 134" name="T3"/>
                <a:gd fmla="*/ 0 w 86" name="T4"/>
                <a:gd fmla="*/ 134 h 134" name="T5"/>
                <a:gd fmla="*/ 0 w 86" name="T6"/>
                <a:gd fmla="*/ 110 h 134" name="T7"/>
                <a:gd fmla="*/ 86 w 86" name="T8"/>
                <a:gd fmla="*/ 0 h 134" name="T9"/>
              </a:gdLst>
              <a:cxnLst>
                <a:cxn ang="0">
                  <a:pos x="T0" y="T1"/>
                </a:cxn>
                <a:cxn ang="0">
                  <a:pos x="T2" y="T3"/>
                </a:cxn>
                <a:cxn ang="0">
                  <a:pos x="T4" y="T5"/>
                </a:cxn>
                <a:cxn ang="0">
                  <a:pos x="T6" y="T7"/>
                </a:cxn>
                <a:cxn ang="0">
                  <a:pos x="T8" y="T9"/>
                </a:cxn>
              </a:cxnLst>
              <a:rect b="b" l="0" r="r" t="0"/>
              <a:pathLst>
                <a:path h="134" w="86">
                  <a:moveTo>
                    <a:pt x="86" y="0"/>
                  </a:moveTo>
                  <a:lnTo>
                    <a:pt x="86" y="16"/>
                  </a:lnTo>
                  <a:lnTo>
                    <a:pt x="0" y="134"/>
                  </a:lnTo>
                  <a:lnTo>
                    <a:pt x="0" y="110"/>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377" name="Freeform 1418"/>
            <p:cNvSpPr/>
            <p:nvPr/>
          </p:nvSpPr>
          <p:spPr bwMode="auto">
            <a:xfrm>
              <a:off x="-2935585" y="1530351"/>
              <a:ext cx="82552" cy="127001"/>
            </a:xfrm>
            <a:custGeom>
              <a:gdLst>
                <a:gd fmla="*/ 52 w 52" name="T0"/>
                <a:gd fmla="*/ 0 h 80" name="T1"/>
                <a:gd fmla="*/ 52 w 52" name="T2"/>
                <a:gd fmla="*/ 16 h 80" name="T3"/>
                <a:gd fmla="*/ 0 w 52" name="T4"/>
                <a:gd fmla="*/ 80 h 80" name="T5"/>
                <a:gd fmla="*/ 0 w 52" name="T6"/>
                <a:gd fmla="*/ 58 h 80" name="T7"/>
                <a:gd fmla="*/ 52 w 52" name="T8"/>
                <a:gd fmla="*/ 0 h 80" name="T9"/>
              </a:gdLst>
              <a:cxnLst>
                <a:cxn ang="0">
                  <a:pos x="T0" y="T1"/>
                </a:cxn>
                <a:cxn ang="0">
                  <a:pos x="T2" y="T3"/>
                </a:cxn>
                <a:cxn ang="0">
                  <a:pos x="T4" y="T5"/>
                </a:cxn>
                <a:cxn ang="0">
                  <a:pos x="T6" y="T7"/>
                </a:cxn>
                <a:cxn ang="0">
                  <a:pos x="T8" y="T9"/>
                </a:cxn>
              </a:cxnLst>
              <a:rect b="b" l="0" r="r" t="0"/>
              <a:pathLst>
                <a:path h="80" w="52">
                  <a:moveTo>
                    <a:pt x="52" y="0"/>
                  </a:moveTo>
                  <a:lnTo>
                    <a:pt x="52" y="16"/>
                  </a:lnTo>
                  <a:lnTo>
                    <a:pt x="0" y="80"/>
                  </a:lnTo>
                  <a:lnTo>
                    <a:pt x="0" y="58"/>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378" name="Rectangle 1419"/>
            <p:cNvSpPr>
              <a:spLocks noChangeArrowheads="1"/>
            </p:cNvSpPr>
            <p:nvPr/>
          </p:nvSpPr>
          <p:spPr bwMode="auto">
            <a:xfrm>
              <a:off x="-2932410" y="625474"/>
              <a:ext cx="1587" cy="1587"/>
            </a:xfrm>
            <a:prstGeom prst="rect">
              <a:avLst/>
            </a:prstGeom>
            <a:grpFill/>
            <a:ln>
              <a:noFill/>
            </a:ln>
          </p:spPr>
          <p:txBody>
            <a:bodyPr anchor="t" anchorCtr="0" bIns="45720" compatLnSpc="1" lIns="91440" numCol="1" rIns="91440" tIns="45720" vert="horz" wrap="square"/>
            <a:lstStyle/>
            <a:p>
              <a:endParaRPr altLang="en-US" lang="zh-CN"/>
            </a:p>
          </p:txBody>
        </p:sp>
        <p:sp>
          <p:nvSpPr>
            <p:cNvPr id="379" name="Rectangle 1420"/>
            <p:cNvSpPr>
              <a:spLocks noChangeArrowheads="1"/>
            </p:cNvSpPr>
            <p:nvPr/>
          </p:nvSpPr>
          <p:spPr bwMode="auto">
            <a:xfrm>
              <a:off x="-7296599" y="-2873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0" name="Rectangle 1421"/>
            <p:cNvSpPr>
              <a:spLocks noChangeArrowheads="1"/>
            </p:cNvSpPr>
            <p:nvPr/>
          </p:nvSpPr>
          <p:spPr bwMode="auto">
            <a:xfrm>
              <a:off x="-7207695" y="-2873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1" name="Rectangle 1422"/>
            <p:cNvSpPr>
              <a:spLocks noChangeArrowheads="1"/>
            </p:cNvSpPr>
            <p:nvPr/>
          </p:nvSpPr>
          <p:spPr bwMode="auto">
            <a:xfrm>
              <a:off x="-7121969" y="-2873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2" name="Rectangle 1423"/>
            <p:cNvSpPr>
              <a:spLocks noChangeArrowheads="1"/>
            </p:cNvSpPr>
            <p:nvPr/>
          </p:nvSpPr>
          <p:spPr bwMode="auto">
            <a:xfrm>
              <a:off x="-6947336" y="-2873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3" name="Rectangle 1424"/>
            <p:cNvSpPr>
              <a:spLocks noChangeArrowheads="1"/>
            </p:cNvSpPr>
            <p:nvPr/>
          </p:nvSpPr>
          <p:spPr bwMode="auto">
            <a:xfrm>
              <a:off x="-6861610" y="-2873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4" name="Rectangle 1425"/>
            <p:cNvSpPr>
              <a:spLocks noChangeArrowheads="1"/>
            </p:cNvSpPr>
            <p:nvPr/>
          </p:nvSpPr>
          <p:spPr bwMode="auto">
            <a:xfrm>
              <a:off x="-7296599" y="-1984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5" name="Rectangle 1426"/>
            <p:cNvSpPr>
              <a:spLocks noChangeArrowheads="1"/>
            </p:cNvSpPr>
            <p:nvPr/>
          </p:nvSpPr>
          <p:spPr bwMode="auto">
            <a:xfrm>
              <a:off x="-7207695" y="-198438"/>
              <a:ext cx="136529"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6" name="Rectangle 1427"/>
            <p:cNvSpPr>
              <a:spLocks noChangeArrowheads="1"/>
            </p:cNvSpPr>
            <p:nvPr/>
          </p:nvSpPr>
          <p:spPr bwMode="auto">
            <a:xfrm>
              <a:off x="-7296599" y="-1095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7" name="Rectangle 1428"/>
            <p:cNvSpPr>
              <a:spLocks noChangeArrowheads="1"/>
            </p:cNvSpPr>
            <p:nvPr/>
          </p:nvSpPr>
          <p:spPr bwMode="auto">
            <a:xfrm>
              <a:off x="-7121969" y="-109537"/>
              <a:ext cx="222258"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8" name="Rectangle 1429"/>
            <p:cNvSpPr>
              <a:spLocks noChangeArrowheads="1"/>
            </p:cNvSpPr>
            <p:nvPr/>
          </p:nvSpPr>
          <p:spPr bwMode="auto">
            <a:xfrm>
              <a:off x="-6861610" y="-1095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9" name="Rectangle 1430"/>
            <p:cNvSpPr>
              <a:spLocks noChangeArrowheads="1"/>
            </p:cNvSpPr>
            <p:nvPr/>
          </p:nvSpPr>
          <p:spPr bwMode="auto">
            <a:xfrm>
              <a:off x="-7296599" y="-206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0" name="Rectangle 1431"/>
            <p:cNvSpPr>
              <a:spLocks noChangeArrowheads="1"/>
            </p:cNvSpPr>
            <p:nvPr/>
          </p:nvSpPr>
          <p:spPr bwMode="auto">
            <a:xfrm>
              <a:off x="-7207695" y="-20637"/>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1" name="Rectangle 1432"/>
            <p:cNvSpPr>
              <a:spLocks noChangeArrowheads="1"/>
            </p:cNvSpPr>
            <p:nvPr/>
          </p:nvSpPr>
          <p:spPr bwMode="auto">
            <a:xfrm>
              <a:off x="-7036240" y="-20637"/>
              <a:ext cx="22543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2" name="Rectangle 1433"/>
            <p:cNvSpPr>
              <a:spLocks noChangeArrowheads="1"/>
            </p:cNvSpPr>
            <p:nvPr/>
          </p:nvSpPr>
          <p:spPr bwMode="auto">
            <a:xfrm>
              <a:off x="-7207695" y="68264"/>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3" name="Rectangle 1434"/>
            <p:cNvSpPr>
              <a:spLocks noChangeArrowheads="1"/>
            </p:cNvSpPr>
            <p:nvPr/>
          </p:nvSpPr>
          <p:spPr bwMode="auto">
            <a:xfrm>
              <a:off x="-7121969" y="6826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4" name="Rectangle 1435"/>
            <p:cNvSpPr>
              <a:spLocks noChangeArrowheads="1"/>
            </p:cNvSpPr>
            <p:nvPr/>
          </p:nvSpPr>
          <p:spPr bwMode="auto">
            <a:xfrm>
              <a:off x="-6861610" y="6826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5" name="Rectangle 1436"/>
            <p:cNvSpPr>
              <a:spLocks noChangeArrowheads="1"/>
            </p:cNvSpPr>
            <p:nvPr/>
          </p:nvSpPr>
          <p:spPr bwMode="auto">
            <a:xfrm>
              <a:off x="-7296599" y="1571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6" name="Rectangle 1437"/>
            <p:cNvSpPr>
              <a:spLocks noChangeArrowheads="1"/>
            </p:cNvSpPr>
            <p:nvPr/>
          </p:nvSpPr>
          <p:spPr bwMode="auto">
            <a:xfrm>
              <a:off x="-7121969" y="1571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7" name="Rectangle 1438"/>
            <p:cNvSpPr>
              <a:spLocks noChangeArrowheads="1"/>
            </p:cNvSpPr>
            <p:nvPr/>
          </p:nvSpPr>
          <p:spPr bwMode="auto">
            <a:xfrm>
              <a:off x="-6947336" y="1571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8" name="Rectangle 1439"/>
            <p:cNvSpPr>
              <a:spLocks noChangeArrowheads="1"/>
            </p:cNvSpPr>
            <p:nvPr/>
          </p:nvSpPr>
          <p:spPr bwMode="auto">
            <a:xfrm>
              <a:off x="-7207695" y="249237"/>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99" name="Rectangle 1440"/>
            <p:cNvSpPr>
              <a:spLocks noChangeArrowheads="1"/>
            </p:cNvSpPr>
            <p:nvPr/>
          </p:nvSpPr>
          <p:spPr bwMode="auto">
            <a:xfrm>
              <a:off x="-7036240" y="2492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00" name="Rectangle 1441"/>
            <p:cNvSpPr>
              <a:spLocks noChangeArrowheads="1"/>
            </p:cNvSpPr>
            <p:nvPr/>
          </p:nvSpPr>
          <p:spPr bwMode="auto">
            <a:xfrm>
              <a:off x="-6861610" y="249237"/>
              <a:ext cx="139705"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01" name="Rectangle 1442"/>
            <p:cNvSpPr>
              <a:spLocks noChangeArrowheads="1"/>
            </p:cNvSpPr>
            <p:nvPr/>
          </p:nvSpPr>
          <p:spPr bwMode="auto">
            <a:xfrm>
              <a:off x="-7296599" y="3381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02" name="Rectangle 1443"/>
            <p:cNvSpPr>
              <a:spLocks noChangeArrowheads="1"/>
            </p:cNvSpPr>
            <p:nvPr/>
          </p:nvSpPr>
          <p:spPr bwMode="auto">
            <a:xfrm>
              <a:off x="-7121969" y="338137"/>
              <a:ext cx="222258"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03" name="Rectangle 1444"/>
            <p:cNvSpPr>
              <a:spLocks noChangeArrowheads="1"/>
            </p:cNvSpPr>
            <p:nvPr/>
          </p:nvSpPr>
          <p:spPr bwMode="auto">
            <a:xfrm>
              <a:off x="-7207695" y="427037"/>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04" name="Rectangle 1445"/>
            <p:cNvSpPr>
              <a:spLocks noChangeArrowheads="1"/>
            </p:cNvSpPr>
            <p:nvPr/>
          </p:nvSpPr>
          <p:spPr bwMode="auto">
            <a:xfrm>
              <a:off x="-7036240" y="4270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05" name="Rectangle 1446"/>
            <p:cNvSpPr>
              <a:spLocks noChangeArrowheads="1"/>
            </p:cNvSpPr>
            <p:nvPr/>
          </p:nvSpPr>
          <p:spPr bwMode="auto">
            <a:xfrm>
              <a:off x="-6947336" y="427037"/>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06" name="Rectangle 1447"/>
            <p:cNvSpPr>
              <a:spLocks noChangeArrowheads="1"/>
            </p:cNvSpPr>
            <p:nvPr/>
          </p:nvSpPr>
          <p:spPr bwMode="auto">
            <a:xfrm>
              <a:off x="-7207695" y="5159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07" name="Rectangle 1448"/>
            <p:cNvSpPr>
              <a:spLocks noChangeArrowheads="1"/>
            </p:cNvSpPr>
            <p:nvPr/>
          </p:nvSpPr>
          <p:spPr bwMode="auto">
            <a:xfrm>
              <a:off x="-7036240" y="5159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08" name="Rectangle 1449"/>
            <p:cNvSpPr>
              <a:spLocks noChangeArrowheads="1"/>
            </p:cNvSpPr>
            <p:nvPr/>
          </p:nvSpPr>
          <p:spPr bwMode="auto">
            <a:xfrm>
              <a:off x="-7296599" y="6064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09" name="Rectangle 1450"/>
            <p:cNvSpPr>
              <a:spLocks noChangeArrowheads="1"/>
            </p:cNvSpPr>
            <p:nvPr/>
          </p:nvSpPr>
          <p:spPr bwMode="auto">
            <a:xfrm>
              <a:off x="-7121969" y="6064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0" name="Rectangle 1451"/>
            <p:cNvSpPr>
              <a:spLocks noChangeArrowheads="1"/>
            </p:cNvSpPr>
            <p:nvPr/>
          </p:nvSpPr>
          <p:spPr bwMode="auto">
            <a:xfrm>
              <a:off x="-6861610" y="6064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1" name="Rectangle 1452"/>
            <p:cNvSpPr>
              <a:spLocks noChangeArrowheads="1"/>
            </p:cNvSpPr>
            <p:nvPr/>
          </p:nvSpPr>
          <p:spPr bwMode="auto">
            <a:xfrm>
              <a:off x="-7296599" y="6953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2" name="Rectangle 1453"/>
            <p:cNvSpPr>
              <a:spLocks noChangeArrowheads="1"/>
            </p:cNvSpPr>
            <p:nvPr/>
          </p:nvSpPr>
          <p:spPr bwMode="auto">
            <a:xfrm>
              <a:off x="-7207695" y="6953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3" name="Rectangle 1454"/>
            <p:cNvSpPr>
              <a:spLocks noChangeArrowheads="1"/>
            </p:cNvSpPr>
            <p:nvPr/>
          </p:nvSpPr>
          <p:spPr bwMode="auto">
            <a:xfrm>
              <a:off x="-7296599" y="78422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4" name="Rectangle 1455"/>
            <p:cNvSpPr>
              <a:spLocks noChangeArrowheads="1"/>
            </p:cNvSpPr>
            <p:nvPr/>
          </p:nvSpPr>
          <p:spPr bwMode="auto">
            <a:xfrm>
              <a:off x="-7121969" y="784224"/>
              <a:ext cx="222258"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5" name="Rectangle 1456"/>
            <p:cNvSpPr>
              <a:spLocks noChangeArrowheads="1"/>
            </p:cNvSpPr>
            <p:nvPr/>
          </p:nvSpPr>
          <p:spPr bwMode="auto">
            <a:xfrm>
              <a:off x="-6861610" y="78422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6" name="Rectangle 1457"/>
            <p:cNvSpPr>
              <a:spLocks noChangeArrowheads="1"/>
            </p:cNvSpPr>
            <p:nvPr/>
          </p:nvSpPr>
          <p:spPr bwMode="auto">
            <a:xfrm>
              <a:off x="-7207695" y="873124"/>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7" name="Rectangle 1458"/>
            <p:cNvSpPr>
              <a:spLocks noChangeArrowheads="1"/>
            </p:cNvSpPr>
            <p:nvPr/>
          </p:nvSpPr>
          <p:spPr bwMode="auto">
            <a:xfrm>
              <a:off x="-7207695" y="962025"/>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8" name="Rectangle 1459"/>
            <p:cNvSpPr>
              <a:spLocks noChangeArrowheads="1"/>
            </p:cNvSpPr>
            <p:nvPr/>
          </p:nvSpPr>
          <p:spPr bwMode="auto">
            <a:xfrm>
              <a:off x="-7036240" y="9620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9" name="Rectangle 1460"/>
            <p:cNvSpPr>
              <a:spLocks noChangeArrowheads="1"/>
            </p:cNvSpPr>
            <p:nvPr/>
          </p:nvSpPr>
          <p:spPr bwMode="auto">
            <a:xfrm>
              <a:off x="-6861610" y="9620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20" name="Rectangle 1461"/>
            <p:cNvSpPr>
              <a:spLocks noChangeArrowheads="1"/>
            </p:cNvSpPr>
            <p:nvPr/>
          </p:nvSpPr>
          <p:spPr bwMode="auto">
            <a:xfrm>
              <a:off x="-7296599" y="10509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21" name="Rectangle 1462"/>
            <p:cNvSpPr>
              <a:spLocks noChangeArrowheads="1"/>
            </p:cNvSpPr>
            <p:nvPr/>
          </p:nvSpPr>
          <p:spPr bwMode="auto">
            <a:xfrm>
              <a:off x="-7121969" y="10509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22" name="Rectangle 1463"/>
            <p:cNvSpPr>
              <a:spLocks noChangeArrowheads="1"/>
            </p:cNvSpPr>
            <p:nvPr/>
          </p:nvSpPr>
          <p:spPr bwMode="auto">
            <a:xfrm>
              <a:off x="-6947336" y="1050925"/>
              <a:ext cx="136529"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23" name="Rectangle 1464"/>
            <p:cNvSpPr>
              <a:spLocks noChangeArrowheads="1"/>
            </p:cNvSpPr>
            <p:nvPr/>
          </p:nvSpPr>
          <p:spPr bwMode="auto">
            <a:xfrm>
              <a:off x="-7296599" y="1139826"/>
              <a:ext cx="136529"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24" name="Rectangle 1465"/>
            <p:cNvSpPr>
              <a:spLocks noChangeArrowheads="1"/>
            </p:cNvSpPr>
            <p:nvPr/>
          </p:nvSpPr>
          <p:spPr bwMode="auto">
            <a:xfrm>
              <a:off x="-7036240" y="11398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25" name="Rectangle 1466"/>
            <p:cNvSpPr>
              <a:spLocks noChangeArrowheads="1"/>
            </p:cNvSpPr>
            <p:nvPr/>
          </p:nvSpPr>
          <p:spPr bwMode="auto">
            <a:xfrm>
              <a:off x="-7121969" y="12319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26" name="Rectangle 1467"/>
            <p:cNvSpPr>
              <a:spLocks noChangeArrowheads="1"/>
            </p:cNvSpPr>
            <p:nvPr/>
          </p:nvSpPr>
          <p:spPr bwMode="auto">
            <a:xfrm>
              <a:off x="-6947336" y="1231900"/>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27" name="Rectangle 1468"/>
            <p:cNvSpPr>
              <a:spLocks noChangeArrowheads="1"/>
            </p:cNvSpPr>
            <p:nvPr/>
          </p:nvSpPr>
          <p:spPr bwMode="auto">
            <a:xfrm>
              <a:off x="-6861610" y="12319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28" name="Rectangle 1469"/>
            <p:cNvSpPr>
              <a:spLocks noChangeArrowheads="1"/>
            </p:cNvSpPr>
            <p:nvPr/>
          </p:nvSpPr>
          <p:spPr bwMode="auto">
            <a:xfrm>
              <a:off x="-7296599" y="13208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29" name="Rectangle 1470"/>
            <p:cNvSpPr>
              <a:spLocks noChangeArrowheads="1"/>
            </p:cNvSpPr>
            <p:nvPr/>
          </p:nvSpPr>
          <p:spPr bwMode="auto">
            <a:xfrm>
              <a:off x="-7207695" y="1320801"/>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0" name="Rectangle 1471"/>
            <p:cNvSpPr>
              <a:spLocks noChangeArrowheads="1"/>
            </p:cNvSpPr>
            <p:nvPr/>
          </p:nvSpPr>
          <p:spPr bwMode="auto">
            <a:xfrm>
              <a:off x="-7121969" y="13208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1" name="Rectangle 1472"/>
            <p:cNvSpPr>
              <a:spLocks noChangeArrowheads="1"/>
            </p:cNvSpPr>
            <p:nvPr/>
          </p:nvSpPr>
          <p:spPr bwMode="auto">
            <a:xfrm>
              <a:off x="-6861610" y="13208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2" name="Rectangle 1473"/>
            <p:cNvSpPr>
              <a:spLocks noChangeArrowheads="1"/>
            </p:cNvSpPr>
            <p:nvPr/>
          </p:nvSpPr>
          <p:spPr bwMode="auto">
            <a:xfrm>
              <a:off x="-7296599" y="14097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3" name="Rectangle 1474"/>
            <p:cNvSpPr>
              <a:spLocks noChangeArrowheads="1"/>
            </p:cNvSpPr>
            <p:nvPr/>
          </p:nvSpPr>
          <p:spPr bwMode="auto">
            <a:xfrm>
              <a:off x="-7121969" y="14097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4" name="Rectangle 1475"/>
            <p:cNvSpPr>
              <a:spLocks noChangeArrowheads="1"/>
            </p:cNvSpPr>
            <p:nvPr/>
          </p:nvSpPr>
          <p:spPr bwMode="auto">
            <a:xfrm>
              <a:off x="-6947336" y="1409701"/>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5" name="Rectangle 1476"/>
            <p:cNvSpPr>
              <a:spLocks noChangeArrowheads="1"/>
            </p:cNvSpPr>
            <p:nvPr/>
          </p:nvSpPr>
          <p:spPr bwMode="auto">
            <a:xfrm>
              <a:off x="-7207695" y="1498602"/>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6" name="Rectangle 1477"/>
            <p:cNvSpPr>
              <a:spLocks noChangeArrowheads="1"/>
            </p:cNvSpPr>
            <p:nvPr/>
          </p:nvSpPr>
          <p:spPr bwMode="auto">
            <a:xfrm>
              <a:off x="-7036240" y="14986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7" name="Rectangle 1478"/>
            <p:cNvSpPr>
              <a:spLocks noChangeArrowheads="1"/>
            </p:cNvSpPr>
            <p:nvPr/>
          </p:nvSpPr>
          <p:spPr bwMode="auto">
            <a:xfrm>
              <a:off x="-6861610" y="14986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8" name="Rectangle 1479"/>
            <p:cNvSpPr>
              <a:spLocks noChangeArrowheads="1"/>
            </p:cNvSpPr>
            <p:nvPr/>
          </p:nvSpPr>
          <p:spPr bwMode="auto">
            <a:xfrm>
              <a:off x="-7296599" y="1587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39" name="Rectangle 1480"/>
            <p:cNvSpPr>
              <a:spLocks noChangeArrowheads="1"/>
            </p:cNvSpPr>
            <p:nvPr/>
          </p:nvSpPr>
          <p:spPr bwMode="auto">
            <a:xfrm>
              <a:off x="-7121969" y="1587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0" name="Rectangle 1481"/>
            <p:cNvSpPr>
              <a:spLocks noChangeArrowheads="1"/>
            </p:cNvSpPr>
            <p:nvPr/>
          </p:nvSpPr>
          <p:spPr bwMode="auto">
            <a:xfrm>
              <a:off x="-6769532" y="-2873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1" name="Rectangle 1482"/>
            <p:cNvSpPr>
              <a:spLocks noChangeArrowheads="1"/>
            </p:cNvSpPr>
            <p:nvPr/>
          </p:nvSpPr>
          <p:spPr bwMode="auto">
            <a:xfrm>
              <a:off x="-6683803" y="-2873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2" name="Rectangle 1483"/>
            <p:cNvSpPr>
              <a:spLocks noChangeArrowheads="1"/>
            </p:cNvSpPr>
            <p:nvPr/>
          </p:nvSpPr>
          <p:spPr bwMode="auto">
            <a:xfrm>
              <a:off x="-6509172" y="-2873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3" name="Rectangle 1484"/>
            <p:cNvSpPr>
              <a:spLocks noChangeArrowheads="1"/>
            </p:cNvSpPr>
            <p:nvPr/>
          </p:nvSpPr>
          <p:spPr bwMode="auto">
            <a:xfrm>
              <a:off x="-6423444" y="-2873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4" name="Rectangle 1485"/>
            <p:cNvSpPr>
              <a:spLocks noChangeArrowheads="1"/>
            </p:cNvSpPr>
            <p:nvPr/>
          </p:nvSpPr>
          <p:spPr bwMode="auto">
            <a:xfrm>
              <a:off x="-6337717" y="-2873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5" name="Rectangle 1486"/>
            <p:cNvSpPr>
              <a:spLocks noChangeArrowheads="1"/>
            </p:cNvSpPr>
            <p:nvPr/>
          </p:nvSpPr>
          <p:spPr bwMode="auto">
            <a:xfrm>
              <a:off x="-6769532" y="-1984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6" name="Rectangle 1487"/>
            <p:cNvSpPr>
              <a:spLocks noChangeArrowheads="1"/>
            </p:cNvSpPr>
            <p:nvPr/>
          </p:nvSpPr>
          <p:spPr bwMode="auto">
            <a:xfrm>
              <a:off x="-6598076" y="-1984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7" name="Rectangle 1488"/>
            <p:cNvSpPr>
              <a:spLocks noChangeArrowheads="1"/>
            </p:cNvSpPr>
            <p:nvPr/>
          </p:nvSpPr>
          <p:spPr bwMode="auto">
            <a:xfrm>
              <a:off x="-6423444" y="-1984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8" name="Rectangle 1489"/>
            <p:cNvSpPr>
              <a:spLocks noChangeArrowheads="1"/>
            </p:cNvSpPr>
            <p:nvPr/>
          </p:nvSpPr>
          <p:spPr bwMode="auto">
            <a:xfrm>
              <a:off x="-6683803" y="-109537"/>
              <a:ext cx="222258"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9" name="Rectangle 1490"/>
            <p:cNvSpPr>
              <a:spLocks noChangeArrowheads="1"/>
            </p:cNvSpPr>
            <p:nvPr/>
          </p:nvSpPr>
          <p:spPr bwMode="auto">
            <a:xfrm>
              <a:off x="-6337717" y="-1095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0" name="Rectangle 1491"/>
            <p:cNvSpPr>
              <a:spLocks noChangeArrowheads="1"/>
            </p:cNvSpPr>
            <p:nvPr/>
          </p:nvSpPr>
          <p:spPr bwMode="auto">
            <a:xfrm>
              <a:off x="-6769532" y="-20637"/>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1" name="Rectangle 1492"/>
            <p:cNvSpPr>
              <a:spLocks noChangeArrowheads="1"/>
            </p:cNvSpPr>
            <p:nvPr/>
          </p:nvSpPr>
          <p:spPr bwMode="auto">
            <a:xfrm>
              <a:off x="-6509172" y="-20637"/>
              <a:ext cx="136529"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2" name="Rectangle 1493"/>
            <p:cNvSpPr>
              <a:spLocks noChangeArrowheads="1"/>
            </p:cNvSpPr>
            <p:nvPr/>
          </p:nvSpPr>
          <p:spPr bwMode="auto">
            <a:xfrm>
              <a:off x="-6337717" y="-206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3" name="Rectangle 1494"/>
            <p:cNvSpPr>
              <a:spLocks noChangeArrowheads="1"/>
            </p:cNvSpPr>
            <p:nvPr/>
          </p:nvSpPr>
          <p:spPr bwMode="auto">
            <a:xfrm>
              <a:off x="-6769532" y="68264"/>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4" name="Rectangle 1495"/>
            <p:cNvSpPr>
              <a:spLocks noChangeArrowheads="1"/>
            </p:cNvSpPr>
            <p:nvPr/>
          </p:nvSpPr>
          <p:spPr bwMode="auto">
            <a:xfrm>
              <a:off x="-6683803" y="68264"/>
              <a:ext cx="136529"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5" name="Rectangle 1496"/>
            <p:cNvSpPr>
              <a:spLocks noChangeArrowheads="1"/>
            </p:cNvSpPr>
            <p:nvPr/>
          </p:nvSpPr>
          <p:spPr bwMode="auto">
            <a:xfrm>
              <a:off x="-6509172" y="68264"/>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6" name="Rectangle 1497"/>
            <p:cNvSpPr>
              <a:spLocks noChangeArrowheads="1"/>
            </p:cNvSpPr>
            <p:nvPr/>
          </p:nvSpPr>
          <p:spPr bwMode="auto">
            <a:xfrm>
              <a:off x="-6337717" y="6826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7" name="Rectangle 1498"/>
            <p:cNvSpPr>
              <a:spLocks noChangeArrowheads="1"/>
            </p:cNvSpPr>
            <p:nvPr/>
          </p:nvSpPr>
          <p:spPr bwMode="auto">
            <a:xfrm>
              <a:off x="-6769532" y="1571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8" name="Rectangle 1499"/>
            <p:cNvSpPr>
              <a:spLocks noChangeArrowheads="1"/>
            </p:cNvSpPr>
            <p:nvPr/>
          </p:nvSpPr>
          <p:spPr bwMode="auto">
            <a:xfrm>
              <a:off x="-6598076" y="1571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9" name="Rectangle 1500"/>
            <p:cNvSpPr>
              <a:spLocks noChangeArrowheads="1"/>
            </p:cNvSpPr>
            <p:nvPr/>
          </p:nvSpPr>
          <p:spPr bwMode="auto">
            <a:xfrm>
              <a:off x="-6515522" y="157162"/>
              <a:ext cx="142880"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60" name="Rectangle 1501"/>
            <p:cNvSpPr>
              <a:spLocks noChangeArrowheads="1"/>
            </p:cNvSpPr>
            <p:nvPr/>
          </p:nvSpPr>
          <p:spPr bwMode="auto">
            <a:xfrm>
              <a:off x="-6683803" y="249236"/>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1" name="Rectangle 1502"/>
            <p:cNvSpPr>
              <a:spLocks noChangeArrowheads="1"/>
            </p:cNvSpPr>
            <p:nvPr/>
          </p:nvSpPr>
          <p:spPr bwMode="auto">
            <a:xfrm>
              <a:off x="-6423444" y="249236"/>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2" name="Rectangle 1503"/>
            <p:cNvSpPr>
              <a:spLocks noChangeArrowheads="1"/>
            </p:cNvSpPr>
            <p:nvPr/>
          </p:nvSpPr>
          <p:spPr bwMode="auto">
            <a:xfrm>
              <a:off x="-6337717" y="249236"/>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3" name="Rectangle 1504"/>
            <p:cNvSpPr>
              <a:spLocks noChangeArrowheads="1"/>
            </p:cNvSpPr>
            <p:nvPr/>
          </p:nvSpPr>
          <p:spPr bwMode="auto">
            <a:xfrm>
              <a:off x="-6769532" y="338137"/>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4" name="Rectangle 1505"/>
            <p:cNvSpPr>
              <a:spLocks noChangeArrowheads="1"/>
            </p:cNvSpPr>
            <p:nvPr/>
          </p:nvSpPr>
          <p:spPr bwMode="auto">
            <a:xfrm>
              <a:off x="-6598076" y="3381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5" name="Rectangle 1506"/>
            <p:cNvSpPr>
              <a:spLocks noChangeArrowheads="1"/>
            </p:cNvSpPr>
            <p:nvPr/>
          </p:nvSpPr>
          <p:spPr bwMode="auto">
            <a:xfrm>
              <a:off x="-6509172" y="338137"/>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6" name="Rectangle 1507"/>
            <p:cNvSpPr>
              <a:spLocks noChangeArrowheads="1"/>
            </p:cNvSpPr>
            <p:nvPr/>
          </p:nvSpPr>
          <p:spPr bwMode="auto">
            <a:xfrm>
              <a:off x="-6337717" y="3381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7" name="Rectangle 1508"/>
            <p:cNvSpPr>
              <a:spLocks noChangeArrowheads="1"/>
            </p:cNvSpPr>
            <p:nvPr/>
          </p:nvSpPr>
          <p:spPr bwMode="auto">
            <a:xfrm>
              <a:off x="-6683803" y="4270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8" name="Rectangle 1509"/>
            <p:cNvSpPr>
              <a:spLocks noChangeArrowheads="1"/>
            </p:cNvSpPr>
            <p:nvPr/>
          </p:nvSpPr>
          <p:spPr bwMode="auto">
            <a:xfrm>
              <a:off x="-6509172" y="427037"/>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9" name="Rectangle 1510"/>
            <p:cNvSpPr>
              <a:spLocks noChangeArrowheads="1"/>
            </p:cNvSpPr>
            <p:nvPr/>
          </p:nvSpPr>
          <p:spPr bwMode="auto">
            <a:xfrm>
              <a:off x="-6423444" y="4270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70" name="Rectangle 1511"/>
            <p:cNvSpPr>
              <a:spLocks noChangeArrowheads="1"/>
            </p:cNvSpPr>
            <p:nvPr/>
          </p:nvSpPr>
          <p:spPr bwMode="auto">
            <a:xfrm>
              <a:off x="-6337717" y="4270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71" name="Rectangle 1512"/>
            <p:cNvSpPr>
              <a:spLocks noChangeArrowheads="1"/>
            </p:cNvSpPr>
            <p:nvPr/>
          </p:nvSpPr>
          <p:spPr bwMode="auto">
            <a:xfrm>
              <a:off x="-6769532" y="515938"/>
              <a:ext cx="222258"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2" name="Rectangle 1513"/>
            <p:cNvSpPr>
              <a:spLocks noChangeArrowheads="1"/>
            </p:cNvSpPr>
            <p:nvPr/>
          </p:nvSpPr>
          <p:spPr bwMode="auto">
            <a:xfrm>
              <a:off x="-6509172" y="5159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3" name="Rectangle 1514"/>
            <p:cNvSpPr>
              <a:spLocks noChangeArrowheads="1"/>
            </p:cNvSpPr>
            <p:nvPr/>
          </p:nvSpPr>
          <p:spPr bwMode="auto">
            <a:xfrm>
              <a:off x="-6337717" y="5159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4" name="Rectangle 1515"/>
            <p:cNvSpPr>
              <a:spLocks noChangeArrowheads="1"/>
            </p:cNvSpPr>
            <p:nvPr/>
          </p:nvSpPr>
          <p:spPr bwMode="auto">
            <a:xfrm>
              <a:off x="-6509172" y="606425"/>
              <a:ext cx="136529"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5" name="Rectangle 1516"/>
            <p:cNvSpPr>
              <a:spLocks noChangeArrowheads="1"/>
            </p:cNvSpPr>
            <p:nvPr/>
          </p:nvSpPr>
          <p:spPr bwMode="auto">
            <a:xfrm>
              <a:off x="-6337717" y="6064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6" name="Rectangle 1517"/>
            <p:cNvSpPr>
              <a:spLocks noChangeArrowheads="1"/>
            </p:cNvSpPr>
            <p:nvPr/>
          </p:nvSpPr>
          <p:spPr bwMode="auto">
            <a:xfrm>
              <a:off x="-6947336" y="695326"/>
              <a:ext cx="22543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7" name="Rectangle 1518"/>
            <p:cNvSpPr>
              <a:spLocks noChangeArrowheads="1"/>
            </p:cNvSpPr>
            <p:nvPr/>
          </p:nvSpPr>
          <p:spPr bwMode="auto">
            <a:xfrm>
              <a:off x="-6509172" y="6953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8" name="Rectangle 1519"/>
            <p:cNvSpPr>
              <a:spLocks noChangeArrowheads="1"/>
            </p:cNvSpPr>
            <p:nvPr/>
          </p:nvSpPr>
          <p:spPr bwMode="auto">
            <a:xfrm>
              <a:off x="-6337717" y="6953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9" name="Rectangle 1520"/>
            <p:cNvSpPr>
              <a:spLocks noChangeArrowheads="1"/>
            </p:cNvSpPr>
            <p:nvPr/>
          </p:nvSpPr>
          <p:spPr bwMode="auto">
            <a:xfrm>
              <a:off x="-6683803" y="78422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0" name="Rectangle 1521"/>
            <p:cNvSpPr>
              <a:spLocks noChangeArrowheads="1"/>
            </p:cNvSpPr>
            <p:nvPr/>
          </p:nvSpPr>
          <p:spPr bwMode="auto">
            <a:xfrm>
              <a:off x="-6598076" y="78422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1" name="Rectangle 1522"/>
            <p:cNvSpPr>
              <a:spLocks noChangeArrowheads="1"/>
            </p:cNvSpPr>
            <p:nvPr/>
          </p:nvSpPr>
          <p:spPr bwMode="auto">
            <a:xfrm>
              <a:off x="-6420269" y="784224"/>
              <a:ext cx="133354"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2" name="Rectangle 1523"/>
            <p:cNvSpPr>
              <a:spLocks noChangeArrowheads="1"/>
            </p:cNvSpPr>
            <p:nvPr/>
          </p:nvSpPr>
          <p:spPr bwMode="auto">
            <a:xfrm>
              <a:off x="-6683803" y="87312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3" name="Rectangle 1524"/>
            <p:cNvSpPr>
              <a:spLocks noChangeArrowheads="1"/>
            </p:cNvSpPr>
            <p:nvPr/>
          </p:nvSpPr>
          <p:spPr bwMode="auto">
            <a:xfrm>
              <a:off x="-6509172" y="873124"/>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4" name="Rectangle 1525"/>
            <p:cNvSpPr>
              <a:spLocks noChangeArrowheads="1"/>
            </p:cNvSpPr>
            <p:nvPr/>
          </p:nvSpPr>
          <p:spPr bwMode="auto">
            <a:xfrm>
              <a:off x="-6423444" y="87312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5" name="Rectangle 1526"/>
            <p:cNvSpPr>
              <a:spLocks noChangeArrowheads="1"/>
            </p:cNvSpPr>
            <p:nvPr/>
          </p:nvSpPr>
          <p:spPr bwMode="auto">
            <a:xfrm>
              <a:off x="-6337717" y="87312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6" name="Rectangle 1527"/>
            <p:cNvSpPr>
              <a:spLocks noChangeArrowheads="1"/>
            </p:cNvSpPr>
            <p:nvPr/>
          </p:nvSpPr>
          <p:spPr bwMode="auto">
            <a:xfrm>
              <a:off x="-6683803" y="962025"/>
              <a:ext cx="222258"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7" name="Rectangle 1528"/>
            <p:cNvSpPr>
              <a:spLocks noChangeArrowheads="1"/>
            </p:cNvSpPr>
            <p:nvPr/>
          </p:nvSpPr>
          <p:spPr bwMode="auto">
            <a:xfrm>
              <a:off x="-6337717" y="9620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8" name="Rectangle 1529"/>
            <p:cNvSpPr>
              <a:spLocks noChangeArrowheads="1"/>
            </p:cNvSpPr>
            <p:nvPr/>
          </p:nvSpPr>
          <p:spPr bwMode="auto">
            <a:xfrm>
              <a:off x="-6769532" y="1050925"/>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9" name="Rectangle 1530"/>
            <p:cNvSpPr>
              <a:spLocks noChangeArrowheads="1"/>
            </p:cNvSpPr>
            <p:nvPr/>
          </p:nvSpPr>
          <p:spPr bwMode="auto">
            <a:xfrm>
              <a:off x="-6337717" y="10509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90" name="Rectangle 1531"/>
            <p:cNvSpPr>
              <a:spLocks noChangeArrowheads="1"/>
            </p:cNvSpPr>
            <p:nvPr/>
          </p:nvSpPr>
          <p:spPr bwMode="auto">
            <a:xfrm>
              <a:off x="-6769532" y="1139825"/>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91" name="Rectangle 1532"/>
            <p:cNvSpPr>
              <a:spLocks noChangeArrowheads="1"/>
            </p:cNvSpPr>
            <p:nvPr/>
          </p:nvSpPr>
          <p:spPr bwMode="auto">
            <a:xfrm>
              <a:off x="-6683803" y="11398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92" name="Rectangle 1533"/>
            <p:cNvSpPr>
              <a:spLocks noChangeArrowheads="1"/>
            </p:cNvSpPr>
            <p:nvPr/>
          </p:nvSpPr>
          <p:spPr bwMode="auto">
            <a:xfrm>
              <a:off x="-6509172" y="1139825"/>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93" name="Rectangle 1534"/>
            <p:cNvSpPr>
              <a:spLocks noChangeArrowheads="1"/>
            </p:cNvSpPr>
            <p:nvPr/>
          </p:nvSpPr>
          <p:spPr bwMode="auto">
            <a:xfrm>
              <a:off x="-6420269" y="1139825"/>
              <a:ext cx="133354"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94" name="Rectangle 1535"/>
            <p:cNvSpPr>
              <a:spLocks noChangeArrowheads="1"/>
            </p:cNvSpPr>
            <p:nvPr/>
          </p:nvSpPr>
          <p:spPr bwMode="auto">
            <a:xfrm>
              <a:off x="-6598076" y="12319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95" name="Rectangle 1536"/>
            <p:cNvSpPr>
              <a:spLocks noChangeArrowheads="1"/>
            </p:cNvSpPr>
            <p:nvPr/>
          </p:nvSpPr>
          <p:spPr bwMode="auto">
            <a:xfrm>
              <a:off x="-6423444" y="12319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96" name="Rectangle 1537"/>
            <p:cNvSpPr>
              <a:spLocks noChangeArrowheads="1"/>
            </p:cNvSpPr>
            <p:nvPr/>
          </p:nvSpPr>
          <p:spPr bwMode="auto">
            <a:xfrm>
              <a:off x="-6337717" y="12319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97" name="Rectangle 1538"/>
            <p:cNvSpPr>
              <a:spLocks noChangeArrowheads="1"/>
            </p:cNvSpPr>
            <p:nvPr/>
          </p:nvSpPr>
          <p:spPr bwMode="auto">
            <a:xfrm>
              <a:off x="-6769532" y="1320801"/>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98" name="Rectangle 1539"/>
            <p:cNvSpPr>
              <a:spLocks noChangeArrowheads="1"/>
            </p:cNvSpPr>
            <p:nvPr/>
          </p:nvSpPr>
          <p:spPr bwMode="auto">
            <a:xfrm>
              <a:off x="-6683803" y="13208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99" name="Rectangle 1540"/>
            <p:cNvSpPr>
              <a:spLocks noChangeArrowheads="1"/>
            </p:cNvSpPr>
            <p:nvPr/>
          </p:nvSpPr>
          <p:spPr bwMode="auto">
            <a:xfrm>
              <a:off x="-6598076" y="13208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0" name="Rectangle 1541"/>
            <p:cNvSpPr>
              <a:spLocks noChangeArrowheads="1"/>
            </p:cNvSpPr>
            <p:nvPr/>
          </p:nvSpPr>
          <p:spPr bwMode="auto">
            <a:xfrm>
              <a:off x="-6337717" y="13208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1" name="Rectangle 1542"/>
            <p:cNvSpPr>
              <a:spLocks noChangeArrowheads="1"/>
            </p:cNvSpPr>
            <p:nvPr/>
          </p:nvSpPr>
          <p:spPr bwMode="auto">
            <a:xfrm>
              <a:off x="-6769532" y="1409701"/>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2" name="Rectangle 1543"/>
            <p:cNvSpPr>
              <a:spLocks noChangeArrowheads="1"/>
            </p:cNvSpPr>
            <p:nvPr/>
          </p:nvSpPr>
          <p:spPr bwMode="auto">
            <a:xfrm>
              <a:off x="-6598076" y="14097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3" name="Rectangle 1544"/>
            <p:cNvSpPr>
              <a:spLocks noChangeArrowheads="1"/>
            </p:cNvSpPr>
            <p:nvPr/>
          </p:nvSpPr>
          <p:spPr bwMode="auto">
            <a:xfrm>
              <a:off x="-6423444" y="14097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4" name="Rectangle 1545"/>
            <p:cNvSpPr>
              <a:spLocks noChangeArrowheads="1"/>
            </p:cNvSpPr>
            <p:nvPr/>
          </p:nvSpPr>
          <p:spPr bwMode="auto">
            <a:xfrm>
              <a:off x="-6683803" y="14986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5" name="Rectangle 1546"/>
            <p:cNvSpPr>
              <a:spLocks noChangeArrowheads="1"/>
            </p:cNvSpPr>
            <p:nvPr/>
          </p:nvSpPr>
          <p:spPr bwMode="auto">
            <a:xfrm>
              <a:off x="-6509172" y="1498602"/>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6" name="Rectangle 1547"/>
            <p:cNvSpPr>
              <a:spLocks noChangeArrowheads="1"/>
            </p:cNvSpPr>
            <p:nvPr/>
          </p:nvSpPr>
          <p:spPr bwMode="auto">
            <a:xfrm>
              <a:off x="-6337717" y="14986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7" name="Rectangle 1548"/>
            <p:cNvSpPr>
              <a:spLocks noChangeArrowheads="1"/>
            </p:cNvSpPr>
            <p:nvPr/>
          </p:nvSpPr>
          <p:spPr bwMode="auto">
            <a:xfrm>
              <a:off x="-6769532" y="158750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08" name="Rectangle 1549"/>
            <p:cNvSpPr>
              <a:spLocks noChangeArrowheads="1"/>
            </p:cNvSpPr>
            <p:nvPr/>
          </p:nvSpPr>
          <p:spPr bwMode="auto">
            <a:xfrm>
              <a:off x="-6598076" y="1587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09" name="Rectangle 1550"/>
            <p:cNvSpPr>
              <a:spLocks noChangeArrowheads="1"/>
            </p:cNvSpPr>
            <p:nvPr/>
          </p:nvSpPr>
          <p:spPr bwMode="auto">
            <a:xfrm>
              <a:off x="-6337717" y="1587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0" name="Rectangle 1551"/>
            <p:cNvSpPr>
              <a:spLocks noChangeArrowheads="1"/>
            </p:cNvSpPr>
            <p:nvPr/>
          </p:nvSpPr>
          <p:spPr bwMode="auto">
            <a:xfrm>
              <a:off x="-7121969" y="167481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1" name="Rectangle 1552"/>
            <p:cNvSpPr>
              <a:spLocks noChangeArrowheads="1"/>
            </p:cNvSpPr>
            <p:nvPr/>
          </p:nvSpPr>
          <p:spPr bwMode="auto">
            <a:xfrm>
              <a:off x="-6861610" y="167481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2" name="Rectangle 1553"/>
            <p:cNvSpPr>
              <a:spLocks noChangeArrowheads="1"/>
            </p:cNvSpPr>
            <p:nvPr/>
          </p:nvSpPr>
          <p:spPr bwMode="auto">
            <a:xfrm>
              <a:off x="-6769532" y="1674813"/>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3" name="Rectangle 1554"/>
            <p:cNvSpPr>
              <a:spLocks noChangeArrowheads="1"/>
            </p:cNvSpPr>
            <p:nvPr/>
          </p:nvSpPr>
          <p:spPr bwMode="auto">
            <a:xfrm>
              <a:off x="-6598076" y="167481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4" name="Rectangle 1555"/>
            <p:cNvSpPr>
              <a:spLocks noChangeArrowheads="1"/>
            </p:cNvSpPr>
            <p:nvPr/>
          </p:nvSpPr>
          <p:spPr bwMode="auto">
            <a:xfrm>
              <a:off x="-7296599" y="17573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5" name="Rectangle 1556"/>
            <p:cNvSpPr>
              <a:spLocks noChangeArrowheads="1"/>
            </p:cNvSpPr>
            <p:nvPr/>
          </p:nvSpPr>
          <p:spPr bwMode="auto">
            <a:xfrm>
              <a:off x="-7207695" y="17573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6" name="Rectangle 1557"/>
            <p:cNvSpPr>
              <a:spLocks noChangeArrowheads="1"/>
            </p:cNvSpPr>
            <p:nvPr/>
          </p:nvSpPr>
          <p:spPr bwMode="auto">
            <a:xfrm>
              <a:off x="-6947336" y="17573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7" name="Rectangle 1558"/>
            <p:cNvSpPr>
              <a:spLocks noChangeArrowheads="1"/>
            </p:cNvSpPr>
            <p:nvPr/>
          </p:nvSpPr>
          <p:spPr bwMode="auto">
            <a:xfrm>
              <a:off x="-6769532" y="17573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8" name="Rectangle 1559"/>
            <p:cNvSpPr>
              <a:spLocks noChangeArrowheads="1"/>
            </p:cNvSpPr>
            <p:nvPr/>
          </p:nvSpPr>
          <p:spPr bwMode="auto">
            <a:xfrm>
              <a:off x="-6337717" y="17573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9" name="Rectangle 1560"/>
            <p:cNvSpPr>
              <a:spLocks noChangeArrowheads="1"/>
            </p:cNvSpPr>
            <p:nvPr/>
          </p:nvSpPr>
          <p:spPr bwMode="auto">
            <a:xfrm>
              <a:off x="-6861610" y="18367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0" name="Rectangle 1561"/>
            <p:cNvSpPr>
              <a:spLocks noChangeArrowheads="1"/>
            </p:cNvSpPr>
            <p:nvPr/>
          </p:nvSpPr>
          <p:spPr bwMode="auto">
            <a:xfrm>
              <a:off x="-7036240" y="18367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1" name="Rectangle 1562"/>
            <p:cNvSpPr>
              <a:spLocks noChangeArrowheads="1"/>
            </p:cNvSpPr>
            <p:nvPr/>
          </p:nvSpPr>
          <p:spPr bwMode="auto">
            <a:xfrm>
              <a:off x="-6423444" y="18367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2" name="Rectangle 1563"/>
            <p:cNvSpPr>
              <a:spLocks noChangeArrowheads="1"/>
            </p:cNvSpPr>
            <p:nvPr/>
          </p:nvSpPr>
          <p:spPr bwMode="auto">
            <a:xfrm>
              <a:off x="-6337717" y="18367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3" name="Rectangle 1564"/>
            <p:cNvSpPr>
              <a:spLocks noChangeArrowheads="1"/>
            </p:cNvSpPr>
            <p:nvPr/>
          </p:nvSpPr>
          <p:spPr bwMode="auto">
            <a:xfrm>
              <a:off x="-7296599" y="191611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4" name="Rectangle 1565"/>
            <p:cNvSpPr>
              <a:spLocks noChangeArrowheads="1"/>
            </p:cNvSpPr>
            <p:nvPr/>
          </p:nvSpPr>
          <p:spPr bwMode="auto">
            <a:xfrm>
              <a:off x="-6683803" y="191611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5" name="Rectangle 1566"/>
            <p:cNvSpPr>
              <a:spLocks noChangeArrowheads="1"/>
            </p:cNvSpPr>
            <p:nvPr/>
          </p:nvSpPr>
          <p:spPr bwMode="auto">
            <a:xfrm>
              <a:off x="-7121969" y="191611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6" name="Rectangle 1567"/>
            <p:cNvSpPr>
              <a:spLocks noChangeArrowheads="1"/>
            </p:cNvSpPr>
            <p:nvPr/>
          </p:nvSpPr>
          <p:spPr bwMode="auto">
            <a:xfrm>
              <a:off x="-6509172" y="191611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7" name="Rectangle 1568"/>
            <p:cNvSpPr>
              <a:spLocks noChangeArrowheads="1"/>
            </p:cNvSpPr>
            <p:nvPr/>
          </p:nvSpPr>
          <p:spPr bwMode="auto">
            <a:xfrm>
              <a:off x="-6337717" y="191611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8" name="Rectangle 1569"/>
            <p:cNvSpPr>
              <a:spLocks noChangeArrowheads="1"/>
            </p:cNvSpPr>
            <p:nvPr/>
          </p:nvSpPr>
          <p:spPr bwMode="auto">
            <a:xfrm>
              <a:off x="-7296599" y="1995489"/>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29" name="Rectangle 1570"/>
            <p:cNvSpPr>
              <a:spLocks noChangeArrowheads="1"/>
            </p:cNvSpPr>
            <p:nvPr/>
          </p:nvSpPr>
          <p:spPr bwMode="auto">
            <a:xfrm>
              <a:off x="-7036240" y="1995489"/>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0" name="Rectangle 1571"/>
            <p:cNvSpPr>
              <a:spLocks noChangeArrowheads="1"/>
            </p:cNvSpPr>
            <p:nvPr/>
          </p:nvSpPr>
          <p:spPr bwMode="auto">
            <a:xfrm>
              <a:off x="-7207695" y="1995489"/>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1" name="Rectangle 1572"/>
            <p:cNvSpPr>
              <a:spLocks noChangeArrowheads="1"/>
            </p:cNvSpPr>
            <p:nvPr/>
          </p:nvSpPr>
          <p:spPr bwMode="auto">
            <a:xfrm>
              <a:off x="-6598076" y="1995489"/>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2" name="Rectangle 1573"/>
            <p:cNvSpPr>
              <a:spLocks noChangeArrowheads="1"/>
            </p:cNvSpPr>
            <p:nvPr/>
          </p:nvSpPr>
          <p:spPr bwMode="auto">
            <a:xfrm>
              <a:off x="-6509172" y="1995489"/>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3" name="Rectangle 1574"/>
            <p:cNvSpPr>
              <a:spLocks noChangeArrowheads="1"/>
            </p:cNvSpPr>
            <p:nvPr/>
          </p:nvSpPr>
          <p:spPr bwMode="auto">
            <a:xfrm>
              <a:off x="-7296599" y="20748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4" name="Rectangle 1575"/>
            <p:cNvSpPr>
              <a:spLocks noChangeArrowheads="1"/>
            </p:cNvSpPr>
            <p:nvPr/>
          </p:nvSpPr>
          <p:spPr bwMode="auto">
            <a:xfrm>
              <a:off x="-6683803" y="20748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5" name="Rectangle 1576"/>
            <p:cNvSpPr>
              <a:spLocks noChangeArrowheads="1"/>
            </p:cNvSpPr>
            <p:nvPr/>
          </p:nvSpPr>
          <p:spPr bwMode="auto">
            <a:xfrm>
              <a:off x="-7036240" y="20748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6" name="Rectangle 1577"/>
            <p:cNvSpPr>
              <a:spLocks noChangeArrowheads="1"/>
            </p:cNvSpPr>
            <p:nvPr/>
          </p:nvSpPr>
          <p:spPr bwMode="auto">
            <a:xfrm>
              <a:off x="-6861610" y="20748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7" name="Rectangle 1578"/>
            <p:cNvSpPr>
              <a:spLocks noChangeArrowheads="1"/>
            </p:cNvSpPr>
            <p:nvPr/>
          </p:nvSpPr>
          <p:spPr bwMode="auto">
            <a:xfrm>
              <a:off x="-6337717" y="20748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8" name="Rectangle 1579"/>
            <p:cNvSpPr>
              <a:spLocks noChangeArrowheads="1"/>
            </p:cNvSpPr>
            <p:nvPr/>
          </p:nvSpPr>
          <p:spPr bwMode="auto">
            <a:xfrm>
              <a:off x="-7296599" y="215741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39" name="Rectangle 1580"/>
            <p:cNvSpPr>
              <a:spLocks noChangeArrowheads="1"/>
            </p:cNvSpPr>
            <p:nvPr/>
          </p:nvSpPr>
          <p:spPr bwMode="auto">
            <a:xfrm>
              <a:off x="-6683803" y="215741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40" name="Rectangle 1581"/>
            <p:cNvSpPr>
              <a:spLocks noChangeArrowheads="1"/>
            </p:cNvSpPr>
            <p:nvPr/>
          </p:nvSpPr>
          <p:spPr bwMode="auto">
            <a:xfrm>
              <a:off x="-7036240" y="215741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41" name="Rectangle 1582"/>
            <p:cNvSpPr>
              <a:spLocks noChangeArrowheads="1"/>
            </p:cNvSpPr>
            <p:nvPr/>
          </p:nvSpPr>
          <p:spPr bwMode="auto">
            <a:xfrm>
              <a:off x="-6769532" y="2157413"/>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42" name="Rectangle 1583"/>
            <p:cNvSpPr>
              <a:spLocks noChangeArrowheads="1"/>
            </p:cNvSpPr>
            <p:nvPr/>
          </p:nvSpPr>
          <p:spPr bwMode="auto">
            <a:xfrm>
              <a:off x="-6337717" y="215741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43" name="Rectangle 1584"/>
            <p:cNvSpPr>
              <a:spLocks noChangeArrowheads="1"/>
            </p:cNvSpPr>
            <p:nvPr/>
          </p:nvSpPr>
          <p:spPr bwMode="auto">
            <a:xfrm>
              <a:off x="-6683803" y="2236788"/>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44" name="Rectangle 1585"/>
            <p:cNvSpPr>
              <a:spLocks noChangeArrowheads="1"/>
            </p:cNvSpPr>
            <p:nvPr/>
          </p:nvSpPr>
          <p:spPr bwMode="auto">
            <a:xfrm>
              <a:off x="-7121969" y="2236788"/>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45" name="Rectangle 1586"/>
            <p:cNvSpPr>
              <a:spLocks noChangeArrowheads="1"/>
            </p:cNvSpPr>
            <p:nvPr/>
          </p:nvSpPr>
          <p:spPr bwMode="auto">
            <a:xfrm>
              <a:off x="-6861610" y="2236788"/>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46" name="Rectangle 1587"/>
            <p:cNvSpPr>
              <a:spLocks noChangeArrowheads="1"/>
            </p:cNvSpPr>
            <p:nvPr/>
          </p:nvSpPr>
          <p:spPr bwMode="auto">
            <a:xfrm>
              <a:off x="-7296599" y="23129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47" name="Rectangle 1588"/>
            <p:cNvSpPr>
              <a:spLocks noChangeArrowheads="1"/>
            </p:cNvSpPr>
            <p:nvPr/>
          </p:nvSpPr>
          <p:spPr bwMode="auto">
            <a:xfrm>
              <a:off x="-6861610" y="23129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48" name="Rectangle 1589"/>
            <p:cNvSpPr>
              <a:spLocks noChangeArrowheads="1"/>
            </p:cNvSpPr>
            <p:nvPr/>
          </p:nvSpPr>
          <p:spPr bwMode="auto">
            <a:xfrm>
              <a:off x="-6337717" y="23129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49" name="Rectangle 1590"/>
            <p:cNvSpPr>
              <a:spLocks noChangeArrowheads="1"/>
            </p:cNvSpPr>
            <p:nvPr/>
          </p:nvSpPr>
          <p:spPr bwMode="auto">
            <a:xfrm>
              <a:off x="-6683803" y="2392363"/>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50" name="Rectangle 1591"/>
            <p:cNvSpPr>
              <a:spLocks noChangeArrowheads="1"/>
            </p:cNvSpPr>
            <p:nvPr/>
          </p:nvSpPr>
          <p:spPr bwMode="auto">
            <a:xfrm>
              <a:off x="-7036240" y="2392363"/>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51" name="Rectangle 1592"/>
            <p:cNvSpPr>
              <a:spLocks noChangeArrowheads="1"/>
            </p:cNvSpPr>
            <p:nvPr/>
          </p:nvSpPr>
          <p:spPr bwMode="auto">
            <a:xfrm>
              <a:off x="-7296599" y="246856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52" name="Rectangle 1593"/>
            <p:cNvSpPr>
              <a:spLocks noChangeArrowheads="1"/>
            </p:cNvSpPr>
            <p:nvPr/>
          </p:nvSpPr>
          <p:spPr bwMode="auto">
            <a:xfrm>
              <a:off x="-6861610" y="246856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53" name="Rectangle 1594"/>
            <p:cNvSpPr>
              <a:spLocks noChangeArrowheads="1"/>
            </p:cNvSpPr>
            <p:nvPr/>
          </p:nvSpPr>
          <p:spPr bwMode="auto">
            <a:xfrm>
              <a:off x="-6337717" y="246856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54" name="Rectangle 1595"/>
            <p:cNvSpPr>
              <a:spLocks noChangeArrowheads="1"/>
            </p:cNvSpPr>
            <p:nvPr/>
          </p:nvSpPr>
          <p:spPr bwMode="auto">
            <a:xfrm>
              <a:off x="-7296599" y="2560638"/>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55" name="Rectangle 1596"/>
            <p:cNvSpPr>
              <a:spLocks noChangeArrowheads="1"/>
            </p:cNvSpPr>
            <p:nvPr/>
          </p:nvSpPr>
          <p:spPr bwMode="auto">
            <a:xfrm>
              <a:off x="-6337717" y="2560638"/>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56" name="Rectangle 1597"/>
            <p:cNvSpPr>
              <a:spLocks noChangeArrowheads="1"/>
            </p:cNvSpPr>
            <p:nvPr/>
          </p:nvSpPr>
          <p:spPr bwMode="auto">
            <a:xfrm>
              <a:off x="-6861610" y="2649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57" name="Rectangle 1598"/>
            <p:cNvSpPr>
              <a:spLocks noChangeArrowheads="1"/>
            </p:cNvSpPr>
            <p:nvPr/>
          </p:nvSpPr>
          <p:spPr bwMode="auto">
            <a:xfrm>
              <a:off x="-6337717" y="2649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58" name="Rectangle 1599"/>
            <p:cNvSpPr>
              <a:spLocks noChangeArrowheads="1"/>
            </p:cNvSpPr>
            <p:nvPr/>
          </p:nvSpPr>
          <p:spPr bwMode="auto">
            <a:xfrm>
              <a:off x="-7296601" y="27432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59" name="Rectangle 1600"/>
            <p:cNvSpPr>
              <a:spLocks noChangeArrowheads="1"/>
            </p:cNvSpPr>
            <p:nvPr/>
          </p:nvSpPr>
          <p:spPr bwMode="auto">
            <a:xfrm>
              <a:off x="-6769534" y="2743200"/>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60" name="Rectangle 1601"/>
            <p:cNvSpPr>
              <a:spLocks noChangeArrowheads="1"/>
            </p:cNvSpPr>
            <p:nvPr/>
          </p:nvSpPr>
          <p:spPr bwMode="auto">
            <a:xfrm>
              <a:off x="-6861612" y="283210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61" name="Rectangle 1602"/>
            <p:cNvSpPr>
              <a:spLocks noChangeArrowheads="1"/>
            </p:cNvSpPr>
            <p:nvPr/>
          </p:nvSpPr>
          <p:spPr bwMode="auto">
            <a:xfrm>
              <a:off x="-6861612" y="291782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62" name="Rectangle 1603"/>
            <p:cNvSpPr>
              <a:spLocks noChangeArrowheads="1"/>
            </p:cNvSpPr>
            <p:nvPr/>
          </p:nvSpPr>
          <p:spPr bwMode="auto">
            <a:xfrm>
              <a:off x="-6337717" y="283210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63" name="Freeform 1604"/>
            <p:cNvSpPr/>
            <p:nvPr/>
          </p:nvSpPr>
          <p:spPr bwMode="auto">
            <a:xfrm>
              <a:off x="-6245623" y="-261938"/>
              <a:ext cx="31750" cy="3230563"/>
            </a:xfrm>
            <a:custGeom>
              <a:gdLst>
                <a:gd fmla="*/ 20 w 20" name="T0"/>
                <a:gd fmla="*/ 2035 h 2035" name="T1"/>
                <a:gd fmla="*/ 0 w 20" name="T2"/>
                <a:gd fmla="*/ 2035 h 2035" name="T3"/>
                <a:gd fmla="*/ 0 w 20" name="T4"/>
                <a:gd fmla="*/ 0 h 2035" name="T5"/>
                <a:gd fmla="*/ 20 w 20" name="T6"/>
                <a:gd fmla="*/ 32 h 2035" name="T7"/>
                <a:gd fmla="*/ 20 w 20" name="T8"/>
                <a:gd fmla="*/ 2035 h 2035" name="T9"/>
              </a:gdLst>
              <a:cxnLst>
                <a:cxn ang="0">
                  <a:pos x="T0" y="T1"/>
                </a:cxn>
                <a:cxn ang="0">
                  <a:pos x="T2" y="T3"/>
                </a:cxn>
                <a:cxn ang="0">
                  <a:pos x="T4" y="T5"/>
                </a:cxn>
                <a:cxn ang="0">
                  <a:pos x="T6" y="T7"/>
                </a:cxn>
                <a:cxn ang="0">
                  <a:pos x="T8" y="T9"/>
                </a:cxn>
              </a:cxnLst>
              <a:rect b="b" l="0" r="r" t="0"/>
              <a:pathLst>
                <a:path h="2034" w="20">
                  <a:moveTo>
                    <a:pt x="20" y="2035"/>
                  </a:moveTo>
                  <a:lnTo>
                    <a:pt x="0" y="2035"/>
                  </a:lnTo>
                  <a:lnTo>
                    <a:pt x="0" y="0"/>
                  </a:lnTo>
                  <a:lnTo>
                    <a:pt x="20" y="32"/>
                  </a:lnTo>
                  <a:lnTo>
                    <a:pt x="20" y="2035"/>
                  </a:lnTo>
                  <a:close/>
                </a:path>
              </a:pathLst>
            </a:custGeom>
            <a:grpFill/>
            <a:ln>
              <a:noFill/>
            </a:ln>
          </p:spPr>
          <p:txBody>
            <a:bodyPr anchor="t" anchorCtr="0" bIns="45720" compatLnSpc="1" lIns="91440" numCol="1" rIns="91440" tIns="45720" vert="horz" wrap="square"/>
            <a:lstStyle/>
            <a:p>
              <a:endParaRPr altLang="en-US" lang="zh-CN"/>
            </a:p>
          </p:txBody>
        </p:sp>
        <p:sp>
          <p:nvSpPr>
            <p:cNvPr id="564" name="Freeform 1605"/>
            <p:cNvSpPr/>
            <p:nvPr/>
          </p:nvSpPr>
          <p:spPr bwMode="auto">
            <a:xfrm>
              <a:off x="-6178939" y="-182563"/>
              <a:ext cx="25401" cy="2574926"/>
            </a:xfrm>
            <a:custGeom>
              <a:gdLst>
                <a:gd fmla="*/ 16 w 16" name="T0"/>
                <a:gd fmla="*/ 1622 h 1622" name="T1"/>
                <a:gd fmla="*/ 0 w 16" name="T2"/>
                <a:gd fmla="*/ 1622 h 1622" name="T3"/>
                <a:gd fmla="*/ 0 w 16" name="T4"/>
                <a:gd fmla="*/ 0 h 1622" name="T5"/>
                <a:gd fmla="*/ 16 w 16" name="T6"/>
                <a:gd fmla="*/ 34 h 1622" name="T7"/>
                <a:gd fmla="*/ 16 w 16" name="T8"/>
                <a:gd fmla="*/ 1622 h 1622" name="T9"/>
              </a:gdLst>
              <a:cxnLst>
                <a:cxn ang="0">
                  <a:pos x="T0" y="T1"/>
                </a:cxn>
                <a:cxn ang="0">
                  <a:pos x="T2" y="T3"/>
                </a:cxn>
                <a:cxn ang="0">
                  <a:pos x="T4" y="T5"/>
                </a:cxn>
                <a:cxn ang="0">
                  <a:pos x="T6" y="T7"/>
                </a:cxn>
                <a:cxn ang="0">
                  <a:pos x="T8" y="T9"/>
                </a:cxn>
              </a:cxnLst>
              <a:rect b="b" l="0" r="r" t="0"/>
              <a:pathLst>
                <a:path h="1622" w="16">
                  <a:moveTo>
                    <a:pt x="16" y="1622"/>
                  </a:moveTo>
                  <a:lnTo>
                    <a:pt x="0" y="1622"/>
                  </a:lnTo>
                  <a:lnTo>
                    <a:pt x="0" y="0"/>
                  </a:lnTo>
                  <a:lnTo>
                    <a:pt x="16" y="34"/>
                  </a:lnTo>
                  <a:lnTo>
                    <a:pt x="16" y="1622"/>
                  </a:lnTo>
                  <a:close/>
                </a:path>
              </a:pathLst>
            </a:custGeom>
            <a:grpFill/>
            <a:ln>
              <a:noFill/>
            </a:ln>
          </p:spPr>
          <p:txBody>
            <a:bodyPr anchor="t" anchorCtr="0" bIns="45720" compatLnSpc="1" lIns="91440" numCol="1" rIns="91440" tIns="45720" vert="horz" wrap="square"/>
            <a:lstStyle/>
            <a:p>
              <a:endParaRPr altLang="en-US" lang="zh-CN"/>
            </a:p>
          </p:txBody>
        </p:sp>
        <p:sp>
          <p:nvSpPr>
            <p:cNvPr id="565" name="Freeform 1606"/>
            <p:cNvSpPr/>
            <p:nvPr/>
          </p:nvSpPr>
          <p:spPr bwMode="auto">
            <a:xfrm>
              <a:off x="-6118423" y="-93663"/>
              <a:ext cx="15875" cy="2241550"/>
            </a:xfrm>
            <a:custGeom>
              <a:gdLst>
                <a:gd fmla="*/ 10 w 10" name="T0"/>
                <a:gd fmla="*/ 1412 h 1412" name="T1"/>
                <a:gd fmla="*/ 0 w 10" name="T2"/>
                <a:gd fmla="*/ 1412 h 1412" name="T3"/>
                <a:gd fmla="*/ 0 w 10" name="T4"/>
                <a:gd fmla="*/ 0 h 1412" name="T5"/>
                <a:gd fmla="*/ 10 w 10" name="T6"/>
                <a:gd fmla="*/ 32 h 1412" name="T7"/>
                <a:gd fmla="*/ 10 w 10" name="T8"/>
                <a:gd fmla="*/ 1412 h 1412" name="T9"/>
              </a:gdLst>
              <a:cxnLst>
                <a:cxn ang="0">
                  <a:pos x="T0" y="T1"/>
                </a:cxn>
                <a:cxn ang="0">
                  <a:pos x="T2" y="T3"/>
                </a:cxn>
                <a:cxn ang="0">
                  <a:pos x="T4" y="T5"/>
                </a:cxn>
                <a:cxn ang="0">
                  <a:pos x="T6" y="T7"/>
                </a:cxn>
                <a:cxn ang="0">
                  <a:pos x="T8" y="T9"/>
                </a:cxn>
              </a:cxnLst>
              <a:rect b="b" l="0" r="r" t="0"/>
              <a:pathLst>
                <a:path h="1412" w="10">
                  <a:moveTo>
                    <a:pt x="10" y="1412"/>
                  </a:moveTo>
                  <a:lnTo>
                    <a:pt x="0" y="1412"/>
                  </a:lnTo>
                  <a:lnTo>
                    <a:pt x="0" y="0"/>
                  </a:lnTo>
                  <a:lnTo>
                    <a:pt x="10" y="32"/>
                  </a:lnTo>
                  <a:lnTo>
                    <a:pt x="10" y="1412"/>
                  </a:lnTo>
                  <a:close/>
                </a:path>
              </a:pathLst>
            </a:custGeom>
            <a:grpFill/>
            <a:ln>
              <a:noFill/>
            </a:ln>
          </p:spPr>
          <p:txBody>
            <a:bodyPr anchor="t" anchorCtr="0" bIns="45720" compatLnSpc="1" lIns="91440" numCol="1" rIns="91440" tIns="45720" vert="horz" wrap="square"/>
            <a:lstStyle/>
            <a:p>
              <a:endParaRPr altLang="en-US" lang="zh-CN"/>
            </a:p>
          </p:txBody>
        </p:sp>
      </p:grpSp>
      <p:sp>
        <p:nvSpPr>
          <p:cNvPr id="4" name="文本框 3"/>
          <p:cNvSpPr txBox="1"/>
          <p:nvPr/>
        </p:nvSpPr>
        <p:spPr>
          <a:xfrm>
            <a:off x="2611590" y="2845884"/>
            <a:ext cx="2944659" cy="1737360"/>
          </a:xfrm>
          <a:prstGeom prst="rect">
            <a:avLst/>
          </a:prstGeom>
          <a:noFill/>
        </p:spPr>
        <p:txBody>
          <a:bodyPr rtlCol="0" wrap="square">
            <a:spAutoFit/>
          </a:bodyPr>
          <a:lstStyle/>
          <a:p>
            <a:pPr>
              <a:lnSpc>
                <a:spcPct val="150000"/>
              </a:lnSpc>
            </a:pPr>
            <a:r>
              <a:rPr altLang="zh-CN" lang="en-US" smtClean="0" sz="2400">
                <a:solidFill>
                  <a:schemeClr val="bg1"/>
                </a:solidFill>
              </a:rPr>
              <a:t>1.选题背景概述</a:t>
            </a:r>
          </a:p>
          <a:p>
            <a:pPr>
              <a:lnSpc>
                <a:spcPct val="150000"/>
              </a:lnSpc>
            </a:pPr>
            <a:r>
              <a:rPr altLang="zh-CN" lang="en-US" smtClean="0" sz="2400">
                <a:solidFill>
                  <a:schemeClr val="bg1"/>
                </a:solidFill>
              </a:rPr>
              <a:t>2.选题意义概述</a:t>
            </a:r>
          </a:p>
          <a:p>
            <a:pPr>
              <a:lnSpc>
                <a:spcPct val="150000"/>
              </a:lnSpc>
            </a:pPr>
            <a:r>
              <a:rPr altLang="zh-CN" lang="en-US" smtClean="0" sz="2400">
                <a:solidFill>
                  <a:schemeClr val="bg1"/>
                </a:solidFill>
              </a:rPr>
              <a:t>3.国内外研究现状</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dkDnDiag">
          <a:fgClr>
            <a:schemeClr val="bg1">
              <a:lumMod val="95000"/>
            </a:schemeClr>
          </a:fgClr>
          <a:bgClr>
            <a:schemeClr val="bg1"/>
          </a:bgClr>
        </a:pattFill>
        <a:effectLst/>
      </p:bgPr>
    </p:bg>
    <p:spTree>
      <p:nvGrpSpPr>
        <p:cNvPr id="1" name=""/>
        <p:cNvGrpSpPr/>
        <p:nvPr/>
      </p:nvGrpSpPr>
      <p:grpSpPr>
        <a:xfrm>
          <a:off x="0" y="0"/>
          <a:ext cx="0" cy="0"/>
        </a:xfrm>
      </p:grpSpPr>
      <p:sp>
        <p:nvSpPr>
          <p:cNvPr id="28" name="文本框 3"/>
          <p:cNvSpPr txBox="1">
            <a:spLocks noChangeArrowheads="1"/>
          </p:cNvSpPr>
          <p:nvPr/>
        </p:nvSpPr>
        <p:spPr bwMode="auto">
          <a:xfrm>
            <a:off x="397606" y="887413"/>
            <a:ext cx="1005840" cy="51360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lvl1pPr>
              <a:defRPr>
                <a:solidFill>
                  <a:schemeClr val="tx1"/>
                </a:solidFill>
                <a:latin charset="0" pitchFamily="34" typeface="Arial"/>
                <a:ea charset="-122" pitchFamily="2" typeface="宋体"/>
              </a:defRPr>
            </a:lvl1pPr>
            <a:lvl2pPr indent="-285750" marL="742950">
              <a:defRPr>
                <a:solidFill>
                  <a:schemeClr val="tx1"/>
                </a:solidFill>
                <a:latin charset="0" pitchFamily="34" typeface="Arial"/>
                <a:ea charset="-122" pitchFamily="2" typeface="宋体"/>
              </a:defRPr>
            </a:lvl2pPr>
            <a:lvl3pPr indent="-228600" marL="1143000">
              <a:defRPr>
                <a:solidFill>
                  <a:schemeClr val="tx1"/>
                </a:solidFill>
                <a:latin charset="0" pitchFamily="34" typeface="Arial"/>
                <a:ea charset="-122" pitchFamily="2" typeface="宋体"/>
              </a:defRPr>
            </a:lvl3pPr>
            <a:lvl4pPr indent="-228600" marL="1600200">
              <a:defRPr>
                <a:solidFill>
                  <a:schemeClr val="tx1"/>
                </a:solidFill>
                <a:latin charset="0" pitchFamily="34" typeface="Arial"/>
                <a:ea charset="-122" pitchFamily="2" typeface="宋体"/>
              </a:defRPr>
            </a:lvl4pPr>
            <a:lvl5pPr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r>
              <a:rPr altLang="en-US" lang="zh-CN" sz="5400">
                <a:solidFill>
                  <a:srgbClr val="157E9F"/>
                </a:solidFill>
                <a:latin charset="-122" panose="02000000000000000000" pitchFamily="2" typeface="方正清刻本悦宋简体"/>
                <a:ea charset="-122" panose="02000000000000000000" pitchFamily="2" typeface="方正清刻本悦宋简体"/>
              </a:rPr>
              <a:t>备用可编辑图标</a:t>
            </a:r>
          </a:p>
        </p:txBody>
      </p:sp>
      <p:sp>
        <p:nvSpPr>
          <p:cNvPr id="104" name="Freeform 5"/>
          <p:cNvSpPr>
            <a:spLocks noEditPoints="1"/>
          </p:cNvSpPr>
          <p:nvPr/>
        </p:nvSpPr>
        <p:spPr bwMode="auto">
          <a:xfrm>
            <a:off x="3161794" y="1028700"/>
            <a:ext cx="631946" cy="749572"/>
          </a:xfrm>
          <a:custGeom>
            <a:gdLst>
              <a:gd fmla="*/ 436154 w 417" name="T0"/>
              <a:gd fmla="*/ 99364 h 493" name="T1"/>
              <a:gd fmla="*/ 336790 w 417" name="T2"/>
              <a:gd fmla="*/ 0 h 493" name="T3"/>
              <a:gd fmla="*/ 119236 w 417" name="T4"/>
              <a:gd fmla="*/ 0 h 493" name="T5"/>
              <a:gd fmla="*/ 119236 w 417" name="T6"/>
              <a:gd fmla="*/ 79491 h 493" name="T7"/>
              <a:gd fmla="*/ 0 w 417" name="T8"/>
              <a:gd fmla="*/ 79491 h 493" name="T9"/>
              <a:gd fmla="*/ 0 w 417" name="T10"/>
              <a:gd fmla="*/ 515645 h 493" name="T11"/>
              <a:gd fmla="*/ 316918 w 417" name="T12"/>
              <a:gd fmla="*/ 515645 h 493" name="T13"/>
              <a:gd fmla="*/ 316918 w 417" name="T14"/>
              <a:gd fmla="*/ 436154 h 493" name="T15"/>
              <a:gd fmla="*/ 436154 w 417" name="T16"/>
              <a:gd fmla="*/ 436154 h 493" name="T17"/>
              <a:gd fmla="*/ 436154 w 417" name="T18"/>
              <a:gd fmla="*/ 99364 h 493" name="T19"/>
              <a:gd fmla="*/ 336790 w 417" name="T20"/>
              <a:gd fmla="*/ 30332 h 493" name="T21"/>
              <a:gd fmla="*/ 408960 w 417" name="T22"/>
              <a:gd fmla="*/ 99364 h 493" name="T23"/>
              <a:gd fmla="*/ 336790 w 417" name="T24"/>
              <a:gd fmla="*/ 99364 h 493" name="T25"/>
              <a:gd fmla="*/ 336790 w 417" name="T26"/>
              <a:gd fmla="*/ 30332 h 493" name="T27"/>
              <a:gd fmla="*/ 19873 w 417" name="T28"/>
              <a:gd fmla="*/ 495772 h 493" name="T29"/>
              <a:gd fmla="*/ 19873 w 417" name="T30"/>
              <a:gd fmla="*/ 99364 h 493" name="T31"/>
              <a:gd fmla="*/ 198727 w 417" name="T32"/>
              <a:gd fmla="*/ 99364 h 493" name="T33"/>
              <a:gd fmla="*/ 198727 w 417" name="T34"/>
              <a:gd fmla="*/ 198727 h 493" name="T35"/>
              <a:gd fmla="*/ 297045 w 417" name="T36"/>
              <a:gd fmla="*/ 198727 h 493" name="T37"/>
              <a:gd fmla="*/ 297045 w 417" name="T38"/>
              <a:gd fmla="*/ 495772 h 493" name="T39"/>
              <a:gd fmla="*/ 19873 w 417" name="T40"/>
              <a:gd fmla="*/ 495772 h 493" name="T41"/>
              <a:gd fmla="*/ 218600 w 417" name="T42"/>
              <a:gd fmla="*/ 109823 h 493" name="T43"/>
              <a:gd fmla="*/ 289723 w 417" name="T44"/>
              <a:gd fmla="*/ 178855 h 493" name="T45"/>
              <a:gd fmla="*/ 218600 w 417" name="T46"/>
              <a:gd fmla="*/ 178855 h 493" name="T47"/>
              <a:gd fmla="*/ 218600 w 417" name="T48"/>
              <a:gd fmla="*/ 109823 h 493" name="T49"/>
              <a:gd fmla="*/ 316918 w 417" name="T50"/>
              <a:gd fmla="*/ 416281 h 493" name="T51"/>
              <a:gd fmla="*/ 316918 w 417" name="T52"/>
              <a:gd fmla="*/ 178855 h 493" name="T53"/>
              <a:gd fmla="*/ 218600 w 417" name="T54"/>
              <a:gd fmla="*/ 79491 h 493" name="T55"/>
              <a:gd fmla="*/ 139109 w 417" name="T56"/>
              <a:gd fmla="*/ 79491 h 493" name="T57"/>
              <a:gd fmla="*/ 139109 w 417" name="T58"/>
              <a:gd fmla="*/ 19873 h 493" name="T59"/>
              <a:gd fmla="*/ 316918 w 417" name="T60"/>
              <a:gd fmla="*/ 19873 h 493" name="T61"/>
              <a:gd fmla="*/ 316918 w 417" name="T62"/>
              <a:gd fmla="*/ 119236 h 493" name="T63"/>
              <a:gd fmla="*/ 416281 w 417" name="T64"/>
              <a:gd fmla="*/ 119236 h 493" name="T65"/>
              <a:gd fmla="*/ 416281 w 417" name="T66"/>
              <a:gd fmla="*/ 416281 h 493" name="T67"/>
              <a:gd fmla="*/ 316918 w 417" name="T68"/>
              <a:gd fmla="*/ 416281 h 493"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492" w="417">
                <a:moveTo>
                  <a:pt x="417" y="95"/>
                </a:moveTo>
                <a:lnTo>
                  <a:pt x="322" y="0"/>
                </a:lnTo>
                <a:lnTo>
                  <a:pt x="114" y="0"/>
                </a:lnTo>
                <a:lnTo>
                  <a:pt x="114" y="76"/>
                </a:lnTo>
                <a:lnTo>
                  <a:pt x="0" y="76"/>
                </a:lnTo>
                <a:lnTo>
                  <a:pt x="0" y="493"/>
                </a:lnTo>
                <a:lnTo>
                  <a:pt x="303" y="493"/>
                </a:lnTo>
                <a:lnTo>
                  <a:pt x="303" y="417"/>
                </a:lnTo>
                <a:lnTo>
                  <a:pt x="417" y="417"/>
                </a:lnTo>
                <a:lnTo>
                  <a:pt x="417" y="95"/>
                </a:lnTo>
                <a:close/>
                <a:moveTo>
                  <a:pt x="322" y="29"/>
                </a:moveTo>
                <a:lnTo>
                  <a:pt x="391" y="95"/>
                </a:lnTo>
                <a:lnTo>
                  <a:pt x="322" y="95"/>
                </a:lnTo>
                <a:lnTo>
                  <a:pt x="322" y="29"/>
                </a:lnTo>
                <a:close/>
                <a:moveTo>
                  <a:pt x="19" y="474"/>
                </a:moveTo>
                <a:lnTo>
                  <a:pt x="19" y="95"/>
                </a:lnTo>
                <a:lnTo>
                  <a:pt x="190" y="95"/>
                </a:lnTo>
                <a:lnTo>
                  <a:pt x="190" y="190"/>
                </a:lnTo>
                <a:lnTo>
                  <a:pt x="284" y="190"/>
                </a:lnTo>
                <a:lnTo>
                  <a:pt x="284" y="474"/>
                </a:lnTo>
                <a:lnTo>
                  <a:pt x="19" y="474"/>
                </a:lnTo>
                <a:close/>
                <a:moveTo>
                  <a:pt x="209" y="105"/>
                </a:moveTo>
                <a:lnTo>
                  <a:pt x="277" y="171"/>
                </a:lnTo>
                <a:lnTo>
                  <a:pt x="209" y="171"/>
                </a:lnTo>
                <a:lnTo>
                  <a:pt x="209" y="105"/>
                </a:lnTo>
                <a:close/>
                <a:moveTo>
                  <a:pt x="303" y="398"/>
                </a:moveTo>
                <a:lnTo>
                  <a:pt x="303" y="171"/>
                </a:lnTo>
                <a:lnTo>
                  <a:pt x="209" y="76"/>
                </a:lnTo>
                <a:lnTo>
                  <a:pt x="133" y="76"/>
                </a:lnTo>
                <a:lnTo>
                  <a:pt x="133" y="19"/>
                </a:lnTo>
                <a:lnTo>
                  <a:pt x="303" y="19"/>
                </a:lnTo>
                <a:lnTo>
                  <a:pt x="303" y="114"/>
                </a:lnTo>
                <a:lnTo>
                  <a:pt x="398" y="114"/>
                </a:lnTo>
                <a:lnTo>
                  <a:pt x="398" y="398"/>
                </a:lnTo>
                <a:lnTo>
                  <a:pt x="303" y="398"/>
                </a:lnTo>
                <a:close/>
              </a:path>
            </a:pathLst>
          </a:custGeom>
          <a:solidFill>
            <a:srgbClr val="157E9F"/>
          </a:solidFill>
          <a:ln>
            <a:noFill/>
          </a:ln>
          <a:extLst>
            <a:ext uri="{91240B29-F687-4F45-9708-019B960494DF}">
              <a14:hiddenLine w="9525">
                <a:solidFill>
                  <a:srgbClr val="000000"/>
                </a:solidFill>
                <a:round/>
              </a14:hiddenLine>
            </a:ext>
          </a:extLst>
        </p:spPr>
        <p:txBody>
          <a:bodyPr/>
          <a:lstStyle/>
          <a:p>
            <a:endParaRPr altLang="en-US" lang="zh-CN"/>
          </a:p>
        </p:txBody>
      </p:sp>
      <p:grpSp>
        <p:nvGrpSpPr>
          <p:cNvPr id="105" name="组合 104"/>
          <p:cNvGrpSpPr/>
          <p:nvPr/>
        </p:nvGrpSpPr>
        <p:grpSpPr>
          <a:xfrm>
            <a:off x="4484578" y="1073627"/>
            <a:ext cx="574395" cy="689882"/>
            <a:chOff x="3806825" y="1065213"/>
            <a:chExt cx="600075" cy="720725"/>
          </a:xfrm>
          <a:solidFill>
            <a:srgbClr val="157E9F"/>
          </a:solidFill>
        </p:grpSpPr>
        <p:sp>
          <p:nvSpPr>
            <p:cNvPr id="106" name="Freeform 6"/>
            <p:cNvSpPr/>
            <p:nvPr/>
          </p:nvSpPr>
          <p:spPr bwMode="auto">
            <a:xfrm>
              <a:off x="3956050" y="1065213"/>
              <a:ext cx="304800" cy="533400"/>
            </a:xfrm>
            <a:custGeom>
              <a:gdLst>
                <a:gd fmla="*/ 12 w 192" name="T0"/>
                <a:gd fmla="*/ 225 h 336" name="T1"/>
                <a:gd fmla="*/ 0 w 192" name="T2"/>
                <a:gd fmla="*/ 239 h 336" name="T3"/>
                <a:gd fmla="*/ 95 w 192" name="T4"/>
                <a:gd fmla="*/ 336 h 336" name="T5"/>
                <a:gd fmla="*/ 192 w 192" name="T6"/>
                <a:gd fmla="*/ 239 h 336" name="T7"/>
                <a:gd fmla="*/ 178 w 192" name="T8"/>
                <a:gd fmla="*/ 225 h 336" name="T9"/>
                <a:gd fmla="*/ 104 w 192" name="T10"/>
                <a:gd fmla="*/ 298 h 336" name="T11"/>
                <a:gd fmla="*/ 104 w 192" name="T12"/>
                <a:gd fmla="*/ 0 h 336" name="T13"/>
                <a:gd fmla="*/ 85 w 192" name="T14"/>
                <a:gd fmla="*/ 0 h 336" name="T15"/>
                <a:gd fmla="*/ 85 w 192" name="T16"/>
                <a:gd fmla="*/ 298 h 336" name="T17"/>
                <a:gd fmla="*/ 12 w 192" name="T18"/>
                <a:gd fmla="*/ 225 h 33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36" w="192">
                  <a:moveTo>
                    <a:pt x="12" y="225"/>
                  </a:moveTo>
                  <a:lnTo>
                    <a:pt x="0" y="239"/>
                  </a:lnTo>
                  <a:lnTo>
                    <a:pt x="95" y="336"/>
                  </a:lnTo>
                  <a:lnTo>
                    <a:pt x="192" y="239"/>
                  </a:lnTo>
                  <a:lnTo>
                    <a:pt x="178" y="225"/>
                  </a:lnTo>
                  <a:lnTo>
                    <a:pt x="104" y="298"/>
                  </a:lnTo>
                  <a:lnTo>
                    <a:pt x="104" y="0"/>
                  </a:lnTo>
                  <a:lnTo>
                    <a:pt x="85" y="0"/>
                  </a:lnTo>
                  <a:lnTo>
                    <a:pt x="85" y="298"/>
                  </a:lnTo>
                  <a:lnTo>
                    <a:pt x="12" y="225"/>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07" name="Freeform 7"/>
            <p:cNvSpPr/>
            <p:nvPr/>
          </p:nvSpPr>
          <p:spPr bwMode="auto">
            <a:xfrm>
              <a:off x="3806825" y="1216025"/>
              <a:ext cx="600075" cy="569913"/>
            </a:xfrm>
            <a:custGeom>
              <a:gdLst>
                <a:gd fmla="*/ 236 w 378" name="T0"/>
                <a:gd fmla="*/ 0 h 359" name="T1"/>
                <a:gd fmla="*/ 236 w 378" name="T2"/>
                <a:gd fmla="*/ 19 h 359" name="T3"/>
                <a:gd fmla="*/ 359 w 378" name="T4"/>
                <a:gd fmla="*/ 19 h 359" name="T5"/>
                <a:gd fmla="*/ 359 w 378" name="T6"/>
                <a:gd fmla="*/ 341 h 359" name="T7"/>
                <a:gd fmla="*/ 19 w 378" name="T8"/>
                <a:gd fmla="*/ 341 h 359" name="T9"/>
                <a:gd fmla="*/ 19 w 378" name="T10"/>
                <a:gd fmla="*/ 19 h 359" name="T11"/>
                <a:gd fmla="*/ 141 w 378" name="T12"/>
                <a:gd fmla="*/ 19 h 359" name="T13"/>
                <a:gd fmla="*/ 141 w 378" name="T14"/>
                <a:gd fmla="*/ 0 h 359" name="T15"/>
                <a:gd fmla="*/ 0 w 378" name="T16"/>
                <a:gd fmla="*/ 0 h 359" name="T17"/>
                <a:gd fmla="*/ 0 w 378" name="T18"/>
                <a:gd fmla="*/ 359 h 359" name="T19"/>
                <a:gd fmla="*/ 378 w 378" name="T20"/>
                <a:gd fmla="*/ 359 h 359" name="T21"/>
                <a:gd fmla="*/ 378 w 378" name="T22"/>
                <a:gd fmla="*/ 0 h 359" name="T23"/>
                <a:gd fmla="*/ 236 w 378" name="T24"/>
                <a:gd fmla="*/ 0 h 35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59" w="378">
                  <a:moveTo>
                    <a:pt x="236" y="0"/>
                  </a:moveTo>
                  <a:lnTo>
                    <a:pt x="236" y="19"/>
                  </a:lnTo>
                  <a:lnTo>
                    <a:pt x="359" y="19"/>
                  </a:lnTo>
                  <a:lnTo>
                    <a:pt x="359" y="341"/>
                  </a:lnTo>
                  <a:lnTo>
                    <a:pt x="19" y="341"/>
                  </a:lnTo>
                  <a:lnTo>
                    <a:pt x="19" y="19"/>
                  </a:lnTo>
                  <a:lnTo>
                    <a:pt x="141" y="19"/>
                  </a:lnTo>
                  <a:lnTo>
                    <a:pt x="141" y="0"/>
                  </a:lnTo>
                  <a:lnTo>
                    <a:pt x="0" y="0"/>
                  </a:lnTo>
                  <a:lnTo>
                    <a:pt x="0" y="359"/>
                  </a:lnTo>
                  <a:lnTo>
                    <a:pt x="378" y="359"/>
                  </a:lnTo>
                  <a:lnTo>
                    <a:pt x="378" y="0"/>
                  </a:lnTo>
                  <a:lnTo>
                    <a:pt x="236" y="0"/>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grpSp>
      <p:grpSp>
        <p:nvGrpSpPr>
          <p:cNvPr id="108" name="组合 107"/>
          <p:cNvGrpSpPr/>
          <p:nvPr/>
        </p:nvGrpSpPr>
        <p:grpSpPr>
          <a:xfrm>
            <a:off x="5777727" y="1058432"/>
            <a:ext cx="574395" cy="691400"/>
            <a:chOff x="5157788" y="1049338"/>
            <a:chExt cx="600075" cy="722312"/>
          </a:xfrm>
          <a:solidFill>
            <a:srgbClr val="157E9F"/>
          </a:solidFill>
        </p:grpSpPr>
        <p:sp>
          <p:nvSpPr>
            <p:cNvPr id="109" name="Freeform 8"/>
            <p:cNvSpPr/>
            <p:nvPr/>
          </p:nvSpPr>
          <p:spPr bwMode="auto">
            <a:xfrm>
              <a:off x="5307013" y="1238250"/>
              <a:ext cx="304800" cy="533400"/>
            </a:xfrm>
            <a:custGeom>
              <a:gdLst>
                <a:gd fmla="*/ 178 w 192" name="T0"/>
                <a:gd fmla="*/ 111 h 336" name="T1"/>
                <a:gd fmla="*/ 192 w 192" name="T2"/>
                <a:gd fmla="*/ 97 h 336" name="T3"/>
                <a:gd fmla="*/ 95 w 192" name="T4"/>
                <a:gd fmla="*/ 0 h 336" name="T5"/>
                <a:gd fmla="*/ 0 w 192" name="T6"/>
                <a:gd fmla="*/ 97 h 336" name="T7"/>
                <a:gd fmla="*/ 12 w 192" name="T8"/>
                <a:gd fmla="*/ 111 h 336" name="T9"/>
                <a:gd fmla="*/ 86 w 192" name="T10"/>
                <a:gd fmla="*/ 38 h 336" name="T11"/>
                <a:gd fmla="*/ 86 w 192" name="T12"/>
                <a:gd fmla="*/ 336 h 336" name="T13"/>
                <a:gd fmla="*/ 105 w 192" name="T14"/>
                <a:gd fmla="*/ 336 h 336" name="T15"/>
                <a:gd fmla="*/ 105 w 192" name="T16"/>
                <a:gd fmla="*/ 38 h 336" name="T17"/>
                <a:gd fmla="*/ 178 w 192" name="T18"/>
                <a:gd fmla="*/ 111 h 33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36" w="192">
                  <a:moveTo>
                    <a:pt x="178" y="111"/>
                  </a:moveTo>
                  <a:lnTo>
                    <a:pt x="192" y="97"/>
                  </a:lnTo>
                  <a:lnTo>
                    <a:pt x="95" y="0"/>
                  </a:lnTo>
                  <a:lnTo>
                    <a:pt x="0" y="97"/>
                  </a:lnTo>
                  <a:lnTo>
                    <a:pt x="12" y="111"/>
                  </a:lnTo>
                  <a:lnTo>
                    <a:pt x="86" y="38"/>
                  </a:lnTo>
                  <a:lnTo>
                    <a:pt x="86" y="336"/>
                  </a:lnTo>
                  <a:lnTo>
                    <a:pt x="105" y="336"/>
                  </a:lnTo>
                  <a:lnTo>
                    <a:pt x="105" y="38"/>
                  </a:lnTo>
                  <a:lnTo>
                    <a:pt x="178" y="111"/>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10" name="Freeform 9"/>
            <p:cNvSpPr/>
            <p:nvPr/>
          </p:nvSpPr>
          <p:spPr bwMode="auto">
            <a:xfrm>
              <a:off x="5157788" y="1049338"/>
              <a:ext cx="600075" cy="571500"/>
            </a:xfrm>
            <a:custGeom>
              <a:gdLst>
                <a:gd fmla="*/ 142 w 378" name="T0"/>
                <a:gd fmla="*/ 360 h 360" name="T1"/>
                <a:gd fmla="*/ 142 w 378" name="T2"/>
                <a:gd fmla="*/ 341 h 360" name="T3"/>
                <a:gd fmla="*/ 19 w 378" name="T4"/>
                <a:gd fmla="*/ 341 h 360" name="T5"/>
                <a:gd fmla="*/ 19 w 378" name="T6"/>
                <a:gd fmla="*/ 19 h 360" name="T7"/>
                <a:gd fmla="*/ 359 w 378" name="T8"/>
                <a:gd fmla="*/ 19 h 360" name="T9"/>
                <a:gd fmla="*/ 359 w 378" name="T10"/>
                <a:gd fmla="*/ 341 h 360" name="T11"/>
                <a:gd fmla="*/ 236 w 378" name="T12"/>
                <a:gd fmla="*/ 341 h 360" name="T13"/>
                <a:gd fmla="*/ 236 w 378" name="T14"/>
                <a:gd fmla="*/ 360 h 360" name="T15"/>
                <a:gd fmla="*/ 378 w 378" name="T16"/>
                <a:gd fmla="*/ 360 h 360" name="T17"/>
                <a:gd fmla="*/ 378 w 378" name="T18"/>
                <a:gd fmla="*/ 0 h 360" name="T19"/>
                <a:gd fmla="*/ 0 w 378" name="T20"/>
                <a:gd fmla="*/ 0 h 360" name="T21"/>
                <a:gd fmla="*/ 0 w 378" name="T22"/>
                <a:gd fmla="*/ 360 h 360" name="T23"/>
                <a:gd fmla="*/ 142 w 378" name="T24"/>
                <a:gd fmla="*/ 360 h 36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60" w="378">
                  <a:moveTo>
                    <a:pt x="142" y="360"/>
                  </a:moveTo>
                  <a:lnTo>
                    <a:pt x="142" y="341"/>
                  </a:lnTo>
                  <a:lnTo>
                    <a:pt x="19" y="341"/>
                  </a:lnTo>
                  <a:lnTo>
                    <a:pt x="19" y="19"/>
                  </a:lnTo>
                  <a:lnTo>
                    <a:pt x="359" y="19"/>
                  </a:lnTo>
                  <a:lnTo>
                    <a:pt x="359" y="341"/>
                  </a:lnTo>
                  <a:lnTo>
                    <a:pt x="236" y="341"/>
                  </a:lnTo>
                  <a:lnTo>
                    <a:pt x="236" y="360"/>
                  </a:lnTo>
                  <a:lnTo>
                    <a:pt x="378" y="360"/>
                  </a:lnTo>
                  <a:lnTo>
                    <a:pt x="378" y="0"/>
                  </a:lnTo>
                  <a:lnTo>
                    <a:pt x="0" y="0"/>
                  </a:lnTo>
                  <a:lnTo>
                    <a:pt x="0" y="360"/>
                  </a:lnTo>
                  <a:lnTo>
                    <a:pt x="142" y="360"/>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grpSp>
      <p:sp>
        <p:nvSpPr>
          <p:cNvPr id="111" name="Freeform 10"/>
          <p:cNvSpPr>
            <a:spLocks noEditPoints="1"/>
          </p:cNvSpPr>
          <p:nvPr/>
        </p:nvSpPr>
        <p:spPr bwMode="auto">
          <a:xfrm>
            <a:off x="9561976" y="2343332"/>
            <a:ext cx="774941" cy="735733"/>
          </a:xfrm>
          <a:custGeom>
            <a:gdLst>
              <a:gd fmla="*/ 328423 w 511" name="T0"/>
              <a:gd fmla="*/ 192452 h 483" name="T1"/>
              <a:gd fmla="*/ 266713 w 511" name="T2"/>
              <a:gd fmla="*/ 0 h 483" name="T3"/>
              <a:gd fmla="*/ 202911 w 511" name="T4"/>
              <a:gd fmla="*/ 192452 h 483" name="T5"/>
              <a:gd fmla="*/ 0 w 511" name="T6"/>
              <a:gd fmla="*/ 192452 h 483" name="T7"/>
              <a:gd fmla="*/ 163166 w 511" name="T8"/>
              <a:gd fmla="*/ 311688 h 483" name="T9"/>
              <a:gd fmla="*/ 101456 w 511" name="T10"/>
              <a:gd fmla="*/ 505186 h 483" name="T11"/>
              <a:gd fmla="*/ 266713 w 511" name="T12"/>
              <a:gd fmla="*/ 383858 h 483" name="T13"/>
              <a:gd fmla="*/ 429879 w 511" name="T14"/>
              <a:gd fmla="*/ 505186 h 483" name="T15"/>
              <a:gd fmla="*/ 368169 w 511" name="T16"/>
              <a:gd fmla="*/ 311688 h 483" name="T17"/>
              <a:gd fmla="*/ 534472 w 511" name="T18"/>
              <a:gd fmla="*/ 192452 h 483" name="T19"/>
              <a:gd fmla="*/ 328423 w 511" name="T20"/>
              <a:gd fmla="*/ 192452 h 483" name="T21"/>
              <a:gd fmla="*/ 348296 w 511" name="T22"/>
              <a:gd fmla="*/ 316918 h 483" name="T23"/>
              <a:gd fmla="*/ 393271 w 511" name="T24"/>
              <a:gd fmla="*/ 452889 h 483" name="T25"/>
              <a:gd fmla="*/ 277172 w 511" name="T26"/>
              <a:gd fmla="*/ 368169 h 483" name="T27"/>
              <a:gd fmla="*/ 266713 w 511" name="T28"/>
              <a:gd fmla="*/ 358755 h 483" name="T29"/>
              <a:gd fmla="*/ 254162 w 511" name="T30"/>
              <a:gd fmla="*/ 368169 h 483" name="T31"/>
              <a:gd fmla="*/ 138063 w 511" name="T32"/>
              <a:gd fmla="*/ 452889 h 483" name="T33"/>
              <a:gd fmla="*/ 183038 w 511" name="T34"/>
              <a:gd fmla="*/ 316918 h 483" name="T35"/>
              <a:gd fmla="*/ 188268 w 511" name="T36"/>
              <a:gd fmla="*/ 304367 h 483" name="T37"/>
              <a:gd fmla="*/ 175717 w 511" name="T38"/>
              <a:gd fmla="*/ 293907 h 483" name="T39"/>
              <a:gd fmla="*/ 59618 w 511" name="T40"/>
              <a:gd fmla="*/ 212325 h 483" name="T41"/>
              <a:gd fmla="*/ 202911 w 511" name="T42"/>
              <a:gd fmla="*/ 212325 h 483" name="T43"/>
              <a:gd fmla="*/ 217554 w 511" name="T44"/>
              <a:gd fmla="*/ 212325 h 483" name="T45"/>
              <a:gd fmla="*/ 222784 w 511" name="T46"/>
              <a:gd fmla="*/ 197681 h 483" name="T47"/>
              <a:gd fmla="*/ 266713 w 511" name="T48"/>
              <a:gd fmla="*/ 61710 h 483" name="T49"/>
              <a:gd fmla="*/ 308550 w 511" name="T50"/>
              <a:gd fmla="*/ 197681 h 483" name="T51"/>
              <a:gd fmla="*/ 313780 w 511" name="T52"/>
              <a:gd fmla="*/ 212325 h 483" name="T53"/>
              <a:gd fmla="*/ 328423 w 511" name="T54"/>
              <a:gd fmla="*/ 212325 h 483" name="T55"/>
              <a:gd fmla="*/ 472762 w 511" name="T56"/>
              <a:gd fmla="*/ 212325 h 483" name="T57"/>
              <a:gd fmla="*/ 355617 w 511" name="T58"/>
              <a:gd fmla="*/ 293907 h 483" name="T59"/>
              <a:gd fmla="*/ 344112 w 511" name="T60"/>
              <a:gd fmla="*/ 304367 h 483" name="T61"/>
              <a:gd fmla="*/ 348296 w 511" name="T62"/>
              <a:gd fmla="*/ 316918 h 483"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482" w="511">
                <a:moveTo>
                  <a:pt x="314" y="184"/>
                </a:moveTo>
                <a:lnTo>
                  <a:pt x="255" y="0"/>
                </a:lnTo>
                <a:lnTo>
                  <a:pt x="194" y="184"/>
                </a:lnTo>
                <a:lnTo>
                  <a:pt x="0" y="184"/>
                </a:lnTo>
                <a:lnTo>
                  <a:pt x="156" y="298"/>
                </a:lnTo>
                <a:lnTo>
                  <a:pt x="97" y="483"/>
                </a:lnTo>
                <a:lnTo>
                  <a:pt x="255" y="367"/>
                </a:lnTo>
                <a:lnTo>
                  <a:pt x="411" y="483"/>
                </a:lnTo>
                <a:lnTo>
                  <a:pt x="352" y="298"/>
                </a:lnTo>
                <a:lnTo>
                  <a:pt x="511" y="184"/>
                </a:lnTo>
                <a:lnTo>
                  <a:pt x="314" y="184"/>
                </a:lnTo>
                <a:close/>
                <a:moveTo>
                  <a:pt x="333" y="303"/>
                </a:moveTo>
                <a:lnTo>
                  <a:pt x="376" y="433"/>
                </a:lnTo>
                <a:lnTo>
                  <a:pt x="265" y="352"/>
                </a:lnTo>
                <a:lnTo>
                  <a:pt x="255" y="343"/>
                </a:lnTo>
                <a:lnTo>
                  <a:pt x="243" y="352"/>
                </a:lnTo>
                <a:lnTo>
                  <a:pt x="132" y="433"/>
                </a:lnTo>
                <a:lnTo>
                  <a:pt x="175" y="303"/>
                </a:lnTo>
                <a:lnTo>
                  <a:pt x="180" y="291"/>
                </a:lnTo>
                <a:lnTo>
                  <a:pt x="168" y="281"/>
                </a:lnTo>
                <a:lnTo>
                  <a:pt x="57" y="203"/>
                </a:lnTo>
                <a:lnTo>
                  <a:pt x="194" y="203"/>
                </a:lnTo>
                <a:lnTo>
                  <a:pt x="208" y="203"/>
                </a:lnTo>
                <a:lnTo>
                  <a:pt x="213" y="189"/>
                </a:lnTo>
                <a:lnTo>
                  <a:pt x="255" y="59"/>
                </a:lnTo>
                <a:lnTo>
                  <a:pt x="295" y="189"/>
                </a:lnTo>
                <a:lnTo>
                  <a:pt x="300" y="203"/>
                </a:lnTo>
                <a:lnTo>
                  <a:pt x="314" y="203"/>
                </a:lnTo>
                <a:lnTo>
                  <a:pt x="452" y="203"/>
                </a:lnTo>
                <a:lnTo>
                  <a:pt x="340" y="281"/>
                </a:lnTo>
                <a:lnTo>
                  <a:pt x="329" y="291"/>
                </a:lnTo>
                <a:lnTo>
                  <a:pt x="333" y="303"/>
                </a:lnTo>
                <a:close/>
              </a:path>
            </a:pathLst>
          </a:custGeom>
          <a:solidFill>
            <a:srgbClr val="157E9F"/>
          </a:solidFill>
          <a:ln>
            <a:noFill/>
          </a:ln>
          <a:extLst>
            <a:ext uri="{91240B29-F687-4F45-9708-019B960494DF}">
              <a14:hiddenLine w="9525">
                <a:solidFill>
                  <a:srgbClr val="000000"/>
                </a:solidFill>
                <a:round/>
              </a14:hiddenLine>
            </a:ext>
          </a:extLst>
        </p:spPr>
        <p:txBody>
          <a:bodyPr/>
          <a:lstStyle/>
          <a:p>
            <a:endParaRPr altLang="en-US" lang="zh-CN"/>
          </a:p>
        </p:txBody>
      </p:sp>
      <p:sp>
        <p:nvSpPr>
          <p:cNvPr id="112" name="Freeform 11"/>
          <p:cNvSpPr>
            <a:spLocks noEditPoints="1"/>
          </p:cNvSpPr>
          <p:nvPr/>
        </p:nvSpPr>
        <p:spPr bwMode="auto">
          <a:xfrm>
            <a:off x="6999597" y="1072522"/>
            <a:ext cx="719588" cy="664235"/>
          </a:xfrm>
          <a:custGeom>
            <a:gdLst>
              <a:gd fmla="*/ 455148 w 200" name="T0"/>
              <a:gd fmla="*/ 0 h 184" name="T1"/>
              <a:gd fmla="*/ 277047 w 200" name="T2"/>
              <a:gd fmla="*/ 0 h 184" name="T3"/>
              <a:gd fmla="*/ 247363 w 200" name="T4"/>
              <a:gd fmla="*/ 14870 h 184" name="T5"/>
              <a:gd fmla="*/ 217679 w 200" name="T6"/>
              <a:gd fmla="*/ 0 h 184" name="T7"/>
              <a:gd fmla="*/ 39578 w 200" name="T8"/>
              <a:gd fmla="*/ 0 h 184" name="T9"/>
              <a:gd fmla="*/ 0 w 200" name="T10"/>
              <a:gd fmla="*/ 39654 h 184" name="T11"/>
              <a:gd fmla="*/ 0 w 200" name="T12"/>
              <a:gd fmla="*/ 376717 h 184" name="T13"/>
              <a:gd fmla="*/ 39578 w 200" name="T14"/>
              <a:gd fmla="*/ 416372 h 184" name="T15"/>
              <a:gd fmla="*/ 217679 w 200" name="T16"/>
              <a:gd fmla="*/ 416372 h 184" name="T17"/>
              <a:gd fmla="*/ 220153 w 200" name="T18"/>
              <a:gd fmla="*/ 416372 h 184" name="T19"/>
              <a:gd fmla="*/ 237468 w 200" name="T20"/>
              <a:gd fmla="*/ 436199 h 184" name="T21"/>
              <a:gd fmla="*/ 237468 w 200" name="T22"/>
              <a:gd fmla="*/ 456026 h 184" name="T23"/>
              <a:gd fmla="*/ 257258 w 200" name="T24"/>
              <a:gd fmla="*/ 456026 h 184" name="T25"/>
              <a:gd fmla="*/ 257258 w 200" name="T26"/>
              <a:gd fmla="*/ 446112 h 184" name="T27"/>
              <a:gd fmla="*/ 259731 w 200" name="T28"/>
              <a:gd fmla="*/ 446112 h 184" name="T29"/>
              <a:gd fmla="*/ 259731 w 200" name="T30"/>
              <a:gd fmla="*/ 436199 h 184" name="T31"/>
              <a:gd fmla="*/ 277047 w 200" name="T32"/>
              <a:gd fmla="*/ 416372 h 184" name="T33"/>
              <a:gd fmla="*/ 277047 w 200" name="T34"/>
              <a:gd fmla="*/ 416372 h 184" name="T35"/>
              <a:gd fmla="*/ 455148 w 200" name="T36"/>
              <a:gd fmla="*/ 416372 h 184" name="T37"/>
              <a:gd fmla="*/ 494726 w 200" name="T38"/>
              <a:gd fmla="*/ 376717 h 184" name="T39"/>
              <a:gd fmla="*/ 494726 w 200" name="T40"/>
              <a:gd fmla="*/ 39654 h 184" name="T41"/>
              <a:gd fmla="*/ 455148 w 200" name="T42"/>
              <a:gd fmla="*/ 0 h 184" name="T43"/>
              <a:gd fmla="*/ 19789 w 200" name="T44"/>
              <a:gd fmla="*/ 376717 h 184" name="T45"/>
              <a:gd fmla="*/ 19789 w 200" name="T46"/>
              <a:gd fmla="*/ 39654 h 184" name="T47"/>
              <a:gd fmla="*/ 39578 w 200" name="T48"/>
              <a:gd fmla="*/ 19827 h 184" name="T49"/>
              <a:gd fmla="*/ 217679 w 200" name="T50"/>
              <a:gd fmla="*/ 19827 h 184" name="T51"/>
              <a:gd fmla="*/ 237468 w 200" name="T52"/>
              <a:gd fmla="*/ 39654 h 184" name="T53"/>
              <a:gd fmla="*/ 237468 w 200" name="T54"/>
              <a:gd fmla="*/ 376717 h 184" name="T55"/>
              <a:gd fmla="*/ 217679 w 200" name="T56"/>
              <a:gd fmla="*/ 396544 h 184" name="T57"/>
              <a:gd fmla="*/ 39578 w 200" name="T58"/>
              <a:gd fmla="*/ 396544 h 184" name="T59"/>
              <a:gd fmla="*/ 19789 w 200" name="T60"/>
              <a:gd fmla="*/ 376717 h 184" name="T61"/>
              <a:gd fmla="*/ 474937 w 200" name="T62"/>
              <a:gd fmla="*/ 376717 h 184" name="T63"/>
              <a:gd fmla="*/ 455148 w 200" name="T64"/>
              <a:gd fmla="*/ 396544 h 184" name="T65"/>
              <a:gd fmla="*/ 277047 w 200" name="T66"/>
              <a:gd fmla="*/ 396544 h 184" name="T67"/>
              <a:gd fmla="*/ 257258 w 200" name="T68"/>
              <a:gd fmla="*/ 376717 h 184" name="T69"/>
              <a:gd fmla="*/ 257258 w 200" name="T70"/>
              <a:gd fmla="*/ 369282 h 184" name="T71"/>
              <a:gd fmla="*/ 257258 w 200" name="T72"/>
              <a:gd fmla="*/ 39654 h 184" name="T73"/>
              <a:gd fmla="*/ 277047 w 200" name="T74"/>
              <a:gd fmla="*/ 19827 h 184" name="T75"/>
              <a:gd fmla="*/ 455148 w 200" name="T76"/>
              <a:gd fmla="*/ 19827 h 184" name="T77"/>
              <a:gd fmla="*/ 474937 w 200" name="T78"/>
              <a:gd fmla="*/ 39654 h 184" name="T79"/>
              <a:gd fmla="*/ 474937 w 200" name="T80"/>
              <a:gd fmla="*/ 376717 h 184"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184" w="200">
                <a:moveTo>
                  <a:pt x="184" y="0"/>
                </a:moveTo>
                <a:cubicBezTo>
                  <a:pt x="112" y="0"/>
                  <a:pt x="112" y="0"/>
                  <a:pt x="112" y="0"/>
                </a:cubicBezTo>
                <a:cubicBezTo>
                  <a:pt x="108" y="0"/>
                  <a:pt x="103" y="3"/>
                  <a:pt x="100" y="6"/>
                </a:cubicBezTo>
                <a:cubicBezTo>
                  <a:pt x="98" y="3"/>
                  <a:pt x="93" y="0"/>
                  <a:pt x="88" y="0"/>
                </a:cubicBezTo>
                <a:cubicBezTo>
                  <a:pt x="16" y="0"/>
                  <a:pt x="16" y="0"/>
                  <a:pt x="16" y="0"/>
                </a:cubicBezTo>
                <a:cubicBezTo>
                  <a:pt x="8" y="0"/>
                  <a:pt x="0" y="8"/>
                  <a:pt x="0" y="16"/>
                </a:cubicBezTo>
                <a:cubicBezTo>
                  <a:pt x="0" y="152"/>
                  <a:pt x="0" y="152"/>
                  <a:pt x="0" y="152"/>
                </a:cubicBezTo>
                <a:cubicBezTo>
                  <a:pt x="0" y="161"/>
                  <a:pt x="8" y="168"/>
                  <a:pt x="16" y="168"/>
                </a:cubicBezTo>
                <a:cubicBezTo>
                  <a:pt x="88" y="168"/>
                  <a:pt x="88" y="168"/>
                  <a:pt x="88" y="168"/>
                </a:cubicBezTo>
                <a:cubicBezTo>
                  <a:pt x="89" y="168"/>
                  <a:pt x="89" y="168"/>
                  <a:pt x="89" y="168"/>
                </a:cubicBezTo>
                <a:cubicBezTo>
                  <a:pt x="93" y="168"/>
                  <a:pt x="96" y="172"/>
                  <a:pt x="96" y="176"/>
                </a:cubicBezTo>
                <a:cubicBezTo>
                  <a:pt x="96" y="184"/>
                  <a:pt x="96" y="184"/>
                  <a:pt x="96" y="184"/>
                </a:cubicBezTo>
                <a:cubicBezTo>
                  <a:pt x="104" y="184"/>
                  <a:pt x="104" y="184"/>
                  <a:pt x="104" y="184"/>
                </a:cubicBezTo>
                <a:cubicBezTo>
                  <a:pt x="104" y="180"/>
                  <a:pt x="104" y="180"/>
                  <a:pt x="104" y="180"/>
                </a:cubicBezTo>
                <a:cubicBezTo>
                  <a:pt x="105" y="180"/>
                  <a:pt x="105" y="180"/>
                  <a:pt x="105" y="180"/>
                </a:cubicBezTo>
                <a:cubicBezTo>
                  <a:pt x="105" y="176"/>
                  <a:pt x="105" y="176"/>
                  <a:pt x="105" y="176"/>
                </a:cubicBezTo>
                <a:cubicBezTo>
                  <a:pt x="105" y="172"/>
                  <a:pt x="108" y="169"/>
                  <a:pt x="112" y="168"/>
                </a:cubicBezTo>
                <a:cubicBezTo>
                  <a:pt x="112" y="168"/>
                  <a:pt x="112" y="168"/>
                  <a:pt x="112" y="168"/>
                </a:cubicBezTo>
                <a:cubicBezTo>
                  <a:pt x="184" y="168"/>
                  <a:pt x="184" y="168"/>
                  <a:pt x="184" y="168"/>
                </a:cubicBezTo>
                <a:cubicBezTo>
                  <a:pt x="193" y="168"/>
                  <a:pt x="200" y="161"/>
                  <a:pt x="200" y="152"/>
                </a:cubicBezTo>
                <a:cubicBezTo>
                  <a:pt x="200" y="16"/>
                  <a:pt x="200" y="16"/>
                  <a:pt x="200" y="16"/>
                </a:cubicBezTo>
                <a:cubicBezTo>
                  <a:pt x="200" y="8"/>
                  <a:pt x="193" y="0"/>
                  <a:pt x="184" y="0"/>
                </a:cubicBezTo>
                <a:close/>
                <a:moveTo>
                  <a:pt x="8" y="152"/>
                </a:moveTo>
                <a:cubicBezTo>
                  <a:pt x="8" y="16"/>
                  <a:pt x="8" y="16"/>
                  <a:pt x="8" y="16"/>
                </a:cubicBezTo>
                <a:cubicBezTo>
                  <a:pt x="8" y="12"/>
                  <a:pt x="12" y="8"/>
                  <a:pt x="16" y="8"/>
                </a:cubicBezTo>
                <a:cubicBezTo>
                  <a:pt x="88" y="8"/>
                  <a:pt x="88" y="8"/>
                  <a:pt x="88" y="8"/>
                </a:cubicBezTo>
                <a:cubicBezTo>
                  <a:pt x="93" y="8"/>
                  <a:pt x="96" y="12"/>
                  <a:pt x="96" y="16"/>
                </a:cubicBezTo>
                <a:cubicBezTo>
                  <a:pt x="96" y="152"/>
                  <a:pt x="96" y="152"/>
                  <a:pt x="96" y="152"/>
                </a:cubicBezTo>
                <a:cubicBezTo>
                  <a:pt x="96" y="157"/>
                  <a:pt x="93" y="160"/>
                  <a:pt x="88" y="160"/>
                </a:cubicBezTo>
                <a:cubicBezTo>
                  <a:pt x="16" y="160"/>
                  <a:pt x="16" y="160"/>
                  <a:pt x="16" y="160"/>
                </a:cubicBezTo>
                <a:cubicBezTo>
                  <a:pt x="12" y="160"/>
                  <a:pt x="8" y="157"/>
                  <a:pt x="8" y="152"/>
                </a:cubicBezTo>
                <a:close/>
                <a:moveTo>
                  <a:pt x="192" y="152"/>
                </a:moveTo>
                <a:cubicBezTo>
                  <a:pt x="192" y="157"/>
                  <a:pt x="189" y="160"/>
                  <a:pt x="184" y="160"/>
                </a:cubicBezTo>
                <a:cubicBezTo>
                  <a:pt x="112" y="160"/>
                  <a:pt x="112" y="160"/>
                  <a:pt x="112" y="160"/>
                </a:cubicBezTo>
                <a:cubicBezTo>
                  <a:pt x="108" y="160"/>
                  <a:pt x="104" y="157"/>
                  <a:pt x="104" y="152"/>
                </a:cubicBezTo>
                <a:cubicBezTo>
                  <a:pt x="104" y="149"/>
                  <a:pt x="104" y="149"/>
                  <a:pt x="104" y="149"/>
                </a:cubicBezTo>
                <a:cubicBezTo>
                  <a:pt x="104" y="16"/>
                  <a:pt x="104" y="16"/>
                  <a:pt x="104" y="16"/>
                </a:cubicBezTo>
                <a:cubicBezTo>
                  <a:pt x="104" y="12"/>
                  <a:pt x="108" y="8"/>
                  <a:pt x="112" y="8"/>
                </a:cubicBezTo>
                <a:cubicBezTo>
                  <a:pt x="184" y="8"/>
                  <a:pt x="184" y="8"/>
                  <a:pt x="184" y="8"/>
                </a:cubicBezTo>
                <a:cubicBezTo>
                  <a:pt x="189" y="8"/>
                  <a:pt x="192" y="12"/>
                  <a:pt x="192" y="16"/>
                </a:cubicBezTo>
                <a:lnTo>
                  <a:pt x="192" y="152"/>
                </a:lnTo>
                <a:close/>
              </a:path>
            </a:pathLst>
          </a:custGeom>
          <a:solidFill>
            <a:srgbClr val="157E9F"/>
          </a:solidFill>
          <a:ln>
            <a:noFill/>
          </a:ln>
          <a:extLst>
            <a:ext uri="{91240B29-F687-4F45-9708-019B960494DF}">
              <a14:hiddenLine w="9525">
                <a:solidFill>
                  <a:srgbClr val="000000"/>
                </a:solidFill>
                <a:round/>
              </a14:hiddenLine>
            </a:ext>
          </a:extLst>
        </p:spPr>
        <p:txBody>
          <a:bodyPr/>
          <a:lstStyle/>
          <a:p>
            <a:endParaRPr altLang="en-US" lang="zh-CN"/>
          </a:p>
        </p:txBody>
      </p:sp>
      <p:grpSp>
        <p:nvGrpSpPr>
          <p:cNvPr id="113" name="组合 112"/>
          <p:cNvGrpSpPr/>
          <p:nvPr/>
        </p:nvGrpSpPr>
        <p:grpSpPr>
          <a:xfrm>
            <a:off x="6928037" y="2454910"/>
            <a:ext cx="861594" cy="518172"/>
            <a:chOff x="6359525" y="2508250"/>
            <a:chExt cx="900113" cy="541338"/>
          </a:xfrm>
          <a:solidFill>
            <a:srgbClr val="157E9F"/>
          </a:solidFill>
        </p:grpSpPr>
        <p:sp>
          <p:nvSpPr>
            <p:cNvPr id="114" name="Freeform 12"/>
            <p:cNvSpPr>
              <a:spLocks noEditPoints="1"/>
            </p:cNvSpPr>
            <p:nvPr/>
          </p:nvSpPr>
          <p:spPr bwMode="auto">
            <a:xfrm>
              <a:off x="6359525" y="2508250"/>
              <a:ext cx="900113" cy="541338"/>
            </a:xfrm>
            <a:custGeom>
              <a:gdLst>
                <a:gd fmla="*/ 120 w 240" name="T0"/>
                <a:gd fmla="*/ 0 h 144" name="T1"/>
                <a:gd fmla="*/ 0 w 240" name="T2"/>
                <a:gd fmla="*/ 72 h 144" name="T3"/>
                <a:gd fmla="*/ 120 w 240" name="T4"/>
                <a:gd fmla="*/ 144 h 144" name="T5"/>
                <a:gd fmla="*/ 240 w 240" name="T6"/>
                <a:gd fmla="*/ 73 h 144" name="T7"/>
                <a:gd fmla="*/ 120 w 240" name="T8"/>
                <a:gd fmla="*/ 0 h 144" name="T9"/>
                <a:gd fmla="*/ 120 w 240" name="T10"/>
                <a:gd fmla="*/ 136 h 144" name="T11"/>
                <a:gd fmla="*/ 11 w 240" name="T12"/>
                <a:gd fmla="*/ 72 h 144" name="T13"/>
                <a:gd fmla="*/ 120 w 240" name="T14"/>
                <a:gd fmla="*/ 8 h 144" name="T15"/>
                <a:gd fmla="*/ 230 w 240" name="T16"/>
                <a:gd fmla="*/ 73 h 144" name="T17"/>
                <a:gd fmla="*/ 120 w 240" name="T18"/>
                <a:gd fmla="*/ 136 h 14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4" w="240">
                  <a:moveTo>
                    <a:pt x="120" y="0"/>
                  </a:moveTo>
                  <a:cubicBezTo>
                    <a:pt x="77" y="0"/>
                    <a:pt x="42" y="28"/>
                    <a:pt x="0" y="72"/>
                  </a:cubicBezTo>
                  <a:cubicBezTo>
                    <a:pt x="37" y="110"/>
                    <a:pt x="67" y="144"/>
                    <a:pt x="120" y="144"/>
                  </a:cubicBezTo>
                  <a:cubicBezTo>
                    <a:pt x="174" y="144"/>
                    <a:pt x="213" y="101"/>
                    <a:pt x="240" y="73"/>
                  </a:cubicBezTo>
                  <a:cubicBezTo>
                    <a:pt x="213" y="40"/>
                    <a:pt x="173" y="0"/>
                    <a:pt x="120" y="0"/>
                  </a:cubicBezTo>
                  <a:close/>
                  <a:moveTo>
                    <a:pt x="120" y="136"/>
                  </a:moveTo>
                  <a:cubicBezTo>
                    <a:pt x="73" y="136"/>
                    <a:pt x="44" y="107"/>
                    <a:pt x="11" y="72"/>
                  </a:cubicBezTo>
                  <a:cubicBezTo>
                    <a:pt x="50" y="31"/>
                    <a:pt x="81" y="8"/>
                    <a:pt x="120" y="8"/>
                  </a:cubicBezTo>
                  <a:cubicBezTo>
                    <a:pt x="167" y="8"/>
                    <a:pt x="203" y="41"/>
                    <a:pt x="230" y="73"/>
                  </a:cubicBezTo>
                  <a:cubicBezTo>
                    <a:pt x="203" y="100"/>
                    <a:pt x="167" y="136"/>
                    <a:pt x="120" y="136"/>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15" name="Freeform 13"/>
            <p:cNvSpPr>
              <a:spLocks noEditPoints="1"/>
            </p:cNvSpPr>
            <p:nvPr/>
          </p:nvSpPr>
          <p:spPr bwMode="auto">
            <a:xfrm>
              <a:off x="6629400" y="2598738"/>
              <a:ext cx="360363" cy="360363"/>
            </a:xfrm>
            <a:custGeom>
              <a:gdLst>
                <a:gd fmla="*/ 48 w 96" name="T0"/>
                <a:gd fmla="*/ 0 h 96" name="T1"/>
                <a:gd fmla="*/ 0 w 96" name="T2"/>
                <a:gd fmla="*/ 48 h 96" name="T3"/>
                <a:gd fmla="*/ 48 w 96" name="T4"/>
                <a:gd fmla="*/ 96 h 96" name="T5"/>
                <a:gd fmla="*/ 96 w 96" name="T6"/>
                <a:gd fmla="*/ 48 h 96" name="T7"/>
                <a:gd fmla="*/ 48 w 96" name="T8"/>
                <a:gd fmla="*/ 0 h 96" name="T9"/>
                <a:gd fmla="*/ 48 w 96" name="T10"/>
                <a:gd fmla="*/ 88 h 96" name="T11"/>
                <a:gd fmla="*/ 8 w 96" name="T12"/>
                <a:gd fmla="*/ 48 h 96" name="T13"/>
                <a:gd fmla="*/ 48 w 96" name="T14"/>
                <a:gd fmla="*/ 8 h 96" name="T15"/>
                <a:gd fmla="*/ 88 w 96" name="T16"/>
                <a:gd fmla="*/ 48 h 96" name="T17"/>
                <a:gd fmla="*/ 48 w 96" name="T18"/>
                <a:gd fmla="*/ 88 h 9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6" w="96">
                  <a:moveTo>
                    <a:pt x="48" y="0"/>
                  </a:moveTo>
                  <a:cubicBezTo>
                    <a:pt x="22" y="0"/>
                    <a:pt x="0" y="22"/>
                    <a:pt x="0" y="48"/>
                  </a:cubicBezTo>
                  <a:cubicBezTo>
                    <a:pt x="0" y="75"/>
                    <a:pt x="22" y="96"/>
                    <a:pt x="48" y="96"/>
                  </a:cubicBezTo>
                  <a:cubicBezTo>
                    <a:pt x="75" y="96"/>
                    <a:pt x="96" y="75"/>
                    <a:pt x="96" y="48"/>
                  </a:cubicBezTo>
                  <a:cubicBezTo>
                    <a:pt x="96" y="22"/>
                    <a:pt x="75" y="0"/>
                    <a:pt x="48" y="0"/>
                  </a:cubicBezTo>
                  <a:close/>
                  <a:moveTo>
                    <a:pt x="48" y="88"/>
                  </a:moveTo>
                  <a:cubicBezTo>
                    <a:pt x="26" y="88"/>
                    <a:pt x="8" y="70"/>
                    <a:pt x="8" y="48"/>
                  </a:cubicBezTo>
                  <a:cubicBezTo>
                    <a:pt x="8" y="26"/>
                    <a:pt x="26" y="8"/>
                    <a:pt x="48" y="8"/>
                  </a:cubicBezTo>
                  <a:cubicBezTo>
                    <a:pt x="70" y="8"/>
                    <a:pt x="88" y="26"/>
                    <a:pt x="88" y="48"/>
                  </a:cubicBezTo>
                  <a:cubicBezTo>
                    <a:pt x="88" y="70"/>
                    <a:pt x="70" y="88"/>
                    <a:pt x="48" y="88"/>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16" name="Freeform 14"/>
            <p:cNvSpPr>
              <a:spLocks noEditPoints="1"/>
            </p:cNvSpPr>
            <p:nvPr/>
          </p:nvSpPr>
          <p:spPr bwMode="auto">
            <a:xfrm>
              <a:off x="6704013" y="2673350"/>
              <a:ext cx="211138" cy="211138"/>
            </a:xfrm>
            <a:custGeom>
              <a:gdLst>
                <a:gd fmla="*/ 28 w 56" name="T0"/>
                <a:gd fmla="*/ 0 h 56" name="T1"/>
                <a:gd fmla="*/ 0 w 56" name="T2"/>
                <a:gd fmla="*/ 28 h 56" name="T3"/>
                <a:gd fmla="*/ 28 w 56" name="T4"/>
                <a:gd fmla="*/ 56 h 56" name="T5"/>
                <a:gd fmla="*/ 56 w 56" name="T6"/>
                <a:gd fmla="*/ 28 h 56" name="T7"/>
                <a:gd fmla="*/ 28 w 56" name="T8"/>
                <a:gd fmla="*/ 0 h 56" name="T9"/>
                <a:gd fmla="*/ 28 w 56" name="T10"/>
                <a:gd fmla="*/ 48 h 56" name="T11"/>
                <a:gd fmla="*/ 8 w 56" name="T12"/>
                <a:gd fmla="*/ 28 h 56" name="T13"/>
                <a:gd fmla="*/ 28 w 56" name="T14"/>
                <a:gd fmla="*/ 8 h 56" name="T15"/>
                <a:gd fmla="*/ 48 w 56" name="T16"/>
                <a:gd fmla="*/ 28 h 56" name="T17"/>
                <a:gd fmla="*/ 28 w 56" name="T18"/>
                <a:gd fmla="*/ 48 h 5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6" w="56">
                  <a:moveTo>
                    <a:pt x="28" y="0"/>
                  </a:moveTo>
                  <a:cubicBezTo>
                    <a:pt x="13" y="0"/>
                    <a:pt x="0" y="13"/>
                    <a:pt x="0" y="28"/>
                  </a:cubicBezTo>
                  <a:cubicBezTo>
                    <a:pt x="0" y="44"/>
                    <a:pt x="13" y="56"/>
                    <a:pt x="28" y="56"/>
                  </a:cubicBezTo>
                  <a:cubicBezTo>
                    <a:pt x="44" y="56"/>
                    <a:pt x="56" y="44"/>
                    <a:pt x="56" y="28"/>
                  </a:cubicBezTo>
                  <a:cubicBezTo>
                    <a:pt x="56" y="13"/>
                    <a:pt x="44" y="0"/>
                    <a:pt x="28" y="0"/>
                  </a:cubicBezTo>
                  <a:close/>
                  <a:moveTo>
                    <a:pt x="28" y="48"/>
                  </a:moveTo>
                  <a:cubicBezTo>
                    <a:pt x="17" y="48"/>
                    <a:pt x="8" y="39"/>
                    <a:pt x="8" y="28"/>
                  </a:cubicBezTo>
                  <a:cubicBezTo>
                    <a:pt x="8" y="17"/>
                    <a:pt x="17" y="8"/>
                    <a:pt x="28" y="8"/>
                  </a:cubicBezTo>
                  <a:cubicBezTo>
                    <a:pt x="39" y="8"/>
                    <a:pt x="48" y="17"/>
                    <a:pt x="48" y="28"/>
                  </a:cubicBezTo>
                  <a:cubicBezTo>
                    <a:pt x="48" y="39"/>
                    <a:pt x="39" y="48"/>
                    <a:pt x="28" y="48"/>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grpSp>
      <p:sp>
        <p:nvSpPr>
          <p:cNvPr id="117" name="Freeform 15"/>
          <p:cNvSpPr>
            <a:spLocks noEditPoints="1"/>
          </p:cNvSpPr>
          <p:nvPr/>
        </p:nvSpPr>
        <p:spPr bwMode="auto">
          <a:xfrm>
            <a:off x="1837936" y="2366396"/>
            <a:ext cx="691912" cy="689606"/>
          </a:xfrm>
          <a:custGeom>
            <a:gdLst>
              <a:gd fmla="*/ 237427 w 192" name="T0"/>
              <a:gd fmla="*/ 0 h 192" name="T1"/>
              <a:gd fmla="*/ 0 w 192" name="T2"/>
              <a:gd fmla="*/ 237427 h 192" name="T3"/>
              <a:gd fmla="*/ 237427 w 192" name="T4"/>
              <a:gd fmla="*/ 474853 h 192" name="T5"/>
              <a:gd fmla="*/ 474853 w 192" name="T6"/>
              <a:gd fmla="*/ 237427 h 192" name="T7"/>
              <a:gd fmla="*/ 237427 w 192" name="T8"/>
              <a:gd fmla="*/ 0 h 192" name="T9"/>
              <a:gd fmla="*/ 237427 w 192" name="T10"/>
              <a:gd fmla="*/ 19786 h 192" name="T11"/>
              <a:gd fmla="*/ 455067 w 192" name="T12"/>
              <a:gd fmla="*/ 237427 h 192" name="T13"/>
              <a:gd fmla="*/ 405604 w 192" name="T14"/>
              <a:gd fmla="*/ 375925 h 192" name="T15"/>
              <a:gd fmla="*/ 301730 w 192" name="T16"/>
              <a:gd fmla="*/ 338827 h 192" name="T17"/>
              <a:gd fmla="*/ 299256 w 192" name="T18"/>
              <a:gd fmla="*/ 326461 h 192" name="T19"/>
              <a:gd fmla="*/ 306676 w 192" name="T20"/>
              <a:gd fmla="*/ 299256 h 192" name="T21"/>
              <a:gd fmla="*/ 316569 w 192" name="T22"/>
              <a:gd fmla="*/ 264632 h 192" name="T23"/>
              <a:gd fmla="*/ 331408 w 192" name="T24"/>
              <a:gd fmla="*/ 227534 h 192" name="T25"/>
              <a:gd fmla="*/ 331408 w 192" name="T26"/>
              <a:gd fmla="*/ 195382 h 192" name="T27"/>
              <a:gd fmla="*/ 331408 w 192" name="T28"/>
              <a:gd fmla="*/ 192909 h 192" name="T29"/>
              <a:gd fmla="*/ 333881 w 192" name="T30"/>
              <a:gd fmla="*/ 148392 h 192" name="T31"/>
              <a:gd fmla="*/ 316569 w 192" name="T32"/>
              <a:gd fmla="*/ 89035 h 192" name="T33"/>
              <a:gd fmla="*/ 249792 w 192" name="T34"/>
              <a:gd fmla="*/ 59357 h 192" name="T35"/>
              <a:gd fmla="*/ 230007 w 192" name="T36"/>
              <a:gd fmla="*/ 59357 h 192" name="T37"/>
              <a:gd fmla="*/ 163231 w 192" name="T38"/>
              <a:gd fmla="*/ 89035 h 192" name="T39"/>
              <a:gd fmla="*/ 145918 w 192" name="T40"/>
              <a:gd fmla="*/ 148392 h 192" name="T41"/>
              <a:gd fmla="*/ 150865 w 192" name="T42"/>
              <a:gd fmla="*/ 192909 h 192" name="T43"/>
              <a:gd fmla="*/ 148392 w 192" name="T44"/>
              <a:gd fmla="*/ 195382 h 192" name="T45"/>
              <a:gd fmla="*/ 148392 w 192" name="T46"/>
              <a:gd fmla="*/ 227534 h 192" name="T47"/>
              <a:gd fmla="*/ 165704 w 192" name="T48"/>
              <a:gd fmla="*/ 264632 h 192" name="T49"/>
              <a:gd fmla="*/ 175597 w 192" name="T50"/>
              <a:gd fmla="*/ 299256 h 192" name="T51"/>
              <a:gd fmla="*/ 180543 w 192" name="T52"/>
              <a:gd fmla="*/ 326461 h 192" name="T53"/>
              <a:gd fmla="*/ 175597 w 192" name="T54"/>
              <a:gd fmla="*/ 338827 h 192" name="T55"/>
              <a:gd fmla="*/ 71723 w 192" name="T56"/>
              <a:gd fmla="*/ 375925 h 192" name="T57"/>
              <a:gd fmla="*/ 19786 w 192" name="T58"/>
              <a:gd fmla="*/ 237427 h 192" name="T59"/>
              <a:gd fmla="*/ 237427 w 192" name="T60"/>
              <a:gd fmla="*/ 19786 h 192" name="T61"/>
              <a:gd fmla="*/ 86562 w 192" name="T62"/>
              <a:gd fmla="*/ 393238 h 192" name="T63"/>
              <a:gd fmla="*/ 183016 w 192" name="T64"/>
              <a:gd fmla="*/ 358613 h 192" name="T65"/>
              <a:gd fmla="*/ 200329 w 192" name="T66"/>
              <a:gd fmla="*/ 326461 h 192" name="T67"/>
              <a:gd fmla="*/ 192909 w 192" name="T68"/>
              <a:gd fmla="*/ 291837 h 192" name="T69"/>
              <a:gd fmla="*/ 183016 w 192" name="T70"/>
              <a:gd fmla="*/ 259685 h 192" name="T71"/>
              <a:gd fmla="*/ 180543 w 192" name="T72"/>
              <a:gd fmla="*/ 252266 h 192" name="T73"/>
              <a:gd fmla="*/ 168177 w 192" name="T74"/>
              <a:gd fmla="*/ 222587 h 192" name="T75"/>
              <a:gd fmla="*/ 168177 w 192" name="T76"/>
              <a:gd fmla="*/ 202802 h 192" name="T77"/>
              <a:gd fmla="*/ 170650 w 192" name="T78"/>
              <a:gd fmla="*/ 197855 h 192" name="T79"/>
              <a:gd fmla="*/ 165704 w 192" name="T80"/>
              <a:gd fmla="*/ 145918 h 192" name="T81"/>
              <a:gd fmla="*/ 180543 w 192" name="T82"/>
              <a:gd fmla="*/ 101401 h 192" name="T83"/>
              <a:gd fmla="*/ 230007 w 192" name="T84"/>
              <a:gd fmla="*/ 79142 h 192" name="T85"/>
              <a:gd fmla="*/ 249792 w 192" name="T86"/>
              <a:gd fmla="*/ 79142 h 192" name="T87"/>
              <a:gd fmla="*/ 301730 w 192" name="T88"/>
              <a:gd fmla="*/ 101401 h 192" name="T89"/>
              <a:gd fmla="*/ 314095 w 192" name="T90"/>
              <a:gd fmla="*/ 145918 h 192" name="T91"/>
              <a:gd fmla="*/ 311622 w 192" name="T92"/>
              <a:gd fmla="*/ 197855 h 192" name="T93"/>
              <a:gd fmla="*/ 311622 w 192" name="T94"/>
              <a:gd fmla="*/ 202802 h 192" name="T95"/>
              <a:gd fmla="*/ 311622 w 192" name="T96"/>
              <a:gd fmla="*/ 222587 h 192" name="T97"/>
              <a:gd fmla="*/ 299256 w 192" name="T98"/>
              <a:gd fmla="*/ 252266 h 192" name="T99"/>
              <a:gd fmla="*/ 296783 w 192" name="T100"/>
              <a:gd fmla="*/ 259685 h 192" name="T101"/>
              <a:gd fmla="*/ 286890 w 192" name="T102"/>
              <a:gd fmla="*/ 291837 h 192" name="T103"/>
              <a:gd fmla="*/ 279471 w 192" name="T104"/>
              <a:gd fmla="*/ 326461 h 192" name="T105"/>
              <a:gd fmla="*/ 294310 w 192" name="T106"/>
              <a:gd fmla="*/ 358613 h 192" name="T107"/>
              <a:gd fmla="*/ 390764 w 192" name="T108"/>
              <a:gd fmla="*/ 390764 h 192" name="T109"/>
              <a:gd fmla="*/ 237427 w 192" name="T110"/>
              <a:gd fmla="*/ 455067 h 192" name="T111"/>
              <a:gd fmla="*/ 86562 w 192" name="T112"/>
              <a:gd fmla="*/ 393238 h 192"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192" w="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96" y="8"/>
                </a:moveTo>
                <a:cubicBezTo>
                  <a:pt x="145" y="8"/>
                  <a:pt x="184" y="47"/>
                  <a:pt x="184" y="96"/>
                </a:cubicBezTo>
                <a:cubicBezTo>
                  <a:pt x="184" y="117"/>
                  <a:pt x="177" y="137"/>
                  <a:pt x="164" y="152"/>
                </a:cubicBezTo>
                <a:cubicBezTo>
                  <a:pt x="155" y="148"/>
                  <a:pt x="135" y="141"/>
                  <a:pt x="122" y="137"/>
                </a:cubicBezTo>
                <a:cubicBezTo>
                  <a:pt x="121" y="137"/>
                  <a:pt x="121" y="137"/>
                  <a:pt x="121" y="132"/>
                </a:cubicBezTo>
                <a:cubicBezTo>
                  <a:pt x="121" y="128"/>
                  <a:pt x="122" y="125"/>
                  <a:pt x="124" y="121"/>
                </a:cubicBezTo>
                <a:cubicBezTo>
                  <a:pt x="125" y="118"/>
                  <a:pt x="127" y="112"/>
                  <a:pt x="128" y="107"/>
                </a:cubicBezTo>
                <a:cubicBezTo>
                  <a:pt x="130" y="105"/>
                  <a:pt x="132" y="100"/>
                  <a:pt x="134" y="92"/>
                </a:cubicBezTo>
                <a:cubicBezTo>
                  <a:pt x="136" y="84"/>
                  <a:pt x="135" y="81"/>
                  <a:pt x="134" y="79"/>
                </a:cubicBezTo>
                <a:cubicBezTo>
                  <a:pt x="134" y="79"/>
                  <a:pt x="134" y="78"/>
                  <a:pt x="134" y="78"/>
                </a:cubicBezTo>
                <a:cubicBezTo>
                  <a:pt x="133" y="76"/>
                  <a:pt x="134" y="67"/>
                  <a:pt x="135" y="60"/>
                </a:cubicBezTo>
                <a:cubicBezTo>
                  <a:pt x="136" y="55"/>
                  <a:pt x="135" y="45"/>
                  <a:pt x="128" y="36"/>
                </a:cubicBezTo>
                <a:cubicBezTo>
                  <a:pt x="124" y="31"/>
                  <a:pt x="116" y="24"/>
                  <a:pt x="101" y="24"/>
                </a:cubicBezTo>
                <a:cubicBezTo>
                  <a:pt x="93" y="24"/>
                  <a:pt x="93" y="24"/>
                  <a:pt x="93" y="24"/>
                </a:cubicBezTo>
                <a:cubicBezTo>
                  <a:pt x="79" y="24"/>
                  <a:pt x="70" y="31"/>
                  <a:pt x="66" y="36"/>
                </a:cubicBezTo>
                <a:cubicBezTo>
                  <a:pt x="60" y="45"/>
                  <a:pt x="58" y="55"/>
                  <a:pt x="59" y="60"/>
                </a:cubicBezTo>
                <a:cubicBezTo>
                  <a:pt x="61" y="67"/>
                  <a:pt x="61" y="76"/>
                  <a:pt x="61" y="78"/>
                </a:cubicBezTo>
                <a:cubicBezTo>
                  <a:pt x="61" y="78"/>
                  <a:pt x="61" y="79"/>
                  <a:pt x="60" y="79"/>
                </a:cubicBezTo>
                <a:cubicBezTo>
                  <a:pt x="60" y="81"/>
                  <a:pt x="59" y="84"/>
                  <a:pt x="60" y="92"/>
                </a:cubicBezTo>
                <a:cubicBezTo>
                  <a:pt x="62" y="100"/>
                  <a:pt x="65" y="105"/>
                  <a:pt x="67" y="107"/>
                </a:cubicBezTo>
                <a:cubicBezTo>
                  <a:pt x="67" y="112"/>
                  <a:pt x="69" y="118"/>
                  <a:pt x="71" y="121"/>
                </a:cubicBezTo>
                <a:cubicBezTo>
                  <a:pt x="72" y="124"/>
                  <a:pt x="73" y="127"/>
                  <a:pt x="73" y="132"/>
                </a:cubicBezTo>
                <a:cubicBezTo>
                  <a:pt x="73" y="137"/>
                  <a:pt x="72" y="137"/>
                  <a:pt x="71" y="137"/>
                </a:cubicBezTo>
                <a:cubicBezTo>
                  <a:pt x="58" y="141"/>
                  <a:pt x="37" y="149"/>
                  <a:pt x="29" y="152"/>
                </a:cubicBezTo>
                <a:cubicBezTo>
                  <a:pt x="16" y="137"/>
                  <a:pt x="8" y="117"/>
                  <a:pt x="8" y="96"/>
                </a:cubicBezTo>
                <a:cubicBezTo>
                  <a:pt x="8" y="47"/>
                  <a:pt x="48" y="8"/>
                  <a:pt x="96" y="8"/>
                </a:cubicBezTo>
                <a:close/>
                <a:moveTo>
                  <a:pt x="35" y="159"/>
                </a:moveTo>
                <a:cubicBezTo>
                  <a:pt x="44" y="155"/>
                  <a:pt x="62" y="148"/>
                  <a:pt x="74" y="145"/>
                </a:cubicBezTo>
                <a:cubicBezTo>
                  <a:pt x="81" y="143"/>
                  <a:pt x="81" y="137"/>
                  <a:pt x="81" y="132"/>
                </a:cubicBezTo>
                <a:cubicBezTo>
                  <a:pt x="81" y="129"/>
                  <a:pt x="80" y="123"/>
                  <a:pt x="78" y="118"/>
                </a:cubicBezTo>
                <a:cubicBezTo>
                  <a:pt x="77" y="115"/>
                  <a:pt x="75" y="109"/>
                  <a:pt x="74" y="105"/>
                </a:cubicBezTo>
                <a:cubicBezTo>
                  <a:pt x="74" y="104"/>
                  <a:pt x="74" y="103"/>
                  <a:pt x="73" y="102"/>
                </a:cubicBezTo>
                <a:cubicBezTo>
                  <a:pt x="72" y="101"/>
                  <a:pt x="70" y="97"/>
                  <a:pt x="68" y="90"/>
                </a:cubicBezTo>
                <a:cubicBezTo>
                  <a:pt x="67" y="84"/>
                  <a:pt x="67" y="83"/>
                  <a:pt x="68" y="82"/>
                </a:cubicBezTo>
                <a:cubicBezTo>
                  <a:pt x="68" y="81"/>
                  <a:pt x="68" y="81"/>
                  <a:pt x="69" y="80"/>
                </a:cubicBezTo>
                <a:cubicBezTo>
                  <a:pt x="69" y="77"/>
                  <a:pt x="68" y="65"/>
                  <a:pt x="67" y="59"/>
                </a:cubicBezTo>
                <a:cubicBezTo>
                  <a:pt x="67" y="56"/>
                  <a:pt x="67" y="48"/>
                  <a:pt x="73" y="41"/>
                </a:cubicBezTo>
                <a:cubicBezTo>
                  <a:pt x="77" y="35"/>
                  <a:pt x="84" y="32"/>
                  <a:pt x="93" y="32"/>
                </a:cubicBezTo>
                <a:cubicBezTo>
                  <a:pt x="101" y="32"/>
                  <a:pt x="101" y="32"/>
                  <a:pt x="101" y="32"/>
                </a:cubicBezTo>
                <a:cubicBezTo>
                  <a:pt x="110" y="32"/>
                  <a:pt x="117" y="35"/>
                  <a:pt x="122" y="41"/>
                </a:cubicBezTo>
                <a:cubicBezTo>
                  <a:pt x="127" y="48"/>
                  <a:pt x="128" y="56"/>
                  <a:pt x="127" y="59"/>
                </a:cubicBezTo>
                <a:cubicBezTo>
                  <a:pt x="126" y="65"/>
                  <a:pt x="125" y="77"/>
                  <a:pt x="126" y="80"/>
                </a:cubicBezTo>
                <a:cubicBezTo>
                  <a:pt x="126" y="81"/>
                  <a:pt x="126" y="81"/>
                  <a:pt x="126" y="82"/>
                </a:cubicBezTo>
                <a:cubicBezTo>
                  <a:pt x="127" y="83"/>
                  <a:pt x="127" y="84"/>
                  <a:pt x="126" y="90"/>
                </a:cubicBezTo>
                <a:cubicBezTo>
                  <a:pt x="125" y="97"/>
                  <a:pt x="123" y="101"/>
                  <a:pt x="121" y="102"/>
                </a:cubicBezTo>
                <a:cubicBezTo>
                  <a:pt x="121" y="103"/>
                  <a:pt x="120" y="104"/>
                  <a:pt x="120" y="105"/>
                </a:cubicBezTo>
                <a:cubicBezTo>
                  <a:pt x="120" y="109"/>
                  <a:pt x="118" y="115"/>
                  <a:pt x="116" y="118"/>
                </a:cubicBezTo>
                <a:cubicBezTo>
                  <a:pt x="115" y="122"/>
                  <a:pt x="113" y="127"/>
                  <a:pt x="113" y="132"/>
                </a:cubicBezTo>
                <a:cubicBezTo>
                  <a:pt x="113" y="137"/>
                  <a:pt x="113" y="143"/>
                  <a:pt x="119" y="145"/>
                </a:cubicBezTo>
                <a:cubicBezTo>
                  <a:pt x="131" y="148"/>
                  <a:pt x="149" y="154"/>
                  <a:pt x="158" y="158"/>
                </a:cubicBezTo>
                <a:cubicBezTo>
                  <a:pt x="142" y="174"/>
                  <a:pt x="121" y="184"/>
                  <a:pt x="96" y="184"/>
                </a:cubicBezTo>
                <a:cubicBezTo>
                  <a:pt x="73" y="184"/>
                  <a:pt x="51" y="174"/>
                  <a:pt x="35" y="159"/>
                </a:cubicBezTo>
                <a:close/>
              </a:path>
            </a:pathLst>
          </a:custGeom>
          <a:solidFill>
            <a:srgbClr val="157E9F"/>
          </a:solidFill>
          <a:ln>
            <a:noFill/>
          </a:ln>
          <a:extLst>
            <a:ext uri="{91240B29-F687-4F45-9708-019B960494DF}">
              <a14:hiddenLine w="9525">
                <a:solidFill>
                  <a:srgbClr val="000000"/>
                </a:solidFill>
                <a:round/>
              </a14:hiddenLine>
            </a:ext>
          </a:extLst>
        </p:spPr>
        <p:txBody>
          <a:bodyPr/>
          <a:lstStyle/>
          <a:p>
            <a:endParaRPr altLang="en-US" lang="zh-CN"/>
          </a:p>
        </p:txBody>
      </p:sp>
      <p:sp>
        <p:nvSpPr>
          <p:cNvPr id="118" name="Freeform 16"/>
          <p:cNvSpPr>
            <a:spLocks noEditPoints="1"/>
          </p:cNvSpPr>
          <p:nvPr/>
        </p:nvSpPr>
        <p:spPr bwMode="auto">
          <a:xfrm>
            <a:off x="1826404" y="3646433"/>
            <a:ext cx="717282" cy="719588"/>
          </a:xfrm>
          <a:custGeom>
            <a:gdLst>
              <a:gd fmla="*/ 247363 w 200" name="T0"/>
              <a:gd fmla="*/ 0 h 200" name="T1"/>
              <a:gd fmla="*/ 247363 w 200" name="T2"/>
              <a:gd fmla="*/ 0 h 200" name="T3"/>
              <a:gd fmla="*/ 247363 w 200" name="T4"/>
              <a:gd fmla="*/ 494726 h 200" name="T5"/>
              <a:gd fmla="*/ 247363 w 200" name="T6"/>
              <a:gd fmla="*/ 494726 h 200" name="T7"/>
              <a:gd fmla="*/ 494726 w 200" name="T8"/>
              <a:gd fmla="*/ 247363 h 200" name="T9"/>
              <a:gd fmla="*/ 257258 w 200" name="T10"/>
              <a:gd fmla="*/ 145944 h 200" name="T11"/>
              <a:gd fmla="*/ 346308 w 200" name="T12"/>
              <a:gd fmla="*/ 237468 h 200" name="T13"/>
              <a:gd fmla="*/ 257258 w 200" name="T14"/>
              <a:gd fmla="*/ 145944 h 200" name="T15"/>
              <a:gd fmla="*/ 257258 w 200" name="T16"/>
              <a:gd fmla="*/ 19789 h 200" name="T17"/>
              <a:gd fmla="*/ 257258 w 200" name="T18"/>
              <a:gd fmla="*/ 126155 h 200" name="T19"/>
              <a:gd fmla="*/ 237468 w 200" name="T20"/>
              <a:gd fmla="*/ 126155 h 200" name="T21"/>
              <a:gd fmla="*/ 237468 w 200" name="T22"/>
              <a:gd fmla="*/ 19789 h 200" name="T23"/>
              <a:gd fmla="*/ 237468 w 200" name="T24"/>
              <a:gd fmla="*/ 237468 h 200" name="T25"/>
              <a:gd fmla="*/ 160786 w 200" name="T26"/>
              <a:gd fmla="*/ 136050 h 200" name="T27"/>
              <a:gd fmla="*/ 128629 w 200" name="T28"/>
              <a:gd fmla="*/ 237468 h 200" name="T29"/>
              <a:gd fmla="*/ 71735 w 200" name="T30"/>
              <a:gd fmla="*/ 101419 h 200" name="T31"/>
              <a:gd fmla="*/ 128629 w 200" name="T32"/>
              <a:gd fmla="*/ 237468 h 200" name="T33"/>
              <a:gd fmla="*/ 143471 w 200" name="T34"/>
              <a:gd fmla="*/ 361150 h 200" name="T35"/>
              <a:gd fmla="*/ 22263 w 200" name="T36"/>
              <a:gd fmla="*/ 257258 h 200" name="T37"/>
              <a:gd fmla="*/ 148418 w 200" name="T38"/>
              <a:gd fmla="*/ 257258 h 200" name="T39"/>
              <a:gd fmla="*/ 237468 w 200" name="T40"/>
              <a:gd fmla="*/ 346308 h 200" name="T41"/>
              <a:gd fmla="*/ 148418 w 200" name="T42"/>
              <a:gd fmla="*/ 257258 h 200" name="T43"/>
              <a:gd fmla="*/ 237468 w 200" name="T44"/>
              <a:gd fmla="*/ 472463 h 200" name="T45"/>
              <a:gd fmla="*/ 237468 w 200" name="T46"/>
              <a:gd fmla="*/ 366097 h 200" name="T47"/>
              <a:gd fmla="*/ 257258 w 200" name="T48"/>
              <a:gd fmla="*/ 366097 h 200" name="T49"/>
              <a:gd fmla="*/ 257258 w 200" name="T50"/>
              <a:gd fmla="*/ 472463 h 200" name="T51"/>
              <a:gd fmla="*/ 257258 w 200" name="T52"/>
              <a:gd fmla="*/ 257258 h 200" name="T53"/>
              <a:gd fmla="*/ 333940 w 200" name="T54"/>
              <a:gd fmla="*/ 356203 h 200" name="T55"/>
              <a:gd fmla="*/ 366097 w 200" name="T56"/>
              <a:gd fmla="*/ 257258 h 200" name="T57"/>
              <a:gd fmla="*/ 425464 w 200" name="T58"/>
              <a:gd fmla="*/ 390834 h 200" name="T59"/>
              <a:gd fmla="*/ 366097 w 200" name="T60"/>
              <a:gd fmla="*/ 257258 h 200" name="T61"/>
              <a:gd fmla="*/ 353729 w 200" name="T62"/>
              <a:gd fmla="*/ 131102 h 200" name="T63"/>
              <a:gd fmla="*/ 474937 w 200" name="T64"/>
              <a:gd fmla="*/ 237468 h 200" name="T65"/>
              <a:gd fmla="*/ 410623 w 200" name="T66"/>
              <a:gd fmla="*/ 86577 h 200" name="T67"/>
              <a:gd fmla="*/ 301783 w 200" name="T68"/>
              <a:gd fmla="*/ 24736 h 200" name="T69"/>
              <a:gd fmla="*/ 195417 w 200" name="T70"/>
              <a:gd fmla="*/ 24736 h 200" name="T71"/>
              <a:gd fmla="*/ 86577 w 200" name="T72"/>
              <a:gd fmla="*/ 86577 h 200" name="T73"/>
              <a:gd fmla="*/ 86577 w 200" name="T74"/>
              <a:gd fmla="*/ 405675 h 200" name="T75"/>
              <a:gd fmla="*/ 195417 w 200" name="T76"/>
              <a:gd fmla="*/ 467516 h 200" name="T77"/>
              <a:gd fmla="*/ 301783 w 200" name="T78"/>
              <a:gd fmla="*/ 467516 h 200" name="T79"/>
              <a:gd fmla="*/ 410623 w 200" name="T80"/>
              <a:gd fmla="*/ 405675 h 200"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200" w="200">
                <a:moveTo>
                  <a:pt x="100" y="0"/>
                </a:moveTo>
                <a:cubicBezTo>
                  <a:pt x="100" y="0"/>
                  <a:pt x="100" y="0"/>
                  <a:pt x="100" y="0"/>
                </a:cubicBezTo>
                <a:cubicBezTo>
                  <a:pt x="100" y="0"/>
                  <a:pt x="100" y="0"/>
                  <a:pt x="100" y="0"/>
                </a:cubicBezTo>
                <a:cubicBezTo>
                  <a:pt x="100" y="0"/>
                  <a:pt x="100" y="0"/>
                  <a:pt x="100" y="0"/>
                </a:cubicBezTo>
                <a:cubicBezTo>
                  <a:pt x="45" y="0"/>
                  <a:pt x="0" y="44"/>
                  <a:pt x="0" y="100"/>
                </a:cubicBezTo>
                <a:cubicBezTo>
                  <a:pt x="0" y="155"/>
                  <a:pt x="45" y="199"/>
                  <a:pt x="100" y="200"/>
                </a:cubicBezTo>
                <a:cubicBezTo>
                  <a:pt x="100" y="200"/>
                  <a:pt x="100" y="200"/>
                  <a:pt x="100" y="200"/>
                </a:cubicBezTo>
                <a:cubicBezTo>
                  <a:pt x="100" y="200"/>
                  <a:pt x="100" y="200"/>
                  <a:pt x="100" y="200"/>
                </a:cubicBezTo>
                <a:cubicBezTo>
                  <a:pt x="100" y="200"/>
                  <a:pt x="100" y="200"/>
                  <a:pt x="100" y="200"/>
                </a:cubicBezTo>
                <a:cubicBezTo>
                  <a:pt x="156" y="200"/>
                  <a:pt x="200" y="155"/>
                  <a:pt x="200" y="100"/>
                </a:cubicBezTo>
                <a:cubicBezTo>
                  <a:pt x="200" y="44"/>
                  <a:pt x="156" y="0"/>
                  <a:pt x="100" y="0"/>
                </a:cubicBezTo>
                <a:close/>
                <a:moveTo>
                  <a:pt x="104" y="59"/>
                </a:moveTo>
                <a:cubicBezTo>
                  <a:pt x="115" y="59"/>
                  <a:pt x="125" y="58"/>
                  <a:pt x="135" y="55"/>
                </a:cubicBezTo>
                <a:cubicBezTo>
                  <a:pt x="138" y="67"/>
                  <a:pt x="140" y="81"/>
                  <a:pt x="140" y="96"/>
                </a:cubicBezTo>
                <a:cubicBezTo>
                  <a:pt x="104" y="96"/>
                  <a:pt x="104" y="96"/>
                  <a:pt x="104" y="96"/>
                </a:cubicBezTo>
                <a:lnTo>
                  <a:pt x="104" y="59"/>
                </a:lnTo>
                <a:close/>
                <a:moveTo>
                  <a:pt x="104" y="51"/>
                </a:moveTo>
                <a:cubicBezTo>
                  <a:pt x="104" y="8"/>
                  <a:pt x="104" y="8"/>
                  <a:pt x="104" y="8"/>
                </a:cubicBezTo>
                <a:cubicBezTo>
                  <a:pt x="115" y="11"/>
                  <a:pt x="126" y="26"/>
                  <a:pt x="133" y="48"/>
                </a:cubicBezTo>
                <a:cubicBezTo>
                  <a:pt x="124" y="50"/>
                  <a:pt x="114" y="51"/>
                  <a:pt x="104" y="51"/>
                </a:cubicBezTo>
                <a:close/>
                <a:moveTo>
                  <a:pt x="96" y="8"/>
                </a:moveTo>
                <a:cubicBezTo>
                  <a:pt x="96" y="51"/>
                  <a:pt x="96" y="51"/>
                  <a:pt x="96" y="51"/>
                </a:cubicBezTo>
                <a:cubicBezTo>
                  <a:pt x="87" y="51"/>
                  <a:pt x="77" y="50"/>
                  <a:pt x="68" y="48"/>
                </a:cubicBezTo>
                <a:cubicBezTo>
                  <a:pt x="75" y="25"/>
                  <a:pt x="86" y="11"/>
                  <a:pt x="96" y="8"/>
                </a:cubicBezTo>
                <a:close/>
                <a:moveTo>
                  <a:pt x="96" y="59"/>
                </a:moveTo>
                <a:cubicBezTo>
                  <a:pt x="96" y="96"/>
                  <a:pt x="96" y="96"/>
                  <a:pt x="96" y="96"/>
                </a:cubicBezTo>
                <a:cubicBezTo>
                  <a:pt x="60" y="96"/>
                  <a:pt x="60" y="96"/>
                  <a:pt x="60" y="96"/>
                </a:cubicBezTo>
                <a:cubicBezTo>
                  <a:pt x="60" y="81"/>
                  <a:pt x="62" y="67"/>
                  <a:pt x="65" y="55"/>
                </a:cubicBezTo>
                <a:cubicBezTo>
                  <a:pt x="75" y="58"/>
                  <a:pt x="86" y="59"/>
                  <a:pt x="96" y="59"/>
                </a:cubicBezTo>
                <a:close/>
                <a:moveTo>
                  <a:pt x="52" y="96"/>
                </a:moveTo>
                <a:cubicBezTo>
                  <a:pt x="9" y="96"/>
                  <a:pt x="9" y="96"/>
                  <a:pt x="9" y="96"/>
                </a:cubicBezTo>
                <a:cubicBezTo>
                  <a:pt x="9" y="75"/>
                  <a:pt x="17" y="56"/>
                  <a:pt x="29" y="41"/>
                </a:cubicBezTo>
                <a:cubicBezTo>
                  <a:pt x="38" y="46"/>
                  <a:pt x="48" y="50"/>
                  <a:pt x="58" y="53"/>
                </a:cubicBezTo>
                <a:cubicBezTo>
                  <a:pt x="54" y="66"/>
                  <a:pt x="52" y="80"/>
                  <a:pt x="52" y="96"/>
                </a:cubicBezTo>
                <a:close/>
                <a:moveTo>
                  <a:pt x="52" y="104"/>
                </a:moveTo>
                <a:cubicBezTo>
                  <a:pt x="52" y="119"/>
                  <a:pt x="54" y="133"/>
                  <a:pt x="58" y="146"/>
                </a:cubicBezTo>
                <a:cubicBezTo>
                  <a:pt x="48" y="149"/>
                  <a:pt x="38" y="153"/>
                  <a:pt x="29" y="158"/>
                </a:cubicBezTo>
                <a:cubicBezTo>
                  <a:pt x="17" y="143"/>
                  <a:pt x="9" y="124"/>
                  <a:pt x="9" y="104"/>
                </a:cubicBezTo>
                <a:lnTo>
                  <a:pt x="52" y="104"/>
                </a:lnTo>
                <a:close/>
                <a:moveTo>
                  <a:pt x="60" y="104"/>
                </a:moveTo>
                <a:cubicBezTo>
                  <a:pt x="96" y="104"/>
                  <a:pt x="96" y="104"/>
                  <a:pt x="96" y="104"/>
                </a:cubicBezTo>
                <a:cubicBezTo>
                  <a:pt x="96" y="140"/>
                  <a:pt x="96" y="140"/>
                  <a:pt x="96" y="140"/>
                </a:cubicBezTo>
                <a:cubicBezTo>
                  <a:pt x="86" y="140"/>
                  <a:pt x="75" y="141"/>
                  <a:pt x="65" y="144"/>
                </a:cubicBezTo>
                <a:cubicBezTo>
                  <a:pt x="62" y="132"/>
                  <a:pt x="60" y="119"/>
                  <a:pt x="60" y="104"/>
                </a:cubicBezTo>
                <a:close/>
                <a:moveTo>
                  <a:pt x="96" y="148"/>
                </a:moveTo>
                <a:cubicBezTo>
                  <a:pt x="96" y="191"/>
                  <a:pt x="96" y="191"/>
                  <a:pt x="96" y="191"/>
                </a:cubicBezTo>
                <a:cubicBezTo>
                  <a:pt x="86" y="188"/>
                  <a:pt x="75" y="174"/>
                  <a:pt x="68" y="152"/>
                </a:cubicBezTo>
                <a:cubicBezTo>
                  <a:pt x="77" y="149"/>
                  <a:pt x="86" y="148"/>
                  <a:pt x="96" y="148"/>
                </a:cubicBezTo>
                <a:close/>
                <a:moveTo>
                  <a:pt x="104" y="191"/>
                </a:moveTo>
                <a:cubicBezTo>
                  <a:pt x="104" y="148"/>
                  <a:pt x="104" y="148"/>
                  <a:pt x="104" y="148"/>
                </a:cubicBezTo>
                <a:cubicBezTo>
                  <a:pt x="114" y="148"/>
                  <a:pt x="124" y="149"/>
                  <a:pt x="133" y="152"/>
                </a:cubicBezTo>
                <a:cubicBezTo>
                  <a:pt x="126" y="174"/>
                  <a:pt x="115" y="188"/>
                  <a:pt x="104" y="191"/>
                </a:cubicBezTo>
                <a:close/>
                <a:moveTo>
                  <a:pt x="104" y="140"/>
                </a:moveTo>
                <a:cubicBezTo>
                  <a:pt x="104" y="104"/>
                  <a:pt x="104" y="104"/>
                  <a:pt x="104" y="104"/>
                </a:cubicBezTo>
                <a:cubicBezTo>
                  <a:pt x="140" y="104"/>
                  <a:pt x="140" y="104"/>
                  <a:pt x="140" y="104"/>
                </a:cubicBezTo>
                <a:cubicBezTo>
                  <a:pt x="140" y="118"/>
                  <a:pt x="138" y="132"/>
                  <a:pt x="135" y="144"/>
                </a:cubicBezTo>
                <a:cubicBezTo>
                  <a:pt x="125" y="141"/>
                  <a:pt x="115" y="140"/>
                  <a:pt x="104" y="140"/>
                </a:cubicBezTo>
                <a:close/>
                <a:moveTo>
                  <a:pt x="148" y="104"/>
                </a:moveTo>
                <a:cubicBezTo>
                  <a:pt x="192" y="104"/>
                  <a:pt x="192" y="104"/>
                  <a:pt x="192" y="104"/>
                </a:cubicBezTo>
                <a:cubicBezTo>
                  <a:pt x="191" y="124"/>
                  <a:pt x="184" y="143"/>
                  <a:pt x="172" y="158"/>
                </a:cubicBezTo>
                <a:cubicBezTo>
                  <a:pt x="163" y="153"/>
                  <a:pt x="153" y="149"/>
                  <a:pt x="143" y="146"/>
                </a:cubicBezTo>
                <a:cubicBezTo>
                  <a:pt x="146" y="133"/>
                  <a:pt x="148" y="119"/>
                  <a:pt x="148" y="104"/>
                </a:cubicBezTo>
                <a:close/>
                <a:moveTo>
                  <a:pt x="148" y="96"/>
                </a:moveTo>
                <a:cubicBezTo>
                  <a:pt x="148" y="80"/>
                  <a:pt x="146" y="66"/>
                  <a:pt x="143" y="53"/>
                </a:cubicBezTo>
                <a:cubicBezTo>
                  <a:pt x="153" y="50"/>
                  <a:pt x="163" y="46"/>
                  <a:pt x="172" y="41"/>
                </a:cubicBezTo>
                <a:cubicBezTo>
                  <a:pt x="184" y="56"/>
                  <a:pt x="191" y="75"/>
                  <a:pt x="192" y="96"/>
                </a:cubicBezTo>
                <a:lnTo>
                  <a:pt x="148" y="96"/>
                </a:lnTo>
                <a:close/>
                <a:moveTo>
                  <a:pt x="166" y="35"/>
                </a:moveTo>
                <a:cubicBezTo>
                  <a:pt x="158" y="39"/>
                  <a:pt x="150" y="43"/>
                  <a:pt x="141" y="46"/>
                </a:cubicBezTo>
                <a:cubicBezTo>
                  <a:pt x="136" y="30"/>
                  <a:pt x="130" y="18"/>
                  <a:pt x="122" y="10"/>
                </a:cubicBezTo>
                <a:cubicBezTo>
                  <a:pt x="139" y="14"/>
                  <a:pt x="154" y="23"/>
                  <a:pt x="166" y="35"/>
                </a:cubicBezTo>
                <a:close/>
                <a:moveTo>
                  <a:pt x="79" y="10"/>
                </a:moveTo>
                <a:cubicBezTo>
                  <a:pt x="71" y="18"/>
                  <a:pt x="64" y="31"/>
                  <a:pt x="60" y="45"/>
                </a:cubicBezTo>
                <a:cubicBezTo>
                  <a:pt x="51" y="43"/>
                  <a:pt x="43" y="39"/>
                  <a:pt x="35" y="35"/>
                </a:cubicBezTo>
                <a:cubicBezTo>
                  <a:pt x="47" y="23"/>
                  <a:pt x="62" y="14"/>
                  <a:pt x="79" y="10"/>
                </a:cubicBezTo>
                <a:close/>
                <a:moveTo>
                  <a:pt x="35" y="164"/>
                </a:moveTo>
                <a:cubicBezTo>
                  <a:pt x="43" y="160"/>
                  <a:pt x="51" y="156"/>
                  <a:pt x="60" y="154"/>
                </a:cubicBezTo>
                <a:cubicBezTo>
                  <a:pt x="64" y="169"/>
                  <a:pt x="71" y="181"/>
                  <a:pt x="79" y="189"/>
                </a:cubicBezTo>
                <a:cubicBezTo>
                  <a:pt x="62" y="185"/>
                  <a:pt x="47" y="176"/>
                  <a:pt x="35" y="164"/>
                </a:cubicBezTo>
                <a:close/>
                <a:moveTo>
                  <a:pt x="122" y="189"/>
                </a:moveTo>
                <a:cubicBezTo>
                  <a:pt x="130" y="181"/>
                  <a:pt x="136" y="169"/>
                  <a:pt x="141" y="154"/>
                </a:cubicBezTo>
                <a:cubicBezTo>
                  <a:pt x="150" y="156"/>
                  <a:pt x="158" y="160"/>
                  <a:pt x="166" y="164"/>
                </a:cubicBezTo>
                <a:cubicBezTo>
                  <a:pt x="154" y="176"/>
                  <a:pt x="139" y="185"/>
                  <a:pt x="122" y="189"/>
                </a:cubicBezTo>
                <a:close/>
              </a:path>
            </a:pathLst>
          </a:custGeom>
          <a:solidFill>
            <a:srgbClr val="157E9F"/>
          </a:solidFill>
          <a:ln>
            <a:noFill/>
          </a:ln>
          <a:extLst>
            <a:ext uri="{91240B29-F687-4F45-9708-019B960494DF}">
              <a14:hiddenLine w="9525">
                <a:solidFill>
                  <a:srgbClr val="000000"/>
                </a:solidFill>
                <a:round/>
              </a14:hiddenLine>
            </a:ext>
          </a:extLst>
        </p:spPr>
        <p:txBody>
          <a:bodyPr/>
          <a:lstStyle/>
          <a:p>
            <a:endParaRPr altLang="en-US" lang="zh-CN"/>
          </a:p>
        </p:txBody>
      </p:sp>
      <p:grpSp>
        <p:nvGrpSpPr>
          <p:cNvPr id="119" name="组合 118"/>
          <p:cNvGrpSpPr/>
          <p:nvPr/>
        </p:nvGrpSpPr>
        <p:grpSpPr>
          <a:xfrm>
            <a:off x="3118491" y="3646249"/>
            <a:ext cx="718754" cy="718754"/>
            <a:chOff x="2379663" y="3752850"/>
            <a:chExt cx="750888" cy="750888"/>
          </a:xfrm>
          <a:solidFill>
            <a:srgbClr val="157E9F"/>
          </a:solidFill>
        </p:grpSpPr>
        <p:sp>
          <p:nvSpPr>
            <p:cNvPr id="120" name="Freeform 17"/>
            <p:cNvSpPr>
              <a:spLocks noEditPoints="1"/>
            </p:cNvSpPr>
            <p:nvPr/>
          </p:nvSpPr>
          <p:spPr bwMode="auto">
            <a:xfrm>
              <a:off x="2424113" y="3843338"/>
              <a:ext cx="661988" cy="660400"/>
            </a:xfrm>
            <a:custGeom>
              <a:gdLst>
                <a:gd fmla="*/ 88 w 176" name="T0"/>
                <a:gd fmla="*/ 0 h 176" name="T1"/>
                <a:gd fmla="*/ 0 w 176" name="T2"/>
                <a:gd fmla="*/ 88 h 176" name="T3"/>
                <a:gd fmla="*/ 22 w 176" name="T4"/>
                <a:gd fmla="*/ 145 h 176" name="T5"/>
                <a:gd fmla="*/ 1 w 176" name="T6"/>
                <a:gd fmla="*/ 171 h 176" name="T7"/>
                <a:gd fmla="*/ 8 w 176" name="T8"/>
                <a:gd fmla="*/ 176 h 176" name="T9"/>
                <a:gd fmla="*/ 27 w 176" name="T10"/>
                <a:gd fmla="*/ 151 h 176" name="T11"/>
                <a:gd fmla="*/ 88 w 176" name="T12"/>
                <a:gd fmla="*/ 176 h 176" name="T13"/>
                <a:gd fmla="*/ 149 w 176" name="T14"/>
                <a:gd fmla="*/ 151 h 176" name="T15"/>
                <a:gd fmla="*/ 169 w 176" name="T16"/>
                <a:gd fmla="*/ 176 h 176" name="T17"/>
                <a:gd fmla="*/ 176 w 176" name="T18"/>
                <a:gd fmla="*/ 171 h 176" name="T19"/>
                <a:gd fmla="*/ 155 w 176" name="T20"/>
                <a:gd fmla="*/ 145 h 176" name="T21"/>
                <a:gd fmla="*/ 176 w 176" name="T22"/>
                <a:gd fmla="*/ 88 h 176" name="T23"/>
                <a:gd fmla="*/ 88 w 176" name="T24"/>
                <a:gd fmla="*/ 0 h 176" name="T25"/>
                <a:gd fmla="*/ 88 w 176" name="T26"/>
                <a:gd fmla="*/ 168 h 176" name="T27"/>
                <a:gd fmla="*/ 8 w 176" name="T28"/>
                <a:gd fmla="*/ 88 h 176" name="T29"/>
                <a:gd fmla="*/ 88 w 176" name="T30"/>
                <a:gd fmla="*/ 8 h 176" name="T31"/>
                <a:gd fmla="*/ 168 w 176" name="T32"/>
                <a:gd fmla="*/ 88 h 176" name="T33"/>
                <a:gd fmla="*/ 88 w 176" name="T34"/>
                <a:gd fmla="*/ 168 h 17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76" w="176">
                  <a:moveTo>
                    <a:pt x="88" y="0"/>
                  </a:moveTo>
                  <a:cubicBezTo>
                    <a:pt x="40" y="0"/>
                    <a:pt x="0" y="39"/>
                    <a:pt x="0" y="88"/>
                  </a:cubicBezTo>
                  <a:cubicBezTo>
                    <a:pt x="0" y="110"/>
                    <a:pt x="9" y="130"/>
                    <a:pt x="22" y="145"/>
                  </a:cubicBezTo>
                  <a:cubicBezTo>
                    <a:pt x="1" y="171"/>
                    <a:pt x="1" y="171"/>
                    <a:pt x="1" y="171"/>
                  </a:cubicBezTo>
                  <a:cubicBezTo>
                    <a:pt x="8" y="176"/>
                    <a:pt x="8" y="176"/>
                    <a:pt x="8" y="176"/>
                  </a:cubicBezTo>
                  <a:cubicBezTo>
                    <a:pt x="27" y="151"/>
                    <a:pt x="27" y="151"/>
                    <a:pt x="27" y="151"/>
                  </a:cubicBezTo>
                  <a:cubicBezTo>
                    <a:pt x="43" y="166"/>
                    <a:pt x="65" y="176"/>
                    <a:pt x="88" y="176"/>
                  </a:cubicBezTo>
                  <a:cubicBezTo>
                    <a:pt x="112" y="176"/>
                    <a:pt x="134" y="166"/>
                    <a:pt x="149" y="151"/>
                  </a:cubicBezTo>
                  <a:cubicBezTo>
                    <a:pt x="169" y="176"/>
                    <a:pt x="169" y="176"/>
                    <a:pt x="169" y="176"/>
                  </a:cubicBezTo>
                  <a:cubicBezTo>
                    <a:pt x="176" y="171"/>
                    <a:pt x="176" y="171"/>
                    <a:pt x="176" y="171"/>
                  </a:cubicBezTo>
                  <a:cubicBezTo>
                    <a:pt x="155" y="145"/>
                    <a:pt x="155" y="145"/>
                    <a:pt x="155" y="145"/>
                  </a:cubicBezTo>
                  <a:cubicBezTo>
                    <a:pt x="168" y="130"/>
                    <a:pt x="176" y="110"/>
                    <a:pt x="176" y="88"/>
                  </a:cubicBezTo>
                  <a:cubicBezTo>
                    <a:pt x="176" y="39"/>
                    <a:pt x="137" y="0"/>
                    <a:pt x="88" y="0"/>
                  </a:cubicBezTo>
                  <a:close/>
                  <a:moveTo>
                    <a:pt x="88" y="168"/>
                  </a:moveTo>
                  <a:cubicBezTo>
                    <a:pt x="44" y="168"/>
                    <a:pt x="8" y="132"/>
                    <a:pt x="8" y="88"/>
                  </a:cubicBezTo>
                  <a:cubicBezTo>
                    <a:pt x="8" y="44"/>
                    <a:pt x="44" y="8"/>
                    <a:pt x="88" y="8"/>
                  </a:cubicBezTo>
                  <a:cubicBezTo>
                    <a:pt x="132" y="8"/>
                    <a:pt x="168" y="44"/>
                    <a:pt x="168" y="88"/>
                  </a:cubicBezTo>
                  <a:cubicBezTo>
                    <a:pt x="168" y="132"/>
                    <a:pt x="132" y="168"/>
                    <a:pt x="88" y="168"/>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21" name="Freeform 18"/>
            <p:cNvSpPr>
              <a:spLocks noEditPoints="1"/>
            </p:cNvSpPr>
            <p:nvPr/>
          </p:nvSpPr>
          <p:spPr bwMode="auto">
            <a:xfrm>
              <a:off x="2379663" y="3752850"/>
              <a:ext cx="239713" cy="239713"/>
            </a:xfrm>
            <a:custGeom>
              <a:gdLst>
                <a:gd fmla="*/ 64 w 64" name="T0"/>
                <a:gd fmla="*/ 0 h 64" name="T1"/>
                <a:gd fmla="*/ 40 w 64" name="T2"/>
                <a:gd fmla="*/ 0 h 64" name="T3"/>
                <a:gd fmla="*/ 0 w 64" name="T4"/>
                <a:gd fmla="*/ 40 h 64" name="T5"/>
                <a:gd fmla="*/ 0 w 64" name="T6"/>
                <a:gd fmla="*/ 64 h 64" name="T7"/>
                <a:gd fmla="*/ 12 w 64" name="T8"/>
                <a:gd fmla="*/ 64 h 64" name="T9"/>
                <a:gd fmla="*/ 64 w 64" name="T10"/>
                <a:gd fmla="*/ 11 h 64" name="T11"/>
                <a:gd fmla="*/ 64 w 64" name="T12"/>
                <a:gd fmla="*/ 0 h 64" name="T13"/>
                <a:gd fmla="*/ 56 w 64" name="T14"/>
                <a:gd fmla="*/ 8 h 64" name="T15"/>
                <a:gd fmla="*/ 8 w 64" name="T16"/>
                <a:gd fmla="*/ 56 h 64" name="T17"/>
                <a:gd fmla="*/ 8 w 64" name="T18"/>
                <a:gd fmla="*/ 56 h 64" name="T19"/>
                <a:gd fmla="*/ 8 w 64" name="T20"/>
                <a:gd fmla="*/ 40 h 64" name="T21"/>
                <a:gd fmla="*/ 40 w 64" name="T22"/>
                <a:gd fmla="*/ 8 h 64" name="T23"/>
                <a:gd fmla="*/ 56 w 64" name="T24"/>
                <a:gd fmla="*/ 8 h 6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4" w="64">
                  <a:moveTo>
                    <a:pt x="64" y="0"/>
                  </a:moveTo>
                  <a:cubicBezTo>
                    <a:pt x="40" y="0"/>
                    <a:pt x="40" y="0"/>
                    <a:pt x="40" y="0"/>
                  </a:cubicBezTo>
                  <a:cubicBezTo>
                    <a:pt x="18" y="0"/>
                    <a:pt x="0" y="18"/>
                    <a:pt x="0" y="40"/>
                  </a:cubicBezTo>
                  <a:cubicBezTo>
                    <a:pt x="0" y="64"/>
                    <a:pt x="0" y="64"/>
                    <a:pt x="0" y="64"/>
                  </a:cubicBezTo>
                  <a:cubicBezTo>
                    <a:pt x="12" y="64"/>
                    <a:pt x="12" y="64"/>
                    <a:pt x="12" y="64"/>
                  </a:cubicBezTo>
                  <a:cubicBezTo>
                    <a:pt x="64" y="11"/>
                    <a:pt x="64" y="11"/>
                    <a:pt x="64" y="11"/>
                  </a:cubicBezTo>
                  <a:lnTo>
                    <a:pt x="64" y="0"/>
                  </a:lnTo>
                  <a:close/>
                  <a:moveTo>
                    <a:pt x="56" y="8"/>
                  </a:moveTo>
                  <a:cubicBezTo>
                    <a:pt x="8" y="56"/>
                    <a:pt x="8" y="56"/>
                    <a:pt x="8" y="56"/>
                  </a:cubicBezTo>
                  <a:cubicBezTo>
                    <a:pt x="8" y="56"/>
                    <a:pt x="8" y="56"/>
                    <a:pt x="8" y="56"/>
                  </a:cubicBezTo>
                  <a:cubicBezTo>
                    <a:pt x="8" y="40"/>
                    <a:pt x="8" y="40"/>
                    <a:pt x="8" y="40"/>
                  </a:cubicBezTo>
                  <a:cubicBezTo>
                    <a:pt x="8" y="22"/>
                    <a:pt x="23" y="8"/>
                    <a:pt x="40" y="8"/>
                  </a:cubicBezTo>
                  <a:cubicBezTo>
                    <a:pt x="56" y="8"/>
                    <a:pt x="56" y="8"/>
                    <a:pt x="56" y="8"/>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22" name="Freeform 19"/>
            <p:cNvSpPr>
              <a:spLocks noEditPoints="1"/>
            </p:cNvSpPr>
            <p:nvPr/>
          </p:nvSpPr>
          <p:spPr bwMode="auto">
            <a:xfrm>
              <a:off x="2894013" y="3752850"/>
              <a:ext cx="236538" cy="239713"/>
            </a:xfrm>
            <a:custGeom>
              <a:gdLst>
                <a:gd fmla="*/ 23 w 63" name="T0"/>
                <a:gd fmla="*/ 0 h 64" name="T1"/>
                <a:gd fmla="*/ 0 w 63" name="T2"/>
                <a:gd fmla="*/ 0 h 64" name="T3"/>
                <a:gd fmla="*/ 0 w 63" name="T4"/>
                <a:gd fmla="*/ 11 h 64" name="T5"/>
                <a:gd fmla="*/ 52 w 63" name="T6"/>
                <a:gd fmla="*/ 64 h 64" name="T7"/>
                <a:gd fmla="*/ 63 w 63" name="T8"/>
                <a:gd fmla="*/ 64 h 64" name="T9"/>
                <a:gd fmla="*/ 63 w 63" name="T10"/>
                <a:gd fmla="*/ 40 h 64" name="T11"/>
                <a:gd fmla="*/ 23 w 63" name="T12"/>
                <a:gd fmla="*/ 0 h 64" name="T13"/>
                <a:gd fmla="*/ 55 w 63" name="T14"/>
                <a:gd fmla="*/ 56 h 64" name="T15"/>
                <a:gd fmla="*/ 55 w 63" name="T16"/>
                <a:gd fmla="*/ 56 h 64" name="T17"/>
                <a:gd fmla="*/ 8 w 63" name="T18"/>
                <a:gd fmla="*/ 8 h 64" name="T19"/>
                <a:gd fmla="*/ 8 w 63" name="T20"/>
                <a:gd fmla="*/ 8 h 64" name="T21"/>
                <a:gd fmla="*/ 23 w 63" name="T22"/>
                <a:gd fmla="*/ 8 h 64" name="T23"/>
                <a:gd fmla="*/ 55 w 63" name="T24"/>
                <a:gd fmla="*/ 40 h 64" name="T25"/>
                <a:gd fmla="*/ 55 w 63" name="T26"/>
                <a:gd fmla="*/ 56 h 6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4" w="62">
                  <a:moveTo>
                    <a:pt x="23" y="0"/>
                  </a:moveTo>
                  <a:cubicBezTo>
                    <a:pt x="0" y="0"/>
                    <a:pt x="0" y="0"/>
                    <a:pt x="0" y="0"/>
                  </a:cubicBezTo>
                  <a:cubicBezTo>
                    <a:pt x="0" y="11"/>
                    <a:pt x="0" y="11"/>
                    <a:pt x="0" y="11"/>
                  </a:cubicBezTo>
                  <a:cubicBezTo>
                    <a:pt x="52" y="64"/>
                    <a:pt x="52" y="64"/>
                    <a:pt x="52" y="64"/>
                  </a:cubicBezTo>
                  <a:cubicBezTo>
                    <a:pt x="63" y="64"/>
                    <a:pt x="63" y="64"/>
                    <a:pt x="63" y="64"/>
                  </a:cubicBezTo>
                  <a:cubicBezTo>
                    <a:pt x="63" y="40"/>
                    <a:pt x="63" y="40"/>
                    <a:pt x="63" y="40"/>
                  </a:cubicBezTo>
                  <a:cubicBezTo>
                    <a:pt x="63" y="18"/>
                    <a:pt x="46" y="0"/>
                    <a:pt x="23" y="0"/>
                  </a:cubicBezTo>
                  <a:close/>
                  <a:moveTo>
                    <a:pt x="55" y="56"/>
                  </a:moveTo>
                  <a:cubicBezTo>
                    <a:pt x="55" y="56"/>
                    <a:pt x="55" y="56"/>
                    <a:pt x="55" y="56"/>
                  </a:cubicBezTo>
                  <a:cubicBezTo>
                    <a:pt x="8" y="8"/>
                    <a:pt x="8" y="8"/>
                    <a:pt x="8" y="8"/>
                  </a:cubicBezTo>
                  <a:cubicBezTo>
                    <a:pt x="8" y="8"/>
                    <a:pt x="8" y="8"/>
                    <a:pt x="8" y="8"/>
                  </a:cubicBezTo>
                  <a:cubicBezTo>
                    <a:pt x="23" y="8"/>
                    <a:pt x="23" y="8"/>
                    <a:pt x="23" y="8"/>
                  </a:cubicBezTo>
                  <a:cubicBezTo>
                    <a:pt x="41" y="8"/>
                    <a:pt x="55" y="22"/>
                    <a:pt x="55" y="40"/>
                  </a:cubicBezTo>
                  <a:lnTo>
                    <a:pt x="55" y="56"/>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23" name="Freeform 20"/>
            <p:cNvSpPr/>
            <p:nvPr/>
          </p:nvSpPr>
          <p:spPr bwMode="auto">
            <a:xfrm>
              <a:off x="2574925" y="3932238"/>
              <a:ext cx="195263" cy="271463"/>
            </a:xfrm>
            <a:custGeom>
              <a:gdLst>
                <a:gd fmla="*/ 104 w 123" name="T0"/>
                <a:gd fmla="*/ 152 h 171" name="T1"/>
                <a:gd fmla="*/ 0 w 123" name="T2"/>
                <a:gd fmla="*/ 152 h 171" name="T3"/>
                <a:gd fmla="*/ 0 w 123" name="T4"/>
                <a:gd fmla="*/ 171 h 171" name="T5"/>
                <a:gd fmla="*/ 123 w 123" name="T6"/>
                <a:gd fmla="*/ 171 h 171" name="T7"/>
                <a:gd fmla="*/ 123 w 123" name="T8"/>
                <a:gd fmla="*/ 0 h 171" name="T9"/>
                <a:gd fmla="*/ 104 w 123" name="T10"/>
                <a:gd fmla="*/ 0 h 171" name="T11"/>
                <a:gd fmla="*/ 104 w 123" name="T12"/>
                <a:gd fmla="*/ 152 h 171" name="T13"/>
              </a:gdLst>
              <a:cxnLst>
                <a:cxn ang="0">
                  <a:pos x="T0" y="T1"/>
                </a:cxn>
                <a:cxn ang="0">
                  <a:pos x="T2" y="T3"/>
                </a:cxn>
                <a:cxn ang="0">
                  <a:pos x="T4" y="T5"/>
                </a:cxn>
                <a:cxn ang="0">
                  <a:pos x="T6" y="T7"/>
                </a:cxn>
                <a:cxn ang="0">
                  <a:pos x="T8" y="T9"/>
                </a:cxn>
                <a:cxn ang="0">
                  <a:pos x="T10" y="T11"/>
                </a:cxn>
                <a:cxn ang="0">
                  <a:pos x="T12" y="T13"/>
                </a:cxn>
              </a:cxnLst>
              <a:rect b="b" l="0" r="r" t="0"/>
              <a:pathLst>
                <a:path h="171" w="123">
                  <a:moveTo>
                    <a:pt x="104" y="152"/>
                  </a:moveTo>
                  <a:lnTo>
                    <a:pt x="0" y="152"/>
                  </a:lnTo>
                  <a:lnTo>
                    <a:pt x="0" y="171"/>
                  </a:lnTo>
                  <a:lnTo>
                    <a:pt x="123" y="171"/>
                  </a:lnTo>
                  <a:lnTo>
                    <a:pt x="123" y="0"/>
                  </a:lnTo>
                  <a:lnTo>
                    <a:pt x="104" y="0"/>
                  </a:lnTo>
                  <a:lnTo>
                    <a:pt x="104" y="152"/>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grpSp>
      <p:grpSp>
        <p:nvGrpSpPr>
          <p:cNvPr id="124" name="组合 123"/>
          <p:cNvGrpSpPr/>
          <p:nvPr/>
        </p:nvGrpSpPr>
        <p:grpSpPr>
          <a:xfrm>
            <a:off x="4440511" y="3646249"/>
            <a:ext cx="661011" cy="718754"/>
            <a:chOff x="3760788" y="3752850"/>
            <a:chExt cx="690563" cy="750888"/>
          </a:xfrm>
          <a:solidFill>
            <a:srgbClr val="157E9F"/>
          </a:solidFill>
        </p:grpSpPr>
        <p:sp>
          <p:nvSpPr>
            <p:cNvPr id="125" name="Freeform 21"/>
            <p:cNvSpPr>
              <a:spLocks noEditPoints="1"/>
            </p:cNvSpPr>
            <p:nvPr/>
          </p:nvSpPr>
          <p:spPr bwMode="auto">
            <a:xfrm>
              <a:off x="3760788" y="3752850"/>
              <a:ext cx="690563" cy="750888"/>
            </a:xfrm>
            <a:custGeom>
              <a:gdLst>
                <a:gd fmla="*/ 160 w 184" name="T0"/>
                <a:gd fmla="*/ 45 h 200" name="T1"/>
                <a:gd fmla="*/ 167 w 184" name="T2"/>
                <a:gd fmla="*/ 39 h 200" name="T3"/>
                <a:gd fmla="*/ 174 w 184" name="T4"/>
                <a:gd fmla="*/ 46 h 200" name="T5"/>
                <a:gd fmla="*/ 182 w 184" name="T6"/>
                <a:gd fmla="*/ 37 h 200" name="T7"/>
                <a:gd fmla="*/ 163 w 184" name="T8"/>
                <a:gd fmla="*/ 18 h 200" name="T9"/>
                <a:gd fmla="*/ 155 w 184" name="T10"/>
                <a:gd fmla="*/ 26 h 200" name="T11"/>
                <a:gd fmla="*/ 161 w 184" name="T12"/>
                <a:gd fmla="*/ 33 h 200" name="T13"/>
                <a:gd fmla="*/ 155 w 184" name="T14"/>
                <a:gd fmla="*/ 40 h 200" name="T15"/>
                <a:gd fmla="*/ 98 w 184" name="T16"/>
                <a:gd fmla="*/ 16 h 200" name="T17"/>
                <a:gd fmla="*/ 98 w 184" name="T18"/>
                <a:gd fmla="*/ 0 h 200" name="T19"/>
                <a:gd fmla="*/ 86 w 184" name="T20"/>
                <a:gd fmla="*/ 0 h 200" name="T21"/>
                <a:gd fmla="*/ 86 w 184" name="T22"/>
                <a:gd fmla="*/ 16 h 200" name="T23"/>
                <a:gd fmla="*/ 0 w 184" name="T24"/>
                <a:gd fmla="*/ 108 h 200" name="T25"/>
                <a:gd fmla="*/ 92 w 184" name="T26"/>
                <a:gd fmla="*/ 200 h 200" name="T27"/>
                <a:gd fmla="*/ 184 w 184" name="T28"/>
                <a:gd fmla="*/ 108 h 200" name="T29"/>
                <a:gd fmla="*/ 160 w 184" name="T30"/>
                <a:gd fmla="*/ 45 h 200" name="T31"/>
                <a:gd fmla="*/ 92 w 184" name="T32"/>
                <a:gd fmla="*/ 192 h 200" name="T33"/>
                <a:gd fmla="*/ 8 w 184" name="T34"/>
                <a:gd fmla="*/ 108 h 200" name="T35"/>
                <a:gd fmla="*/ 92 w 184" name="T36"/>
                <a:gd fmla="*/ 24 h 200" name="T37"/>
                <a:gd fmla="*/ 176 w 184" name="T38"/>
                <a:gd fmla="*/ 108 h 200" name="T39"/>
                <a:gd fmla="*/ 92 w 184" name="T40"/>
                <a:gd fmla="*/ 192 h 20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00" w="184">
                  <a:moveTo>
                    <a:pt x="160" y="45"/>
                  </a:moveTo>
                  <a:cubicBezTo>
                    <a:pt x="167" y="39"/>
                    <a:pt x="167" y="39"/>
                    <a:pt x="167" y="39"/>
                  </a:cubicBezTo>
                  <a:cubicBezTo>
                    <a:pt x="174" y="46"/>
                    <a:pt x="174" y="46"/>
                    <a:pt x="174" y="46"/>
                  </a:cubicBezTo>
                  <a:cubicBezTo>
                    <a:pt x="182" y="37"/>
                    <a:pt x="182" y="37"/>
                    <a:pt x="182" y="37"/>
                  </a:cubicBezTo>
                  <a:cubicBezTo>
                    <a:pt x="163" y="18"/>
                    <a:pt x="163" y="18"/>
                    <a:pt x="163" y="18"/>
                  </a:cubicBezTo>
                  <a:cubicBezTo>
                    <a:pt x="155" y="26"/>
                    <a:pt x="155" y="26"/>
                    <a:pt x="155" y="26"/>
                  </a:cubicBezTo>
                  <a:cubicBezTo>
                    <a:pt x="161" y="33"/>
                    <a:pt x="161" y="33"/>
                    <a:pt x="161" y="33"/>
                  </a:cubicBezTo>
                  <a:cubicBezTo>
                    <a:pt x="155" y="40"/>
                    <a:pt x="155" y="40"/>
                    <a:pt x="155" y="40"/>
                  </a:cubicBezTo>
                  <a:cubicBezTo>
                    <a:pt x="140" y="26"/>
                    <a:pt x="120" y="17"/>
                    <a:pt x="98" y="16"/>
                  </a:cubicBezTo>
                  <a:cubicBezTo>
                    <a:pt x="98" y="0"/>
                    <a:pt x="98" y="0"/>
                    <a:pt x="98" y="0"/>
                  </a:cubicBezTo>
                  <a:cubicBezTo>
                    <a:pt x="86" y="0"/>
                    <a:pt x="86" y="0"/>
                    <a:pt x="86" y="0"/>
                  </a:cubicBezTo>
                  <a:cubicBezTo>
                    <a:pt x="86" y="16"/>
                    <a:pt x="86" y="16"/>
                    <a:pt x="86" y="16"/>
                  </a:cubicBezTo>
                  <a:cubicBezTo>
                    <a:pt x="38" y="19"/>
                    <a:pt x="0" y="59"/>
                    <a:pt x="0" y="108"/>
                  </a:cubicBezTo>
                  <a:cubicBezTo>
                    <a:pt x="0" y="158"/>
                    <a:pt x="42" y="200"/>
                    <a:pt x="92" y="200"/>
                  </a:cubicBezTo>
                  <a:cubicBezTo>
                    <a:pt x="143" y="200"/>
                    <a:pt x="184" y="158"/>
                    <a:pt x="184" y="108"/>
                  </a:cubicBezTo>
                  <a:cubicBezTo>
                    <a:pt x="184" y="84"/>
                    <a:pt x="175" y="62"/>
                    <a:pt x="160" y="45"/>
                  </a:cubicBezTo>
                  <a:close/>
                  <a:moveTo>
                    <a:pt x="92" y="192"/>
                  </a:moveTo>
                  <a:cubicBezTo>
                    <a:pt x="46" y="192"/>
                    <a:pt x="8" y="154"/>
                    <a:pt x="8" y="108"/>
                  </a:cubicBezTo>
                  <a:cubicBezTo>
                    <a:pt x="8" y="61"/>
                    <a:pt x="46" y="24"/>
                    <a:pt x="92" y="24"/>
                  </a:cubicBezTo>
                  <a:cubicBezTo>
                    <a:pt x="139" y="24"/>
                    <a:pt x="176" y="61"/>
                    <a:pt x="176" y="108"/>
                  </a:cubicBezTo>
                  <a:cubicBezTo>
                    <a:pt x="176" y="154"/>
                    <a:pt x="139" y="192"/>
                    <a:pt x="92" y="192"/>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26" name="Freeform 22"/>
            <p:cNvSpPr/>
            <p:nvPr/>
          </p:nvSpPr>
          <p:spPr bwMode="auto">
            <a:xfrm>
              <a:off x="4060825" y="3917950"/>
              <a:ext cx="90488" cy="346075"/>
            </a:xfrm>
            <a:custGeom>
              <a:gdLst>
                <a:gd fmla="*/ 16 w 24" name="T0"/>
                <a:gd fmla="*/ 52 h 92" name="T1"/>
                <a:gd fmla="*/ 16 w 24" name="T2"/>
                <a:gd fmla="*/ 0 h 92" name="T3"/>
                <a:gd fmla="*/ 8 w 24" name="T4"/>
                <a:gd fmla="*/ 0 h 92" name="T5"/>
                <a:gd fmla="*/ 8 w 24" name="T6"/>
                <a:gd fmla="*/ 52 h 92" name="T7"/>
                <a:gd fmla="*/ 0 w 24" name="T8"/>
                <a:gd fmla="*/ 64 h 92" name="T9"/>
                <a:gd fmla="*/ 8 w 24" name="T10"/>
                <a:gd fmla="*/ 75 h 92" name="T11"/>
                <a:gd fmla="*/ 8 w 24" name="T12"/>
                <a:gd fmla="*/ 92 h 92" name="T13"/>
                <a:gd fmla="*/ 16 w 24" name="T14"/>
                <a:gd fmla="*/ 92 h 92" name="T15"/>
                <a:gd fmla="*/ 16 w 24" name="T16"/>
                <a:gd fmla="*/ 75 h 92" name="T17"/>
                <a:gd fmla="*/ 24 w 24" name="T18"/>
                <a:gd fmla="*/ 64 h 92" name="T19"/>
                <a:gd fmla="*/ 16 w 24" name="T20"/>
                <a:gd fmla="*/ 52 h 9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2" w="24">
                  <a:moveTo>
                    <a:pt x="16" y="52"/>
                  </a:moveTo>
                  <a:cubicBezTo>
                    <a:pt x="16" y="0"/>
                    <a:pt x="16" y="0"/>
                    <a:pt x="16" y="0"/>
                  </a:cubicBezTo>
                  <a:cubicBezTo>
                    <a:pt x="8" y="0"/>
                    <a:pt x="8" y="0"/>
                    <a:pt x="8" y="0"/>
                  </a:cubicBezTo>
                  <a:cubicBezTo>
                    <a:pt x="8" y="52"/>
                    <a:pt x="8" y="52"/>
                    <a:pt x="8" y="52"/>
                  </a:cubicBezTo>
                  <a:cubicBezTo>
                    <a:pt x="4" y="54"/>
                    <a:pt x="0" y="58"/>
                    <a:pt x="0" y="64"/>
                  </a:cubicBezTo>
                  <a:cubicBezTo>
                    <a:pt x="0" y="69"/>
                    <a:pt x="4" y="73"/>
                    <a:pt x="8" y="75"/>
                  </a:cubicBezTo>
                  <a:cubicBezTo>
                    <a:pt x="8" y="92"/>
                    <a:pt x="8" y="92"/>
                    <a:pt x="8" y="92"/>
                  </a:cubicBezTo>
                  <a:cubicBezTo>
                    <a:pt x="16" y="92"/>
                    <a:pt x="16" y="92"/>
                    <a:pt x="16" y="92"/>
                  </a:cubicBezTo>
                  <a:cubicBezTo>
                    <a:pt x="16" y="75"/>
                    <a:pt x="16" y="75"/>
                    <a:pt x="16" y="75"/>
                  </a:cubicBezTo>
                  <a:cubicBezTo>
                    <a:pt x="21" y="73"/>
                    <a:pt x="24" y="69"/>
                    <a:pt x="24" y="64"/>
                  </a:cubicBezTo>
                  <a:cubicBezTo>
                    <a:pt x="24" y="58"/>
                    <a:pt x="21" y="54"/>
                    <a:pt x="16" y="52"/>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grpSp>
      <p:grpSp>
        <p:nvGrpSpPr>
          <p:cNvPr id="127" name="组合 126"/>
          <p:cNvGrpSpPr/>
          <p:nvPr/>
        </p:nvGrpSpPr>
        <p:grpSpPr>
          <a:xfrm>
            <a:off x="5706307" y="3646249"/>
            <a:ext cx="718754" cy="718754"/>
            <a:chOff x="5083175" y="3752850"/>
            <a:chExt cx="750888" cy="750888"/>
          </a:xfrm>
          <a:solidFill>
            <a:srgbClr val="157E9F"/>
          </a:solidFill>
        </p:grpSpPr>
        <p:sp>
          <p:nvSpPr>
            <p:cNvPr id="128" name="Freeform 23"/>
            <p:cNvSpPr/>
            <p:nvPr/>
          </p:nvSpPr>
          <p:spPr bwMode="auto">
            <a:xfrm>
              <a:off x="5278438" y="3948113"/>
              <a:ext cx="223838" cy="225425"/>
            </a:xfrm>
            <a:custGeom>
              <a:gdLst>
                <a:gd fmla="*/ 39 w 60" name="T0"/>
                <a:gd fmla="*/ 55 h 60" name="T1"/>
                <a:gd fmla="*/ 39 w 60" name="T2"/>
                <a:gd fmla="*/ 55 h 60" name="T3"/>
                <a:gd fmla="*/ 48 w 60" name="T4"/>
                <a:gd fmla="*/ 60 h 60" name="T5"/>
                <a:gd fmla="*/ 60 w 60" name="T6"/>
                <a:gd fmla="*/ 48 h 60" name="T7"/>
                <a:gd fmla="*/ 56 w 60" name="T8"/>
                <a:gd fmla="*/ 39 h 60" name="T9"/>
                <a:gd fmla="*/ 55 w 60" name="T10"/>
                <a:gd fmla="*/ 38 h 60" name="T11"/>
                <a:gd fmla="*/ 7 w 60" name="T12"/>
                <a:gd fmla="*/ 1 h 60" name="T13"/>
                <a:gd fmla="*/ 2 w 60" name="T14"/>
                <a:gd fmla="*/ 1 h 60" name="T15"/>
                <a:gd fmla="*/ 1 w 60" name="T16"/>
                <a:gd fmla="*/ 6 h 60" name="T17"/>
                <a:gd fmla="*/ 39 w 60" name="T18"/>
                <a:gd fmla="*/ 55 h 6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0" w="60">
                  <a:moveTo>
                    <a:pt x="39" y="55"/>
                  </a:moveTo>
                  <a:cubicBezTo>
                    <a:pt x="39" y="55"/>
                    <a:pt x="39" y="55"/>
                    <a:pt x="39" y="55"/>
                  </a:cubicBezTo>
                  <a:cubicBezTo>
                    <a:pt x="41" y="58"/>
                    <a:pt x="45" y="60"/>
                    <a:pt x="48" y="60"/>
                  </a:cubicBezTo>
                  <a:cubicBezTo>
                    <a:pt x="55" y="60"/>
                    <a:pt x="60" y="54"/>
                    <a:pt x="60" y="48"/>
                  </a:cubicBezTo>
                  <a:cubicBezTo>
                    <a:pt x="60" y="44"/>
                    <a:pt x="59" y="41"/>
                    <a:pt x="56" y="39"/>
                  </a:cubicBezTo>
                  <a:cubicBezTo>
                    <a:pt x="56" y="38"/>
                    <a:pt x="56" y="38"/>
                    <a:pt x="55" y="38"/>
                  </a:cubicBezTo>
                  <a:cubicBezTo>
                    <a:pt x="7" y="1"/>
                    <a:pt x="7" y="1"/>
                    <a:pt x="7" y="1"/>
                  </a:cubicBezTo>
                  <a:cubicBezTo>
                    <a:pt x="6" y="0"/>
                    <a:pt x="3" y="0"/>
                    <a:pt x="2" y="1"/>
                  </a:cubicBezTo>
                  <a:cubicBezTo>
                    <a:pt x="0" y="2"/>
                    <a:pt x="0" y="5"/>
                    <a:pt x="1" y="6"/>
                  </a:cubicBezTo>
                  <a:lnTo>
                    <a:pt x="39" y="55"/>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29" name="Freeform 24"/>
            <p:cNvSpPr/>
            <p:nvPr/>
          </p:nvSpPr>
          <p:spPr bwMode="auto">
            <a:xfrm>
              <a:off x="5083175" y="3752850"/>
              <a:ext cx="750888" cy="750888"/>
            </a:xfrm>
            <a:custGeom>
              <a:gdLst>
                <a:gd fmla="*/ 100 w 200" name="T0"/>
                <a:gd fmla="*/ 0 h 200" name="T1"/>
                <a:gd fmla="*/ 97 w 200" name="T2"/>
                <a:gd fmla="*/ 0 h 200" name="T3"/>
                <a:gd fmla="*/ 97 w 200" name="T4"/>
                <a:gd fmla="*/ 4 h 200" name="T5"/>
                <a:gd fmla="*/ 96 w 200" name="T6"/>
                <a:gd fmla="*/ 4 h 200" name="T7"/>
                <a:gd fmla="*/ 96 w 200" name="T8"/>
                <a:gd fmla="*/ 48 h 200" name="T9"/>
                <a:gd fmla="*/ 104 w 200" name="T10"/>
                <a:gd fmla="*/ 48 h 200" name="T11"/>
                <a:gd fmla="*/ 104 w 200" name="T12"/>
                <a:gd fmla="*/ 8 h 200" name="T13"/>
                <a:gd fmla="*/ 192 w 200" name="T14"/>
                <a:gd fmla="*/ 100 h 200" name="T15"/>
                <a:gd fmla="*/ 100 w 200" name="T16"/>
                <a:gd fmla="*/ 192 h 200" name="T17"/>
                <a:gd fmla="*/ 8 w 200" name="T18"/>
                <a:gd fmla="*/ 100 h 200" name="T19"/>
                <a:gd fmla="*/ 35 w 200" name="T20"/>
                <a:gd fmla="*/ 35 h 200" name="T21"/>
                <a:gd fmla="*/ 30 w 200" name="T22"/>
                <a:gd fmla="*/ 29 h 200" name="T23"/>
                <a:gd fmla="*/ 0 w 200" name="T24"/>
                <a:gd fmla="*/ 100 h 200" name="T25"/>
                <a:gd fmla="*/ 100 w 200" name="T26"/>
                <a:gd fmla="*/ 200 h 200" name="T27"/>
                <a:gd fmla="*/ 200 w 200" name="T28"/>
                <a:gd fmla="*/ 100 h 200" name="T29"/>
                <a:gd fmla="*/ 100 w 200" name="T30"/>
                <a:gd fmla="*/ 0 h 20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00" w="200">
                  <a:moveTo>
                    <a:pt x="100" y="0"/>
                  </a:moveTo>
                  <a:cubicBezTo>
                    <a:pt x="99" y="0"/>
                    <a:pt x="98" y="0"/>
                    <a:pt x="97" y="0"/>
                  </a:cubicBezTo>
                  <a:cubicBezTo>
                    <a:pt x="97" y="4"/>
                    <a:pt x="97" y="4"/>
                    <a:pt x="97" y="4"/>
                  </a:cubicBezTo>
                  <a:cubicBezTo>
                    <a:pt x="96" y="4"/>
                    <a:pt x="96" y="4"/>
                    <a:pt x="96" y="4"/>
                  </a:cubicBezTo>
                  <a:cubicBezTo>
                    <a:pt x="96" y="48"/>
                    <a:pt x="96" y="48"/>
                    <a:pt x="96" y="48"/>
                  </a:cubicBezTo>
                  <a:cubicBezTo>
                    <a:pt x="104" y="48"/>
                    <a:pt x="104" y="48"/>
                    <a:pt x="104" y="48"/>
                  </a:cubicBezTo>
                  <a:cubicBezTo>
                    <a:pt x="104" y="8"/>
                    <a:pt x="104" y="8"/>
                    <a:pt x="104" y="8"/>
                  </a:cubicBezTo>
                  <a:cubicBezTo>
                    <a:pt x="153" y="10"/>
                    <a:pt x="192" y="50"/>
                    <a:pt x="192" y="100"/>
                  </a:cubicBezTo>
                  <a:cubicBezTo>
                    <a:pt x="192" y="150"/>
                    <a:pt x="151" y="192"/>
                    <a:pt x="100" y="192"/>
                  </a:cubicBezTo>
                  <a:cubicBezTo>
                    <a:pt x="50" y="192"/>
                    <a:pt x="8" y="150"/>
                    <a:pt x="8" y="100"/>
                  </a:cubicBezTo>
                  <a:cubicBezTo>
                    <a:pt x="8" y="74"/>
                    <a:pt x="19" y="51"/>
                    <a:pt x="35" y="35"/>
                  </a:cubicBezTo>
                  <a:cubicBezTo>
                    <a:pt x="30" y="29"/>
                    <a:pt x="30" y="29"/>
                    <a:pt x="30" y="29"/>
                  </a:cubicBezTo>
                  <a:cubicBezTo>
                    <a:pt x="12" y="47"/>
                    <a:pt x="0" y="72"/>
                    <a:pt x="0" y="100"/>
                  </a:cubicBezTo>
                  <a:cubicBezTo>
                    <a:pt x="0" y="155"/>
                    <a:pt x="45" y="200"/>
                    <a:pt x="100" y="200"/>
                  </a:cubicBezTo>
                  <a:cubicBezTo>
                    <a:pt x="156" y="200"/>
                    <a:pt x="200" y="155"/>
                    <a:pt x="200" y="100"/>
                  </a:cubicBezTo>
                  <a:cubicBezTo>
                    <a:pt x="200" y="44"/>
                    <a:pt x="156" y="0"/>
                    <a:pt x="100" y="0"/>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grpSp>
      <p:grpSp>
        <p:nvGrpSpPr>
          <p:cNvPr id="130" name="组合 129"/>
          <p:cNvGrpSpPr/>
          <p:nvPr/>
        </p:nvGrpSpPr>
        <p:grpSpPr>
          <a:xfrm>
            <a:off x="7013132" y="3659926"/>
            <a:ext cx="689882" cy="691402"/>
            <a:chOff x="6448425" y="3767138"/>
            <a:chExt cx="720725" cy="722313"/>
          </a:xfrm>
          <a:solidFill>
            <a:srgbClr val="157E9F"/>
          </a:solidFill>
        </p:grpSpPr>
        <p:sp>
          <p:nvSpPr>
            <p:cNvPr id="131" name="Freeform 25"/>
            <p:cNvSpPr>
              <a:spLocks noEditPoints="1"/>
            </p:cNvSpPr>
            <p:nvPr/>
          </p:nvSpPr>
          <p:spPr bwMode="auto">
            <a:xfrm>
              <a:off x="6448425" y="3767138"/>
              <a:ext cx="720725" cy="722313"/>
            </a:xfrm>
            <a:custGeom>
              <a:gdLst>
                <a:gd fmla="*/ 96 w 192" name="T0"/>
                <a:gd fmla="*/ 0 h 192" name="T1"/>
                <a:gd fmla="*/ 0 w 192" name="T2"/>
                <a:gd fmla="*/ 96 h 192" name="T3"/>
                <a:gd fmla="*/ 96 w 192" name="T4"/>
                <a:gd fmla="*/ 192 h 192" name="T5"/>
                <a:gd fmla="*/ 192 w 192" name="T6"/>
                <a:gd fmla="*/ 96 h 192" name="T7"/>
                <a:gd fmla="*/ 96 w 192" name="T8"/>
                <a:gd fmla="*/ 0 h 192" name="T9"/>
                <a:gd fmla="*/ 96 w 192" name="T10"/>
                <a:gd fmla="*/ 184 h 192" name="T11"/>
                <a:gd fmla="*/ 8 w 192" name="T12"/>
                <a:gd fmla="*/ 96 h 192" name="T13"/>
                <a:gd fmla="*/ 96 w 192" name="T14"/>
                <a:gd fmla="*/ 8 h 192" name="T15"/>
                <a:gd fmla="*/ 184 w 192" name="T16"/>
                <a:gd fmla="*/ 96 h 192" name="T17"/>
                <a:gd fmla="*/ 96 w 192" name="T18"/>
                <a:gd fmla="*/ 184 h 19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2" w="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96" y="184"/>
                  </a:moveTo>
                  <a:cubicBezTo>
                    <a:pt x="48" y="184"/>
                    <a:pt x="8" y="144"/>
                    <a:pt x="8" y="96"/>
                  </a:cubicBezTo>
                  <a:cubicBezTo>
                    <a:pt x="8" y="47"/>
                    <a:pt x="48" y="8"/>
                    <a:pt x="96" y="8"/>
                  </a:cubicBezTo>
                  <a:cubicBezTo>
                    <a:pt x="145" y="8"/>
                    <a:pt x="184" y="47"/>
                    <a:pt x="184" y="96"/>
                  </a:cubicBezTo>
                  <a:cubicBezTo>
                    <a:pt x="184" y="144"/>
                    <a:pt x="145" y="184"/>
                    <a:pt x="96" y="184"/>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32" name="Freeform 26"/>
            <p:cNvSpPr/>
            <p:nvPr/>
          </p:nvSpPr>
          <p:spPr bwMode="auto">
            <a:xfrm>
              <a:off x="6629400" y="3887788"/>
              <a:ext cx="209550" cy="300038"/>
            </a:xfrm>
            <a:custGeom>
              <a:gdLst>
                <a:gd fmla="*/ 113 w 132" name="T0"/>
                <a:gd fmla="*/ 170 h 189" name="T1"/>
                <a:gd fmla="*/ 0 w 132" name="T2"/>
                <a:gd fmla="*/ 170 h 189" name="T3"/>
                <a:gd fmla="*/ 0 w 132" name="T4"/>
                <a:gd fmla="*/ 189 h 189" name="T5"/>
                <a:gd fmla="*/ 132 w 132" name="T6"/>
                <a:gd fmla="*/ 189 h 189" name="T7"/>
                <a:gd fmla="*/ 132 w 132" name="T8"/>
                <a:gd fmla="*/ 0 h 189" name="T9"/>
                <a:gd fmla="*/ 113 w 132" name="T10"/>
                <a:gd fmla="*/ 0 h 189" name="T11"/>
                <a:gd fmla="*/ 113 w 132" name="T12"/>
                <a:gd fmla="*/ 170 h 189" name="T13"/>
              </a:gdLst>
              <a:cxnLst>
                <a:cxn ang="0">
                  <a:pos x="T0" y="T1"/>
                </a:cxn>
                <a:cxn ang="0">
                  <a:pos x="T2" y="T3"/>
                </a:cxn>
                <a:cxn ang="0">
                  <a:pos x="T4" y="T5"/>
                </a:cxn>
                <a:cxn ang="0">
                  <a:pos x="T6" y="T7"/>
                </a:cxn>
                <a:cxn ang="0">
                  <a:pos x="T8" y="T9"/>
                </a:cxn>
                <a:cxn ang="0">
                  <a:pos x="T10" y="T11"/>
                </a:cxn>
                <a:cxn ang="0">
                  <a:pos x="T12" y="T13"/>
                </a:cxn>
              </a:cxnLst>
              <a:rect b="b" l="0" r="r" t="0"/>
              <a:pathLst>
                <a:path h="189" w="132">
                  <a:moveTo>
                    <a:pt x="113" y="170"/>
                  </a:moveTo>
                  <a:lnTo>
                    <a:pt x="0" y="170"/>
                  </a:lnTo>
                  <a:lnTo>
                    <a:pt x="0" y="189"/>
                  </a:lnTo>
                  <a:lnTo>
                    <a:pt x="132" y="189"/>
                  </a:lnTo>
                  <a:lnTo>
                    <a:pt x="132" y="0"/>
                  </a:lnTo>
                  <a:lnTo>
                    <a:pt x="113" y="0"/>
                  </a:lnTo>
                  <a:lnTo>
                    <a:pt x="113" y="170"/>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grpSp>
      <p:sp>
        <p:nvSpPr>
          <p:cNvPr id="133" name="Freeform 27"/>
          <p:cNvSpPr>
            <a:spLocks noEditPoints="1"/>
          </p:cNvSpPr>
          <p:nvPr/>
        </p:nvSpPr>
        <p:spPr bwMode="auto">
          <a:xfrm>
            <a:off x="8314229" y="2361783"/>
            <a:ext cx="678073" cy="680381"/>
          </a:xfrm>
          <a:custGeom>
            <a:gdLst>
              <a:gd fmla="*/ 467532 w 189" name="T0"/>
              <a:gd fmla="*/ 443785 h 189" name="T1"/>
              <a:gd fmla="*/ 331478 w 189" name="T2"/>
              <a:gd fmla="*/ 309905 h 189" name="T3"/>
              <a:gd fmla="*/ 376005 w 189" name="T4"/>
              <a:gd fmla="*/ 188422 h 189" name="T5"/>
              <a:gd fmla="*/ 188002 w 189" name="T6"/>
              <a:gd fmla="*/ 0 h 189" name="T7"/>
              <a:gd fmla="*/ 0 w 189" name="T8"/>
              <a:gd fmla="*/ 188422 h 189" name="T9"/>
              <a:gd fmla="*/ 188002 w 189" name="T10"/>
              <a:gd fmla="*/ 376845 h 189" name="T11"/>
              <a:gd fmla="*/ 309214 w 189" name="T12"/>
              <a:gd fmla="*/ 334698 h 189" name="T13"/>
              <a:gd fmla="*/ 442795 w 189" name="T14"/>
              <a:gd fmla="*/ 468577 h 189" name="T15"/>
              <a:gd fmla="*/ 467532 w 189" name="T16"/>
              <a:gd fmla="*/ 443785 h 189" name="T17"/>
              <a:gd fmla="*/ 19790 w 189" name="T18"/>
              <a:gd fmla="*/ 188422 h 189" name="T19"/>
              <a:gd fmla="*/ 188002 w 189" name="T20"/>
              <a:gd fmla="*/ 19834 h 189" name="T21"/>
              <a:gd fmla="*/ 356215 w 189" name="T22"/>
              <a:gd fmla="*/ 188422 h 189" name="T23"/>
              <a:gd fmla="*/ 188002 w 189" name="T24"/>
              <a:gd fmla="*/ 357011 h 189" name="T25"/>
              <a:gd fmla="*/ 19790 w 189" name="T26"/>
              <a:gd fmla="*/ 188422 h 18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89" w="189">
                <a:moveTo>
                  <a:pt x="189" y="179"/>
                </a:moveTo>
                <a:cubicBezTo>
                  <a:pt x="134" y="125"/>
                  <a:pt x="134" y="125"/>
                  <a:pt x="134" y="125"/>
                </a:cubicBezTo>
                <a:cubicBezTo>
                  <a:pt x="145" y="112"/>
                  <a:pt x="152" y="95"/>
                  <a:pt x="152" y="76"/>
                </a:cubicBezTo>
                <a:cubicBezTo>
                  <a:pt x="152" y="34"/>
                  <a:pt x="118" y="0"/>
                  <a:pt x="76" y="0"/>
                </a:cubicBezTo>
                <a:cubicBezTo>
                  <a:pt x="34" y="0"/>
                  <a:pt x="0" y="34"/>
                  <a:pt x="0" y="76"/>
                </a:cubicBezTo>
                <a:cubicBezTo>
                  <a:pt x="0" y="118"/>
                  <a:pt x="34" y="152"/>
                  <a:pt x="76" y="152"/>
                </a:cubicBezTo>
                <a:cubicBezTo>
                  <a:pt x="94" y="152"/>
                  <a:pt x="111" y="146"/>
                  <a:pt x="125" y="135"/>
                </a:cubicBezTo>
                <a:cubicBezTo>
                  <a:pt x="179" y="189"/>
                  <a:pt x="179" y="189"/>
                  <a:pt x="179" y="189"/>
                </a:cubicBezTo>
                <a:lnTo>
                  <a:pt x="189" y="179"/>
                </a:lnTo>
                <a:close/>
                <a:moveTo>
                  <a:pt x="8" y="76"/>
                </a:moveTo>
                <a:cubicBezTo>
                  <a:pt x="8" y="39"/>
                  <a:pt x="38" y="8"/>
                  <a:pt x="76" y="8"/>
                </a:cubicBezTo>
                <a:cubicBezTo>
                  <a:pt x="113" y="8"/>
                  <a:pt x="144" y="39"/>
                  <a:pt x="144" y="76"/>
                </a:cubicBezTo>
                <a:cubicBezTo>
                  <a:pt x="144" y="114"/>
                  <a:pt x="113" y="144"/>
                  <a:pt x="76" y="144"/>
                </a:cubicBezTo>
                <a:cubicBezTo>
                  <a:pt x="38" y="144"/>
                  <a:pt x="8" y="114"/>
                  <a:pt x="8" y="76"/>
                </a:cubicBezTo>
                <a:close/>
              </a:path>
            </a:pathLst>
          </a:custGeom>
          <a:solidFill>
            <a:srgbClr val="157E9F"/>
          </a:solidFill>
          <a:ln>
            <a:noFill/>
          </a:ln>
          <a:extLst>
            <a:ext uri="{91240B29-F687-4F45-9708-019B960494DF}">
              <a14:hiddenLine w="9525">
                <a:solidFill>
                  <a:srgbClr val="000000"/>
                </a:solidFill>
                <a:round/>
              </a14:hiddenLine>
            </a:ext>
          </a:extLst>
        </p:spPr>
        <p:txBody>
          <a:bodyPr/>
          <a:lstStyle/>
          <a:p>
            <a:endParaRPr altLang="en-US" lang="zh-CN"/>
          </a:p>
        </p:txBody>
      </p:sp>
      <p:grpSp>
        <p:nvGrpSpPr>
          <p:cNvPr id="134" name="组合 133"/>
          <p:cNvGrpSpPr/>
          <p:nvPr/>
        </p:nvGrpSpPr>
        <p:grpSpPr>
          <a:xfrm>
            <a:off x="8379220" y="3646249"/>
            <a:ext cx="545524" cy="718754"/>
            <a:chOff x="7875588" y="3752850"/>
            <a:chExt cx="569913" cy="750888"/>
          </a:xfrm>
          <a:solidFill>
            <a:srgbClr val="157E9F"/>
          </a:solidFill>
        </p:grpSpPr>
        <p:sp>
          <p:nvSpPr>
            <p:cNvPr id="135" name="Freeform 28"/>
            <p:cNvSpPr>
              <a:spLocks noEditPoints="1"/>
            </p:cNvSpPr>
            <p:nvPr/>
          </p:nvSpPr>
          <p:spPr bwMode="auto">
            <a:xfrm>
              <a:off x="7875588" y="3752850"/>
              <a:ext cx="569913" cy="750888"/>
            </a:xfrm>
            <a:custGeom>
              <a:gdLst>
                <a:gd fmla="*/ 152 w 152" name="T0"/>
                <a:gd fmla="*/ 24 h 200" name="T1"/>
                <a:gd fmla="*/ 112 w 152" name="T2"/>
                <a:gd fmla="*/ 24 h 200" name="T3"/>
                <a:gd fmla="*/ 112 w 152" name="T4"/>
                <a:gd fmla="*/ 16 h 200" name="T5"/>
                <a:gd fmla="*/ 96 w 152" name="T6"/>
                <a:gd fmla="*/ 0 h 200" name="T7"/>
                <a:gd fmla="*/ 56 w 152" name="T8"/>
                <a:gd fmla="*/ 0 h 200" name="T9"/>
                <a:gd fmla="*/ 40 w 152" name="T10"/>
                <a:gd fmla="*/ 16 h 200" name="T11"/>
                <a:gd fmla="*/ 40 w 152" name="T12"/>
                <a:gd fmla="*/ 24 h 200" name="T13"/>
                <a:gd fmla="*/ 0 w 152" name="T14"/>
                <a:gd fmla="*/ 24 h 200" name="T15"/>
                <a:gd fmla="*/ 0 w 152" name="T16"/>
                <a:gd fmla="*/ 32 h 200" name="T17"/>
                <a:gd fmla="*/ 9 w 152" name="T18"/>
                <a:gd fmla="*/ 32 h 200" name="T19"/>
                <a:gd fmla="*/ 17 w 152" name="T20"/>
                <a:gd fmla="*/ 184 h 200" name="T21"/>
                <a:gd fmla="*/ 33 w 152" name="T22"/>
                <a:gd fmla="*/ 200 h 200" name="T23"/>
                <a:gd fmla="*/ 121 w 152" name="T24"/>
                <a:gd fmla="*/ 200 h 200" name="T25"/>
                <a:gd fmla="*/ 137 w 152" name="T26"/>
                <a:gd fmla="*/ 184 h 200" name="T27"/>
                <a:gd fmla="*/ 145 w 152" name="T28"/>
                <a:gd fmla="*/ 32 h 200" name="T29"/>
                <a:gd fmla="*/ 152 w 152" name="T30"/>
                <a:gd fmla="*/ 32 h 200" name="T31"/>
                <a:gd fmla="*/ 152 w 152" name="T32"/>
                <a:gd fmla="*/ 24 h 200" name="T33"/>
                <a:gd fmla="*/ 48 w 152" name="T34"/>
                <a:gd fmla="*/ 16 h 200" name="T35"/>
                <a:gd fmla="*/ 56 w 152" name="T36"/>
                <a:gd fmla="*/ 8 h 200" name="T37"/>
                <a:gd fmla="*/ 96 w 152" name="T38"/>
                <a:gd fmla="*/ 8 h 200" name="T39"/>
                <a:gd fmla="*/ 104 w 152" name="T40"/>
                <a:gd fmla="*/ 16 h 200" name="T41"/>
                <a:gd fmla="*/ 104 w 152" name="T42"/>
                <a:gd fmla="*/ 24 h 200" name="T43"/>
                <a:gd fmla="*/ 48 w 152" name="T44"/>
                <a:gd fmla="*/ 24 h 200" name="T45"/>
                <a:gd fmla="*/ 48 w 152" name="T46"/>
                <a:gd fmla="*/ 16 h 200" name="T47"/>
                <a:gd fmla="*/ 129 w 152" name="T48"/>
                <a:gd fmla="*/ 183 h 200" name="T49"/>
                <a:gd fmla="*/ 129 w 152" name="T50"/>
                <a:gd fmla="*/ 183 h 200" name="T51"/>
                <a:gd fmla="*/ 129 w 152" name="T52"/>
                <a:gd fmla="*/ 184 h 200" name="T53"/>
                <a:gd fmla="*/ 121 w 152" name="T54"/>
                <a:gd fmla="*/ 192 h 200" name="T55"/>
                <a:gd fmla="*/ 33 w 152" name="T56"/>
                <a:gd fmla="*/ 192 h 200" name="T57"/>
                <a:gd fmla="*/ 25 w 152" name="T58"/>
                <a:gd fmla="*/ 184 h 200" name="T59"/>
                <a:gd fmla="*/ 25 w 152" name="T60"/>
                <a:gd fmla="*/ 183 h 200" name="T61"/>
                <a:gd fmla="*/ 25 w 152" name="T62"/>
                <a:gd fmla="*/ 183 h 200" name="T63"/>
                <a:gd fmla="*/ 17 w 152" name="T64"/>
                <a:gd fmla="*/ 32 h 200" name="T65"/>
                <a:gd fmla="*/ 137 w 152" name="T66"/>
                <a:gd fmla="*/ 32 h 200" name="T67"/>
                <a:gd fmla="*/ 129 w 152" name="T68"/>
                <a:gd fmla="*/ 183 h 20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00" w="152">
                  <a:moveTo>
                    <a:pt x="152" y="24"/>
                  </a:moveTo>
                  <a:cubicBezTo>
                    <a:pt x="112" y="24"/>
                    <a:pt x="112" y="24"/>
                    <a:pt x="112" y="24"/>
                  </a:cubicBezTo>
                  <a:cubicBezTo>
                    <a:pt x="112" y="16"/>
                    <a:pt x="112" y="16"/>
                    <a:pt x="112" y="16"/>
                  </a:cubicBezTo>
                  <a:cubicBezTo>
                    <a:pt x="112" y="7"/>
                    <a:pt x="105" y="0"/>
                    <a:pt x="96" y="0"/>
                  </a:cubicBezTo>
                  <a:cubicBezTo>
                    <a:pt x="56" y="0"/>
                    <a:pt x="56" y="0"/>
                    <a:pt x="56" y="0"/>
                  </a:cubicBezTo>
                  <a:cubicBezTo>
                    <a:pt x="48" y="0"/>
                    <a:pt x="40" y="7"/>
                    <a:pt x="40" y="16"/>
                  </a:cubicBezTo>
                  <a:cubicBezTo>
                    <a:pt x="40" y="24"/>
                    <a:pt x="40" y="24"/>
                    <a:pt x="40" y="24"/>
                  </a:cubicBezTo>
                  <a:cubicBezTo>
                    <a:pt x="0" y="24"/>
                    <a:pt x="0" y="24"/>
                    <a:pt x="0" y="24"/>
                  </a:cubicBezTo>
                  <a:cubicBezTo>
                    <a:pt x="0" y="32"/>
                    <a:pt x="0" y="32"/>
                    <a:pt x="0" y="32"/>
                  </a:cubicBezTo>
                  <a:cubicBezTo>
                    <a:pt x="9" y="32"/>
                    <a:pt x="9" y="32"/>
                    <a:pt x="9" y="32"/>
                  </a:cubicBezTo>
                  <a:cubicBezTo>
                    <a:pt x="17" y="184"/>
                    <a:pt x="17" y="184"/>
                    <a:pt x="17" y="184"/>
                  </a:cubicBezTo>
                  <a:cubicBezTo>
                    <a:pt x="17" y="192"/>
                    <a:pt x="24" y="200"/>
                    <a:pt x="33" y="200"/>
                  </a:cubicBezTo>
                  <a:cubicBezTo>
                    <a:pt x="121" y="200"/>
                    <a:pt x="121" y="200"/>
                    <a:pt x="121" y="200"/>
                  </a:cubicBezTo>
                  <a:cubicBezTo>
                    <a:pt x="130" y="200"/>
                    <a:pt x="137" y="192"/>
                    <a:pt x="137" y="184"/>
                  </a:cubicBezTo>
                  <a:cubicBezTo>
                    <a:pt x="145" y="32"/>
                    <a:pt x="145" y="32"/>
                    <a:pt x="145" y="32"/>
                  </a:cubicBezTo>
                  <a:cubicBezTo>
                    <a:pt x="152" y="32"/>
                    <a:pt x="152" y="32"/>
                    <a:pt x="152" y="32"/>
                  </a:cubicBezTo>
                  <a:lnTo>
                    <a:pt x="152" y="24"/>
                  </a:lnTo>
                  <a:close/>
                  <a:moveTo>
                    <a:pt x="48" y="16"/>
                  </a:moveTo>
                  <a:cubicBezTo>
                    <a:pt x="48" y="11"/>
                    <a:pt x="52" y="8"/>
                    <a:pt x="56" y="8"/>
                  </a:cubicBezTo>
                  <a:cubicBezTo>
                    <a:pt x="96" y="8"/>
                    <a:pt x="96" y="8"/>
                    <a:pt x="96" y="8"/>
                  </a:cubicBezTo>
                  <a:cubicBezTo>
                    <a:pt x="101" y="8"/>
                    <a:pt x="104" y="11"/>
                    <a:pt x="104" y="16"/>
                  </a:cubicBezTo>
                  <a:cubicBezTo>
                    <a:pt x="104" y="24"/>
                    <a:pt x="104" y="24"/>
                    <a:pt x="104" y="24"/>
                  </a:cubicBezTo>
                  <a:cubicBezTo>
                    <a:pt x="48" y="24"/>
                    <a:pt x="48" y="24"/>
                    <a:pt x="48" y="24"/>
                  </a:cubicBezTo>
                  <a:lnTo>
                    <a:pt x="48" y="16"/>
                  </a:lnTo>
                  <a:close/>
                  <a:moveTo>
                    <a:pt x="129" y="183"/>
                  </a:moveTo>
                  <a:cubicBezTo>
                    <a:pt x="129" y="183"/>
                    <a:pt x="129" y="183"/>
                    <a:pt x="129" y="183"/>
                  </a:cubicBezTo>
                  <a:cubicBezTo>
                    <a:pt x="129" y="184"/>
                    <a:pt x="129" y="184"/>
                    <a:pt x="129" y="184"/>
                  </a:cubicBezTo>
                  <a:cubicBezTo>
                    <a:pt x="129" y="188"/>
                    <a:pt x="125" y="192"/>
                    <a:pt x="121" y="192"/>
                  </a:cubicBezTo>
                  <a:cubicBezTo>
                    <a:pt x="33" y="192"/>
                    <a:pt x="33" y="192"/>
                    <a:pt x="33" y="192"/>
                  </a:cubicBezTo>
                  <a:cubicBezTo>
                    <a:pt x="28" y="192"/>
                    <a:pt x="25" y="188"/>
                    <a:pt x="25" y="184"/>
                  </a:cubicBezTo>
                  <a:cubicBezTo>
                    <a:pt x="25" y="183"/>
                    <a:pt x="25" y="183"/>
                    <a:pt x="25" y="183"/>
                  </a:cubicBezTo>
                  <a:cubicBezTo>
                    <a:pt x="25" y="183"/>
                    <a:pt x="25" y="183"/>
                    <a:pt x="25" y="183"/>
                  </a:cubicBezTo>
                  <a:cubicBezTo>
                    <a:pt x="17" y="32"/>
                    <a:pt x="17" y="32"/>
                    <a:pt x="17" y="32"/>
                  </a:cubicBezTo>
                  <a:cubicBezTo>
                    <a:pt x="137" y="32"/>
                    <a:pt x="137" y="32"/>
                    <a:pt x="137" y="32"/>
                  </a:cubicBezTo>
                  <a:lnTo>
                    <a:pt x="129" y="183"/>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36" name="Rectangle 29"/>
            <p:cNvSpPr>
              <a:spLocks noChangeArrowheads="1"/>
            </p:cNvSpPr>
            <p:nvPr/>
          </p:nvSpPr>
          <p:spPr bwMode="auto">
            <a:xfrm>
              <a:off x="8145463" y="3932238"/>
              <a:ext cx="30163" cy="481013"/>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a:defRPr/>
              </a:pPr>
              <a:endParaRPr altLang="en-US" lang="zh-CN"/>
            </a:p>
          </p:txBody>
        </p:sp>
        <p:sp>
          <p:nvSpPr>
            <p:cNvPr id="137" name="Freeform 30"/>
            <p:cNvSpPr/>
            <p:nvPr/>
          </p:nvSpPr>
          <p:spPr bwMode="auto">
            <a:xfrm>
              <a:off x="8024813" y="3932238"/>
              <a:ext cx="65088" cy="481013"/>
            </a:xfrm>
            <a:custGeom>
              <a:gdLst>
                <a:gd fmla="*/ 41 w 41" name="T0"/>
                <a:gd fmla="*/ 301 h 303" name="T1"/>
                <a:gd fmla="*/ 19 w 41" name="T2"/>
                <a:gd fmla="*/ 0 h 303" name="T3"/>
                <a:gd fmla="*/ 0 w 41" name="T4"/>
                <a:gd fmla="*/ 0 h 303" name="T5"/>
                <a:gd fmla="*/ 22 w 41" name="T6"/>
                <a:gd fmla="*/ 303 h 303" name="T7"/>
                <a:gd fmla="*/ 41 w 41" name="T8"/>
                <a:gd fmla="*/ 301 h 303" name="T9"/>
              </a:gdLst>
              <a:cxnLst>
                <a:cxn ang="0">
                  <a:pos x="T0" y="T1"/>
                </a:cxn>
                <a:cxn ang="0">
                  <a:pos x="T2" y="T3"/>
                </a:cxn>
                <a:cxn ang="0">
                  <a:pos x="T4" y="T5"/>
                </a:cxn>
                <a:cxn ang="0">
                  <a:pos x="T6" y="T7"/>
                </a:cxn>
                <a:cxn ang="0">
                  <a:pos x="T8" y="T9"/>
                </a:cxn>
              </a:cxnLst>
              <a:rect b="b" l="0" r="r" t="0"/>
              <a:pathLst>
                <a:path h="303" w="41">
                  <a:moveTo>
                    <a:pt x="41" y="301"/>
                  </a:moveTo>
                  <a:lnTo>
                    <a:pt x="19" y="0"/>
                  </a:lnTo>
                  <a:lnTo>
                    <a:pt x="0" y="0"/>
                  </a:lnTo>
                  <a:lnTo>
                    <a:pt x="22" y="303"/>
                  </a:lnTo>
                  <a:lnTo>
                    <a:pt x="41" y="301"/>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38" name="Freeform 31"/>
            <p:cNvSpPr/>
            <p:nvPr/>
          </p:nvSpPr>
          <p:spPr bwMode="auto">
            <a:xfrm>
              <a:off x="8235950" y="3929063"/>
              <a:ext cx="60325" cy="484188"/>
            </a:xfrm>
            <a:custGeom>
              <a:gdLst>
                <a:gd fmla="*/ 38 w 38" name="T0"/>
                <a:gd fmla="*/ 2 h 305" name="T1"/>
                <a:gd fmla="*/ 21 w 38" name="T2"/>
                <a:gd fmla="*/ 0 h 305" name="T3"/>
                <a:gd fmla="*/ 0 w 38" name="T4"/>
                <a:gd fmla="*/ 303 h 305" name="T5"/>
                <a:gd fmla="*/ 19 w 38" name="T6"/>
                <a:gd fmla="*/ 305 h 305" name="T7"/>
                <a:gd fmla="*/ 38 w 38" name="T8"/>
                <a:gd fmla="*/ 2 h 305" name="T9"/>
              </a:gdLst>
              <a:cxnLst>
                <a:cxn ang="0">
                  <a:pos x="T0" y="T1"/>
                </a:cxn>
                <a:cxn ang="0">
                  <a:pos x="T2" y="T3"/>
                </a:cxn>
                <a:cxn ang="0">
                  <a:pos x="T4" y="T5"/>
                </a:cxn>
                <a:cxn ang="0">
                  <a:pos x="T6" y="T7"/>
                </a:cxn>
                <a:cxn ang="0">
                  <a:pos x="T8" y="T9"/>
                </a:cxn>
              </a:cxnLst>
              <a:rect b="b" l="0" r="r" t="0"/>
              <a:pathLst>
                <a:path h="305" w="38">
                  <a:moveTo>
                    <a:pt x="38" y="2"/>
                  </a:moveTo>
                  <a:lnTo>
                    <a:pt x="21" y="0"/>
                  </a:lnTo>
                  <a:lnTo>
                    <a:pt x="0" y="303"/>
                  </a:lnTo>
                  <a:lnTo>
                    <a:pt x="19" y="305"/>
                  </a:lnTo>
                  <a:lnTo>
                    <a:pt x="38" y="2"/>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grpSp>
      <p:sp>
        <p:nvSpPr>
          <p:cNvPr id="139" name="Freeform 32"/>
          <p:cNvSpPr>
            <a:spLocks noEditPoints="1"/>
          </p:cNvSpPr>
          <p:nvPr/>
        </p:nvSpPr>
        <p:spPr bwMode="auto">
          <a:xfrm>
            <a:off x="8293471" y="1171695"/>
            <a:ext cx="717282" cy="488951"/>
          </a:xfrm>
          <a:custGeom>
            <a:gdLst>
              <a:gd fmla="*/ 388360 w 200" name="T0"/>
              <a:gd fmla="*/ 0 h 136" name="T1"/>
              <a:gd fmla="*/ 108840 w 200" name="T2"/>
              <a:gd fmla="*/ 0 h 136" name="T3"/>
              <a:gd fmla="*/ 0 w 200" name="T4"/>
              <a:gd fmla="*/ 118867 h 136" name="T5"/>
              <a:gd fmla="*/ 0 w 200" name="T6"/>
              <a:gd fmla="*/ 336790 h 136" name="T7"/>
              <a:gd fmla="*/ 494726 w 200" name="T8"/>
              <a:gd fmla="*/ 336790 h 136" name="T9"/>
              <a:gd fmla="*/ 494726 w 200" name="T10"/>
              <a:gd fmla="*/ 118867 h 136" name="T11"/>
              <a:gd fmla="*/ 388360 w 200" name="T12"/>
              <a:gd fmla="*/ 0 h 136" name="T13"/>
              <a:gd fmla="*/ 118734 w 200" name="T14"/>
              <a:gd fmla="*/ 19811 h 136" name="T15"/>
              <a:gd fmla="*/ 378465 w 200" name="T16"/>
              <a:gd fmla="*/ 19811 h 136" name="T17"/>
              <a:gd fmla="*/ 469990 w 200" name="T18"/>
              <a:gd fmla="*/ 118867 h 136" name="T19"/>
              <a:gd fmla="*/ 316625 w 200" name="T20"/>
              <a:gd fmla="*/ 118867 h 136" name="T21"/>
              <a:gd fmla="*/ 247363 w 200" name="T22"/>
              <a:gd fmla="*/ 185730 h 136" name="T23"/>
              <a:gd fmla="*/ 178101 w 200" name="T24"/>
              <a:gd fmla="*/ 118867 h 136" name="T25"/>
              <a:gd fmla="*/ 27210 w 200" name="T26"/>
              <a:gd fmla="*/ 118867 h 136" name="T27"/>
              <a:gd fmla="*/ 118734 w 200" name="T28"/>
              <a:gd fmla="*/ 19811 h 136" name="T29"/>
              <a:gd fmla="*/ 474937 w 200" name="T30"/>
              <a:gd fmla="*/ 316979 h 136" name="T31"/>
              <a:gd fmla="*/ 19789 w 200" name="T32"/>
              <a:gd fmla="*/ 316979 h 136" name="T33"/>
              <a:gd fmla="*/ 19789 w 200" name="T34"/>
              <a:gd fmla="*/ 138678 h 136" name="T35"/>
              <a:gd fmla="*/ 160786 w 200" name="T36"/>
              <a:gd fmla="*/ 138678 h 136" name="T37"/>
              <a:gd fmla="*/ 247363 w 200" name="T38"/>
              <a:gd fmla="*/ 205541 h 136" name="T39"/>
              <a:gd fmla="*/ 333940 w 200" name="T40"/>
              <a:gd fmla="*/ 138678 h 136" name="T41"/>
              <a:gd fmla="*/ 474937 w 200" name="T42"/>
              <a:gd fmla="*/ 138678 h 136" name="T43"/>
              <a:gd fmla="*/ 474937 w 200" name="T44"/>
              <a:gd fmla="*/ 316979 h 1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136" w="200">
                <a:moveTo>
                  <a:pt x="157" y="0"/>
                </a:moveTo>
                <a:cubicBezTo>
                  <a:pt x="44" y="0"/>
                  <a:pt x="44" y="0"/>
                  <a:pt x="44" y="0"/>
                </a:cubicBezTo>
                <a:cubicBezTo>
                  <a:pt x="0" y="48"/>
                  <a:pt x="0" y="48"/>
                  <a:pt x="0" y="48"/>
                </a:cubicBezTo>
                <a:cubicBezTo>
                  <a:pt x="0" y="136"/>
                  <a:pt x="0" y="136"/>
                  <a:pt x="0" y="136"/>
                </a:cubicBezTo>
                <a:cubicBezTo>
                  <a:pt x="200" y="136"/>
                  <a:pt x="200" y="136"/>
                  <a:pt x="200" y="136"/>
                </a:cubicBezTo>
                <a:cubicBezTo>
                  <a:pt x="200" y="48"/>
                  <a:pt x="200" y="48"/>
                  <a:pt x="200" y="48"/>
                </a:cubicBezTo>
                <a:lnTo>
                  <a:pt x="157" y="0"/>
                </a:lnTo>
                <a:close/>
                <a:moveTo>
                  <a:pt x="48" y="8"/>
                </a:moveTo>
                <a:cubicBezTo>
                  <a:pt x="153" y="8"/>
                  <a:pt x="153" y="8"/>
                  <a:pt x="153" y="8"/>
                </a:cubicBezTo>
                <a:cubicBezTo>
                  <a:pt x="190" y="48"/>
                  <a:pt x="190" y="48"/>
                  <a:pt x="190" y="48"/>
                </a:cubicBezTo>
                <a:cubicBezTo>
                  <a:pt x="128" y="48"/>
                  <a:pt x="128" y="48"/>
                  <a:pt x="128" y="48"/>
                </a:cubicBezTo>
                <a:cubicBezTo>
                  <a:pt x="128" y="63"/>
                  <a:pt x="115" y="75"/>
                  <a:pt x="100" y="75"/>
                </a:cubicBezTo>
                <a:cubicBezTo>
                  <a:pt x="85" y="75"/>
                  <a:pt x="72" y="63"/>
                  <a:pt x="72" y="48"/>
                </a:cubicBezTo>
                <a:cubicBezTo>
                  <a:pt x="11" y="48"/>
                  <a:pt x="11" y="48"/>
                  <a:pt x="11" y="48"/>
                </a:cubicBezTo>
                <a:lnTo>
                  <a:pt x="48" y="8"/>
                </a:lnTo>
                <a:close/>
                <a:moveTo>
                  <a:pt x="192" y="128"/>
                </a:moveTo>
                <a:cubicBezTo>
                  <a:pt x="8" y="128"/>
                  <a:pt x="8" y="128"/>
                  <a:pt x="8" y="128"/>
                </a:cubicBezTo>
                <a:cubicBezTo>
                  <a:pt x="8" y="56"/>
                  <a:pt x="8" y="56"/>
                  <a:pt x="8" y="56"/>
                </a:cubicBezTo>
                <a:cubicBezTo>
                  <a:pt x="65" y="56"/>
                  <a:pt x="65" y="56"/>
                  <a:pt x="65" y="56"/>
                </a:cubicBezTo>
                <a:cubicBezTo>
                  <a:pt x="69" y="71"/>
                  <a:pt x="84" y="83"/>
                  <a:pt x="100" y="83"/>
                </a:cubicBezTo>
                <a:cubicBezTo>
                  <a:pt x="117" y="83"/>
                  <a:pt x="132" y="71"/>
                  <a:pt x="135" y="56"/>
                </a:cubicBezTo>
                <a:cubicBezTo>
                  <a:pt x="192" y="56"/>
                  <a:pt x="192" y="56"/>
                  <a:pt x="192" y="56"/>
                </a:cubicBezTo>
                <a:lnTo>
                  <a:pt x="192" y="128"/>
                </a:lnTo>
                <a:close/>
              </a:path>
            </a:pathLst>
          </a:custGeom>
          <a:solidFill>
            <a:srgbClr val="157E9F"/>
          </a:solidFill>
          <a:ln>
            <a:noFill/>
          </a:ln>
          <a:extLst>
            <a:ext uri="{91240B29-F687-4F45-9708-019B960494DF}">
              <a14:hiddenLine w="9525">
                <a:solidFill>
                  <a:srgbClr val="000000"/>
                </a:solidFill>
                <a:round/>
              </a14:hiddenLine>
            </a:ext>
          </a:extLst>
        </p:spPr>
        <p:txBody>
          <a:bodyPr/>
          <a:lstStyle/>
          <a:p>
            <a:endParaRPr altLang="en-US" lang="zh-CN"/>
          </a:p>
        </p:txBody>
      </p:sp>
      <p:grpSp>
        <p:nvGrpSpPr>
          <p:cNvPr id="140" name="组合 139"/>
          <p:cNvGrpSpPr/>
          <p:nvPr/>
        </p:nvGrpSpPr>
        <p:grpSpPr>
          <a:xfrm>
            <a:off x="9600950" y="1091862"/>
            <a:ext cx="689882" cy="647334"/>
            <a:chOff x="9151938" y="1084263"/>
            <a:chExt cx="720725" cy="676275"/>
          </a:xfrm>
          <a:solidFill>
            <a:srgbClr val="157E9F"/>
          </a:solidFill>
        </p:grpSpPr>
        <p:sp>
          <p:nvSpPr>
            <p:cNvPr id="232" name="Freeform 33"/>
            <p:cNvSpPr>
              <a:spLocks noEditPoints="1"/>
            </p:cNvSpPr>
            <p:nvPr/>
          </p:nvSpPr>
          <p:spPr bwMode="auto">
            <a:xfrm>
              <a:off x="9151938" y="1084263"/>
              <a:ext cx="720725" cy="676275"/>
            </a:xfrm>
            <a:custGeom>
              <a:gdLst>
                <a:gd fmla="*/ 454 w 454" name="T0"/>
                <a:gd fmla="*/ 0 h 426" name="T1"/>
                <a:gd fmla="*/ 0 w 454" name="T2"/>
                <a:gd fmla="*/ 0 h 426" name="T3"/>
                <a:gd fmla="*/ 0 w 454" name="T4"/>
                <a:gd fmla="*/ 123 h 426" name="T5"/>
                <a:gd fmla="*/ 19 w 454" name="T6"/>
                <a:gd fmla="*/ 123 h 426" name="T7"/>
                <a:gd fmla="*/ 19 w 454" name="T8"/>
                <a:gd fmla="*/ 426 h 426" name="T9"/>
                <a:gd fmla="*/ 435 w 454" name="T10"/>
                <a:gd fmla="*/ 426 h 426" name="T11"/>
                <a:gd fmla="*/ 435 w 454" name="T12"/>
                <a:gd fmla="*/ 123 h 426" name="T13"/>
                <a:gd fmla="*/ 454 w 454" name="T14"/>
                <a:gd fmla="*/ 123 h 426" name="T15"/>
                <a:gd fmla="*/ 454 w 454" name="T16"/>
                <a:gd fmla="*/ 0 h 426" name="T17"/>
                <a:gd fmla="*/ 416 w 454" name="T18"/>
                <a:gd fmla="*/ 407 h 426" name="T19"/>
                <a:gd fmla="*/ 38 w 454" name="T20"/>
                <a:gd fmla="*/ 407 h 426" name="T21"/>
                <a:gd fmla="*/ 38 w 454" name="T22"/>
                <a:gd fmla="*/ 123 h 426" name="T23"/>
                <a:gd fmla="*/ 416 w 454" name="T24"/>
                <a:gd fmla="*/ 123 h 426" name="T25"/>
                <a:gd fmla="*/ 416 w 454" name="T26"/>
                <a:gd fmla="*/ 407 h 426" name="T27"/>
                <a:gd fmla="*/ 435 w 454" name="T28"/>
                <a:gd fmla="*/ 104 h 426" name="T29"/>
                <a:gd fmla="*/ 19 w 454" name="T30"/>
                <a:gd fmla="*/ 104 h 426" name="T31"/>
                <a:gd fmla="*/ 19 w 454" name="T32"/>
                <a:gd fmla="*/ 104 h 426" name="T33"/>
                <a:gd fmla="*/ 19 w 454" name="T34"/>
                <a:gd fmla="*/ 19 h 426" name="T35"/>
                <a:gd fmla="*/ 435 w 454" name="T36"/>
                <a:gd fmla="*/ 19 h 426" name="T37"/>
                <a:gd fmla="*/ 435 w 454" name="T38"/>
                <a:gd fmla="*/ 104 h 426"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26" w="453">
                  <a:moveTo>
                    <a:pt x="454" y="0"/>
                  </a:moveTo>
                  <a:lnTo>
                    <a:pt x="0" y="0"/>
                  </a:lnTo>
                  <a:lnTo>
                    <a:pt x="0" y="123"/>
                  </a:lnTo>
                  <a:lnTo>
                    <a:pt x="19" y="123"/>
                  </a:lnTo>
                  <a:lnTo>
                    <a:pt x="19" y="426"/>
                  </a:lnTo>
                  <a:lnTo>
                    <a:pt x="435" y="426"/>
                  </a:lnTo>
                  <a:lnTo>
                    <a:pt x="435" y="123"/>
                  </a:lnTo>
                  <a:lnTo>
                    <a:pt x="454" y="123"/>
                  </a:lnTo>
                  <a:lnTo>
                    <a:pt x="454" y="0"/>
                  </a:lnTo>
                  <a:close/>
                  <a:moveTo>
                    <a:pt x="416" y="407"/>
                  </a:moveTo>
                  <a:lnTo>
                    <a:pt x="38" y="407"/>
                  </a:lnTo>
                  <a:lnTo>
                    <a:pt x="38" y="123"/>
                  </a:lnTo>
                  <a:lnTo>
                    <a:pt x="416" y="123"/>
                  </a:lnTo>
                  <a:lnTo>
                    <a:pt x="416" y="407"/>
                  </a:lnTo>
                  <a:close/>
                  <a:moveTo>
                    <a:pt x="435" y="104"/>
                  </a:moveTo>
                  <a:lnTo>
                    <a:pt x="19" y="104"/>
                  </a:lnTo>
                  <a:lnTo>
                    <a:pt x="19" y="104"/>
                  </a:lnTo>
                  <a:lnTo>
                    <a:pt x="19" y="19"/>
                  </a:lnTo>
                  <a:lnTo>
                    <a:pt x="435" y="19"/>
                  </a:lnTo>
                  <a:lnTo>
                    <a:pt x="435" y="104"/>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233" name="Freeform 34"/>
            <p:cNvSpPr>
              <a:spLocks noEditPoints="1"/>
            </p:cNvSpPr>
            <p:nvPr/>
          </p:nvSpPr>
          <p:spPr bwMode="auto">
            <a:xfrm>
              <a:off x="9350375" y="1354138"/>
              <a:ext cx="330200" cy="120650"/>
            </a:xfrm>
            <a:custGeom>
              <a:gdLst>
                <a:gd fmla="*/ 15 w 88" name="T0"/>
                <a:gd fmla="*/ 32 h 32" name="T1"/>
                <a:gd fmla="*/ 73 w 88" name="T2"/>
                <a:gd fmla="*/ 32 h 32" name="T3"/>
                <a:gd fmla="*/ 88 w 88" name="T4"/>
                <a:gd fmla="*/ 17 h 32" name="T5"/>
                <a:gd fmla="*/ 88 w 88" name="T6"/>
                <a:gd fmla="*/ 14 h 32" name="T7"/>
                <a:gd fmla="*/ 73 w 88" name="T8"/>
                <a:gd fmla="*/ 0 h 32" name="T9"/>
                <a:gd fmla="*/ 15 w 88" name="T10"/>
                <a:gd fmla="*/ 0 h 32" name="T11"/>
                <a:gd fmla="*/ 0 w 88" name="T12"/>
                <a:gd fmla="*/ 14 h 32" name="T13"/>
                <a:gd fmla="*/ 0 w 88" name="T14"/>
                <a:gd fmla="*/ 17 h 32" name="T15"/>
                <a:gd fmla="*/ 15 w 88" name="T16"/>
                <a:gd fmla="*/ 32 h 32" name="T17"/>
                <a:gd fmla="*/ 8 w 88" name="T18"/>
                <a:gd fmla="*/ 14 h 32" name="T19"/>
                <a:gd fmla="*/ 15 w 88" name="T20"/>
                <a:gd fmla="*/ 8 h 32" name="T21"/>
                <a:gd fmla="*/ 73 w 88" name="T22"/>
                <a:gd fmla="*/ 8 h 32" name="T23"/>
                <a:gd fmla="*/ 80 w 88" name="T24"/>
                <a:gd fmla="*/ 14 h 32" name="T25"/>
                <a:gd fmla="*/ 80 w 88" name="T26"/>
                <a:gd fmla="*/ 17 h 32" name="T27"/>
                <a:gd fmla="*/ 73 w 88" name="T28"/>
                <a:gd fmla="*/ 24 h 32" name="T29"/>
                <a:gd fmla="*/ 15 w 88" name="T30"/>
                <a:gd fmla="*/ 24 h 32" name="T31"/>
                <a:gd fmla="*/ 8 w 88" name="T32"/>
                <a:gd fmla="*/ 17 h 32" name="T33"/>
                <a:gd fmla="*/ 8 w 88" name="T34"/>
                <a:gd fmla="*/ 14 h 3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2" w="88">
                  <a:moveTo>
                    <a:pt x="15" y="32"/>
                  </a:moveTo>
                  <a:cubicBezTo>
                    <a:pt x="73" y="32"/>
                    <a:pt x="73" y="32"/>
                    <a:pt x="73" y="32"/>
                  </a:cubicBezTo>
                  <a:cubicBezTo>
                    <a:pt x="81" y="32"/>
                    <a:pt x="88" y="25"/>
                    <a:pt x="88" y="17"/>
                  </a:cubicBezTo>
                  <a:cubicBezTo>
                    <a:pt x="88" y="14"/>
                    <a:pt x="88" y="14"/>
                    <a:pt x="88" y="14"/>
                  </a:cubicBezTo>
                  <a:cubicBezTo>
                    <a:pt x="88" y="6"/>
                    <a:pt x="81" y="0"/>
                    <a:pt x="73" y="0"/>
                  </a:cubicBezTo>
                  <a:cubicBezTo>
                    <a:pt x="15" y="0"/>
                    <a:pt x="15" y="0"/>
                    <a:pt x="15" y="0"/>
                  </a:cubicBezTo>
                  <a:cubicBezTo>
                    <a:pt x="6" y="0"/>
                    <a:pt x="0" y="6"/>
                    <a:pt x="0" y="14"/>
                  </a:cubicBezTo>
                  <a:cubicBezTo>
                    <a:pt x="0" y="17"/>
                    <a:pt x="0" y="17"/>
                    <a:pt x="0" y="17"/>
                  </a:cubicBezTo>
                  <a:cubicBezTo>
                    <a:pt x="0" y="25"/>
                    <a:pt x="6" y="32"/>
                    <a:pt x="15" y="32"/>
                  </a:cubicBezTo>
                  <a:close/>
                  <a:moveTo>
                    <a:pt x="8" y="14"/>
                  </a:moveTo>
                  <a:cubicBezTo>
                    <a:pt x="8" y="11"/>
                    <a:pt x="11" y="8"/>
                    <a:pt x="15" y="8"/>
                  </a:cubicBezTo>
                  <a:cubicBezTo>
                    <a:pt x="73" y="8"/>
                    <a:pt x="73" y="8"/>
                    <a:pt x="73" y="8"/>
                  </a:cubicBezTo>
                  <a:cubicBezTo>
                    <a:pt x="76" y="8"/>
                    <a:pt x="80" y="11"/>
                    <a:pt x="80" y="14"/>
                  </a:cubicBezTo>
                  <a:cubicBezTo>
                    <a:pt x="80" y="17"/>
                    <a:pt x="80" y="17"/>
                    <a:pt x="80" y="17"/>
                  </a:cubicBezTo>
                  <a:cubicBezTo>
                    <a:pt x="80" y="21"/>
                    <a:pt x="76" y="24"/>
                    <a:pt x="73" y="24"/>
                  </a:cubicBezTo>
                  <a:cubicBezTo>
                    <a:pt x="15" y="24"/>
                    <a:pt x="15" y="24"/>
                    <a:pt x="15" y="24"/>
                  </a:cubicBezTo>
                  <a:cubicBezTo>
                    <a:pt x="11" y="24"/>
                    <a:pt x="8" y="21"/>
                    <a:pt x="8" y="17"/>
                  </a:cubicBezTo>
                  <a:lnTo>
                    <a:pt x="8" y="14"/>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grpSp>
      <p:sp>
        <p:nvSpPr>
          <p:cNvPr id="234" name="Freeform 35"/>
          <p:cNvSpPr>
            <a:spLocks noEditPoints="1"/>
          </p:cNvSpPr>
          <p:nvPr/>
        </p:nvSpPr>
        <p:spPr bwMode="auto">
          <a:xfrm>
            <a:off x="1932497" y="1058684"/>
            <a:ext cx="502789" cy="691912"/>
          </a:xfrm>
          <a:custGeom>
            <a:gdLst>
              <a:gd fmla="*/ 346204 w 331" name="T0"/>
              <a:gd fmla="*/ 168395 h 455" name="T1"/>
              <a:gd fmla="*/ 177809 w 331" name="T2"/>
              <a:gd fmla="*/ 0 h 455" name="T3"/>
              <a:gd fmla="*/ 165257 w 331" name="T4"/>
              <a:gd fmla="*/ 0 h 455" name="T5"/>
              <a:gd fmla="*/ 157936 w 331" name="T6"/>
              <a:gd fmla="*/ 0 h 455" name="T7"/>
              <a:gd fmla="*/ 0 w 331" name="T8"/>
              <a:gd fmla="*/ 0 h 455" name="T9"/>
              <a:gd fmla="*/ 0 w 331" name="T10"/>
              <a:gd fmla="*/ 475899 h 455" name="T11"/>
              <a:gd fmla="*/ 346204 w 331" name="T12"/>
              <a:gd fmla="*/ 475899 h 455" name="T13"/>
              <a:gd fmla="*/ 346204 w 331" name="T14"/>
              <a:gd fmla="*/ 168395 h 455" name="T15"/>
              <a:gd fmla="*/ 346204 w 331" name="T16"/>
              <a:gd fmla="*/ 168395 h 455" name="T17"/>
              <a:gd fmla="*/ 177809 w 331" name="T18"/>
              <a:gd fmla="*/ 30332 h 455" name="T19"/>
              <a:gd fmla="*/ 308550 w 331" name="T20"/>
              <a:gd fmla="*/ 158982 h 455" name="T21"/>
              <a:gd fmla="*/ 177809 w 331" name="T22"/>
              <a:gd fmla="*/ 158982 h 455" name="T23"/>
              <a:gd fmla="*/ 177809 w 331" name="T24"/>
              <a:gd fmla="*/ 30332 h 455" name="T25"/>
              <a:gd fmla="*/ 19873 w 331" name="T26"/>
              <a:gd fmla="*/ 456026 h 455" name="T27"/>
              <a:gd fmla="*/ 19873 w 331" name="T28"/>
              <a:gd fmla="*/ 19873 h 455" name="T29"/>
              <a:gd fmla="*/ 157936 w 331" name="T30"/>
              <a:gd fmla="*/ 19873 h 455" name="T31"/>
              <a:gd fmla="*/ 157936 w 331" name="T32"/>
              <a:gd fmla="*/ 178854 h 455" name="T33"/>
              <a:gd fmla="*/ 326331 w 331" name="T34"/>
              <a:gd fmla="*/ 178854 h 455" name="T35"/>
              <a:gd fmla="*/ 326331 w 331" name="T36"/>
              <a:gd fmla="*/ 456026 h 455" name="T37"/>
              <a:gd fmla="*/ 19873 w 331" name="T38"/>
              <a:gd fmla="*/ 456026 h 455"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455" w="331">
                <a:moveTo>
                  <a:pt x="331" y="161"/>
                </a:moveTo>
                <a:lnTo>
                  <a:pt x="170" y="0"/>
                </a:lnTo>
                <a:lnTo>
                  <a:pt x="158" y="0"/>
                </a:lnTo>
                <a:lnTo>
                  <a:pt x="151" y="0"/>
                </a:lnTo>
                <a:lnTo>
                  <a:pt x="0" y="0"/>
                </a:lnTo>
                <a:lnTo>
                  <a:pt x="0" y="455"/>
                </a:lnTo>
                <a:lnTo>
                  <a:pt x="331" y="455"/>
                </a:lnTo>
                <a:lnTo>
                  <a:pt x="331" y="161"/>
                </a:lnTo>
                <a:close/>
                <a:moveTo>
                  <a:pt x="170" y="29"/>
                </a:moveTo>
                <a:lnTo>
                  <a:pt x="295" y="152"/>
                </a:lnTo>
                <a:lnTo>
                  <a:pt x="170" y="152"/>
                </a:lnTo>
                <a:lnTo>
                  <a:pt x="170" y="29"/>
                </a:lnTo>
                <a:close/>
                <a:moveTo>
                  <a:pt x="19" y="436"/>
                </a:moveTo>
                <a:lnTo>
                  <a:pt x="19" y="19"/>
                </a:lnTo>
                <a:lnTo>
                  <a:pt x="151" y="19"/>
                </a:lnTo>
                <a:lnTo>
                  <a:pt x="151" y="171"/>
                </a:lnTo>
                <a:lnTo>
                  <a:pt x="312" y="171"/>
                </a:lnTo>
                <a:lnTo>
                  <a:pt x="312" y="436"/>
                </a:lnTo>
                <a:lnTo>
                  <a:pt x="19" y="436"/>
                </a:lnTo>
                <a:close/>
              </a:path>
            </a:pathLst>
          </a:custGeom>
          <a:solidFill>
            <a:srgbClr val="157E9F"/>
          </a:solidFill>
          <a:ln>
            <a:noFill/>
          </a:ln>
          <a:extLst>
            <a:ext uri="{91240B29-F687-4F45-9708-019B960494DF}">
              <a14:hiddenLine w="9525">
                <a:solidFill>
                  <a:srgbClr val="000000"/>
                </a:solidFill>
                <a:round/>
              </a14:hiddenLine>
            </a:ext>
          </a:extLst>
        </p:spPr>
        <p:txBody>
          <a:bodyPr/>
          <a:lstStyle/>
          <a:p>
            <a:endParaRPr altLang="en-US" lang="zh-CN"/>
          </a:p>
        </p:txBody>
      </p:sp>
      <p:sp>
        <p:nvSpPr>
          <p:cNvPr id="235" name="Freeform 36"/>
          <p:cNvSpPr>
            <a:spLocks noEditPoints="1"/>
          </p:cNvSpPr>
          <p:nvPr/>
        </p:nvSpPr>
        <p:spPr bwMode="auto">
          <a:xfrm>
            <a:off x="1752600" y="5027949"/>
            <a:ext cx="862583" cy="546611"/>
          </a:xfrm>
          <a:custGeom>
            <a:gdLst>
              <a:gd fmla="*/ 334175 w 240" name="T0"/>
              <a:gd fmla="*/ 19818 h 152" name="T1"/>
              <a:gd fmla="*/ 467845 w 240" name="T2"/>
              <a:gd fmla="*/ 153587 h 152" name="T3"/>
              <a:gd fmla="*/ 467845 w 240" name="T4"/>
              <a:gd fmla="*/ 153587 h 152" name="T5"/>
              <a:gd fmla="*/ 467845 w 240" name="T6"/>
              <a:gd fmla="*/ 156064 h 152" name="T7"/>
              <a:gd fmla="*/ 465370 w 240" name="T8"/>
              <a:gd fmla="*/ 178359 h 152" name="T9"/>
              <a:gd fmla="*/ 487648 w 240" name="T10"/>
              <a:gd fmla="*/ 178359 h 152" name="T11"/>
              <a:gd fmla="*/ 574286 w 240" name="T12"/>
              <a:gd fmla="*/ 267538 h 152" name="T13"/>
              <a:gd fmla="*/ 487648 w 240" name="T14"/>
              <a:gd fmla="*/ 356717 h 152" name="T15"/>
              <a:gd fmla="*/ 482697 w 240" name="T16"/>
              <a:gd fmla="*/ 356717 h 152" name="T17"/>
              <a:gd fmla="*/ 118818 w 240" name="T18"/>
              <a:gd fmla="*/ 356717 h 152" name="T19"/>
              <a:gd fmla="*/ 19803 w 240" name="T20"/>
              <a:gd fmla="*/ 257629 h 152" name="T21"/>
              <a:gd fmla="*/ 86638 w 240" name="T22"/>
              <a:gd fmla="*/ 163495 h 152" name="T23"/>
              <a:gd fmla="*/ 99015 w 240" name="T24"/>
              <a:gd fmla="*/ 158541 h 152" name="T25"/>
              <a:gd fmla="*/ 101490 w 240" name="T26"/>
              <a:gd fmla="*/ 148632 h 152" name="T27"/>
              <a:gd fmla="*/ 158424 w 240" name="T28"/>
              <a:gd fmla="*/ 99088 h 152" name="T29"/>
              <a:gd fmla="*/ 185653 w 240" name="T30"/>
              <a:gd fmla="*/ 104043 h 152" name="T31"/>
              <a:gd fmla="*/ 202980 w 240" name="T32"/>
              <a:gd fmla="*/ 113951 h 152" name="T33"/>
              <a:gd fmla="*/ 212882 w 240" name="T34"/>
              <a:gd fmla="*/ 94134 h 152" name="T35"/>
              <a:gd fmla="*/ 334175 w 240" name="T36"/>
              <a:gd fmla="*/ 19818 h 152" name="T37"/>
              <a:gd fmla="*/ 334175 w 240" name="T38"/>
              <a:gd fmla="*/ 0 h 152" name="T39"/>
              <a:gd fmla="*/ 195554 w 240" name="T40"/>
              <a:gd fmla="*/ 86702 h 152" name="T41"/>
              <a:gd fmla="*/ 158424 w 240" name="T42"/>
              <a:gd fmla="*/ 79271 h 152" name="T43"/>
              <a:gd fmla="*/ 81687 w 240" name="T44"/>
              <a:gd fmla="*/ 143678 h 152" name="T45"/>
              <a:gd fmla="*/ 0 w 240" name="T46"/>
              <a:gd fmla="*/ 257629 h 152" name="T47"/>
              <a:gd fmla="*/ 118818 w 240" name="T48"/>
              <a:gd fmla="*/ 376535 h 152" name="T49"/>
              <a:gd fmla="*/ 487648 w 240" name="T50"/>
              <a:gd fmla="*/ 376535 h 152" name="T51"/>
              <a:gd fmla="*/ 487648 w 240" name="T52"/>
              <a:gd fmla="*/ 376535 h 152" name="T53"/>
              <a:gd fmla="*/ 594089 w 240" name="T54"/>
              <a:gd fmla="*/ 267538 h 152" name="T55"/>
              <a:gd fmla="*/ 487648 w 240" name="T56"/>
              <a:gd fmla="*/ 158541 h 152" name="T57"/>
              <a:gd fmla="*/ 487648 w 240" name="T58"/>
              <a:gd fmla="*/ 153587 h 152" name="T59"/>
              <a:gd fmla="*/ 334175 w 240" name="T60"/>
              <a:gd fmla="*/ 0 h 152"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b" l="0" r="r" t="0"/>
            <a:pathLst>
              <a:path h="152" w="240">
                <a:moveTo>
                  <a:pt x="135" y="8"/>
                </a:moveTo>
                <a:cubicBezTo>
                  <a:pt x="164" y="8"/>
                  <a:pt x="189" y="32"/>
                  <a:pt x="189" y="62"/>
                </a:cubicBezTo>
                <a:cubicBezTo>
                  <a:pt x="189" y="62"/>
                  <a:pt x="189" y="62"/>
                  <a:pt x="189" y="62"/>
                </a:cubicBezTo>
                <a:cubicBezTo>
                  <a:pt x="189" y="63"/>
                  <a:pt x="189" y="63"/>
                  <a:pt x="189" y="63"/>
                </a:cubicBezTo>
                <a:cubicBezTo>
                  <a:pt x="188" y="72"/>
                  <a:pt x="188" y="72"/>
                  <a:pt x="188" y="72"/>
                </a:cubicBezTo>
                <a:cubicBezTo>
                  <a:pt x="197" y="72"/>
                  <a:pt x="197" y="72"/>
                  <a:pt x="197" y="72"/>
                </a:cubicBezTo>
                <a:cubicBezTo>
                  <a:pt x="216" y="72"/>
                  <a:pt x="232" y="88"/>
                  <a:pt x="232" y="108"/>
                </a:cubicBezTo>
                <a:cubicBezTo>
                  <a:pt x="232" y="127"/>
                  <a:pt x="216" y="143"/>
                  <a:pt x="197" y="144"/>
                </a:cubicBezTo>
                <a:cubicBezTo>
                  <a:pt x="195" y="144"/>
                  <a:pt x="195" y="144"/>
                  <a:pt x="195" y="144"/>
                </a:cubicBezTo>
                <a:cubicBezTo>
                  <a:pt x="48" y="144"/>
                  <a:pt x="48" y="144"/>
                  <a:pt x="48" y="144"/>
                </a:cubicBezTo>
                <a:cubicBezTo>
                  <a:pt x="26" y="144"/>
                  <a:pt x="8" y="126"/>
                  <a:pt x="8" y="104"/>
                </a:cubicBezTo>
                <a:cubicBezTo>
                  <a:pt x="8" y="86"/>
                  <a:pt x="19" y="71"/>
                  <a:pt x="35" y="66"/>
                </a:cubicBezTo>
                <a:cubicBezTo>
                  <a:pt x="40" y="64"/>
                  <a:pt x="40" y="64"/>
                  <a:pt x="40" y="64"/>
                </a:cubicBezTo>
                <a:cubicBezTo>
                  <a:pt x="41" y="60"/>
                  <a:pt x="41" y="60"/>
                  <a:pt x="41" y="60"/>
                </a:cubicBezTo>
                <a:cubicBezTo>
                  <a:pt x="43" y="48"/>
                  <a:pt x="53" y="40"/>
                  <a:pt x="64" y="40"/>
                </a:cubicBezTo>
                <a:cubicBezTo>
                  <a:pt x="68" y="40"/>
                  <a:pt x="72" y="40"/>
                  <a:pt x="75" y="42"/>
                </a:cubicBezTo>
                <a:cubicBezTo>
                  <a:pt x="82" y="46"/>
                  <a:pt x="82" y="46"/>
                  <a:pt x="82" y="46"/>
                </a:cubicBezTo>
                <a:cubicBezTo>
                  <a:pt x="86" y="38"/>
                  <a:pt x="86" y="38"/>
                  <a:pt x="86" y="38"/>
                </a:cubicBezTo>
                <a:cubicBezTo>
                  <a:pt x="95" y="20"/>
                  <a:pt x="114" y="8"/>
                  <a:pt x="135" y="8"/>
                </a:cubicBezTo>
                <a:moveTo>
                  <a:pt x="135" y="0"/>
                </a:moveTo>
                <a:cubicBezTo>
                  <a:pt x="110" y="0"/>
                  <a:pt x="89" y="14"/>
                  <a:pt x="79" y="35"/>
                </a:cubicBezTo>
                <a:cubicBezTo>
                  <a:pt x="74" y="33"/>
                  <a:pt x="70" y="32"/>
                  <a:pt x="64" y="32"/>
                </a:cubicBezTo>
                <a:cubicBezTo>
                  <a:pt x="49" y="32"/>
                  <a:pt x="35" y="43"/>
                  <a:pt x="33" y="58"/>
                </a:cubicBezTo>
                <a:cubicBezTo>
                  <a:pt x="14" y="65"/>
                  <a:pt x="0" y="82"/>
                  <a:pt x="0" y="104"/>
                </a:cubicBezTo>
                <a:cubicBezTo>
                  <a:pt x="0" y="130"/>
                  <a:pt x="22" y="152"/>
                  <a:pt x="48" y="152"/>
                </a:cubicBezTo>
                <a:cubicBezTo>
                  <a:pt x="197" y="152"/>
                  <a:pt x="197" y="152"/>
                  <a:pt x="197" y="152"/>
                </a:cubicBezTo>
                <a:cubicBezTo>
                  <a:pt x="197" y="152"/>
                  <a:pt x="197" y="152"/>
                  <a:pt x="197" y="152"/>
                </a:cubicBezTo>
                <a:cubicBezTo>
                  <a:pt x="221" y="151"/>
                  <a:pt x="240" y="132"/>
                  <a:pt x="240" y="108"/>
                </a:cubicBezTo>
                <a:cubicBezTo>
                  <a:pt x="240" y="83"/>
                  <a:pt x="221" y="64"/>
                  <a:pt x="197" y="64"/>
                </a:cubicBezTo>
                <a:cubicBezTo>
                  <a:pt x="197" y="63"/>
                  <a:pt x="197" y="62"/>
                  <a:pt x="197" y="62"/>
                </a:cubicBezTo>
                <a:cubicBezTo>
                  <a:pt x="197" y="27"/>
                  <a:pt x="169" y="0"/>
                  <a:pt x="135" y="0"/>
                </a:cubicBezTo>
                <a:close/>
              </a:path>
            </a:pathLst>
          </a:custGeom>
          <a:solidFill>
            <a:srgbClr val="157E9F"/>
          </a:solidFill>
          <a:ln>
            <a:noFill/>
          </a:ln>
          <a:extLst>
            <a:ext uri="{91240B29-F687-4F45-9708-019B960494DF}">
              <a14:hiddenLine w="9525">
                <a:solidFill>
                  <a:srgbClr val="000000"/>
                </a:solidFill>
                <a:round/>
              </a14:hiddenLine>
            </a:ext>
          </a:extLst>
        </p:spPr>
        <p:txBody>
          <a:bodyPr/>
          <a:lstStyle/>
          <a:p>
            <a:endParaRPr altLang="en-US" lang="zh-CN"/>
          </a:p>
        </p:txBody>
      </p:sp>
      <p:sp>
        <p:nvSpPr>
          <p:cNvPr id="236" name="Freeform 37"/>
          <p:cNvSpPr>
            <a:spLocks noEditPoints="1"/>
          </p:cNvSpPr>
          <p:nvPr/>
        </p:nvSpPr>
        <p:spPr bwMode="auto">
          <a:xfrm>
            <a:off x="5691884" y="4984129"/>
            <a:ext cx="774941" cy="631946"/>
          </a:xfrm>
          <a:custGeom>
            <a:gdLst>
              <a:gd fmla="*/ 465440 w 511" name="T0"/>
              <a:gd fmla="*/ 79491 h 417" name="T1"/>
              <a:gd fmla="*/ 465440 w 511" name="T2"/>
              <a:gd fmla="*/ 0 h 417" name="T3"/>
              <a:gd fmla="*/ 0 w 511" name="T4"/>
              <a:gd fmla="*/ 0 h 417" name="T5"/>
              <a:gd fmla="*/ 0 w 511" name="T6"/>
              <a:gd fmla="*/ 356663 h 417" name="T7"/>
              <a:gd fmla="*/ 69032 w 511" name="T8"/>
              <a:gd fmla="*/ 356663 h 417" name="T9"/>
              <a:gd fmla="*/ 69032 w 511" name="T10"/>
              <a:gd fmla="*/ 436154 h 417" name="T11"/>
              <a:gd fmla="*/ 534472 w 511" name="T12"/>
              <a:gd fmla="*/ 436154 h 417" name="T13"/>
              <a:gd fmla="*/ 534472 w 511" name="T14"/>
              <a:gd fmla="*/ 79491 h 417" name="T15"/>
              <a:gd fmla="*/ 465440 w 511" name="T16"/>
              <a:gd fmla="*/ 79491 h 417" name="T17"/>
              <a:gd fmla="*/ 19873 w 511" name="T18"/>
              <a:gd fmla="*/ 336790 h 417" name="T19"/>
              <a:gd fmla="*/ 19873 w 511" name="T20"/>
              <a:gd fmla="*/ 19873 h 417" name="T21"/>
              <a:gd fmla="*/ 445568 w 511" name="T22"/>
              <a:gd fmla="*/ 19873 h 417" name="T23"/>
              <a:gd fmla="*/ 445568 w 511" name="T24"/>
              <a:gd fmla="*/ 79491 h 417" name="T25"/>
              <a:gd fmla="*/ 69032 w 511" name="T26"/>
              <a:gd fmla="*/ 79491 h 417" name="T27"/>
              <a:gd fmla="*/ 69032 w 511" name="T28"/>
              <a:gd fmla="*/ 336790 h 417" name="T29"/>
              <a:gd fmla="*/ 19873 w 511" name="T30"/>
              <a:gd fmla="*/ 336790 h 417" name="T31"/>
              <a:gd fmla="*/ 514599 w 511" name="T32"/>
              <a:gd fmla="*/ 416281 h 417" name="T33"/>
              <a:gd fmla="*/ 88904 w 511" name="T34"/>
              <a:gd fmla="*/ 416281 h 417" name="T35"/>
              <a:gd fmla="*/ 88904 w 511" name="T36"/>
              <a:gd fmla="*/ 99364 h 417" name="T37"/>
              <a:gd fmla="*/ 514599 w 511" name="T38"/>
              <a:gd fmla="*/ 99364 h 417" name="T39"/>
              <a:gd fmla="*/ 514599 w 511" name="T40"/>
              <a:gd fmla="*/ 416281 h 417"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417" w="511">
                <a:moveTo>
                  <a:pt x="445" y="76"/>
                </a:moveTo>
                <a:lnTo>
                  <a:pt x="445" y="0"/>
                </a:lnTo>
                <a:lnTo>
                  <a:pt x="0" y="0"/>
                </a:lnTo>
                <a:lnTo>
                  <a:pt x="0" y="341"/>
                </a:lnTo>
                <a:lnTo>
                  <a:pt x="66" y="341"/>
                </a:lnTo>
                <a:lnTo>
                  <a:pt x="66" y="417"/>
                </a:lnTo>
                <a:lnTo>
                  <a:pt x="511" y="417"/>
                </a:lnTo>
                <a:lnTo>
                  <a:pt x="511" y="76"/>
                </a:lnTo>
                <a:lnTo>
                  <a:pt x="445" y="76"/>
                </a:lnTo>
                <a:close/>
                <a:moveTo>
                  <a:pt x="19" y="322"/>
                </a:moveTo>
                <a:lnTo>
                  <a:pt x="19" y="19"/>
                </a:lnTo>
                <a:lnTo>
                  <a:pt x="426" y="19"/>
                </a:lnTo>
                <a:lnTo>
                  <a:pt x="426" y="76"/>
                </a:lnTo>
                <a:lnTo>
                  <a:pt x="66" y="76"/>
                </a:lnTo>
                <a:lnTo>
                  <a:pt x="66" y="322"/>
                </a:lnTo>
                <a:lnTo>
                  <a:pt x="19" y="322"/>
                </a:lnTo>
                <a:close/>
                <a:moveTo>
                  <a:pt x="492" y="398"/>
                </a:moveTo>
                <a:lnTo>
                  <a:pt x="85" y="398"/>
                </a:lnTo>
                <a:lnTo>
                  <a:pt x="85" y="95"/>
                </a:lnTo>
                <a:lnTo>
                  <a:pt x="492" y="95"/>
                </a:lnTo>
                <a:lnTo>
                  <a:pt x="492" y="398"/>
                </a:lnTo>
                <a:close/>
              </a:path>
            </a:pathLst>
          </a:custGeom>
          <a:solidFill>
            <a:srgbClr val="157E9F"/>
          </a:solidFill>
          <a:ln>
            <a:noFill/>
          </a:ln>
          <a:extLst>
            <a:ext uri="{91240B29-F687-4F45-9708-019B960494DF}">
              <a14:hiddenLine w="9525">
                <a:solidFill>
                  <a:srgbClr val="000000"/>
                </a:solidFill>
                <a:round/>
              </a14:hiddenLine>
            </a:ext>
          </a:extLst>
        </p:spPr>
        <p:txBody>
          <a:bodyPr/>
          <a:lstStyle/>
          <a:p>
            <a:endParaRPr altLang="en-US" lang="zh-CN"/>
          </a:p>
        </p:txBody>
      </p:sp>
      <p:grpSp>
        <p:nvGrpSpPr>
          <p:cNvPr id="237" name="组合 236"/>
          <p:cNvGrpSpPr/>
          <p:nvPr/>
        </p:nvGrpSpPr>
        <p:grpSpPr>
          <a:xfrm>
            <a:off x="3053150" y="5012337"/>
            <a:ext cx="863112" cy="547042"/>
            <a:chOff x="2311400" y="5180013"/>
            <a:chExt cx="901700" cy="571500"/>
          </a:xfrm>
          <a:solidFill>
            <a:srgbClr val="157E9F"/>
          </a:solidFill>
        </p:grpSpPr>
        <p:sp>
          <p:nvSpPr>
            <p:cNvPr id="238" name="Freeform 38"/>
            <p:cNvSpPr>
              <a:spLocks noEditPoints="1"/>
            </p:cNvSpPr>
            <p:nvPr/>
          </p:nvSpPr>
          <p:spPr bwMode="auto">
            <a:xfrm>
              <a:off x="2311400" y="5180013"/>
              <a:ext cx="901700" cy="571500"/>
            </a:xfrm>
            <a:custGeom>
              <a:gdLst>
                <a:gd fmla="*/ 196 w 240" name="T0"/>
                <a:gd fmla="*/ 64 h 152" name="T1"/>
                <a:gd fmla="*/ 196 w 240" name="T2"/>
                <a:gd fmla="*/ 62 h 152" name="T3"/>
                <a:gd fmla="*/ 134 w 240" name="T4"/>
                <a:gd fmla="*/ 0 h 152" name="T5"/>
                <a:gd fmla="*/ 78 w 240" name="T6"/>
                <a:gd fmla="*/ 35 h 152" name="T7"/>
                <a:gd fmla="*/ 64 w 240" name="T8"/>
                <a:gd fmla="*/ 32 h 152" name="T9"/>
                <a:gd fmla="*/ 32 w 240" name="T10"/>
                <a:gd fmla="*/ 58 h 152" name="T11"/>
                <a:gd fmla="*/ 0 w 240" name="T12"/>
                <a:gd fmla="*/ 104 h 152" name="T13"/>
                <a:gd fmla="*/ 48 w 240" name="T14"/>
                <a:gd fmla="*/ 152 h 152" name="T15"/>
                <a:gd fmla="*/ 196 w 240" name="T16"/>
                <a:gd fmla="*/ 152 h 152" name="T17"/>
                <a:gd fmla="*/ 196 w 240" name="T18"/>
                <a:gd fmla="*/ 152 h 152" name="T19"/>
                <a:gd fmla="*/ 240 w 240" name="T20"/>
                <a:gd fmla="*/ 108 h 152" name="T21"/>
                <a:gd fmla="*/ 196 w 240" name="T22"/>
                <a:gd fmla="*/ 64 h 152" name="T23"/>
                <a:gd fmla="*/ 196 w 240" name="T24"/>
                <a:gd fmla="*/ 144 h 152" name="T25"/>
                <a:gd fmla="*/ 194 w 240" name="T26"/>
                <a:gd fmla="*/ 144 h 152" name="T27"/>
                <a:gd fmla="*/ 48 w 240" name="T28"/>
                <a:gd fmla="*/ 144 h 152" name="T29"/>
                <a:gd fmla="*/ 8 w 240" name="T30"/>
                <a:gd fmla="*/ 104 h 152" name="T31"/>
                <a:gd fmla="*/ 35 w 240" name="T32"/>
                <a:gd fmla="*/ 66 h 152" name="T33"/>
                <a:gd fmla="*/ 39 w 240" name="T34"/>
                <a:gd fmla="*/ 64 h 152" name="T35"/>
                <a:gd fmla="*/ 40 w 240" name="T36"/>
                <a:gd fmla="*/ 60 h 152" name="T37"/>
                <a:gd fmla="*/ 64 w 240" name="T38"/>
                <a:gd fmla="*/ 40 h 152" name="T39"/>
                <a:gd fmla="*/ 74 w 240" name="T40"/>
                <a:gd fmla="*/ 42 h 152" name="T41"/>
                <a:gd fmla="*/ 82 w 240" name="T42"/>
                <a:gd fmla="*/ 46 h 152" name="T43"/>
                <a:gd fmla="*/ 85 w 240" name="T44"/>
                <a:gd fmla="*/ 38 h 152" name="T45"/>
                <a:gd fmla="*/ 134 w 240" name="T46"/>
                <a:gd fmla="*/ 8 h 152" name="T47"/>
                <a:gd fmla="*/ 188 w 240" name="T48"/>
                <a:gd fmla="*/ 62 h 152" name="T49"/>
                <a:gd fmla="*/ 188 w 240" name="T50"/>
                <a:gd fmla="*/ 62 h 152" name="T51"/>
                <a:gd fmla="*/ 188 w 240" name="T52"/>
                <a:gd fmla="*/ 63 h 152" name="T53"/>
                <a:gd fmla="*/ 188 w 240" name="T54"/>
                <a:gd fmla="*/ 72 h 152" name="T55"/>
                <a:gd fmla="*/ 196 w 240" name="T56"/>
                <a:gd fmla="*/ 72 h 152" name="T57"/>
                <a:gd fmla="*/ 232 w 240" name="T58"/>
                <a:gd fmla="*/ 108 h 152" name="T59"/>
                <a:gd fmla="*/ 196 w 240" name="T60"/>
                <a:gd fmla="*/ 144 h 152"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52" w="240">
                  <a:moveTo>
                    <a:pt x="196" y="64"/>
                  </a:moveTo>
                  <a:cubicBezTo>
                    <a:pt x="196" y="63"/>
                    <a:pt x="196" y="62"/>
                    <a:pt x="196" y="62"/>
                  </a:cubicBezTo>
                  <a:cubicBezTo>
                    <a:pt x="196" y="27"/>
                    <a:pt x="168" y="0"/>
                    <a:pt x="134" y="0"/>
                  </a:cubicBezTo>
                  <a:cubicBezTo>
                    <a:pt x="109" y="0"/>
                    <a:pt x="88" y="14"/>
                    <a:pt x="78" y="35"/>
                  </a:cubicBezTo>
                  <a:cubicBezTo>
                    <a:pt x="74" y="33"/>
                    <a:pt x="69" y="32"/>
                    <a:pt x="64" y="32"/>
                  </a:cubicBezTo>
                  <a:cubicBezTo>
                    <a:pt x="48" y="32"/>
                    <a:pt x="35" y="43"/>
                    <a:pt x="32" y="58"/>
                  </a:cubicBezTo>
                  <a:cubicBezTo>
                    <a:pt x="13" y="65"/>
                    <a:pt x="0" y="82"/>
                    <a:pt x="0" y="104"/>
                  </a:cubicBezTo>
                  <a:cubicBezTo>
                    <a:pt x="0" y="130"/>
                    <a:pt x="21" y="152"/>
                    <a:pt x="48" y="152"/>
                  </a:cubicBezTo>
                  <a:cubicBezTo>
                    <a:pt x="196" y="152"/>
                    <a:pt x="196" y="152"/>
                    <a:pt x="196" y="152"/>
                  </a:cubicBezTo>
                  <a:cubicBezTo>
                    <a:pt x="196" y="152"/>
                    <a:pt x="196" y="152"/>
                    <a:pt x="196" y="152"/>
                  </a:cubicBezTo>
                  <a:cubicBezTo>
                    <a:pt x="220" y="151"/>
                    <a:pt x="240" y="132"/>
                    <a:pt x="240" y="108"/>
                  </a:cubicBezTo>
                  <a:cubicBezTo>
                    <a:pt x="240" y="83"/>
                    <a:pt x="220" y="64"/>
                    <a:pt x="196" y="64"/>
                  </a:cubicBezTo>
                  <a:close/>
                  <a:moveTo>
                    <a:pt x="196" y="144"/>
                  </a:moveTo>
                  <a:cubicBezTo>
                    <a:pt x="194" y="144"/>
                    <a:pt x="194" y="144"/>
                    <a:pt x="194" y="144"/>
                  </a:cubicBezTo>
                  <a:cubicBezTo>
                    <a:pt x="48" y="144"/>
                    <a:pt x="48" y="144"/>
                    <a:pt x="48" y="144"/>
                  </a:cubicBezTo>
                  <a:cubicBezTo>
                    <a:pt x="26" y="144"/>
                    <a:pt x="8" y="126"/>
                    <a:pt x="8" y="104"/>
                  </a:cubicBezTo>
                  <a:cubicBezTo>
                    <a:pt x="8" y="86"/>
                    <a:pt x="18" y="71"/>
                    <a:pt x="35" y="66"/>
                  </a:cubicBezTo>
                  <a:cubicBezTo>
                    <a:pt x="39" y="64"/>
                    <a:pt x="39" y="64"/>
                    <a:pt x="39" y="64"/>
                  </a:cubicBezTo>
                  <a:cubicBezTo>
                    <a:pt x="40" y="60"/>
                    <a:pt x="40" y="60"/>
                    <a:pt x="40" y="60"/>
                  </a:cubicBezTo>
                  <a:cubicBezTo>
                    <a:pt x="42" y="48"/>
                    <a:pt x="52" y="40"/>
                    <a:pt x="64" y="40"/>
                  </a:cubicBezTo>
                  <a:cubicBezTo>
                    <a:pt x="67" y="40"/>
                    <a:pt x="71" y="40"/>
                    <a:pt x="74" y="42"/>
                  </a:cubicBezTo>
                  <a:cubicBezTo>
                    <a:pt x="82" y="46"/>
                    <a:pt x="82" y="46"/>
                    <a:pt x="82" y="46"/>
                  </a:cubicBezTo>
                  <a:cubicBezTo>
                    <a:pt x="85" y="38"/>
                    <a:pt x="85" y="38"/>
                    <a:pt x="85" y="38"/>
                  </a:cubicBezTo>
                  <a:cubicBezTo>
                    <a:pt x="94" y="20"/>
                    <a:pt x="113" y="8"/>
                    <a:pt x="134" y="8"/>
                  </a:cubicBezTo>
                  <a:cubicBezTo>
                    <a:pt x="164" y="8"/>
                    <a:pt x="188" y="32"/>
                    <a:pt x="188" y="62"/>
                  </a:cubicBezTo>
                  <a:cubicBezTo>
                    <a:pt x="188" y="62"/>
                    <a:pt x="188" y="62"/>
                    <a:pt x="188" y="62"/>
                  </a:cubicBezTo>
                  <a:cubicBezTo>
                    <a:pt x="188" y="63"/>
                    <a:pt x="188" y="63"/>
                    <a:pt x="188" y="63"/>
                  </a:cubicBezTo>
                  <a:cubicBezTo>
                    <a:pt x="188" y="72"/>
                    <a:pt x="188" y="72"/>
                    <a:pt x="188" y="72"/>
                  </a:cubicBezTo>
                  <a:cubicBezTo>
                    <a:pt x="196" y="72"/>
                    <a:pt x="196" y="72"/>
                    <a:pt x="196" y="72"/>
                  </a:cubicBezTo>
                  <a:cubicBezTo>
                    <a:pt x="215" y="72"/>
                    <a:pt x="232" y="88"/>
                    <a:pt x="232" y="108"/>
                  </a:cubicBezTo>
                  <a:cubicBezTo>
                    <a:pt x="232" y="127"/>
                    <a:pt x="216" y="143"/>
                    <a:pt x="196" y="144"/>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239" name="Freeform 39"/>
            <p:cNvSpPr/>
            <p:nvPr/>
          </p:nvSpPr>
          <p:spPr bwMode="auto">
            <a:xfrm>
              <a:off x="2627313" y="5330825"/>
              <a:ext cx="269875" cy="315913"/>
            </a:xfrm>
            <a:custGeom>
              <a:gdLst>
                <a:gd fmla="*/ 36 w 72" name="T0"/>
                <a:gd fmla="*/ 76 h 84" name="T1"/>
                <a:gd fmla="*/ 8 w 72" name="T2"/>
                <a:gd fmla="*/ 48 h 84" name="T3"/>
                <a:gd fmla="*/ 36 w 72" name="T4"/>
                <a:gd fmla="*/ 20 h 84" name="T5"/>
                <a:gd fmla="*/ 36 w 72" name="T6"/>
                <a:gd fmla="*/ 34 h 84" name="T7"/>
                <a:gd fmla="*/ 66 w 72" name="T8"/>
                <a:gd fmla="*/ 17 h 84" name="T9"/>
                <a:gd fmla="*/ 36 w 72" name="T10"/>
                <a:gd fmla="*/ 0 h 84" name="T11"/>
                <a:gd fmla="*/ 36 w 72" name="T12"/>
                <a:gd fmla="*/ 12 h 84" name="T13"/>
                <a:gd fmla="*/ 0 w 72" name="T14"/>
                <a:gd fmla="*/ 48 h 84" name="T15"/>
                <a:gd fmla="*/ 36 w 72" name="T16"/>
                <a:gd fmla="*/ 84 h 84" name="T17"/>
                <a:gd fmla="*/ 72 w 72" name="T18"/>
                <a:gd fmla="*/ 48 h 84" name="T19"/>
                <a:gd fmla="*/ 64 w 72" name="T20"/>
                <a:gd fmla="*/ 48 h 84" name="T21"/>
                <a:gd fmla="*/ 36 w 72" name="T22"/>
                <a:gd fmla="*/ 76 h 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4" w="72">
                  <a:moveTo>
                    <a:pt x="36" y="76"/>
                  </a:moveTo>
                  <a:cubicBezTo>
                    <a:pt x="20" y="76"/>
                    <a:pt x="8" y="63"/>
                    <a:pt x="8" y="48"/>
                  </a:cubicBezTo>
                  <a:cubicBezTo>
                    <a:pt x="8" y="32"/>
                    <a:pt x="20" y="20"/>
                    <a:pt x="36" y="20"/>
                  </a:cubicBezTo>
                  <a:cubicBezTo>
                    <a:pt x="36" y="34"/>
                    <a:pt x="36" y="34"/>
                    <a:pt x="36" y="34"/>
                  </a:cubicBezTo>
                  <a:cubicBezTo>
                    <a:pt x="66" y="17"/>
                    <a:pt x="66" y="17"/>
                    <a:pt x="66" y="17"/>
                  </a:cubicBezTo>
                  <a:cubicBezTo>
                    <a:pt x="36" y="0"/>
                    <a:pt x="36" y="0"/>
                    <a:pt x="36" y="0"/>
                  </a:cubicBezTo>
                  <a:cubicBezTo>
                    <a:pt x="36" y="12"/>
                    <a:pt x="36" y="12"/>
                    <a:pt x="36" y="12"/>
                  </a:cubicBezTo>
                  <a:cubicBezTo>
                    <a:pt x="16" y="12"/>
                    <a:pt x="0" y="28"/>
                    <a:pt x="0" y="48"/>
                  </a:cubicBezTo>
                  <a:cubicBezTo>
                    <a:pt x="0" y="67"/>
                    <a:pt x="16" y="84"/>
                    <a:pt x="36" y="84"/>
                  </a:cubicBezTo>
                  <a:cubicBezTo>
                    <a:pt x="55" y="84"/>
                    <a:pt x="72" y="67"/>
                    <a:pt x="72" y="48"/>
                  </a:cubicBezTo>
                  <a:cubicBezTo>
                    <a:pt x="64" y="48"/>
                    <a:pt x="64" y="48"/>
                    <a:pt x="64" y="48"/>
                  </a:cubicBezTo>
                  <a:cubicBezTo>
                    <a:pt x="64" y="63"/>
                    <a:pt x="51" y="76"/>
                    <a:pt x="36" y="76"/>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grpSp>
      <p:sp>
        <p:nvSpPr>
          <p:cNvPr id="240" name="Freeform 40"/>
          <p:cNvSpPr>
            <a:spLocks noEditPoints="1"/>
          </p:cNvSpPr>
          <p:nvPr/>
        </p:nvSpPr>
        <p:spPr bwMode="auto">
          <a:xfrm>
            <a:off x="6999597" y="4926469"/>
            <a:ext cx="719588" cy="719588"/>
          </a:xfrm>
          <a:custGeom>
            <a:gdLst>
              <a:gd fmla="*/ 179900 w 473" name="T0"/>
              <a:gd fmla="*/ 316918 h 473" name="T1"/>
              <a:gd fmla="*/ 269851 w 473" name="T2"/>
              <a:gd fmla="*/ 494726 h 473" name="T3"/>
              <a:gd fmla="*/ 494726 w 473" name="T4"/>
              <a:gd fmla="*/ 0 h 473" name="T5"/>
              <a:gd fmla="*/ 0 w 473" name="T6"/>
              <a:gd fmla="*/ 237427 h 473" name="T7"/>
              <a:gd fmla="*/ 179900 w 473" name="T8"/>
              <a:gd fmla="*/ 316918 h 473" name="T9"/>
              <a:gd fmla="*/ 185130 w 473" name="T10"/>
              <a:gd fmla="*/ 297045 h 473" name="T11"/>
              <a:gd fmla="*/ 49159 w 473" name="T12"/>
              <a:gd fmla="*/ 234289 h 473" name="T13"/>
              <a:gd fmla="*/ 427786 w 473" name="T14"/>
              <a:gd fmla="*/ 54388 h 473" name="T15"/>
              <a:gd fmla="*/ 185130 w 473" name="T16"/>
              <a:gd fmla="*/ 297045 h 473" name="T17"/>
              <a:gd fmla="*/ 269851 w 473" name="T18"/>
              <a:gd fmla="*/ 447659 h 473" name="T19"/>
              <a:gd fmla="*/ 199773 w 473" name="T20"/>
              <a:gd fmla="*/ 309596 h 473" name="T21"/>
              <a:gd fmla="*/ 442429 w 473" name="T22"/>
              <a:gd fmla="*/ 63802 h 473" name="T23"/>
              <a:gd fmla="*/ 269851 w 473" name="T24"/>
              <a:gd fmla="*/ 447659 h 473"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472" w="472">
                <a:moveTo>
                  <a:pt x="172" y="303"/>
                </a:moveTo>
                <a:lnTo>
                  <a:pt x="258" y="473"/>
                </a:lnTo>
                <a:lnTo>
                  <a:pt x="473" y="0"/>
                </a:lnTo>
                <a:lnTo>
                  <a:pt x="0" y="227"/>
                </a:lnTo>
                <a:lnTo>
                  <a:pt x="172" y="303"/>
                </a:lnTo>
                <a:close/>
                <a:moveTo>
                  <a:pt x="177" y="284"/>
                </a:moveTo>
                <a:lnTo>
                  <a:pt x="47" y="224"/>
                </a:lnTo>
                <a:lnTo>
                  <a:pt x="409" y="52"/>
                </a:lnTo>
                <a:lnTo>
                  <a:pt x="177" y="284"/>
                </a:lnTo>
                <a:close/>
                <a:moveTo>
                  <a:pt x="258" y="428"/>
                </a:moveTo>
                <a:lnTo>
                  <a:pt x="191" y="296"/>
                </a:lnTo>
                <a:lnTo>
                  <a:pt x="423" y="61"/>
                </a:lnTo>
                <a:lnTo>
                  <a:pt x="258" y="428"/>
                </a:lnTo>
                <a:close/>
              </a:path>
            </a:pathLst>
          </a:custGeom>
          <a:solidFill>
            <a:srgbClr val="157E9F"/>
          </a:solidFill>
          <a:ln>
            <a:noFill/>
          </a:ln>
          <a:extLst>
            <a:ext uri="{91240B29-F687-4F45-9708-019B960494DF}">
              <a14:hiddenLine w="9525">
                <a:solidFill>
                  <a:srgbClr val="000000"/>
                </a:solidFill>
                <a:round/>
              </a14:hiddenLine>
            </a:ext>
          </a:extLst>
        </p:spPr>
        <p:txBody>
          <a:bodyPr/>
          <a:lstStyle/>
          <a:p>
            <a:endParaRPr altLang="en-US" lang="zh-CN"/>
          </a:p>
        </p:txBody>
      </p:sp>
      <p:sp>
        <p:nvSpPr>
          <p:cNvPr id="241" name="Freeform 41"/>
          <p:cNvSpPr>
            <a:spLocks noEditPoints="1"/>
          </p:cNvSpPr>
          <p:nvPr/>
        </p:nvSpPr>
        <p:spPr bwMode="auto">
          <a:xfrm>
            <a:off x="10895059" y="1120955"/>
            <a:ext cx="689606" cy="590431"/>
          </a:xfrm>
          <a:custGeom>
            <a:gdLst>
              <a:gd fmla="*/ 435282 w 192" name="T0"/>
              <a:gd fmla="*/ 49490 h 164" name="T1"/>
              <a:gd fmla="*/ 178070 w 192" name="T2"/>
              <a:gd fmla="*/ 49490 h 164" name="T3"/>
              <a:gd fmla="*/ 178070 w 192" name="T4"/>
              <a:gd fmla="*/ 39592 h 164" name="T5"/>
              <a:gd fmla="*/ 138499 w 192" name="T6"/>
              <a:gd fmla="*/ 0 h 164" name="T7"/>
              <a:gd fmla="*/ 39571 w 192" name="T8"/>
              <a:gd fmla="*/ 0 h 164" name="T9"/>
              <a:gd fmla="*/ 0 w 192" name="T10"/>
              <a:gd fmla="*/ 39592 h 164" name="T11"/>
              <a:gd fmla="*/ 0 w 192" name="T12"/>
              <a:gd fmla="*/ 89083 h 164" name="T13"/>
              <a:gd fmla="*/ 0 w 192" name="T14"/>
              <a:gd fmla="*/ 158369 h 164" name="T15"/>
              <a:gd fmla="*/ 0 w 192" name="T16"/>
              <a:gd fmla="*/ 366229 h 164" name="T17"/>
              <a:gd fmla="*/ 39571 w 192" name="T18"/>
              <a:gd fmla="*/ 405821 h 164" name="T19"/>
              <a:gd fmla="*/ 435282 w 192" name="T20"/>
              <a:gd fmla="*/ 405821 h 164" name="T21"/>
              <a:gd fmla="*/ 474853 w 192" name="T22"/>
              <a:gd fmla="*/ 366229 h 164" name="T23"/>
              <a:gd fmla="*/ 474853 w 192" name="T24"/>
              <a:gd fmla="*/ 89083 h 164" name="T25"/>
              <a:gd fmla="*/ 435282 w 192" name="T26"/>
              <a:gd fmla="*/ 49490 h 164" name="T27"/>
              <a:gd fmla="*/ 19786 w 192" name="T28"/>
              <a:gd fmla="*/ 39592 h 164" name="T29"/>
              <a:gd fmla="*/ 39571 w 192" name="T30"/>
              <a:gd fmla="*/ 19796 h 164" name="T31"/>
              <a:gd fmla="*/ 138499 w 192" name="T32"/>
              <a:gd fmla="*/ 19796 h 164" name="T33"/>
              <a:gd fmla="*/ 158284 w 192" name="T34"/>
              <a:gd fmla="*/ 39592 h 164" name="T35"/>
              <a:gd fmla="*/ 158284 w 192" name="T36"/>
              <a:gd fmla="*/ 49490 h 164" name="T37"/>
              <a:gd fmla="*/ 158284 w 192" name="T38"/>
              <a:gd fmla="*/ 69287 h 164" name="T39"/>
              <a:gd fmla="*/ 178070 w 192" name="T40"/>
              <a:gd fmla="*/ 69287 h 164" name="T41"/>
              <a:gd fmla="*/ 435282 w 192" name="T42"/>
              <a:gd fmla="*/ 69287 h 164" name="T43"/>
              <a:gd fmla="*/ 455067 w 192" name="T44"/>
              <a:gd fmla="*/ 89083 h 164" name="T45"/>
              <a:gd fmla="*/ 455067 w 192" name="T46"/>
              <a:gd fmla="*/ 108879 h 164" name="T47"/>
              <a:gd fmla="*/ 19786 w 192" name="T48"/>
              <a:gd fmla="*/ 108879 h 164" name="T49"/>
              <a:gd fmla="*/ 19786 w 192" name="T50"/>
              <a:gd fmla="*/ 89083 h 164" name="T51"/>
              <a:gd fmla="*/ 19786 w 192" name="T52"/>
              <a:gd fmla="*/ 39592 h 164" name="T53"/>
              <a:gd fmla="*/ 435282 w 192" name="T54"/>
              <a:gd fmla="*/ 386025 h 164" name="T55"/>
              <a:gd fmla="*/ 39571 w 192" name="T56"/>
              <a:gd fmla="*/ 386025 h 164" name="T57"/>
              <a:gd fmla="*/ 19786 w 192" name="T58"/>
              <a:gd fmla="*/ 366229 h 164" name="T59"/>
              <a:gd fmla="*/ 19786 w 192" name="T60"/>
              <a:gd fmla="*/ 158369 h 164" name="T61"/>
              <a:gd fmla="*/ 19786 w 192" name="T62"/>
              <a:gd fmla="*/ 128675 h 164" name="T63"/>
              <a:gd fmla="*/ 455067 w 192" name="T64"/>
              <a:gd fmla="*/ 128675 h 164" name="T65"/>
              <a:gd fmla="*/ 455067 w 192" name="T66"/>
              <a:gd fmla="*/ 366229 h 164" name="T67"/>
              <a:gd fmla="*/ 435282 w 192" name="T68"/>
              <a:gd fmla="*/ 386025 h 164"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164" w="192">
                <a:moveTo>
                  <a:pt x="176" y="20"/>
                </a:moveTo>
                <a:cubicBezTo>
                  <a:pt x="72" y="20"/>
                  <a:pt x="72" y="20"/>
                  <a:pt x="72" y="20"/>
                </a:cubicBezTo>
                <a:cubicBezTo>
                  <a:pt x="72" y="16"/>
                  <a:pt x="72" y="16"/>
                  <a:pt x="72" y="16"/>
                </a:cubicBezTo>
                <a:cubicBezTo>
                  <a:pt x="72" y="7"/>
                  <a:pt x="65" y="0"/>
                  <a:pt x="56" y="0"/>
                </a:cubicBezTo>
                <a:cubicBezTo>
                  <a:pt x="16" y="0"/>
                  <a:pt x="16" y="0"/>
                  <a:pt x="16" y="0"/>
                </a:cubicBezTo>
                <a:cubicBezTo>
                  <a:pt x="8" y="0"/>
                  <a:pt x="0" y="7"/>
                  <a:pt x="0" y="16"/>
                </a:cubicBezTo>
                <a:cubicBezTo>
                  <a:pt x="0" y="36"/>
                  <a:pt x="0" y="36"/>
                  <a:pt x="0" y="36"/>
                </a:cubicBezTo>
                <a:cubicBezTo>
                  <a:pt x="0" y="64"/>
                  <a:pt x="0" y="64"/>
                  <a:pt x="0" y="64"/>
                </a:cubicBezTo>
                <a:cubicBezTo>
                  <a:pt x="0" y="148"/>
                  <a:pt x="0" y="148"/>
                  <a:pt x="0" y="148"/>
                </a:cubicBezTo>
                <a:cubicBezTo>
                  <a:pt x="0" y="156"/>
                  <a:pt x="8" y="164"/>
                  <a:pt x="16" y="164"/>
                </a:cubicBezTo>
                <a:cubicBezTo>
                  <a:pt x="176" y="164"/>
                  <a:pt x="176" y="164"/>
                  <a:pt x="176" y="164"/>
                </a:cubicBezTo>
                <a:cubicBezTo>
                  <a:pt x="185" y="164"/>
                  <a:pt x="192" y="156"/>
                  <a:pt x="192" y="148"/>
                </a:cubicBezTo>
                <a:cubicBezTo>
                  <a:pt x="192" y="36"/>
                  <a:pt x="192" y="36"/>
                  <a:pt x="192" y="36"/>
                </a:cubicBezTo>
                <a:cubicBezTo>
                  <a:pt x="192" y="27"/>
                  <a:pt x="185" y="20"/>
                  <a:pt x="176" y="20"/>
                </a:cubicBezTo>
                <a:close/>
                <a:moveTo>
                  <a:pt x="8" y="16"/>
                </a:moveTo>
                <a:cubicBezTo>
                  <a:pt x="8" y="11"/>
                  <a:pt x="12" y="8"/>
                  <a:pt x="16" y="8"/>
                </a:cubicBezTo>
                <a:cubicBezTo>
                  <a:pt x="56" y="8"/>
                  <a:pt x="56" y="8"/>
                  <a:pt x="56" y="8"/>
                </a:cubicBezTo>
                <a:cubicBezTo>
                  <a:pt x="61" y="8"/>
                  <a:pt x="64" y="11"/>
                  <a:pt x="64" y="16"/>
                </a:cubicBezTo>
                <a:cubicBezTo>
                  <a:pt x="64" y="20"/>
                  <a:pt x="64" y="20"/>
                  <a:pt x="64" y="20"/>
                </a:cubicBezTo>
                <a:cubicBezTo>
                  <a:pt x="64" y="28"/>
                  <a:pt x="64" y="28"/>
                  <a:pt x="64" y="28"/>
                </a:cubicBezTo>
                <a:cubicBezTo>
                  <a:pt x="72" y="28"/>
                  <a:pt x="72" y="28"/>
                  <a:pt x="72" y="28"/>
                </a:cubicBezTo>
                <a:cubicBezTo>
                  <a:pt x="176" y="28"/>
                  <a:pt x="176" y="28"/>
                  <a:pt x="176" y="28"/>
                </a:cubicBezTo>
                <a:cubicBezTo>
                  <a:pt x="181" y="28"/>
                  <a:pt x="184" y="31"/>
                  <a:pt x="184" y="36"/>
                </a:cubicBezTo>
                <a:cubicBezTo>
                  <a:pt x="184" y="44"/>
                  <a:pt x="184" y="44"/>
                  <a:pt x="184" y="44"/>
                </a:cubicBezTo>
                <a:cubicBezTo>
                  <a:pt x="8" y="44"/>
                  <a:pt x="8" y="44"/>
                  <a:pt x="8" y="44"/>
                </a:cubicBezTo>
                <a:cubicBezTo>
                  <a:pt x="8" y="36"/>
                  <a:pt x="8" y="36"/>
                  <a:pt x="8" y="36"/>
                </a:cubicBezTo>
                <a:lnTo>
                  <a:pt x="8" y="16"/>
                </a:lnTo>
                <a:close/>
                <a:moveTo>
                  <a:pt x="176" y="156"/>
                </a:moveTo>
                <a:cubicBezTo>
                  <a:pt x="16" y="156"/>
                  <a:pt x="16" y="156"/>
                  <a:pt x="16" y="156"/>
                </a:cubicBezTo>
                <a:cubicBezTo>
                  <a:pt x="12" y="156"/>
                  <a:pt x="8" y="152"/>
                  <a:pt x="8" y="148"/>
                </a:cubicBezTo>
                <a:cubicBezTo>
                  <a:pt x="8" y="64"/>
                  <a:pt x="8" y="64"/>
                  <a:pt x="8" y="64"/>
                </a:cubicBezTo>
                <a:cubicBezTo>
                  <a:pt x="8" y="52"/>
                  <a:pt x="8" y="52"/>
                  <a:pt x="8" y="52"/>
                </a:cubicBezTo>
                <a:cubicBezTo>
                  <a:pt x="184" y="52"/>
                  <a:pt x="184" y="52"/>
                  <a:pt x="184" y="52"/>
                </a:cubicBezTo>
                <a:cubicBezTo>
                  <a:pt x="184" y="148"/>
                  <a:pt x="184" y="148"/>
                  <a:pt x="184" y="148"/>
                </a:cubicBezTo>
                <a:cubicBezTo>
                  <a:pt x="184" y="152"/>
                  <a:pt x="181" y="156"/>
                  <a:pt x="176" y="156"/>
                </a:cubicBezTo>
                <a:close/>
              </a:path>
            </a:pathLst>
          </a:custGeom>
          <a:solidFill>
            <a:srgbClr val="157E9F"/>
          </a:solidFill>
          <a:ln>
            <a:noFill/>
          </a:ln>
          <a:extLst>
            <a:ext uri="{91240B29-F687-4F45-9708-019B960494DF}">
              <a14:hiddenLine w="9525">
                <a:solidFill>
                  <a:srgbClr val="000000"/>
                </a:solidFill>
                <a:round/>
              </a14:hiddenLine>
            </a:ext>
          </a:extLst>
        </p:spPr>
        <p:txBody>
          <a:bodyPr/>
          <a:lstStyle/>
          <a:p>
            <a:endParaRPr altLang="en-US" lang="zh-CN"/>
          </a:p>
        </p:txBody>
      </p:sp>
      <p:sp>
        <p:nvSpPr>
          <p:cNvPr id="242" name="Freeform 42"/>
          <p:cNvSpPr>
            <a:spLocks noEditPoints="1"/>
          </p:cNvSpPr>
          <p:nvPr/>
        </p:nvSpPr>
        <p:spPr bwMode="auto">
          <a:xfrm>
            <a:off x="3117972" y="2481714"/>
            <a:ext cx="719588" cy="458969"/>
          </a:xfrm>
          <a:custGeom>
            <a:gdLst>
              <a:gd fmla="*/ 474937 w 200" name="T0"/>
              <a:gd fmla="*/ 0 h 128" name="T1"/>
              <a:gd fmla="*/ 22263 w 200" name="T2"/>
              <a:gd fmla="*/ 0 h 128" name="T3"/>
              <a:gd fmla="*/ 17315 w 200" name="T4"/>
              <a:gd fmla="*/ 0 h 128" name="T5"/>
              <a:gd fmla="*/ 7421 w 200" name="T6"/>
              <a:gd fmla="*/ 0 h 128" name="T7"/>
              <a:gd fmla="*/ 0 w 200" name="T8"/>
              <a:gd fmla="*/ 0 h 128" name="T9"/>
              <a:gd fmla="*/ 0 w 200" name="T10"/>
              <a:gd fmla="*/ 316918 h 128" name="T11"/>
              <a:gd fmla="*/ 494726 w 200" name="T12"/>
              <a:gd fmla="*/ 316918 h 128" name="T13"/>
              <a:gd fmla="*/ 494726 w 200" name="T14"/>
              <a:gd fmla="*/ 0 h 128" name="T15"/>
              <a:gd fmla="*/ 479884 w 200" name="T16"/>
              <a:gd fmla="*/ 0 h 128" name="T17"/>
              <a:gd fmla="*/ 474937 w 200" name="T18"/>
              <a:gd fmla="*/ 0 h 128" name="T19"/>
              <a:gd fmla="*/ 455148 w 200" name="T20"/>
              <a:gd fmla="*/ 19807 h 128" name="T21"/>
              <a:gd fmla="*/ 264678 w 200" name="T22"/>
              <a:gd fmla="*/ 210453 h 128" name="T23"/>
              <a:gd fmla="*/ 232521 w 200" name="T24"/>
              <a:gd fmla="*/ 210453 h 128" name="T25"/>
              <a:gd fmla="*/ 42052 w 200" name="T26"/>
              <a:gd fmla="*/ 19807 h 128" name="T27"/>
              <a:gd fmla="*/ 455148 w 200" name="T28"/>
              <a:gd fmla="*/ 19807 h 128" name="T29"/>
              <a:gd fmla="*/ 19789 w 200" name="T30"/>
              <a:gd fmla="*/ 27235 h 128" name="T31"/>
              <a:gd fmla="*/ 148418 w 200" name="T32"/>
              <a:gd fmla="*/ 155983 h 128" name="T33"/>
              <a:gd fmla="*/ 19789 w 200" name="T34"/>
              <a:gd fmla="*/ 284731 h 128" name="T35"/>
              <a:gd fmla="*/ 19789 w 200" name="T36"/>
              <a:gd fmla="*/ 27235 h 128" name="T37"/>
              <a:gd fmla="*/ 37104 w 200" name="T38"/>
              <a:gd fmla="*/ 297111 h 128" name="T39"/>
              <a:gd fmla="*/ 163260 w 200" name="T40"/>
              <a:gd fmla="*/ 168363 h 128" name="T41"/>
              <a:gd fmla="*/ 217679 w 200" name="T42"/>
              <a:gd fmla="*/ 225309 h 128" name="T43"/>
              <a:gd fmla="*/ 247363 w 200" name="T44"/>
              <a:gd fmla="*/ 237689 h 128" name="T45"/>
              <a:gd fmla="*/ 279520 w 200" name="T46"/>
              <a:gd fmla="*/ 225309 h 128" name="T47"/>
              <a:gd fmla="*/ 333940 w 200" name="T48"/>
              <a:gd fmla="*/ 168363 h 128" name="T49"/>
              <a:gd fmla="*/ 460095 w 200" name="T50"/>
              <a:gd fmla="*/ 297111 h 128" name="T51"/>
              <a:gd fmla="*/ 37104 w 200" name="T52"/>
              <a:gd fmla="*/ 297111 h 128" name="T53"/>
              <a:gd fmla="*/ 474937 w 200" name="T54"/>
              <a:gd fmla="*/ 284731 h 128" name="T55"/>
              <a:gd fmla="*/ 346308 w 200" name="T56"/>
              <a:gd fmla="*/ 155983 h 128" name="T57"/>
              <a:gd fmla="*/ 474937 w 200" name="T58"/>
              <a:gd fmla="*/ 27235 h 128" name="T59"/>
              <a:gd fmla="*/ 474937 w 200" name="T60"/>
              <a:gd fmla="*/ 284731 h 128"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b" l="0" r="r" t="0"/>
            <a:pathLst>
              <a:path h="128" w="200">
                <a:moveTo>
                  <a:pt x="192" y="0"/>
                </a:moveTo>
                <a:cubicBezTo>
                  <a:pt x="9" y="0"/>
                  <a:pt x="9" y="0"/>
                  <a:pt x="9" y="0"/>
                </a:cubicBezTo>
                <a:cubicBezTo>
                  <a:pt x="7" y="0"/>
                  <a:pt x="7" y="0"/>
                  <a:pt x="7" y="0"/>
                </a:cubicBezTo>
                <a:cubicBezTo>
                  <a:pt x="3" y="0"/>
                  <a:pt x="3" y="0"/>
                  <a:pt x="3" y="0"/>
                </a:cubicBezTo>
                <a:cubicBezTo>
                  <a:pt x="0" y="0"/>
                  <a:pt x="0" y="0"/>
                  <a:pt x="0" y="0"/>
                </a:cubicBezTo>
                <a:cubicBezTo>
                  <a:pt x="0" y="128"/>
                  <a:pt x="0" y="128"/>
                  <a:pt x="0" y="128"/>
                </a:cubicBezTo>
                <a:cubicBezTo>
                  <a:pt x="200" y="128"/>
                  <a:pt x="200" y="128"/>
                  <a:pt x="200" y="128"/>
                </a:cubicBezTo>
                <a:cubicBezTo>
                  <a:pt x="200" y="0"/>
                  <a:pt x="200" y="0"/>
                  <a:pt x="200" y="0"/>
                </a:cubicBezTo>
                <a:cubicBezTo>
                  <a:pt x="194" y="0"/>
                  <a:pt x="194" y="0"/>
                  <a:pt x="194" y="0"/>
                </a:cubicBezTo>
                <a:lnTo>
                  <a:pt x="192" y="0"/>
                </a:lnTo>
                <a:close/>
                <a:moveTo>
                  <a:pt x="184" y="8"/>
                </a:moveTo>
                <a:cubicBezTo>
                  <a:pt x="107" y="85"/>
                  <a:pt x="107" y="85"/>
                  <a:pt x="107" y="85"/>
                </a:cubicBezTo>
                <a:cubicBezTo>
                  <a:pt x="104" y="88"/>
                  <a:pt x="97" y="88"/>
                  <a:pt x="94" y="85"/>
                </a:cubicBezTo>
                <a:cubicBezTo>
                  <a:pt x="17" y="8"/>
                  <a:pt x="17" y="8"/>
                  <a:pt x="17" y="8"/>
                </a:cubicBezTo>
                <a:lnTo>
                  <a:pt x="184" y="8"/>
                </a:lnTo>
                <a:close/>
                <a:moveTo>
                  <a:pt x="8" y="11"/>
                </a:moveTo>
                <a:cubicBezTo>
                  <a:pt x="60" y="63"/>
                  <a:pt x="60" y="63"/>
                  <a:pt x="60" y="63"/>
                </a:cubicBezTo>
                <a:cubicBezTo>
                  <a:pt x="8" y="115"/>
                  <a:pt x="8" y="115"/>
                  <a:pt x="8" y="115"/>
                </a:cubicBezTo>
                <a:lnTo>
                  <a:pt x="8" y="11"/>
                </a:lnTo>
                <a:close/>
                <a:moveTo>
                  <a:pt x="15" y="120"/>
                </a:moveTo>
                <a:cubicBezTo>
                  <a:pt x="66" y="68"/>
                  <a:pt x="66" y="68"/>
                  <a:pt x="66" y="68"/>
                </a:cubicBezTo>
                <a:cubicBezTo>
                  <a:pt x="88" y="91"/>
                  <a:pt x="88" y="91"/>
                  <a:pt x="88" y="91"/>
                </a:cubicBezTo>
                <a:cubicBezTo>
                  <a:pt x="91" y="94"/>
                  <a:pt x="96" y="96"/>
                  <a:pt x="100" y="96"/>
                </a:cubicBezTo>
                <a:cubicBezTo>
                  <a:pt x="105" y="96"/>
                  <a:pt x="109" y="94"/>
                  <a:pt x="113" y="91"/>
                </a:cubicBezTo>
                <a:cubicBezTo>
                  <a:pt x="135" y="68"/>
                  <a:pt x="135" y="68"/>
                  <a:pt x="135" y="68"/>
                </a:cubicBezTo>
                <a:cubicBezTo>
                  <a:pt x="186" y="120"/>
                  <a:pt x="186" y="120"/>
                  <a:pt x="186" y="120"/>
                </a:cubicBezTo>
                <a:lnTo>
                  <a:pt x="15" y="120"/>
                </a:lnTo>
                <a:close/>
                <a:moveTo>
                  <a:pt x="192" y="115"/>
                </a:moveTo>
                <a:cubicBezTo>
                  <a:pt x="140" y="63"/>
                  <a:pt x="140" y="63"/>
                  <a:pt x="140" y="63"/>
                </a:cubicBezTo>
                <a:cubicBezTo>
                  <a:pt x="192" y="11"/>
                  <a:pt x="192" y="11"/>
                  <a:pt x="192" y="11"/>
                </a:cubicBezTo>
                <a:lnTo>
                  <a:pt x="192" y="115"/>
                </a:lnTo>
                <a:close/>
              </a:path>
            </a:pathLst>
          </a:custGeom>
          <a:solidFill>
            <a:srgbClr val="157E9F"/>
          </a:solidFill>
          <a:ln>
            <a:noFill/>
          </a:ln>
          <a:extLst>
            <a:ext uri="{91240B29-F687-4F45-9708-019B960494DF}">
              <a14:hiddenLine w="9525">
                <a:solidFill>
                  <a:srgbClr val="000000"/>
                </a:solidFill>
                <a:round/>
              </a14:hiddenLine>
            </a:ext>
          </a:extLst>
        </p:spPr>
        <p:txBody>
          <a:bodyPr/>
          <a:lstStyle/>
          <a:p>
            <a:endParaRPr altLang="en-US" lang="zh-CN"/>
          </a:p>
        </p:txBody>
      </p:sp>
      <p:grpSp>
        <p:nvGrpSpPr>
          <p:cNvPr id="243" name="组合 242"/>
          <p:cNvGrpSpPr/>
          <p:nvPr/>
        </p:nvGrpSpPr>
        <p:grpSpPr>
          <a:xfrm>
            <a:off x="4411639" y="5012337"/>
            <a:ext cx="718754" cy="547042"/>
            <a:chOff x="3730625" y="5180013"/>
            <a:chExt cx="750888" cy="571500"/>
          </a:xfrm>
          <a:solidFill>
            <a:srgbClr val="157E9F"/>
          </a:solidFill>
        </p:grpSpPr>
        <p:sp>
          <p:nvSpPr>
            <p:cNvPr id="244" name="Freeform 43"/>
            <p:cNvSpPr>
              <a:spLocks noEditPoints="1"/>
            </p:cNvSpPr>
            <p:nvPr/>
          </p:nvSpPr>
          <p:spPr bwMode="auto">
            <a:xfrm>
              <a:off x="3730625" y="5180013"/>
              <a:ext cx="750888" cy="571500"/>
            </a:xfrm>
            <a:custGeom>
              <a:gdLst>
                <a:gd fmla="*/ 184 w 200" name="T0"/>
                <a:gd fmla="*/ 24 h 152" name="T1"/>
                <a:gd fmla="*/ 151 w 200" name="T2"/>
                <a:gd fmla="*/ 24 h 152" name="T3"/>
                <a:gd fmla="*/ 132 w 200" name="T4"/>
                <a:gd fmla="*/ 4 h 152" name="T5"/>
                <a:gd fmla="*/ 132 w 200" name="T6"/>
                <a:gd fmla="*/ 4 h 152" name="T7"/>
                <a:gd fmla="*/ 132 w 200" name="T8"/>
                <a:gd fmla="*/ 4 h 152" name="T9"/>
                <a:gd fmla="*/ 132 w 200" name="T10"/>
                <a:gd fmla="*/ 4 h 152" name="T11"/>
                <a:gd fmla="*/ 121 w 200" name="T12"/>
                <a:gd fmla="*/ 0 h 152" name="T13"/>
                <a:gd fmla="*/ 81 w 200" name="T14"/>
                <a:gd fmla="*/ 0 h 152" name="T15"/>
                <a:gd fmla="*/ 69 w 200" name="T16"/>
                <a:gd fmla="*/ 5 h 152" name="T17"/>
                <a:gd fmla="*/ 69 w 200" name="T18"/>
                <a:gd fmla="*/ 5 h 152" name="T19"/>
                <a:gd fmla="*/ 50 w 200" name="T20"/>
                <a:gd fmla="*/ 24 h 152" name="T21"/>
                <a:gd fmla="*/ 16 w 200" name="T22"/>
                <a:gd fmla="*/ 24 h 152" name="T23"/>
                <a:gd fmla="*/ 0 w 200" name="T24"/>
                <a:gd fmla="*/ 40 h 152" name="T25"/>
                <a:gd fmla="*/ 0 w 200" name="T26"/>
                <a:gd fmla="*/ 136 h 152" name="T27"/>
                <a:gd fmla="*/ 16 w 200" name="T28"/>
                <a:gd fmla="*/ 152 h 152" name="T29"/>
                <a:gd fmla="*/ 184 w 200" name="T30"/>
                <a:gd fmla="*/ 152 h 152" name="T31"/>
                <a:gd fmla="*/ 200 w 200" name="T32"/>
                <a:gd fmla="*/ 136 h 152" name="T33"/>
                <a:gd fmla="*/ 200 w 200" name="T34"/>
                <a:gd fmla="*/ 40 h 152" name="T35"/>
                <a:gd fmla="*/ 184 w 200" name="T36"/>
                <a:gd fmla="*/ 24 h 152" name="T37"/>
                <a:gd fmla="*/ 192 w 200" name="T38"/>
                <a:gd fmla="*/ 136 h 152" name="T39"/>
                <a:gd fmla="*/ 184 w 200" name="T40"/>
                <a:gd fmla="*/ 144 h 152" name="T41"/>
                <a:gd fmla="*/ 16 w 200" name="T42"/>
                <a:gd fmla="*/ 144 h 152" name="T43"/>
                <a:gd fmla="*/ 8 w 200" name="T44"/>
                <a:gd fmla="*/ 136 h 152" name="T45"/>
                <a:gd fmla="*/ 8 w 200" name="T46"/>
                <a:gd fmla="*/ 40 h 152" name="T47"/>
                <a:gd fmla="*/ 16 w 200" name="T48"/>
                <a:gd fmla="*/ 32 h 152" name="T49"/>
                <a:gd fmla="*/ 50 w 200" name="T50"/>
                <a:gd fmla="*/ 32 h 152" name="T51"/>
                <a:gd fmla="*/ 54 w 200" name="T52"/>
                <a:gd fmla="*/ 32 h 152" name="T53"/>
                <a:gd fmla="*/ 56 w 200" name="T54"/>
                <a:gd fmla="*/ 29 h 152" name="T55"/>
                <a:gd fmla="*/ 66 w 200" name="T56"/>
                <a:gd fmla="*/ 20 h 152" name="T57"/>
                <a:gd fmla="*/ 66 w 200" name="T58"/>
                <a:gd fmla="*/ 20 h 152" name="T59"/>
                <a:gd fmla="*/ 75 w 200" name="T60"/>
                <a:gd fmla="*/ 10 h 152" name="T61"/>
                <a:gd fmla="*/ 81 w 200" name="T62"/>
                <a:gd fmla="*/ 8 h 152" name="T63"/>
                <a:gd fmla="*/ 121 w 200" name="T64"/>
                <a:gd fmla="*/ 8 h 152" name="T65"/>
                <a:gd fmla="*/ 126 w 200" name="T66"/>
                <a:gd fmla="*/ 10 h 152" name="T67"/>
                <a:gd fmla="*/ 146 w 200" name="T68"/>
                <a:gd fmla="*/ 29 h 152" name="T69"/>
                <a:gd fmla="*/ 148 w 200" name="T70"/>
                <a:gd fmla="*/ 32 h 152" name="T71"/>
                <a:gd fmla="*/ 151 w 200" name="T72"/>
                <a:gd fmla="*/ 32 h 152" name="T73"/>
                <a:gd fmla="*/ 184 w 200" name="T74"/>
                <a:gd fmla="*/ 32 h 152" name="T75"/>
                <a:gd fmla="*/ 192 w 200" name="T76"/>
                <a:gd fmla="*/ 40 h 152" name="T77"/>
                <a:gd fmla="*/ 192 w 200" name="T78"/>
                <a:gd fmla="*/ 136 h 152"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52" w="200">
                  <a:moveTo>
                    <a:pt x="184" y="24"/>
                  </a:moveTo>
                  <a:cubicBezTo>
                    <a:pt x="151" y="24"/>
                    <a:pt x="151" y="24"/>
                    <a:pt x="151" y="24"/>
                  </a:cubicBezTo>
                  <a:cubicBezTo>
                    <a:pt x="132" y="4"/>
                    <a:pt x="132" y="4"/>
                    <a:pt x="132" y="4"/>
                  </a:cubicBezTo>
                  <a:cubicBezTo>
                    <a:pt x="132" y="4"/>
                    <a:pt x="132" y="4"/>
                    <a:pt x="132" y="4"/>
                  </a:cubicBezTo>
                  <a:cubicBezTo>
                    <a:pt x="132" y="4"/>
                    <a:pt x="132" y="4"/>
                    <a:pt x="132" y="4"/>
                  </a:cubicBezTo>
                  <a:cubicBezTo>
                    <a:pt x="132" y="4"/>
                    <a:pt x="132" y="4"/>
                    <a:pt x="132" y="4"/>
                  </a:cubicBezTo>
                  <a:cubicBezTo>
                    <a:pt x="129" y="1"/>
                    <a:pt x="125" y="0"/>
                    <a:pt x="121" y="0"/>
                  </a:cubicBezTo>
                  <a:cubicBezTo>
                    <a:pt x="81" y="0"/>
                    <a:pt x="81" y="0"/>
                    <a:pt x="81" y="0"/>
                  </a:cubicBezTo>
                  <a:cubicBezTo>
                    <a:pt x="76" y="0"/>
                    <a:pt x="72" y="2"/>
                    <a:pt x="69" y="5"/>
                  </a:cubicBezTo>
                  <a:cubicBezTo>
                    <a:pt x="69" y="5"/>
                    <a:pt x="69" y="5"/>
                    <a:pt x="69" y="5"/>
                  </a:cubicBezTo>
                  <a:cubicBezTo>
                    <a:pt x="50" y="24"/>
                    <a:pt x="50" y="24"/>
                    <a:pt x="50" y="24"/>
                  </a:cubicBezTo>
                  <a:cubicBezTo>
                    <a:pt x="16" y="24"/>
                    <a:pt x="16" y="24"/>
                    <a:pt x="16" y="24"/>
                  </a:cubicBezTo>
                  <a:cubicBezTo>
                    <a:pt x="8" y="24"/>
                    <a:pt x="0" y="31"/>
                    <a:pt x="0" y="40"/>
                  </a:cubicBezTo>
                  <a:cubicBezTo>
                    <a:pt x="0" y="136"/>
                    <a:pt x="0" y="136"/>
                    <a:pt x="0" y="136"/>
                  </a:cubicBezTo>
                  <a:cubicBezTo>
                    <a:pt x="0" y="144"/>
                    <a:pt x="8" y="152"/>
                    <a:pt x="16" y="152"/>
                  </a:cubicBezTo>
                  <a:cubicBezTo>
                    <a:pt x="184" y="152"/>
                    <a:pt x="184" y="152"/>
                    <a:pt x="184" y="152"/>
                  </a:cubicBezTo>
                  <a:cubicBezTo>
                    <a:pt x="193" y="152"/>
                    <a:pt x="200" y="144"/>
                    <a:pt x="200" y="136"/>
                  </a:cubicBezTo>
                  <a:cubicBezTo>
                    <a:pt x="200" y="40"/>
                    <a:pt x="200" y="40"/>
                    <a:pt x="200" y="40"/>
                  </a:cubicBezTo>
                  <a:cubicBezTo>
                    <a:pt x="200" y="31"/>
                    <a:pt x="193" y="24"/>
                    <a:pt x="184" y="24"/>
                  </a:cubicBezTo>
                  <a:close/>
                  <a:moveTo>
                    <a:pt x="192" y="136"/>
                  </a:moveTo>
                  <a:cubicBezTo>
                    <a:pt x="192" y="140"/>
                    <a:pt x="189" y="144"/>
                    <a:pt x="184" y="144"/>
                  </a:cubicBezTo>
                  <a:cubicBezTo>
                    <a:pt x="16" y="144"/>
                    <a:pt x="16" y="144"/>
                    <a:pt x="16" y="144"/>
                  </a:cubicBezTo>
                  <a:cubicBezTo>
                    <a:pt x="12" y="144"/>
                    <a:pt x="8" y="140"/>
                    <a:pt x="8" y="136"/>
                  </a:cubicBezTo>
                  <a:cubicBezTo>
                    <a:pt x="8" y="40"/>
                    <a:pt x="8" y="40"/>
                    <a:pt x="8" y="40"/>
                  </a:cubicBezTo>
                  <a:cubicBezTo>
                    <a:pt x="8" y="35"/>
                    <a:pt x="12" y="32"/>
                    <a:pt x="16" y="32"/>
                  </a:cubicBezTo>
                  <a:cubicBezTo>
                    <a:pt x="50" y="32"/>
                    <a:pt x="50" y="32"/>
                    <a:pt x="50" y="32"/>
                  </a:cubicBezTo>
                  <a:cubicBezTo>
                    <a:pt x="54" y="32"/>
                    <a:pt x="54" y="32"/>
                    <a:pt x="54" y="32"/>
                  </a:cubicBezTo>
                  <a:cubicBezTo>
                    <a:pt x="56" y="29"/>
                    <a:pt x="56" y="29"/>
                    <a:pt x="56" y="29"/>
                  </a:cubicBezTo>
                  <a:cubicBezTo>
                    <a:pt x="66" y="20"/>
                    <a:pt x="66" y="20"/>
                    <a:pt x="66" y="20"/>
                  </a:cubicBezTo>
                  <a:cubicBezTo>
                    <a:pt x="66" y="20"/>
                    <a:pt x="66" y="20"/>
                    <a:pt x="66" y="20"/>
                  </a:cubicBezTo>
                  <a:cubicBezTo>
                    <a:pt x="75" y="10"/>
                    <a:pt x="75" y="10"/>
                    <a:pt x="75" y="10"/>
                  </a:cubicBezTo>
                  <a:cubicBezTo>
                    <a:pt x="76" y="9"/>
                    <a:pt x="79" y="8"/>
                    <a:pt x="81" y="8"/>
                  </a:cubicBezTo>
                  <a:cubicBezTo>
                    <a:pt x="121" y="8"/>
                    <a:pt x="121" y="8"/>
                    <a:pt x="121" y="8"/>
                  </a:cubicBezTo>
                  <a:cubicBezTo>
                    <a:pt x="123" y="8"/>
                    <a:pt x="125" y="8"/>
                    <a:pt x="126" y="10"/>
                  </a:cubicBezTo>
                  <a:cubicBezTo>
                    <a:pt x="146" y="29"/>
                    <a:pt x="146" y="29"/>
                    <a:pt x="146" y="29"/>
                  </a:cubicBezTo>
                  <a:cubicBezTo>
                    <a:pt x="148" y="32"/>
                    <a:pt x="148" y="32"/>
                    <a:pt x="148" y="32"/>
                  </a:cubicBezTo>
                  <a:cubicBezTo>
                    <a:pt x="151" y="32"/>
                    <a:pt x="151" y="32"/>
                    <a:pt x="151" y="32"/>
                  </a:cubicBezTo>
                  <a:cubicBezTo>
                    <a:pt x="184" y="32"/>
                    <a:pt x="184" y="32"/>
                    <a:pt x="184" y="32"/>
                  </a:cubicBezTo>
                  <a:cubicBezTo>
                    <a:pt x="189" y="32"/>
                    <a:pt x="192" y="35"/>
                    <a:pt x="192" y="40"/>
                  </a:cubicBezTo>
                  <a:lnTo>
                    <a:pt x="192" y="136"/>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245" name="Freeform 44"/>
            <p:cNvSpPr>
              <a:spLocks noEditPoints="1"/>
            </p:cNvSpPr>
            <p:nvPr/>
          </p:nvSpPr>
          <p:spPr bwMode="auto">
            <a:xfrm>
              <a:off x="3911600" y="5300663"/>
              <a:ext cx="390525" cy="390525"/>
            </a:xfrm>
            <a:custGeom>
              <a:gdLst>
                <a:gd fmla="*/ 52 w 104" name="T0"/>
                <a:gd fmla="*/ 0 h 104" name="T1"/>
                <a:gd fmla="*/ 0 w 104" name="T2"/>
                <a:gd fmla="*/ 52 h 104" name="T3"/>
                <a:gd fmla="*/ 52 w 104" name="T4"/>
                <a:gd fmla="*/ 104 h 104" name="T5"/>
                <a:gd fmla="*/ 104 w 104" name="T6"/>
                <a:gd fmla="*/ 52 h 104" name="T7"/>
                <a:gd fmla="*/ 52 w 104" name="T8"/>
                <a:gd fmla="*/ 0 h 104" name="T9"/>
                <a:gd fmla="*/ 52 w 104" name="T10"/>
                <a:gd fmla="*/ 96 h 104" name="T11"/>
                <a:gd fmla="*/ 8 w 104" name="T12"/>
                <a:gd fmla="*/ 52 h 104" name="T13"/>
                <a:gd fmla="*/ 52 w 104" name="T14"/>
                <a:gd fmla="*/ 8 h 104" name="T15"/>
                <a:gd fmla="*/ 96 w 104" name="T16"/>
                <a:gd fmla="*/ 52 h 104" name="T17"/>
                <a:gd fmla="*/ 52 w 104" name="T18"/>
                <a:gd fmla="*/ 96 h 10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4" w="104">
                  <a:moveTo>
                    <a:pt x="52" y="0"/>
                  </a:moveTo>
                  <a:cubicBezTo>
                    <a:pt x="24" y="0"/>
                    <a:pt x="0" y="23"/>
                    <a:pt x="0" y="52"/>
                  </a:cubicBezTo>
                  <a:cubicBezTo>
                    <a:pt x="0" y="80"/>
                    <a:pt x="24" y="104"/>
                    <a:pt x="52" y="104"/>
                  </a:cubicBezTo>
                  <a:cubicBezTo>
                    <a:pt x="81" y="104"/>
                    <a:pt x="104" y="80"/>
                    <a:pt x="104" y="52"/>
                  </a:cubicBezTo>
                  <a:cubicBezTo>
                    <a:pt x="104" y="23"/>
                    <a:pt x="81" y="0"/>
                    <a:pt x="52" y="0"/>
                  </a:cubicBezTo>
                  <a:close/>
                  <a:moveTo>
                    <a:pt x="52" y="96"/>
                  </a:moveTo>
                  <a:cubicBezTo>
                    <a:pt x="28" y="96"/>
                    <a:pt x="8" y="76"/>
                    <a:pt x="8" y="52"/>
                  </a:cubicBezTo>
                  <a:cubicBezTo>
                    <a:pt x="8" y="27"/>
                    <a:pt x="28" y="8"/>
                    <a:pt x="52" y="8"/>
                  </a:cubicBezTo>
                  <a:cubicBezTo>
                    <a:pt x="77" y="8"/>
                    <a:pt x="96" y="27"/>
                    <a:pt x="96" y="52"/>
                  </a:cubicBezTo>
                  <a:cubicBezTo>
                    <a:pt x="96" y="76"/>
                    <a:pt x="77" y="96"/>
                    <a:pt x="52" y="96"/>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246" name="Freeform 45"/>
            <p:cNvSpPr>
              <a:spLocks noEditPoints="1"/>
            </p:cNvSpPr>
            <p:nvPr/>
          </p:nvSpPr>
          <p:spPr bwMode="auto">
            <a:xfrm>
              <a:off x="3971925" y="5360988"/>
              <a:ext cx="269875" cy="269875"/>
            </a:xfrm>
            <a:custGeom>
              <a:gdLst>
                <a:gd fmla="*/ 36 w 72" name="T0"/>
                <a:gd fmla="*/ 0 h 72" name="T1"/>
                <a:gd fmla="*/ 0 w 72" name="T2"/>
                <a:gd fmla="*/ 36 h 72" name="T3"/>
                <a:gd fmla="*/ 36 w 72" name="T4"/>
                <a:gd fmla="*/ 72 h 72" name="T5"/>
                <a:gd fmla="*/ 72 w 72" name="T6"/>
                <a:gd fmla="*/ 36 h 72" name="T7"/>
                <a:gd fmla="*/ 36 w 72" name="T8"/>
                <a:gd fmla="*/ 0 h 72" name="T9"/>
                <a:gd fmla="*/ 36 w 72" name="T10"/>
                <a:gd fmla="*/ 64 h 72" name="T11"/>
                <a:gd fmla="*/ 8 w 72" name="T12"/>
                <a:gd fmla="*/ 36 h 72" name="T13"/>
                <a:gd fmla="*/ 36 w 72" name="T14"/>
                <a:gd fmla="*/ 8 h 72" name="T15"/>
                <a:gd fmla="*/ 64 w 72" name="T16"/>
                <a:gd fmla="*/ 36 h 72" name="T17"/>
                <a:gd fmla="*/ 36 w 72" name="T18"/>
                <a:gd fmla="*/ 64 h 7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2" w="72">
                  <a:moveTo>
                    <a:pt x="36" y="0"/>
                  </a:moveTo>
                  <a:cubicBezTo>
                    <a:pt x="17" y="0"/>
                    <a:pt x="0" y="16"/>
                    <a:pt x="0" y="36"/>
                  </a:cubicBezTo>
                  <a:cubicBezTo>
                    <a:pt x="0" y="55"/>
                    <a:pt x="17" y="72"/>
                    <a:pt x="36" y="72"/>
                  </a:cubicBezTo>
                  <a:cubicBezTo>
                    <a:pt x="56" y="72"/>
                    <a:pt x="72" y="55"/>
                    <a:pt x="72" y="36"/>
                  </a:cubicBezTo>
                  <a:cubicBezTo>
                    <a:pt x="72" y="16"/>
                    <a:pt x="56" y="0"/>
                    <a:pt x="36" y="0"/>
                  </a:cubicBezTo>
                  <a:close/>
                  <a:moveTo>
                    <a:pt x="36" y="64"/>
                  </a:moveTo>
                  <a:cubicBezTo>
                    <a:pt x="21" y="64"/>
                    <a:pt x="8" y="51"/>
                    <a:pt x="8" y="36"/>
                  </a:cubicBezTo>
                  <a:cubicBezTo>
                    <a:pt x="8" y="20"/>
                    <a:pt x="21" y="8"/>
                    <a:pt x="36" y="8"/>
                  </a:cubicBezTo>
                  <a:cubicBezTo>
                    <a:pt x="52" y="8"/>
                    <a:pt x="64" y="20"/>
                    <a:pt x="64" y="36"/>
                  </a:cubicBezTo>
                  <a:cubicBezTo>
                    <a:pt x="64" y="51"/>
                    <a:pt x="52" y="64"/>
                    <a:pt x="36" y="64"/>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grpSp>
      <p:grpSp>
        <p:nvGrpSpPr>
          <p:cNvPr id="247" name="组合 246"/>
          <p:cNvGrpSpPr/>
          <p:nvPr/>
        </p:nvGrpSpPr>
        <p:grpSpPr>
          <a:xfrm>
            <a:off x="10880422" y="2354618"/>
            <a:ext cx="718754" cy="718754"/>
            <a:chOff x="10488613" y="2403475"/>
            <a:chExt cx="750888" cy="750888"/>
          </a:xfrm>
          <a:solidFill>
            <a:srgbClr val="157E9F"/>
          </a:solidFill>
        </p:grpSpPr>
        <p:sp>
          <p:nvSpPr>
            <p:cNvPr id="248" name="Freeform 46"/>
            <p:cNvSpPr>
              <a:spLocks noEditPoints="1"/>
            </p:cNvSpPr>
            <p:nvPr/>
          </p:nvSpPr>
          <p:spPr bwMode="auto">
            <a:xfrm>
              <a:off x="10488613" y="2403475"/>
              <a:ext cx="750888" cy="750888"/>
            </a:xfrm>
            <a:custGeom>
              <a:gdLst>
                <a:gd fmla="*/ 100 w 200" name="T0"/>
                <a:gd fmla="*/ 0 h 200" name="T1"/>
                <a:gd fmla="*/ 0 w 200" name="T2"/>
                <a:gd fmla="*/ 100 h 200" name="T3"/>
                <a:gd fmla="*/ 100 w 200" name="T4"/>
                <a:gd fmla="*/ 200 h 200" name="T5"/>
                <a:gd fmla="*/ 200 w 200" name="T6"/>
                <a:gd fmla="*/ 100 h 200" name="T7"/>
                <a:gd fmla="*/ 100 w 200" name="T8"/>
                <a:gd fmla="*/ 0 h 200" name="T9"/>
                <a:gd fmla="*/ 100 w 200" name="T10"/>
                <a:gd fmla="*/ 192 h 200" name="T11"/>
                <a:gd fmla="*/ 8 w 200" name="T12"/>
                <a:gd fmla="*/ 100 h 200" name="T13"/>
                <a:gd fmla="*/ 100 w 200" name="T14"/>
                <a:gd fmla="*/ 8 h 200" name="T15"/>
                <a:gd fmla="*/ 192 w 200" name="T16"/>
                <a:gd fmla="*/ 100 h 200" name="T17"/>
                <a:gd fmla="*/ 100 w 200" name="T18"/>
                <a:gd fmla="*/ 192 h 20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0" w="200">
                  <a:moveTo>
                    <a:pt x="100" y="0"/>
                  </a:moveTo>
                  <a:cubicBezTo>
                    <a:pt x="45" y="0"/>
                    <a:pt x="0" y="45"/>
                    <a:pt x="0" y="100"/>
                  </a:cubicBezTo>
                  <a:cubicBezTo>
                    <a:pt x="0" y="155"/>
                    <a:pt x="45" y="200"/>
                    <a:pt x="100" y="200"/>
                  </a:cubicBezTo>
                  <a:cubicBezTo>
                    <a:pt x="156" y="200"/>
                    <a:pt x="200" y="155"/>
                    <a:pt x="200" y="100"/>
                  </a:cubicBezTo>
                  <a:cubicBezTo>
                    <a:pt x="200" y="45"/>
                    <a:pt x="156" y="0"/>
                    <a:pt x="100" y="0"/>
                  </a:cubicBezTo>
                  <a:close/>
                  <a:moveTo>
                    <a:pt x="100" y="192"/>
                  </a:moveTo>
                  <a:cubicBezTo>
                    <a:pt x="50" y="192"/>
                    <a:pt x="8" y="151"/>
                    <a:pt x="8" y="100"/>
                  </a:cubicBezTo>
                  <a:cubicBezTo>
                    <a:pt x="8" y="49"/>
                    <a:pt x="50" y="8"/>
                    <a:pt x="100" y="8"/>
                  </a:cubicBezTo>
                  <a:cubicBezTo>
                    <a:pt x="151" y="8"/>
                    <a:pt x="192" y="49"/>
                    <a:pt x="192" y="100"/>
                  </a:cubicBezTo>
                  <a:cubicBezTo>
                    <a:pt x="192" y="151"/>
                    <a:pt x="151" y="192"/>
                    <a:pt x="100" y="192"/>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249" name="Freeform 47"/>
            <p:cNvSpPr/>
            <p:nvPr/>
          </p:nvSpPr>
          <p:spPr bwMode="auto">
            <a:xfrm>
              <a:off x="10642600" y="2552700"/>
              <a:ext cx="446088" cy="452438"/>
            </a:xfrm>
            <a:custGeom>
              <a:gdLst>
                <a:gd fmla="*/ 149 w 281" name="T0"/>
                <a:gd fmla="*/ 0 h 285" name="T1"/>
                <a:gd fmla="*/ 130 w 281" name="T2"/>
                <a:gd fmla="*/ 0 h 285" name="T3"/>
                <a:gd fmla="*/ 130 w 281" name="T4"/>
                <a:gd fmla="*/ 133 h 285" name="T5"/>
                <a:gd fmla="*/ 0 w 281" name="T6"/>
                <a:gd fmla="*/ 133 h 285" name="T7"/>
                <a:gd fmla="*/ 0 w 281" name="T8"/>
                <a:gd fmla="*/ 152 h 285" name="T9"/>
                <a:gd fmla="*/ 130 w 281" name="T10"/>
                <a:gd fmla="*/ 152 h 285" name="T11"/>
                <a:gd fmla="*/ 130 w 281" name="T12"/>
                <a:gd fmla="*/ 285 h 285" name="T13"/>
                <a:gd fmla="*/ 149 w 281" name="T14"/>
                <a:gd fmla="*/ 285 h 285" name="T15"/>
                <a:gd fmla="*/ 149 w 281" name="T16"/>
                <a:gd fmla="*/ 152 h 285" name="T17"/>
                <a:gd fmla="*/ 281 w 281" name="T18"/>
                <a:gd fmla="*/ 152 h 285" name="T19"/>
                <a:gd fmla="*/ 281 w 281" name="T20"/>
                <a:gd fmla="*/ 133 h 285" name="T21"/>
                <a:gd fmla="*/ 149 w 281" name="T22"/>
                <a:gd fmla="*/ 133 h 285" name="T23"/>
                <a:gd fmla="*/ 149 w 281" name="T24"/>
                <a:gd fmla="*/ 0 h 28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85" w="281">
                  <a:moveTo>
                    <a:pt x="149" y="0"/>
                  </a:moveTo>
                  <a:lnTo>
                    <a:pt x="130" y="0"/>
                  </a:lnTo>
                  <a:lnTo>
                    <a:pt x="130" y="133"/>
                  </a:lnTo>
                  <a:lnTo>
                    <a:pt x="0" y="133"/>
                  </a:lnTo>
                  <a:lnTo>
                    <a:pt x="0" y="152"/>
                  </a:lnTo>
                  <a:lnTo>
                    <a:pt x="130" y="152"/>
                  </a:lnTo>
                  <a:lnTo>
                    <a:pt x="130" y="285"/>
                  </a:lnTo>
                  <a:lnTo>
                    <a:pt x="149" y="285"/>
                  </a:lnTo>
                  <a:lnTo>
                    <a:pt x="149" y="152"/>
                  </a:lnTo>
                  <a:lnTo>
                    <a:pt x="281" y="152"/>
                  </a:lnTo>
                  <a:lnTo>
                    <a:pt x="281" y="133"/>
                  </a:lnTo>
                  <a:lnTo>
                    <a:pt x="149" y="133"/>
                  </a:lnTo>
                  <a:lnTo>
                    <a:pt x="149" y="0"/>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grpSp>
      <p:grpSp>
        <p:nvGrpSpPr>
          <p:cNvPr id="250" name="组合 249"/>
          <p:cNvGrpSpPr/>
          <p:nvPr/>
        </p:nvGrpSpPr>
        <p:grpSpPr>
          <a:xfrm>
            <a:off x="10883461" y="3646249"/>
            <a:ext cx="718754" cy="718754"/>
            <a:chOff x="10491788" y="3752850"/>
            <a:chExt cx="750888" cy="750888"/>
          </a:xfrm>
          <a:solidFill>
            <a:srgbClr val="157E9F"/>
          </a:solidFill>
        </p:grpSpPr>
        <p:sp>
          <p:nvSpPr>
            <p:cNvPr id="251" name="Freeform 48"/>
            <p:cNvSpPr>
              <a:spLocks noEditPoints="1"/>
            </p:cNvSpPr>
            <p:nvPr/>
          </p:nvSpPr>
          <p:spPr bwMode="auto">
            <a:xfrm>
              <a:off x="10491788" y="3752850"/>
              <a:ext cx="750888" cy="750888"/>
            </a:xfrm>
            <a:custGeom>
              <a:gdLst>
                <a:gd fmla="*/ 100 w 200" name="T0"/>
                <a:gd fmla="*/ 0 h 200" name="T1"/>
                <a:gd fmla="*/ 0 w 200" name="T2"/>
                <a:gd fmla="*/ 100 h 200" name="T3"/>
                <a:gd fmla="*/ 100 w 200" name="T4"/>
                <a:gd fmla="*/ 200 h 200" name="T5"/>
                <a:gd fmla="*/ 200 w 200" name="T6"/>
                <a:gd fmla="*/ 100 h 200" name="T7"/>
                <a:gd fmla="*/ 100 w 200" name="T8"/>
                <a:gd fmla="*/ 0 h 200" name="T9"/>
                <a:gd fmla="*/ 100 w 200" name="T10"/>
                <a:gd fmla="*/ 192 h 200" name="T11"/>
                <a:gd fmla="*/ 8 w 200" name="T12"/>
                <a:gd fmla="*/ 100 h 200" name="T13"/>
                <a:gd fmla="*/ 100 w 200" name="T14"/>
                <a:gd fmla="*/ 8 h 200" name="T15"/>
                <a:gd fmla="*/ 192 w 200" name="T16"/>
                <a:gd fmla="*/ 100 h 200" name="T17"/>
                <a:gd fmla="*/ 100 w 200" name="T18"/>
                <a:gd fmla="*/ 192 h 20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0" w="200">
                  <a:moveTo>
                    <a:pt x="100" y="0"/>
                  </a:moveTo>
                  <a:cubicBezTo>
                    <a:pt x="44" y="0"/>
                    <a:pt x="0" y="44"/>
                    <a:pt x="0" y="100"/>
                  </a:cubicBezTo>
                  <a:cubicBezTo>
                    <a:pt x="0" y="155"/>
                    <a:pt x="44" y="200"/>
                    <a:pt x="100" y="200"/>
                  </a:cubicBezTo>
                  <a:cubicBezTo>
                    <a:pt x="155" y="200"/>
                    <a:pt x="200" y="155"/>
                    <a:pt x="200" y="100"/>
                  </a:cubicBezTo>
                  <a:cubicBezTo>
                    <a:pt x="200" y="44"/>
                    <a:pt x="155" y="0"/>
                    <a:pt x="100" y="0"/>
                  </a:cubicBezTo>
                  <a:close/>
                  <a:moveTo>
                    <a:pt x="100" y="192"/>
                  </a:moveTo>
                  <a:cubicBezTo>
                    <a:pt x="49" y="192"/>
                    <a:pt x="8" y="150"/>
                    <a:pt x="8" y="100"/>
                  </a:cubicBezTo>
                  <a:cubicBezTo>
                    <a:pt x="8" y="49"/>
                    <a:pt x="49" y="8"/>
                    <a:pt x="100" y="8"/>
                  </a:cubicBezTo>
                  <a:cubicBezTo>
                    <a:pt x="150" y="8"/>
                    <a:pt x="192" y="49"/>
                    <a:pt x="192" y="100"/>
                  </a:cubicBezTo>
                  <a:cubicBezTo>
                    <a:pt x="192" y="150"/>
                    <a:pt x="150" y="192"/>
                    <a:pt x="100" y="192"/>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252" name="Rectangle 49"/>
            <p:cNvSpPr>
              <a:spLocks noChangeArrowheads="1"/>
            </p:cNvSpPr>
            <p:nvPr/>
          </p:nvSpPr>
          <p:spPr bwMode="auto">
            <a:xfrm>
              <a:off x="10672763" y="4113213"/>
              <a:ext cx="388938" cy="30163"/>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a:defRPr/>
              </a:pPr>
              <a:endParaRPr altLang="en-US" lang="zh-CN"/>
            </a:p>
          </p:txBody>
        </p:sp>
      </p:grpSp>
      <p:grpSp>
        <p:nvGrpSpPr>
          <p:cNvPr id="253" name="组合 252"/>
          <p:cNvGrpSpPr/>
          <p:nvPr/>
        </p:nvGrpSpPr>
        <p:grpSpPr>
          <a:xfrm>
            <a:off x="9585753" y="4927242"/>
            <a:ext cx="718754" cy="718754"/>
            <a:chOff x="9136063" y="5091113"/>
            <a:chExt cx="750888" cy="750888"/>
          </a:xfrm>
          <a:solidFill>
            <a:srgbClr val="157E9F"/>
          </a:solidFill>
        </p:grpSpPr>
        <p:sp>
          <p:nvSpPr>
            <p:cNvPr id="254" name="Oval 50"/>
            <p:cNvSpPr>
              <a:spLocks noChangeArrowheads="1"/>
            </p:cNvSpPr>
            <p:nvPr/>
          </p:nvSpPr>
          <p:spPr bwMode="auto">
            <a:xfrm>
              <a:off x="9471025" y="5237163"/>
              <a:ext cx="90488" cy="90488"/>
            </a:xfrm>
            <a:prstGeom prst="ellipse">
              <a:avLst/>
            </a:pr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255" name="Freeform 51"/>
            <p:cNvSpPr/>
            <p:nvPr/>
          </p:nvSpPr>
          <p:spPr bwMode="auto">
            <a:xfrm>
              <a:off x="9455150" y="5357813"/>
              <a:ext cx="120650" cy="315913"/>
            </a:xfrm>
            <a:custGeom>
              <a:gdLst>
                <a:gd fmla="*/ 57 w 76" name="T0"/>
                <a:gd fmla="*/ 19 h 199" name="T1"/>
                <a:gd fmla="*/ 57 w 76" name="T2"/>
                <a:gd fmla="*/ 9 h 199" name="T3"/>
                <a:gd fmla="*/ 57 w 76" name="T4"/>
                <a:gd fmla="*/ 0 h 199" name="T5"/>
                <a:gd fmla="*/ 0 w 76" name="T6"/>
                <a:gd fmla="*/ 0 h 199" name="T7"/>
                <a:gd fmla="*/ 0 w 76" name="T8"/>
                <a:gd fmla="*/ 19 h 199" name="T9"/>
                <a:gd fmla="*/ 19 w 76" name="T10"/>
                <a:gd fmla="*/ 19 h 199" name="T11"/>
                <a:gd fmla="*/ 19 w 76" name="T12"/>
                <a:gd fmla="*/ 180 h 199" name="T13"/>
                <a:gd fmla="*/ 0 w 76" name="T14"/>
                <a:gd fmla="*/ 180 h 199" name="T15"/>
                <a:gd fmla="*/ 0 w 76" name="T16"/>
                <a:gd fmla="*/ 199 h 199" name="T17"/>
                <a:gd fmla="*/ 76 w 76" name="T18"/>
                <a:gd fmla="*/ 199 h 199" name="T19"/>
                <a:gd fmla="*/ 76 w 76" name="T20"/>
                <a:gd fmla="*/ 180 h 199" name="T21"/>
                <a:gd fmla="*/ 57 w 76" name="T22"/>
                <a:gd fmla="*/ 180 h 199" name="T23"/>
                <a:gd fmla="*/ 57 w 76" name="T24"/>
                <a:gd fmla="*/ 19 h 19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99" w="76">
                  <a:moveTo>
                    <a:pt x="57" y="19"/>
                  </a:moveTo>
                  <a:lnTo>
                    <a:pt x="57" y="9"/>
                  </a:lnTo>
                  <a:lnTo>
                    <a:pt x="57" y="0"/>
                  </a:lnTo>
                  <a:lnTo>
                    <a:pt x="0" y="0"/>
                  </a:lnTo>
                  <a:lnTo>
                    <a:pt x="0" y="19"/>
                  </a:lnTo>
                  <a:lnTo>
                    <a:pt x="19" y="19"/>
                  </a:lnTo>
                  <a:lnTo>
                    <a:pt x="19" y="180"/>
                  </a:lnTo>
                  <a:lnTo>
                    <a:pt x="0" y="180"/>
                  </a:lnTo>
                  <a:lnTo>
                    <a:pt x="0" y="199"/>
                  </a:lnTo>
                  <a:lnTo>
                    <a:pt x="76" y="199"/>
                  </a:lnTo>
                  <a:lnTo>
                    <a:pt x="76" y="180"/>
                  </a:lnTo>
                  <a:lnTo>
                    <a:pt x="57" y="180"/>
                  </a:lnTo>
                  <a:lnTo>
                    <a:pt x="57" y="19"/>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256" name="Freeform 52"/>
            <p:cNvSpPr>
              <a:spLocks noEditPoints="1"/>
            </p:cNvSpPr>
            <p:nvPr/>
          </p:nvSpPr>
          <p:spPr bwMode="auto">
            <a:xfrm>
              <a:off x="9136063" y="5091113"/>
              <a:ext cx="750888" cy="750888"/>
            </a:xfrm>
            <a:custGeom>
              <a:gdLst>
                <a:gd fmla="*/ 100 w 200" name="T0"/>
                <a:gd fmla="*/ 0 h 200" name="T1"/>
                <a:gd fmla="*/ 0 w 200" name="T2"/>
                <a:gd fmla="*/ 100 h 200" name="T3"/>
                <a:gd fmla="*/ 100 w 200" name="T4"/>
                <a:gd fmla="*/ 200 h 200" name="T5"/>
                <a:gd fmla="*/ 200 w 200" name="T6"/>
                <a:gd fmla="*/ 100 h 200" name="T7"/>
                <a:gd fmla="*/ 100 w 200" name="T8"/>
                <a:gd fmla="*/ 0 h 200" name="T9"/>
                <a:gd fmla="*/ 100 w 200" name="T10"/>
                <a:gd fmla="*/ 192 h 200" name="T11"/>
                <a:gd fmla="*/ 8 w 200" name="T12"/>
                <a:gd fmla="*/ 100 h 200" name="T13"/>
                <a:gd fmla="*/ 100 w 200" name="T14"/>
                <a:gd fmla="*/ 8 h 200" name="T15"/>
                <a:gd fmla="*/ 192 w 200" name="T16"/>
                <a:gd fmla="*/ 100 h 200" name="T17"/>
                <a:gd fmla="*/ 100 w 200" name="T18"/>
                <a:gd fmla="*/ 192 h 20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0" w="200">
                  <a:moveTo>
                    <a:pt x="100" y="0"/>
                  </a:moveTo>
                  <a:cubicBezTo>
                    <a:pt x="45" y="0"/>
                    <a:pt x="0" y="44"/>
                    <a:pt x="0" y="100"/>
                  </a:cubicBezTo>
                  <a:cubicBezTo>
                    <a:pt x="0" y="155"/>
                    <a:pt x="45" y="200"/>
                    <a:pt x="100" y="200"/>
                  </a:cubicBezTo>
                  <a:cubicBezTo>
                    <a:pt x="156" y="200"/>
                    <a:pt x="200" y="155"/>
                    <a:pt x="200" y="100"/>
                  </a:cubicBezTo>
                  <a:cubicBezTo>
                    <a:pt x="200" y="44"/>
                    <a:pt x="156" y="0"/>
                    <a:pt x="100" y="0"/>
                  </a:cubicBezTo>
                  <a:close/>
                  <a:moveTo>
                    <a:pt x="100" y="192"/>
                  </a:moveTo>
                  <a:cubicBezTo>
                    <a:pt x="50" y="192"/>
                    <a:pt x="8" y="150"/>
                    <a:pt x="8" y="100"/>
                  </a:cubicBezTo>
                  <a:cubicBezTo>
                    <a:pt x="8" y="49"/>
                    <a:pt x="50" y="8"/>
                    <a:pt x="100" y="8"/>
                  </a:cubicBezTo>
                  <a:cubicBezTo>
                    <a:pt x="151" y="8"/>
                    <a:pt x="192" y="49"/>
                    <a:pt x="192" y="100"/>
                  </a:cubicBezTo>
                  <a:cubicBezTo>
                    <a:pt x="192" y="150"/>
                    <a:pt x="151" y="192"/>
                    <a:pt x="100" y="192"/>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grpSp>
      <p:sp>
        <p:nvSpPr>
          <p:cNvPr id="257" name="Freeform 53"/>
          <p:cNvSpPr>
            <a:spLocks noEditPoints="1"/>
          </p:cNvSpPr>
          <p:nvPr/>
        </p:nvSpPr>
        <p:spPr bwMode="auto">
          <a:xfrm>
            <a:off x="10881221" y="5011805"/>
            <a:ext cx="721895" cy="544304"/>
          </a:xfrm>
          <a:custGeom>
            <a:gdLst>
              <a:gd fmla="*/ 217512 w 201" name="T0"/>
              <a:gd fmla="*/ 37196 h 151" name="T1"/>
              <a:gd fmla="*/ 217512 w 201" name="T2"/>
              <a:gd fmla="*/ 99190 h 151" name="T3"/>
              <a:gd fmla="*/ 217512 w 201" name="T4"/>
              <a:gd fmla="*/ 119029 h 151" name="T5"/>
              <a:gd fmla="*/ 237286 w 201" name="T6"/>
              <a:gd fmla="*/ 119029 h 151" name="T7"/>
              <a:gd fmla="*/ 469629 w 201" name="T8"/>
              <a:gd fmla="*/ 305011 h 151" name="T9"/>
              <a:gd fmla="*/ 237286 w 201" name="T10"/>
              <a:gd fmla="*/ 218219 h 151" name="T11"/>
              <a:gd fmla="*/ 217512 w 201" name="T12"/>
              <a:gd fmla="*/ 218219 h 151" name="T13"/>
              <a:gd fmla="*/ 217512 w 201" name="T14"/>
              <a:gd fmla="*/ 238057 h 151" name="T15"/>
              <a:gd fmla="*/ 217512 w 201" name="T16"/>
              <a:gd fmla="*/ 297571 h 151" name="T17"/>
              <a:gd fmla="*/ 34604 w 201" name="T18"/>
              <a:gd fmla="*/ 168624 h 151" name="T19"/>
              <a:gd fmla="*/ 217512 w 201" name="T20"/>
              <a:gd fmla="*/ 37196 h 151" name="T21"/>
              <a:gd fmla="*/ 237286 w 201" name="T22"/>
              <a:gd fmla="*/ 0 h 151" name="T23"/>
              <a:gd fmla="*/ 0 w 201" name="T24"/>
              <a:gd fmla="*/ 168624 h 151" name="T25"/>
              <a:gd fmla="*/ 237286 w 201" name="T26"/>
              <a:gd fmla="*/ 337248 h 151" name="T27"/>
              <a:gd fmla="*/ 237286 w 201" name="T28"/>
              <a:gd fmla="*/ 238057 h 151" name="T29"/>
              <a:gd fmla="*/ 496818 w 201" name="T30"/>
              <a:gd fmla="*/ 374444 h 151" name="T31"/>
              <a:gd fmla="*/ 237286 w 201" name="T32"/>
              <a:gd fmla="*/ 99190 h 151" name="T33"/>
              <a:gd fmla="*/ 237286 w 201" name="T34"/>
              <a:gd fmla="*/ 0 h 151"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151" w="201">
                <a:moveTo>
                  <a:pt x="88" y="15"/>
                </a:moveTo>
                <a:cubicBezTo>
                  <a:pt x="88" y="40"/>
                  <a:pt x="88" y="40"/>
                  <a:pt x="88" y="40"/>
                </a:cubicBezTo>
                <a:cubicBezTo>
                  <a:pt x="88" y="48"/>
                  <a:pt x="88" y="48"/>
                  <a:pt x="88" y="48"/>
                </a:cubicBezTo>
                <a:cubicBezTo>
                  <a:pt x="96" y="48"/>
                  <a:pt x="96" y="48"/>
                  <a:pt x="96" y="48"/>
                </a:cubicBezTo>
                <a:cubicBezTo>
                  <a:pt x="151" y="49"/>
                  <a:pt x="182" y="73"/>
                  <a:pt x="190" y="123"/>
                </a:cubicBezTo>
                <a:cubicBezTo>
                  <a:pt x="160" y="88"/>
                  <a:pt x="125" y="88"/>
                  <a:pt x="96" y="88"/>
                </a:cubicBezTo>
                <a:cubicBezTo>
                  <a:pt x="88" y="88"/>
                  <a:pt x="88" y="88"/>
                  <a:pt x="88" y="88"/>
                </a:cubicBezTo>
                <a:cubicBezTo>
                  <a:pt x="88" y="96"/>
                  <a:pt x="88" y="96"/>
                  <a:pt x="88" y="96"/>
                </a:cubicBezTo>
                <a:cubicBezTo>
                  <a:pt x="88" y="120"/>
                  <a:pt x="88" y="120"/>
                  <a:pt x="88" y="120"/>
                </a:cubicBezTo>
                <a:cubicBezTo>
                  <a:pt x="14" y="68"/>
                  <a:pt x="14" y="68"/>
                  <a:pt x="14" y="68"/>
                </a:cubicBezTo>
                <a:cubicBezTo>
                  <a:pt x="88" y="15"/>
                  <a:pt x="88" y="15"/>
                  <a:pt x="88" y="15"/>
                </a:cubicBezTo>
                <a:moveTo>
                  <a:pt x="96" y="0"/>
                </a:moveTo>
                <a:cubicBezTo>
                  <a:pt x="0" y="68"/>
                  <a:pt x="0" y="68"/>
                  <a:pt x="0" y="68"/>
                </a:cubicBezTo>
                <a:cubicBezTo>
                  <a:pt x="96" y="136"/>
                  <a:pt x="96" y="136"/>
                  <a:pt x="96" y="136"/>
                </a:cubicBezTo>
                <a:cubicBezTo>
                  <a:pt x="96" y="96"/>
                  <a:pt x="96" y="96"/>
                  <a:pt x="96" y="96"/>
                </a:cubicBezTo>
                <a:cubicBezTo>
                  <a:pt x="135" y="96"/>
                  <a:pt x="170" y="98"/>
                  <a:pt x="201" y="151"/>
                </a:cubicBezTo>
                <a:cubicBezTo>
                  <a:pt x="201" y="117"/>
                  <a:pt x="195" y="41"/>
                  <a:pt x="96" y="40"/>
                </a:cubicBezTo>
                <a:cubicBezTo>
                  <a:pt x="96" y="0"/>
                  <a:pt x="96" y="0"/>
                  <a:pt x="96" y="0"/>
                </a:cubicBezTo>
                <a:close/>
              </a:path>
            </a:pathLst>
          </a:custGeom>
          <a:solidFill>
            <a:srgbClr val="157E9F"/>
          </a:solidFill>
          <a:ln>
            <a:noFill/>
          </a:ln>
          <a:extLst>
            <a:ext uri="{91240B29-F687-4F45-9708-019B960494DF}">
              <a14:hiddenLine w="9525">
                <a:solidFill>
                  <a:srgbClr val="000000"/>
                </a:solidFill>
                <a:round/>
              </a14:hiddenLine>
            </a:ext>
          </a:extLst>
        </p:spPr>
        <p:txBody>
          <a:bodyPr/>
          <a:lstStyle/>
          <a:p>
            <a:endParaRPr altLang="en-US" lang="zh-CN"/>
          </a:p>
        </p:txBody>
      </p:sp>
      <p:grpSp>
        <p:nvGrpSpPr>
          <p:cNvPr id="258" name="组合 257"/>
          <p:cNvGrpSpPr/>
          <p:nvPr/>
        </p:nvGrpSpPr>
        <p:grpSpPr>
          <a:xfrm>
            <a:off x="9590312" y="3760216"/>
            <a:ext cx="718754" cy="489300"/>
            <a:chOff x="9140825" y="3871913"/>
            <a:chExt cx="750888" cy="511175"/>
          </a:xfrm>
          <a:solidFill>
            <a:srgbClr val="157E9F"/>
          </a:solidFill>
        </p:grpSpPr>
        <p:sp>
          <p:nvSpPr>
            <p:cNvPr id="259" name="Freeform 54"/>
            <p:cNvSpPr/>
            <p:nvPr/>
          </p:nvSpPr>
          <p:spPr bwMode="auto">
            <a:xfrm>
              <a:off x="9402763" y="4075113"/>
              <a:ext cx="222250" cy="222250"/>
            </a:xfrm>
            <a:custGeom>
              <a:gdLst>
                <a:gd fmla="*/ 140 w 140" name="T0"/>
                <a:gd fmla="*/ 12 h 140" name="T1"/>
                <a:gd fmla="*/ 128 w 140" name="T2"/>
                <a:gd fmla="*/ 0 h 140" name="T3"/>
                <a:gd fmla="*/ 71 w 140" name="T4"/>
                <a:gd fmla="*/ 57 h 140" name="T5"/>
                <a:gd fmla="*/ 12 w 140" name="T6"/>
                <a:gd fmla="*/ 0 h 140" name="T7"/>
                <a:gd fmla="*/ 0 w 140" name="T8"/>
                <a:gd fmla="*/ 12 h 140" name="T9"/>
                <a:gd fmla="*/ 57 w 140" name="T10"/>
                <a:gd fmla="*/ 71 h 140" name="T11"/>
                <a:gd fmla="*/ 0 w 140" name="T12"/>
                <a:gd fmla="*/ 128 h 140" name="T13"/>
                <a:gd fmla="*/ 12 w 140" name="T14"/>
                <a:gd fmla="*/ 140 h 140" name="T15"/>
                <a:gd fmla="*/ 71 w 140" name="T16"/>
                <a:gd fmla="*/ 83 h 140" name="T17"/>
                <a:gd fmla="*/ 128 w 140" name="T18"/>
                <a:gd fmla="*/ 140 h 140" name="T19"/>
                <a:gd fmla="*/ 140 w 140" name="T20"/>
                <a:gd fmla="*/ 128 h 140" name="T21"/>
                <a:gd fmla="*/ 83 w 140" name="T22"/>
                <a:gd fmla="*/ 71 h 140" name="T23"/>
                <a:gd fmla="*/ 140 w 140" name="T24"/>
                <a:gd fmla="*/ 12 h 14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0" w="140">
                  <a:moveTo>
                    <a:pt x="140" y="12"/>
                  </a:moveTo>
                  <a:lnTo>
                    <a:pt x="128" y="0"/>
                  </a:lnTo>
                  <a:lnTo>
                    <a:pt x="71" y="57"/>
                  </a:lnTo>
                  <a:lnTo>
                    <a:pt x="12" y="0"/>
                  </a:lnTo>
                  <a:lnTo>
                    <a:pt x="0" y="12"/>
                  </a:lnTo>
                  <a:lnTo>
                    <a:pt x="57" y="71"/>
                  </a:lnTo>
                  <a:lnTo>
                    <a:pt x="0" y="128"/>
                  </a:lnTo>
                  <a:lnTo>
                    <a:pt x="12" y="140"/>
                  </a:lnTo>
                  <a:lnTo>
                    <a:pt x="71" y="83"/>
                  </a:lnTo>
                  <a:lnTo>
                    <a:pt x="128" y="140"/>
                  </a:lnTo>
                  <a:lnTo>
                    <a:pt x="140" y="128"/>
                  </a:lnTo>
                  <a:lnTo>
                    <a:pt x="83" y="71"/>
                  </a:lnTo>
                  <a:lnTo>
                    <a:pt x="140" y="12"/>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260" name="Freeform 55"/>
            <p:cNvSpPr>
              <a:spLocks noEditPoints="1"/>
            </p:cNvSpPr>
            <p:nvPr/>
          </p:nvSpPr>
          <p:spPr bwMode="auto">
            <a:xfrm>
              <a:off x="9140825" y="3871913"/>
              <a:ext cx="750888" cy="511175"/>
            </a:xfrm>
            <a:custGeom>
              <a:gdLst>
                <a:gd fmla="*/ 200 w 200" name="T0"/>
                <a:gd fmla="*/ 0 h 136" name="T1"/>
                <a:gd fmla="*/ 0 w 200" name="T2"/>
                <a:gd fmla="*/ 0 h 136" name="T3"/>
                <a:gd fmla="*/ 0 w 200" name="T4"/>
                <a:gd fmla="*/ 8 h 136" name="T5"/>
                <a:gd fmla="*/ 5 w 200" name="T6"/>
                <a:gd fmla="*/ 8 h 136" name="T7"/>
                <a:gd fmla="*/ 8 w 200" name="T8"/>
                <a:gd fmla="*/ 24 h 136" name="T9"/>
                <a:gd fmla="*/ 17 w 200" name="T10"/>
                <a:gd fmla="*/ 38 h 136" name="T11"/>
                <a:gd fmla="*/ 31 w 200" name="T12"/>
                <a:gd fmla="*/ 120 h 136" name="T13"/>
                <a:gd fmla="*/ 46 w 200" name="T14"/>
                <a:gd fmla="*/ 136 h 136" name="T15"/>
                <a:gd fmla="*/ 153 w 200" name="T16"/>
                <a:gd fmla="*/ 136 h 136" name="T17"/>
                <a:gd fmla="*/ 168 w 200" name="T18"/>
                <a:gd fmla="*/ 120 h 136" name="T19"/>
                <a:gd fmla="*/ 182 w 200" name="T20"/>
                <a:gd fmla="*/ 38 h 136" name="T21"/>
                <a:gd fmla="*/ 192 w 200" name="T22"/>
                <a:gd fmla="*/ 24 h 136" name="T23"/>
                <a:gd fmla="*/ 194 w 200" name="T24"/>
                <a:gd fmla="*/ 8 h 136" name="T25"/>
                <a:gd fmla="*/ 200 w 200" name="T26"/>
                <a:gd fmla="*/ 8 h 136" name="T27"/>
                <a:gd fmla="*/ 200 w 200" name="T28"/>
                <a:gd fmla="*/ 0 h 136" name="T29"/>
                <a:gd fmla="*/ 160 w 200" name="T30"/>
                <a:gd fmla="*/ 119 h 136" name="T31"/>
                <a:gd fmla="*/ 153 w 200" name="T32"/>
                <a:gd fmla="*/ 128 h 136" name="T33"/>
                <a:gd fmla="*/ 46 w 200" name="T34"/>
                <a:gd fmla="*/ 128 h 136" name="T35"/>
                <a:gd fmla="*/ 39 w 200" name="T36"/>
                <a:gd fmla="*/ 119 h 136" name="T37"/>
                <a:gd fmla="*/ 25 w 200" name="T38"/>
                <a:gd fmla="*/ 40 h 136" name="T39"/>
                <a:gd fmla="*/ 174 w 200" name="T40"/>
                <a:gd fmla="*/ 40 h 136" name="T41"/>
                <a:gd fmla="*/ 160 w 200" name="T42"/>
                <a:gd fmla="*/ 119 h 136" name="T43"/>
                <a:gd fmla="*/ 184 w 200" name="T44"/>
                <a:gd fmla="*/ 23 h 136" name="T45"/>
                <a:gd fmla="*/ 184 w 200" name="T46"/>
                <a:gd fmla="*/ 23 h 136" name="T47"/>
                <a:gd fmla="*/ 184 w 200" name="T48"/>
                <a:gd fmla="*/ 24 h 136" name="T49"/>
                <a:gd fmla="*/ 176 w 200" name="T50"/>
                <a:gd fmla="*/ 32 h 136" name="T51"/>
                <a:gd fmla="*/ 24 w 200" name="T52"/>
                <a:gd fmla="*/ 32 h 136" name="T53"/>
                <a:gd fmla="*/ 16 w 200" name="T54"/>
                <a:gd fmla="*/ 24 h 136" name="T55"/>
                <a:gd fmla="*/ 16 w 200" name="T56"/>
                <a:gd fmla="*/ 23 h 136" name="T57"/>
                <a:gd fmla="*/ 15 w 200" name="T58"/>
                <a:gd fmla="*/ 23 h 136" name="T59"/>
                <a:gd fmla="*/ 13 w 200" name="T60"/>
                <a:gd fmla="*/ 8 h 136" name="T61"/>
                <a:gd fmla="*/ 186 w 200" name="T62"/>
                <a:gd fmla="*/ 8 h 136" name="T63"/>
                <a:gd fmla="*/ 184 w 200" name="T64"/>
                <a:gd fmla="*/ 23 h 136"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36" w="200">
                  <a:moveTo>
                    <a:pt x="200" y="0"/>
                  </a:moveTo>
                  <a:cubicBezTo>
                    <a:pt x="0" y="0"/>
                    <a:pt x="0" y="0"/>
                    <a:pt x="0" y="0"/>
                  </a:cubicBezTo>
                  <a:cubicBezTo>
                    <a:pt x="0" y="8"/>
                    <a:pt x="0" y="8"/>
                    <a:pt x="0" y="8"/>
                  </a:cubicBezTo>
                  <a:cubicBezTo>
                    <a:pt x="5" y="8"/>
                    <a:pt x="5" y="8"/>
                    <a:pt x="5" y="8"/>
                  </a:cubicBezTo>
                  <a:cubicBezTo>
                    <a:pt x="8" y="24"/>
                    <a:pt x="8" y="24"/>
                    <a:pt x="8" y="24"/>
                  </a:cubicBezTo>
                  <a:cubicBezTo>
                    <a:pt x="8" y="30"/>
                    <a:pt x="11" y="35"/>
                    <a:pt x="17" y="38"/>
                  </a:cubicBezTo>
                  <a:cubicBezTo>
                    <a:pt x="31" y="120"/>
                    <a:pt x="31" y="120"/>
                    <a:pt x="31" y="120"/>
                  </a:cubicBezTo>
                  <a:cubicBezTo>
                    <a:pt x="32" y="129"/>
                    <a:pt x="38" y="136"/>
                    <a:pt x="46" y="136"/>
                  </a:cubicBezTo>
                  <a:cubicBezTo>
                    <a:pt x="153" y="136"/>
                    <a:pt x="153" y="136"/>
                    <a:pt x="153" y="136"/>
                  </a:cubicBezTo>
                  <a:cubicBezTo>
                    <a:pt x="161" y="136"/>
                    <a:pt x="167" y="129"/>
                    <a:pt x="168" y="120"/>
                  </a:cubicBezTo>
                  <a:cubicBezTo>
                    <a:pt x="182" y="38"/>
                    <a:pt x="182" y="38"/>
                    <a:pt x="182" y="38"/>
                  </a:cubicBezTo>
                  <a:cubicBezTo>
                    <a:pt x="188" y="35"/>
                    <a:pt x="192" y="30"/>
                    <a:pt x="192" y="24"/>
                  </a:cubicBezTo>
                  <a:cubicBezTo>
                    <a:pt x="194" y="8"/>
                    <a:pt x="194" y="8"/>
                    <a:pt x="194" y="8"/>
                  </a:cubicBezTo>
                  <a:cubicBezTo>
                    <a:pt x="200" y="8"/>
                    <a:pt x="200" y="8"/>
                    <a:pt x="200" y="8"/>
                  </a:cubicBezTo>
                  <a:lnTo>
                    <a:pt x="200" y="0"/>
                  </a:lnTo>
                  <a:close/>
                  <a:moveTo>
                    <a:pt x="160" y="119"/>
                  </a:moveTo>
                  <a:cubicBezTo>
                    <a:pt x="160" y="122"/>
                    <a:pt x="158" y="128"/>
                    <a:pt x="153" y="128"/>
                  </a:cubicBezTo>
                  <a:cubicBezTo>
                    <a:pt x="46" y="128"/>
                    <a:pt x="46" y="128"/>
                    <a:pt x="46" y="128"/>
                  </a:cubicBezTo>
                  <a:cubicBezTo>
                    <a:pt x="41" y="128"/>
                    <a:pt x="39" y="121"/>
                    <a:pt x="39" y="119"/>
                  </a:cubicBezTo>
                  <a:cubicBezTo>
                    <a:pt x="25" y="40"/>
                    <a:pt x="25" y="40"/>
                    <a:pt x="25" y="40"/>
                  </a:cubicBezTo>
                  <a:cubicBezTo>
                    <a:pt x="174" y="40"/>
                    <a:pt x="174" y="40"/>
                    <a:pt x="174" y="40"/>
                  </a:cubicBezTo>
                  <a:lnTo>
                    <a:pt x="160" y="119"/>
                  </a:lnTo>
                  <a:close/>
                  <a:moveTo>
                    <a:pt x="184" y="23"/>
                  </a:moveTo>
                  <a:cubicBezTo>
                    <a:pt x="184" y="23"/>
                    <a:pt x="184" y="23"/>
                    <a:pt x="184" y="23"/>
                  </a:cubicBezTo>
                  <a:cubicBezTo>
                    <a:pt x="184" y="24"/>
                    <a:pt x="184" y="24"/>
                    <a:pt x="184" y="24"/>
                  </a:cubicBezTo>
                  <a:cubicBezTo>
                    <a:pt x="184" y="28"/>
                    <a:pt x="180" y="32"/>
                    <a:pt x="176" y="32"/>
                  </a:cubicBezTo>
                  <a:cubicBezTo>
                    <a:pt x="24" y="32"/>
                    <a:pt x="24" y="32"/>
                    <a:pt x="24" y="32"/>
                  </a:cubicBezTo>
                  <a:cubicBezTo>
                    <a:pt x="19" y="32"/>
                    <a:pt x="16" y="28"/>
                    <a:pt x="16" y="24"/>
                  </a:cubicBezTo>
                  <a:cubicBezTo>
                    <a:pt x="16" y="23"/>
                    <a:pt x="16" y="23"/>
                    <a:pt x="16" y="23"/>
                  </a:cubicBezTo>
                  <a:cubicBezTo>
                    <a:pt x="15" y="23"/>
                    <a:pt x="15" y="23"/>
                    <a:pt x="15" y="23"/>
                  </a:cubicBezTo>
                  <a:cubicBezTo>
                    <a:pt x="13" y="8"/>
                    <a:pt x="13" y="8"/>
                    <a:pt x="13" y="8"/>
                  </a:cubicBezTo>
                  <a:cubicBezTo>
                    <a:pt x="186" y="8"/>
                    <a:pt x="186" y="8"/>
                    <a:pt x="186" y="8"/>
                  </a:cubicBezTo>
                  <a:lnTo>
                    <a:pt x="184" y="23"/>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grpSp>
      <p:sp>
        <p:nvSpPr>
          <p:cNvPr id="261" name="Freeform 56"/>
          <p:cNvSpPr>
            <a:spLocks noEditPoints="1"/>
          </p:cNvSpPr>
          <p:nvPr/>
        </p:nvSpPr>
        <p:spPr bwMode="auto">
          <a:xfrm>
            <a:off x="4485652" y="2343332"/>
            <a:ext cx="661928" cy="661930"/>
          </a:xfrm>
          <a:custGeom>
            <a:gdLst>
              <a:gd fmla="*/ 447189 w 185" name="T0"/>
              <a:gd fmla="*/ 7418 h 184" name="T1"/>
              <a:gd fmla="*/ 424953 w 185" name="T2"/>
              <a:gd fmla="*/ 0 h 184" name="T3"/>
              <a:gd fmla="*/ 405188 w 185" name="T4"/>
              <a:gd fmla="*/ 7418 h 184" name="T5"/>
              <a:gd fmla="*/ 316244 w 185" name="T6"/>
              <a:gd fmla="*/ 93963 h 184" name="T7"/>
              <a:gd fmla="*/ 316244 w 185" name="T8"/>
              <a:gd fmla="*/ 79127 h 184" name="T9"/>
              <a:gd fmla="*/ 0 w 185" name="T10"/>
              <a:gd fmla="*/ 79127 h 184" name="T11"/>
              <a:gd fmla="*/ 0 w 185" name="T12"/>
              <a:gd fmla="*/ 454981 h 184" name="T13"/>
              <a:gd fmla="*/ 375540 w 185" name="T14"/>
              <a:gd fmla="*/ 454981 h 184" name="T15"/>
              <a:gd fmla="*/ 375540 w 185" name="T16"/>
              <a:gd fmla="*/ 138472 h 184" name="T17"/>
              <a:gd fmla="*/ 358246 w 185" name="T18"/>
              <a:gd fmla="*/ 138472 h 184" name="T19"/>
              <a:gd fmla="*/ 447189 w 185" name="T20"/>
              <a:gd fmla="*/ 49454 h 184" name="T21"/>
              <a:gd fmla="*/ 447189 w 185" name="T22"/>
              <a:gd fmla="*/ 7418 h 184" name="T23"/>
              <a:gd fmla="*/ 355775 w 185" name="T24"/>
              <a:gd fmla="*/ 435199 h 184" name="T25"/>
              <a:gd fmla="*/ 19765 w 185" name="T26"/>
              <a:gd fmla="*/ 435199 h 184" name="T27"/>
              <a:gd fmla="*/ 19765 w 185" name="T28"/>
              <a:gd fmla="*/ 98909 h 184" name="T29"/>
              <a:gd fmla="*/ 313774 w 185" name="T30"/>
              <a:gd fmla="*/ 98909 h 184" name="T31"/>
              <a:gd fmla="*/ 158122 w 185" name="T32"/>
              <a:gd fmla="*/ 252218 h 184" name="T33"/>
              <a:gd fmla="*/ 158122 w 185" name="T34"/>
              <a:gd fmla="*/ 296727 h 184" name="T35"/>
              <a:gd fmla="*/ 200123 w 185" name="T36"/>
              <a:gd fmla="*/ 296727 h 184" name="T37"/>
              <a:gd fmla="*/ 355775 w 185" name="T38"/>
              <a:gd fmla="*/ 138472 h 184" name="T39"/>
              <a:gd fmla="*/ 355775 w 185" name="T40"/>
              <a:gd fmla="*/ 435199 h 184" name="T41"/>
              <a:gd fmla="*/ 432365 w 185" name="T42"/>
              <a:gd fmla="*/ 34618 h 184" name="T43"/>
              <a:gd fmla="*/ 192711 w 185" name="T44"/>
              <a:gd fmla="*/ 276945 h 184" name="T45"/>
              <a:gd fmla="*/ 177887 w 185" name="T46"/>
              <a:gd fmla="*/ 276945 h 184" name="T47"/>
              <a:gd fmla="*/ 177887 w 185" name="T48"/>
              <a:gd fmla="*/ 262109 h 184" name="T49"/>
              <a:gd fmla="*/ 417541 w 185" name="T50"/>
              <a:gd fmla="*/ 22255 h 184" name="T51"/>
              <a:gd fmla="*/ 424953 w 185" name="T52"/>
              <a:gd fmla="*/ 19782 h 184" name="T53"/>
              <a:gd fmla="*/ 432365 w 185" name="T54"/>
              <a:gd fmla="*/ 22255 h 184" name="T55"/>
              <a:gd fmla="*/ 434836 w 185" name="T56"/>
              <a:gd fmla="*/ 29673 h 184" name="T57"/>
              <a:gd fmla="*/ 432365 w 185" name="T58"/>
              <a:gd fmla="*/ 34618 h 184"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184" w="185">
                <a:moveTo>
                  <a:pt x="181" y="3"/>
                </a:moveTo>
                <a:cubicBezTo>
                  <a:pt x="178" y="1"/>
                  <a:pt x="175" y="0"/>
                  <a:pt x="172" y="0"/>
                </a:cubicBezTo>
                <a:cubicBezTo>
                  <a:pt x="169" y="0"/>
                  <a:pt x="166" y="1"/>
                  <a:pt x="164" y="3"/>
                </a:cubicBezTo>
                <a:cubicBezTo>
                  <a:pt x="128" y="38"/>
                  <a:pt x="128" y="38"/>
                  <a:pt x="128" y="38"/>
                </a:cubicBezTo>
                <a:cubicBezTo>
                  <a:pt x="128" y="32"/>
                  <a:pt x="128" y="32"/>
                  <a:pt x="128" y="32"/>
                </a:cubicBezTo>
                <a:cubicBezTo>
                  <a:pt x="0" y="32"/>
                  <a:pt x="0" y="32"/>
                  <a:pt x="0" y="32"/>
                </a:cubicBezTo>
                <a:cubicBezTo>
                  <a:pt x="0" y="184"/>
                  <a:pt x="0" y="184"/>
                  <a:pt x="0" y="184"/>
                </a:cubicBezTo>
                <a:cubicBezTo>
                  <a:pt x="152" y="184"/>
                  <a:pt x="152" y="184"/>
                  <a:pt x="152" y="184"/>
                </a:cubicBezTo>
                <a:cubicBezTo>
                  <a:pt x="152" y="56"/>
                  <a:pt x="152" y="56"/>
                  <a:pt x="152" y="56"/>
                </a:cubicBezTo>
                <a:cubicBezTo>
                  <a:pt x="145" y="56"/>
                  <a:pt x="145" y="56"/>
                  <a:pt x="145" y="56"/>
                </a:cubicBezTo>
                <a:cubicBezTo>
                  <a:pt x="181" y="20"/>
                  <a:pt x="181" y="20"/>
                  <a:pt x="181" y="20"/>
                </a:cubicBezTo>
                <a:cubicBezTo>
                  <a:pt x="185" y="15"/>
                  <a:pt x="185" y="8"/>
                  <a:pt x="181" y="3"/>
                </a:cubicBezTo>
                <a:close/>
                <a:moveTo>
                  <a:pt x="144" y="176"/>
                </a:moveTo>
                <a:cubicBezTo>
                  <a:pt x="8" y="176"/>
                  <a:pt x="8" y="176"/>
                  <a:pt x="8" y="176"/>
                </a:cubicBezTo>
                <a:cubicBezTo>
                  <a:pt x="8" y="40"/>
                  <a:pt x="8" y="40"/>
                  <a:pt x="8" y="40"/>
                </a:cubicBezTo>
                <a:cubicBezTo>
                  <a:pt x="127" y="40"/>
                  <a:pt x="127" y="40"/>
                  <a:pt x="127" y="40"/>
                </a:cubicBezTo>
                <a:cubicBezTo>
                  <a:pt x="64" y="102"/>
                  <a:pt x="64" y="102"/>
                  <a:pt x="64" y="102"/>
                </a:cubicBezTo>
                <a:cubicBezTo>
                  <a:pt x="64" y="120"/>
                  <a:pt x="64" y="120"/>
                  <a:pt x="64" y="120"/>
                </a:cubicBezTo>
                <a:cubicBezTo>
                  <a:pt x="81" y="120"/>
                  <a:pt x="81" y="120"/>
                  <a:pt x="81" y="120"/>
                </a:cubicBezTo>
                <a:cubicBezTo>
                  <a:pt x="144" y="56"/>
                  <a:pt x="144" y="56"/>
                  <a:pt x="144" y="56"/>
                </a:cubicBezTo>
                <a:lnTo>
                  <a:pt x="144" y="176"/>
                </a:lnTo>
                <a:close/>
                <a:moveTo>
                  <a:pt x="175" y="14"/>
                </a:moveTo>
                <a:cubicBezTo>
                  <a:pt x="78" y="112"/>
                  <a:pt x="78" y="112"/>
                  <a:pt x="78" y="112"/>
                </a:cubicBezTo>
                <a:cubicBezTo>
                  <a:pt x="72" y="112"/>
                  <a:pt x="72" y="112"/>
                  <a:pt x="72" y="112"/>
                </a:cubicBezTo>
                <a:cubicBezTo>
                  <a:pt x="72" y="106"/>
                  <a:pt x="72" y="106"/>
                  <a:pt x="72" y="106"/>
                </a:cubicBezTo>
                <a:cubicBezTo>
                  <a:pt x="169" y="9"/>
                  <a:pt x="169" y="9"/>
                  <a:pt x="169" y="9"/>
                </a:cubicBezTo>
                <a:cubicBezTo>
                  <a:pt x="170" y="8"/>
                  <a:pt x="172" y="8"/>
                  <a:pt x="172" y="8"/>
                </a:cubicBezTo>
                <a:cubicBezTo>
                  <a:pt x="173" y="8"/>
                  <a:pt x="174" y="8"/>
                  <a:pt x="175" y="9"/>
                </a:cubicBezTo>
                <a:cubicBezTo>
                  <a:pt x="176" y="10"/>
                  <a:pt x="176" y="11"/>
                  <a:pt x="176" y="12"/>
                </a:cubicBezTo>
                <a:cubicBezTo>
                  <a:pt x="176" y="12"/>
                  <a:pt x="176" y="13"/>
                  <a:pt x="175" y="14"/>
                </a:cubicBezTo>
                <a:close/>
              </a:path>
            </a:pathLst>
          </a:custGeom>
          <a:solidFill>
            <a:srgbClr val="157E9F"/>
          </a:solidFill>
          <a:ln>
            <a:noFill/>
          </a:ln>
          <a:extLst>
            <a:ext uri="{91240B29-F687-4F45-9708-019B960494DF}">
              <a14:hiddenLine w="9525">
                <a:solidFill>
                  <a:srgbClr val="000000"/>
                </a:solidFill>
                <a:round/>
              </a14:hiddenLine>
            </a:ext>
          </a:extLst>
        </p:spPr>
        <p:txBody>
          <a:bodyPr/>
          <a:lstStyle/>
          <a:p>
            <a:endParaRPr altLang="en-US" lang="zh-CN"/>
          </a:p>
        </p:txBody>
      </p:sp>
      <p:sp>
        <p:nvSpPr>
          <p:cNvPr id="262" name="Freeform 57"/>
          <p:cNvSpPr>
            <a:spLocks noEditPoints="1"/>
          </p:cNvSpPr>
          <p:nvPr/>
        </p:nvSpPr>
        <p:spPr bwMode="auto">
          <a:xfrm>
            <a:off x="5807202" y="2394072"/>
            <a:ext cx="516627" cy="631946"/>
          </a:xfrm>
          <a:custGeom>
            <a:gdLst>
              <a:gd fmla="*/ 355617 w 144" name="T0"/>
              <a:gd fmla="*/ 4944 h 176" name="T1"/>
              <a:gd fmla="*/ 343269 w 144" name="T2"/>
              <a:gd fmla="*/ 9889 h 176" name="T3"/>
              <a:gd fmla="*/ 251895 w 144" name="T4"/>
              <a:gd fmla="*/ 22250 h 176" name="T5"/>
              <a:gd fmla="*/ 167930 w 144" name="T6"/>
              <a:gd fmla="*/ 9889 h 176" name="T7"/>
              <a:gd fmla="*/ 86435 w 144" name="T8"/>
              <a:gd fmla="*/ 0 h 176" name="T9"/>
              <a:gd fmla="*/ 4939 w 144" name="T10"/>
              <a:gd fmla="*/ 12361 h 176" name="T11"/>
              <a:gd fmla="*/ 0 w 144" name="T12"/>
              <a:gd fmla="*/ 14833 h 176" name="T13"/>
              <a:gd fmla="*/ 0 w 144" name="T14"/>
              <a:gd fmla="*/ 19778 h 176" name="T15"/>
              <a:gd fmla="*/ 0 w 144" name="T16"/>
              <a:gd fmla="*/ 242275 h 176" name="T17"/>
              <a:gd fmla="*/ 0 w 144" name="T18"/>
              <a:gd fmla="*/ 435107 h 176" name="T19"/>
              <a:gd fmla="*/ 19757 w 144" name="T20"/>
              <a:gd fmla="*/ 435107 h 176" name="T21"/>
              <a:gd fmla="*/ 19757 w 144" name="T22"/>
              <a:gd fmla="*/ 244748 h 176" name="T23"/>
              <a:gd fmla="*/ 86435 w 144" name="T24"/>
              <a:gd fmla="*/ 237331 h 176" name="T25"/>
              <a:gd fmla="*/ 165461 w 144" name="T26"/>
              <a:gd fmla="*/ 247220 h 176" name="T27"/>
              <a:gd fmla="*/ 251895 w 144" name="T28"/>
              <a:gd fmla="*/ 259581 h 176" name="T29"/>
              <a:gd fmla="*/ 350678 w 144" name="T30"/>
              <a:gd fmla="*/ 247220 h 176" name="T31"/>
              <a:gd fmla="*/ 355617 w 144" name="T32"/>
              <a:gd fmla="*/ 244748 h 176" name="T33"/>
              <a:gd fmla="*/ 355617 w 144" name="T34"/>
              <a:gd fmla="*/ 4944 h 176" name="T35"/>
              <a:gd fmla="*/ 335861 w 144" name="T36"/>
              <a:gd fmla="*/ 229914 h 176" name="T37"/>
              <a:gd fmla="*/ 251895 w 144" name="T38"/>
              <a:gd fmla="*/ 239803 h 176" name="T39"/>
              <a:gd fmla="*/ 167930 w 144" name="T40"/>
              <a:gd fmla="*/ 227442 h 176" name="T41"/>
              <a:gd fmla="*/ 86435 w 144" name="T42"/>
              <a:gd fmla="*/ 217554 h 176" name="T43"/>
              <a:gd fmla="*/ 19757 w 144" name="T44"/>
              <a:gd fmla="*/ 224970 h 176" name="T45"/>
              <a:gd fmla="*/ 19757 w 144" name="T46"/>
              <a:gd fmla="*/ 27194 h 176" name="T47"/>
              <a:gd fmla="*/ 86435 w 144" name="T48"/>
              <a:gd fmla="*/ 19778 h 176" name="T49"/>
              <a:gd fmla="*/ 165461 w 144" name="T50"/>
              <a:gd fmla="*/ 29666 h 176" name="T51"/>
              <a:gd fmla="*/ 251895 w 144" name="T52"/>
              <a:gd fmla="*/ 42027 h 176" name="T53"/>
              <a:gd fmla="*/ 335861 w 144" name="T54"/>
              <a:gd fmla="*/ 32139 h 176" name="T55"/>
              <a:gd fmla="*/ 335861 w 144" name="T56"/>
              <a:gd fmla="*/ 229914 h 17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176" w="144">
                <a:moveTo>
                  <a:pt x="144" y="2"/>
                </a:moveTo>
                <a:cubicBezTo>
                  <a:pt x="139" y="4"/>
                  <a:pt x="139" y="4"/>
                  <a:pt x="139" y="4"/>
                </a:cubicBezTo>
                <a:cubicBezTo>
                  <a:pt x="139" y="4"/>
                  <a:pt x="125" y="9"/>
                  <a:pt x="102" y="9"/>
                </a:cubicBezTo>
                <a:cubicBezTo>
                  <a:pt x="90" y="9"/>
                  <a:pt x="79" y="7"/>
                  <a:pt x="68" y="4"/>
                </a:cubicBezTo>
                <a:cubicBezTo>
                  <a:pt x="58" y="2"/>
                  <a:pt x="46" y="0"/>
                  <a:pt x="35" y="0"/>
                </a:cubicBezTo>
                <a:cubicBezTo>
                  <a:pt x="11" y="0"/>
                  <a:pt x="3" y="5"/>
                  <a:pt x="2" y="5"/>
                </a:cubicBezTo>
                <a:cubicBezTo>
                  <a:pt x="0" y="6"/>
                  <a:pt x="0" y="6"/>
                  <a:pt x="0" y="6"/>
                </a:cubicBezTo>
                <a:cubicBezTo>
                  <a:pt x="0" y="8"/>
                  <a:pt x="0" y="8"/>
                  <a:pt x="0" y="8"/>
                </a:cubicBezTo>
                <a:cubicBezTo>
                  <a:pt x="0" y="98"/>
                  <a:pt x="0" y="98"/>
                  <a:pt x="0" y="98"/>
                </a:cubicBezTo>
                <a:cubicBezTo>
                  <a:pt x="0" y="176"/>
                  <a:pt x="0" y="176"/>
                  <a:pt x="0" y="176"/>
                </a:cubicBezTo>
                <a:cubicBezTo>
                  <a:pt x="8" y="176"/>
                  <a:pt x="8" y="176"/>
                  <a:pt x="8" y="176"/>
                </a:cubicBezTo>
                <a:cubicBezTo>
                  <a:pt x="8" y="99"/>
                  <a:pt x="8" y="99"/>
                  <a:pt x="8" y="99"/>
                </a:cubicBezTo>
                <a:cubicBezTo>
                  <a:pt x="12" y="98"/>
                  <a:pt x="19" y="96"/>
                  <a:pt x="35" y="96"/>
                </a:cubicBezTo>
                <a:cubicBezTo>
                  <a:pt x="46" y="96"/>
                  <a:pt x="56" y="98"/>
                  <a:pt x="67" y="100"/>
                </a:cubicBezTo>
                <a:cubicBezTo>
                  <a:pt x="78" y="103"/>
                  <a:pt x="89" y="105"/>
                  <a:pt x="102" y="105"/>
                </a:cubicBezTo>
                <a:cubicBezTo>
                  <a:pt x="126" y="105"/>
                  <a:pt x="141" y="100"/>
                  <a:pt x="142" y="100"/>
                </a:cubicBezTo>
                <a:cubicBezTo>
                  <a:pt x="144" y="99"/>
                  <a:pt x="144" y="99"/>
                  <a:pt x="144" y="99"/>
                </a:cubicBezTo>
                <a:lnTo>
                  <a:pt x="144" y="2"/>
                </a:lnTo>
                <a:close/>
                <a:moveTo>
                  <a:pt x="136" y="93"/>
                </a:moveTo>
                <a:cubicBezTo>
                  <a:pt x="131" y="94"/>
                  <a:pt x="119" y="97"/>
                  <a:pt x="102" y="97"/>
                </a:cubicBezTo>
                <a:cubicBezTo>
                  <a:pt x="90" y="97"/>
                  <a:pt x="79" y="95"/>
                  <a:pt x="68" y="92"/>
                </a:cubicBezTo>
                <a:cubicBezTo>
                  <a:pt x="58" y="90"/>
                  <a:pt x="46" y="88"/>
                  <a:pt x="35" y="88"/>
                </a:cubicBezTo>
                <a:cubicBezTo>
                  <a:pt x="22" y="88"/>
                  <a:pt x="13" y="89"/>
                  <a:pt x="8" y="91"/>
                </a:cubicBezTo>
                <a:cubicBezTo>
                  <a:pt x="8" y="11"/>
                  <a:pt x="8" y="11"/>
                  <a:pt x="8" y="11"/>
                </a:cubicBezTo>
                <a:cubicBezTo>
                  <a:pt x="12" y="10"/>
                  <a:pt x="19" y="8"/>
                  <a:pt x="35" y="8"/>
                </a:cubicBezTo>
                <a:cubicBezTo>
                  <a:pt x="46" y="8"/>
                  <a:pt x="56" y="10"/>
                  <a:pt x="67" y="12"/>
                </a:cubicBezTo>
                <a:cubicBezTo>
                  <a:pt x="78" y="14"/>
                  <a:pt x="89" y="17"/>
                  <a:pt x="102" y="17"/>
                </a:cubicBezTo>
                <a:cubicBezTo>
                  <a:pt x="118" y="17"/>
                  <a:pt x="130" y="15"/>
                  <a:pt x="136" y="13"/>
                </a:cubicBezTo>
                <a:lnTo>
                  <a:pt x="136" y="93"/>
                </a:lnTo>
                <a:close/>
              </a:path>
            </a:pathLst>
          </a:custGeom>
          <a:solidFill>
            <a:srgbClr val="157E9F"/>
          </a:solidFill>
          <a:ln>
            <a:noFill/>
          </a:ln>
          <a:extLst>
            <a:ext uri="{91240B29-F687-4F45-9708-019B960494DF}">
              <a14:hiddenLine w="9525">
                <a:solidFill>
                  <a:srgbClr val="000000"/>
                </a:solidFill>
                <a:round/>
              </a14:hiddenLine>
            </a:ext>
          </a:extLst>
        </p:spPr>
        <p:txBody>
          <a:bodyPr/>
          <a:lstStyle/>
          <a:p>
            <a:endParaRPr altLang="en-US" lang="zh-CN"/>
          </a:p>
        </p:txBody>
      </p:sp>
      <p:grpSp>
        <p:nvGrpSpPr>
          <p:cNvPr id="263" name="组合 262"/>
          <p:cNvGrpSpPr/>
          <p:nvPr/>
        </p:nvGrpSpPr>
        <p:grpSpPr>
          <a:xfrm>
            <a:off x="8392896" y="4940916"/>
            <a:ext cx="518172" cy="691402"/>
            <a:chOff x="7889875" y="5105400"/>
            <a:chExt cx="541338" cy="722313"/>
          </a:xfrm>
          <a:solidFill>
            <a:srgbClr val="157E9F"/>
          </a:solidFill>
        </p:grpSpPr>
        <p:sp>
          <p:nvSpPr>
            <p:cNvPr id="264" name="Freeform 58"/>
            <p:cNvSpPr>
              <a:spLocks noEditPoints="1"/>
            </p:cNvSpPr>
            <p:nvPr/>
          </p:nvSpPr>
          <p:spPr bwMode="auto">
            <a:xfrm>
              <a:off x="7950200" y="5180013"/>
              <a:ext cx="420688" cy="120650"/>
            </a:xfrm>
            <a:custGeom>
              <a:gdLst>
                <a:gd fmla="*/ 0 w 265" name="T0"/>
                <a:gd fmla="*/ 76 h 76" name="T1"/>
                <a:gd fmla="*/ 265 w 265" name="T2"/>
                <a:gd fmla="*/ 76 h 76" name="T3"/>
                <a:gd fmla="*/ 265 w 265" name="T4"/>
                <a:gd fmla="*/ 0 h 76" name="T5"/>
                <a:gd fmla="*/ 0 w 265" name="T6"/>
                <a:gd fmla="*/ 0 h 76" name="T7"/>
                <a:gd fmla="*/ 0 w 265" name="T8"/>
                <a:gd fmla="*/ 76 h 76" name="T9"/>
                <a:gd fmla="*/ 19 w 265" name="T10"/>
                <a:gd fmla="*/ 19 h 76" name="T11"/>
                <a:gd fmla="*/ 246 w 265" name="T12"/>
                <a:gd fmla="*/ 19 h 76" name="T13"/>
                <a:gd fmla="*/ 246 w 265" name="T14"/>
                <a:gd fmla="*/ 57 h 76" name="T15"/>
                <a:gd fmla="*/ 19 w 265" name="T16"/>
                <a:gd fmla="*/ 57 h 76" name="T17"/>
                <a:gd fmla="*/ 19 w 265" name="T18"/>
                <a:gd fmla="*/ 19 h 7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6" w="265">
                  <a:moveTo>
                    <a:pt x="0" y="76"/>
                  </a:moveTo>
                  <a:lnTo>
                    <a:pt x="265" y="76"/>
                  </a:lnTo>
                  <a:lnTo>
                    <a:pt x="265" y="0"/>
                  </a:lnTo>
                  <a:lnTo>
                    <a:pt x="0" y="0"/>
                  </a:lnTo>
                  <a:lnTo>
                    <a:pt x="0" y="76"/>
                  </a:lnTo>
                  <a:close/>
                  <a:moveTo>
                    <a:pt x="19" y="19"/>
                  </a:moveTo>
                  <a:lnTo>
                    <a:pt x="246" y="19"/>
                  </a:lnTo>
                  <a:lnTo>
                    <a:pt x="246" y="57"/>
                  </a:lnTo>
                  <a:lnTo>
                    <a:pt x="19" y="57"/>
                  </a:lnTo>
                  <a:lnTo>
                    <a:pt x="19" y="19"/>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265" name="Freeform 59"/>
            <p:cNvSpPr>
              <a:spLocks noEditPoints="1"/>
            </p:cNvSpPr>
            <p:nvPr/>
          </p:nvSpPr>
          <p:spPr bwMode="auto">
            <a:xfrm>
              <a:off x="7889875" y="5105400"/>
              <a:ext cx="541338" cy="722313"/>
            </a:xfrm>
            <a:custGeom>
              <a:gdLst>
                <a:gd fmla="*/ 128 w 144" name="T0"/>
                <a:gd fmla="*/ 0 h 192" name="T1"/>
                <a:gd fmla="*/ 16 w 144" name="T2"/>
                <a:gd fmla="*/ 0 h 192" name="T3"/>
                <a:gd fmla="*/ 0 w 144" name="T4"/>
                <a:gd fmla="*/ 16 h 192" name="T5"/>
                <a:gd fmla="*/ 0 w 144" name="T6"/>
                <a:gd fmla="*/ 176 h 192" name="T7"/>
                <a:gd fmla="*/ 16 w 144" name="T8"/>
                <a:gd fmla="*/ 192 h 192" name="T9"/>
                <a:gd fmla="*/ 128 w 144" name="T10"/>
                <a:gd fmla="*/ 192 h 192" name="T11"/>
                <a:gd fmla="*/ 144 w 144" name="T12"/>
                <a:gd fmla="*/ 176 h 192" name="T13"/>
                <a:gd fmla="*/ 144 w 144" name="T14"/>
                <a:gd fmla="*/ 16 h 192" name="T15"/>
                <a:gd fmla="*/ 128 w 144" name="T16"/>
                <a:gd fmla="*/ 0 h 192" name="T17"/>
                <a:gd fmla="*/ 136 w 144" name="T18"/>
                <a:gd fmla="*/ 176 h 192" name="T19"/>
                <a:gd fmla="*/ 128 w 144" name="T20"/>
                <a:gd fmla="*/ 184 h 192" name="T21"/>
                <a:gd fmla="*/ 16 w 144" name="T22"/>
                <a:gd fmla="*/ 184 h 192" name="T23"/>
                <a:gd fmla="*/ 8 w 144" name="T24"/>
                <a:gd fmla="*/ 176 h 192" name="T25"/>
                <a:gd fmla="*/ 8 w 144" name="T26"/>
                <a:gd fmla="*/ 16 h 192" name="T27"/>
                <a:gd fmla="*/ 16 w 144" name="T28"/>
                <a:gd fmla="*/ 8 h 192" name="T29"/>
                <a:gd fmla="*/ 128 w 144" name="T30"/>
                <a:gd fmla="*/ 8 h 192" name="T31"/>
                <a:gd fmla="*/ 136 w 144" name="T32"/>
                <a:gd fmla="*/ 16 h 192" name="T33"/>
                <a:gd fmla="*/ 136 w 144" name="T34"/>
                <a:gd fmla="*/ 176 h 19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92" w="144">
                  <a:moveTo>
                    <a:pt x="128" y="0"/>
                  </a:moveTo>
                  <a:cubicBezTo>
                    <a:pt x="16" y="0"/>
                    <a:pt x="16" y="0"/>
                    <a:pt x="16" y="0"/>
                  </a:cubicBezTo>
                  <a:cubicBezTo>
                    <a:pt x="8" y="0"/>
                    <a:pt x="0" y="7"/>
                    <a:pt x="0" y="16"/>
                  </a:cubicBezTo>
                  <a:cubicBezTo>
                    <a:pt x="0" y="176"/>
                    <a:pt x="0" y="176"/>
                    <a:pt x="0" y="176"/>
                  </a:cubicBezTo>
                  <a:cubicBezTo>
                    <a:pt x="0" y="184"/>
                    <a:pt x="8" y="192"/>
                    <a:pt x="16" y="192"/>
                  </a:cubicBezTo>
                  <a:cubicBezTo>
                    <a:pt x="128" y="192"/>
                    <a:pt x="128" y="192"/>
                    <a:pt x="128" y="192"/>
                  </a:cubicBezTo>
                  <a:cubicBezTo>
                    <a:pt x="137" y="192"/>
                    <a:pt x="144" y="184"/>
                    <a:pt x="144" y="176"/>
                  </a:cubicBezTo>
                  <a:cubicBezTo>
                    <a:pt x="144" y="16"/>
                    <a:pt x="144" y="16"/>
                    <a:pt x="144" y="16"/>
                  </a:cubicBezTo>
                  <a:cubicBezTo>
                    <a:pt x="144" y="7"/>
                    <a:pt x="137" y="0"/>
                    <a:pt x="128" y="0"/>
                  </a:cubicBezTo>
                  <a:close/>
                  <a:moveTo>
                    <a:pt x="136" y="176"/>
                  </a:moveTo>
                  <a:cubicBezTo>
                    <a:pt x="136" y="180"/>
                    <a:pt x="133" y="184"/>
                    <a:pt x="128" y="184"/>
                  </a:cubicBezTo>
                  <a:cubicBezTo>
                    <a:pt x="16" y="184"/>
                    <a:pt x="16" y="184"/>
                    <a:pt x="16" y="184"/>
                  </a:cubicBezTo>
                  <a:cubicBezTo>
                    <a:pt x="12" y="184"/>
                    <a:pt x="8" y="180"/>
                    <a:pt x="8" y="176"/>
                  </a:cubicBezTo>
                  <a:cubicBezTo>
                    <a:pt x="8" y="16"/>
                    <a:pt x="8" y="16"/>
                    <a:pt x="8" y="16"/>
                  </a:cubicBezTo>
                  <a:cubicBezTo>
                    <a:pt x="8" y="11"/>
                    <a:pt x="12" y="8"/>
                    <a:pt x="16" y="8"/>
                  </a:cubicBezTo>
                  <a:cubicBezTo>
                    <a:pt x="128" y="8"/>
                    <a:pt x="128" y="8"/>
                    <a:pt x="128" y="8"/>
                  </a:cubicBezTo>
                  <a:cubicBezTo>
                    <a:pt x="133" y="8"/>
                    <a:pt x="136" y="11"/>
                    <a:pt x="136" y="16"/>
                  </a:cubicBezTo>
                  <a:lnTo>
                    <a:pt x="136" y="176"/>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266" name="Freeform 60"/>
            <p:cNvSpPr/>
            <p:nvPr/>
          </p:nvSpPr>
          <p:spPr bwMode="auto">
            <a:xfrm>
              <a:off x="7950200" y="5346700"/>
              <a:ext cx="120650" cy="119063"/>
            </a:xfrm>
            <a:custGeom>
              <a:gdLst>
                <a:gd fmla="*/ 19 w 76" name="T0"/>
                <a:gd fmla="*/ 56 h 75" name="T1"/>
                <a:gd fmla="*/ 19 w 76" name="T2"/>
                <a:gd fmla="*/ 19 h 75" name="T3"/>
                <a:gd fmla="*/ 19 w 76" name="T4"/>
                <a:gd fmla="*/ 0 h 75" name="T5"/>
                <a:gd fmla="*/ 0 w 76" name="T6"/>
                <a:gd fmla="*/ 0 h 75" name="T7"/>
                <a:gd fmla="*/ 0 w 76" name="T8"/>
                <a:gd fmla="*/ 75 h 75" name="T9"/>
                <a:gd fmla="*/ 76 w 76" name="T10"/>
                <a:gd fmla="*/ 75 h 75" name="T11"/>
                <a:gd fmla="*/ 76 w 76" name="T12"/>
                <a:gd fmla="*/ 56 h 75" name="T13"/>
                <a:gd fmla="*/ 57 w 76" name="T14"/>
                <a:gd fmla="*/ 56 h 75" name="T15"/>
                <a:gd fmla="*/ 19 w 76" name="T16"/>
                <a:gd fmla="*/ 56 h 7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5" w="76">
                  <a:moveTo>
                    <a:pt x="19" y="56"/>
                  </a:moveTo>
                  <a:lnTo>
                    <a:pt x="19" y="19"/>
                  </a:lnTo>
                  <a:lnTo>
                    <a:pt x="19" y="0"/>
                  </a:lnTo>
                  <a:lnTo>
                    <a:pt x="0" y="0"/>
                  </a:lnTo>
                  <a:lnTo>
                    <a:pt x="0" y="75"/>
                  </a:lnTo>
                  <a:lnTo>
                    <a:pt x="76" y="75"/>
                  </a:lnTo>
                  <a:lnTo>
                    <a:pt x="76" y="56"/>
                  </a:lnTo>
                  <a:lnTo>
                    <a:pt x="57" y="56"/>
                  </a:lnTo>
                  <a:lnTo>
                    <a:pt x="19" y="56"/>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267" name="Freeform 61"/>
            <p:cNvSpPr/>
            <p:nvPr/>
          </p:nvSpPr>
          <p:spPr bwMode="auto">
            <a:xfrm>
              <a:off x="7950200" y="5495925"/>
              <a:ext cx="120650" cy="120650"/>
            </a:xfrm>
            <a:custGeom>
              <a:gdLst>
                <a:gd fmla="*/ 19 w 76" name="T0"/>
                <a:gd fmla="*/ 57 h 76" name="T1"/>
                <a:gd fmla="*/ 19 w 76" name="T2"/>
                <a:gd fmla="*/ 19 h 76" name="T3"/>
                <a:gd fmla="*/ 19 w 76" name="T4"/>
                <a:gd fmla="*/ 0 h 76" name="T5"/>
                <a:gd fmla="*/ 0 w 76" name="T6"/>
                <a:gd fmla="*/ 0 h 76" name="T7"/>
                <a:gd fmla="*/ 0 w 76" name="T8"/>
                <a:gd fmla="*/ 76 h 76" name="T9"/>
                <a:gd fmla="*/ 76 w 76" name="T10"/>
                <a:gd fmla="*/ 76 h 76" name="T11"/>
                <a:gd fmla="*/ 76 w 76" name="T12"/>
                <a:gd fmla="*/ 57 h 76" name="T13"/>
                <a:gd fmla="*/ 57 w 76" name="T14"/>
                <a:gd fmla="*/ 57 h 76" name="T15"/>
                <a:gd fmla="*/ 19 w 76" name="T16"/>
                <a:gd fmla="*/ 57 h 7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6" w="76">
                  <a:moveTo>
                    <a:pt x="19" y="57"/>
                  </a:moveTo>
                  <a:lnTo>
                    <a:pt x="19" y="19"/>
                  </a:lnTo>
                  <a:lnTo>
                    <a:pt x="19" y="0"/>
                  </a:lnTo>
                  <a:lnTo>
                    <a:pt x="0" y="0"/>
                  </a:lnTo>
                  <a:lnTo>
                    <a:pt x="0" y="76"/>
                  </a:lnTo>
                  <a:lnTo>
                    <a:pt x="76" y="76"/>
                  </a:lnTo>
                  <a:lnTo>
                    <a:pt x="76" y="57"/>
                  </a:lnTo>
                  <a:lnTo>
                    <a:pt x="57" y="57"/>
                  </a:lnTo>
                  <a:lnTo>
                    <a:pt x="19" y="57"/>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268" name="Freeform 62"/>
            <p:cNvSpPr/>
            <p:nvPr/>
          </p:nvSpPr>
          <p:spPr bwMode="auto">
            <a:xfrm>
              <a:off x="7950200" y="5646738"/>
              <a:ext cx="120650" cy="120650"/>
            </a:xfrm>
            <a:custGeom>
              <a:gdLst>
                <a:gd fmla="*/ 19 w 76" name="T0"/>
                <a:gd fmla="*/ 57 h 76" name="T1"/>
                <a:gd fmla="*/ 19 w 76" name="T2"/>
                <a:gd fmla="*/ 19 h 76" name="T3"/>
                <a:gd fmla="*/ 19 w 76" name="T4"/>
                <a:gd fmla="*/ 0 h 76" name="T5"/>
                <a:gd fmla="*/ 0 w 76" name="T6"/>
                <a:gd fmla="*/ 0 h 76" name="T7"/>
                <a:gd fmla="*/ 0 w 76" name="T8"/>
                <a:gd fmla="*/ 76 h 76" name="T9"/>
                <a:gd fmla="*/ 76 w 76" name="T10"/>
                <a:gd fmla="*/ 76 h 76" name="T11"/>
                <a:gd fmla="*/ 76 w 76" name="T12"/>
                <a:gd fmla="*/ 57 h 76" name="T13"/>
                <a:gd fmla="*/ 57 w 76" name="T14"/>
                <a:gd fmla="*/ 57 h 76" name="T15"/>
                <a:gd fmla="*/ 19 w 76" name="T16"/>
                <a:gd fmla="*/ 57 h 7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6" w="76">
                  <a:moveTo>
                    <a:pt x="19" y="57"/>
                  </a:moveTo>
                  <a:lnTo>
                    <a:pt x="19" y="19"/>
                  </a:lnTo>
                  <a:lnTo>
                    <a:pt x="19" y="0"/>
                  </a:lnTo>
                  <a:lnTo>
                    <a:pt x="0" y="0"/>
                  </a:lnTo>
                  <a:lnTo>
                    <a:pt x="0" y="76"/>
                  </a:lnTo>
                  <a:lnTo>
                    <a:pt x="76" y="76"/>
                  </a:lnTo>
                  <a:lnTo>
                    <a:pt x="76" y="57"/>
                  </a:lnTo>
                  <a:lnTo>
                    <a:pt x="57" y="57"/>
                  </a:lnTo>
                  <a:lnTo>
                    <a:pt x="19" y="57"/>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269" name="Freeform 63"/>
            <p:cNvSpPr/>
            <p:nvPr/>
          </p:nvSpPr>
          <p:spPr bwMode="auto">
            <a:xfrm>
              <a:off x="8101013" y="5346700"/>
              <a:ext cx="119063" cy="119063"/>
            </a:xfrm>
            <a:custGeom>
              <a:gdLst>
                <a:gd fmla="*/ 19 w 75" name="T0"/>
                <a:gd fmla="*/ 56 h 75" name="T1"/>
                <a:gd fmla="*/ 19 w 75" name="T2"/>
                <a:gd fmla="*/ 19 h 75" name="T3"/>
                <a:gd fmla="*/ 19 w 75" name="T4"/>
                <a:gd fmla="*/ 0 h 75" name="T5"/>
                <a:gd fmla="*/ 0 w 75" name="T6"/>
                <a:gd fmla="*/ 0 h 75" name="T7"/>
                <a:gd fmla="*/ 0 w 75" name="T8"/>
                <a:gd fmla="*/ 75 h 75" name="T9"/>
                <a:gd fmla="*/ 75 w 75" name="T10"/>
                <a:gd fmla="*/ 75 h 75" name="T11"/>
                <a:gd fmla="*/ 75 w 75" name="T12"/>
                <a:gd fmla="*/ 56 h 75" name="T13"/>
                <a:gd fmla="*/ 57 w 75" name="T14"/>
                <a:gd fmla="*/ 56 h 75" name="T15"/>
                <a:gd fmla="*/ 19 w 75" name="T16"/>
                <a:gd fmla="*/ 56 h 7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5" w="75">
                  <a:moveTo>
                    <a:pt x="19" y="56"/>
                  </a:moveTo>
                  <a:lnTo>
                    <a:pt x="19" y="19"/>
                  </a:lnTo>
                  <a:lnTo>
                    <a:pt x="19" y="0"/>
                  </a:lnTo>
                  <a:lnTo>
                    <a:pt x="0" y="0"/>
                  </a:lnTo>
                  <a:lnTo>
                    <a:pt x="0" y="75"/>
                  </a:lnTo>
                  <a:lnTo>
                    <a:pt x="75" y="75"/>
                  </a:lnTo>
                  <a:lnTo>
                    <a:pt x="75" y="56"/>
                  </a:lnTo>
                  <a:lnTo>
                    <a:pt x="57" y="56"/>
                  </a:lnTo>
                  <a:lnTo>
                    <a:pt x="19" y="56"/>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270" name="Freeform 64"/>
            <p:cNvSpPr/>
            <p:nvPr/>
          </p:nvSpPr>
          <p:spPr bwMode="auto">
            <a:xfrm>
              <a:off x="8250238" y="5346700"/>
              <a:ext cx="120650" cy="119063"/>
            </a:xfrm>
            <a:custGeom>
              <a:gdLst>
                <a:gd fmla="*/ 19 w 76" name="T0"/>
                <a:gd fmla="*/ 56 h 75" name="T1"/>
                <a:gd fmla="*/ 19 w 76" name="T2"/>
                <a:gd fmla="*/ 19 h 75" name="T3"/>
                <a:gd fmla="*/ 19 w 76" name="T4"/>
                <a:gd fmla="*/ 0 h 75" name="T5"/>
                <a:gd fmla="*/ 0 w 76" name="T6"/>
                <a:gd fmla="*/ 0 h 75" name="T7"/>
                <a:gd fmla="*/ 0 w 76" name="T8"/>
                <a:gd fmla="*/ 75 h 75" name="T9"/>
                <a:gd fmla="*/ 76 w 76" name="T10"/>
                <a:gd fmla="*/ 75 h 75" name="T11"/>
                <a:gd fmla="*/ 76 w 76" name="T12"/>
                <a:gd fmla="*/ 56 h 75" name="T13"/>
                <a:gd fmla="*/ 57 w 76" name="T14"/>
                <a:gd fmla="*/ 56 h 75" name="T15"/>
                <a:gd fmla="*/ 19 w 76" name="T16"/>
                <a:gd fmla="*/ 56 h 7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5" w="76">
                  <a:moveTo>
                    <a:pt x="19" y="56"/>
                  </a:moveTo>
                  <a:lnTo>
                    <a:pt x="19" y="19"/>
                  </a:lnTo>
                  <a:lnTo>
                    <a:pt x="19" y="0"/>
                  </a:lnTo>
                  <a:lnTo>
                    <a:pt x="0" y="0"/>
                  </a:lnTo>
                  <a:lnTo>
                    <a:pt x="0" y="75"/>
                  </a:lnTo>
                  <a:lnTo>
                    <a:pt x="76" y="75"/>
                  </a:lnTo>
                  <a:lnTo>
                    <a:pt x="76" y="56"/>
                  </a:lnTo>
                  <a:lnTo>
                    <a:pt x="57" y="56"/>
                  </a:lnTo>
                  <a:lnTo>
                    <a:pt x="19" y="56"/>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271" name="Freeform 65"/>
            <p:cNvSpPr/>
            <p:nvPr/>
          </p:nvSpPr>
          <p:spPr bwMode="auto">
            <a:xfrm>
              <a:off x="8101013" y="5495925"/>
              <a:ext cx="119063" cy="120650"/>
            </a:xfrm>
            <a:custGeom>
              <a:gdLst>
                <a:gd fmla="*/ 19 w 75" name="T0"/>
                <a:gd fmla="*/ 57 h 76" name="T1"/>
                <a:gd fmla="*/ 19 w 75" name="T2"/>
                <a:gd fmla="*/ 19 h 76" name="T3"/>
                <a:gd fmla="*/ 19 w 75" name="T4"/>
                <a:gd fmla="*/ 0 h 76" name="T5"/>
                <a:gd fmla="*/ 0 w 75" name="T6"/>
                <a:gd fmla="*/ 0 h 76" name="T7"/>
                <a:gd fmla="*/ 0 w 75" name="T8"/>
                <a:gd fmla="*/ 76 h 76" name="T9"/>
                <a:gd fmla="*/ 75 w 75" name="T10"/>
                <a:gd fmla="*/ 76 h 76" name="T11"/>
                <a:gd fmla="*/ 75 w 75" name="T12"/>
                <a:gd fmla="*/ 57 h 76" name="T13"/>
                <a:gd fmla="*/ 57 w 75" name="T14"/>
                <a:gd fmla="*/ 57 h 76" name="T15"/>
                <a:gd fmla="*/ 19 w 75" name="T16"/>
                <a:gd fmla="*/ 57 h 7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6" w="75">
                  <a:moveTo>
                    <a:pt x="19" y="57"/>
                  </a:moveTo>
                  <a:lnTo>
                    <a:pt x="19" y="19"/>
                  </a:lnTo>
                  <a:lnTo>
                    <a:pt x="19" y="0"/>
                  </a:lnTo>
                  <a:lnTo>
                    <a:pt x="0" y="0"/>
                  </a:lnTo>
                  <a:lnTo>
                    <a:pt x="0" y="76"/>
                  </a:lnTo>
                  <a:lnTo>
                    <a:pt x="75" y="76"/>
                  </a:lnTo>
                  <a:lnTo>
                    <a:pt x="75" y="57"/>
                  </a:lnTo>
                  <a:lnTo>
                    <a:pt x="57" y="57"/>
                  </a:lnTo>
                  <a:lnTo>
                    <a:pt x="19" y="57"/>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272" name="Freeform 66"/>
            <p:cNvSpPr/>
            <p:nvPr/>
          </p:nvSpPr>
          <p:spPr bwMode="auto">
            <a:xfrm>
              <a:off x="8101013" y="5646738"/>
              <a:ext cx="119063" cy="120650"/>
            </a:xfrm>
            <a:custGeom>
              <a:gdLst>
                <a:gd fmla="*/ 19 w 75" name="T0"/>
                <a:gd fmla="*/ 57 h 76" name="T1"/>
                <a:gd fmla="*/ 19 w 75" name="T2"/>
                <a:gd fmla="*/ 19 h 76" name="T3"/>
                <a:gd fmla="*/ 19 w 75" name="T4"/>
                <a:gd fmla="*/ 0 h 76" name="T5"/>
                <a:gd fmla="*/ 0 w 75" name="T6"/>
                <a:gd fmla="*/ 0 h 76" name="T7"/>
                <a:gd fmla="*/ 0 w 75" name="T8"/>
                <a:gd fmla="*/ 76 h 76" name="T9"/>
                <a:gd fmla="*/ 75 w 75" name="T10"/>
                <a:gd fmla="*/ 76 h 76" name="T11"/>
                <a:gd fmla="*/ 75 w 75" name="T12"/>
                <a:gd fmla="*/ 57 h 76" name="T13"/>
                <a:gd fmla="*/ 57 w 75" name="T14"/>
                <a:gd fmla="*/ 57 h 76" name="T15"/>
                <a:gd fmla="*/ 19 w 75" name="T16"/>
                <a:gd fmla="*/ 57 h 7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6" w="75">
                  <a:moveTo>
                    <a:pt x="19" y="57"/>
                  </a:moveTo>
                  <a:lnTo>
                    <a:pt x="19" y="19"/>
                  </a:lnTo>
                  <a:lnTo>
                    <a:pt x="19" y="0"/>
                  </a:lnTo>
                  <a:lnTo>
                    <a:pt x="0" y="0"/>
                  </a:lnTo>
                  <a:lnTo>
                    <a:pt x="0" y="76"/>
                  </a:lnTo>
                  <a:lnTo>
                    <a:pt x="75" y="76"/>
                  </a:lnTo>
                  <a:lnTo>
                    <a:pt x="75" y="57"/>
                  </a:lnTo>
                  <a:lnTo>
                    <a:pt x="57" y="57"/>
                  </a:lnTo>
                  <a:lnTo>
                    <a:pt x="19" y="57"/>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273" name="Freeform 67"/>
            <p:cNvSpPr/>
            <p:nvPr/>
          </p:nvSpPr>
          <p:spPr bwMode="auto">
            <a:xfrm>
              <a:off x="8250238" y="5495925"/>
              <a:ext cx="120650" cy="271463"/>
            </a:xfrm>
            <a:custGeom>
              <a:gdLst>
                <a:gd fmla="*/ 19 w 76" name="T0"/>
                <a:gd fmla="*/ 152 h 171" name="T1"/>
                <a:gd fmla="*/ 19 w 76" name="T2"/>
                <a:gd fmla="*/ 114 h 171" name="T3"/>
                <a:gd fmla="*/ 19 w 76" name="T4"/>
                <a:gd fmla="*/ 0 h 171" name="T5"/>
                <a:gd fmla="*/ 0 w 76" name="T6"/>
                <a:gd fmla="*/ 0 h 171" name="T7"/>
                <a:gd fmla="*/ 0 w 76" name="T8"/>
                <a:gd fmla="*/ 171 h 171" name="T9"/>
                <a:gd fmla="*/ 76 w 76" name="T10"/>
                <a:gd fmla="*/ 171 h 171" name="T11"/>
                <a:gd fmla="*/ 76 w 76" name="T12"/>
                <a:gd fmla="*/ 152 h 171" name="T13"/>
                <a:gd fmla="*/ 57 w 76" name="T14"/>
                <a:gd fmla="*/ 152 h 171" name="T15"/>
                <a:gd fmla="*/ 19 w 76" name="T16"/>
                <a:gd fmla="*/ 152 h 17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1" w="76">
                  <a:moveTo>
                    <a:pt x="19" y="152"/>
                  </a:moveTo>
                  <a:lnTo>
                    <a:pt x="19" y="114"/>
                  </a:lnTo>
                  <a:lnTo>
                    <a:pt x="19" y="0"/>
                  </a:lnTo>
                  <a:lnTo>
                    <a:pt x="0" y="0"/>
                  </a:lnTo>
                  <a:lnTo>
                    <a:pt x="0" y="171"/>
                  </a:lnTo>
                  <a:lnTo>
                    <a:pt x="76" y="171"/>
                  </a:lnTo>
                  <a:lnTo>
                    <a:pt x="76" y="152"/>
                  </a:lnTo>
                  <a:lnTo>
                    <a:pt x="57" y="152"/>
                  </a:lnTo>
                  <a:lnTo>
                    <a:pt x="19" y="152"/>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grpSp>
    </p:spTree>
  </p:cSld>
  <p:clrMapOvr>
    <a:masterClrMapping/>
  </p:clrMapOvr>
  <mc:AlternateContent>
    <mc:Choice Requires="p14">
      <p:transition p14:dur="700" spd="med">
        <p:fade/>
      </p:transition>
    </mc:Choice>
    <mc:Fallback>
      <p:transition spd="med">
        <p:fade/>
      </p:transition>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dkDnDiag">
          <a:fgClr>
            <a:schemeClr val="bg1">
              <a:lumMod val="95000"/>
            </a:schemeClr>
          </a:fgClr>
          <a:bgClr>
            <a:schemeClr val="bg1"/>
          </a:bgClr>
        </a:pattFill>
        <a:effectLst/>
      </p:bgPr>
    </p:bg>
    <p:spTree>
      <p:nvGrpSpPr>
        <p:cNvPr id="1" name=""/>
        <p:cNvGrpSpPr/>
        <p:nvPr/>
      </p:nvGrpSpPr>
      <p:grpSpPr>
        <a:xfrm>
          <a:off x="0" y="0"/>
          <a:ext cx="0" cy="0"/>
        </a:xfrm>
      </p:grpSpPr>
      <p:sp>
        <p:nvSpPr>
          <p:cNvPr id="1766" name="矩形 1765"/>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algn="t" blurRad="393700" dir="5820000" dist="76200" rotWithShape="0" sx="99000" sy="9900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8" lIns="91436" rIns="91436" rtlCol="0" tIns="45718"/>
          <a:lstStyle/>
          <a:p>
            <a:pPr algn="ctr"/>
            <a:endParaRPr altLang="en-US" lang="zh-CN"/>
          </a:p>
        </p:txBody>
      </p:sp>
      <p:sp>
        <p:nvSpPr>
          <p:cNvPr id="1767" name="圆角矩形 1766"/>
          <p:cNvSpPr/>
          <p:nvPr/>
        </p:nvSpPr>
        <p:spPr>
          <a:xfrm flipV="1" rot="10800000">
            <a:off x="-5664" y="249441"/>
            <a:ext cx="484287" cy="491115"/>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8" lIns="91436" rIns="91436" rtlCol="0" tIns="45718"/>
          <a:lstStyle/>
          <a:p>
            <a:pPr algn="ctr"/>
            <a:r>
              <a:rPr altLang="zh-CN" lang="en-US" sz="3600"/>
              <a:t>1</a:t>
            </a:r>
          </a:p>
        </p:txBody>
      </p:sp>
      <p:sp>
        <p:nvSpPr>
          <p:cNvPr id="1769" name="矩形 1768"/>
          <p:cNvSpPr/>
          <p:nvPr/>
        </p:nvSpPr>
        <p:spPr>
          <a:xfrm>
            <a:off x="3581053" y="322399"/>
            <a:ext cx="3189597" cy="365756"/>
          </a:xfrm>
          <a:prstGeom prst="rect">
            <a:avLst/>
          </a:prstGeom>
        </p:spPr>
        <p:txBody>
          <a:bodyPr bIns="45718" lIns="91436" rIns="91436" tIns="45718" wrap="none">
            <a:spAutoFit/>
          </a:bodyPr>
          <a:lstStyle/>
          <a:p>
            <a:pPr algn="ctr"/>
            <a:r>
              <a:rPr altLang="zh-CN" lang="en-US">
                <a:solidFill>
                  <a:schemeClr val="bg1"/>
                </a:solidFill>
                <a:latin charset="-122" pitchFamily="34" typeface="微软雅黑"/>
                <a:ea charset="-122" pitchFamily="34" typeface="微软雅黑"/>
              </a:rPr>
              <a:t>RESEARCH BACKGROUNDS</a:t>
            </a:r>
          </a:p>
        </p:txBody>
      </p:sp>
      <p:sp>
        <p:nvSpPr>
          <p:cNvPr id="1770" name="圆角矩形 1769"/>
          <p:cNvSpPr/>
          <p:nvPr/>
        </p:nvSpPr>
        <p:spPr>
          <a:xfrm flipV="1" rot="16200000">
            <a:off x="11457520" y="249444"/>
            <a:ext cx="484287" cy="491115"/>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71" name="Freeform 96"/>
          <p:cNvSpPr/>
          <p:nvPr/>
        </p:nvSpPr>
        <p:spPr bwMode="auto">
          <a:xfrm>
            <a:off x="11559368" y="359659"/>
            <a:ext cx="280590" cy="270687"/>
          </a:xfrm>
          <a:custGeom>
            <a:gdLst>
              <a:gd fmla="*/ 184 w 216" name="T0"/>
              <a:gd fmla="*/ 0 h 208" name="T1"/>
              <a:gd fmla="*/ 152 w 216" name="T2"/>
              <a:gd fmla="*/ 32 h 208" name="T3"/>
              <a:gd fmla="*/ 154 w 216" name="T4"/>
              <a:gd fmla="*/ 41 h 208" name="T5"/>
              <a:gd fmla="*/ 60 w 216" name="T6"/>
              <a:gd fmla="*/ 80 h 208" name="T7"/>
              <a:gd fmla="*/ 32 w 216" name="T8"/>
              <a:gd fmla="*/ 64 h 208" name="T9"/>
              <a:gd fmla="*/ 0 w 216" name="T10"/>
              <a:gd fmla="*/ 96 h 208" name="T11"/>
              <a:gd fmla="*/ 32 w 216" name="T12"/>
              <a:gd fmla="*/ 128 h 208" name="T13"/>
              <a:gd fmla="*/ 56 w 216" name="T14"/>
              <a:gd fmla="*/ 118 h 208" name="T15"/>
              <a:gd fmla="*/ 116 w 216" name="T16"/>
              <a:gd fmla="*/ 161 h 208" name="T17"/>
              <a:gd fmla="*/ 112 w 216" name="T18"/>
              <a:gd fmla="*/ 176 h 208" name="T19"/>
              <a:gd fmla="*/ 144 w 216" name="T20"/>
              <a:gd fmla="*/ 208 h 208" name="T21"/>
              <a:gd fmla="*/ 176 w 216" name="T22"/>
              <a:gd fmla="*/ 176 h 208" name="T23"/>
              <a:gd fmla="*/ 144 w 216" name="T24"/>
              <a:gd fmla="*/ 144 h 208" name="T25"/>
              <a:gd fmla="*/ 121 w 216" name="T26"/>
              <a:gd fmla="*/ 154 h 208" name="T27"/>
              <a:gd fmla="*/ 61 w 216" name="T28"/>
              <a:gd fmla="*/ 111 h 208" name="T29"/>
              <a:gd fmla="*/ 64 w 216" name="T30"/>
              <a:gd fmla="*/ 96 h 208" name="T31"/>
              <a:gd fmla="*/ 63 w 216" name="T32"/>
              <a:gd fmla="*/ 87 h 208" name="T33"/>
              <a:gd fmla="*/ 157 w 216" name="T34"/>
              <a:gd fmla="*/ 48 h 208" name="T35"/>
              <a:gd fmla="*/ 184 w 216" name="T36"/>
              <a:gd fmla="*/ 64 h 208" name="T37"/>
              <a:gd fmla="*/ 216 w 216" name="T38"/>
              <a:gd fmla="*/ 32 h 208" name="T39"/>
              <a:gd fmla="*/ 184 w 216" name="T40"/>
              <a:gd fmla="*/ 0 h 20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08" w="216">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anchor="t" anchorCtr="0" bIns="45720" compatLnSpc="1" lIns="91440" numCol="1" rIns="91440" tIns="45720" vert="horz" wrap="square"/>
          <a:lstStyle/>
          <a:p>
            <a:endParaRPr altLang="en-US" lang="zh-CN">
              <a:solidFill>
                <a:srgbClr val="AD1C21"/>
              </a:solidFill>
            </a:endParaRPr>
          </a:p>
        </p:txBody>
      </p:sp>
      <p:sp>
        <p:nvSpPr>
          <p:cNvPr id="1773" name="矩形 1772"/>
          <p:cNvSpPr/>
          <p:nvPr/>
        </p:nvSpPr>
        <p:spPr>
          <a:xfrm>
            <a:off x="1964575" y="1761203"/>
            <a:ext cx="8174327" cy="2047168"/>
          </a:xfrm>
          <a:prstGeom prst="rect">
            <a:avLst/>
          </a:prstGeom>
          <a:blipFill rotWithShape="1">
            <a:blip r:embed="rId2"/>
            <a:stretch>
              <a:fillRect b="-90144" t="-97244"/>
            </a:stretch>
          </a:blip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a:p>
        </p:txBody>
      </p:sp>
      <p:sp>
        <p:nvSpPr>
          <p:cNvPr id="1774" name="矩形 1773"/>
          <p:cNvSpPr/>
          <p:nvPr/>
        </p:nvSpPr>
        <p:spPr>
          <a:xfrm>
            <a:off x="1964575" y="1761203"/>
            <a:ext cx="2634562" cy="2048729"/>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75" name="矩形 1774"/>
          <p:cNvSpPr/>
          <p:nvPr/>
        </p:nvSpPr>
        <p:spPr>
          <a:xfrm>
            <a:off x="1964575" y="3924661"/>
            <a:ext cx="2634562" cy="2048729"/>
          </a:xfrm>
          <a:prstGeom prst="rect">
            <a:avLst/>
          </a:prstGeom>
          <a:solidFill>
            <a:srgbClr val="1BA0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76" name="矩形 1775"/>
          <p:cNvSpPr/>
          <p:nvPr/>
        </p:nvSpPr>
        <p:spPr>
          <a:xfrm>
            <a:off x="4734457" y="3924661"/>
            <a:ext cx="2634562" cy="20487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77" name="矩形 1776"/>
          <p:cNvSpPr/>
          <p:nvPr/>
        </p:nvSpPr>
        <p:spPr>
          <a:xfrm>
            <a:off x="7504339" y="3924661"/>
            <a:ext cx="2634562" cy="204872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78" name="文本框 1777"/>
          <p:cNvSpPr txBox="1"/>
          <p:nvPr/>
        </p:nvSpPr>
        <p:spPr>
          <a:xfrm>
            <a:off x="2614037" y="1943551"/>
            <a:ext cx="1653163" cy="701040"/>
          </a:xfrm>
          <a:prstGeom prst="rect">
            <a:avLst/>
          </a:prstGeom>
          <a:noFill/>
        </p:spPr>
        <p:txBody>
          <a:bodyPr rtlCol="0" wrap="square">
            <a:spAutoFit/>
          </a:bodyPr>
          <a:lstStyle/>
          <a:p>
            <a:r>
              <a:rPr altLang="zh-CN" lang="en-US" smtClean="0" sz="4000">
                <a:solidFill>
                  <a:schemeClr val="bg1"/>
                </a:solidFill>
              </a:rPr>
              <a:t>6,000</a:t>
            </a:r>
          </a:p>
        </p:txBody>
      </p:sp>
      <p:cxnSp>
        <p:nvCxnSpPr>
          <p:cNvPr id="1779" name="直接连接符 1778"/>
          <p:cNvCxnSpPr/>
          <p:nvPr/>
        </p:nvCxnSpPr>
        <p:spPr>
          <a:xfrm>
            <a:off x="2775962" y="2575237"/>
            <a:ext cx="9578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80" name="TextBox 18"/>
          <p:cNvSpPr txBox="1"/>
          <p:nvPr/>
        </p:nvSpPr>
        <p:spPr>
          <a:xfrm>
            <a:off x="2195512" y="2689966"/>
            <a:ext cx="2195513" cy="883920"/>
          </a:xfrm>
          <a:prstGeom prst="rect">
            <a:avLst/>
          </a:prstGeom>
          <a:noFill/>
        </p:spPr>
        <p:txBody>
          <a:bodyPr rtlCol="0" wrap="square">
            <a:spAutoFit/>
          </a:bodyPr>
          <a:lstStyle/>
          <a:p>
            <a:pPr algn="ctr" defTabSz="914400">
              <a:lnSpc>
                <a:spcPct val="130000"/>
              </a:lnSpc>
            </a:pPr>
            <a:r>
              <a:rPr altLang="en-US" lang="zh-CN" sz="1000">
                <a:solidFill>
                  <a:schemeClr val="bg1"/>
                </a:solidFill>
                <a:latin charset="-122" pitchFamily="34" typeface="微软雅黑"/>
                <a:ea charset="-122" pitchFamily="34" typeface="微软雅黑"/>
                <a:cs charset="-79" pitchFamily="2" typeface="Levenim MT"/>
              </a:rPr>
              <a:t>标题数字等都可以通过点击和重新输入进行更改，顶部“开始”面板中可以对字体、字号、颜色、行距等进行修改。</a:t>
            </a:r>
          </a:p>
        </p:txBody>
      </p:sp>
      <p:sp>
        <p:nvSpPr>
          <p:cNvPr id="1781" name="文本框 1780"/>
          <p:cNvSpPr txBox="1"/>
          <p:nvPr/>
        </p:nvSpPr>
        <p:spPr>
          <a:xfrm>
            <a:off x="2614037" y="4029247"/>
            <a:ext cx="1653163" cy="701040"/>
          </a:xfrm>
          <a:prstGeom prst="rect">
            <a:avLst/>
          </a:prstGeom>
          <a:noFill/>
        </p:spPr>
        <p:txBody>
          <a:bodyPr rtlCol="0" wrap="square">
            <a:spAutoFit/>
          </a:bodyPr>
          <a:lstStyle/>
          <a:p>
            <a:r>
              <a:rPr altLang="zh-CN" lang="en-US" smtClean="0" sz="4000">
                <a:solidFill>
                  <a:schemeClr val="bg1"/>
                </a:solidFill>
              </a:rPr>
              <a:t>4,800</a:t>
            </a:r>
          </a:p>
        </p:txBody>
      </p:sp>
      <p:cxnSp>
        <p:nvCxnSpPr>
          <p:cNvPr id="1782" name="直接连接符 1781"/>
          <p:cNvCxnSpPr/>
          <p:nvPr/>
        </p:nvCxnSpPr>
        <p:spPr>
          <a:xfrm>
            <a:off x="2775962" y="4660934"/>
            <a:ext cx="9578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83" name="TextBox 18"/>
          <p:cNvSpPr txBox="1"/>
          <p:nvPr/>
        </p:nvSpPr>
        <p:spPr>
          <a:xfrm>
            <a:off x="2195512" y="4775664"/>
            <a:ext cx="2195513" cy="883920"/>
          </a:xfrm>
          <a:prstGeom prst="rect">
            <a:avLst/>
          </a:prstGeom>
          <a:noFill/>
        </p:spPr>
        <p:txBody>
          <a:bodyPr rtlCol="0" wrap="square">
            <a:spAutoFit/>
          </a:bodyPr>
          <a:lstStyle/>
          <a:p>
            <a:pPr algn="ctr" defTabSz="914400">
              <a:lnSpc>
                <a:spcPct val="130000"/>
              </a:lnSpc>
            </a:pPr>
            <a:r>
              <a:rPr altLang="en-US" lang="zh-CN" sz="1000">
                <a:solidFill>
                  <a:schemeClr val="bg1"/>
                </a:solidFill>
                <a:latin charset="-122" pitchFamily="34" typeface="微软雅黑"/>
                <a:ea charset="-122" pitchFamily="34" typeface="微软雅黑"/>
                <a:cs charset="-79" pitchFamily="2" typeface="Levenim MT"/>
              </a:rPr>
              <a:t>标题数字等都可以通过点击和重新输入进行更改，顶部“开始”面板中可以对字体、字号、颜色、行距等进行修改。</a:t>
            </a:r>
          </a:p>
        </p:txBody>
      </p:sp>
      <p:sp>
        <p:nvSpPr>
          <p:cNvPr id="1784" name="文本框 1783"/>
          <p:cNvSpPr txBox="1"/>
          <p:nvPr/>
        </p:nvSpPr>
        <p:spPr>
          <a:xfrm>
            <a:off x="5373288" y="4029247"/>
            <a:ext cx="1653163" cy="701040"/>
          </a:xfrm>
          <a:prstGeom prst="rect">
            <a:avLst/>
          </a:prstGeom>
          <a:noFill/>
        </p:spPr>
        <p:txBody>
          <a:bodyPr rtlCol="0" wrap="square">
            <a:spAutoFit/>
          </a:bodyPr>
          <a:lstStyle/>
          <a:p>
            <a:r>
              <a:rPr altLang="zh-CN" lang="en-US" smtClean="0" sz="4000">
                <a:solidFill>
                  <a:schemeClr val="bg1"/>
                </a:solidFill>
              </a:rPr>
              <a:t>8,200</a:t>
            </a:r>
          </a:p>
        </p:txBody>
      </p:sp>
      <p:cxnSp>
        <p:nvCxnSpPr>
          <p:cNvPr id="1785" name="直接连接符 1784"/>
          <p:cNvCxnSpPr/>
          <p:nvPr/>
        </p:nvCxnSpPr>
        <p:spPr>
          <a:xfrm>
            <a:off x="5535212" y="4660934"/>
            <a:ext cx="9578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86" name="TextBox 18"/>
          <p:cNvSpPr txBox="1"/>
          <p:nvPr/>
        </p:nvSpPr>
        <p:spPr>
          <a:xfrm>
            <a:off x="4954762" y="4775664"/>
            <a:ext cx="2195513" cy="883920"/>
          </a:xfrm>
          <a:prstGeom prst="rect">
            <a:avLst/>
          </a:prstGeom>
          <a:noFill/>
        </p:spPr>
        <p:txBody>
          <a:bodyPr rtlCol="0" wrap="square">
            <a:spAutoFit/>
          </a:bodyPr>
          <a:lstStyle/>
          <a:p>
            <a:pPr algn="ctr" defTabSz="914400">
              <a:lnSpc>
                <a:spcPct val="130000"/>
              </a:lnSpc>
            </a:pPr>
            <a:r>
              <a:rPr altLang="en-US" lang="zh-CN" sz="1000">
                <a:solidFill>
                  <a:schemeClr val="bg1"/>
                </a:solidFill>
                <a:latin charset="-122" pitchFamily="34" typeface="微软雅黑"/>
                <a:ea charset="-122" pitchFamily="34" typeface="微软雅黑"/>
                <a:cs charset="-79" pitchFamily="2" typeface="Levenim MT"/>
              </a:rPr>
              <a:t>标题数字等都可以通过点击和重新输入进行更改，顶部“开始”面板中可以对字体、字号、颜色、行距等进行修改。</a:t>
            </a:r>
          </a:p>
        </p:txBody>
      </p:sp>
      <p:grpSp>
        <p:nvGrpSpPr>
          <p:cNvPr id="1787" name="组合 1786"/>
          <p:cNvGrpSpPr/>
          <p:nvPr/>
        </p:nvGrpSpPr>
        <p:grpSpPr>
          <a:xfrm>
            <a:off x="8297745" y="4260992"/>
            <a:ext cx="1047750" cy="977900"/>
            <a:chOff x="1674813" y="965200"/>
            <a:chExt cx="1047750" cy="977900"/>
          </a:xfrm>
          <a:solidFill>
            <a:srgbClr val="157E9F"/>
          </a:solidFill>
        </p:grpSpPr>
        <p:sp>
          <p:nvSpPr>
            <p:cNvPr id="1788" name="Freeform 16"/>
            <p:cNvSpPr>
              <a:spLocks noEditPoints="1"/>
            </p:cNvSpPr>
            <p:nvPr/>
          </p:nvSpPr>
          <p:spPr bwMode="auto">
            <a:xfrm>
              <a:off x="1674813" y="965200"/>
              <a:ext cx="635000" cy="977900"/>
            </a:xfrm>
            <a:custGeom>
              <a:cxnLst>
                <a:cxn ang="0">
                  <a:pos x="266" y="0"/>
                </a:cxn>
                <a:cxn ang="0">
                  <a:pos x="286" y="20"/>
                </a:cxn>
                <a:cxn ang="0">
                  <a:pos x="296" y="62"/>
                </a:cxn>
                <a:cxn ang="0">
                  <a:pos x="294" y="66"/>
                </a:cxn>
                <a:cxn ang="0">
                  <a:pos x="276" y="52"/>
                </a:cxn>
                <a:cxn ang="0">
                  <a:pos x="266" y="54"/>
                </a:cxn>
                <a:cxn ang="0">
                  <a:pos x="26" y="106"/>
                </a:cxn>
                <a:cxn ang="0">
                  <a:pos x="26" y="112"/>
                </a:cxn>
                <a:cxn ang="0">
                  <a:pos x="122" y="546"/>
                </a:cxn>
                <a:cxn ang="0">
                  <a:pos x="152" y="540"/>
                </a:cxn>
                <a:cxn ang="0">
                  <a:pos x="356" y="422"/>
                </a:cxn>
                <a:cxn ang="0">
                  <a:pos x="372" y="414"/>
                </a:cxn>
                <a:cxn ang="0">
                  <a:pos x="400" y="546"/>
                </a:cxn>
                <a:cxn ang="0">
                  <a:pos x="388" y="562"/>
                </a:cxn>
                <a:cxn ang="0">
                  <a:pos x="144" y="616"/>
                </a:cxn>
                <a:cxn ang="0">
                  <a:pos x="126" y="614"/>
                </a:cxn>
                <a:cxn ang="0">
                  <a:pos x="118" y="606"/>
                </a:cxn>
                <a:cxn ang="0">
                  <a:pos x="2" y="84"/>
                </a:cxn>
                <a:cxn ang="0">
                  <a:pos x="2" y="66"/>
                </a:cxn>
                <a:cxn ang="0">
                  <a:pos x="8" y="56"/>
                </a:cxn>
                <a:cxn ang="0">
                  <a:pos x="20" y="52"/>
                </a:cxn>
                <a:cxn ang="0">
                  <a:pos x="186" y="34"/>
                </a:cxn>
                <a:cxn ang="0">
                  <a:pos x="134" y="46"/>
                </a:cxn>
                <a:cxn ang="0">
                  <a:pos x="126" y="56"/>
                </a:cxn>
                <a:cxn ang="0">
                  <a:pos x="130" y="62"/>
                </a:cxn>
                <a:cxn ang="0">
                  <a:pos x="138" y="64"/>
                </a:cxn>
                <a:cxn ang="0">
                  <a:pos x="194" y="52"/>
                </a:cxn>
                <a:cxn ang="0">
                  <a:pos x="198" y="44"/>
                </a:cxn>
                <a:cxn ang="0">
                  <a:pos x="192" y="34"/>
                </a:cxn>
                <a:cxn ang="0">
                  <a:pos x="96" y="54"/>
                </a:cxn>
                <a:cxn ang="0">
                  <a:pos x="90" y="62"/>
                </a:cxn>
                <a:cxn ang="0">
                  <a:pos x="92" y="68"/>
                </a:cxn>
                <a:cxn ang="0">
                  <a:pos x="98" y="72"/>
                </a:cxn>
                <a:cxn ang="0">
                  <a:pos x="108" y="66"/>
                </a:cxn>
                <a:cxn ang="0">
                  <a:pos x="108" y="58"/>
                </a:cxn>
                <a:cxn ang="0">
                  <a:pos x="96" y="54"/>
                </a:cxn>
                <a:cxn ang="0">
                  <a:pos x="250" y="538"/>
                </a:cxn>
                <a:cxn ang="0">
                  <a:pos x="236" y="550"/>
                </a:cxn>
                <a:cxn ang="0">
                  <a:pos x="238" y="562"/>
                </a:cxn>
                <a:cxn ang="0">
                  <a:pos x="254" y="574"/>
                </a:cxn>
                <a:cxn ang="0">
                  <a:pos x="268" y="568"/>
                </a:cxn>
                <a:cxn ang="0">
                  <a:pos x="272" y="554"/>
                </a:cxn>
                <a:cxn ang="0">
                  <a:pos x="258" y="538"/>
                </a:cxn>
              </a:cxnLst>
              <a:rect b="b" l="0" r="r" t="0"/>
              <a:pathLst>
                <a:path h="616" w="400">
                  <a:moveTo>
                    <a:pt x="258" y="2"/>
                  </a:moveTo>
                  <a:lnTo>
                    <a:pt x="258" y="2"/>
                  </a:lnTo>
                  <a:lnTo>
                    <a:pt x="266" y="0"/>
                  </a:lnTo>
                  <a:lnTo>
                    <a:pt x="276" y="4"/>
                  </a:lnTo>
                  <a:lnTo>
                    <a:pt x="282" y="10"/>
                  </a:lnTo>
                  <a:lnTo>
                    <a:pt x="286" y="20"/>
                  </a:lnTo>
                  <a:lnTo>
                    <a:pt x="286" y="20"/>
                  </a:lnTo>
                  <a:lnTo>
                    <a:pt x="296" y="62"/>
                  </a:lnTo>
                  <a:lnTo>
                    <a:pt x="296" y="62"/>
                  </a:lnTo>
                  <a:lnTo>
                    <a:pt x="296" y="64"/>
                  </a:lnTo>
                  <a:lnTo>
                    <a:pt x="294" y="66"/>
                  </a:lnTo>
                  <a:lnTo>
                    <a:pt x="294" y="66"/>
                  </a:lnTo>
                  <a:lnTo>
                    <a:pt x="282" y="80"/>
                  </a:lnTo>
                  <a:lnTo>
                    <a:pt x="282" y="80"/>
                  </a:lnTo>
                  <a:lnTo>
                    <a:pt x="276" y="52"/>
                  </a:lnTo>
                  <a:lnTo>
                    <a:pt x="276" y="52"/>
                  </a:lnTo>
                  <a:lnTo>
                    <a:pt x="266" y="54"/>
                  </a:lnTo>
                  <a:lnTo>
                    <a:pt x="266" y="54"/>
                  </a:lnTo>
                  <a:lnTo>
                    <a:pt x="58" y="98"/>
                  </a:lnTo>
                  <a:lnTo>
                    <a:pt x="58" y="98"/>
                  </a:lnTo>
                  <a:lnTo>
                    <a:pt x="26" y="106"/>
                  </a:lnTo>
                  <a:lnTo>
                    <a:pt x="26" y="106"/>
                  </a:lnTo>
                  <a:lnTo>
                    <a:pt x="26" y="112"/>
                  </a:lnTo>
                  <a:lnTo>
                    <a:pt x="26" y="112"/>
                  </a:lnTo>
                  <a:lnTo>
                    <a:pt x="84" y="378"/>
                  </a:lnTo>
                  <a:lnTo>
                    <a:pt x="84" y="378"/>
                  </a:lnTo>
                  <a:lnTo>
                    <a:pt x="122" y="546"/>
                  </a:lnTo>
                  <a:lnTo>
                    <a:pt x="122" y="546"/>
                  </a:lnTo>
                  <a:lnTo>
                    <a:pt x="152" y="540"/>
                  </a:lnTo>
                  <a:lnTo>
                    <a:pt x="152" y="540"/>
                  </a:lnTo>
                  <a:lnTo>
                    <a:pt x="372" y="494"/>
                  </a:lnTo>
                  <a:lnTo>
                    <a:pt x="372" y="494"/>
                  </a:lnTo>
                  <a:lnTo>
                    <a:pt x="356" y="422"/>
                  </a:lnTo>
                  <a:lnTo>
                    <a:pt x="356" y="422"/>
                  </a:lnTo>
                  <a:lnTo>
                    <a:pt x="372" y="414"/>
                  </a:lnTo>
                  <a:lnTo>
                    <a:pt x="372" y="414"/>
                  </a:lnTo>
                  <a:lnTo>
                    <a:pt x="400" y="536"/>
                  </a:lnTo>
                  <a:lnTo>
                    <a:pt x="400" y="536"/>
                  </a:lnTo>
                  <a:lnTo>
                    <a:pt x="400" y="546"/>
                  </a:lnTo>
                  <a:lnTo>
                    <a:pt x="396" y="556"/>
                  </a:lnTo>
                  <a:lnTo>
                    <a:pt x="396" y="556"/>
                  </a:lnTo>
                  <a:lnTo>
                    <a:pt x="388" y="562"/>
                  </a:lnTo>
                  <a:lnTo>
                    <a:pt x="380" y="566"/>
                  </a:lnTo>
                  <a:lnTo>
                    <a:pt x="380" y="566"/>
                  </a:lnTo>
                  <a:lnTo>
                    <a:pt x="144" y="616"/>
                  </a:lnTo>
                  <a:lnTo>
                    <a:pt x="144" y="616"/>
                  </a:lnTo>
                  <a:lnTo>
                    <a:pt x="134" y="616"/>
                  </a:lnTo>
                  <a:lnTo>
                    <a:pt x="126" y="614"/>
                  </a:lnTo>
                  <a:lnTo>
                    <a:pt x="126" y="614"/>
                  </a:lnTo>
                  <a:lnTo>
                    <a:pt x="122" y="610"/>
                  </a:lnTo>
                  <a:lnTo>
                    <a:pt x="118" y="606"/>
                  </a:lnTo>
                  <a:lnTo>
                    <a:pt x="112" y="596"/>
                  </a:lnTo>
                  <a:lnTo>
                    <a:pt x="112" y="596"/>
                  </a:lnTo>
                  <a:lnTo>
                    <a:pt x="2" y="84"/>
                  </a:lnTo>
                  <a:lnTo>
                    <a:pt x="2" y="84"/>
                  </a:lnTo>
                  <a:lnTo>
                    <a:pt x="0" y="74"/>
                  </a:lnTo>
                  <a:lnTo>
                    <a:pt x="2" y="66"/>
                  </a:lnTo>
                  <a:lnTo>
                    <a:pt x="2" y="66"/>
                  </a:lnTo>
                  <a:lnTo>
                    <a:pt x="4" y="62"/>
                  </a:lnTo>
                  <a:lnTo>
                    <a:pt x="8" y="56"/>
                  </a:lnTo>
                  <a:lnTo>
                    <a:pt x="14" y="54"/>
                  </a:lnTo>
                  <a:lnTo>
                    <a:pt x="20" y="52"/>
                  </a:lnTo>
                  <a:lnTo>
                    <a:pt x="20" y="52"/>
                  </a:lnTo>
                  <a:lnTo>
                    <a:pt x="258" y="2"/>
                  </a:lnTo>
                  <a:lnTo>
                    <a:pt x="258" y="2"/>
                  </a:lnTo>
                  <a:close/>
                  <a:moveTo>
                    <a:pt x="186" y="34"/>
                  </a:moveTo>
                  <a:lnTo>
                    <a:pt x="186" y="34"/>
                  </a:lnTo>
                  <a:lnTo>
                    <a:pt x="134" y="46"/>
                  </a:lnTo>
                  <a:lnTo>
                    <a:pt x="134" y="46"/>
                  </a:lnTo>
                  <a:lnTo>
                    <a:pt x="128" y="50"/>
                  </a:lnTo>
                  <a:lnTo>
                    <a:pt x="126" y="52"/>
                  </a:lnTo>
                  <a:lnTo>
                    <a:pt x="126" y="56"/>
                  </a:lnTo>
                  <a:lnTo>
                    <a:pt x="126" y="56"/>
                  </a:lnTo>
                  <a:lnTo>
                    <a:pt x="128" y="58"/>
                  </a:lnTo>
                  <a:lnTo>
                    <a:pt x="130" y="62"/>
                  </a:lnTo>
                  <a:lnTo>
                    <a:pt x="134" y="64"/>
                  </a:lnTo>
                  <a:lnTo>
                    <a:pt x="138" y="64"/>
                  </a:lnTo>
                  <a:lnTo>
                    <a:pt x="138" y="64"/>
                  </a:lnTo>
                  <a:lnTo>
                    <a:pt x="190" y="52"/>
                  </a:lnTo>
                  <a:lnTo>
                    <a:pt x="190" y="52"/>
                  </a:lnTo>
                  <a:lnTo>
                    <a:pt x="194" y="52"/>
                  </a:lnTo>
                  <a:lnTo>
                    <a:pt x="196" y="50"/>
                  </a:lnTo>
                  <a:lnTo>
                    <a:pt x="196" y="50"/>
                  </a:lnTo>
                  <a:lnTo>
                    <a:pt x="198" y="44"/>
                  </a:lnTo>
                  <a:lnTo>
                    <a:pt x="196" y="38"/>
                  </a:lnTo>
                  <a:lnTo>
                    <a:pt x="196" y="38"/>
                  </a:lnTo>
                  <a:lnTo>
                    <a:pt x="192" y="34"/>
                  </a:lnTo>
                  <a:lnTo>
                    <a:pt x="186" y="34"/>
                  </a:lnTo>
                  <a:lnTo>
                    <a:pt x="186" y="34"/>
                  </a:lnTo>
                  <a:close/>
                  <a:moveTo>
                    <a:pt x="96" y="54"/>
                  </a:moveTo>
                  <a:lnTo>
                    <a:pt x="96" y="54"/>
                  </a:lnTo>
                  <a:lnTo>
                    <a:pt x="92" y="56"/>
                  </a:lnTo>
                  <a:lnTo>
                    <a:pt x="90" y="62"/>
                  </a:lnTo>
                  <a:lnTo>
                    <a:pt x="90" y="62"/>
                  </a:lnTo>
                  <a:lnTo>
                    <a:pt x="90" y="64"/>
                  </a:lnTo>
                  <a:lnTo>
                    <a:pt x="92" y="68"/>
                  </a:lnTo>
                  <a:lnTo>
                    <a:pt x="94" y="70"/>
                  </a:lnTo>
                  <a:lnTo>
                    <a:pt x="98" y="72"/>
                  </a:lnTo>
                  <a:lnTo>
                    <a:pt x="98" y="72"/>
                  </a:lnTo>
                  <a:lnTo>
                    <a:pt x="102" y="70"/>
                  </a:lnTo>
                  <a:lnTo>
                    <a:pt x="106" y="68"/>
                  </a:lnTo>
                  <a:lnTo>
                    <a:pt x="108" y="66"/>
                  </a:lnTo>
                  <a:lnTo>
                    <a:pt x="108" y="62"/>
                  </a:lnTo>
                  <a:lnTo>
                    <a:pt x="108" y="62"/>
                  </a:lnTo>
                  <a:lnTo>
                    <a:pt x="108" y="58"/>
                  </a:lnTo>
                  <a:lnTo>
                    <a:pt x="104" y="54"/>
                  </a:lnTo>
                  <a:lnTo>
                    <a:pt x="100" y="54"/>
                  </a:lnTo>
                  <a:lnTo>
                    <a:pt x="96" y="54"/>
                  </a:lnTo>
                  <a:lnTo>
                    <a:pt x="96" y="54"/>
                  </a:lnTo>
                  <a:close/>
                  <a:moveTo>
                    <a:pt x="250" y="538"/>
                  </a:moveTo>
                  <a:lnTo>
                    <a:pt x="250" y="538"/>
                  </a:lnTo>
                  <a:lnTo>
                    <a:pt x="244" y="540"/>
                  </a:lnTo>
                  <a:lnTo>
                    <a:pt x="240" y="544"/>
                  </a:lnTo>
                  <a:lnTo>
                    <a:pt x="236" y="550"/>
                  </a:lnTo>
                  <a:lnTo>
                    <a:pt x="236" y="556"/>
                  </a:lnTo>
                  <a:lnTo>
                    <a:pt x="236" y="556"/>
                  </a:lnTo>
                  <a:lnTo>
                    <a:pt x="238" y="562"/>
                  </a:lnTo>
                  <a:lnTo>
                    <a:pt x="242" y="568"/>
                  </a:lnTo>
                  <a:lnTo>
                    <a:pt x="248" y="572"/>
                  </a:lnTo>
                  <a:lnTo>
                    <a:pt x="254" y="574"/>
                  </a:lnTo>
                  <a:lnTo>
                    <a:pt x="254" y="574"/>
                  </a:lnTo>
                  <a:lnTo>
                    <a:pt x="262" y="572"/>
                  </a:lnTo>
                  <a:lnTo>
                    <a:pt x="268" y="568"/>
                  </a:lnTo>
                  <a:lnTo>
                    <a:pt x="272" y="560"/>
                  </a:lnTo>
                  <a:lnTo>
                    <a:pt x="272" y="554"/>
                  </a:lnTo>
                  <a:lnTo>
                    <a:pt x="272" y="554"/>
                  </a:lnTo>
                  <a:lnTo>
                    <a:pt x="270" y="546"/>
                  </a:lnTo>
                  <a:lnTo>
                    <a:pt x="264" y="540"/>
                  </a:lnTo>
                  <a:lnTo>
                    <a:pt x="258" y="538"/>
                  </a:lnTo>
                  <a:lnTo>
                    <a:pt x="250" y="538"/>
                  </a:lnTo>
                  <a:lnTo>
                    <a:pt x="250" y="538"/>
                  </a:lnTo>
                  <a:close/>
                </a:path>
              </a:pathLst>
            </a:custGeom>
            <a:grpFill/>
            <a:ln w="9525">
              <a:noFill/>
              <a:round/>
            </a:ln>
          </p:spPr>
          <p:txBody>
            <a:bodyPr anchor="t" anchorCtr="0" bIns="45720" compatLnSpc="1" lIns="91440" numCol="1" rIns="91440" tIns="45720" vert="horz" wrap="square"/>
            <a:lstStyle/>
            <a:p>
              <a:endParaRPr altLang="en-US" lang="zh-CN"/>
            </a:p>
          </p:txBody>
        </p:sp>
        <p:sp>
          <p:nvSpPr>
            <p:cNvPr id="1789" name="Freeform 17"/>
            <p:cNvSpPr>
              <a:spLocks noEditPoints="1"/>
            </p:cNvSpPr>
            <p:nvPr/>
          </p:nvSpPr>
          <p:spPr bwMode="auto">
            <a:xfrm>
              <a:off x="2074863" y="977900"/>
              <a:ext cx="647700" cy="660400"/>
            </a:xfrm>
            <a:custGeom>
              <a:cxnLst>
                <a:cxn ang="0">
                  <a:pos x="194" y="0"/>
                </a:cxn>
                <a:cxn ang="0">
                  <a:pos x="228" y="2"/>
                </a:cxn>
                <a:cxn ang="0">
                  <a:pos x="262" y="8"/>
                </a:cxn>
                <a:cxn ang="0">
                  <a:pos x="288" y="18"/>
                </a:cxn>
                <a:cxn ang="0">
                  <a:pos x="332" y="46"/>
                </a:cxn>
                <a:cxn ang="0">
                  <a:pos x="352" y="64"/>
                </a:cxn>
                <a:cxn ang="0">
                  <a:pos x="384" y="104"/>
                </a:cxn>
                <a:cxn ang="0">
                  <a:pos x="402" y="154"/>
                </a:cxn>
                <a:cxn ang="0">
                  <a:pos x="406" y="176"/>
                </a:cxn>
                <a:cxn ang="0">
                  <a:pos x="408" y="220"/>
                </a:cxn>
                <a:cxn ang="0">
                  <a:pos x="404" y="242"/>
                </a:cxn>
                <a:cxn ang="0">
                  <a:pos x="382" y="298"/>
                </a:cxn>
                <a:cxn ang="0">
                  <a:pos x="346" y="346"/>
                </a:cxn>
                <a:cxn ang="0">
                  <a:pos x="324" y="364"/>
                </a:cxn>
                <a:cxn ang="0">
                  <a:pos x="298" y="380"/>
                </a:cxn>
                <a:cxn ang="0">
                  <a:pos x="266" y="392"/>
                </a:cxn>
                <a:cxn ang="0">
                  <a:pos x="234" y="400"/>
                </a:cxn>
                <a:cxn ang="0">
                  <a:pos x="212" y="402"/>
                </a:cxn>
                <a:cxn ang="0">
                  <a:pos x="168" y="398"/>
                </a:cxn>
                <a:cxn ang="0">
                  <a:pos x="146" y="394"/>
                </a:cxn>
                <a:cxn ang="0">
                  <a:pos x="128" y="388"/>
                </a:cxn>
                <a:cxn ang="0">
                  <a:pos x="126" y="388"/>
                </a:cxn>
                <a:cxn ang="0">
                  <a:pos x="92" y="404"/>
                </a:cxn>
                <a:cxn ang="0">
                  <a:pos x="56" y="414"/>
                </a:cxn>
                <a:cxn ang="0">
                  <a:pos x="42" y="416"/>
                </a:cxn>
                <a:cxn ang="0">
                  <a:pos x="40" y="414"/>
                </a:cxn>
                <a:cxn ang="0">
                  <a:pos x="40" y="414"/>
                </a:cxn>
                <a:cxn ang="0">
                  <a:pos x="44" y="406"/>
                </a:cxn>
                <a:cxn ang="0">
                  <a:pos x="58" y="388"/>
                </a:cxn>
                <a:cxn ang="0">
                  <a:pos x="70" y="370"/>
                </a:cxn>
                <a:cxn ang="0">
                  <a:pos x="72" y="364"/>
                </a:cxn>
                <a:cxn ang="0">
                  <a:pos x="74" y="358"/>
                </a:cxn>
                <a:cxn ang="0">
                  <a:pos x="72" y="354"/>
                </a:cxn>
                <a:cxn ang="0">
                  <a:pos x="38" y="318"/>
                </a:cxn>
                <a:cxn ang="0">
                  <a:pos x="14" y="276"/>
                </a:cxn>
                <a:cxn ang="0">
                  <a:pos x="4" y="246"/>
                </a:cxn>
                <a:cxn ang="0">
                  <a:pos x="0" y="216"/>
                </a:cxn>
                <a:cxn ang="0">
                  <a:pos x="2" y="166"/>
                </a:cxn>
                <a:cxn ang="0">
                  <a:pos x="18" y="116"/>
                </a:cxn>
                <a:cxn ang="0">
                  <a:pos x="28" y="96"/>
                </a:cxn>
                <a:cxn ang="0">
                  <a:pos x="58" y="58"/>
                </a:cxn>
                <a:cxn ang="0">
                  <a:pos x="76" y="44"/>
                </a:cxn>
                <a:cxn ang="0">
                  <a:pos x="118" y="18"/>
                </a:cxn>
                <a:cxn ang="0">
                  <a:pos x="164" y="4"/>
                </a:cxn>
                <a:cxn ang="0">
                  <a:pos x="194" y="0"/>
                </a:cxn>
                <a:cxn ang="0">
                  <a:pos x="76" y="112"/>
                </a:cxn>
                <a:cxn ang="0">
                  <a:pos x="76" y="288"/>
                </a:cxn>
                <a:cxn ang="0">
                  <a:pos x="330" y="288"/>
                </a:cxn>
                <a:cxn ang="0">
                  <a:pos x="330" y="112"/>
                </a:cxn>
                <a:cxn ang="0">
                  <a:pos x="76" y="112"/>
                </a:cxn>
              </a:cxnLst>
              <a:rect b="b" l="0" r="r" t="0"/>
              <a:pathLst>
                <a:path h="416" w="408">
                  <a:moveTo>
                    <a:pt x="194" y="0"/>
                  </a:moveTo>
                  <a:lnTo>
                    <a:pt x="194" y="0"/>
                  </a:lnTo>
                  <a:lnTo>
                    <a:pt x="212" y="0"/>
                  </a:lnTo>
                  <a:lnTo>
                    <a:pt x="228" y="2"/>
                  </a:lnTo>
                  <a:lnTo>
                    <a:pt x="246" y="4"/>
                  </a:lnTo>
                  <a:lnTo>
                    <a:pt x="262" y="8"/>
                  </a:lnTo>
                  <a:lnTo>
                    <a:pt x="262" y="8"/>
                  </a:lnTo>
                  <a:lnTo>
                    <a:pt x="288" y="18"/>
                  </a:lnTo>
                  <a:lnTo>
                    <a:pt x="310" y="30"/>
                  </a:lnTo>
                  <a:lnTo>
                    <a:pt x="332" y="46"/>
                  </a:lnTo>
                  <a:lnTo>
                    <a:pt x="352" y="64"/>
                  </a:lnTo>
                  <a:lnTo>
                    <a:pt x="352" y="64"/>
                  </a:lnTo>
                  <a:lnTo>
                    <a:pt x="370" y="82"/>
                  </a:lnTo>
                  <a:lnTo>
                    <a:pt x="384" y="104"/>
                  </a:lnTo>
                  <a:lnTo>
                    <a:pt x="394" y="128"/>
                  </a:lnTo>
                  <a:lnTo>
                    <a:pt x="402" y="154"/>
                  </a:lnTo>
                  <a:lnTo>
                    <a:pt x="402" y="154"/>
                  </a:lnTo>
                  <a:lnTo>
                    <a:pt x="406" y="176"/>
                  </a:lnTo>
                  <a:lnTo>
                    <a:pt x="408" y="198"/>
                  </a:lnTo>
                  <a:lnTo>
                    <a:pt x="408" y="220"/>
                  </a:lnTo>
                  <a:lnTo>
                    <a:pt x="404" y="242"/>
                  </a:lnTo>
                  <a:lnTo>
                    <a:pt x="404" y="242"/>
                  </a:lnTo>
                  <a:lnTo>
                    <a:pt x="396" y="272"/>
                  </a:lnTo>
                  <a:lnTo>
                    <a:pt x="382" y="298"/>
                  </a:lnTo>
                  <a:lnTo>
                    <a:pt x="366" y="324"/>
                  </a:lnTo>
                  <a:lnTo>
                    <a:pt x="346" y="346"/>
                  </a:lnTo>
                  <a:lnTo>
                    <a:pt x="346" y="346"/>
                  </a:lnTo>
                  <a:lnTo>
                    <a:pt x="324" y="364"/>
                  </a:lnTo>
                  <a:lnTo>
                    <a:pt x="298" y="380"/>
                  </a:lnTo>
                  <a:lnTo>
                    <a:pt x="298" y="380"/>
                  </a:lnTo>
                  <a:lnTo>
                    <a:pt x="282" y="386"/>
                  </a:lnTo>
                  <a:lnTo>
                    <a:pt x="266" y="392"/>
                  </a:lnTo>
                  <a:lnTo>
                    <a:pt x="250" y="396"/>
                  </a:lnTo>
                  <a:lnTo>
                    <a:pt x="234" y="400"/>
                  </a:lnTo>
                  <a:lnTo>
                    <a:pt x="234" y="400"/>
                  </a:lnTo>
                  <a:lnTo>
                    <a:pt x="212" y="402"/>
                  </a:lnTo>
                  <a:lnTo>
                    <a:pt x="190" y="402"/>
                  </a:lnTo>
                  <a:lnTo>
                    <a:pt x="168" y="398"/>
                  </a:lnTo>
                  <a:lnTo>
                    <a:pt x="146" y="394"/>
                  </a:lnTo>
                  <a:lnTo>
                    <a:pt x="146" y="394"/>
                  </a:lnTo>
                  <a:lnTo>
                    <a:pt x="128" y="388"/>
                  </a:lnTo>
                  <a:lnTo>
                    <a:pt x="128" y="388"/>
                  </a:lnTo>
                  <a:lnTo>
                    <a:pt x="126" y="388"/>
                  </a:lnTo>
                  <a:lnTo>
                    <a:pt x="126" y="388"/>
                  </a:lnTo>
                  <a:lnTo>
                    <a:pt x="110" y="396"/>
                  </a:lnTo>
                  <a:lnTo>
                    <a:pt x="92" y="404"/>
                  </a:lnTo>
                  <a:lnTo>
                    <a:pt x="56" y="414"/>
                  </a:lnTo>
                  <a:lnTo>
                    <a:pt x="56" y="414"/>
                  </a:lnTo>
                  <a:lnTo>
                    <a:pt x="50" y="416"/>
                  </a:lnTo>
                  <a:lnTo>
                    <a:pt x="42" y="416"/>
                  </a:lnTo>
                  <a:lnTo>
                    <a:pt x="42" y="416"/>
                  </a:lnTo>
                  <a:lnTo>
                    <a:pt x="40" y="414"/>
                  </a:lnTo>
                  <a:lnTo>
                    <a:pt x="40" y="414"/>
                  </a:lnTo>
                  <a:lnTo>
                    <a:pt x="40" y="414"/>
                  </a:lnTo>
                  <a:lnTo>
                    <a:pt x="42" y="410"/>
                  </a:lnTo>
                  <a:lnTo>
                    <a:pt x="44" y="406"/>
                  </a:lnTo>
                  <a:lnTo>
                    <a:pt x="44" y="406"/>
                  </a:lnTo>
                  <a:lnTo>
                    <a:pt x="58" y="388"/>
                  </a:lnTo>
                  <a:lnTo>
                    <a:pt x="64" y="380"/>
                  </a:lnTo>
                  <a:lnTo>
                    <a:pt x="70" y="370"/>
                  </a:lnTo>
                  <a:lnTo>
                    <a:pt x="70" y="370"/>
                  </a:lnTo>
                  <a:lnTo>
                    <a:pt x="72" y="364"/>
                  </a:lnTo>
                  <a:lnTo>
                    <a:pt x="74" y="358"/>
                  </a:lnTo>
                  <a:lnTo>
                    <a:pt x="74" y="358"/>
                  </a:lnTo>
                  <a:lnTo>
                    <a:pt x="72" y="354"/>
                  </a:lnTo>
                  <a:lnTo>
                    <a:pt x="72" y="354"/>
                  </a:lnTo>
                  <a:lnTo>
                    <a:pt x="54" y="338"/>
                  </a:lnTo>
                  <a:lnTo>
                    <a:pt x="38" y="318"/>
                  </a:lnTo>
                  <a:lnTo>
                    <a:pt x="24" y="298"/>
                  </a:lnTo>
                  <a:lnTo>
                    <a:pt x="14" y="276"/>
                  </a:lnTo>
                  <a:lnTo>
                    <a:pt x="14" y="276"/>
                  </a:lnTo>
                  <a:lnTo>
                    <a:pt x="4" y="246"/>
                  </a:lnTo>
                  <a:lnTo>
                    <a:pt x="0" y="216"/>
                  </a:lnTo>
                  <a:lnTo>
                    <a:pt x="0" y="216"/>
                  </a:lnTo>
                  <a:lnTo>
                    <a:pt x="0" y="190"/>
                  </a:lnTo>
                  <a:lnTo>
                    <a:pt x="2" y="166"/>
                  </a:lnTo>
                  <a:lnTo>
                    <a:pt x="8" y="140"/>
                  </a:lnTo>
                  <a:lnTo>
                    <a:pt x="18" y="116"/>
                  </a:lnTo>
                  <a:lnTo>
                    <a:pt x="18" y="116"/>
                  </a:lnTo>
                  <a:lnTo>
                    <a:pt x="28" y="96"/>
                  </a:lnTo>
                  <a:lnTo>
                    <a:pt x="42" y="76"/>
                  </a:lnTo>
                  <a:lnTo>
                    <a:pt x="58" y="58"/>
                  </a:lnTo>
                  <a:lnTo>
                    <a:pt x="76" y="44"/>
                  </a:lnTo>
                  <a:lnTo>
                    <a:pt x="76" y="44"/>
                  </a:lnTo>
                  <a:lnTo>
                    <a:pt x="96" y="30"/>
                  </a:lnTo>
                  <a:lnTo>
                    <a:pt x="118" y="18"/>
                  </a:lnTo>
                  <a:lnTo>
                    <a:pt x="140" y="10"/>
                  </a:lnTo>
                  <a:lnTo>
                    <a:pt x="164" y="4"/>
                  </a:lnTo>
                  <a:lnTo>
                    <a:pt x="164" y="4"/>
                  </a:lnTo>
                  <a:lnTo>
                    <a:pt x="194" y="0"/>
                  </a:lnTo>
                  <a:lnTo>
                    <a:pt x="194" y="0"/>
                  </a:lnTo>
                  <a:close/>
                  <a:moveTo>
                    <a:pt x="76" y="112"/>
                  </a:moveTo>
                  <a:lnTo>
                    <a:pt x="76" y="112"/>
                  </a:lnTo>
                  <a:lnTo>
                    <a:pt x="76" y="288"/>
                  </a:lnTo>
                  <a:lnTo>
                    <a:pt x="76" y="288"/>
                  </a:lnTo>
                  <a:lnTo>
                    <a:pt x="330" y="288"/>
                  </a:lnTo>
                  <a:lnTo>
                    <a:pt x="330" y="288"/>
                  </a:lnTo>
                  <a:lnTo>
                    <a:pt x="330" y="112"/>
                  </a:lnTo>
                  <a:lnTo>
                    <a:pt x="330" y="112"/>
                  </a:lnTo>
                  <a:lnTo>
                    <a:pt x="76" y="112"/>
                  </a:lnTo>
                  <a:lnTo>
                    <a:pt x="76" y="112"/>
                  </a:lnTo>
                  <a:close/>
                </a:path>
              </a:pathLst>
            </a:custGeom>
            <a:grpFill/>
            <a:ln w="9525">
              <a:noFill/>
              <a:round/>
            </a:ln>
          </p:spPr>
          <p:txBody>
            <a:bodyPr anchor="t" anchorCtr="0" bIns="45720" compatLnSpc="1" lIns="91440" numCol="1" rIns="91440" tIns="45720" vert="horz" wrap="square"/>
            <a:lstStyle/>
            <a:p>
              <a:endParaRPr altLang="en-US" lang="zh-CN"/>
            </a:p>
          </p:txBody>
        </p:sp>
        <p:sp>
          <p:nvSpPr>
            <p:cNvPr id="1790" name="Freeform 18"/>
            <p:cNvSpPr>
              <a:spLocks noEditPoints="1"/>
            </p:cNvSpPr>
            <p:nvPr/>
          </p:nvSpPr>
          <p:spPr bwMode="auto">
            <a:xfrm>
              <a:off x="2220913" y="1181100"/>
              <a:ext cx="352425" cy="228600"/>
            </a:xfrm>
            <a:custGeom>
              <a:cxnLst>
                <a:cxn ang="0">
                  <a:pos x="0" y="0"/>
                </a:cxn>
                <a:cxn ang="0">
                  <a:pos x="160" y="0"/>
                </a:cxn>
                <a:cxn ang="0">
                  <a:pos x="222" y="0"/>
                </a:cxn>
                <a:cxn ang="0">
                  <a:pos x="222" y="76"/>
                </a:cxn>
                <a:cxn ang="0">
                  <a:pos x="222" y="144"/>
                </a:cxn>
                <a:cxn ang="0">
                  <a:pos x="84" y="144"/>
                </a:cxn>
                <a:cxn ang="0">
                  <a:pos x="0" y="144"/>
                </a:cxn>
                <a:cxn ang="0">
                  <a:pos x="0" y="0"/>
                </a:cxn>
                <a:cxn ang="0">
                  <a:pos x="54" y="18"/>
                </a:cxn>
                <a:cxn ang="0">
                  <a:pos x="36" y="28"/>
                </a:cxn>
                <a:cxn ang="0">
                  <a:pos x="32" y="38"/>
                </a:cxn>
                <a:cxn ang="0">
                  <a:pos x="32" y="48"/>
                </a:cxn>
                <a:cxn ang="0">
                  <a:pos x="44" y="62"/>
                </a:cxn>
                <a:cxn ang="0">
                  <a:pos x="52" y="66"/>
                </a:cxn>
                <a:cxn ang="0">
                  <a:pos x="60" y="66"/>
                </a:cxn>
                <a:cxn ang="0">
                  <a:pos x="70" y="62"/>
                </a:cxn>
                <a:cxn ang="0">
                  <a:pos x="76" y="54"/>
                </a:cxn>
                <a:cxn ang="0">
                  <a:pos x="80" y="46"/>
                </a:cxn>
                <a:cxn ang="0">
                  <a:pos x="80" y="38"/>
                </a:cxn>
                <a:cxn ang="0">
                  <a:pos x="68" y="22"/>
                </a:cxn>
                <a:cxn ang="0">
                  <a:pos x="60" y="18"/>
                </a:cxn>
                <a:cxn ang="0">
                  <a:pos x="54" y="18"/>
                </a:cxn>
                <a:cxn ang="0">
                  <a:pos x="142" y="48"/>
                </a:cxn>
                <a:cxn ang="0">
                  <a:pos x="112" y="94"/>
                </a:cxn>
                <a:cxn ang="0">
                  <a:pos x="106" y="92"/>
                </a:cxn>
                <a:cxn ang="0">
                  <a:pos x="80" y="78"/>
                </a:cxn>
                <a:cxn ang="0">
                  <a:pos x="34" y="124"/>
                </a:cxn>
                <a:cxn ang="0">
                  <a:pos x="32" y="126"/>
                </a:cxn>
                <a:cxn ang="0">
                  <a:pos x="190" y="126"/>
                </a:cxn>
                <a:cxn ang="0">
                  <a:pos x="190" y="124"/>
                </a:cxn>
                <a:cxn ang="0">
                  <a:pos x="144" y="46"/>
                </a:cxn>
                <a:cxn ang="0">
                  <a:pos x="142" y="48"/>
                </a:cxn>
              </a:cxnLst>
              <a:rect b="b" l="0" r="r" t="0"/>
              <a:pathLst>
                <a:path h="144" w="221">
                  <a:moveTo>
                    <a:pt x="0" y="0"/>
                  </a:moveTo>
                  <a:lnTo>
                    <a:pt x="0" y="0"/>
                  </a:lnTo>
                  <a:lnTo>
                    <a:pt x="160" y="0"/>
                  </a:lnTo>
                  <a:lnTo>
                    <a:pt x="160" y="0"/>
                  </a:lnTo>
                  <a:lnTo>
                    <a:pt x="222" y="0"/>
                  </a:lnTo>
                  <a:lnTo>
                    <a:pt x="222" y="0"/>
                  </a:lnTo>
                  <a:lnTo>
                    <a:pt x="222" y="76"/>
                  </a:lnTo>
                  <a:lnTo>
                    <a:pt x="222" y="76"/>
                  </a:lnTo>
                  <a:lnTo>
                    <a:pt x="222" y="144"/>
                  </a:lnTo>
                  <a:lnTo>
                    <a:pt x="222" y="144"/>
                  </a:lnTo>
                  <a:lnTo>
                    <a:pt x="84" y="144"/>
                  </a:lnTo>
                  <a:lnTo>
                    <a:pt x="84" y="144"/>
                  </a:lnTo>
                  <a:lnTo>
                    <a:pt x="0" y="144"/>
                  </a:lnTo>
                  <a:lnTo>
                    <a:pt x="0" y="144"/>
                  </a:lnTo>
                  <a:lnTo>
                    <a:pt x="0" y="0"/>
                  </a:lnTo>
                  <a:lnTo>
                    <a:pt x="0" y="0"/>
                  </a:lnTo>
                  <a:close/>
                  <a:moveTo>
                    <a:pt x="54" y="18"/>
                  </a:moveTo>
                  <a:lnTo>
                    <a:pt x="54" y="18"/>
                  </a:lnTo>
                  <a:lnTo>
                    <a:pt x="44" y="22"/>
                  </a:lnTo>
                  <a:lnTo>
                    <a:pt x="36" y="28"/>
                  </a:lnTo>
                  <a:lnTo>
                    <a:pt x="36" y="28"/>
                  </a:lnTo>
                  <a:lnTo>
                    <a:pt x="32" y="38"/>
                  </a:lnTo>
                  <a:lnTo>
                    <a:pt x="32" y="48"/>
                  </a:lnTo>
                  <a:lnTo>
                    <a:pt x="32" y="48"/>
                  </a:lnTo>
                  <a:lnTo>
                    <a:pt x="36" y="56"/>
                  </a:lnTo>
                  <a:lnTo>
                    <a:pt x="44" y="62"/>
                  </a:lnTo>
                  <a:lnTo>
                    <a:pt x="44" y="62"/>
                  </a:lnTo>
                  <a:lnTo>
                    <a:pt x="52" y="66"/>
                  </a:lnTo>
                  <a:lnTo>
                    <a:pt x="60" y="66"/>
                  </a:lnTo>
                  <a:lnTo>
                    <a:pt x="60" y="66"/>
                  </a:lnTo>
                  <a:lnTo>
                    <a:pt x="64" y="64"/>
                  </a:lnTo>
                  <a:lnTo>
                    <a:pt x="70" y="62"/>
                  </a:lnTo>
                  <a:lnTo>
                    <a:pt x="74" y="58"/>
                  </a:lnTo>
                  <a:lnTo>
                    <a:pt x="76" y="54"/>
                  </a:lnTo>
                  <a:lnTo>
                    <a:pt x="76" y="54"/>
                  </a:lnTo>
                  <a:lnTo>
                    <a:pt x="80" y="46"/>
                  </a:lnTo>
                  <a:lnTo>
                    <a:pt x="80" y="38"/>
                  </a:lnTo>
                  <a:lnTo>
                    <a:pt x="80" y="38"/>
                  </a:lnTo>
                  <a:lnTo>
                    <a:pt x="76" y="28"/>
                  </a:lnTo>
                  <a:lnTo>
                    <a:pt x="68" y="22"/>
                  </a:lnTo>
                  <a:lnTo>
                    <a:pt x="68" y="22"/>
                  </a:lnTo>
                  <a:lnTo>
                    <a:pt x="60" y="18"/>
                  </a:lnTo>
                  <a:lnTo>
                    <a:pt x="54" y="18"/>
                  </a:lnTo>
                  <a:lnTo>
                    <a:pt x="54" y="18"/>
                  </a:lnTo>
                  <a:close/>
                  <a:moveTo>
                    <a:pt x="142" y="48"/>
                  </a:moveTo>
                  <a:lnTo>
                    <a:pt x="142" y="48"/>
                  </a:lnTo>
                  <a:lnTo>
                    <a:pt x="112" y="94"/>
                  </a:lnTo>
                  <a:lnTo>
                    <a:pt x="112" y="94"/>
                  </a:lnTo>
                  <a:lnTo>
                    <a:pt x="106" y="92"/>
                  </a:lnTo>
                  <a:lnTo>
                    <a:pt x="106" y="92"/>
                  </a:lnTo>
                  <a:lnTo>
                    <a:pt x="80" y="78"/>
                  </a:lnTo>
                  <a:lnTo>
                    <a:pt x="80" y="78"/>
                  </a:lnTo>
                  <a:lnTo>
                    <a:pt x="34" y="124"/>
                  </a:lnTo>
                  <a:lnTo>
                    <a:pt x="34" y="124"/>
                  </a:lnTo>
                  <a:lnTo>
                    <a:pt x="32" y="126"/>
                  </a:lnTo>
                  <a:lnTo>
                    <a:pt x="32" y="126"/>
                  </a:lnTo>
                  <a:lnTo>
                    <a:pt x="190" y="126"/>
                  </a:lnTo>
                  <a:lnTo>
                    <a:pt x="190" y="126"/>
                  </a:lnTo>
                  <a:lnTo>
                    <a:pt x="190" y="124"/>
                  </a:lnTo>
                  <a:lnTo>
                    <a:pt x="190" y="124"/>
                  </a:lnTo>
                  <a:lnTo>
                    <a:pt x="144" y="46"/>
                  </a:lnTo>
                  <a:lnTo>
                    <a:pt x="144" y="46"/>
                  </a:lnTo>
                  <a:lnTo>
                    <a:pt x="142" y="48"/>
                  </a:lnTo>
                  <a:lnTo>
                    <a:pt x="142" y="48"/>
                  </a:lnTo>
                  <a:close/>
                </a:path>
              </a:pathLst>
            </a:custGeom>
            <a:grpFill/>
            <a:ln w="9525">
              <a:noFill/>
              <a:round/>
            </a:ln>
          </p:spPr>
          <p:txBody>
            <a:bodyPr anchor="t" anchorCtr="0" bIns="45720" compatLnSpc="1" lIns="91440" numCol="1" rIns="91440" tIns="45720" vert="horz" wrap="square"/>
            <a:lstStyle/>
            <a:p>
              <a:endParaRPr altLang="en-US" lang="zh-CN"/>
            </a:p>
          </p:txBody>
        </p:sp>
      </p:grpSp>
      <p:sp>
        <p:nvSpPr>
          <p:cNvPr id="1791" name="文本框 1790"/>
          <p:cNvSpPr txBox="1"/>
          <p:nvPr/>
        </p:nvSpPr>
        <p:spPr>
          <a:xfrm>
            <a:off x="8017335" y="5353498"/>
            <a:ext cx="1621965" cy="274320"/>
          </a:xfrm>
          <a:prstGeom prst="rect">
            <a:avLst/>
          </a:prstGeom>
          <a:noFill/>
        </p:spPr>
        <p:txBody>
          <a:bodyPr rtlCol="0" wrap="square">
            <a:spAutoFit/>
          </a:bodyPr>
          <a:lstStyle/>
          <a:p>
            <a:r>
              <a:rPr altLang="en-US" b="1" lang="zh-CN" smtClean="0" sz="1200">
                <a:solidFill>
                  <a:srgbClr val="157E9F"/>
                </a:solidFill>
                <a:latin charset="-122" pitchFamily="34" typeface="微软雅黑"/>
                <a:ea charset="-122" pitchFamily="34" typeface="微软雅黑"/>
              </a:rPr>
              <a:t>点击此处添加标题</a:t>
            </a:r>
          </a:p>
        </p:txBody>
      </p:sp>
      <p:sp>
        <p:nvSpPr>
          <p:cNvPr id="2" name="矩形 1"/>
          <p:cNvSpPr/>
          <p:nvPr/>
        </p:nvSpPr>
        <p:spPr>
          <a:xfrm>
            <a:off x="761702" y="109554"/>
            <a:ext cx="2494280" cy="731520"/>
          </a:xfrm>
          <a:prstGeom prst="rect">
            <a:avLst/>
          </a:prstGeom>
        </p:spPr>
        <p:txBody>
          <a:bodyPr wrap="none">
            <a:spAutoFit/>
          </a:bodyPr>
          <a:lstStyle/>
          <a:p>
            <a:pPr>
              <a:lnSpc>
                <a:spcPct val="150000"/>
              </a:lnSpc>
            </a:pPr>
            <a:r>
              <a:rPr altLang="zh-CN" lang="en-US" smtClean="0" sz="2800">
                <a:solidFill>
                  <a:srgbClr val="157E9F"/>
                </a:solidFill>
                <a:latin charset="-122" panose="02000000000000000000" pitchFamily="2" typeface="方正清刻本悦宋简体"/>
                <a:ea charset="-122" panose="02000000000000000000" pitchFamily="2" typeface="方正清刻本悦宋简体"/>
              </a:rPr>
              <a:t> 选题背景概述</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dkDnDiag">
          <a:fgClr>
            <a:schemeClr val="bg1">
              <a:lumMod val="95000"/>
            </a:schemeClr>
          </a:fgClr>
          <a:bgClr>
            <a:schemeClr val="bg1"/>
          </a:bgClr>
        </a:pattFill>
        <a:effectLst/>
      </p:bgPr>
    </p:bg>
    <p:spTree>
      <p:nvGrpSpPr>
        <p:cNvPr id="1" name=""/>
        <p:cNvGrpSpPr/>
        <p:nvPr/>
      </p:nvGrpSpPr>
      <p:grpSpPr>
        <a:xfrm>
          <a:off x="0" y="0"/>
          <a:ext cx="0" cy="0"/>
        </a:xfrm>
      </p:grpSpPr>
      <p:sp>
        <p:nvSpPr>
          <p:cNvPr id="1766" name="矩形 1765"/>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algn="t" blurRad="393700" dir="5820000" dist="76200" rotWithShape="0" sx="99000" sy="9900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8" lIns="91436" rIns="91436" rtlCol="0" tIns="45718"/>
          <a:lstStyle/>
          <a:p>
            <a:pPr algn="ctr"/>
            <a:endParaRPr altLang="en-US" lang="zh-CN"/>
          </a:p>
        </p:txBody>
      </p:sp>
      <p:sp>
        <p:nvSpPr>
          <p:cNvPr id="1767" name="圆角矩形 1766"/>
          <p:cNvSpPr/>
          <p:nvPr/>
        </p:nvSpPr>
        <p:spPr>
          <a:xfrm flipV="1" rot="10800000">
            <a:off x="-5664" y="249441"/>
            <a:ext cx="484287" cy="491115"/>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8" lIns="91436" rIns="91436" rtlCol="0" tIns="45718"/>
          <a:lstStyle/>
          <a:p>
            <a:pPr algn="ctr"/>
            <a:r>
              <a:rPr altLang="zh-CN" lang="en-US" sz="3600"/>
              <a:t>1</a:t>
            </a:r>
          </a:p>
        </p:txBody>
      </p:sp>
      <p:sp>
        <p:nvSpPr>
          <p:cNvPr id="1769" name="矩形 1768"/>
          <p:cNvSpPr/>
          <p:nvPr/>
        </p:nvSpPr>
        <p:spPr>
          <a:xfrm>
            <a:off x="3581053" y="322399"/>
            <a:ext cx="3189597" cy="365756"/>
          </a:xfrm>
          <a:prstGeom prst="rect">
            <a:avLst/>
          </a:prstGeom>
        </p:spPr>
        <p:txBody>
          <a:bodyPr bIns="45718" lIns="91436" rIns="91436" tIns="45718" wrap="none">
            <a:spAutoFit/>
          </a:bodyPr>
          <a:lstStyle/>
          <a:p>
            <a:pPr algn="ctr"/>
            <a:r>
              <a:rPr altLang="zh-CN" lang="en-US">
                <a:solidFill>
                  <a:schemeClr val="bg1"/>
                </a:solidFill>
                <a:latin charset="-122" pitchFamily="34" typeface="微软雅黑"/>
                <a:ea charset="-122" pitchFamily="34" typeface="微软雅黑"/>
              </a:rPr>
              <a:t>RESEARCH BACKGROUNDS</a:t>
            </a:r>
          </a:p>
        </p:txBody>
      </p:sp>
      <p:sp>
        <p:nvSpPr>
          <p:cNvPr id="1770" name="圆角矩形 1769"/>
          <p:cNvSpPr/>
          <p:nvPr/>
        </p:nvSpPr>
        <p:spPr>
          <a:xfrm flipV="1" rot="16200000">
            <a:off x="11457520" y="249444"/>
            <a:ext cx="484287" cy="491115"/>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71" name="Freeform 96"/>
          <p:cNvSpPr/>
          <p:nvPr/>
        </p:nvSpPr>
        <p:spPr bwMode="auto">
          <a:xfrm>
            <a:off x="11559368" y="359659"/>
            <a:ext cx="280590" cy="270687"/>
          </a:xfrm>
          <a:custGeom>
            <a:gdLst>
              <a:gd fmla="*/ 184 w 216" name="T0"/>
              <a:gd fmla="*/ 0 h 208" name="T1"/>
              <a:gd fmla="*/ 152 w 216" name="T2"/>
              <a:gd fmla="*/ 32 h 208" name="T3"/>
              <a:gd fmla="*/ 154 w 216" name="T4"/>
              <a:gd fmla="*/ 41 h 208" name="T5"/>
              <a:gd fmla="*/ 60 w 216" name="T6"/>
              <a:gd fmla="*/ 80 h 208" name="T7"/>
              <a:gd fmla="*/ 32 w 216" name="T8"/>
              <a:gd fmla="*/ 64 h 208" name="T9"/>
              <a:gd fmla="*/ 0 w 216" name="T10"/>
              <a:gd fmla="*/ 96 h 208" name="T11"/>
              <a:gd fmla="*/ 32 w 216" name="T12"/>
              <a:gd fmla="*/ 128 h 208" name="T13"/>
              <a:gd fmla="*/ 56 w 216" name="T14"/>
              <a:gd fmla="*/ 118 h 208" name="T15"/>
              <a:gd fmla="*/ 116 w 216" name="T16"/>
              <a:gd fmla="*/ 161 h 208" name="T17"/>
              <a:gd fmla="*/ 112 w 216" name="T18"/>
              <a:gd fmla="*/ 176 h 208" name="T19"/>
              <a:gd fmla="*/ 144 w 216" name="T20"/>
              <a:gd fmla="*/ 208 h 208" name="T21"/>
              <a:gd fmla="*/ 176 w 216" name="T22"/>
              <a:gd fmla="*/ 176 h 208" name="T23"/>
              <a:gd fmla="*/ 144 w 216" name="T24"/>
              <a:gd fmla="*/ 144 h 208" name="T25"/>
              <a:gd fmla="*/ 121 w 216" name="T26"/>
              <a:gd fmla="*/ 154 h 208" name="T27"/>
              <a:gd fmla="*/ 61 w 216" name="T28"/>
              <a:gd fmla="*/ 111 h 208" name="T29"/>
              <a:gd fmla="*/ 64 w 216" name="T30"/>
              <a:gd fmla="*/ 96 h 208" name="T31"/>
              <a:gd fmla="*/ 63 w 216" name="T32"/>
              <a:gd fmla="*/ 87 h 208" name="T33"/>
              <a:gd fmla="*/ 157 w 216" name="T34"/>
              <a:gd fmla="*/ 48 h 208" name="T35"/>
              <a:gd fmla="*/ 184 w 216" name="T36"/>
              <a:gd fmla="*/ 64 h 208" name="T37"/>
              <a:gd fmla="*/ 216 w 216" name="T38"/>
              <a:gd fmla="*/ 32 h 208" name="T39"/>
              <a:gd fmla="*/ 184 w 216" name="T40"/>
              <a:gd fmla="*/ 0 h 20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08" w="216">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anchor="t" anchorCtr="0" bIns="45720" compatLnSpc="1" lIns="91440" numCol="1" rIns="91440" tIns="45720" vert="horz" wrap="square"/>
          <a:lstStyle/>
          <a:p>
            <a:endParaRPr altLang="en-US" lang="zh-CN">
              <a:solidFill>
                <a:srgbClr val="AD1C21"/>
              </a:solidFill>
            </a:endParaRPr>
          </a:p>
        </p:txBody>
      </p:sp>
      <p:sp>
        <p:nvSpPr>
          <p:cNvPr id="2" name="矩形 1"/>
          <p:cNvSpPr/>
          <p:nvPr/>
        </p:nvSpPr>
        <p:spPr>
          <a:xfrm>
            <a:off x="761702" y="109554"/>
            <a:ext cx="2494280" cy="731520"/>
          </a:xfrm>
          <a:prstGeom prst="rect">
            <a:avLst/>
          </a:prstGeom>
        </p:spPr>
        <p:txBody>
          <a:bodyPr wrap="none">
            <a:spAutoFit/>
          </a:bodyPr>
          <a:lstStyle/>
          <a:p>
            <a:pPr>
              <a:lnSpc>
                <a:spcPct val="150000"/>
              </a:lnSpc>
            </a:pPr>
            <a:r>
              <a:rPr altLang="zh-CN" lang="en-US" smtClean="0" sz="2800">
                <a:solidFill>
                  <a:srgbClr val="157E9F"/>
                </a:solidFill>
                <a:latin charset="-122" panose="02000000000000000000" pitchFamily="2" typeface="方正清刻本悦宋简体"/>
                <a:ea charset="-122" panose="02000000000000000000" pitchFamily="2" typeface="方正清刻本悦宋简体"/>
              </a:rPr>
              <a:t> 选题意义概述</a:t>
            </a:r>
          </a:p>
        </p:txBody>
      </p:sp>
      <p:grpSp>
        <p:nvGrpSpPr>
          <p:cNvPr id="3" name="组合 2"/>
          <p:cNvGrpSpPr/>
          <p:nvPr/>
        </p:nvGrpSpPr>
        <p:grpSpPr>
          <a:xfrm>
            <a:off x="1302353" y="2030800"/>
            <a:ext cx="9849619" cy="3789427"/>
            <a:chOff x="1882925" y="2059830"/>
            <a:chExt cx="8487684" cy="3265452"/>
          </a:xfrm>
        </p:grpSpPr>
        <p:sp>
          <p:nvSpPr>
            <p:cNvPr id="27" name="矩形 26"/>
            <p:cNvSpPr/>
            <p:nvPr/>
          </p:nvSpPr>
          <p:spPr>
            <a:xfrm>
              <a:off x="1882925" y="2059830"/>
              <a:ext cx="2127758" cy="1632726"/>
            </a:xfrm>
            <a:prstGeom prst="rect">
              <a:avLst/>
            </a:prstGeom>
            <a:blipFill rotWithShape="1">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a:p>
          </p:txBody>
        </p:sp>
        <p:sp>
          <p:nvSpPr>
            <p:cNvPr id="28" name="矩形 27"/>
            <p:cNvSpPr/>
            <p:nvPr/>
          </p:nvSpPr>
          <p:spPr>
            <a:xfrm>
              <a:off x="6122033" y="2059830"/>
              <a:ext cx="2127758" cy="1632726"/>
            </a:xfrm>
            <a:prstGeom prst="rect">
              <a:avLst/>
            </a:prstGeom>
            <a:blipFill rotWithShape="1">
              <a:blip r:embed="rId3"/>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a:p>
          </p:txBody>
        </p:sp>
        <p:sp>
          <p:nvSpPr>
            <p:cNvPr id="29" name="矩形 28"/>
            <p:cNvSpPr/>
            <p:nvPr/>
          </p:nvSpPr>
          <p:spPr>
            <a:xfrm>
              <a:off x="4005002" y="3692556"/>
              <a:ext cx="2127758" cy="1632726"/>
            </a:xfrm>
            <a:prstGeom prst="rect">
              <a:avLst/>
            </a:prstGeom>
            <a:blipFill rotWithShape="1">
              <a:blip r:embed="rId4"/>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a:p>
          </p:txBody>
        </p:sp>
        <p:sp>
          <p:nvSpPr>
            <p:cNvPr id="30" name="矩形 29"/>
            <p:cNvSpPr/>
            <p:nvPr/>
          </p:nvSpPr>
          <p:spPr>
            <a:xfrm>
              <a:off x="8242851" y="3692556"/>
              <a:ext cx="2127758" cy="1632726"/>
            </a:xfrm>
            <a:prstGeom prst="rect">
              <a:avLst/>
            </a:prstGeom>
            <a:blipFill rotWithShape="1">
              <a:blip r:embed="rId5"/>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a:p>
          </p:txBody>
        </p:sp>
        <p:sp>
          <p:nvSpPr>
            <p:cNvPr id="31" name="矩形 30"/>
            <p:cNvSpPr/>
            <p:nvPr/>
          </p:nvSpPr>
          <p:spPr>
            <a:xfrm>
              <a:off x="1882925" y="3692556"/>
              <a:ext cx="2127758" cy="1632726"/>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4001215" y="2059830"/>
              <a:ext cx="2127758" cy="1632726"/>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矩形 32"/>
            <p:cNvSpPr/>
            <p:nvPr/>
          </p:nvSpPr>
          <p:spPr>
            <a:xfrm>
              <a:off x="6114459" y="3692556"/>
              <a:ext cx="2127758" cy="1632726"/>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矩形 33"/>
            <p:cNvSpPr/>
            <p:nvPr/>
          </p:nvSpPr>
          <p:spPr>
            <a:xfrm>
              <a:off x="8238430" y="2059830"/>
              <a:ext cx="2127758" cy="1632726"/>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TextBox 18"/>
            <p:cNvSpPr txBox="1"/>
            <p:nvPr/>
          </p:nvSpPr>
          <p:spPr>
            <a:xfrm>
              <a:off x="1995120" y="3887540"/>
              <a:ext cx="1904307" cy="1273874"/>
            </a:xfrm>
            <a:prstGeom prst="rect">
              <a:avLst/>
            </a:prstGeom>
            <a:noFill/>
          </p:spPr>
          <p:txBody>
            <a:bodyPr rtlCol="0" wrap="square">
              <a:spAutoFit/>
            </a:bodyPr>
            <a:lstStyle/>
            <a:p>
              <a:pPr algn="ctr" defTabSz="914400">
                <a:lnSpc>
                  <a:spcPct val="130000"/>
                </a:lnSpc>
              </a:pPr>
              <a:r>
                <a:rPr altLang="en-US" lang="zh-CN" sz="1400">
                  <a:solidFill>
                    <a:schemeClr val="bg1"/>
                  </a:solidFill>
                  <a:latin charset="-122" pitchFamily="34" typeface="微软雅黑"/>
                  <a:ea charset="-122" pitchFamily="34" typeface="微软雅黑"/>
                  <a:cs charset="-79" pitchFamily="2" typeface="Levenim MT"/>
                </a:rPr>
                <a:t>标题数字等都可以通过点击和重新输入进行更改，顶部“开始”面板中可以对字体、字号、颜色、行距等进行修改。</a:t>
              </a:r>
            </a:p>
          </p:txBody>
        </p:sp>
        <p:sp>
          <p:nvSpPr>
            <p:cNvPr id="36" name="TextBox 18"/>
            <p:cNvSpPr txBox="1"/>
            <p:nvPr/>
          </p:nvSpPr>
          <p:spPr>
            <a:xfrm>
              <a:off x="4111204" y="2267971"/>
              <a:ext cx="1904307" cy="1273874"/>
            </a:xfrm>
            <a:prstGeom prst="rect">
              <a:avLst/>
            </a:prstGeom>
            <a:noFill/>
          </p:spPr>
          <p:txBody>
            <a:bodyPr rtlCol="0" wrap="square">
              <a:spAutoFit/>
            </a:bodyPr>
            <a:lstStyle/>
            <a:p>
              <a:pPr algn="ctr" defTabSz="914400">
                <a:lnSpc>
                  <a:spcPct val="130000"/>
                </a:lnSpc>
              </a:pPr>
              <a:r>
                <a:rPr altLang="en-US" lang="zh-CN" sz="1400">
                  <a:solidFill>
                    <a:schemeClr val="bg1"/>
                  </a:solidFill>
                  <a:latin charset="-122" pitchFamily="34" typeface="微软雅黑"/>
                  <a:ea charset="-122" pitchFamily="34" typeface="微软雅黑"/>
                  <a:cs charset="-79" pitchFamily="2" typeface="Levenim MT"/>
                </a:rPr>
                <a:t>标题数字等都可以通过点击和重新输入进行更改，顶部“开始”面板中可以对字体、字号、颜色、行距等进行修改。</a:t>
              </a:r>
            </a:p>
          </p:txBody>
        </p:sp>
        <p:sp>
          <p:nvSpPr>
            <p:cNvPr id="37" name="TextBox 18"/>
            <p:cNvSpPr txBox="1"/>
            <p:nvPr/>
          </p:nvSpPr>
          <p:spPr>
            <a:xfrm>
              <a:off x="6220344" y="3887540"/>
              <a:ext cx="1904307" cy="1273874"/>
            </a:xfrm>
            <a:prstGeom prst="rect">
              <a:avLst/>
            </a:prstGeom>
            <a:noFill/>
          </p:spPr>
          <p:txBody>
            <a:bodyPr rtlCol="0" wrap="square">
              <a:spAutoFit/>
            </a:bodyPr>
            <a:lstStyle/>
            <a:p>
              <a:pPr algn="ctr" defTabSz="914400">
                <a:lnSpc>
                  <a:spcPct val="130000"/>
                </a:lnSpc>
              </a:pPr>
              <a:r>
                <a:rPr altLang="en-US" lang="zh-CN" sz="1400">
                  <a:solidFill>
                    <a:schemeClr val="bg1"/>
                  </a:solidFill>
                  <a:latin charset="-122" pitchFamily="34" typeface="微软雅黑"/>
                  <a:ea charset="-122" pitchFamily="34" typeface="微软雅黑"/>
                  <a:cs charset="-79" pitchFamily="2" typeface="Levenim MT"/>
                </a:rPr>
                <a:t>标题数字等都可以通过点击和重新输入进行更改，顶部“开始”面板中可以对字体、字号、颜色、行距等进行修改。</a:t>
              </a:r>
            </a:p>
          </p:txBody>
        </p:sp>
        <p:sp>
          <p:nvSpPr>
            <p:cNvPr id="38" name="TextBox 18"/>
            <p:cNvSpPr txBox="1"/>
            <p:nvPr/>
          </p:nvSpPr>
          <p:spPr>
            <a:xfrm>
              <a:off x="8344632" y="2267971"/>
              <a:ext cx="1904307" cy="1273874"/>
            </a:xfrm>
            <a:prstGeom prst="rect">
              <a:avLst/>
            </a:prstGeom>
            <a:noFill/>
          </p:spPr>
          <p:txBody>
            <a:bodyPr rtlCol="0" wrap="square">
              <a:spAutoFit/>
            </a:bodyPr>
            <a:lstStyle/>
            <a:p>
              <a:pPr algn="ctr" defTabSz="914400">
                <a:lnSpc>
                  <a:spcPct val="130000"/>
                </a:lnSpc>
              </a:pPr>
              <a:r>
                <a:rPr altLang="en-US" lang="zh-CN" sz="1400">
                  <a:solidFill>
                    <a:schemeClr val="bg1"/>
                  </a:solidFill>
                  <a:latin charset="-122" pitchFamily="34" typeface="微软雅黑"/>
                  <a:ea charset="-122" pitchFamily="34" typeface="微软雅黑"/>
                  <a:cs charset="-79" pitchFamily="2" typeface="Levenim MT"/>
                </a:rPr>
                <a:t>标题数字等都可以通过点击和重新输入进行更改，顶部“开始”面板中可以对字体、字号、颜色、行距等进行修改。</a:t>
              </a:r>
            </a:p>
          </p:txBody>
        </p:sp>
      </p:grpSp>
    </p:spTree>
  </p:cSld>
  <p:clrMapOvr>
    <a:masterClrMapping/>
  </p:clrMapOvr>
  <mc:AlternateContent>
    <mc:Choice Requires="p14">
      <p:transition p14:dur="700" spd="med">
        <p:fade/>
      </p:transition>
    </mc:Choice>
    <mc:Fallback>
      <p:transition spd="med">
        <p:fade/>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dkDnDiag">
          <a:fgClr>
            <a:schemeClr val="bg1">
              <a:lumMod val="95000"/>
            </a:schemeClr>
          </a:fgClr>
          <a:bgClr>
            <a:schemeClr val="bg1"/>
          </a:bgClr>
        </a:pattFill>
        <a:effectLst/>
      </p:bgPr>
    </p:bg>
    <p:spTree>
      <p:nvGrpSpPr>
        <p:cNvPr id="1" name=""/>
        <p:cNvGrpSpPr/>
        <p:nvPr/>
      </p:nvGrpSpPr>
      <p:grpSpPr>
        <a:xfrm>
          <a:off x="0" y="0"/>
          <a:ext cx="0" cy="0"/>
        </a:xfrm>
      </p:grpSpPr>
      <p:sp>
        <p:nvSpPr>
          <p:cNvPr id="1766" name="矩形 1765"/>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algn="t" blurRad="393700" dir="5820000" dist="76200" rotWithShape="0" sx="99000" sy="9900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8" lIns="91436" rIns="91436" rtlCol="0" tIns="45718"/>
          <a:lstStyle/>
          <a:p>
            <a:pPr algn="ctr"/>
            <a:endParaRPr altLang="en-US" lang="zh-CN"/>
          </a:p>
        </p:txBody>
      </p:sp>
      <p:sp>
        <p:nvSpPr>
          <p:cNvPr id="1767" name="圆角矩形 1766"/>
          <p:cNvSpPr/>
          <p:nvPr/>
        </p:nvSpPr>
        <p:spPr>
          <a:xfrm flipV="1" rot="10800000">
            <a:off x="-5664" y="249441"/>
            <a:ext cx="484287" cy="491115"/>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8" lIns="91436" rIns="91436" rtlCol="0" tIns="45718"/>
          <a:lstStyle/>
          <a:p>
            <a:pPr algn="ctr"/>
            <a:r>
              <a:rPr altLang="zh-CN" lang="en-US" sz="3600"/>
              <a:t>1</a:t>
            </a:r>
          </a:p>
        </p:txBody>
      </p:sp>
      <p:sp>
        <p:nvSpPr>
          <p:cNvPr id="1769" name="矩形 1768"/>
          <p:cNvSpPr/>
          <p:nvPr/>
        </p:nvSpPr>
        <p:spPr>
          <a:xfrm>
            <a:off x="3581053" y="322399"/>
            <a:ext cx="3189597" cy="365756"/>
          </a:xfrm>
          <a:prstGeom prst="rect">
            <a:avLst/>
          </a:prstGeom>
        </p:spPr>
        <p:txBody>
          <a:bodyPr bIns="45718" lIns="91436" rIns="91436" tIns="45718" wrap="none">
            <a:spAutoFit/>
          </a:bodyPr>
          <a:lstStyle/>
          <a:p>
            <a:pPr algn="ctr"/>
            <a:r>
              <a:rPr altLang="zh-CN" lang="en-US">
                <a:solidFill>
                  <a:schemeClr val="bg1"/>
                </a:solidFill>
                <a:latin charset="-122" pitchFamily="34" typeface="微软雅黑"/>
                <a:ea charset="-122" pitchFamily="34" typeface="微软雅黑"/>
              </a:rPr>
              <a:t>RESEARCH BACKGROUNDS</a:t>
            </a:r>
          </a:p>
        </p:txBody>
      </p:sp>
      <p:sp>
        <p:nvSpPr>
          <p:cNvPr id="1770" name="圆角矩形 1769"/>
          <p:cNvSpPr/>
          <p:nvPr/>
        </p:nvSpPr>
        <p:spPr>
          <a:xfrm flipV="1" rot="16200000">
            <a:off x="11457520" y="249444"/>
            <a:ext cx="484287" cy="491115"/>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71" name="Freeform 96"/>
          <p:cNvSpPr/>
          <p:nvPr/>
        </p:nvSpPr>
        <p:spPr bwMode="auto">
          <a:xfrm>
            <a:off x="11559368" y="359659"/>
            <a:ext cx="280590" cy="270687"/>
          </a:xfrm>
          <a:custGeom>
            <a:gdLst>
              <a:gd fmla="*/ 184 w 216" name="T0"/>
              <a:gd fmla="*/ 0 h 208" name="T1"/>
              <a:gd fmla="*/ 152 w 216" name="T2"/>
              <a:gd fmla="*/ 32 h 208" name="T3"/>
              <a:gd fmla="*/ 154 w 216" name="T4"/>
              <a:gd fmla="*/ 41 h 208" name="T5"/>
              <a:gd fmla="*/ 60 w 216" name="T6"/>
              <a:gd fmla="*/ 80 h 208" name="T7"/>
              <a:gd fmla="*/ 32 w 216" name="T8"/>
              <a:gd fmla="*/ 64 h 208" name="T9"/>
              <a:gd fmla="*/ 0 w 216" name="T10"/>
              <a:gd fmla="*/ 96 h 208" name="T11"/>
              <a:gd fmla="*/ 32 w 216" name="T12"/>
              <a:gd fmla="*/ 128 h 208" name="T13"/>
              <a:gd fmla="*/ 56 w 216" name="T14"/>
              <a:gd fmla="*/ 118 h 208" name="T15"/>
              <a:gd fmla="*/ 116 w 216" name="T16"/>
              <a:gd fmla="*/ 161 h 208" name="T17"/>
              <a:gd fmla="*/ 112 w 216" name="T18"/>
              <a:gd fmla="*/ 176 h 208" name="T19"/>
              <a:gd fmla="*/ 144 w 216" name="T20"/>
              <a:gd fmla="*/ 208 h 208" name="T21"/>
              <a:gd fmla="*/ 176 w 216" name="T22"/>
              <a:gd fmla="*/ 176 h 208" name="T23"/>
              <a:gd fmla="*/ 144 w 216" name="T24"/>
              <a:gd fmla="*/ 144 h 208" name="T25"/>
              <a:gd fmla="*/ 121 w 216" name="T26"/>
              <a:gd fmla="*/ 154 h 208" name="T27"/>
              <a:gd fmla="*/ 61 w 216" name="T28"/>
              <a:gd fmla="*/ 111 h 208" name="T29"/>
              <a:gd fmla="*/ 64 w 216" name="T30"/>
              <a:gd fmla="*/ 96 h 208" name="T31"/>
              <a:gd fmla="*/ 63 w 216" name="T32"/>
              <a:gd fmla="*/ 87 h 208" name="T33"/>
              <a:gd fmla="*/ 157 w 216" name="T34"/>
              <a:gd fmla="*/ 48 h 208" name="T35"/>
              <a:gd fmla="*/ 184 w 216" name="T36"/>
              <a:gd fmla="*/ 64 h 208" name="T37"/>
              <a:gd fmla="*/ 216 w 216" name="T38"/>
              <a:gd fmla="*/ 32 h 208" name="T39"/>
              <a:gd fmla="*/ 184 w 216" name="T40"/>
              <a:gd fmla="*/ 0 h 20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08" w="216">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anchor="t" anchorCtr="0" bIns="45720" compatLnSpc="1" lIns="91440" numCol="1" rIns="91440" tIns="45720" vert="horz" wrap="square"/>
          <a:lstStyle/>
          <a:p>
            <a:endParaRPr altLang="en-US" lang="zh-CN">
              <a:solidFill>
                <a:srgbClr val="AD1C21"/>
              </a:solidFill>
            </a:endParaRPr>
          </a:p>
        </p:txBody>
      </p:sp>
      <p:sp>
        <p:nvSpPr>
          <p:cNvPr id="2" name="矩形 1"/>
          <p:cNvSpPr/>
          <p:nvPr/>
        </p:nvSpPr>
        <p:spPr>
          <a:xfrm>
            <a:off x="633077" y="125666"/>
            <a:ext cx="2849880" cy="731520"/>
          </a:xfrm>
          <a:prstGeom prst="rect">
            <a:avLst/>
          </a:prstGeom>
        </p:spPr>
        <p:txBody>
          <a:bodyPr wrap="none">
            <a:spAutoFit/>
          </a:bodyPr>
          <a:lstStyle/>
          <a:p>
            <a:pPr>
              <a:lnSpc>
                <a:spcPct val="150000"/>
              </a:lnSpc>
            </a:pPr>
            <a:r>
              <a:rPr altLang="zh-CN" lang="en-US" smtClean="0" sz="2800">
                <a:solidFill>
                  <a:srgbClr val="157E9F"/>
                </a:solidFill>
                <a:latin charset="-122" panose="02000000000000000000" pitchFamily="2" typeface="方正清刻本悦宋简体"/>
                <a:ea charset="-122" panose="02000000000000000000" pitchFamily="2" typeface="方正清刻本悦宋简体"/>
              </a:rPr>
              <a:t> 国内外研究现状</a:t>
            </a:r>
          </a:p>
        </p:txBody>
      </p:sp>
      <p:grpSp>
        <p:nvGrpSpPr>
          <p:cNvPr id="21" name="Group 27"/>
          <p:cNvGrpSpPr/>
          <p:nvPr>
            <p:custDataLst>
              <p:tags r:id="rId2"/>
            </p:custDataLst>
          </p:nvPr>
        </p:nvGrpSpPr>
        <p:grpSpPr>
          <a:xfrm>
            <a:off x="5662023" y="2342218"/>
            <a:ext cx="6154608" cy="3799349"/>
            <a:chOff x="1832768" y="1268759"/>
            <a:chExt cx="6240462" cy="3571875"/>
          </a:xfrm>
          <a:solidFill>
            <a:schemeClr val="tx2">
              <a:alpha val="71000"/>
            </a:schemeClr>
          </a:solidFill>
        </p:grpSpPr>
        <p:sp>
          <p:nvSpPr>
            <p:cNvPr id="22" name="Freeform 53"/>
            <p:cNvSpPr>
              <a:spLocks noChangeAspect="1"/>
            </p:cNvSpPr>
            <p:nvPr/>
          </p:nvSpPr>
          <p:spPr bwMode="gray">
            <a:xfrm>
              <a:off x="7279480" y="4464397"/>
              <a:ext cx="63500" cy="68263"/>
            </a:xfrm>
            <a:custGeom>
              <a:cxnLst>
                <a:cxn ang="0">
                  <a:pos x="4" y="4"/>
                </a:cxn>
                <a:cxn ang="0">
                  <a:pos x="20" y="11"/>
                </a:cxn>
                <a:cxn ang="0">
                  <a:pos x="30" y="7"/>
                </a:cxn>
                <a:cxn ang="0">
                  <a:pos x="68" y="32"/>
                </a:cxn>
                <a:cxn ang="0">
                  <a:pos x="105" y="36"/>
                </a:cxn>
                <a:cxn ang="0">
                  <a:pos x="127" y="23"/>
                </a:cxn>
                <a:cxn ang="0">
                  <a:pos x="148" y="22"/>
                </a:cxn>
                <a:cxn ang="0">
                  <a:pos x="165" y="13"/>
                </a:cxn>
                <a:cxn ang="0">
                  <a:pos x="176" y="7"/>
                </a:cxn>
                <a:cxn ang="0">
                  <a:pos x="193" y="22"/>
                </a:cxn>
                <a:cxn ang="0">
                  <a:pos x="198" y="54"/>
                </a:cxn>
                <a:cxn ang="0">
                  <a:pos x="196" y="85"/>
                </a:cxn>
                <a:cxn ang="0">
                  <a:pos x="201" y="109"/>
                </a:cxn>
                <a:cxn ang="0">
                  <a:pos x="198" y="112"/>
                </a:cxn>
                <a:cxn ang="0">
                  <a:pos x="194" y="94"/>
                </a:cxn>
                <a:cxn ang="0">
                  <a:pos x="182" y="119"/>
                </a:cxn>
                <a:cxn ang="0">
                  <a:pos x="177" y="135"/>
                </a:cxn>
                <a:cxn ang="0">
                  <a:pos x="172" y="157"/>
                </a:cxn>
                <a:cxn ang="0">
                  <a:pos x="156" y="155"/>
                </a:cxn>
                <a:cxn ang="0">
                  <a:pos x="154" y="167"/>
                </a:cxn>
                <a:cxn ang="0">
                  <a:pos x="143" y="179"/>
                </a:cxn>
                <a:cxn ang="0">
                  <a:pos x="137" y="184"/>
                </a:cxn>
                <a:cxn ang="0">
                  <a:pos x="127" y="187"/>
                </a:cxn>
                <a:cxn ang="0">
                  <a:pos x="124" y="206"/>
                </a:cxn>
                <a:cxn ang="0">
                  <a:pos x="111" y="216"/>
                </a:cxn>
                <a:cxn ang="0">
                  <a:pos x="99" y="209"/>
                </a:cxn>
                <a:cxn ang="0">
                  <a:pos x="83" y="208"/>
                </a:cxn>
                <a:cxn ang="0">
                  <a:pos x="69" y="201"/>
                </a:cxn>
                <a:cxn ang="0">
                  <a:pos x="80" y="193"/>
                </a:cxn>
                <a:cxn ang="0">
                  <a:pos x="62" y="188"/>
                </a:cxn>
                <a:cxn ang="0">
                  <a:pos x="41" y="157"/>
                </a:cxn>
                <a:cxn ang="0">
                  <a:pos x="25" y="107"/>
                </a:cxn>
                <a:cxn ang="0">
                  <a:pos x="45" y="118"/>
                </a:cxn>
                <a:cxn ang="0">
                  <a:pos x="25" y="92"/>
                </a:cxn>
                <a:cxn ang="0">
                  <a:pos x="2" y="24"/>
                </a:cxn>
              </a:cxnLst>
              <a:rect b="b" l="0" r="r" t="0"/>
              <a:pathLst>
                <a:path h="216" w="201">
                  <a:moveTo>
                    <a:pt x="2" y="0"/>
                  </a:moveTo>
                  <a:lnTo>
                    <a:pt x="4" y="4"/>
                  </a:lnTo>
                  <a:lnTo>
                    <a:pt x="13" y="6"/>
                  </a:lnTo>
                  <a:lnTo>
                    <a:pt x="20" y="11"/>
                  </a:lnTo>
                  <a:lnTo>
                    <a:pt x="26" y="7"/>
                  </a:lnTo>
                  <a:lnTo>
                    <a:pt x="30" y="7"/>
                  </a:lnTo>
                  <a:lnTo>
                    <a:pt x="43" y="13"/>
                  </a:lnTo>
                  <a:lnTo>
                    <a:pt x="68" y="32"/>
                  </a:lnTo>
                  <a:lnTo>
                    <a:pt x="100" y="36"/>
                  </a:lnTo>
                  <a:lnTo>
                    <a:pt x="105" y="36"/>
                  </a:lnTo>
                  <a:lnTo>
                    <a:pt x="116" y="28"/>
                  </a:lnTo>
                  <a:lnTo>
                    <a:pt x="127" y="23"/>
                  </a:lnTo>
                  <a:lnTo>
                    <a:pt x="137" y="24"/>
                  </a:lnTo>
                  <a:lnTo>
                    <a:pt x="148" y="22"/>
                  </a:lnTo>
                  <a:lnTo>
                    <a:pt x="159" y="11"/>
                  </a:lnTo>
                  <a:lnTo>
                    <a:pt x="165" y="13"/>
                  </a:lnTo>
                  <a:lnTo>
                    <a:pt x="172" y="16"/>
                  </a:lnTo>
                  <a:lnTo>
                    <a:pt x="176" y="7"/>
                  </a:lnTo>
                  <a:lnTo>
                    <a:pt x="185" y="11"/>
                  </a:lnTo>
                  <a:lnTo>
                    <a:pt x="193" y="22"/>
                  </a:lnTo>
                  <a:lnTo>
                    <a:pt x="197" y="44"/>
                  </a:lnTo>
                  <a:lnTo>
                    <a:pt x="198" y="54"/>
                  </a:lnTo>
                  <a:lnTo>
                    <a:pt x="196" y="65"/>
                  </a:lnTo>
                  <a:lnTo>
                    <a:pt x="196" y="85"/>
                  </a:lnTo>
                  <a:lnTo>
                    <a:pt x="198" y="103"/>
                  </a:lnTo>
                  <a:lnTo>
                    <a:pt x="201" y="109"/>
                  </a:lnTo>
                  <a:lnTo>
                    <a:pt x="198" y="122"/>
                  </a:lnTo>
                  <a:lnTo>
                    <a:pt x="198" y="112"/>
                  </a:lnTo>
                  <a:lnTo>
                    <a:pt x="197" y="102"/>
                  </a:lnTo>
                  <a:lnTo>
                    <a:pt x="194" y="94"/>
                  </a:lnTo>
                  <a:lnTo>
                    <a:pt x="192" y="101"/>
                  </a:lnTo>
                  <a:lnTo>
                    <a:pt x="182" y="119"/>
                  </a:lnTo>
                  <a:lnTo>
                    <a:pt x="182" y="134"/>
                  </a:lnTo>
                  <a:lnTo>
                    <a:pt x="177" y="135"/>
                  </a:lnTo>
                  <a:lnTo>
                    <a:pt x="177" y="153"/>
                  </a:lnTo>
                  <a:lnTo>
                    <a:pt x="172" y="157"/>
                  </a:lnTo>
                  <a:lnTo>
                    <a:pt x="166" y="157"/>
                  </a:lnTo>
                  <a:lnTo>
                    <a:pt x="156" y="155"/>
                  </a:lnTo>
                  <a:lnTo>
                    <a:pt x="154" y="158"/>
                  </a:lnTo>
                  <a:lnTo>
                    <a:pt x="154" y="167"/>
                  </a:lnTo>
                  <a:lnTo>
                    <a:pt x="150" y="176"/>
                  </a:lnTo>
                  <a:lnTo>
                    <a:pt x="143" y="179"/>
                  </a:lnTo>
                  <a:lnTo>
                    <a:pt x="140" y="190"/>
                  </a:lnTo>
                  <a:lnTo>
                    <a:pt x="137" y="184"/>
                  </a:lnTo>
                  <a:lnTo>
                    <a:pt x="131" y="182"/>
                  </a:lnTo>
                  <a:lnTo>
                    <a:pt x="127" y="187"/>
                  </a:lnTo>
                  <a:lnTo>
                    <a:pt x="124" y="198"/>
                  </a:lnTo>
                  <a:lnTo>
                    <a:pt x="124" y="206"/>
                  </a:lnTo>
                  <a:lnTo>
                    <a:pt x="117" y="215"/>
                  </a:lnTo>
                  <a:lnTo>
                    <a:pt x="111" y="216"/>
                  </a:lnTo>
                  <a:lnTo>
                    <a:pt x="105" y="211"/>
                  </a:lnTo>
                  <a:lnTo>
                    <a:pt x="99" y="209"/>
                  </a:lnTo>
                  <a:lnTo>
                    <a:pt x="94" y="212"/>
                  </a:lnTo>
                  <a:lnTo>
                    <a:pt x="83" y="208"/>
                  </a:lnTo>
                  <a:lnTo>
                    <a:pt x="73" y="208"/>
                  </a:lnTo>
                  <a:lnTo>
                    <a:pt x="69" y="201"/>
                  </a:lnTo>
                  <a:lnTo>
                    <a:pt x="77" y="200"/>
                  </a:lnTo>
                  <a:lnTo>
                    <a:pt x="80" y="193"/>
                  </a:lnTo>
                  <a:lnTo>
                    <a:pt x="70" y="193"/>
                  </a:lnTo>
                  <a:lnTo>
                    <a:pt x="62" y="188"/>
                  </a:lnTo>
                  <a:lnTo>
                    <a:pt x="49" y="165"/>
                  </a:lnTo>
                  <a:lnTo>
                    <a:pt x="41" y="157"/>
                  </a:lnTo>
                  <a:lnTo>
                    <a:pt x="37" y="151"/>
                  </a:lnTo>
                  <a:lnTo>
                    <a:pt x="25" y="107"/>
                  </a:lnTo>
                  <a:lnTo>
                    <a:pt x="37" y="129"/>
                  </a:lnTo>
                  <a:lnTo>
                    <a:pt x="45" y="118"/>
                  </a:lnTo>
                  <a:lnTo>
                    <a:pt x="37" y="113"/>
                  </a:lnTo>
                  <a:lnTo>
                    <a:pt x="25" y="92"/>
                  </a:lnTo>
                  <a:lnTo>
                    <a:pt x="0" y="39"/>
                  </a:lnTo>
                  <a:lnTo>
                    <a:pt x="2" y="24"/>
                  </a:lnTo>
                  <a:lnTo>
                    <a:pt x="2"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3" name="Freeform 54"/>
            <p:cNvSpPr>
              <a:spLocks noChangeAspect="1"/>
            </p:cNvSpPr>
            <p:nvPr/>
          </p:nvSpPr>
          <p:spPr bwMode="gray">
            <a:xfrm>
              <a:off x="6728617" y="3878609"/>
              <a:ext cx="704850" cy="550863"/>
            </a:xfrm>
            <a:custGeom>
              <a:cxnLst>
                <a:cxn ang="0">
                  <a:pos x="80" y="633"/>
                </a:cxn>
                <a:cxn ang="0">
                  <a:pos x="198" y="560"/>
                </a:cxn>
                <a:cxn ang="0">
                  <a:pos x="357" y="522"/>
                </a:cxn>
                <a:cxn ang="0">
                  <a:pos x="497" y="418"/>
                </a:cxn>
                <a:cxn ang="0">
                  <a:pos x="533" y="330"/>
                </a:cxn>
                <a:cxn ang="0">
                  <a:pos x="566" y="326"/>
                </a:cxn>
                <a:cxn ang="0">
                  <a:pos x="634" y="262"/>
                </a:cxn>
                <a:cxn ang="0">
                  <a:pos x="688" y="222"/>
                </a:cxn>
                <a:cxn ang="0">
                  <a:pos x="739" y="187"/>
                </a:cxn>
                <a:cxn ang="0">
                  <a:pos x="818" y="257"/>
                </a:cxn>
                <a:cxn ang="0">
                  <a:pos x="898" y="254"/>
                </a:cxn>
                <a:cxn ang="0">
                  <a:pos x="921" y="160"/>
                </a:cxn>
                <a:cxn ang="0">
                  <a:pos x="974" y="108"/>
                </a:cxn>
                <a:cxn ang="0">
                  <a:pos x="1045" y="48"/>
                </a:cxn>
                <a:cxn ang="0">
                  <a:pos x="1044" y="29"/>
                </a:cxn>
                <a:cxn ang="0">
                  <a:pos x="1116" y="65"/>
                </a:cxn>
                <a:cxn ang="0">
                  <a:pos x="1205" y="90"/>
                </a:cxn>
                <a:cxn ang="0">
                  <a:pos x="1264" y="90"/>
                </a:cxn>
                <a:cxn ang="0">
                  <a:pos x="1279" y="118"/>
                </a:cxn>
                <a:cxn ang="0">
                  <a:pos x="1243" y="165"/>
                </a:cxn>
                <a:cxn ang="0">
                  <a:pos x="1269" y="264"/>
                </a:cxn>
                <a:cxn ang="0">
                  <a:pos x="1384" y="339"/>
                </a:cxn>
                <a:cxn ang="0">
                  <a:pos x="1553" y="270"/>
                </a:cxn>
                <a:cxn ang="0">
                  <a:pos x="1575" y="72"/>
                </a:cxn>
                <a:cxn ang="0">
                  <a:pos x="1623" y="17"/>
                </a:cxn>
                <a:cxn ang="0">
                  <a:pos x="1667" y="171"/>
                </a:cxn>
                <a:cxn ang="0">
                  <a:pos x="1761" y="252"/>
                </a:cxn>
                <a:cxn ang="0">
                  <a:pos x="1806" y="416"/>
                </a:cxn>
                <a:cxn ang="0">
                  <a:pos x="1851" y="485"/>
                </a:cxn>
                <a:cxn ang="0">
                  <a:pos x="1954" y="540"/>
                </a:cxn>
                <a:cxn ang="0">
                  <a:pos x="1994" y="645"/>
                </a:cxn>
                <a:cxn ang="0">
                  <a:pos x="2054" y="661"/>
                </a:cxn>
                <a:cxn ang="0">
                  <a:pos x="2132" y="791"/>
                </a:cxn>
                <a:cxn ang="0">
                  <a:pos x="2191" y="911"/>
                </a:cxn>
                <a:cxn ang="0">
                  <a:pos x="2206" y="1090"/>
                </a:cxn>
                <a:cxn ang="0">
                  <a:pos x="2158" y="1285"/>
                </a:cxn>
                <a:cxn ang="0">
                  <a:pos x="2089" y="1365"/>
                </a:cxn>
                <a:cxn ang="0">
                  <a:pos x="2034" y="1506"/>
                </a:cxn>
                <a:cxn ang="0">
                  <a:pos x="2008" y="1625"/>
                </a:cxn>
                <a:cxn ang="0">
                  <a:pos x="1823" y="1705"/>
                </a:cxn>
                <a:cxn ang="0">
                  <a:pos x="1785" y="1704"/>
                </a:cxn>
                <a:cxn ang="0">
                  <a:pos x="1715" y="1661"/>
                </a:cxn>
                <a:cxn ang="0">
                  <a:pos x="1572" y="1674"/>
                </a:cxn>
                <a:cxn ang="0">
                  <a:pos x="1453" y="1530"/>
                </a:cxn>
                <a:cxn ang="0">
                  <a:pos x="1376" y="1406"/>
                </a:cxn>
                <a:cxn ang="0">
                  <a:pos x="1330" y="1443"/>
                </a:cxn>
                <a:cxn ang="0">
                  <a:pos x="1358" y="1317"/>
                </a:cxn>
                <a:cxn ang="0">
                  <a:pos x="1302" y="1370"/>
                </a:cxn>
                <a:cxn ang="0">
                  <a:pos x="1220" y="1433"/>
                </a:cxn>
                <a:cxn ang="0">
                  <a:pos x="1177" y="1335"/>
                </a:cxn>
                <a:cxn ang="0">
                  <a:pos x="1062" y="1253"/>
                </a:cxn>
                <a:cxn ang="0">
                  <a:pos x="779" y="1270"/>
                </a:cxn>
                <a:cxn ang="0">
                  <a:pos x="587" y="1354"/>
                </a:cxn>
                <a:cxn ang="0">
                  <a:pos x="419" y="1379"/>
                </a:cxn>
                <a:cxn ang="0">
                  <a:pos x="271" y="1452"/>
                </a:cxn>
                <a:cxn ang="0">
                  <a:pos x="130" y="1405"/>
                </a:cxn>
                <a:cxn ang="0">
                  <a:pos x="142" y="1286"/>
                </a:cxn>
                <a:cxn ang="0">
                  <a:pos x="66" y="1024"/>
                </a:cxn>
                <a:cxn ang="0">
                  <a:pos x="12" y="897"/>
                </a:cxn>
                <a:cxn ang="0">
                  <a:pos x="35" y="884"/>
                </a:cxn>
                <a:cxn ang="0">
                  <a:pos x="8" y="758"/>
                </a:cxn>
              </a:cxnLst>
              <a:rect b="b" l="0" r="r" t="0"/>
              <a:pathLst>
                <a:path h="1735" w="2217">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4" name="Freeform 55"/>
            <p:cNvSpPr>
              <a:spLocks noChangeAspect="1"/>
            </p:cNvSpPr>
            <p:nvPr/>
          </p:nvSpPr>
          <p:spPr bwMode="gray">
            <a:xfrm>
              <a:off x="7657305" y="4462809"/>
              <a:ext cx="134938" cy="146050"/>
            </a:xfrm>
            <a:custGeom>
              <a:cxnLst>
                <a:cxn ang="0">
                  <a:pos x="319" y="16"/>
                </a:cxn>
                <a:cxn ang="0">
                  <a:pos x="337" y="0"/>
                </a:cxn>
                <a:cxn ang="0">
                  <a:pos x="349" y="22"/>
                </a:cxn>
                <a:cxn ang="0">
                  <a:pos x="362" y="51"/>
                </a:cxn>
                <a:cxn ang="0">
                  <a:pos x="391" y="35"/>
                </a:cxn>
                <a:cxn ang="0">
                  <a:pos x="402" y="35"/>
                </a:cxn>
                <a:cxn ang="0">
                  <a:pos x="411" y="47"/>
                </a:cxn>
                <a:cxn ang="0">
                  <a:pos x="423" y="40"/>
                </a:cxn>
                <a:cxn ang="0">
                  <a:pos x="417" y="68"/>
                </a:cxn>
                <a:cxn ang="0">
                  <a:pos x="411" y="114"/>
                </a:cxn>
                <a:cxn ang="0">
                  <a:pos x="387" y="141"/>
                </a:cxn>
                <a:cxn ang="0">
                  <a:pos x="362" y="180"/>
                </a:cxn>
                <a:cxn ang="0">
                  <a:pos x="342" y="228"/>
                </a:cxn>
                <a:cxn ang="0">
                  <a:pos x="360" y="246"/>
                </a:cxn>
                <a:cxn ang="0">
                  <a:pos x="326" y="235"/>
                </a:cxn>
                <a:cxn ang="0">
                  <a:pos x="316" y="244"/>
                </a:cxn>
                <a:cxn ang="0">
                  <a:pos x="287" y="262"/>
                </a:cxn>
                <a:cxn ang="0">
                  <a:pos x="274" y="265"/>
                </a:cxn>
                <a:cxn ang="0">
                  <a:pos x="262" y="320"/>
                </a:cxn>
                <a:cxn ang="0">
                  <a:pos x="245" y="361"/>
                </a:cxn>
                <a:cxn ang="0">
                  <a:pos x="231" y="390"/>
                </a:cxn>
                <a:cxn ang="0">
                  <a:pos x="230" y="410"/>
                </a:cxn>
                <a:cxn ang="0">
                  <a:pos x="190" y="434"/>
                </a:cxn>
                <a:cxn ang="0">
                  <a:pos x="177" y="449"/>
                </a:cxn>
                <a:cxn ang="0">
                  <a:pos x="138" y="463"/>
                </a:cxn>
                <a:cxn ang="0">
                  <a:pos x="120" y="454"/>
                </a:cxn>
                <a:cxn ang="0">
                  <a:pos x="104" y="454"/>
                </a:cxn>
                <a:cxn ang="0">
                  <a:pos x="91" y="441"/>
                </a:cxn>
                <a:cxn ang="0">
                  <a:pos x="55" y="421"/>
                </a:cxn>
                <a:cxn ang="0">
                  <a:pos x="12" y="422"/>
                </a:cxn>
                <a:cxn ang="0">
                  <a:pos x="13" y="413"/>
                </a:cxn>
                <a:cxn ang="0">
                  <a:pos x="9" y="405"/>
                </a:cxn>
                <a:cxn ang="0">
                  <a:pos x="16" y="391"/>
                </a:cxn>
                <a:cxn ang="0">
                  <a:pos x="24" y="379"/>
                </a:cxn>
                <a:cxn ang="0">
                  <a:pos x="15" y="366"/>
                </a:cxn>
                <a:cxn ang="0">
                  <a:pos x="21" y="353"/>
                </a:cxn>
                <a:cxn ang="0">
                  <a:pos x="37" y="356"/>
                </a:cxn>
                <a:cxn ang="0">
                  <a:pos x="31" y="347"/>
                </a:cxn>
                <a:cxn ang="0">
                  <a:pos x="47" y="325"/>
                </a:cxn>
                <a:cxn ang="0">
                  <a:pos x="56" y="329"/>
                </a:cxn>
                <a:cxn ang="0">
                  <a:pos x="61" y="304"/>
                </a:cxn>
                <a:cxn ang="0">
                  <a:pos x="82" y="278"/>
                </a:cxn>
                <a:cxn ang="0">
                  <a:pos x="102" y="255"/>
                </a:cxn>
                <a:cxn ang="0">
                  <a:pos x="133" y="249"/>
                </a:cxn>
                <a:cxn ang="0">
                  <a:pos x="187" y="208"/>
                </a:cxn>
                <a:cxn ang="0">
                  <a:pos x="219" y="178"/>
                </a:cxn>
                <a:cxn ang="0">
                  <a:pos x="256" y="144"/>
                </a:cxn>
                <a:cxn ang="0">
                  <a:pos x="288" y="81"/>
                </a:cxn>
                <a:cxn ang="0">
                  <a:pos x="308" y="34"/>
                </a:cxn>
              </a:cxnLst>
              <a:rect b="b" l="0" r="r" t="0"/>
              <a:pathLst>
                <a:path h="462" w="423">
                  <a:moveTo>
                    <a:pt x="308" y="34"/>
                  </a:moveTo>
                  <a:lnTo>
                    <a:pt x="310" y="35"/>
                  </a:lnTo>
                  <a:lnTo>
                    <a:pt x="311" y="20"/>
                  </a:lnTo>
                  <a:lnTo>
                    <a:pt x="319" y="16"/>
                  </a:lnTo>
                  <a:lnTo>
                    <a:pt x="327" y="6"/>
                  </a:lnTo>
                  <a:lnTo>
                    <a:pt x="331" y="6"/>
                  </a:lnTo>
                  <a:lnTo>
                    <a:pt x="333" y="2"/>
                  </a:lnTo>
                  <a:lnTo>
                    <a:pt x="337" y="0"/>
                  </a:lnTo>
                  <a:lnTo>
                    <a:pt x="340" y="3"/>
                  </a:lnTo>
                  <a:lnTo>
                    <a:pt x="340" y="14"/>
                  </a:lnTo>
                  <a:lnTo>
                    <a:pt x="343" y="20"/>
                  </a:lnTo>
                  <a:lnTo>
                    <a:pt x="349" y="22"/>
                  </a:lnTo>
                  <a:lnTo>
                    <a:pt x="354" y="22"/>
                  </a:lnTo>
                  <a:lnTo>
                    <a:pt x="358" y="28"/>
                  </a:lnTo>
                  <a:lnTo>
                    <a:pt x="358" y="45"/>
                  </a:lnTo>
                  <a:lnTo>
                    <a:pt x="362" y="51"/>
                  </a:lnTo>
                  <a:lnTo>
                    <a:pt x="368" y="55"/>
                  </a:lnTo>
                  <a:lnTo>
                    <a:pt x="381" y="44"/>
                  </a:lnTo>
                  <a:lnTo>
                    <a:pt x="387" y="41"/>
                  </a:lnTo>
                  <a:lnTo>
                    <a:pt x="391" y="35"/>
                  </a:lnTo>
                  <a:lnTo>
                    <a:pt x="401" y="29"/>
                  </a:lnTo>
                  <a:lnTo>
                    <a:pt x="406" y="28"/>
                  </a:lnTo>
                  <a:lnTo>
                    <a:pt x="407" y="29"/>
                  </a:lnTo>
                  <a:lnTo>
                    <a:pt x="402" y="35"/>
                  </a:lnTo>
                  <a:lnTo>
                    <a:pt x="403" y="36"/>
                  </a:lnTo>
                  <a:lnTo>
                    <a:pt x="405" y="44"/>
                  </a:lnTo>
                  <a:lnTo>
                    <a:pt x="401" y="54"/>
                  </a:lnTo>
                  <a:lnTo>
                    <a:pt x="411" y="47"/>
                  </a:lnTo>
                  <a:lnTo>
                    <a:pt x="408" y="43"/>
                  </a:lnTo>
                  <a:lnTo>
                    <a:pt x="413" y="34"/>
                  </a:lnTo>
                  <a:lnTo>
                    <a:pt x="418" y="33"/>
                  </a:lnTo>
                  <a:lnTo>
                    <a:pt x="423" y="40"/>
                  </a:lnTo>
                  <a:lnTo>
                    <a:pt x="414" y="51"/>
                  </a:lnTo>
                  <a:lnTo>
                    <a:pt x="418" y="51"/>
                  </a:lnTo>
                  <a:lnTo>
                    <a:pt x="422" y="57"/>
                  </a:lnTo>
                  <a:lnTo>
                    <a:pt x="417" y="68"/>
                  </a:lnTo>
                  <a:lnTo>
                    <a:pt x="424" y="87"/>
                  </a:lnTo>
                  <a:lnTo>
                    <a:pt x="422" y="93"/>
                  </a:lnTo>
                  <a:lnTo>
                    <a:pt x="413" y="106"/>
                  </a:lnTo>
                  <a:lnTo>
                    <a:pt x="411" y="114"/>
                  </a:lnTo>
                  <a:lnTo>
                    <a:pt x="405" y="124"/>
                  </a:lnTo>
                  <a:lnTo>
                    <a:pt x="398" y="125"/>
                  </a:lnTo>
                  <a:lnTo>
                    <a:pt x="397" y="129"/>
                  </a:lnTo>
                  <a:lnTo>
                    <a:pt x="387" y="141"/>
                  </a:lnTo>
                  <a:lnTo>
                    <a:pt x="375" y="168"/>
                  </a:lnTo>
                  <a:lnTo>
                    <a:pt x="369" y="174"/>
                  </a:lnTo>
                  <a:lnTo>
                    <a:pt x="365" y="175"/>
                  </a:lnTo>
                  <a:lnTo>
                    <a:pt x="362" y="180"/>
                  </a:lnTo>
                  <a:lnTo>
                    <a:pt x="349" y="189"/>
                  </a:lnTo>
                  <a:lnTo>
                    <a:pt x="347" y="192"/>
                  </a:lnTo>
                  <a:lnTo>
                    <a:pt x="344" y="217"/>
                  </a:lnTo>
                  <a:lnTo>
                    <a:pt x="342" y="228"/>
                  </a:lnTo>
                  <a:lnTo>
                    <a:pt x="352" y="230"/>
                  </a:lnTo>
                  <a:lnTo>
                    <a:pt x="359" y="234"/>
                  </a:lnTo>
                  <a:lnTo>
                    <a:pt x="362" y="243"/>
                  </a:lnTo>
                  <a:lnTo>
                    <a:pt x="360" y="246"/>
                  </a:lnTo>
                  <a:lnTo>
                    <a:pt x="356" y="240"/>
                  </a:lnTo>
                  <a:lnTo>
                    <a:pt x="354" y="246"/>
                  </a:lnTo>
                  <a:lnTo>
                    <a:pt x="333" y="239"/>
                  </a:lnTo>
                  <a:lnTo>
                    <a:pt x="326" y="235"/>
                  </a:lnTo>
                  <a:lnTo>
                    <a:pt x="324" y="237"/>
                  </a:lnTo>
                  <a:lnTo>
                    <a:pt x="324" y="244"/>
                  </a:lnTo>
                  <a:lnTo>
                    <a:pt x="320" y="248"/>
                  </a:lnTo>
                  <a:lnTo>
                    <a:pt x="316" y="244"/>
                  </a:lnTo>
                  <a:lnTo>
                    <a:pt x="313" y="243"/>
                  </a:lnTo>
                  <a:lnTo>
                    <a:pt x="310" y="249"/>
                  </a:lnTo>
                  <a:lnTo>
                    <a:pt x="295" y="256"/>
                  </a:lnTo>
                  <a:lnTo>
                    <a:pt x="287" y="262"/>
                  </a:lnTo>
                  <a:lnTo>
                    <a:pt x="282" y="262"/>
                  </a:lnTo>
                  <a:lnTo>
                    <a:pt x="279" y="256"/>
                  </a:lnTo>
                  <a:lnTo>
                    <a:pt x="274" y="256"/>
                  </a:lnTo>
                  <a:lnTo>
                    <a:pt x="274" y="265"/>
                  </a:lnTo>
                  <a:lnTo>
                    <a:pt x="272" y="277"/>
                  </a:lnTo>
                  <a:lnTo>
                    <a:pt x="265" y="289"/>
                  </a:lnTo>
                  <a:lnTo>
                    <a:pt x="263" y="302"/>
                  </a:lnTo>
                  <a:lnTo>
                    <a:pt x="262" y="320"/>
                  </a:lnTo>
                  <a:lnTo>
                    <a:pt x="256" y="324"/>
                  </a:lnTo>
                  <a:lnTo>
                    <a:pt x="257" y="336"/>
                  </a:lnTo>
                  <a:lnTo>
                    <a:pt x="247" y="347"/>
                  </a:lnTo>
                  <a:lnTo>
                    <a:pt x="245" y="361"/>
                  </a:lnTo>
                  <a:lnTo>
                    <a:pt x="245" y="369"/>
                  </a:lnTo>
                  <a:lnTo>
                    <a:pt x="239" y="379"/>
                  </a:lnTo>
                  <a:lnTo>
                    <a:pt x="233" y="385"/>
                  </a:lnTo>
                  <a:lnTo>
                    <a:pt x="231" y="390"/>
                  </a:lnTo>
                  <a:lnTo>
                    <a:pt x="231" y="398"/>
                  </a:lnTo>
                  <a:lnTo>
                    <a:pt x="228" y="401"/>
                  </a:lnTo>
                  <a:lnTo>
                    <a:pt x="233" y="402"/>
                  </a:lnTo>
                  <a:lnTo>
                    <a:pt x="230" y="410"/>
                  </a:lnTo>
                  <a:lnTo>
                    <a:pt x="223" y="409"/>
                  </a:lnTo>
                  <a:lnTo>
                    <a:pt x="214" y="415"/>
                  </a:lnTo>
                  <a:lnTo>
                    <a:pt x="204" y="428"/>
                  </a:lnTo>
                  <a:lnTo>
                    <a:pt x="190" y="434"/>
                  </a:lnTo>
                  <a:lnTo>
                    <a:pt x="185" y="437"/>
                  </a:lnTo>
                  <a:lnTo>
                    <a:pt x="185" y="441"/>
                  </a:lnTo>
                  <a:lnTo>
                    <a:pt x="180" y="443"/>
                  </a:lnTo>
                  <a:lnTo>
                    <a:pt x="177" y="449"/>
                  </a:lnTo>
                  <a:lnTo>
                    <a:pt x="172" y="453"/>
                  </a:lnTo>
                  <a:lnTo>
                    <a:pt x="153" y="459"/>
                  </a:lnTo>
                  <a:lnTo>
                    <a:pt x="149" y="459"/>
                  </a:lnTo>
                  <a:lnTo>
                    <a:pt x="138" y="463"/>
                  </a:lnTo>
                  <a:lnTo>
                    <a:pt x="132" y="459"/>
                  </a:lnTo>
                  <a:lnTo>
                    <a:pt x="129" y="452"/>
                  </a:lnTo>
                  <a:lnTo>
                    <a:pt x="126" y="450"/>
                  </a:lnTo>
                  <a:lnTo>
                    <a:pt x="120" y="454"/>
                  </a:lnTo>
                  <a:lnTo>
                    <a:pt x="114" y="455"/>
                  </a:lnTo>
                  <a:lnTo>
                    <a:pt x="110" y="454"/>
                  </a:lnTo>
                  <a:lnTo>
                    <a:pt x="110" y="453"/>
                  </a:lnTo>
                  <a:lnTo>
                    <a:pt x="104" y="454"/>
                  </a:lnTo>
                  <a:lnTo>
                    <a:pt x="102" y="449"/>
                  </a:lnTo>
                  <a:lnTo>
                    <a:pt x="102" y="443"/>
                  </a:lnTo>
                  <a:lnTo>
                    <a:pt x="98" y="444"/>
                  </a:lnTo>
                  <a:lnTo>
                    <a:pt x="91" y="441"/>
                  </a:lnTo>
                  <a:lnTo>
                    <a:pt x="73" y="439"/>
                  </a:lnTo>
                  <a:lnTo>
                    <a:pt x="69" y="427"/>
                  </a:lnTo>
                  <a:lnTo>
                    <a:pt x="64" y="422"/>
                  </a:lnTo>
                  <a:lnTo>
                    <a:pt x="55" y="421"/>
                  </a:lnTo>
                  <a:lnTo>
                    <a:pt x="47" y="428"/>
                  </a:lnTo>
                  <a:lnTo>
                    <a:pt x="39" y="429"/>
                  </a:lnTo>
                  <a:lnTo>
                    <a:pt x="18" y="427"/>
                  </a:lnTo>
                  <a:lnTo>
                    <a:pt x="12" y="422"/>
                  </a:lnTo>
                  <a:lnTo>
                    <a:pt x="15" y="415"/>
                  </a:lnTo>
                  <a:lnTo>
                    <a:pt x="20" y="409"/>
                  </a:lnTo>
                  <a:lnTo>
                    <a:pt x="24" y="402"/>
                  </a:lnTo>
                  <a:lnTo>
                    <a:pt x="13" y="413"/>
                  </a:lnTo>
                  <a:lnTo>
                    <a:pt x="9" y="413"/>
                  </a:lnTo>
                  <a:lnTo>
                    <a:pt x="14" y="402"/>
                  </a:lnTo>
                  <a:lnTo>
                    <a:pt x="14" y="401"/>
                  </a:lnTo>
                  <a:lnTo>
                    <a:pt x="9" y="405"/>
                  </a:lnTo>
                  <a:lnTo>
                    <a:pt x="3" y="406"/>
                  </a:lnTo>
                  <a:lnTo>
                    <a:pt x="0" y="400"/>
                  </a:lnTo>
                  <a:lnTo>
                    <a:pt x="4" y="395"/>
                  </a:lnTo>
                  <a:lnTo>
                    <a:pt x="16" y="391"/>
                  </a:lnTo>
                  <a:lnTo>
                    <a:pt x="24" y="385"/>
                  </a:lnTo>
                  <a:lnTo>
                    <a:pt x="21" y="385"/>
                  </a:lnTo>
                  <a:lnTo>
                    <a:pt x="19" y="383"/>
                  </a:lnTo>
                  <a:lnTo>
                    <a:pt x="24" y="379"/>
                  </a:lnTo>
                  <a:lnTo>
                    <a:pt x="26" y="373"/>
                  </a:lnTo>
                  <a:lnTo>
                    <a:pt x="21" y="373"/>
                  </a:lnTo>
                  <a:lnTo>
                    <a:pt x="16" y="372"/>
                  </a:lnTo>
                  <a:lnTo>
                    <a:pt x="15" y="366"/>
                  </a:lnTo>
                  <a:lnTo>
                    <a:pt x="21" y="366"/>
                  </a:lnTo>
                  <a:lnTo>
                    <a:pt x="25" y="361"/>
                  </a:lnTo>
                  <a:lnTo>
                    <a:pt x="21" y="358"/>
                  </a:lnTo>
                  <a:lnTo>
                    <a:pt x="21" y="353"/>
                  </a:lnTo>
                  <a:lnTo>
                    <a:pt x="26" y="353"/>
                  </a:lnTo>
                  <a:lnTo>
                    <a:pt x="29" y="357"/>
                  </a:lnTo>
                  <a:lnTo>
                    <a:pt x="34" y="355"/>
                  </a:lnTo>
                  <a:lnTo>
                    <a:pt x="37" y="356"/>
                  </a:lnTo>
                  <a:lnTo>
                    <a:pt x="40" y="353"/>
                  </a:lnTo>
                  <a:lnTo>
                    <a:pt x="40" y="351"/>
                  </a:lnTo>
                  <a:lnTo>
                    <a:pt x="35" y="351"/>
                  </a:lnTo>
                  <a:lnTo>
                    <a:pt x="31" y="347"/>
                  </a:lnTo>
                  <a:lnTo>
                    <a:pt x="35" y="329"/>
                  </a:lnTo>
                  <a:lnTo>
                    <a:pt x="42" y="323"/>
                  </a:lnTo>
                  <a:lnTo>
                    <a:pt x="45" y="321"/>
                  </a:lnTo>
                  <a:lnTo>
                    <a:pt x="47" y="325"/>
                  </a:lnTo>
                  <a:lnTo>
                    <a:pt x="48" y="331"/>
                  </a:lnTo>
                  <a:lnTo>
                    <a:pt x="51" y="332"/>
                  </a:lnTo>
                  <a:lnTo>
                    <a:pt x="53" y="332"/>
                  </a:lnTo>
                  <a:lnTo>
                    <a:pt x="56" y="329"/>
                  </a:lnTo>
                  <a:lnTo>
                    <a:pt x="53" y="319"/>
                  </a:lnTo>
                  <a:lnTo>
                    <a:pt x="55" y="315"/>
                  </a:lnTo>
                  <a:lnTo>
                    <a:pt x="58" y="314"/>
                  </a:lnTo>
                  <a:lnTo>
                    <a:pt x="61" y="304"/>
                  </a:lnTo>
                  <a:lnTo>
                    <a:pt x="69" y="302"/>
                  </a:lnTo>
                  <a:lnTo>
                    <a:pt x="75" y="296"/>
                  </a:lnTo>
                  <a:lnTo>
                    <a:pt x="77" y="286"/>
                  </a:lnTo>
                  <a:lnTo>
                    <a:pt x="82" y="278"/>
                  </a:lnTo>
                  <a:lnTo>
                    <a:pt x="89" y="275"/>
                  </a:lnTo>
                  <a:lnTo>
                    <a:pt x="93" y="260"/>
                  </a:lnTo>
                  <a:lnTo>
                    <a:pt x="96" y="260"/>
                  </a:lnTo>
                  <a:lnTo>
                    <a:pt x="102" y="255"/>
                  </a:lnTo>
                  <a:lnTo>
                    <a:pt x="109" y="255"/>
                  </a:lnTo>
                  <a:lnTo>
                    <a:pt x="116" y="251"/>
                  </a:lnTo>
                  <a:lnTo>
                    <a:pt x="123" y="251"/>
                  </a:lnTo>
                  <a:lnTo>
                    <a:pt x="133" y="249"/>
                  </a:lnTo>
                  <a:lnTo>
                    <a:pt x="141" y="244"/>
                  </a:lnTo>
                  <a:lnTo>
                    <a:pt x="154" y="232"/>
                  </a:lnTo>
                  <a:lnTo>
                    <a:pt x="169" y="223"/>
                  </a:lnTo>
                  <a:lnTo>
                    <a:pt x="187" y="208"/>
                  </a:lnTo>
                  <a:lnTo>
                    <a:pt x="201" y="200"/>
                  </a:lnTo>
                  <a:lnTo>
                    <a:pt x="202" y="191"/>
                  </a:lnTo>
                  <a:lnTo>
                    <a:pt x="213" y="181"/>
                  </a:lnTo>
                  <a:lnTo>
                    <a:pt x="219" y="178"/>
                  </a:lnTo>
                  <a:lnTo>
                    <a:pt x="225" y="178"/>
                  </a:lnTo>
                  <a:lnTo>
                    <a:pt x="235" y="170"/>
                  </a:lnTo>
                  <a:lnTo>
                    <a:pt x="241" y="164"/>
                  </a:lnTo>
                  <a:lnTo>
                    <a:pt x="256" y="144"/>
                  </a:lnTo>
                  <a:lnTo>
                    <a:pt x="261" y="126"/>
                  </a:lnTo>
                  <a:lnTo>
                    <a:pt x="265" y="105"/>
                  </a:lnTo>
                  <a:lnTo>
                    <a:pt x="270" y="93"/>
                  </a:lnTo>
                  <a:lnTo>
                    <a:pt x="288" y="81"/>
                  </a:lnTo>
                  <a:lnTo>
                    <a:pt x="294" y="78"/>
                  </a:lnTo>
                  <a:lnTo>
                    <a:pt x="298" y="72"/>
                  </a:lnTo>
                  <a:lnTo>
                    <a:pt x="304" y="60"/>
                  </a:lnTo>
                  <a:lnTo>
                    <a:pt x="308" y="34"/>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5" name="Freeform 56"/>
            <p:cNvSpPr>
              <a:spLocks noChangeAspect="1"/>
            </p:cNvSpPr>
            <p:nvPr/>
          </p:nvSpPr>
          <p:spPr bwMode="gray">
            <a:xfrm>
              <a:off x="7765255" y="4327872"/>
              <a:ext cx="100013" cy="157163"/>
            </a:xfrm>
            <a:custGeom>
              <a:cxnLst>
                <a:cxn ang="0">
                  <a:pos x="128" y="441"/>
                </a:cxn>
                <a:cxn ang="0">
                  <a:pos x="139" y="398"/>
                </a:cxn>
                <a:cxn ang="0">
                  <a:pos x="97" y="366"/>
                </a:cxn>
                <a:cxn ang="0">
                  <a:pos x="59" y="325"/>
                </a:cxn>
                <a:cxn ang="0">
                  <a:pos x="100" y="296"/>
                </a:cxn>
                <a:cxn ang="0">
                  <a:pos x="115" y="250"/>
                </a:cxn>
                <a:cxn ang="0">
                  <a:pos x="120" y="224"/>
                </a:cxn>
                <a:cxn ang="0">
                  <a:pos x="113" y="198"/>
                </a:cxn>
                <a:cxn ang="0">
                  <a:pos x="112" y="178"/>
                </a:cxn>
                <a:cxn ang="0">
                  <a:pos x="97" y="172"/>
                </a:cxn>
                <a:cxn ang="0">
                  <a:pos x="91" y="145"/>
                </a:cxn>
                <a:cxn ang="0">
                  <a:pos x="86" y="127"/>
                </a:cxn>
                <a:cxn ang="0">
                  <a:pos x="73" y="117"/>
                </a:cxn>
                <a:cxn ang="0">
                  <a:pos x="43" y="85"/>
                </a:cxn>
                <a:cxn ang="0">
                  <a:pos x="45" y="59"/>
                </a:cxn>
                <a:cxn ang="0">
                  <a:pos x="26" y="59"/>
                </a:cxn>
                <a:cxn ang="0">
                  <a:pos x="7" y="14"/>
                </a:cxn>
                <a:cxn ang="0">
                  <a:pos x="10" y="0"/>
                </a:cxn>
                <a:cxn ang="0">
                  <a:pos x="19" y="28"/>
                </a:cxn>
                <a:cxn ang="0">
                  <a:pos x="35" y="30"/>
                </a:cxn>
                <a:cxn ang="0">
                  <a:pos x="59" y="41"/>
                </a:cxn>
                <a:cxn ang="0">
                  <a:pos x="78" y="59"/>
                </a:cxn>
                <a:cxn ang="0">
                  <a:pos x="87" y="70"/>
                </a:cxn>
                <a:cxn ang="0">
                  <a:pos x="100" y="96"/>
                </a:cxn>
                <a:cxn ang="0">
                  <a:pos x="86" y="96"/>
                </a:cxn>
                <a:cxn ang="0">
                  <a:pos x="96" y="107"/>
                </a:cxn>
                <a:cxn ang="0">
                  <a:pos x="110" y="140"/>
                </a:cxn>
                <a:cxn ang="0">
                  <a:pos x="109" y="159"/>
                </a:cxn>
                <a:cxn ang="0">
                  <a:pos x="116" y="170"/>
                </a:cxn>
                <a:cxn ang="0">
                  <a:pos x="136" y="169"/>
                </a:cxn>
                <a:cxn ang="0">
                  <a:pos x="151" y="182"/>
                </a:cxn>
                <a:cxn ang="0">
                  <a:pos x="147" y="141"/>
                </a:cxn>
                <a:cxn ang="0">
                  <a:pos x="167" y="162"/>
                </a:cxn>
                <a:cxn ang="0">
                  <a:pos x="169" y="192"/>
                </a:cxn>
                <a:cxn ang="0">
                  <a:pos x="185" y="219"/>
                </a:cxn>
                <a:cxn ang="0">
                  <a:pos x="239" y="240"/>
                </a:cxn>
                <a:cxn ang="0">
                  <a:pos x="266" y="224"/>
                </a:cxn>
                <a:cxn ang="0">
                  <a:pos x="286" y="210"/>
                </a:cxn>
                <a:cxn ang="0">
                  <a:pos x="313" y="231"/>
                </a:cxn>
                <a:cxn ang="0">
                  <a:pos x="307" y="272"/>
                </a:cxn>
                <a:cxn ang="0">
                  <a:pos x="286" y="304"/>
                </a:cxn>
                <a:cxn ang="0">
                  <a:pos x="287" y="321"/>
                </a:cxn>
                <a:cxn ang="0">
                  <a:pos x="269" y="315"/>
                </a:cxn>
                <a:cxn ang="0">
                  <a:pos x="242" y="323"/>
                </a:cxn>
                <a:cxn ang="0">
                  <a:pos x="232" y="356"/>
                </a:cxn>
                <a:cxn ang="0">
                  <a:pos x="217" y="404"/>
                </a:cxn>
                <a:cxn ang="0">
                  <a:pos x="171" y="479"/>
                </a:cxn>
                <a:cxn ang="0">
                  <a:pos x="132" y="481"/>
                </a:cxn>
              </a:cxnLst>
              <a:rect b="b" l="0" r="r" t="0"/>
              <a:pathLst>
                <a:path h="495" w="313">
                  <a:moveTo>
                    <a:pt x="109" y="469"/>
                  </a:moveTo>
                  <a:lnTo>
                    <a:pt x="118" y="458"/>
                  </a:lnTo>
                  <a:lnTo>
                    <a:pt x="121" y="449"/>
                  </a:lnTo>
                  <a:lnTo>
                    <a:pt x="128" y="441"/>
                  </a:lnTo>
                  <a:lnTo>
                    <a:pt x="134" y="429"/>
                  </a:lnTo>
                  <a:lnTo>
                    <a:pt x="135" y="417"/>
                  </a:lnTo>
                  <a:lnTo>
                    <a:pt x="139" y="407"/>
                  </a:lnTo>
                  <a:lnTo>
                    <a:pt x="139" y="398"/>
                  </a:lnTo>
                  <a:lnTo>
                    <a:pt x="134" y="391"/>
                  </a:lnTo>
                  <a:lnTo>
                    <a:pt x="120" y="375"/>
                  </a:lnTo>
                  <a:lnTo>
                    <a:pt x="108" y="372"/>
                  </a:lnTo>
                  <a:lnTo>
                    <a:pt x="97" y="366"/>
                  </a:lnTo>
                  <a:lnTo>
                    <a:pt x="80" y="350"/>
                  </a:lnTo>
                  <a:lnTo>
                    <a:pt x="67" y="349"/>
                  </a:lnTo>
                  <a:lnTo>
                    <a:pt x="57" y="337"/>
                  </a:lnTo>
                  <a:lnTo>
                    <a:pt x="59" y="325"/>
                  </a:lnTo>
                  <a:lnTo>
                    <a:pt x="69" y="316"/>
                  </a:lnTo>
                  <a:lnTo>
                    <a:pt x="78" y="310"/>
                  </a:lnTo>
                  <a:lnTo>
                    <a:pt x="92" y="306"/>
                  </a:lnTo>
                  <a:lnTo>
                    <a:pt x="100" y="296"/>
                  </a:lnTo>
                  <a:lnTo>
                    <a:pt x="104" y="283"/>
                  </a:lnTo>
                  <a:lnTo>
                    <a:pt x="105" y="261"/>
                  </a:lnTo>
                  <a:lnTo>
                    <a:pt x="109" y="250"/>
                  </a:lnTo>
                  <a:lnTo>
                    <a:pt x="115" y="250"/>
                  </a:lnTo>
                  <a:lnTo>
                    <a:pt x="118" y="247"/>
                  </a:lnTo>
                  <a:lnTo>
                    <a:pt x="118" y="237"/>
                  </a:lnTo>
                  <a:lnTo>
                    <a:pt x="115" y="229"/>
                  </a:lnTo>
                  <a:lnTo>
                    <a:pt x="120" y="224"/>
                  </a:lnTo>
                  <a:lnTo>
                    <a:pt x="118" y="220"/>
                  </a:lnTo>
                  <a:lnTo>
                    <a:pt x="115" y="208"/>
                  </a:lnTo>
                  <a:lnTo>
                    <a:pt x="116" y="196"/>
                  </a:lnTo>
                  <a:lnTo>
                    <a:pt x="113" y="198"/>
                  </a:lnTo>
                  <a:lnTo>
                    <a:pt x="104" y="188"/>
                  </a:lnTo>
                  <a:lnTo>
                    <a:pt x="102" y="182"/>
                  </a:lnTo>
                  <a:lnTo>
                    <a:pt x="108" y="182"/>
                  </a:lnTo>
                  <a:lnTo>
                    <a:pt x="112" y="178"/>
                  </a:lnTo>
                  <a:lnTo>
                    <a:pt x="113" y="175"/>
                  </a:lnTo>
                  <a:lnTo>
                    <a:pt x="112" y="171"/>
                  </a:lnTo>
                  <a:lnTo>
                    <a:pt x="107" y="170"/>
                  </a:lnTo>
                  <a:lnTo>
                    <a:pt x="97" y="172"/>
                  </a:lnTo>
                  <a:lnTo>
                    <a:pt x="86" y="151"/>
                  </a:lnTo>
                  <a:lnTo>
                    <a:pt x="81" y="138"/>
                  </a:lnTo>
                  <a:lnTo>
                    <a:pt x="87" y="148"/>
                  </a:lnTo>
                  <a:lnTo>
                    <a:pt x="91" y="145"/>
                  </a:lnTo>
                  <a:lnTo>
                    <a:pt x="92" y="133"/>
                  </a:lnTo>
                  <a:lnTo>
                    <a:pt x="87" y="133"/>
                  </a:lnTo>
                  <a:lnTo>
                    <a:pt x="83" y="130"/>
                  </a:lnTo>
                  <a:lnTo>
                    <a:pt x="86" y="127"/>
                  </a:lnTo>
                  <a:lnTo>
                    <a:pt x="86" y="117"/>
                  </a:lnTo>
                  <a:lnTo>
                    <a:pt x="82" y="113"/>
                  </a:lnTo>
                  <a:lnTo>
                    <a:pt x="80" y="117"/>
                  </a:lnTo>
                  <a:lnTo>
                    <a:pt x="73" y="117"/>
                  </a:lnTo>
                  <a:lnTo>
                    <a:pt x="72" y="122"/>
                  </a:lnTo>
                  <a:lnTo>
                    <a:pt x="73" y="129"/>
                  </a:lnTo>
                  <a:lnTo>
                    <a:pt x="60" y="107"/>
                  </a:lnTo>
                  <a:lnTo>
                    <a:pt x="43" y="85"/>
                  </a:lnTo>
                  <a:lnTo>
                    <a:pt x="38" y="75"/>
                  </a:lnTo>
                  <a:lnTo>
                    <a:pt x="37" y="71"/>
                  </a:lnTo>
                  <a:lnTo>
                    <a:pt x="42" y="67"/>
                  </a:lnTo>
                  <a:lnTo>
                    <a:pt x="45" y="59"/>
                  </a:lnTo>
                  <a:lnTo>
                    <a:pt x="42" y="57"/>
                  </a:lnTo>
                  <a:lnTo>
                    <a:pt x="40" y="62"/>
                  </a:lnTo>
                  <a:lnTo>
                    <a:pt x="33" y="68"/>
                  </a:lnTo>
                  <a:lnTo>
                    <a:pt x="26" y="59"/>
                  </a:lnTo>
                  <a:lnTo>
                    <a:pt x="22" y="49"/>
                  </a:lnTo>
                  <a:lnTo>
                    <a:pt x="23" y="44"/>
                  </a:lnTo>
                  <a:lnTo>
                    <a:pt x="21" y="35"/>
                  </a:lnTo>
                  <a:lnTo>
                    <a:pt x="7" y="14"/>
                  </a:lnTo>
                  <a:lnTo>
                    <a:pt x="1" y="6"/>
                  </a:lnTo>
                  <a:lnTo>
                    <a:pt x="0" y="3"/>
                  </a:lnTo>
                  <a:lnTo>
                    <a:pt x="8" y="1"/>
                  </a:lnTo>
                  <a:lnTo>
                    <a:pt x="10" y="0"/>
                  </a:lnTo>
                  <a:lnTo>
                    <a:pt x="13" y="1"/>
                  </a:lnTo>
                  <a:lnTo>
                    <a:pt x="13" y="11"/>
                  </a:lnTo>
                  <a:lnTo>
                    <a:pt x="19" y="22"/>
                  </a:lnTo>
                  <a:lnTo>
                    <a:pt x="19" y="28"/>
                  </a:lnTo>
                  <a:lnTo>
                    <a:pt x="24" y="36"/>
                  </a:lnTo>
                  <a:lnTo>
                    <a:pt x="29" y="32"/>
                  </a:lnTo>
                  <a:lnTo>
                    <a:pt x="34" y="27"/>
                  </a:lnTo>
                  <a:lnTo>
                    <a:pt x="35" y="30"/>
                  </a:lnTo>
                  <a:lnTo>
                    <a:pt x="35" y="35"/>
                  </a:lnTo>
                  <a:lnTo>
                    <a:pt x="46" y="35"/>
                  </a:lnTo>
                  <a:lnTo>
                    <a:pt x="51" y="38"/>
                  </a:lnTo>
                  <a:lnTo>
                    <a:pt x="59" y="41"/>
                  </a:lnTo>
                  <a:lnTo>
                    <a:pt x="64" y="40"/>
                  </a:lnTo>
                  <a:lnTo>
                    <a:pt x="73" y="48"/>
                  </a:lnTo>
                  <a:lnTo>
                    <a:pt x="66" y="52"/>
                  </a:lnTo>
                  <a:lnTo>
                    <a:pt x="78" y="59"/>
                  </a:lnTo>
                  <a:lnTo>
                    <a:pt x="80" y="56"/>
                  </a:lnTo>
                  <a:lnTo>
                    <a:pt x="83" y="59"/>
                  </a:lnTo>
                  <a:lnTo>
                    <a:pt x="85" y="64"/>
                  </a:lnTo>
                  <a:lnTo>
                    <a:pt x="87" y="70"/>
                  </a:lnTo>
                  <a:lnTo>
                    <a:pt x="96" y="79"/>
                  </a:lnTo>
                  <a:lnTo>
                    <a:pt x="98" y="83"/>
                  </a:lnTo>
                  <a:lnTo>
                    <a:pt x="98" y="87"/>
                  </a:lnTo>
                  <a:lnTo>
                    <a:pt x="100" y="96"/>
                  </a:lnTo>
                  <a:lnTo>
                    <a:pt x="98" y="94"/>
                  </a:lnTo>
                  <a:lnTo>
                    <a:pt x="89" y="89"/>
                  </a:lnTo>
                  <a:lnTo>
                    <a:pt x="85" y="89"/>
                  </a:lnTo>
                  <a:lnTo>
                    <a:pt x="86" y="96"/>
                  </a:lnTo>
                  <a:lnTo>
                    <a:pt x="87" y="97"/>
                  </a:lnTo>
                  <a:lnTo>
                    <a:pt x="89" y="97"/>
                  </a:lnTo>
                  <a:lnTo>
                    <a:pt x="93" y="100"/>
                  </a:lnTo>
                  <a:lnTo>
                    <a:pt x="96" y="107"/>
                  </a:lnTo>
                  <a:lnTo>
                    <a:pt x="103" y="114"/>
                  </a:lnTo>
                  <a:lnTo>
                    <a:pt x="109" y="126"/>
                  </a:lnTo>
                  <a:lnTo>
                    <a:pt x="116" y="134"/>
                  </a:lnTo>
                  <a:lnTo>
                    <a:pt x="110" y="140"/>
                  </a:lnTo>
                  <a:lnTo>
                    <a:pt x="109" y="148"/>
                  </a:lnTo>
                  <a:lnTo>
                    <a:pt x="113" y="151"/>
                  </a:lnTo>
                  <a:lnTo>
                    <a:pt x="113" y="159"/>
                  </a:lnTo>
                  <a:lnTo>
                    <a:pt x="109" y="159"/>
                  </a:lnTo>
                  <a:lnTo>
                    <a:pt x="105" y="162"/>
                  </a:lnTo>
                  <a:lnTo>
                    <a:pt x="108" y="165"/>
                  </a:lnTo>
                  <a:lnTo>
                    <a:pt x="112" y="165"/>
                  </a:lnTo>
                  <a:lnTo>
                    <a:pt x="116" y="170"/>
                  </a:lnTo>
                  <a:lnTo>
                    <a:pt x="123" y="170"/>
                  </a:lnTo>
                  <a:lnTo>
                    <a:pt x="125" y="167"/>
                  </a:lnTo>
                  <a:lnTo>
                    <a:pt x="132" y="167"/>
                  </a:lnTo>
                  <a:lnTo>
                    <a:pt x="136" y="169"/>
                  </a:lnTo>
                  <a:lnTo>
                    <a:pt x="137" y="177"/>
                  </a:lnTo>
                  <a:lnTo>
                    <a:pt x="140" y="184"/>
                  </a:lnTo>
                  <a:lnTo>
                    <a:pt x="146" y="187"/>
                  </a:lnTo>
                  <a:lnTo>
                    <a:pt x="151" y="182"/>
                  </a:lnTo>
                  <a:lnTo>
                    <a:pt x="150" y="156"/>
                  </a:lnTo>
                  <a:lnTo>
                    <a:pt x="150" y="151"/>
                  </a:lnTo>
                  <a:lnTo>
                    <a:pt x="143" y="141"/>
                  </a:lnTo>
                  <a:lnTo>
                    <a:pt x="147" y="141"/>
                  </a:lnTo>
                  <a:lnTo>
                    <a:pt x="151" y="148"/>
                  </a:lnTo>
                  <a:lnTo>
                    <a:pt x="164" y="151"/>
                  </a:lnTo>
                  <a:lnTo>
                    <a:pt x="164" y="161"/>
                  </a:lnTo>
                  <a:lnTo>
                    <a:pt x="167" y="162"/>
                  </a:lnTo>
                  <a:lnTo>
                    <a:pt x="167" y="171"/>
                  </a:lnTo>
                  <a:lnTo>
                    <a:pt x="169" y="176"/>
                  </a:lnTo>
                  <a:lnTo>
                    <a:pt x="168" y="186"/>
                  </a:lnTo>
                  <a:lnTo>
                    <a:pt x="169" y="192"/>
                  </a:lnTo>
                  <a:lnTo>
                    <a:pt x="173" y="197"/>
                  </a:lnTo>
                  <a:lnTo>
                    <a:pt x="175" y="203"/>
                  </a:lnTo>
                  <a:lnTo>
                    <a:pt x="178" y="213"/>
                  </a:lnTo>
                  <a:lnTo>
                    <a:pt x="185" y="219"/>
                  </a:lnTo>
                  <a:lnTo>
                    <a:pt x="194" y="219"/>
                  </a:lnTo>
                  <a:lnTo>
                    <a:pt x="205" y="227"/>
                  </a:lnTo>
                  <a:lnTo>
                    <a:pt x="232" y="235"/>
                  </a:lnTo>
                  <a:lnTo>
                    <a:pt x="239" y="240"/>
                  </a:lnTo>
                  <a:lnTo>
                    <a:pt x="249" y="241"/>
                  </a:lnTo>
                  <a:lnTo>
                    <a:pt x="254" y="235"/>
                  </a:lnTo>
                  <a:lnTo>
                    <a:pt x="259" y="235"/>
                  </a:lnTo>
                  <a:lnTo>
                    <a:pt x="266" y="224"/>
                  </a:lnTo>
                  <a:lnTo>
                    <a:pt x="271" y="221"/>
                  </a:lnTo>
                  <a:lnTo>
                    <a:pt x="276" y="218"/>
                  </a:lnTo>
                  <a:lnTo>
                    <a:pt x="284" y="213"/>
                  </a:lnTo>
                  <a:lnTo>
                    <a:pt x="286" y="210"/>
                  </a:lnTo>
                  <a:lnTo>
                    <a:pt x="292" y="208"/>
                  </a:lnTo>
                  <a:lnTo>
                    <a:pt x="301" y="210"/>
                  </a:lnTo>
                  <a:lnTo>
                    <a:pt x="313" y="218"/>
                  </a:lnTo>
                  <a:lnTo>
                    <a:pt x="313" y="231"/>
                  </a:lnTo>
                  <a:lnTo>
                    <a:pt x="308" y="246"/>
                  </a:lnTo>
                  <a:lnTo>
                    <a:pt x="308" y="262"/>
                  </a:lnTo>
                  <a:lnTo>
                    <a:pt x="307" y="264"/>
                  </a:lnTo>
                  <a:lnTo>
                    <a:pt x="307" y="272"/>
                  </a:lnTo>
                  <a:lnTo>
                    <a:pt x="304" y="280"/>
                  </a:lnTo>
                  <a:lnTo>
                    <a:pt x="296" y="286"/>
                  </a:lnTo>
                  <a:lnTo>
                    <a:pt x="287" y="290"/>
                  </a:lnTo>
                  <a:lnTo>
                    <a:pt x="286" y="304"/>
                  </a:lnTo>
                  <a:lnTo>
                    <a:pt x="284" y="307"/>
                  </a:lnTo>
                  <a:lnTo>
                    <a:pt x="285" y="316"/>
                  </a:lnTo>
                  <a:lnTo>
                    <a:pt x="287" y="317"/>
                  </a:lnTo>
                  <a:lnTo>
                    <a:pt x="287" y="321"/>
                  </a:lnTo>
                  <a:lnTo>
                    <a:pt x="282" y="328"/>
                  </a:lnTo>
                  <a:lnTo>
                    <a:pt x="280" y="316"/>
                  </a:lnTo>
                  <a:lnTo>
                    <a:pt x="275" y="315"/>
                  </a:lnTo>
                  <a:lnTo>
                    <a:pt x="269" y="315"/>
                  </a:lnTo>
                  <a:lnTo>
                    <a:pt x="261" y="316"/>
                  </a:lnTo>
                  <a:lnTo>
                    <a:pt x="253" y="316"/>
                  </a:lnTo>
                  <a:lnTo>
                    <a:pt x="247" y="318"/>
                  </a:lnTo>
                  <a:lnTo>
                    <a:pt x="242" y="323"/>
                  </a:lnTo>
                  <a:lnTo>
                    <a:pt x="226" y="345"/>
                  </a:lnTo>
                  <a:lnTo>
                    <a:pt x="226" y="349"/>
                  </a:lnTo>
                  <a:lnTo>
                    <a:pt x="228" y="348"/>
                  </a:lnTo>
                  <a:lnTo>
                    <a:pt x="232" y="356"/>
                  </a:lnTo>
                  <a:lnTo>
                    <a:pt x="237" y="360"/>
                  </a:lnTo>
                  <a:lnTo>
                    <a:pt x="236" y="369"/>
                  </a:lnTo>
                  <a:lnTo>
                    <a:pt x="231" y="380"/>
                  </a:lnTo>
                  <a:lnTo>
                    <a:pt x="217" y="404"/>
                  </a:lnTo>
                  <a:lnTo>
                    <a:pt x="215" y="412"/>
                  </a:lnTo>
                  <a:lnTo>
                    <a:pt x="202" y="428"/>
                  </a:lnTo>
                  <a:lnTo>
                    <a:pt x="182" y="463"/>
                  </a:lnTo>
                  <a:lnTo>
                    <a:pt x="171" y="479"/>
                  </a:lnTo>
                  <a:lnTo>
                    <a:pt x="153" y="492"/>
                  </a:lnTo>
                  <a:lnTo>
                    <a:pt x="145" y="495"/>
                  </a:lnTo>
                  <a:lnTo>
                    <a:pt x="137" y="488"/>
                  </a:lnTo>
                  <a:lnTo>
                    <a:pt x="132" y="481"/>
                  </a:lnTo>
                  <a:lnTo>
                    <a:pt x="113" y="482"/>
                  </a:lnTo>
                  <a:lnTo>
                    <a:pt x="109" y="473"/>
                  </a:lnTo>
                  <a:lnTo>
                    <a:pt x="109" y="469"/>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6" name="Freeform 57"/>
            <p:cNvSpPr>
              <a:spLocks noChangeAspect="1"/>
            </p:cNvSpPr>
            <p:nvPr/>
          </p:nvSpPr>
          <p:spPr bwMode="gray">
            <a:xfrm>
              <a:off x="7612855" y="4050059"/>
              <a:ext cx="50800" cy="41275"/>
            </a:xfrm>
            <a:custGeom>
              <a:cxnLst>
                <a:cxn ang="0">
                  <a:pos x="60" y="71"/>
                </a:cxn>
                <a:cxn ang="0">
                  <a:pos x="39" y="60"/>
                </a:cxn>
                <a:cxn ang="0">
                  <a:pos x="27" y="43"/>
                </a:cxn>
                <a:cxn ang="0">
                  <a:pos x="21" y="38"/>
                </a:cxn>
                <a:cxn ang="0">
                  <a:pos x="16" y="26"/>
                </a:cxn>
                <a:cxn ang="0">
                  <a:pos x="6" y="17"/>
                </a:cxn>
                <a:cxn ang="0">
                  <a:pos x="6" y="9"/>
                </a:cxn>
                <a:cxn ang="0">
                  <a:pos x="0" y="2"/>
                </a:cxn>
                <a:cxn ang="0">
                  <a:pos x="6" y="0"/>
                </a:cxn>
                <a:cxn ang="0">
                  <a:pos x="14" y="5"/>
                </a:cxn>
                <a:cxn ang="0">
                  <a:pos x="19" y="4"/>
                </a:cxn>
                <a:cxn ang="0">
                  <a:pos x="33" y="14"/>
                </a:cxn>
                <a:cxn ang="0">
                  <a:pos x="40" y="16"/>
                </a:cxn>
                <a:cxn ang="0">
                  <a:pos x="41" y="21"/>
                </a:cxn>
                <a:cxn ang="0">
                  <a:pos x="45" y="26"/>
                </a:cxn>
                <a:cxn ang="0">
                  <a:pos x="51" y="26"/>
                </a:cxn>
                <a:cxn ang="0">
                  <a:pos x="59" y="29"/>
                </a:cxn>
                <a:cxn ang="0">
                  <a:pos x="67" y="43"/>
                </a:cxn>
                <a:cxn ang="0">
                  <a:pos x="72" y="47"/>
                </a:cxn>
                <a:cxn ang="0">
                  <a:pos x="75" y="57"/>
                </a:cxn>
                <a:cxn ang="0">
                  <a:pos x="78" y="58"/>
                </a:cxn>
                <a:cxn ang="0">
                  <a:pos x="82" y="63"/>
                </a:cxn>
                <a:cxn ang="0">
                  <a:pos x="89" y="68"/>
                </a:cxn>
                <a:cxn ang="0">
                  <a:pos x="94" y="74"/>
                </a:cxn>
                <a:cxn ang="0">
                  <a:pos x="98" y="75"/>
                </a:cxn>
                <a:cxn ang="0">
                  <a:pos x="100" y="81"/>
                </a:cxn>
                <a:cxn ang="0">
                  <a:pos x="109" y="82"/>
                </a:cxn>
                <a:cxn ang="0">
                  <a:pos x="123" y="86"/>
                </a:cxn>
                <a:cxn ang="0">
                  <a:pos x="141" y="103"/>
                </a:cxn>
                <a:cxn ang="0">
                  <a:pos x="143" y="109"/>
                </a:cxn>
                <a:cxn ang="0">
                  <a:pos x="150" y="108"/>
                </a:cxn>
                <a:cxn ang="0">
                  <a:pos x="157" y="114"/>
                </a:cxn>
                <a:cxn ang="0">
                  <a:pos x="159" y="123"/>
                </a:cxn>
                <a:cxn ang="0">
                  <a:pos x="158" y="125"/>
                </a:cxn>
                <a:cxn ang="0">
                  <a:pos x="153" y="125"/>
                </a:cxn>
                <a:cxn ang="0">
                  <a:pos x="152" y="133"/>
                </a:cxn>
                <a:cxn ang="0">
                  <a:pos x="150" y="131"/>
                </a:cxn>
                <a:cxn ang="0">
                  <a:pos x="147" y="127"/>
                </a:cxn>
                <a:cxn ang="0">
                  <a:pos x="141" y="122"/>
                </a:cxn>
                <a:cxn ang="0">
                  <a:pos x="138" y="119"/>
                </a:cxn>
                <a:cxn ang="0">
                  <a:pos x="130" y="119"/>
                </a:cxn>
                <a:cxn ang="0">
                  <a:pos x="124" y="115"/>
                </a:cxn>
                <a:cxn ang="0">
                  <a:pos x="116" y="115"/>
                </a:cxn>
                <a:cxn ang="0">
                  <a:pos x="114" y="112"/>
                </a:cxn>
                <a:cxn ang="0">
                  <a:pos x="113" y="104"/>
                </a:cxn>
                <a:cxn ang="0">
                  <a:pos x="108" y="104"/>
                </a:cxn>
                <a:cxn ang="0">
                  <a:pos x="104" y="102"/>
                </a:cxn>
                <a:cxn ang="0">
                  <a:pos x="99" y="102"/>
                </a:cxn>
                <a:cxn ang="0">
                  <a:pos x="98" y="97"/>
                </a:cxn>
                <a:cxn ang="0">
                  <a:pos x="93" y="97"/>
                </a:cxn>
                <a:cxn ang="0">
                  <a:pos x="91" y="95"/>
                </a:cxn>
                <a:cxn ang="0">
                  <a:pos x="84" y="93"/>
                </a:cxn>
                <a:cxn ang="0">
                  <a:pos x="77" y="86"/>
                </a:cxn>
                <a:cxn ang="0">
                  <a:pos x="71" y="86"/>
                </a:cxn>
                <a:cxn ang="0">
                  <a:pos x="66" y="84"/>
                </a:cxn>
                <a:cxn ang="0">
                  <a:pos x="65" y="76"/>
                </a:cxn>
                <a:cxn ang="0">
                  <a:pos x="60" y="71"/>
                </a:cxn>
              </a:cxnLst>
              <a:rect b="b" l="0" r="r" t="0"/>
              <a:pathLst>
                <a:path h="133" w="159">
                  <a:moveTo>
                    <a:pt x="60" y="71"/>
                  </a:moveTo>
                  <a:lnTo>
                    <a:pt x="39" y="60"/>
                  </a:lnTo>
                  <a:lnTo>
                    <a:pt x="27" y="43"/>
                  </a:lnTo>
                  <a:lnTo>
                    <a:pt x="21" y="38"/>
                  </a:lnTo>
                  <a:lnTo>
                    <a:pt x="16" y="26"/>
                  </a:lnTo>
                  <a:lnTo>
                    <a:pt x="6" y="17"/>
                  </a:lnTo>
                  <a:lnTo>
                    <a:pt x="6" y="9"/>
                  </a:lnTo>
                  <a:lnTo>
                    <a:pt x="0" y="2"/>
                  </a:lnTo>
                  <a:lnTo>
                    <a:pt x="6" y="0"/>
                  </a:lnTo>
                  <a:lnTo>
                    <a:pt x="14" y="5"/>
                  </a:lnTo>
                  <a:lnTo>
                    <a:pt x="19" y="4"/>
                  </a:lnTo>
                  <a:lnTo>
                    <a:pt x="33" y="14"/>
                  </a:lnTo>
                  <a:lnTo>
                    <a:pt x="40" y="16"/>
                  </a:lnTo>
                  <a:lnTo>
                    <a:pt x="41" y="21"/>
                  </a:lnTo>
                  <a:lnTo>
                    <a:pt x="45" y="26"/>
                  </a:lnTo>
                  <a:lnTo>
                    <a:pt x="51" y="26"/>
                  </a:lnTo>
                  <a:lnTo>
                    <a:pt x="59" y="29"/>
                  </a:lnTo>
                  <a:lnTo>
                    <a:pt x="67" y="43"/>
                  </a:lnTo>
                  <a:lnTo>
                    <a:pt x="72" y="47"/>
                  </a:lnTo>
                  <a:lnTo>
                    <a:pt x="75" y="57"/>
                  </a:lnTo>
                  <a:lnTo>
                    <a:pt x="78" y="58"/>
                  </a:lnTo>
                  <a:lnTo>
                    <a:pt x="82" y="63"/>
                  </a:lnTo>
                  <a:lnTo>
                    <a:pt x="89" y="68"/>
                  </a:lnTo>
                  <a:lnTo>
                    <a:pt x="94" y="74"/>
                  </a:lnTo>
                  <a:lnTo>
                    <a:pt x="98" y="75"/>
                  </a:lnTo>
                  <a:lnTo>
                    <a:pt x="100" y="81"/>
                  </a:lnTo>
                  <a:lnTo>
                    <a:pt x="109" y="82"/>
                  </a:lnTo>
                  <a:lnTo>
                    <a:pt x="123" y="86"/>
                  </a:lnTo>
                  <a:lnTo>
                    <a:pt x="141" y="103"/>
                  </a:lnTo>
                  <a:lnTo>
                    <a:pt x="143" y="109"/>
                  </a:lnTo>
                  <a:lnTo>
                    <a:pt x="150" y="108"/>
                  </a:lnTo>
                  <a:lnTo>
                    <a:pt x="157" y="114"/>
                  </a:lnTo>
                  <a:lnTo>
                    <a:pt x="159" y="123"/>
                  </a:lnTo>
                  <a:lnTo>
                    <a:pt x="158" y="125"/>
                  </a:lnTo>
                  <a:lnTo>
                    <a:pt x="153" y="125"/>
                  </a:lnTo>
                  <a:lnTo>
                    <a:pt x="152" y="133"/>
                  </a:lnTo>
                  <a:lnTo>
                    <a:pt x="150" y="131"/>
                  </a:lnTo>
                  <a:lnTo>
                    <a:pt x="147" y="127"/>
                  </a:lnTo>
                  <a:lnTo>
                    <a:pt x="141" y="122"/>
                  </a:lnTo>
                  <a:lnTo>
                    <a:pt x="138" y="119"/>
                  </a:lnTo>
                  <a:lnTo>
                    <a:pt x="130" y="119"/>
                  </a:lnTo>
                  <a:lnTo>
                    <a:pt x="124" y="115"/>
                  </a:lnTo>
                  <a:lnTo>
                    <a:pt x="116" y="115"/>
                  </a:lnTo>
                  <a:lnTo>
                    <a:pt x="114" y="112"/>
                  </a:lnTo>
                  <a:lnTo>
                    <a:pt x="113" y="104"/>
                  </a:lnTo>
                  <a:lnTo>
                    <a:pt x="108" y="104"/>
                  </a:lnTo>
                  <a:lnTo>
                    <a:pt x="104" y="102"/>
                  </a:lnTo>
                  <a:lnTo>
                    <a:pt x="99" y="102"/>
                  </a:lnTo>
                  <a:lnTo>
                    <a:pt x="98" y="97"/>
                  </a:lnTo>
                  <a:lnTo>
                    <a:pt x="93" y="97"/>
                  </a:lnTo>
                  <a:lnTo>
                    <a:pt x="91" y="95"/>
                  </a:lnTo>
                  <a:lnTo>
                    <a:pt x="84" y="93"/>
                  </a:lnTo>
                  <a:lnTo>
                    <a:pt x="77" y="86"/>
                  </a:lnTo>
                  <a:lnTo>
                    <a:pt x="71" y="86"/>
                  </a:lnTo>
                  <a:lnTo>
                    <a:pt x="66" y="84"/>
                  </a:lnTo>
                  <a:lnTo>
                    <a:pt x="65" y="76"/>
                  </a:lnTo>
                  <a:lnTo>
                    <a:pt x="60" y="71"/>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9" name="Freeform 58"/>
            <p:cNvSpPr>
              <a:spLocks noChangeAspect="1"/>
            </p:cNvSpPr>
            <p:nvPr/>
          </p:nvSpPr>
          <p:spPr bwMode="gray">
            <a:xfrm>
              <a:off x="5965030" y="2859434"/>
              <a:ext cx="192088" cy="92075"/>
            </a:xfrm>
            <a:custGeom>
              <a:cxnLst>
                <a:cxn ang="0">
                  <a:pos x="259" y="238"/>
                </a:cxn>
                <a:cxn ang="0">
                  <a:pos x="303" y="218"/>
                </a:cxn>
                <a:cxn ang="0">
                  <a:pos x="334" y="201"/>
                </a:cxn>
                <a:cxn ang="0">
                  <a:pos x="362" y="217"/>
                </a:cxn>
                <a:cxn ang="0">
                  <a:pos x="401" y="204"/>
                </a:cxn>
                <a:cxn ang="0">
                  <a:pos x="433" y="170"/>
                </a:cxn>
                <a:cxn ang="0">
                  <a:pos x="491" y="159"/>
                </a:cxn>
                <a:cxn ang="0">
                  <a:pos x="550" y="112"/>
                </a:cxn>
                <a:cxn ang="0">
                  <a:pos x="604" y="79"/>
                </a:cxn>
                <a:cxn ang="0">
                  <a:pos x="577" y="56"/>
                </a:cxn>
                <a:cxn ang="0">
                  <a:pos x="530" y="34"/>
                </a:cxn>
                <a:cxn ang="0">
                  <a:pos x="508" y="27"/>
                </a:cxn>
                <a:cxn ang="0">
                  <a:pos x="452" y="24"/>
                </a:cxn>
                <a:cxn ang="0">
                  <a:pos x="421" y="18"/>
                </a:cxn>
                <a:cxn ang="0">
                  <a:pos x="366" y="20"/>
                </a:cxn>
                <a:cxn ang="0">
                  <a:pos x="325" y="23"/>
                </a:cxn>
                <a:cxn ang="0">
                  <a:pos x="294" y="18"/>
                </a:cxn>
                <a:cxn ang="0">
                  <a:pos x="260" y="4"/>
                </a:cxn>
                <a:cxn ang="0">
                  <a:pos x="233" y="18"/>
                </a:cxn>
                <a:cxn ang="0">
                  <a:pos x="224" y="48"/>
                </a:cxn>
                <a:cxn ang="0">
                  <a:pos x="191" y="45"/>
                </a:cxn>
                <a:cxn ang="0">
                  <a:pos x="160" y="34"/>
                </a:cxn>
                <a:cxn ang="0">
                  <a:pos x="129" y="32"/>
                </a:cxn>
                <a:cxn ang="0">
                  <a:pos x="98" y="36"/>
                </a:cxn>
                <a:cxn ang="0">
                  <a:pos x="92" y="58"/>
                </a:cxn>
                <a:cxn ang="0">
                  <a:pos x="106" y="79"/>
                </a:cxn>
                <a:cxn ang="0">
                  <a:pos x="70" y="109"/>
                </a:cxn>
                <a:cxn ang="0">
                  <a:pos x="62" y="129"/>
                </a:cxn>
                <a:cxn ang="0">
                  <a:pos x="84" y="144"/>
                </a:cxn>
                <a:cxn ang="0">
                  <a:pos x="117" y="147"/>
                </a:cxn>
                <a:cxn ang="0">
                  <a:pos x="137" y="131"/>
                </a:cxn>
                <a:cxn ang="0">
                  <a:pos x="156" y="154"/>
                </a:cxn>
                <a:cxn ang="0">
                  <a:pos x="181" y="169"/>
                </a:cxn>
                <a:cxn ang="0">
                  <a:pos x="212" y="175"/>
                </a:cxn>
                <a:cxn ang="0">
                  <a:pos x="187" y="195"/>
                </a:cxn>
                <a:cxn ang="0">
                  <a:pos x="168" y="202"/>
                </a:cxn>
                <a:cxn ang="0">
                  <a:pos x="149" y="213"/>
                </a:cxn>
                <a:cxn ang="0">
                  <a:pos x="111" y="215"/>
                </a:cxn>
                <a:cxn ang="0">
                  <a:pos x="88" y="224"/>
                </a:cxn>
                <a:cxn ang="0">
                  <a:pos x="68" y="236"/>
                </a:cxn>
                <a:cxn ang="0">
                  <a:pos x="30" y="229"/>
                </a:cxn>
                <a:cxn ang="0">
                  <a:pos x="0" y="236"/>
                </a:cxn>
                <a:cxn ang="0">
                  <a:pos x="4" y="267"/>
                </a:cxn>
                <a:cxn ang="0">
                  <a:pos x="36" y="268"/>
                </a:cxn>
                <a:cxn ang="0">
                  <a:pos x="76" y="267"/>
                </a:cxn>
                <a:cxn ang="0">
                  <a:pos x="120" y="265"/>
                </a:cxn>
                <a:cxn ang="0">
                  <a:pos x="140" y="287"/>
                </a:cxn>
                <a:cxn ang="0">
                  <a:pos x="178" y="281"/>
                </a:cxn>
                <a:cxn ang="0">
                  <a:pos x="219" y="278"/>
                </a:cxn>
                <a:cxn ang="0">
                  <a:pos x="251" y="267"/>
                </a:cxn>
              </a:cxnLst>
              <a:rect b="b" l="0" r="r" t="0"/>
              <a:pathLst>
                <a:path h="288" w="604">
                  <a:moveTo>
                    <a:pt x="251" y="267"/>
                  </a:moveTo>
                  <a:lnTo>
                    <a:pt x="250" y="256"/>
                  </a:lnTo>
                  <a:lnTo>
                    <a:pt x="259" y="238"/>
                  </a:lnTo>
                  <a:lnTo>
                    <a:pt x="291" y="223"/>
                  </a:lnTo>
                  <a:lnTo>
                    <a:pt x="296" y="218"/>
                  </a:lnTo>
                  <a:lnTo>
                    <a:pt x="303" y="218"/>
                  </a:lnTo>
                  <a:lnTo>
                    <a:pt x="309" y="203"/>
                  </a:lnTo>
                  <a:lnTo>
                    <a:pt x="319" y="207"/>
                  </a:lnTo>
                  <a:lnTo>
                    <a:pt x="334" y="201"/>
                  </a:lnTo>
                  <a:lnTo>
                    <a:pt x="345" y="202"/>
                  </a:lnTo>
                  <a:lnTo>
                    <a:pt x="351" y="215"/>
                  </a:lnTo>
                  <a:lnTo>
                    <a:pt x="362" y="217"/>
                  </a:lnTo>
                  <a:lnTo>
                    <a:pt x="378" y="213"/>
                  </a:lnTo>
                  <a:lnTo>
                    <a:pt x="388" y="214"/>
                  </a:lnTo>
                  <a:lnTo>
                    <a:pt x="401" y="204"/>
                  </a:lnTo>
                  <a:lnTo>
                    <a:pt x="407" y="186"/>
                  </a:lnTo>
                  <a:lnTo>
                    <a:pt x="416" y="175"/>
                  </a:lnTo>
                  <a:lnTo>
                    <a:pt x="433" y="170"/>
                  </a:lnTo>
                  <a:lnTo>
                    <a:pt x="452" y="169"/>
                  </a:lnTo>
                  <a:lnTo>
                    <a:pt x="479" y="164"/>
                  </a:lnTo>
                  <a:lnTo>
                    <a:pt x="491" y="159"/>
                  </a:lnTo>
                  <a:lnTo>
                    <a:pt x="499" y="145"/>
                  </a:lnTo>
                  <a:lnTo>
                    <a:pt x="514" y="132"/>
                  </a:lnTo>
                  <a:lnTo>
                    <a:pt x="550" y="112"/>
                  </a:lnTo>
                  <a:lnTo>
                    <a:pt x="588" y="100"/>
                  </a:lnTo>
                  <a:lnTo>
                    <a:pt x="598" y="93"/>
                  </a:lnTo>
                  <a:lnTo>
                    <a:pt x="604" y="79"/>
                  </a:lnTo>
                  <a:lnTo>
                    <a:pt x="604" y="69"/>
                  </a:lnTo>
                  <a:lnTo>
                    <a:pt x="597" y="69"/>
                  </a:lnTo>
                  <a:lnTo>
                    <a:pt x="577" y="56"/>
                  </a:lnTo>
                  <a:lnTo>
                    <a:pt x="561" y="53"/>
                  </a:lnTo>
                  <a:lnTo>
                    <a:pt x="546" y="35"/>
                  </a:lnTo>
                  <a:lnTo>
                    <a:pt x="530" y="34"/>
                  </a:lnTo>
                  <a:lnTo>
                    <a:pt x="523" y="31"/>
                  </a:lnTo>
                  <a:lnTo>
                    <a:pt x="514" y="31"/>
                  </a:lnTo>
                  <a:lnTo>
                    <a:pt x="508" y="27"/>
                  </a:lnTo>
                  <a:lnTo>
                    <a:pt x="499" y="26"/>
                  </a:lnTo>
                  <a:lnTo>
                    <a:pt x="475" y="27"/>
                  </a:lnTo>
                  <a:lnTo>
                    <a:pt x="452" y="24"/>
                  </a:lnTo>
                  <a:lnTo>
                    <a:pt x="443" y="24"/>
                  </a:lnTo>
                  <a:lnTo>
                    <a:pt x="428" y="18"/>
                  </a:lnTo>
                  <a:lnTo>
                    <a:pt x="421" y="18"/>
                  </a:lnTo>
                  <a:lnTo>
                    <a:pt x="406" y="24"/>
                  </a:lnTo>
                  <a:lnTo>
                    <a:pt x="374" y="20"/>
                  </a:lnTo>
                  <a:lnTo>
                    <a:pt x="366" y="20"/>
                  </a:lnTo>
                  <a:lnTo>
                    <a:pt x="350" y="24"/>
                  </a:lnTo>
                  <a:lnTo>
                    <a:pt x="334" y="24"/>
                  </a:lnTo>
                  <a:lnTo>
                    <a:pt x="325" y="23"/>
                  </a:lnTo>
                  <a:lnTo>
                    <a:pt x="319" y="18"/>
                  </a:lnTo>
                  <a:lnTo>
                    <a:pt x="310" y="16"/>
                  </a:lnTo>
                  <a:lnTo>
                    <a:pt x="294" y="18"/>
                  </a:lnTo>
                  <a:lnTo>
                    <a:pt x="288" y="12"/>
                  </a:lnTo>
                  <a:lnTo>
                    <a:pt x="267" y="0"/>
                  </a:lnTo>
                  <a:lnTo>
                    <a:pt x="260" y="4"/>
                  </a:lnTo>
                  <a:lnTo>
                    <a:pt x="253" y="5"/>
                  </a:lnTo>
                  <a:lnTo>
                    <a:pt x="245" y="8"/>
                  </a:lnTo>
                  <a:lnTo>
                    <a:pt x="233" y="18"/>
                  </a:lnTo>
                  <a:lnTo>
                    <a:pt x="232" y="26"/>
                  </a:lnTo>
                  <a:lnTo>
                    <a:pt x="227" y="32"/>
                  </a:lnTo>
                  <a:lnTo>
                    <a:pt x="224" y="48"/>
                  </a:lnTo>
                  <a:lnTo>
                    <a:pt x="221" y="56"/>
                  </a:lnTo>
                  <a:lnTo>
                    <a:pt x="205" y="52"/>
                  </a:lnTo>
                  <a:lnTo>
                    <a:pt x="191" y="45"/>
                  </a:lnTo>
                  <a:lnTo>
                    <a:pt x="175" y="40"/>
                  </a:lnTo>
                  <a:lnTo>
                    <a:pt x="169" y="36"/>
                  </a:lnTo>
                  <a:lnTo>
                    <a:pt x="160" y="34"/>
                  </a:lnTo>
                  <a:lnTo>
                    <a:pt x="152" y="34"/>
                  </a:lnTo>
                  <a:lnTo>
                    <a:pt x="137" y="31"/>
                  </a:lnTo>
                  <a:lnTo>
                    <a:pt x="129" y="32"/>
                  </a:lnTo>
                  <a:lnTo>
                    <a:pt x="121" y="30"/>
                  </a:lnTo>
                  <a:lnTo>
                    <a:pt x="105" y="32"/>
                  </a:lnTo>
                  <a:lnTo>
                    <a:pt x="98" y="36"/>
                  </a:lnTo>
                  <a:lnTo>
                    <a:pt x="95" y="43"/>
                  </a:lnTo>
                  <a:lnTo>
                    <a:pt x="97" y="51"/>
                  </a:lnTo>
                  <a:lnTo>
                    <a:pt x="92" y="58"/>
                  </a:lnTo>
                  <a:lnTo>
                    <a:pt x="88" y="66"/>
                  </a:lnTo>
                  <a:lnTo>
                    <a:pt x="105" y="70"/>
                  </a:lnTo>
                  <a:lnTo>
                    <a:pt x="106" y="79"/>
                  </a:lnTo>
                  <a:lnTo>
                    <a:pt x="92" y="85"/>
                  </a:lnTo>
                  <a:lnTo>
                    <a:pt x="82" y="97"/>
                  </a:lnTo>
                  <a:lnTo>
                    <a:pt x="70" y="109"/>
                  </a:lnTo>
                  <a:lnTo>
                    <a:pt x="55" y="118"/>
                  </a:lnTo>
                  <a:lnTo>
                    <a:pt x="54" y="127"/>
                  </a:lnTo>
                  <a:lnTo>
                    <a:pt x="62" y="129"/>
                  </a:lnTo>
                  <a:lnTo>
                    <a:pt x="68" y="134"/>
                  </a:lnTo>
                  <a:lnTo>
                    <a:pt x="76" y="131"/>
                  </a:lnTo>
                  <a:lnTo>
                    <a:pt x="84" y="144"/>
                  </a:lnTo>
                  <a:lnTo>
                    <a:pt x="108" y="154"/>
                  </a:lnTo>
                  <a:lnTo>
                    <a:pt x="115" y="154"/>
                  </a:lnTo>
                  <a:lnTo>
                    <a:pt x="117" y="147"/>
                  </a:lnTo>
                  <a:lnTo>
                    <a:pt x="125" y="142"/>
                  </a:lnTo>
                  <a:lnTo>
                    <a:pt x="130" y="127"/>
                  </a:lnTo>
                  <a:lnTo>
                    <a:pt x="137" y="131"/>
                  </a:lnTo>
                  <a:lnTo>
                    <a:pt x="142" y="137"/>
                  </a:lnTo>
                  <a:lnTo>
                    <a:pt x="142" y="145"/>
                  </a:lnTo>
                  <a:lnTo>
                    <a:pt x="156" y="154"/>
                  </a:lnTo>
                  <a:lnTo>
                    <a:pt x="162" y="159"/>
                  </a:lnTo>
                  <a:lnTo>
                    <a:pt x="170" y="159"/>
                  </a:lnTo>
                  <a:lnTo>
                    <a:pt x="181" y="169"/>
                  </a:lnTo>
                  <a:lnTo>
                    <a:pt x="197" y="174"/>
                  </a:lnTo>
                  <a:lnTo>
                    <a:pt x="205" y="171"/>
                  </a:lnTo>
                  <a:lnTo>
                    <a:pt x="212" y="175"/>
                  </a:lnTo>
                  <a:lnTo>
                    <a:pt x="207" y="182"/>
                  </a:lnTo>
                  <a:lnTo>
                    <a:pt x="191" y="186"/>
                  </a:lnTo>
                  <a:lnTo>
                    <a:pt x="187" y="195"/>
                  </a:lnTo>
                  <a:lnTo>
                    <a:pt x="181" y="198"/>
                  </a:lnTo>
                  <a:lnTo>
                    <a:pt x="173" y="196"/>
                  </a:lnTo>
                  <a:lnTo>
                    <a:pt x="168" y="202"/>
                  </a:lnTo>
                  <a:lnTo>
                    <a:pt x="160" y="202"/>
                  </a:lnTo>
                  <a:lnTo>
                    <a:pt x="153" y="206"/>
                  </a:lnTo>
                  <a:lnTo>
                    <a:pt x="149" y="213"/>
                  </a:lnTo>
                  <a:lnTo>
                    <a:pt x="143" y="218"/>
                  </a:lnTo>
                  <a:lnTo>
                    <a:pt x="127" y="220"/>
                  </a:lnTo>
                  <a:lnTo>
                    <a:pt x="111" y="215"/>
                  </a:lnTo>
                  <a:lnTo>
                    <a:pt x="104" y="214"/>
                  </a:lnTo>
                  <a:lnTo>
                    <a:pt x="92" y="215"/>
                  </a:lnTo>
                  <a:lnTo>
                    <a:pt x="88" y="224"/>
                  </a:lnTo>
                  <a:lnTo>
                    <a:pt x="81" y="226"/>
                  </a:lnTo>
                  <a:lnTo>
                    <a:pt x="76" y="234"/>
                  </a:lnTo>
                  <a:lnTo>
                    <a:pt x="68" y="236"/>
                  </a:lnTo>
                  <a:lnTo>
                    <a:pt x="55" y="228"/>
                  </a:lnTo>
                  <a:lnTo>
                    <a:pt x="46" y="226"/>
                  </a:lnTo>
                  <a:lnTo>
                    <a:pt x="30" y="229"/>
                  </a:lnTo>
                  <a:lnTo>
                    <a:pt x="22" y="226"/>
                  </a:lnTo>
                  <a:lnTo>
                    <a:pt x="15" y="231"/>
                  </a:lnTo>
                  <a:lnTo>
                    <a:pt x="0" y="236"/>
                  </a:lnTo>
                  <a:lnTo>
                    <a:pt x="0" y="245"/>
                  </a:lnTo>
                  <a:lnTo>
                    <a:pt x="0" y="261"/>
                  </a:lnTo>
                  <a:lnTo>
                    <a:pt x="4" y="267"/>
                  </a:lnTo>
                  <a:lnTo>
                    <a:pt x="13" y="267"/>
                  </a:lnTo>
                  <a:lnTo>
                    <a:pt x="20" y="265"/>
                  </a:lnTo>
                  <a:lnTo>
                    <a:pt x="36" y="268"/>
                  </a:lnTo>
                  <a:lnTo>
                    <a:pt x="60" y="265"/>
                  </a:lnTo>
                  <a:lnTo>
                    <a:pt x="68" y="265"/>
                  </a:lnTo>
                  <a:lnTo>
                    <a:pt x="76" y="267"/>
                  </a:lnTo>
                  <a:lnTo>
                    <a:pt x="81" y="273"/>
                  </a:lnTo>
                  <a:lnTo>
                    <a:pt x="89" y="274"/>
                  </a:lnTo>
                  <a:lnTo>
                    <a:pt x="120" y="265"/>
                  </a:lnTo>
                  <a:lnTo>
                    <a:pt x="127" y="269"/>
                  </a:lnTo>
                  <a:lnTo>
                    <a:pt x="135" y="271"/>
                  </a:lnTo>
                  <a:lnTo>
                    <a:pt x="140" y="287"/>
                  </a:lnTo>
                  <a:lnTo>
                    <a:pt x="156" y="285"/>
                  </a:lnTo>
                  <a:lnTo>
                    <a:pt x="163" y="288"/>
                  </a:lnTo>
                  <a:lnTo>
                    <a:pt x="178" y="281"/>
                  </a:lnTo>
                  <a:lnTo>
                    <a:pt x="194" y="278"/>
                  </a:lnTo>
                  <a:lnTo>
                    <a:pt x="210" y="281"/>
                  </a:lnTo>
                  <a:lnTo>
                    <a:pt x="219" y="278"/>
                  </a:lnTo>
                  <a:lnTo>
                    <a:pt x="229" y="279"/>
                  </a:lnTo>
                  <a:lnTo>
                    <a:pt x="232" y="265"/>
                  </a:lnTo>
                  <a:lnTo>
                    <a:pt x="251" y="267"/>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40" name="Freeform 59"/>
            <p:cNvSpPr>
              <a:spLocks noChangeAspect="1"/>
            </p:cNvSpPr>
            <p:nvPr/>
          </p:nvSpPr>
          <p:spPr bwMode="gray">
            <a:xfrm>
              <a:off x="5933280" y="2910234"/>
              <a:ext cx="131763" cy="98425"/>
            </a:xfrm>
            <a:custGeom>
              <a:cxnLst>
                <a:cxn ang="0">
                  <a:pos x="45" y="286"/>
                </a:cxn>
                <a:cxn ang="0">
                  <a:pos x="72" y="273"/>
                </a:cxn>
                <a:cxn ang="0">
                  <a:pos x="89" y="269"/>
                </a:cxn>
                <a:cxn ang="0">
                  <a:pos x="112" y="274"/>
                </a:cxn>
                <a:cxn ang="0">
                  <a:pos x="118" y="246"/>
                </a:cxn>
                <a:cxn ang="0">
                  <a:pos x="145" y="252"/>
                </a:cxn>
                <a:cxn ang="0">
                  <a:pos x="160" y="238"/>
                </a:cxn>
                <a:cxn ang="0">
                  <a:pos x="176" y="198"/>
                </a:cxn>
                <a:cxn ang="0">
                  <a:pos x="190" y="190"/>
                </a:cxn>
                <a:cxn ang="0">
                  <a:pos x="217" y="207"/>
                </a:cxn>
                <a:cxn ang="0">
                  <a:pos x="219" y="225"/>
                </a:cxn>
                <a:cxn ang="0">
                  <a:pos x="230" y="231"/>
                </a:cxn>
                <a:cxn ang="0">
                  <a:pos x="226" y="254"/>
                </a:cxn>
                <a:cxn ang="0">
                  <a:pos x="224" y="287"/>
                </a:cxn>
                <a:cxn ang="0">
                  <a:pos x="241" y="312"/>
                </a:cxn>
                <a:cxn ang="0">
                  <a:pos x="293" y="286"/>
                </a:cxn>
                <a:cxn ang="0">
                  <a:pos x="307" y="271"/>
                </a:cxn>
                <a:cxn ang="0">
                  <a:pos x="334" y="257"/>
                </a:cxn>
                <a:cxn ang="0">
                  <a:pos x="350" y="260"/>
                </a:cxn>
                <a:cxn ang="0">
                  <a:pos x="364" y="266"/>
                </a:cxn>
                <a:cxn ang="0">
                  <a:pos x="390" y="260"/>
                </a:cxn>
                <a:cxn ang="0">
                  <a:pos x="411" y="268"/>
                </a:cxn>
                <a:cxn ang="0">
                  <a:pos x="417" y="273"/>
                </a:cxn>
                <a:cxn ang="0">
                  <a:pos x="400" y="182"/>
                </a:cxn>
                <a:cxn ang="0">
                  <a:pos x="346" y="162"/>
                </a:cxn>
                <a:cxn ang="0">
                  <a:pos x="333" y="120"/>
                </a:cxn>
                <a:cxn ang="0">
                  <a:pos x="282" y="122"/>
                </a:cxn>
                <a:cxn ang="0">
                  <a:pos x="239" y="112"/>
                </a:cxn>
                <a:cxn ang="0">
                  <a:pos x="185" y="114"/>
                </a:cxn>
                <a:cxn ang="0">
                  <a:pos x="140" y="109"/>
                </a:cxn>
                <a:cxn ang="0">
                  <a:pos x="104" y="102"/>
                </a:cxn>
                <a:cxn ang="0">
                  <a:pos x="126" y="67"/>
                </a:cxn>
                <a:cxn ang="0">
                  <a:pos x="172" y="77"/>
                </a:cxn>
                <a:cxn ang="0">
                  <a:pos x="196" y="56"/>
                </a:cxn>
                <a:cxn ang="0">
                  <a:pos x="172" y="54"/>
                </a:cxn>
                <a:cxn ang="0">
                  <a:pos x="185" y="22"/>
                </a:cxn>
                <a:cxn ang="0">
                  <a:pos x="170" y="0"/>
                </a:cxn>
                <a:cxn ang="0">
                  <a:pos x="132" y="27"/>
                </a:cxn>
                <a:cxn ang="0">
                  <a:pos x="108" y="36"/>
                </a:cxn>
                <a:cxn ang="0">
                  <a:pos x="105" y="63"/>
                </a:cxn>
                <a:cxn ang="0">
                  <a:pos x="75" y="82"/>
                </a:cxn>
                <a:cxn ang="0">
                  <a:pos x="32" y="107"/>
                </a:cxn>
                <a:cxn ang="0">
                  <a:pos x="6" y="112"/>
                </a:cxn>
                <a:cxn ang="0">
                  <a:pos x="14" y="136"/>
                </a:cxn>
                <a:cxn ang="0">
                  <a:pos x="40" y="149"/>
                </a:cxn>
                <a:cxn ang="0">
                  <a:pos x="41" y="187"/>
                </a:cxn>
                <a:cxn ang="0">
                  <a:pos x="52" y="212"/>
                </a:cxn>
                <a:cxn ang="0">
                  <a:pos x="29" y="239"/>
                </a:cxn>
                <a:cxn ang="0">
                  <a:pos x="19" y="269"/>
                </a:cxn>
              </a:cxnLst>
              <a:rect b="b" l="0" r="r" t="0"/>
              <a:pathLst>
                <a:path h="312" w="417">
                  <a:moveTo>
                    <a:pt x="19" y="269"/>
                  </a:moveTo>
                  <a:lnTo>
                    <a:pt x="24" y="274"/>
                  </a:lnTo>
                  <a:lnTo>
                    <a:pt x="37" y="289"/>
                  </a:lnTo>
                  <a:lnTo>
                    <a:pt x="45" y="286"/>
                  </a:lnTo>
                  <a:lnTo>
                    <a:pt x="52" y="286"/>
                  </a:lnTo>
                  <a:lnTo>
                    <a:pt x="53" y="281"/>
                  </a:lnTo>
                  <a:lnTo>
                    <a:pt x="67" y="274"/>
                  </a:lnTo>
                  <a:lnTo>
                    <a:pt x="72" y="273"/>
                  </a:lnTo>
                  <a:lnTo>
                    <a:pt x="76" y="274"/>
                  </a:lnTo>
                  <a:lnTo>
                    <a:pt x="79" y="270"/>
                  </a:lnTo>
                  <a:lnTo>
                    <a:pt x="85" y="268"/>
                  </a:lnTo>
                  <a:lnTo>
                    <a:pt x="89" y="269"/>
                  </a:lnTo>
                  <a:lnTo>
                    <a:pt x="94" y="274"/>
                  </a:lnTo>
                  <a:lnTo>
                    <a:pt x="107" y="279"/>
                  </a:lnTo>
                  <a:lnTo>
                    <a:pt x="111" y="276"/>
                  </a:lnTo>
                  <a:lnTo>
                    <a:pt x="112" y="274"/>
                  </a:lnTo>
                  <a:lnTo>
                    <a:pt x="112" y="269"/>
                  </a:lnTo>
                  <a:lnTo>
                    <a:pt x="110" y="265"/>
                  </a:lnTo>
                  <a:lnTo>
                    <a:pt x="110" y="258"/>
                  </a:lnTo>
                  <a:lnTo>
                    <a:pt x="118" y="246"/>
                  </a:lnTo>
                  <a:lnTo>
                    <a:pt x="123" y="246"/>
                  </a:lnTo>
                  <a:lnTo>
                    <a:pt x="129" y="248"/>
                  </a:lnTo>
                  <a:lnTo>
                    <a:pt x="138" y="246"/>
                  </a:lnTo>
                  <a:lnTo>
                    <a:pt x="145" y="252"/>
                  </a:lnTo>
                  <a:lnTo>
                    <a:pt x="149" y="252"/>
                  </a:lnTo>
                  <a:lnTo>
                    <a:pt x="153" y="250"/>
                  </a:lnTo>
                  <a:lnTo>
                    <a:pt x="159" y="243"/>
                  </a:lnTo>
                  <a:lnTo>
                    <a:pt x="160" y="238"/>
                  </a:lnTo>
                  <a:lnTo>
                    <a:pt x="155" y="232"/>
                  </a:lnTo>
                  <a:lnTo>
                    <a:pt x="155" y="227"/>
                  </a:lnTo>
                  <a:lnTo>
                    <a:pt x="165" y="214"/>
                  </a:lnTo>
                  <a:lnTo>
                    <a:pt x="176" y="198"/>
                  </a:lnTo>
                  <a:lnTo>
                    <a:pt x="178" y="195"/>
                  </a:lnTo>
                  <a:lnTo>
                    <a:pt x="182" y="190"/>
                  </a:lnTo>
                  <a:lnTo>
                    <a:pt x="183" y="189"/>
                  </a:lnTo>
                  <a:lnTo>
                    <a:pt x="190" y="190"/>
                  </a:lnTo>
                  <a:lnTo>
                    <a:pt x="194" y="187"/>
                  </a:lnTo>
                  <a:lnTo>
                    <a:pt x="204" y="189"/>
                  </a:lnTo>
                  <a:lnTo>
                    <a:pt x="217" y="201"/>
                  </a:lnTo>
                  <a:lnTo>
                    <a:pt x="217" y="207"/>
                  </a:lnTo>
                  <a:lnTo>
                    <a:pt x="213" y="215"/>
                  </a:lnTo>
                  <a:lnTo>
                    <a:pt x="213" y="220"/>
                  </a:lnTo>
                  <a:lnTo>
                    <a:pt x="214" y="222"/>
                  </a:lnTo>
                  <a:lnTo>
                    <a:pt x="219" y="225"/>
                  </a:lnTo>
                  <a:lnTo>
                    <a:pt x="225" y="223"/>
                  </a:lnTo>
                  <a:lnTo>
                    <a:pt x="229" y="225"/>
                  </a:lnTo>
                  <a:lnTo>
                    <a:pt x="229" y="227"/>
                  </a:lnTo>
                  <a:lnTo>
                    <a:pt x="230" y="231"/>
                  </a:lnTo>
                  <a:lnTo>
                    <a:pt x="228" y="233"/>
                  </a:lnTo>
                  <a:lnTo>
                    <a:pt x="226" y="238"/>
                  </a:lnTo>
                  <a:lnTo>
                    <a:pt x="228" y="249"/>
                  </a:lnTo>
                  <a:lnTo>
                    <a:pt x="226" y="254"/>
                  </a:lnTo>
                  <a:lnTo>
                    <a:pt x="224" y="259"/>
                  </a:lnTo>
                  <a:lnTo>
                    <a:pt x="224" y="269"/>
                  </a:lnTo>
                  <a:lnTo>
                    <a:pt x="221" y="278"/>
                  </a:lnTo>
                  <a:lnTo>
                    <a:pt x="224" y="287"/>
                  </a:lnTo>
                  <a:lnTo>
                    <a:pt x="230" y="298"/>
                  </a:lnTo>
                  <a:lnTo>
                    <a:pt x="235" y="309"/>
                  </a:lnTo>
                  <a:lnTo>
                    <a:pt x="236" y="311"/>
                  </a:lnTo>
                  <a:lnTo>
                    <a:pt x="241" y="312"/>
                  </a:lnTo>
                  <a:lnTo>
                    <a:pt x="246" y="309"/>
                  </a:lnTo>
                  <a:lnTo>
                    <a:pt x="258" y="302"/>
                  </a:lnTo>
                  <a:lnTo>
                    <a:pt x="272" y="292"/>
                  </a:lnTo>
                  <a:lnTo>
                    <a:pt x="293" y="286"/>
                  </a:lnTo>
                  <a:lnTo>
                    <a:pt x="295" y="285"/>
                  </a:lnTo>
                  <a:lnTo>
                    <a:pt x="299" y="278"/>
                  </a:lnTo>
                  <a:lnTo>
                    <a:pt x="306" y="274"/>
                  </a:lnTo>
                  <a:lnTo>
                    <a:pt x="307" y="271"/>
                  </a:lnTo>
                  <a:lnTo>
                    <a:pt x="312" y="270"/>
                  </a:lnTo>
                  <a:lnTo>
                    <a:pt x="322" y="263"/>
                  </a:lnTo>
                  <a:lnTo>
                    <a:pt x="327" y="262"/>
                  </a:lnTo>
                  <a:lnTo>
                    <a:pt x="334" y="257"/>
                  </a:lnTo>
                  <a:lnTo>
                    <a:pt x="339" y="257"/>
                  </a:lnTo>
                  <a:lnTo>
                    <a:pt x="343" y="259"/>
                  </a:lnTo>
                  <a:lnTo>
                    <a:pt x="346" y="260"/>
                  </a:lnTo>
                  <a:lnTo>
                    <a:pt x="350" y="260"/>
                  </a:lnTo>
                  <a:lnTo>
                    <a:pt x="352" y="270"/>
                  </a:lnTo>
                  <a:lnTo>
                    <a:pt x="354" y="274"/>
                  </a:lnTo>
                  <a:lnTo>
                    <a:pt x="357" y="273"/>
                  </a:lnTo>
                  <a:lnTo>
                    <a:pt x="364" y="266"/>
                  </a:lnTo>
                  <a:lnTo>
                    <a:pt x="364" y="268"/>
                  </a:lnTo>
                  <a:lnTo>
                    <a:pt x="366" y="268"/>
                  </a:lnTo>
                  <a:lnTo>
                    <a:pt x="379" y="263"/>
                  </a:lnTo>
                  <a:lnTo>
                    <a:pt x="390" y="260"/>
                  </a:lnTo>
                  <a:lnTo>
                    <a:pt x="396" y="260"/>
                  </a:lnTo>
                  <a:lnTo>
                    <a:pt x="401" y="264"/>
                  </a:lnTo>
                  <a:lnTo>
                    <a:pt x="409" y="264"/>
                  </a:lnTo>
                  <a:lnTo>
                    <a:pt x="411" y="268"/>
                  </a:lnTo>
                  <a:lnTo>
                    <a:pt x="411" y="270"/>
                  </a:lnTo>
                  <a:lnTo>
                    <a:pt x="406" y="271"/>
                  </a:lnTo>
                  <a:lnTo>
                    <a:pt x="414" y="274"/>
                  </a:lnTo>
                  <a:lnTo>
                    <a:pt x="417" y="273"/>
                  </a:lnTo>
                  <a:lnTo>
                    <a:pt x="417" y="237"/>
                  </a:lnTo>
                  <a:lnTo>
                    <a:pt x="407" y="212"/>
                  </a:lnTo>
                  <a:lnTo>
                    <a:pt x="407" y="193"/>
                  </a:lnTo>
                  <a:lnTo>
                    <a:pt x="400" y="182"/>
                  </a:lnTo>
                  <a:lnTo>
                    <a:pt x="381" y="180"/>
                  </a:lnTo>
                  <a:lnTo>
                    <a:pt x="361" y="187"/>
                  </a:lnTo>
                  <a:lnTo>
                    <a:pt x="350" y="179"/>
                  </a:lnTo>
                  <a:lnTo>
                    <a:pt x="346" y="162"/>
                  </a:lnTo>
                  <a:lnTo>
                    <a:pt x="344" y="142"/>
                  </a:lnTo>
                  <a:lnTo>
                    <a:pt x="355" y="108"/>
                  </a:lnTo>
                  <a:lnTo>
                    <a:pt x="336" y="106"/>
                  </a:lnTo>
                  <a:lnTo>
                    <a:pt x="333" y="120"/>
                  </a:lnTo>
                  <a:lnTo>
                    <a:pt x="323" y="119"/>
                  </a:lnTo>
                  <a:lnTo>
                    <a:pt x="314" y="122"/>
                  </a:lnTo>
                  <a:lnTo>
                    <a:pt x="298" y="119"/>
                  </a:lnTo>
                  <a:lnTo>
                    <a:pt x="282" y="122"/>
                  </a:lnTo>
                  <a:lnTo>
                    <a:pt x="267" y="129"/>
                  </a:lnTo>
                  <a:lnTo>
                    <a:pt x="260" y="126"/>
                  </a:lnTo>
                  <a:lnTo>
                    <a:pt x="244" y="128"/>
                  </a:lnTo>
                  <a:lnTo>
                    <a:pt x="239" y="112"/>
                  </a:lnTo>
                  <a:lnTo>
                    <a:pt x="231" y="110"/>
                  </a:lnTo>
                  <a:lnTo>
                    <a:pt x="224" y="106"/>
                  </a:lnTo>
                  <a:lnTo>
                    <a:pt x="193" y="115"/>
                  </a:lnTo>
                  <a:lnTo>
                    <a:pt x="185" y="114"/>
                  </a:lnTo>
                  <a:lnTo>
                    <a:pt x="180" y="108"/>
                  </a:lnTo>
                  <a:lnTo>
                    <a:pt x="172" y="106"/>
                  </a:lnTo>
                  <a:lnTo>
                    <a:pt x="164" y="106"/>
                  </a:lnTo>
                  <a:lnTo>
                    <a:pt x="140" y="109"/>
                  </a:lnTo>
                  <a:lnTo>
                    <a:pt x="124" y="106"/>
                  </a:lnTo>
                  <a:lnTo>
                    <a:pt x="117" y="108"/>
                  </a:lnTo>
                  <a:lnTo>
                    <a:pt x="108" y="108"/>
                  </a:lnTo>
                  <a:lnTo>
                    <a:pt x="104" y="102"/>
                  </a:lnTo>
                  <a:lnTo>
                    <a:pt x="104" y="86"/>
                  </a:lnTo>
                  <a:lnTo>
                    <a:pt x="104" y="77"/>
                  </a:lnTo>
                  <a:lnTo>
                    <a:pt x="119" y="72"/>
                  </a:lnTo>
                  <a:lnTo>
                    <a:pt x="126" y="67"/>
                  </a:lnTo>
                  <a:lnTo>
                    <a:pt x="134" y="70"/>
                  </a:lnTo>
                  <a:lnTo>
                    <a:pt x="150" y="67"/>
                  </a:lnTo>
                  <a:lnTo>
                    <a:pt x="159" y="69"/>
                  </a:lnTo>
                  <a:lnTo>
                    <a:pt x="172" y="77"/>
                  </a:lnTo>
                  <a:lnTo>
                    <a:pt x="180" y="75"/>
                  </a:lnTo>
                  <a:lnTo>
                    <a:pt x="185" y="67"/>
                  </a:lnTo>
                  <a:lnTo>
                    <a:pt x="192" y="65"/>
                  </a:lnTo>
                  <a:lnTo>
                    <a:pt x="196" y="56"/>
                  </a:lnTo>
                  <a:lnTo>
                    <a:pt x="192" y="56"/>
                  </a:lnTo>
                  <a:lnTo>
                    <a:pt x="185" y="60"/>
                  </a:lnTo>
                  <a:lnTo>
                    <a:pt x="176" y="61"/>
                  </a:lnTo>
                  <a:lnTo>
                    <a:pt x="172" y="54"/>
                  </a:lnTo>
                  <a:lnTo>
                    <a:pt x="167" y="38"/>
                  </a:lnTo>
                  <a:lnTo>
                    <a:pt x="174" y="33"/>
                  </a:lnTo>
                  <a:lnTo>
                    <a:pt x="181" y="29"/>
                  </a:lnTo>
                  <a:lnTo>
                    <a:pt x="185" y="22"/>
                  </a:lnTo>
                  <a:lnTo>
                    <a:pt x="183" y="15"/>
                  </a:lnTo>
                  <a:lnTo>
                    <a:pt x="178" y="9"/>
                  </a:lnTo>
                  <a:lnTo>
                    <a:pt x="177" y="0"/>
                  </a:lnTo>
                  <a:lnTo>
                    <a:pt x="170" y="0"/>
                  </a:lnTo>
                  <a:lnTo>
                    <a:pt x="164" y="5"/>
                  </a:lnTo>
                  <a:lnTo>
                    <a:pt x="160" y="12"/>
                  </a:lnTo>
                  <a:lnTo>
                    <a:pt x="145" y="20"/>
                  </a:lnTo>
                  <a:lnTo>
                    <a:pt x="132" y="27"/>
                  </a:lnTo>
                  <a:lnTo>
                    <a:pt x="123" y="28"/>
                  </a:lnTo>
                  <a:lnTo>
                    <a:pt x="117" y="23"/>
                  </a:lnTo>
                  <a:lnTo>
                    <a:pt x="110" y="27"/>
                  </a:lnTo>
                  <a:lnTo>
                    <a:pt x="108" y="36"/>
                  </a:lnTo>
                  <a:lnTo>
                    <a:pt x="102" y="40"/>
                  </a:lnTo>
                  <a:lnTo>
                    <a:pt x="107" y="47"/>
                  </a:lnTo>
                  <a:lnTo>
                    <a:pt x="107" y="55"/>
                  </a:lnTo>
                  <a:lnTo>
                    <a:pt x="105" y="63"/>
                  </a:lnTo>
                  <a:lnTo>
                    <a:pt x="99" y="67"/>
                  </a:lnTo>
                  <a:lnTo>
                    <a:pt x="83" y="70"/>
                  </a:lnTo>
                  <a:lnTo>
                    <a:pt x="75" y="75"/>
                  </a:lnTo>
                  <a:lnTo>
                    <a:pt x="75" y="82"/>
                  </a:lnTo>
                  <a:lnTo>
                    <a:pt x="63" y="104"/>
                  </a:lnTo>
                  <a:lnTo>
                    <a:pt x="56" y="107"/>
                  </a:lnTo>
                  <a:lnTo>
                    <a:pt x="40" y="108"/>
                  </a:lnTo>
                  <a:lnTo>
                    <a:pt x="32" y="107"/>
                  </a:lnTo>
                  <a:lnTo>
                    <a:pt x="26" y="101"/>
                  </a:lnTo>
                  <a:lnTo>
                    <a:pt x="18" y="102"/>
                  </a:lnTo>
                  <a:lnTo>
                    <a:pt x="10" y="106"/>
                  </a:lnTo>
                  <a:lnTo>
                    <a:pt x="6" y="112"/>
                  </a:lnTo>
                  <a:lnTo>
                    <a:pt x="8" y="120"/>
                  </a:lnTo>
                  <a:lnTo>
                    <a:pt x="0" y="125"/>
                  </a:lnTo>
                  <a:lnTo>
                    <a:pt x="6" y="131"/>
                  </a:lnTo>
                  <a:lnTo>
                    <a:pt x="14" y="136"/>
                  </a:lnTo>
                  <a:lnTo>
                    <a:pt x="16" y="144"/>
                  </a:lnTo>
                  <a:lnTo>
                    <a:pt x="25" y="145"/>
                  </a:lnTo>
                  <a:lnTo>
                    <a:pt x="34" y="144"/>
                  </a:lnTo>
                  <a:lnTo>
                    <a:pt x="40" y="149"/>
                  </a:lnTo>
                  <a:lnTo>
                    <a:pt x="42" y="156"/>
                  </a:lnTo>
                  <a:lnTo>
                    <a:pt x="41" y="165"/>
                  </a:lnTo>
                  <a:lnTo>
                    <a:pt x="37" y="171"/>
                  </a:lnTo>
                  <a:lnTo>
                    <a:pt x="41" y="187"/>
                  </a:lnTo>
                  <a:lnTo>
                    <a:pt x="46" y="194"/>
                  </a:lnTo>
                  <a:lnTo>
                    <a:pt x="53" y="199"/>
                  </a:lnTo>
                  <a:lnTo>
                    <a:pt x="54" y="205"/>
                  </a:lnTo>
                  <a:lnTo>
                    <a:pt x="52" y="212"/>
                  </a:lnTo>
                  <a:lnTo>
                    <a:pt x="47" y="217"/>
                  </a:lnTo>
                  <a:lnTo>
                    <a:pt x="40" y="222"/>
                  </a:lnTo>
                  <a:lnTo>
                    <a:pt x="37" y="228"/>
                  </a:lnTo>
                  <a:lnTo>
                    <a:pt x="29" y="239"/>
                  </a:lnTo>
                  <a:lnTo>
                    <a:pt x="22" y="253"/>
                  </a:lnTo>
                  <a:lnTo>
                    <a:pt x="24" y="259"/>
                  </a:lnTo>
                  <a:lnTo>
                    <a:pt x="24" y="266"/>
                  </a:lnTo>
                  <a:lnTo>
                    <a:pt x="19" y="269"/>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41" name="Freeform 60"/>
            <p:cNvSpPr>
              <a:spLocks noChangeAspect="1"/>
            </p:cNvSpPr>
            <p:nvPr/>
          </p:nvSpPr>
          <p:spPr bwMode="gray">
            <a:xfrm>
              <a:off x="5995192" y="2930872"/>
              <a:ext cx="4763" cy="6350"/>
            </a:xfrm>
            <a:custGeom>
              <a:cxnLst>
                <a:cxn ang="0">
                  <a:pos x="16" y="19"/>
                </a:cxn>
                <a:cxn ang="0">
                  <a:pos x="14" y="12"/>
                </a:cxn>
                <a:cxn ang="0">
                  <a:pos x="5" y="0"/>
                </a:cxn>
                <a:cxn ang="0">
                  <a:pos x="0" y="6"/>
                </a:cxn>
                <a:cxn ang="0">
                  <a:pos x="1" y="13"/>
                </a:cxn>
                <a:cxn ang="0">
                  <a:pos x="3" y="21"/>
                </a:cxn>
                <a:cxn ang="0">
                  <a:pos x="12" y="22"/>
                </a:cxn>
                <a:cxn ang="0">
                  <a:pos x="16" y="19"/>
                </a:cxn>
              </a:cxnLst>
              <a:rect b="b" l="0" r="r" t="0"/>
              <a:pathLst>
                <a:path h="22" w="16">
                  <a:moveTo>
                    <a:pt x="16" y="19"/>
                  </a:moveTo>
                  <a:lnTo>
                    <a:pt x="14" y="12"/>
                  </a:lnTo>
                  <a:lnTo>
                    <a:pt x="5" y="0"/>
                  </a:lnTo>
                  <a:lnTo>
                    <a:pt x="0" y="6"/>
                  </a:lnTo>
                  <a:lnTo>
                    <a:pt x="1" y="13"/>
                  </a:lnTo>
                  <a:lnTo>
                    <a:pt x="3" y="21"/>
                  </a:lnTo>
                  <a:lnTo>
                    <a:pt x="12" y="22"/>
                  </a:lnTo>
                  <a:lnTo>
                    <a:pt x="16" y="19"/>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42" name="Freeform 61"/>
            <p:cNvSpPr>
              <a:spLocks noChangeAspect="1"/>
            </p:cNvSpPr>
            <p:nvPr/>
          </p:nvSpPr>
          <p:spPr bwMode="gray">
            <a:xfrm>
              <a:off x="6006305" y="2934047"/>
              <a:ext cx="4763" cy="3175"/>
            </a:xfrm>
            <a:custGeom>
              <a:cxnLst>
                <a:cxn ang="0">
                  <a:pos x="15" y="4"/>
                </a:cxn>
                <a:cxn ang="0">
                  <a:pos x="7" y="0"/>
                </a:cxn>
                <a:cxn ang="0">
                  <a:pos x="0" y="3"/>
                </a:cxn>
                <a:cxn ang="0">
                  <a:pos x="6" y="9"/>
                </a:cxn>
                <a:cxn ang="0">
                  <a:pos x="14" y="6"/>
                </a:cxn>
                <a:cxn ang="0">
                  <a:pos x="15" y="4"/>
                </a:cxn>
              </a:cxnLst>
              <a:rect b="b" l="0" r="r" t="0"/>
              <a:pathLst>
                <a:path h="9" w="15">
                  <a:moveTo>
                    <a:pt x="15" y="4"/>
                  </a:moveTo>
                  <a:lnTo>
                    <a:pt x="7" y="0"/>
                  </a:lnTo>
                  <a:lnTo>
                    <a:pt x="0" y="3"/>
                  </a:lnTo>
                  <a:lnTo>
                    <a:pt x="6" y="9"/>
                  </a:lnTo>
                  <a:lnTo>
                    <a:pt x="14" y="6"/>
                  </a:lnTo>
                  <a:lnTo>
                    <a:pt x="15" y="4"/>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43" name="Freeform 62"/>
            <p:cNvSpPr>
              <a:spLocks noChangeAspect="1"/>
            </p:cNvSpPr>
            <p:nvPr/>
          </p:nvSpPr>
          <p:spPr bwMode="gray">
            <a:xfrm>
              <a:off x="5987255" y="2937222"/>
              <a:ext cx="3175" cy="3175"/>
            </a:xfrm>
            <a:custGeom>
              <a:cxnLst>
                <a:cxn ang="0">
                  <a:pos x="12" y="6"/>
                </a:cxn>
                <a:cxn ang="0">
                  <a:pos x="8" y="0"/>
                </a:cxn>
                <a:cxn ang="0">
                  <a:pos x="0" y="1"/>
                </a:cxn>
                <a:cxn ang="0">
                  <a:pos x="2" y="8"/>
                </a:cxn>
                <a:cxn ang="0">
                  <a:pos x="11" y="8"/>
                </a:cxn>
                <a:cxn ang="0">
                  <a:pos x="12" y="6"/>
                </a:cxn>
              </a:cxnLst>
              <a:rect b="b" l="0" r="r" t="0"/>
              <a:pathLst>
                <a:path h="8" w="12">
                  <a:moveTo>
                    <a:pt x="12" y="6"/>
                  </a:moveTo>
                  <a:lnTo>
                    <a:pt x="8" y="0"/>
                  </a:lnTo>
                  <a:lnTo>
                    <a:pt x="0" y="1"/>
                  </a:lnTo>
                  <a:lnTo>
                    <a:pt x="2" y="8"/>
                  </a:lnTo>
                  <a:lnTo>
                    <a:pt x="11" y="8"/>
                  </a:lnTo>
                  <a:lnTo>
                    <a:pt x="12" y="6"/>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44" name="Freeform 63"/>
            <p:cNvSpPr>
              <a:spLocks noChangeAspect="1"/>
            </p:cNvSpPr>
            <p:nvPr/>
          </p:nvSpPr>
          <p:spPr bwMode="gray">
            <a:xfrm>
              <a:off x="5812630" y="2968972"/>
              <a:ext cx="250825" cy="190500"/>
            </a:xfrm>
            <a:custGeom>
              <a:cxnLst>
                <a:cxn ang="0">
                  <a:pos x="65" y="487"/>
                </a:cxn>
                <a:cxn ang="0">
                  <a:pos x="14" y="447"/>
                </a:cxn>
                <a:cxn ang="0">
                  <a:pos x="3" y="371"/>
                </a:cxn>
                <a:cxn ang="0">
                  <a:pos x="0" y="299"/>
                </a:cxn>
                <a:cxn ang="0">
                  <a:pos x="40" y="223"/>
                </a:cxn>
                <a:cxn ang="0">
                  <a:pos x="57" y="206"/>
                </a:cxn>
                <a:cxn ang="0">
                  <a:pos x="98" y="221"/>
                </a:cxn>
                <a:cxn ang="0">
                  <a:pos x="139" y="210"/>
                </a:cxn>
                <a:cxn ang="0">
                  <a:pos x="146" y="184"/>
                </a:cxn>
                <a:cxn ang="0">
                  <a:pos x="186" y="168"/>
                </a:cxn>
                <a:cxn ang="0">
                  <a:pos x="224" y="142"/>
                </a:cxn>
                <a:cxn ang="0">
                  <a:pos x="235" y="95"/>
                </a:cxn>
                <a:cxn ang="0">
                  <a:pos x="259" y="83"/>
                </a:cxn>
                <a:cxn ang="0">
                  <a:pos x="283" y="65"/>
                </a:cxn>
                <a:cxn ang="0">
                  <a:pos x="331" y="77"/>
                </a:cxn>
                <a:cxn ang="0">
                  <a:pos x="396" y="82"/>
                </a:cxn>
                <a:cxn ang="0">
                  <a:pos x="430" y="94"/>
                </a:cxn>
                <a:cxn ang="0">
                  <a:pos x="462" y="81"/>
                </a:cxn>
                <a:cxn ang="0">
                  <a:pos x="489" y="87"/>
                </a:cxn>
                <a:cxn ang="0">
                  <a:pos x="500" y="59"/>
                </a:cxn>
                <a:cxn ang="0">
                  <a:pos x="528" y="63"/>
                </a:cxn>
                <a:cxn ang="0">
                  <a:pos x="542" y="27"/>
                </a:cxn>
                <a:cxn ang="0">
                  <a:pos x="567" y="3"/>
                </a:cxn>
                <a:cxn ang="0">
                  <a:pos x="590" y="28"/>
                </a:cxn>
                <a:cxn ang="0">
                  <a:pos x="606" y="38"/>
                </a:cxn>
                <a:cxn ang="0">
                  <a:pos x="605" y="62"/>
                </a:cxn>
                <a:cxn ang="0">
                  <a:pos x="601" y="100"/>
                </a:cxn>
                <a:cxn ang="0">
                  <a:pos x="623" y="122"/>
                </a:cxn>
                <a:cxn ang="0">
                  <a:pos x="676" y="92"/>
                </a:cxn>
                <a:cxn ang="0">
                  <a:pos x="704" y="75"/>
                </a:cxn>
                <a:cxn ang="0">
                  <a:pos x="727" y="73"/>
                </a:cxn>
                <a:cxn ang="0">
                  <a:pos x="741" y="81"/>
                </a:cxn>
                <a:cxn ang="0">
                  <a:pos x="778" y="77"/>
                </a:cxn>
                <a:cxn ang="0">
                  <a:pos x="785" y="84"/>
                </a:cxn>
                <a:cxn ang="0">
                  <a:pos x="768" y="94"/>
                </a:cxn>
                <a:cxn ang="0">
                  <a:pos x="759" y="108"/>
                </a:cxn>
                <a:cxn ang="0">
                  <a:pos x="725" y="109"/>
                </a:cxn>
                <a:cxn ang="0">
                  <a:pos x="665" y="114"/>
                </a:cxn>
                <a:cxn ang="0">
                  <a:pos x="638" y="129"/>
                </a:cxn>
                <a:cxn ang="0">
                  <a:pos x="622" y="141"/>
                </a:cxn>
                <a:cxn ang="0">
                  <a:pos x="594" y="158"/>
                </a:cxn>
                <a:cxn ang="0">
                  <a:pos x="605" y="183"/>
                </a:cxn>
                <a:cxn ang="0">
                  <a:pos x="608" y="218"/>
                </a:cxn>
                <a:cxn ang="0">
                  <a:pos x="592" y="249"/>
                </a:cxn>
                <a:cxn ang="0">
                  <a:pos x="582" y="277"/>
                </a:cxn>
                <a:cxn ang="0">
                  <a:pos x="569" y="304"/>
                </a:cxn>
                <a:cxn ang="0">
                  <a:pos x="520" y="302"/>
                </a:cxn>
                <a:cxn ang="0">
                  <a:pos x="535" y="336"/>
                </a:cxn>
                <a:cxn ang="0">
                  <a:pos x="517" y="361"/>
                </a:cxn>
                <a:cxn ang="0">
                  <a:pos x="489" y="384"/>
                </a:cxn>
                <a:cxn ang="0">
                  <a:pos x="481" y="404"/>
                </a:cxn>
                <a:cxn ang="0">
                  <a:pos x="463" y="460"/>
                </a:cxn>
                <a:cxn ang="0">
                  <a:pos x="444" y="445"/>
                </a:cxn>
                <a:cxn ang="0">
                  <a:pos x="425" y="448"/>
                </a:cxn>
                <a:cxn ang="0">
                  <a:pos x="391" y="468"/>
                </a:cxn>
                <a:cxn ang="0">
                  <a:pos x="390" y="479"/>
                </a:cxn>
                <a:cxn ang="0">
                  <a:pos x="352" y="476"/>
                </a:cxn>
                <a:cxn ang="0">
                  <a:pos x="321" y="520"/>
                </a:cxn>
                <a:cxn ang="0">
                  <a:pos x="321" y="566"/>
                </a:cxn>
                <a:cxn ang="0">
                  <a:pos x="226" y="587"/>
                </a:cxn>
                <a:cxn ang="0">
                  <a:pos x="197" y="599"/>
                </a:cxn>
                <a:cxn ang="0">
                  <a:pos x="129" y="594"/>
                </a:cxn>
                <a:cxn ang="0">
                  <a:pos x="101" y="598"/>
                </a:cxn>
              </a:cxnLst>
              <a:rect b="b" l="0" r="r" t="0"/>
              <a:pathLst>
                <a:path h="599" w="788">
                  <a:moveTo>
                    <a:pt x="24" y="572"/>
                  </a:moveTo>
                  <a:lnTo>
                    <a:pt x="36" y="547"/>
                  </a:lnTo>
                  <a:lnTo>
                    <a:pt x="59" y="519"/>
                  </a:lnTo>
                  <a:lnTo>
                    <a:pt x="65" y="502"/>
                  </a:lnTo>
                  <a:lnTo>
                    <a:pt x="65" y="487"/>
                  </a:lnTo>
                  <a:lnTo>
                    <a:pt x="59" y="471"/>
                  </a:lnTo>
                  <a:lnTo>
                    <a:pt x="48" y="461"/>
                  </a:lnTo>
                  <a:lnTo>
                    <a:pt x="36" y="461"/>
                  </a:lnTo>
                  <a:lnTo>
                    <a:pt x="24" y="458"/>
                  </a:lnTo>
                  <a:lnTo>
                    <a:pt x="14" y="447"/>
                  </a:lnTo>
                  <a:lnTo>
                    <a:pt x="12" y="434"/>
                  </a:lnTo>
                  <a:lnTo>
                    <a:pt x="15" y="417"/>
                  </a:lnTo>
                  <a:lnTo>
                    <a:pt x="12" y="399"/>
                  </a:lnTo>
                  <a:lnTo>
                    <a:pt x="6" y="383"/>
                  </a:lnTo>
                  <a:lnTo>
                    <a:pt x="3" y="371"/>
                  </a:lnTo>
                  <a:lnTo>
                    <a:pt x="6" y="353"/>
                  </a:lnTo>
                  <a:lnTo>
                    <a:pt x="15" y="335"/>
                  </a:lnTo>
                  <a:lnTo>
                    <a:pt x="14" y="324"/>
                  </a:lnTo>
                  <a:lnTo>
                    <a:pt x="0" y="319"/>
                  </a:lnTo>
                  <a:lnTo>
                    <a:pt x="0" y="299"/>
                  </a:lnTo>
                  <a:lnTo>
                    <a:pt x="0" y="289"/>
                  </a:lnTo>
                  <a:lnTo>
                    <a:pt x="21" y="281"/>
                  </a:lnTo>
                  <a:lnTo>
                    <a:pt x="21" y="266"/>
                  </a:lnTo>
                  <a:lnTo>
                    <a:pt x="35" y="244"/>
                  </a:lnTo>
                  <a:lnTo>
                    <a:pt x="40" y="223"/>
                  </a:lnTo>
                  <a:lnTo>
                    <a:pt x="40" y="206"/>
                  </a:lnTo>
                  <a:lnTo>
                    <a:pt x="42" y="192"/>
                  </a:lnTo>
                  <a:lnTo>
                    <a:pt x="48" y="196"/>
                  </a:lnTo>
                  <a:lnTo>
                    <a:pt x="54" y="202"/>
                  </a:lnTo>
                  <a:lnTo>
                    <a:pt x="57" y="206"/>
                  </a:lnTo>
                  <a:lnTo>
                    <a:pt x="68" y="208"/>
                  </a:lnTo>
                  <a:lnTo>
                    <a:pt x="80" y="206"/>
                  </a:lnTo>
                  <a:lnTo>
                    <a:pt x="86" y="211"/>
                  </a:lnTo>
                  <a:lnTo>
                    <a:pt x="94" y="215"/>
                  </a:lnTo>
                  <a:lnTo>
                    <a:pt x="98" y="221"/>
                  </a:lnTo>
                  <a:lnTo>
                    <a:pt x="103" y="221"/>
                  </a:lnTo>
                  <a:lnTo>
                    <a:pt x="111" y="219"/>
                  </a:lnTo>
                  <a:lnTo>
                    <a:pt x="124" y="219"/>
                  </a:lnTo>
                  <a:lnTo>
                    <a:pt x="130" y="213"/>
                  </a:lnTo>
                  <a:lnTo>
                    <a:pt x="139" y="210"/>
                  </a:lnTo>
                  <a:lnTo>
                    <a:pt x="143" y="207"/>
                  </a:lnTo>
                  <a:lnTo>
                    <a:pt x="145" y="195"/>
                  </a:lnTo>
                  <a:lnTo>
                    <a:pt x="149" y="194"/>
                  </a:lnTo>
                  <a:lnTo>
                    <a:pt x="153" y="189"/>
                  </a:lnTo>
                  <a:lnTo>
                    <a:pt x="146" y="184"/>
                  </a:lnTo>
                  <a:lnTo>
                    <a:pt x="146" y="178"/>
                  </a:lnTo>
                  <a:lnTo>
                    <a:pt x="154" y="179"/>
                  </a:lnTo>
                  <a:lnTo>
                    <a:pt x="160" y="176"/>
                  </a:lnTo>
                  <a:lnTo>
                    <a:pt x="178" y="173"/>
                  </a:lnTo>
                  <a:lnTo>
                    <a:pt x="186" y="168"/>
                  </a:lnTo>
                  <a:lnTo>
                    <a:pt x="194" y="164"/>
                  </a:lnTo>
                  <a:lnTo>
                    <a:pt x="200" y="158"/>
                  </a:lnTo>
                  <a:lnTo>
                    <a:pt x="208" y="157"/>
                  </a:lnTo>
                  <a:lnTo>
                    <a:pt x="223" y="147"/>
                  </a:lnTo>
                  <a:lnTo>
                    <a:pt x="224" y="142"/>
                  </a:lnTo>
                  <a:lnTo>
                    <a:pt x="224" y="135"/>
                  </a:lnTo>
                  <a:lnTo>
                    <a:pt x="226" y="122"/>
                  </a:lnTo>
                  <a:lnTo>
                    <a:pt x="229" y="119"/>
                  </a:lnTo>
                  <a:lnTo>
                    <a:pt x="235" y="102"/>
                  </a:lnTo>
                  <a:lnTo>
                    <a:pt x="235" y="95"/>
                  </a:lnTo>
                  <a:lnTo>
                    <a:pt x="236" y="93"/>
                  </a:lnTo>
                  <a:lnTo>
                    <a:pt x="240" y="89"/>
                  </a:lnTo>
                  <a:lnTo>
                    <a:pt x="245" y="83"/>
                  </a:lnTo>
                  <a:lnTo>
                    <a:pt x="253" y="82"/>
                  </a:lnTo>
                  <a:lnTo>
                    <a:pt x="259" y="83"/>
                  </a:lnTo>
                  <a:lnTo>
                    <a:pt x="274" y="83"/>
                  </a:lnTo>
                  <a:lnTo>
                    <a:pt x="277" y="82"/>
                  </a:lnTo>
                  <a:lnTo>
                    <a:pt x="279" y="77"/>
                  </a:lnTo>
                  <a:lnTo>
                    <a:pt x="280" y="68"/>
                  </a:lnTo>
                  <a:lnTo>
                    <a:pt x="283" y="65"/>
                  </a:lnTo>
                  <a:lnTo>
                    <a:pt x="288" y="65"/>
                  </a:lnTo>
                  <a:lnTo>
                    <a:pt x="293" y="65"/>
                  </a:lnTo>
                  <a:lnTo>
                    <a:pt x="306" y="73"/>
                  </a:lnTo>
                  <a:lnTo>
                    <a:pt x="316" y="77"/>
                  </a:lnTo>
                  <a:lnTo>
                    <a:pt x="331" y="77"/>
                  </a:lnTo>
                  <a:lnTo>
                    <a:pt x="360" y="76"/>
                  </a:lnTo>
                  <a:lnTo>
                    <a:pt x="366" y="78"/>
                  </a:lnTo>
                  <a:lnTo>
                    <a:pt x="374" y="83"/>
                  </a:lnTo>
                  <a:lnTo>
                    <a:pt x="383" y="81"/>
                  </a:lnTo>
                  <a:lnTo>
                    <a:pt x="396" y="82"/>
                  </a:lnTo>
                  <a:lnTo>
                    <a:pt x="401" y="87"/>
                  </a:lnTo>
                  <a:lnTo>
                    <a:pt x="414" y="102"/>
                  </a:lnTo>
                  <a:lnTo>
                    <a:pt x="422" y="99"/>
                  </a:lnTo>
                  <a:lnTo>
                    <a:pt x="429" y="99"/>
                  </a:lnTo>
                  <a:lnTo>
                    <a:pt x="430" y="94"/>
                  </a:lnTo>
                  <a:lnTo>
                    <a:pt x="444" y="87"/>
                  </a:lnTo>
                  <a:lnTo>
                    <a:pt x="449" y="86"/>
                  </a:lnTo>
                  <a:lnTo>
                    <a:pt x="453" y="87"/>
                  </a:lnTo>
                  <a:lnTo>
                    <a:pt x="456" y="83"/>
                  </a:lnTo>
                  <a:lnTo>
                    <a:pt x="462" y="81"/>
                  </a:lnTo>
                  <a:lnTo>
                    <a:pt x="466" y="82"/>
                  </a:lnTo>
                  <a:lnTo>
                    <a:pt x="471" y="87"/>
                  </a:lnTo>
                  <a:lnTo>
                    <a:pt x="484" y="92"/>
                  </a:lnTo>
                  <a:lnTo>
                    <a:pt x="488" y="89"/>
                  </a:lnTo>
                  <a:lnTo>
                    <a:pt x="489" y="87"/>
                  </a:lnTo>
                  <a:lnTo>
                    <a:pt x="489" y="82"/>
                  </a:lnTo>
                  <a:lnTo>
                    <a:pt x="487" y="78"/>
                  </a:lnTo>
                  <a:lnTo>
                    <a:pt x="485" y="71"/>
                  </a:lnTo>
                  <a:lnTo>
                    <a:pt x="495" y="59"/>
                  </a:lnTo>
                  <a:lnTo>
                    <a:pt x="500" y="59"/>
                  </a:lnTo>
                  <a:lnTo>
                    <a:pt x="506" y="61"/>
                  </a:lnTo>
                  <a:lnTo>
                    <a:pt x="514" y="59"/>
                  </a:lnTo>
                  <a:lnTo>
                    <a:pt x="522" y="65"/>
                  </a:lnTo>
                  <a:lnTo>
                    <a:pt x="526" y="65"/>
                  </a:lnTo>
                  <a:lnTo>
                    <a:pt x="528" y="63"/>
                  </a:lnTo>
                  <a:lnTo>
                    <a:pt x="536" y="56"/>
                  </a:lnTo>
                  <a:lnTo>
                    <a:pt x="537" y="51"/>
                  </a:lnTo>
                  <a:lnTo>
                    <a:pt x="532" y="45"/>
                  </a:lnTo>
                  <a:lnTo>
                    <a:pt x="532" y="40"/>
                  </a:lnTo>
                  <a:lnTo>
                    <a:pt x="542" y="27"/>
                  </a:lnTo>
                  <a:lnTo>
                    <a:pt x="553" y="11"/>
                  </a:lnTo>
                  <a:lnTo>
                    <a:pt x="555" y="9"/>
                  </a:lnTo>
                  <a:lnTo>
                    <a:pt x="559" y="3"/>
                  </a:lnTo>
                  <a:lnTo>
                    <a:pt x="560" y="2"/>
                  </a:lnTo>
                  <a:lnTo>
                    <a:pt x="567" y="3"/>
                  </a:lnTo>
                  <a:lnTo>
                    <a:pt x="571" y="0"/>
                  </a:lnTo>
                  <a:lnTo>
                    <a:pt x="581" y="2"/>
                  </a:lnTo>
                  <a:lnTo>
                    <a:pt x="594" y="14"/>
                  </a:lnTo>
                  <a:lnTo>
                    <a:pt x="594" y="20"/>
                  </a:lnTo>
                  <a:lnTo>
                    <a:pt x="590" y="28"/>
                  </a:lnTo>
                  <a:lnTo>
                    <a:pt x="590" y="33"/>
                  </a:lnTo>
                  <a:lnTo>
                    <a:pt x="591" y="35"/>
                  </a:lnTo>
                  <a:lnTo>
                    <a:pt x="596" y="38"/>
                  </a:lnTo>
                  <a:lnTo>
                    <a:pt x="602" y="36"/>
                  </a:lnTo>
                  <a:lnTo>
                    <a:pt x="606" y="38"/>
                  </a:lnTo>
                  <a:lnTo>
                    <a:pt x="606" y="40"/>
                  </a:lnTo>
                  <a:lnTo>
                    <a:pt x="607" y="44"/>
                  </a:lnTo>
                  <a:lnTo>
                    <a:pt x="605" y="46"/>
                  </a:lnTo>
                  <a:lnTo>
                    <a:pt x="603" y="51"/>
                  </a:lnTo>
                  <a:lnTo>
                    <a:pt x="605" y="62"/>
                  </a:lnTo>
                  <a:lnTo>
                    <a:pt x="603" y="67"/>
                  </a:lnTo>
                  <a:lnTo>
                    <a:pt x="601" y="72"/>
                  </a:lnTo>
                  <a:lnTo>
                    <a:pt x="601" y="82"/>
                  </a:lnTo>
                  <a:lnTo>
                    <a:pt x="598" y="92"/>
                  </a:lnTo>
                  <a:lnTo>
                    <a:pt x="601" y="100"/>
                  </a:lnTo>
                  <a:lnTo>
                    <a:pt x="607" y="111"/>
                  </a:lnTo>
                  <a:lnTo>
                    <a:pt x="612" y="122"/>
                  </a:lnTo>
                  <a:lnTo>
                    <a:pt x="613" y="124"/>
                  </a:lnTo>
                  <a:lnTo>
                    <a:pt x="618" y="125"/>
                  </a:lnTo>
                  <a:lnTo>
                    <a:pt x="623" y="122"/>
                  </a:lnTo>
                  <a:lnTo>
                    <a:pt x="635" y="115"/>
                  </a:lnTo>
                  <a:lnTo>
                    <a:pt x="648" y="105"/>
                  </a:lnTo>
                  <a:lnTo>
                    <a:pt x="670" y="99"/>
                  </a:lnTo>
                  <a:lnTo>
                    <a:pt x="671" y="98"/>
                  </a:lnTo>
                  <a:lnTo>
                    <a:pt x="676" y="92"/>
                  </a:lnTo>
                  <a:lnTo>
                    <a:pt x="683" y="87"/>
                  </a:lnTo>
                  <a:lnTo>
                    <a:pt x="684" y="84"/>
                  </a:lnTo>
                  <a:lnTo>
                    <a:pt x="689" y="83"/>
                  </a:lnTo>
                  <a:lnTo>
                    <a:pt x="699" y="77"/>
                  </a:lnTo>
                  <a:lnTo>
                    <a:pt x="704" y="75"/>
                  </a:lnTo>
                  <a:lnTo>
                    <a:pt x="711" y="70"/>
                  </a:lnTo>
                  <a:lnTo>
                    <a:pt x="716" y="70"/>
                  </a:lnTo>
                  <a:lnTo>
                    <a:pt x="720" y="72"/>
                  </a:lnTo>
                  <a:lnTo>
                    <a:pt x="723" y="73"/>
                  </a:lnTo>
                  <a:lnTo>
                    <a:pt x="727" y="73"/>
                  </a:lnTo>
                  <a:lnTo>
                    <a:pt x="729" y="83"/>
                  </a:lnTo>
                  <a:lnTo>
                    <a:pt x="731" y="87"/>
                  </a:lnTo>
                  <a:lnTo>
                    <a:pt x="734" y="86"/>
                  </a:lnTo>
                  <a:lnTo>
                    <a:pt x="741" y="79"/>
                  </a:lnTo>
                  <a:lnTo>
                    <a:pt x="741" y="81"/>
                  </a:lnTo>
                  <a:lnTo>
                    <a:pt x="743" y="81"/>
                  </a:lnTo>
                  <a:lnTo>
                    <a:pt x="756" y="76"/>
                  </a:lnTo>
                  <a:lnTo>
                    <a:pt x="767" y="75"/>
                  </a:lnTo>
                  <a:lnTo>
                    <a:pt x="773" y="75"/>
                  </a:lnTo>
                  <a:lnTo>
                    <a:pt x="778" y="77"/>
                  </a:lnTo>
                  <a:lnTo>
                    <a:pt x="785" y="77"/>
                  </a:lnTo>
                  <a:lnTo>
                    <a:pt x="788" y="81"/>
                  </a:lnTo>
                  <a:lnTo>
                    <a:pt x="788" y="83"/>
                  </a:lnTo>
                  <a:lnTo>
                    <a:pt x="783" y="84"/>
                  </a:lnTo>
                  <a:lnTo>
                    <a:pt x="785" y="84"/>
                  </a:lnTo>
                  <a:lnTo>
                    <a:pt x="783" y="84"/>
                  </a:lnTo>
                  <a:lnTo>
                    <a:pt x="778" y="83"/>
                  </a:lnTo>
                  <a:lnTo>
                    <a:pt x="774" y="83"/>
                  </a:lnTo>
                  <a:lnTo>
                    <a:pt x="766" y="92"/>
                  </a:lnTo>
                  <a:lnTo>
                    <a:pt x="768" y="94"/>
                  </a:lnTo>
                  <a:lnTo>
                    <a:pt x="774" y="97"/>
                  </a:lnTo>
                  <a:lnTo>
                    <a:pt x="775" y="102"/>
                  </a:lnTo>
                  <a:lnTo>
                    <a:pt x="775" y="106"/>
                  </a:lnTo>
                  <a:lnTo>
                    <a:pt x="764" y="104"/>
                  </a:lnTo>
                  <a:lnTo>
                    <a:pt x="759" y="108"/>
                  </a:lnTo>
                  <a:lnTo>
                    <a:pt x="757" y="108"/>
                  </a:lnTo>
                  <a:lnTo>
                    <a:pt x="751" y="113"/>
                  </a:lnTo>
                  <a:lnTo>
                    <a:pt x="746" y="113"/>
                  </a:lnTo>
                  <a:lnTo>
                    <a:pt x="732" y="108"/>
                  </a:lnTo>
                  <a:lnTo>
                    <a:pt x="725" y="109"/>
                  </a:lnTo>
                  <a:lnTo>
                    <a:pt x="721" y="108"/>
                  </a:lnTo>
                  <a:lnTo>
                    <a:pt x="686" y="110"/>
                  </a:lnTo>
                  <a:lnTo>
                    <a:pt x="682" y="110"/>
                  </a:lnTo>
                  <a:lnTo>
                    <a:pt x="672" y="114"/>
                  </a:lnTo>
                  <a:lnTo>
                    <a:pt x="665" y="114"/>
                  </a:lnTo>
                  <a:lnTo>
                    <a:pt x="656" y="120"/>
                  </a:lnTo>
                  <a:lnTo>
                    <a:pt x="648" y="121"/>
                  </a:lnTo>
                  <a:lnTo>
                    <a:pt x="643" y="124"/>
                  </a:lnTo>
                  <a:lnTo>
                    <a:pt x="639" y="125"/>
                  </a:lnTo>
                  <a:lnTo>
                    <a:pt x="638" y="129"/>
                  </a:lnTo>
                  <a:lnTo>
                    <a:pt x="635" y="131"/>
                  </a:lnTo>
                  <a:lnTo>
                    <a:pt x="625" y="134"/>
                  </a:lnTo>
                  <a:lnTo>
                    <a:pt x="624" y="136"/>
                  </a:lnTo>
                  <a:lnTo>
                    <a:pt x="625" y="140"/>
                  </a:lnTo>
                  <a:lnTo>
                    <a:pt x="622" y="141"/>
                  </a:lnTo>
                  <a:lnTo>
                    <a:pt x="617" y="138"/>
                  </a:lnTo>
                  <a:lnTo>
                    <a:pt x="612" y="138"/>
                  </a:lnTo>
                  <a:lnTo>
                    <a:pt x="611" y="140"/>
                  </a:lnTo>
                  <a:lnTo>
                    <a:pt x="610" y="145"/>
                  </a:lnTo>
                  <a:lnTo>
                    <a:pt x="594" y="158"/>
                  </a:lnTo>
                  <a:lnTo>
                    <a:pt x="590" y="162"/>
                  </a:lnTo>
                  <a:lnTo>
                    <a:pt x="589" y="168"/>
                  </a:lnTo>
                  <a:lnTo>
                    <a:pt x="590" y="170"/>
                  </a:lnTo>
                  <a:lnTo>
                    <a:pt x="598" y="175"/>
                  </a:lnTo>
                  <a:lnTo>
                    <a:pt x="605" y="183"/>
                  </a:lnTo>
                  <a:lnTo>
                    <a:pt x="608" y="196"/>
                  </a:lnTo>
                  <a:lnTo>
                    <a:pt x="612" y="206"/>
                  </a:lnTo>
                  <a:lnTo>
                    <a:pt x="612" y="207"/>
                  </a:lnTo>
                  <a:lnTo>
                    <a:pt x="608" y="216"/>
                  </a:lnTo>
                  <a:lnTo>
                    <a:pt x="608" y="218"/>
                  </a:lnTo>
                  <a:lnTo>
                    <a:pt x="611" y="222"/>
                  </a:lnTo>
                  <a:lnTo>
                    <a:pt x="610" y="228"/>
                  </a:lnTo>
                  <a:lnTo>
                    <a:pt x="606" y="235"/>
                  </a:lnTo>
                  <a:lnTo>
                    <a:pt x="601" y="243"/>
                  </a:lnTo>
                  <a:lnTo>
                    <a:pt x="592" y="249"/>
                  </a:lnTo>
                  <a:lnTo>
                    <a:pt x="585" y="258"/>
                  </a:lnTo>
                  <a:lnTo>
                    <a:pt x="581" y="265"/>
                  </a:lnTo>
                  <a:lnTo>
                    <a:pt x="578" y="269"/>
                  </a:lnTo>
                  <a:lnTo>
                    <a:pt x="578" y="275"/>
                  </a:lnTo>
                  <a:lnTo>
                    <a:pt x="582" y="277"/>
                  </a:lnTo>
                  <a:lnTo>
                    <a:pt x="586" y="280"/>
                  </a:lnTo>
                  <a:lnTo>
                    <a:pt x="582" y="283"/>
                  </a:lnTo>
                  <a:lnTo>
                    <a:pt x="582" y="291"/>
                  </a:lnTo>
                  <a:lnTo>
                    <a:pt x="575" y="301"/>
                  </a:lnTo>
                  <a:lnTo>
                    <a:pt x="569" y="304"/>
                  </a:lnTo>
                  <a:lnTo>
                    <a:pt x="558" y="307"/>
                  </a:lnTo>
                  <a:lnTo>
                    <a:pt x="547" y="305"/>
                  </a:lnTo>
                  <a:lnTo>
                    <a:pt x="528" y="301"/>
                  </a:lnTo>
                  <a:lnTo>
                    <a:pt x="524" y="299"/>
                  </a:lnTo>
                  <a:lnTo>
                    <a:pt x="520" y="302"/>
                  </a:lnTo>
                  <a:lnTo>
                    <a:pt x="517" y="307"/>
                  </a:lnTo>
                  <a:lnTo>
                    <a:pt x="520" y="310"/>
                  </a:lnTo>
                  <a:lnTo>
                    <a:pt x="525" y="320"/>
                  </a:lnTo>
                  <a:lnTo>
                    <a:pt x="530" y="320"/>
                  </a:lnTo>
                  <a:lnTo>
                    <a:pt x="535" y="336"/>
                  </a:lnTo>
                  <a:lnTo>
                    <a:pt x="539" y="341"/>
                  </a:lnTo>
                  <a:lnTo>
                    <a:pt x="539" y="345"/>
                  </a:lnTo>
                  <a:lnTo>
                    <a:pt x="533" y="351"/>
                  </a:lnTo>
                  <a:lnTo>
                    <a:pt x="527" y="353"/>
                  </a:lnTo>
                  <a:lnTo>
                    <a:pt x="517" y="361"/>
                  </a:lnTo>
                  <a:lnTo>
                    <a:pt x="509" y="360"/>
                  </a:lnTo>
                  <a:lnTo>
                    <a:pt x="498" y="363"/>
                  </a:lnTo>
                  <a:lnTo>
                    <a:pt x="496" y="377"/>
                  </a:lnTo>
                  <a:lnTo>
                    <a:pt x="490" y="379"/>
                  </a:lnTo>
                  <a:lnTo>
                    <a:pt x="489" y="384"/>
                  </a:lnTo>
                  <a:lnTo>
                    <a:pt x="490" y="390"/>
                  </a:lnTo>
                  <a:lnTo>
                    <a:pt x="489" y="394"/>
                  </a:lnTo>
                  <a:lnTo>
                    <a:pt x="487" y="394"/>
                  </a:lnTo>
                  <a:lnTo>
                    <a:pt x="483" y="399"/>
                  </a:lnTo>
                  <a:lnTo>
                    <a:pt x="481" y="404"/>
                  </a:lnTo>
                  <a:lnTo>
                    <a:pt x="479" y="407"/>
                  </a:lnTo>
                  <a:lnTo>
                    <a:pt x="481" y="425"/>
                  </a:lnTo>
                  <a:lnTo>
                    <a:pt x="483" y="437"/>
                  </a:lnTo>
                  <a:lnTo>
                    <a:pt x="483" y="439"/>
                  </a:lnTo>
                  <a:lnTo>
                    <a:pt x="463" y="460"/>
                  </a:lnTo>
                  <a:lnTo>
                    <a:pt x="460" y="460"/>
                  </a:lnTo>
                  <a:lnTo>
                    <a:pt x="455" y="458"/>
                  </a:lnTo>
                  <a:lnTo>
                    <a:pt x="452" y="454"/>
                  </a:lnTo>
                  <a:lnTo>
                    <a:pt x="451" y="450"/>
                  </a:lnTo>
                  <a:lnTo>
                    <a:pt x="444" y="445"/>
                  </a:lnTo>
                  <a:lnTo>
                    <a:pt x="440" y="445"/>
                  </a:lnTo>
                  <a:lnTo>
                    <a:pt x="438" y="449"/>
                  </a:lnTo>
                  <a:lnTo>
                    <a:pt x="441" y="450"/>
                  </a:lnTo>
                  <a:lnTo>
                    <a:pt x="441" y="453"/>
                  </a:lnTo>
                  <a:lnTo>
                    <a:pt x="425" y="448"/>
                  </a:lnTo>
                  <a:lnTo>
                    <a:pt x="419" y="448"/>
                  </a:lnTo>
                  <a:lnTo>
                    <a:pt x="414" y="450"/>
                  </a:lnTo>
                  <a:lnTo>
                    <a:pt x="412" y="455"/>
                  </a:lnTo>
                  <a:lnTo>
                    <a:pt x="395" y="464"/>
                  </a:lnTo>
                  <a:lnTo>
                    <a:pt x="391" y="468"/>
                  </a:lnTo>
                  <a:lnTo>
                    <a:pt x="392" y="470"/>
                  </a:lnTo>
                  <a:lnTo>
                    <a:pt x="399" y="473"/>
                  </a:lnTo>
                  <a:lnTo>
                    <a:pt x="399" y="475"/>
                  </a:lnTo>
                  <a:lnTo>
                    <a:pt x="397" y="477"/>
                  </a:lnTo>
                  <a:lnTo>
                    <a:pt x="390" y="479"/>
                  </a:lnTo>
                  <a:lnTo>
                    <a:pt x="377" y="481"/>
                  </a:lnTo>
                  <a:lnTo>
                    <a:pt x="368" y="484"/>
                  </a:lnTo>
                  <a:lnTo>
                    <a:pt x="356" y="482"/>
                  </a:lnTo>
                  <a:lnTo>
                    <a:pt x="356" y="479"/>
                  </a:lnTo>
                  <a:lnTo>
                    <a:pt x="352" y="476"/>
                  </a:lnTo>
                  <a:lnTo>
                    <a:pt x="345" y="480"/>
                  </a:lnTo>
                  <a:lnTo>
                    <a:pt x="339" y="491"/>
                  </a:lnTo>
                  <a:lnTo>
                    <a:pt x="327" y="500"/>
                  </a:lnTo>
                  <a:lnTo>
                    <a:pt x="325" y="506"/>
                  </a:lnTo>
                  <a:lnTo>
                    <a:pt x="321" y="520"/>
                  </a:lnTo>
                  <a:lnTo>
                    <a:pt x="322" y="533"/>
                  </a:lnTo>
                  <a:lnTo>
                    <a:pt x="318" y="552"/>
                  </a:lnTo>
                  <a:lnTo>
                    <a:pt x="318" y="556"/>
                  </a:lnTo>
                  <a:lnTo>
                    <a:pt x="322" y="560"/>
                  </a:lnTo>
                  <a:lnTo>
                    <a:pt x="321" y="566"/>
                  </a:lnTo>
                  <a:lnTo>
                    <a:pt x="313" y="572"/>
                  </a:lnTo>
                  <a:lnTo>
                    <a:pt x="288" y="577"/>
                  </a:lnTo>
                  <a:lnTo>
                    <a:pt x="268" y="584"/>
                  </a:lnTo>
                  <a:lnTo>
                    <a:pt x="252" y="588"/>
                  </a:lnTo>
                  <a:lnTo>
                    <a:pt x="226" y="587"/>
                  </a:lnTo>
                  <a:lnTo>
                    <a:pt x="213" y="587"/>
                  </a:lnTo>
                  <a:lnTo>
                    <a:pt x="207" y="589"/>
                  </a:lnTo>
                  <a:lnTo>
                    <a:pt x="203" y="592"/>
                  </a:lnTo>
                  <a:lnTo>
                    <a:pt x="200" y="597"/>
                  </a:lnTo>
                  <a:lnTo>
                    <a:pt x="197" y="599"/>
                  </a:lnTo>
                  <a:lnTo>
                    <a:pt x="181" y="592"/>
                  </a:lnTo>
                  <a:lnTo>
                    <a:pt x="164" y="592"/>
                  </a:lnTo>
                  <a:lnTo>
                    <a:pt x="149" y="594"/>
                  </a:lnTo>
                  <a:lnTo>
                    <a:pt x="138" y="593"/>
                  </a:lnTo>
                  <a:lnTo>
                    <a:pt x="129" y="594"/>
                  </a:lnTo>
                  <a:lnTo>
                    <a:pt x="119" y="594"/>
                  </a:lnTo>
                  <a:lnTo>
                    <a:pt x="116" y="595"/>
                  </a:lnTo>
                  <a:lnTo>
                    <a:pt x="112" y="598"/>
                  </a:lnTo>
                  <a:lnTo>
                    <a:pt x="108" y="599"/>
                  </a:lnTo>
                  <a:lnTo>
                    <a:pt x="101" y="598"/>
                  </a:lnTo>
                  <a:lnTo>
                    <a:pt x="83" y="588"/>
                  </a:lnTo>
                  <a:lnTo>
                    <a:pt x="24" y="572"/>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45" name="Freeform 64"/>
            <p:cNvSpPr>
              <a:spLocks noChangeAspect="1"/>
            </p:cNvSpPr>
            <p:nvPr/>
          </p:nvSpPr>
          <p:spPr bwMode="gray">
            <a:xfrm>
              <a:off x="6419055" y="3594447"/>
              <a:ext cx="188913" cy="200025"/>
            </a:xfrm>
            <a:custGeom>
              <a:cxnLst>
                <a:cxn ang="0">
                  <a:pos x="10" y="0"/>
                </a:cxn>
                <a:cxn ang="0">
                  <a:pos x="35" y="3"/>
                </a:cxn>
                <a:cxn ang="0">
                  <a:pos x="62" y="19"/>
                </a:cxn>
                <a:cxn ang="0">
                  <a:pos x="100" y="19"/>
                </a:cxn>
                <a:cxn ang="0">
                  <a:pos x="130" y="26"/>
                </a:cxn>
                <a:cxn ang="0">
                  <a:pos x="151" y="51"/>
                </a:cxn>
                <a:cxn ang="0">
                  <a:pos x="168" y="72"/>
                </a:cxn>
                <a:cxn ang="0">
                  <a:pos x="196" y="102"/>
                </a:cxn>
                <a:cxn ang="0">
                  <a:pos x="251" y="136"/>
                </a:cxn>
                <a:cxn ang="0">
                  <a:pos x="277" y="159"/>
                </a:cxn>
                <a:cxn ang="0">
                  <a:pos x="302" y="190"/>
                </a:cxn>
                <a:cxn ang="0">
                  <a:pos x="311" y="184"/>
                </a:cxn>
                <a:cxn ang="0">
                  <a:pos x="338" y="211"/>
                </a:cxn>
                <a:cxn ang="0">
                  <a:pos x="355" y="217"/>
                </a:cxn>
                <a:cxn ang="0">
                  <a:pos x="382" y="242"/>
                </a:cxn>
                <a:cxn ang="0">
                  <a:pos x="391" y="236"/>
                </a:cxn>
                <a:cxn ang="0">
                  <a:pos x="423" y="247"/>
                </a:cxn>
                <a:cxn ang="0">
                  <a:pos x="431" y="259"/>
                </a:cxn>
                <a:cxn ang="0">
                  <a:pos x="425" y="270"/>
                </a:cxn>
                <a:cxn ang="0">
                  <a:pos x="417" y="290"/>
                </a:cxn>
                <a:cxn ang="0">
                  <a:pos x="430" y="287"/>
                </a:cxn>
                <a:cxn ang="0">
                  <a:pos x="453" y="281"/>
                </a:cxn>
                <a:cxn ang="0">
                  <a:pos x="467" y="303"/>
                </a:cxn>
                <a:cxn ang="0">
                  <a:pos x="463" y="320"/>
                </a:cxn>
                <a:cxn ang="0">
                  <a:pos x="450" y="344"/>
                </a:cxn>
                <a:cxn ang="0">
                  <a:pos x="474" y="361"/>
                </a:cxn>
                <a:cxn ang="0">
                  <a:pos x="490" y="363"/>
                </a:cxn>
                <a:cxn ang="0">
                  <a:pos x="509" y="384"/>
                </a:cxn>
                <a:cxn ang="0">
                  <a:pos x="510" y="409"/>
                </a:cxn>
                <a:cxn ang="0">
                  <a:pos x="532" y="420"/>
                </a:cxn>
                <a:cxn ang="0">
                  <a:pos x="542" y="435"/>
                </a:cxn>
                <a:cxn ang="0">
                  <a:pos x="570" y="440"/>
                </a:cxn>
                <a:cxn ang="0">
                  <a:pos x="584" y="462"/>
                </a:cxn>
                <a:cxn ang="0">
                  <a:pos x="591" y="487"/>
                </a:cxn>
                <a:cxn ang="0">
                  <a:pos x="587" y="512"/>
                </a:cxn>
                <a:cxn ang="0">
                  <a:pos x="582" y="548"/>
                </a:cxn>
                <a:cxn ang="0">
                  <a:pos x="581" y="613"/>
                </a:cxn>
                <a:cxn ang="0">
                  <a:pos x="563" y="613"/>
                </a:cxn>
                <a:cxn ang="0">
                  <a:pos x="549" y="619"/>
                </a:cxn>
                <a:cxn ang="0">
                  <a:pos x="516" y="608"/>
                </a:cxn>
                <a:cxn ang="0">
                  <a:pos x="508" y="618"/>
                </a:cxn>
                <a:cxn ang="0">
                  <a:pos x="478" y="586"/>
                </a:cxn>
                <a:cxn ang="0">
                  <a:pos x="455" y="571"/>
                </a:cxn>
                <a:cxn ang="0">
                  <a:pos x="409" y="535"/>
                </a:cxn>
                <a:cxn ang="0">
                  <a:pos x="388" y="508"/>
                </a:cxn>
                <a:cxn ang="0">
                  <a:pos x="363" y="484"/>
                </a:cxn>
                <a:cxn ang="0">
                  <a:pos x="312" y="426"/>
                </a:cxn>
                <a:cxn ang="0">
                  <a:pos x="286" y="355"/>
                </a:cxn>
                <a:cxn ang="0">
                  <a:pos x="264" y="328"/>
                </a:cxn>
                <a:cxn ang="0">
                  <a:pos x="232" y="293"/>
                </a:cxn>
                <a:cxn ang="0">
                  <a:pos x="221" y="291"/>
                </a:cxn>
                <a:cxn ang="0">
                  <a:pos x="205" y="237"/>
                </a:cxn>
                <a:cxn ang="0">
                  <a:pos x="191" y="205"/>
                </a:cxn>
                <a:cxn ang="0">
                  <a:pos x="151" y="182"/>
                </a:cxn>
                <a:cxn ang="0">
                  <a:pos x="123" y="146"/>
                </a:cxn>
                <a:cxn ang="0">
                  <a:pos x="105" y="118"/>
                </a:cxn>
                <a:cxn ang="0">
                  <a:pos x="76" y="103"/>
                </a:cxn>
                <a:cxn ang="0">
                  <a:pos x="51" y="77"/>
                </a:cxn>
                <a:cxn ang="0">
                  <a:pos x="12" y="39"/>
                </a:cxn>
                <a:cxn ang="0">
                  <a:pos x="0" y="1"/>
                </a:cxn>
              </a:cxnLst>
              <a:rect b="b" l="0" r="r" t="0"/>
              <a:pathLst>
                <a:path h="626" w="594">
                  <a:moveTo>
                    <a:pt x="0" y="1"/>
                  </a:moveTo>
                  <a:lnTo>
                    <a:pt x="6" y="1"/>
                  </a:lnTo>
                  <a:lnTo>
                    <a:pt x="10" y="0"/>
                  </a:lnTo>
                  <a:lnTo>
                    <a:pt x="22" y="0"/>
                  </a:lnTo>
                  <a:lnTo>
                    <a:pt x="28" y="1"/>
                  </a:lnTo>
                  <a:lnTo>
                    <a:pt x="35" y="3"/>
                  </a:lnTo>
                  <a:lnTo>
                    <a:pt x="42" y="16"/>
                  </a:lnTo>
                  <a:lnTo>
                    <a:pt x="55" y="17"/>
                  </a:lnTo>
                  <a:lnTo>
                    <a:pt x="62" y="19"/>
                  </a:lnTo>
                  <a:lnTo>
                    <a:pt x="74" y="21"/>
                  </a:lnTo>
                  <a:lnTo>
                    <a:pt x="91" y="18"/>
                  </a:lnTo>
                  <a:lnTo>
                    <a:pt x="100" y="19"/>
                  </a:lnTo>
                  <a:lnTo>
                    <a:pt x="110" y="24"/>
                  </a:lnTo>
                  <a:lnTo>
                    <a:pt x="122" y="23"/>
                  </a:lnTo>
                  <a:lnTo>
                    <a:pt x="130" y="26"/>
                  </a:lnTo>
                  <a:lnTo>
                    <a:pt x="146" y="38"/>
                  </a:lnTo>
                  <a:lnTo>
                    <a:pt x="150" y="45"/>
                  </a:lnTo>
                  <a:lnTo>
                    <a:pt x="151" y="51"/>
                  </a:lnTo>
                  <a:lnTo>
                    <a:pt x="155" y="56"/>
                  </a:lnTo>
                  <a:lnTo>
                    <a:pt x="161" y="60"/>
                  </a:lnTo>
                  <a:lnTo>
                    <a:pt x="168" y="72"/>
                  </a:lnTo>
                  <a:lnTo>
                    <a:pt x="171" y="80"/>
                  </a:lnTo>
                  <a:lnTo>
                    <a:pt x="184" y="89"/>
                  </a:lnTo>
                  <a:lnTo>
                    <a:pt x="196" y="102"/>
                  </a:lnTo>
                  <a:lnTo>
                    <a:pt x="230" y="118"/>
                  </a:lnTo>
                  <a:lnTo>
                    <a:pt x="237" y="125"/>
                  </a:lnTo>
                  <a:lnTo>
                    <a:pt x="251" y="136"/>
                  </a:lnTo>
                  <a:lnTo>
                    <a:pt x="259" y="146"/>
                  </a:lnTo>
                  <a:lnTo>
                    <a:pt x="263" y="157"/>
                  </a:lnTo>
                  <a:lnTo>
                    <a:pt x="277" y="159"/>
                  </a:lnTo>
                  <a:lnTo>
                    <a:pt x="282" y="172"/>
                  </a:lnTo>
                  <a:lnTo>
                    <a:pt x="296" y="187"/>
                  </a:lnTo>
                  <a:lnTo>
                    <a:pt x="302" y="190"/>
                  </a:lnTo>
                  <a:lnTo>
                    <a:pt x="307" y="193"/>
                  </a:lnTo>
                  <a:lnTo>
                    <a:pt x="309" y="189"/>
                  </a:lnTo>
                  <a:lnTo>
                    <a:pt x="311" y="184"/>
                  </a:lnTo>
                  <a:lnTo>
                    <a:pt x="320" y="184"/>
                  </a:lnTo>
                  <a:lnTo>
                    <a:pt x="327" y="189"/>
                  </a:lnTo>
                  <a:lnTo>
                    <a:pt x="338" y="211"/>
                  </a:lnTo>
                  <a:lnTo>
                    <a:pt x="345" y="215"/>
                  </a:lnTo>
                  <a:lnTo>
                    <a:pt x="350" y="216"/>
                  </a:lnTo>
                  <a:lnTo>
                    <a:pt x="355" y="217"/>
                  </a:lnTo>
                  <a:lnTo>
                    <a:pt x="371" y="226"/>
                  </a:lnTo>
                  <a:lnTo>
                    <a:pt x="376" y="231"/>
                  </a:lnTo>
                  <a:lnTo>
                    <a:pt x="382" y="242"/>
                  </a:lnTo>
                  <a:lnTo>
                    <a:pt x="386" y="244"/>
                  </a:lnTo>
                  <a:lnTo>
                    <a:pt x="387" y="233"/>
                  </a:lnTo>
                  <a:lnTo>
                    <a:pt x="391" y="236"/>
                  </a:lnTo>
                  <a:lnTo>
                    <a:pt x="396" y="243"/>
                  </a:lnTo>
                  <a:lnTo>
                    <a:pt x="403" y="248"/>
                  </a:lnTo>
                  <a:lnTo>
                    <a:pt x="423" y="247"/>
                  </a:lnTo>
                  <a:lnTo>
                    <a:pt x="430" y="250"/>
                  </a:lnTo>
                  <a:lnTo>
                    <a:pt x="433" y="254"/>
                  </a:lnTo>
                  <a:lnTo>
                    <a:pt x="431" y="259"/>
                  </a:lnTo>
                  <a:lnTo>
                    <a:pt x="428" y="263"/>
                  </a:lnTo>
                  <a:lnTo>
                    <a:pt x="424" y="263"/>
                  </a:lnTo>
                  <a:lnTo>
                    <a:pt x="425" y="270"/>
                  </a:lnTo>
                  <a:lnTo>
                    <a:pt x="429" y="276"/>
                  </a:lnTo>
                  <a:lnTo>
                    <a:pt x="429" y="282"/>
                  </a:lnTo>
                  <a:lnTo>
                    <a:pt x="417" y="290"/>
                  </a:lnTo>
                  <a:lnTo>
                    <a:pt x="415" y="292"/>
                  </a:lnTo>
                  <a:lnTo>
                    <a:pt x="417" y="293"/>
                  </a:lnTo>
                  <a:lnTo>
                    <a:pt x="430" y="287"/>
                  </a:lnTo>
                  <a:lnTo>
                    <a:pt x="438" y="282"/>
                  </a:lnTo>
                  <a:lnTo>
                    <a:pt x="449" y="279"/>
                  </a:lnTo>
                  <a:lnTo>
                    <a:pt x="453" y="281"/>
                  </a:lnTo>
                  <a:lnTo>
                    <a:pt x="462" y="288"/>
                  </a:lnTo>
                  <a:lnTo>
                    <a:pt x="466" y="297"/>
                  </a:lnTo>
                  <a:lnTo>
                    <a:pt x="467" y="303"/>
                  </a:lnTo>
                  <a:lnTo>
                    <a:pt x="453" y="317"/>
                  </a:lnTo>
                  <a:lnTo>
                    <a:pt x="457" y="319"/>
                  </a:lnTo>
                  <a:lnTo>
                    <a:pt x="463" y="320"/>
                  </a:lnTo>
                  <a:lnTo>
                    <a:pt x="461" y="328"/>
                  </a:lnTo>
                  <a:lnTo>
                    <a:pt x="453" y="334"/>
                  </a:lnTo>
                  <a:lnTo>
                    <a:pt x="450" y="344"/>
                  </a:lnTo>
                  <a:lnTo>
                    <a:pt x="455" y="351"/>
                  </a:lnTo>
                  <a:lnTo>
                    <a:pt x="466" y="357"/>
                  </a:lnTo>
                  <a:lnTo>
                    <a:pt x="474" y="361"/>
                  </a:lnTo>
                  <a:lnTo>
                    <a:pt x="482" y="361"/>
                  </a:lnTo>
                  <a:lnTo>
                    <a:pt x="487" y="365"/>
                  </a:lnTo>
                  <a:lnTo>
                    <a:pt x="490" y="363"/>
                  </a:lnTo>
                  <a:lnTo>
                    <a:pt x="501" y="365"/>
                  </a:lnTo>
                  <a:lnTo>
                    <a:pt x="506" y="376"/>
                  </a:lnTo>
                  <a:lnTo>
                    <a:pt x="509" y="384"/>
                  </a:lnTo>
                  <a:lnTo>
                    <a:pt x="510" y="394"/>
                  </a:lnTo>
                  <a:lnTo>
                    <a:pt x="512" y="401"/>
                  </a:lnTo>
                  <a:lnTo>
                    <a:pt x="510" y="409"/>
                  </a:lnTo>
                  <a:lnTo>
                    <a:pt x="516" y="410"/>
                  </a:lnTo>
                  <a:lnTo>
                    <a:pt x="526" y="414"/>
                  </a:lnTo>
                  <a:lnTo>
                    <a:pt x="532" y="420"/>
                  </a:lnTo>
                  <a:lnTo>
                    <a:pt x="526" y="435"/>
                  </a:lnTo>
                  <a:lnTo>
                    <a:pt x="533" y="436"/>
                  </a:lnTo>
                  <a:lnTo>
                    <a:pt x="542" y="435"/>
                  </a:lnTo>
                  <a:lnTo>
                    <a:pt x="552" y="435"/>
                  </a:lnTo>
                  <a:lnTo>
                    <a:pt x="560" y="436"/>
                  </a:lnTo>
                  <a:lnTo>
                    <a:pt x="570" y="440"/>
                  </a:lnTo>
                  <a:lnTo>
                    <a:pt x="573" y="446"/>
                  </a:lnTo>
                  <a:lnTo>
                    <a:pt x="580" y="454"/>
                  </a:lnTo>
                  <a:lnTo>
                    <a:pt x="584" y="462"/>
                  </a:lnTo>
                  <a:lnTo>
                    <a:pt x="591" y="469"/>
                  </a:lnTo>
                  <a:lnTo>
                    <a:pt x="594" y="478"/>
                  </a:lnTo>
                  <a:lnTo>
                    <a:pt x="591" y="487"/>
                  </a:lnTo>
                  <a:lnTo>
                    <a:pt x="585" y="501"/>
                  </a:lnTo>
                  <a:lnTo>
                    <a:pt x="584" y="510"/>
                  </a:lnTo>
                  <a:lnTo>
                    <a:pt x="587" y="512"/>
                  </a:lnTo>
                  <a:lnTo>
                    <a:pt x="589" y="518"/>
                  </a:lnTo>
                  <a:lnTo>
                    <a:pt x="585" y="530"/>
                  </a:lnTo>
                  <a:lnTo>
                    <a:pt x="582" y="548"/>
                  </a:lnTo>
                  <a:lnTo>
                    <a:pt x="584" y="556"/>
                  </a:lnTo>
                  <a:lnTo>
                    <a:pt x="584" y="594"/>
                  </a:lnTo>
                  <a:lnTo>
                    <a:pt x="581" y="613"/>
                  </a:lnTo>
                  <a:lnTo>
                    <a:pt x="579" y="623"/>
                  </a:lnTo>
                  <a:lnTo>
                    <a:pt x="574" y="623"/>
                  </a:lnTo>
                  <a:lnTo>
                    <a:pt x="563" y="613"/>
                  </a:lnTo>
                  <a:lnTo>
                    <a:pt x="554" y="607"/>
                  </a:lnTo>
                  <a:lnTo>
                    <a:pt x="552" y="610"/>
                  </a:lnTo>
                  <a:lnTo>
                    <a:pt x="549" y="619"/>
                  </a:lnTo>
                  <a:lnTo>
                    <a:pt x="543" y="621"/>
                  </a:lnTo>
                  <a:lnTo>
                    <a:pt x="524" y="607"/>
                  </a:lnTo>
                  <a:lnTo>
                    <a:pt x="516" y="608"/>
                  </a:lnTo>
                  <a:lnTo>
                    <a:pt x="524" y="624"/>
                  </a:lnTo>
                  <a:lnTo>
                    <a:pt x="519" y="626"/>
                  </a:lnTo>
                  <a:lnTo>
                    <a:pt x="508" y="618"/>
                  </a:lnTo>
                  <a:lnTo>
                    <a:pt x="500" y="609"/>
                  </a:lnTo>
                  <a:lnTo>
                    <a:pt x="484" y="596"/>
                  </a:lnTo>
                  <a:lnTo>
                    <a:pt x="478" y="586"/>
                  </a:lnTo>
                  <a:lnTo>
                    <a:pt x="471" y="577"/>
                  </a:lnTo>
                  <a:lnTo>
                    <a:pt x="461" y="572"/>
                  </a:lnTo>
                  <a:lnTo>
                    <a:pt x="455" y="571"/>
                  </a:lnTo>
                  <a:lnTo>
                    <a:pt x="436" y="554"/>
                  </a:lnTo>
                  <a:lnTo>
                    <a:pt x="419" y="543"/>
                  </a:lnTo>
                  <a:lnTo>
                    <a:pt x="409" y="535"/>
                  </a:lnTo>
                  <a:lnTo>
                    <a:pt x="399" y="532"/>
                  </a:lnTo>
                  <a:lnTo>
                    <a:pt x="392" y="522"/>
                  </a:lnTo>
                  <a:lnTo>
                    <a:pt x="388" y="508"/>
                  </a:lnTo>
                  <a:lnTo>
                    <a:pt x="383" y="501"/>
                  </a:lnTo>
                  <a:lnTo>
                    <a:pt x="371" y="495"/>
                  </a:lnTo>
                  <a:lnTo>
                    <a:pt x="363" y="484"/>
                  </a:lnTo>
                  <a:lnTo>
                    <a:pt x="339" y="457"/>
                  </a:lnTo>
                  <a:lnTo>
                    <a:pt x="317" y="433"/>
                  </a:lnTo>
                  <a:lnTo>
                    <a:pt x="312" y="426"/>
                  </a:lnTo>
                  <a:lnTo>
                    <a:pt x="311" y="409"/>
                  </a:lnTo>
                  <a:lnTo>
                    <a:pt x="288" y="366"/>
                  </a:lnTo>
                  <a:lnTo>
                    <a:pt x="286" y="355"/>
                  </a:lnTo>
                  <a:lnTo>
                    <a:pt x="278" y="341"/>
                  </a:lnTo>
                  <a:lnTo>
                    <a:pt x="272" y="336"/>
                  </a:lnTo>
                  <a:lnTo>
                    <a:pt x="264" y="328"/>
                  </a:lnTo>
                  <a:lnTo>
                    <a:pt x="258" y="323"/>
                  </a:lnTo>
                  <a:lnTo>
                    <a:pt x="250" y="306"/>
                  </a:lnTo>
                  <a:lnTo>
                    <a:pt x="232" y="293"/>
                  </a:lnTo>
                  <a:lnTo>
                    <a:pt x="225" y="293"/>
                  </a:lnTo>
                  <a:lnTo>
                    <a:pt x="223" y="292"/>
                  </a:lnTo>
                  <a:lnTo>
                    <a:pt x="221" y="291"/>
                  </a:lnTo>
                  <a:lnTo>
                    <a:pt x="216" y="270"/>
                  </a:lnTo>
                  <a:lnTo>
                    <a:pt x="210" y="248"/>
                  </a:lnTo>
                  <a:lnTo>
                    <a:pt x="205" y="237"/>
                  </a:lnTo>
                  <a:lnTo>
                    <a:pt x="198" y="225"/>
                  </a:lnTo>
                  <a:lnTo>
                    <a:pt x="198" y="215"/>
                  </a:lnTo>
                  <a:lnTo>
                    <a:pt x="191" y="205"/>
                  </a:lnTo>
                  <a:lnTo>
                    <a:pt x="181" y="195"/>
                  </a:lnTo>
                  <a:lnTo>
                    <a:pt x="161" y="185"/>
                  </a:lnTo>
                  <a:lnTo>
                    <a:pt x="151" y="182"/>
                  </a:lnTo>
                  <a:lnTo>
                    <a:pt x="139" y="179"/>
                  </a:lnTo>
                  <a:lnTo>
                    <a:pt x="130" y="148"/>
                  </a:lnTo>
                  <a:lnTo>
                    <a:pt x="123" y="146"/>
                  </a:lnTo>
                  <a:lnTo>
                    <a:pt x="121" y="140"/>
                  </a:lnTo>
                  <a:lnTo>
                    <a:pt x="116" y="136"/>
                  </a:lnTo>
                  <a:lnTo>
                    <a:pt x="105" y="118"/>
                  </a:lnTo>
                  <a:lnTo>
                    <a:pt x="94" y="108"/>
                  </a:lnTo>
                  <a:lnTo>
                    <a:pt x="86" y="103"/>
                  </a:lnTo>
                  <a:lnTo>
                    <a:pt x="76" y="103"/>
                  </a:lnTo>
                  <a:lnTo>
                    <a:pt x="65" y="93"/>
                  </a:lnTo>
                  <a:lnTo>
                    <a:pt x="57" y="83"/>
                  </a:lnTo>
                  <a:lnTo>
                    <a:pt x="51" y="77"/>
                  </a:lnTo>
                  <a:lnTo>
                    <a:pt x="41" y="71"/>
                  </a:lnTo>
                  <a:lnTo>
                    <a:pt x="19" y="46"/>
                  </a:lnTo>
                  <a:lnTo>
                    <a:pt x="12" y="39"/>
                  </a:lnTo>
                  <a:lnTo>
                    <a:pt x="4" y="22"/>
                  </a:lnTo>
                  <a:lnTo>
                    <a:pt x="3" y="3"/>
                  </a:lnTo>
                  <a:lnTo>
                    <a:pt x="0" y="1"/>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46" name="Freeform 65"/>
            <p:cNvSpPr>
              <a:spLocks noChangeAspect="1"/>
            </p:cNvSpPr>
            <p:nvPr/>
          </p:nvSpPr>
          <p:spPr bwMode="gray">
            <a:xfrm>
              <a:off x="6593680" y="3794472"/>
              <a:ext cx="160338" cy="50800"/>
            </a:xfrm>
            <a:custGeom>
              <a:cxnLst>
                <a:cxn ang="0">
                  <a:pos x="364" y="129"/>
                </a:cxn>
                <a:cxn ang="0">
                  <a:pos x="334" y="130"/>
                </a:cxn>
                <a:cxn ang="0">
                  <a:pos x="326" y="124"/>
                </a:cxn>
                <a:cxn ang="0">
                  <a:pos x="314" y="126"/>
                </a:cxn>
                <a:cxn ang="0">
                  <a:pos x="288" y="120"/>
                </a:cxn>
                <a:cxn ang="0">
                  <a:pos x="272" y="110"/>
                </a:cxn>
                <a:cxn ang="0">
                  <a:pos x="257" y="102"/>
                </a:cxn>
                <a:cxn ang="0">
                  <a:pos x="231" y="99"/>
                </a:cxn>
                <a:cxn ang="0">
                  <a:pos x="212" y="97"/>
                </a:cxn>
                <a:cxn ang="0">
                  <a:pos x="203" y="99"/>
                </a:cxn>
                <a:cxn ang="0">
                  <a:pos x="191" y="96"/>
                </a:cxn>
                <a:cxn ang="0">
                  <a:pos x="181" y="103"/>
                </a:cxn>
                <a:cxn ang="0">
                  <a:pos x="142" y="96"/>
                </a:cxn>
                <a:cxn ang="0">
                  <a:pos x="116" y="87"/>
                </a:cxn>
                <a:cxn ang="0">
                  <a:pos x="85" y="83"/>
                </a:cxn>
                <a:cxn ang="0">
                  <a:pos x="67" y="76"/>
                </a:cxn>
                <a:cxn ang="0">
                  <a:pos x="72" y="60"/>
                </a:cxn>
                <a:cxn ang="0">
                  <a:pos x="62" y="59"/>
                </a:cxn>
                <a:cxn ang="0">
                  <a:pos x="24" y="50"/>
                </a:cxn>
                <a:cxn ang="0">
                  <a:pos x="6" y="46"/>
                </a:cxn>
                <a:cxn ang="0">
                  <a:pos x="3" y="38"/>
                </a:cxn>
                <a:cxn ang="0">
                  <a:pos x="9" y="41"/>
                </a:cxn>
                <a:cxn ang="0">
                  <a:pos x="20" y="38"/>
                </a:cxn>
                <a:cxn ang="0">
                  <a:pos x="29" y="30"/>
                </a:cxn>
                <a:cxn ang="0">
                  <a:pos x="36" y="14"/>
                </a:cxn>
                <a:cxn ang="0">
                  <a:pos x="53" y="1"/>
                </a:cxn>
                <a:cxn ang="0">
                  <a:pos x="102" y="0"/>
                </a:cxn>
                <a:cxn ang="0">
                  <a:pos x="119" y="7"/>
                </a:cxn>
                <a:cxn ang="0">
                  <a:pos x="132" y="16"/>
                </a:cxn>
                <a:cxn ang="0">
                  <a:pos x="154" y="18"/>
                </a:cxn>
                <a:cxn ang="0">
                  <a:pos x="177" y="33"/>
                </a:cxn>
                <a:cxn ang="0">
                  <a:pos x="196" y="49"/>
                </a:cxn>
                <a:cxn ang="0">
                  <a:pos x="228" y="49"/>
                </a:cxn>
                <a:cxn ang="0">
                  <a:pos x="261" y="53"/>
                </a:cxn>
                <a:cxn ang="0">
                  <a:pos x="279" y="56"/>
                </a:cxn>
                <a:cxn ang="0">
                  <a:pos x="295" y="39"/>
                </a:cxn>
                <a:cxn ang="0">
                  <a:pos x="304" y="25"/>
                </a:cxn>
                <a:cxn ang="0">
                  <a:pos x="317" y="35"/>
                </a:cxn>
                <a:cxn ang="0">
                  <a:pos x="333" y="41"/>
                </a:cxn>
                <a:cxn ang="0">
                  <a:pos x="347" y="40"/>
                </a:cxn>
                <a:cxn ang="0">
                  <a:pos x="358" y="45"/>
                </a:cxn>
                <a:cxn ang="0">
                  <a:pos x="373" y="51"/>
                </a:cxn>
                <a:cxn ang="0">
                  <a:pos x="397" y="55"/>
                </a:cxn>
                <a:cxn ang="0">
                  <a:pos x="412" y="75"/>
                </a:cxn>
                <a:cxn ang="0">
                  <a:pos x="424" y="96"/>
                </a:cxn>
                <a:cxn ang="0">
                  <a:pos x="456" y="97"/>
                </a:cxn>
                <a:cxn ang="0">
                  <a:pos x="481" y="94"/>
                </a:cxn>
                <a:cxn ang="0">
                  <a:pos x="499" y="103"/>
                </a:cxn>
                <a:cxn ang="0">
                  <a:pos x="497" y="136"/>
                </a:cxn>
                <a:cxn ang="0">
                  <a:pos x="503" y="148"/>
                </a:cxn>
                <a:cxn ang="0">
                  <a:pos x="502" y="156"/>
                </a:cxn>
                <a:cxn ang="0">
                  <a:pos x="462" y="141"/>
                </a:cxn>
                <a:cxn ang="0">
                  <a:pos x="433" y="130"/>
                </a:cxn>
                <a:cxn ang="0">
                  <a:pos x="392" y="136"/>
                </a:cxn>
                <a:cxn ang="0">
                  <a:pos x="374" y="129"/>
                </a:cxn>
              </a:cxnLst>
              <a:rect b="b" l="0" r="r" t="0"/>
              <a:pathLst>
                <a:path h="158" w="506">
                  <a:moveTo>
                    <a:pt x="374" y="129"/>
                  </a:moveTo>
                  <a:lnTo>
                    <a:pt x="364" y="129"/>
                  </a:lnTo>
                  <a:lnTo>
                    <a:pt x="353" y="135"/>
                  </a:lnTo>
                  <a:lnTo>
                    <a:pt x="334" y="130"/>
                  </a:lnTo>
                  <a:lnTo>
                    <a:pt x="330" y="127"/>
                  </a:lnTo>
                  <a:lnTo>
                    <a:pt x="326" y="124"/>
                  </a:lnTo>
                  <a:lnTo>
                    <a:pt x="323" y="126"/>
                  </a:lnTo>
                  <a:lnTo>
                    <a:pt x="314" y="126"/>
                  </a:lnTo>
                  <a:lnTo>
                    <a:pt x="304" y="125"/>
                  </a:lnTo>
                  <a:lnTo>
                    <a:pt x="288" y="120"/>
                  </a:lnTo>
                  <a:lnTo>
                    <a:pt x="279" y="115"/>
                  </a:lnTo>
                  <a:lnTo>
                    <a:pt x="272" y="110"/>
                  </a:lnTo>
                  <a:lnTo>
                    <a:pt x="266" y="105"/>
                  </a:lnTo>
                  <a:lnTo>
                    <a:pt x="257" y="102"/>
                  </a:lnTo>
                  <a:lnTo>
                    <a:pt x="242" y="99"/>
                  </a:lnTo>
                  <a:lnTo>
                    <a:pt x="231" y="99"/>
                  </a:lnTo>
                  <a:lnTo>
                    <a:pt x="217" y="96"/>
                  </a:lnTo>
                  <a:lnTo>
                    <a:pt x="212" y="97"/>
                  </a:lnTo>
                  <a:lnTo>
                    <a:pt x="208" y="99"/>
                  </a:lnTo>
                  <a:lnTo>
                    <a:pt x="203" y="99"/>
                  </a:lnTo>
                  <a:lnTo>
                    <a:pt x="201" y="96"/>
                  </a:lnTo>
                  <a:lnTo>
                    <a:pt x="191" y="96"/>
                  </a:lnTo>
                  <a:lnTo>
                    <a:pt x="186" y="100"/>
                  </a:lnTo>
                  <a:lnTo>
                    <a:pt x="181" y="103"/>
                  </a:lnTo>
                  <a:lnTo>
                    <a:pt x="177" y="103"/>
                  </a:lnTo>
                  <a:lnTo>
                    <a:pt x="142" y="96"/>
                  </a:lnTo>
                  <a:lnTo>
                    <a:pt x="129" y="89"/>
                  </a:lnTo>
                  <a:lnTo>
                    <a:pt x="116" y="87"/>
                  </a:lnTo>
                  <a:lnTo>
                    <a:pt x="95" y="86"/>
                  </a:lnTo>
                  <a:lnTo>
                    <a:pt x="85" y="83"/>
                  </a:lnTo>
                  <a:lnTo>
                    <a:pt x="79" y="80"/>
                  </a:lnTo>
                  <a:lnTo>
                    <a:pt x="67" y="76"/>
                  </a:lnTo>
                  <a:lnTo>
                    <a:pt x="63" y="72"/>
                  </a:lnTo>
                  <a:lnTo>
                    <a:pt x="72" y="60"/>
                  </a:lnTo>
                  <a:lnTo>
                    <a:pt x="70" y="59"/>
                  </a:lnTo>
                  <a:lnTo>
                    <a:pt x="62" y="59"/>
                  </a:lnTo>
                  <a:lnTo>
                    <a:pt x="42" y="50"/>
                  </a:lnTo>
                  <a:lnTo>
                    <a:pt x="24" y="50"/>
                  </a:lnTo>
                  <a:lnTo>
                    <a:pt x="18" y="48"/>
                  </a:lnTo>
                  <a:lnTo>
                    <a:pt x="6" y="46"/>
                  </a:lnTo>
                  <a:lnTo>
                    <a:pt x="0" y="40"/>
                  </a:lnTo>
                  <a:lnTo>
                    <a:pt x="3" y="38"/>
                  </a:lnTo>
                  <a:lnTo>
                    <a:pt x="5" y="39"/>
                  </a:lnTo>
                  <a:lnTo>
                    <a:pt x="9" y="41"/>
                  </a:lnTo>
                  <a:lnTo>
                    <a:pt x="15" y="41"/>
                  </a:lnTo>
                  <a:lnTo>
                    <a:pt x="20" y="38"/>
                  </a:lnTo>
                  <a:lnTo>
                    <a:pt x="24" y="30"/>
                  </a:lnTo>
                  <a:lnTo>
                    <a:pt x="29" y="30"/>
                  </a:lnTo>
                  <a:lnTo>
                    <a:pt x="33" y="23"/>
                  </a:lnTo>
                  <a:lnTo>
                    <a:pt x="36" y="14"/>
                  </a:lnTo>
                  <a:lnTo>
                    <a:pt x="41" y="5"/>
                  </a:lnTo>
                  <a:lnTo>
                    <a:pt x="53" y="1"/>
                  </a:lnTo>
                  <a:lnTo>
                    <a:pt x="89" y="7"/>
                  </a:lnTo>
                  <a:lnTo>
                    <a:pt x="102" y="0"/>
                  </a:lnTo>
                  <a:lnTo>
                    <a:pt x="113" y="0"/>
                  </a:lnTo>
                  <a:lnTo>
                    <a:pt x="119" y="7"/>
                  </a:lnTo>
                  <a:lnTo>
                    <a:pt x="122" y="14"/>
                  </a:lnTo>
                  <a:lnTo>
                    <a:pt x="132" y="16"/>
                  </a:lnTo>
                  <a:lnTo>
                    <a:pt x="140" y="14"/>
                  </a:lnTo>
                  <a:lnTo>
                    <a:pt x="154" y="18"/>
                  </a:lnTo>
                  <a:lnTo>
                    <a:pt x="164" y="19"/>
                  </a:lnTo>
                  <a:lnTo>
                    <a:pt x="177" y="33"/>
                  </a:lnTo>
                  <a:lnTo>
                    <a:pt x="186" y="46"/>
                  </a:lnTo>
                  <a:lnTo>
                    <a:pt x="196" y="49"/>
                  </a:lnTo>
                  <a:lnTo>
                    <a:pt x="207" y="48"/>
                  </a:lnTo>
                  <a:lnTo>
                    <a:pt x="228" y="49"/>
                  </a:lnTo>
                  <a:lnTo>
                    <a:pt x="234" y="48"/>
                  </a:lnTo>
                  <a:lnTo>
                    <a:pt x="261" y="53"/>
                  </a:lnTo>
                  <a:lnTo>
                    <a:pt x="271" y="54"/>
                  </a:lnTo>
                  <a:lnTo>
                    <a:pt x="279" y="56"/>
                  </a:lnTo>
                  <a:lnTo>
                    <a:pt x="287" y="54"/>
                  </a:lnTo>
                  <a:lnTo>
                    <a:pt x="295" y="39"/>
                  </a:lnTo>
                  <a:lnTo>
                    <a:pt x="296" y="32"/>
                  </a:lnTo>
                  <a:lnTo>
                    <a:pt x="304" y="25"/>
                  </a:lnTo>
                  <a:lnTo>
                    <a:pt x="311" y="27"/>
                  </a:lnTo>
                  <a:lnTo>
                    <a:pt x="317" y="35"/>
                  </a:lnTo>
                  <a:lnTo>
                    <a:pt x="323" y="41"/>
                  </a:lnTo>
                  <a:lnTo>
                    <a:pt x="333" y="41"/>
                  </a:lnTo>
                  <a:lnTo>
                    <a:pt x="342" y="37"/>
                  </a:lnTo>
                  <a:lnTo>
                    <a:pt x="347" y="40"/>
                  </a:lnTo>
                  <a:lnTo>
                    <a:pt x="353" y="41"/>
                  </a:lnTo>
                  <a:lnTo>
                    <a:pt x="358" y="45"/>
                  </a:lnTo>
                  <a:lnTo>
                    <a:pt x="365" y="46"/>
                  </a:lnTo>
                  <a:lnTo>
                    <a:pt x="373" y="51"/>
                  </a:lnTo>
                  <a:lnTo>
                    <a:pt x="390" y="50"/>
                  </a:lnTo>
                  <a:lnTo>
                    <a:pt x="397" y="55"/>
                  </a:lnTo>
                  <a:lnTo>
                    <a:pt x="404" y="70"/>
                  </a:lnTo>
                  <a:lnTo>
                    <a:pt x="412" y="75"/>
                  </a:lnTo>
                  <a:lnTo>
                    <a:pt x="414" y="91"/>
                  </a:lnTo>
                  <a:lnTo>
                    <a:pt x="424" y="96"/>
                  </a:lnTo>
                  <a:lnTo>
                    <a:pt x="435" y="99"/>
                  </a:lnTo>
                  <a:lnTo>
                    <a:pt x="456" y="97"/>
                  </a:lnTo>
                  <a:lnTo>
                    <a:pt x="467" y="97"/>
                  </a:lnTo>
                  <a:lnTo>
                    <a:pt x="481" y="94"/>
                  </a:lnTo>
                  <a:lnTo>
                    <a:pt x="492" y="97"/>
                  </a:lnTo>
                  <a:lnTo>
                    <a:pt x="499" y="103"/>
                  </a:lnTo>
                  <a:lnTo>
                    <a:pt x="500" y="116"/>
                  </a:lnTo>
                  <a:lnTo>
                    <a:pt x="497" y="136"/>
                  </a:lnTo>
                  <a:lnTo>
                    <a:pt x="499" y="143"/>
                  </a:lnTo>
                  <a:lnTo>
                    <a:pt x="503" y="148"/>
                  </a:lnTo>
                  <a:lnTo>
                    <a:pt x="506" y="158"/>
                  </a:lnTo>
                  <a:lnTo>
                    <a:pt x="502" y="156"/>
                  </a:lnTo>
                  <a:lnTo>
                    <a:pt x="495" y="150"/>
                  </a:lnTo>
                  <a:lnTo>
                    <a:pt x="462" y="141"/>
                  </a:lnTo>
                  <a:lnTo>
                    <a:pt x="446" y="135"/>
                  </a:lnTo>
                  <a:lnTo>
                    <a:pt x="433" y="130"/>
                  </a:lnTo>
                  <a:lnTo>
                    <a:pt x="406" y="138"/>
                  </a:lnTo>
                  <a:lnTo>
                    <a:pt x="392" y="136"/>
                  </a:lnTo>
                  <a:lnTo>
                    <a:pt x="381" y="131"/>
                  </a:lnTo>
                  <a:lnTo>
                    <a:pt x="374" y="129"/>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47" name="Freeform 66"/>
            <p:cNvSpPr>
              <a:spLocks noChangeAspect="1"/>
            </p:cNvSpPr>
            <p:nvPr/>
          </p:nvSpPr>
          <p:spPr bwMode="gray">
            <a:xfrm>
              <a:off x="6657180" y="3616672"/>
              <a:ext cx="173038" cy="147638"/>
            </a:xfrm>
            <a:custGeom>
              <a:cxnLst>
                <a:cxn ang="0">
                  <a:pos x="474" y="15"/>
                </a:cxn>
                <a:cxn ang="0">
                  <a:pos x="471" y="22"/>
                </a:cxn>
                <a:cxn ang="0">
                  <a:pos x="485" y="38"/>
                </a:cxn>
                <a:cxn ang="0">
                  <a:pos x="470" y="42"/>
                </a:cxn>
                <a:cxn ang="0">
                  <a:pos x="460" y="57"/>
                </a:cxn>
                <a:cxn ang="0">
                  <a:pos x="461" y="67"/>
                </a:cxn>
                <a:cxn ang="0">
                  <a:pos x="475" y="80"/>
                </a:cxn>
                <a:cxn ang="0">
                  <a:pos x="493" y="121"/>
                </a:cxn>
                <a:cxn ang="0">
                  <a:pos x="490" y="132"/>
                </a:cxn>
                <a:cxn ang="0">
                  <a:pos x="547" y="186"/>
                </a:cxn>
                <a:cxn ang="0">
                  <a:pos x="519" y="194"/>
                </a:cxn>
                <a:cxn ang="0">
                  <a:pos x="495" y="186"/>
                </a:cxn>
                <a:cxn ang="0">
                  <a:pos x="486" y="202"/>
                </a:cxn>
                <a:cxn ang="0">
                  <a:pos x="471" y="228"/>
                </a:cxn>
                <a:cxn ang="0">
                  <a:pos x="468" y="266"/>
                </a:cxn>
                <a:cxn ang="0">
                  <a:pos x="438" y="311"/>
                </a:cxn>
                <a:cxn ang="0">
                  <a:pos x="402" y="336"/>
                </a:cxn>
                <a:cxn ang="0">
                  <a:pos x="411" y="350"/>
                </a:cxn>
                <a:cxn ang="0">
                  <a:pos x="417" y="381"/>
                </a:cxn>
                <a:cxn ang="0">
                  <a:pos x="407" y="393"/>
                </a:cxn>
                <a:cxn ang="0">
                  <a:pos x="398" y="407"/>
                </a:cxn>
                <a:cxn ang="0">
                  <a:pos x="394" y="417"/>
                </a:cxn>
                <a:cxn ang="0">
                  <a:pos x="374" y="441"/>
                </a:cxn>
                <a:cxn ang="0">
                  <a:pos x="324" y="465"/>
                </a:cxn>
                <a:cxn ang="0">
                  <a:pos x="308" y="433"/>
                </a:cxn>
                <a:cxn ang="0">
                  <a:pos x="293" y="423"/>
                </a:cxn>
                <a:cxn ang="0">
                  <a:pos x="262" y="428"/>
                </a:cxn>
                <a:cxn ang="0">
                  <a:pos x="240" y="414"/>
                </a:cxn>
                <a:cxn ang="0">
                  <a:pos x="221" y="408"/>
                </a:cxn>
                <a:cxn ang="0">
                  <a:pos x="201" y="424"/>
                </a:cxn>
                <a:cxn ang="0">
                  <a:pos x="174" y="427"/>
                </a:cxn>
                <a:cxn ang="0">
                  <a:pos x="160" y="430"/>
                </a:cxn>
                <a:cxn ang="0">
                  <a:pos x="146" y="398"/>
                </a:cxn>
                <a:cxn ang="0">
                  <a:pos x="129" y="398"/>
                </a:cxn>
                <a:cxn ang="0">
                  <a:pos x="110" y="406"/>
                </a:cxn>
                <a:cxn ang="0">
                  <a:pos x="84" y="397"/>
                </a:cxn>
                <a:cxn ang="0">
                  <a:pos x="70" y="387"/>
                </a:cxn>
                <a:cxn ang="0">
                  <a:pos x="62" y="353"/>
                </a:cxn>
                <a:cxn ang="0">
                  <a:pos x="59" y="333"/>
                </a:cxn>
                <a:cxn ang="0">
                  <a:pos x="55" y="305"/>
                </a:cxn>
                <a:cxn ang="0">
                  <a:pos x="39" y="278"/>
                </a:cxn>
                <a:cxn ang="0">
                  <a:pos x="18" y="268"/>
                </a:cxn>
                <a:cxn ang="0">
                  <a:pos x="11" y="233"/>
                </a:cxn>
                <a:cxn ang="0">
                  <a:pos x="1" y="214"/>
                </a:cxn>
                <a:cxn ang="0">
                  <a:pos x="7" y="163"/>
                </a:cxn>
                <a:cxn ang="0">
                  <a:pos x="25" y="134"/>
                </a:cxn>
                <a:cxn ang="0">
                  <a:pos x="60" y="174"/>
                </a:cxn>
                <a:cxn ang="0">
                  <a:pos x="99" y="185"/>
                </a:cxn>
                <a:cxn ang="0">
                  <a:pos x="129" y="186"/>
                </a:cxn>
                <a:cxn ang="0">
                  <a:pos x="156" y="183"/>
                </a:cxn>
                <a:cxn ang="0">
                  <a:pos x="184" y="155"/>
                </a:cxn>
                <a:cxn ang="0">
                  <a:pos x="217" y="166"/>
                </a:cxn>
                <a:cxn ang="0">
                  <a:pos x="253" y="174"/>
                </a:cxn>
                <a:cxn ang="0">
                  <a:pos x="285" y="163"/>
                </a:cxn>
                <a:cxn ang="0">
                  <a:pos x="308" y="147"/>
                </a:cxn>
                <a:cxn ang="0">
                  <a:pos x="330" y="90"/>
                </a:cxn>
                <a:cxn ang="0">
                  <a:pos x="363" y="27"/>
                </a:cxn>
                <a:cxn ang="0">
                  <a:pos x="394" y="0"/>
                </a:cxn>
                <a:cxn ang="0">
                  <a:pos x="468" y="11"/>
                </a:cxn>
              </a:cxnLst>
              <a:rect b="b" l="0" r="r" t="0"/>
              <a:pathLst>
                <a:path h="467" w="547">
                  <a:moveTo>
                    <a:pt x="472" y="11"/>
                  </a:moveTo>
                  <a:lnTo>
                    <a:pt x="475" y="13"/>
                  </a:lnTo>
                  <a:lnTo>
                    <a:pt x="474" y="15"/>
                  </a:lnTo>
                  <a:lnTo>
                    <a:pt x="469" y="18"/>
                  </a:lnTo>
                  <a:lnTo>
                    <a:pt x="464" y="19"/>
                  </a:lnTo>
                  <a:lnTo>
                    <a:pt x="471" y="22"/>
                  </a:lnTo>
                  <a:lnTo>
                    <a:pt x="477" y="27"/>
                  </a:lnTo>
                  <a:lnTo>
                    <a:pt x="485" y="30"/>
                  </a:lnTo>
                  <a:lnTo>
                    <a:pt x="485" y="38"/>
                  </a:lnTo>
                  <a:lnTo>
                    <a:pt x="479" y="41"/>
                  </a:lnTo>
                  <a:lnTo>
                    <a:pt x="471" y="40"/>
                  </a:lnTo>
                  <a:lnTo>
                    <a:pt x="470" y="42"/>
                  </a:lnTo>
                  <a:lnTo>
                    <a:pt x="457" y="43"/>
                  </a:lnTo>
                  <a:lnTo>
                    <a:pt x="453" y="47"/>
                  </a:lnTo>
                  <a:lnTo>
                    <a:pt x="460" y="57"/>
                  </a:lnTo>
                  <a:lnTo>
                    <a:pt x="464" y="59"/>
                  </a:lnTo>
                  <a:lnTo>
                    <a:pt x="465" y="63"/>
                  </a:lnTo>
                  <a:lnTo>
                    <a:pt x="461" y="67"/>
                  </a:lnTo>
                  <a:lnTo>
                    <a:pt x="464" y="70"/>
                  </a:lnTo>
                  <a:lnTo>
                    <a:pt x="470" y="75"/>
                  </a:lnTo>
                  <a:lnTo>
                    <a:pt x="475" y="80"/>
                  </a:lnTo>
                  <a:lnTo>
                    <a:pt x="479" y="88"/>
                  </a:lnTo>
                  <a:lnTo>
                    <a:pt x="496" y="116"/>
                  </a:lnTo>
                  <a:lnTo>
                    <a:pt x="493" y="121"/>
                  </a:lnTo>
                  <a:lnTo>
                    <a:pt x="492" y="124"/>
                  </a:lnTo>
                  <a:lnTo>
                    <a:pt x="490" y="127"/>
                  </a:lnTo>
                  <a:lnTo>
                    <a:pt x="490" y="132"/>
                  </a:lnTo>
                  <a:lnTo>
                    <a:pt x="491" y="137"/>
                  </a:lnTo>
                  <a:lnTo>
                    <a:pt x="541" y="180"/>
                  </a:lnTo>
                  <a:lnTo>
                    <a:pt x="547" y="186"/>
                  </a:lnTo>
                  <a:lnTo>
                    <a:pt x="547" y="191"/>
                  </a:lnTo>
                  <a:lnTo>
                    <a:pt x="538" y="193"/>
                  </a:lnTo>
                  <a:lnTo>
                    <a:pt x="519" y="194"/>
                  </a:lnTo>
                  <a:lnTo>
                    <a:pt x="504" y="191"/>
                  </a:lnTo>
                  <a:lnTo>
                    <a:pt x="496" y="181"/>
                  </a:lnTo>
                  <a:lnTo>
                    <a:pt x="495" y="186"/>
                  </a:lnTo>
                  <a:lnTo>
                    <a:pt x="497" y="194"/>
                  </a:lnTo>
                  <a:lnTo>
                    <a:pt x="496" y="197"/>
                  </a:lnTo>
                  <a:lnTo>
                    <a:pt x="486" y="202"/>
                  </a:lnTo>
                  <a:lnTo>
                    <a:pt x="479" y="212"/>
                  </a:lnTo>
                  <a:lnTo>
                    <a:pt x="474" y="219"/>
                  </a:lnTo>
                  <a:lnTo>
                    <a:pt x="471" y="228"/>
                  </a:lnTo>
                  <a:lnTo>
                    <a:pt x="471" y="240"/>
                  </a:lnTo>
                  <a:lnTo>
                    <a:pt x="468" y="248"/>
                  </a:lnTo>
                  <a:lnTo>
                    <a:pt x="468" y="266"/>
                  </a:lnTo>
                  <a:lnTo>
                    <a:pt x="460" y="276"/>
                  </a:lnTo>
                  <a:lnTo>
                    <a:pt x="447" y="304"/>
                  </a:lnTo>
                  <a:lnTo>
                    <a:pt x="438" y="311"/>
                  </a:lnTo>
                  <a:lnTo>
                    <a:pt x="433" y="309"/>
                  </a:lnTo>
                  <a:lnTo>
                    <a:pt x="427" y="316"/>
                  </a:lnTo>
                  <a:lnTo>
                    <a:pt x="402" y="336"/>
                  </a:lnTo>
                  <a:lnTo>
                    <a:pt x="404" y="339"/>
                  </a:lnTo>
                  <a:lnTo>
                    <a:pt x="410" y="341"/>
                  </a:lnTo>
                  <a:lnTo>
                    <a:pt x="411" y="350"/>
                  </a:lnTo>
                  <a:lnTo>
                    <a:pt x="411" y="358"/>
                  </a:lnTo>
                  <a:lnTo>
                    <a:pt x="422" y="363"/>
                  </a:lnTo>
                  <a:lnTo>
                    <a:pt x="417" y="381"/>
                  </a:lnTo>
                  <a:lnTo>
                    <a:pt x="411" y="377"/>
                  </a:lnTo>
                  <a:lnTo>
                    <a:pt x="409" y="381"/>
                  </a:lnTo>
                  <a:lnTo>
                    <a:pt x="407" y="393"/>
                  </a:lnTo>
                  <a:lnTo>
                    <a:pt x="404" y="401"/>
                  </a:lnTo>
                  <a:lnTo>
                    <a:pt x="399" y="402"/>
                  </a:lnTo>
                  <a:lnTo>
                    <a:pt x="398" y="407"/>
                  </a:lnTo>
                  <a:lnTo>
                    <a:pt x="398" y="412"/>
                  </a:lnTo>
                  <a:lnTo>
                    <a:pt x="396" y="416"/>
                  </a:lnTo>
                  <a:lnTo>
                    <a:pt x="394" y="417"/>
                  </a:lnTo>
                  <a:lnTo>
                    <a:pt x="390" y="420"/>
                  </a:lnTo>
                  <a:lnTo>
                    <a:pt x="387" y="433"/>
                  </a:lnTo>
                  <a:lnTo>
                    <a:pt x="374" y="441"/>
                  </a:lnTo>
                  <a:lnTo>
                    <a:pt x="371" y="441"/>
                  </a:lnTo>
                  <a:lnTo>
                    <a:pt x="361" y="447"/>
                  </a:lnTo>
                  <a:lnTo>
                    <a:pt x="324" y="465"/>
                  </a:lnTo>
                  <a:lnTo>
                    <a:pt x="315" y="467"/>
                  </a:lnTo>
                  <a:lnTo>
                    <a:pt x="310" y="443"/>
                  </a:lnTo>
                  <a:lnTo>
                    <a:pt x="308" y="433"/>
                  </a:lnTo>
                  <a:lnTo>
                    <a:pt x="304" y="430"/>
                  </a:lnTo>
                  <a:lnTo>
                    <a:pt x="301" y="430"/>
                  </a:lnTo>
                  <a:lnTo>
                    <a:pt x="293" y="423"/>
                  </a:lnTo>
                  <a:lnTo>
                    <a:pt x="280" y="423"/>
                  </a:lnTo>
                  <a:lnTo>
                    <a:pt x="271" y="427"/>
                  </a:lnTo>
                  <a:lnTo>
                    <a:pt x="262" y="428"/>
                  </a:lnTo>
                  <a:lnTo>
                    <a:pt x="260" y="423"/>
                  </a:lnTo>
                  <a:lnTo>
                    <a:pt x="259" y="414"/>
                  </a:lnTo>
                  <a:lnTo>
                    <a:pt x="240" y="414"/>
                  </a:lnTo>
                  <a:lnTo>
                    <a:pt x="229" y="407"/>
                  </a:lnTo>
                  <a:lnTo>
                    <a:pt x="223" y="404"/>
                  </a:lnTo>
                  <a:lnTo>
                    <a:pt x="221" y="408"/>
                  </a:lnTo>
                  <a:lnTo>
                    <a:pt x="222" y="413"/>
                  </a:lnTo>
                  <a:lnTo>
                    <a:pt x="213" y="419"/>
                  </a:lnTo>
                  <a:lnTo>
                    <a:pt x="201" y="424"/>
                  </a:lnTo>
                  <a:lnTo>
                    <a:pt x="194" y="425"/>
                  </a:lnTo>
                  <a:lnTo>
                    <a:pt x="183" y="423"/>
                  </a:lnTo>
                  <a:lnTo>
                    <a:pt x="174" y="427"/>
                  </a:lnTo>
                  <a:lnTo>
                    <a:pt x="168" y="428"/>
                  </a:lnTo>
                  <a:lnTo>
                    <a:pt x="163" y="430"/>
                  </a:lnTo>
                  <a:lnTo>
                    <a:pt x="160" y="430"/>
                  </a:lnTo>
                  <a:lnTo>
                    <a:pt x="158" y="412"/>
                  </a:lnTo>
                  <a:lnTo>
                    <a:pt x="151" y="391"/>
                  </a:lnTo>
                  <a:lnTo>
                    <a:pt x="146" y="398"/>
                  </a:lnTo>
                  <a:lnTo>
                    <a:pt x="143" y="401"/>
                  </a:lnTo>
                  <a:lnTo>
                    <a:pt x="133" y="397"/>
                  </a:lnTo>
                  <a:lnTo>
                    <a:pt x="129" y="398"/>
                  </a:lnTo>
                  <a:lnTo>
                    <a:pt x="124" y="403"/>
                  </a:lnTo>
                  <a:lnTo>
                    <a:pt x="119" y="404"/>
                  </a:lnTo>
                  <a:lnTo>
                    <a:pt x="110" y="406"/>
                  </a:lnTo>
                  <a:lnTo>
                    <a:pt x="104" y="403"/>
                  </a:lnTo>
                  <a:lnTo>
                    <a:pt x="94" y="404"/>
                  </a:lnTo>
                  <a:lnTo>
                    <a:pt x="84" y="397"/>
                  </a:lnTo>
                  <a:lnTo>
                    <a:pt x="81" y="400"/>
                  </a:lnTo>
                  <a:lnTo>
                    <a:pt x="73" y="401"/>
                  </a:lnTo>
                  <a:lnTo>
                    <a:pt x="70" y="387"/>
                  </a:lnTo>
                  <a:lnTo>
                    <a:pt x="71" y="377"/>
                  </a:lnTo>
                  <a:lnTo>
                    <a:pt x="67" y="373"/>
                  </a:lnTo>
                  <a:lnTo>
                    <a:pt x="62" y="353"/>
                  </a:lnTo>
                  <a:lnTo>
                    <a:pt x="56" y="341"/>
                  </a:lnTo>
                  <a:lnTo>
                    <a:pt x="56" y="336"/>
                  </a:lnTo>
                  <a:lnTo>
                    <a:pt x="59" y="333"/>
                  </a:lnTo>
                  <a:lnTo>
                    <a:pt x="60" y="325"/>
                  </a:lnTo>
                  <a:lnTo>
                    <a:pt x="57" y="314"/>
                  </a:lnTo>
                  <a:lnTo>
                    <a:pt x="55" y="305"/>
                  </a:lnTo>
                  <a:lnTo>
                    <a:pt x="45" y="288"/>
                  </a:lnTo>
                  <a:lnTo>
                    <a:pt x="43" y="283"/>
                  </a:lnTo>
                  <a:lnTo>
                    <a:pt x="39" y="278"/>
                  </a:lnTo>
                  <a:lnTo>
                    <a:pt x="29" y="274"/>
                  </a:lnTo>
                  <a:lnTo>
                    <a:pt x="23" y="268"/>
                  </a:lnTo>
                  <a:lnTo>
                    <a:pt x="18" y="268"/>
                  </a:lnTo>
                  <a:lnTo>
                    <a:pt x="13" y="264"/>
                  </a:lnTo>
                  <a:lnTo>
                    <a:pt x="12" y="253"/>
                  </a:lnTo>
                  <a:lnTo>
                    <a:pt x="11" y="233"/>
                  </a:lnTo>
                  <a:lnTo>
                    <a:pt x="6" y="223"/>
                  </a:lnTo>
                  <a:lnTo>
                    <a:pt x="2" y="219"/>
                  </a:lnTo>
                  <a:lnTo>
                    <a:pt x="1" y="214"/>
                  </a:lnTo>
                  <a:lnTo>
                    <a:pt x="0" y="196"/>
                  </a:lnTo>
                  <a:lnTo>
                    <a:pt x="1" y="182"/>
                  </a:lnTo>
                  <a:lnTo>
                    <a:pt x="7" y="163"/>
                  </a:lnTo>
                  <a:lnTo>
                    <a:pt x="12" y="154"/>
                  </a:lnTo>
                  <a:lnTo>
                    <a:pt x="19" y="145"/>
                  </a:lnTo>
                  <a:lnTo>
                    <a:pt x="25" y="134"/>
                  </a:lnTo>
                  <a:lnTo>
                    <a:pt x="33" y="129"/>
                  </a:lnTo>
                  <a:lnTo>
                    <a:pt x="33" y="134"/>
                  </a:lnTo>
                  <a:lnTo>
                    <a:pt x="60" y="174"/>
                  </a:lnTo>
                  <a:lnTo>
                    <a:pt x="73" y="185"/>
                  </a:lnTo>
                  <a:lnTo>
                    <a:pt x="87" y="188"/>
                  </a:lnTo>
                  <a:lnTo>
                    <a:pt x="99" y="185"/>
                  </a:lnTo>
                  <a:lnTo>
                    <a:pt x="110" y="183"/>
                  </a:lnTo>
                  <a:lnTo>
                    <a:pt x="120" y="190"/>
                  </a:lnTo>
                  <a:lnTo>
                    <a:pt x="129" y="186"/>
                  </a:lnTo>
                  <a:lnTo>
                    <a:pt x="138" y="186"/>
                  </a:lnTo>
                  <a:lnTo>
                    <a:pt x="148" y="187"/>
                  </a:lnTo>
                  <a:lnTo>
                    <a:pt x="156" y="183"/>
                  </a:lnTo>
                  <a:lnTo>
                    <a:pt x="172" y="165"/>
                  </a:lnTo>
                  <a:lnTo>
                    <a:pt x="179" y="156"/>
                  </a:lnTo>
                  <a:lnTo>
                    <a:pt x="184" y="155"/>
                  </a:lnTo>
                  <a:lnTo>
                    <a:pt x="211" y="156"/>
                  </a:lnTo>
                  <a:lnTo>
                    <a:pt x="216" y="159"/>
                  </a:lnTo>
                  <a:lnTo>
                    <a:pt x="217" y="166"/>
                  </a:lnTo>
                  <a:lnTo>
                    <a:pt x="222" y="166"/>
                  </a:lnTo>
                  <a:lnTo>
                    <a:pt x="243" y="174"/>
                  </a:lnTo>
                  <a:lnTo>
                    <a:pt x="253" y="174"/>
                  </a:lnTo>
                  <a:lnTo>
                    <a:pt x="264" y="167"/>
                  </a:lnTo>
                  <a:lnTo>
                    <a:pt x="273" y="165"/>
                  </a:lnTo>
                  <a:lnTo>
                    <a:pt x="285" y="163"/>
                  </a:lnTo>
                  <a:lnTo>
                    <a:pt x="298" y="159"/>
                  </a:lnTo>
                  <a:lnTo>
                    <a:pt x="304" y="154"/>
                  </a:lnTo>
                  <a:lnTo>
                    <a:pt x="308" y="147"/>
                  </a:lnTo>
                  <a:lnTo>
                    <a:pt x="315" y="135"/>
                  </a:lnTo>
                  <a:lnTo>
                    <a:pt x="324" y="117"/>
                  </a:lnTo>
                  <a:lnTo>
                    <a:pt x="330" y="90"/>
                  </a:lnTo>
                  <a:lnTo>
                    <a:pt x="356" y="61"/>
                  </a:lnTo>
                  <a:lnTo>
                    <a:pt x="361" y="49"/>
                  </a:lnTo>
                  <a:lnTo>
                    <a:pt x="363" y="27"/>
                  </a:lnTo>
                  <a:lnTo>
                    <a:pt x="369" y="10"/>
                  </a:lnTo>
                  <a:lnTo>
                    <a:pt x="375" y="2"/>
                  </a:lnTo>
                  <a:lnTo>
                    <a:pt x="394" y="0"/>
                  </a:lnTo>
                  <a:lnTo>
                    <a:pt x="445" y="2"/>
                  </a:lnTo>
                  <a:lnTo>
                    <a:pt x="454" y="7"/>
                  </a:lnTo>
                  <a:lnTo>
                    <a:pt x="468" y="11"/>
                  </a:lnTo>
                  <a:lnTo>
                    <a:pt x="472" y="11"/>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48" name="Freeform 67"/>
            <p:cNvSpPr>
              <a:spLocks noChangeAspect="1"/>
            </p:cNvSpPr>
            <p:nvPr/>
          </p:nvSpPr>
          <p:spPr bwMode="gray">
            <a:xfrm>
              <a:off x="7344567" y="3764309"/>
              <a:ext cx="69850" cy="38100"/>
            </a:xfrm>
            <a:custGeom>
              <a:cxnLst>
                <a:cxn ang="0">
                  <a:pos x="0" y="73"/>
                </a:cxn>
                <a:cxn ang="0">
                  <a:pos x="5" y="69"/>
                </a:cxn>
                <a:cxn ang="0">
                  <a:pos x="11" y="72"/>
                </a:cxn>
                <a:cxn ang="0">
                  <a:pos x="50" y="75"/>
                </a:cxn>
                <a:cxn ang="0">
                  <a:pos x="81" y="73"/>
                </a:cxn>
                <a:cxn ang="0">
                  <a:pos x="88" y="69"/>
                </a:cxn>
                <a:cxn ang="0">
                  <a:pos x="88" y="62"/>
                </a:cxn>
                <a:cxn ang="0">
                  <a:pos x="89" y="58"/>
                </a:cxn>
                <a:cxn ang="0">
                  <a:pos x="93" y="51"/>
                </a:cxn>
                <a:cxn ang="0">
                  <a:pos x="98" y="47"/>
                </a:cxn>
                <a:cxn ang="0">
                  <a:pos x="102" y="49"/>
                </a:cxn>
                <a:cxn ang="0">
                  <a:pos x="97" y="58"/>
                </a:cxn>
                <a:cxn ang="0">
                  <a:pos x="96" y="68"/>
                </a:cxn>
                <a:cxn ang="0">
                  <a:pos x="102" y="72"/>
                </a:cxn>
                <a:cxn ang="0">
                  <a:pos x="110" y="69"/>
                </a:cxn>
                <a:cxn ang="0">
                  <a:pos x="119" y="69"/>
                </a:cxn>
                <a:cxn ang="0">
                  <a:pos x="126" y="73"/>
                </a:cxn>
                <a:cxn ang="0">
                  <a:pos x="135" y="72"/>
                </a:cxn>
                <a:cxn ang="0">
                  <a:pos x="142" y="69"/>
                </a:cxn>
                <a:cxn ang="0">
                  <a:pos x="160" y="47"/>
                </a:cxn>
                <a:cxn ang="0">
                  <a:pos x="169" y="41"/>
                </a:cxn>
                <a:cxn ang="0">
                  <a:pos x="175" y="42"/>
                </a:cxn>
                <a:cxn ang="0">
                  <a:pos x="184" y="37"/>
                </a:cxn>
                <a:cxn ang="0">
                  <a:pos x="185" y="27"/>
                </a:cxn>
                <a:cxn ang="0">
                  <a:pos x="183" y="18"/>
                </a:cxn>
                <a:cxn ang="0">
                  <a:pos x="179" y="9"/>
                </a:cxn>
                <a:cxn ang="0">
                  <a:pos x="179" y="4"/>
                </a:cxn>
                <a:cxn ang="0">
                  <a:pos x="188" y="2"/>
                </a:cxn>
                <a:cxn ang="0">
                  <a:pos x="195" y="5"/>
                </a:cxn>
                <a:cxn ang="0">
                  <a:pos x="201" y="5"/>
                </a:cxn>
                <a:cxn ang="0">
                  <a:pos x="204" y="3"/>
                </a:cxn>
                <a:cxn ang="0">
                  <a:pos x="210" y="0"/>
                </a:cxn>
                <a:cxn ang="0">
                  <a:pos x="217" y="4"/>
                </a:cxn>
                <a:cxn ang="0">
                  <a:pos x="222" y="14"/>
                </a:cxn>
                <a:cxn ang="0">
                  <a:pos x="223" y="27"/>
                </a:cxn>
                <a:cxn ang="0">
                  <a:pos x="221" y="36"/>
                </a:cxn>
                <a:cxn ang="0">
                  <a:pos x="216" y="42"/>
                </a:cxn>
                <a:cxn ang="0">
                  <a:pos x="210" y="45"/>
                </a:cxn>
                <a:cxn ang="0">
                  <a:pos x="206" y="52"/>
                </a:cxn>
                <a:cxn ang="0">
                  <a:pos x="210" y="63"/>
                </a:cxn>
                <a:cxn ang="0">
                  <a:pos x="204" y="74"/>
                </a:cxn>
                <a:cxn ang="0">
                  <a:pos x="195" y="77"/>
                </a:cxn>
                <a:cxn ang="0">
                  <a:pos x="183" y="74"/>
                </a:cxn>
                <a:cxn ang="0">
                  <a:pos x="179" y="79"/>
                </a:cxn>
                <a:cxn ang="0">
                  <a:pos x="178" y="86"/>
                </a:cxn>
                <a:cxn ang="0">
                  <a:pos x="167" y="97"/>
                </a:cxn>
                <a:cxn ang="0">
                  <a:pos x="142" y="110"/>
                </a:cxn>
                <a:cxn ang="0">
                  <a:pos x="132" y="112"/>
                </a:cxn>
                <a:cxn ang="0">
                  <a:pos x="121" y="115"/>
                </a:cxn>
                <a:cxn ang="0">
                  <a:pos x="102" y="115"/>
                </a:cxn>
                <a:cxn ang="0">
                  <a:pos x="91" y="117"/>
                </a:cxn>
                <a:cxn ang="0">
                  <a:pos x="77" y="117"/>
                </a:cxn>
                <a:cxn ang="0">
                  <a:pos x="66" y="106"/>
                </a:cxn>
                <a:cxn ang="0">
                  <a:pos x="59" y="106"/>
                </a:cxn>
                <a:cxn ang="0">
                  <a:pos x="48" y="110"/>
                </a:cxn>
                <a:cxn ang="0">
                  <a:pos x="27" y="96"/>
                </a:cxn>
                <a:cxn ang="0">
                  <a:pos x="12" y="92"/>
                </a:cxn>
                <a:cxn ang="0">
                  <a:pos x="4" y="84"/>
                </a:cxn>
                <a:cxn ang="0">
                  <a:pos x="0" y="73"/>
                </a:cxn>
              </a:cxnLst>
              <a:rect b="b" l="0" r="r" t="0"/>
              <a:pathLst>
                <a:path h="117" w="223">
                  <a:moveTo>
                    <a:pt x="0" y="73"/>
                  </a:moveTo>
                  <a:lnTo>
                    <a:pt x="5" y="69"/>
                  </a:lnTo>
                  <a:lnTo>
                    <a:pt x="11" y="72"/>
                  </a:lnTo>
                  <a:lnTo>
                    <a:pt x="50" y="75"/>
                  </a:lnTo>
                  <a:lnTo>
                    <a:pt x="81" y="73"/>
                  </a:lnTo>
                  <a:lnTo>
                    <a:pt x="88" y="69"/>
                  </a:lnTo>
                  <a:lnTo>
                    <a:pt x="88" y="62"/>
                  </a:lnTo>
                  <a:lnTo>
                    <a:pt x="89" y="58"/>
                  </a:lnTo>
                  <a:lnTo>
                    <a:pt x="93" y="51"/>
                  </a:lnTo>
                  <a:lnTo>
                    <a:pt x="98" y="47"/>
                  </a:lnTo>
                  <a:lnTo>
                    <a:pt x="102" y="49"/>
                  </a:lnTo>
                  <a:lnTo>
                    <a:pt x="97" y="58"/>
                  </a:lnTo>
                  <a:lnTo>
                    <a:pt x="96" y="68"/>
                  </a:lnTo>
                  <a:lnTo>
                    <a:pt x="102" y="72"/>
                  </a:lnTo>
                  <a:lnTo>
                    <a:pt x="110" y="69"/>
                  </a:lnTo>
                  <a:lnTo>
                    <a:pt x="119" y="69"/>
                  </a:lnTo>
                  <a:lnTo>
                    <a:pt x="126" y="73"/>
                  </a:lnTo>
                  <a:lnTo>
                    <a:pt x="135" y="72"/>
                  </a:lnTo>
                  <a:lnTo>
                    <a:pt x="142" y="69"/>
                  </a:lnTo>
                  <a:lnTo>
                    <a:pt x="160" y="47"/>
                  </a:lnTo>
                  <a:lnTo>
                    <a:pt x="169" y="41"/>
                  </a:lnTo>
                  <a:lnTo>
                    <a:pt x="175" y="42"/>
                  </a:lnTo>
                  <a:lnTo>
                    <a:pt x="184" y="37"/>
                  </a:lnTo>
                  <a:lnTo>
                    <a:pt x="185" y="27"/>
                  </a:lnTo>
                  <a:lnTo>
                    <a:pt x="183" y="18"/>
                  </a:lnTo>
                  <a:lnTo>
                    <a:pt x="179" y="9"/>
                  </a:lnTo>
                  <a:lnTo>
                    <a:pt x="179" y="4"/>
                  </a:lnTo>
                  <a:lnTo>
                    <a:pt x="188" y="2"/>
                  </a:lnTo>
                  <a:lnTo>
                    <a:pt x="195" y="5"/>
                  </a:lnTo>
                  <a:lnTo>
                    <a:pt x="201" y="5"/>
                  </a:lnTo>
                  <a:lnTo>
                    <a:pt x="204" y="3"/>
                  </a:lnTo>
                  <a:lnTo>
                    <a:pt x="210" y="0"/>
                  </a:lnTo>
                  <a:lnTo>
                    <a:pt x="217" y="4"/>
                  </a:lnTo>
                  <a:lnTo>
                    <a:pt x="222" y="14"/>
                  </a:lnTo>
                  <a:lnTo>
                    <a:pt x="223" y="27"/>
                  </a:lnTo>
                  <a:lnTo>
                    <a:pt x="221" y="36"/>
                  </a:lnTo>
                  <a:lnTo>
                    <a:pt x="216" y="42"/>
                  </a:lnTo>
                  <a:lnTo>
                    <a:pt x="210" y="45"/>
                  </a:lnTo>
                  <a:lnTo>
                    <a:pt x="206" y="52"/>
                  </a:lnTo>
                  <a:lnTo>
                    <a:pt x="210" y="63"/>
                  </a:lnTo>
                  <a:lnTo>
                    <a:pt x="204" y="74"/>
                  </a:lnTo>
                  <a:lnTo>
                    <a:pt x="195" y="77"/>
                  </a:lnTo>
                  <a:lnTo>
                    <a:pt x="183" y="74"/>
                  </a:lnTo>
                  <a:lnTo>
                    <a:pt x="179" y="79"/>
                  </a:lnTo>
                  <a:lnTo>
                    <a:pt x="178" y="86"/>
                  </a:lnTo>
                  <a:lnTo>
                    <a:pt x="167" y="97"/>
                  </a:lnTo>
                  <a:lnTo>
                    <a:pt x="142" y="110"/>
                  </a:lnTo>
                  <a:lnTo>
                    <a:pt x="132" y="112"/>
                  </a:lnTo>
                  <a:lnTo>
                    <a:pt x="121" y="115"/>
                  </a:lnTo>
                  <a:lnTo>
                    <a:pt x="102" y="115"/>
                  </a:lnTo>
                  <a:lnTo>
                    <a:pt x="91" y="117"/>
                  </a:lnTo>
                  <a:lnTo>
                    <a:pt x="77" y="117"/>
                  </a:lnTo>
                  <a:lnTo>
                    <a:pt x="66" y="106"/>
                  </a:lnTo>
                  <a:lnTo>
                    <a:pt x="59" y="106"/>
                  </a:lnTo>
                  <a:lnTo>
                    <a:pt x="48" y="110"/>
                  </a:lnTo>
                  <a:lnTo>
                    <a:pt x="27" y="96"/>
                  </a:lnTo>
                  <a:lnTo>
                    <a:pt x="12" y="92"/>
                  </a:lnTo>
                  <a:lnTo>
                    <a:pt x="4" y="84"/>
                  </a:lnTo>
                  <a:lnTo>
                    <a:pt x="0" y="73"/>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49" name="Freeform 68"/>
            <p:cNvSpPr>
              <a:spLocks noChangeAspect="1"/>
            </p:cNvSpPr>
            <p:nvPr/>
          </p:nvSpPr>
          <p:spPr bwMode="gray">
            <a:xfrm>
              <a:off x="7215980" y="3737322"/>
              <a:ext cx="173038" cy="141288"/>
            </a:xfrm>
            <a:custGeom>
              <a:cxnLst>
                <a:cxn ang="0">
                  <a:pos x="5" y="134"/>
                </a:cxn>
                <a:cxn ang="0">
                  <a:pos x="0" y="231"/>
                </a:cxn>
                <a:cxn ang="0">
                  <a:pos x="10" y="346"/>
                </a:cxn>
                <a:cxn ang="0">
                  <a:pos x="31" y="362"/>
                </a:cxn>
                <a:cxn ang="0">
                  <a:pos x="56" y="362"/>
                </a:cxn>
                <a:cxn ang="0">
                  <a:pos x="93" y="368"/>
                </a:cxn>
                <a:cxn ang="0">
                  <a:pos x="125" y="352"/>
                </a:cxn>
                <a:cxn ang="0">
                  <a:pos x="118" y="323"/>
                </a:cxn>
                <a:cxn ang="0">
                  <a:pos x="137" y="307"/>
                </a:cxn>
                <a:cxn ang="0">
                  <a:pos x="152" y="298"/>
                </a:cxn>
                <a:cxn ang="0">
                  <a:pos x="155" y="273"/>
                </a:cxn>
                <a:cxn ang="0">
                  <a:pos x="180" y="278"/>
                </a:cxn>
                <a:cxn ang="0">
                  <a:pos x="196" y="276"/>
                </a:cxn>
                <a:cxn ang="0">
                  <a:pos x="211" y="279"/>
                </a:cxn>
                <a:cxn ang="0">
                  <a:pos x="232" y="289"/>
                </a:cxn>
                <a:cxn ang="0">
                  <a:pos x="258" y="296"/>
                </a:cxn>
                <a:cxn ang="0">
                  <a:pos x="291" y="323"/>
                </a:cxn>
                <a:cxn ang="0">
                  <a:pos x="330" y="356"/>
                </a:cxn>
                <a:cxn ang="0">
                  <a:pos x="335" y="375"/>
                </a:cxn>
                <a:cxn ang="0">
                  <a:pos x="357" y="392"/>
                </a:cxn>
                <a:cxn ang="0">
                  <a:pos x="388" y="415"/>
                </a:cxn>
                <a:cxn ang="0">
                  <a:pos x="425" y="419"/>
                </a:cxn>
                <a:cxn ang="0">
                  <a:pos x="495" y="435"/>
                </a:cxn>
                <a:cxn ang="0">
                  <a:pos x="526" y="441"/>
                </a:cxn>
                <a:cxn ang="0">
                  <a:pos x="515" y="427"/>
                </a:cxn>
                <a:cxn ang="0">
                  <a:pos x="544" y="425"/>
                </a:cxn>
                <a:cxn ang="0">
                  <a:pos x="506" y="413"/>
                </a:cxn>
                <a:cxn ang="0">
                  <a:pos x="496" y="391"/>
                </a:cxn>
                <a:cxn ang="0">
                  <a:pos x="462" y="383"/>
                </a:cxn>
                <a:cxn ang="0">
                  <a:pos x="456" y="357"/>
                </a:cxn>
                <a:cxn ang="0">
                  <a:pos x="419" y="351"/>
                </a:cxn>
                <a:cxn ang="0">
                  <a:pos x="397" y="323"/>
                </a:cxn>
                <a:cxn ang="0">
                  <a:pos x="393" y="301"/>
                </a:cxn>
                <a:cxn ang="0">
                  <a:pos x="367" y="285"/>
                </a:cxn>
                <a:cxn ang="0">
                  <a:pos x="341" y="255"/>
                </a:cxn>
                <a:cxn ang="0">
                  <a:pos x="339" y="231"/>
                </a:cxn>
                <a:cxn ang="0">
                  <a:pos x="370" y="227"/>
                </a:cxn>
                <a:cxn ang="0">
                  <a:pos x="375" y="201"/>
                </a:cxn>
                <a:cxn ang="0">
                  <a:pos x="348" y="187"/>
                </a:cxn>
                <a:cxn ang="0">
                  <a:pos x="296" y="166"/>
                </a:cxn>
                <a:cxn ang="0">
                  <a:pos x="266" y="136"/>
                </a:cxn>
                <a:cxn ang="0">
                  <a:pos x="238" y="103"/>
                </a:cxn>
                <a:cxn ang="0">
                  <a:pos x="193" y="70"/>
                </a:cxn>
                <a:cxn ang="0">
                  <a:pos x="166" y="61"/>
                </a:cxn>
                <a:cxn ang="0">
                  <a:pos x="92" y="36"/>
                </a:cxn>
                <a:cxn ang="0">
                  <a:pos x="42" y="16"/>
                </a:cxn>
                <a:cxn ang="0">
                  <a:pos x="1" y="0"/>
                </a:cxn>
              </a:cxnLst>
              <a:rect b="b" l="0" r="r" t="0"/>
              <a:pathLst>
                <a:path h="446" w="544">
                  <a:moveTo>
                    <a:pt x="1" y="0"/>
                  </a:moveTo>
                  <a:lnTo>
                    <a:pt x="0" y="9"/>
                  </a:lnTo>
                  <a:lnTo>
                    <a:pt x="5" y="134"/>
                  </a:lnTo>
                  <a:lnTo>
                    <a:pt x="5" y="206"/>
                  </a:lnTo>
                  <a:lnTo>
                    <a:pt x="1" y="227"/>
                  </a:lnTo>
                  <a:lnTo>
                    <a:pt x="0" y="231"/>
                  </a:lnTo>
                  <a:lnTo>
                    <a:pt x="7" y="248"/>
                  </a:lnTo>
                  <a:lnTo>
                    <a:pt x="7" y="289"/>
                  </a:lnTo>
                  <a:lnTo>
                    <a:pt x="10" y="346"/>
                  </a:lnTo>
                  <a:lnTo>
                    <a:pt x="13" y="360"/>
                  </a:lnTo>
                  <a:lnTo>
                    <a:pt x="26" y="359"/>
                  </a:lnTo>
                  <a:lnTo>
                    <a:pt x="31" y="362"/>
                  </a:lnTo>
                  <a:lnTo>
                    <a:pt x="39" y="365"/>
                  </a:lnTo>
                  <a:lnTo>
                    <a:pt x="48" y="365"/>
                  </a:lnTo>
                  <a:lnTo>
                    <a:pt x="56" y="362"/>
                  </a:lnTo>
                  <a:lnTo>
                    <a:pt x="72" y="362"/>
                  </a:lnTo>
                  <a:lnTo>
                    <a:pt x="77" y="362"/>
                  </a:lnTo>
                  <a:lnTo>
                    <a:pt x="93" y="368"/>
                  </a:lnTo>
                  <a:lnTo>
                    <a:pt x="99" y="366"/>
                  </a:lnTo>
                  <a:lnTo>
                    <a:pt x="114" y="356"/>
                  </a:lnTo>
                  <a:lnTo>
                    <a:pt x="125" y="352"/>
                  </a:lnTo>
                  <a:lnTo>
                    <a:pt x="130" y="346"/>
                  </a:lnTo>
                  <a:lnTo>
                    <a:pt x="124" y="330"/>
                  </a:lnTo>
                  <a:lnTo>
                    <a:pt x="118" y="323"/>
                  </a:lnTo>
                  <a:lnTo>
                    <a:pt x="112" y="317"/>
                  </a:lnTo>
                  <a:lnTo>
                    <a:pt x="131" y="312"/>
                  </a:lnTo>
                  <a:lnTo>
                    <a:pt x="137" y="307"/>
                  </a:lnTo>
                  <a:lnTo>
                    <a:pt x="135" y="302"/>
                  </a:lnTo>
                  <a:lnTo>
                    <a:pt x="140" y="297"/>
                  </a:lnTo>
                  <a:lnTo>
                    <a:pt x="152" y="298"/>
                  </a:lnTo>
                  <a:lnTo>
                    <a:pt x="160" y="296"/>
                  </a:lnTo>
                  <a:lnTo>
                    <a:pt x="157" y="287"/>
                  </a:lnTo>
                  <a:lnTo>
                    <a:pt x="155" y="273"/>
                  </a:lnTo>
                  <a:lnTo>
                    <a:pt x="161" y="278"/>
                  </a:lnTo>
                  <a:lnTo>
                    <a:pt x="173" y="280"/>
                  </a:lnTo>
                  <a:lnTo>
                    <a:pt x="180" y="278"/>
                  </a:lnTo>
                  <a:lnTo>
                    <a:pt x="184" y="273"/>
                  </a:lnTo>
                  <a:lnTo>
                    <a:pt x="189" y="269"/>
                  </a:lnTo>
                  <a:lnTo>
                    <a:pt x="196" y="276"/>
                  </a:lnTo>
                  <a:lnTo>
                    <a:pt x="203" y="273"/>
                  </a:lnTo>
                  <a:lnTo>
                    <a:pt x="210" y="275"/>
                  </a:lnTo>
                  <a:lnTo>
                    <a:pt x="211" y="279"/>
                  </a:lnTo>
                  <a:lnTo>
                    <a:pt x="216" y="282"/>
                  </a:lnTo>
                  <a:lnTo>
                    <a:pt x="223" y="284"/>
                  </a:lnTo>
                  <a:lnTo>
                    <a:pt x="232" y="289"/>
                  </a:lnTo>
                  <a:lnTo>
                    <a:pt x="238" y="290"/>
                  </a:lnTo>
                  <a:lnTo>
                    <a:pt x="247" y="296"/>
                  </a:lnTo>
                  <a:lnTo>
                    <a:pt x="258" y="296"/>
                  </a:lnTo>
                  <a:lnTo>
                    <a:pt x="278" y="302"/>
                  </a:lnTo>
                  <a:lnTo>
                    <a:pt x="289" y="311"/>
                  </a:lnTo>
                  <a:lnTo>
                    <a:pt x="291" y="323"/>
                  </a:lnTo>
                  <a:lnTo>
                    <a:pt x="306" y="341"/>
                  </a:lnTo>
                  <a:lnTo>
                    <a:pt x="312" y="354"/>
                  </a:lnTo>
                  <a:lnTo>
                    <a:pt x="330" y="356"/>
                  </a:lnTo>
                  <a:lnTo>
                    <a:pt x="328" y="365"/>
                  </a:lnTo>
                  <a:lnTo>
                    <a:pt x="329" y="367"/>
                  </a:lnTo>
                  <a:lnTo>
                    <a:pt x="335" y="375"/>
                  </a:lnTo>
                  <a:lnTo>
                    <a:pt x="343" y="378"/>
                  </a:lnTo>
                  <a:lnTo>
                    <a:pt x="350" y="384"/>
                  </a:lnTo>
                  <a:lnTo>
                    <a:pt x="357" y="392"/>
                  </a:lnTo>
                  <a:lnTo>
                    <a:pt x="373" y="410"/>
                  </a:lnTo>
                  <a:lnTo>
                    <a:pt x="378" y="410"/>
                  </a:lnTo>
                  <a:lnTo>
                    <a:pt x="388" y="415"/>
                  </a:lnTo>
                  <a:lnTo>
                    <a:pt x="399" y="416"/>
                  </a:lnTo>
                  <a:lnTo>
                    <a:pt x="408" y="419"/>
                  </a:lnTo>
                  <a:lnTo>
                    <a:pt x="425" y="419"/>
                  </a:lnTo>
                  <a:lnTo>
                    <a:pt x="442" y="424"/>
                  </a:lnTo>
                  <a:lnTo>
                    <a:pt x="494" y="431"/>
                  </a:lnTo>
                  <a:lnTo>
                    <a:pt x="495" y="435"/>
                  </a:lnTo>
                  <a:lnTo>
                    <a:pt x="497" y="441"/>
                  </a:lnTo>
                  <a:lnTo>
                    <a:pt x="512" y="446"/>
                  </a:lnTo>
                  <a:lnTo>
                    <a:pt x="526" y="441"/>
                  </a:lnTo>
                  <a:lnTo>
                    <a:pt x="531" y="435"/>
                  </a:lnTo>
                  <a:lnTo>
                    <a:pt x="522" y="429"/>
                  </a:lnTo>
                  <a:lnTo>
                    <a:pt x="515" y="427"/>
                  </a:lnTo>
                  <a:lnTo>
                    <a:pt x="522" y="426"/>
                  </a:lnTo>
                  <a:lnTo>
                    <a:pt x="533" y="427"/>
                  </a:lnTo>
                  <a:lnTo>
                    <a:pt x="544" y="425"/>
                  </a:lnTo>
                  <a:lnTo>
                    <a:pt x="542" y="420"/>
                  </a:lnTo>
                  <a:lnTo>
                    <a:pt x="517" y="416"/>
                  </a:lnTo>
                  <a:lnTo>
                    <a:pt x="506" y="413"/>
                  </a:lnTo>
                  <a:lnTo>
                    <a:pt x="486" y="402"/>
                  </a:lnTo>
                  <a:lnTo>
                    <a:pt x="489" y="394"/>
                  </a:lnTo>
                  <a:lnTo>
                    <a:pt x="496" y="391"/>
                  </a:lnTo>
                  <a:lnTo>
                    <a:pt x="486" y="386"/>
                  </a:lnTo>
                  <a:lnTo>
                    <a:pt x="473" y="383"/>
                  </a:lnTo>
                  <a:lnTo>
                    <a:pt x="462" y="383"/>
                  </a:lnTo>
                  <a:lnTo>
                    <a:pt x="453" y="377"/>
                  </a:lnTo>
                  <a:lnTo>
                    <a:pt x="454" y="367"/>
                  </a:lnTo>
                  <a:lnTo>
                    <a:pt x="456" y="357"/>
                  </a:lnTo>
                  <a:lnTo>
                    <a:pt x="451" y="354"/>
                  </a:lnTo>
                  <a:lnTo>
                    <a:pt x="426" y="356"/>
                  </a:lnTo>
                  <a:lnTo>
                    <a:pt x="419" y="351"/>
                  </a:lnTo>
                  <a:lnTo>
                    <a:pt x="410" y="336"/>
                  </a:lnTo>
                  <a:lnTo>
                    <a:pt x="403" y="330"/>
                  </a:lnTo>
                  <a:lnTo>
                    <a:pt x="397" y="323"/>
                  </a:lnTo>
                  <a:lnTo>
                    <a:pt x="397" y="309"/>
                  </a:lnTo>
                  <a:lnTo>
                    <a:pt x="395" y="303"/>
                  </a:lnTo>
                  <a:lnTo>
                    <a:pt x="393" y="301"/>
                  </a:lnTo>
                  <a:lnTo>
                    <a:pt x="387" y="300"/>
                  </a:lnTo>
                  <a:lnTo>
                    <a:pt x="383" y="296"/>
                  </a:lnTo>
                  <a:lnTo>
                    <a:pt x="367" y="285"/>
                  </a:lnTo>
                  <a:lnTo>
                    <a:pt x="356" y="271"/>
                  </a:lnTo>
                  <a:lnTo>
                    <a:pt x="348" y="268"/>
                  </a:lnTo>
                  <a:lnTo>
                    <a:pt x="341" y="255"/>
                  </a:lnTo>
                  <a:lnTo>
                    <a:pt x="339" y="244"/>
                  </a:lnTo>
                  <a:lnTo>
                    <a:pt x="334" y="237"/>
                  </a:lnTo>
                  <a:lnTo>
                    <a:pt x="339" y="231"/>
                  </a:lnTo>
                  <a:lnTo>
                    <a:pt x="351" y="231"/>
                  </a:lnTo>
                  <a:lnTo>
                    <a:pt x="362" y="230"/>
                  </a:lnTo>
                  <a:lnTo>
                    <a:pt x="370" y="227"/>
                  </a:lnTo>
                  <a:lnTo>
                    <a:pt x="378" y="227"/>
                  </a:lnTo>
                  <a:lnTo>
                    <a:pt x="379" y="212"/>
                  </a:lnTo>
                  <a:lnTo>
                    <a:pt x="375" y="201"/>
                  </a:lnTo>
                  <a:lnTo>
                    <a:pt x="366" y="193"/>
                  </a:lnTo>
                  <a:lnTo>
                    <a:pt x="356" y="187"/>
                  </a:lnTo>
                  <a:lnTo>
                    <a:pt x="348" y="187"/>
                  </a:lnTo>
                  <a:lnTo>
                    <a:pt x="323" y="182"/>
                  </a:lnTo>
                  <a:lnTo>
                    <a:pt x="314" y="178"/>
                  </a:lnTo>
                  <a:lnTo>
                    <a:pt x="296" y="166"/>
                  </a:lnTo>
                  <a:lnTo>
                    <a:pt x="270" y="160"/>
                  </a:lnTo>
                  <a:lnTo>
                    <a:pt x="266" y="156"/>
                  </a:lnTo>
                  <a:lnTo>
                    <a:pt x="266" y="136"/>
                  </a:lnTo>
                  <a:lnTo>
                    <a:pt x="262" y="124"/>
                  </a:lnTo>
                  <a:lnTo>
                    <a:pt x="250" y="112"/>
                  </a:lnTo>
                  <a:lnTo>
                    <a:pt x="238" y="103"/>
                  </a:lnTo>
                  <a:lnTo>
                    <a:pt x="225" y="97"/>
                  </a:lnTo>
                  <a:lnTo>
                    <a:pt x="201" y="82"/>
                  </a:lnTo>
                  <a:lnTo>
                    <a:pt x="193" y="70"/>
                  </a:lnTo>
                  <a:lnTo>
                    <a:pt x="188" y="65"/>
                  </a:lnTo>
                  <a:lnTo>
                    <a:pt x="177" y="65"/>
                  </a:lnTo>
                  <a:lnTo>
                    <a:pt x="166" y="61"/>
                  </a:lnTo>
                  <a:lnTo>
                    <a:pt x="124" y="43"/>
                  </a:lnTo>
                  <a:lnTo>
                    <a:pt x="102" y="39"/>
                  </a:lnTo>
                  <a:lnTo>
                    <a:pt x="92" y="36"/>
                  </a:lnTo>
                  <a:lnTo>
                    <a:pt x="81" y="33"/>
                  </a:lnTo>
                  <a:lnTo>
                    <a:pt x="63" y="22"/>
                  </a:lnTo>
                  <a:lnTo>
                    <a:pt x="42" y="16"/>
                  </a:lnTo>
                  <a:lnTo>
                    <a:pt x="31" y="10"/>
                  </a:lnTo>
                  <a:lnTo>
                    <a:pt x="16" y="7"/>
                  </a:lnTo>
                  <a:lnTo>
                    <a:pt x="1"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grpSp>
          <p:nvGrpSpPr>
            <p:cNvPr id="50" name="Group 69"/>
            <p:cNvGrpSpPr>
              <a:grpSpLocks noChangeAspect="1"/>
            </p:cNvGrpSpPr>
            <p:nvPr/>
          </p:nvGrpSpPr>
          <p:grpSpPr>
            <a:xfrm>
              <a:off x="6801642" y="3364259"/>
              <a:ext cx="161925" cy="231775"/>
              <a:chOff x="3802" y="2280"/>
              <a:chExt cx="102" cy="146"/>
            </a:xfrm>
            <a:grpFill/>
          </p:grpSpPr>
          <p:sp>
            <p:nvSpPr>
              <p:cNvPr id="376" name="Freeform 70"/>
              <p:cNvSpPr>
                <a:spLocks noChangeAspect="1"/>
              </p:cNvSpPr>
              <p:nvPr/>
            </p:nvSpPr>
            <p:spPr bwMode="gray">
              <a:xfrm>
                <a:off x="3802" y="2362"/>
                <a:ext cx="25" cy="33"/>
              </a:xfrm>
              <a:custGeom>
                <a:cxnLst>
                  <a:cxn ang="0">
                    <a:pos x="120" y="2"/>
                  </a:cxn>
                  <a:cxn ang="0">
                    <a:pos x="123" y="0"/>
                  </a:cxn>
                  <a:cxn ang="0">
                    <a:pos x="124" y="1"/>
                  </a:cxn>
                  <a:cxn ang="0">
                    <a:pos x="125" y="15"/>
                  </a:cxn>
                  <a:cxn ang="0">
                    <a:pos x="126" y="18"/>
                  </a:cxn>
                  <a:cxn ang="0">
                    <a:pos x="124" y="23"/>
                  </a:cxn>
                  <a:cxn ang="0">
                    <a:pos x="124" y="32"/>
                  </a:cxn>
                  <a:cxn ang="0">
                    <a:pos x="129" y="47"/>
                  </a:cxn>
                  <a:cxn ang="0">
                    <a:pos x="126" y="53"/>
                  </a:cxn>
                  <a:cxn ang="0">
                    <a:pos x="117" y="59"/>
                  </a:cxn>
                  <a:cxn ang="0">
                    <a:pos x="112" y="67"/>
                  </a:cxn>
                  <a:cxn ang="0">
                    <a:pos x="103" y="76"/>
                  </a:cxn>
                  <a:cxn ang="0">
                    <a:pos x="93" y="80"/>
                  </a:cxn>
                  <a:cxn ang="0">
                    <a:pos x="86" y="85"/>
                  </a:cxn>
                  <a:cxn ang="0">
                    <a:pos x="82" y="98"/>
                  </a:cxn>
                  <a:cxn ang="0">
                    <a:pos x="70" y="112"/>
                  </a:cxn>
                  <a:cxn ang="0">
                    <a:pos x="49" y="130"/>
                  </a:cxn>
                  <a:cxn ang="0">
                    <a:pos x="37" y="142"/>
                  </a:cxn>
                  <a:cxn ang="0">
                    <a:pos x="28" y="150"/>
                  </a:cxn>
                  <a:cxn ang="0">
                    <a:pos x="19" y="151"/>
                  </a:cxn>
                  <a:cxn ang="0">
                    <a:pos x="13" y="158"/>
                  </a:cxn>
                  <a:cxn ang="0">
                    <a:pos x="6" y="163"/>
                  </a:cxn>
                  <a:cxn ang="0">
                    <a:pos x="0" y="163"/>
                  </a:cxn>
                  <a:cxn ang="0">
                    <a:pos x="2" y="150"/>
                  </a:cxn>
                  <a:cxn ang="0">
                    <a:pos x="10" y="137"/>
                  </a:cxn>
                  <a:cxn ang="0">
                    <a:pos x="17" y="130"/>
                  </a:cxn>
                  <a:cxn ang="0">
                    <a:pos x="32" y="119"/>
                  </a:cxn>
                  <a:cxn ang="0">
                    <a:pos x="37" y="118"/>
                  </a:cxn>
                  <a:cxn ang="0">
                    <a:pos x="69" y="85"/>
                  </a:cxn>
                  <a:cxn ang="0">
                    <a:pos x="77" y="75"/>
                  </a:cxn>
                  <a:cxn ang="0">
                    <a:pos x="82" y="71"/>
                  </a:cxn>
                  <a:cxn ang="0">
                    <a:pos x="88" y="61"/>
                  </a:cxn>
                  <a:cxn ang="0">
                    <a:pos x="97" y="55"/>
                  </a:cxn>
                  <a:cxn ang="0">
                    <a:pos x="104" y="53"/>
                  </a:cxn>
                  <a:cxn ang="0">
                    <a:pos x="112" y="39"/>
                  </a:cxn>
                  <a:cxn ang="0">
                    <a:pos x="110" y="29"/>
                  </a:cxn>
                  <a:cxn ang="0">
                    <a:pos x="113" y="34"/>
                  </a:cxn>
                  <a:cxn ang="0">
                    <a:pos x="117" y="31"/>
                  </a:cxn>
                  <a:cxn ang="0">
                    <a:pos x="115" y="27"/>
                  </a:cxn>
                  <a:cxn ang="0">
                    <a:pos x="112" y="23"/>
                  </a:cxn>
                  <a:cxn ang="0">
                    <a:pos x="114" y="21"/>
                  </a:cxn>
                  <a:cxn ang="0">
                    <a:pos x="117" y="13"/>
                  </a:cxn>
                  <a:cxn ang="0">
                    <a:pos x="118" y="5"/>
                  </a:cxn>
                  <a:cxn ang="0">
                    <a:pos x="120" y="2"/>
                  </a:cxn>
                </a:cxnLst>
                <a:rect b="b" l="0" r="r" t="0"/>
                <a:pathLst>
                  <a:path h="163" w="129">
                    <a:moveTo>
                      <a:pt x="120" y="2"/>
                    </a:moveTo>
                    <a:lnTo>
                      <a:pt x="123" y="0"/>
                    </a:lnTo>
                    <a:lnTo>
                      <a:pt x="124" y="1"/>
                    </a:lnTo>
                    <a:lnTo>
                      <a:pt x="125" y="15"/>
                    </a:lnTo>
                    <a:lnTo>
                      <a:pt x="126" y="18"/>
                    </a:lnTo>
                    <a:lnTo>
                      <a:pt x="124" y="23"/>
                    </a:lnTo>
                    <a:lnTo>
                      <a:pt x="124" y="32"/>
                    </a:lnTo>
                    <a:lnTo>
                      <a:pt x="129" y="47"/>
                    </a:lnTo>
                    <a:lnTo>
                      <a:pt x="126" y="53"/>
                    </a:lnTo>
                    <a:lnTo>
                      <a:pt x="117" y="59"/>
                    </a:lnTo>
                    <a:lnTo>
                      <a:pt x="112" y="67"/>
                    </a:lnTo>
                    <a:lnTo>
                      <a:pt x="103" y="76"/>
                    </a:lnTo>
                    <a:lnTo>
                      <a:pt x="93" y="80"/>
                    </a:lnTo>
                    <a:lnTo>
                      <a:pt x="86" y="85"/>
                    </a:lnTo>
                    <a:lnTo>
                      <a:pt x="82" y="98"/>
                    </a:lnTo>
                    <a:lnTo>
                      <a:pt x="70" y="112"/>
                    </a:lnTo>
                    <a:lnTo>
                      <a:pt x="49" y="130"/>
                    </a:lnTo>
                    <a:lnTo>
                      <a:pt x="37" y="142"/>
                    </a:lnTo>
                    <a:lnTo>
                      <a:pt x="28" y="150"/>
                    </a:lnTo>
                    <a:lnTo>
                      <a:pt x="19" y="151"/>
                    </a:lnTo>
                    <a:lnTo>
                      <a:pt x="13" y="158"/>
                    </a:lnTo>
                    <a:lnTo>
                      <a:pt x="6" y="163"/>
                    </a:lnTo>
                    <a:lnTo>
                      <a:pt x="0" y="163"/>
                    </a:lnTo>
                    <a:lnTo>
                      <a:pt x="2" y="150"/>
                    </a:lnTo>
                    <a:lnTo>
                      <a:pt x="10" y="137"/>
                    </a:lnTo>
                    <a:lnTo>
                      <a:pt x="17" y="130"/>
                    </a:lnTo>
                    <a:lnTo>
                      <a:pt x="32" y="119"/>
                    </a:lnTo>
                    <a:lnTo>
                      <a:pt x="37" y="118"/>
                    </a:lnTo>
                    <a:lnTo>
                      <a:pt x="69" y="85"/>
                    </a:lnTo>
                    <a:lnTo>
                      <a:pt x="77" y="75"/>
                    </a:lnTo>
                    <a:lnTo>
                      <a:pt x="82" y="71"/>
                    </a:lnTo>
                    <a:lnTo>
                      <a:pt x="88" y="61"/>
                    </a:lnTo>
                    <a:lnTo>
                      <a:pt x="97" y="55"/>
                    </a:lnTo>
                    <a:lnTo>
                      <a:pt x="104" y="53"/>
                    </a:lnTo>
                    <a:lnTo>
                      <a:pt x="112" y="39"/>
                    </a:lnTo>
                    <a:lnTo>
                      <a:pt x="110" y="29"/>
                    </a:lnTo>
                    <a:lnTo>
                      <a:pt x="113" y="34"/>
                    </a:lnTo>
                    <a:lnTo>
                      <a:pt x="117" y="31"/>
                    </a:lnTo>
                    <a:lnTo>
                      <a:pt x="115" y="27"/>
                    </a:lnTo>
                    <a:lnTo>
                      <a:pt x="112" y="23"/>
                    </a:lnTo>
                    <a:lnTo>
                      <a:pt x="114" y="21"/>
                    </a:lnTo>
                    <a:lnTo>
                      <a:pt x="117" y="13"/>
                    </a:lnTo>
                    <a:lnTo>
                      <a:pt x="118" y="5"/>
                    </a:lnTo>
                    <a:lnTo>
                      <a:pt x="120" y="2"/>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77" name="Freeform 71"/>
              <p:cNvSpPr>
                <a:spLocks noChangeAspect="1"/>
              </p:cNvSpPr>
              <p:nvPr/>
            </p:nvSpPr>
            <p:spPr bwMode="gray">
              <a:xfrm>
                <a:off x="3835" y="2339"/>
                <a:ext cx="14" cy="14"/>
              </a:xfrm>
              <a:custGeom>
                <a:cxnLst>
                  <a:cxn ang="0">
                    <a:pos x="2" y="3"/>
                  </a:cxn>
                  <a:cxn ang="0">
                    <a:pos x="0" y="0"/>
                  </a:cxn>
                  <a:cxn ang="0">
                    <a:pos x="4" y="0"/>
                  </a:cxn>
                  <a:cxn ang="0">
                    <a:pos x="32" y="0"/>
                  </a:cxn>
                  <a:cxn ang="0">
                    <a:pos x="37" y="0"/>
                  </a:cxn>
                  <a:cxn ang="0">
                    <a:pos x="47" y="3"/>
                  </a:cxn>
                  <a:cxn ang="0">
                    <a:pos x="56" y="10"/>
                  </a:cxn>
                  <a:cxn ang="0">
                    <a:pos x="59" y="16"/>
                  </a:cxn>
                  <a:cxn ang="0">
                    <a:pos x="63" y="17"/>
                  </a:cxn>
                  <a:cxn ang="0">
                    <a:pos x="64" y="28"/>
                  </a:cxn>
                  <a:cxn ang="0">
                    <a:pos x="64" y="38"/>
                  </a:cxn>
                  <a:cxn ang="0">
                    <a:pos x="67" y="51"/>
                  </a:cxn>
                  <a:cxn ang="0">
                    <a:pos x="63" y="54"/>
                  </a:cxn>
                  <a:cxn ang="0">
                    <a:pos x="63" y="62"/>
                  </a:cxn>
                  <a:cxn ang="0">
                    <a:pos x="48" y="71"/>
                  </a:cxn>
                  <a:cxn ang="0">
                    <a:pos x="45" y="64"/>
                  </a:cxn>
                  <a:cxn ang="0">
                    <a:pos x="36" y="57"/>
                  </a:cxn>
                  <a:cxn ang="0">
                    <a:pos x="26" y="36"/>
                  </a:cxn>
                  <a:cxn ang="0">
                    <a:pos x="25" y="25"/>
                  </a:cxn>
                  <a:cxn ang="0">
                    <a:pos x="20" y="16"/>
                  </a:cxn>
                  <a:cxn ang="0">
                    <a:pos x="13" y="13"/>
                  </a:cxn>
                  <a:cxn ang="0">
                    <a:pos x="10" y="4"/>
                  </a:cxn>
                  <a:cxn ang="0">
                    <a:pos x="5" y="3"/>
                  </a:cxn>
                  <a:cxn ang="0">
                    <a:pos x="2" y="3"/>
                  </a:cxn>
                </a:cxnLst>
                <a:rect b="b" l="0" r="r" t="0"/>
                <a:pathLst>
                  <a:path h="71" w="67">
                    <a:moveTo>
                      <a:pt x="2" y="3"/>
                    </a:moveTo>
                    <a:lnTo>
                      <a:pt x="0" y="0"/>
                    </a:lnTo>
                    <a:lnTo>
                      <a:pt x="4" y="0"/>
                    </a:lnTo>
                    <a:lnTo>
                      <a:pt x="32" y="0"/>
                    </a:lnTo>
                    <a:lnTo>
                      <a:pt x="37" y="0"/>
                    </a:lnTo>
                    <a:lnTo>
                      <a:pt x="47" y="3"/>
                    </a:lnTo>
                    <a:lnTo>
                      <a:pt x="56" y="10"/>
                    </a:lnTo>
                    <a:lnTo>
                      <a:pt x="59" y="16"/>
                    </a:lnTo>
                    <a:lnTo>
                      <a:pt x="63" y="17"/>
                    </a:lnTo>
                    <a:lnTo>
                      <a:pt x="64" y="28"/>
                    </a:lnTo>
                    <a:lnTo>
                      <a:pt x="64" y="38"/>
                    </a:lnTo>
                    <a:lnTo>
                      <a:pt x="67" y="51"/>
                    </a:lnTo>
                    <a:lnTo>
                      <a:pt x="63" y="54"/>
                    </a:lnTo>
                    <a:lnTo>
                      <a:pt x="63" y="62"/>
                    </a:lnTo>
                    <a:lnTo>
                      <a:pt x="48" y="71"/>
                    </a:lnTo>
                    <a:lnTo>
                      <a:pt x="45" y="64"/>
                    </a:lnTo>
                    <a:lnTo>
                      <a:pt x="36" y="57"/>
                    </a:lnTo>
                    <a:lnTo>
                      <a:pt x="26" y="36"/>
                    </a:lnTo>
                    <a:lnTo>
                      <a:pt x="25" y="25"/>
                    </a:lnTo>
                    <a:lnTo>
                      <a:pt x="20" y="16"/>
                    </a:lnTo>
                    <a:lnTo>
                      <a:pt x="13" y="13"/>
                    </a:lnTo>
                    <a:lnTo>
                      <a:pt x="10" y="4"/>
                    </a:lnTo>
                    <a:lnTo>
                      <a:pt x="5" y="3"/>
                    </a:lnTo>
                    <a:lnTo>
                      <a:pt x="2" y="3"/>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78" name="Freeform 72"/>
              <p:cNvSpPr>
                <a:spLocks noChangeAspect="1"/>
              </p:cNvSpPr>
              <p:nvPr/>
            </p:nvSpPr>
            <p:spPr bwMode="gray">
              <a:xfrm>
                <a:off x="3830" y="2280"/>
                <a:ext cx="47" cy="69"/>
              </a:xfrm>
              <a:custGeom>
                <a:cxnLst>
                  <a:cxn ang="0">
                    <a:pos x="139" y="17"/>
                  </a:cxn>
                  <a:cxn ang="0">
                    <a:pos x="129" y="44"/>
                  </a:cxn>
                  <a:cxn ang="0">
                    <a:pos x="139" y="75"/>
                  </a:cxn>
                  <a:cxn ang="0">
                    <a:pos x="146" y="97"/>
                  </a:cxn>
                  <a:cxn ang="0">
                    <a:pos x="133" y="132"/>
                  </a:cxn>
                  <a:cxn ang="0">
                    <a:pos x="120" y="144"/>
                  </a:cxn>
                  <a:cxn ang="0">
                    <a:pos x="98" y="165"/>
                  </a:cxn>
                  <a:cxn ang="0">
                    <a:pos x="87" y="188"/>
                  </a:cxn>
                  <a:cxn ang="0">
                    <a:pos x="98" y="216"/>
                  </a:cxn>
                  <a:cxn ang="0">
                    <a:pos x="99" y="238"/>
                  </a:cxn>
                  <a:cxn ang="0">
                    <a:pos x="120" y="268"/>
                  </a:cxn>
                  <a:cxn ang="0">
                    <a:pos x="131" y="261"/>
                  </a:cxn>
                  <a:cxn ang="0">
                    <a:pos x="145" y="245"/>
                  </a:cxn>
                  <a:cxn ang="0">
                    <a:pos x="167" y="245"/>
                  </a:cxn>
                  <a:cxn ang="0">
                    <a:pos x="179" y="273"/>
                  </a:cxn>
                  <a:cxn ang="0">
                    <a:pos x="189" y="259"/>
                  </a:cxn>
                  <a:cxn ang="0">
                    <a:pos x="206" y="267"/>
                  </a:cxn>
                  <a:cxn ang="0">
                    <a:pos x="215" y="279"/>
                  </a:cxn>
                  <a:cxn ang="0">
                    <a:pos x="216" y="299"/>
                  </a:cxn>
                  <a:cxn ang="0">
                    <a:pos x="220" y="312"/>
                  </a:cxn>
                  <a:cxn ang="0">
                    <a:pos x="232" y="317"/>
                  </a:cxn>
                  <a:cxn ang="0">
                    <a:pos x="231" y="345"/>
                  </a:cxn>
                  <a:cxn ang="0">
                    <a:pos x="227" y="324"/>
                  </a:cxn>
                  <a:cxn ang="0">
                    <a:pos x="201" y="317"/>
                  </a:cxn>
                  <a:cxn ang="0">
                    <a:pos x="184" y="294"/>
                  </a:cxn>
                  <a:cxn ang="0">
                    <a:pos x="166" y="279"/>
                  </a:cxn>
                  <a:cxn ang="0">
                    <a:pos x="149" y="280"/>
                  </a:cxn>
                  <a:cxn ang="0">
                    <a:pos x="152" y="306"/>
                  </a:cxn>
                  <a:cxn ang="0">
                    <a:pos x="124" y="273"/>
                  </a:cxn>
                  <a:cxn ang="0">
                    <a:pos x="98" y="268"/>
                  </a:cxn>
                  <a:cxn ang="0">
                    <a:pos x="75" y="284"/>
                  </a:cxn>
                  <a:cxn ang="0">
                    <a:pos x="56" y="270"/>
                  </a:cxn>
                  <a:cxn ang="0">
                    <a:pos x="45" y="254"/>
                  </a:cxn>
                  <a:cxn ang="0">
                    <a:pos x="61" y="231"/>
                  </a:cxn>
                  <a:cxn ang="0">
                    <a:pos x="45" y="219"/>
                  </a:cxn>
                  <a:cxn ang="0">
                    <a:pos x="33" y="230"/>
                  </a:cxn>
                  <a:cxn ang="0">
                    <a:pos x="16" y="203"/>
                  </a:cxn>
                  <a:cxn ang="0">
                    <a:pos x="0" y="138"/>
                  </a:cxn>
                  <a:cxn ang="0">
                    <a:pos x="17" y="146"/>
                  </a:cxn>
                  <a:cxn ang="0">
                    <a:pos x="29" y="97"/>
                  </a:cxn>
                  <a:cxn ang="0">
                    <a:pos x="33" y="53"/>
                  </a:cxn>
                  <a:cxn ang="0">
                    <a:pos x="43" y="7"/>
                  </a:cxn>
                  <a:cxn ang="0">
                    <a:pos x="67" y="1"/>
                  </a:cxn>
                  <a:cxn ang="0">
                    <a:pos x="113" y="17"/>
                  </a:cxn>
                  <a:cxn ang="0">
                    <a:pos x="130" y="4"/>
                  </a:cxn>
                </a:cxnLst>
                <a:rect b="b" l="0" r="r" t="0"/>
                <a:pathLst>
                  <a:path h="345" w="236">
                    <a:moveTo>
                      <a:pt x="134" y="10"/>
                    </a:moveTo>
                    <a:lnTo>
                      <a:pt x="137" y="14"/>
                    </a:lnTo>
                    <a:lnTo>
                      <a:pt x="139" y="17"/>
                    </a:lnTo>
                    <a:lnTo>
                      <a:pt x="135" y="22"/>
                    </a:lnTo>
                    <a:lnTo>
                      <a:pt x="130" y="33"/>
                    </a:lnTo>
                    <a:lnTo>
                      <a:pt x="129" y="44"/>
                    </a:lnTo>
                    <a:lnTo>
                      <a:pt x="129" y="66"/>
                    </a:lnTo>
                    <a:lnTo>
                      <a:pt x="134" y="74"/>
                    </a:lnTo>
                    <a:lnTo>
                      <a:pt x="139" y="75"/>
                    </a:lnTo>
                    <a:lnTo>
                      <a:pt x="141" y="81"/>
                    </a:lnTo>
                    <a:lnTo>
                      <a:pt x="146" y="87"/>
                    </a:lnTo>
                    <a:lnTo>
                      <a:pt x="146" y="97"/>
                    </a:lnTo>
                    <a:lnTo>
                      <a:pt x="141" y="109"/>
                    </a:lnTo>
                    <a:lnTo>
                      <a:pt x="135" y="122"/>
                    </a:lnTo>
                    <a:lnTo>
                      <a:pt x="133" y="132"/>
                    </a:lnTo>
                    <a:lnTo>
                      <a:pt x="128" y="143"/>
                    </a:lnTo>
                    <a:lnTo>
                      <a:pt x="121" y="148"/>
                    </a:lnTo>
                    <a:lnTo>
                      <a:pt x="120" y="144"/>
                    </a:lnTo>
                    <a:lnTo>
                      <a:pt x="112" y="150"/>
                    </a:lnTo>
                    <a:lnTo>
                      <a:pt x="104" y="156"/>
                    </a:lnTo>
                    <a:lnTo>
                      <a:pt x="98" y="165"/>
                    </a:lnTo>
                    <a:lnTo>
                      <a:pt x="98" y="175"/>
                    </a:lnTo>
                    <a:lnTo>
                      <a:pt x="94" y="184"/>
                    </a:lnTo>
                    <a:lnTo>
                      <a:pt x="87" y="188"/>
                    </a:lnTo>
                    <a:lnTo>
                      <a:pt x="88" y="198"/>
                    </a:lnTo>
                    <a:lnTo>
                      <a:pt x="93" y="208"/>
                    </a:lnTo>
                    <a:lnTo>
                      <a:pt x="98" y="216"/>
                    </a:lnTo>
                    <a:lnTo>
                      <a:pt x="102" y="222"/>
                    </a:lnTo>
                    <a:lnTo>
                      <a:pt x="99" y="227"/>
                    </a:lnTo>
                    <a:lnTo>
                      <a:pt x="99" y="238"/>
                    </a:lnTo>
                    <a:lnTo>
                      <a:pt x="104" y="247"/>
                    </a:lnTo>
                    <a:lnTo>
                      <a:pt x="106" y="254"/>
                    </a:lnTo>
                    <a:lnTo>
                      <a:pt x="120" y="268"/>
                    </a:lnTo>
                    <a:lnTo>
                      <a:pt x="125" y="268"/>
                    </a:lnTo>
                    <a:lnTo>
                      <a:pt x="134" y="265"/>
                    </a:lnTo>
                    <a:lnTo>
                      <a:pt x="131" y="261"/>
                    </a:lnTo>
                    <a:lnTo>
                      <a:pt x="133" y="251"/>
                    </a:lnTo>
                    <a:lnTo>
                      <a:pt x="136" y="253"/>
                    </a:lnTo>
                    <a:lnTo>
                      <a:pt x="145" y="245"/>
                    </a:lnTo>
                    <a:lnTo>
                      <a:pt x="155" y="247"/>
                    </a:lnTo>
                    <a:lnTo>
                      <a:pt x="160" y="243"/>
                    </a:lnTo>
                    <a:lnTo>
                      <a:pt x="167" y="245"/>
                    </a:lnTo>
                    <a:lnTo>
                      <a:pt x="173" y="252"/>
                    </a:lnTo>
                    <a:lnTo>
                      <a:pt x="178" y="263"/>
                    </a:lnTo>
                    <a:lnTo>
                      <a:pt x="179" y="273"/>
                    </a:lnTo>
                    <a:lnTo>
                      <a:pt x="184" y="276"/>
                    </a:lnTo>
                    <a:lnTo>
                      <a:pt x="190" y="270"/>
                    </a:lnTo>
                    <a:lnTo>
                      <a:pt x="189" y="259"/>
                    </a:lnTo>
                    <a:lnTo>
                      <a:pt x="194" y="262"/>
                    </a:lnTo>
                    <a:lnTo>
                      <a:pt x="198" y="264"/>
                    </a:lnTo>
                    <a:lnTo>
                      <a:pt x="206" y="267"/>
                    </a:lnTo>
                    <a:lnTo>
                      <a:pt x="221" y="273"/>
                    </a:lnTo>
                    <a:lnTo>
                      <a:pt x="223" y="278"/>
                    </a:lnTo>
                    <a:lnTo>
                      <a:pt x="215" y="279"/>
                    </a:lnTo>
                    <a:lnTo>
                      <a:pt x="207" y="285"/>
                    </a:lnTo>
                    <a:lnTo>
                      <a:pt x="209" y="294"/>
                    </a:lnTo>
                    <a:lnTo>
                      <a:pt x="216" y="299"/>
                    </a:lnTo>
                    <a:lnTo>
                      <a:pt x="221" y="301"/>
                    </a:lnTo>
                    <a:lnTo>
                      <a:pt x="219" y="308"/>
                    </a:lnTo>
                    <a:lnTo>
                      <a:pt x="220" y="312"/>
                    </a:lnTo>
                    <a:lnTo>
                      <a:pt x="225" y="312"/>
                    </a:lnTo>
                    <a:lnTo>
                      <a:pt x="226" y="316"/>
                    </a:lnTo>
                    <a:lnTo>
                      <a:pt x="232" y="317"/>
                    </a:lnTo>
                    <a:lnTo>
                      <a:pt x="236" y="321"/>
                    </a:lnTo>
                    <a:lnTo>
                      <a:pt x="236" y="339"/>
                    </a:lnTo>
                    <a:lnTo>
                      <a:pt x="231" y="345"/>
                    </a:lnTo>
                    <a:lnTo>
                      <a:pt x="223" y="338"/>
                    </a:lnTo>
                    <a:lnTo>
                      <a:pt x="221" y="331"/>
                    </a:lnTo>
                    <a:lnTo>
                      <a:pt x="227" y="324"/>
                    </a:lnTo>
                    <a:lnTo>
                      <a:pt x="223" y="324"/>
                    </a:lnTo>
                    <a:lnTo>
                      <a:pt x="211" y="324"/>
                    </a:lnTo>
                    <a:lnTo>
                      <a:pt x="201" y="317"/>
                    </a:lnTo>
                    <a:lnTo>
                      <a:pt x="194" y="315"/>
                    </a:lnTo>
                    <a:lnTo>
                      <a:pt x="190" y="302"/>
                    </a:lnTo>
                    <a:lnTo>
                      <a:pt x="184" y="294"/>
                    </a:lnTo>
                    <a:lnTo>
                      <a:pt x="173" y="289"/>
                    </a:lnTo>
                    <a:lnTo>
                      <a:pt x="168" y="284"/>
                    </a:lnTo>
                    <a:lnTo>
                      <a:pt x="166" y="279"/>
                    </a:lnTo>
                    <a:lnTo>
                      <a:pt x="157" y="270"/>
                    </a:lnTo>
                    <a:lnTo>
                      <a:pt x="147" y="268"/>
                    </a:lnTo>
                    <a:lnTo>
                      <a:pt x="149" y="280"/>
                    </a:lnTo>
                    <a:lnTo>
                      <a:pt x="158" y="302"/>
                    </a:lnTo>
                    <a:lnTo>
                      <a:pt x="158" y="306"/>
                    </a:lnTo>
                    <a:lnTo>
                      <a:pt x="152" y="306"/>
                    </a:lnTo>
                    <a:lnTo>
                      <a:pt x="147" y="294"/>
                    </a:lnTo>
                    <a:lnTo>
                      <a:pt x="137" y="286"/>
                    </a:lnTo>
                    <a:lnTo>
                      <a:pt x="124" y="273"/>
                    </a:lnTo>
                    <a:lnTo>
                      <a:pt x="115" y="268"/>
                    </a:lnTo>
                    <a:lnTo>
                      <a:pt x="109" y="267"/>
                    </a:lnTo>
                    <a:lnTo>
                      <a:pt x="98" y="268"/>
                    </a:lnTo>
                    <a:lnTo>
                      <a:pt x="92" y="278"/>
                    </a:lnTo>
                    <a:lnTo>
                      <a:pt x="85" y="283"/>
                    </a:lnTo>
                    <a:lnTo>
                      <a:pt x="75" y="284"/>
                    </a:lnTo>
                    <a:lnTo>
                      <a:pt x="70" y="278"/>
                    </a:lnTo>
                    <a:lnTo>
                      <a:pt x="63" y="276"/>
                    </a:lnTo>
                    <a:lnTo>
                      <a:pt x="56" y="270"/>
                    </a:lnTo>
                    <a:lnTo>
                      <a:pt x="50" y="274"/>
                    </a:lnTo>
                    <a:lnTo>
                      <a:pt x="47" y="264"/>
                    </a:lnTo>
                    <a:lnTo>
                      <a:pt x="45" y="254"/>
                    </a:lnTo>
                    <a:lnTo>
                      <a:pt x="49" y="247"/>
                    </a:lnTo>
                    <a:lnTo>
                      <a:pt x="56" y="240"/>
                    </a:lnTo>
                    <a:lnTo>
                      <a:pt x="61" y="231"/>
                    </a:lnTo>
                    <a:lnTo>
                      <a:pt x="61" y="225"/>
                    </a:lnTo>
                    <a:lnTo>
                      <a:pt x="55" y="220"/>
                    </a:lnTo>
                    <a:lnTo>
                      <a:pt x="45" y="219"/>
                    </a:lnTo>
                    <a:lnTo>
                      <a:pt x="44" y="233"/>
                    </a:lnTo>
                    <a:lnTo>
                      <a:pt x="42" y="238"/>
                    </a:lnTo>
                    <a:lnTo>
                      <a:pt x="33" y="230"/>
                    </a:lnTo>
                    <a:lnTo>
                      <a:pt x="28" y="219"/>
                    </a:lnTo>
                    <a:lnTo>
                      <a:pt x="21" y="219"/>
                    </a:lnTo>
                    <a:lnTo>
                      <a:pt x="16" y="203"/>
                    </a:lnTo>
                    <a:lnTo>
                      <a:pt x="13" y="188"/>
                    </a:lnTo>
                    <a:lnTo>
                      <a:pt x="2" y="155"/>
                    </a:lnTo>
                    <a:lnTo>
                      <a:pt x="0" y="138"/>
                    </a:lnTo>
                    <a:lnTo>
                      <a:pt x="0" y="134"/>
                    </a:lnTo>
                    <a:lnTo>
                      <a:pt x="8" y="136"/>
                    </a:lnTo>
                    <a:lnTo>
                      <a:pt x="17" y="146"/>
                    </a:lnTo>
                    <a:lnTo>
                      <a:pt x="29" y="143"/>
                    </a:lnTo>
                    <a:lnTo>
                      <a:pt x="28" y="113"/>
                    </a:lnTo>
                    <a:lnTo>
                      <a:pt x="29" y="97"/>
                    </a:lnTo>
                    <a:lnTo>
                      <a:pt x="34" y="82"/>
                    </a:lnTo>
                    <a:lnTo>
                      <a:pt x="34" y="65"/>
                    </a:lnTo>
                    <a:lnTo>
                      <a:pt x="33" y="53"/>
                    </a:lnTo>
                    <a:lnTo>
                      <a:pt x="34" y="41"/>
                    </a:lnTo>
                    <a:lnTo>
                      <a:pt x="38" y="17"/>
                    </a:lnTo>
                    <a:lnTo>
                      <a:pt x="43" y="7"/>
                    </a:lnTo>
                    <a:lnTo>
                      <a:pt x="50" y="0"/>
                    </a:lnTo>
                    <a:lnTo>
                      <a:pt x="56" y="1"/>
                    </a:lnTo>
                    <a:lnTo>
                      <a:pt x="67" y="1"/>
                    </a:lnTo>
                    <a:lnTo>
                      <a:pt x="80" y="4"/>
                    </a:lnTo>
                    <a:lnTo>
                      <a:pt x="102" y="17"/>
                    </a:lnTo>
                    <a:lnTo>
                      <a:pt x="113" y="17"/>
                    </a:lnTo>
                    <a:lnTo>
                      <a:pt x="120" y="15"/>
                    </a:lnTo>
                    <a:lnTo>
                      <a:pt x="123" y="4"/>
                    </a:lnTo>
                    <a:lnTo>
                      <a:pt x="130" y="4"/>
                    </a:lnTo>
                    <a:lnTo>
                      <a:pt x="134" y="1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79" name="Freeform 73"/>
              <p:cNvSpPr>
                <a:spLocks noChangeAspect="1"/>
              </p:cNvSpPr>
              <p:nvPr/>
            </p:nvSpPr>
            <p:spPr bwMode="gray">
              <a:xfrm>
                <a:off x="3867" y="2349"/>
                <a:ext cx="9" cy="9"/>
              </a:xfrm>
              <a:custGeom>
                <a:cxnLst>
                  <a:cxn ang="0">
                    <a:pos x="2" y="0"/>
                  </a:cxn>
                  <a:cxn ang="0">
                    <a:pos x="6" y="2"/>
                  </a:cxn>
                  <a:cxn ang="0">
                    <a:pos x="7" y="4"/>
                  </a:cxn>
                  <a:cxn ang="0">
                    <a:pos x="9" y="6"/>
                  </a:cxn>
                  <a:cxn ang="0">
                    <a:pos x="14" y="6"/>
                  </a:cxn>
                  <a:cxn ang="0">
                    <a:pos x="43" y="29"/>
                  </a:cxn>
                  <a:cxn ang="0">
                    <a:pos x="45" y="35"/>
                  </a:cxn>
                  <a:cxn ang="0">
                    <a:pos x="45" y="45"/>
                  </a:cxn>
                  <a:cxn ang="0">
                    <a:pos x="35" y="41"/>
                  </a:cxn>
                  <a:cxn ang="0">
                    <a:pos x="27" y="35"/>
                  </a:cxn>
                  <a:cxn ang="0">
                    <a:pos x="20" y="25"/>
                  </a:cxn>
                  <a:cxn ang="0">
                    <a:pos x="17" y="22"/>
                  </a:cxn>
                  <a:cxn ang="0">
                    <a:pos x="9" y="27"/>
                  </a:cxn>
                  <a:cxn ang="0">
                    <a:pos x="2" y="33"/>
                  </a:cxn>
                  <a:cxn ang="0">
                    <a:pos x="0" y="32"/>
                  </a:cxn>
                  <a:cxn ang="0">
                    <a:pos x="2" y="18"/>
                  </a:cxn>
                  <a:cxn ang="0">
                    <a:pos x="2" y="0"/>
                  </a:cxn>
                </a:cxnLst>
                <a:rect b="b" l="0" r="r" t="0"/>
                <a:pathLst>
                  <a:path h="45" w="45">
                    <a:moveTo>
                      <a:pt x="2" y="0"/>
                    </a:moveTo>
                    <a:lnTo>
                      <a:pt x="6" y="2"/>
                    </a:lnTo>
                    <a:lnTo>
                      <a:pt x="7" y="4"/>
                    </a:lnTo>
                    <a:lnTo>
                      <a:pt x="9" y="6"/>
                    </a:lnTo>
                    <a:lnTo>
                      <a:pt x="14" y="6"/>
                    </a:lnTo>
                    <a:lnTo>
                      <a:pt x="43" y="29"/>
                    </a:lnTo>
                    <a:lnTo>
                      <a:pt x="45" y="35"/>
                    </a:lnTo>
                    <a:lnTo>
                      <a:pt x="45" y="45"/>
                    </a:lnTo>
                    <a:lnTo>
                      <a:pt x="35" y="41"/>
                    </a:lnTo>
                    <a:lnTo>
                      <a:pt x="27" y="35"/>
                    </a:lnTo>
                    <a:lnTo>
                      <a:pt x="20" y="25"/>
                    </a:lnTo>
                    <a:lnTo>
                      <a:pt x="17" y="22"/>
                    </a:lnTo>
                    <a:lnTo>
                      <a:pt x="9" y="27"/>
                    </a:lnTo>
                    <a:lnTo>
                      <a:pt x="2" y="33"/>
                    </a:lnTo>
                    <a:lnTo>
                      <a:pt x="0" y="32"/>
                    </a:lnTo>
                    <a:lnTo>
                      <a:pt x="2" y="18"/>
                    </a:lnTo>
                    <a:lnTo>
                      <a:pt x="2"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80" name="Freeform 74"/>
              <p:cNvSpPr>
                <a:spLocks noChangeAspect="1"/>
              </p:cNvSpPr>
              <p:nvPr/>
            </p:nvSpPr>
            <p:spPr bwMode="gray">
              <a:xfrm>
                <a:off x="3879" y="2348"/>
                <a:ext cx="15" cy="17"/>
              </a:xfrm>
              <a:custGeom>
                <a:cxnLst>
                  <a:cxn ang="0">
                    <a:pos x="0" y="4"/>
                  </a:cxn>
                  <a:cxn ang="0">
                    <a:pos x="3" y="4"/>
                  </a:cxn>
                  <a:cxn ang="0">
                    <a:pos x="26" y="5"/>
                  </a:cxn>
                  <a:cxn ang="0">
                    <a:pos x="38" y="0"/>
                  </a:cxn>
                  <a:cxn ang="0">
                    <a:pos x="44" y="2"/>
                  </a:cxn>
                  <a:cxn ang="0">
                    <a:pos x="51" y="6"/>
                  </a:cxn>
                  <a:cxn ang="0">
                    <a:pos x="55" y="15"/>
                  </a:cxn>
                  <a:cxn ang="0">
                    <a:pos x="64" y="21"/>
                  </a:cxn>
                  <a:cxn ang="0">
                    <a:pos x="64" y="32"/>
                  </a:cxn>
                  <a:cxn ang="0">
                    <a:pos x="62" y="47"/>
                  </a:cxn>
                  <a:cxn ang="0">
                    <a:pos x="64" y="57"/>
                  </a:cxn>
                  <a:cxn ang="0">
                    <a:pos x="72" y="78"/>
                  </a:cxn>
                  <a:cxn ang="0">
                    <a:pos x="77" y="85"/>
                  </a:cxn>
                  <a:cxn ang="0">
                    <a:pos x="62" y="85"/>
                  </a:cxn>
                  <a:cxn ang="0">
                    <a:pos x="51" y="83"/>
                  </a:cxn>
                  <a:cxn ang="0">
                    <a:pos x="48" y="73"/>
                  </a:cxn>
                  <a:cxn ang="0">
                    <a:pos x="42" y="70"/>
                  </a:cxn>
                  <a:cxn ang="0">
                    <a:pos x="34" y="64"/>
                  </a:cxn>
                  <a:cxn ang="0">
                    <a:pos x="34" y="59"/>
                  </a:cxn>
                  <a:cxn ang="0">
                    <a:pos x="37" y="51"/>
                  </a:cxn>
                  <a:cxn ang="0">
                    <a:pos x="35" y="48"/>
                  </a:cxn>
                  <a:cxn ang="0">
                    <a:pos x="19" y="32"/>
                  </a:cxn>
                  <a:cxn ang="0">
                    <a:pos x="13" y="30"/>
                  </a:cxn>
                  <a:cxn ang="0">
                    <a:pos x="6" y="21"/>
                  </a:cxn>
                  <a:cxn ang="0">
                    <a:pos x="0" y="6"/>
                  </a:cxn>
                  <a:cxn ang="0">
                    <a:pos x="0" y="4"/>
                  </a:cxn>
                </a:cxnLst>
                <a:rect b="b" l="0" r="r" t="0"/>
                <a:pathLst>
                  <a:path h="85" w="77">
                    <a:moveTo>
                      <a:pt x="0" y="4"/>
                    </a:moveTo>
                    <a:lnTo>
                      <a:pt x="3" y="4"/>
                    </a:lnTo>
                    <a:lnTo>
                      <a:pt x="26" y="5"/>
                    </a:lnTo>
                    <a:lnTo>
                      <a:pt x="38" y="0"/>
                    </a:lnTo>
                    <a:lnTo>
                      <a:pt x="44" y="2"/>
                    </a:lnTo>
                    <a:lnTo>
                      <a:pt x="51" y="6"/>
                    </a:lnTo>
                    <a:lnTo>
                      <a:pt x="55" y="15"/>
                    </a:lnTo>
                    <a:lnTo>
                      <a:pt x="64" y="21"/>
                    </a:lnTo>
                    <a:lnTo>
                      <a:pt x="64" y="32"/>
                    </a:lnTo>
                    <a:lnTo>
                      <a:pt x="62" y="47"/>
                    </a:lnTo>
                    <a:lnTo>
                      <a:pt x="64" y="57"/>
                    </a:lnTo>
                    <a:lnTo>
                      <a:pt x="72" y="78"/>
                    </a:lnTo>
                    <a:lnTo>
                      <a:pt x="77" y="85"/>
                    </a:lnTo>
                    <a:lnTo>
                      <a:pt x="62" y="85"/>
                    </a:lnTo>
                    <a:lnTo>
                      <a:pt x="51" y="83"/>
                    </a:lnTo>
                    <a:lnTo>
                      <a:pt x="48" y="73"/>
                    </a:lnTo>
                    <a:lnTo>
                      <a:pt x="42" y="70"/>
                    </a:lnTo>
                    <a:lnTo>
                      <a:pt x="34" y="64"/>
                    </a:lnTo>
                    <a:lnTo>
                      <a:pt x="34" y="59"/>
                    </a:lnTo>
                    <a:lnTo>
                      <a:pt x="37" y="51"/>
                    </a:lnTo>
                    <a:lnTo>
                      <a:pt x="35" y="48"/>
                    </a:lnTo>
                    <a:lnTo>
                      <a:pt x="19" y="32"/>
                    </a:lnTo>
                    <a:lnTo>
                      <a:pt x="13" y="30"/>
                    </a:lnTo>
                    <a:lnTo>
                      <a:pt x="6" y="21"/>
                    </a:lnTo>
                    <a:lnTo>
                      <a:pt x="0" y="6"/>
                    </a:lnTo>
                    <a:lnTo>
                      <a:pt x="0" y="4"/>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81" name="Freeform 75"/>
              <p:cNvSpPr>
                <a:spLocks noChangeAspect="1"/>
              </p:cNvSpPr>
              <p:nvPr/>
            </p:nvSpPr>
            <p:spPr bwMode="gray">
              <a:xfrm>
                <a:off x="3853" y="2356"/>
                <a:ext cx="13" cy="17"/>
              </a:xfrm>
              <a:custGeom>
                <a:cxnLst>
                  <a:cxn ang="0">
                    <a:pos x="0" y="1"/>
                  </a:cxn>
                  <a:cxn ang="0">
                    <a:pos x="2" y="0"/>
                  </a:cxn>
                  <a:cxn ang="0">
                    <a:pos x="11" y="2"/>
                  </a:cxn>
                  <a:cxn ang="0">
                    <a:pos x="24" y="11"/>
                  </a:cxn>
                  <a:cxn ang="0">
                    <a:pos x="27" y="17"/>
                  </a:cxn>
                  <a:cxn ang="0">
                    <a:pos x="33" y="18"/>
                  </a:cxn>
                  <a:cxn ang="0">
                    <a:pos x="49" y="18"/>
                  </a:cxn>
                  <a:cxn ang="0">
                    <a:pos x="50" y="22"/>
                  </a:cxn>
                  <a:cxn ang="0">
                    <a:pos x="60" y="19"/>
                  </a:cxn>
                  <a:cxn ang="0">
                    <a:pos x="63" y="21"/>
                  </a:cxn>
                  <a:cxn ang="0">
                    <a:pos x="63" y="33"/>
                  </a:cxn>
                  <a:cxn ang="0">
                    <a:pos x="60" y="44"/>
                  </a:cxn>
                  <a:cxn ang="0">
                    <a:pos x="52" y="49"/>
                  </a:cxn>
                  <a:cxn ang="0">
                    <a:pos x="44" y="59"/>
                  </a:cxn>
                  <a:cxn ang="0">
                    <a:pos x="36" y="65"/>
                  </a:cxn>
                  <a:cxn ang="0">
                    <a:pos x="32" y="67"/>
                  </a:cxn>
                  <a:cxn ang="0">
                    <a:pos x="23" y="68"/>
                  </a:cxn>
                  <a:cxn ang="0">
                    <a:pos x="11" y="73"/>
                  </a:cxn>
                  <a:cxn ang="0">
                    <a:pos x="3" y="83"/>
                  </a:cxn>
                  <a:cxn ang="0">
                    <a:pos x="1" y="71"/>
                  </a:cxn>
                  <a:cxn ang="0">
                    <a:pos x="1" y="59"/>
                  </a:cxn>
                  <a:cxn ang="0">
                    <a:pos x="3" y="45"/>
                  </a:cxn>
                  <a:cxn ang="0">
                    <a:pos x="6" y="17"/>
                  </a:cxn>
                  <a:cxn ang="0">
                    <a:pos x="4" y="11"/>
                  </a:cxn>
                  <a:cxn ang="0">
                    <a:pos x="0" y="6"/>
                  </a:cxn>
                  <a:cxn ang="0">
                    <a:pos x="0" y="1"/>
                  </a:cxn>
                </a:cxnLst>
                <a:rect b="b" l="0" r="r" t="0"/>
                <a:pathLst>
                  <a:path h="83" w="62">
                    <a:moveTo>
                      <a:pt x="0" y="1"/>
                    </a:moveTo>
                    <a:lnTo>
                      <a:pt x="2" y="0"/>
                    </a:lnTo>
                    <a:lnTo>
                      <a:pt x="11" y="2"/>
                    </a:lnTo>
                    <a:lnTo>
                      <a:pt x="24" y="11"/>
                    </a:lnTo>
                    <a:lnTo>
                      <a:pt x="27" y="17"/>
                    </a:lnTo>
                    <a:lnTo>
                      <a:pt x="33" y="18"/>
                    </a:lnTo>
                    <a:lnTo>
                      <a:pt x="49" y="18"/>
                    </a:lnTo>
                    <a:lnTo>
                      <a:pt x="50" y="22"/>
                    </a:lnTo>
                    <a:lnTo>
                      <a:pt x="60" y="19"/>
                    </a:lnTo>
                    <a:lnTo>
                      <a:pt x="63" y="21"/>
                    </a:lnTo>
                    <a:lnTo>
                      <a:pt x="63" y="33"/>
                    </a:lnTo>
                    <a:lnTo>
                      <a:pt x="60" y="44"/>
                    </a:lnTo>
                    <a:lnTo>
                      <a:pt x="52" y="49"/>
                    </a:lnTo>
                    <a:lnTo>
                      <a:pt x="44" y="59"/>
                    </a:lnTo>
                    <a:lnTo>
                      <a:pt x="36" y="65"/>
                    </a:lnTo>
                    <a:lnTo>
                      <a:pt x="32" y="67"/>
                    </a:lnTo>
                    <a:lnTo>
                      <a:pt x="23" y="68"/>
                    </a:lnTo>
                    <a:lnTo>
                      <a:pt x="11" y="73"/>
                    </a:lnTo>
                    <a:lnTo>
                      <a:pt x="3" y="83"/>
                    </a:lnTo>
                    <a:lnTo>
                      <a:pt x="1" y="71"/>
                    </a:lnTo>
                    <a:lnTo>
                      <a:pt x="1" y="59"/>
                    </a:lnTo>
                    <a:lnTo>
                      <a:pt x="3" y="45"/>
                    </a:lnTo>
                    <a:lnTo>
                      <a:pt x="6" y="17"/>
                    </a:lnTo>
                    <a:lnTo>
                      <a:pt x="4" y="11"/>
                    </a:lnTo>
                    <a:lnTo>
                      <a:pt x="0" y="6"/>
                    </a:lnTo>
                    <a:lnTo>
                      <a:pt x="0" y="1"/>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82" name="Freeform 76"/>
              <p:cNvSpPr>
                <a:spLocks noChangeAspect="1"/>
              </p:cNvSpPr>
              <p:nvPr/>
            </p:nvSpPr>
            <p:spPr bwMode="gray">
              <a:xfrm>
                <a:off x="3858" y="2367"/>
                <a:ext cx="12" cy="21"/>
              </a:xfrm>
              <a:custGeom>
                <a:cxnLst>
                  <a:cxn ang="0">
                    <a:pos x="29" y="8"/>
                  </a:cxn>
                  <a:cxn ang="0">
                    <a:pos x="39" y="0"/>
                  </a:cxn>
                  <a:cxn ang="0">
                    <a:pos x="43" y="1"/>
                  </a:cxn>
                  <a:cxn ang="0">
                    <a:pos x="59" y="5"/>
                  </a:cxn>
                  <a:cxn ang="0">
                    <a:pos x="59" y="14"/>
                  </a:cxn>
                  <a:cxn ang="0">
                    <a:pos x="57" y="25"/>
                  </a:cxn>
                  <a:cxn ang="0">
                    <a:pos x="52" y="30"/>
                  </a:cxn>
                  <a:cxn ang="0">
                    <a:pos x="51" y="41"/>
                  </a:cxn>
                  <a:cxn ang="0">
                    <a:pos x="41" y="62"/>
                  </a:cxn>
                  <a:cxn ang="0">
                    <a:pos x="40" y="75"/>
                  </a:cxn>
                  <a:cxn ang="0">
                    <a:pos x="41" y="83"/>
                  </a:cxn>
                  <a:cxn ang="0">
                    <a:pos x="44" y="90"/>
                  </a:cxn>
                  <a:cxn ang="0">
                    <a:pos x="43" y="101"/>
                  </a:cxn>
                  <a:cxn ang="0">
                    <a:pos x="34" y="107"/>
                  </a:cxn>
                  <a:cxn ang="0">
                    <a:pos x="25" y="97"/>
                  </a:cxn>
                  <a:cxn ang="0">
                    <a:pos x="19" y="89"/>
                  </a:cxn>
                  <a:cxn ang="0">
                    <a:pos x="13" y="86"/>
                  </a:cxn>
                  <a:cxn ang="0">
                    <a:pos x="6" y="79"/>
                  </a:cxn>
                  <a:cxn ang="0">
                    <a:pos x="0" y="69"/>
                  </a:cxn>
                  <a:cxn ang="0">
                    <a:pos x="3" y="57"/>
                  </a:cxn>
                  <a:cxn ang="0">
                    <a:pos x="18" y="51"/>
                  </a:cxn>
                  <a:cxn ang="0">
                    <a:pos x="22" y="42"/>
                  </a:cxn>
                  <a:cxn ang="0">
                    <a:pos x="22" y="25"/>
                  </a:cxn>
                  <a:cxn ang="0">
                    <a:pos x="27" y="10"/>
                  </a:cxn>
                  <a:cxn ang="0">
                    <a:pos x="29" y="8"/>
                  </a:cxn>
                </a:cxnLst>
                <a:rect b="b" l="0" r="r" t="0"/>
                <a:pathLst>
                  <a:path h="107" w="59">
                    <a:moveTo>
                      <a:pt x="29" y="8"/>
                    </a:moveTo>
                    <a:lnTo>
                      <a:pt x="39" y="0"/>
                    </a:lnTo>
                    <a:lnTo>
                      <a:pt x="43" y="1"/>
                    </a:lnTo>
                    <a:lnTo>
                      <a:pt x="59" y="5"/>
                    </a:lnTo>
                    <a:lnTo>
                      <a:pt x="59" y="14"/>
                    </a:lnTo>
                    <a:lnTo>
                      <a:pt x="57" y="25"/>
                    </a:lnTo>
                    <a:lnTo>
                      <a:pt x="52" y="30"/>
                    </a:lnTo>
                    <a:lnTo>
                      <a:pt x="51" y="41"/>
                    </a:lnTo>
                    <a:lnTo>
                      <a:pt x="41" y="62"/>
                    </a:lnTo>
                    <a:lnTo>
                      <a:pt x="40" y="75"/>
                    </a:lnTo>
                    <a:lnTo>
                      <a:pt x="41" y="83"/>
                    </a:lnTo>
                    <a:lnTo>
                      <a:pt x="44" y="90"/>
                    </a:lnTo>
                    <a:lnTo>
                      <a:pt x="43" y="101"/>
                    </a:lnTo>
                    <a:lnTo>
                      <a:pt x="34" y="107"/>
                    </a:lnTo>
                    <a:lnTo>
                      <a:pt x="25" y="97"/>
                    </a:lnTo>
                    <a:lnTo>
                      <a:pt x="19" y="89"/>
                    </a:lnTo>
                    <a:lnTo>
                      <a:pt x="13" y="86"/>
                    </a:lnTo>
                    <a:lnTo>
                      <a:pt x="6" y="79"/>
                    </a:lnTo>
                    <a:lnTo>
                      <a:pt x="0" y="69"/>
                    </a:lnTo>
                    <a:lnTo>
                      <a:pt x="3" y="57"/>
                    </a:lnTo>
                    <a:lnTo>
                      <a:pt x="18" y="51"/>
                    </a:lnTo>
                    <a:lnTo>
                      <a:pt x="22" y="42"/>
                    </a:lnTo>
                    <a:lnTo>
                      <a:pt x="22" y="25"/>
                    </a:lnTo>
                    <a:lnTo>
                      <a:pt x="27" y="10"/>
                    </a:lnTo>
                    <a:lnTo>
                      <a:pt x="29" y="8"/>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83" name="Freeform 77"/>
              <p:cNvSpPr>
                <a:spLocks noChangeAspect="1"/>
              </p:cNvSpPr>
              <p:nvPr/>
            </p:nvSpPr>
            <p:spPr bwMode="gray">
              <a:xfrm>
                <a:off x="3879" y="2361"/>
                <a:ext cx="10" cy="16"/>
              </a:xfrm>
              <a:custGeom>
                <a:cxnLst>
                  <a:cxn ang="0">
                    <a:pos x="0" y="0"/>
                  </a:cxn>
                  <a:cxn ang="0">
                    <a:pos x="2" y="5"/>
                  </a:cxn>
                  <a:cxn ang="0">
                    <a:pos x="6" y="8"/>
                  </a:cxn>
                  <a:cxn ang="0">
                    <a:pos x="11" y="6"/>
                  </a:cxn>
                  <a:cxn ang="0">
                    <a:pos x="16" y="8"/>
                  </a:cxn>
                  <a:cxn ang="0">
                    <a:pos x="29" y="7"/>
                  </a:cxn>
                  <a:cxn ang="0">
                    <a:pos x="37" y="18"/>
                  </a:cxn>
                  <a:cxn ang="0">
                    <a:pos x="38" y="43"/>
                  </a:cxn>
                  <a:cxn ang="0">
                    <a:pos x="43" y="51"/>
                  </a:cxn>
                  <a:cxn ang="0">
                    <a:pos x="48" y="64"/>
                  </a:cxn>
                  <a:cxn ang="0">
                    <a:pos x="51" y="69"/>
                  </a:cxn>
                  <a:cxn ang="0">
                    <a:pos x="44" y="72"/>
                  </a:cxn>
                  <a:cxn ang="0">
                    <a:pos x="38" y="70"/>
                  </a:cxn>
                  <a:cxn ang="0">
                    <a:pos x="37" y="81"/>
                  </a:cxn>
                  <a:cxn ang="0">
                    <a:pos x="29" y="78"/>
                  </a:cxn>
                  <a:cxn ang="0">
                    <a:pos x="26" y="67"/>
                  </a:cxn>
                  <a:cxn ang="0">
                    <a:pos x="26" y="43"/>
                  </a:cxn>
                  <a:cxn ang="0">
                    <a:pos x="19" y="30"/>
                  </a:cxn>
                  <a:cxn ang="0">
                    <a:pos x="8" y="34"/>
                  </a:cxn>
                  <a:cxn ang="0">
                    <a:pos x="6" y="22"/>
                  </a:cxn>
                  <a:cxn ang="0">
                    <a:pos x="3" y="10"/>
                  </a:cxn>
                  <a:cxn ang="0">
                    <a:pos x="1" y="6"/>
                  </a:cxn>
                  <a:cxn ang="0">
                    <a:pos x="0" y="0"/>
                  </a:cxn>
                </a:cxnLst>
                <a:rect b="b" l="0" r="r" t="0"/>
                <a:pathLst>
                  <a:path h="81" w="51">
                    <a:moveTo>
                      <a:pt x="0" y="0"/>
                    </a:moveTo>
                    <a:lnTo>
                      <a:pt x="2" y="5"/>
                    </a:lnTo>
                    <a:lnTo>
                      <a:pt x="6" y="8"/>
                    </a:lnTo>
                    <a:lnTo>
                      <a:pt x="11" y="6"/>
                    </a:lnTo>
                    <a:lnTo>
                      <a:pt x="16" y="8"/>
                    </a:lnTo>
                    <a:lnTo>
                      <a:pt x="29" y="7"/>
                    </a:lnTo>
                    <a:lnTo>
                      <a:pt x="37" y="18"/>
                    </a:lnTo>
                    <a:lnTo>
                      <a:pt x="38" y="43"/>
                    </a:lnTo>
                    <a:lnTo>
                      <a:pt x="43" y="51"/>
                    </a:lnTo>
                    <a:lnTo>
                      <a:pt x="48" y="64"/>
                    </a:lnTo>
                    <a:lnTo>
                      <a:pt x="51" y="69"/>
                    </a:lnTo>
                    <a:lnTo>
                      <a:pt x="44" y="72"/>
                    </a:lnTo>
                    <a:lnTo>
                      <a:pt x="38" y="70"/>
                    </a:lnTo>
                    <a:lnTo>
                      <a:pt x="37" y="81"/>
                    </a:lnTo>
                    <a:lnTo>
                      <a:pt x="29" y="78"/>
                    </a:lnTo>
                    <a:lnTo>
                      <a:pt x="26" y="67"/>
                    </a:lnTo>
                    <a:lnTo>
                      <a:pt x="26" y="43"/>
                    </a:lnTo>
                    <a:lnTo>
                      <a:pt x="19" y="30"/>
                    </a:lnTo>
                    <a:lnTo>
                      <a:pt x="8" y="34"/>
                    </a:lnTo>
                    <a:lnTo>
                      <a:pt x="6" y="22"/>
                    </a:lnTo>
                    <a:lnTo>
                      <a:pt x="3" y="10"/>
                    </a:lnTo>
                    <a:lnTo>
                      <a:pt x="1" y="6"/>
                    </a:lnTo>
                    <a:lnTo>
                      <a:pt x="0"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84" name="Freeform 78"/>
              <p:cNvSpPr>
                <a:spLocks noChangeAspect="1"/>
              </p:cNvSpPr>
              <p:nvPr/>
            </p:nvSpPr>
            <p:spPr bwMode="gray">
              <a:xfrm>
                <a:off x="3869" y="2363"/>
                <a:ext cx="7" cy="20"/>
              </a:xfrm>
              <a:custGeom>
                <a:cxnLst>
                  <a:cxn ang="0">
                    <a:pos x="35" y="2"/>
                  </a:cxn>
                  <a:cxn ang="0">
                    <a:pos x="37" y="0"/>
                  </a:cxn>
                  <a:cxn ang="0">
                    <a:pos x="38" y="5"/>
                  </a:cxn>
                  <a:cxn ang="0">
                    <a:pos x="37" y="10"/>
                  </a:cxn>
                  <a:cxn ang="0">
                    <a:pos x="37" y="33"/>
                  </a:cxn>
                  <a:cxn ang="0">
                    <a:pos x="36" y="48"/>
                  </a:cxn>
                  <a:cxn ang="0">
                    <a:pos x="24" y="58"/>
                  </a:cxn>
                  <a:cxn ang="0">
                    <a:pos x="15" y="75"/>
                  </a:cxn>
                  <a:cxn ang="0">
                    <a:pos x="10" y="86"/>
                  </a:cxn>
                  <a:cxn ang="0">
                    <a:pos x="6" y="96"/>
                  </a:cxn>
                  <a:cxn ang="0">
                    <a:pos x="3" y="99"/>
                  </a:cxn>
                  <a:cxn ang="0">
                    <a:pos x="0" y="87"/>
                  </a:cxn>
                  <a:cxn ang="0">
                    <a:pos x="0" y="78"/>
                  </a:cxn>
                  <a:cxn ang="0">
                    <a:pos x="8" y="58"/>
                  </a:cxn>
                  <a:cxn ang="0">
                    <a:pos x="17" y="41"/>
                  </a:cxn>
                  <a:cxn ang="0">
                    <a:pos x="26" y="21"/>
                  </a:cxn>
                  <a:cxn ang="0">
                    <a:pos x="31" y="5"/>
                  </a:cxn>
                  <a:cxn ang="0">
                    <a:pos x="35" y="2"/>
                  </a:cxn>
                </a:cxnLst>
                <a:rect b="b" l="0" r="r" t="0"/>
                <a:pathLst>
                  <a:path h="99" w="38">
                    <a:moveTo>
                      <a:pt x="35" y="2"/>
                    </a:moveTo>
                    <a:lnTo>
                      <a:pt x="37" y="0"/>
                    </a:lnTo>
                    <a:lnTo>
                      <a:pt x="38" y="5"/>
                    </a:lnTo>
                    <a:lnTo>
                      <a:pt x="37" y="10"/>
                    </a:lnTo>
                    <a:lnTo>
                      <a:pt x="37" y="33"/>
                    </a:lnTo>
                    <a:lnTo>
                      <a:pt x="36" y="48"/>
                    </a:lnTo>
                    <a:lnTo>
                      <a:pt x="24" y="58"/>
                    </a:lnTo>
                    <a:lnTo>
                      <a:pt x="15" y="75"/>
                    </a:lnTo>
                    <a:lnTo>
                      <a:pt x="10" y="86"/>
                    </a:lnTo>
                    <a:lnTo>
                      <a:pt x="6" y="96"/>
                    </a:lnTo>
                    <a:lnTo>
                      <a:pt x="3" y="99"/>
                    </a:lnTo>
                    <a:lnTo>
                      <a:pt x="0" y="87"/>
                    </a:lnTo>
                    <a:lnTo>
                      <a:pt x="0" y="78"/>
                    </a:lnTo>
                    <a:lnTo>
                      <a:pt x="8" y="58"/>
                    </a:lnTo>
                    <a:lnTo>
                      <a:pt x="17" y="41"/>
                    </a:lnTo>
                    <a:lnTo>
                      <a:pt x="26" y="21"/>
                    </a:lnTo>
                    <a:lnTo>
                      <a:pt x="31" y="5"/>
                    </a:lnTo>
                    <a:lnTo>
                      <a:pt x="35" y="2"/>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85" name="Freeform 79"/>
              <p:cNvSpPr>
                <a:spLocks noChangeAspect="1"/>
              </p:cNvSpPr>
              <p:nvPr/>
            </p:nvSpPr>
            <p:spPr bwMode="gray">
              <a:xfrm>
                <a:off x="3874" y="2375"/>
                <a:ext cx="8" cy="7"/>
              </a:xfrm>
              <a:custGeom>
                <a:cxnLst>
                  <a:cxn ang="0">
                    <a:pos x="0" y="18"/>
                  </a:cxn>
                  <a:cxn ang="0">
                    <a:pos x="0" y="16"/>
                  </a:cxn>
                  <a:cxn ang="0">
                    <a:pos x="2" y="16"/>
                  </a:cxn>
                  <a:cxn ang="0">
                    <a:pos x="9" y="12"/>
                  </a:cxn>
                  <a:cxn ang="0">
                    <a:pos x="12" y="5"/>
                  </a:cxn>
                  <a:cxn ang="0">
                    <a:pos x="20" y="0"/>
                  </a:cxn>
                  <a:cxn ang="0">
                    <a:pos x="32" y="5"/>
                  </a:cxn>
                  <a:cxn ang="0">
                    <a:pos x="39" y="3"/>
                  </a:cxn>
                  <a:cxn ang="0">
                    <a:pos x="39" y="14"/>
                  </a:cxn>
                  <a:cxn ang="0">
                    <a:pos x="38" y="18"/>
                  </a:cxn>
                  <a:cxn ang="0">
                    <a:pos x="39" y="24"/>
                  </a:cxn>
                  <a:cxn ang="0">
                    <a:pos x="37" y="27"/>
                  </a:cxn>
                  <a:cxn ang="0">
                    <a:pos x="22" y="31"/>
                  </a:cxn>
                  <a:cxn ang="0">
                    <a:pos x="7" y="30"/>
                  </a:cxn>
                  <a:cxn ang="0">
                    <a:pos x="4" y="26"/>
                  </a:cxn>
                  <a:cxn ang="0">
                    <a:pos x="0" y="18"/>
                  </a:cxn>
                </a:cxnLst>
                <a:rect b="b" l="0" r="r" t="0"/>
                <a:pathLst>
                  <a:path h="31" w="39">
                    <a:moveTo>
                      <a:pt x="0" y="18"/>
                    </a:moveTo>
                    <a:lnTo>
                      <a:pt x="0" y="16"/>
                    </a:lnTo>
                    <a:lnTo>
                      <a:pt x="2" y="16"/>
                    </a:lnTo>
                    <a:lnTo>
                      <a:pt x="9" y="12"/>
                    </a:lnTo>
                    <a:lnTo>
                      <a:pt x="12" y="5"/>
                    </a:lnTo>
                    <a:lnTo>
                      <a:pt x="20" y="0"/>
                    </a:lnTo>
                    <a:lnTo>
                      <a:pt x="32" y="5"/>
                    </a:lnTo>
                    <a:lnTo>
                      <a:pt x="39" y="3"/>
                    </a:lnTo>
                    <a:lnTo>
                      <a:pt x="39" y="14"/>
                    </a:lnTo>
                    <a:lnTo>
                      <a:pt x="38" y="18"/>
                    </a:lnTo>
                    <a:lnTo>
                      <a:pt x="39" y="24"/>
                    </a:lnTo>
                    <a:lnTo>
                      <a:pt x="37" y="27"/>
                    </a:lnTo>
                    <a:lnTo>
                      <a:pt x="22" y="31"/>
                    </a:lnTo>
                    <a:lnTo>
                      <a:pt x="7" y="30"/>
                    </a:lnTo>
                    <a:lnTo>
                      <a:pt x="4" y="26"/>
                    </a:lnTo>
                    <a:lnTo>
                      <a:pt x="0" y="18"/>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86" name="Freeform 80"/>
              <p:cNvSpPr>
                <a:spLocks noChangeAspect="1"/>
              </p:cNvSpPr>
              <p:nvPr/>
            </p:nvSpPr>
            <p:spPr bwMode="gray">
              <a:xfrm>
                <a:off x="3853" y="2380"/>
                <a:ext cx="51" cy="46"/>
              </a:xfrm>
              <a:custGeom>
                <a:cxnLst>
                  <a:cxn ang="0">
                    <a:pos x="190" y="0"/>
                  </a:cxn>
                  <a:cxn ang="0">
                    <a:pos x="207" y="10"/>
                  </a:cxn>
                  <a:cxn ang="0">
                    <a:pos x="224" y="26"/>
                  </a:cxn>
                  <a:cxn ang="0">
                    <a:pos x="233" y="33"/>
                  </a:cxn>
                  <a:cxn ang="0">
                    <a:pos x="240" y="51"/>
                  </a:cxn>
                  <a:cxn ang="0">
                    <a:pos x="242" y="70"/>
                  </a:cxn>
                  <a:cxn ang="0">
                    <a:pos x="246" y="86"/>
                  </a:cxn>
                  <a:cxn ang="0">
                    <a:pos x="250" y="110"/>
                  </a:cxn>
                  <a:cxn ang="0">
                    <a:pos x="254" y="142"/>
                  </a:cxn>
                  <a:cxn ang="0">
                    <a:pos x="243" y="152"/>
                  </a:cxn>
                  <a:cxn ang="0">
                    <a:pos x="238" y="185"/>
                  </a:cxn>
                  <a:cxn ang="0">
                    <a:pos x="227" y="167"/>
                  </a:cxn>
                  <a:cxn ang="0">
                    <a:pos x="221" y="142"/>
                  </a:cxn>
                  <a:cxn ang="0">
                    <a:pos x="212" y="131"/>
                  </a:cxn>
                  <a:cxn ang="0">
                    <a:pos x="192" y="158"/>
                  </a:cxn>
                  <a:cxn ang="0">
                    <a:pos x="197" y="179"/>
                  </a:cxn>
                  <a:cxn ang="0">
                    <a:pos x="206" y="201"/>
                  </a:cxn>
                  <a:cxn ang="0">
                    <a:pos x="194" y="227"/>
                  </a:cxn>
                  <a:cxn ang="0">
                    <a:pos x="184" y="211"/>
                  </a:cxn>
                  <a:cxn ang="0">
                    <a:pos x="174" y="211"/>
                  </a:cxn>
                  <a:cxn ang="0">
                    <a:pos x="156" y="210"/>
                  </a:cxn>
                  <a:cxn ang="0">
                    <a:pos x="125" y="189"/>
                  </a:cxn>
                  <a:cxn ang="0">
                    <a:pos x="119" y="171"/>
                  </a:cxn>
                  <a:cxn ang="0">
                    <a:pos x="113" y="150"/>
                  </a:cxn>
                  <a:cxn ang="0">
                    <a:pos x="125" y="126"/>
                  </a:cxn>
                  <a:cxn ang="0">
                    <a:pos x="105" y="108"/>
                  </a:cxn>
                  <a:cxn ang="0">
                    <a:pos x="89" y="104"/>
                  </a:cxn>
                  <a:cxn ang="0">
                    <a:pos x="81" y="125"/>
                  </a:cxn>
                  <a:cxn ang="0">
                    <a:pos x="68" y="121"/>
                  </a:cxn>
                  <a:cxn ang="0">
                    <a:pos x="55" y="126"/>
                  </a:cxn>
                  <a:cxn ang="0">
                    <a:pos x="50" y="123"/>
                  </a:cxn>
                  <a:cxn ang="0">
                    <a:pos x="39" y="112"/>
                  </a:cxn>
                  <a:cxn ang="0">
                    <a:pos x="16" y="153"/>
                  </a:cxn>
                  <a:cxn ang="0">
                    <a:pos x="3" y="155"/>
                  </a:cxn>
                  <a:cxn ang="0">
                    <a:pos x="7" y="121"/>
                  </a:cxn>
                  <a:cxn ang="0">
                    <a:pos x="22" y="93"/>
                  </a:cxn>
                  <a:cxn ang="0">
                    <a:pos x="56" y="76"/>
                  </a:cxn>
                  <a:cxn ang="0">
                    <a:pos x="73" y="64"/>
                  </a:cxn>
                  <a:cxn ang="0">
                    <a:pos x="99" y="64"/>
                  </a:cxn>
                  <a:cxn ang="0">
                    <a:pos x="98" y="94"/>
                  </a:cxn>
                  <a:cxn ang="0">
                    <a:pos x="127" y="69"/>
                  </a:cxn>
                  <a:cxn ang="0">
                    <a:pos x="146" y="66"/>
                  </a:cxn>
                  <a:cxn ang="0">
                    <a:pos x="153" y="49"/>
                  </a:cxn>
                  <a:cxn ang="0">
                    <a:pos x="169" y="46"/>
                  </a:cxn>
                  <a:cxn ang="0">
                    <a:pos x="189" y="43"/>
                  </a:cxn>
                  <a:cxn ang="0">
                    <a:pos x="194" y="26"/>
                  </a:cxn>
                  <a:cxn ang="0">
                    <a:pos x="191" y="1"/>
                  </a:cxn>
                </a:cxnLst>
                <a:rect b="b" l="0" r="r" t="0"/>
                <a:pathLst>
                  <a:path h="226" w="254">
                    <a:moveTo>
                      <a:pt x="191" y="1"/>
                    </a:moveTo>
                    <a:lnTo>
                      <a:pt x="190" y="0"/>
                    </a:lnTo>
                    <a:lnTo>
                      <a:pt x="200" y="0"/>
                    </a:lnTo>
                    <a:lnTo>
                      <a:pt x="207" y="10"/>
                    </a:lnTo>
                    <a:lnTo>
                      <a:pt x="215" y="13"/>
                    </a:lnTo>
                    <a:lnTo>
                      <a:pt x="224" y="26"/>
                    </a:lnTo>
                    <a:lnTo>
                      <a:pt x="229" y="26"/>
                    </a:lnTo>
                    <a:lnTo>
                      <a:pt x="233" y="33"/>
                    </a:lnTo>
                    <a:lnTo>
                      <a:pt x="240" y="46"/>
                    </a:lnTo>
                    <a:lnTo>
                      <a:pt x="240" y="51"/>
                    </a:lnTo>
                    <a:lnTo>
                      <a:pt x="231" y="64"/>
                    </a:lnTo>
                    <a:lnTo>
                      <a:pt x="242" y="70"/>
                    </a:lnTo>
                    <a:lnTo>
                      <a:pt x="242" y="81"/>
                    </a:lnTo>
                    <a:lnTo>
                      <a:pt x="246" y="86"/>
                    </a:lnTo>
                    <a:lnTo>
                      <a:pt x="248" y="104"/>
                    </a:lnTo>
                    <a:lnTo>
                      <a:pt x="250" y="110"/>
                    </a:lnTo>
                    <a:lnTo>
                      <a:pt x="254" y="124"/>
                    </a:lnTo>
                    <a:lnTo>
                      <a:pt x="254" y="142"/>
                    </a:lnTo>
                    <a:lnTo>
                      <a:pt x="249" y="150"/>
                    </a:lnTo>
                    <a:lnTo>
                      <a:pt x="243" y="152"/>
                    </a:lnTo>
                    <a:lnTo>
                      <a:pt x="238" y="161"/>
                    </a:lnTo>
                    <a:lnTo>
                      <a:pt x="238" y="185"/>
                    </a:lnTo>
                    <a:lnTo>
                      <a:pt x="231" y="179"/>
                    </a:lnTo>
                    <a:lnTo>
                      <a:pt x="227" y="167"/>
                    </a:lnTo>
                    <a:lnTo>
                      <a:pt x="227" y="151"/>
                    </a:lnTo>
                    <a:lnTo>
                      <a:pt x="221" y="142"/>
                    </a:lnTo>
                    <a:lnTo>
                      <a:pt x="217" y="134"/>
                    </a:lnTo>
                    <a:lnTo>
                      <a:pt x="212" y="131"/>
                    </a:lnTo>
                    <a:lnTo>
                      <a:pt x="207" y="135"/>
                    </a:lnTo>
                    <a:lnTo>
                      <a:pt x="192" y="158"/>
                    </a:lnTo>
                    <a:lnTo>
                      <a:pt x="191" y="172"/>
                    </a:lnTo>
                    <a:lnTo>
                      <a:pt x="197" y="179"/>
                    </a:lnTo>
                    <a:lnTo>
                      <a:pt x="202" y="189"/>
                    </a:lnTo>
                    <a:lnTo>
                      <a:pt x="206" y="201"/>
                    </a:lnTo>
                    <a:lnTo>
                      <a:pt x="206" y="207"/>
                    </a:lnTo>
                    <a:lnTo>
                      <a:pt x="194" y="227"/>
                    </a:lnTo>
                    <a:lnTo>
                      <a:pt x="186" y="223"/>
                    </a:lnTo>
                    <a:lnTo>
                      <a:pt x="184" y="211"/>
                    </a:lnTo>
                    <a:lnTo>
                      <a:pt x="183" y="205"/>
                    </a:lnTo>
                    <a:lnTo>
                      <a:pt x="174" y="211"/>
                    </a:lnTo>
                    <a:lnTo>
                      <a:pt x="164" y="212"/>
                    </a:lnTo>
                    <a:lnTo>
                      <a:pt x="156" y="210"/>
                    </a:lnTo>
                    <a:lnTo>
                      <a:pt x="133" y="199"/>
                    </a:lnTo>
                    <a:lnTo>
                      <a:pt x="125" y="189"/>
                    </a:lnTo>
                    <a:lnTo>
                      <a:pt x="120" y="182"/>
                    </a:lnTo>
                    <a:lnTo>
                      <a:pt x="119" y="171"/>
                    </a:lnTo>
                    <a:lnTo>
                      <a:pt x="116" y="162"/>
                    </a:lnTo>
                    <a:lnTo>
                      <a:pt x="113" y="150"/>
                    </a:lnTo>
                    <a:lnTo>
                      <a:pt x="125" y="134"/>
                    </a:lnTo>
                    <a:lnTo>
                      <a:pt x="125" y="126"/>
                    </a:lnTo>
                    <a:lnTo>
                      <a:pt x="116" y="116"/>
                    </a:lnTo>
                    <a:lnTo>
                      <a:pt x="105" y="108"/>
                    </a:lnTo>
                    <a:lnTo>
                      <a:pt x="97" y="104"/>
                    </a:lnTo>
                    <a:lnTo>
                      <a:pt x="89" y="104"/>
                    </a:lnTo>
                    <a:lnTo>
                      <a:pt x="81" y="119"/>
                    </a:lnTo>
                    <a:lnTo>
                      <a:pt x="81" y="125"/>
                    </a:lnTo>
                    <a:lnTo>
                      <a:pt x="73" y="121"/>
                    </a:lnTo>
                    <a:lnTo>
                      <a:pt x="68" y="121"/>
                    </a:lnTo>
                    <a:lnTo>
                      <a:pt x="68" y="114"/>
                    </a:lnTo>
                    <a:lnTo>
                      <a:pt x="55" y="126"/>
                    </a:lnTo>
                    <a:lnTo>
                      <a:pt x="54" y="132"/>
                    </a:lnTo>
                    <a:lnTo>
                      <a:pt x="50" y="123"/>
                    </a:lnTo>
                    <a:lnTo>
                      <a:pt x="47" y="112"/>
                    </a:lnTo>
                    <a:lnTo>
                      <a:pt x="39" y="112"/>
                    </a:lnTo>
                    <a:lnTo>
                      <a:pt x="28" y="124"/>
                    </a:lnTo>
                    <a:lnTo>
                      <a:pt x="16" y="153"/>
                    </a:lnTo>
                    <a:lnTo>
                      <a:pt x="9" y="156"/>
                    </a:lnTo>
                    <a:lnTo>
                      <a:pt x="3" y="155"/>
                    </a:lnTo>
                    <a:lnTo>
                      <a:pt x="0" y="144"/>
                    </a:lnTo>
                    <a:lnTo>
                      <a:pt x="7" y="121"/>
                    </a:lnTo>
                    <a:lnTo>
                      <a:pt x="12" y="104"/>
                    </a:lnTo>
                    <a:lnTo>
                      <a:pt x="22" y="93"/>
                    </a:lnTo>
                    <a:lnTo>
                      <a:pt x="52" y="85"/>
                    </a:lnTo>
                    <a:lnTo>
                      <a:pt x="56" y="76"/>
                    </a:lnTo>
                    <a:lnTo>
                      <a:pt x="63" y="69"/>
                    </a:lnTo>
                    <a:lnTo>
                      <a:pt x="73" y="64"/>
                    </a:lnTo>
                    <a:lnTo>
                      <a:pt x="79" y="56"/>
                    </a:lnTo>
                    <a:lnTo>
                      <a:pt x="99" y="64"/>
                    </a:lnTo>
                    <a:lnTo>
                      <a:pt x="104" y="76"/>
                    </a:lnTo>
                    <a:lnTo>
                      <a:pt x="98" y="94"/>
                    </a:lnTo>
                    <a:lnTo>
                      <a:pt x="120" y="85"/>
                    </a:lnTo>
                    <a:lnTo>
                      <a:pt x="127" y="69"/>
                    </a:lnTo>
                    <a:lnTo>
                      <a:pt x="138" y="64"/>
                    </a:lnTo>
                    <a:lnTo>
                      <a:pt x="146" y="66"/>
                    </a:lnTo>
                    <a:lnTo>
                      <a:pt x="151" y="60"/>
                    </a:lnTo>
                    <a:lnTo>
                      <a:pt x="153" y="49"/>
                    </a:lnTo>
                    <a:lnTo>
                      <a:pt x="158" y="43"/>
                    </a:lnTo>
                    <a:lnTo>
                      <a:pt x="169" y="46"/>
                    </a:lnTo>
                    <a:lnTo>
                      <a:pt x="181" y="40"/>
                    </a:lnTo>
                    <a:lnTo>
                      <a:pt x="189" y="43"/>
                    </a:lnTo>
                    <a:lnTo>
                      <a:pt x="192" y="39"/>
                    </a:lnTo>
                    <a:lnTo>
                      <a:pt x="194" y="26"/>
                    </a:lnTo>
                    <a:lnTo>
                      <a:pt x="191" y="7"/>
                    </a:lnTo>
                    <a:lnTo>
                      <a:pt x="191" y="1"/>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grpSp>
        <p:sp>
          <p:nvSpPr>
            <p:cNvPr id="51" name="Freeform 81"/>
            <p:cNvSpPr>
              <a:spLocks noChangeAspect="1"/>
            </p:cNvSpPr>
            <p:nvPr/>
          </p:nvSpPr>
          <p:spPr bwMode="gray">
            <a:xfrm>
              <a:off x="6744492" y="3603972"/>
              <a:ext cx="23813" cy="19050"/>
            </a:xfrm>
            <a:custGeom>
              <a:cxnLst>
                <a:cxn ang="0">
                  <a:pos x="67" y="9"/>
                </a:cxn>
                <a:cxn ang="0">
                  <a:pos x="72" y="14"/>
                </a:cxn>
                <a:cxn ang="0">
                  <a:pos x="76" y="21"/>
                </a:cxn>
                <a:cxn ang="0">
                  <a:pos x="77" y="26"/>
                </a:cxn>
                <a:cxn ang="0">
                  <a:pos x="77" y="32"/>
                </a:cxn>
                <a:cxn ang="0">
                  <a:pos x="76" y="37"/>
                </a:cxn>
                <a:cxn ang="0">
                  <a:pos x="70" y="37"/>
                </a:cxn>
                <a:cxn ang="0">
                  <a:pos x="65" y="35"/>
                </a:cxn>
                <a:cxn ang="0">
                  <a:pos x="61" y="27"/>
                </a:cxn>
                <a:cxn ang="0">
                  <a:pos x="59" y="20"/>
                </a:cxn>
                <a:cxn ang="0">
                  <a:pos x="56" y="16"/>
                </a:cxn>
                <a:cxn ang="0">
                  <a:pos x="51" y="16"/>
                </a:cxn>
                <a:cxn ang="0">
                  <a:pos x="46" y="19"/>
                </a:cxn>
                <a:cxn ang="0">
                  <a:pos x="43" y="24"/>
                </a:cxn>
                <a:cxn ang="0">
                  <a:pos x="41" y="48"/>
                </a:cxn>
                <a:cxn ang="0">
                  <a:pos x="39" y="56"/>
                </a:cxn>
                <a:cxn ang="0">
                  <a:pos x="34" y="58"/>
                </a:cxn>
                <a:cxn ang="0">
                  <a:pos x="29" y="57"/>
                </a:cxn>
                <a:cxn ang="0">
                  <a:pos x="26" y="53"/>
                </a:cxn>
                <a:cxn ang="0">
                  <a:pos x="21" y="48"/>
                </a:cxn>
                <a:cxn ang="0">
                  <a:pos x="17" y="42"/>
                </a:cxn>
                <a:cxn ang="0">
                  <a:pos x="7" y="31"/>
                </a:cxn>
                <a:cxn ang="0">
                  <a:pos x="3" y="29"/>
                </a:cxn>
                <a:cxn ang="0">
                  <a:pos x="0" y="27"/>
                </a:cxn>
                <a:cxn ang="0">
                  <a:pos x="2" y="25"/>
                </a:cxn>
                <a:cxn ang="0">
                  <a:pos x="11" y="22"/>
                </a:cxn>
                <a:cxn ang="0">
                  <a:pos x="26" y="21"/>
                </a:cxn>
                <a:cxn ang="0">
                  <a:pos x="33" y="16"/>
                </a:cxn>
                <a:cxn ang="0">
                  <a:pos x="53" y="0"/>
                </a:cxn>
                <a:cxn ang="0">
                  <a:pos x="55" y="8"/>
                </a:cxn>
                <a:cxn ang="0">
                  <a:pos x="67" y="9"/>
                </a:cxn>
              </a:cxnLst>
              <a:rect b="b" l="0" r="r" t="0"/>
              <a:pathLst>
                <a:path h="57" w="77">
                  <a:moveTo>
                    <a:pt x="67" y="9"/>
                  </a:moveTo>
                  <a:lnTo>
                    <a:pt x="72" y="14"/>
                  </a:lnTo>
                  <a:lnTo>
                    <a:pt x="76" y="21"/>
                  </a:lnTo>
                  <a:lnTo>
                    <a:pt x="77" y="26"/>
                  </a:lnTo>
                  <a:lnTo>
                    <a:pt x="77" y="32"/>
                  </a:lnTo>
                  <a:lnTo>
                    <a:pt x="76" y="37"/>
                  </a:lnTo>
                  <a:lnTo>
                    <a:pt x="70" y="37"/>
                  </a:lnTo>
                  <a:lnTo>
                    <a:pt x="65" y="35"/>
                  </a:lnTo>
                  <a:lnTo>
                    <a:pt x="61" y="27"/>
                  </a:lnTo>
                  <a:lnTo>
                    <a:pt x="59" y="20"/>
                  </a:lnTo>
                  <a:lnTo>
                    <a:pt x="56" y="16"/>
                  </a:lnTo>
                  <a:lnTo>
                    <a:pt x="51" y="16"/>
                  </a:lnTo>
                  <a:lnTo>
                    <a:pt x="46" y="19"/>
                  </a:lnTo>
                  <a:lnTo>
                    <a:pt x="43" y="24"/>
                  </a:lnTo>
                  <a:lnTo>
                    <a:pt x="41" y="48"/>
                  </a:lnTo>
                  <a:lnTo>
                    <a:pt x="39" y="56"/>
                  </a:lnTo>
                  <a:lnTo>
                    <a:pt x="34" y="58"/>
                  </a:lnTo>
                  <a:lnTo>
                    <a:pt x="29" y="57"/>
                  </a:lnTo>
                  <a:lnTo>
                    <a:pt x="26" y="53"/>
                  </a:lnTo>
                  <a:lnTo>
                    <a:pt x="21" y="48"/>
                  </a:lnTo>
                  <a:lnTo>
                    <a:pt x="17" y="42"/>
                  </a:lnTo>
                  <a:lnTo>
                    <a:pt x="7" y="31"/>
                  </a:lnTo>
                  <a:lnTo>
                    <a:pt x="3" y="29"/>
                  </a:lnTo>
                  <a:lnTo>
                    <a:pt x="0" y="27"/>
                  </a:lnTo>
                  <a:lnTo>
                    <a:pt x="2" y="25"/>
                  </a:lnTo>
                  <a:lnTo>
                    <a:pt x="11" y="22"/>
                  </a:lnTo>
                  <a:lnTo>
                    <a:pt x="26" y="21"/>
                  </a:lnTo>
                  <a:lnTo>
                    <a:pt x="33" y="16"/>
                  </a:lnTo>
                  <a:lnTo>
                    <a:pt x="53" y="0"/>
                  </a:lnTo>
                  <a:lnTo>
                    <a:pt x="55" y="8"/>
                  </a:lnTo>
                  <a:lnTo>
                    <a:pt x="67" y="9"/>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52" name="Freeform 82"/>
            <p:cNvSpPr>
              <a:spLocks noChangeAspect="1"/>
            </p:cNvSpPr>
            <p:nvPr/>
          </p:nvSpPr>
          <p:spPr bwMode="gray">
            <a:xfrm>
              <a:off x="6781005" y="3748434"/>
              <a:ext cx="4763" cy="14288"/>
            </a:xfrm>
            <a:custGeom>
              <a:cxnLst>
                <a:cxn ang="0">
                  <a:pos x="8" y="1"/>
                </a:cxn>
                <a:cxn ang="0">
                  <a:pos x="9" y="0"/>
                </a:cxn>
                <a:cxn ang="0">
                  <a:pos x="11" y="10"/>
                </a:cxn>
                <a:cxn ang="0">
                  <a:pos x="13" y="26"/>
                </a:cxn>
                <a:cxn ang="0">
                  <a:pos x="15" y="33"/>
                </a:cxn>
                <a:cxn ang="0">
                  <a:pos x="9" y="41"/>
                </a:cxn>
                <a:cxn ang="0">
                  <a:pos x="4" y="42"/>
                </a:cxn>
                <a:cxn ang="0">
                  <a:pos x="0" y="27"/>
                </a:cxn>
                <a:cxn ang="0">
                  <a:pos x="0" y="13"/>
                </a:cxn>
                <a:cxn ang="0">
                  <a:pos x="3" y="4"/>
                </a:cxn>
                <a:cxn ang="0">
                  <a:pos x="8" y="0"/>
                </a:cxn>
                <a:cxn ang="0">
                  <a:pos x="8" y="1"/>
                </a:cxn>
              </a:cxnLst>
              <a:rect b="b" l="0" r="r" t="0"/>
              <a:pathLst>
                <a:path h="42" w="15">
                  <a:moveTo>
                    <a:pt x="8" y="1"/>
                  </a:moveTo>
                  <a:lnTo>
                    <a:pt x="9" y="0"/>
                  </a:lnTo>
                  <a:lnTo>
                    <a:pt x="11" y="10"/>
                  </a:lnTo>
                  <a:lnTo>
                    <a:pt x="13" y="26"/>
                  </a:lnTo>
                  <a:lnTo>
                    <a:pt x="15" y="33"/>
                  </a:lnTo>
                  <a:lnTo>
                    <a:pt x="9" y="41"/>
                  </a:lnTo>
                  <a:lnTo>
                    <a:pt x="4" y="42"/>
                  </a:lnTo>
                  <a:lnTo>
                    <a:pt x="0" y="27"/>
                  </a:lnTo>
                  <a:lnTo>
                    <a:pt x="0" y="13"/>
                  </a:lnTo>
                  <a:lnTo>
                    <a:pt x="3" y="4"/>
                  </a:lnTo>
                  <a:lnTo>
                    <a:pt x="8" y="0"/>
                  </a:lnTo>
                  <a:lnTo>
                    <a:pt x="8" y="1"/>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53" name="Freeform 83"/>
            <p:cNvSpPr>
              <a:spLocks noChangeAspect="1"/>
            </p:cNvSpPr>
            <p:nvPr/>
          </p:nvSpPr>
          <p:spPr bwMode="gray">
            <a:xfrm>
              <a:off x="6931817" y="3837334"/>
              <a:ext cx="42863" cy="19050"/>
            </a:xfrm>
            <a:custGeom>
              <a:cxnLst>
                <a:cxn ang="0">
                  <a:pos x="0" y="39"/>
                </a:cxn>
                <a:cxn ang="0">
                  <a:pos x="2" y="38"/>
                </a:cxn>
                <a:cxn ang="0">
                  <a:pos x="11" y="29"/>
                </a:cxn>
                <a:cxn ang="0">
                  <a:pos x="18" y="17"/>
                </a:cxn>
                <a:cxn ang="0">
                  <a:pos x="27" y="16"/>
                </a:cxn>
                <a:cxn ang="0">
                  <a:pos x="55" y="11"/>
                </a:cxn>
                <a:cxn ang="0">
                  <a:pos x="61" y="7"/>
                </a:cxn>
                <a:cxn ang="0">
                  <a:pos x="71" y="10"/>
                </a:cxn>
                <a:cxn ang="0">
                  <a:pos x="98" y="7"/>
                </a:cxn>
                <a:cxn ang="0">
                  <a:pos x="109" y="3"/>
                </a:cxn>
                <a:cxn ang="0">
                  <a:pos x="118" y="2"/>
                </a:cxn>
                <a:cxn ang="0">
                  <a:pos x="124" y="0"/>
                </a:cxn>
                <a:cxn ang="0">
                  <a:pos x="132" y="2"/>
                </a:cxn>
                <a:cxn ang="0">
                  <a:pos x="133" y="6"/>
                </a:cxn>
                <a:cxn ang="0">
                  <a:pos x="129" y="19"/>
                </a:cxn>
                <a:cxn ang="0">
                  <a:pos x="113" y="23"/>
                </a:cxn>
                <a:cxn ang="0">
                  <a:pos x="88" y="37"/>
                </a:cxn>
                <a:cxn ang="0">
                  <a:pos x="73" y="40"/>
                </a:cxn>
                <a:cxn ang="0">
                  <a:pos x="61" y="46"/>
                </a:cxn>
                <a:cxn ang="0">
                  <a:pos x="39" y="51"/>
                </a:cxn>
                <a:cxn ang="0">
                  <a:pos x="23" y="61"/>
                </a:cxn>
                <a:cxn ang="0">
                  <a:pos x="18" y="59"/>
                </a:cxn>
                <a:cxn ang="0">
                  <a:pos x="0" y="39"/>
                </a:cxn>
              </a:cxnLst>
              <a:rect b="b" l="0" r="r" t="0"/>
              <a:pathLst>
                <a:path h="61" w="133">
                  <a:moveTo>
                    <a:pt x="0" y="39"/>
                  </a:moveTo>
                  <a:lnTo>
                    <a:pt x="2" y="38"/>
                  </a:lnTo>
                  <a:lnTo>
                    <a:pt x="11" y="29"/>
                  </a:lnTo>
                  <a:lnTo>
                    <a:pt x="18" y="17"/>
                  </a:lnTo>
                  <a:lnTo>
                    <a:pt x="27" y="16"/>
                  </a:lnTo>
                  <a:lnTo>
                    <a:pt x="55" y="11"/>
                  </a:lnTo>
                  <a:lnTo>
                    <a:pt x="61" y="7"/>
                  </a:lnTo>
                  <a:lnTo>
                    <a:pt x="71" y="10"/>
                  </a:lnTo>
                  <a:lnTo>
                    <a:pt x="98" y="7"/>
                  </a:lnTo>
                  <a:lnTo>
                    <a:pt x="109" y="3"/>
                  </a:lnTo>
                  <a:lnTo>
                    <a:pt x="118" y="2"/>
                  </a:lnTo>
                  <a:lnTo>
                    <a:pt x="124" y="0"/>
                  </a:lnTo>
                  <a:lnTo>
                    <a:pt x="132" y="2"/>
                  </a:lnTo>
                  <a:lnTo>
                    <a:pt x="133" y="6"/>
                  </a:lnTo>
                  <a:lnTo>
                    <a:pt x="129" y="19"/>
                  </a:lnTo>
                  <a:lnTo>
                    <a:pt x="113" y="23"/>
                  </a:lnTo>
                  <a:lnTo>
                    <a:pt x="88" y="37"/>
                  </a:lnTo>
                  <a:lnTo>
                    <a:pt x="73" y="40"/>
                  </a:lnTo>
                  <a:lnTo>
                    <a:pt x="61" y="46"/>
                  </a:lnTo>
                  <a:lnTo>
                    <a:pt x="39" y="51"/>
                  </a:lnTo>
                  <a:lnTo>
                    <a:pt x="23" y="61"/>
                  </a:lnTo>
                  <a:lnTo>
                    <a:pt x="18" y="59"/>
                  </a:lnTo>
                  <a:lnTo>
                    <a:pt x="0" y="39"/>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54" name="Freeform 84"/>
            <p:cNvSpPr>
              <a:spLocks noChangeAspect="1"/>
            </p:cNvSpPr>
            <p:nvPr/>
          </p:nvSpPr>
          <p:spPr bwMode="gray">
            <a:xfrm>
              <a:off x="6911180" y="3850034"/>
              <a:ext cx="26988" cy="22225"/>
            </a:xfrm>
            <a:custGeom>
              <a:cxnLst>
                <a:cxn ang="0">
                  <a:pos x="85" y="20"/>
                </a:cxn>
                <a:cxn ang="0">
                  <a:pos x="85" y="22"/>
                </a:cxn>
                <a:cxn ang="0">
                  <a:pos x="80" y="35"/>
                </a:cxn>
                <a:cxn ang="0">
                  <a:pos x="69" y="46"/>
                </a:cxn>
                <a:cxn ang="0">
                  <a:pos x="63" y="54"/>
                </a:cxn>
                <a:cxn ang="0">
                  <a:pos x="54" y="58"/>
                </a:cxn>
                <a:cxn ang="0">
                  <a:pos x="49" y="60"/>
                </a:cxn>
                <a:cxn ang="0">
                  <a:pos x="40" y="63"/>
                </a:cxn>
                <a:cxn ang="0">
                  <a:pos x="31" y="68"/>
                </a:cxn>
                <a:cxn ang="0">
                  <a:pos x="21" y="70"/>
                </a:cxn>
                <a:cxn ang="0">
                  <a:pos x="15" y="71"/>
                </a:cxn>
                <a:cxn ang="0">
                  <a:pos x="5" y="71"/>
                </a:cxn>
                <a:cxn ang="0">
                  <a:pos x="0" y="66"/>
                </a:cxn>
                <a:cxn ang="0">
                  <a:pos x="8" y="58"/>
                </a:cxn>
                <a:cxn ang="0">
                  <a:pos x="9" y="52"/>
                </a:cxn>
                <a:cxn ang="0">
                  <a:pos x="6" y="46"/>
                </a:cxn>
                <a:cxn ang="0">
                  <a:pos x="8" y="31"/>
                </a:cxn>
                <a:cxn ang="0">
                  <a:pos x="15" y="23"/>
                </a:cxn>
                <a:cxn ang="0">
                  <a:pos x="22" y="17"/>
                </a:cxn>
                <a:cxn ang="0">
                  <a:pos x="32" y="15"/>
                </a:cxn>
                <a:cxn ang="0">
                  <a:pos x="41" y="9"/>
                </a:cxn>
                <a:cxn ang="0">
                  <a:pos x="48" y="6"/>
                </a:cxn>
                <a:cxn ang="0">
                  <a:pos x="53" y="4"/>
                </a:cxn>
                <a:cxn ang="0">
                  <a:pos x="62" y="3"/>
                </a:cxn>
                <a:cxn ang="0">
                  <a:pos x="67" y="0"/>
                </a:cxn>
                <a:cxn ang="0">
                  <a:pos x="85" y="20"/>
                </a:cxn>
              </a:cxnLst>
              <a:rect b="b" l="0" r="r" t="0"/>
              <a:pathLst>
                <a:path h="71" w="85">
                  <a:moveTo>
                    <a:pt x="85" y="20"/>
                  </a:moveTo>
                  <a:lnTo>
                    <a:pt x="85" y="22"/>
                  </a:lnTo>
                  <a:lnTo>
                    <a:pt x="80" y="35"/>
                  </a:lnTo>
                  <a:lnTo>
                    <a:pt x="69" y="46"/>
                  </a:lnTo>
                  <a:lnTo>
                    <a:pt x="63" y="54"/>
                  </a:lnTo>
                  <a:lnTo>
                    <a:pt x="54" y="58"/>
                  </a:lnTo>
                  <a:lnTo>
                    <a:pt x="49" y="60"/>
                  </a:lnTo>
                  <a:lnTo>
                    <a:pt x="40" y="63"/>
                  </a:lnTo>
                  <a:lnTo>
                    <a:pt x="31" y="68"/>
                  </a:lnTo>
                  <a:lnTo>
                    <a:pt x="21" y="70"/>
                  </a:lnTo>
                  <a:lnTo>
                    <a:pt x="15" y="71"/>
                  </a:lnTo>
                  <a:lnTo>
                    <a:pt x="5" y="71"/>
                  </a:lnTo>
                  <a:lnTo>
                    <a:pt x="0" y="66"/>
                  </a:lnTo>
                  <a:lnTo>
                    <a:pt x="8" y="58"/>
                  </a:lnTo>
                  <a:lnTo>
                    <a:pt x="9" y="52"/>
                  </a:lnTo>
                  <a:lnTo>
                    <a:pt x="6" y="46"/>
                  </a:lnTo>
                  <a:lnTo>
                    <a:pt x="8" y="31"/>
                  </a:lnTo>
                  <a:lnTo>
                    <a:pt x="15" y="23"/>
                  </a:lnTo>
                  <a:lnTo>
                    <a:pt x="22" y="17"/>
                  </a:lnTo>
                  <a:lnTo>
                    <a:pt x="32" y="15"/>
                  </a:lnTo>
                  <a:lnTo>
                    <a:pt x="41" y="9"/>
                  </a:lnTo>
                  <a:lnTo>
                    <a:pt x="48" y="6"/>
                  </a:lnTo>
                  <a:lnTo>
                    <a:pt x="53" y="4"/>
                  </a:lnTo>
                  <a:lnTo>
                    <a:pt x="62" y="3"/>
                  </a:lnTo>
                  <a:lnTo>
                    <a:pt x="67" y="0"/>
                  </a:lnTo>
                  <a:lnTo>
                    <a:pt x="85" y="2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55" name="Freeform 85"/>
            <p:cNvSpPr>
              <a:spLocks noChangeAspect="1"/>
            </p:cNvSpPr>
            <p:nvPr/>
          </p:nvSpPr>
          <p:spPr bwMode="gray">
            <a:xfrm>
              <a:off x="6987380" y="3740497"/>
              <a:ext cx="50800" cy="19050"/>
            </a:xfrm>
            <a:custGeom>
              <a:cxnLst>
                <a:cxn ang="0">
                  <a:pos x="3" y="38"/>
                </a:cxn>
                <a:cxn ang="0">
                  <a:pos x="1" y="37"/>
                </a:cxn>
                <a:cxn ang="0">
                  <a:pos x="0" y="24"/>
                </a:cxn>
                <a:cxn ang="0">
                  <a:pos x="2" y="18"/>
                </a:cxn>
                <a:cxn ang="0">
                  <a:pos x="7" y="14"/>
                </a:cxn>
                <a:cxn ang="0">
                  <a:pos x="12" y="8"/>
                </a:cxn>
                <a:cxn ang="0">
                  <a:pos x="17" y="3"/>
                </a:cxn>
                <a:cxn ang="0">
                  <a:pos x="43" y="5"/>
                </a:cxn>
                <a:cxn ang="0">
                  <a:pos x="54" y="4"/>
                </a:cxn>
                <a:cxn ang="0">
                  <a:pos x="63" y="2"/>
                </a:cxn>
                <a:cxn ang="0">
                  <a:pos x="70" y="5"/>
                </a:cxn>
                <a:cxn ang="0">
                  <a:pos x="88" y="0"/>
                </a:cxn>
                <a:cxn ang="0">
                  <a:pos x="99" y="4"/>
                </a:cxn>
                <a:cxn ang="0">
                  <a:pos x="108" y="11"/>
                </a:cxn>
                <a:cxn ang="0">
                  <a:pos x="116" y="13"/>
                </a:cxn>
                <a:cxn ang="0">
                  <a:pos x="125" y="13"/>
                </a:cxn>
                <a:cxn ang="0">
                  <a:pos x="132" y="10"/>
                </a:cxn>
                <a:cxn ang="0">
                  <a:pos x="142" y="14"/>
                </a:cxn>
                <a:cxn ang="0">
                  <a:pos x="148" y="30"/>
                </a:cxn>
                <a:cxn ang="0">
                  <a:pos x="152" y="35"/>
                </a:cxn>
                <a:cxn ang="0">
                  <a:pos x="160" y="37"/>
                </a:cxn>
                <a:cxn ang="0">
                  <a:pos x="162" y="50"/>
                </a:cxn>
                <a:cxn ang="0">
                  <a:pos x="157" y="59"/>
                </a:cxn>
                <a:cxn ang="0">
                  <a:pos x="149" y="54"/>
                </a:cxn>
                <a:cxn ang="0">
                  <a:pos x="108" y="32"/>
                </a:cxn>
                <a:cxn ang="0">
                  <a:pos x="98" y="30"/>
                </a:cxn>
                <a:cxn ang="0">
                  <a:pos x="88" y="30"/>
                </a:cxn>
                <a:cxn ang="0">
                  <a:pos x="88" y="35"/>
                </a:cxn>
                <a:cxn ang="0">
                  <a:pos x="83" y="36"/>
                </a:cxn>
                <a:cxn ang="0">
                  <a:pos x="72" y="35"/>
                </a:cxn>
                <a:cxn ang="0">
                  <a:pos x="62" y="34"/>
                </a:cxn>
                <a:cxn ang="0">
                  <a:pos x="54" y="26"/>
                </a:cxn>
                <a:cxn ang="0">
                  <a:pos x="45" y="30"/>
                </a:cxn>
                <a:cxn ang="0">
                  <a:pos x="41" y="35"/>
                </a:cxn>
                <a:cxn ang="0">
                  <a:pos x="34" y="37"/>
                </a:cxn>
                <a:cxn ang="0">
                  <a:pos x="24" y="32"/>
                </a:cxn>
                <a:cxn ang="0">
                  <a:pos x="13" y="21"/>
                </a:cxn>
                <a:cxn ang="0">
                  <a:pos x="11" y="24"/>
                </a:cxn>
                <a:cxn ang="0">
                  <a:pos x="3" y="38"/>
                </a:cxn>
              </a:cxnLst>
              <a:rect b="b" l="0" r="r" t="0"/>
              <a:pathLst>
                <a:path h="59" w="162">
                  <a:moveTo>
                    <a:pt x="3" y="38"/>
                  </a:moveTo>
                  <a:lnTo>
                    <a:pt x="1" y="37"/>
                  </a:lnTo>
                  <a:lnTo>
                    <a:pt x="0" y="24"/>
                  </a:lnTo>
                  <a:lnTo>
                    <a:pt x="2" y="18"/>
                  </a:lnTo>
                  <a:lnTo>
                    <a:pt x="7" y="14"/>
                  </a:lnTo>
                  <a:lnTo>
                    <a:pt x="12" y="8"/>
                  </a:lnTo>
                  <a:lnTo>
                    <a:pt x="17" y="3"/>
                  </a:lnTo>
                  <a:lnTo>
                    <a:pt x="43" y="5"/>
                  </a:lnTo>
                  <a:lnTo>
                    <a:pt x="54" y="4"/>
                  </a:lnTo>
                  <a:lnTo>
                    <a:pt x="63" y="2"/>
                  </a:lnTo>
                  <a:lnTo>
                    <a:pt x="70" y="5"/>
                  </a:lnTo>
                  <a:lnTo>
                    <a:pt x="88" y="0"/>
                  </a:lnTo>
                  <a:lnTo>
                    <a:pt x="99" y="4"/>
                  </a:lnTo>
                  <a:lnTo>
                    <a:pt x="108" y="11"/>
                  </a:lnTo>
                  <a:lnTo>
                    <a:pt x="116" y="13"/>
                  </a:lnTo>
                  <a:lnTo>
                    <a:pt x="125" y="13"/>
                  </a:lnTo>
                  <a:lnTo>
                    <a:pt x="132" y="10"/>
                  </a:lnTo>
                  <a:lnTo>
                    <a:pt x="142" y="14"/>
                  </a:lnTo>
                  <a:lnTo>
                    <a:pt x="148" y="30"/>
                  </a:lnTo>
                  <a:lnTo>
                    <a:pt x="152" y="35"/>
                  </a:lnTo>
                  <a:lnTo>
                    <a:pt x="160" y="37"/>
                  </a:lnTo>
                  <a:lnTo>
                    <a:pt x="162" y="50"/>
                  </a:lnTo>
                  <a:lnTo>
                    <a:pt x="157" y="59"/>
                  </a:lnTo>
                  <a:lnTo>
                    <a:pt x="149" y="54"/>
                  </a:lnTo>
                  <a:lnTo>
                    <a:pt x="108" y="32"/>
                  </a:lnTo>
                  <a:lnTo>
                    <a:pt x="98" y="30"/>
                  </a:lnTo>
                  <a:lnTo>
                    <a:pt x="88" y="30"/>
                  </a:lnTo>
                  <a:lnTo>
                    <a:pt x="88" y="35"/>
                  </a:lnTo>
                  <a:lnTo>
                    <a:pt x="83" y="36"/>
                  </a:lnTo>
                  <a:lnTo>
                    <a:pt x="72" y="35"/>
                  </a:lnTo>
                  <a:lnTo>
                    <a:pt x="62" y="34"/>
                  </a:lnTo>
                  <a:lnTo>
                    <a:pt x="54" y="26"/>
                  </a:lnTo>
                  <a:lnTo>
                    <a:pt x="45" y="30"/>
                  </a:lnTo>
                  <a:lnTo>
                    <a:pt x="41" y="35"/>
                  </a:lnTo>
                  <a:lnTo>
                    <a:pt x="34" y="37"/>
                  </a:lnTo>
                  <a:lnTo>
                    <a:pt x="24" y="32"/>
                  </a:lnTo>
                  <a:lnTo>
                    <a:pt x="13" y="21"/>
                  </a:lnTo>
                  <a:lnTo>
                    <a:pt x="11" y="24"/>
                  </a:lnTo>
                  <a:lnTo>
                    <a:pt x="3" y="38"/>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56" name="Freeform 86"/>
            <p:cNvSpPr>
              <a:spLocks noChangeAspect="1"/>
            </p:cNvSpPr>
            <p:nvPr/>
          </p:nvSpPr>
          <p:spPr bwMode="gray">
            <a:xfrm>
              <a:off x="6830217" y="3662709"/>
              <a:ext cx="109538" cy="128588"/>
            </a:xfrm>
            <a:custGeom>
              <a:cxnLst>
                <a:cxn ang="0">
                  <a:pos x="141" y="30"/>
                </a:cxn>
                <a:cxn ang="0">
                  <a:pos x="163" y="33"/>
                </a:cxn>
                <a:cxn ang="0">
                  <a:pos x="184" y="36"/>
                </a:cxn>
                <a:cxn ang="0">
                  <a:pos x="205" y="43"/>
                </a:cxn>
                <a:cxn ang="0">
                  <a:pos x="229" y="42"/>
                </a:cxn>
                <a:cxn ang="0">
                  <a:pos x="288" y="42"/>
                </a:cxn>
                <a:cxn ang="0">
                  <a:pos x="325" y="6"/>
                </a:cxn>
                <a:cxn ang="0">
                  <a:pos x="344" y="4"/>
                </a:cxn>
                <a:cxn ang="0">
                  <a:pos x="339" y="30"/>
                </a:cxn>
                <a:cxn ang="0">
                  <a:pos x="303" y="69"/>
                </a:cxn>
                <a:cxn ang="0">
                  <a:pos x="268" y="78"/>
                </a:cxn>
                <a:cxn ang="0">
                  <a:pos x="218" y="68"/>
                </a:cxn>
                <a:cxn ang="0">
                  <a:pos x="164" y="72"/>
                </a:cxn>
                <a:cxn ang="0">
                  <a:pos x="145" y="69"/>
                </a:cxn>
                <a:cxn ang="0">
                  <a:pos x="121" y="72"/>
                </a:cxn>
                <a:cxn ang="0">
                  <a:pos x="87" y="69"/>
                </a:cxn>
                <a:cxn ang="0">
                  <a:pos x="67" y="107"/>
                </a:cxn>
                <a:cxn ang="0">
                  <a:pos x="86" y="148"/>
                </a:cxn>
                <a:cxn ang="0">
                  <a:pos x="124" y="164"/>
                </a:cxn>
                <a:cxn ang="0">
                  <a:pos x="151" y="143"/>
                </a:cxn>
                <a:cxn ang="0">
                  <a:pos x="172" y="148"/>
                </a:cxn>
                <a:cxn ang="0">
                  <a:pos x="215" y="138"/>
                </a:cxn>
                <a:cxn ang="0">
                  <a:pos x="244" y="124"/>
                </a:cxn>
                <a:cxn ang="0">
                  <a:pos x="243" y="150"/>
                </a:cxn>
                <a:cxn ang="0">
                  <a:pos x="198" y="172"/>
                </a:cxn>
                <a:cxn ang="0">
                  <a:pos x="166" y="189"/>
                </a:cxn>
                <a:cxn ang="0">
                  <a:pos x="137" y="193"/>
                </a:cxn>
                <a:cxn ang="0">
                  <a:pos x="180" y="251"/>
                </a:cxn>
                <a:cxn ang="0">
                  <a:pos x="196" y="271"/>
                </a:cxn>
                <a:cxn ang="0">
                  <a:pos x="184" y="286"/>
                </a:cxn>
                <a:cxn ang="0">
                  <a:pos x="202" y="309"/>
                </a:cxn>
                <a:cxn ang="0">
                  <a:pos x="216" y="320"/>
                </a:cxn>
                <a:cxn ang="0">
                  <a:pos x="211" y="337"/>
                </a:cxn>
                <a:cxn ang="0">
                  <a:pos x="175" y="354"/>
                </a:cxn>
                <a:cxn ang="0">
                  <a:pos x="146" y="348"/>
                </a:cxn>
                <a:cxn ang="0">
                  <a:pos x="143" y="314"/>
                </a:cxn>
                <a:cxn ang="0">
                  <a:pos x="113" y="280"/>
                </a:cxn>
                <a:cxn ang="0">
                  <a:pos x="119" y="245"/>
                </a:cxn>
                <a:cxn ang="0">
                  <a:pos x="92" y="245"/>
                </a:cxn>
                <a:cxn ang="0">
                  <a:pos x="83" y="280"/>
                </a:cxn>
                <a:cxn ang="0">
                  <a:pos x="86" y="354"/>
                </a:cxn>
                <a:cxn ang="0">
                  <a:pos x="85" y="397"/>
                </a:cxn>
                <a:cxn ang="0">
                  <a:pos x="55" y="404"/>
                </a:cxn>
                <a:cxn ang="0">
                  <a:pos x="27" y="384"/>
                </a:cxn>
                <a:cxn ang="0">
                  <a:pos x="43" y="316"/>
                </a:cxn>
                <a:cxn ang="0">
                  <a:pos x="22" y="284"/>
                </a:cxn>
                <a:cxn ang="0">
                  <a:pos x="0" y="259"/>
                </a:cxn>
                <a:cxn ang="0">
                  <a:pos x="18" y="210"/>
                </a:cxn>
                <a:cxn ang="0">
                  <a:pos x="37" y="144"/>
                </a:cxn>
                <a:cxn ang="0">
                  <a:pos x="51" y="138"/>
                </a:cxn>
                <a:cxn ang="0">
                  <a:pos x="45" y="97"/>
                </a:cxn>
                <a:cxn ang="0">
                  <a:pos x="55" y="80"/>
                </a:cxn>
                <a:cxn ang="0">
                  <a:pos x="73" y="46"/>
                </a:cxn>
                <a:cxn ang="0">
                  <a:pos x="93" y="51"/>
                </a:cxn>
                <a:cxn ang="0">
                  <a:pos x="110" y="24"/>
                </a:cxn>
              </a:cxnLst>
              <a:rect b="b" l="0" r="r" t="0"/>
              <a:pathLst>
                <a:path h="403" w="345">
                  <a:moveTo>
                    <a:pt x="120" y="22"/>
                  </a:moveTo>
                  <a:lnTo>
                    <a:pt x="139" y="24"/>
                  </a:lnTo>
                  <a:lnTo>
                    <a:pt x="141" y="30"/>
                  </a:lnTo>
                  <a:lnTo>
                    <a:pt x="147" y="35"/>
                  </a:lnTo>
                  <a:lnTo>
                    <a:pt x="155" y="36"/>
                  </a:lnTo>
                  <a:lnTo>
                    <a:pt x="163" y="33"/>
                  </a:lnTo>
                  <a:lnTo>
                    <a:pt x="169" y="33"/>
                  </a:lnTo>
                  <a:lnTo>
                    <a:pt x="178" y="35"/>
                  </a:lnTo>
                  <a:lnTo>
                    <a:pt x="184" y="36"/>
                  </a:lnTo>
                  <a:lnTo>
                    <a:pt x="193" y="36"/>
                  </a:lnTo>
                  <a:lnTo>
                    <a:pt x="201" y="38"/>
                  </a:lnTo>
                  <a:lnTo>
                    <a:pt x="205" y="43"/>
                  </a:lnTo>
                  <a:lnTo>
                    <a:pt x="216" y="47"/>
                  </a:lnTo>
                  <a:lnTo>
                    <a:pt x="222" y="46"/>
                  </a:lnTo>
                  <a:lnTo>
                    <a:pt x="229" y="42"/>
                  </a:lnTo>
                  <a:lnTo>
                    <a:pt x="237" y="41"/>
                  </a:lnTo>
                  <a:lnTo>
                    <a:pt x="274" y="46"/>
                  </a:lnTo>
                  <a:lnTo>
                    <a:pt x="288" y="42"/>
                  </a:lnTo>
                  <a:lnTo>
                    <a:pt x="309" y="21"/>
                  </a:lnTo>
                  <a:lnTo>
                    <a:pt x="317" y="16"/>
                  </a:lnTo>
                  <a:lnTo>
                    <a:pt x="325" y="6"/>
                  </a:lnTo>
                  <a:lnTo>
                    <a:pt x="335" y="0"/>
                  </a:lnTo>
                  <a:lnTo>
                    <a:pt x="341" y="2"/>
                  </a:lnTo>
                  <a:lnTo>
                    <a:pt x="344" y="4"/>
                  </a:lnTo>
                  <a:lnTo>
                    <a:pt x="345" y="13"/>
                  </a:lnTo>
                  <a:lnTo>
                    <a:pt x="344" y="20"/>
                  </a:lnTo>
                  <a:lnTo>
                    <a:pt x="339" y="30"/>
                  </a:lnTo>
                  <a:lnTo>
                    <a:pt x="323" y="47"/>
                  </a:lnTo>
                  <a:lnTo>
                    <a:pt x="313" y="60"/>
                  </a:lnTo>
                  <a:lnTo>
                    <a:pt x="303" y="69"/>
                  </a:lnTo>
                  <a:lnTo>
                    <a:pt x="293" y="75"/>
                  </a:lnTo>
                  <a:lnTo>
                    <a:pt x="280" y="75"/>
                  </a:lnTo>
                  <a:lnTo>
                    <a:pt x="268" y="78"/>
                  </a:lnTo>
                  <a:lnTo>
                    <a:pt x="245" y="78"/>
                  </a:lnTo>
                  <a:lnTo>
                    <a:pt x="234" y="70"/>
                  </a:lnTo>
                  <a:lnTo>
                    <a:pt x="218" y="68"/>
                  </a:lnTo>
                  <a:lnTo>
                    <a:pt x="201" y="68"/>
                  </a:lnTo>
                  <a:lnTo>
                    <a:pt x="178" y="69"/>
                  </a:lnTo>
                  <a:lnTo>
                    <a:pt x="164" y="72"/>
                  </a:lnTo>
                  <a:lnTo>
                    <a:pt x="156" y="68"/>
                  </a:lnTo>
                  <a:lnTo>
                    <a:pt x="148" y="68"/>
                  </a:lnTo>
                  <a:lnTo>
                    <a:pt x="145" y="69"/>
                  </a:lnTo>
                  <a:lnTo>
                    <a:pt x="135" y="67"/>
                  </a:lnTo>
                  <a:lnTo>
                    <a:pt x="130" y="68"/>
                  </a:lnTo>
                  <a:lnTo>
                    <a:pt x="121" y="72"/>
                  </a:lnTo>
                  <a:lnTo>
                    <a:pt x="109" y="72"/>
                  </a:lnTo>
                  <a:lnTo>
                    <a:pt x="98" y="69"/>
                  </a:lnTo>
                  <a:lnTo>
                    <a:pt x="87" y="69"/>
                  </a:lnTo>
                  <a:lnTo>
                    <a:pt x="77" y="80"/>
                  </a:lnTo>
                  <a:lnTo>
                    <a:pt x="70" y="94"/>
                  </a:lnTo>
                  <a:lnTo>
                    <a:pt x="67" y="107"/>
                  </a:lnTo>
                  <a:lnTo>
                    <a:pt x="67" y="137"/>
                  </a:lnTo>
                  <a:lnTo>
                    <a:pt x="75" y="144"/>
                  </a:lnTo>
                  <a:lnTo>
                    <a:pt x="86" y="148"/>
                  </a:lnTo>
                  <a:lnTo>
                    <a:pt x="100" y="171"/>
                  </a:lnTo>
                  <a:lnTo>
                    <a:pt x="121" y="170"/>
                  </a:lnTo>
                  <a:lnTo>
                    <a:pt x="124" y="164"/>
                  </a:lnTo>
                  <a:lnTo>
                    <a:pt x="132" y="156"/>
                  </a:lnTo>
                  <a:lnTo>
                    <a:pt x="140" y="146"/>
                  </a:lnTo>
                  <a:lnTo>
                    <a:pt x="151" y="143"/>
                  </a:lnTo>
                  <a:lnTo>
                    <a:pt x="159" y="145"/>
                  </a:lnTo>
                  <a:lnTo>
                    <a:pt x="163" y="145"/>
                  </a:lnTo>
                  <a:lnTo>
                    <a:pt x="172" y="148"/>
                  </a:lnTo>
                  <a:lnTo>
                    <a:pt x="177" y="140"/>
                  </a:lnTo>
                  <a:lnTo>
                    <a:pt x="193" y="138"/>
                  </a:lnTo>
                  <a:lnTo>
                    <a:pt x="215" y="138"/>
                  </a:lnTo>
                  <a:lnTo>
                    <a:pt x="217" y="129"/>
                  </a:lnTo>
                  <a:lnTo>
                    <a:pt x="233" y="124"/>
                  </a:lnTo>
                  <a:lnTo>
                    <a:pt x="244" y="124"/>
                  </a:lnTo>
                  <a:lnTo>
                    <a:pt x="250" y="133"/>
                  </a:lnTo>
                  <a:lnTo>
                    <a:pt x="249" y="144"/>
                  </a:lnTo>
                  <a:lnTo>
                    <a:pt x="243" y="150"/>
                  </a:lnTo>
                  <a:lnTo>
                    <a:pt x="231" y="144"/>
                  </a:lnTo>
                  <a:lnTo>
                    <a:pt x="218" y="146"/>
                  </a:lnTo>
                  <a:lnTo>
                    <a:pt x="198" y="172"/>
                  </a:lnTo>
                  <a:lnTo>
                    <a:pt x="189" y="180"/>
                  </a:lnTo>
                  <a:lnTo>
                    <a:pt x="173" y="187"/>
                  </a:lnTo>
                  <a:lnTo>
                    <a:pt x="166" y="189"/>
                  </a:lnTo>
                  <a:lnTo>
                    <a:pt x="155" y="196"/>
                  </a:lnTo>
                  <a:lnTo>
                    <a:pt x="150" y="197"/>
                  </a:lnTo>
                  <a:lnTo>
                    <a:pt x="137" y="193"/>
                  </a:lnTo>
                  <a:lnTo>
                    <a:pt x="139" y="203"/>
                  </a:lnTo>
                  <a:lnTo>
                    <a:pt x="152" y="212"/>
                  </a:lnTo>
                  <a:lnTo>
                    <a:pt x="180" y="251"/>
                  </a:lnTo>
                  <a:lnTo>
                    <a:pt x="185" y="252"/>
                  </a:lnTo>
                  <a:lnTo>
                    <a:pt x="190" y="263"/>
                  </a:lnTo>
                  <a:lnTo>
                    <a:pt x="196" y="271"/>
                  </a:lnTo>
                  <a:lnTo>
                    <a:pt x="193" y="277"/>
                  </a:lnTo>
                  <a:lnTo>
                    <a:pt x="185" y="279"/>
                  </a:lnTo>
                  <a:lnTo>
                    <a:pt x="184" y="286"/>
                  </a:lnTo>
                  <a:lnTo>
                    <a:pt x="185" y="293"/>
                  </a:lnTo>
                  <a:lnTo>
                    <a:pt x="198" y="301"/>
                  </a:lnTo>
                  <a:lnTo>
                    <a:pt x="202" y="309"/>
                  </a:lnTo>
                  <a:lnTo>
                    <a:pt x="202" y="317"/>
                  </a:lnTo>
                  <a:lnTo>
                    <a:pt x="209" y="321"/>
                  </a:lnTo>
                  <a:lnTo>
                    <a:pt x="216" y="320"/>
                  </a:lnTo>
                  <a:lnTo>
                    <a:pt x="218" y="328"/>
                  </a:lnTo>
                  <a:lnTo>
                    <a:pt x="215" y="332"/>
                  </a:lnTo>
                  <a:lnTo>
                    <a:pt x="211" y="337"/>
                  </a:lnTo>
                  <a:lnTo>
                    <a:pt x="196" y="337"/>
                  </a:lnTo>
                  <a:lnTo>
                    <a:pt x="182" y="341"/>
                  </a:lnTo>
                  <a:lnTo>
                    <a:pt x="175" y="354"/>
                  </a:lnTo>
                  <a:lnTo>
                    <a:pt x="166" y="360"/>
                  </a:lnTo>
                  <a:lnTo>
                    <a:pt x="150" y="359"/>
                  </a:lnTo>
                  <a:lnTo>
                    <a:pt x="146" y="348"/>
                  </a:lnTo>
                  <a:lnTo>
                    <a:pt x="145" y="333"/>
                  </a:lnTo>
                  <a:lnTo>
                    <a:pt x="148" y="321"/>
                  </a:lnTo>
                  <a:lnTo>
                    <a:pt x="143" y="314"/>
                  </a:lnTo>
                  <a:lnTo>
                    <a:pt x="131" y="305"/>
                  </a:lnTo>
                  <a:lnTo>
                    <a:pt x="120" y="294"/>
                  </a:lnTo>
                  <a:lnTo>
                    <a:pt x="113" y="280"/>
                  </a:lnTo>
                  <a:lnTo>
                    <a:pt x="121" y="264"/>
                  </a:lnTo>
                  <a:lnTo>
                    <a:pt x="121" y="253"/>
                  </a:lnTo>
                  <a:lnTo>
                    <a:pt x="119" y="245"/>
                  </a:lnTo>
                  <a:lnTo>
                    <a:pt x="116" y="239"/>
                  </a:lnTo>
                  <a:lnTo>
                    <a:pt x="105" y="237"/>
                  </a:lnTo>
                  <a:lnTo>
                    <a:pt x="92" y="245"/>
                  </a:lnTo>
                  <a:lnTo>
                    <a:pt x="81" y="253"/>
                  </a:lnTo>
                  <a:lnTo>
                    <a:pt x="76" y="267"/>
                  </a:lnTo>
                  <a:lnTo>
                    <a:pt x="83" y="280"/>
                  </a:lnTo>
                  <a:lnTo>
                    <a:pt x="83" y="294"/>
                  </a:lnTo>
                  <a:lnTo>
                    <a:pt x="82" y="344"/>
                  </a:lnTo>
                  <a:lnTo>
                    <a:pt x="86" y="354"/>
                  </a:lnTo>
                  <a:lnTo>
                    <a:pt x="80" y="368"/>
                  </a:lnTo>
                  <a:lnTo>
                    <a:pt x="81" y="384"/>
                  </a:lnTo>
                  <a:lnTo>
                    <a:pt x="85" y="397"/>
                  </a:lnTo>
                  <a:lnTo>
                    <a:pt x="82" y="400"/>
                  </a:lnTo>
                  <a:lnTo>
                    <a:pt x="67" y="401"/>
                  </a:lnTo>
                  <a:lnTo>
                    <a:pt x="55" y="404"/>
                  </a:lnTo>
                  <a:lnTo>
                    <a:pt x="42" y="403"/>
                  </a:lnTo>
                  <a:lnTo>
                    <a:pt x="33" y="398"/>
                  </a:lnTo>
                  <a:lnTo>
                    <a:pt x="27" y="384"/>
                  </a:lnTo>
                  <a:lnTo>
                    <a:pt x="34" y="363"/>
                  </a:lnTo>
                  <a:lnTo>
                    <a:pt x="35" y="350"/>
                  </a:lnTo>
                  <a:lnTo>
                    <a:pt x="43" y="316"/>
                  </a:lnTo>
                  <a:lnTo>
                    <a:pt x="39" y="310"/>
                  </a:lnTo>
                  <a:lnTo>
                    <a:pt x="34" y="284"/>
                  </a:lnTo>
                  <a:lnTo>
                    <a:pt x="22" y="284"/>
                  </a:lnTo>
                  <a:lnTo>
                    <a:pt x="11" y="285"/>
                  </a:lnTo>
                  <a:lnTo>
                    <a:pt x="2" y="273"/>
                  </a:lnTo>
                  <a:lnTo>
                    <a:pt x="0" y="259"/>
                  </a:lnTo>
                  <a:lnTo>
                    <a:pt x="1" y="240"/>
                  </a:lnTo>
                  <a:lnTo>
                    <a:pt x="12" y="226"/>
                  </a:lnTo>
                  <a:lnTo>
                    <a:pt x="18" y="210"/>
                  </a:lnTo>
                  <a:lnTo>
                    <a:pt x="26" y="196"/>
                  </a:lnTo>
                  <a:lnTo>
                    <a:pt x="24" y="166"/>
                  </a:lnTo>
                  <a:lnTo>
                    <a:pt x="37" y="144"/>
                  </a:lnTo>
                  <a:lnTo>
                    <a:pt x="44" y="137"/>
                  </a:lnTo>
                  <a:lnTo>
                    <a:pt x="49" y="128"/>
                  </a:lnTo>
                  <a:lnTo>
                    <a:pt x="51" y="138"/>
                  </a:lnTo>
                  <a:lnTo>
                    <a:pt x="54" y="126"/>
                  </a:lnTo>
                  <a:lnTo>
                    <a:pt x="53" y="105"/>
                  </a:lnTo>
                  <a:lnTo>
                    <a:pt x="45" y="97"/>
                  </a:lnTo>
                  <a:lnTo>
                    <a:pt x="48" y="97"/>
                  </a:lnTo>
                  <a:lnTo>
                    <a:pt x="55" y="86"/>
                  </a:lnTo>
                  <a:lnTo>
                    <a:pt x="55" y="80"/>
                  </a:lnTo>
                  <a:lnTo>
                    <a:pt x="57" y="69"/>
                  </a:lnTo>
                  <a:lnTo>
                    <a:pt x="62" y="58"/>
                  </a:lnTo>
                  <a:lnTo>
                    <a:pt x="73" y="46"/>
                  </a:lnTo>
                  <a:lnTo>
                    <a:pt x="78" y="46"/>
                  </a:lnTo>
                  <a:lnTo>
                    <a:pt x="86" y="52"/>
                  </a:lnTo>
                  <a:lnTo>
                    <a:pt x="93" y="51"/>
                  </a:lnTo>
                  <a:lnTo>
                    <a:pt x="102" y="40"/>
                  </a:lnTo>
                  <a:lnTo>
                    <a:pt x="104" y="27"/>
                  </a:lnTo>
                  <a:lnTo>
                    <a:pt x="110" y="24"/>
                  </a:lnTo>
                  <a:lnTo>
                    <a:pt x="120" y="22"/>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57" name="Freeform 87"/>
            <p:cNvSpPr>
              <a:spLocks noChangeAspect="1"/>
            </p:cNvSpPr>
            <p:nvPr/>
          </p:nvSpPr>
          <p:spPr bwMode="gray">
            <a:xfrm>
              <a:off x="6977855" y="3653184"/>
              <a:ext cx="25400" cy="53975"/>
            </a:xfrm>
            <a:custGeom>
              <a:cxnLst>
                <a:cxn ang="0">
                  <a:pos x="31" y="0"/>
                </a:cxn>
                <a:cxn ang="0">
                  <a:pos x="32" y="0"/>
                </a:cxn>
                <a:cxn ang="0">
                  <a:pos x="34" y="2"/>
                </a:cxn>
                <a:cxn ang="0">
                  <a:pos x="36" y="6"/>
                </a:cxn>
                <a:cxn ang="0">
                  <a:pos x="31" y="14"/>
                </a:cxn>
                <a:cxn ang="0">
                  <a:pos x="27" y="17"/>
                </a:cxn>
                <a:cxn ang="0">
                  <a:pos x="26" y="21"/>
                </a:cxn>
                <a:cxn ang="0">
                  <a:pos x="31" y="25"/>
                </a:cxn>
                <a:cxn ang="0">
                  <a:pos x="34" y="36"/>
                </a:cxn>
                <a:cxn ang="0">
                  <a:pos x="36" y="45"/>
                </a:cxn>
                <a:cxn ang="0">
                  <a:pos x="34" y="53"/>
                </a:cxn>
                <a:cxn ang="0">
                  <a:pos x="22" y="65"/>
                </a:cxn>
                <a:cxn ang="0">
                  <a:pos x="15" y="72"/>
                </a:cxn>
                <a:cxn ang="0">
                  <a:pos x="15" y="74"/>
                </a:cxn>
                <a:cxn ang="0">
                  <a:pos x="22" y="75"/>
                </a:cxn>
                <a:cxn ang="0">
                  <a:pos x="28" y="69"/>
                </a:cxn>
                <a:cxn ang="0">
                  <a:pos x="37" y="63"/>
                </a:cxn>
                <a:cxn ang="0">
                  <a:pos x="47" y="45"/>
                </a:cxn>
                <a:cxn ang="0">
                  <a:pos x="57" y="40"/>
                </a:cxn>
                <a:cxn ang="0">
                  <a:pos x="68" y="38"/>
                </a:cxn>
                <a:cxn ang="0">
                  <a:pos x="70" y="41"/>
                </a:cxn>
                <a:cxn ang="0">
                  <a:pos x="74" y="49"/>
                </a:cxn>
                <a:cxn ang="0">
                  <a:pos x="74" y="63"/>
                </a:cxn>
                <a:cxn ang="0">
                  <a:pos x="52" y="78"/>
                </a:cxn>
                <a:cxn ang="0">
                  <a:pos x="52" y="81"/>
                </a:cxn>
                <a:cxn ang="0">
                  <a:pos x="69" y="92"/>
                </a:cxn>
                <a:cxn ang="0">
                  <a:pos x="70" y="99"/>
                </a:cxn>
                <a:cxn ang="0">
                  <a:pos x="74" y="103"/>
                </a:cxn>
                <a:cxn ang="0">
                  <a:pos x="80" y="107"/>
                </a:cxn>
                <a:cxn ang="0">
                  <a:pos x="70" y="108"/>
                </a:cxn>
                <a:cxn ang="0">
                  <a:pos x="62" y="102"/>
                </a:cxn>
                <a:cxn ang="0">
                  <a:pos x="47" y="100"/>
                </a:cxn>
                <a:cxn ang="0">
                  <a:pos x="36" y="96"/>
                </a:cxn>
                <a:cxn ang="0">
                  <a:pos x="31" y="102"/>
                </a:cxn>
                <a:cxn ang="0">
                  <a:pos x="30" y="118"/>
                </a:cxn>
                <a:cxn ang="0">
                  <a:pos x="32" y="137"/>
                </a:cxn>
                <a:cxn ang="0">
                  <a:pos x="37" y="146"/>
                </a:cxn>
                <a:cxn ang="0">
                  <a:pos x="43" y="158"/>
                </a:cxn>
                <a:cxn ang="0">
                  <a:pos x="54" y="170"/>
                </a:cxn>
                <a:cxn ang="0">
                  <a:pos x="49" y="170"/>
                </a:cxn>
                <a:cxn ang="0">
                  <a:pos x="39" y="160"/>
                </a:cxn>
                <a:cxn ang="0">
                  <a:pos x="21" y="137"/>
                </a:cxn>
                <a:cxn ang="0">
                  <a:pos x="17" y="106"/>
                </a:cxn>
                <a:cxn ang="0">
                  <a:pos x="12" y="92"/>
                </a:cxn>
                <a:cxn ang="0">
                  <a:pos x="12" y="80"/>
                </a:cxn>
                <a:cxn ang="0">
                  <a:pos x="10" y="72"/>
                </a:cxn>
                <a:cxn ang="0">
                  <a:pos x="5" y="68"/>
                </a:cxn>
                <a:cxn ang="0">
                  <a:pos x="0" y="59"/>
                </a:cxn>
                <a:cxn ang="0">
                  <a:pos x="1" y="49"/>
                </a:cxn>
                <a:cxn ang="0">
                  <a:pos x="3" y="48"/>
                </a:cxn>
                <a:cxn ang="0">
                  <a:pos x="10" y="25"/>
                </a:cxn>
                <a:cxn ang="0">
                  <a:pos x="15" y="15"/>
                </a:cxn>
                <a:cxn ang="0">
                  <a:pos x="31" y="0"/>
                </a:cxn>
              </a:cxnLst>
              <a:rect b="b" l="0" r="r" t="0"/>
              <a:pathLst>
                <a:path h="170" w="80">
                  <a:moveTo>
                    <a:pt x="31" y="0"/>
                  </a:moveTo>
                  <a:lnTo>
                    <a:pt x="32" y="0"/>
                  </a:lnTo>
                  <a:lnTo>
                    <a:pt x="34" y="2"/>
                  </a:lnTo>
                  <a:lnTo>
                    <a:pt x="36" y="6"/>
                  </a:lnTo>
                  <a:lnTo>
                    <a:pt x="31" y="14"/>
                  </a:lnTo>
                  <a:lnTo>
                    <a:pt x="27" y="17"/>
                  </a:lnTo>
                  <a:lnTo>
                    <a:pt x="26" y="21"/>
                  </a:lnTo>
                  <a:lnTo>
                    <a:pt x="31" y="25"/>
                  </a:lnTo>
                  <a:lnTo>
                    <a:pt x="34" y="36"/>
                  </a:lnTo>
                  <a:lnTo>
                    <a:pt x="36" y="45"/>
                  </a:lnTo>
                  <a:lnTo>
                    <a:pt x="34" y="53"/>
                  </a:lnTo>
                  <a:lnTo>
                    <a:pt x="22" y="65"/>
                  </a:lnTo>
                  <a:lnTo>
                    <a:pt x="15" y="72"/>
                  </a:lnTo>
                  <a:lnTo>
                    <a:pt x="15" y="74"/>
                  </a:lnTo>
                  <a:lnTo>
                    <a:pt x="22" y="75"/>
                  </a:lnTo>
                  <a:lnTo>
                    <a:pt x="28" y="69"/>
                  </a:lnTo>
                  <a:lnTo>
                    <a:pt x="37" y="63"/>
                  </a:lnTo>
                  <a:lnTo>
                    <a:pt x="47" y="45"/>
                  </a:lnTo>
                  <a:lnTo>
                    <a:pt x="57" y="40"/>
                  </a:lnTo>
                  <a:lnTo>
                    <a:pt x="68" y="38"/>
                  </a:lnTo>
                  <a:lnTo>
                    <a:pt x="70" y="41"/>
                  </a:lnTo>
                  <a:lnTo>
                    <a:pt x="74" y="49"/>
                  </a:lnTo>
                  <a:lnTo>
                    <a:pt x="74" y="63"/>
                  </a:lnTo>
                  <a:lnTo>
                    <a:pt x="52" y="78"/>
                  </a:lnTo>
                  <a:lnTo>
                    <a:pt x="52" y="81"/>
                  </a:lnTo>
                  <a:lnTo>
                    <a:pt x="69" y="92"/>
                  </a:lnTo>
                  <a:lnTo>
                    <a:pt x="70" y="99"/>
                  </a:lnTo>
                  <a:lnTo>
                    <a:pt x="74" y="103"/>
                  </a:lnTo>
                  <a:lnTo>
                    <a:pt x="80" y="107"/>
                  </a:lnTo>
                  <a:lnTo>
                    <a:pt x="70" y="108"/>
                  </a:lnTo>
                  <a:lnTo>
                    <a:pt x="62" y="102"/>
                  </a:lnTo>
                  <a:lnTo>
                    <a:pt x="47" y="100"/>
                  </a:lnTo>
                  <a:lnTo>
                    <a:pt x="36" y="96"/>
                  </a:lnTo>
                  <a:lnTo>
                    <a:pt x="31" y="102"/>
                  </a:lnTo>
                  <a:lnTo>
                    <a:pt x="30" y="118"/>
                  </a:lnTo>
                  <a:lnTo>
                    <a:pt x="32" y="137"/>
                  </a:lnTo>
                  <a:lnTo>
                    <a:pt x="37" y="146"/>
                  </a:lnTo>
                  <a:lnTo>
                    <a:pt x="43" y="158"/>
                  </a:lnTo>
                  <a:lnTo>
                    <a:pt x="54" y="170"/>
                  </a:lnTo>
                  <a:lnTo>
                    <a:pt x="49" y="170"/>
                  </a:lnTo>
                  <a:lnTo>
                    <a:pt x="39" y="160"/>
                  </a:lnTo>
                  <a:lnTo>
                    <a:pt x="21" y="137"/>
                  </a:lnTo>
                  <a:lnTo>
                    <a:pt x="17" y="106"/>
                  </a:lnTo>
                  <a:lnTo>
                    <a:pt x="12" y="92"/>
                  </a:lnTo>
                  <a:lnTo>
                    <a:pt x="12" y="80"/>
                  </a:lnTo>
                  <a:lnTo>
                    <a:pt x="10" y="72"/>
                  </a:lnTo>
                  <a:lnTo>
                    <a:pt x="5" y="68"/>
                  </a:lnTo>
                  <a:lnTo>
                    <a:pt x="0" y="59"/>
                  </a:lnTo>
                  <a:lnTo>
                    <a:pt x="1" y="49"/>
                  </a:lnTo>
                  <a:lnTo>
                    <a:pt x="3" y="48"/>
                  </a:lnTo>
                  <a:lnTo>
                    <a:pt x="10" y="25"/>
                  </a:lnTo>
                  <a:lnTo>
                    <a:pt x="15" y="15"/>
                  </a:lnTo>
                  <a:lnTo>
                    <a:pt x="31"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58" name="Freeform 88"/>
            <p:cNvSpPr>
              <a:spLocks noChangeAspect="1"/>
            </p:cNvSpPr>
            <p:nvPr/>
          </p:nvSpPr>
          <p:spPr bwMode="gray">
            <a:xfrm>
              <a:off x="7039767" y="3699222"/>
              <a:ext cx="180975" cy="152400"/>
            </a:xfrm>
            <a:custGeom>
              <a:cxnLst>
                <a:cxn ang="0">
                  <a:pos x="549" y="469"/>
                </a:cxn>
                <a:cxn ang="0">
                  <a:pos x="503" y="428"/>
                </a:cxn>
                <a:cxn ang="0">
                  <a:pos x="474" y="427"/>
                </a:cxn>
                <a:cxn ang="0">
                  <a:pos x="441" y="433"/>
                </a:cxn>
                <a:cxn ang="0">
                  <a:pos x="426" y="433"/>
                </a:cxn>
                <a:cxn ang="0">
                  <a:pos x="378" y="431"/>
                </a:cxn>
                <a:cxn ang="0">
                  <a:pos x="419" y="383"/>
                </a:cxn>
                <a:cxn ang="0">
                  <a:pos x="444" y="385"/>
                </a:cxn>
                <a:cxn ang="0">
                  <a:pos x="431" y="368"/>
                </a:cxn>
                <a:cxn ang="0">
                  <a:pos x="421" y="335"/>
                </a:cxn>
                <a:cxn ang="0">
                  <a:pos x="406" y="293"/>
                </a:cxn>
                <a:cxn ang="0">
                  <a:pos x="378" y="269"/>
                </a:cxn>
                <a:cxn ang="0">
                  <a:pos x="342" y="250"/>
                </a:cxn>
                <a:cxn ang="0">
                  <a:pos x="290" y="235"/>
                </a:cxn>
                <a:cxn ang="0">
                  <a:pos x="229" y="223"/>
                </a:cxn>
                <a:cxn ang="0">
                  <a:pos x="210" y="206"/>
                </a:cxn>
                <a:cxn ang="0">
                  <a:pos x="188" y="203"/>
                </a:cxn>
                <a:cxn ang="0">
                  <a:pos x="168" y="183"/>
                </a:cxn>
                <a:cxn ang="0">
                  <a:pos x="161" y="149"/>
                </a:cxn>
                <a:cxn ang="0">
                  <a:pos x="152" y="167"/>
                </a:cxn>
                <a:cxn ang="0">
                  <a:pos x="132" y="203"/>
                </a:cxn>
                <a:cxn ang="0">
                  <a:pos x="105" y="190"/>
                </a:cxn>
                <a:cxn ang="0">
                  <a:pos x="95" y="163"/>
                </a:cxn>
                <a:cxn ang="0">
                  <a:pos x="56" y="141"/>
                </a:cxn>
                <a:cxn ang="0">
                  <a:pos x="95" y="130"/>
                </a:cxn>
                <a:cxn ang="0">
                  <a:pos x="147" y="120"/>
                </a:cxn>
                <a:cxn ang="0">
                  <a:pos x="162" y="93"/>
                </a:cxn>
                <a:cxn ang="0">
                  <a:pos x="94" y="106"/>
                </a:cxn>
                <a:cxn ang="0">
                  <a:pos x="55" y="83"/>
                </a:cxn>
                <a:cxn ang="0">
                  <a:pos x="27" y="63"/>
                </a:cxn>
                <a:cxn ang="0">
                  <a:pos x="2" y="51"/>
                </a:cxn>
                <a:cxn ang="0">
                  <a:pos x="29" y="23"/>
                </a:cxn>
                <a:cxn ang="0">
                  <a:pos x="78" y="0"/>
                </a:cxn>
                <a:cxn ang="0">
                  <a:pos x="126" y="18"/>
                </a:cxn>
                <a:cxn ang="0">
                  <a:pos x="178" y="49"/>
                </a:cxn>
                <a:cxn ang="0">
                  <a:pos x="179" y="114"/>
                </a:cxn>
                <a:cxn ang="0">
                  <a:pos x="205" y="122"/>
                </a:cxn>
                <a:cxn ang="0">
                  <a:pos x="234" y="164"/>
                </a:cxn>
                <a:cxn ang="0">
                  <a:pos x="269" y="148"/>
                </a:cxn>
                <a:cxn ang="0">
                  <a:pos x="302" y="103"/>
                </a:cxn>
                <a:cxn ang="0">
                  <a:pos x="345" y="90"/>
                </a:cxn>
                <a:cxn ang="0">
                  <a:pos x="380" y="57"/>
                </a:cxn>
                <a:cxn ang="0">
                  <a:pos x="421" y="77"/>
                </a:cxn>
                <a:cxn ang="0">
                  <a:pos x="471" y="100"/>
                </a:cxn>
                <a:cxn ang="0">
                  <a:pos x="506" y="104"/>
                </a:cxn>
                <a:cxn ang="0">
                  <a:pos x="534" y="114"/>
                </a:cxn>
                <a:cxn ang="0">
                  <a:pos x="543" y="121"/>
                </a:cxn>
                <a:cxn ang="0">
                  <a:pos x="555" y="129"/>
                </a:cxn>
                <a:cxn ang="0">
                  <a:pos x="555" y="351"/>
                </a:cxn>
                <a:cxn ang="0">
                  <a:pos x="568" y="480"/>
                </a:cxn>
              </a:cxnLst>
              <a:rect b="b" l="0" r="r" t="0"/>
              <a:pathLst>
                <a:path h="480" w="568">
                  <a:moveTo>
                    <a:pt x="568" y="480"/>
                  </a:moveTo>
                  <a:lnTo>
                    <a:pt x="568" y="479"/>
                  </a:lnTo>
                  <a:lnTo>
                    <a:pt x="556" y="475"/>
                  </a:lnTo>
                  <a:lnTo>
                    <a:pt x="549" y="469"/>
                  </a:lnTo>
                  <a:lnTo>
                    <a:pt x="532" y="455"/>
                  </a:lnTo>
                  <a:lnTo>
                    <a:pt x="523" y="444"/>
                  </a:lnTo>
                  <a:lnTo>
                    <a:pt x="513" y="433"/>
                  </a:lnTo>
                  <a:lnTo>
                    <a:pt x="503" y="428"/>
                  </a:lnTo>
                  <a:lnTo>
                    <a:pt x="501" y="425"/>
                  </a:lnTo>
                  <a:lnTo>
                    <a:pt x="497" y="421"/>
                  </a:lnTo>
                  <a:lnTo>
                    <a:pt x="484" y="423"/>
                  </a:lnTo>
                  <a:lnTo>
                    <a:pt x="474" y="427"/>
                  </a:lnTo>
                  <a:lnTo>
                    <a:pt x="455" y="423"/>
                  </a:lnTo>
                  <a:lnTo>
                    <a:pt x="447" y="431"/>
                  </a:lnTo>
                  <a:lnTo>
                    <a:pt x="442" y="426"/>
                  </a:lnTo>
                  <a:lnTo>
                    <a:pt x="441" y="433"/>
                  </a:lnTo>
                  <a:lnTo>
                    <a:pt x="441" y="436"/>
                  </a:lnTo>
                  <a:lnTo>
                    <a:pt x="438" y="437"/>
                  </a:lnTo>
                  <a:lnTo>
                    <a:pt x="431" y="437"/>
                  </a:lnTo>
                  <a:lnTo>
                    <a:pt x="426" y="433"/>
                  </a:lnTo>
                  <a:lnTo>
                    <a:pt x="405" y="439"/>
                  </a:lnTo>
                  <a:lnTo>
                    <a:pt x="385" y="440"/>
                  </a:lnTo>
                  <a:lnTo>
                    <a:pt x="378" y="440"/>
                  </a:lnTo>
                  <a:lnTo>
                    <a:pt x="378" y="431"/>
                  </a:lnTo>
                  <a:lnTo>
                    <a:pt x="384" y="421"/>
                  </a:lnTo>
                  <a:lnTo>
                    <a:pt x="390" y="405"/>
                  </a:lnTo>
                  <a:lnTo>
                    <a:pt x="406" y="386"/>
                  </a:lnTo>
                  <a:lnTo>
                    <a:pt x="419" y="383"/>
                  </a:lnTo>
                  <a:lnTo>
                    <a:pt x="427" y="384"/>
                  </a:lnTo>
                  <a:lnTo>
                    <a:pt x="437" y="390"/>
                  </a:lnTo>
                  <a:lnTo>
                    <a:pt x="444" y="393"/>
                  </a:lnTo>
                  <a:lnTo>
                    <a:pt x="444" y="385"/>
                  </a:lnTo>
                  <a:lnTo>
                    <a:pt x="433" y="377"/>
                  </a:lnTo>
                  <a:lnTo>
                    <a:pt x="435" y="373"/>
                  </a:lnTo>
                  <a:lnTo>
                    <a:pt x="442" y="372"/>
                  </a:lnTo>
                  <a:lnTo>
                    <a:pt x="431" y="368"/>
                  </a:lnTo>
                  <a:lnTo>
                    <a:pt x="420" y="359"/>
                  </a:lnTo>
                  <a:lnTo>
                    <a:pt x="426" y="357"/>
                  </a:lnTo>
                  <a:lnTo>
                    <a:pt x="430" y="341"/>
                  </a:lnTo>
                  <a:lnTo>
                    <a:pt x="421" y="335"/>
                  </a:lnTo>
                  <a:lnTo>
                    <a:pt x="414" y="321"/>
                  </a:lnTo>
                  <a:lnTo>
                    <a:pt x="410" y="300"/>
                  </a:lnTo>
                  <a:lnTo>
                    <a:pt x="410" y="297"/>
                  </a:lnTo>
                  <a:lnTo>
                    <a:pt x="406" y="293"/>
                  </a:lnTo>
                  <a:lnTo>
                    <a:pt x="395" y="277"/>
                  </a:lnTo>
                  <a:lnTo>
                    <a:pt x="389" y="277"/>
                  </a:lnTo>
                  <a:lnTo>
                    <a:pt x="383" y="275"/>
                  </a:lnTo>
                  <a:lnTo>
                    <a:pt x="378" y="269"/>
                  </a:lnTo>
                  <a:lnTo>
                    <a:pt x="377" y="269"/>
                  </a:lnTo>
                  <a:lnTo>
                    <a:pt x="372" y="262"/>
                  </a:lnTo>
                  <a:lnTo>
                    <a:pt x="361" y="260"/>
                  </a:lnTo>
                  <a:lnTo>
                    <a:pt x="342" y="250"/>
                  </a:lnTo>
                  <a:lnTo>
                    <a:pt x="334" y="251"/>
                  </a:lnTo>
                  <a:lnTo>
                    <a:pt x="313" y="240"/>
                  </a:lnTo>
                  <a:lnTo>
                    <a:pt x="299" y="237"/>
                  </a:lnTo>
                  <a:lnTo>
                    <a:pt x="290" y="235"/>
                  </a:lnTo>
                  <a:lnTo>
                    <a:pt x="270" y="228"/>
                  </a:lnTo>
                  <a:lnTo>
                    <a:pt x="260" y="227"/>
                  </a:lnTo>
                  <a:lnTo>
                    <a:pt x="243" y="224"/>
                  </a:lnTo>
                  <a:lnTo>
                    <a:pt x="229" y="223"/>
                  </a:lnTo>
                  <a:lnTo>
                    <a:pt x="228" y="219"/>
                  </a:lnTo>
                  <a:lnTo>
                    <a:pt x="224" y="218"/>
                  </a:lnTo>
                  <a:lnTo>
                    <a:pt x="215" y="213"/>
                  </a:lnTo>
                  <a:lnTo>
                    <a:pt x="210" y="206"/>
                  </a:lnTo>
                  <a:lnTo>
                    <a:pt x="207" y="199"/>
                  </a:lnTo>
                  <a:lnTo>
                    <a:pt x="199" y="199"/>
                  </a:lnTo>
                  <a:lnTo>
                    <a:pt x="189" y="197"/>
                  </a:lnTo>
                  <a:lnTo>
                    <a:pt x="188" y="203"/>
                  </a:lnTo>
                  <a:lnTo>
                    <a:pt x="184" y="197"/>
                  </a:lnTo>
                  <a:lnTo>
                    <a:pt x="175" y="191"/>
                  </a:lnTo>
                  <a:lnTo>
                    <a:pt x="170" y="189"/>
                  </a:lnTo>
                  <a:lnTo>
                    <a:pt x="168" y="183"/>
                  </a:lnTo>
                  <a:lnTo>
                    <a:pt x="158" y="179"/>
                  </a:lnTo>
                  <a:lnTo>
                    <a:pt x="156" y="171"/>
                  </a:lnTo>
                  <a:lnTo>
                    <a:pt x="157" y="162"/>
                  </a:lnTo>
                  <a:lnTo>
                    <a:pt x="161" y="149"/>
                  </a:lnTo>
                  <a:lnTo>
                    <a:pt x="159" y="142"/>
                  </a:lnTo>
                  <a:lnTo>
                    <a:pt x="157" y="148"/>
                  </a:lnTo>
                  <a:lnTo>
                    <a:pt x="156" y="159"/>
                  </a:lnTo>
                  <a:lnTo>
                    <a:pt x="152" y="167"/>
                  </a:lnTo>
                  <a:lnTo>
                    <a:pt x="145" y="181"/>
                  </a:lnTo>
                  <a:lnTo>
                    <a:pt x="142" y="189"/>
                  </a:lnTo>
                  <a:lnTo>
                    <a:pt x="138" y="196"/>
                  </a:lnTo>
                  <a:lnTo>
                    <a:pt x="132" y="203"/>
                  </a:lnTo>
                  <a:lnTo>
                    <a:pt x="113" y="206"/>
                  </a:lnTo>
                  <a:lnTo>
                    <a:pt x="108" y="203"/>
                  </a:lnTo>
                  <a:lnTo>
                    <a:pt x="105" y="200"/>
                  </a:lnTo>
                  <a:lnTo>
                    <a:pt x="105" y="190"/>
                  </a:lnTo>
                  <a:lnTo>
                    <a:pt x="102" y="179"/>
                  </a:lnTo>
                  <a:lnTo>
                    <a:pt x="103" y="174"/>
                  </a:lnTo>
                  <a:lnTo>
                    <a:pt x="103" y="163"/>
                  </a:lnTo>
                  <a:lnTo>
                    <a:pt x="95" y="163"/>
                  </a:lnTo>
                  <a:lnTo>
                    <a:pt x="88" y="149"/>
                  </a:lnTo>
                  <a:lnTo>
                    <a:pt x="78" y="143"/>
                  </a:lnTo>
                  <a:lnTo>
                    <a:pt x="65" y="143"/>
                  </a:lnTo>
                  <a:lnTo>
                    <a:pt x="56" y="141"/>
                  </a:lnTo>
                  <a:lnTo>
                    <a:pt x="57" y="132"/>
                  </a:lnTo>
                  <a:lnTo>
                    <a:pt x="67" y="127"/>
                  </a:lnTo>
                  <a:lnTo>
                    <a:pt x="81" y="127"/>
                  </a:lnTo>
                  <a:lnTo>
                    <a:pt x="95" y="130"/>
                  </a:lnTo>
                  <a:lnTo>
                    <a:pt x="115" y="119"/>
                  </a:lnTo>
                  <a:lnTo>
                    <a:pt x="125" y="115"/>
                  </a:lnTo>
                  <a:lnTo>
                    <a:pt x="135" y="119"/>
                  </a:lnTo>
                  <a:lnTo>
                    <a:pt x="147" y="120"/>
                  </a:lnTo>
                  <a:lnTo>
                    <a:pt x="156" y="116"/>
                  </a:lnTo>
                  <a:lnTo>
                    <a:pt x="157" y="105"/>
                  </a:lnTo>
                  <a:lnTo>
                    <a:pt x="161" y="99"/>
                  </a:lnTo>
                  <a:lnTo>
                    <a:pt x="162" y="93"/>
                  </a:lnTo>
                  <a:lnTo>
                    <a:pt x="152" y="97"/>
                  </a:lnTo>
                  <a:lnTo>
                    <a:pt x="132" y="101"/>
                  </a:lnTo>
                  <a:lnTo>
                    <a:pt x="110" y="106"/>
                  </a:lnTo>
                  <a:lnTo>
                    <a:pt x="94" y="106"/>
                  </a:lnTo>
                  <a:lnTo>
                    <a:pt x="86" y="104"/>
                  </a:lnTo>
                  <a:lnTo>
                    <a:pt x="77" y="106"/>
                  </a:lnTo>
                  <a:lnTo>
                    <a:pt x="62" y="99"/>
                  </a:lnTo>
                  <a:lnTo>
                    <a:pt x="55" y="83"/>
                  </a:lnTo>
                  <a:lnTo>
                    <a:pt x="52" y="72"/>
                  </a:lnTo>
                  <a:lnTo>
                    <a:pt x="46" y="67"/>
                  </a:lnTo>
                  <a:lnTo>
                    <a:pt x="36" y="62"/>
                  </a:lnTo>
                  <a:lnTo>
                    <a:pt x="27" y="63"/>
                  </a:lnTo>
                  <a:lnTo>
                    <a:pt x="19" y="60"/>
                  </a:lnTo>
                  <a:lnTo>
                    <a:pt x="17" y="66"/>
                  </a:lnTo>
                  <a:lnTo>
                    <a:pt x="0" y="58"/>
                  </a:lnTo>
                  <a:lnTo>
                    <a:pt x="2" y="51"/>
                  </a:lnTo>
                  <a:lnTo>
                    <a:pt x="7" y="45"/>
                  </a:lnTo>
                  <a:lnTo>
                    <a:pt x="16" y="28"/>
                  </a:lnTo>
                  <a:lnTo>
                    <a:pt x="19" y="25"/>
                  </a:lnTo>
                  <a:lnTo>
                    <a:pt x="29" y="23"/>
                  </a:lnTo>
                  <a:lnTo>
                    <a:pt x="38" y="23"/>
                  </a:lnTo>
                  <a:lnTo>
                    <a:pt x="48" y="19"/>
                  </a:lnTo>
                  <a:lnTo>
                    <a:pt x="66" y="3"/>
                  </a:lnTo>
                  <a:lnTo>
                    <a:pt x="78" y="0"/>
                  </a:lnTo>
                  <a:lnTo>
                    <a:pt x="93" y="0"/>
                  </a:lnTo>
                  <a:lnTo>
                    <a:pt x="107" y="2"/>
                  </a:lnTo>
                  <a:lnTo>
                    <a:pt x="119" y="11"/>
                  </a:lnTo>
                  <a:lnTo>
                    <a:pt x="126" y="18"/>
                  </a:lnTo>
                  <a:lnTo>
                    <a:pt x="135" y="23"/>
                  </a:lnTo>
                  <a:lnTo>
                    <a:pt x="168" y="23"/>
                  </a:lnTo>
                  <a:lnTo>
                    <a:pt x="172" y="39"/>
                  </a:lnTo>
                  <a:lnTo>
                    <a:pt x="178" y="49"/>
                  </a:lnTo>
                  <a:lnTo>
                    <a:pt x="179" y="65"/>
                  </a:lnTo>
                  <a:lnTo>
                    <a:pt x="175" y="77"/>
                  </a:lnTo>
                  <a:lnTo>
                    <a:pt x="174" y="90"/>
                  </a:lnTo>
                  <a:lnTo>
                    <a:pt x="179" y="114"/>
                  </a:lnTo>
                  <a:lnTo>
                    <a:pt x="193" y="132"/>
                  </a:lnTo>
                  <a:lnTo>
                    <a:pt x="194" y="127"/>
                  </a:lnTo>
                  <a:lnTo>
                    <a:pt x="195" y="119"/>
                  </a:lnTo>
                  <a:lnTo>
                    <a:pt x="205" y="122"/>
                  </a:lnTo>
                  <a:lnTo>
                    <a:pt x="210" y="138"/>
                  </a:lnTo>
                  <a:lnTo>
                    <a:pt x="213" y="142"/>
                  </a:lnTo>
                  <a:lnTo>
                    <a:pt x="218" y="153"/>
                  </a:lnTo>
                  <a:lnTo>
                    <a:pt x="234" y="164"/>
                  </a:lnTo>
                  <a:lnTo>
                    <a:pt x="242" y="164"/>
                  </a:lnTo>
                  <a:lnTo>
                    <a:pt x="255" y="163"/>
                  </a:lnTo>
                  <a:lnTo>
                    <a:pt x="261" y="151"/>
                  </a:lnTo>
                  <a:lnTo>
                    <a:pt x="269" y="148"/>
                  </a:lnTo>
                  <a:lnTo>
                    <a:pt x="275" y="143"/>
                  </a:lnTo>
                  <a:lnTo>
                    <a:pt x="276" y="135"/>
                  </a:lnTo>
                  <a:lnTo>
                    <a:pt x="296" y="120"/>
                  </a:lnTo>
                  <a:lnTo>
                    <a:pt x="302" y="103"/>
                  </a:lnTo>
                  <a:lnTo>
                    <a:pt x="310" y="100"/>
                  </a:lnTo>
                  <a:lnTo>
                    <a:pt x="318" y="100"/>
                  </a:lnTo>
                  <a:lnTo>
                    <a:pt x="336" y="97"/>
                  </a:lnTo>
                  <a:lnTo>
                    <a:pt x="345" y="90"/>
                  </a:lnTo>
                  <a:lnTo>
                    <a:pt x="344" y="81"/>
                  </a:lnTo>
                  <a:lnTo>
                    <a:pt x="349" y="77"/>
                  </a:lnTo>
                  <a:lnTo>
                    <a:pt x="361" y="67"/>
                  </a:lnTo>
                  <a:lnTo>
                    <a:pt x="380" y="57"/>
                  </a:lnTo>
                  <a:lnTo>
                    <a:pt x="387" y="60"/>
                  </a:lnTo>
                  <a:lnTo>
                    <a:pt x="390" y="65"/>
                  </a:lnTo>
                  <a:lnTo>
                    <a:pt x="410" y="72"/>
                  </a:lnTo>
                  <a:lnTo>
                    <a:pt x="421" y="77"/>
                  </a:lnTo>
                  <a:lnTo>
                    <a:pt x="427" y="78"/>
                  </a:lnTo>
                  <a:lnTo>
                    <a:pt x="432" y="83"/>
                  </a:lnTo>
                  <a:lnTo>
                    <a:pt x="455" y="90"/>
                  </a:lnTo>
                  <a:lnTo>
                    <a:pt x="471" y="100"/>
                  </a:lnTo>
                  <a:lnTo>
                    <a:pt x="479" y="104"/>
                  </a:lnTo>
                  <a:lnTo>
                    <a:pt x="491" y="108"/>
                  </a:lnTo>
                  <a:lnTo>
                    <a:pt x="501" y="106"/>
                  </a:lnTo>
                  <a:lnTo>
                    <a:pt x="506" y="104"/>
                  </a:lnTo>
                  <a:lnTo>
                    <a:pt x="514" y="108"/>
                  </a:lnTo>
                  <a:lnTo>
                    <a:pt x="519" y="106"/>
                  </a:lnTo>
                  <a:lnTo>
                    <a:pt x="523" y="108"/>
                  </a:lnTo>
                  <a:lnTo>
                    <a:pt x="534" y="114"/>
                  </a:lnTo>
                  <a:lnTo>
                    <a:pt x="539" y="114"/>
                  </a:lnTo>
                  <a:lnTo>
                    <a:pt x="541" y="116"/>
                  </a:lnTo>
                  <a:lnTo>
                    <a:pt x="541" y="119"/>
                  </a:lnTo>
                  <a:lnTo>
                    <a:pt x="543" y="121"/>
                  </a:lnTo>
                  <a:lnTo>
                    <a:pt x="549" y="121"/>
                  </a:lnTo>
                  <a:lnTo>
                    <a:pt x="551" y="120"/>
                  </a:lnTo>
                  <a:lnTo>
                    <a:pt x="556" y="120"/>
                  </a:lnTo>
                  <a:lnTo>
                    <a:pt x="555" y="129"/>
                  </a:lnTo>
                  <a:lnTo>
                    <a:pt x="560" y="254"/>
                  </a:lnTo>
                  <a:lnTo>
                    <a:pt x="560" y="326"/>
                  </a:lnTo>
                  <a:lnTo>
                    <a:pt x="556" y="347"/>
                  </a:lnTo>
                  <a:lnTo>
                    <a:pt x="555" y="351"/>
                  </a:lnTo>
                  <a:lnTo>
                    <a:pt x="562" y="368"/>
                  </a:lnTo>
                  <a:lnTo>
                    <a:pt x="562" y="409"/>
                  </a:lnTo>
                  <a:lnTo>
                    <a:pt x="565" y="466"/>
                  </a:lnTo>
                  <a:lnTo>
                    <a:pt x="568" y="48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59" name="Freeform 89"/>
            <p:cNvSpPr>
              <a:spLocks noChangeAspect="1"/>
            </p:cNvSpPr>
            <p:nvPr/>
          </p:nvSpPr>
          <p:spPr bwMode="gray">
            <a:xfrm>
              <a:off x="7387430" y="3737322"/>
              <a:ext cx="41275" cy="38100"/>
            </a:xfrm>
            <a:custGeom>
              <a:cxnLst>
                <a:cxn ang="0">
                  <a:pos x="0" y="3"/>
                </a:cxn>
                <a:cxn ang="0">
                  <a:pos x="2" y="0"/>
                </a:cxn>
                <a:cxn ang="0">
                  <a:pos x="20" y="11"/>
                </a:cxn>
                <a:cxn ang="0">
                  <a:pos x="26" y="16"/>
                </a:cxn>
                <a:cxn ang="0">
                  <a:pos x="34" y="20"/>
                </a:cxn>
                <a:cxn ang="0">
                  <a:pos x="54" y="35"/>
                </a:cxn>
                <a:cxn ang="0">
                  <a:pos x="66" y="36"/>
                </a:cxn>
                <a:cxn ang="0">
                  <a:pos x="75" y="43"/>
                </a:cxn>
                <a:cxn ang="0">
                  <a:pos x="81" y="49"/>
                </a:cxn>
                <a:cxn ang="0">
                  <a:pos x="95" y="58"/>
                </a:cxn>
                <a:cxn ang="0">
                  <a:pos x="100" y="66"/>
                </a:cxn>
                <a:cxn ang="0">
                  <a:pos x="107" y="71"/>
                </a:cxn>
                <a:cxn ang="0">
                  <a:pos x="117" y="74"/>
                </a:cxn>
                <a:cxn ang="0">
                  <a:pos x="121" y="78"/>
                </a:cxn>
                <a:cxn ang="0">
                  <a:pos x="124" y="87"/>
                </a:cxn>
                <a:cxn ang="0">
                  <a:pos x="129" y="93"/>
                </a:cxn>
                <a:cxn ang="0">
                  <a:pos x="129" y="100"/>
                </a:cxn>
                <a:cxn ang="0">
                  <a:pos x="124" y="107"/>
                </a:cxn>
                <a:cxn ang="0">
                  <a:pos x="120" y="119"/>
                </a:cxn>
                <a:cxn ang="0">
                  <a:pos x="111" y="119"/>
                </a:cxn>
                <a:cxn ang="0">
                  <a:pos x="105" y="93"/>
                </a:cxn>
                <a:cxn ang="0">
                  <a:pos x="97" y="71"/>
                </a:cxn>
                <a:cxn ang="0">
                  <a:pos x="86" y="53"/>
                </a:cxn>
                <a:cxn ang="0">
                  <a:pos x="80" y="49"/>
                </a:cxn>
                <a:cxn ang="0">
                  <a:pos x="66" y="47"/>
                </a:cxn>
                <a:cxn ang="0">
                  <a:pos x="54" y="39"/>
                </a:cxn>
                <a:cxn ang="0">
                  <a:pos x="46" y="31"/>
                </a:cxn>
                <a:cxn ang="0">
                  <a:pos x="40" y="30"/>
                </a:cxn>
                <a:cxn ang="0">
                  <a:pos x="31" y="23"/>
                </a:cxn>
                <a:cxn ang="0">
                  <a:pos x="26" y="21"/>
                </a:cxn>
                <a:cxn ang="0">
                  <a:pos x="9" y="10"/>
                </a:cxn>
                <a:cxn ang="0">
                  <a:pos x="0" y="9"/>
                </a:cxn>
                <a:cxn ang="0">
                  <a:pos x="0" y="3"/>
                </a:cxn>
              </a:cxnLst>
              <a:rect b="b" l="0" r="r" t="0"/>
              <a:pathLst>
                <a:path h="119" w="129">
                  <a:moveTo>
                    <a:pt x="0" y="3"/>
                  </a:moveTo>
                  <a:lnTo>
                    <a:pt x="2" y="0"/>
                  </a:lnTo>
                  <a:lnTo>
                    <a:pt x="20" y="11"/>
                  </a:lnTo>
                  <a:lnTo>
                    <a:pt x="26" y="16"/>
                  </a:lnTo>
                  <a:lnTo>
                    <a:pt x="34" y="20"/>
                  </a:lnTo>
                  <a:lnTo>
                    <a:pt x="54" y="35"/>
                  </a:lnTo>
                  <a:lnTo>
                    <a:pt x="66" y="36"/>
                  </a:lnTo>
                  <a:lnTo>
                    <a:pt x="75" y="43"/>
                  </a:lnTo>
                  <a:lnTo>
                    <a:pt x="81" y="49"/>
                  </a:lnTo>
                  <a:lnTo>
                    <a:pt x="95" y="58"/>
                  </a:lnTo>
                  <a:lnTo>
                    <a:pt x="100" y="66"/>
                  </a:lnTo>
                  <a:lnTo>
                    <a:pt x="107" y="71"/>
                  </a:lnTo>
                  <a:lnTo>
                    <a:pt x="117" y="74"/>
                  </a:lnTo>
                  <a:lnTo>
                    <a:pt x="121" y="78"/>
                  </a:lnTo>
                  <a:lnTo>
                    <a:pt x="124" y="87"/>
                  </a:lnTo>
                  <a:lnTo>
                    <a:pt x="129" y="93"/>
                  </a:lnTo>
                  <a:lnTo>
                    <a:pt x="129" y="100"/>
                  </a:lnTo>
                  <a:lnTo>
                    <a:pt x="124" y="107"/>
                  </a:lnTo>
                  <a:lnTo>
                    <a:pt x="120" y="119"/>
                  </a:lnTo>
                  <a:lnTo>
                    <a:pt x="111" y="119"/>
                  </a:lnTo>
                  <a:lnTo>
                    <a:pt x="105" y="93"/>
                  </a:lnTo>
                  <a:lnTo>
                    <a:pt x="97" y="71"/>
                  </a:lnTo>
                  <a:lnTo>
                    <a:pt x="86" y="53"/>
                  </a:lnTo>
                  <a:lnTo>
                    <a:pt x="80" y="49"/>
                  </a:lnTo>
                  <a:lnTo>
                    <a:pt x="66" y="47"/>
                  </a:lnTo>
                  <a:lnTo>
                    <a:pt x="54" y="39"/>
                  </a:lnTo>
                  <a:lnTo>
                    <a:pt x="46" y="31"/>
                  </a:lnTo>
                  <a:lnTo>
                    <a:pt x="40" y="30"/>
                  </a:lnTo>
                  <a:lnTo>
                    <a:pt x="31" y="23"/>
                  </a:lnTo>
                  <a:lnTo>
                    <a:pt x="26" y="21"/>
                  </a:lnTo>
                  <a:lnTo>
                    <a:pt x="9" y="10"/>
                  </a:lnTo>
                  <a:lnTo>
                    <a:pt x="0" y="9"/>
                  </a:lnTo>
                  <a:lnTo>
                    <a:pt x="0" y="3"/>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60" name="Freeform 90"/>
            <p:cNvSpPr>
              <a:spLocks noChangeAspect="1"/>
            </p:cNvSpPr>
            <p:nvPr/>
          </p:nvSpPr>
          <p:spPr bwMode="gray">
            <a:xfrm>
              <a:off x="6538117" y="3280122"/>
              <a:ext cx="125413" cy="263525"/>
            </a:xfrm>
            <a:custGeom>
              <a:cxnLst>
                <a:cxn ang="0">
                  <a:pos x="237" y="758"/>
                </a:cxn>
                <a:cxn ang="0">
                  <a:pos x="250" y="749"/>
                </a:cxn>
                <a:cxn ang="0">
                  <a:pos x="270" y="727"/>
                </a:cxn>
                <a:cxn ang="0">
                  <a:pos x="321" y="713"/>
                </a:cxn>
                <a:cxn ang="0">
                  <a:pos x="376" y="679"/>
                </a:cxn>
                <a:cxn ang="0">
                  <a:pos x="387" y="654"/>
                </a:cxn>
                <a:cxn ang="0">
                  <a:pos x="388" y="643"/>
                </a:cxn>
                <a:cxn ang="0">
                  <a:pos x="388" y="607"/>
                </a:cxn>
                <a:cxn ang="0">
                  <a:pos x="395" y="596"/>
                </a:cxn>
                <a:cxn ang="0">
                  <a:pos x="389" y="557"/>
                </a:cxn>
                <a:cxn ang="0">
                  <a:pos x="382" y="507"/>
                </a:cxn>
                <a:cxn ang="0">
                  <a:pos x="336" y="409"/>
                </a:cxn>
                <a:cxn ang="0">
                  <a:pos x="323" y="401"/>
                </a:cxn>
                <a:cxn ang="0">
                  <a:pos x="281" y="372"/>
                </a:cxn>
                <a:cxn ang="0">
                  <a:pos x="255" y="344"/>
                </a:cxn>
                <a:cxn ang="0">
                  <a:pos x="228" y="297"/>
                </a:cxn>
                <a:cxn ang="0">
                  <a:pos x="194" y="245"/>
                </a:cxn>
                <a:cxn ang="0">
                  <a:pos x="239" y="171"/>
                </a:cxn>
                <a:cxn ang="0">
                  <a:pos x="258" y="140"/>
                </a:cxn>
                <a:cxn ang="0">
                  <a:pos x="307" y="105"/>
                </a:cxn>
                <a:cxn ang="0">
                  <a:pos x="312" y="97"/>
                </a:cxn>
                <a:cxn ang="0">
                  <a:pos x="255" y="77"/>
                </a:cxn>
                <a:cxn ang="0">
                  <a:pos x="244" y="26"/>
                </a:cxn>
                <a:cxn ang="0">
                  <a:pos x="184" y="5"/>
                </a:cxn>
                <a:cxn ang="0">
                  <a:pos x="142" y="19"/>
                </a:cxn>
                <a:cxn ang="0">
                  <a:pos x="104" y="33"/>
                </a:cxn>
                <a:cxn ang="0">
                  <a:pos x="71" y="31"/>
                </a:cxn>
                <a:cxn ang="0">
                  <a:pos x="36" y="33"/>
                </a:cxn>
                <a:cxn ang="0">
                  <a:pos x="13" y="37"/>
                </a:cxn>
                <a:cxn ang="0">
                  <a:pos x="12" y="60"/>
                </a:cxn>
                <a:cxn ang="0">
                  <a:pos x="41" y="112"/>
                </a:cxn>
                <a:cxn ang="0">
                  <a:pos x="97" y="134"/>
                </a:cxn>
                <a:cxn ang="0">
                  <a:pos x="129" y="162"/>
                </a:cxn>
                <a:cxn ang="0">
                  <a:pos x="146" y="192"/>
                </a:cxn>
                <a:cxn ang="0">
                  <a:pos x="107" y="208"/>
                </a:cxn>
                <a:cxn ang="0">
                  <a:pos x="107" y="231"/>
                </a:cxn>
                <a:cxn ang="0">
                  <a:pos x="165" y="280"/>
                </a:cxn>
                <a:cxn ang="0">
                  <a:pos x="213" y="332"/>
                </a:cxn>
                <a:cxn ang="0">
                  <a:pos x="238" y="371"/>
                </a:cxn>
                <a:cxn ang="0">
                  <a:pos x="265" y="396"/>
                </a:cxn>
                <a:cxn ang="0">
                  <a:pos x="292" y="457"/>
                </a:cxn>
                <a:cxn ang="0">
                  <a:pos x="299" y="558"/>
                </a:cxn>
                <a:cxn ang="0">
                  <a:pos x="281" y="625"/>
                </a:cxn>
                <a:cxn ang="0">
                  <a:pos x="238" y="646"/>
                </a:cxn>
                <a:cxn ang="0">
                  <a:pos x="206" y="674"/>
                </a:cxn>
                <a:cxn ang="0">
                  <a:pos x="194" y="697"/>
                </a:cxn>
                <a:cxn ang="0">
                  <a:pos x="158" y="705"/>
                </a:cxn>
                <a:cxn ang="0">
                  <a:pos x="134" y="726"/>
                </a:cxn>
                <a:cxn ang="0">
                  <a:pos x="161" y="752"/>
                </a:cxn>
                <a:cxn ang="0">
                  <a:pos x="148" y="797"/>
                </a:cxn>
                <a:cxn ang="0">
                  <a:pos x="153" y="832"/>
                </a:cxn>
                <a:cxn ang="0">
                  <a:pos x="195" y="797"/>
                </a:cxn>
                <a:cxn ang="0">
                  <a:pos x="228" y="773"/>
                </a:cxn>
              </a:cxnLst>
              <a:rect b="b" l="0" r="r" t="0"/>
              <a:pathLst>
                <a:path h="832" w="395">
                  <a:moveTo>
                    <a:pt x="228" y="773"/>
                  </a:moveTo>
                  <a:lnTo>
                    <a:pt x="238" y="776"/>
                  </a:lnTo>
                  <a:lnTo>
                    <a:pt x="242" y="768"/>
                  </a:lnTo>
                  <a:lnTo>
                    <a:pt x="237" y="758"/>
                  </a:lnTo>
                  <a:lnTo>
                    <a:pt x="239" y="753"/>
                  </a:lnTo>
                  <a:lnTo>
                    <a:pt x="245" y="754"/>
                  </a:lnTo>
                  <a:lnTo>
                    <a:pt x="247" y="748"/>
                  </a:lnTo>
                  <a:lnTo>
                    <a:pt x="250" y="749"/>
                  </a:lnTo>
                  <a:lnTo>
                    <a:pt x="249" y="741"/>
                  </a:lnTo>
                  <a:lnTo>
                    <a:pt x="253" y="737"/>
                  </a:lnTo>
                  <a:lnTo>
                    <a:pt x="255" y="731"/>
                  </a:lnTo>
                  <a:lnTo>
                    <a:pt x="270" y="727"/>
                  </a:lnTo>
                  <a:lnTo>
                    <a:pt x="276" y="731"/>
                  </a:lnTo>
                  <a:lnTo>
                    <a:pt x="283" y="731"/>
                  </a:lnTo>
                  <a:lnTo>
                    <a:pt x="308" y="716"/>
                  </a:lnTo>
                  <a:lnTo>
                    <a:pt x="321" y="713"/>
                  </a:lnTo>
                  <a:lnTo>
                    <a:pt x="330" y="701"/>
                  </a:lnTo>
                  <a:lnTo>
                    <a:pt x="361" y="687"/>
                  </a:lnTo>
                  <a:lnTo>
                    <a:pt x="367" y="681"/>
                  </a:lnTo>
                  <a:lnTo>
                    <a:pt x="376" y="679"/>
                  </a:lnTo>
                  <a:lnTo>
                    <a:pt x="378" y="673"/>
                  </a:lnTo>
                  <a:lnTo>
                    <a:pt x="379" y="665"/>
                  </a:lnTo>
                  <a:lnTo>
                    <a:pt x="385" y="660"/>
                  </a:lnTo>
                  <a:lnTo>
                    <a:pt x="387" y="654"/>
                  </a:lnTo>
                  <a:lnTo>
                    <a:pt x="383" y="650"/>
                  </a:lnTo>
                  <a:lnTo>
                    <a:pt x="385" y="646"/>
                  </a:lnTo>
                  <a:lnTo>
                    <a:pt x="388" y="647"/>
                  </a:lnTo>
                  <a:lnTo>
                    <a:pt x="388" y="643"/>
                  </a:lnTo>
                  <a:lnTo>
                    <a:pt x="383" y="619"/>
                  </a:lnTo>
                  <a:lnTo>
                    <a:pt x="384" y="615"/>
                  </a:lnTo>
                  <a:lnTo>
                    <a:pt x="388" y="618"/>
                  </a:lnTo>
                  <a:lnTo>
                    <a:pt x="388" y="607"/>
                  </a:lnTo>
                  <a:lnTo>
                    <a:pt x="392" y="602"/>
                  </a:lnTo>
                  <a:lnTo>
                    <a:pt x="395" y="603"/>
                  </a:lnTo>
                  <a:lnTo>
                    <a:pt x="395" y="607"/>
                  </a:lnTo>
                  <a:lnTo>
                    <a:pt x="395" y="596"/>
                  </a:lnTo>
                  <a:lnTo>
                    <a:pt x="394" y="587"/>
                  </a:lnTo>
                  <a:lnTo>
                    <a:pt x="390" y="585"/>
                  </a:lnTo>
                  <a:lnTo>
                    <a:pt x="389" y="569"/>
                  </a:lnTo>
                  <a:lnTo>
                    <a:pt x="389" y="557"/>
                  </a:lnTo>
                  <a:lnTo>
                    <a:pt x="388" y="549"/>
                  </a:lnTo>
                  <a:lnTo>
                    <a:pt x="388" y="539"/>
                  </a:lnTo>
                  <a:lnTo>
                    <a:pt x="385" y="536"/>
                  </a:lnTo>
                  <a:lnTo>
                    <a:pt x="382" y="507"/>
                  </a:lnTo>
                  <a:lnTo>
                    <a:pt x="366" y="456"/>
                  </a:lnTo>
                  <a:lnTo>
                    <a:pt x="344" y="434"/>
                  </a:lnTo>
                  <a:lnTo>
                    <a:pt x="337" y="424"/>
                  </a:lnTo>
                  <a:lnTo>
                    <a:pt x="336" y="409"/>
                  </a:lnTo>
                  <a:lnTo>
                    <a:pt x="335" y="413"/>
                  </a:lnTo>
                  <a:lnTo>
                    <a:pt x="329" y="414"/>
                  </a:lnTo>
                  <a:lnTo>
                    <a:pt x="329" y="409"/>
                  </a:lnTo>
                  <a:lnTo>
                    <a:pt x="323" y="401"/>
                  </a:lnTo>
                  <a:lnTo>
                    <a:pt x="306" y="398"/>
                  </a:lnTo>
                  <a:lnTo>
                    <a:pt x="298" y="387"/>
                  </a:lnTo>
                  <a:lnTo>
                    <a:pt x="290" y="378"/>
                  </a:lnTo>
                  <a:lnTo>
                    <a:pt x="281" y="372"/>
                  </a:lnTo>
                  <a:lnTo>
                    <a:pt x="274" y="362"/>
                  </a:lnTo>
                  <a:lnTo>
                    <a:pt x="270" y="359"/>
                  </a:lnTo>
                  <a:lnTo>
                    <a:pt x="265" y="351"/>
                  </a:lnTo>
                  <a:lnTo>
                    <a:pt x="255" y="344"/>
                  </a:lnTo>
                  <a:lnTo>
                    <a:pt x="248" y="334"/>
                  </a:lnTo>
                  <a:lnTo>
                    <a:pt x="236" y="324"/>
                  </a:lnTo>
                  <a:lnTo>
                    <a:pt x="234" y="312"/>
                  </a:lnTo>
                  <a:lnTo>
                    <a:pt x="228" y="297"/>
                  </a:lnTo>
                  <a:lnTo>
                    <a:pt x="217" y="290"/>
                  </a:lnTo>
                  <a:lnTo>
                    <a:pt x="197" y="270"/>
                  </a:lnTo>
                  <a:lnTo>
                    <a:pt x="191" y="258"/>
                  </a:lnTo>
                  <a:lnTo>
                    <a:pt x="194" y="245"/>
                  </a:lnTo>
                  <a:lnTo>
                    <a:pt x="197" y="235"/>
                  </a:lnTo>
                  <a:lnTo>
                    <a:pt x="199" y="222"/>
                  </a:lnTo>
                  <a:lnTo>
                    <a:pt x="211" y="195"/>
                  </a:lnTo>
                  <a:lnTo>
                    <a:pt x="239" y="171"/>
                  </a:lnTo>
                  <a:lnTo>
                    <a:pt x="243" y="166"/>
                  </a:lnTo>
                  <a:lnTo>
                    <a:pt x="247" y="152"/>
                  </a:lnTo>
                  <a:lnTo>
                    <a:pt x="253" y="145"/>
                  </a:lnTo>
                  <a:lnTo>
                    <a:pt x="258" y="140"/>
                  </a:lnTo>
                  <a:lnTo>
                    <a:pt x="276" y="132"/>
                  </a:lnTo>
                  <a:lnTo>
                    <a:pt x="286" y="124"/>
                  </a:lnTo>
                  <a:lnTo>
                    <a:pt x="287" y="116"/>
                  </a:lnTo>
                  <a:lnTo>
                    <a:pt x="307" y="105"/>
                  </a:lnTo>
                  <a:lnTo>
                    <a:pt x="315" y="108"/>
                  </a:lnTo>
                  <a:lnTo>
                    <a:pt x="318" y="106"/>
                  </a:lnTo>
                  <a:lnTo>
                    <a:pt x="319" y="102"/>
                  </a:lnTo>
                  <a:lnTo>
                    <a:pt x="312" y="97"/>
                  </a:lnTo>
                  <a:lnTo>
                    <a:pt x="293" y="98"/>
                  </a:lnTo>
                  <a:lnTo>
                    <a:pt x="283" y="96"/>
                  </a:lnTo>
                  <a:lnTo>
                    <a:pt x="278" y="91"/>
                  </a:lnTo>
                  <a:lnTo>
                    <a:pt x="255" y="77"/>
                  </a:lnTo>
                  <a:lnTo>
                    <a:pt x="248" y="65"/>
                  </a:lnTo>
                  <a:lnTo>
                    <a:pt x="243" y="50"/>
                  </a:lnTo>
                  <a:lnTo>
                    <a:pt x="248" y="35"/>
                  </a:lnTo>
                  <a:lnTo>
                    <a:pt x="244" y="26"/>
                  </a:lnTo>
                  <a:lnTo>
                    <a:pt x="224" y="25"/>
                  </a:lnTo>
                  <a:lnTo>
                    <a:pt x="211" y="21"/>
                  </a:lnTo>
                  <a:lnTo>
                    <a:pt x="196" y="15"/>
                  </a:lnTo>
                  <a:lnTo>
                    <a:pt x="184" y="5"/>
                  </a:lnTo>
                  <a:lnTo>
                    <a:pt x="169" y="0"/>
                  </a:lnTo>
                  <a:lnTo>
                    <a:pt x="162" y="1"/>
                  </a:lnTo>
                  <a:lnTo>
                    <a:pt x="152" y="12"/>
                  </a:lnTo>
                  <a:lnTo>
                    <a:pt x="142" y="19"/>
                  </a:lnTo>
                  <a:lnTo>
                    <a:pt x="127" y="27"/>
                  </a:lnTo>
                  <a:lnTo>
                    <a:pt x="121" y="28"/>
                  </a:lnTo>
                  <a:lnTo>
                    <a:pt x="113" y="26"/>
                  </a:lnTo>
                  <a:lnTo>
                    <a:pt x="104" y="33"/>
                  </a:lnTo>
                  <a:lnTo>
                    <a:pt x="94" y="38"/>
                  </a:lnTo>
                  <a:lnTo>
                    <a:pt x="91" y="32"/>
                  </a:lnTo>
                  <a:lnTo>
                    <a:pt x="77" y="36"/>
                  </a:lnTo>
                  <a:lnTo>
                    <a:pt x="71" y="31"/>
                  </a:lnTo>
                  <a:lnTo>
                    <a:pt x="65" y="32"/>
                  </a:lnTo>
                  <a:lnTo>
                    <a:pt x="50" y="42"/>
                  </a:lnTo>
                  <a:lnTo>
                    <a:pt x="44" y="41"/>
                  </a:lnTo>
                  <a:lnTo>
                    <a:pt x="36" y="33"/>
                  </a:lnTo>
                  <a:lnTo>
                    <a:pt x="23" y="31"/>
                  </a:lnTo>
                  <a:lnTo>
                    <a:pt x="21" y="28"/>
                  </a:lnTo>
                  <a:lnTo>
                    <a:pt x="17" y="31"/>
                  </a:lnTo>
                  <a:lnTo>
                    <a:pt x="13" y="37"/>
                  </a:lnTo>
                  <a:lnTo>
                    <a:pt x="7" y="44"/>
                  </a:lnTo>
                  <a:lnTo>
                    <a:pt x="7" y="48"/>
                  </a:lnTo>
                  <a:lnTo>
                    <a:pt x="0" y="44"/>
                  </a:lnTo>
                  <a:lnTo>
                    <a:pt x="12" y="60"/>
                  </a:lnTo>
                  <a:lnTo>
                    <a:pt x="29" y="80"/>
                  </a:lnTo>
                  <a:lnTo>
                    <a:pt x="39" y="90"/>
                  </a:lnTo>
                  <a:lnTo>
                    <a:pt x="44" y="100"/>
                  </a:lnTo>
                  <a:lnTo>
                    <a:pt x="41" y="112"/>
                  </a:lnTo>
                  <a:lnTo>
                    <a:pt x="43" y="120"/>
                  </a:lnTo>
                  <a:lnTo>
                    <a:pt x="57" y="135"/>
                  </a:lnTo>
                  <a:lnTo>
                    <a:pt x="77" y="139"/>
                  </a:lnTo>
                  <a:lnTo>
                    <a:pt x="97" y="134"/>
                  </a:lnTo>
                  <a:lnTo>
                    <a:pt x="113" y="135"/>
                  </a:lnTo>
                  <a:lnTo>
                    <a:pt x="122" y="146"/>
                  </a:lnTo>
                  <a:lnTo>
                    <a:pt x="127" y="155"/>
                  </a:lnTo>
                  <a:lnTo>
                    <a:pt x="129" y="162"/>
                  </a:lnTo>
                  <a:lnTo>
                    <a:pt x="137" y="168"/>
                  </a:lnTo>
                  <a:lnTo>
                    <a:pt x="141" y="177"/>
                  </a:lnTo>
                  <a:lnTo>
                    <a:pt x="147" y="183"/>
                  </a:lnTo>
                  <a:lnTo>
                    <a:pt x="146" y="192"/>
                  </a:lnTo>
                  <a:lnTo>
                    <a:pt x="130" y="208"/>
                  </a:lnTo>
                  <a:lnTo>
                    <a:pt x="125" y="208"/>
                  </a:lnTo>
                  <a:lnTo>
                    <a:pt x="114" y="205"/>
                  </a:lnTo>
                  <a:lnTo>
                    <a:pt x="107" y="208"/>
                  </a:lnTo>
                  <a:lnTo>
                    <a:pt x="103" y="213"/>
                  </a:lnTo>
                  <a:lnTo>
                    <a:pt x="99" y="222"/>
                  </a:lnTo>
                  <a:lnTo>
                    <a:pt x="100" y="229"/>
                  </a:lnTo>
                  <a:lnTo>
                    <a:pt x="107" y="231"/>
                  </a:lnTo>
                  <a:lnTo>
                    <a:pt x="115" y="237"/>
                  </a:lnTo>
                  <a:lnTo>
                    <a:pt x="134" y="247"/>
                  </a:lnTo>
                  <a:lnTo>
                    <a:pt x="161" y="267"/>
                  </a:lnTo>
                  <a:lnTo>
                    <a:pt x="165" y="280"/>
                  </a:lnTo>
                  <a:lnTo>
                    <a:pt x="188" y="301"/>
                  </a:lnTo>
                  <a:lnTo>
                    <a:pt x="191" y="311"/>
                  </a:lnTo>
                  <a:lnTo>
                    <a:pt x="208" y="331"/>
                  </a:lnTo>
                  <a:lnTo>
                    <a:pt x="213" y="332"/>
                  </a:lnTo>
                  <a:lnTo>
                    <a:pt x="231" y="344"/>
                  </a:lnTo>
                  <a:lnTo>
                    <a:pt x="236" y="358"/>
                  </a:lnTo>
                  <a:lnTo>
                    <a:pt x="239" y="370"/>
                  </a:lnTo>
                  <a:lnTo>
                    <a:pt x="238" y="371"/>
                  </a:lnTo>
                  <a:lnTo>
                    <a:pt x="239" y="372"/>
                  </a:lnTo>
                  <a:lnTo>
                    <a:pt x="243" y="386"/>
                  </a:lnTo>
                  <a:lnTo>
                    <a:pt x="251" y="386"/>
                  </a:lnTo>
                  <a:lnTo>
                    <a:pt x="265" y="396"/>
                  </a:lnTo>
                  <a:lnTo>
                    <a:pt x="274" y="404"/>
                  </a:lnTo>
                  <a:lnTo>
                    <a:pt x="278" y="421"/>
                  </a:lnTo>
                  <a:lnTo>
                    <a:pt x="291" y="450"/>
                  </a:lnTo>
                  <a:lnTo>
                    <a:pt x="292" y="457"/>
                  </a:lnTo>
                  <a:lnTo>
                    <a:pt x="292" y="490"/>
                  </a:lnTo>
                  <a:lnTo>
                    <a:pt x="290" y="527"/>
                  </a:lnTo>
                  <a:lnTo>
                    <a:pt x="292" y="543"/>
                  </a:lnTo>
                  <a:lnTo>
                    <a:pt x="299" y="558"/>
                  </a:lnTo>
                  <a:lnTo>
                    <a:pt x="298" y="607"/>
                  </a:lnTo>
                  <a:lnTo>
                    <a:pt x="296" y="619"/>
                  </a:lnTo>
                  <a:lnTo>
                    <a:pt x="290" y="628"/>
                  </a:lnTo>
                  <a:lnTo>
                    <a:pt x="281" y="625"/>
                  </a:lnTo>
                  <a:lnTo>
                    <a:pt x="271" y="634"/>
                  </a:lnTo>
                  <a:lnTo>
                    <a:pt x="264" y="638"/>
                  </a:lnTo>
                  <a:lnTo>
                    <a:pt x="256" y="638"/>
                  </a:lnTo>
                  <a:lnTo>
                    <a:pt x="238" y="646"/>
                  </a:lnTo>
                  <a:lnTo>
                    <a:pt x="237" y="656"/>
                  </a:lnTo>
                  <a:lnTo>
                    <a:pt x="218" y="657"/>
                  </a:lnTo>
                  <a:lnTo>
                    <a:pt x="208" y="661"/>
                  </a:lnTo>
                  <a:lnTo>
                    <a:pt x="206" y="674"/>
                  </a:lnTo>
                  <a:lnTo>
                    <a:pt x="207" y="683"/>
                  </a:lnTo>
                  <a:lnTo>
                    <a:pt x="208" y="692"/>
                  </a:lnTo>
                  <a:lnTo>
                    <a:pt x="202" y="694"/>
                  </a:lnTo>
                  <a:lnTo>
                    <a:pt x="194" y="697"/>
                  </a:lnTo>
                  <a:lnTo>
                    <a:pt x="183" y="704"/>
                  </a:lnTo>
                  <a:lnTo>
                    <a:pt x="173" y="708"/>
                  </a:lnTo>
                  <a:lnTo>
                    <a:pt x="165" y="705"/>
                  </a:lnTo>
                  <a:lnTo>
                    <a:pt x="158" y="705"/>
                  </a:lnTo>
                  <a:lnTo>
                    <a:pt x="157" y="715"/>
                  </a:lnTo>
                  <a:lnTo>
                    <a:pt x="152" y="720"/>
                  </a:lnTo>
                  <a:lnTo>
                    <a:pt x="145" y="724"/>
                  </a:lnTo>
                  <a:lnTo>
                    <a:pt x="134" y="726"/>
                  </a:lnTo>
                  <a:lnTo>
                    <a:pt x="129" y="727"/>
                  </a:lnTo>
                  <a:lnTo>
                    <a:pt x="136" y="738"/>
                  </a:lnTo>
                  <a:lnTo>
                    <a:pt x="154" y="746"/>
                  </a:lnTo>
                  <a:lnTo>
                    <a:pt x="161" y="752"/>
                  </a:lnTo>
                  <a:lnTo>
                    <a:pt x="157" y="760"/>
                  </a:lnTo>
                  <a:lnTo>
                    <a:pt x="150" y="770"/>
                  </a:lnTo>
                  <a:lnTo>
                    <a:pt x="148" y="786"/>
                  </a:lnTo>
                  <a:lnTo>
                    <a:pt x="148" y="797"/>
                  </a:lnTo>
                  <a:lnTo>
                    <a:pt x="151" y="810"/>
                  </a:lnTo>
                  <a:lnTo>
                    <a:pt x="156" y="822"/>
                  </a:lnTo>
                  <a:lnTo>
                    <a:pt x="151" y="827"/>
                  </a:lnTo>
                  <a:lnTo>
                    <a:pt x="153" y="832"/>
                  </a:lnTo>
                  <a:lnTo>
                    <a:pt x="162" y="830"/>
                  </a:lnTo>
                  <a:lnTo>
                    <a:pt x="175" y="821"/>
                  </a:lnTo>
                  <a:lnTo>
                    <a:pt x="186" y="807"/>
                  </a:lnTo>
                  <a:lnTo>
                    <a:pt x="195" y="797"/>
                  </a:lnTo>
                  <a:lnTo>
                    <a:pt x="216" y="789"/>
                  </a:lnTo>
                  <a:lnTo>
                    <a:pt x="220" y="785"/>
                  </a:lnTo>
                  <a:lnTo>
                    <a:pt x="220" y="778"/>
                  </a:lnTo>
                  <a:lnTo>
                    <a:pt x="228" y="773"/>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61" name="Freeform 91"/>
            <p:cNvSpPr>
              <a:spLocks noChangeAspect="1"/>
            </p:cNvSpPr>
            <p:nvPr/>
          </p:nvSpPr>
          <p:spPr bwMode="gray">
            <a:xfrm>
              <a:off x="6668292" y="3572222"/>
              <a:ext cx="168275" cy="104775"/>
            </a:xfrm>
            <a:custGeom>
              <a:cxnLst>
                <a:cxn ang="0">
                  <a:pos x="249" y="133"/>
                </a:cxn>
                <a:cxn ang="0">
                  <a:pos x="268" y="155"/>
                </a:cxn>
                <a:cxn ang="0">
                  <a:pos x="281" y="158"/>
                </a:cxn>
                <a:cxn ang="0">
                  <a:pos x="288" y="121"/>
                </a:cxn>
                <a:cxn ang="0">
                  <a:pos x="301" y="122"/>
                </a:cxn>
                <a:cxn ang="0">
                  <a:pos x="312" y="139"/>
                </a:cxn>
                <a:cxn ang="0">
                  <a:pos x="319" y="128"/>
                </a:cxn>
                <a:cxn ang="0">
                  <a:pos x="309" y="111"/>
                </a:cxn>
                <a:cxn ang="0">
                  <a:pos x="328" y="96"/>
                </a:cxn>
                <a:cxn ang="0">
                  <a:pos x="324" y="81"/>
                </a:cxn>
                <a:cxn ang="0">
                  <a:pos x="351" y="64"/>
                </a:cxn>
                <a:cxn ang="0">
                  <a:pos x="383" y="20"/>
                </a:cxn>
                <a:cxn ang="0">
                  <a:pos x="392" y="0"/>
                </a:cxn>
                <a:cxn ang="0">
                  <a:pos x="395" y="14"/>
                </a:cxn>
                <a:cxn ang="0">
                  <a:pos x="404" y="9"/>
                </a:cxn>
                <a:cxn ang="0">
                  <a:pos x="417" y="4"/>
                </a:cxn>
                <a:cxn ang="0">
                  <a:pos x="433" y="20"/>
                </a:cxn>
                <a:cxn ang="0">
                  <a:pos x="442" y="43"/>
                </a:cxn>
                <a:cxn ang="0">
                  <a:pos x="448" y="57"/>
                </a:cxn>
                <a:cxn ang="0">
                  <a:pos x="463" y="54"/>
                </a:cxn>
                <a:cxn ang="0">
                  <a:pos x="462" y="68"/>
                </a:cxn>
                <a:cxn ang="0">
                  <a:pos x="474" y="65"/>
                </a:cxn>
                <a:cxn ang="0">
                  <a:pos x="502" y="80"/>
                </a:cxn>
                <a:cxn ang="0">
                  <a:pos x="530" y="95"/>
                </a:cxn>
                <a:cxn ang="0">
                  <a:pos x="512" y="108"/>
                </a:cxn>
                <a:cxn ang="0">
                  <a:pos x="482" y="110"/>
                </a:cxn>
                <a:cxn ang="0">
                  <a:pos x="476" y="126"/>
                </a:cxn>
                <a:cxn ang="0">
                  <a:pos x="492" y="137"/>
                </a:cxn>
                <a:cxn ang="0">
                  <a:pos x="463" y="149"/>
                </a:cxn>
                <a:cxn ang="0">
                  <a:pos x="446" y="143"/>
                </a:cxn>
                <a:cxn ang="0">
                  <a:pos x="439" y="151"/>
                </a:cxn>
                <a:cxn ang="0">
                  <a:pos x="412" y="142"/>
                </a:cxn>
                <a:cxn ang="0">
                  <a:pos x="336" y="150"/>
                </a:cxn>
                <a:cxn ang="0">
                  <a:pos x="323" y="201"/>
                </a:cxn>
                <a:cxn ang="0">
                  <a:pos x="282" y="275"/>
                </a:cxn>
                <a:cxn ang="0">
                  <a:pos x="265" y="299"/>
                </a:cxn>
                <a:cxn ang="0">
                  <a:pos x="231" y="307"/>
                </a:cxn>
                <a:cxn ang="0">
                  <a:pos x="189" y="306"/>
                </a:cxn>
                <a:cxn ang="0">
                  <a:pos x="178" y="296"/>
                </a:cxn>
                <a:cxn ang="0">
                  <a:pos x="139" y="305"/>
                </a:cxn>
                <a:cxn ang="0">
                  <a:pos x="105" y="326"/>
                </a:cxn>
                <a:cxn ang="0">
                  <a:pos x="77" y="323"/>
                </a:cxn>
                <a:cxn ang="0">
                  <a:pos x="40" y="325"/>
                </a:cxn>
                <a:cxn ang="0">
                  <a:pos x="0" y="269"/>
                </a:cxn>
                <a:cxn ang="0">
                  <a:pos x="7" y="264"/>
                </a:cxn>
                <a:cxn ang="0">
                  <a:pos x="28" y="283"/>
                </a:cxn>
                <a:cxn ang="0">
                  <a:pos x="53" y="284"/>
                </a:cxn>
                <a:cxn ang="0">
                  <a:pos x="84" y="293"/>
                </a:cxn>
                <a:cxn ang="0">
                  <a:pos x="91" y="269"/>
                </a:cxn>
                <a:cxn ang="0">
                  <a:pos x="96" y="250"/>
                </a:cxn>
                <a:cxn ang="0">
                  <a:pos x="103" y="239"/>
                </a:cxn>
                <a:cxn ang="0">
                  <a:pos x="116" y="221"/>
                </a:cxn>
                <a:cxn ang="0">
                  <a:pos x="137" y="218"/>
                </a:cxn>
                <a:cxn ang="0">
                  <a:pos x="161" y="215"/>
                </a:cxn>
                <a:cxn ang="0">
                  <a:pos x="190" y="201"/>
                </a:cxn>
                <a:cxn ang="0">
                  <a:pos x="215" y="167"/>
                </a:cxn>
                <a:cxn ang="0">
                  <a:pos x="240" y="131"/>
                </a:cxn>
              </a:cxnLst>
              <a:rect b="b" l="0" r="r" t="0"/>
              <a:pathLst>
                <a:path h="330" w="530">
                  <a:moveTo>
                    <a:pt x="242" y="129"/>
                  </a:moveTo>
                  <a:lnTo>
                    <a:pt x="245" y="131"/>
                  </a:lnTo>
                  <a:lnTo>
                    <a:pt x="249" y="133"/>
                  </a:lnTo>
                  <a:lnTo>
                    <a:pt x="259" y="144"/>
                  </a:lnTo>
                  <a:lnTo>
                    <a:pt x="263" y="150"/>
                  </a:lnTo>
                  <a:lnTo>
                    <a:pt x="268" y="155"/>
                  </a:lnTo>
                  <a:lnTo>
                    <a:pt x="271" y="159"/>
                  </a:lnTo>
                  <a:lnTo>
                    <a:pt x="276" y="160"/>
                  </a:lnTo>
                  <a:lnTo>
                    <a:pt x="281" y="158"/>
                  </a:lnTo>
                  <a:lnTo>
                    <a:pt x="283" y="150"/>
                  </a:lnTo>
                  <a:lnTo>
                    <a:pt x="285" y="126"/>
                  </a:lnTo>
                  <a:lnTo>
                    <a:pt x="288" y="121"/>
                  </a:lnTo>
                  <a:lnTo>
                    <a:pt x="293" y="118"/>
                  </a:lnTo>
                  <a:lnTo>
                    <a:pt x="298" y="118"/>
                  </a:lnTo>
                  <a:lnTo>
                    <a:pt x="301" y="122"/>
                  </a:lnTo>
                  <a:lnTo>
                    <a:pt x="303" y="129"/>
                  </a:lnTo>
                  <a:lnTo>
                    <a:pt x="307" y="137"/>
                  </a:lnTo>
                  <a:lnTo>
                    <a:pt x="312" y="139"/>
                  </a:lnTo>
                  <a:lnTo>
                    <a:pt x="318" y="139"/>
                  </a:lnTo>
                  <a:lnTo>
                    <a:pt x="319" y="134"/>
                  </a:lnTo>
                  <a:lnTo>
                    <a:pt x="319" y="128"/>
                  </a:lnTo>
                  <a:lnTo>
                    <a:pt x="318" y="123"/>
                  </a:lnTo>
                  <a:lnTo>
                    <a:pt x="314" y="116"/>
                  </a:lnTo>
                  <a:lnTo>
                    <a:pt x="309" y="111"/>
                  </a:lnTo>
                  <a:lnTo>
                    <a:pt x="315" y="110"/>
                  </a:lnTo>
                  <a:lnTo>
                    <a:pt x="320" y="106"/>
                  </a:lnTo>
                  <a:lnTo>
                    <a:pt x="328" y="96"/>
                  </a:lnTo>
                  <a:lnTo>
                    <a:pt x="322" y="94"/>
                  </a:lnTo>
                  <a:lnTo>
                    <a:pt x="319" y="88"/>
                  </a:lnTo>
                  <a:lnTo>
                    <a:pt x="324" y="81"/>
                  </a:lnTo>
                  <a:lnTo>
                    <a:pt x="329" y="79"/>
                  </a:lnTo>
                  <a:lnTo>
                    <a:pt x="339" y="79"/>
                  </a:lnTo>
                  <a:lnTo>
                    <a:pt x="351" y="64"/>
                  </a:lnTo>
                  <a:lnTo>
                    <a:pt x="357" y="53"/>
                  </a:lnTo>
                  <a:lnTo>
                    <a:pt x="357" y="47"/>
                  </a:lnTo>
                  <a:lnTo>
                    <a:pt x="383" y="20"/>
                  </a:lnTo>
                  <a:lnTo>
                    <a:pt x="387" y="13"/>
                  </a:lnTo>
                  <a:lnTo>
                    <a:pt x="388" y="6"/>
                  </a:lnTo>
                  <a:lnTo>
                    <a:pt x="392" y="0"/>
                  </a:lnTo>
                  <a:lnTo>
                    <a:pt x="394" y="0"/>
                  </a:lnTo>
                  <a:lnTo>
                    <a:pt x="395" y="3"/>
                  </a:lnTo>
                  <a:lnTo>
                    <a:pt x="395" y="14"/>
                  </a:lnTo>
                  <a:lnTo>
                    <a:pt x="393" y="20"/>
                  </a:lnTo>
                  <a:lnTo>
                    <a:pt x="393" y="22"/>
                  </a:lnTo>
                  <a:lnTo>
                    <a:pt x="404" y="9"/>
                  </a:lnTo>
                  <a:lnTo>
                    <a:pt x="408" y="2"/>
                  </a:lnTo>
                  <a:lnTo>
                    <a:pt x="415" y="2"/>
                  </a:lnTo>
                  <a:lnTo>
                    <a:pt x="417" y="4"/>
                  </a:lnTo>
                  <a:lnTo>
                    <a:pt x="422" y="19"/>
                  </a:lnTo>
                  <a:lnTo>
                    <a:pt x="428" y="22"/>
                  </a:lnTo>
                  <a:lnTo>
                    <a:pt x="433" y="20"/>
                  </a:lnTo>
                  <a:lnTo>
                    <a:pt x="443" y="29"/>
                  </a:lnTo>
                  <a:lnTo>
                    <a:pt x="446" y="40"/>
                  </a:lnTo>
                  <a:lnTo>
                    <a:pt x="442" y="43"/>
                  </a:lnTo>
                  <a:lnTo>
                    <a:pt x="443" y="57"/>
                  </a:lnTo>
                  <a:lnTo>
                    <a:pt x="444" y="58"/>
                  </a:lnTo>
                  <a:lnTo>
                    <a:pt x="448" y="57"/>
                  </a:lnTo>
                  <a:lnTo>
                    <a:pt x="452" y="57"/>
                  </a:lnTo>
                  <a:lnTo>
                    <a:pt x="458" y="54"/>
                  </a:lnTo>
                  <a:lnTo>
                    <a:pt x="463" y="54"/>
                  </a:lnTo>
                  <a:lnTo>
                    <a:pt x="467" y="59"/>
                  </a:lnTo>
                  <a:lnTo>
                    <a:pt x="465" y="64"/>
                  </a:lnTo>
                  <a:lnTo>
                    <a:pt x="462" y="68"/>
                  </a:lnTo>
                  <a:lnTo>
                    <a:pt x="463" y="70"/>
                  </a:lnTo>
                  <a:lnTo>
                    <a:pt x="469" y="70"/>
                  </a:lnTo>
                  <a:lnTo>
                    <a:pt x="474" y="65"/>
                  </a:lnTo>
                  <a:lnTo>
                    <a:pt x="480" y="65"/>
                  </a:lnTo>
                  <a:lnTo>
                    <a:pt x="486" y="69"/>
                  </a:lnTo>
                  <a:lnTo>
                    <a:pt x="502" y="80"/>
                  </a:lnTo>
                  <a:lnTo>
                    <a:pt x="523" y="86"/>
                  </a:lnTo>
                  <a:lnTo>
                    <a:pt x="529" y="91"/>
                  </a:lnTo>
                  <a:lnTo>
                    <a:pt x="530" y="95"/>
                  </a:lnTo>
                  <a:lnTo>
                    <a:pt x="528" y="100"/>
                  </a:lnTo>
                  <a:lnTo>
                    <a:pt x="518" y="104"/>
                  </a:lnTo>
                  <a:lnTo>
                    <a:pt x="512" y="108"/>
                  </a:lnTo>
                  <a:lnTo>
                    <a:pt x="501" y="112"/>
                  </a:lnTo>
                  <a:lnTo>
                    <a:pt x="491" y="115"/>
                  </a:lnTo>
                  <a:lnTo>
                    <a:pt x="482" y="110"/>
                  </a:lnTo>
                  <a:lnTo>
                    <a:pt x="475" y="113"/>
                  </a:lnTo>
                  <a:lnTo>
                    <a:pt x="474" y="121"/>
                  </a:lnTo>
                  <a:lnTo>
                    <a:pt x="476" y="126"/>
                  </a:lnTo>
                  <a:lnTo>
                    <a:pt x="482" y="132"/>
                  </a:lnTo>
                  <a:lnTo>
                    <a:pt x="487" y="133"/>
                  </a:lnTo>
                  <a:lnTo>
                    <a:pt x="492" y="137"/>
                  </a:lnTo>
                  <a:lnTo>
                    <a:pt x="494" y="140"/>
                  </a:lnTo>
                  <a:lnTo>
                    <a:pt x="480" y="143"/>
                  </a:lnTo>
                  <a:lnTo>
                    <a:pt x="463" y="149"/>
                  </a:lnTo>
                  <a:lnTo>
                    <a:pt x="457" y="149"/>
                  </a:lnTo>
                  <a:lnTo>
                    <a:pt x="452" y="147"/>
                  </a:lnTo>
                  <a:lnTo>
                    <a:pt x="446" y="143"/>
                  </a:lnTo>
                  <a:lnTo>
                    <a:pt x="444" y="143"/>
                  </a:lnTo>
                  <a:lnTo>
                    <a:pt x="443" y="148"/>
                  </a:lnTo>
                  <a:lnTo>
                    <a:pt x="439" y="151"/>
                  </a:lnTo>
                  <a:lnTo>
                    <a:pt x="435" y="151"/>
                  </a:lnTo>
                  <a:lnTo>
                    <a:pt x="421" y="147"/>
                  </a:lnTo>
                  <a:lnTo>
                    <a:pt x="412" y="142"/>
                  </a:lnTo>
                  <a:lnTo>
                    <a:pt x="361" y="140"/>
                  </a:lnTo>
                  <a:lnTo>
                    <a:pt x="342" y="142"/>
                  </a:lnTo>
                  <a:lnTo>
                    <a:pt x="336" y="150"/>
                  </a:lnTo>
                  <a:lnTo>
                    <a:pt x="330" y="167"/>
                  </a:lnTo>
                  <a:lnTo>
                    <a:pt x="328" y="189"/>
                  </a:lnTo>
                  <a:lnTo>
                    <a:pt x="323" y="201"/>
                  </a:lnTo>
                  <a:lnTo>
                    <a:pt x="297" y="230"/>
                  </a:lnTo>
                  <a:lnTo>
                    <a:pt x="291" y="257"/>
                  </a:lnTo>
                  <a:lnTo>
                    <a:pt x="282" y="275"/>
                  </a:lnTo>
                  <a:lnTo>
                    <a:pt x="275" y="287"/>
                  </a:lnTo>
                  <a:lnTo>
                    <a:pt x="271" y="294"/>
                  </a:lnTo>
                  <a:lnTo>
                    <a:pt x="265" y="299"/>
                  </a:lnTo>
                  <a:lnTo>
                    <a:pt x="252" y="303"/>
                  </a:lnTo>
                  <a:lnTo>
                    <a:pt x="240" y="305"/>
                  </a:lnTo>
                  <a:lnTo>
                    <a:pt x="231" y="307"/>
                  </a:lnTo>
                  <a:lnTo>
                    <a:pt x="220" y="314"/>
                  </a:lnTo>
                  <a:lnTo>
                    <a:pt x="210" y="314"/>
                  </a:lnTo>
                  <a:lnTo>
                    <a:pt x="189" y="306"/>
                  </a:lnTo>
                  <a:lnTo>
                    <a:pt x="184" y="306"/>
                  </a:lnTo>
                  <a:lnTo>
                    <a:pt x="183" y="299"/>
                  </a:lnTo>
                  <a:lnTo>
                    <a:pt x="178" y="296"/>
                  </a:lnTo>
                  <a:lnTo>
                    <a:pt x="151" y="295"/>
                  </a:lnTo>
                  <a:lnTo>
                    <a:pt x="146" y="296"/>
                  </a:lnTo>
                  <a:lnTo>
                    <a:pt x="139" y="305"/>
                  </a:lnTo>
                  <a:lnTo>
                    <a:pt x="123" y="323"/>
                  </a:lnTo>
                  <a:lnTo>
                    <a:pt x="115" y="327"/>
                  </a:lnTo>
                  <a:lnTo>
                    <a:pt x="105" y="326"/>
                  </a:lnTo>
                  <a:lnTo>
                    <a:pt x="96" y="326"/>
                  </a:lnTo>
                  <a:lnTo>
                    <a:pt x="87" y="330"/>
                  </a:lnTo>
                  <a:lnTo>
                    <a:pt x="77" y="323"/>
                  </a:lnTo>
                  <a:lnTo>
                    <a:pt x="66" y="325"/>
                  </a:lnTo>
                  <a:lnTo>
                    <a:pt x="54" y="328"/>
                  </a:lnTo>
                  <a:lnTo>
                    <a:pt x="40" y="325"/>
                  </a:lnTo>
                  <a:lnTo>
                    <a:pt x="27" y="314"/>
                  </a:lnTo>
                  <a:lnTo>
                    <a:pt x="0" y="274"/>
                  </a:lnTo>
                  <a:lnTo>
                    <a:pt x="0" y="269"/>
                  </a:lnTo>
                  <a:lnTo>
                    <a:pt x="2" y="268"/>
                  </a:lnTo>
                  <a:lnTo>
                    <a:pt x="5" y="266"/>
                  </a:lnTo>
                  <a:lnTo>
                    <a:pt x="7" y="264"/>
                  </a:lnTo>
                  <a:lnTo>
                    <a:pt x="10" y="273"/>
                  </a:lnTo>
                  <a:lnTo>
                    <a:pt x="13" y="278"/>
                  </a:lnTo>
                  <a:lnTo>
                    <a:pt x="28" y="283"/>
                  </a:lnTo>
                  <a:lnTo>
                    <a:pt x="34" y="284"/>
                  </a:lnTo>
                  <a:lnTo>
                    <a:pt x="48" y="283"/>
                  </a:lnTo>
                  <a:lnTo>
                    <a:pt x="53" y="284"/>
                  </a:lnTo>
                  <a:lnTo>
                    <a:pt x="59" y="288"/>
                  </a:lnTo>
                  <a:lnTo>
                    <a:pt x="67" y="290"/>
                  </a:lnTo>
                  <a:lnTo>
                    <a:pt x="84" y="293"/>
                  </a:lnTo>
                  <a:lnTo>
                    <a:pt x="86" y="285"/>
                  </a:lnTo>
                  <a:lnTo>
                    <a:pt x="89" y="279"/>
                  </a:lnTo>
                  <a:lnTo>
                    <a:pt x="91" y="269"/>
                  </a:lnTo>
                  <a:lnTo>
                    <a:pt x="93" y="263"/>
                  </a:lnTo>
                  <a:lnTo>
                    <a:pt x="91" y="253"/>
                  </a:lnTo>
                  <a:lnTo>
                    <a:pt x="96" y="250"/>
                  </a:lnTo>
                  <a:lnTo>
                    <a:pt x="102" y="251"/>
                  </a:lnTo>
                  <a:lnTo>
                    <a:pt x="103" y="253"/>
                  </a:lnTo>
                  <a:lnTo>
                    <a:pt x="103" y="239"/>
                  </a:lnTo>
                  <a:lnTo>
                    <a:pt x="105" y="235"/>
                  </a:lnTo>
                  <a:lnTo>
                    <a:pt x="113" y="225"/>
                  </a:lnTo>
                  <a:lnTo>
                    <a:pt x="116" y="221"/>
                  </a:lnTo>
                  <a:lnTo>
                    <a:pt x="134" y="220"/>
                  </a:lnTo>
                  <a:lnTo>
                    <a:pt x="137" y="219"/>
                  </a:lnTo>
                  <a:lnTo>
                    <a:pt x="137" y="218"/>
                  </a:lnTo>
                  <a:lnTo>
                    <a:pt x="142" y="217"/>
                  </a:lnTo>
                  <a:lnTo>
                    <a:pt x="152" y="217"/>
                  </a:lnTo>
                  <a:lnTo>
                    <a:pt x="161" y="215"/>
                  </a:lnTo>
                  <a:lnTo>
                    <a:pt x="174" y="214"/>
                  </a:lnTo>
                  <a:lnTo>
                    <a:pt x="179" y="212"/>
                  </a:lnTo>
                  <a:lnTo>
                    <a:pt x="190" y="201"/>
                  </a:lnTo>
                  <a:lnTo>
                    <a:pt x="205" y="183"/>
                  </a:lnTo>
                  <a:lnTo>
                    <a:pt x="207" y="177"/>
                  </a:lnTo>
                  <a:lnTo>
                    <a:pt x="215" y="167"/>
                  </a:lnTo>
                  <a:lnTo>
                    <a:pt x="231" y="154"/>
                  </a:lnTo>
                  <a:lnTo>
                    <a:pt x="238" y="143"/>
                  </a:lnTo>
                  <a:lnTo>
                    <a:pt x="240" y="131"/>
                  </a:lnTo>
                  <a:lnTo>
                    <a:pt x="242" y="129"/>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62" name="Freeform 92"/>
            <p:cNvSpPr>
              <a:spLocks noChangeAspect="1"/>
            </p:cNvSpPr>
            <p:nvPr/>
          </p:nvSpPr>
          <p:spPr bwMode="gray">
            <a:xfrm>
              <a:off x="6504780" y="3575397"/>
              <a:ext cx="71438" cy="93663"/>
            </a:xfrm>
            <a:custGeom>
              <a:cxnLst>
                <a:cxn ang="0">
                  <a:pos x="5" y="16"/>
                </a:cxn>
                <a:cxn ang="0">
                  <a:pos x="2" y="16"/>
                </a:cxn>
                <a:cxn ang="0">
                  <a:pos x="7" y="24"/>
                </a:cxn>
                <a:cxn ang="0">
                  <a:pos x="10" y="43"/>
                </a:cxn>
                <a:cxn ang="0">
                  <a:pos x="14" y="55"/>
                </a:cxn>
                <a:cxn ang="0">
                  <a:pos x="15" y="87"/>
                </a:cxn>
                <a:cxn ang="0">
                  <a:pos x="18" y="98"/>
                </a:cxn>
                <a:cxn ang="0">
                  <a:pos x="26" y="104"/>
                </a:cxn>
                <a:cxn ang="0">
                  <a:pos x="27" y="115"/>
                </a:cxn>
                <a:cxn ang="0">
                  <a:pos x="26" y="130"/>
                </a:cxn>
                <a:cxn ang="0">
                  <a:pos x="32" y="141"/>
                </a:cxn>
                <a:cxn ang="0">
                  <a:pos x="33" y="148"/>
                </a:cxn>
                <a:cxn ang="0">
                  <a:pos x="52" y="173"/>
                </a:cxn>
                <a:cxn ang="0">
                  <a:pos x="60" y="183"/>
                </a:cxn>
                <a:cxn ang="0">
                  <a:pos x="66" y="196"/>
                </a:cxn>
                <a:cxn ang="0">
                  <a:pos x="68" y="208"/>
                </a:cxn>
                <a:cxn ang="0">
                  <a:pos x="77" y="218"/>
                </a:cxn>
                <a:cxn ang="0">
                  <a:pos x="93" y="229"/>
                </a:cxn>
                <a:cxn ang="0">
                  <a:pos x="114" y="248"/>
                </a:cxn>
                <a:cxn ang="0">
                  <a:pos x="129" y="253"/>
                </a:cxn>
                <a:cxn ang="0">
                  <a:pos x="144" y="265"/>
                </a:cxn>
                <a:cxn ang="0">
                  <a:pos x="152" y="269"/>
                </a:cxn>
                <a:cxn ang="0">
                  <a:pos x="166" y="276"/>
                </a:cxn>
                <a:cxn ang="0">
                  <a:pos x="178" y="287"/>
                </a:cxn>
                <a:cxn ang="0">
                  <a:pos x="182" y="285"/>
                </a:cxn>
                <a:cxn ang="0">
                  <a:pos x="185" y="291"/>
                </a:cxn>
                <a:cxn ang="0">
                  <a:pos x="189" y="287"/>
                </a:cxn>
                <a:cxn ang="0">
                  <a:pos x="192" y="281"/>
                </a:cxn>
                <a:cxn ang="0">
                  <a:pos x="198" y="277"/>
                </a:cxn>
                <a:cxn ang="0">
                  <a:pos x="211" y="280"/>
                </a:cxn>
                <a:cxn ang="0">
                  <a:pos x="220" y="288"/>
                </a:cxn>
                <a:cxn ang="0">
                  <a:pos x="224" y="281"/>
                </a:cxn>
                <a:cxn ang="0">
                  <a:pos x="226" y="265"/>
                </a:cxn>
                <a:cxn ang="0">
                  <a:pos x="210" y="237"/>
                </a:cxn>
                <a:cxn ang="0">
                  <a:pos x="205" y="222"/>
                </a:cxn>
                <a:cxn ang="0">
                  <a:pos x="188" y="210"/>
                </a:cxn>
                <a:cxn ang="0">
                  <a:pos x="182" y="191"/>
                </a:cxn>
                <a:cxn ang="0">
                  <a:pos x="179" y="151"/>
                </a:cxn>
                <a:cxn ang="0">
                  <a:pos x="183" y="126"/>
                </a:cxn>
                <a:cxn ang="0">
                  <a:pos x="183" y="108"/>
                </a:cxn>
                <a:cxn ang="0">
                  <a:pos x="181" y="95"/>
                </a:cxn>
                <a:cxn ang="0">
                  <a:pos x="174" y="83"/>
                </a:cxn>
                <a:cxn ang="0">
                  <a:pos x="158" y="60"/>
                </a:cxn>
                <a:cxn ang="0">
                  <a:pos x="136" y="44"/>
                </a:cxn>
                <a:cxn ang="0">
                  <a:pos x="123" y="28"/>
                </a:cxn>
                <a:cxn ang="0">
                  <a:pos x="111" y="29"/>
                </a:cxn>
                <a:cxn ang="0">
                  <a:pos x="103" y="41"/>
                </a:cxn>
                <a:cxn ang="0">
                  <a:pos x="92" y="43"/>
                </a:cxn>
                <a:cxn ang="0">
                  <a:pos x="81" y="41"/>
                </a:cxn>
                <a:cxn ang="0">
                  <a:pos x="58" y="56"/>
                </a:cxn>
                <a:cxn ang="0">
                  <a:pos x="54" y="45"/>
                </a:cxn>
                <a:cxn ang="0">
                  <a:pos x="57" y="29"/>
                </a:cxn>
                <a:cxn ang="0">
                  <a:pos x="47" y="14"/>
                </a:cxn>
                <a:cxn ang="0">
                  <a:pos x="37" y="12"/>
                </a:cxn>
                <a:cxn ang="0">
                  <a:pos x="20" y="9"/>
                </a:cxn>
                <a:cxn ang="0">
                  <a:pos x="12" y="0"/>
                </a:cxn>
                <a:cxn ang="0">
                  <a:pos x="0" y="0"/>
                </a:cxn>
                <a:cxn ang="0">
                  <a:pos x="5" y="16"/>
                </a:cxn>
              </a:cxnLst>
              <a:rect b="b" l="0" r="r" t="0"/>
              <a:pathLst>
                <a:path h="291" w="226">
                  <a:moveTo>
                    <a:pt x="5" y="16"/>
                  </a:moveTo>
                  <a:lnTo>
                    <a:pt x="2" y="16"/>
                  </a:lnTo>
                  <a:lnTo>
                    <a:pt x="7" y="24"/>
                  </a:lnTo>
                  <a:lnTo>
                    <a:pt x="10" y="43"/>
                  </a:lnTo>
                  <a:lnTo>
                    <a:pt x="14" y="55"/>
                  </a:lnTo>
                  <a:lnTo>
                    <a:pt x="15" y="87"/>
                  </a:lnTo>
                  <a:lnTo>
                    <a:pt x="18" y="98"/>
                  </a:lnTo>
                  <a:lnTo>
                    <a:pt x="26" y="104"/>
                  </a:lnTo>
                  <a:lnTo>
                    <a:pt x="27" y="115"/>
                  </a:lnTo>
                  <a:lnTo>
                    <a:pt x="26" y="130"/>
                  </a:lnTo>
                  <a:lnTo>
                    <a:pt x="32" y="141"/>
                  </a:lnTo>
                  <a:lnTo>
                    <a:pt x="33" y="148"/>
                  </a:lnTo>
                  <a:lnTo>
                    <a:pt x="52" y="173"/>
                  </a:lnTo>
                  <a:lnTo>
                    <a:pt x="60" y="183"/>
                  </a:lnTo>
                  <a:lnTo>
                    <a:pt x="66" y="196"/>
                  </a:lnTo>
                  <a:lnTo>
                    <a:pt x="68" y="208"/>
                  </a:lnTo>
                  <a:lnTo>
                    <a:pt x="77" y="218"/>
                  </a:lnTo>
                  <a:lnTo>
                    <a:pt x="93" y="229"/>
                  </a:lnTo>
                  <a:lnTo>
                    <a:pt x="114" y="248"/>
                  </a:lnTo>
                  <a:lnTo>
                    <a:pt x="129" y="253"/>
                  </a:lnTo>
                  <a:lnTo>
                    <a:pt x="144" y="265"/>
                  </a:lnTo>
                  <a:lnTo>
                    <a:pt x="152" y="269"/>
                  </a:lnTo>
                  <a:lnTo>
                    <a:pt x="166" y="276"/>
                  </a:lnTo>
                  <a:lnTo>
                    <a:pt x="178" y="287"/>
                  </a:lnTo>
                  <a:lnTo>
                    <a:pt x="182" y="285"/>
                  </a:lnTo>
                  <a:lnTo>
                    <a:pt x="185" y="291"/>
                  </a:lnTo>
                  <a:lnTo>
                    <a:pt x="189" y="287"/>
                  </a:lnTo>
                  <a:lnTo>
                    <a:pt x="192" y="281"/>
                  </a:lnTo>
                  <a:lnTo>
                    <a:pt x="198" y="277"/>
                  </a:lnTo>
                  <a:lnTo>
                    <a:pt x="211" y="280"/>
                  </a:lnTo>
                  <a:lnTo>
                    <a:pt x="220" y="288"/>
                  </a:lnTo>
                  <a:lnTo>
                    <a:pt x="224" y="281"/>
                  </a:lnTo>
                  <a:lnTo>
                    <a:pt x="226" y="265"/>
                  </a:lnTo>
                  <a:lnTo>
                    <a:pt x="210" y="237"/>
                  </a:lnTo>
                  <a:lnTo>
                    <a:pt x="205" y="222"/>
                  </a:lnTo>
                  <a:lnTo>
                    <a:pt x="188" y="210"/>
                  </a:lnTo>
                  <a:lnTo>
                    <a:pt x="182" y="191"/>
                  </a:lnTo>
                  <a:lnTo>
                    <a:pt x="179" y="151"/>
                  </a:lnTo>
                  <a:lnTo>
                    <a:pt x="183" y="126"/>
                  </a:lnTo>
                  <a:lnTo>
                    <a:pt x="183" y="108"/>
                  </a:lnTo>
                  <a:lnTo>
                    <a:pt x="181" y="95"/>
                  </a:lnTo>
                  <a:lnTo>
                    <a:pt x="174" y="83"/>
                  </a:lnTo>
                  <a:lnTo>
                    <a:pt x="158" y="60"/>
                  </a:lnTo>
                  <a:lnTo>
                    <a:pt x="136" y="44"/>
                  </a:lnTo>
                  <a:lnTo>
                    <a:pt x="123" y="28"/>
                  </a:lnTo>
                  <a:lnTo>
                    <a:pt x="111" y="29"/>
                  </a:lnTo>
                  <a:lnTo>
                    <a:pt x="103" y="41"/>
                  </a:lnTo>
                  <a:lnTo>
                    <a:pt x="92" y="43"/>
                  </a:lnTo>
                  <a:lnTo>
                    <a:pt x="81" y="41"/>
                  </a:lnTo>
                  <a:lnTo>
                    <a:pt x="58" y="56"/>
                  </a:lnTo>
                  <a:lnTo>
                    <a:pt x="54" y="45"/>
                  </a:lnTo>
                  <a:lnTo>
                    <a:pt x="57" y="29"/>
                  </a:lnTo>
                  <a:lnTo>
                    <a:pt x="47" y="14"/>
                  </a:lnTo>
                  <a:lnTo>
                    <a:pt x="37" y="12"/>
                  </a:lnTo>
                  <a:lnTo>
                    <a:pt x="20" y="9"/>
                  </a:lnTo>
                  <a:lnTo>
                    <a:pt x="12" y="0"/>
                  </a:lnTo>
                  <a:lnTo>
                    <a:pt x="0" y="0"/>
                  </a:lnTo>
                  <a:lnTo>
                    <a:pt x="5" y="16"/>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63" name="Freeform 93"/>
            <p:cNvSpPr>
              <a:spLocks noChangeAspect="1"/>
            </p:cNvSpPr>
            <p:nvPr/>
          </p:nvSpPr>
          <p:spPr bwMode="gray">
            <a:xfrm>
              <a:off x="6460330" y="3326159"/>
              <a:ext cx="136525" cy="268288"/>
            </a:xfrm>
            <a:custGeom>
              <a:cxnLst>
                <a:cxn ang="0">
                  <a:pos x="125" y="24"/>
                </a:cxn>
                <a:cxn ang="0">
                  <a:pos x="77" y="49"/>
                </a:cxn>
                <a:cxn ang="0">
                  <a:pos x="23" y="67"/>
                </a:cxn>
                <a:cxn ang="0">
                  <a:pos x="0" y="135"/>
                </a:cxn>
                <a:cxn ang="0">
                  <a:pos x="40" y="199"/>
                </a:cxn>
                <a:cxn ang="0">
                  <a:pos x="52" y="252"/>
                </a:cxn>
                <a:cxn ang="0">
                  <a:pos x="53" y="283"/>
                </a:cxn>
                <a:cxn ang="0">
                  <a:pos x="38" y="315"/>
                </a:cxn>
                <a:cxn ang="0">
                  <a:pos x="58" y="366"/>
                </a:cxn>
                <a:cxn ang="0">
                  <a:pos x="82" y="434"/>
                </a:cxn>
                <a:cxn ang="0">
                  <a:pos x="111" y="503"/>
                </a:cxn>
                <a:cxn ang="0">
                  <a:pos x="72" y="559"/>
                </a:cxn>
                <a:cxn ang="0">
                  <a:pos x="59" y="597"/>
                </a:cxn>
                <a:cxn ang="0">
                  <a:pos x="37" y="681"/>
                </a:cxn>
                <a:cxn ang="0">
                  <a:pos x="80" y="725"/>
                </a:cxn>
                <a:cxn ang="0">
                  <a:pos x="118" y="774"/>
                </a:cxn>
                <a:cxn ang="0">
                  <a:pos x="160" y="797"/>
                </a:cxn>
                <a:cxn ang="0">
                  <a:pos x="194" y="833"/>
                </a:cxn>
                <a:cxn ang="0">
                  <a:pos x="243" y="829"/>
                </a:cxn>
                <a:cxn ang="0">
                  <a:pos x="215" y="778"/>
                </a:cxn>
                <a:cxn ang="0">
                  <a:pos x="157" y="745"/>
                </a:cxn>
                <a:cxn ang="0">
                  <a:pos x="131" y="676"/>
                </a:cxn>
                <a:cxn ang="0">
                  <a:pos x="102" y="651"/>
                </a:cxn>
                <a:cxn ang="0">
                  <a:pos x="85" y="607"/>
                </a:cxn>
                <a:cxn ang="0">
                  <a:pos x="93" y="568"/>
                </a:cxn>
                <a:cxn ang="0">
                  <a:pos x="112" y="515"/>
                </a:cxn>
                <a:cxn ang="0">
                  <a:pos x="133" y="439"/>
                </a:cxn>
                <a:cxn ang="0">
                  <a:pos x="161" y="409"/>
                </a:cxn>
                <a:cxn ang="0">
                  <a:pos x="179" y="455"/>
                </a:cxn>
                <a:cxn ang="0">
                  <a:pos x="189" y="458"/>
                </a:cxn>
                <a:cxn ang="0">
                  <a:pos x="251" y="476"/>
                </a:cxn>
                <a:cxn ang="0">
                  <a:pos x="271" y="489"/>
                </a:cxn>
                <a:cxn ang="0">
                  <a:pos x="292" y="510"/>
                </a:cxn>
                <a:cxn ang="0">
                  <a:pos x="265" y="462"/>
                </a:cxn>
                <a:cxn ang="0">
                  <a:pos x="265" y="407"/>
                </a:cxn>
                <a:cxn ang="0">
                  <a:pos x="298" y="366"/>
                </a:cxn>
                <a:cxn ang="0">
                  <a:pos x="368" y="365"/>
                </a:cxn>
                <a:cxn ang="0">
                  <a:pos x="416" y="365"/>
                </a:cxn>
                <a:cxn ang="0">
                  <a:pos x="431" y="302"/>
                </a:cxn>
                <a:cxn ang="0">
                  <a:pos x="416" y="275"/>
                </a:cxn>
                <a:cxn ang="0">
                  <a:pos x="389" y="252"/>
                </a:cxn>
                <a:cxn ang="0">
                  <a:pos x="382" y="191"/>
                </a:cxn>
                <a:cxn ang="0">
                  <a:pos x="360" y="165"/>
                </a:cxn>
                <a:cxn ang="0">
                  <a:pos x="323" y="134"/>
                </a:cxn>
                <a:cxn ang="0">
                  <a:pos x="292" y="153"/>
                </a:cxn>
                <a:cxn ang="0">
                  <a:pos x="255" y="156"/>
                </a:cxn>
                <a:cxn ang="0">
                  <a:pos x="220" y="151"/>
                </a:cxn>
                <a:cxn ang="0">
                  <a:pos x="183" y="182"/>
                </a:cxn>
                <a:cxn ang="0">
                  <a:pos x="188" y="126"/>
                </a:cxn>
                <a:cxn ang="0">
                  <a:pos x="190" y="81"/>
                </a:cxn>
                <a:cxn ang="0">
                  <a:pos x="163" y="59"/>
                </a:cxn>
                <a:cxn ang="0">
                  <a:pos x="152" y="16"/>
                </a:cxn>
                <a:cxn ang="0">
                  <a:pos x="141" y="0"/>
                </a:cxn>
              </a:cxnLst>
              <a:rect b="b" l="0" r="r" t="0"/>
              <a:pathLst>
                <a:path h="844" w="431">
                  <a:moveTo>
                    <a:pt x="144" y="0"/>
                  </a:moveTo>
                  <a:lnTo>
                    <a:pt x="138" y="3"/>
                  </a:lnTo>
                  <a:lnTo>
                    <a:pt x="131" y="11"/>
                  </a:lnTo>
                  <a:lnTo>
                    <a:pt x="125" y="24"/>
                  </a:lnTo>
                  <a:lnTo>
                    <a:pt x="112" y="27"/>
                  </a:lnTo>
                  <a:lnTo>
                    <a:pt x="103" y="32"/>
                  </a:lnTo>
                  <a:lnTo>
                    <a:pt x="88" y="43"/>
                  </a:lnTo>
                  <a:lnTo>
                    <a:pt x="77" y="49"/>
                  </a:lnTo>
                  <a:lnTo>
                    <a:pt x="66" y="60"/>
                  </a:lnTo>
                  <a:lnTo>
                    <a:pt x="55" y="64"/>
                  </a:lnTo>
                  <a:lnTo>
                    <a:pt x="37" y="65"/>
                  </a:lnTo>
                  <a:lnTo>
                    <a:pt x="23" y="67"/>
                  </a:lnTo>
                  <a:lnTo>
                    <a:pt x="9" y="106"/>
                  </a:lnTo>
                  <a:lnTo>
                    <a:pt x="7" y="118"/>
                  </a:lnTo>
                  <a:lnTo>
                    <a:pt x="9" y="128"/>
                  </a:lnTo>
                  <a:lnTo>
                    <a:pt x="0" y="135"/>
                  </a:lnTo>
                  <a:lnTo>
                    <a:pt x="1" y="142"/>
                  </a:lnTo>
                  <a:lnTo>
                    <a:pt x="7" y="159"/>
                  </a:lnTo>
                  <a:lnTo>
                    <a:pt x="17" y="182"/>
                  </a:lnTo>
                  <a:lnTo>
                    <a:pt x="40" y="199"/>
                  </a:lnTo>
                  <a:lnTo>
                    <a:pt x="48" y="209"/>
                  </a:lnTo>
                  <a:lnTo>
                    <a:pt x="50" y="225"/>
                  </a:lnTo>
                  <a:lnTo>
                    <a:pt x="49" y="240"/>
                  </a:lnTo>
                  <a:lnTo>
                    <a:pt x="52" y="252"/>
                  </a:lnTo>
                  <a:lnTo>
                    <a:pt x="61" y="253"/>
                  </a:lnTo>
                  <a:lnTo>
                    <a:pt x="65" y="263"/>
                  </a:lnTo>
                  <a:lnTo>
                    <a:pt x="59" y="269"/>
                  </a:lnTo>
                  <a:lnTo>
                    <a:pt x="53" y="283"/>
                  </a:lnTo>
                  <a:lnTo>
                    <a:pt x="50" y="291"/>
                  </a:lnTo>
                  <a:lnTo>
                    <a:pt x="50" y="304"/>
                  </a:lnTo>
                  <a:lnTo>
                    <a:pt x="47" y="307"/>
                  </a:lnTo>
                  <a:lnTo>
                    <a:pt x="38" y="315"/>
                  </a:lnTo>
                  <a:lnTo>
                    <a:pt x="34" y="323"/>
                  </a:lnTo>
                  <a:lnTo>
                    <a:pt x="33" y="337"/>
                  </a:lnTo>
                  <a:lnTo>
                    <a:pt x="39" y="354"/>
                  </a:lnTo>
                  <a:lnTo>
                    <a:pt x="58" y="366"/>
                  </a:lnTo>
                  <a:lnTo>
                    <a:pt x="76" y="386"/>
                  </a:lnTo>
                  <a:lnTo>
                    <a:pt x="79" y="392"/>
                  </a:lnTo>
                  <a:lnTo>
                    <a:pt x="81" y="401"/>
                  </a:lnTo>
                  <a:lnTo>
                    <a:pt x="82" y="434"/>
                  </a:lnTo>
                  <a:lnTo>
                    <a:pt x="88" y="452"/>
                  </a:lnTo>
                  <a:lnTo>
                    <a:pt x="91" y="454"/>
                  </a:lnTo>
                  <a:lnTo>
                    <a:pt x="96" y="469"/>
                  </a:lnTo>
                  <a:lnTo>
                    <a:pt x="111" y="503"/>
                  </a:lnTo>
                  <a:lnTo>
                    <a:pt x="109" y="510"/>
                  </a:lnTo>
                  <a:lnTo>
                    <a:pt x="91" y="540"/>
                  </a:lnTo>
                  <a:lnTo>
                    <a:pt x="80" y="547"/>
                  </a:lnTo>
                  <a:lnTo>
                    <a:pt x="72" y="559"/>
                  </a:lnTo>
                  <a:lnTo>
                    <a:pt x="70" y="574"/>
                  </a:lnTo>
                  <a:lnTo>
                    <a:pt x="65" y="586"/>
                  </a:lnTo>
                  <a:lnTo>
                    <a:pt x="60" y="594"/>
                  </a:lnTo>
                  <a:lnTo>
                    <a:pt x="59" y="597"/>
                  </a:lnTo>
                  <a:lnTo>
                    <a:pt x="54" y="610"/>
                  </a:lnTo>
                  <a:lnTo>
                    <a:pt x="53" y="618"/>
                  </a:lnTo>
                  <a:lnTo>
                    <a:pt x="39" y="664"/>
                  </a:lnTo>
                  <a:lnTo>
                    <a:pt x="37" y="681"/>
                  </a:lnTo>
                  <a:lnTo>
                    <a:pt x="37" y="696"/>
                  </a:lnTo>
                  <a:lnTo>
                    <a:pt x="40" y="705"/>
                  </a:lnTo>
                  <a:lnTo>
                    <a:pt x="60" y="703"/>
                  </a:lnTo>
                  <a:lnTo>
                    <a:pt x="80" y="725"/>
                  </a:lnTo>
                  <a:lnTo>
                    <a:pt x="86" y="729"/>
                  </a:lnTo>
                  <a:lnTo>
                    <a:pt x="101" y="750"/>
                  </a:lnTo>
                  <a:lnTo>
                    <a:pt x="112" y="759"/>
                  </a:lnTo>
                  <a:lnTo>
                    <a:pt x="118" y="774"/>
                  </a:lnTo>
                  <a:lnTo>
                    <a:pt x="145" y="804"/>
                  </a:lnTo>
                  <a:lnTo>
                    <a:pt x="140" y="788"/>
                  </a:lnTo>
                  <a:lnTo>
                    <a:pt x="152" y="788"/>
                  </a:lnTo>
                  <a:lnTo>
                    <a:pt x="160" y="797"/>
                  </a:lnTo>
                  <a:lnTo>
                    <a:pt x="177" y="800"/>
                  </a:lnTo>
                  <a:lnTo>
                    <a:pt x="187" y="802"/>
                  </a:lnTo>
                  <a:lnTo>
                    <a:pt x="197" y="817"/>
                  </a:lnTo>
                  <a:lnTo>
                    <a:pt x="194" y="833"/>
                  </a:lnTo>
                  <a:lnTo>
                    <a:pt x="198" y="844"/>
                  </a:lnTo>
                  <a:lnTo>
                    <a:pt x="221" y="829"/>
                  </a:lnTo>
                  <a:lnTo>
                    <a:pt x="232" y="831"/>
                  </a:lnTo>
                  <a:lnTo>
                    <a:pt x="243" y="829"/>
                  </a:lnTo>
                  <a:lnTo>
                    <a:pt x="251" y="817"/>
                  </a:lnTo>
                  <a:lnTo>
                    <a:pt x="242" y="804"/>
                  </a:lnTo>
                  <a:lnTo>
                    <a:pt x="230" y="790"/>
                  </a:lnTo>
                  <a:lnTo>
                    <a:pt x="215" y="778"/>
                  </a:lnTo>
                  <a:lnTo>
                    <a:pt x="181" y="773"/>
                  </a:lnTo>
                  <a:lnTo>
                    <a:pt x="168" y="758"/>
                  </a:lnTo>
                  <a:lnTo>
                    <a:pt x="162" y="754"/>
                  </a:lnTo>
                  <a:lnTo>
                    <a:pt x="157" y="745"/>
                  </a:lnTo>
                  <a:lnTo>
                    <a:pt x="151" y="709"/>
                  </a:lnTo>
                  <a:lnTo>
                    <a:pt x="145" y="699"/>
                  </a:lnTo>
                  <a:lnTo>
                    <a:pt x="136" y="691"/>
                  </a:lnTo>
                  <a:lnTo>
                    <a:pt x="131" y="676"/>
                  </a:lnTo>
                  <a:lnTo>
                    <a:pt x="129" y="660"/>
                  </a:lnTo>
                  <a:lnTo>
                    <a:pt x="124" y="649"/>
                  </a:lnTo>
                  <a:lnTo>
                    <a:pt x="114" y="646"/>
                  </a:lnTo>
                  <a:lnTo>
                    <a:pt x="102" y="651"/>
                  </a:lnTo>
                  <a:lnTo>
                    <a:pt x="92" y="649"/>
                  </a:lnTo>
                  <a:lnTo>
                    <a:pt x="88" y="640"/>
                  </a:lnTo>
                  <a:lnTo>
                    <a:pt x="86" y="623"/>
                  </a:lnTo>
                  <a:lnTo>
                    <a:pt x="85" y="607"/>
                  </a:lnTo>
                  <a:lnTo>
                    <a:pt x="85" y="592"/>
                  </a:lnTo>
                  <a:lnTo>
                    <a:pt x="86" y="586"/>
                  </a:lnTo>
                  <a:lnTo>
                    <a:pt x="92" y="578"/>
                  </a:lnTo>
                  <a:lnTo>
                    <a:pt x="93" y="568"/>
                  </a:lnTo>
                  <a:lnTo>
                    <a:pt x="98" y="563"/>
                  </a:lnTo>
                  <a:lnTo>
                    <a:pt x="103" y="553"/>
                  </a:lnTo>
                  <a:lnTo>
                    <a:pt x="103" y="542"/>
                  </a:lnTo>
                  <a:lnTo>
                    <a:pt x="112" y="515"/>
                  </a:lnTo>
                  <a:lnTo>
                    <a:pt x="119" y="501"/>
                  </a:lnTo>
                  <a:lnTo>
                    <a:pt x="126" y="487"/>
                  </a:lnTo>
                  <a:lnTo>
                    <a:pt x="128" y="471"/>
                  </a:lnTo>
                  <a:lnTo>
                    <a:pt x="133" y="439"/>
                  </a:lnTo>
                  <a:lnTo>
                    <a:pt x="129" y="415"/>
                  </a:lnTo>
                  <a:lnTo>
                    <a:pt x="142" y="411"/>
                  </a:lnTo>
                  <a:lnTo>
                    <a:pt x="157" y="409"/>
                  </a:lnTo>
                  <a:lnTo>
                    <a:pt x="161" y="409"/>
                  </a:lnTo>
                  <a:lnTo>
                    <a:pt x="168" y="411"/>
                  </a:lnTo>
                  <a:lnTo>
                    <a:pt x="179" y="414"/>
                  </a:lnTo>
                  <a:lnTo>
                    <a:pt x="182" y="419"/>
                  </a:lnTo>
                  <a:lnTo>
                    <a:pt x="179" y="455"/>
                  </a:lnTo>
                  <a:lnTo>
                    <a:pt x="183" y="462"/>
                  </a:lnTo>
                  <a:lnTo>
                    <a:pt x="187" y="462"/>
                  </a:lnTo>
                  <a:lnTo>
                    <a:pt x="184" y="458"/>
                  </a:lnTo>
                  <a:lnTo>
                    <a:pt x="189" y="458"/>
                  </a:lnTo>
                  <a:lnTo>
                    <a:pt x="212" y="460"/>
                  </a:lnTo>
                  <a:lnTo>
                    <a:pt x="222" y="458"/>
                  </a:lnTo>
                  <a:lnTo>
                    <a:pt x="233" y="461"/>
                  </a:lnTo>
                  <a:lnTo>
                    <a:pt x="251" y="476"/>
                  </a:lnTo>
                  <a:lnTo>
                    <a:pt x="257" y="484"/>
                  </a:lnTo>
                  <a:lnTo>
                    <a:pt x="264" y="488"/>
                  </a:lnTo>
                  <a:lnTo>
                    <a:pt x="270" y="492"/>
                  </a:lnTo>
                  <a:lnTo>
                    <a:pt x="271" y="489"/>
                  </a:lnTo>
                  <a:lnTo>
                    <a:pt x="276" y="493"/>
                  </a:lnTo>
                  <a:lnTo>
                    <a:pt x="285" y="511"/>
                  </a:lnTo>
                  <a:lnTo>
                    <a:pt x="291" y="516"/>
                  </a:lnTo>
                  <a:lnTo>
                    <a:pt x="292" y="510"/>
                  </a:lnTo>
                  <a:lnTo>
                    <a:pt x="292" y="501"/>
                  </a:lnTo>
                  <a:lnTo>
                    <a:pt x="286" y="487"/>
                  </a:lnTo>
                  <a:lnTo>
                    <a:pt x="280" y="473"/>
                  </a:lnTo>
                  <a:lnTo>
                    <a:pt x="265" y="462"/>
                  </a:lnTo>
                  <a:lnTo>
                    <a:pt x="258" y="440"/>
                  </a:lnTo>
                  <a:lnTo>
                    <a:pt x="255" y="429"/>
                  </a:lnTo>
                  <a:lnTo>
                    <a:pt x="258" y="411"/>
                  </a:lnTo>
                  <a:lnTo>
                    <a:pt x="265" y="407"/>
                  </a:lnTo>
                  <a:lnTo>
                    <a:pt x="270" y="396"/>
                  </a:lnTo>
                  <a:lnTo>
                    <a:pt x="278" y="392"/>
                  </a:lnTo>
                  <a:lnTo>
                    <a:pt x="292" y="372"/>
                  </a:lnTo>
                  <a:lnTo>
                    <a:pt x="298" y="366"/>
                  </a:lnTo>
                  <a:lnTo>
                    <a:pt x="307" y="363"/>
                  </a:lnTo>
                  <a:lnTo>
                    <a:pt x="334" y="365"/>
                  </a:lnTo>
                  <a:lnTo>
                    <a:pt x="350" y="368"/>
                  </a:lnTo>
                  <a:lnTo>
                    <a:pt x="368" y="365"/>
                  </a:lnTo>
                  <a:lnTo>
                    <a:pt x="396" y="364"/>
                  </a:lnTo>
                  <a:lnTo>
                    <a:pt x="405" y="374"/>
                  </a:lnTo>
                  <a:lnTo>
                    <a:pt x="416" y="369"/>
                  </a:lnTo>
                  <a:lnTo>
                    <a:pt x="416" y="365"/>
                  </a:lnTo>
                  <a:lnTo>
                    <a:pt x="420" y="365"/>
                  </a:lnTo>
                  <a:lnTo>
                    <a:pt x="427" y="354"/>
                  </a:lnTo>
                  <a:lnTo>
                    <a:pt x="427" y="312"/>
                  </a:lnTo>
                  <a:lnTo>
                    <a:pt x="431" y="302"/>
                  </a:lnTo>
                  <a:lnTo>
                    <a:pt x="430" y="293"/>
                  </a:lnTo>
                  <a:lnTo>
                    <a:pt x="429" y="286"/>
                  </a:lnTo>
                  <a:lnTo>
                    <a:pt x="424" y="280"/>
                  </a:lnTo>
                  <a:lnTo>
                    <a:pt x="416" y="275"/>
                  </a:lnTo>
                  <a:lnTo>
                    <a:pt x="414" y="268"/>
                  </a:lnTo>
                  <a:lnTo>
                    <a:pt x="404" y="267"/>
                  </a:lnTo>
                  <a:lnTo>
                    <a:pt x="397" y="262"/>
                  </a:lnTo>
                  <a:lnTo>
                    <a:pt x="389" y="252"/>
                  </a:lnTo>
                  <a:lnTo>
                    <a:pt x="386" y="241"/>
                  </a:lnTo>
                  <a:lnTo>
                    <a:pt x="387" y="216"/>
                  </a:lnTo>
                  <a:lnTo>
                    <a:pt x="386" y="203"/>
                  </a:lnTo>
                  <a:lnTo>
                    <a:pt x="382" y="191"/>
                  </a:lnTo>
                  <a:lnTo>
                    <a:pt x="377" y="181"/>
                  </a:lnTo>
                  <a:lnTo>
                    <a:pt x="370" y="176"/>
                  </a:lnTo>
                  <a:lnTo>
                    <a:pt x="368" y="169"/>
                  </a:lnTo>
                  <a:lnTo>
                    <a:pt x="360" y="165"/>
                  </a:lnTo>
                  <a:lnTo>
                    <a:pt x="353" y="158"/>
                  </a:lnTo>
                  <a:lnTo>
                    <a:pt x="348" y="150"/>
                  </a:lnTo>
                  <a:lnTo>
                    <a:pt x="335" y="135"/>
                  </a:lnTo>
                  <a:lnTo>
                    <a:pt x="323" y="134"/>
                  </a:lnTo>
                  <a:lnTo>
                    <a:pt x="312" y="135"/>
                  </a:lnTo>
                  <a:lnTo>
                    <a:pt x="301" y="138"/>
                  </a:lnTo>
                  <a:lnTo>
                    <a:pt x="297" y="149"/>
                  </a:lnTo>
                  <a:lnTo>
                    <a:pt x="292" y="153"/>
                  </a:lnTo>
                  <a:lnTo>
                    <a:pt x="285" y="156"/>
                  </a:lnTo>
                  <a:lnTo>
                    <a:pt x="273" y="162"/>
                  </a:lnTo>
                  <a:lnTo>
                    <a:pt x="264" y="162"/>
                  </a:lnTo>
                  <a:lnTo>
                    <a:pt x="255" y="156"/>
                  </a:lnTo>
                  <a:lnTo>
                    <a:pt x="249" y="146"/>
                  </a:lnTo>
                  <a:lnTo>
                    <a:pt x="242" y="144"/>
                  </a:lnTo>
                  <a:lnTo>
                    <a:pt x="233" y="146"/>
                  </a:lnTo>
                  <a:lnTo>
                    <a:pt x="220" y="151"/>
                  </a:lnTo>
                  <a:lnTo>
                    <a:pt x="208" y="164"/>
                  </a:lnTo>
                  <a:lnTo>
                    <a:pt x="195" y="169"/>
                  </a:lnTo>
                  <a:lnTo>
                    <a:pt x="188" y="178"/>
                  </a:lnTo>
                  <a:lnTo>
                    <a:pt x="183" y="182"/>
                  </a:lnTo>
                  <a:lnTo>
                    <a:pt x="184" y="177"/>
                  </a:lnTo>
                  <a:lnTo>
                    <a:pt x="181" y="164"/>
                  </a:lnTo>
                  <a:lnTo>
                    <a:pt x="185" y="150"/>
                  </a:lnTo>
                  <a:lnTo>
                    <a:pt x="188" y="126"/>
                  </a:lnTo>
                  <a:lnTo>
                    <a:pt x="193" y="115"/>
                  </a:lnTo>
                  <a:lnTo>
                    <a:pt x="193" y="106"/>
                  </a:lnTo>
                  <a:lnTo>
                    <a:pt x="194" y="97"/>
                  </a:lnTo>
                  <a:lnTo>
                    <a:pt x="190" y="81"/>
                  </a:lnTo>
                  <a:lnTo>
                    <a:pt x="194" y="64"/>
                  </a:lnTo>
                  <a:lnTo>
                    <a:pt x="190" y="60"/>
                  </a:lnTo>
                  <a:lnTo>
                    <a:pt x="169" y="60"/>
                  </a:lnTo>
                  <a:lnTo>
                    <a:pt x="163" y="59"/>
                  </a:lnTo>
                  <a:lnTo>
                    <a:pt x="161" y="58"/>
                  </a:lnTo>
                  <a:lnTo>
                    <a:pt x="161" y="40"/>
                  </a:lnTo>
                  <a:lnTo>
                    <a:pt x="158" y="25"/>
                  </a:lnTo>
                  <a:lnTo>
                    <a:pt x="152" y="16"/>
                  </a:lnTo>
                  <a:lnTo>
                    <a:pt x="149" y="11"/>
                  </a:lnTo>
                  <a:lnTo>
                    <a:pt x="142" y="14"/>
                  </a:lnTo>
                  <a:lnTo>
                    <a:pt x="140" y="8"/>
                  </a:lnTo>
                  <a:lnTo>
                    <a:pt x="141" y="0"/>
                  </a:lnTo>
                  <a:lnTo>
                    <a:pt x="144"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64" name="Freeform 94"/>
            <p:cNvSpPr>
              <a:spLocks noChangeAspect="1"/>
            </p:cNvSpPr>
            <p:nvPr/>
          </p:nvSpPr>
          <p:spPr bwMode="gray">
            <a:xfrm>
              <a:off x="6366667" y="3181697"/>
              <a:ext cx="153988" cy="333375"/>
            </a:xfrm>
            <a:custGeom>
              <a:cxnLst>
                <a:cxn ang="0">
                  <a:pos x="125" y="657"/>
                </a:cxn>
                <a:cxn ang="0">
                  <a:pos x="116" y="592"/>
                </a:cxn>
                <a:cxn ang="0">
                  <a:pos x="89" y="559"/>
                </a:cxn>
                <a:cxn ang="0">
                  <a:pos x="85" y="536"/>
                </a:cxn>
                <a:cxn ang="0">
                  <a:pos x="78" y="512"/>
                </a:cxn>
                <a:cxn ang="0">
                  <a:pos x="22" y="470"/>
                </a:cxn>
                <a:cxn ang="0">
                  <a:pos x="0" y="443"/>
                </a:cxn>
                <a:cxn ang="0">
                  <a:pos x="19" y="416"/>
                </a:cxn>
                <a:cxn ang="0">
                  <a:pos x="27" y="376"/>
                </a:cxn>
                <a:cxn ang="0">
                  <a:pos x="47" y="365"/>
                </a:cxn>
                <a:cxn ang="0">
                  <a:pos x="42" y="326"/>
                </a:cxn>
                <a:cxn ang="0">
                  <a:pos x="59" y="276"/>
                </a:cxn>
                <a:cxn ang="0">
                  <a:pos x="101" y="268"/>
                </a:cxn>
                <a:cxn ang="0">
                  <a:pos x="134" y="197"/>
                </a:cxn>
                <a:cxn ang="0">
                  <a:pos x="160" y="155"/>
                </a:cxn>
                <a:cxn ang="0">
                  <a:pos x="194" y="92"/>
                </a:cxn>
                <a:cxn ang="0">
                  <a:pos x="242" y="63"/>
                </a:cxn>
                <a:cxn ang="0">
                  <a:pos x="264" y="33"/>
                </a:cxn>
                <a:cxn ang="0">
                  <a:pos x="290" y="5"/>
                </a:cxn>
                <a:cxn ang="0">
                  <a:pos x="322" y="20"/>
                </a:cxn>
                <a:cxn ang="0">
                  <a:pos x="354" y="79"/>
                </a:cxn>
                <a:cxn ang="0">
                  <a:pos x="342" y="163"/>
                </a:cxn>
                <a:cxn ang="0">
                  <a:pos x="311" y="198"/>
                </a:cxn>
                <a:cxn ang="0">
                  <a:pos x="304" y="256"/>
                </a:cxn>
                <a:cxn ang="0">
                  <a:pos x="323" y="258"/>
                </a:cxn>
                <a:cxn ang="0">
                  <a:pos x="366" y="281"/>
                </a:cxn>
                <a:cxn ang="0">
                  <a:pos x="391" y="346"/>
                </a:cxn>
                <a:cxn ang="0">
                  <a:pos x="423" y="387"/>
                </a:cxn>
                <a:cxn ang="0">
                  <a:pos x="488" y="391"/>
                </a:cxn>
                <a:cxn ang="0">
                  <a:pos x="456" y="427"/>
                </a:cxn>
                <a:cxn ang="0">
                  <a:pos x="445" y="443"/>
                </a:cxn>
                <a:cxn ang="0">
                  <a:pos x="426" y="464"/>
                </a:cxn>
                <a:cxn ang="0">
                  <a:pos x="383" y="496"/>
                </a:cxn>
                <a:cxn ang="0">
                  <a:pos x="332" y="518"/>
                </a:cxn>
                <a:cxn ang="0">
                  <a:pos x="304" y="581"/>
                </a:cxn>
                <a:cxn ang="0">
                  <a:pos x="312" y="635"/>
                </a:cxn>
                <a:cxn ang="0">
                  <a:pos x="344" y="693"/>
                </a:cxn>
                <a:cxn ang="0">
                  <a:pos x="354" y="722"/>
                </a:cxn>
                <a:cxn ang="0">
                  <a:pos x="342" y="760"/>
                </a:cxn>
                <a:cxn ang="0">
                  <a:pos x="334" y="807"/>
                </a:cxn>
                <a:cxn ang="0">
                  <a:pos x="376" y="854"/>
                </a:cxn>
                <a:cxn ang="0">
                  <a:pos x="391" y="922"/>
                </a:cxn>
                <a:cxn ang="0">
                  <a:pos x="375" y="1000"/>
                </a:cxn>
                <a:cxn ang="0">
                  <a:pos x="355" y="1047"/>
                </a:cxn>
                <a:cxn ang="0">
                  <a:pos x="349" y="1017"/>
                </a:cxn>
                <a:cxn ang="0">
                  <a:pos x="351" y="958"/>
                </a:cxn>
                <a:cxn ang="0">
                  <a:pos x="351" y="937"/>
                </a:cxn>
                <a:cxn ang="0">
                  <a:pos x="333" y="851"/>
                </a:cxn>
                <a:cxn ang="0">
                  <a:pos x="317" y="821"/>
                </a:cxn>
                <a:cxn ang="0">
                  <a:pos x="297" y="721"/>
                </a:cxn>
                <a:cxn ang="0">
                  <a:pos x="279" y="688"/>
                </a:cxn>
                <a:cxn ang="0">
                  <a:pos x="251" y="653"/>
                </a:cxn>
                <a:cxn ang="0">
                  <a:pos x="226" y="693"/>
                </a:cxn>
                <a:cxn ang="0">
                  <a:pos x="179" y="726"/>
                </a:cxn>
                <a:cxn ang="0">
                  <a:pos x="154" y="728"/>
                </a:cxn>
                <a:cxn ang="0">
                  <a:pos x="122" y="726"/>
                </a:cxn>
                <a:cxn ang="0">
                  <a:pos x="112" y="704"/>
                </a:cxn>
              </a:cxnLst>
              <a:rect b="b" l="0" r="r" t="0"/>
              <a:pathLst>
                <a:path h="1050" w="489">
                  <a:moveTo>
                    <a:pt x="112" y="704"/>
                  </a:moveTo>
                  <a:lnTo>
                    <a:pt x="117" y="690"/>
                  </a:lnTo>
                  <a:lnTo>
                    <a:pt x="119" y="673"/>
                  </a:lnTo>
                  <a:lnTo>
                    <a:pt x="125" y="657"/>
                  </a:lnTo>
                  <a:lnTo>
                    <a:pt x="125" y="638"/>
                  </a:lnTo>
                  <a:lnTo>
                    <a:pt x="121" y="607"/>
                  </a:lnTo>
                  <a:lnTo>
                    <a:pt x="117" y="599"/>
                  </a:lnTo>
                  <a:lnTo>
                    <a:pt x="116" y="592"/>
                  </a:lnTo>
                  <a:lnTo>
                    <a:pt x="109" y="580"/>
                  </a:lnTo>
                  <a:lnTo>
                    <a:pt x="95" y="556"/>
                  </a:lnTo>
                  <a:lnTo>
                    <a:pt x="92" y="545"/>
                  </a:lnTo>
                  <a:lnTo>
                    <a:pt x="89" y="559"/>
                  </a:lnTo>
                  <a:lnTo>
                    <a:pt x="78" y="553"/>
                  </a:lnTo>
                  <a:lnTo>
                    <a:pt x="71" y="539"/>
                  </a:lnTo>
                  <a:lnTo>
                    <a:pt x="74" y="531"/>
                  </a:lnTo>
                  <a:lnTo>
                    <a:pt x="85" y="536"/>
                  </a:lnTo>
                  <a:lnTo>
                    <a:pt x="84" y="531"/>
                  </a:lnTo>
                  <a:lnTo>
                    <a:pt x="76" y="525"/>
                  </a:lnTo>
                  <a:lnTo>
                    <a:pt x="79" y="518"/>
                  </a:lnTo>
                  <a:lnTo>
                    <a:pt x="78" y="512"/>
                  </a:lnTo>
                  <a:lnTo>
                    <a:pt x="38" y="493"/>
                  </a:lnTo>
                  <a:lnTo>
                    <a:pt x="37" y="482"/>
                  </a:lnTo>
                  <a:lnTo>
                    <a:pt x="28" y="479"/>
                  </a:lnTo>
                  <a:lnTo>
                    <a:pt x="22" y="470"/>
                  </a:lnTo>
                  <a:lnTo>
                    <a:pt x="21" y="474"/>
                  </a:lnTo>
                  <a:lnTo>
                    <a:pt x="14" y="468"/>
                  </a:lnTo>
                  <a:lnTo>
                    <a:pt x="10" y="458"/>
                  </a:lnTo>
                  <a:lnTo>
                    <a:pt x="0" y="443"/>
                  </a:lnTo>
                  <a:lnTo>
                    <a:pt x="1" y="425"/>
                  </a:lnTo>
                  <a:lnTo>
                    <a:pt x="3" y="418"/>
                  </a:lnTo>
                  <a:lnTo>
                    <a:pt x="7" y="413"/>
                  </a:lnTo>
                  <a:lnTo>
                    <a:pt x="19" y="416"/>
                  </a:lnTo>
                  <a:lnTo>
                    <a:pt x="17" y="387"/>
                  </a:lnTo>
                  <a:lnTo>
                    <a:pt x="19" y="384"/>
                  </a:lnTo>
                  <a:lnTo>
                    <a:pt x="22" y="381"/>
                  </a:lnTo>
                  <a:lnTo>
                    <a:pt x="27" y="376"/>
                  </a:lnTo>
                  <a:lnTo>
                    <a:pt x="36" y="378"/>
                  </a:lnTo>
                  <a:lnTo>
                    <a:pt x="41" y="377"/>
                  </a:lnTo>
                  <a:lnTo>
                    <a:pt x="46" y="371"/>
                  </a:lnTo>
                  <a:lnTo>
                    <a:pt x="47" y="365"/>
                  </a:lnTo>
                  <a:lnTo>
                    <a:pt x="44" y="365"/>
                  </a:lnTo>
                  <a:lnTo>
                    <a:pt x="41" y="355"/>
                  </a:lnTo>
                  <a:lnTo>
                    <a:pt x="41" y="339"/>
                  </a:lnTo>
                  <a:lnTo>
                    <a:pt x="42" y="326"/>
                  </a:lnTo>
                  <a:lnTo>
                    <a:pt x="53" y="327"/>
                  </a:lnTo>
                  <a:lnTo>
                    <a:pt x="57" y="322"/>
                  </a:lnTo>
                  <a:lnTo>
                    <a:pt x="60" y="302"/>
                  </a:lnTo>
                  <a:lnTo>
                    <a:pt x="59" y="276"/>
                  </a:lnTo>
                  <a:lnTo>
                    <a:pt x="66" y="269"/>
                  </a:lnTo>
                  <a:lnTo>
                    <a:pt x="80" y="265"/>
                  </a:lnTo>
                  <a:lnTo>
                    <a:pt x="93" y="268"/>
                  </a:lnTo>
                  <a:lnTo>
                    <a:pt x="101" y="268"/>
                  </a:lnTo>
                  <a:lnTo>
                    <a:pt x="106" y="263"/>
                  </a:lnTo>
                  <a:lnTo>
                    <a:pt x="112" y="243"/>
                  </a:lnTo>
                  <a:lnTo>
                    <a:pt x="130" y="208"/>
                  </a:lnTo>
                  <a:lnTo>
                    <a:pt x="134" y="197"/>
                  </a:lnTo>
                  <a:lnTo>
                    <a:pt x="132" y="187"/>
                  </a:lnTo>
                  <a:lnTo>
                    <a:pt x="138" y="178"/>
                  </a:lnTo>
                  <a:lnTo>
                    <a:pt x="154" y="167"/>
                  </a:lnTo>
                  <a:lnTo>
                    <a:pt x="160" y="155"/>
                  </a:lnTo>
                  <a:lnTo>
                    <a:pt x="159" y="127"/>
                  </a:lnTo>
                  <a:lnTo>
                    <a:pt x="166" y="111"/>
                  </a:lnTo>
                  <a:lnTo>
                    <a:pt x="179" y="100"/>
                  </a:lnTo>
                  <a:lnTo>
                    <a:pt x="194" y="92"/>
                  </a:lnTo>
                  <a:lnTo>
                    <a:pt x="204" y="84"/>
                  </a:lnTo>
                  <a:lnTo>
                    <a:pt x="211" y="70"/>
                  </a:lnTo>
                  <a:lnTo>
                    <a:pt x="231" y="66"/>
                  </a:lnTo>
                  <a:lnTo>
                    <a:pt x="242" y="63"/>
                  </a:lnTo>
                  <a:lnTo>
                    <a:pt x="258" y="68"/>
                  </a:lnTo>
                  <a:lnTo>
                    <a:pt x="263" y="63"/>
                  </a:lnTo>
                  <a:lnTo>
                    <a:pt x="259" y="47"/>
                  </a:lnTo>
                  <a:lnTo>
                    <a:pt x="264" y="33"/>
                  </a:lnTo>
                  <a:lnTo>
                    <a:pt x="275" y="28"/>
                  </a:lnTo>
                  <a:lnTo>
                    <a:pt x="281" y="21"/>
                  </a:lnTo>
                  <a:lnTo>
                    <a:pt x="281" y="9"/>
                  </a:lnTo>
                  <a:lnTo>
                    <a:pt x="290" y="5"/>
                  </a:lnTo>
                  <a:lnTo>
                    <a:pt x="294" y="0"/>
                  </a:lnTo>
                  <a:lnTo>
                    <a:pt x="297" y="0"/>
                  </a:lnTo>
                  <a:lnTo>
                    <a:pt x="310" y="6"/>
                  </a:lnTo>
                  <a:lnTo>
                    <a:pt x="322" y="20"/>
                  </a:lnTo>
                  <a:lnTo>
                    <a:pt x="326" y="37"/>
                  </a:lnTo>
                  <a:lnTo>
                    <a:pt x="331" y="45"/>
                  </a:lnTo>
                  <a:lnTo>
                    <a:pt x="347" y="47"/>
                  </a:lnTo>
                  <a:lnTo>
                    <a:pt x="354" y="79"/>
                  </a:lnTo>
                  <a:lnTo>
                    <a:pt x="355" y="100"/>
                  </a:lnTo>
                  <a:lnTo>
                    <a:pt x="351" y="128"/>
                  </a:lnTo>
                  <a:lnTo>
                    <a:pt x="351" y="136"/>
                  </a:lnTo>
                  <a:lnTo>
                    <a:pt x="342" y="163"/>
                  </a:lnTo>
                  <a:lnTo>
                    <a:pt x="333" y="174"/>
                  </a:lnTo>
                  <a:lnTo>
                    <a:pt x="326" y="177"/>
                  </a:lnTo>
                  <a:lnTo>
                    <a:pt x="322" y="187"/>
                  </a:lnTo>
                  <a:lnTo>
                    <a:pt x="311" y="198"/>
                  </a:lnTo>
                  <a:lnTo>
                    <a:pt x="307" y="217"/>
                  </a:lnTo>
                  <a:lnTo>
                    <a:pt x="301" y="231"/>
                  </a:lnTo>
                  <a:lnTo>
                    <a:pt x="305" y="247"/>
                  </a:lnTo>
                  <a:lnTo>
                    <a:pt x="304" y="256"/>
                  </a:lnTo>
                  <a:lnTo>
                    <a:pt x="294" y="273"/>
                  </a:lnTo>
                  <a:lnTo>
                    <a:pt x="299" y="278"/>
                  </a:lnTo>
                  <a:lnTo>
                    <a:pt x="312" y="264"/>
                  </a:lnTo>
                  <a:lnTo>
                    <a:pt x="323" y="258"/>
                  </a:lnTo>
                  <a:lnTo>
                    <a:pt x="342" y="257"/>
                  </a:lnTo>
                  <a:lnTo>
                    <a:pt x="361" y="256"/>
                  </a:lnTo>
                  <a:lnTo>
                    <a:pt x="361" y="267"/>
                  </a:lnTo>
                  <a:lnTo>
                    <a:pt x="366" y="281"/>
                  </a:lnTo>
                  <a:lnTo>
                    <a:pt x="367" y="301"/>
                  </a:lnTo>
                  <a:lnTo>
                    <a:pt x="381" y="311"/>
                  </a:lnTo>
                  <a:lnTo>
                    <a:pt x="397" y="319"/>
                  </a:lnTo>
                  <a:lnTo>
                    <a:pt x="391" y="346"/>
                  </a:lnTo>
                  <a:lnTo>
                    <a:pt x="387" y="366"/>
                  </a:lnTo>
                  <a:lnTo>
                    <a:pt x="402" y="369"/>
                  </a:lnTo>
                  <a:lnTo>
                    <a:pt x="420" y="375"/>
                  </a:lnTo>
                  <a:lnTo>
                    <a:pt x="423" y="387"/>
                  </a:lnTo>
                  <a:lnTo>
                    <a:pt x="441" y="404"/>
                  </a:lnTo>
                  <a:lnTo>
                    <a:pt x="461" y="402"/>
                  </a:lnTo>
                  <a:lnTo>
                    <a:pt x="476" y="389"/>
                  </a:lnTo>
                  <a:lnTo>
                    <a:pt x="488" y="391"/>
                  </a:lnTo>
                  <a:lnTo>
                    <a:pt x="489" y="397"/>
                  </a:lnTo>
                  <a:lnTo>
                    <a:pt x="488" y="402"/>
                  </a:lnTo>
                  <a:lnTo>
                    <a:pt x="483" y="409"/>
                  </a:lnTo>
                  <a:lnTo>
                    <a:pt x="456" y="427"/>
                  </a:lnTo>
                  <a:lnTo>
                    <a:pt x="456" y="432"/>
                  </a:lnTo>
                  <a:lnTo>
                    <a:pt x="458" y="440"/>
                  </a:lnTo>
                  <a:lnTo>
                    <a:pt x="452" y="441"/>
                  </a:lnTo>
                  <a:lnTo>
                    <a:pt x="445" y="443"/>
                  </a:lnTo>
                  <a:lnTo>
                    <a:pt x="440" y="447"/>
                  </a:lnTo>
                  <a:lnTo>
                    <a:pt x="439" y="453"/>
                  </a:lnTo>
                  <a:lnTo>
                    <a:pt x="433" y="456"/>
                  </a:lnTo>
                  <a:lnTo>
                    <a:pt x="426" y="464"/>
                  </a:lnTo>
                  <a:lnTo>
                    <a:pt x="420" y="477"/>
                  </a:lnTo>
                  <a:lnTo>
                    <a:pt x="407" y="480"/>
                  </a:lnTo>
                  <a:lnTo>
                    <a:pt x="398" y="485"/>
                  </a:lnTo>
                  <a:lnTo>
                    <a:pt x="383" y="496"/>
                  </a:lnTo>
                  <a:lnTo>
                    <a:pt x="372" y="502"/>
                  </a:lnTo>
                  <a:lnTo>
                    <a:pt x="361" y="513"/>
                  </a:lnTo>
                  <a:lnTo>
                    <a:pt x="350" y="517"/>
                  </a:lnTo>
                  <a:lnTo>
                    <a:pt x="332" y="518"/>
                  </a:lnTo>
                  <a:lnTo>
                    <a:pt x="318" y="520"/>
                  </a:lnTo>
                  <a:lnTo>
                    <a:pt x="304" y="559"/>
                  </a:lnTo>
                  <a:lnTo>
                    <a:pt x="302" y="571"/>
                  </a:lnTo>
                  <a:lnTo>
                    <a:pt x="304" y="581"/>
                  </a:lnTo>
                  <a:lnTo>
                    <a:pt x="295" y="588"/>
                  </a:lnTo>
                  <a:lnTo>
                    <a:pt x="296" y="595"/>
                  </a:lnTo>
                  <a:lnTo>
                    <a:pt x="302" y="612"/>
                  </a:lnTo>
                  <a:lnTo>
                    <a:pt x="312" y="635"/>
                  </a:lnTo>
                  <a:lnTo>
                    <a:pt x="335" y="652"/>
                  </a:lnTo>
                  <a:lnTo>
                    <a:pt x="343" y="662"/>
                  </a:lnTo>
                  <a:lnTo>
                    <a:pt x="345" y="678"/>
                  </a:lnTo>
                  <a:lnTo>
                    <a:pt x="344" y="693"/>
                  </a:lnTo>
                  <a:lnTo>
                    <a:pt x="347" y="705"/>
                  </a:lnTo>
                  <a:lnTo>
                    <a:pt x="356" y="706"/>
                  </a:lnTo>
                  <a:lnTo>
                    <a:pt x="360" y="716"/>
                  </a:lnTo>
                  <a:lnTo>
                    <a:pt x="354" y="722"/>
                  </a:lnTo>
                  <a:lnTo>
                    <a:pt x="348" y="736"/>
                  </a:lnTo>
                  <a:lnTo>
                    <a:pt x="345" y="744"/>
                  </a:lnTo>
                  <a:lnTo>
                    <a:pt x="345" y="757"/>
                  </a:lnTo>
                  <a:lnTo>
                    <a:pt x="342" y="760"/>
                  </a:lnTo>
                  <a:lnTo>
                    <a:pt x="333" y="768"/>
                  </a:lnTo>
                  <a:lnTo>
                    <a:pt x="329" y="776"/>
                  </a:lnTo>
                  <a:lnTo>
                    <a:pt x="328" y="790"/>
                  </a:lnTo>
                  <a:lnTo>
                    <a:pt x="334" y="807"/>
                  </a:lnTo>
                  <a:lnTo>
                    <a:pt x="353" y="819"/>
                  </a:lnTo>
                  <a:lnTo>
                    <a:pt x="371" y="839"/>
                  </a:lnTo>
                  <a:lnTo>
                    <a:pt x="374" y="845"/>
                  </a:lnTo>
                  <a:lnTo>
                    <a:pt x="376" y="854"/>
                  </a:lnTo>
                  <a:lnTo>
                    <a:pt x="377" y="887"/>
                  </a:lnTo>
                  <a:lnTo>
                    <a:pt x="383" y="905"/>
                  </a:lnTo>
                  <a:lnTo>
                    <a:pt x="386" y="907"/>
                  </a:lnTo>
                  <a:lnTo>
                    <a:pt x="391" y="922"/>
                  </a:lnTo>
                  <a:lnTo>
                    <a:pt x="406" y="956"/>
                  </a:lnTo>
                  <a:lnTo>
                    <a:pt x="404" y="963"/>
                  </a:lnTo>
                  <a:lnTo>
                    <a:pt x="386" y="993"/>
                  </a:lnTo>
                  <a:lnTo>
                    <a:pt x="375" y="1000"/>
                  </a:lnTo>
                  <a:lnTo>
                    <a:pt x="367" y="1012"/>
                  </a:lnTo>
                  <a:lnTo>
                    <a:pt x="365" y="1027"/>
                  </a:lnTo>
                  <a:lnTo>
                    <a:pt x="360" y="1039"/>
                  </a:lnTo>
                  <a:lnTo>
                    <a:pt x="355" y="1047"/>
                  </a:lnTo>
                  <a:lnTo>
                    <a:pt x="354" y="1050"/>
                  </a:lnTo>
                  <a:lnTo>
                    <a:pt x="344" y="1043"/>
                  </a:lnTo>
                  <a:lnTo>
                    <a:pt x="345" y="1031"/>
                  </a:lnTo>
                  <a:lnTo>
                    <a:pt x="349" y="1017"/>
                  </a:lnTo>
                  <a:lnTo>
                    <a:pt x="359" y="993"/>
                  </a:lnTo>
                  <a:lnTo>
                    <a:pt x="359" y="981"/>
                  </a:lnTo>
                  <a:lnTo>
                    <a:pt x="361" y="964"/>
                  </a:lnTo>
                  <a:lnTo>
                    <a:pt x="351" y="958"/>
                  </a:lnTo>
                  <a:lnTo>
                    <a:pt x="344" y="953"/>
                  </a:lnTo>
                  <a:lnTo>
                    <a:pt x="345" y="946"/>
                  </a:lnTo>
                  <a:lnTo>
                    <a:pt x="354" y="947"/>
                  </a:lnTo>
                  <a:lnTo>
                    <a:pt x="351" y="937"/>
                  </a:lnTo>
                  <a:lnTo>
                    <a:pt x="354" y="924"/>
                  </a:lnTo>
                  <a:lnTo>
                    <a:pt x="349" y="897"/>
                  </a:lnTo>
                  <a:lnTo>
                    <a:pt x="338" y="870"/>
                  </a:lnTo>
                  <a:lnTo>
                    <a:pt x="333" y="851"/>
                  </a:lnTo>
                  <a:lnTo>
                    <a:pt x="329" y="855"/>
                  </a:lnTo>
                  <a:lnTo>
                    <a:pt x="327" y="860"/>
                  </a:lnTo>
                  <a:lnTo>
                    <a:pt x="322" y="844"/>
                  </a:lnTo>
                  <a:lnTo>
                    <a:pt x="317" y="821"/>
                  </a:lnTo>
                  <a:lnTo>
                    <a:pt x="311" y="805"/>
                  </a:lnTo>
                  <a:lnTo>
                    <a:pt x="306" y="784"/>
                  </a:lnTo>
                  <a:lnTo>
                    <a:pt x="301" y="759"/>
                  </a:lnTo>
                  <a:lnTo>
                    <a:pt x="297" y="721"/>
                  </a:lnTo>
                  <a:lnTo>
                    <a:pt x="299" y="695"/>
                  </a:lnTo>
                  <a:lnTo>
                    <a:pt x="295" y="695"/>
                  </a:lnTo>
                  <a:lnTo>
                    <a:pt x="291" y="694"/>
                  </a:lnTo>
                  <a:lnTo>
                    <a:pt x="279" y="688"/>
                  </a:lnTo>
                  <a:lnTo>
                    <a:pt x="269" y="679"/>
                  </a:lnTo>
                  <a:lnTo>
                    <a:pt x="262" y="671"/>
                  </a:lnTo>
                  <a:lnTo>
                    <a:pt x="254" y="673"/>
                  </a:lnTo>
                  <a:lnTo>
                    <a:pt x="251" y="653"/>
                  </a:lnTo>
                  <a:lnTo>
                    <a:pt x="246" y="642"/>
                  </a:lnTo>
                  <a:lnTo>
                    <a:pt x="246" y="662"/>
                  </a:lnTo>
                  <a:lnTo>
                    <a:pt x="241" y="685"/>
                  </a:lnTo>
                  <a:lnTo>
                    <a:pt x="226" y="693"/>
                  </a:lnTo>
                  <a:lnTo>
                    <a:pt x="211" y="700"/>
                  </a:lnTo>
                  <a:lnTo>
                    <a:pt x="200" y="710"/>
                  </a:lnTo>
                  <a:lnTo>
                    <a:pt x="189" y="717"/>
                  </a:lnTo>
                  <a:lnTo>
                    <a:pt x="179" y="726"/>
                  </a:lnTo>
                  <a:lnTo>
                    <a:pt x="170" y="738"/>
                  </a:lnTo>
                  <a:lnTo>
                    <a:pt x="165" y="733"/>
                  </a:lnTo>
                  <a:lnTo>
                    <a:pt x="159" y="735"/>
                  </a:lnTo>
                  <a:lnTo>
                    <a:pt x="154" y="728"/>
                  </a:lnTo>
                  <a:lnTo>
                    <a:pt x="146" y="738"/>
                  </a:lnTo>
                  <a:lnTo>
                    <a:pt x="136" y="733"/>
                  </a:lnTo>
                  <a:lnTo>
                    <a:pt x="127" y="730"/>
                  </a:lnTo>
                  <a:lnTo>
                    <a:pt x="122" y="726"/>
                  </a:lnTo>
                  <a:lnTo>
                    <a:pt x="125" y="717"/>
                  </a:lnTo>
                  <a:lnTo>
                    <a:pt x="116" y="725"/>
                  </a:lnTo>
                  <a:lnTo>
                    <a:pt x="109" y="721"/>
                  </a:lnTo>
                  <a:lnTo>
                    <a:pt x="112" y="704"/>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65" name="Freeform 95"/>
            <p:cNvSpPr>
              <a:spLocks noChangeAspect="1"/>
            </p:cNvSpPr>
            <p:nvPr/>
          </p:nvSpPr>
          <p:spPr bwMode="gray">
            <a:xfrm>
              <a:off x="6541292" y="3435697"/>
              <a:ext cx="92075" cy="74613"/>
            </a:xfrm>
            <a:custGeom>
              <a:cxnLst>
                <a:cxn ang="0">
                  <a:pos x="115" y="236"/>
                </a:cxn>
                <a:cxn ang="0">
                  <a:pos x="106" y="230"/>
                </a:cxn>
                <a:cxn ang="0">
                  <a:pos x="82" y="232"/>
                </a:cxn>
                <a:cxn ang="0">
                  <a:pos x="72" y="221"/>
                </a:cxn>
                <a:cxn ang="0">
                  <a:pos x="75" y="204"/>
                </a:cxn>
                <a:cxn ang="0">
                  <a:pos x="64" y="203"/>
                </a:cxn>
                <a:cxn ang="0">
                  <a:pos x="50" y="214"/>
                </a:cxn>
                <a:cxn ang="0">
                  <a:pos x="41" y="186"/>
                </a:cxn>
                <a:cxn ang="0">
                  <a:pos x="45" y="184"/>
                </a:cxn>
                <a:cxn ang="0">
                  <a:pos x="36" y="172"/>
                </a:cxn>
                <a:cxn ang="0">
                  <a:pos x="37" y="157"/>
                </a:cxn>
                <a:cxn ang="0">
                  <a:pos x="25" y="129"/>
                </a:cxn>
                <a:cxn ang="0">
                  <a:pos x="3" y="96"/>
                </a:cxn>
                <a:cxn ang="0">
                  <a:pos x="3" y="67"/>
                </a:cxn>
                <a:cxn ang="0">
                  <a:pos x="15" y="52"/>
                </a:cxn>
                <a:cxn ang="0">
                  <a:pos x="37" y="28"/>
                </a:cxn>
                <a:cxn ang="0">
                  <a:pos x="52" y="19"/>
                </a:cxn>
                <a:cxn ang="0">
                  <a:pos x="95" y="24"/>
                </a:cxn>
                <a:cxn ang="0">
                  <a:pos x="141" y="20"/>
                </a:cxn>
                <a:cxn ang="0">
                  <a:pos x="161" y="25"/>
                </a:cxn>
                <a:cxn ang="0">
                  <a:pos x="187" y="37"/>
                </a:cxn>
                <a:cxn ang="0">
                  <a:pos x="207" y="38"/>
                </a:cxn>
                <a:cxn ang="0">
                  <a:pos x="223" y="15"/>
                </a:cxn>
                <a:cxn ang="0">
                  <a:pos x="242" y="11"/>
                </a:cxn>
                <a:cxn ang="0">
                  <a:pos x="258" y="20"/>
                </a:cxn>
                <a:cxn ang="0">
                  <a:pos x="279" y="6"/>
                </a:cxn>
                <a:cxn ang="0">
                  <a:pos x="281" y="37"/>
                </a:cxn>
                <a:cxn ang="0">
                  <a:pos x="290" y="68"/>
                </a:cxn>
                <a:cxn ang="0">
                  <a:pos x="287" y="129"/>
                </a:cxn>
                <a:cxn ang="0">
                  <a:pos x="272" y="135"/>
                </a:cxn>
                <a:cxn ang="0">
                  <a:pos x="255" y="148"/>
                </a:cxn>
                <a:cxn ang="0">
                  <a:pos x="229" y="156"/>
                </a:cxn>
                <a:cxn ang="0">
                  <a:pos x="209" y="167"/>
                </a:cxn>
                <a:cxn ang="0">
                  <a:pos x="197" y="184"/>
                </a:cxn>
                <a:cxn ang="0">
                  <a:pos x="199" y="202"/>
                </a:cxn>
                <a:cxn ang="0">
                  <a:pos x="185" y="207"/>
                </a:cxn>
                <a:cxn ang="0">
                  <a:pos x="164" y="218"/>
                </a:cxn>
                <a:cxn ang="0">
                  <a:pos x="149" y="215"/>
                </a:cxn>
                <a:cxn ang="0">
                  <a:pos x="143" y="230"/>
                </a:cxn>
                <a:cxn ang="0">
                  <a:pos x="125" y="236"/>
                </a:cxn>
              </a:cxnLst>
              <a:rect b="b" l="0" r="r" t="0"/>
              <a:pathLst>
                <a:path h="236" w="290">
                  <a:moveTo>
                    <a:pt x="120" y="237"/>
                  </a:moveTo>
                  <a:lnTo>
                    <a:pt x="115" y="236"/>
                  </a:lnTo>
                  <a:lnTo>
                    <a:pt x="112" y="234"/>
                  </a:lnTo>
                  <a:lnTo>
                    <a:pt x="106" y="230"/>
                  </a:lnTo>
                  <a:lnTo>
                    <a:pt x="89" y="229"/>
                  </a:lnTo>
                  <a:lnTo>
                    <a:pt x="82" y="232"/>
                  </a:lnTo>
                  <a:lnTo>
                    <a:pt x="72" y="232"/>
                  </a:lnTo>
                  <a:lnTo>
                    <a:pt x="72" y="221"/>
                  </a:lnTo>
                  <a:lnTo>
                    <a:pt x="77" y="214"/>
                  </a:lnTo>
                  <a:lnTo>
                    <a:pt x="75" y="204"/>
                  </a:lnTo>
                  <a:lnTo>
                    <a:pt x="69" y="202"/>
                  </a:lnTo>
                  <a:lnTo>
                    <a:pt x="64" y="203"/>
                  </a:lnTo>
                  <a:lnTo>
                    <a:pt x="59" y="211"/>
                  </a:lnTo>
                  <a:lnTo>
                    <a:pt x="50" y="214"/>
                  </a:lnTo>
                  <a:lnTo>
                    <a:pt x="41" y="188"/>
                  </a:lnTo>
                  <a:lnTo>
                    <a:pt x="41" y="186"/>
                  </a:lnTo>
                  <a:lnTo>
                    <a:pt x="45" y="189"/>
                  </a:lnTo>
                  <a:lnTo>
                    <a:pt x="45" y="184"/>
                  </a:lnTo>
                  <a:lnTo>
                    <a:pt x="36" y="173"/>
                  </a:lnTo>
                  <a:lnTo>
                    <a:pt x="36" y="172"/>
                  </a:lnTo>
                  <a:lnTo>
                    <a:pt x="37" y="166"/>
                  </a:lnTo>
                  <a:lnTo>
                    <a:pt x="37" y="157"/>
                  </a:lnTo>
                  <a:lnTo>
                    <a:pt x="31" y="143"/>
                  </a:lnTo>
                  <a:lnTo>
                    <a:pt x="25" y="129"/>
                  </a:lnTo>
                  <a:lnTo>
                    <a:pt x="10" y="118"/>
                  </a:lnTo>
                  <a:lnTo>
                    <a:pt x="3" y="96"/>
                  </a:lnTo>
                  <a:lnTo>
                    <a:pt x="0" y="85"/>
                  </a:lnTo>
                  <a:lnTo>
                    <a:pt x="3" y="67"/>
                  </a:lnTo>
                  <a:lnTo>
                    <a:pt x="10" y="63"/>
                  </a:lnTo>
                  <a:lnTo>
                    <a:pt x="15" y="52"/>
                  </a:lnTo>
                  <a:lnTo>
                    <a:pt x="23" y="48"/>
                  </a:lnTo>
                  <a:lnTo>
                    <a:pt x="37" y="28"/>
                  </a:lnTo>
                  <a:lnTo>
                    <a:pt x="43" y="22"/>
                  </a:lnTo>
                  <a:lnTo>
                    <a:pt x="52" y="19"/>
                  </a:lnTo>
                  <a:lnTo>
                    <a:pt x="79" y="21"/>
                  </a:lnTo>
                  <a:lnTo>
                    <a:pt x="95" y="24"/>
                  </a:lnTo>
                  <a:lnTo>
                    <a:pt x="113" y="21"/>
                  </a:lnTo>
                  <a:lnTo>
                    <a:pt x="141" y="20"/>
                  </a:lnTo>
                  <a:lnTo>
                    <a:pt x="150" y="30"/>
                  </a:lnTo>
                  <a:lnTo>
                    <a:pt x="161" y="25"/>
                  </a:lnTo>
                  <a:lnTo>
                    <a:pt x="169" y="33"/>
                  </a:lnTo>
                  <a:lnTo>
                    <a:pt x="187" y="37"/>
                  </a:lnTo>
                  <a:lnTo>
                    <a:pt x="198" y="41"/>
                  </a:lnTo>
                  <a:lnTo>
                    <a:pt x="207" y="38"/>
                  </a:lnTo>
                  <a:lnTo>
                    <a:pt x="207" y="24"/>
                  </a:lnTo>
                  <a:lnTo>
                    <a:pt x="223" y="15"/>
                  </a:lnTo>
                  <a:lnTo>
                    <a:pt x="234" y="11"/>
                  </a:lnTo>
                  <a:lnTo>
                    <a:pt x="242" y="11"/>
                  </a:lnTo>
                  <a:lnTo>
                    <a:pt x="251" y="20"/>
                  </a:lnTo>
                  <a:lnTo>
                    <a:pt x="258" y="20"/>
                  </a:lnTo>
                  <a:lnTo>
                    <a:pt x="268" y="15"/>
                  </a:lnTo>
                  <a:lnTo>
                    <a:pt x="279" y="6"/>
                  </a:lnTo>
                  <a:lnTo>
                    <a:pt x="283" y="0"/>
                  </a:lnTo>
                  <a:lnTo>
                    <a:pt x="281" y="37"/>
                  </a:lnTo>
                  <a:lnTo>
                    <a:pt x="283" y="53"/>
                  </a:lnTo>
                  <a:lnTo>
                    <a:pt x="290" y="68"/>
                  </a:lnTo>
                  <a:lnTo>
                    <a:pt x="289" y="117"/>
                  </a:lnTo>
                  <a:lnTo>
                    <a:pt x="287" y="129"/>
                  </a:lnTo>
                  <a:lnTo>
                    <a:pt x="281" y="138"/>
                  </a:lnTo>
                  <a:lnTo>
                    <a:pt x="272" y="135"/>
                  </a:lnTo>
                  <a:lnTo>
                    <a:pt x="262" y="144"/>
                  </a:lnTo>
                  <a:lnTo>
                    <a:pt x="255" y="148"/>
                  </a:lnTo>
                  <a:lnTo>
                    <a:pt x="247" y="148"/>
                  </a:lnTo>
                  <a:lnTo>
                    <a:pt x="229" y="156"/>
                  </a:lnTo>
                  <a:lnTo>
                    <a:pt x="228" y="166"/>
                  </a:lnTo>
                  <a:lnTo>
                    <a:pt x="209" y="167"/>
                  </a:lnTo>
                  <a:lnTo>
                    <a:pt x="199" y="171"/>
                  </a:lnTo>
                  <a:lnTo>
                    <a:pt x="197" y="184"/>
                  </a:lnTo>
                  <a:lnTo>
                    <a:pt x="198" y="193"/>
                  </a:lnTo>
                  <a:lnTo>
                    <a:pt x="199" y="202"/>
                  </a:lnTo>
                  <a:lnTo>
                    <a:pt x="193" y="204"/>
                  </a:lnTo>
                  <a:lnTo>
                    <a:pt x="185" y="207"/>
                  </a:lnTo>
                  <a:lnTo>
                    <a:pt x="174" y="214"/>
                  </a:lnTo>
                  <a:lnTo>
                    <a:pt x="164" y="218"/>
                  </a:lnTo>
                  <a:lnTo>
                    <a:pt x="156" y="215"/>
                  </a:lnTo>
                  <a:lnTo>
                    <a:pt x="149" y="215"/>
                  </a:lnTo>
                  <a:lnTo>
                    <a:pt x="148" y="225"/>
                  </a:lnTo>
                  <a:lnTo>
                    <a:pt x="143" y="230"/>
                  </a:lnTo>
                  <a:lnTo>
                    <a:pt x="136" y="234"/>
                  </a:lnTo>
                  <a:lnTo>
                    <a:pt x="125" y="236"/>
                  </a:lnTo>
                  <a:lnTo>
                    <a:pt x="120" y="237"/>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66" name="Freeform 96"/>
            <p:cNvSpPr>
              <a:spLocks noChangeAspect="1"/>
            </p:cNvSpPr>
            <p:nvPr/>
          </p:nvSpPr>
          <p:spPr bwMode="gray">
            <a:xfrm>
              <a:off x="6504780" y="3292822"/>
              <a:ext cx="125413" cy="155575"/>
            </a:xfrm>
            <a:custGeom>
              <a:cxnLst>
                <a:cxn ang="0">
                  <a:pos x="135" y="39"/>
                </a:cxn>
                <a:cxn ang="0">
                  <a:pos x="147" y="71"/>
                </a:cxn>
                <a:cxn ang="0">
                  <a:pos x="183" y="98"/>
                </a:cxn>
                <a:cxn ang="0">
                  <a:pos x="228" y="105"/>
                </a:cxn>
                <a:cxn ang="0">
                  <a:pos x="243" y="127"/>
                </a:cxn>
                <a:cxn ang="0">
                  <a:pos x="252" y="151"/>
                </a:cxn>
                <a:cxn ang="0">
                  <a:pos x="220" y="164"/>
                </a:cxn>
                <a:cxn ang="0">
                  <a:pos x="205" y="181"/>
                </a:cxn>
                <a:cxn ang="0">
                  <a:pos x="221" y="196"/>
                </a:cxn>
                <a:cxn ang="0">
                  <a:pos x="271" y="239"/>
                </a:cxn>
                <a:cxn ang="0">
                  <a:pos x="314" y="290"/>
                </a:cxn>
                <a:cxn ang="0">
                  <a:pos x="342" y="317"/>
                </a:cxn>
                <a:cxn ang="0">
                  <a:pos x="345" y="331"/>
                </a:cxn>
                <a:cxn ang="0">
                  <a:pos x="371" y="355"/>
                </a:cxn>
                <a:cxn ang="0">
                  <a:pos x="397" y="409"/>
                </a:cxn>
                <a:cxn ang="0">
                  <a:pos x="394" y="455"/>
                </a:cxn>
                <a:cxn ang="0">
                  <a:pos x="366" y="469"/>
                </a:cxn>
                <a:cxn ang="0">
                  <a:pos x="338" y="464"/>
                </a:cxn>
                <a:cxn ang="0">
                  <a:pos x="313" y="490"/>
                </a:cxn>
                <a:cxn ang="0">
                  <a:pos x="276" y="474"/>
                </a:cxn>
                <a:cxn ang="0">
                  <a:pos x="287" y="459"/>
                </a:cxn>
                <a:cxn ang="0">
                  <a:pos x="290" y="398"/>
                </a:cxn>
                <a:cxn ang="0">
                  <a:pos x="276" y="380"/>
                </a:cxn>
                <a:cxn ang="0">
                  <a:pos x="257" y="367"/>
                </a:cxn>
                <a:cxn ang="0">
                  <a:pos x="247" y="321"/>
                </a:cxn>
                <a:cxn ang="0">
                  <a:pos x="237" y="286"/>
                </a:cxn>
                <a:cxn ang="0">
                  <a:pos x="220" y="270"/>
                </a:cxn>
                <a:cxn ang="0">
                  <a:pos x="195" y="240"/>
                </a:cxn>
                <a:cxn ang="0">
                  <a:pos x="161" y="243"/>
                </a:cxn>
                <a:cxn ang="0">
                  <a:pos x="145" y="261"/>
                </a:cxn>
                <a:cxn ang="0">
                  <a:pos x="115" y="261"/>
                </a:cxn>
                <a:cxn ang="0">
                  <a:pos x="93" y="251"/>
                </a:cxn>
                <a:cxn ang="0">
                  <a:pos x="55" y="274"/>
                </a:cxn>
                <a:cxn ang="0">
                  <a:pos x="44" y="282"/>
                </a:cxn>
                <a:cxn ang="0">
                  <a:pos x="48" y="231"/>
                </a:cxn>
                <a:cxn ang="0">
                  <a:pos x="54" y="202"/>
                </a:cxn>
                <a:cxn ang="0">
                  <a:pos x="50" y="165"/>
                </a:cxn>
                <a:cxn ang="0">
                  <a:pos x="21" y="163"/>
                </a:cxn>
                <a:cxn ang="0">
                  <a:pos x="12" y="121"/>
                </a:cxn>
                <a:cxn ang="0">
                  <a:pos x="0" y="113"/>
                </a:cxn>
                <a:cxn ang="0">
                  <a:pos x="5" y="99"/>
                </a:cxn>
                <a:cxn ang="0">
                  <a:pos x="23" y="92"/>
                </a:cxn>
                <a:cxn ang="0">
                  <a:pos x="48" y="61"/>
                </a:cxn>
                <a:cxn ang="0">
                  <a:pos x="59" y="76"/>
                </a:cxn>
                <a:cxn ang="0">
                  <a:pos x="85" y="52"/>
                </a:cxn>
                <a:cxn ang="0">
                  <a:pos x="77" y="7"/>
                </a:cxn>
                <a:cxn ang="0">
                  <a:pos x="106" y="3"/>
                </a:cxn>
              </a:cxnLst>
              <a:rect b="b" l="0" r="r" t="0"/>
              <a:pathLst>
                <a:path h="490" w="398">
                  <a:moveTo>
                    <a:pt x="106" y="3"/>
                  </a:moveTo>
                  <a:lnTo>
                    <a:pt x="118" y="19"/>
                  </a:lnTo>
                  <a:lnTo>
                    <a:pt x="135" y="39"/>
                  </a:lnTo>
                  <a:lnTo>
                    <a:pt x="145" y="49"/>
                  </a:lnTo>
                  <a:lnTo>
                    <a:pt x="150" y="59"/>
                  </a:lnTo>
                  <a:lnTo>
                    <a:pt x="147" y="71"/>
                  </a:lnTo>
                  <a:lnTo>
                    <a:pt x="149" y="79"/>
                  </a:lnTo>
                  <a:lnTo>
                    <a:pt x="163" y="94"/>
                  </a:lnTo>
                  <a:lnTo>
                    <a:pt x="183" y="98"/>
                  </a:lnTo>
                  <a:lnTo>
                    <a:pt x="203" y="93"/>
                  </a:lnTo>
                  <a:lnTo>
                    <a:pt x="219" y="94"/>
                  </a:lnTo>
                  <a:lnTo>
                    <a:pt x="228" y="105"/>
                  </a:lnTo>
                  <a:lnTo>
                    <a:pt x="233" y="114"/>
                  </a:lnTo>
                  <a:lnTo>
                    <a:pt x="235" y="121"/>
                  </a:lnTo>
                  <a:lnTo>
                    <a:pt x="243" y="127"/>
                  </a:lnTo>
                  <a:lnTo>
                    <a:pt x="247" y="136"/>
                  </a:lnTo>
                  <a:lnTo>
                    <a:pt x="253" y="142"/>
                  </a:lnTo>
                  <a:lnTo>
                    <a:pt x="252" y="151"/>
                  </a:lnTo>
                  <a:lnTo>
                    <a:pt x="236" y="167"/>
                  </a:lnTo>
                  <a:lnTo>
                    <a:pt x="231" y="167"/>
                  </a:lnTo>
                  <a:lnTo>
                    <a:pt x="220" y="164"/>
                  </a:lnTo>
                  <a:lnTo>
                    <a:pt x="213" y="167"/>
                  </a:lnTo>
                  <a:lnTo>
                    <a:pt x="209" y="172"/>
                  </a:lnTo>
                  <a:lnTo>
                    <a:pt x="205" y="181"/>
                  </a:lnTo>
                  <a:lnTo>
                    <a:pt x="206" y="188"/>
                  </a:lnTo>
                  <a:lnTo>
                    <a:pt x="213" y="190"/>
                  </a:lnTo>
                  <a:lnTo>
                    <a:pt x="221" y="196"/>
                  </a:lnTo>
                  <a:lnTo>
                    <a:pt x="240" y="206"/>
                  </a:lnTo>
                  <a:lnTo>
                    <a:pt x="267" y="226"/>
                  </a:lnTo>
                  <a:lnTo>
                    <a:pt x="271" y="239"/>
                  </a:lnTo>
                  <a:lnTo>
                    <a:pt x="294" y="260"/>
                  </a:lnTo>
                  <a:lnTo>
                    <a:pt x="297" y="270"/>
                  </a:lnTo>
                  <a:lnTo>
                    <a:pt x="314" y="290"/>
                  </a:lnTo>
                  <a:lnTo>
                    <a:pt x="319" y="291"/>
                  </a:lnTo>
                  <a:lnTo>
                    <a:pt x="337" y="303"/>
                  </a:lnTo>
                  <a:lnTo>
                    <a:pt x="342" y="317"/>
                  </a:lnTo>
                  <a:lnTo>
                    <a:pt x="345" y="329"/>
                  </a:lnTo>
                  <a:lnTo>
                    <a:pt x="344" y="330"/>
                  </a:lnTo>
                  <a:lnTo>
                    <a:pt x="345" y="331"/>
                  </a:lnTo>
                  <a:lnTo>
                    <a:pt x="349" y="345"/>
                  </a:lnTo>
                  <a:lnTo>
                    <a:pt x="357" y="345"/>
                  </a:lnTo>
                  <a:lnTo>
                    <a:pt x="371" y="355"/>
                  </a:lnTo>
                  <a:lnTo>
                    <a:pt x="380" y="363"/>
                  </a:lnTo>
                  <a:lnTo>
                    <a:pt x="384" y="380"/>
                  </a:lnTo>
                  <a:lnTo>
                    <a:pt x="397" y="409"/>
                  </a:lnTo>
                  <a:lnTo>
                    <a:pt x="398" y="416"/>
                  </a:lnTo>
                  <a:lnTo>
                    <a:pt x="398" y="449"/>
                  </a:lnTo>
                  <a:lnTo>
                    <a:pt x="394" y="455"/>
                  </a:lnTo>
                  <a:lnTo>
                    <a:pt x="383" y="464"/>
                  </a:lnTo>
                  <a:lnTo>
                    <a:pt x="373" y="469"/>
                  </a:lnTo>
                  <a:lnTo>
                    <a:pt x="366" y="469"/>
                  </a:lnTo>
                  <a:lnTo>
                    <a:pt x="357" y="460"/>
                  </a:lnTo>
                  <a:lnTo>
                    <a:pt x="349" y="460"/>
                  </a:lnTo>
                  <a:lnTo>
                    <a:pt x="338" y="464"/>
                  </a:lnTo>
                  <a:lnTo>
                    <a:pt x="322" y="473"/>
                  </a:lnTo>
                  <a:lnTo>
                    <a:pt x="322" y="487"/>
                  </a:lnTo>
                  <a:lnTo>
                    <a:pt x="313" y="490"/>
                  </a:lnTo>
                  <a:lnTo>
                    <a:pt x="302" y="486"/>
                  </a:lnTo>
                  <a:lnTo>
                    <a:pt x="284" y="482"/>
                  </a:lnTo>
                  <a:lnTo>
                    <a:pt x="276" y="474"/>
                  </a:lnTo>
                  <a:lnTo>
                    <a:pt x="276" y="470"/>
                  </a:lnTo>
                  <a:lnTo>
                    <a:pt x="280" y="470"/>
                  </a:lnTo>
                  <a:lnTo>
                    <a:pt x="287" y="459"/>
                  </a:lnTo>
                  <a:lnTo>
                    <a:pt x="287" y="417"/>
                  </a:lnTo>
                  <a:lnTo>
                    <a:pt x="291" y="407"/>
                  </a:lnTo>
                  <a:lnTo>
                    <a:pt x="290" y="398"/>
                  </a:lnTo>
                  <a:lnTo>
                    <a:pt x="289" y="391"/>
                  </a:lnTo>
                  <a:lnTo>
                    <a:pt x="284" y="385"/>
                  </a:lnTo>
                  <a:lnTo>
                    <a:pt x="276" y="380"/>
                  </a:lnTo>
                  <a:lnTo>
                    <a:pt x="274" y="373"/>
                  </a:lnTo>
                  <a:lnTo>
                    <a:pt x="264" y="372"/>
                  </a:lnTo>
                  <a:lnTo>
                    <a:pt x="257" y="367"/>
                  </a:lnTo>
                  <a:lnTo>
                    <a:pt x="249" y="357"/>
                  </a:lnTo>
                  <a:lnTo>
                    <a:pt x="246" y="346"/>
                  </a:lnTo>
                  <a:lnTo>
                    <a:pt x="247" y="321"/>
                  </a:lnTo>
                  <a:lnTo>
                    <a:pt x="246" y="308"/>
                  </a:lnTo>
                  <a:lnTo>
                    <a:pt x="242" y="296"/>
                  </a:lnTo>
                  <a:lnTo>
                    <a:pt x="237" y="286"/>
                  </a:lnTo>
                  <a:lnTo>
                    <a:pt x="230" y="281"/>
                  </a:lnTo>
                  <a:lnTo>
                    <a:pt x="228" y="274"/>
                  </a:lnTo>
                  <a:lnTo>
                    <a:pt x="220" y="270"/>
                  </a:lnTo>
                  <a:lnTo>
                    <a:pt x="213" y="263"/>
                  </a:lnTo>
                  <a:lnTo>
                    <a:pt x="208" y="255"/>
                  </a:lnTo>
                  <a:lnTo>
                    <a:pt x="195" y="240"/>
                  </a:lnTo>
                  <a:lnTo>
                    <a:pt x="183" y="239"/>
                  </a:lnTo>
                  <a:lnTo>
                    <a:pt x="172" y="240"/>
                  </a:lnTo>
                  <a:lnTo>
                    <a:pt x="161" y="243"/>
                  </a:lnTo>
                  <a:lnTo>
                    <a:pt x="157" y="254"/>
                  </a:lnTo>
                  <a:lnTo>
                    <a:pt x="152" y="258"/>
                  </a:lnTo>
                  <a:lnTo>
                    <a:pt x="145" y="261"/>
                  </a:lnTo>
                  <a:lnTo>
                    <a:pt x="133" y="267"/>
                  </a:lnTo>
                  <a:lnTo>
                    <a:pt x="124" y="267"/>
                  </a:lnTo>
                  <a:lnTo>
                    <a:pt x="115" y="261"/>
                  </a:lnTo>
                  <a:lnTo>
                    <a:pt x="109" y="251"/>
                  </a:lnTo>
                  <a:lnTo>
                    <a:pt x="102" y="249"/>
                  </a:lnTo>
                  <a:lnTo>
                    <a:pt x="93" y="251"/>
                  </a:lnTo>
                  <a:lnTo>
                    <a:pt x="80" y="256"/>
                  </a:lnTo>
                  <a:lnTo>
                    <a:pt x="68" y="269"/>
                  </a:lnTo>
                  <a:lnTo>
                    <a:pt x="55" y="274"/>
                  </a:lnTo>
                  <a:lnTo>
                    <a:pt x="48" y="283"/>
                  </a:lnTo>
                  <a:lnTo>
                    <a:pt x="43" y="287"/>
                  </a:lnTo>
                  <a:lnTo>
                    <a:pt x="44" y="282"/>
                  </a:lnTo>
                  <a:lnTo>
                    <a:pt x="41" y="269"/>
                  </a:lnTo>
                  <a:lnTo>
                    <a:pt x="45" y="255"/>
                  </a:lnTo>
                  <a:lnTo>
                    <a:pt x="48" y="231"/>
                  </a:lnTo>
                  <a:lnTo>
                    <a:pt x="53" y="220"/>
                  </a:lnTo>
                  <a:lnTo>
                    <a:pt x="53" y="211"/>
                  </a:lnTo>
                  <a:lnTo>
                    <a:pt x="54" y="202"/>
                  </a:lnTo>
                  <a:lnTo>
                    <a:pt x="50" y="186"/>
                  </a:lnTo>
                  <a:lnTo>
                    <a:pt x="54" y="169"/>
                  </a:lnTo>
                  <a:lnTo>
                    <a:pt x="50" y="165"/>
                  </a:lnTo>
                  <a:lnTo>
                    <a:pt x="29" y="165"/>
                  </a:lnTo>
                  <a:lnTo>
                    <a:pt x="23" y="164"/>
                  </a:lnTo>
                  <a:lnTo>
                    <a:pt x="21" y="163"/>
                  </a:lnTo>
                  <a:lnTo>
                    <a:pt x="21" y="145"/>
                  </a:lnTo>
                  <a:lnTo>
                    <a:pt x="18" y="130"/>
                  </a:lnTo>
                  <a:lnTo>
                    <a:pt x="12" y="121"/>
                  </a:lnTo>
                  <a:lnTo>
                    <a:pt x="9" y="116"/>
                  </a:lnTo>
                  <a:lnTo>
                    <a:pt x="2" y="119"/>
                  </a:lnTo>
                  <a:lnTo>
                    <a:pt x="0" y="113"/>
                  </a:lnTo>
                  <a:lnTo>
                    <a:pt x="1" y="105"/>
                  </a:lnTo>
                  <a:lnTo>
                    <a:pt x="4" y="105"/>
                  </a:lnTo>
                  <a:lnTo>
                    <a:pt x="5" y="99"/>
                  </a:lnTo>
                  <a:lnTo>
                    <a:pt x="10" y="95"/>
                  </a:lnTo>
                  <a:lnTo>
                    <a:pt x="17" y="93"/>
                  </a:lnTo>
                  <a:lnTo>
                    <a:pt x="23" y="92"/>
                  </a:lnTo>
                  <a:lnTo>
                    <a:pt x="21" y="84"/>
                  </a:lnTo>
                  <a:lnTo>
                    <a:pt x="21" y="79"/>
                  </a:lnTo>
                  <a:lnTo>
                    <a:pt x="48" y="61"/>
                  </a:lnTo>
                  <a:lnTo>
                    <a:pt x="53" y="54"/>
                  </a:lnTo>
                  <a:lnTo>
                    <a:pt x="54" y="49"/>
                  </a:lnTo>
                  <a:lnTo>
                    <a:pt x="59" y="76"/>
                  </a:lnTo>
                  <a:lnTo>
                    <a:pt x="80" y="71"/>
                  </a:lnTo>
                  <a:lnTo>
                    <a:pt x="84" y="67"/>
                  </a:lnTo>
                  <a:lnTo>
                    <a:pt x="85" y="52"/>
                  </a:lnTo>
                  <a:lnTo>
                    <a:pt x="79" y="36"/>
                  </a:lnTo>
                  <a:lnTo>
                    <a:pt x="76" y="19"/>
                  </a:lnTo>
                  <a:lnTo>
                    <a:pt x="77" y="7"/>
                  </a:lnTo>
                  <a:lnTo>
                    <a:pt x="86" y="0"/>
                  </a:lnTo>
                  <a:lnTo>
                    <a:pt x="106" y="1"/>
                  </a:lnTo>
                  <a:lnTo>
                    <a:pt x="106" y="3"/>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grpSp>
          <p:nvGrpSpPr>
            <p:cNvPr id="67" name="Group 97"/>
            <p:cNvGrpSpPr>
              <a:grpSpLocks noChangeAspect="1"/>
            </p:cNvGrpSpPr>
            <p:nvPr/>
          </p:nvGrpSpPr>
          <p:grpSpPr>
            <a:xfrm>
              <a:off x="5818980" y="3002309"/>
              <a:ext cx="636588" cy="587375"/>
              <a:chOff x="3183" y="2052"/>
              <a:chExt cx="401" cy="370"/>
            </a:xfrm>
            <a:grpFill/>
          </p:grpSpPr>
          <p:sp>
            <p:nvSpPr>
              <p:cNvPr id="369" name="Freeform 98"/>
              <p:cNvSpPr>
                <a:spLocks noChangeAspect="1"/>
              </p:cNvSpPr>
              <p:nvPr/>
            </p:nvSpPr>
            <p:spPr bwMode="gray">
              <a:xfrm>
                <a:off x="3509" y="2232"/>
                <a:ext cx="3" cy="5"/>
              </a:xfrm>
              <a:custGeom>
                <a:cxnLst>
                  <a:cxn ang="0">
                    <a:pos x="0" y="4"/>
                  </a:cxn>
                  <a:cxn ang="0">
                    <a:pos x="1" y="26"/>
                  </a:cxn>
                  <a:cxn ang="0">
                    <a:pos x="9" y="27"/>
                  </a:cxn>
                  <a:cxn ang="0">
                    <a:pos x="14" y="21"/>
                  </a:cxn>
                  <a:cxn ang="0">
                    <a:pos x="14" y="12"/>
                  </a:cxn>
                  <a:cxn ang="0">
                    <a:pos x="9" y="3"/>
                  </a:cxn>
                  <a:cxn ang="0">
                    <a:pos x="5" y="0"/>
                  </a:cxn>
                  <a:cxn ang="0">
                    <a:pos x="0" y="4"/>
                  </a:cxn>
                </a:cxnLst>
                <a:rect b="b" l="0" r="r" t="0"/>
                <a:pathLst>
                  <a:path h="27" w="14">
                    <a:moveTo>
                      <a:pt x="0" y="4"/>
                    </a:moveTo>
                    <a:lnTo>
                      <a:pt x="1" y="26"/>
                    </a:lnTo>
                    <a:lnTo>
                      <a:pt x="9" y="27"/>
                    </a:lnTo>
                    <a:lnTo>
                      <a:pt x="14" y="21"/>
                    </a:lnTo>
                    <a:lnTo>
                      <a:pt x="14" y="12"/>
                    </a:lnTo>
                    <a:lnTo>
                      <a:pt x="9" y="3"/>
                    </a:lnTo>
                    <a:lnTo>
                      <a:pt x="5" y="0"/>
                    </a:lnTo>
                    <a:lnTo>
                      <a:pt x="0" y="4"/>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70" name="Freeform 99"/>
              <p:cNvSpPr>
                <a:spLocks noChangeAspect="1"/>
              </p:cNvSpPr>
              <p:nvPr/>
            </p:nvSpPr>
            <p:spPr bwMode="gray">
              <a:xfrm>
                <a:off x="3262" y="2066"/>
                <a:ext cx="322" cy="332"/>
              </a:xfrm>
              <a:custGeom>
                <a:cxnLst>
                  <a:cxn ang="0">
                    <a:pos x="351" y="1334"/>
                  </a:cxn>
                  <a:cxn ang="0">
                    <a:pos x="468" y="1614"/>
                  </a:cxn>
                  <a:cxn ang="0">
                    <a:pos x="594" y="1598"/>
                  </a:cxn>
                  <a:cxn ang="0">
                    <a:pos x="655" y="1431"/>
                  </a:cxn>
                  <a:cxn ang="0">
                    <a:pos x="659" y="1302"/>
                  </a:cxn>
                  <a:cxn ang="0">
                    <a:pos x="733" y="1205"/>
                  </a:cxn>
                  <a:cxn ang="0">
                    <a:pos x="880" y="1087"/>
                  </a:cxn>
                  <a:cxn ang="0">
                    <a:pos x="1036" y="913"/>
                  </a:cxn>
                  <a:cxn ang="0">
                    <a:pos x="1107" y="902"/>
                  </a:cxn>
                  <a:cxn ang="0">
                    <a:pos x="1134" y="854"/>
                  </a:cxn>
                  <a:cxn ang="0">
                    <a:pos x="1120" y="738"/>
                  </a:cxn>
                  <a:cxn ang="0">
                    <a:pos x="1122" y="669"/>
                  </a:cxn>
                  <a:cxn ang="0">
                    <a:pos x="1143" y="613"/>
                  </a:cxn>
                  <a:cxn ang="0">
                    <a:pos x="1264" y="679"/>
                  </a:cxn>
                  <a:cxn ang="0">
                    <a:pos x="1268" y="798"/>
                  </a:cxn>
                  <a:cxn ang="0">
                    <a:pos x="1346" y="881"/>
                  </a:cxn>
                  <a:cxn ang="0">
                    <a:pos x="1387" y="799"/>
                  </a:cxn>
                  <a:cxn ang="0">
                    <a:pos x="1487" y="652"/>
                  </a:cxn>
                  <a:cxn ang="0">
                    <a:pos x="1602" y="525"/>
                  </a:cxn>
                  <a:cxn ang="0">
                    <a:pos x="1532" y="422"/>
                  </a:cxn>
                  <a:cxn ang="0">
                    <a:pos x="1379" y="492"/>
                  </a:cxn>
                  <a:cxn ang="0">
                    <a:pos x="1319" y="570"/>
                  </a:cxn>
                  <a:cxn ang="0">
                    <a:pos x="1160" y="592"/>
                  </a:cxn>
                  <a:cxn ang="0">
                    <a:pos x="1133" y="551"/>
                  </a:cxn>
                  <a:cxn ang="0">
                    <a:pos x="1090" y="541"/>
                  </a:cxn>
                  <a:cxn ang="0">
                    <a:pos x="1046" y="615"/>
                  </a:cxn>
                  <a:cxn ang="0">
                    <a:pos x="873" y="555"/>
                  </a:cxn>
                  <a:cxn ang="0">
                    <a:pos x="772" y="530"/>
                  </a:cxn>
                  <a:cxn ang="0">
                    <a:pos x="676" y="480"/>
                  </a:cxn>
                  <a:cxn ang="0">
                    <a:pos x="675" y="409"/>
                  </a:cxn>
                  <a:cxn ang="0">
                    <a:pos x="690" y="367"/>
                  </a:cxn>
                  <a:cxn ang="0">
                    <a:pos x="631" y="332"/>
                  </a:cxn>
                  <a:cxn ang="0">
                    <a:pos x="589" y="304"/>
                  </a:cxn>
                  <a:cxn ang="0">
                    <a:pos x="581" y="224"/>
                  </a:cxn>
                  <a:cxn ang="0">
                    <a:pos x="617" y="223"/>
                  </a:cxn>
                  <a:cxn ang="0">
                    <a:pos x="597" y="174"/>
                  </a:cxn>
                  <a:cxn ang="0">
                    <a:pos x="628" y="126"/>
                  </a:cxn>
                  <a:cxn ang="0">
                    <a:pos x="666" y="52"/>
                  </a:cxn>
                  <a:cxn ang="0">
                    <a:pos x="642" y="22"/>
                  </a:cxn>
                  <a:cxn ang="0">
                    <a:pos x="599" y="6"/>
                  </a:cxn>
                  <a:cxn ang="0">
                    <a:pos x="489" y="68"/>
                  </a:cxn>
                  <a:cxn ang="0">
                    <a:pos x="427" y="92"/>
                  </a:cxn>
                  <a:cxn ang="0">
                    <a:pos x="333" y="79"/>
                  </a:cxn>
                  <a:cxn ang="0">
                    <a:pos x="320" y="126"/>
                  </a:cxn>
                  <a:cxn ang="0">
                    <a:pos x="321" y="181"/>
                  </a:cxn>
                  <a:cxn ang="0">
                    <a:pos x="384" y="232"/>
                  </a:cxn>
                  <a:cxn ang="0">
                    <a:pos x="362" y="267"/>
                  </a:cxn>
                  <a:cxn ang="0">
                    <a:pos x="371" y="324"/>
                  </a:cxn>
                  <a:cxn ang="0">
                    <a:pos x="314" y="388"/>
                  </a:cxn>
                  <a:cxn ang="0">
                    <a:pos x="212" y="504"/>
                  </a:cxn>
                  <a:cxn ang="0">
                    <a:pos x="132" y="513"/>
                  </a:cxn>
                  <a:cxn ang="0">
                    <a:pos x="111" y="603"/>
                  </a:cxn>
                  <a:cxn ang="0">
                    <a:pos x="142" y="669"/>
                  </a:cxn>
                  <a:cxn ang="0">
                    <a:pos x="166" y="733"/>
                  </a:cxn>
                  <a:cxn ang="0">
                    <a:pos x="127" y="734"/>
                  </a:cxn>
                  <a:cxn ang="0">
                    <a:pos x="47" y="740"/>
                  </a:cxn>
                  <a:cxn ang="0">
                    <a:pos x="0" y="773"/>
                  </a:cxn>
                  <a:cxn ang="0">
                    <a:pos x="124" y="814"/>
                  </a:cxn>
                  <a:cxn ang="0">
                    <a:pos x="131" y="945"/>
                  </a:cxn>
                  <a:cxn ang="0">
                    <a:pos x="229" y="857"/>
                  </a:cxn>
                  <a:cxn ang="0">
                    <a:pos x="246" y="924"/>
                  </a:cxn>
                  <a:cxn ang="0">
                    <a:pos x="261" y="1041"/>
                  </a:cxn>
                  <a:cxn ang="0">
                    <a:pos x="276" y="1157"/>
                  </a:cxn>
                </a:cxnLst>
                <a:rect b="b" l="0" r="r" t="0"/>
                <a:pathLst>
                  <a:path h="1661" w="1608">
                    <a:moveTo>
                      <a:pt x="304" y="1236"/>
                    </a:moveTo>
                    <a:lnTo>
                      <a:pt x="306" y="1238"/>
                    </a:lnTo>
                    <a:lnTo>
                      <a:pt x="310" y="1250"/>
                    </a:lnTo>
                    <a:lnTo>
                      <a:pt x="312" y="1252"/>
                    </a:lnTo>
                    <a:lnTo>
                      <a:pt x="315" y="1249"/>
                    </a:lnTo>
                    <a:lnTo>
                      <a:pt x="320" y="1250"/>
                    </a:lnTo>
                    <a:lnTo>
                      <a:pt x="316" y="1255"/>
                    </a:lnTo>
                    <a:lnTo>
                      <a:pt x="316" y="1260"/>
                    </a:lnTo>
                    <a:lnTo>
                      <a:pt x="322" y="1281"/>
                    </a:lnTo>
                    <a:lnTo>
                      <a:pt x="331" y="1293"/>
                    </a:lnTo>
                    <a:lnTo>
                      <a:pt x="338" y="1297"/>
                    </a:lnTo>
                    <a:lnTo>
                      <a:pt x="348" y="1319"/>
                    </a:lnTo>
                    <a:lnTo>
                      <a:pt x="351" y="1334"/>
                    </a:lnTo>
                    <a:lnTo>
                      <a:pt x="358" y="1343"/>
                    </a:lnTo>
                    <a:lnTo>
                      <a:pt x="364" y="1358"/>
                    </a:lnTo>
                    <a:lnTo>
                      <a:pt x="370" y="1388"/>
                    </a:lnTo>
                    <a:lnTo>
                      <a:pt x="382" y="1426"/>
                    </a:lnTo>
                    <a:lnTo>
                      <a:pt x="382" y="1429"/>
                    </a:lnTo>
                    <a:lnTo>
                      <a:pt x="391" y="1444"/>
                    </a:lnTo>
                    <a:lnTo>
                      <a:pt x="401" y="1453"/>
                    </a:lnTo>
                    <a:lnTo>
                      <a:pt x="418" y="1475"/>
                    </a:lnTo>
                    <a:lnTo>
                      <a:pt x="425" y="1494"/>
                    </a:lnTo>
                    <a:lnTo>
                      <a:pt x="432" y="1519"/>
                    </a:lnTo>
                    <a:lnTo>
                      <a:pt x="454" y="1572"/>
                    </a:lnTo>
                    <a:lnTo>
                      <a:pt x="461" y="1600"/>
                    </a:lnTo>
                    <a:lnTo>
                      <a:pt x="468" y="1614"/>
                    </a:lnTo>
                    <a:lnTo>
                      <a:pt x="481" y="1633"/>
                    </a:lnTo>
                    <a:lnTo>
                      <a:pt x="495" y="1650"/>
                    </a:lnTo>
                    <a:lnTo>
                      <a:pt x="508" y="1661"/>
                    </a:lnTo>
                    <a:lnTo>
                      <a:pt x="525" y="1661"/>
                    </a:lnTo>
                    <a:lnTo>
                      <a:pt x="534" y="1653"/>
                    </a:lnTo>
                    <a:lnTo>
                      <a:pt x="534" y="1650"/>
                    </a:lnTo>
                    <a:lnTo>
                      <a:pt x="540" y="1647"/>
                    </a:lnTo>
                    <a:lnTo>
                      <a:pt x="546" y="1642"/>
                    </a:lnTo>
                    <a:lnTo>
                      <a:pt x="548" y="1636"/>
                    </a:lnTo>
                    <a:lnTo>
                      <a:pt x="547" y="1632"/>
                    </a:lnTo>
                    <a:lnTo>
                      <a:pt x="554" y="1611"/>
                    </a:lnTo>
                    <a:lnTo>
                      <a:pt x="577" y="1600"/>
                    </a:lnTo>
                    <a:lnTo>
                      <a:pt x="594" y="1598"/>
                    </a:lnTo>
                    <a:lnTo>
                      <a:pt x="593" y="1588"/>
                    </a:lnTo>
                    <a:lnTo>
                      <a:pt x="594" y="1578"/>
                    </a:lnTo>
                    <a:lnTo>
                      <a:pt x="607" y="1560"/>
                    </a:lnTo>
                    <a:lnTo>
                      <a:pt x="610" y="1552"/>
                    </a:lnTo>
                    <a:lnTo>
                      <a:pt x="615" y="1541"/>
                    </a:lnTo>
                    <a:lnTo>
                      <a:pt x="628" y="1539"/>
                    </a:lnTo>
                    <a:lnTo>
                      <a:pt x="632" y="1542"/>
                    </a:lnTo>
                    <a:lnTo>
                      <a:pt x="643" y="1542"/>
                    </a:lnTo>
                    <a:lnTo>
                      <a:pt x="643" y="1525"/>
                    </a:lnTo>
                    <a:lnTo>
                      <a:pt x="640" y="1496"/>
                    </a:lnTo>
                    <a:lnTo>
                      <a:pt x="640" y="1467"/>
                    </a:lnTo>
                    <a:lnTo>
                      <a:pt x="643" y="1456"/>
                    </a:lnTo>
                    <a:lnTo>
                      <a:pt x="655" y="1431"/>
                    </a:lnTo>
                    <a:lnTo>
                      <a:pt x="660" y="1417"/>
                    </a:lnTo>
                    <a:lnTo>
                      <a:pt x="667" y="1390"/>
                    </a:lnTo>
                    <a:lnTo>
                      <a:pt x="669" y="1381"/>
                    </a:lnTo>
                    <a:lnTo>
                      <a:pt x="667" y="1368"/>
                    </a:lnTo>
                    <a:lnTo>
                      <a:pt x="661" y="1363"/>
                    </a:lnTo>
                    <a:lnTo>
                      <a:pt x="660" y="1358"/>
                    </a:lnTo>
                    <a:lnTo>
                      <a:pt x="658" y="1356"/>
                    </a:lnTo>
                    <a:lnTo>
                      <a:pt x="660" y="1352"/>
                    </a:lnTo>
                    <a:lnTo>
                      <a:pt x="664" y="1356"/>
                    </a:lnTo>
                    <a:lnTo>
                      <a:pt x="656" y="1324"/>
                    </a:lnTo>
                    <a:lnTo>
                      <a:pt x="659" y="1314"/>
                    </a:lnTo>
                    <a:lnTo>
                      <a:pt x="659" y="1304"/>
                    </a:lnTo>
                    <a:lnTo>
                      <a:pt x="659" y="1302"/>
                    </a:lnTo>
                    <a:lnTo>
                      <a:pt x="655" y="1297"/>
                    </a:lnTo>
                    <a:lnTo>
                      <a:pt x="654" y="1284"/>
                    </a:lnTo>
                    <a:lnTo>
                      <a:pt x="654" y="1262"/>
                    </a:lnTo>
                    <a:lnTo>
                      <a:pt x="661" y="1251"/>
                    </a:lnTo>
                    <a:lnTo>
                      <a:pt x="670" y="1238"/>
                    </a:lnTo>
                    <a:lnTo>
                      <a:pt x="680" y="1233"/>
                    </a:lnTo>
                    <a:lnTo>
                      <a:pt x="688" y="1232"/>
                    </a:lnTo>
                    <a:lnTo>
                      <a:pt x="698" y="1238"/>
                    </a:lnTo>
                    <a:lnTo>
                      <a:pt x="706" y="1234"/>
                    </a:lnTo>
                    <a:lnTo>
                      <a:pt x="713" y="1222"/>
                    </a:lnTo>
                    <a:lnTo>
                      <a:pt x="718" y="1208"/>
                    </a:lnTo>
                    <a:lnTo>
                      <a:pt x="720" y="1208"/>
                    </a:lnTo>
                    <a:lnTo>
                      <a:pt x="733" y="1205"/>
                    </a:lnTo>
                    <a:lnTo>
                      <a:pt x="746" y="1202"/>
                    </a:lnTo>
                    <a:lnTo>
                      <a:pt x="769" y="1193"/>
                    </a:lnTo>
                    <a:lnTo>
                      <a:pt x="776" y="1185"/>
                    </a:lnTo>
                    <a:lnTo>
                      <a:pt x="776" y="1174"/>
                    </a:lnTo>
                    <a:lnTo>
                      <a:pt x="782" y="1164"/>
                    </a:lnTo>
                    <a:lnTo>
                      <a:pt x="795" y="1155"/>
                    </a:lnTo>
                    <a:lnTo>
                      <a:pt x="820" y="1136"/>
                    </a:lnTo>
                    <a:lnTo>
                      <a:pt x="837" y="1123"/>
                    </a:lnTo>
                    <a:lnTo>
                      <a:pt x="849" y="1109"/>
                    </a:lnTo>
                    <a:lnTo>
                      <a:pt x="864" y="1098"/>
                    </a:lnTo>
                    <a:lnTo>
                      <a:pt x="875" y="1092"/>
                    </a:lnTo>
                    <a:lnTo>
                      <a:pt x="878" y="1088"/>
                    </a:lnTo>
                    <a:lnTo>
                      <a:pt x="880" y="1087"/>
                    </a:lnTo>
                    <a:lnTo>
                      <a:pt x="890" y="1077"/>
                    </a:lnTo>
                    <a:lnTo>
                      <a:pt x="925" y="1034"/>
                    </a:lnTo>
                    <a:lnTo>
                      <a:pt x="938" y="1024"/>
                    </a:lnTo>
                    <a:lnTo>
                      <a:pt x="968" y="1007"/>
                    </a:lnTo>
                    <a:lnTo>
                      <a:pt x="986" y="1001"/>
                    </a:lnTo>
                    <a:lnTo>
                      <a:pt x="995" y="996"/>
                    </a:lnTo>
                    <a:lnTo>
                      <a:pt x="998" y="996"/>
                    </a:lnTo>
                    <a:lnTo>
                      <a:pt x="1015" y="981"/>
                    </a:lnTo>
                    <a:lnTo>
                      <a:pt x="1024" y="970"/>
                    </a:lnTo>
                    <a:lnTo>
                      <a:pt x="1026" y="964"/>
                    </a:lnTo>
                    <a:lnTo>
                      <a:pt x="1036" y="953"/>
                    </a:lnTo>
                    <a:lnTo>
                      <a:pt x="1030" y="929"/>
                    </a:lnTo>
                    <a:lnTo>
                      <a:pt x="1036" y="913"/>
                    </a:lnTo>
                    <a:lnTo>
                      <a:pt x="1068" y="897"/>
                    </a:lnTo>
                    <a:lnTo>
                      <a:pt x="1078" y="894"/>
                    </a:lnTo>
                    <a:lnTo>
                      <a:pt x="1084" y="889"/>
                    </a:lnTo>
                    <a:lnTo>
                      <a:pt x="1089" y="880"/>
                    </a:lnTo>
                    <a:lnTo>
                      <a:pt x="1091" y="874"/>
                    </a:lnTo>
                    <a:lnTo>
                      <a:pt x="1096" y="868"/>
                    </a:lnTo>
                    <a:lnTo>
                      <a:pt x="1100" y="868"/>
                    </a:lnTo>
                    <a:lnTo>
                      <a:pt x="1097" y="880"/>
                    </a:lnTo>
                    <a:lnTo>
                      <a:pt x="1097" y="893"/>
                    </a:lnTo>
                    <a:lnTo>
                      <a:pt x="1099" y="894"/>
                    </a:lnTo>
                    <a:lnTo>
                      <a:pt x="1101" y="894"/>
                    </a:lnTo>
                    <a:lnTo>
                      <a:pt x="1104" y="895"/>
                    </a:lnTo>
                    <a:lnTo>
                      <a:pt x="1107" y="902"/>
                    </a:lnTo>
                    <a:lnTo>
                      <a:pt x="1116" y="901"/>
                    </a:lnTo>
                    <a:lnTo>
                      <a:pt x="1121" y="897"/>
                    </a:lnTo>
                    <a:lnTo>
                      <a:pt x="1124" y="899"/>
                    </a:lnTo>
                    <a:lnTo>
                      <a:pt x="1126" y="890"/>
                    </a:lnTo>
                    <a:lnTo>
                      <a:pt x="1128" y="886"/>
                    </a:lnTo>
                    <a:lnTo>
                      <a:pt x="1131" y="896"/>
                    </a:lnTo>
                    <a:lnTo>
                      <a:pt x="1134" y="900"/>
                    </a:lnTo>
                    <a:lnTo>
                      <a:pt x="1142" y="897"/>
                    </a:lnTo>
                    <a:lnTo>
                      <a:pt x="1135" y="884"/>
                    </a:lnTo>
                    <a:lnTo>
                      <a:pt x="1137" y="878"/>
                    </a:lnTo>
                    <a:lnTo>
                      <a:pt x="1135" y="874"/>
                    </a:lnTo>
                    <a:lnTo>
                      <a:pt x="1133" y="863"/>
                    </a:lnTo>
                    <a:lnTo>
                      <a:pt x="1134" y="854"/>
                    </a:lnTo>
                    <a:lnTo>
                      <a:pt x="1132" y="846"/>
                    </a:lnTo>
                    <a:lnTo>
                      <a:pt x="1127" y="841"/>
                    </a:lnTo>
                    <a:lnTo>
                      <a:pt x="1124" y="832"/>
                    </a:lnTo>
                    <a:lnTo>
                      <a:pt x="1124" y="823"/>
                    </a:lnTo>
                    <a:lnTo>
                      <a:pt x="1126" y="820"/>
                    </a:lnTo>
                    <a:lnTo>
                      <a:pt x="1127" y="804"/>
                    </a:lnTo>
                    <a:lnTo>
                      <a:pt x="1126" y="800"/>
                    </a:lnTo>
                    <a:lnTo>
                      <a:pt x="1122" y="799"/>
                    </a:lnTo>
                    <a:lnTo>
                      <a:pt x="1122" y="784"/>
                    </a:lnTo>
                    <a:lnTo>
                      <a:pt x="1116" y="778"/>
                    </a:lnTo>
                    <a:lnTo>
                      <a:pt x="1116" y="770"/>
                    </a:lnTo>
                    <a:lnTo>
                      <a:pt x="1118" y="759"/>
                    </a:lnTo>
                    <a:lnTo>
                      <a:pt x="1120" y="738"/>
                    </a:lnTo>
                    <a:lnTo>
                      <a:pt x="1111" y="728"/>
                    </a:lnTo>
                    <a:lnTo>
                      <a:pt x="1105" y="723"/>
                    </a:lnTo>
                    <a:lnTo>
                      <a:pt x="1094" y="718"/>
                    </a:lnTo>
                    <a:lnTo>
                      <a:pt x="1085" y="714"/>
                    </a:lnTo>
                    <a:lnTo>
                      <a:pt x="1084" y="708"/>
                    </a:lnTo>
                    <a:lnTo>
                      <a:pt x="1085" y="703"/>
                    </a:lnTo>
                    <a:lnTo>
                      <a:pt x="1090" y="695"/>
                    </a:lnTo>
                    <a:lnTo>
                      <a:pt x="1097" y="694"/>
                    </a:lnTo>
                    <a:lnTo>
                      <a:pt x="1104" y="690"/>
                    </a:lnTo>
                    <a:lnTo>
                      <a:pt x="1106" y="683"/>
                    </a:lnTo>
                    <a:lnTo>
                      <a:pt x="1126" y="681"/>
                    </a:lnTo>
                    <a:lnTo>
                      <a:pt x="1126" y="673"/>
                    </a:lnTo>
                    <a:lnTo>
                      <a:pt x="1122" y="669"/>
                    </a:lnTo>
                    <a:lnTo>
                      <a:pt x="1123" y="665"/>
                    </a:lnTo>
                    <a:lnTo>
                      <a:pt x="1108" y="667"/>
                    </a:lnTo>
                    <a:lnTo>
                      <a:pt x="1101" y="662"/>
                    </a:lnTo>
                    <a:lnTo>
                      <a:pt x="1099" y="648"/>
                    </a:lnTo>
                    <a:lnTo>
                      <a:pt x="1095" y="644"/>
                    </a:lnTo>
                    <a:lnTo>
                      <a:pt x="1110" y="620"/>
                    </a:lnTo>
                    <a:lnTo>
                      <a:pt x="1112" y="608"/>
                    </a:lnTo>
                    <a:lnTo>
                      <a:pt x="1117" y="605"/>
                    </a:lnTo>
                    <a:lnTo>
                      <a:pt x="1126" y="622"/>
                    </a:lnTo>
                    <a:lnTo>
                      <a:pt x="1132" y="630"/>
                    </a:lnTo>
                    <a:lnTo>
                      <a:pt x="1133" y="622"/>
                    </a:lnTo>
                    <a:lnTo>
                      <a:pt x="1137" y="610"/>
                    </a:lnTo>
                    <a:lnTo>
                      <a:pt x="1143" y="613"/>
                    </a:lnTo>
                    <a:lnTo>
                      <a:pt x="1145" y="627"/>
                    </a:lnTo>
                    <a:lnTo>
                      <a:pt x="1153" y="636"/>
                    </a:lnTo>
                    <a:lnTo>
                      <a:pt x="1159" y="632"/>
                    </a:lnTo>
                    <a:lnTo>
                      <a:pt x="1166" y="638"/>
                    </a:lnTo>
                    <a:lnTo>
                      <a:pt x="1175" y="624"/>
                    </a:lnTo>
                    <a:lnTo>
                      <a:pt x="1177" y="628"/>
                    </a:lnTo>
                    <a:lnTo>
                      <a:pt x="1180" y="648"/>
                    </a:lnTo>
                    <a:lnTo>
                      <a:pt x="1185" y="667"/>
                    </a:lnTo>
                    <a:lnTo>
                      <a:pt x="1192" y="675"/>
                    </a:lnTo>
                    <a:lnTo>
                      <a:pt x="1203" y="680"/>
                    </a:lnTo>
                    <a:lnTo>
                      <a:pt x="1246" y="684"/>
                    </a:lnTo>
                    <a:lnTo>
                      <a:pt x="1250" y="681"/>
                    </a:lnTo>
                    <a:lnTo>
                      <a:pt x="1264" y="679"/>
                    </a:lnTo>
                    <a:lnTo>
                      <a:pt x="1288" y="681"/>
                    </a:lnTo>
                    <a:lnTo>
                      <a:pt x="1311" y="685"/>
                    </a:lnTo>
                    <a:lnTo>
                      <a:pt x="1326" y="691"/>
                    </a:lnTo>
                    <a:lnTo>
                      <a:pt x="1325" y="696"/>
                    </a:lnTo>
                    <a:lnTo>
                      <a:pt x="1315" y="701"/>
                    </a:lnTo>
                    <a:lnTo>
                      <a:pt x="1310" y="714"/>
                    </a:lnTo>
                    <a:lnTo>
                      <a:pt x="1298" y="729"/>
                    </a:lnTo>
                    <a:lnTo>
                      <a:pt x="1288" y="739"/>
                    </a:lnTo>
                    <a:lnTo>
                      <a:pt x="1276" y="744"/>
                    </a:lnTo>
                    <a:lnTo>
                      <a:pt x="1262" y="754"/>
                    </a:lnTo>
                    <a:lnTo>
                      <a:pt x="1260" y="762"/>
                    </a:lnTo>
                    <a:lnTo>
                      <a:pt x="1261" y="778"/>
                    </a:lnTo>
                    <a:lnTo>
                      <a:pt x="1268" y="798"/>
                    </a:lnTo>
                    <a:lnTo>
                      <a:pt x="1278" y="799"/>
                    </a:lnTo>
                    <a:lnTo>
                      <a:pt x="1284" y="809"/>
                    </a:lnTo>
                    <a:lnTo>
                      <a:pt x="1292" y="814"/>
                    </a:lnTo>
                    <a:lnTo>
                      <a:pt x="1295" y="807"/>
                    </a:lnTo>
                    <a:lnTo>
                      <a:pt x="1301" y="786"/>
                    </a:lnTo>
                    <a:lnTo>
                      <a:pt x="1312" y="771"/>
                    </a:lnTo>
                    <a:lnTo>
                      <a:pt x="1319" y="772"/>
                    </a:lnTo>
                    <a:lnTo>
                      <a:pt x="1326" y="786"/>
                    </a:lnTo>
                    <a:lnTo>
                      <a:pt x="1331" y="803"/>
                    </a:lnTo>
                    <a:lnTo>
                      <a:pt x="1333" y="811"/>
                    </a:lnTo>
                    <a:lnTo>
                      <a:pt x="1336" y="819"/>
                    </a:lnTo>
                    <a:lnTo>
                      <a:pt x="1342" y="847"/>
                    </a:lnTo>
                    <a:lnTo>
                      <a:pt x="1346" y="881"/>
                    </a:lnTo>
                    <a:lnTo>
                      <a:pt x="1349" y="878"/>
                    </a:lnTo>
                    <a:lnTo>
                      <a:pt x="1354" y="873"/>
                    </a:lnTo>
                    <a:lnTo>
                      <a:pt x="1363" y="875"/>
                    </a:lnTo>
                    <a:lnTo>
                      <a:pt x="1368" y="874"/>
                    </a:lnTo>
                    <a:lnTo>
                      <a:pt x="1373" y="868"/>
                    </a:lnTo>
                    <a:lnTo>
                      <a:pt x="1374" y="862"/>
                    </a:lnTo>
                    <a:lnTo>
                      <a:pt x="1371" y="862"/>
                    </a:lnTo>
                    <a:lnTo>
                      <a:pt x="1368" y="852"/>
                    </a:lnTo>
                    <a:lnTo>
                      <a:pt x="1368" y="836"/>
                    </a:lnTo>
                    <a:lnTo>
                      <a:pt x="1369" y="823"/>
                    </a:lnTo>
                    <a:lnTo>
                      <a:pt x="1380" y="824"/>
                    </a:lnTo>
                    <a:lnTo>
                      <a:pt x="1384" y="819"/>
                    </a:lnTo>
                    <a:lnTo>
                      <a:pt x="1387" y="799"/>
                    </a:lnTo>
                    <a:lnTo>
                      <a:pt x="1386" y="773"/>
                    </a:lnTo>
                    <a:lnTo>
                      <a:pt x="1393" y="766"/>
                    </a:lnTo>
                    <a:lnTo>
                      <a:pt x="1407" y="762"/>
                    </a:lnTo>
                    <a:lnTo>
                      <a:pt x="1420" y="765"/>
                    </a:lnTo>
                    <a:lnTo>
                      <a:pt x="1428" y="765"/>
                    </a:lnTo>
                    <a:lnTo>
                      <a:pt x="1433" y="760"/>
                    </a:lnTo>
                    <a:lnTo>
                      <a:pt x="1439" y="740"/>
                    </a:lnTo>
                    <a:lnTo>
                      <a:pt x="1457" y="705"/>
                    </a:lnTo>
                    <a:lnTo>
                      <a:pt x="1461" y="694"/>
                    </a:lnTo>
                    <a:lnTo>
                      <a:pt x="1459" y="684"/>
                    </a:lnTo>
                    <a:lnTo>
                      <a:pt x="1465" y="675"/>
                    </a:lnTo>
                    <a:lnTo>
                      <a:pt x="1481" y="664"/>
                    </a:lnTo>
                    <a:lnTo>
                      <a:pt x="1487" y="652"/>
                    </a:lnTo>
                    <a:lnTo>
                      <a:pt x="1486" y="624"/>
                    </a:lnTo>
                    <a:lnTo>
                      <a:pt x="1493" y="608"/>
                    </a:lnTo>
                    <a:lnTo>
                      <a:pt x="1506" y="597"/>
                    </a:lnTo>
                    <a:lnTo>
                      <a:pt x="1521" y="589"/>
                    </a:lnTo>
                    <a:lnTo>
                      <a:pt x="1531" y="581"/>
                    </a:lnTo>
                    <a:lnTo>
                      <a:pt x="1538" y="567"/>
                    </a:lnTo>
                    <a:lnTo>
                      <a:pt x="1558" y="563"/>
                    </a:lnTo>
                    <a:lnTo>
                      <a:pt x="1569" y="560"/>
                    </a:lnTo>
                    <a:lnTo>
                      <a:pt x="1585" y="565"/>
                    </a:lnTo>
                    <a:lnTo>
                      <a:pt x="1590" y="560"/>
                    </a:lnTo>
                    <a:lnTo>
                      <a:pt x="1586" y="544"/>
                    </a:lnTo>
                    <a:lnTo>
                      <a:pt x="1591" y="530"/>
                    </a:lnTo>
                    <a:lnTo>
                      <a:pt x="1602" y="525"/>
                    </a:lnTo>
                    <a:lnTo>
                      <a:pt x="1608" y="518"/>
                    </a:lnTo>
                    <a:lnTo>
                      <a:pt x="1608" y="506"/>
                    </a:lnTo>
                    <a:lnTo>
                      <a:pt x="1604" y="493"/>
                    </a:lnTo>
                    <a:lnTo>
                      <a:pt x="1594" y="490"/>
                    </a:lnTo>
                    <a:lnTo>
                      <a:pt x="1580" y="490"/>
                    </a:lnTo>
                    <a:lnTo>
                      <a:pt x="1570" y="486"/>
                    </a:lnTo>
                    <a:lnTo>
                      <a:pt x="1552" y="486"/>
                    </a:lnTo>
                    <a:lnTo>
                      <a:pt x="1554" y="470"/>
                    </a:lnTo>
                    <a:lnTo>
                      <a:pt x="1556" y="455"/>
                    </a:lnTo>
                    <a:lnTo>
                      <a:pt x="1543" y="453"/>
                    </a:lnTo>
                    <a:lnTo>
                      <a:pt x="1541" y="442"/>
                    </a:lnTo>
                    <a:lnTo>
                      <a:pt x="1543" y="434"/>
                    </a:lnTo>
                    <a:lnTo>
                      <a:pt x="1532" y="422"/>
                    </a:lnTo>
                    <a:lnTo>
                      <a:pt x="1520" y="426"/>
                    </a:lnTo>
                    <a:lnTo>
                      <a:pt x="1505" y="436"/>
                    </a:lnTo>
                    <a:lnTo>
                      <a:pt x="1492" y="439"/>
                    </a:lnTo>
                    <a:lnTo>
                      <a:pt x="1472" y="441"/>
                    </a:lnTo>
                    <a:lnTo>
                      <a:pt x="1463" y="439"/>
                    </a:lnTo>
                    <a:lnTo>
                      <a:pt x="1457" y="434"/>
                    </a:lnTo>
                    <a:lnTo>
                      <a:pt x="1452" y="433"/>
                    </a:lnTo>
                    <a:lnTo>
                      <a:pt x="1443" y="438"/>
                    </a:lnTo>
                    <a:lnTo>
                      <a:pt x="1434" y="444"/>
                    </a:lnTo>
                    <a:lnTo>
                      <a:pt x="1428" y="455"/>
                    </a:lnTo>
                    <a:lnTo>
                      <a:pt x="1408" y="472"/>
                    </a:lnTo>
                    <a:lnTo>
                      <a:pt x="1393" y="476"/>
                    </a:lnTo>
                    <a:lnTo>
                      <a:pt x="1379" y="492"/>
                    </a:lnTo>
                    <a:lnTo>
                      <a:pt x="1369" y="499"/>
                    </a:lnTo>
                    <a:lnTo>
                      <a:pt x="1354" y="507"/>
                    </a:lnTo>
                    <a:lnTo>
                      <a:pt x="1342" y="515"/>
                    </a:lnTo>
                    <a:lnTo>
                      <a:pt x="1314" y="522"/>
                    </a:lnTo>
                    <a:lnTo>
                      <a:pt x="1296" y="527"/>
                    </a:lnTo>
                    <a:lnTo>
                      <a:pt x="1298" y="529"/>
                    </a:lnTo>
                    <a:lnTo>
                      <a:pt x="1298" y="531"/>
                    </a:lnTo>
                    <a:lnTo>
                      <a:pt x="1295" y="538"/>
                    </a:lnTo>
                    <a:lnTo>
                      <a:pt x="1295" y="540"/>
                    </a:lnTo>
                    <a:lnTo>
                      <a:pt x="1296" y="542"/>
                    </a:lnTo>
                    <a:lnTo>
                      <a:pt x="1315" y="550"/>
                    </a:lnTo>
                    <a:lnTo>
                      <a:pt x="1321" y="556"/>
                    </a:lnTo>
                    <a:lnTo>
                      <a:pt x="1319" y="570"/>
                    </a:lnTo>
                    <a:lnTo>
                      <a:pt x="1320" y="574"/>
                    </a:lnTo>
                    <a:lnTo>
                      <a:pt x="1320" y="577"/>
                    </a:lnTo>
                    <a:lnTo>
                      <a:pt x="1312" y="581"/>
                    </a:lnTo>
                    <a:lnTo>
                      <a:pt x="1292" y="584"/>
                    </a:lnTo>
                    <a:lnTo>
                      <a:pt x="1278" y="585"/>
                    </a:lnTo>
                    <a:lnTo>
                      <a:pt x="1257" y="589"/>
                    </a:lnTo>
                    <a:lnTo>
                      <a:pt x="1249" y="590"/>
                    </a:lnTo>
                    <a:lnTo>
                      <a:pt x="1240" y="590"/>
                    </a:lnTo>
                    <a:lnTo>
                      <a:pt x="1230" y="587"/>
                    </a:lnTo>
                    <a:lnTo>
                      <a:pt x="1225" y="587"/>
                    </a:lnTo>
                    <a:lnTo>
                      <a:pt x="1202" y="595"/>
                    </a:lnTo>
                    <a:lnTo>
                      <a:pt x="1183" y="595"/>
                    </a:lnTo>
                    <a:lnTo>
                      <a:pt x="1160" y="592"/>
                    </a:lnTo>
                    <a:lnTo>
                      <a:pt x="1149" y="588"/>
                    </a:lnTo>
                    <a:lnTo>
                      <a:pt x="1145" y="585"/>
                    </a:lnTo>
                    <a:lnTo>
                      <a:pt x="1142" y="585"/>
                    </a:lnTo>
                    <a:lnTo>
                      <a:pt x="1140" y="584"/>
                    </a:lnTo>
                    <a:lnTo>
                      <a:pt x="1140" y="577"/>
                    </a:lnTo>
                    <a:lnTo>
                      <a:pt x="1139" y="574"/>
                    </a:lnTo>
                    <a:lnTo>
                      <a:pt x="1134" y="573"/>
                    </a:lnTo>
                    <a:lnTo>
                      <a:pt x="1134" y="568"/>
                    </a:lnTo>
                    <a:lnTo>
                      <a:pt x="1143" y="560"/>
                    </a:lnTo>
                    <a:lnTo>
                      <a:pt x="1144" y="556"/>
                    </a:lnTo>
                    <a:lnTo>
                      <a:pt x="1139" y="556"/>
                    </a:lnTo>
                    <a:lnTo>
                      <a:pt x="1135" y="554"/>
                    </a:lnTo>
                    <a:lnTo>
                      <a:pt x="1133" y="551"/>
                    </a:lnTo>
                    <a:lnTo>
                      <a:pt x="1133" y="544"/>
                    </a:lnTo>
                    <a:lnTo>
                      <a:pt x="1137" y="531"/>
                    </a:lnTo>
                    <a:lnTo>
                      <a:pt x="1137" y="525"/>
                    </a:lnTo>
                    <a:lnTo>
                      <a:pt x="1134" y="515"/>
                    </a:lnTo>
                    <a:lnTo>
                      <a:pt x="1133" y="512"/>
                    </a:lnTo>
                    <a:lnTo>
                      <a:pt x="1128" y="509"/>
                    </a:lnTo>
                    <a:lnTo>
                      <a:pt x="1123" y="511"/>
                    </a:lnTo>
                    <a:lnTo>
                      <a:pt x="1115" y="517"/>
                    </a:lnTo>
                    <a:lnTo>
                      <a:pt x="1107" y="517"/>
                    </a:lnTo>
                    <a:lnTo>
                      <a:pt x="1099" y="520"/>
                    </a:lnTo>
                    <a:lnTo>
                      <a:pt x="1097" y="522"/>
                    </a:lnTo>
                    <a:lnTo>
                      <a:pt x="1094" y="529"/>
                    </a:lnTo>
                    <a:lnTo>
                      <a:pt x="1090" y="541"/>
                    </a:lnTo>
                    <a:lnTo>
                      <a:pt x="1091" y="556"/>
                    </a:lnTo>
                    <a:lnTo>
                      <a:pt x="1090" y="570"/>
                    </a:lnTo>
                    <a:lnTo>
                      <a:pt x="1086" y="574"/>
                    </a:lnTo>
                    <a:lnTo>
                      <a:pt x="1086" y="578"/>
                    </a:lnTo>
                    <a:lnTo>
                      <a:pt x="1094" y="582"/>
                    </a:lnTo>
                    <a:lnTo>
                      <a:pt x="1099" y="592"/>
                    </a:lnTo>
                    <a:lnTo>
                      <a:pt x="1099" y="599"/>
                    </a:lnTo>
                    <a:lnTo>
                      <a:pt x="1092" y="610"/>
                    </a:lnTo>
                    <a:lnTo>
                      <a:pt x="1092" y="613"/>
                    </a:lnTo>
                    <a:lnTo>
                      <a:pt x="1080" y="611"/>
                    </a:lnTo>
                    <a:lnTo>
                      <a:pt x="1069" y="614"/>
                    </a:lnTo>
                    <a:lnTo>
                      <a:pt x="1054" y="613"/>
                    </a:lnTo>
                    <a:lnTo>
                      <a:pt x="1046" y="615"/>
                    </a:lnTo>
                    <a:lnTo>
                      <a:pt x="1036" y="610"/>
                    </a:lnTo>
                    <a:lnTo>
                      <a:pt x="1026" y="609"/>
                    </a:lnTo>
                    <a:lnTo>
                      <a:pt x="1020" y="609"/>
                    </a:lnTo>
                    <a:lnTo>
                      <a:pt x="973" y="601"/>
                    </a:lnTo>
                    <a:lnTo>
                      <a:pt x="967" y="595"/>
                    </a:lnTo>
                    <a:lnTo>
                      <a:pt x="959" y="592"/>
                    </a:lnTo>
                    <a:lnTo>
                      <a:pt x="945" y="593"/>
                    </a:lnTo>
                    <a:lnTo>
                      <a:pt x="925" y="589"/>
                    </a:lnTo>
                    <a:lnTo>
                      <a:pt x="913" y="581"/>
                    </a:lnTo>
                    <a:lnTo>
                      <a:pt x="907" y="576"/>
                    </a:lnTo>
                    <a:lnTo>
                      <a:pt x="897" y="562"/>
                    </a:lnTo>
                    <a:lnTo>
                      <a:pt x="891" y="558"/>
                    </a:lnTo>
                    <a:lnTo>
                      <a:pt x="873" y="555"/>
                    </a:lnTo>
                    <a:lnTo>
                      <a:pt x="869" y="555"/>
                    </a:lnTo>
                    <a:lnTo>
                      <a:pt x="866" y="558"/>
                    </a:lnTo>
                    <a:lnTo>
                      <a:pt x="860" y="557"/>
                    </a:lnTo>
                    <a:lnTo>
                      <a:pt x="852" y="554"/>
                    </a:lnTo>
                    <a:lnTo>
                      <a:pt x="841" y="554"/>
                    </a:lnTo>
                    <a:lnTo>
                      <a:pt x="832" y="558"/>
                    </a:lnTo>
                    <a:lnTo>
                      <a:pt x="827" y="558"/>
                    </a:lnTo>
                    <a:lnTo>
                      <a:pt x="806" y="554"/>
                    </a:lnTo>
                    <a:lnTo>
                      <a:pt x="796" y="541"/>
                    </a:lnTo>
                    <a:lnTo>
                      <a:pt x="794" y="539"/>
                    </a:lnTo>
                    <a:lnTo>
                      <a:pt x="785" y="538"/>
                    </a:lnTo>
                    <a:lnTo>
                      <a:pt x="782" y="538"/>
                    </a:lnTo>
                    <a:lnTo>
                      <a:pt x="772" y="530"/>
                    </a:lnTo>
                    <a:lnTo>
                      <a:pt x="761" y="525"/>
                    </a:lnTo>
                    <a:lnTo>
                      <a:pt x="751" y="524"/>
                    </a:lnTo>
                    <a:lnTo>
                      <a:pt x="741" y="519"/>
                    </a:lnTo>
                    <a:lnTo>
                      <a:pt x="736" y="515"/>
                    </a:lnTo>
                    <a:lnTo>
                      <a:pt x="724" y="501"/>
                    </a:lnTo>
                    <a:lnTo>
                      <a:pt x="715" y="495"/>
                    </a:lnTo>
                    <a:lnTo>
                      <a:pt x="707" y="491"/>
                    </a:lnTo>
                    <a:lnTo>
                      <a:pt x="703" y="487"/>
                    </a:lnTo>
                    <a:lnTo>
                      <a:pt x="690" y="480"/>
                    </a:lnTo>
                    <a:lnTo>
                      <a:pt x="687" y="480"/>
                    </a:lnTo>
                    <a:lnTo>
                      <a:pt x="686" y="484"/>
                    </a:lnTo>
                    <a:lnTo>
                      <a:pt x="681" y="484"/>
                    </a:lnTo>
                    <a:lnTo>
                      <a:pt x="676" y="480"/>
                    </a:lnTo>
                    <a:lnTo>
                      <a:pt x="675" y="474"/>
                    </a:lnTo>
                    <a:lnTo>
                      <a:pt x="670" y="469"/>
                    </a:lnTo>
                    <a:lnTo>
                      <a:pt x="659" y="468"/>
                    </a:lnTo>
                    <a:lnTo>
                      <a:pt x="658" y="465"/>
                    </a:lnTo>
                    <a:lnTo>
                      <a:pt x="659" y="458"/>
                    </a:lnTo>
                    <a:lnTo>
                      <a:pt x="664" y="450"/>
                    </a:lnTo>
                    <a:lnTo>
                      <a:pt x="667" y="449"/>
                    </a:lnTo>
                    <a:lnTo>
                      <a:pt x="669" y="442"/>
                    </a:lnTo>
                    <a:lnTo>
                      <a:pt x="672" y="438"/>
                    </a:lnTo>
                    <a:lnTo>
                      <a:pt x="669" y="429"/>
                    </a:lnTo>
                    <a:lnTo>
                      <a:pt x="672" y="422"/>
                    </a:lnTo>
                    <a:lnTo>
                      <a:pt x="677" y="416"/>
                    </a:lnTo>
                    <a:lnTo>
                      <a:pt x="675" y="409"/>
                    </a:lnTo>
                    <a:lnTo>
                      <a:pt x="675" y="405"/>
                    </a:lnTo>
                    <a:lnTo>
                      <a:pt x="679" y="400"/>
                    </a:lnTo>
                    <a:lnTo>
                      <a:pt x="685" y="400"/>
                    </a:lnTo>
                    <a:lnTo>
                      <a:pt x="688" y="393"/>
                    </a:lnTo>
                    <a:lnTo>
                      <a:pt x="696" y="388"/>
                    </a:lnTo>
                    <a:lnTo>
                      <a:pt x="699" y="382"/>
                    </a:lnTo>
                    <a:lnTo>
                      <a:pt x="701" y="377"/>
                    </a:lnTo>
                    <a:lnTo>
                      <a:pt x="703" y="375"/>
                    </a:lnTo>
                    <a:lnTo>
                      <a:pt x="706" y="377"/>
                    </a:lnTo>
                    <a:lnTo>
                      <a:pt x="712" y="375"/>
                    </a:lnTo>
                    <a:lnTo>
                      <a:pt x="709" y="374"/>
                    </a:lnTo>
                    <a:lnTo>
                      <a:pt x="692" y="369"/>
                    </a:lnTo>
                    <a:lnTo>
                      <a:pt x="690" y="367"/>
                    </a:lnTo>
                    <a:lnTo>
                      <a:pt x="686" y="361"/>
                    </a:lnTo>
                    <a:lnTo>
                      <a:pt x="681" y="359"/>
                    </a:lnTo>
                    <a:lnTo>
                      <a:pt x="669" y="350"/>
                    </a:lnTo>
                    <a:lnTo>
                      <a:pt x="663" y="350"/>
                    </a:lnTo>
                    <a:lnTo>
                      <a:pt x="656" y="346"/>
                    </a:lnTo>
                    <a:lnTo>
                      <a:pt x="654" y="342"/>
                    </a:lnTo>
                    <a:lnTo>
                      <a:pt x="654" y="339"/>
                    </a:lnTo>
                    <a:lnTo>
                      <a:pt x="651" y="335"/>
                    </a:lnTo>
                    <a:lnTo>
                      <a:pt x="647" y="335"/>
                    </a:lnTo>
                    <a:lnTo>
                      <a:pt x="645" y="332"/>
                    </a:lnTo>
                    <a:lnTo>
                      <a:pt x="640" y="330"/>
                    </a:lnTo>
                    <a:lnTo>
                      <a:pt x="632" y="334"/>
                    </a:lnTo>
                    <a:lnTo>
                      <a:pt x="631" y="332"/>
                    </a:lnTo>
                    <a:lnTo>
                      <a:pt x="629" y="326"/>
                    </a:lnTo>
                    <a:lnTo>
                      <a:pt x="628" y="325"/>
                    </a:lnTo>
                    <a:lnTo>
                      <a:pt x="624" y="324"/>
                    </a:lnTo>
                    <a:lnTo>
                      <a:pt x="621" y="325"/>
                    </a:lnTo>
                    <a:lnTo>
                      <a:pt x="612" y="324"/>
                    </a:lnTo>
                    <a:lnTo>
                      <a:pt x="608" y="325"/>
                    </a:lnTo>
                    <a:lnTo>
                      <a:pt x="602" y="329"/>
                    </a:lnTo>
                    <a:lnTo>
                      <a:pt x="599" y="329"/>
                    </a:lnTo>
                    <a:lnTo>
                      <a:pt x="596" y="326"/>
                    </a:lnTo>
                    <a:lnTo>
                      <a:pt x="597" y="316"/>
                    </a:lnTo>
                    <a:lnTo>
                      <a:pt x="593" y="313"/>
                    </a:lnTo>
                    <a:lnTo>
                      <a:pt x="589" y="307"/>
                    </a:lnTo>
                    <a:lnTo>
                      <a:pt x="589" y="304"/>
                    </a:lnTo>
                    <a:lnTo>
                      <a:pt x="584" y="299"/>
                    </a:lnTo>
                    <a:lnTo>
                      <a:pt x="584" y="294"/>
                    </a:lnTo>
                    <a:lnTo>
                      <a:pt x="586" y="287"/>
                    </a:lnTo>
                    <a:lnTo>
                      <a:pt x="583" y="281"/>
                    </a:lnTo>
                    <a:lnTo>
                      <a:pt x="583" y="277"/>
                    </a:lnTo>
                    <a:lnTo>
                      <a:pt x="584" y="270"/>
                    </a:lnTo>
                    <a:lnTo>
                      <a:pt x="586" y="264"/>
                    </a:lnTo>
                    <a:lnTo>
                      <a:pt x="579" y="254"/>
                    </a:lnTo>
                    <a:lnTo>
                      <a:pt x="572" y="246"/>
                    </a:lnTo>
                    <a:lnTo>
                      <a:pt x="572" y="237"/>
                    </a:lnTo>
                    <a:lnTo>
                      <a:pt x="569" y="229"/>
                    </a:lnTo>
                    <a:lnTo>
                      <a:pt x="570" y="226"/>
                    </a:lnTo>
                    <a:lnTo>
                      <a:pt x="581" y="224"/>
                    </a:lnTo>
                    <a:lnTo>
                      <a:pt x="584" y="221"/>
                    </a:lnTo>
                    <a:lnTo>
                      <a:pt x="585" y="222"/>
                    </a:lnTo>
                    <a:lnTo>
                      <a:pt x="586" y="229"/>
                    </a:lnTo>
                    <a:lnTo>
                      <a:pt x="589" y="234"/>
                    </a:lnTo>
                    <a:lnTo>
                      <a:pt x="591" y="237"/>
                    </a:lnTo>
                    <a:lnTo>
                      <a:pt x="599" y="239"/>
                    </a:lnTo>
                    <a:lnTo>
                      <a:pt x="601" y="238"/>
                    </a:lnTo>
                    <a:lnTo>
                      <a:pt x="604" y="237"/>
                    </a:lnTo>
                    <a:lnTo>
                      <a:pt x="607" y="238"/>
                    </a:lnTo>
                    <a:lnTo>
                      <a:pt x="608" y="232"/>
                    </a:lnTo>
                    <a:lnTo>
                      <a:pt x="612" y="229"/>
                    </a:lnTo>
                    <a:lnTo>
                      <a:pt x="616" y="223"/>
                    </a:lnTo>
                    <a:lnTo>
                      <a:pt x="617" y="223"/>
                    </a:lnTo>
                    <a:lnTo>
                      <a:pt x="621" y="228"/>
                    </a:lnTo>
                    <a:lnTo>
                      <a:pt x="623" y="228"/>
                    </a:lnTo>
                    <a:lnTo>
                      <a:pt x="632" y="217"/>
                    </a:lnTo>
                    <a:lnTo>
                      <a:pt x="632" y="215"/>
                    </a:lnTo>
                    <a:lnTo>
                      <a:pt x="628" y="208"/>
                    </a:lnTo>
                    <a:lnTo>
                      <a:pt x="622" y="200"/>
                    </a:lnTo>
                    <a:lnTo>
                      <a:pt x="621" y="195"/>
                    </a:lnTo>
                    <a:lnTo>
                      <a:pt x="622" y="192"/>
                    </a:lnTo>
                    <a:lnTo>
                      <a:pt x="622" y="189"/>
                    </a:lnTo>
                    <a:lnTo>
                      <a:pt x="612" y="184"/>
                    </a:lnTo>
                    <a:lnTo>
                      <a:pt x="607" y="185"/>
                    </a:lnTo>
                    <a:lnTo>
                      <a:pt x="606" y="181"/>
                    </a:lnTo>
                    <a:lnTo>
                      <a:pt x="597" y="174"/>
                    </a:lnTo>
                    <a:lnTo>
                      <a:pt x="597" y="159"/>
                    </a:lnTo>
                    <a:lnTo>
                      <a:pt x="602" y="158"/>
                    </a:lnTo>
                    <a:lnTo>
                      <a:pt x="600" y="152"/>
                    </a:lnTo>
                    <a:lnTo>
                      <a:pt x="601" y="149"/>
                    </a:lnTo>
                    <a:lnTo>
                      <a:pt x="602" y="148"/>
                    </a:lnTo>
                    <a:lnTo>
                      <a:pt x="595" y="141"/>
                    </a:lnTo>
                    <a:lnTo>
                      <a:pt x="596" y="135"/>
                    </a:lnTo>
                    <a:lnTo>
                      <a:pt x="596" y="133"/>
                    </a:lnTo>
                    <a:lnTo>
                      <a:pt x="606" y="133"/>
                    </a:lnTo>
                    <a:lnTo>
                      <a:pt x="610" y="130"/>
                    </a:lnTo>
                    <a:lnTo>
                      <a:pt x="621" y="133"/>
                    </a:lnTo>
                    <a:lnTo>
                      <a:pt x="623" y="131"/>
                    </a:lnTo>
                    <a:lnTo>
                      <a:pt x="628" y="126"/>
                    </a:lnTo>
                    <a:lnTo>
                      <a:pt x="633" y="116"/>
                    </a:lnTo>
                    <a:lnTo>
                      <a:pt x="633" y="105"/>
                    </a:lnTo>
                    <a:lnTo>
                      <a:pt x="643" y="104"/>
                    </a:lnTo>
                    <a:lnTo>
                      <a:pt x="644" y="103"/>
                    </a:lnTo>
                    <a:lnTo>
                      <a:pt x="642" y="100"/>
                    </a:lnTo>
                    <a:lnTo>
                      <a:pt x="643" y="97"/>
                    </a:lnTo>
                    <a:lnTo>
                      <a:pt x="647" y="94"/>
                    </a:lnTo>
                    <a:lnTo>
                      <a:pt x="648" y="92"/>
                    </a:lnTo>
                    <a:lnTo>
                      <a:pt x="651" y="88"/>
                    </a:lnTo>
                    <a:lnTo>
                      <a:pt x="658" y="83"/>
                    </a:lnTo>
                    <a:lnTo>
                      <a:pt x="658" y="77"/>
                    </a:lnTo>
                    <a:lnTo>
                      <a:pt x="664" y="71"/>
                    </a:lnTo>
                    <a:lnTo>
                      <a:pt x="666" y="52"/>
                    </a:lnTo>
                    <a:lnTo>
                      <a:pt x="669" y="50"/>
                    </a:lnTo>
                    <a:lnTo>
                      <a:pt x="669" y="43"/>
                    </a:lnTo>
                    <a:lnTo>
                      <a:pt x="675" y="35"/>
                    </a:lnTo>
                    <a:lnTo>
                      <a:pt x="675" y="32"/>
                    </a:lnTo>
                    <a:lnTo>
                      <a:pt x="671" y="29"/>
                    </a:lnTo>
                    <a:lnTo>
                      <a:pt x="667" y="29"/>
                    </a:lnTo>
                    <a:lnTo>
                      <a:pt x="660" y="38"/>
                    </a:lnTo>
                    <a:lnTo>
                      <a:pt x="658" y="38"/>
                    </a:lnTo>
                    <a:lnTo>
                      <a:pt x="655" y="34"/>
                    </a:lnTo>
                    <a:lnTo>
                      <a:pt x="653" y="23"/>
                    </a:lnTo>
                    <a:lnTo>
                      <a:pt x="648" y="27"/>
                    </a:lnTo>
                    <a:lnTo>
                      <a:pt x="644" y="27"/>
                    </a:lnTo>
                    <a:lnTo>
                      <a:pt x="642" y="22"/>
                    </a:lnTo>
                    <a:lnTo>
                      <a:pt x="639" y="22"/>
                    </a:lnTo>
                    <a:lnTo>
                      <a:pt x="637" y="20"/>
                    </a:lnTo>
                    <a:lnTo>
                      <a:pt x="636" y="11"/>
                    </a:lnTo>
                    <a:lnTo>
                      <a:pt x="632" y="9"/>
                    </a:lnTo>
                    <a:lnTo>
                      <a:pt x="631" y="7"/>
                    </a:lnTo>
                    <a:lnTo>
                      <a:pt x="628" y="6"/>
                    </a:lnTo>
                    <a:lnTo>
                      <a:pt x="624" y="6"/>
                    </a:lnTo>
                    <a:lnTo>
                      <a:pt x="621" y="1"/>
                    </a:lnTo>
                    <a:lnTo>
                      <a:pt x="618" y="0"/>
                    </a:lnTo>
                    <a:lnTo>
                      <a:pt x="615" y="0"/>
                    </a:lnTo>
                    <a:lnTo>
                      <a:pt x="610" y="2"/>
                    </a:lnTo>
                    <a:lnTo>
                      <a:pt x="604" y="2"/>
                    </a:lnTo>
                    <a:lnTo>
                      <a:pt x="599" y="6"/>
                    </a:lnTo>
                    <a:lnTo>
                      <a:pt x="585" y="6"/>
                    </a:lnTo>
                    <a:lnTo>
                      <a:pt x="575" y="13"/>
                    </a:lnTo>
                    <a:lnTo>
                      <a:pt x="564" y="19"/>
                    </a:lnTo>
                    <a:lnTo>
                      <a:pt x="557" y="24"/>
                    </a:lnTo>
                    <a:lnTo>
                      <a:pt x="552" y="29"/>
                    </a:lnTo>
                    <a:lnTo>
                      <a:pt x="547" y="30"/>
                    </a:lnTo>
                    <a:lnTo>
                      <a:pt x="543" y="35"/>
                    </a:lnTo>
                    <a:lnTo>
                      <a:pt x="536" y="32"/>
                    </a:lnTo>
                    <a:lnTo>
                      <a:pt x="531" y="35"/>
                    </a:lnTo>
                    <a:lnTo>
                      <a:pt x="526" y="35"/>
                    </a:lnTo>
                    <a:lnTo>
                      <a:pt x="492" y="60"/>
                    </a:lnTo>
                    <a:lnTo>
                      <a:pt x="488" y="66"/>
                    </a:lnTo>
                    <a:lnTo>
                      <a:pt x="489" y="68"/>
                    </a:lnTo>
                    <a:lnTo>
                      <a:pt x="489" y="71"/>
                    </a:lnTo>
                    <a:lnTo>
                      <a:pt x="486" y="79"/>
                    </a:lnTo>
                    <a:lnTo>
                      <a:pt x="482" y="83"/>
                    </a:lnTo>
                    <a:lnTo>
                      <a:pt x="478" y="82"/>
                    </a:lnTo>
                    <a:lnTo>
                      <a:pt x="475" y="78"/>
                    </a:lnTo>
                    <a:lnTo>
                      <a:pt x="456" y="79"/>
                    </a:lnTo>
                    <a:lnTo>
                      <a:pt x="454" y="81"/>
                    </a:lnTo>
                    <a:lnTo>
                      <a:pt x="449" y="87"/>
                    </a:lnTo>
                    <a:lnTo>
                      <a:pt x="446" y="88"/>
                    </a:lnTo>
                    <a:lnTo>
                      <a:pt x="440" y="88"/>
                    </a:lnTo>
                    <a:lnTo>
                      <a:pt x="433" y="86"/>
                    </a:lnTo>
                    <a:lnTo>
                      <a:pt x="429" y="88"/>
                    </a:lnTo>
                    <a:lnTo>
                      <a:pt x="427" y="92"/>
                    </a:lnTo>
                    <a:lnTo>
                      <a:pt x="423" y="94"/>
                    </a:lnTo>
                    <a:lnTo>
                      <a:pt x="421" y="95"/>
                    </a:lnTo>
                    <a:lnTo>
                      <a:pt x="414" y="94"/>
                    </a:lnTo>
                    <a:lnTo>
                      <a:pt x="411" y="95"/>
                    </a:lnTo>
                    <a:lnTo>
                      <a:pt x="407" y="93"/>
                    </a:lnTo>
                    <a:lnTo>
                      <a:pt x="395" y="93"/>
                    </a:lnTo>
                    <a:lnTo>
                      <a:pt x="390" y="92"/>
                    </a:lnTo>
                    <a:lnTo>
                      <a:pt x="385" y="92"/>
                    </a:lnTo>
                    <a:lnTo>
                      <a:pt x="370" y="83"/>
                    </a:lnTo>
                    <a:lnTo>
                      <a:pt x="360" y="81"/>
                    </a:lnTo>
                    <a:lnTo>
                      <a:pt x="342" y="73"/>
                    </a:lnTo>
                    <a:lnTo>
                      <a:pt x="337" y="76"/>
                    </a:lnTo>
                    <a:lnTo>
                      <a:pt x="333" y="79"/>
                    </a:lnTo>
                    <a:lnTo>
                      <a:pt x="326" y="78"/>
                    </a:lnTo>
                    <a:lnTo>
                      <a:pt x="322" y="79"/>
                    </a:lnTo>
                    <a:lnTo>
                      <a:pt x="321" y="82"/>
                    </a:lnTo>
                    <a:lnTo>
                      <a:pt x="320" y="90"/>
                    </a:lnTo>
                    <a:lnTo>
                      <a:pt x="312" y="104"/>
                    </a:lnTo>
                    <a:lnTo>
                      <a:pt x="312" y="106"/>
                    </a:lnTo>
                    <a:lnTo>
                      <a:pt x="321" y="106"/>
                    </a:lnTo>
                    <a:lnTo>
                      <a:pt x="323" y="111"/>
                    </a:lnTo>
                    <a:lnTo>
                      <a:pt x="323" y="115"/>
                    </a:lnTo>
                    <a:lnTo>
                      <a:pt x="319" y="117"/>
                    </a:lnTo>
                    <a:lnTo>
                      <a:pt x="317" y="119"/>
                    </a:lnTo>
                    <a:lnTo>
                      <a:pt x="317" y="122"/>
                    </a:lnTo>
                    <a:lnTo>
                      <a:pt x="320" y="126"/>
                    </a:lnTo>
                    <a:lnTo>
                      <a:pt x="322" y="127"/>
                    </a:lnTo>
                    <a:lnTo>
                      <a:pt x="333" y="126"/>
                    </a:lnTo>
                    <a:lnTo>
                      <a:pt x="336" y="129"/>
                    </a:lnTo>
                    <a:lnTo>
                      <a:pt x="337" y="132"/>
                    </a:lnTo>
                    <a:lnTo>
                      <a:pt x="337" y="133"/>
                    </a:lnTo>
                    <a:lnTo>
                      <a:pt x="332" y="138"/>
                    </a:lnTo>
                    <a:lnTo>
                      <a:pt x="326" y="141"/>
                    </a:lnTo>
                    <a:lnTo>
                      <a:pt x="325" y="147"/>
                    </a:lnTo>
                    <a:lnTo>
                      <a:pt x="337" y="158"/>
                    </a:lnTo>
                    <a:lnTo>
                      <a:pt x="337" y="164"/>
                    </a:lnTo>
                    <a:lnTo>
                      <a:pt x="336" y="169"/>
                    </a:lnTo>
                    <a:lnTo>
                      <a:pt x="322" y="178"/>
                    </a:lnTo>
                    <a:lnTo>
                      <a:pt x="321" y="181"/>
                    </a:lnTo>
                    <a:lnTo>
                      <a:pt x="330" y="185"/>
                    </a:lnTo>
                    <a:lnTo>
                      <a:pt x="333" y="194"/>
                    </a:lnTo>
                    <a:lnTo>
                      <a:pt x="343" y="200"/>
                    </a:lnTo>
                    <a:lnTo>
                      <a:pt x="342" y="207"/>
                    </a:lnTo>
                    <a:lnTo>
                      <a:pt x="349" y="208"/>
                    </a:lnTo>
                    <a:lnTo>
                      <a:pt x="352" y="212"/>
                    </a:lnTo>
                    <a:lnTo>
                      <a:pt x="358" y="210"/>
                    </a:lnTo>
                    <a:lnTo>
                      <a:pt x="363" y="211"/>
                    </a:lnTo>
                    <a:lnTo>
                      <a:pt x="363" y="216"/>
                    </a:lnTo>
                    <a:lnTo>
                      <a:pt x="362" y="222"/>
                    </a:lnTo>
                    <a:lnTo>
                      <a:pt x="365" y="229"/>
                    </a:lnTo>
                    <a:lnTo>
                      <a:pt x="366" y="230"/>
                    </a:lnTo>
                    <a:lnTo>
                      <a:pt x="384" y="232"/>
                    </a:lnTo>
                    <a:lnTo>
                      <a:pt x="389" y="235"/>
                    </a:lnTo>
                    <a:lnTo>
                      <a:pt x="394" y="234"/>
                    </a:lnTo>
                    <a:lnTo>
                      <a:pt x="400" y="242"/>
                    </a:lnTo>
                    <a:lnTo>
                      <a:pt x="398" y="246"/>
                    </a:lnTo>
                    <a:lnTo>
                      <a:pt x="401" y="250"/>
                    </a:lnTo>
                    <a:lnTo>
                      <a:pt x="396" y="255"/>
                    </a:lnTo>
                    <a:lnTo>
                      <a:pt x="394" y="259"/>
                    </a:lnTo>
                    <a:lnTo>
                      <a:pt x="386" y="260"/>
                    </a:lnTo>
                    <a:lnTo>
                      <a:pt x="382" y="260"/>
                    </a:lnTo>
                    <a:lnTo>
                      <a:pt x="380" y="259"/>
                    </a:lnTo>
                    <a:lnTo>
                      <a:pt x="375" y="260"/>
                    </a:lnTo>
                    <a:lnTo>
                      <a:pt x="373" y="262"/>
                    </a:lnTo>
                    <a:lnTo>
                      <a:pt x="362" y="267"/>
                    </a:lnTo>
                    <a:lnTo>
                      <a:pt x="358" y="275"/>
                    </a:lnTo>
                    <a:lnTo>
                      <a:pt x="357" y="286"/>
                    </a:lnTo>
                    <a:lnTo>
                      <a:pt x="362" y="292"/>
                    </a:lnTo>
                    <a:lnTo>
                      <a:pt x="360" y="297"/>
                    </a:lnTo>
                    <a:lnTo>
                      <a:pt x="363" y="298"/>
                    </a:lnTo>
                    <a:lnTo>
                      <a:pt x="364" y="301"/>
                    </a:lnTo>
                    <a:lnTo>
                      <a:pt x="363" y="304"/>
                    </a:lnTo>
                    <a:lnTo>
                      <a:pt x="358" y="308"/>
                    </a:lnTo>
                    <a:lnTo>
                      <a:pt x="357" y="314"/>
                    </a:lnTo>
                    <a:lnTo>
                      <a:pt x="357" y="316"/>
                    </a:lnTo>
                    <a:lnTo>
                      <a:pt x="359" y="318"/>
                    </a:lnTo>
                    <a:lnTo>
                      <a:pt x="369" y="318"/>
                    </a:lnTo>
                    <a:lnTo>
                      <a:pt x="371" y="324"/>
                    </a:lnTo>
                    <a:lnTo>
                      <a:pt x="369" y="326"/>
                    </a:lnTo>
                    <a:lnTo>
                      <a:pt x="365" y="328"/>
                    </a:lnTo>
                    <a:lnTo>
                      <a:pt x="362" y="326"/>
                    </a:lnTo>
                    <a:lnTo>
                      <a:pt x="359" y="324"/>
                    </a:lnTo>
                    <a:lnTo>
                      <a:pt x="357" y="331"/>
                    </a:lnTo>
                    <a:lnTo>
                      <a:pt x="343" y="336"/>
                    </a:lnTo>
                    <a:lnTo>
                      <a:pt x="331" y="352"/>
                    </a:lnTo>
                    <a:lnTo>
                      <a:pt x="326" y="355"/>
                    </a:lnTo>
                    <a:lnTo>
                      <a:pt x="321" y="361"/>
                    </a:lnTo>
                    <a:lnTo>
                      <a:pt x="317" y="366"/>
                    </a:lnTo>
                    <a:lnTo>
                      <a:pt x="316" y="372"/>
                    </a:lnTo>
                    <a:lnTo>
                      <a:pt x="317" y="380"/>
                    </a:lnTo>
                    <a:lnTo>
                      <a:pt x="314" y="388"/>
                    </a:lnTo>
                    <a:lnTo>
                      <a:pt x="305" y="393"/>
                    </a:lnTo>
                    <a:lnTo>
                      <a:pt x="298" y="393"/>
                    </a:lnTo>
                    <a:lnTo>
                      <a:pt x="292" y="398"/>
                    </a:lnTo>
                    <a:lnTo>
                      <a:pt x="287" y="406"/>
                    </a:lnTo>
                    <a:lnTo>
                      <a:pt x="283" y="417"/>
                    </a:lnTo>
                    <a:lnTo>
                      <a:pt x="277" y="428"/>
                    </a:lnTo>
                    <a:lnTo>
                      <a:pt x="262" y="450"/>
                    </a:lnTo>
                    <a:lnTo>
                      <a:pt x="256" y="457"/>
                    </a:lnTo>
                    <a:lnTo>
                      <a:pt x="244" y="464"/>
                    </a:lnTo>
                    <a:lnTo>
                      <a:pt x="233" y="474"/>
                    </a:lnTo>
                    <a:lnTo>
                      <a:pt x="229" y="479"/>
                    </a:lnTo>
                    <a:lnTo>
                      <a:pt x="219" y="495"/>
                    </a:lnTo>
                    <a:lnTo>
                      <a:pt x="212" y="504"/>
                    </a:lnTo>
                    <a:lnTo>
                      <a:pt x="204" y="519"/>
                    </a:lnTo>
                    <a:lnTo>
                      <a:pt x="199" y="522"/>
                    </a:lnTo>
                    <a:lnTo>
                      <a:pt x="195" y="523"/>
                    </a:lnTo>
                    <a:lnTo>
                      <a:pt x="172" y="523"/>
                    </a:lnTo>
                    <a:lnTo>
                      <a:pt x="169" y="524"/>
                    </a:lnTo>
                    <a:lnTo>
                      <a:pt x="161" y="527"/>
                    </a:lnTo>
                    <a:lnTo>
                      <a:pt x="156" y="533"/>
                    </a:lnTo>
                    <a:lnTo>
                      <a:pt x="152" y="534"/>
                    </a:lnTo>
                    <a:lnTo>
                      <a:pt x="149" y="533"/>
                    </a:lnTo>
                    <a:lnTo>
                      <a:pt x="147" y="528"/>
                    </a:lnTo>
                    <a:lnTo>
                      <a:pt x="139" y="514"/>
                    </a:lnTo>
                    <a:lnTo>
                      <a:pt x="136" y="512"/>
                    </a:lnTo>
                    <a:lnTo>
                      <a:pt x="132" y="513"/>
                    </a:lnTo>
                    <a:lnTo>
                      <a:pt x="122" y="522"/>
                    </a:lnTo>
                    <a:lnTo>
                      <a:pt x="118" y="528"/>
                    </a:lnTo>
                    <a:lnTo>
                      <a:pt x="107" y="538"/>
                    </a:lnTo>
                    <a:lnTo>
                      <a:pt x="93" y="556"/>
                    </a:lnTo>
                    <a:lnTo>
                      <a:pt x="85" y="563"/>
                    </a:lnTo>
                    <a:lnTo>
                      <a:pt x="83" y="570"/>
                    </a:lnTo>
                    <a:lnTo>
                      <a:pt x="79" y="588"/>
                    </a:lnTo>
                    <a:lnTo>
                      <a:pt x="79" y="593"/>
                    </a:lnTo>
                    <a:lnTo>
                      <a:pt x="81" y="598"/>
                    </a:lnTo>
                    <a:lnTo>
                      <a:pt x="88" y="601"/>
                    </a:lnTo>
                    <a:lnTo>
                      <a:pt x="94" y="600"/>
                    </a:lnTo>
                    <a:lnTo>
                      <a:pt x="101" y="603"/>
                    </a:lnTo>
                    <a:lnTo>
                      <a:pt x="111" y="603"/>
                    </a:lnTo>
                    <a:lnTo>
                      <a:pt x="113" y="604"/>
                    </a:lnTo>
                    <a:lnTo>
                      <a:pt x="117" y="608"/>
                    </a:lnTo>
                    <a:lnTo>
                      <a:pt x="118" y="611"/>
                    </a:lnTo>
                    <a:lnTo>
                      <a:pt x="118" y="616"/>
                    </a:lnTo>
                    <a:lnTo>
                      <a:pt x="112" y="636"/>
                    </a:lnTo>
                    <a:lnTo>
                      <a:pt x="112" y="641"/>
                    </a:lnTo>
                    <a:lnTo>
                      <a:pt x="113" y="646"/>
                    </a:lnTo>
                    <a:lnTo>
                      <a:pt x="123" y="657"/>
                    </a:lnTo>
                    <a:lnTo>
                      <a:pt x="127" y="658"/>
                    </a:lnTo>
                    <a:lnTo>
                      <a:pt x="137" y="654"/>
                    </a:lnTo>
                    <a:lnTo>
                      <a:pt x="139" y="655"/>
                    </a:lnTo>
                    <a:lnTo>
                      <a:pt x="142" y="658"/>
                    </a:lnTo>
                    <a:lnTo>
                      <a:pt x="142" y="669"/>
                    </a:lnTo>
                    <a:lnTo>
                      <a:pt x="143" y="678"/>
                    </a:lnTo>
                    <a:lnTo>
                      <a:pt x="148" y="685"/>
                    </a:lnTo>
                    <a:lnTo>
                      <a:pt x="150" y="692"/>
                    </a:lnTo>
                    <a:lnTo>
                      <a:pt x="155" y="698"/>
                    </a:lnTo>
                    <a:lnTo>
                      <a:pt x="160" y="703"/>
                    </a:lnTo>
                    <a:lnTo>
                      <a:pt x="160" y="706"/>
                    </a:lnTo>
                    <a:lnTo>
                      <a:pt x="164" y="711"/>
                    </a:lnTo>
                    <a:lnTo>
                      <a:pt x="165" y="714"/>
                    </a:lnTo>
                    <a:lnTo>
                      <a:pt x="160" y="716"/>
                    </a:lnTo>
                    <a:lnTo>
                      <a:pt x="160" y="718"/>
                    </a:lnTo>
                    <a:lnTo>
                      <a:pt x="160" y="728"/>
                    </a:lnTo>
                    <a:lnTo>
                      <a:pt x="159" y="732"/>
                    </a:lnTo>
                    <a:lnTo>
                      <a:pt x="166" y="733"/>
                    </a:lnTo>
                    <a:lnTo>
                      <a:pt x="166" y="735"/>
                    </a:lnTo>
                    <a:lnTo>
                      <a:pt x="159" y="735"/>
                    </a:lnTo>
                    <a:lnTo>
                      <a:pt x="154" y="739"/>
                    </a:lnTo>
                    <a:lnTo>
                      <a:pt x="154" y="741"/>
                    </a:lnTo>
                    <a:lnTo>
                      <a:pt x="150" y="743"/>
                    </a:lnTo>
                    <a:lnTo>
                      <a:pt x="147" y="743"/>
                    </a:lnTo>
                    <a:lnTo>
                      <a:pt x="140" y="743"/>
                    </a:lnTo>
                    <a:lnTo>
                      <a:pt x="139" y="740"/>
                    </a:lnTo>
                    <a:lnTo>
                      <a:pt x="138" y="739"/>
                    </a:lnTo>
                    <a:lnTo>
                      <a:pt x="139" y="733"/>
                    </a:lnTo>
                    <a:lnTo>
                      <a:pt x="139" y="732"/>
                    </a:lnTo>
                    <a:lnTo>
                      <a:pt x="132" y="730"/>
                    </a:lnTo>
                    <a:lnTo>
                      <a:pt x="127" y="734"/>
                    </a:lnTo>
                    <a:lnTo>
                      <a:pt x="115" y="738"/>
                    </a:lnTo>
                    <a:lnTo>
                      <a:pt x="111" y="745"/>
                    </a:lnTo>
                    <a:lnTo>
                      <a:pt x="110" y="746"/>
                    </a:lnTo>
                    <a:lnTo>
                      <a:pt x="107" y="746"/>
                    </a:lnTo>
                    <a:lnTo>
                      <a:pt x="93" y="746"/>
                    </a:lnTo>
                    <a:lnTo>
                      <a:pt x="84" y="739"/>
                    </a:lnTo>
                    <a:lnTo>
                      <a:pt x="78" y="741"/>
                    </a:lnTo>
                    <a:lnTo>
                      <a:pt x="74" y="739"/>
                    </a:lnTo>
                    <a:lnTo>
                      <a:pt x="62" y="740"/>
                    </a:lnTo>
                    <a:lnTo>
                      <a:pt x="58" y="739"/>
                    </a:lnTo>
                    <a:lnTo>
                      <a:pt x="52" y="740"/>
                    </a:lnTo>
                    <a:lnTo>
                      <a:pt x="48" y="739"/>
                    </a:lnTo>
                    <a:lnTo>
                      <a:pt x="47" y="740"/>
                    </a:lnTo>
                    <a:lnTo>
                      <a:pt x="46" y="740"/>
                    </a:lnTo>
                    <a:lnTo>
                      <a:pt x="43" y="735"/>
                    </a:lnTo>
                    <a:lnTo>
                      <a:pt x="41" y="735"/>
                    </a:lnTo>
                    <a:lnTo>
                      <a:pt x="40" y="740"/>
                    </a:lnTo>
                    <a:lnTo>
                      <a:pt x="40" y="757"/>
                    </a:lnTo>
                    <a:lnTo>
                      <a:pt x="20" y="757"/>
                    </a:lnTo>
                    <a:lnTo>
                      <a:pt x="16" y="759"/>
                    </a:lnTo>
                    <a:lnTo>
                      <a:pt x="11" y="757"/>
                    </a:lnTo>
                    <a:lnTo>
                      <a:pt x="9" y="762"/>
                    </a:lnTo>
                    <a:lnTo>
                      <a:pt x="7" y="764"/>
                    </a:lnTo>
                    <a:lnTo>
                      <a:pt x="5" y="767"/>
                    </a:lnTo>
                    <a:lnTo>
                      <a:pt x="0" y="771"/>
                    </a:lnTo>
                    <a:lnTo>
                      <a:pt x="0" y="773"/>
                    </a:lnTo>
                    <a:lnTo>
                      <a:pt x="2" y="782"/>
                    </a:lnTo>
                    <a:lnTo>
                      <a:pt x="9" y="782"/>
                    </a:lnTo>
                    <a:lnTo>
                      <a:pt x="13" y="791"/>
                    </a:lnTo>
                    <a:lnTo>
                      <a:pt x="27" y="809"/>
                    </a:lnTo>
                    <a:lnTo>
                      <a:pt x="37" y="820"/>
                    </a:lnTo>
                    <a:lnTo>
                      <a:pt x="47" y="825"/>
                    </a:lnTo>
                    <a:lnTo>
                      <a:pt x="67" y="827"/>
                    </a:lnTo>
                    <a:lnTo>
                      <a:pt x="89" y="825"/>
                    </a:lnTo>
                    <a:lnTo>
                      <a:pt x="105" y="821"/>
                    </a:lnTo>
                    <a:lnTo>
                      <a:pt x="113" y="818"/>
                    </a:lnTo>
                    <a:lnTo>
                      <a:pt x="117" y="810"/>
                    </a:lnTo>
                    <a:lnTo>
                      <a:pt x="122" y="808"/>
                    </a:lnTo>
                    <a:lnTo>
                      <a:pt x="124" y="814"/>
                    </a:lnTo>
                    <a:lnTo>
                      <a:pt x="117" y="834"/>
                    </a:lnTo>
                    <a:lnTo>
                      <a:pt x="106" y="843"/>
                    </a:lnTo>
                    <a:lnTo>
                      <a:pt x="96" y="850"/>
                    </a:lnTo>
                    <a:lnTo>
                      <a:pt x="84" y="852"/>
                    </a:lnTo>
                    <a:lnTo>
                      <a:pt x="70" y="854"/>
                    </a:lnTo>
                    <a:lnTo>
                      <a:pt x="59" y="857"/>
                    </a:lnTo>
                    <a:lnTo>
                      <a:pt x="51" y="850"/>
                    </a:lnTo>
                    <a:lnTo>
                      <a:pt x="47" y="854"/>
                    </a:lnTo>
                    <a:lnTo>
                      <a:pt x="50" y="870"/>
                    </a:lnTo>
                    <a:lnTo>
                      <a:pt x="90" y="911"/>
                    </a:lnTo>
                    <a:lnTo>
                      <a:pt x="104" y="926"/>
                    </a:lnTo>
                    <a:lnTo>
                      <a:pt x="124" y="944"/>
                    </a:lnTo>
                    <a:lnTo>
                      <a:pt x="131" y="945"/>
                    </a:lnTo>
                    <a:lnTo>
                      <a:pt x="156" y="947"/>
                    </a:lnTo>
                    <a:lnTo>
                      <a:pt x="167" y="944"/>
                    </a:lnTo>
                    <a:lnTo>
                      <a:pt x="174" y="943"/>
                    </a:lnTo>
                    <a:lnTo>
                      <a:pt x="183" y="936"/>
                    </a:lnTo>
                    <a:lnTo>
                      <a:pt x="190" y="936"/>
                    </a:lnTo>
                    <a:lnTo>
                      <a:pt x="207" y="924"/>
                    </a:lnTo>
                    <a:lnTo>
                      <a:pt x="213" y="916"/>
                    </a:lnTo>
                    <a:lnTo>
                      <a:pt x="218" y="906"/>
                    </a:lnTo>
                    <a:lnTo>
                      <a:pt x="219" y="879"/>
                    </a:lnTo>
                    <a:lnTo>
                      <a:pt x="222" y="867"/>
                    </a:lnTo>
                    <a:lnTo>
                      <a:pt x="224" y="852"/>
                    </a:lnTo>
                    <a:lnTo>
                      <a:pt x="226" y="856"/>
                    </a:lnTo>
                    <a:lnTo>
                      <a:pt x="229" y="857"/>
                    </a:lnTo>
                    <a:lnTo>
                      <a:pt x="258" y="858"/>
                    </a:lnTo>
                    <a:lnTo>
                      <a:pt x="260" y="859"/>
                    </a:lnTo>
                    <a:lnTo>
                      <a:pt x="253" y="866"/>
                    </a:lnTo>
                    <a:lnTo>
                      <a:pt x="242" y="866"/>
                    </a:lnTo>
                    <a:lnTo>
                      <a:pt x="239" y="879"/>
                    </a:lnTo>
                    <a:lnTo>
                      <a:pt x="241" y="880"/>
                    </a:lnTo>
                    <a:lnTo>
                      <a:pt x="240" y="891"/>
                    </a:lnTo>
                    <a:lnTo>
                      <a:pt x="242" y="894"/>
                    </a:lnTo>
                    <a:lnTo>
                      <a:pt x="249" y="897"/>
                    </a:lnTo>
                    <a:lnTo>
                      <a:pt x="242" y="911"/>
                    </a:lnTo>
                    <a:lnTo>
                      <a:pt x="242" y="922"/>
                    </a:lnTo>
                    <a:lnTo>
                      <a:pt x="242" y="924"/>
                    </a:lnTo>
                    <a:lnTo>
                      <a:pt x="246" y="924"/>
                    </a:lnTo>
                    <a:lnTo>
                      <a:pt x="249" y="928"/>
                    </a:lnTo>
                    <a:lnTo>
                      <a:pt x="249" y="934"/>
                    </a:lnTo>
                    <a:lnTo>
                      <a:pt x="255" y="952"/>
                    </a:lnTo>
                    <a:lnTo>
                      <a:pt x="256" y="963"/>
                    </a:lnTo>
                    <a:lnTo>
                      <a:pt x="256" y="971"/>
                    </a:lnTo>
                    <a:lnTo>
                      <a:pt x="250" y="987"/>
                    </a:lnTo>
                    <a:lnTo>
                      <a:pt x="247" y="998"/>
                    </a:lnTo>
                    <a:lnTo>
                      <a:pt x="247" y="1009"/>
                    </a:lnTo>
                    <a:lnTo>
                      <a:pt x="251" y="1028"/>
                    </a:lnTo>
                    <a:lnTo>
                      <a:pt x="253" y="1031"/>
                    </a:lnTo>
                    <a:lnTo>
                      <a:pt x="253" y="1047"/>
                    </a:lnTo>
                    <a:lnTo>
                      <a:pt x="257" y="1044"/>
                    </a:lnTo>
                    <a:lnTo>
                      <a:pt x="261" y="1041"/>
                    </a:lnTo>
                    <a:lnTo>
                      <a:pt x="262" y="1045"/>
                    </a:lnTo>
                    <a:lnTo>
                      <a:pt x="263" y="1052"/>
                    </a:lnTo>
                    <a:lnTo>
                      <a:pt x="261" y="1056"/>
                    </a:lnTo>
                    <a:lnTo>
                      <a:pt x="261" y="1060"/>
                    </a:lnTo>
                    <a:lnTo>
                      <a:pt x="260" y="1065"/>
                    </a:lnTo>
                    <a:lnTo>
                      <a:pt x="257" y="1084"/>
                    </a:lnTo>
                    <a:lnTo>
                      <a:pt x="263" y="1093"/>
                    </a:lnTo>
                    <a:lnTo>
                      <a:pt x="262" y="1096"/>
                    </a:lnTo>
                    <a:lnTo>
                      <a:pt x="265" y="1114"/>
                    </a:lnTo>
                    <a:lnTo>
                      <a:pt x="266" y="1114"/>
                    </a:lnTo>
                    <a:lnTo>
                      <a:pt x="273" y="1139"/>
                    </a:lnTo>
                    <a:lnTo>
                      <a:pt x="276" y="1147"/>
                    </a:lnTo>
                    <a:lnTo>
                      <a:pt x="276" y="1157"/>
                    </a:lnTo>
                    <a:lnTo>
                      <a:pt x="278" y="1163"/>
                    </a:lnTo>
                    <a:lnTo>
                      <a:pt x="282" y="1192"/>
                    </a:lnTo>
                    <a:lnTo>
                      <a:pt x="284" y="1201"/>
                    </a:lnTo>
                    <a:lnTo>
                      <a:pt x="289" y="1212"/>
                    </a:lnTo>
                    <a:lnTo>
                      <a:pt x="293" y="1214"/>
                    </a:lnTo>
                    <a:lnTo>
                      <a:pt x="295" y="1225"/>
                    </a:lnTo>
                    <a:lnTo>
                      <a:pt x="304" y="1236"/>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71" name="Freeform 100"/>
              <p:cNvSpPr>
                <a:spLocks noChangeAspect="1"/>
              </p:cNvSpPr>
              <p:nvPr/>
            </p:nvSpPr>
            <p:spPr bwMode="gray">
              <a:xfrm>
                <a:off x="3183" y="2052"/>
                <a:ext cx="184" cy="168"/>
              </a:xfrm>
              <a:custGeom>
                <a:cxnLst>
                  <a:cxn ang="0">
                    <a:pos x="106" y="668"/>
                  </a:cxn>
                  <a:cxn ang="0">
                    <a:pos x="108" y="599"/>
                  </a:cxn>
                  <a:cxn ang="0">
                    <a:pos x="0" y="475"/>
                  </a:cxn>
                  <a:cxn ang="0">
                    <a:pos x="109" y="492"/>
                  </a:cxn>
                  <a:cxn ang="0">
                    <a:pos x="187" y="487"/>
                  </a:cxn>
                  <a:cxn ang="0">
                    <a:pos x="302" y="458"/>
                  </a:cxn>
                  <a:cxn ang="0">
                    <a:pos x="325" y="378"/>
                  </a:cxn>
                  <a:cxn ang="0">
                    <a:pos x="379" y="373"/>
                  </a:cxn>
                  <a:cxn ang="0">
                    <a:pos x="405" y="346"/>
                  </a:cxn>
                  <a:cxn ang="0">
                    <a:pos x="435" y="356"/>
                  </a:cxn>
                  <a:cxn ang="0">
                    <a:pos x="464" y="297"/>
                  </a:cxn>
                  <a:cxn ang="0">
                    <a:pos x="490" y="258"/>
                  </a:cxn>
                  <a:cxn ang="0">
                    <a:pos x="506" y="218"/>
                  </a:cxn>
                  <a:cxn ang="0">
                    <a:pos x="549" y="202"/>
                  </a:cxn>
                  <a:cxn ang="0">
                    <a:pos x="561" y="163"/>
                  </a:cxn>
                  <a:cxn ang="0">
                    <a:pos x="588" y="114"/>
                  </a:cxn>
                  <a:cxn ang="0">
                    <a:pos x="570" y="60"/>
                  </a:cxn>
                  <a:cxn ang="0">
                    <a:pos x="604" y="34"/>
                  </a:cxn>
                  <a:cxn ang="0">
                    <a:pos x="645" y="12"/>
                  </a:cxn>
                  <a:cxn ang="0">
                    <a:pos x="731" y="11"/>
                  </a:cxn>
                  <a:cxn ang="0">
                    <a:pos x="780" y="2"/>
                  </a:cxn>
                  <a:cxn ang="0">
                    <a:pos x="811" y="16"/>
                  </a:cxn>
                  <a:cxn ang="0">
                    <a:pos x="830" y="59"/>
                  </a:cxn>
                  <a:cxn ang="0">
                    <a:pos x="852" y="78"/>
                  </a:cxn>
                  <a:cxn ang="0">
                    <a:pos x="903" y="99"/>
                  </a:cxn>
                  <a:cxn ang="0">
                    <a:pos x="877" y="153"/>
                  </a:cxn>
                  <a:cxn ang="0">
                    <a:pos x="828" y="156"/>
                  </a:cxn>
                  <a:cxn ang="0">
                    <a:pos x="790" y="163"/>
                  </a:cxn>
                  <a:cxn ang="0">
                    <a:pos x="721" y="148"/>
                  </a:cxn>
                  <a:cxn ang="0">
                    <a:pos x="718" y="185"/>
                  </a:cxn>
                  <a:cxn ang="0">
                    <a:pos x="732" y="202"/>
                  </a:cxn>
                  <a:cxn ang="0">
                    <a:pos x="717" y="248"/>
                  </a:cxn>
                  <a:cxn ang="0">
                    <a:pos x="753" y="280"/>
                  </a:cxn>
                  <a:cxn ang="0">
                    <a:pos x="789" y="304"/>
                  </a:cxn>
                  <a:cxn ang="0">
                    <a:pos x="775" y="329"/>
                  </a:cxn>
                  <a:cxn ang="0">
                    <a:pos x="758" y="368"/>
                  </a:cxn>
                  <a:cxn ang="0">
                    <a:pos x="766" y="394"/>
                  </a:cxn>
                  <a:cxn ang="0">
                    <a:pos x="721" y="425"/>
                  </a:cxn>
                  <a:cxn ang="0">
                    <a:pos x="687" y="468"/>
                  </a:cxn>
                  <a:cxn ang="0">
                    <a:pos x="624" y="549"/>
                  </a:cxn>
                  <a:cxn ang="0">
                    <a:pos x="556" y="597"/>
                  </a:cxn>
                  <a:cxn ang="0">
                    <a:pos x="517" y="592"/>
                  </a:cxn>
                  <a:cxn ang="0">
                    <a:pos x="476" y="668"/>
                  </a:cxn>
                  <a:cxn ang="0">
                    <a:pos x="513" y="686"/>
                  </a:cxn>
                  <a:cxn ang="0">
                    <a:pos x="537" y="728"/>
                  </a:cxn>
                  <a:cxn ang="0">
                    <a:pos x="559" y="781"/>
                  </a:cxn>
                  <a:cxn ang="0">
                    <a:pos x="554" y="805"/>
                  </a:cxn>
                  <a:cxn ang="0">
                    <a:pos x="534" y="803"/>
                  </a:cxn>
                  <a:cxn ang="0">
                    <a:pos x="488" y="816"/>
                  </a:cxn>
                  <a:cxn ang="0">
                    <a:pos x="442" y="810"/>
                  </a:cxn>
                  <a:cxn ang="0">
                    <a:pos x="406" y="827"/>
                  </a:cxn>
                  <a:cxn ang="0">
                    <a:pos x="363" y="834"/>
                  </a:cxn>
                  <a:cxn ang="0">
                    <a:pos x="329" y="781"/>
                  </a:cxn>
                  <a:cxn ang="0">
                    <a:pos x="250" y="744"/>
                  </a:cxn>
                  <a:cxn ang="0">
                    <a:pos x="164" y="746"/>
                  </a:cxn>
                  <a:cxn ang="0">
                    <a:pos x="61" y="761"/>
                  </a:cxn>
                </a:cxnLst>
                <a:rect b="b" l="0" r="r" t="0"/>
                <a:pathLst>
                  <a:path h="842" w="921">
                    <a:moveTo>
                      <a:pt x="42" y="757"/>
                    </a:moveTo>
                    <a:lnTo>
                      <a:pt x="42" y="743"/>
                    </a:lnTo>
                    <a:lnTo>
                      <a:pt x="44" y="730"/>
                    </a:lnTo>
                    <a:lnTo>
                      <a:pt x="55" y="701"/>
                    </a:lnTo>
                    <a:lnTo>
                      <a:pt x="64" y="689"/>
                    </a:lnTo>
                    <a:lnTo>
                      <a:pt x="77" y="679"/>
                    </a:lnTo>
                    <a:lnTo>
                      <a:pt x="91" y="674"/>
                    </a:lnTo>
                    <a:lnTo>
                      <a:pt x="106" y="668"/>
                    </a:lnTo>
                    <a:lnTo>
                      <a:pt x="118" y="665"/>
                    </a:lnTo>
                    <a:lnTo>
                      <a:pt x="131" y="653"/>
                    </a:lnTo>
                    <a:lnTo>
                      <a:pt x="134" y="647"/>
                    </a:lnTo>
                    <a:lnTo>
                      <a:pt x="133" y="637"/>
                    </a:lnTo>
                    <a:lnTo>
                      <a:pt x="128" y="632"/>
                    </a:lnTo>
                    <a:lnTo>
                      <a:pt x="108" y="628"/>
                    </a:lnTo>
                    <a:lnTo>
                      <a:pt x="109" y="614"/>
                    </a:lnTo>
                    <a:lnTo>
                      <a:pt x="108" y="599"/>
                    </a:lnTo>
                    <a:lnTo>
                      <a:pt x="103" y="573"/>
                    </a:lnTo>
                    <a:lnTo>
                      <a:pt x="98" y="567"/>
                    </a:lnTo>
                    <a:lnTo>
                      <a:pt x="71" y="558"/>
                    </a:lnTo>
                    <a:lnTo>
                      <a:pt x="55" y="550"/>
                    </a:lnTo>
                    <a:lnTo>
                      <a:pt x="43" y="540"/>
                    </a:lnTo>
                    <a:lnTo>
                      <a:pt x="22" y="497"/>
                    </a:lnTo>
                    <a:lnTo>
                      <a:pt x="8" y="485"/>
                    </a:lnTo>
                    <a:lnTo>
                      <a:pt x="0" y="475"/>
                    </a:lnTo>
                    <a:lnTo>
                      <a:pt x="4" y="470"/>
                    </a:lnTo>
                    <a:lnTo>
                      <a:pt x="63" y="486"/>
                    </a:lnTo>
                    <a:lnTo>
                      <a:pt x="81" y="496"/>
                    </a:lnTo>
                    <a:lnTo>
                      <a:pt x="88" y="497"/>
                    </a:lnTo>
                    <a:lnTo>
                      <a:pt x="92" y="496"/>
                    </a:lnTo>
                    <a:lnTo>
                      <a:pt x="96" y="493"/>
                    </a:lnTo>
                    <a:lnTo>
                      <a:pt x="99" y="492"/>
                    </a:lnTo>
                    <a:lnTo>
                      <a:pt x="109" y="492"/>
                    </a:lnTo>
                    <a:lnTo>
                      <a:pt x="118" y="491"/>
                    </a:lnTo>
                    <a:lnTo>
                      <a:pt x="130" y="491"/>
                    </a:lnTo>
                    <a:lnTo>
                      <a:pt x="144" y="490"/>
                    </a:lnTo>
                    <a:lnTo>
                      <a:pt x="161" y="490"/>
                    </a:lnTo>
                    <a:lnTo>
                      <a:pt x="177" y="497"/>
                    </a:lnTo>
                    <a:lnTo>
                      <a:pt x="180" y="495"/>
                    </a:lnTo>
                    <a:lnTo>
                      <a:pt x="184" y="490"/>
                    </a:lnTo>
                    <a:lnTo>
                      <a:pt x="187" y="487"/>
                    </a:lnTo>
                    <a:lnTo>
                      <a:pt x="194" y="485"/>
                    </a:lnTo>
                    <a:lnTo>
                      <a:pt x="206" y="485"/>
                    </a:lnTo>
                    <a:lnTo>
                      <a:pt x="232" y="486"/>
                    </a:lnTo>
                    <a:lnTo>
                      <a:pt x="248" y="482"/>
                    </a:lnTo>
                    <a:lnTo>
                      <a:pt x="268" y="475"/>
                    </a:lnTo>
                    <a:lnTo>
                      <a:pt x="293" y="470"/>
                    </a:lnTo>
                    <a:lnTo>
                      <a:pt x="302" y="464"/>
                    </a:lnTo>
                    <a:lnTo>
                      <a:pt x="302" y="458"/>
                    </a:lnTo>
                    <a:lnTo>
                      <a:pt x="298" y="454"/>
                    </a:lnTo>
                    <a:lnTo>
                      <a:pt x="298" y="450"/>
                    </a:lnTo>
                    <a:lnTo>
                      <a:pt x="302" y="431"/>
                    </a:lnTo>
                    <a:lnTo>
                      <a:pt x="301" y="418"/>
                    </a:lnTo>
                    <a:lnTo>
                      <a:pt x="305" y="404"/>
                    </a:lnTo>
                    <a:lnTo>
                      <a:pt x="308" y="398"/>
                    </a:lnTo>
                    <a:lnTo>
                      <a:pt x="319" y="389"/>
                    </a:lnTo>
                    <a:lnTo>
                      <a:pt x="325" y="378"/>
                    </a:lnTo>
                    <a:lnTo>
                      <a:pt x="333" y="374"/>
                    </a:lnTo>
                    <a:lnTo>
                      <a:pt x="336" y="377"/>
                    </a:lnTo>
                    <a:lnTo>
                      <a:pt x="336" y="380"/>
                    </a:lnTo>
                    <a:lnTo>
                      <a:pt x="348" y="382"/>
                    </a:lnTo>
                    <a:lnTo>
                      <a:pt x="359" y="379"/>
                    </a:lnTo>
                    <a:lnTo>
                      <a:pt x="370" y="377"/>
                    </a:lnTo>
                    <a:lnTo>
                      <a:pt x="377" y="375"/>
                    </a:lnTo>
                    <a:lnTo>
                      <a:pt x="379" y="373"/>
                    </a:lnTo>
                    <a:lnTo>
                      <a:pt x="379" y="371"/>
                    </a:lnTo>
                    <a:lnTo>
                      <a:pt x="372" y="368"/>
                    </a:lnTo>
                    <a:lnTo>
                      <a:pt x="371" y="366"/>
                    </a:lnTo>
                    <a:lnTo>
                      <a:pt x="375" y="362"/>
                    </a:lnTo>
                    <a:lnTo>
                      <a:pt x="392" y="353"/>
                    </a:lnTo>
                    <a:lnTo>
                      <a:pt x="394" y="348"/>
                    </a:lnTo>
                    <a:lnTo>
                      <a:pt x="399" y="346"/>
                    </a:lnTo>
                    <a:lnTo>
                      <a:pt x="405" y="346"/>
                    </a:lnTo>
                    <a:lnTo>
                      <a:pt x="421" y="351"/>
                    </a:lnTo>
                    <a:lnTo>
                      <a:pt x="421" y="348"/>
                    </a:lnTo>
                    <a:lnTo>
                      <a:pt x="418" y="347"/>
                    </a:lnTo>
                    <a:lnTo>
                      <a:pt x="420" y="343"/>
                    </a:lnTo>
                    <a:lnTo>
                      <a:pt x="424" y="343"/>
                    </a:lnTo>
                    <a:lnTo>
                      <a:pt x="431" y="348"/>
                    </a:lnTo>
                    <a:lnTo>
                      <a:pt x="432" y="352"/>
                    </a:lnTo>
                    <a:lnTo>
                      <a:pt x="435" y="356"/>
                    </a:lnTo>
                    <a:lnTo>
                      <a:pt x="441" y="358"/>
                    </a:lnTo>
                    <a:lnTo>
                      <a:pt x="443" y="358"/>
                    </a:lnTo>
                    <a:lnTo>
                      <a:pt x="463" y="337"/>
                    </a:lnTo>
                    <a:lnTo>
                      <a:pt x="463" y="334"/>
                    </a:lnTo>
                    <a:lnTo>
                      <a:pt x="461" y="323"/>
                    </a:lnTo>
                    <a:lnTo>
                      <a:pt x="459" y="305"/>
                    </a:lnTo>
                    <a:lnTo>
                      <a:pt x="461" y="302"/>
                    </a:lnTo>
                    <a:lnTo>
                      <a:pt x="464" y="297"/>
                    </a:lnTo>
                    <a:lnTo>
                      <a:pt x="467" y="292"/>
                    </a:lnTo>
                    <a:lnTo>
                      <a:pt x="469" y="292"/>
                    </a:lnTo>
                    <a:lnTo>
                      <a:pt x="470" y="288"/>
                    </a:lnTo>
                    <a:lnTo>
                      <a:pt x="469" y="282"/>
                    </a:lnTo>
                    <a:lnTo>
                      <a:pt x="470" y="277"/>
                    </a:lnTo>
                    <a:lnTo>
                      <a:pt x="476" y="275"/>
                    </a:lnTo>
                    <a:lnTo>
                      <a:pt x="478" y="261"/>
                    </a:lnTo>
                    <a:lnTo>
                      <a:pt x="490" y="258"/>
                    </a:lnTo>
                    <a:lnTo>
                      <a:pt x="497" y="259"/>
                    </a:lnTo>
                    <a:lnTo>
                      <a:pt x="507" y="251"/>
                    </a:lnTo>
                    <a:lnTo>
                      <a:pt x="515" y="249"/>
                    </a:lnTo>
                    <a:lnTo>
                      <a:pt x="519" y="243"/>
                    </a:lnTo>
                    <a:lnTo>
                      <a:pt x="519" y="239"/>
                    </a:lnTo>
                    <a:lnTo>
                      <a:pt x="515" y="234"/>
                    </a:lnTo>
                    <a:lnTo>
                      <a:pt x="510" y="218"/>
                    </a:lnTo>
                    <a:lnTo>
                      <a:pt x="506" y="218"/>
                    </a:lnTo>
                    <a:lnTo>
                      <a:pt x="500" y="208"/>
                    </a:lnTo>
                    <a:lnTo>
                      <a:pt x="499" y="205"/>
                    </a:lnTo>
                    <a:lnTo>
                      <a:pt x="500" y="200"/>
                    </a:lnTo>
                    <a:lnTo>
                      <a:pt x="504" y="197"/>
                    </a:lnTo>
                    <a:lnTo>
                      <a:pt x="508" y="199"/>
                    </a:lnTo>
                    <a:lnTo>
                      <a:pt x="527" y="203"/>
                    </a:lnTo>
                    <a:lnTo>
                      <a:pt x="538" y="205"/>
                    </a:lnTo>
                    <a:lnTo>
                      <a:pt x="549" y="202"/>
                    </a:lnTo>
                    <a:lnTo>
                      <a:pt x="555" y="199"/>
                    </a:lnTo>
                    <a:lnTo>
                      <a:pt x="562" y="189"/>
                    </a:lnTo>
                    <a:lnTo>
                      <a:pt x="562" y="181"/>
                    </a:lnTo>
                    <a:lnTo>
                      <a:pt x="566" y="178"/>
                    </a:lnTo>
                    <a:lnTo>
                      <a:pt x="562" y="175"/>
                    </a:lnTo>
                    <a:lnTo>
                      <a:pt x="558" y="173"/>
                    </a:lnTo>
                    <a:lnTo>
                      <a:pt x="558" y="167"/>
                    </a:lnTo>
                    <a:lnTo>
                      <a:pt x="561" y="163"/>
                    </a:lnTo>
                    <a:lnTo>
                      <a:pt x="565" y="156"/>
                    </a:lnTo>
                    <a:lnTo>
                      <a:pt x="572" y="147"/>
                    </a:lnTo>
                    <a:lnTo>
                      <a:pt x="581" y="141"/>
                    </a:lnTo>
                    <a:lnTo>
                      <a:pt x="587" y="133"/>
                    </a:lnTo>
                    <a:lnTo>
                      <a:pt x="591" y="126"/>
                    </a:lnTo>
                    <a:lnTo>
                      <a:pt x="591" y="120"/>
                    </a:lnTo>
                    <a:lnTo>
                      <a:pt x="588" y="116"/>
                    </a:lnTo>
                    <a:lnTo>
                      <a:pt x="588" y="114"/>
                    </a:lnTo>
                    <a:lnTo>
                      <a:pt x="593" y="105"/>
                    </a:lnTo>
                    <a:lnTo>
                      <a:pt x="593" y="104"/>
                    </a:lnTo>
                    <a:lnTo>
                      <a:pt x="588" y="94"/>
                    </a:lnTo>
                    <a:lnTo>
                      <a:pt x="585" y="81"/>
                    </a:lnTo>
                    <a:lnTo>
                      <a:pt x="578" y="73"/>
                    </a:lnTo>
                    <a:lnTo>
                      <a:pt x="570" y="67"/>
                    </a:lnTo>
                    <a:lnTo>
                      <a:pt x="569" y="66"/>
                    </a:lnTo>
                    <a:lnTo>
                      <a:pt x="570" y="60"/>
                    </a:lnTo>
                    <a:lnTo>
                      <a:pt x="574" y="56"/>
                    </a:lnTo>
                    <a:lnTo>
                      <a:pt x="591" y="43"/>
                    </a:lnTo>
                    <a:lnTo>
                      <a:pt x="591" y="38"/>
                    </a:lnTo>
                    <a:lnTo>
                      <a:pt x="592" y="36"/>
                    </a:lnTo>
                    <a:lnTo>
                      <a:pt x="597" y="36"/>
                    </a:lnTo>
                    <a:lnTo>
                      <a:pt x="602" y="39"/>
                    </a:lnTo>
                    <a:lnTo>
                      <a:pt x="605" y="38"/>
                    </a:lnTo>
                    <a:lnTo>
                      <a:pt x="604" y="34"/>
                    </a:lnTo>
                    <a:lnTo>
                      <a:pt x="605" y="32"/>
                    </a:lnTo>
                    <a:lnTo>
                      <a:pt x="615" y="29"/>
                    </a:lnTo>
                    <a:lnTo>
                      <a:pt x="619" y="25"/>
                    </a:lnTo>
                    <a:lnTo>
                      <a:pt x="619" y="23"/>
                    </a:lnTo>
                    <a:lnTo>
                      <a:pt x="624" y="22"/>
                    </a:lnTo>
                    <a:lnTo>
                      <a:pt x="628" y="19"/>
                    </a:lnTo>
                    <a:lnTo>
                      <a:pt x="636" y="18"/>
                    </a:lnTo>
                    <a:lnTo>
                      <a:pt x="645" y="12"/>
                    </a:lnTo>
                    <a:lnTo>
                      <a:pt x="652" y="12"/>
                    </a:lnTo>
                    <a:lnTo>
                      <a:pt x="662" y="7"/>
                    </a:lnTo>
                    <a:lnTo>
                      <a:pt x="666" y="8"/>
                    </a:lnTo>
                    <a:lnTo>
                      <a:pt x="701" y="6"/>
                    </a:lnTo>
                    <a:lnTo>
                      <a:pt x="705" y="7"/>
                    </a:lnTo>
                    <a:lnTo>
                      <a:pt x="712" y="6"/>
                    </a:lnTo>
                    <a:lnTo>
                      <a:pt x="726" y="11"/>
                    </a:lnTo>
                    <a:lnTo>
                      <a:pt x="731" y="11"/>
                    </a:lnTo>
                    <a:lnTo>
                      <a:pt x="737" y="6"/>
                    </a:lnTo>
                    <a:lnTo>
                      <a:pt x="741" y="6"/>
                    </a:lnTo>
                    <a:lnTo>
                      <a:pt x="746" y="2"/>
                    </a:lnTo>
                    <a:lnTo>
                      <a:pt x="755" y="4"/>
                    </a:lnTo>
                    <a:lnTo>
                      <a:pt x="757" y="0"/>
                    </a:lnTo>
                    <a:lnTo>
                      <a:pt x="755" y="1"/>
                    </a:lnTo>
                    <a:lnTo>
                      <a:pt x="766" y="4"/>
                    </a:lnTo>
                    <a:lnTo>
                      <a:pt x="780" y="2"/>
                    </a:lnTo>
                    <a:lnTo>
                      <a:pt x="784" y="3"/>
                    </a:lnTo>
                    <a:lnTo>
                      <a:pt x="789" y="6"/>
                    </a:lnTo>
                    <a:lnTo>
                      <a:pt x="796" y="4"/>
                    </a:lnTo>
                    <a:lnTo>
                      <a:pt x="798" y="7"/>
                    </a:lnTo>
                    <a:lnTo>
                      <a:pt x="798" y="19"/>
                    </a:lnTo>
                    <a:lnTo>
                      <a:pt x="800" y="20"/>
                    </a:lnTo>
                    <a:lnTo>
                      <a:pt x="806" y="16"/>
                    </a:lnTo>
                    <a:lnTo>
                      <a:pt x="811" y="16"/>
                    </a:lnTo>
                    <a:lnTo>
                      <a:pt x="822" y="23"/>
                    </a:lnTo>
                    <a:lnTo>
                      <a:pt x="828" y="29"/>
                    </a:lnTo>
                    <a:lnTo>
                      <a:pt x="830" y="35"/>
                    </a:lnTo>
                    <a:lnTo>
                      <a:pt x="830" y="41"/>
                    </a:lnTo>
                    <a:lnTo>
                      <a:pt x="828" y="47"/>
                    </a:lnTo>
                    <a:lnTo>
                      <a:pt x="830" y="50"/>
                    </a:lnTo>
                    <a:lnTo>
                      <a:pt x="832" y="55"/>
                    </a:lnTo>
                    <a:lnTo>
                      <a:pt x="830" y="59"/>
                    </a:lnTo>
                    <a:lnTo>
                      <a:pt x="825" y="60"/>
                    </a:lnTo>
                    <a:lnTo>
                      <a:pt x="825" y="62"/>
                    </a:lnTo>
                    <a:lnTo>
                      <a:pt x="827" y="66"/>
                    </a:lnTo>
                    <a:lnTo>
                      <a:pt x="834" y="67"/>
                    </a:lnTo>
                    <a:lnTo>
                      <a:pt x="840" y="78"/>
                    </a:lnTo>
                    <a:lnTo>
                      <a:pt x="844" y="79"/>
                    </a:lnTo>
                    <a:lnTo>
                      <a:pt x="849" y="78"/>
                    </a:lnTo>
                    <a:lnTo>
                      <a:pt x="852" y="78"/>
                    </a:lnTo>
                    <a:lnTo>
                      <a:pt x="857" y="74"/>
                    </a:lnTo>
                    <a:lnTo>
                      <a:pt x="861" y="73"/>
                    </a:lnTo>
                    <a:lnTo>
                      <a:pt x="862" y="77"/>
                    </a:lnTo>
                    <a:lnTo>
                      <a:pt x="862" y="83"/>
                    </a:lnTo>
                    <a:lnTo>
                      <a:pt x="872" y="89"/>
                    </a:lnTo>
                    <a:lnTo>
                      <a:pt x="889" y="95"/>
                    </a:lnTo>
                    <a:lnTo>
                      <a:pt x="897" y="100"/>
                    </a:lnTo>
                    <a:lnTo>
                      <a:pt x="903" y="99"/>
                    </a:lnTo>
                    <a:lnTo>
                      <a:pt x="910" y="104"/>
                    </a:lnTo>
                    <a:lnTo>
                      <a:pt x="921" y="105"/>
                    </a:lnTo>
                    <a:lnTo>
                      <a:pt x="887" y="130"/>
                    </a:lnTo>
                    <a:lnTo>
                      <a:pt x="883" y="136"/>
                    </a:lnTo>
                    <a:lnTo>
                      <a:pt x="884" y="138"/>
                    </a:lnTo>
                    <a:lnTo>
                      <a:pt x="884" y="141"/>
                    </a:lnTo>
                    <a:lnTo>
                      <a:pt x="881" y="149"/>
                    </a:lnTo>
                    <a:lnTo>
                      <a:pt x="877" y="153"/>
                    </a:lnTo>
                    <a:lnTo>
                      <a:pt x="873" y="152"/>
                    </a:lnTo>
                    <a:lnTo>
                      <a:pt x="870" y="148"/>
                    </a:lnTo>
                    <a:lnTo>
                      <a:pt x="851" y="149"/>
                    </a:lnTo>
                    <a:lnTo>
                      <a:pt x="849" y="151"/>
                    </a:lnTo>
                    <a:lnTo>
                      <a:pt x="844" y="157"/>
                    </a:lnTo>
                    <a:lnTo>
                      <a:pt x="841" y="158"/>
                    </a:lnTo>
                    <a:lnTo>
                      <a:pt x="835" y="158"/>
                    </a:lnTo>
                    <a:lnTo>
                      <a:pt x="828" y="156"/>
                    </a:lnTo>
                    <a:lnTo>
                      <a:pt x="824" y="158"/>
                    </a:lnTo>
                    <a:lnTo>
                      <a:pt x="822" y="162"/>
                    </a:lnTo>
                    <a:lnTo>
                      <a:pt x="818" y="164"/>
                    </a:lnTo>
                    <a:lnTo>
                      <a:pt x="816" y="165"/>
                    </a:lnTo>
                    <a:lnTo>
                      <a:pt x="809" y="164"/>
                    </a:lnTo>
                    <a:lnTo>
                      <a:pt x="806" y="165"/>
                    </a:lnTo>
                    <a:lnTo>
                      <a:pt x="802" y="163"/>
                    </a:lnTo>
                    <a:lnTo>
                      <a:pt x="790" y="163"/>
                    </a:lnTo>
                    <a:lnTo>
                      <a:pt x="785" y="162"/>
                    </a:lnTo>
                    <a:lnTo>
                      <a:pt x="780" y="162"/>
                    </a:lnTo>
                    <a:lnTo>
                      <a:pt x="765" y="153"/>
                    </a:lnTo>
                    <a:lnTo>
                      <a:pt x="755" y="151"/>
                    </a:lnTo>
                    <a:lnTo>
                      <a:pt x="737" y="143"/>
                    </a:lnTo>
                    <a:lnTo>
                      <a:pt x="732" y="146"/>
                    </a:lnTo>
                    <a:lnTo>
                      <a:pt x="728" y="149"/>
                    </a:lnTo>
                    <a:lnTo>
                      <a:pt x="721" y="148"/>
                    </a:lnTo>
                    <a:lnTo>
                      <a:pt x="717" y="149"/>
                    </a:lnTo>
                    <a:lnTo>
                      <a:pt x="716" y="152"/>
                    </a:lnTo>
                    <a:lnTo>
                      <a:pt x="715" y="160"/>
                    </a:lnTo>
                    <a:lnTo>
                      <a:pt x="707" y="174"/>
                    </a:lnTo>
                    <a:lnTo>
                      <a:pt x="707" y="176"/>
                    </a:lnTo>
                    <a:lnTo>
                      <a:pt x="716" y="176"/>
                    </a:lnTo>
                    <a:lnTo>
                      <a:pt x="718" y="181"/>
                    </a:lnTo>
                    <a:lnTo>
                      <a:pt x="718" y="185"/>
                    </a:lnTo>
                    <a:lnTo>
                      <a:pt x="714" y="187"/>
                    </a:lnTo>
                    <a:lnTo>
                      <a:pt x="712" y="189"/>
                    </a:lnTo>
                    <a:lnTo>
                      <a:pt x="712" y="192"/>
                    </a:lnTo>
                    <a:lnTo>
                      <a:pt x="715" y="196"/>
                    </a:lnTo>
                    <a:lnTo>
                      <a:pt x="717" y="197"/>
                    </a:lnTo>
                    <a:lnTo>
                      <a:pt x="728" y="196"/>
                    </a:lnTo>
                    <a:lnTo>
                      <a:pt x="731" y="199"/>
                    </a:lnTo>
                    <a:lnTo>
                      <a:pt x="732" y="202"/>
                    </a:lnTo>
                    <a:lnTo>
                      <a:pt x="732" y="203"/>
                    </a:lnTo>
                    <a:lnTo>
                      <a:pt x="727" y="208"/>
                    </a:lnTo>
                    <a:lnTo>
                      <a:pt x="721" y="211"/>
                    </a:lnTo>
                    <a:lnTo>
                      <a:pt x="720" y="217"/>
                    </a:lnTo>
                    <a:lnTo>
                      <a:pt x="732" y="228"/>
                    </a:lnTo>
                    <a:lnTo>
                      <a:pt x="732" y="234"/>
                    </a:lnTo>
                    <a:lnTo>
                      <a:pt x="731" y="239"/>
                    </a:lnTo>
                    <a:lnTo>
                      <a:pt x="717" y="248"/>
                    </a:lnTo>
                    <a:lnTo>
                      <a:pt x="716" y="251"/>
                    </a:lnTo>
                    <a:lnTo>
                      <a:pt x="725" y="255"/>
                    </a:lnTo>
                    <a:lnTo>
                      <a:pt x="728" y="264"/>
                    </a:lnTo>
                    <a:lnTo>
                      <a:pt x="738" y="270"/>
                    </a:lnTo>
                    <a:lnTo>
                      <a:pt x="737" y="277"/>
                    </a:lnTo>
                    <a:lnTo>
                      <a:pt x="744" y="278"/>
                    </a:lnTo>
                    <a:lnTo>
                      <a:pt x="747" y="282"/>
                    </a:lnTo>
                    <a:lnTo>
                      <a:pt x="753" y="280"/>
                    </a:lnTo>
                    <a:lnTo>
                      <a:pt x="758" y="281"/>
                    </a:lnTo>
                    <a:lnTo>
                      <a:pt x="758" y="286"/>
                    </a:lnTo>
                    <a:lnTo>
                      <a:pt x="757" y="292"/>
                    </a:lnTo>
                    <a:lnTo>
                      <a:pt x="760" y="299"/>
                    </a:lnTo>
                    <a:lnTo>
                      <a:pt x="761" y="300"/>
                    </a:lnTo>
                    <a:lnTo>
                      <a:pt x="779" y="302"/>
                    </a:lnTo>
                    <a:lnTo>
                      <a:pt x="784" y="305"/>
                    </a:lnTo>
                    <a:lnTo>
                      <a:pt x="789" y="304"/>
                    </a:lnTo>
                    <a:lnTo>
                      <a:pt x="795" y="312"/>
                    </a:lnTo>
                    <a:lnTo>
                      <a:pt x="793" y="316"/>
                    </a:lnTo>
                    <a:lnTo>
                      <a:pt x="796" y="320"/>
                    </a:lnTo>
                    <a:lnTo>
                      <a:pt x="791" y="325"/>
                    </a:lnTo>
                    <a:lnTo>
                      <a:pt x="789" y="329"/>
                    </a:lnTo>
                    <a:lnTo>
                      <a:pt x="781" y="330"/>
                    </a:lnTo>
                    <a:lnTo>
                      <a:pt x="777" y="330"/>
                    </a:lnTo>
                    <a:lnTo>
                      <a:pt x="775" y="329"/>
                    </a:lnTo>
                    <a:lnTo>
                      <a:pt x="770" y="330"/>
                    </a:lnTo>
                    <a:lnTo>
                      <a:pt x="768" y="332"/>
                    </a:lnTo>
                    <a:lnTo>
                      <a:pt x="757" y="337"/>
                    </a:lnTo>
                    <a:lnTo>
                      <a:pt x="753" y="345"/>
                    </a:lnTo>
                    <a:lnTo>
                      <a:pt x="752" y="356"/>
                    </a:lnTo>
                    <a:lnTo>
                      <a:pt x="757" y="362"/>
                    </a:lnTo>
                    <a:lnTo>
                      <a:pt x="755" y="367"/>
                    </a:lnTo>
                    <a:lnTo>
                      <a:pt x="758" y="368"/>
                    </a:lnTo>
                    <a:lnTo>
                      <a:pt x="759" y="371"/>
                    </a:lnTo>
                    <a:lnTo>
                      <a:pt x="758" y="374"/>
                    </a:lnTo>
                    <a:lnTo>
                      <a:pt x="753" y="378"/>
                    </a:lnTo>
                    <a:lnTo>
                      <a:pt x="752" y="384"/>
                    </a:lnTo>
                    <a:lnTo>
                      <a:pt x="752" y="386"/>
                    </a:lnTo>
                    <a:lnTo>
                      <a:pt x="754" y="388"/>
                    </a:lnTo>
                    <a:lnTo>
                      <a:pt x="764" y="388"/>
                    </a:lnTo>
                    <a:lnTo>
                      <a:pt x="766" y="394"/>
                    </a:lnTo>
                    <a:lnTo>
                      <a:pt x="764" y="396"/>
                    </a:lnTo>
                    <a:lnTo>
                      <a:pt x="760" y="398"/>
                    </a:lnTo>
                    <a:lnTo>
                      <a:pt x="757" y="396"/>
                    </a:lnTo>
                    <a:lnTo>
                      <a:pt x="754" y="394"/>
                    </a:lnTo>
                    <a:lnTo>
                      <a:pt x="752" y="401"/>
                    </a:lnTo>
                    <a:lnTo>
                      <a:pt x="738" y="406"/>
                    </a:lnTo>
                    <a:lnTo>
                      <a:pt x="726" y="422"/>
                    </a:lnTo>
                    <a:lnTo>
                      <a:pt x="721" y="425"/>
                    </a:lnTo>
                    <a:lnTo>
                      <a:pt x="716" y="431"/>
                    </a:lnTo>
                    <a:lnTo>
                      <a:pt x="712" y="436"/>
                    </a:lnTo>
                    <a:lnTo>
                      <a:pt x="711" y="442"/>
                    </a:lnTo>
                    <a:lnTo>
                      <a:pt x="712" y="450"/>
                    </a:lnTo>
                    <a:lnTo>
                      <a:pt x="709" y="458"/>
                    </a:lnTo>
                    <a:lnTo>
                      <a:pt x="700" y="463"/>
                    </a:lnTo>
                    <a:lnTo>
                      <a:pt x="693" y="463"/>
                    </a:lnTo>
                    <a:lnTo>
                      <a:pt x="687" y="468"/>
                    </a:lnTo>
                    <a:lnTo>
                      <a:pt x="682" y="476"/>
                    </a:lnTo>
                    <a:lnTo>
                      <a:pt x="678" y="487"/>
                    </a:lnTo>
                    <a:lnTo>
                      <a:pt x="672" y="498"/>
                    </a:lnTo>
                    <a:lnTo>
                      <a:pt x="657" y="520"/>
                    </a:lnTo>
                    <a:lnTo>
                      <a:pt x="651" y="527"/>
                    </a:lnTo>
                    <a:lnTo>
                      <a:pt x="639" y="534"/>
                    </a:lnTo>
                    <a:lnTo>
                      <a:pt x="628" y="544"/>
                    </a:lnTo>
                    <a:lnTo>
                      <a:pt x="624" y="549"/>
                    </a:lnTo>
                    <a:lnTo>
                      <a:pt x="614" y="565"/>
                    </a:lnTo>
                    <a:lnTo>
                      <a:pt x="607" y="574"/>
                    </a:lnTo>
                    <a:lnTo>
                      <a:pt x="599" y="589"/>
                    </a:lnTo>
                    <a:lnTo>
                      <a:pt x="594" y="592"/>
                    </a:lnTo>
                    <a:lnTo>
                      <a:pt x="590" y="593"/>
                    </a:lnTo>
                    <a:lnTo>
                      <a:pt x="567" y="593"/>
                    </a:lnTo>
                    <a:lnTo>
                      <a:pt x="564" y="594"/>
                    </a:lnTo>
                    <a:lnTo>
                      <a:pt x="556" y="597"/>
                    </a:lnTo>
                    <a:lnTo>
                      <a:pt x="551" y="603"/>
                    </a:lnTo>
                    <a:lnTo>
                      <a:pt x="547" y="604"/>
                    </a:lnTo>
                    <a:lnTo>
                      <a:pt x="544" y="603"/>
                    </a:lnTo>
                    <a:lnTo>
                      <a:pt x="542" y="598"/>
                    </a:lnTo>
                    <a:lnTo>
                      <a:pt x="534" y="584"/>
                    </a:lnTo>
                    <a:lnTo>
                      <a:pt x="531" y="582"/>
                    </a:lnTo>
                    <a:lnTo>
                      <a:pt x="527" y="583"/>
                    </a:lnTo>
                    <a:lnTo>
                      <a:pt x="517" y="592"/>
                    </a:lnTo>
                    <a:lnTo>
                      <a:pt x="513" y="598"/>
                    </a:lnTo>
                    <a:lnTo>
                      <a:pt x="502" y="608"/>
                    </a:lnTo>
                    <a:lnTo>
                      <a:pt x="488" y="626"/>
                    </a:lnTo>
                    <a:lnTo>
                      <a:pt x="480" y="633"/>
                    </a:lnTo>
                    <a:lnTo>
                      <a:pt x="478" y="640"/>
                    </a:lnTo>
                    <a:lnTo>
                      <a:pt x="474" y="658"/>
                    </a:lnTo>
                    <a:lnTo>
                      <a:pt x="474" y="663"/>
                    </a:lnTo>
                    <a:lnTo>
                      <a:pt x="476" y="668"/>
                    </a:lnTo>
                    <a:lnTo>
                      <a:pt x="483" y="671"/>
                    </a:lnTo>
                    <a:lnTo>
                      <a:pt x="489" y="670"/>
                    </a:lnTo>
                    <a:lnTo>
                      <a:pt x="496" y="673"/>
                    </a:lnTo>
                    <a:lnTo>
                      <a:pt x="506" y="673"/>
                    </a:lnTo>
                    <a:lnTo>
                      <a:pt x="508" y="674"/>
                    </a:lnTo>
                    <a:lnTo>
                      <a:pt x="512" y="678"/>
                    </a:lnTo>
                    <a:lnTo>
                      <a:pt x="513" y="681"/>
                    </a:lnTo>
                    <a:lnTo>
                      <a:pt x="513" y="686"/>
                    </a:lnTo>
                    <a:lnTo>
                      <a:pt x="507" y="706"/>
                    </a:lnTo>
                    <a:lnTo>
                      <a:pt x="507" y="711"/>
                    </a:lnTo>
                    <a:lnTo>
                      <a:pt x="508" y="716"/>
                    </a:lnTo>
                    <a:lnTo>
                      <a:pt x="518" y="727"/>
                    </a:lnTo>
                    <a:lnTo>
                      <a:pt x="522" y="728"/>
                    </a:lnTo>
                    <a:lnTo>
                      <a:pt x="532" y="724"/>
                    </a:lnTo>
                    <a:lnTo>
                      <a:pt x="534" y="725"/>
                    </a:lnTo>
                    <a:lnTo>
                      <a:pt x="537" y="728"/>
                    </a:lnTo>
                    <a:lnTo>
                      <a:pt x="537" y="739"/>
                    </a:lnTo>
                    <a:lnTo>
                      <a:pt x="538" y="748"/>
                    </a:lnTo>
                    <a:lnTo>
                      <a:pt x="543" y="755"/>
                    </a:lnTo>
                    <a:lnTo>
                      <a:pt x="545" y="762"/>
                    </a:lnTo>
                    <a:lnTo>
                      <a:pt x="550" y="768"/>
                    </a:lnTo>
                    <a:lnTo>
                      <a:pt x="555" y="773"/>
                    </a:lnTo>
                    <a:lnTo>
                      <a:pt x="555" y="776"/>
                    </a:lnTo>
                    <a:lnTo>
                      <a:pt x="559" y="781"/>
                    </a:lnTo>
                    <a:lnTo>
                      <a:pt x="560" y="784"/>
                    </a:lnTo>
                    <a:lnTo>
                      <a:pt x="555" y="786"/>
                    </a:lnTo>
                    <a:lnTo>
                      <a:pt x="555" y="788"/>
                    </a:lnTo>
                    <a:lnTo>
                      <a:pt x="555" y="798"/>
                    </a:lnTo>
                    <a:lnTo>
                      <a:pt x="554" y="802"/>
                    </a:lnTo>
                    <a:lnTo>
                      <a:pt x="561" y="803"/>
                    </a:lnTo>
                    <a:lnTo>
                      <a:pt x="561" y="805"/>
                    </a:lnTo>
                    <a:lnTo>
                      <a:pt x="554" y="805"/>
                    </a:lnTo>
                    <a:lnTo>
                      <a:pt x="549" y="809"/>
                    </a:lnTo>
                    <a:lnTo>
                      <a:pt x="549" y="811"/>
                    </a:lnTo>
                    <a:lnTo>
                      <a:pt x="545" y="813"/>
                    </a:lnTo>
                    <a:lnTo>
                      <a:pt x="542" y="813"/>
                    </a:lnTo>
                    <a:lnTo>
                      <a:pt x="535" y="813"/>
                    </a:lnTo>
                    <a:lnTo>
                      <a:pt x="534" y="810"/>
                    </a:lnTo>
                    <a:lnTo>
                      <a:pt x="533" y="809"/>
                    </a:lnTo>
                    <a:lnTo>
                      <a:pt x="534" y="803"/>
                    </a:lnTo>
                    <a:lnTo>
                      <a:pt x="534" y="802"/>
                    </a:lnTo>
                    <a:lnTo>
                      <a:pt x="527" y="800"/>
                    </a:lnTo>
                    <a:lnTo>
                      <a:pt x="522" y="804"/>
                    </a:lnTo>
                    <a:lnTo>
                      <a:pt x="510" y="808"/>
                    </a:lnTo>
                    <a:lnTo>
                      <a:pt x="506" y="815"/>
                    </a:lnTo>
                    <a:lnTo>
                      <a:pt x="505" y="816"/>
                    </a:lnTo>
                    <a:lnTo>
                      <a:pt x="502" y="816"/>
                    </a:lnTo>
                    <a:lnTo>
                      <a:pt x="488" y="816"/>
                    </a:lnTo>
                    <a:lnTo>
                      <a:pt x="479" y="809"/>
                    </a:lnTo>
                    <a:lnTo>
                      <a:pt x="473" y="811"/>
                    </a:lnTo>
                    <a:lnTo>
                      <a:pt x="469" y="809"/>
                    </a:lnTo>
                    <a:lnTo>
                      <a:pt x="457" y="810"/>
                    </a:lnTo>
                    <a:lnTo>
                      <a:pt x="453" y="809"/>
                    </a:lnTo>
                    <a:lnTo>
                      <a:pt x="447" y="810"/>
                    </a:lnTo>
                    <a:lnTo>
                      <a:pt x="443" y="809"/>
                    </a:lnTo>
                    <a:lnTo>
                      <a:pt x="442" y="810"/>
                    </a:lnTo>
                    <a:lnTo>
                      <a:pt x="441" y="810"/>
                    </a:lnTo>
                    <a:lnTo>
                      <a:pt x="438" y="805"/>
                    </a:lnTo>
                    <a:lnTo>
                      <a:pt x="436" y="805"/>
                    </a:lnTo>
                    <a:lnTo>
                      <a:pt x="435" y="810"/>
                    </a:lnTo>
                    <a:lnTo>
                      <a:pt x="435" y="827"/>
                    </a:lnTo>
                    <a:lnTo>
                      <a:pt x="415" y="827"/>
                    </a:lnTo>
                    <a:lnTo>
                      <a:pt x="411" y="829"/>
                    </a:lnTo>
                    <a:lnTo>
                      <a:pt x="406" y="827"/>
                    </a:lnTo>
                    <a:lnTo>
                      <a:pt x="404" y="832"/>
                    </a:lnTo>
                    <a:lnTo>
                      <a:pt x="402" y="834"/>
                    </a:lnTo>
                    <a:lnTo>
                      <a:pt x="400" y="837"/>
                    </a:lnTo>
                    <a:lnTo>
                      <a:pt x="395" y="841"/>
                    </a:lnTo>
                    <a:lnTo>
                      <a:pt x="391" y="842"/>
                    </a:lnTo>
                    <a:lnTo>
                      <a:pt x="378" y="837"/>
                    </a:lnTo>
                    <a:lnTo>
                      <a:pt x="367" y="836"/>
                    </a:lnTo>
                    <a:lnTo>
                      <a:pt x="363" y="834"/>
                    </a:lnTo>
                    <a:lnTo>
                      <a:pt x="362" y="827"/>
                    </a:lnTo>
                    <a:lnTo>
                      <a:pt x="360" y="824"/>
                    </a:lnTo>
                    <a:lnTo>
                      <a:pt x="355" y="820"/>
                    </a:lnTo>
                    <a:lnTo>
                      <a:pt x="350" y="808"/>
                    </a:lnTo>
                    <a:lnTo>
                      <a:pt x="344" y="791"/>
                    </a:lnTo>
                    <a:lnTo>
                      <a:pt x="344" y="784"/>
                    </a:lnTo>
                    <a:lnTo>
                      <a:pt x="340" y="784"/>
                    </a:lnTo>
                    <a:lnTo>
                      <a:pt x="329" y="781"/>
                    </a:lnTo>
                    <a:lnTo>
                      <a:pt x="322" y="776"/>
                    </a:lnTo>
                    <a:lnTo>
                      <a:pt x="318" y="756"/>
                    </a:lnTo>
                    <a:lnTo>
                      <a:pt x="316" y="751"/>
                    </a:lnTo>
                    <a:lnTo>
                      <a:pt x="308" y="745"/>
                    </a:lnTo>
                    <a:lnTo>
                      <a:pt x="302" y="741"/>
                    </a:lnTo>
                    <a:lnTo>
                      <a:pt x="292" y="740"/>
                    </a:lnTo>
                    <a:lnTo>
                      <a:pt x="271" y="744"/>
                    </a:lnTo>
                    <a:lnTo>
                      <a:pt x="250" y="744"/>
                    </a:lnTo>
                    <a:lnTo>
                      <a:pt x="236" y="750"/>
                    </a:lnTo>
                    <a:lnTo>
                      <a:pt x="227" y="748"/>
                    </a:lnTo>
                    <a:lnTo>
                      <a:pt x="212" y="746"/>
                    </a:lnTo>
                    <a:lnTo>
                      <a:pt x="205" y="759"/>
                    </a:lnTo>
                    <a:lnTo>
                      <a:pt x="200" y="753"/>
                    </a:lnTo>
                    <a:lnTo>
                      <a:pt x="188" y="753"/>
                    </a:lnTo>
                    <a:lnTo>
                      <a:pt x="178" y="745"/>
                    </a:lnTo>
                    <a:lnTo>
                      <a:pt x="164" y="746"/>
                    </a:lnTo>
                    <a:lnTo>
                      <a:pt x="151" y="745"/>
                    </a:lnTo>
                    <a:lnTo>
                      <a:pt x="144" y="753"/>
                    </a:lnTo>
                    <a:lnTo>
                      <a:pt x="130" y="755"/>
                    </a:lnTo>
                    <a:lnTo>
                      <a:pt x="102" y="751"/>
                    </a:lnTo>
                    <a:lnTo>
                      <a:pt x="91" y="751"/>
                    </a:lnTo>
                    <a:lnTo>
                      <a:pt x="76" y="759"/>
                    </a:lnTo>
                    <a:lnTo>
                      <a:pt x="69" y="755"/>
                    </a:lnTo>
                    <a:lnTo>
                      <a:pt x="61" y="761"/>
                    </a:lnTo>
                    <a:lnTo>
                      <a:pt x="53" y="761"/>
                    </a:lnTo>
                    <a:lnTo>
                      <a:pt x="48" y="765"/>
                    </a:lnTo>
                    <a:lnTo>
                      <a:pt x="45" y="759"/>
                    </a:lnTo>
                    <a:lnTo>
                      <a:pt x="42" y="757"/>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72" name="Freeform 101"/>
              <p:cNvSpPr>
                <a:spLocks noChangeAspect="1"/>
              </p:cNvSpPr>
              <p:nvPr/>
            </p:nvSpPr>
            <p:spPr bwMode="gray">
              <a:xfrm>
                <a:off x="3489" y="2165"/>
                <a:ext cx="37" cy="20"/>
              </a:xfrm>
              <a:custGeom>
                <a:cxnLst>
                  <a:cxn ang="0">
                    <a:pos x="164" y="32"/>
                  </a:cxn>
                  <a:cxn ang="0">
                    <a:pos x="164" y="30"/>
                  </a:cxn>
                  <a:cxn ang="0">
                    <a:pos x="150" y="22"/>
                  </a:cxn>
                  <a:cxn ang="0">
                    <a:pos x="148" y="18"/>
                  </a:cxn>
                  <a:cxn ang="0">
                    <a:pos x="145" y="17"/>
                  </a:cxn>
                  <a:cxn ang="0">
                    <a:pos x="130" y="21"/>
                  </a:cxn>
                  <a:cxn ang="0">
                    <a:pos x="126" y="21"/>
                  </a:cxn>
                  <a:cxn ang="0">
                    <a:pos x="112" y="16"/>
                  </a:cxn>
                  <a:cxn ang="0">
                    <a:pos x="96" y="15"/>
                  </a:cxn>
                  <a:cxn ang="0">
                    <a:pos x="89" y="10"/>
                  </a:cxn>
                  <a:cxn ang="0">
                    <a:pos x="89" y="7"/>
                  </a:cxn>
                  <a:cxn ang="0">
                    <a:pos x="85" y="1"/>
                  </a:cxn>
                  <a:cxn ang="0">
                    <a:pos x="79" y="0"/>
                  </a:cxn>
                  <a:cxn ang="0">
                    <a:pos x="65" y="1"/>
                  </a:cxn>
                  <a:cxn ang="0">
                    <a:pos x="53" y="6"/>
                  </a:cxn>
                  <a:cxn ang="0">
                    <a:pos x="42" y="17"/>
                  </a:cxn>
                  <a:cxn ang="0">
                    <a:pos x="32" y="33"/>
                  </a:cxn>
                  <a:cxn ang="0">
                    <a:pos x="11" y="53"/>
                  </a:cxn>
                  <a:cxn ang="0">
                    <a:pos x="10" y="59"/>
                  </a:cxn>
                  <a:cxn ang="0">
                    <a:pos x="9" y="63"/>
                  </a:cxn>
                  <a:cxn ang="0">
                    <a:pos x="0" y="71"/>
                  </a:cxn>
                  <a:cxn ang="0">
                    <a:pos x="0" y="76"/>
                  </a:cxn>
                  <a:cxn ang="0">
                    <a:pos x="5" y="77"/>
                  </a:cxn>
                  <a:cxn ang="0">
                    <a:pos x="6" y="80"/>
                  </a:cxn>
                  <a:cxn ang="0">
                    <a:pos x="6" y="87"/>
                  </a:cxn>
                  <a:cxn ang="0">
                    <a:pos x="8" y="88"/>
                  </a:cxn>
                  <a:cxn ang="0">
                    <a:pos x="11" y="88"/>
                  </a:cxn>
                  <a:cxn ang="0">
                    <a:pos x="15" y="91"/>
                  </a:cxn>
                  <a:cxn ang="0">
                    <a:pos x="26" y="95"/>
                  </a:cxn>
                  <a:cxn ang="0">
                    <a:pos x="49" y="98"/>
                  </a:cxn>
                  <a:cxn ang="0">
                    <a:pos x="68" y="98"/>
                  </a:cxn>
                  <a:cxn ang="0">
                    <a:pos x="91" y="90"/>
                  </a:cxn>
                  <a:cxn ang="0">
                    <a:pos x="96" y="90"/>
                  </a:cxn>
                  <a:cxn ang="0">
                    <a:pos x="106" y="93"/>
                  </a:cxn>
                  <a:cxn ang="0">
                    <a:pos x="115" y="93"/>
                  </a:cxn>
                  <a:cxn ang="0">
                    <a:pos x="123" y="92"/>
                  </a:cxn>
                  <a:cxn ang="0">
                    <a:pos x="144" y="88"/>
                  </a:cxn>
                  <a:cxn ang="0">
                    <a:pos x="158" y="87"/>
                  </a:cxn>
                  <a:cxn ang="0">
                    <a:pos x="178" y="84"/>
                  </a:cxn>
                  <a:cxn ang="0">
                    <a:pos x="186" y="80"/>
                  </a:cxn>
                  <a:cxn ang="0">
                    <a:pos x="186" y="77"/>
                  </a:cxn>
                  <a:cxn ang="0">
                    <a:pos x="185" y="73"/>
                  </a:cxn>
                  <a:cxn ang="0">
                    <a:pos x="187" y="59"/>
                  </a:cxn>
                  <a:cxn ang="0">
                    <a:pos x="181" y="53"/>
                  </a:cxn>
                  <a:cxn ang="0">
                    <a:pos x="162" y="45"/>
                  </a:cxn>
                  <a:cxn ang="0">
                    <a:pos x="161" y="43"/>
                  </a:cxn>
                  <a:cxn ang="0">
                    <a:pos x="161" y="41"/>
                  </a:cxn>
                  <a:cxn ang="0">
                    <a:pos x="164" y="34"/>
                  </a:cxn>
                  <a:cxn ang="0">
                    <a:pos x="164" y="32"/>
                  </a:cxn>
                </a:cxnLst>
                <a:rect b="b" l="0" r="r" t="0"/>
                <a:pathLst>
                  <a:path h="98" w="187">
                    <a:moveTo>
                      <a:pt x="164" y="32"/>
                    </a:moveTo>
                    <a:lnTo>
                      <a:pt x="164" y="30"/>
                    </a:lnTo>
                    <a:lnTo>
                      <a:pt x="150" y="22"/>
                    </a:lnTo>
                    <a:lnTo>
                      <a:pt x="148" y="18"/>
                    </a:lnTo>
                    <a:lnTo>
                      <a:pt x="145" y="17"/>
                    </a:lnTo>
                    <a:lnTo>
                      <a:pt x="130" y="21"/>
                    </a:lnTo>
                    <a:lnTo>
                      <a:pt x="126" y="21"/>
                    </a:lnTo>
                    <a:lnTo>
                      <a:pt x="112" y="16"/>
                    </a:lnTo>
                    <a:lnTo>
                      <a:pt x="96" y="15"/>
                    </a:lnTo>
                    <a:lnTo>
                      <a:pt x="89" y="10"/>
                    </a:lnTo>
                    <a:lnTo>
                      <a:pt x="89" y="7"/>
                    </a:lnTo>
                    <a:lnTo>
                      <a:pt x="85" y="1"/>
                    </a:lnTo>
                    <a:lnTo>
                      <a:pt x="79" y="0"/>
                    </a:lnTo>
                    <a:lnTo>
                      <a:pt x="65" y="1"/>
                    </a:lnTo>
                    <a:lnTo>
                      <a:pt x="53" y="6"/>
                    </a:lnTo>
                    <a:lnTo>
                      <a:pt x="42" y="17"/>
                    </a:lnTo>
                    <a:lnTo>
                      <a:pt x="32" y="33"/>
                    </a:lnTo>
                    <a:lnTo>
                      <a:pt x="11" y="53"/>
                    </a:lnTo>
                    <a:lnTo>
                      <a:pt x="10" y="59"/>
                    </a:lnTo>
                    <a:lnTo>
                      <a:pt x="9" y="63"/>
                    </a:lnTo>
                    <a:lnTo>
                      <a:pt x="0" y="71"/>
                    </a:lnTo>
                    <a:lnTo>
                      <a:pt x="0" y="76"/>
                    </a:lnTo>
                    <a:lnTo>
                      <a:pt x="5" y="77"/>
                    </a:lnTo>
                    <a:lnTo>
                      <a:pt x="6" y="80"/>
                    </a:lnTo>
                    <a:lnTo>
                      <a:pt x="6" y="87"/>
                    </a:lnTo>
                    <a:lnTo>
                      <a:pt x="8" y="88"/>
                    </a:lnTo>
                    <a:lnTo>
                      <a:pt x="11" y="88"/>
                    </a:lnTo>
                    <a:lnTo>
                      <a:pt x="15" y="91"/>
                    </a:lnTo>
                    <a:lnTo>
                      <a:pt x="26" y="95"/>
                    </a:lnTo>
                    <a:lnTo>
                      <a:pt x="49" y="98"/>
                    </a:lnTo>
                    <a:lnTo>
                      <a:pt x="68" y="98"/>
                    </a:lnTo>
                    <a:lnTo>
                      <a:pt x="91" y="90"/>
                    </a:lnTo>
                    <a:lnTo>
                      <a:pt x="96" y="90"/>
                    </a:lnTo>
                    <a:lnTo>
                      <a:pt x="106" y="93"/>
                    </a:lnTo>
                    <a:lnTo>
                      <a:pt x="115" y="93"/>
                    </a:lnTo>
                    <a:lnTo>
                      <a:pt x="123" y="92"/>
                    </a:lnTo>
                    <a:lnTo>
                      <a:pt x="144" y="88"/>
                    </a:lnTo>
                    <a:lnTo>
                      <a:pt x="158" y="87"/>
                    </a:lnTo>
                    <a:lnTo>
                      <a:pt x="178" y="84"/>
                    </a:lnTo>
                    <a:lnTo>
                      <a:pt x="186" y="80"/>
                    </a:lnTo>
                    <a:lnTo>
                      <a:pt x="186" y="77"/>
                    </a:lnTo>
                    <a:lnTo>
                      <a:pt x="185" y="73"/>
                    </a:lnTo>
                    <a:lnTo>
                      <a:pt x="187" y="59"/>
                    </a:lnTo>
                    <a:lnTo>
                      <a:pt x="181" y="53"/>
                    </a:lnTo>
                    <a:lnTo>
                      <a:pt x="162" y="45"/>
                    </a:lnTo>
                    <a:lnTo>
                      <a:pt x="161" y="43"/>
                    </a:lnTo>
                    <a:lnTo>
                      <a:pt x="161" y="41"/>
                    </a:lnTo>
                    <a:lnTo>
                      <a:pt x="164" y="34"/>
                    </a:lnTo>
                    <a:lnTo>
                      <a:pt x="164" y="32"/>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73" name="Freeform 102"/>
              <p:cNvSpPr>
                <a:spLocks noChangeAspect="1"/>
              </p:cNvSpPr>
              <p:nvPr/>
            </p:nvSpPr>
            <p:spPr bwMode="gray">
              <a:xfrm>
                <a:off x="3394" y="2140"/>
                <a:ext cx="88" cy="49"/>
              </a:xfrm>
              <a:custGeom>
                <a:cxnLst>
                  <a:cxn ang="0">
                    <a:pos x="432" y="170"/>
                  </a:cxn>
                  <a:cxn ang="0">
                    <a:pos x="428" y="203"/>
                  </a:cxn>
                  <a:cxn ang="0">
                    <a:pos x="441" y="221"/>
                  </a:cxn>
                  <a:cxn ang="0">
                    <a:pos x="434" y="242"/>
                  </a:cxn>
                  <a:cxn ang="0">
                    <a:pos x="396" y="242"/>
                  </a:cxn>
                  <a:cxn ang="0">
                    <a:pos x="368" y="238"/>
                  </a:cxn>
                  <a:cxn ang="0">
                    <a:pos x="308" y="224"/>
                  </a:cxn>
                  <a:cxn ang="0">
                    <a:pos x="267" y="218"/>
                  </a:cxn>
                  <a:cxn ang="0">
                    <a:pos x="239" y="191"/>
                  </a:cxn>
                  <a:cxn ang="0">
                    <a:pos x="211" y="184"/>
                  </a:cxn>
                  <a:cxn ang="0">
                    <a:pos x="192" y="184"/>
                  </a:cxn>
                  <a:cxn ang="0">
                    <a:pos x="168" y="187"/>
                  </a:cxn>
                  <a:cxn ang="0">
                    <a:pos x="136" y="168"/>
                  </a:cxn>
                  <a:cxn ang="0">
                    <a:pos x="114" y="159"/>
                  </a:cxn>
                  <a:cxn ang="0">
                    <a:pos x="83" y="148"/>
                  </a:cxn>
                  <a:cxn ang="0">
                    <a:pos x="57" y="124"/>
                  </a:cxn>
                  <a:cxn ang="0">
                    <a:pos x="32" y="109"/>
                  </a:cxn>
                  <a:cxn ang="0">
                    <a:pos x="23" y="113"/>
                  </a:cxn>
                  <a:cxn ang="0">
                    <a:pos x="12" y="98"/>
                  </a:cxn>
                  <a:cxn ang="0">
                    <a:pos x="1" y="87"/>
                  </a:cxn>
                  <a:cxn ang="0">
                    <a:pos x="11" y="71"/>
                  </a:cxn>
                  <a:cxn ang="0">
                    <a:pos x="14" y="51"/>
                  </a:cxn>
                  <a:cxn ang="0">
                    <a:pos x="17" y="34"/>
                  </a:cxn>
                  <a:cxn ang="0">
                    <a:pos x="30" y="22"/>
                  </a:cxn>
                  <a:cxn ang="0">
                    <a:pos x="43" y="6"/>
                  </a:cxn>
                  <a:cxn ang="0">
                    <a:pos x="54" y="4"/>
                  </a:cxn>
                  <a:cxn ang="0">
                    <a:pos x="67" y="18"/>
                  </a:cxn>
                  <a:cxn ang="0">
                    <a:pos x="71" y="8"/>
                  </a:cxn>
                  <a:cxn ang="0">
                    <a:pos x="73" y="0"/>
                  </a:cxn>
                  <a:cxn ang="0">
                    <a:pos x="110" y="7"/>
                  </a:cxn>
                  <a:cxn ang="0">
                    <a:pos x="141" y="24"/>
                  </a:cxn>
                  <a:cxn ang="0">
                    <a:pos x="174" y="46"/>
                  </a:cxn>
                  <a:cxn ang="0">
                    <a:pos x="186" y="77"/>
                  </a:cxn>
                  <a:cxn ang="0">
                    <a:pos x="200" y="74"/>
                  </a:cxn>
                  <a:cxn ang="0">
                    <a:pos x="207" y="67"/>
                  </a:cxn>
                  <a:cxn ang="0">
                    <a:pos x="221" y="63"/>
                  </a:cxn>
                  <a:cxn ang="0">
                    <a:pos x="226" y="73"/>
                  </a:cxn>
                  <a:cxn ang="0">
                    <a:pos x="226" y="95"/>
                  </a:cxn>
                  <a:cxn ang="0">
                    <a:pos x="235" y="101"/>
                  </a:cxn>
                  <a:cxn ang="0">
                    <a:pos x="251" y="104"/>
                  </a:cxn>
                  <a:cxn ang="0">
                    <a:pos x="272" y="106"/>
                  </a:cxn>
                  <a:cxn ang="0">
                    <a:pos x="277" y="117"/>
                  </a:cxn>
                  <a:cxn ang="0">
                    <a:pos x="301" y="131"/>
                  </a:cxn>
                  <a:cxn ang="0">
                    <a:pos x="315" y="142"/>
                  </a:cxn>
                  <a:cxn ang="0">
                    <a:pos x="329" y="149"/>
                  </a:cxn>
                  <a:cxn ang="0">
                    <a:pos x="344" y="149"/>
                  </a:cxn>
                  <a:cxn ang="0">
                    <a:pos x="356" y="144"/>
                  </a:cxn>
                  <a:cxn ang="0">
                    <a:pos x="377" y="151"/>
                  </a:cxn>
                  <a:cxn ang="0">
                    <a:pos x="398" y="158"/>
                  </a:cxn>
                  <a:cxn ang="0">
                    <a:pos x="422" y="159"/>
                  </a:cxn>
                  <a:cxn ang="0">
                    <a:pos x="439" y="151"/>
                  </a:cxn>
                </a:cxnLst>
                <a:rect b="b" l="0" r="r" t="0"/>
                <a:pathLst>
                  <a:path h="244" w="441">
                    <a:moveTo>
                      <a:pt x="439" y="151"/>
                    </a:moveTo>
                    <a:lnTo>
                      <a:pt x="436" y="158"/>
                    </a:lnTo>
                    <a:lnTo>
                      <a:pt x="432" y="170"/>
                    </a:lnTo>
                    <a:lnTo>
                      <a:pt x="433" y="185"/>
                    </a:lnTo>
                    <a:lnTo>
                      <a:pt x="432" y="199"/>
                    </a:lnTo>
                    <a:lnTo>
                      <a:pt x="428" y="203"/>
                    </a:lnTo>
                    <a:lnTo>
                      <a:pt x="428" y="207"/>
                    </a:lnTo>
                    <a:lnTo>
                      <a:pt x="436" y="211"/>
                    </a:lnTo>
                    <a:lnTo>
                      <a:pt x="441" y="221"/>
                    </a:lnTo>
                    <a:lnTo>
                      <a:pt x="441" y="228"/>
                    </a:lnTo>
                    <a:lnTo>
                      <a:pt x="434" y="239"/>
                    </a:lnTo>
                    <a:lnTo>
                      <a:pt x="434" y="242"/>
                    </a:lnTo>
                    <a:lnTo>
                      <a:pt x="422" y="240"/>
                    </a:lnTo>
                    <a:lnTo>
                      <a:pt x="411" y="243"/>
                    </a:lnTo>
                    <a:lnTo>
                      <a:pt x="396" y="242"/>
                    </a:lnTo>
                    <a:lnTo>
                      <a:pt x="388" y="244"/>
                    </a:lnTo>
                    <a:lnTo>
                      <a:pt x="378" y="239"/>
                    </a:lnTo>
                    <a:lnTo>
                      <a:pt x="368" y="238"/>
                    </a:lnTo>
                    <a:lnTo>
                      <a:pt x="362" y="238"/>
                    </a:lnTo>
                    <a:lnTo>
                      <a:pt x="315" y="230"/>
                    </a:lnTo>
                    <a:lnTo>
                      <a:pt x="308" y="224"/>
                    </a:lnTo>
                    <a:lnTo>
                      <a:pt x="299" y="221"/>
                    </a:lnTo>
                    <a:lnTo>
                      <a:pt x="287" y="222"/>
                    </a:lnTo>
                    <a:lnTo>
                      <a:pt x="267" y="218"/>
                    </a:lnTo>
                    <a:lnTo>
                      <a:pt x="255" y="210"/>
                    </a:lnTo>
                    <a:lnTo>
                      <a:pt x="249" y="205"/>
                    </a:lnTo>
                    <a:lnTo>
                      <a:pt x="239" y="191"/>
                    </a:lnTo>
                    <a:lnTo>
                      <a:pt x="232" y="187"/>
                    </a:lnTo>
                    <a:lnTo>
                      <a:pt x="213" y="184"/>
                    </a:lnTo>
                    <a:lnTo>
                      <a:pt x="211" y="184"/>
                    </a:lnTo>
                    <a:lnTo>
                      <a:pt x="208" y="187"/>
                    </a:lnTo>
                    <a:lnTo>
                      <a:pt x="202" y="186"/>
                    </a:lnTo>
                    <a:lnTo>
                      <a:pt x="192" y="184"/>
                    </a:lnTo>
                    <a:lnTo>
                      <a:pt x="183" y="183"/>
                    </a:lnTo>
                    <a:lnTo>
                      <a:pt x="173" y="187"/>
                    </a:lnTo>
                    <a:lnTo>
                      <a:pt x="168" y="187"/>
                    </a:lnTo>
                    <a:lnTo>
                      <a:pt x="148" y="183"/>
                    </a:lnTo>
                    <a:lnTo>
                      <a:pt x="138" y="170"/>
                    </a:lnTo>
                    <a:lnTo>
                      <a:pt x="136" y="168"/>
                    </a:lnTo>
                    <a:lnTo>
                      <a:pt x="127" y="167"/>
                    </a:lnTo>
                    <a:lnTo>
                      <a:pt x="124" y="167"/>
                    </a:lnTo>
                    <a:lnTo>
                      <a:pt x="114" y="159"/>
                    </a:lnTo>
                    <a:lnTo>
                      <a:pt x="103" y="154"/>
                    </a:lnTo>
                    <a:lnTo>
                      <a:pt x="93" y="153"/>
                    </a:lnTo>
                    <a:lnTo>
                      <a:pt x="83" y="148"/>
                    </a:lnTo>
                    <a:lnTo>
                      <a:pt x="78" y="144"/>
                    </a:lnTo>
                    <a:lnTo>
                      <a:pt x="66" y="130"/>
                    </a:lnTo>
                    <a:lnTo>
                      <a:pt x="57" y="124"/>
                    </a:lnTo>
                    <a:lnTo>
                      <a:pt x="49" y="120"/>
                    </a:lnTo>
                    <a:lnTo>
                      <a:pt x="45" y="116"/>
                    </a:lnTo>
                    <a:lnTo>
                      <a:pt x="32" y="109"/>
                    </a:lnTo>
                    <a:lnTo>
                      <a:pt x="28" y="109"/>
                    </a:lnTo>
                    <a:lnTo>
                      <a:pt x="28" y="113"/>
                    </a:lnTo>
                    <a:lnTo>
                      <a:pt x="23" y="113"/>
                    </a:lnTo>
                    <a:lnTo>
                      <a:pt x="18" y="109"/>
                    </a:lnTo>
                    <a:lnTo>
                      <a:pt x="17" y="103"/>
                    </a:lnTo>
                    <a:lnTo>
                      <a:pt x="12" y="98"/>
                    </a:lnTo>
                    <a:lnTo>
                      <a:pt x="1" y="97"/>
                    </a:lnTo>
                    <a:lnTo>
                      <a:pt x="0" y="94"/>
                    </a:lnTo>
                    <a:lnTo>
                      <a:pt x="1" y="87"/>
                    </a:lnTo>
                    <a:lnTo>
                      <a:pt x="6" y="79"/>
                    </a:lnTo>
                    <a:lnTo>
                      <a:pt x="9" y="78"/>
                    </a:lnTo>
                    <a:lnTo>
                      <a:pt x="11" y="71"/>
                    </a:lnTo>
                    <a:lnTo>
                      <a:pt x="14" y="67"/>
                    </a:lnTo>
                    <a:lnTo>
                      <a:pt x="11" y="58"/>
                    </a:lnTo>
                    <a:lnTo>
                      <a:pt x="14" y="51"/>
                    </a:lnTo>
                    <a:lnTo>
                      <a:pt x="19" y="45"/>
                    </a:lnTo>
                    <a:lnTo>
                      <a:pt x="17" y="38"/>
                    </a:lnTo>
                    <a:lnTo>
                      <a:pt x="17" y="34"/>
                    </a:lnTo>
                    <a:lnTo>
                      <a:pt x="21" y="29"/>
                    </a:lnTo>
                    <a:lnTo>
                      <a:pt x="27" y="29"/>
                    </a:lnTo>
                    <a:lnTo>
                      <a:pt x="30" y="22"/>
                    </a:lnTo>
                    <a:lnTo>
                      <a:pt x="38" y="17"/>
                    </a:lnTo>
                    <a:lnTo>
                      <a:pt x="41" y="11"/>
                    </a:lnTo>
                    <a:lnTo>
                      <a:pt x="43" y="6"/>
                    </a:lnTo>
                    <a:lnTo>
                      <a:pt x="45" y="4"/>
                    </a:lnTo>
                    <a:lnTo>
                      <a:pt x="48" y="7"/>
                    </a:lnTo>
                    <a:lnTo>
                      <a:pt x="54" y="4"/>
                    </a:lnTo>
                    <a:lnTo>
                      <a:pt x="56" y="6"/>
                    </a:lnTo>
                    <a:lnTo>
                      <a:pt x="59" y="11"/>
                    </a:lnTo>
                    <a:lnTo>
                      <a:pt x="67" y="18"/>
                    </a:lnTo>
                    <a:lnTo>
                      <a:pt x="68" y="14"/>
                    </a:lnTo>
                    <a:lnTo>
                      <a:pt x="67" y="12"/>
                    </a:lnTo>
                    <a:lnTo>
                      <a:pt x="71" y="8"/>
                    </a:lnTo>
                    <a:lnTo>
                      <a:pt x="71" y="2"/>
                    </a:lnTo>
                    <a:lnTo>
                      <a:pt x="71" y="1"/>
                    </a:lnTo>
                    <a:lnTo>
                      <a:pt x="73" y="0"/>
                    </a:lnTo>
                    <a:lnTo>
                      <a:pt x="89" y="2"/>
                    </a:lnTo>
                    <a:lnTo>
                      <a:pt x="92" y="3"/>
                    </a:lnTo>
                    <a:lnTo>
                      <a:pt x="110" y="7"/>
                    </a:lnTo>
                    <a:lnTo>
                      <a:pt x="130" y="13"/>
                    </a:lnTo>
                    <a:lnTo>
                      <a:pt x="135" y="15"/>
                    </a:lnTo>
                    <a:lnTo>
                      <a:pt x="141" y="24"/>
                    </a:lnTo>
                    <a:lnTo>
                      <a:pt x="151" y="33"/>
                    </a:lnTo>
                    <a:lnTo>
                      <a:pt x="163" y="36"/>
                    </a:lnTo>
                    <a:lnTo>
                      <a:pt x="174" y="46"/>
                    </a:lnTo>
                    <a:lnTo>
                      <a:pt x="181" y="55"/>
                    </a:lnTo>
                    <a:lnTo>
                      <a:pt x="184" y="72"/>
                    </a:lnTo>
                    <a:lnTo>
                      <a:pt x="186" y="77"/>
                    </a:lnTo>
                    <a:lnTo>
                      <a:pt x="192" y="79"/>
                    </a:lnTo>
                    <a:lnTo>
                      <a:pt x="196" y="79"/>
                    </a:lnTo>
                    <a:lnTo>
                      <a:pt x="200" y="74"/>
                    </a:lnTo>
                    <a:lnTo>
                      <a:pt x="204" y="73"/>
                    </a:lnTo>
                    <a:lnTo>
                      <a:pt x="207" y="70"/>
                    </a:lnTo>
                    <a:lnTo>
                      <a:pt x="207" y="67"/>
                    </a:lnTo>
                    <a:lnTo>
                      <a:pt x="211" y="63"/>
                    </a:lnTo>
                    <a:lnTo>
                      <a:pt x="215" y="65"/>
                    </a:lnTo>
                    <a:lnTo>
                      <a:pt x="221" y="63"/>
                    </a:lnTo>
                    <a:lnTo>
                      <a:pt x="227" y="65"/>
                    </a:lnTo>
                    <a:lnTo>
                      <a:pt x="229" y="67"/>
                    </a:lnTo>
                    <a:lnTo>
                      <a:pt x="226" y="73"/>
                    </a:lnTo>
                    <a:lnTo>
                      <a:pt x="227" y="79"/>
                    </a:lnTo>
                    <a:lnTo>
                      <a:pt x="224" y="92"/>
                    </a:lnTo>
                    <a:lnTo>
                      <a:pt x="226" y="95"/>
                    </a:lnTo>
                    <a:lnTo>
                      <a:pt x="231" y="93"/>
                    </a:lnTo>
                    <a:lnTo>
                      <a:pt x="233" y="98"/>
                    </a:lnTo>
                    <a:lnTo>
                      <a:pt x="235" y="101"/>
                    </a:lnTo>
                    <a:lnTo>
                      <a:pt x="240" y="101"/>
                    </a:lnTo>
                    <a:lnTo>
                      <a:pt x="245" y="105"/>
                    </a:lnTo>
                    <a:lnTo>
                      <a:pt x="251" y="104"/>
                    </a:lnTo>
                    <a:lnTo>
                      <a:pt x="259" y="106"/>
                    </a:lnTo>
                    <a:lnTo>
                      <a:pt x="267" y="108"/>
                    </a:lnTo>
                    <a:lnTo>
                      <a:pt x="272" y="106"/>
                    </a:lnTo>
                    <a:lnTo>
                      <a:pt x="277" y="103"/>
                    </a:lnTo>
                    <a:lnTo>
                      <a:pt x="280" y="104"/>
                    </a:lnTo>
                    <a:lnTo>
                      <a:pt x="277" y="117"/>
                    </a:lnTo>
                    <a:lnTo>
                      <a:pt x="278" y="124"/>
                    </a:lnTo>
                    <a:lnTo>
                      <a:pt x="293" y="133"/>
                    </a:lnTo>
                    <a:lnTo>
                      <a:pt x="301" y="131"/>
                    </a:lnTo>
                    <a:lnTo>
                      <a:pt x="308" y="132"/>
                    </a:lnTo>
                    <a:lnTo>
                      <a:pt x="314" y="138"/>
                    </a:lnTo>
                    <a:lnTo>
                      <a:pt x="315" y="142"/>
                    </a:lnTo>
                    <a:lnTo>
                      <a:pt x="319" y="148"/>
                    </a:lnTo>
                    <a:lnTo>
                      <a:pt x="323" y="151"/>
                    </a:lnTo>
                    <a:lnTo>
                      <a:pt x="329" y="149"/>
                    </a:lnTo>
                    <a:lnTo>
                      <a:pt x="333" y="147"/>
                    </a:lnTo>
                    <a:lnTo>
                      <a:pt x="339" y="151"/>
                    </a:lnTo>
                    <a:lnTo>
                      <a:pt x="344" y="149"/>
                    </a:lnTo>
                    <a:lnTo>
                      <a:pt x="350" y="152"/>
                    </a:lnTo>
                    <a:lnTo>
                      <a:pt x="352" y="151"/>
                    </a:lnTo>
                    <a:lnTo>
                      <a:pt x="356" y="144"/>
                    </a:lnTo>
                    <a:lnTo>
                      <a:pt x="361" y="143"/>
                    </a:lnTo>
                    <a:lnTo>
                      <a:pt x="369" y="144"/>
                    </a:lnTo>
                    <a:lnTo>
                      <a:pt x="377" y="151"/>
                    </a:lnTo>
                    <a:lnTo>
                      <a:pt x="387" y="153"/>
                    </a:lnTo>
                    <a:lnTo>
                      <a:pt x="394" y="157"/>
                    </a:lnTo>
                    <a:lnTo>
                      <a:pt x="398" y="158"/>
                    </a:lnTo>
                    <a:lnTo>
                      <a:pt x="405" y="156"/>
                    </a:lnTo>
                    <a:lnTo>
                      <a:pt x="419" y="159"/>
                    </a:lnTo>
                    <a:lnTo>
                      <a:pt x="422" y="159"/>
                    </a:lnTo>
                    <a:lnTo>
                      <a:pt x="428" y="151"/>
                    </a:lnTo>
                    <a:lnTo>
                      <a:pt x="436" y="149"/>
                    </a:lnTo>
                    <a:lnTo>
                      <a:pt x="439" y="151"/>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74" name="Freeform 103"/>
              <p:cNvSpPr>
                <a:spLocks noChangeAspect="1"/>
              </p:cNvSpPr>
              <p:nvPr/>
            </p:nvSpPr>
            <p:spPr bwMode="gray">
              <a:xfrm>
                <a:off x="3479" y="2187"/>
                <a:ext cx="52" cy="67"/>
              </a:xfrm>
              <a:custGeom>
                <a:cxnLst>
                  <a:cxn ang="0">
                    <a:pos x="241" y="337"/>
                  </a:cxn>
                  <a:cxn ang="0">
                    <a:pos x="226" y="291"/>
                  </a:cxn>
                  <a:cxn ang="0">
                    <a:pos x="221" y="257"/>
                  </a:cxn>
                  <a:cxn ang="0">
                    <a:pos x="198" y="225"/>
                  </a:cxn>
                  <a:cxn ang="0">
                    <a:pos x="174" y="230"/>
                  </a:cxn>
                  <a:cxn ang="0">
                    <a:pos x="161" y="215"/>
                  </a:cxn>
                  <a:cxn ang="0">
                    <a:pos x="153" y="227"/>
                  </a:cxn>
                  <a:cxn ang="0">
                    <a:pos x="149" y="246"/>
                  </a:cxn>
                  <a:cxn ang="0">
                    <a:pos x="129" y="283"/>
                  </a:cxn>
                  <a:cxn ang="0">
                    <a:pos x="115" y="267"/>
                  </a:cxn>
                  <a:cxn ang="0">
                    <a:pos x="108" y="279"/>
                  </a:cxn>
                  <a:cxn ang="0">
                    <a:pos x="96" y="280"/>
                  </a:cxn>
                  <a:cxn ang="0">
                    <a:pos x="80" y="284"/>
                  </a:cxn>
                  <a:cxn ang="0">
                    <a:pos x="75" y="286"/>
                  </a:cxn>
                  <a:cxn ang="0">
                    <a:pos x="69" y="291"/>
                  </a:cxn>
                  <a:cxn ang="0">
                    <a:pos x="58" y="292"/>
                  </a:cxn>
                  <a:cxn ang="0">
                    <a:pos x="53" y="273"/>
                  </a:cxn>
                  <a:cxn ang="0">
                    <a:pos x="49" y="258"/>
                  </a:cxn>
                  <a:cxn ang="0">
                    <a:pos x="48" y="241"/>
                  </a:cxn>
                  <a:cxn ang="0">
                    <a:pos x="40" y="227"/>
                  </a:cxn>
                  <a:cxn ang="0">
                    <a:pos x="42" y="215"/>
                  </a:cxn>
                  <a:cxn ang="0">
                    <a:pos x="42" y="195"/>
                  </a:cxn>
                  <a:cxn ang="0">
                    <a:pos x="38" y="179"/>
                  </a:cxn>
                  <a:cxn ang="0">
                    <a:pos x="32" y="165"/>
                  </a:cxn>
                  <a:cxn ang="0">
                    <a:pos x="36" y="133"/>
                  </a:cxn>
                  <a:cxn ang="0">
                    <a:pos x="21" y="118"/>
                  </a:cxn>
                  <a:cxn ang="0">
                    <a:pos x="1" y="109"/>
                  </a:cxn>
                  <a:cxn ang="0">
                    <a:pos x="1" y="98"/>
                  </a:cxn>
                  <a:cxn ang="0">
                    <a:pos x="13" y="89"/>
                  </a:cxn>
                  <a:cxn ang="0">
                    <a:pos x="22" y="78"/>
                  </a:cxn>
                  <a:cxn ang="0">
                    <a:pos x="42" y="68"/>
                  </a:cxn>
                  <a:cxn ang="0">
                    <a:pos x="39" y="60"/>
                  </a:cxn>
                  <a:cxn ang="0">
                    <a:pos x="17" y="57"/>
                  </a:cxn>
                  <a:cxn ang="0">
                    <a:pos x="11" y="39"/>
                  </a:cxn>
                  <a:cxn ang="0">
                    <a:pos x="28" y="3"/>
                  </a:cxn>
                  <a:cxn ang="0">
                    <a:pos x="42" y="17"/>
                  </a:cxn>
                  <a:cxn ang="0">
                    <a:pos x="49" y="17"/>
                  </a:cxn>
                  <a:cxn ang="0">
                    <a:pos x="59" y="8"/>
                  </a:cxn>
                  <a:cxn ang="0">
                    <a:pos x="69" y="31"/>
                  </a:cxn>
                  <a:cxn ang="0">
                    <a:pos x="82" y="33"/>
                  </a:cxn>
                  <a:cxn ang="0">
                    <a:pos x="93" y="23"/>
                  </a:cxn>
                  <a:cxn ang="0">
                    <a:pos x="101" y="62"/>
                  </a:cxn>
                  <a:cxn ang="0">
                    <a:pos x="118" y="75"/>
                  </a:cxn>
                  <a:cxn ang="0">
                    <a:pos x="166" y="76"/>
                  </a:cxn>
                  <a:cxn ang="0">
                    <a:pos x="203" y="76"/>
                  </a:cxn>
                  <a:cxn ang="0">
                    <a:pos x="242" y="86"/>
                  </a:cxn>
                  <a:cxn ang="0">
                    <a:pos x="231" y="96"/>
                  </a:cxn>
                  <a:cxn ang="0">
                    <a:pos x="214" y="124"/>
                  </a:cxn>
                  <a:cxn ang="0">
                    <a:pos x="192" y="140"/>
                  </a:cxn>
                  <a:cxn ang="0">
                    <a:pos x="176" y="157"/>
                  </a:cxn>
                  <a:cxn ang="0">
                    <a:pos x="184" y="193"/>
                  </a:cxn>
                  <a:cxn ang="0">
                    <a:pos x="199" y="204"/>
                  </a:cxn>
                  <a:cxn ang="0">
                    <a:pos x="211" y="202"/>
                  </a:cxn>
                  <a:cxn ang="0">
                    <a:pos x="228" y="166"/>
                  </a:cxn>
                  <a:cxn ang="0">
                    <a:pos x="241" y="181"/>
                  </a:cxn>
                  <a:cxn ang="0">
                    <a:pos x="249" y="206"/>
                  </a:cxn>
                  <a:cxn ang="0">
                    <a:pos x="258" y="243"/>
                  </a:cxn>
                  <a:cxn ang="0">
                    <a:pos x="260" y="279"/>
                  </a:cxn>
                  <a:cxn ang="0">
                    <a:pos x="250" y="305"/>
                  </a:cxn>
                  <a:cxn ang="0">
                    <a:pos x="243" y="318"/>
                  </a:cxn>
                </a:cxnLst>
                <a:rect b="b" l="0" r="r" t="0"/>
                <a:pathLst>
                  <a:path h="337" w="262">
                    <a:moveTo>
                      <a:pt x="243" y="335"/>
                    </a:moveTo>
                    <a:lnTo>
                      <a:pt x="241" y="337"/>
                    </a:lnTo>
                    <a:lnTo>
                      <a:pt x="233" y="319"/>
                    </a:lnTo>
                    <a:lnTo>
                      <a:pt x="226" y="291"/>
                    </a:lnTo>
                    <a:lnTo>
                      <a:pt x="225" y="276"/>
                    </a:lnTo>
                    <a:lnTo>
                      <a:pt x="221" y="257"/>
                    </a:lnTo>
                    <a:lnTo>
                      <a:pt x="204" y="230"/>
                    </a:lnTo>
                    <a:lnTo>
                      <a:pt x="198" y="225"/>
                    </a:lnTo>
                    <a:lnTo>
                      <a:pt x="187" y="229"/>
                    </a:lnTo>
                    <a:lnTo>
                      <a:pt x="174" y="230"/>
                    </a:lnTo>
                    <a:lnTo>
                      <a:pt x="166" y="225"/>
                    </a:lnTo>
                    <a:lnTo>
                      <a:pt x="161" y="215"/>
                    </a:lnTo>
                    <a:lnTo>
                      <a:pt x="157" y="218"/>
                    </a:lnTo>
                    <a:lnTo>
                      <a:pt x="153" y="227"/>
                    </a:lnTo>
                    <a:lnTo>
                      <a:pt x="146" y="234"/>
                    </a:lnTo>
                    <a:lnTo>
                      <a:pt x="149" y="246"/>
                    </a:lnTo>
                    <a:lnTo>
                      <a:pt x="149" y="257"/>
                    </a:lnTo>
                    <a:lnTo>
                      <a:pt x="129" y="283"/>
                    </a:lnTo>
                    <a:lnTo>
                      <a:pt x="125" y="280"/>
                    </a:lnTo>
                    <a:lnTo>
                      <a:pt x="115" y="267"/>
                    </a:lnTo>
                    <a:lnTo>
                      <a:pt x="110" y="274"/>
                    </a:lnTo>
                    <a:lnTo>
                      <a:pt x="108" y="279"/>
                    </a:lnTo>
                    <a:lnTo>
                      <a:pt x="99" y="288"/>
                    </a:lnTo>
                    <a:lnTo>
                      <a:pt x="96" y="280"/>
                    </a:lnTo>
                    <a:lnTo>
                      <a:pt x="91" y="285"/>
                    </a:lnTo>
                    <a:lnTo>
                      <a:pt x="80" y="284"/>
                    </a:lnTo>
                    <a:lnTo>
                      <a:pt x="79" y="289"/>
                    </a:lnTo>
                    <a:lnTo>
                      <a:pt x="75" y="286"/>
                    </a:lnTo>
                    <a:lnTo>
                      <a:pt x="71" y="288"/>
                    </a:lnTo>
                    <a:lnTo>
                      <a:pt x="69" y="291"/>
                    </a:lnTo>
                    <a:lnTo>
                      <a:pt x="65" y="294"/>
                    </a:lnTo>
                    <a:lnTo>
                      <a:pt x="58" y="292"/>
                    </a:lnTo>
                    <a:lnTo>
                      <a:pt x="51" y="279"/>
                    </a:lnTo>
                    <a:lnTo>
                      <a:pt x="53" y="273"/>
                    </a:lnTo>
                    <a:lnTo>
                      <a:pt x="51" y="269"/>
                    </a:lnTo>
                    <a:lnTo>
                      <a:pt x="49" y="258"/>
                    </a:lnTo>
                    <a:lnTo>
                      <a:pt x="50" y="251"/>
                    </a:lnTo>
                    <a:lnTo>
                      <a:pt x="48" y="241"/>
                    </a:lnTo>
                    <a:lnTo>
                      <a:pt x="43" y="236"/>
                    </a:lnTo>
                    <a:lnTo>
                      <a:pt x="40" y="227"/>
                    </a:lnTo>
                    <a:lnTo>
                      <a:pt x="40" y="218"/>
                    </a:lnTo>
                    <a:lnTo>
                      <a:pt x="42" y="215"/>
                    </a:lnTo>
                    <a:lnTo>
                      <a:pt x="43" y="199"/>
                    </a:lnTo>
                    <a:lnTo>
                      <a:pt x="42" y="195"/>
                    </a:lnTo>
                    <a:lnTo>
                      <a:pt x="38" y="194"/>
                    </a:lnTo>
                    <a:lnTo>
                      <a:pt x="38" y="179"/>
                    </a:lnTo>
                    <a:lnTo>
                      <a:pt x="32" y="173"/>
                    </a:lnTo>
                    <a:lnTo>
                      <a:pt x="32" y="165"/>
                    </a:lnTo>
                    <a:lnTo>
                      <a:pt x="34" y="154"/>
                    </a:lnTo>
                    <a:lnTo>
                      <a:pt x="36" y="133"/>
                    </a:lnTo>
                    <a:lnTo>
                      <a:pt x="27" y="123"/>
                    </a:lnTo>
                    <a:lnTo>
                      <a:pt x="21" y="118"/>
                    </a:lnTo>
                    <a:lnTo>
                      <a:pt x="10" y="113"/>
                    </a:lnTo>
                    <a:lnTo>
                      <a:pt x="1" y="109"/>
                    </a:lnTo>
                    <a:lnTo>
                      <a:pt x="0" y="103"/>
                    </a:lnTo>
                    <a:lnTo>
                      <a:pt x="1" y="98"/>
                    </a:lnTo>
                    <a:lnTo>
                      <a:pt x="6" y="90"/>
                    </a:lnTo>
                    <a:lnTo>
                      <a:pt x="13" y="89"/>
                    </a:lnTo>
                    <a:lnTo>
                      <a:pt x="20" y="85"/>
                    </a:lnTo>
                    <a:lnTo>
                      <a:pt x="22" y="78"/>
                    </a:lnTo>
                    <a:lnTo>
                      <a:pt x="42" y="76"/>
                    </a:lnTo>
                    <a:lnTo>
                      <a:pt x="42" y="68"/>
                    </a:lnTo>
                    <a:lnTo>
                      <a:pt x="38" y="64"/>
                    </a:lnTo>
                    <a:lnTo>
                      <a:pt x="39" y="60"/>
                    </a:lnTo>
                    <a:lnTo>
                      <a:pt x="24" y="62"/>
                    </a:lnTo>
                    <a:lnTo>
                      <a:pt x="17" y="57"/>
                    </a:lnTo>
                    <a:lnTo>
                      <a:pt x="15" y="43"/>
                    </a:lnTo>
                    <a:lnTo>
                      <a:pt x="11" y="39"/>
                    </a:lnTo>
                    <a:lnTo>
                      <a:pt x="26" y="15"/>
                    </a:lnTo>
                    <a:lnTo>
                      <a:pt x="28" y="3"/>
                    </a:lnTo>
                    <a:lnTo>
                      <a:pt x="32" y="0"/>
                    </a:lnTo>
                    <a:lnTo>
                      <a:pt x="42" y="17"/>
                    </a:lnTo>
                    <a:lnTo>
                      <a:pt x="48" y="25"/>
                    </a:lnTo>
                    <a:lnTo>
                      <a:pt x="49" y="17"/>
                    </a:lnTo>
                    <a:lnTo>
                      <a:pt x="53" y="5"/>
                    </a:lnTo>
                    <a:lnTo>
                      <a:pt x="59" y="8"/>
                    </a:lnTo>
                    <a:lnTo>
                      <a:pt x="61" y="22"/>
                    </a:lnTo>
                    <a:lnTo>
                      <a:pt x="69" y="31"/>
                    </a:lnTo>
                    <a:lnTo>
                      <a:pt x="74" y="27"/>
                    </a:lnTo>
                    <a:lnTo>
                      <a:pt x="82" y="33"/>
                    </a:lnTo>
                    <a:lnTo>
                      <a:pt x="91" y="19"/>
                    </a:lnTo>
                    <a:lnTo>
                      <a:pt x="93" y="23"/>
                    </a:lnTo>
                    <a:lnTo>
                      <a:pt x="96" y="43"/>
                    </a:lnTo>
                    <a:lnTo>
                      <a:pt x="101" y="62"/>
                    </a:lnTo>
                    <a:lnTo>
                      <a:pt x="107" y="70"/>
                    </a:lnTo>
                    <a:lnTo>
                      <a:pt x="118" y="75"/>
                    </a:lnTo>
                    <a:lnTo>
                      <a:pt x="162" y="79"/>
                    </a:lnTo>
                    <a:lnTo>
                      <a:pt x="166" y="76"/>
                    </a:lnTo>
                    <a:lnTo>
                      <a:pt x="180" y="74"/>
                    </a:lnTo>
                    <a:lnTo>
                      <a:pt x="203" y="76"/>
                    </a:lnTo>
                    <a:lnTo>
                      <a:pt x="227" y="80"/>
                    </a:lnTo>
                    <a:lnTo>
                      <a:pt x="242" y="86"/>
                    </a:lnTo>
                    <a:lnTo>
                      <a:pt x="239" y="91"/>
                    </a:lnTo>
                    <a:lnTo>
                      <a:pt x="231" y="96"/>
                    </a:lnTo>
                    <a:lnTo>
                      <a:pt x="226" y="109"/>
                    </a:lnTo>
                    <a:lnTo>
                      <a:pt x="214" y="124"/>
                    </a:lnTo>
                    <a:lnTo>
                      <a:pt x="203" y="134"/>
                    </a:lnTo>
                    <a:lnTo>
                      <a:pt x="192" y="140"/>
                    </a:lnTo>
                    <a:lnTo>
                      <a:pt x="178" y="149"/>
                    </a:lnTo>
                    <a:lnTo>
                      <a:pt x="176" y="157"/>
                    </a:lnTo>
                    <a:lnTo>
                      <a:pt x="177" y="173"/>
                    </a:lnTo>
                    <a:lnTo>
                      <a:pt x="184" y="193"/>
                    </a:lnTo>
                    <a:lnTo>
                      <a:pt x="194" y="194"/>
                    </a:lnTo>
                    <a:lnTo>
                      <a:pt x="199" y="204"/>
                    </a:lnTo>
                    <a:lnTo>
                      <a:pt x="206" y="210"/>
                    </a:lnTo>
                    <a:lnTo>
                      <a:pt x="211" y="202"/>
                    </a:lnTo>
                    <a:lnTo>
                      <a:pt x="217" y="181"/>
                    </a:lnTo>
                    <a:lnTo>
                      <a:pt x="228" y="166"/>
                    </a:lnTo>
                    <a:lnTo>
                      <a:pt x="233" y="167"/>
                    </a:lnTo>
                    <a:lnTo>
                      <a:pt x="241" y="181"/>
                    </a:lnTo>
                    <a:lnTo>
                      <a:pt x="246" y="198"/>
                    </a:lnTo>
                    <a:lnTo>
                      <a:pt x="249" y="206"/>
                    </a:lnTo>
                    <a:lnTo>
                      <a:pt x="252" y="215"/>
                    </a:lnTo>
                    <a:lnTo>
                      <a:pt x="258" y="243"/>
                    </a:lnTo>
                    <a:lnTo>
                      <a:pt x="262" y="276"/>
                    </a:lnTo>
                    <a:lnTo>
                      <a:pt x="260" y="279"/>
                    </a:lnTo>
                    <a:lnTo>
                      <a:pt x="262" y="308"/>
                    </a:lnTo>
                    <a:lnTo>
                      <a:pt x="250" y="305"/>
                    </a:lnTo>
                    <a:lnTo>
                      <a:pt x="244" y="310"/>
                    </a:lnTo>
                    <a:lnTo>
                      <a:pt x="243" y="318"/>
                    </a:lnTo>
                    <a:lnTo>
                      <a:pt x="243" y="335"/>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75" name="Freeform 104"/>
              <p:cNvSpPr>
                <a:spLocks noChangeAspect="1"/>
              </p:cNvSpPr>
              <p:nvPr/>
            </p:nvSpPr>
            <p:spPr bwMode="gray">
              <a:xfrm>
                <a:off x="3390" y="2379"/>
                <a:ext cx="23" cy="43"/>
              </a:xfrm>
              <a:custGeom>
                <a:cxnLst>
                  <a:cxn ang="0">
                    <a:pos x="18" y="0"/>
                  </a:cxn>
                  <a:cxn ang="0">
                    <a:pos x="13" y="4"/>
                  </a:cxn>
                  <a:cxn ang="0">
                    <a:pos x="19" y="9"/>
                  </a:cxn>
                  <a:cxn ang="0">
                    <a:pos x="28" y="12"/>
                  </a:cxn>
                  <a:cxn ang="0">
                    <a:pos x="33" y="19"/>
                  </a:cxn>
                  <a:cxn ang="0">
                    <a:pos x="28" y="19"/>
                  </a:cxn>
                  <a:cxn ang="0">
                    <a:pos x="22" y="25"/>
                  </a:cxn>
                  <a:cxn ang="0">
                    <a:pos x="19" y="38"/>
                  </a:cxn>
                  <a:cxn ang="0">
                    <a:pos x="13" y="47"/>
                  </a:cxn>
                  <a:cxn ang="0">
                    <a:pos x="7" y="95"/>
                  </a:cxn>
                  <a:cxn ang="0">
                    <a:pos x="2" y="91"/>
                  </a:cxn>
                  <a:cxn ang="0">
                    <a:pos x="0" y="95"/>
                  </a:cxn>
                  <a:cxn ang="0">
                    <a:pos x="0" y="111"/>
                  </a:cxn>
                  <a:cxn ang="0">
                    <a:pos x="7" y="166"/>
                  </a:cxn>
                  <a:cxn ang="0">
                    <a:pos x="11" y="182"/>
                  </a:cxn>
                  <a:cxn ang="0">
                    <a:pos x="19" y="198"/>
                  </a:cxn>
                  <a:cxn ang="0">
                    <a:pos x="29" y="209"/>
                  </a:cxn>
                  <a:cxn ang="0">
                    <a:pos x="45" y="211"/>
                  </a:cxn>
                  <a:cxn ang="0">
                    <a:pos x="59" y="211"/>
                  </a:cxn>
                  <a:cxn ang="0">
                    <a:pos x="86" y="197"/>
                  </a:cxn>
                  <a:cxn ang="0">
                    <a:pos x="100" y="187"/>
                  </a:cxn>
                  <a:cxn ang="0">
                    <a:pos x="113" y="170"/>
                  </a:cxn>
                  <a:cxn ang="0">
                    <a:pos x="115" y="145"/>
                  </a:cxn>
                  <a:cxn ang="0">
                    <a:pos x="116" y="125"/>
                  </a:cxn>
                  <a:cxn ang="0">
                    <a:pos x="115" y="117"/>
                  </a:cxn>
                  <a:cxn ang="0">
                    <a:pos x="108" y="114"/>
                  </a:cxn>
                  <a:cxn ang="0">
                    <a:pos x="98" y="87"/>
                  </a:cxn>
                  <a:cxn ang="0">
                    <a:pos x="92" y="75"/>
                  </a:cxn>
                  <a:cxn ang="0">
                    <a:pos x="86" y="69"/>
                  </a:cxn>
                  <a:cxn ang="0">
                    <a:pos x="83" y="62"/>
                  </a:cxn>
                  <a:cxn ang="0">
                    <a:pos x="80" y="55"/>
                  </a:cxn>
                  <a:cxn ang="0">
                    <a:pos x="67" y="44"/>
                  </a:cxn>
                  <a:cxn ang="0">
                    <a:pos x="64" y="33"/>
                  </a:cxn>
                  <a:cxn ang="0">
                    <a:pos x="45" y="12"/>
                  </a:cxn>
                  <a:cxn ang="0">
                    <a:pos x="35" y="4"/>
                  </a:cxn>
                  <a:cxn ang="0">
                    <a:pos x="27" y="0"/>
                  </a:cxn>
                  <a:cxn ang="0">
                    <a:pos x="18" y="0"/>
                  </a:cxn>
                </a:cxnLst>
                <a:rect b="b" l="0" r="r" t="0"/>
                <a:pathLst>
                  <a:path h="211" w="115">
                    <a:moveTo>
                      <a:pt x="18" y="0"/>
                    </a:moveTo>
                    <a:lnTo>
                      <a:pt x="13" y="4"/>
                    </a:lnTo>
                    <a:lnTo>
                      <a:pt x="19" y="9"/>
                    </a:lnTo>
                    <a:lnTo>
                      <a:pt x="28" y="12"/>
                    </a:lnTo>
                    <a:lnTo>
                      <a:pt x="33" y="19"/>
                    </a:lnTo>
                    <a:lnTo>
                      <a:pt x="28" y="19"/>
                    </a:lnTo>
                    <a:lnTo>
                      <a:pt x="22" y="25"/>
                    </a:lnTo>
                    <a:lnTo>
                      <a:pt x="19" y="38"/>
                    </a:lnTo>
                    <a:lnTo>
                      <a:pt x="13" y="47"/>
                    </a:lnTo>
                    <a:lnTo>
                      <a:pt x="7" y="95"/>
                    </a:lnTo>
                    <a:lnTo>
                      <a:pt x="2" y="91"/>
                    </a:lnTo>
                    <a:lnTo>
                      <a:pt x="0" y="95"/>
                    </a:lnTo>
                    <a:lnTo>
                      <a:pt x="0" y="111"/>
                    </a:lnTo>
                    <a:lnTo>
                      <a:pt x="7" y="166"/>
                    </a:lnTo>
                    <a:lnTo>
                      <a:pt x="11" y="182"/>
                    </a:lnTo>
                    <a:lnTo>
                      <a:pt x="19" y="198"/>
                    </a:lnTo>
                    <a:lnTo>
                      <a:pt x="29" y="209"/>
                    </a:lnTo>
                    <a:lnTo>
                      <a:pt x="45" y="211"/>
                    </a:lnTo>
                    <a:lnTo>
                      <a:pt x="59" y="211"/>
                    </a:lnTo>
                    <a:lnTo>
                      <a:pt x="86" y="197"/>
                    </a:lnTo>
                    <a:lnTo>
                      <a:pt x="100" y="187"/>
                    </a:lnTo>
                    <a:lnTo>
                      <a:pt x="113" y="170"/>
                    </a:lnTo>
                    <a:lnTo>
                      <a:pt x="115" y="145"/>
                    </a:lnTo>
                    <a:lnTo>
                      <a:pt x="116" y="125"/>
                    </a:lnTo>
                    <a:lnTo>
                      <a:pt x="115" y="117"/>
                    </a:lnTo>
                    <a:lnTo>
                      <a:pt x="108" y="114"/>
                    </a:lnTo>
                    <a:lnTo>
                      <a:pt x="98" y="87"/>
                    </a:lnTo>
                    <a:lnTo>
                      <a:pt x="92" y="75"/>
                    </a:lnTo>
                    <a:lnTo>
                      <a:pt x="86" y="69"/>
                    </a:lnTo>
                    <a:lnTo>
                      <a:pt x="83" y="62"/>
                    </a:lnTo>
                    <a:lnTo>
                      <a:pt x="80" y="55"/>
                    </a:lnTo>
                    <a:lnTo>
                      <a:pt x="67" y="44"/>
                    </a:lnTo>
                    <a:lnTo>
                      <a:pt x="64" y="33"/>
                    </a:lnTo>
                    <a:lnTo>
                      <a:pt x="45" y="12"/>
                    </a:lnTo>
                    <a:lnTo>
                      <a:pt x="35" y="4"/>
                    </a:lnTo>
                    <a:lnTo>
                      <a:pt x="27" y="0"/>
                    </a:lnTo>
                    <a:lnTo>
                      <a:pt x="18"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grpSp>
        <p:sp>
          <p:nvSpPr>
            <p:cNvPr id="68" name="Freeform 105"/>
            <p:cNvSpPr>
              <a:spLocks noChangeAspect="1"/>
            </p:cNvSpPr>
            <p:nvPr/>
          </p:nvSpPr>
          <p:spPr bwMode="gray">
            <a:xfrm>
              <a:off x="6850855" y="3240434"/>
              <a:ext cx="30163" cy="63500"/>
            </a:xfrm>
            <a:custGeom>
              <a:cxnLst>
                <a:cxn ang="0">
                  <a:pos x="75" y="0"/>
                </a:cxn>
                <a:cxn ang="0">
                  <a:pos x="82" y="4"/>
                </a:cxn>
                <a:cxn ang="0">
                  <a:pos x="87" y="9"/>
                </a:cxn>
                <a:cxn ang="0">
                  <a:pos x="92" y="9"/>
                </a:cxn>
                <a:cxn ang="0">
                  <a:pos x="94" y="10"/>
                </a:cxn>
                <a:cxn ang="0">
                  <a:pos x="97" y="15"/>
                </a:cxn>
                <a:cxn ang="0">
                  <a:pos x="97" y="18"/>
                </a:cxn>
                <a:cxn ang="0">
                  <a:pos x="93" y="26"/>
                </a:cxn>
                <a:cxn ang="0">
                  <a:pos x="93" y="32"/>
                </a:cxn>
                <a:cxn ang="0">
                  <a:pos x="94" y="41"/>
                </a:cxn>
                <a:cxn ang="0">
                  <a:pos x="92" y="50"/>
                </a:cxn>
                <a:cxn ang="0">
                  <a:pos x="83" y="69"/>
                </a:cxn>
                <a:cxn ang="0">
                  <a:pos x="79" y="95"/>
                </a:cxn>
                <a:cxn ang="0">
                  <a:pos x="76" y="114"/>
                </a:cxn>
                <a:cxn ang="0">
                  <a:pos x="68" y="131"/>
                </a:cxn>
                <a:cxn ang="0">
                  <a:pos x="57" y="150"/>
                </a:cxn>
                <a:cxn ang="0">
                  <a:pos x="51" y="159"/>
                </a:cxn>
                <a:cxn ang="0">
                  <a:pos x="48" y="168"/>
                </a:cxn>
                <a:cxn ang="0">
                  <a:pos x="40" y="199"/>
                </a:cxn>
                <a:cxn ang="0">
                  <a:pos x="36" y="195"/>
                </a:cxn>
                <a:cxn ang="0">
                  <a:pos x="33" y="182"/>
                </a:cxn>
                <a:cxn ang="0">
                  <a:pos x="25" y="170"/>
                </a:cxn>
                <a:cxn ang="0">
                  <a:pos x="16" y="163"/>
                </a:cxn>
                <a:cxn ang="0">
                  <a:pos x="6" y="147"/>
                </a:cxn>
                <a:cxn ang="0">
                  <a:pos x="1" y="122"/>
                </a:cxn>
                <a:cxn ang="0">
                  <a:pos x="0" y="102"/>
                </a:cxn>
                <a:cxn ang="0">
                  <a:pos x="2" y="92"/>
                </a:cxn>
                <a:cxn ang="0">
                  <a:pos x="9" y="76"/>
                </a:cxn>
                <a:cxn ang="0">
                  <a:pos x="48" y="17"/>
                </a:cxn>
                <a:cxn ang="0">
                  <a:pos x="65" y="7"/>
                </a:cxn>
                <a:cxn ang="0">
                  <a:pos x="68" y="3"/>
                </a:cxn>
                <a:cxn ang="0">
                  <a:pos x="75" y="0"/>
                </a:cxn>
              </a:cxnLst>
              <a:rect b="b" l="0" r="r" t="0"/>
              <a:pathLst>
                <a:path h="199" w="97">
                  <a:moveTo>
                    <a:pt x="75" y="0"/>
                  </a:moveTo>
                  <a:lnTo>
                    <a:pt x="82" y="4"/>
                  </a:lnTo>
                  <a:lnTo>
                    <a:pt x="87" y="9"/>
                  </a:lnTo>
                  <a:lnTo>
                    <a:pt x="92" y="9"/>
                  </a:lnTo>
                  <a:lnTo>
                    <a:pt x="94" y="10"/>
                  </a:lnTo>
                  <a:lnTo>
                    <a:pt x="97" y="15"/>
                  </a:lnTo>
                  <a:lnTo>
                    <a:pt x="97" y="18"/>
                  </a:lnTo>
                  <a:lnTo>
                    <a:pt x="93" y="26"/>
                  </a:lnTo>
                  <a:lnTo>
                    <a:pt x="93" y="32"/>
                  </a:lnTo>
                  <a:lnTo>
                    <a:pt x="94" y="41"/>
                  </a:lnTo>
                  <a:lnTo>
                    <a:pt x="92" y="50"/>
                  </a:lnTo>
                  <a:lnTo>
                    <a:pt x="83" y="69"/>
                  </a:lnTo>
                  <a:lnTo>
                    <a:pt x="79" y="95"/>
                  </a:lnTo>
                  <a:lnTo>
                    <a:pt x="76" y="114"/>
                  </a:lnTo>
                  <a:lnTo>
                    <a:pt x="68" y="131"/>
                  </a:lnTo>
                  <a:lnTo>
                    <a:pt x="57" y="150"/>
                  </a:lnTo>
                  <a:lnTo>
                    <a:pt x="51" y="159"/>
                  </a:lnTo>
                  <a:lnTo>
                    <a:pt x="48" y="168"/>
                  </a:lnTo>
                  <a:lnTo>
                    <a:pt x="40" y="199"/>
                  </a:lnTo>
                  <a:lnTo>
                    <a:pt x="36" y="195"/>
                  </a:lnTo>
                  <a:lnTo>
                    <a:pt x="33" y="182"/>
                  </a:lnTo>
                  <a:lnTo>
                    <a:pt x="25" y="170"/>
                  </a:lnTo>
                  <a:lnTo>
                    <a:pt x="16" y="163"/>
                  </a:lnTo>
                  <a:lnTo>
                    <a:pt x="6" y="147"/>
                  </a:lnTo>
                  <a:lnTo>
                    <a:pt x="1" y="122"/>
                  </a:lnTo>
                  <a:lnTo>
                    <a:pt x="0" y="102"/>
                  </a:lnTo>
                  <a:lnTo>
                    <a:pt x="2" y="92"/>
                  </a:lnTo>
                  <a:lnTo>
                    <a:pt x="9" y="76"/>
                  </a:lnTo>
                  <a:lnTo>
                    <a:pt x="48" y="17"/>
                  </a:lnTo>
                  <a:lnTo>
                    <a:pt x="65" y="7"/>
                  </a:lnTo>
                  <a:lnTo>
                    <a:pt x="68" y="3"/>
                  </a:lnTo>
                  <a:lnTo>
                    <a:pt x="75"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grpSp>
          <p:nvGrpSpPr>
            <p:cNvPr id="69" name="Group 106"/>
            <p:cNvGrpSpPr>
              <a:grpSpLocks noChangeAspect="1"/>
            </p:cNvGrpSpPr>
            <p:nvPr/>
          </p:nvGrpSpPr>
          <p:grpSpPr>
            <a:xfrm>
              <a:off x="7017542" y="2807047"/>
              <a:ext cx="282575" cy="320675"/>
              <a:chOff x="3938" y="1929"/>
              <a:chExt cx="178" cy="202"/>
            </a:xfrm>
            <a:grpFill/>
          </p:grpSpPr>
          <p:sp>
            <p:nvSpPr>
              <p:cNvPr id="365" name="Freeform 107"/>
              <p:cNvSpPr>
                <a:spLocks noChangeAspect="1"/>
              </p:cNvSpPr>
              <p:nvPr/>
            </p:nvSpPr>
            <p:spPr bwMode="gray">
              <a:xfrm>
                <a:off x="4050" y="1929"/>
                <a:ext cx="66" cy="61"/>
              </a:xfrm>
              <a:custGeom>
                <a:cxnLst>
                  <a:cxn ang="0">
                    <a:pos x="301" y="94"/>
                  </a:cxn>
                  <a:cxn ang="0">
                    <a:pos x="299" y="113"/>
                  </a:cxn>
                  <a:cxn ang="0">
                    <a:pos x="294" y="141"/>
                  </a:cxn>
                  <a:cxn ang="0">
                    <a:pos x="304" y="164"/>
                  </a:cxn>
                  <a:cxn ang="0">
                    <a:pos x="330" y="159"/>
                  </a:cxn>
                  <a:cxn ang="0">
                    <a:pos x="308" y="177"/>
                  </a:cxn>
                  <a:cxn ang="0">
                    <a:pos x="283" y="191"/>
                  </a:cxn>
                  <a:cxn ang="0">
                    <a:pos x="271" y="195"/>
                  </a:cxn>
                  <a:cxn ang="0">
                    <a:pos x="238" y="195"/>
                  </a:cxn>
                  <a:cxn ang="0">
                    <a:pos x="208" y="223"/>
                  </a:cxn>
                  <a:cxn ang="0">
                    <a:pos x="195" y="259"/>
                  </a:cxn>
                  <a:cxn ang="0">
                    <a:pos x="162" y="248"/>
                  </a:cxn>
                  <a:cxn ang="0">
                    <a:pos x="114" y="224"/>
                  </a:cxn>
                  <a:cxn ang="0">
                    <a:pos x="84" y="227"/>
                  </a:cxn>
                  <a:cxn ang="0">
                    <a:pos x="63" y="235"/>
                  </a:cxn>
                  <a:cxn ang="0">
                    <a:pos x="36" y="226"/>
                  </a:cxn>
                  <a:cxn ang="0">
                    <a:pos x="34" y="251"/>
                  </a:cxn>
                  <a:cxn ang="0">
                    <a:pos x="74" y="277"/>
                  </a:cxn>
                  <a:cxn ang="0">
                    <a:pos x="59" y="283"/>
                  </a:cxn>
                  <a:cxn ang="0">
                    <a:pos x="40" y="289"/>
                  </a:cxn>
                  <a:cxn ang="0">
                    <a:pos x="22" y="307"/>
                  </a:cxn>
                  <a:cxn ang="0">
                    <a:pos x="11" y="295"/>
                  </a:cxn>
                  <a:cxn ang="0">
                    <a:pos x="0" y="247"/>
                  </a:cxn>
                  <a:cxn ang="0">
                    <a:pos x="11" y="214"/>
                  </a:cxn>
                  <a:cxn ang="0">
                    <a:pos x="34" y="195"/>
                  </a:cxn>
                  <a:cxn ang="0">
                    <a:pos x="31" y="176"/>
                  </a:cxn>
                  <a:cxn ang="0">
                    <a:pos x="47" y="171"/>
                  </a:cxn>
                  <a:cxn ang="0">
                    <a:pos x="81" y="175"/>
                  </a:cxn>
                  <a:cxn ang="0">
                    <a:pos x="87" y="146"/>
                  </a:cxn>
                  <a:cxn ang="0">
                    <a:pos x="94" y="127"/>
                  </a:cxn>
                  <a:cxn ang="0">
                    <a:pos x="102" y="90"/>
                  </a:cxn>
                  <a:cxn ang="0">
                    <a:pos x="99" y="25"/>
                  </a:cxn>
                  <a:cxn ang="0">
                    <a:pos x="110" y="3"/>
                  </a:cxn>
                  <a:cxn ang="0">
                    <a:pos x="122" y="8"/>
                  </a:cxn>
                  <a:cxn ang="0">
                    <a:pos x="135" y="22"/>
                  </a:cxn>
                  <a:cxn ang="0">
                    <a:pos x="179" y="75"/>
                  </a:cxn>
                  <a:cxn ang="0">
                    <a:pos x="222" y="103"/>
                  </a:cxn>
                  <a:cxn ang="0">
                    <a:pos x="250" y="116"/>
                  </a:cxn>
                  <a:cxn ang="0">
                    <a:pos x="272" y="118"/>
                  </a:cxn>
                </a:cxnLst>
                <a:rect b="b" l="0" r="r" t="0"/>
                <a:pathLst>
                  <a:path h="307" w="330">
                    <a:moveTo>
                      <a:pt x="285" y="108"/>
                    </a:moveTo>
                    <a:lnTo>
                      <a:pt x="301" y="94"/>
                    </a:lnTo>
                    <a:lnTo>
                      <a:pt x="305" y="97"/>
                    </a:lnTo>
                    <a:lnTo>
                      <a:pt x="299" y="113"/>
                    </a:lnTo>
                    <a:lnTo>
                      <a:pt x="291" y="129"/>
                    </a:lnTo>
                    <a:lnTo>
                      <a:pt x="294" y="141"/>
                    </a:lnTo>
                    <a:lnTo>
                      <a:pt x="304" y="148"/>
                    </a:lnTo>
                    <a:lnTo>
                      <a:pt x="304" y="164"/>
                    </a:lnTo>
                    <a:lnTo>
                      <a:pt x="315" y="164"/>
                    </a:lnTo>
                    <a:lnTo>
                      <a:pt x="330" y="159"/>
                    </a:lnTo>
                    <a:lnTo>
                      <a:pt x="325" y="170"/>
                    </a:lnTo>
                    <a:lnTo>
                      <a:pt x="308" y="177"/>
                    </a:lnTo>
                    <a:lnTo>
                      <a:pt x="293" y="188"/>
                    </a:lnTo>
                    <a:lnTo>
                      <a:pt x="283" y="191"/>
                    </a:lnTo>
                    <a:lnTo>
                      <a:pt x="277" y="187"/>
                    </a:lnTo>
                    <a:lnTo>
                      <a:pt x="271" y="195"/>
                    </a:lnTo>
                    <a:lnTo>
                      <a:pt x="254" y="193"/>
                    </a:lnTo>
                    <a:lnTo>
                      <a:pt x="238" y="195"/>
                    </a:lnTo>
                    <a:lnTo>
                      <a:pt x="223" y="204"/>
                    </a:lnTo>
                    <a:lnTo>
                      <a:pt x="208" y="223"/>
                    </a:lnTo>
                    <a:lnTo>
                      <a:pt x="199" y="241"/>
                    </a:lnTo>
                    <a:lnTo>
                      <a:pt x="195" y="259"/>
                    </a:lnTo>
                    <a:lnTo>
                      <a:pt x="189" y="268"/>
                    </a:lnTo>
                    <a:lnTo>
                      <a:pt x="162" y="248"/>
                    </a:lnTo>
                    <a:lnTo>
                      <a:pt x="142" y="241"/>
                    </a:lnTo>
                    <a:lnTo>
                      <a:pt x="114" y="224"/>
                    </a:lnTo>
                    <a:lnTo>
                      <a:pt x="97" y="221"/>
                    </a:lnTo>
                    <a:lnTo>
                      <a:pt x="84" y="227"/>
                    </a:lnTo>
                    <a:lnTo>
                      <a:pt x="74" y="236"/>
                    </a:lnTo>
                    <a:lnTo>
                      <a:pt x="63" y="235"/>
                    </a:lnTo>
                    <a:lnTo>
                      <a:pt x="52" y="225"/>
                    </a:lnTo>
                    <a:lnTo>
                      <a:pt x="36" y="226"/>
                    </a:lnTo>
                    <a:lnTo>
                      <a:pt x="28" y="240"/>
                    </a:lnTo>
                    <a:lnTo>
                      <a:pt x="34" y="251"/>
                    </a:lnTo>
                    <a:lnTo>
                      <a:pt x="57" y="262"/>
                    </a:lnTo>
                    <a:lnTo>
                      <a:pt x="74" y="277"/>
                    </a:lnTo>
                    <a:lnTo>
                      <a:pt x="71" y="284"/>
                    </a:lnTo>
                    <a:lnTo>
                      <a:pt x="59" y="283"/>
                    </a:lnTo>
                    <a:lnTo>
                      <a:pt x="50" y="283"/>
                    </a:lnTo>
                    <a:lnTo>
                      <a:pt x="40" y="289"/>
                    </a:lnTo>
                    <a:lnTo>
                      <a:pt x="35" y="297"/>
                    </a:lnTo>
                    <a:lnTo>
                      <a:pt x="22" y="307"/>
                    </a:lnTo>
                    <a:lnTo>
                      <a:pt x="14" y="305"/>
                    </a:lnTo>
                    <a:lnTo>
                      <a:pt x="11" y="295"/>
                    </a:lnTo>
                    <a:lnTo>
                      <a:pt x="18" y="264"/>
                    </a:lnTo>
                    <a:lnTo>
                      <a:pt x="0" y="247"/>
                    </a:lnTo>
                    <a:lnTo>
                      <a:pt x="2" y="224"/>
                    </a:lnTo>
                    <a:lnTo>
                      <a:pt x="11" y="214"/>
                    </a:lnTo>
                    <a:lnTo>
                      <a:pt x="24" y="207"/>
                    </a:lnTo>
                    <a:lnTo>
                      <a:pt x="34" y="195"/>
                    </a:lnTo>
                    <a:lnTo>
                      <a:pt x="38" y="184"/>
                    </a:lnTo>
                    <a:lnTo>
                      <a:pt x="31" y="176"/>
                    </a:lnTo>
                    <a:lnTo>
                      <a:pt x="34" y="167"/>
                    </a:lnTo>
                    <a:lnTo>
                      <a:pt x="47" y="171"/>
                    </a:lnTo>
                    <a:lnTo>
                      <a:pt x="60" y="175"/>
                    </a:lnTo>
                    <a:lnTo>
                      <a:pt x="81" y="175"/>
                    </a:lnTo>
                    <a:lnTo>
                      <a:pt x="88" y="160"/>
                    </a:lnTo>
                    <a:lnTo>
                      <a:pt x="87" y="146"/>
                    </a:lnTo>
                    <a:lnTo>
                      <a:pt x="87" y="135"/>
                    </a:lnTo>
                    <a:lnTo>
                      <a:pt x="94" y="127"/>
                    </a:lnTo>
                    <a:lnTo>
                      <a:pt x="100" y="110"/>
                    </a:lnTo>
                    <a:lnTo>
                      <a:pt x="102" y="90"/>
                    </a:lnTo>
                    <a:lnTo>
                      <a:pt x="109" y="58"/>
                    </a:lnTo>
                    <a:lnTo>
                      <a:pt x="99" y="25"/>
                    </a:lnTo>
                    <a:lnTo>
                      <a:pt x="99" y="15"/>
                    </a:lnTo>
                    <a:lnTo>
                      <a:pt x="110" y="3"/>
                    </a:lnTo>
                    <a:lnTo>
                      <a:pt x="115" y="0"/>
                    </a:lnTo>
                    <a:lnTo>
                      <a:pt x="122" y="8"/>
                    </a:lnTo>
                    <a:lnTo>
                      <a:pt x="126" y="15"/>
                    </a:lnTo>
                    <a:lnTo>
                      <a:pt x="135" y="22"/>
                    </a:lnTo>
                    <a:lnTo>
                      <a:pt x="158" y="54"/>
                    </a:lnTo>
                    <a:lnTo>
                      <a:pt x="179" y="75"/>
                    </a:lnTo>
                    <a:lnTo>
                      <a:pt x="199" y="92"/>
                    </a:lnTo>
                    <a:lnTo>
                      <a:pt x="222" y="103"/>
                    </a:lnTo>
                    <a:lnTo>
                      <a:pt x="244" y="108"/>
                    </a:lnTo>
                    <a:lnTo>
                      <a:pt x="250" y="116"/>
                    </a:lnTo>
                    <a:lnTo>
                      <a:pt x="261" y="121"/>
                    </a:lnTo>
                    <a:lnTo>
                      <a:pt x="272" y="118"/>
                    </a:lnTo>
                    <a:lnTo>
                      <a:pt x="285" y="108"/>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66" name="Freeform 108"/>
              <p:cNvSpPr>
                <a:spLocks noChangeAspect="1"/>
              </p:cNvSpPr>
              <p:nvPr/>
            </p:nvSpPr>
            <p:spPr bwMode="gray">
              <a:xfrm>
                <a:off x="3952" y="1989"/>
                <a:ext cx="123" cy="110"/>
              </a:xfrm>
              <a:custGeom>
                <a:cxnLst>
                  <a:cxn ang="0">
                    <a:pos x="578" y="13"/>
                  </a:cxn>
                  <a:cxn ang="0">
                    <a:pos x="582" y="69"/>
                  </a:cxn>
                  <a:cxn ang="0">
                    <a:pos x="607" y="118"/>
                  </a:cxn>
                  <a:cxn ang="0">
                    <a:pos x="608" y="160"/>
                  </a:cxn>
                  <a:cxn ang="0">
                    <a:pos x="593" y="180"/>
                  </a:cxn>
                  <a:cxn ang="0">
                    <a:pos x="571" y="223"/>
                  </a:cxn>
                  <a:cxn ang="0">
                    <a:pos x="554" y="268"/>
                  </a:cxn>
                  <a:cxn ang="0">
                    <a:pos x="558" y="317"/>
                  </a:cxn>
                  <a:cxn ang="0">
                    <a:pos x="535" y="365"/>
                  </a:cxn>
                  <a:cxn ang="0">
                    <a:pos x="545" y="404"/>
                  </a:cxn>
                  <a:cxn ang="0">
                    <a:pos x="521" y="439"/>
                  </a:cxn>
                  <a:cxn ang="0">
                    <a:pos x="495" y="425"/>
                  </a:cxn>
                  <a:cxn ang="0">
                    <a:pos x="491" y="408"/>
                  </a:cxn>
                  <a:cxn ang="0">
                    <a:pos x="483" y="440"/>
                  </a:cxn>
                  <a:cxn ang="0">
                    <a:pos x="456" y="443"/>
                  </a:cxn>
                  <a:cxn ang="0">
                    <a:pos x="437" y="474"/>
                  </a:cxn>
                  <a:cxn ang="0">
                    <a:pos x="427" y="446"/>
                  </a:cxn>
                  <a:cxn ang="0">
                    <a:pos x="404" y="478"/>
                  </a:cxn>
                  <a:cxn ang="0">
                    <a:pos x="356" y="476"/>
                  </a:cxn>
                  <a:cxn ang="0">
                    <a:pos x="351" y="470"/>
                  </a:cxn>
                  <a:cxn ang="0">
                    <a:pos x="333" y="470"/>
                  </a:cxn>
                  <a:cxn ang="0">
                    <a:pos x="320" y="451"/>
                  </a:cxn>
                  <a:cxn ang="0">
                    <a:pos x="328" y="504"/>
                  </a:cxn>
                  <a:cxn ang="0">
                    <a:pos x="307" y="503"/>
                  </a:cxn>
                  <a:cxn ang="0">
                    <a:pos x="295" y="517"/>
                  </a:cxn>
                  <a:cxn ang="0">
                    <a:pos x="252" y="546"/>
                  </a:cxn>
                  <a:cxn ang="0">
                    <a:pos x="233" y="517"/>
                  </a:cxn>
                  <a:cxn ang="0">
                    <a:pos x="248" y="479"/>
                  </a:cxn>
                  <a:cxn ang="0">
                    <a:pos x="228" y="476"/>
                  </a:cxn>
                  <a:cxn ang="0">
                    <a:pos x="190" y="468"/>
                  </a:cxn>
                  <a:cxn ang="0">
                    <a:pos x="156" y="483"/>
                  </a:cxn>
                  <a:cxn ang="0">
                    <a:pos x="133" y="492"/>
                  </a:cxn>
                  <a:cxn ang="0">
                    <a:pos x="92" y="503"/>
                  </a:cxn>
                  <a:cxn ang="0">
                    <a:pos x="69" y="524"/>
                  </a:cxn>
                  <a:cxn ang="0">
                    <a:pos x="43" y="515"/>
                  </a:cxn>
                  <a:cxn ang="0">
                    <a:pos x="20" y="521"/>
                  </a:cxn>
                  <a:cxn ang="0">
                    <a:pos x="0" y="503"/>
                  </a:cxn>
                  <a:cxn ang="0">
                    <a:pos x="35" y="478"/>
                  </a:cxn>
                  <a:cxn ang="0">
                    <a:pos x="74" y="446"/>
                  </a:cxn>
                  <a:cxn ang="0">
                    <a:pos x="106" y="417"/>
                  </a:cxn>
                  <a:cxn ang="0">
                    <a:pos x="155" y="416"/>
                  </a:cxn>
                  <a:cxn ang="0">
                    <a:pos x="219" y="407"/>
                  </a:cxn>
                  <a:cxn ang="0">
                    <a:pos x="237" y="412"/>
                  </a:cxn>
                  <a:cxn ang="0">
                    <a:pos x="270" y="412"/>
                  </a:cxn>
                  <a:cxn ang="0">
                    <a:pos x="300" y="357"/>
                  </a:cxn>
                  <a:cxn ang="0">
                    <a:pos x="322" y="305"/>
                  </a:cxn>
                  <a:cxn ang="0">
                    <a:pos x="351" y="284"/>
                  </a:cxn>
                  <a:cxn ang="0">
                    <a:pos x="333" y="306"/>
                  </a:cxn>
                  <a:cxn ang="0">
                    <a:pos x="336" y="333"/>
                  </a:cxn>
                  <a:cxn ang="0">
                    <a:pos x="363" y="321"/>
                  </a:cxn>
                  <a:cxn ang="0">
                    <a:pos x="410" y="295"/>
                  </a:cxn>
                  <a:cxn ang="0">
                    <a:pos x="440" y="257"/>
                  </a:cxn>
                  <a:cxn ang="0">
                    <a:pos x="467" y="235"/>
                  </a:cxn>
                  <a:cxn ang="0">
                    <a:pos x="486" y="188"/>
                  </a:cxn>
                  <a:cxn ang="0">
                    <a:pos x="499" y="154"/>
                  </a:cxn>
                  <a:cxn ang="0">
                    <a:pos x="495" y="117"/>
                  </a:cxn>
                  <a:cxn ang="0">
                    <a:pos x="499" y="92"/>
                  </a:cxn>
                  <a:cxn ang="0">
                    <a:pos x="512" y="49"/>
                  </a:cxn>
                  <a:cxn ang="0">
                    <a:pos x="524" y="20"/>
                  </a:cxn>
                  <a:cxn ang="0">
                    <a:pos x="539" y="48"/>
                  </a:cxn>
                  <a:cxn ang="0">
                    <a:pos x="560" y="41"/>
                  </a:cxn>
                  <a:cxn ang="0">
                    <a:pos x="559" y="22"/>
                  </a:cxn>
                  <a:cxn ang="0">
                    <a:pos x="547" y="3"/>
                  </a:cxn>
                </a:cxnLst>
                <a:rect b="b" l="0" r="r" t="0"/>
                <a:pathLst>
                  <a:path h="552" w="613">
                    <a:moveTo>
                      <a:pt x="560" y="6"/>
                    </a:moveTo>
                    <a:lnTo>
                      <a:pt x="576" y="6"/>
                    </a:lnTo>
                    <a:lnTo>
                      <a:pt x="578" y="13"/>
                    </a:lnTo>
                    <a:lnTo>
                      <a:pt x="576" y="37"/>
                    </a:lnTo>
                    <a:lnTo>
                      <a:pt x="577" y="53"/>
                    </a:lnTo>
                    <a:lnTo>
                      <a:pt x="582" y="69"/>
                    </a:lnTo>
                    <a:lnTo>
                      <a:pt x="592" y="83"/>
                    </a:lnTo>
                    <a:lnTo>
                      <a:pt x="598" y="96"/>
                    </a:lnTo>
                    <a:lnTo>
                      <a:pt x="607" y="118"/>
                    </a:lnTo>
                    <a:lnTo>
                      <a:pt x="613" y="143"/>
                    </a:lnTo>
                    <a:lnTo>
                      <a:pt x="612" y="153"/>
                    </a:lnTo>
                    <a:lnTo>
                      <a:pt x="608" y="160"/>
                    </a:lnTo>
                    <a:lnTo>
                      <a:pt x="607" y="171"/>
                    </a:lnTo>
                    <a:lnTo>
                      <a:pt x="599" y="180"/>
                    </a:lnTo>
                    <a:lnTo>
                      <a:pt x="593" y="180"/>
                    </a:lnTo>
                    <a:lnTo>
                      <a:pt x="585" y="208"/>
                    </a:lnTo>
                    <a:lnTo>
                      <a:pt x="583" y="224"/>
                    </a:lnTo>
                    <a:lnTo>
                      <a:pt x="571" y="223"/>
                    </a:lnTo>
                    <a:lnTo>
                      <a:pt x="556" y="232"/>
                    </a:lnTo>
                    <a:lnTo>
                      <a:pt x="551" y="251"/>
                    </a:lnTo>
                    <a:lnTo>
                      <a:pt x="554" y="268"/>
                    </a:lnTo>
                    <a:lnTo>
                      <a:pt x="556" y="284"/>
                    </a:lnTo>
                    <a:lnTo>
                      <a:pt x="556" y="305"/>
                    </a:lnTo>
                    <a:lnTo>
                      <a:pt x="558" y="317"/>
                    </a:lnTo>
                    <a:lnTo>
                      <a:pt x="548" y="327"/>
                    </a:lnTo>
                    <a:lnTo>
                      <a:pt x="539" y="347"/>
                    </a:lnTo>
                    <a:lnTo>
                      <a:pt x="535" y="365"/>
                    </a:lnTo>
                    <a:lnTo>
                      <a:pt x="535" y="386"/>
                    </a:lnTo>
                    <a:lnTo>
                      <a:pt x="543" y="397"/>
                    </a:lnTo>
                    <a:lnTo>
                      <a:pt x="545" y="404"/>
                    </a:lnTo>
                    <a:lnTo>
                      <a:pt x="537" y="409"/>
                    </a:lnTo>
                    <a:lnTo>
                      <a:pt x="527" y="425"/>
                    </a:lnTo>
                    <a:lnTo>
                      <a:pt x="521" y="439"/>
                    </a:lnTo>
                    <a:lnTo>
                      <a:pt x="494" y="459"/>
                    </a:lnTo>
                    <a:lnTo>
                      <a:pt x="491" y="449"/>
                    </a:lnTo>
                    <a:lnTo>
                      <a:pt x="495" y="425"/>
                    </a:lnTo>
                    <a:lnTo>
                      <a:pt x="502" y="417"/>
                    </a:lnTo>
                    <a:lnTo>
                      <a:pt x="505" y="408"/>
                    </a:lnTo>
                    <a:lnTo>
                      <a:pt x="491" y="408"/>
                    </a:lnTo>
                    <a:lnTo>
                      <a:pt x="489" y="419"/>
                    </a:lnTo>
                    <a:lnTo>
                      <a:pt x="484" y="429"/>
                    </a:lnTo>
                    <a:lnTo>
                      <a:pt x="483" y="440"/>
                    </a:lnTo>
                    <a:lnTo>
                      <a:pt x="475" y="434"/>
                    </a:lnTo>
                    <a:lnTo>
                      <a:pt x="462" y="433"/>
                    </a:lnTo>
                    <a:lnTo>
                      <a:pt x="456" y="443"/>
                    </a:lnTo>
                    <a:lnTo>
                      <a:pt x="451" y="468"/>
                    </a:lnTo>
                    <a:lnTo>
                      <a:pt x="445" y="476"/>
                    </a:lnTo>
                    <a:lnTo>
                      <a:pt x="437" y="474"/>
                    </a:lnTo>
                    <a:lnTo>
                      <a:pt x="435" y="459"/>
                    </a:lnTo>
                    <a:lnTo>
                      <a:pt x="436" y="447"/>
                    </a:lnTo>
                    <a:lnTo>
                      <a:pt x="427" y="446"/>
                    </a:lnTo>
                    <a:lnTo>
                      <a:pt x="419" y="455"/>
                    </a:lnTo>
                    <a:lnTo>
                      <a:pt x="410" y="466"/>
                    </a:lnTo>
                    <a:lnTo>
                      <a:pt x="404" y="478"/>
                    </a:lnTo>
                    <a:lnTo>
                      <a:pt x="402" y="479"/>
                    </a:lnTo>
                    <a:lnTo>
                      <a:pt x="384" y="476"/>
                    </a:lnTo>
                    <a:lnTo>
                      <a:pt x="356" y="476"/>
                    </a:lnTo>
                    <a:lnTo>
                      <a:pt x="341" y="479"/>
                    </a:lnTo>
                    <a:lnTo>
                      <a:pt x="345" y="474"/>
                    </a:lnTo>
                    <a:lnTo>
                      <a:pt x="351" y="470"/>
                    </a:lnTo>
                    <a:lnTo>
                      <a:pt x="339" y="467"/>
                    </a:lnTo>
                    <a:lnTo>
                      <a:pt x="336" y="463"/>
                    </a:lnTo>
                    <a:lnTo>
                      <a:pt x="333" y="470"/>
                    </a:lnTo>
                    <a:lnTo>
                      <a:pt x="327" y="462"/>
                    </a:lnTo>
                    <a:lnTo>
                      <a:pt x="325" y="449"/>
                    </a:lnTo>
                    <a:lnTo>
                      <a:pt x="320" y="451"/>
                    </a:lnTo>
                    <a:lnTo>
                      <a:pt x="309" y="476"/>
                    </a:lnTo>
                    <a:lnTo>
                      <a:pt x="328" y="488"/>
                    </a:lnTo>
                    <a:lnTo>
                      <a:pt x="328" y="504"/>
                    </a:lnTo>
                    <a:lnTo>
                      <a:pt x="320" y="498"/>
                    </a:lnTo>
                    <a:lnTo>
                      <a:pt x="314" y="501"/>
                    </a:lnTo>
                    <a:lnTo>
                      <a:pt x="307" y="503"/>
                    </a:lnTo>
                    <a:lnTo>
                      <a:pt x="300" y="508"/>
                    </a:lnTo>
                    <a:lnTo>
                      <a:pt x="296" y="514"/>
                    </a:lnTo>
                    <a:lnTo>
                      <a:pt x="295" y="517"/>
                    </a:lnTo>
                    <a:lnTo>
                      <a:pt x="279" y="546"/>
                    </a:lnTo>
                    <a:lnTo>
                      <a:pt x="268" y="552"/>
                    </a:lnTo>
                    <a:lnTo>
                      <a:pt x="252" y="546"/>
                    </a:lnTo>
                    <a:lnTo>
                      <a:pt x="247" y="536"/>
                    </a:lnTo>
                    <a:lnTo>
                      <a:pt x="236" y="529"/>
                    </a:lnTo>
                    <a:lnTo>
                      <a:pt x="233" y="517"/>
                    </a:lnTo>
                    <a:lnTo>
                      <a:pt x="233" y="499"/>
                    </a:lnTo>
                    <a:lnTo>
                      <a:pt x="238" y="494"/>
                    </a:lnTo>
                    <a:lnTo>
                      <a:pt x="248" y="479"/>
                    </a:lnTo>
                    <a:lnTo>
                      <a:pt x="249" y="474"/>
                    </a:lnTo>
                    <a:lnTo>
                      <a:pt x="247" y="472"/>
                    </a:lnTo>
                    <a:lnTo>
                      <a:pt x="228" y="476"/>
                    </a:lnTo>
                    <a:lnTo>
                      <a:pt x="216" y="471"/>
                    </a:lnTo>
                    <a:lnTo>
                      <a:pt x="203" y="468"/>
                    </a:lnTo>
                    <a:lnTo>
                      <a:pt x="190" y="468"/>
                    </a:lnTo>
                    <a:lnTo>
                      <a:pt x="179" y="478"/>
                    </a:lnTo>
                    <a:lnTo>
                      <a:pt x="163" y="488"/>
                    </a:lnTo>
                    <a:lnTo>
                      <a:pt x="156" y="483"/>
                    </a:lnTo>
                    <a:lnTo>
                      <a:pt x="147" y="487"/>
                    </a:lnTo>
                    <a:lnTo>
                      <a:pt x="142" y="487"/>
                    </a:lnTo>
                    <a:lnTo>
                      <a:pt x="133" y="492"/>
                    </a:lnTo>
                    <a:lnTo>
                      <a:pt x="126" y="492"/>
                    </a:lnTo>
                    <a:lnTo>
                      <a:pt x="119" y="495"/>
                    </a:lnTo>
                    <a:lnTo>
                      <a:pt x="92" y="503"/>
                    </a:lnTo>
                    <a:lnTo>
                      <a:pt x="85" y="497"/>
                    </a:lnTo>
                    <a:lnTo>
                      <a:pt x="78" y="498"/>
                    </a:lnTo>
                    <a:lnTo>
                      <a:pt x="69" y="524"/>
                    </a:lnTo>
                    <a:lnTo>
                      <a:pt x="64" y="525"/>
                    </a:lnTo>
                    <a:lnTo>
                      <a:pt x="51" y="520"/>
                    </a:lnTo>
                    <a:lnTo>
                      <a:pt x="43" y="515"/>
                    </a:lnTo>
                    <a:lnTo>
                      <a:pt x="32" y="519"/>
                    </a:lnTo>
                    <a:lnTo>
                      <a:pt x="24" y="519"/>
                    </a:lnTo>
                    <a:lnTo>
                      <a:pt x="20" y="521"/>
                    </a:lnTo>
                    <a:lnTo>
                      <a:pt x="10" y="517"/>
                    </a:lnTo>
                    <a:lnTo>
                      <a:pt x="0" y="516"/>
                    </a:lnTo>
                    <a:lnTo>
                      <a:pt x="0" y="503"/>
                    </a:lnTo>
                    <a:lnTo>
                      <a:pt x="1" y="495"/>
                    </a:lnTo>
                    <a:lnTo>
                      <a:pt x="26" y="488"/>
                    </a:lnTo>
                    <a:lnTo>
                      <a:pt x="35" y="478"/>
                    </a:lnTo>
                    <a:lnTo>
                      <a:pt x="45" y="471"/>
                    </a:lnTo>
                    <a:lnTo>
                      <a:pt x="63" y="461"/>
                    </a:lnTo>
                    <a:lnTo>
                      <a:pt x="74" y="446"/>
                    </a:lnTo>
                    <a:lnTo>
                      <a:pt x="87" y="438"/>
                    </a:lnTo>
                    <a:lnTo>
                      <a:pt x="94" y="424"/>
                    </a:lnTo>
                    <a:lnTo>
                      <a:pt x="106" y="417"/>
                    </a:lnTo>
                    <a:lnTo>
                      <a:pt x="118" y="413"/>
                    </a:lnTo>
                    <a:lnTo>
                      <a:pt x="136" y="418"/>
                    </a:lnTo>
                    <a:lnTo>
                      <a:pt x="155" y="416"/>
                    </a:lnTo>
                    <a:lnTo>
                      <a:pt x="169" y="417"/>
                    </a:lnTo>
                    <a:lnTo>
                      <a:pt x="209" y="408"/>
                    </a:lnTo>
                    <a:lnTo>
                      <a:pt x="219" y="407"/>
                    </a:lnTo>
                    <a:lnTo>
                      <a:pt x="228" y="403"/>
                    </a:lnTo>
                    <a:lnTo>
                      <a:pt x="238" y="403"/>
                    </a:lnTo>
                    <a:lnTo>
                      <a:pt x="237" y="412"/>
                    </a:lnTo>
                    <a:lnTo>
                      <a:pt x="260" y="418"/>
                    </a:lnTo>
                    <a:lnTo>
                      <a:pt x="265" y="417"/>
                    </a:lnTo>
                    <a:lnTo>
                      <a:pt x="270" y="412"/>
                    </a:lnTo>
                    <a:lnTo>
                      <a:pt x="282" y="403"/>
                    </a:lnTo>
                    <a:lnTo>
                      <a:pt x="284" y="371"/>
                    </a:lnTo>
                    <a:lnTo>
                      <a:pt x="300" y="357"/>
                    </a:lnTo>
                    <a:lnTo>
                      <a:pt x="312" y="339"/>
                    </a:lnTo>
                    <a:lnTo>
                      <a:pt x="320" y="320"/>
                    </a:lnTo>
                    <a:lnTo>
                      <a:pt x="322" y="305"/>
                    </a:lnTo>
                    <a:lnTo>
                      <a:pt x="324" y="294"/>
                    </a:lnTo>
                    <a:lnTo>
                      <a:pt x="343" y="283"/>
                    </a:lnTo>
                    <a:lnTo>
                      <a:pt x="351" y="284"/>
                    </a:lnTo>
                    <a:lnTo>
                      <a:pt x="350" y="294"/>
                    </a:lnTo>
                    <a:lnTo>
                      <a:pt x="341" y="298"/>
                    </a:lnTo>
                    <a:lnTo>
                      <a:pt x="333" y="306"/>
                    </a:lnTo>
                    <a:lnTo>
                      <a:pt x="332" y="309"/>
                    </a:lnTo>
                    <a:lnTo>
                      <a:pt x="336" y="321"/>
                    </a:lnTo>
                    <a:lnTo>
                      <a:pt x="336" y="333"/>
                    </a:lnTo>
                    <a:lnTo>
                      <a:pt x="341" y="333"/>
                    </a:lnTo>
                    <a:lnTo>
                      <a:pt x="354" y="332"/>
                    </a:lnTo>
                    <a:lnTo>
                      <a:pt x="363" y="321"/>
                    </a:lnTo>
                    <a:lnTo>
                      <a:pt x="377" y="314"/>
                    </a:lnTo>
                    <a:lnTo>
                      <a:pt x="393" y="309"/>
                    </a:lnTo>
                    <a:lnTo>
                      <a:pt x="410" y="295"/>
                    </a:lnTo>
                    <a:lnTo>
                      <a:pt x="422" y="284"/>
                    </a:lnTo>
                    <a:lnTo>
                      <a:pt x="430" y="269"/>
                    </a:lnTo>
                    <a:lnTo>
                      <a:pt x="440" y="257"/>
                    </a:lnTo>
                    <a:lnTo>
                      <a:pt x="453" y="247"/>
                    </a:lnTo>
                    <a:lnTo>
                      <a:pt x="459" y="247"/>
                    </a:lnTo>
                    <a:lnTo>
                      <a:pt x="467" y="235"/>
                    </a:lnTo>
                    <a:lnTo>
                      <a:pt x="468" y="225"/>
                    </a:lnTo>
                    <a:lnTo>
                      <a:pt x="470" y="215"/>
                    </a:lnTo>
                    <a:lnTo>
                      <a:pt x="486" y="188"/>
                    </a:lnTo>
                    <a:lnTo>
                      <a:pt x="490" y="176"/>
                    </a:lnTo>
                    <a:lnTo>
                      <a:pt x="492" y="165"/>
                    </a:lnTo>
                    <a:lnTo>
                      <a:pt x="499" y="154"/>
                    </a:lnTo>
                    <a:lnTo>
                      <a:pt x="502" y="139"/>
                    </a:lnTo>
                    <a:lnTo>
                      <a:pt x="502" y="123"/>
                    </a:lnTo>
                    <a:lnTo>
                      <a:pt x="495" y="117"/>
                    </a:lnTo>
                    <a:lnTo>
                      <a:pt x="484" y="112"/>
                    </a:lnTo>
                    <a:lnTo>
                      <a:pt x="489" y="107"/>
                    </a:lnTo>
                    <a:lnTo>
                      <a:pt x="499" y="92"/>
                    </a:lnTo>
                    <a:lnTo>
                      <a:pt x="497" y="62"/>
                    </a:lnTo>
                    <a:lnTo>
                      <a:pt x="502" y="53"/>
                    </a:lnTo>
                    <a:lnTo>
                      <a:pt x="512" y="49"/>
                    </a:lnTo>
                    <a:lnTo>
                      <a:pt x="513" y="32"/>
                    </a:lnTo>
                    <a:lnTo>
                      <a:pt x="517" y="24"/>
                    </a:lnTo>
                    <a:lnTo>
                      <a:pt x="524" y="20"/>
                    </a:lnTo>
                    <a:lnTo>
                      <a:pt x="531" y="29"/>
                    </a:lnTo>
                    <a:lnTo>
                      <a:pt x="535" y="42"/>
                    </a:lnTo>
                    <a:lnTo>
                      <a:pt x="539" y="48"/>
                    </a:lnTo>
                    <a:lnTo>
                      <a:pt x="547" y="38"/>
                    </a:lnTo>
                    <a:lnTo>
                      <a:pt x="553" y="42"/>
                    </a:lnTo>
                    <a:lnTo>
                      <a:pt x="560" y="41"/>
                    </a:lnTo>
                    <a:lnTo>
                      <a:pt x="566" y="27"/>
                    </a:lnTo>
                    <a:lnTo>
                      <a:pt x="567" y="15"/>
                    </a:lnTo>
                    <a:lnTo>
                      <a:pt x="559" y="22"/>
                    </a:lnTo>
                    <a:lnTo>
                      <a:pt x="547" y="26"/>
                    </a:lnTo>
                    <a:lnTo>
                      <a:pt x="543" y="14"/>
                    </a:lnTo>
                    <a:lnTo>
                      <a:pt x="547" y="3"/>
                    </a:lnTo>
                    <a:lnTo>
                      <a:pt x="551" y="0"/>
                    </a:lnTo>
                    <a:lnTo>
                      <a:pt x="560" y="6"/>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67" name="Freeform 109"/>
              <p:cNvSpPr>
                <a:spLocks noChangeAspect="1"/>
              </p:cNvSpPr>
              <p:nvPr/>
            </p:nvSpPr>
            <p:spPr bwMode="gray">
              <a:xfrm>
                <a:off x="3966" y="2088"/>
                <a:ext cx="28" cy="21"/>
              </a:xfrm>
              <a:custGeom>
                <a:cxnLst>
                  <a:cxn ang="0">
                    <a:pos x="113" y="70"/>
                  </a:cxn>
                  <a:cxn ang="0">
                    <a:pos x="102" y="63"/>
                  </a:cxn>
                  <a:cxn ang="0">
                    <a:pos x="88" y="58"/>
                  </a:cxn>
                  <a:cxn ang="0">
                    <a:pos x="74" y="62"/>
                  </a:cxn>
                  <a:cxn ang="0">
                    <a:pos x="66" y="68"/>
                  </a:cxn>
                  <a:cxn ang="0">
                    <a:pos x="59" y="80"/>
                  </a:cxn>
                  <a:cxn ang="0">
                    <a:pos x="50" y="95"/>
                  </a:cxn>
                  <a:cxn ang="0">
                    <a:pos x="48" y="106"/>
                  </a:cxn>
                  <a:cxn ang="0">
                    <a:pos x="39" y="107"/>
                  </a:cxn>
                  <a:cxn ang="0">
                    <a:pos x="30" y="100"/>
                  </a:cxn>
                  <a:cxn ang="0">
                    <a:pos x="26" y="95"/>
                  </a:cxn>
                  <a:cxn ang="0">
                    <a:pos x="19" y="82"/>
                  </a:cxn>
                  <a:cxn ang="0">
                    <a:pos x="20" y="76"/>
                  </a:cxn>
                  <a:cxn ang="0">
                    <a:pos x="16" y="69"/>
                  </a:cxn>
                  <a:cxn ang="0">
                    <a:pos x="10" y="64"/>
                  </a:cxn>
                  <a:cxn ang="0">
                    <a:pos x="0" y="64"/>
                  </a:cxn>
                  <a:cxn ang="0">
                    <a:pos x="15" y="53"/>
                  </a:cxn>
                  <a:cxn ang="0">
                    <a:pos x="37" y="23"/>
                  </a:cxn>
                  <a:cxn ang="0">
                    <a:pos x="50" y="25"/>
                  </a:cxn>
                  <a:cxn ang="0">
                    <a:pos x="57" y="28"/>
                  </a:cxn>
                  <a:cxn ang="0">
                    <a:pos x="68" y="26"/>
                  </a:cxn>
                  <a:cxn ang="0">
                    <a:pos x="78" y="21"/>
                  </a:cxn>
                  <a:cxn ang="0">
                    <a:pos x="82" y="14"/>
                  </a:cxn>
                  <a:cxn ang="0">
                    <a:pos x="95" y="1"/>
                  </a:cxn>
                  <a:cxn ang="0">
                    <a:pos x="102" y="0"/>
                  </a:cxn>
                  <a:cxn ang="0">
                    <a:pos x="112" y="3"/>
                  </a:cxn>
                  <a:cxn ang="0">
                    <a:pos x="123" y="9"/>
                  </a:cxn>
                  <a:cxn ang="0">
                    <a:pos x="132" y="10"/>
                  </a:cxn>
                  <a:cxn ang="0">
                    <a:pos x="138" y="33"/>
                  </a:cxn>
                  <a:cxn ang="0">
                    <a:pos x="140" y="36"/>
                  </a:cxn>
                  <a:cxn ang="0">
                    <a:pos x="134" y="44"/>
                  </a:cxn>
                  <a:cxn ang="0">
                    <a:pos x="128" y="47"/>
                  </a:cxn>
                  <a:cxn ang="0">
                    <a:pos x="123" y="54"/>
                  </a:cxn>
                  <a:cxn ang="0">
                    <a:pos x="118" y="63"/>
                  </a:cxn>
                  <a:cxn ang="0">
                    <a:pos x="113" y="70"/>
                  </a:cxn>
                </a:cxnLst>
                <a:rect b="b" l="0" r="r" t="0"/>
                <a:pathLst>
                  <a:path h="107" w="140">
                    <a:moveTo>
                      <a:pt x="113" y="70"/>
                    </a:moveTo>
                    <a:lnTo>
                      <a:pt x="102" y="63"/>
                    </a:lnTo>
                    <a:lnTo>
                      <a:pt x="88" y="58"/>
                    </a:lnTo>
                    <a:lnTo>
                      <a:pt x="74" y="62"/>
                    </a:lnTo>
                    <a:lnTo>
                      <a:pt x="66" y="68"/>
                    </a:lnTo>
                    <a:lnTo>
                      <a:pt x="59" y="80"/>
                    </a:lnTo>
                    <a:lnTo>
                      <a:pt x="50" y="95"/>
                    </a:lnTo>
                    <a:lnTo>
                      <a:pt x="48" y="106"/>
                    </a:lnTo>
                    <a:lnTo>
                      <a:pt x="39" y="107"/>
                    </a:lnTo>
                    <a:lnTo>
                      <a:pt x="30" y="100"/>
                    </a:lnTo>
                    <a:lnTo>
                      <a:pt x="26" y="95"/>
                    </a:lnTo>
                    <a:lnTo>
                      <a:pt x="19" y="82"/>
                    </a:lnTo>
                    <a:lnTo>
                      <a:pt x="20" y="76"/>
                    </a:lnTo>
                    <a:lnTo>
                      <a:pt x="16" y="69"/>
                    </a:lnTo>
                    <a:lnTo>
                      <a:pt x="10" y="64"/>
                    </a:lnTo>
                    <a:lnTo>
                      <a:pt x="0" y="64"/>
                    </a:lnTo>
                    <a:lnTo>
                      <a:pt x="15" y="53"/>
                    </a:lnTo>
                    <a:lnTo>
                      <a:pt x="37" y="23"/>
                    </a:lnTo>
                    <a:lnTo>
                      <a:pt x="50" y="25"/>
                    </a:lnTo>
                    <a:lnTo>
                      <a:pt x="57" y="28"/>
                    </a:lnTo>
                    <a:lnTo>
                      <a:pt x="68" y="26"/>
                    </a:lnTo>
                    <a:lnTo>
                      <a:pt x="78" y="21"/>
                    </a:lnTo>
                    <a:lnTo>
                      <a:pt x="82" y="14"/>
                    </a:lnTo>
                    <a:lnTo>
                      <a:pt x="95" y="1"/>
                    </a:lnTo>
                    <a:lnTo>
                      <a:pt x="102" y="0"/>
                    </a:lnTo>
                    <a:lnTo>
                      <a:pt x="112" y="3"/>
                    </a:lnTo>
                    <a:lnTo>
                      <a:pt x="123" y="9"/>
                    </a:lnTo>
                    <a:lnTo>
                      <a:pt x="132" y="10"/>
                    </a:lnTo>
                    <a:lnTo>
                      <a:pt x="138" y="33"/>
                    </a:lnTo>
                    <a:lnTo>
                      <a:pt x="140" y="36"/>
                    </a:lnTo>
                    <a:lnTo>
                      <a:pt x="134" y="44"/>
                    </a:lnTo>
                    <a:lnTo>
                      <a:pt x="128" y="47"/>
                    </a:lnTo>
                    <a:lnTo>
                      <a:pt x="123" y="54"/>
                    </a:lnTo>
                    <a:lnTo>
                      <a:pt x="118" y="63"/>
                    </a:lnTo>
                    <a:lnTo>
                      <a:pt x="113" y="7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68" name="Freeform 110"/>
              <p:cNvSpPr>
                <a:spLocks noChangeAspect="1"/>
              </p:cNvSpPr>
              <p:nvPr/>
            </p:nvSpPr>
            <p:spPr bwMode="gray">
              <a:xfrm>
                <a:off x="3938" y="2093"/>
                <a:ext cx="26" cy="38"/>
              </a:xfrm>
              <a:custGeom>
                <a:cxnLst>
                  <a:cxn ang="0">
                    <a:pos x="69" y="2"/>
                  </a:cxn>
                  <a:cxn ang="0">
                    <a:pos x="56" y="4"/>
                  </a:cxn>
                  <a:cxn ang="0">
                    <a:pos x="42" y="22"/>
                  </a:cxn>
                  <a:cxn ang="0">
                    <a:pos x="29" y="29"/>
                  </a:cxn>
                  <a:cxn ang="0">
                    <a:pos x="18" y="29"/>
                  </a:cxn>
                  <a:cxn ang="0">
                    <a:pos x="0" y="48"/>
                  </a:cxn>
                  <a:cxn ang="0">
                    <a:pos x="16" y="64"/>
                  </a:cxn>
                  <a:cxn ang="0">
                    <a:pos x="11" y="62"/>
                  </a:cxn>
                  <a:cxn ang="0">
                    <a:pos x="9" y="88"/>
                  </a:cxn>
                  <a:cxn ang="0">
                    <a:pos x="27" y="78"/>
                  </a:cxn>
                  <a:cxn ang="0">
                    <a:pos x="41" y="75"/>
                  </a:cxn>
                  <a:cxn ang="0">
                    <a:pos x="32" y="65"/>
                  </a:cxn>
                  <a:cxn ang="0">
                    <a:pos x="37" y="50"/>
                  </a:cxn>
                  <a:cxn ang="0">
                    <a:pos x="51" y="74"/>
                  </a:cxn>
                  <a:cxn ang="0">
                    <a:pos x="53" y="86"/>
                  </a:cxn>
                  <a:cxn ang="0">
                    <a:pos x="47" y="112"/>
                  </a:cxn>
                  <a:cxn ang="0">
                    <a:pos x="36" y="128"/>
                  </a:cxn>
                  <a:cxn ang="0">
                    <a:pos x="38" y="159"/>
                  </a:cxn>
                  <a:cxn ang="0">
                    <a:pos x="41" y="174"/>
                  </a:cxn>
                  <a:cxn ang="0">
                    <a:pos x="58" y="166"/>
                  </a:cxn>
                  <a:cxn ang="0">
                    <a:pos x="57" y="145"/>
                  </a:cxn>
                  <a:cxn ang="0">
                    <a:pos x="62" y="151"/>
                  </a:cxn>
                  <a:cxn ang="0">
                    <a:pos x="63" y="172"/>
                  </a:cxn>
                  <a:cxn ang="0">
                    <a:pos x="70" y="185"/>
                  </a:cxn>
                  <a:cxn ang="0">
                    <a:pos x="79" y="169"/>
                  </a:cxn>
                  <a:cxn ang="0">
                    <a:pos x="94" y="164"/>
                  </a:cxn>
                  <a:cxn ang="0">
                    <a:pos x="107" y="117"/>
                  </a:cxn>
                  <a:cxn ang="0">
                    <a:pos x="120" y="89"/>
                  </a:cxn>
                  <a:cxn ang="0">
                    <a:pos x="131" y="69"/>
                  </a:cxn>
                  <a:cxn ang="0">
                    <a:pos x="124" y="48"/>
                  </a:cxn>
                  <a:cxn ang="0">
                    <a:pos x="110" y="40"/>
                  </a:cxn>
                  <a:cxn ang="0">
                    <a:pos x="112" y="19"/>
                  </a:cxn>
                  <a:cxn ang="0">
                    <a:pos x="86" y="22"/>
                  </a:cxn>
                  <a:cxn ang="0">
                    <a:pos x="77" y="3"/>
                  </a:cxn>
                </a:cxnLst>
                <a:rect b="b" l="0" r="r" t="0"/>
                <a:pathLst>
                  <a:path h="187" w="131">
                    <a:moveTo>
                      <a:pt x="67" y="2"/>
                    </a:moveTo>
                    <a:lnTo>
                      <a:pt x="69" y="2"/>
                    </a:lnTo>
                    <a:lnTo>
                      <a:pt x="64" y="0"/>
                    </a:lnTo>
                    <a:lnTo>
                      <a:pt x="56" y="4"/>
                    </a:lnTo>
                    <a:lnTo>
                      <a:pt x="47" y="13"/>
                    </a:lnTo>
                    <a:lnTo>
                      <a:pt x="42" y="22"/>
                    </a:lnTo>
                    <a:lnTo>
                      <a:pt x="35" y="22"/>
                    </a:lnTo>
                    <a:lnTo>
                      <a:pt x="29" y="29"/>
                    </a:lnTo>
                    <a:lnTo>
                      <a:pt x="21" y="32"/>
                    </a:lnTo>
                    <a:lnTo>
                      <a:pt x="18" y="29"/>
                    </a:lnTo>
                    <a:lnTo>
                      <a:pt x="11" y="34"/>
                    </a:lnTo>
                    <a:lnTo>
                      <a:pt x="0" y="48"/>
                    </a:lnTo>
                    <a:lnTo>
                      <a:pt x="10" y="56"/>
                    </a:lnTo>
                    <a:lnTo>
                      <a:pt x="16" y="64"/>
                    </a:lnTo>
                    <a:lnTo>
                      <a:pt x="16" y="72"/>
                    </a:lnTo>
                    <a:lnTo>
                      <a:pt x="11" y="62"/>
                    </a:lnTo>
                    <a:lnTo>
                      <a:pt x="5" y="62"/>
                    </a:lnTo>
                    <a:lnTo>
                      <a:pt x="9" y="88"/>
                    </a:lnTo>
                    <a:lnTo>
                      <a:pt x="14" y="81"/>
                    </a:lnTo>
                    <a:lnTo>
                      <a:pt x="27" y="78"/>
                    </a:lnTo>
                    <a:lnTo>
                      <a:pt x="37" y="84"/>
                    </a:lnTo>
                    <a:lnTo>
                      <a:pt x="41" y="75"/>
                    </a:lnTo>
                    <a:lnTo>
                      <a:pt x="35" y="72"/>
                    </a:lnTo>
                    <a:lnTo>
                      <a:pt x="32" y="65"/>
                    </a:lnTo>
                    <a:lnTo>
                      <a:pt x="32" y="54"/>
                    </a:lnTo>
                    <a:lnTo>
                      <a:pt x="37" y="50"/>
                    </a:lnTo>
                    <a:lnTo>
                      <a:pt x="43" y="63"/>
                    </a:lnTo>
                    <a:lnTo>
                      <a:pt x="51" y="74"/>
                    </a:lnTo>
                    <a:lnTo>
                      <a:pt x="51" y="85"/>
                    </a:lnTo>
                    <a:lnTo>
                      <a:pt x="53" y="86"/>
                    </a:lnTo>
                    <a:lnTo>
                      <a:pt x="53" y="100"/>
                    </a:lnTo>
                    <a:lnTo>
                      <a:pt x="47" y="112"/>
                    </a:lnTo>
                    <a:lnTo>
                      <a:pt x="41" y="118"/>
                    </a:lnTo>
                    <a:lnTo>
                      <a:pt x="36" y="128"/>
                    </a:lnTo>
                    <a:lnTo>
                      <a:pt x="35" y="143"/>
                    </a:lnTo>
                    <a:lnTo>
                      <a:pt x="38" y="159"/>
                    </a:lnTo>
                    <a:lnTo>
                      <a:pt x="35" y="167"/>
                    </a:lnTo>
                    <a:lnTo>
                      <a:pt x="41" y="174"/>
                    </a:lnTo>
                    <a:lnTo>
                      <a:pt x="54" y="180"/>
                    </a:lnTo>
                    <a:lnTo>
                      <a:pt x="58" y="166"/>
                    </a:lnTo>
                    <a:lnTo>
                      <a:pt x="53" y="155"/>
                    </a:lnTo>
                    <a:lnTo>
                      <a:pt x="57" y="145"/>
                    </a:lnTo>
                    <a:lnTo>
                      <a:pt x="65" y="148"/>
                    </a:lnTo>
                    <a:lnTo>
                      <a:pt x="62" y="151"/>
                    </a:lnTo>
                    <a:lnTo>
                      <a:pt x="61" y="160"/>
                    </a:lnTo>
                    <a:lnTo>
                      <a:pt x="63" y="172"/>
                    </a:lnTo>
                    <a:lnTo>
                      <a:pt x="63" y="187"/>
                    </a:lnTo>
                    <a:lnTo>
                      <a:pt x="70" y="185"/>
                    </a:lnTo>
                    <a:lnTo>
                      <a:pt x="79" y="177"/>
                    </a:lnTo>
                    <a:lnTo>
                      <a:pt x="79" y="169"/>
                    </a:lnTo>
                    <a:lnTo>
                      <a:pt x="88" y="160"/>
                    </a:lnTo>
                    <a:lnTo>
                      <a:pt x="94" y="164"/>
                    </a:lnTo>
                    <a:lnTo>
                      <a:pt x="100" y="148"/>
                    </a:lnTo>
                    <a:lnTo>
                      <a:pt x="107" y="117"/>
                    </a:lnTo>
                    <a:lnTo>
                      <a:pt x="113" y="100"/>
                    </a:lnTo>
                    <a:lnTo>
                      <a:pt x="120" y="89"/>
                    </a:lnTo>
                    <a:lnTo>
                      <a:pt x="127" y="78"/>
                    </a:lnTo>
                    <a:lnTo>
                      <a:pt x="131" y="69"/>
                    </a:lnTo>
                    <a:lnTo>
                      <a:pt x="129" y="59"/>
                    </a:lnTo>
                    <a:lnTo>
                      <a:pt x="124" y="48"/>
                    </a:lnTo>
                    <a:lnTo>
                      <a:pt x="111" y="45"/>
                    </a:lnTo>
                    <a:lnTo>
                      <a:pt x="110" y="40"/>
                    </a:lnTo>
                    <a:lnTo>
                      <a:pt x="115" y="26"/>
                    </a:lnTo>
                    <a:lnTo>
                      <a:pt x="112" y="19"/>
                    </a:lnTo>
                    <a:lnTo>
                      <a:pt x="104" y="21"/>
                    </a:lnTo>
                    <a:lnTo>
                      <a:pt x="86" y="22"/>
                    </a:lnTo>
                    <a:lnTo>
                      <a:pt x="77" y="9"/>
                    </a:lnTo>
                    <a:lnTo>
                      <a:pt x="77" y="3"/>
                    </a:lnTo>
                    <a:lnTo>
                      <a:pt x="67" y="2"/>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grpSp>
        <p:sp>
          <p:nvSpPr>
            <p:cNvPr id="70" name="Freeform 111"/>
            <p:cNvSpPr>
              <a:spLocks noChangeAspect="1"/>
            </p:cNvSpPr>
            <p:nvPr/>
          </p:nvSpPr>
          <p:spPr bwMode="gray">
            <a:xfrm>
              <a:off x="6955630" y="2968972"/>
              <a:ext cx="60325" cy="90488"/>
            </a:xfrm>
            <a:custGeom>
              <a:cxnLst>
                <a:cxn ang="0">
                  <a:pos x="130" y="5"/>
                </a:cxn>
                <a:cxn ang="0">
                  <a:pos x="156" y="46"/>
                </a:cxn>
                <a:cxn ang="0">
                  <a:pos x="173" y="73"/>
                </a:cxn>
                <a:cxn ang="0">
                  <a:pos x="184" y="113"/>
                </a:cxn>
                <a:cxn ang="0">
                  <a:pos x="184" y="170"/>
                </a:cxn>
                <a:cxn ang="0">
                  <a:pos x="181" y="201"/>
                </a:cxn>
                <a:cxn ang="0">
                  <a:pos x="163" y="228"/>
                </a:cxn>
                <a:cxn ang="0">
                  <a:pos x="142" y="233"/>
                </a:cxn>
                <a:cxn ang="0">
                  <a:pos x="131" y="235"/>
                </a:cxn>
                <a:cxn ang="0">
                  <a:pos x="120" y="252"/>
                </a:cxn>
                <a:cxn ang="0">
                  <a:pos x="111" y="245"/>
                </a:cxn>
                <a:cxn ang="0">
                  <a:pos x="95" y="241"/>
                </a:cxn>
                <a:cxn ang="0">
                  <a:pos x="88" y="252"/>
                </a:cxn>
                <a:cxn ang="0">
                  <a:pos x="79" y="263"/>
                </a:cxn>
                <a:cxn ang="0">
                  <a:pos x="72" y="252"/>
                </a:cxn>
                <a:cxn ang="0">
                  <a:pos x="66" y="272"/>
                </a:cxn>
                <a:cxn ang="0">
                  <a:pos x="57" y="269"/>
                </a:cxn>
                <a:cxn ang="0">
                  <a:pos x="66" y="257"/>
                </a:cxn>
                <a:cxn ang="0">
                  <a:pos x="51" y="264"/>
                </a:cxn>
                <a:cxn ang="0">
                  <a:pos x="38" y="276"/>
                </a:cxn>
                <a:cxn ang="0">
                  <a:pos x="31" y="274"/>
                </a:cxn>
                <a:cxn ang="0">
                  <a:pos x="20" y="274"/>
                </a:cxn>
                <a:cxn ang="0">
                  <a:pos x="8" y="285"/>
                </a:cxn>
                <a:cxn ang="0">
                  <a:pos x="9" y="273"/>
                </a:cxn>
                <a:cxn ang="0">
                  <a:pos x="22" y="267"/>
                </a:cxn>
                <a:cxn ang="0">
                  <a:pos x="24" y="253"/>
                </a:cxn>
                <a:cxn ang="0">
                  <a:pos x="13" y="256"/>
                </a:cxn>
                <a:cxn ang="0">
                  <a:pos x="15" y="235"/>
                </a:cxn>
                <a:cxn ang="0">
                  <a:pos x="20" y="212"/>
                </a:cxn>
                <a:cxn ang="0">
                  <a:pos x="23" y="199"/>
                </a:cxn>
                <a:cxn ang="0">
                  <a:pos x="34" y="186"/>
                </a:cxn>
                <a:cxn ang="0">
                  <a:pos x="30" y="174"/>
                </a:cxn>
                <a:cxn ang="0">
                  <a:pos x="23" y="155"/>
                </a:cxn>
                <a:cxn ang="0">
                  <a:pos x="19" y="129"/>
                </a:cxn>
                <a:cxn ang="0">
                  <a:pos x="15" y="139"/>
                </a:cxn>
                <a:cxn ang="0">
                  <a:pos x="4" y="132"/>
                </a:cxn>
                <a:cxn ang="0">
                  <a:pos x="1" y="123"/>
                </a:cxn>
                <a:cxn ang="0">
                  <a:pos x="17" y="115"/>
                </a:cxn>
                <a:cxn ang="0">
                  <a:pos x="39" y="117"/>
                </a:cxn>
                <a:cxn ang="0">
                  <a:pos x="38" y="108"/>
                </a:cxn>
                <a:cxn ang="0">
                  <a:pos x="34" y="95"/>
                </a:cxn>
                <a:cxn ang="0">
                  <a:pos x="38" y="86"/>
                </a:cxn>
                <a:cxn ang="0">
                  <a:pos x="29" y="83"/>
                </a:cxn>
                <a:cxn ang="0">
                  <a:pos x="24" y="72"/>
                </a:cxn>
                <a:cxn ang="0">
                  <a:pos x="22" y="64"/>
                </a:cxn>
                <a:cxn ang="0">
                  <a:pos x="19" y="53"/>
                </a:cxn>
                <a:cxn ang="0">
                  <a:pos x="36" y="45"/>
                </a:cxn>
                <a:cxn ang="0">
                  <a:pos x="76" y="21"/>
                </a:cxn>
                <a:cxn ang="0">
                  <a:pos x="108" y="16"/>
                </a:cxn>
              </a:cxnLst>
              <a:rect b="b" l="0" r="r" t="0"/>
              <a:pathLst>
                <a:path h="285" w="190">
                  <a:moveTo>
                    <a:pt x="125" y="0"/>
                  </a:moveTo>
                  <a:lnTo>
                    <a:pt x="130" y="5"/>
                  </a:lnTo>
                  <a:lnTo>
                    <a:pt x="146" y="36"/>
                  </a:lnTo>
                  <a:lnTo>
                    <a:pt x="156" y="46"/>
                  </a:lnTo>
                  <a:lnTo>
                    <a:pt x="165" y="58"/>
                  </a:lnTo>
                  <a:lnTo>
                    <a:pt x="173" y="73"/>
                  </a:lnTo>
                  <a:lnTo>
                    <a:pt x="180" y="91"/>
                  </a:lnTo>
                  <a:lnTo>
                    <a:pt x="184" y="113"/>
                  </a:lnTo>
                  <a:lnTo>
                    <a:pt x="183" y="150"/>
                  </a:lnTo>
                  <a:lnTo>
                    <a:pt x="184" y="170"/>
                  </a:lnTo>
                  <a:lnTo>
                    <a:pt x="190" y="171"/>
                  </a:lnTo>
                  <a:lnTo>
                    <a:pt x="181" y="201"/>
                  </a:lnTo>
                  <a:lnTo>
                    <a:pt x="174" y="217"/>
                  </a:lnTo>
                  <a:lnTo>
                    <a:pt x="163" y="228"/>
                  </a:lnTo>
                  <a:lnTo>
                    <a:pt x="154" y="230"/>
                  </a:lnTo>
                  <a:lnTo>
                    <a:pt x="142" y="233"/>
                  </a:lnTo>
                  <a:lnTo>
                    <a:pt x="135" y="230"/>
                  </a:lnTo>
                  <a:lnTo>
                    <a:pt x="131" y="235"/>
                  </a:lnTo>
                  <a:lnTo>
                    <a:pt x="127" y="242"/>
                  </a:lnTo>
                  <a:lnTo>
                    <a:pt x="120" y="252"/>
                  </a:lnTo>
                  <a:lnTo>
                    <a:pt x="116" y="245"/>
                  </a:lnTo>
                  <a:lnTo>
                    <a:pt x="111" y="245"/>
                  </a:lnTo>
                  <a:lnTo>
                    <a:pt x="101" y="240"/>
                  </a:lnTo>
                  <a:lnTo>
                    <a:pt x="95" y="241"/>
                  </a:lnTo>
                  <a:lnTo>
                    <a:pt x="83" y="246"/>
                  </a:lnTo>
                  <a:lnTo>
                    <a:pt x="88" y="252"/>
                  </a:lnTo>
                  <a:lnTo>
                    <a:pt x="86" y="260"/>
                  </a:lnTo>
                  <a:lnTo>
                    <a:pt x="79" y="263"/>
                  </a:lnTo>
                  <a:lnTo>
                    <a:pt x="76" y="256"/>
                  </a:lnTo>
                  <a:lnTo>
                    <a:pt x="72" y="252"/>
                  </a:lnTo>
                  <a:lnTo>
                    <a:pt x="71" y="268"/>
                  </a:lnTo>
                  <a:lnTo>
                    <a:pt x="66" y="272"/>
                  </a:lnTo>
                  <a:lnTo>
                    <a:pt x="61" y="273"/>
                  </a:lnTo>
                  <a:lnTo>
                    <a:pt x="57" y="269"/>
                  </a:lnTo>
                  <a:lnTo>
                    <a:pt x="65" y="263"/>
                  </a:lnTo>
                  <a:lnTo>
                    <a:pt x="66" y="257"/>
                  </a:lnTo>
                  <a:lnTo>
                    <a:pt x="60" y="260"/>
                  </a:lnTo>
                  <a:lnTo>
                    <a:pt x="51" y="264"/>
                  </a:lnTo>
                  <a:lnTo>
                    <a:pt x="41" y="276"/>
                  </a:lnTo>
                  <a:lnTo>
                    <a:pt x="38" y="276"/>
                  </a:lnTo>
                  <a:lnTo>
                    <a:pt x="35" y="269"/>
                  </a:lnTo>
                  <a:lnTo>
                    <a:pt x="31" y="274"/>
                  </a:lnTo>
                  <a:lnTo>
                    <a:pt x="22" y="283"/>
                  </a:lnTo>
                  <a:lnTo>
                    <a:pt x="20" y="274"/>
                  </a:lnTo>
                  <a:lnTo>
                    <a:pt x="12" y="277"/>
                  </a:lnTo>
                  <a:lnTo>
                    <a:pt x="8" y="285"/>
                  </a:lnTo>
                  <a:lnTo>
                    <a:pt x="4" y="282"/>
                  </a:lnTo>
                  <a:lnTo>
                    <a:pt x="9" y="273"/>
                  </a:lnTo>
                  <a:lnTo>
                    <a:pt x="11" y="263"/>
                  </a:lnTo>
                  <a:lnTo>
                    <a:pt x="22" y="267"/>
                  </a:lnTo>
                  <a:lnTo>
                    <a:pt x="20" y="261"/>
                  </a:lnTo>
                  <a:lnTo>
                    <a:pt x="24" y="253"/>
                  </a:lnTo>
                  <a:lnTo>
                    <a:pt x="19" y="250"/>
                  </a:lnTo>
                  <a:lnTo>
                    <a:pt x="13" y="256"/>
                  </a:lnTo>
                  <a:lnTo>
                    <a:pt x="11" y="247"/>
                  </a:lnTo>
                  <a:lnTo>
                    <a:pt x="15" y="235"/>
                  </a:lnTo>
                  <a:lnTo>
                    <a:pt x="15" y="225"/>
                  </a:lnTo>
                  <a:lnTo>
                    <a:pt x="20" y="212"/>
                  </a:lnTo>
                  <a:lnTo>
                    <a:pt x="27" y="203"/>
                  </a:lnTo>
                  <a:lnTo>
                    <a:pt x="23" y="199"/>
                  </a:lnTo>
                  <a:lnTo>
                    <a:pt x="31" y="193"/>
                  </a:lnTo>
                  <a:lnTo>
                    <a:pt x="34" y="186"/>
                  </a:lnTo>
                  <a:lnTo>
                    <a:pt x="30" y="180"/>
                  </a:lnTo>
                  <a:lnTo>
                    <a:pt x="30" y="174"/>
                  </a:lnTo>
                  <a:lnTo>
                    <a:pt x="24" y="167"/>
                  </a:lnTo>
                  <a:lnTo>
                    <a:pt x="23" y="155"/>
                  </a:lnTo>
                  <a:lnTo>
                    <a:pt x="20" y="143"/>
                  </a:lnTo>
                  <a:lnTo>
                    <a:pt x="19" y="129"/>
                  </a:lnTo>
                  <a:lnTo>
                    <a:pt x="13" y="127"/>
                  </a:lnTo>
                  <a:lnTo>
                    <a:pt x="15" y="139"/>
                  </a:lnTo>
                  <a:lnTo>
                    <a:pt x="11" y="142"/>
                  </a:lnTo>
                  <a:lnTo>
                    <a:pt x="4" y="132"/>
                  </a:lnTo>
                  <a:lnTo>
                    <a:pt x="0" y="132"/>
                  </a:lnTo>
                  <a:lnTo>
                    <a:pt x="1" y="123"/>
                  </a:lnTo>
                  <a:lnTo>
                    <a:pt x="8" y="115"/>
                  </a:lnTo>
                  <a:lnTo>
                    <a:pt x="17" y="115"/>
                  </a:lnTo>
                  <a:lnTo>
                    <a:pt x="29" y="110"/>
                  </a:lnTo>
                  <a:lnTo>
                    <a:pt x="39" y="117"/>
                  </a:lnTo>
                  <a:lnTo>
                    <a:pt x="43" y="118"/>
                  </a:lnTo>
                  <a:lnTo>
                    <a:pt x="38" y="108"/>
                  </a:lnTo>
                  <a:lnTo>
                    <a:pt x="38" y="100"/>
                  </a:lnTo>
                  <a:lnTo>
                    <a:pt x="34" y="95"/>
                  </a:lnTo>
                  <a:lnTo>
                    <a:pt x="35" y="89"/>
                  </a:lnTo>
                  <a:lnTo>
                    <a:pt x="38" y="86"/>
                  </a:lnTo>
                  <a:lnTo>
                    <a:pt x="31" y="81"/>
                  </a:lnTo>
                  <a:lnTo>
                    <a:pt x="29" y="83"/>
                  </a:lnTo>
                  <a:lnTo>
                    <a:pt x="25" y="77"/>
                  </a:lnTo>
                  <a:lnTo>
                    <a:pt x="24" y="72"/>
                  </a:lnTo>
                  <a:lnTo>
                    <a:pt x="28" y="72"/>
                  </a:lnTo>
                  <a:lnTo>
                    <a:pt x="22" y="64"/>
                  </a:lnTo>
                  <a:lnTo>
                    <a:pt x="19" y="58"/>
                  </a:lnTo>
                  <a:lnTo>
                    <a:pt x="19" y="53"/>
                  </a:lnTo>
                  <a:lnTo>
                    <a:pt x="23" y="56"/>
                  </a:lnTo>
                  <a:lnTo>
                    <a:pt x="36" y="45"/>
                  </a:lnTo>
                  <a:lnTo>
                    <a:pt x="58" y="22"/>
                  </a:lnTo>
                  <a:lnTo>
                    <a:pt x="76" y="21"/>
                  </a:lnTo>
                  <a:lnTo>
                    <a:pt x="93" y="22"/>
                  </a:lnTo>
                  <a:lnTo>
                    <a:pt x="108" y="16"/>
                  </a:lnTo>
                  <a:lnTo>
                    <a:pt x="125"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71" name="Freeform 112"/>
            <p:cNvSpPr>
              <a:spLocks noChangeAspect="1"/>
            </p:cNvSpPr>
            <p:nvPr/>
          </p:nvSpPr>
          <p:spPr bwMode="gray">
            <a:xfrm>
              <a:off x="6288880" y="2629247"/>
              <a:ext cx="550863" cy="269875"/>
            </a:xfrm>
            <a:custGeom>
              <a:cxnLst>
                <a:cxn ang="0">
                  <a:pos x="46" y="227"/>
                </a:cxn>
                <a:cxn ang="0">
                  <a:pos x="129" y="180"/>
                </a:cxn>
                <a:cxn ang="0">
                  <a:pos x="243" y="132"/>
                </a:cxn>
                <a:cxn ang="0">
                  <a:pos x="313" y="149"/>
                </a:cxn>
                <a:cxn ang="0">
                  <a:pos x="387" y="187"/>
                </a:cxn>
                <a:cxn ang="0">
                  <a:pos x="508" y="190"/>
                </a:cxn>
                <a:cxn ang="0">
                  <a:pos x="552" y="160"/>
                </a:cxn>
                <a:cxn ang="0">
                  <a:pos x="554" y="99"/>
                </a:cxn>
                <a:cxn ang="0">
                  <a:pos x="582" y="33"/>
                </a:cxn>
                <a:cxn ang="0">
                  <a:pos x="645" y="6"/>
                </a:cxn>
                <a:cxn ang="0">
                  <a:pos x="731" y="47"/>
                </a:cxn>
                <a:cxn ang="0">
                  <a:pos x="787" y="103"/>
                </a:cxn>
                <a:cxn ang="0">
                  <a:pos x="830" y="154"/>
                </a:cxn>
                <a:cxn ang="0">
                  <a:pos x="944" y="132"/>
                </a:cxn>
                <a:cxn ang="0">
                  <a:pos x="1034" y="169"/>
                </a:cxn>
                <a:cxn ang="0">
                  <a:pos x="1104" y="201"/>
                </a:cxn>
                <a:cxn ang="0">
                  <a:pos x="1200" y="249"/>
                </a:cxn>
                <a:cxn ang="0">
                  <a:pos x="1317" y="237"/>
                </a:cxn>
                <a:cxn ang="0">
                  <a:pos x="1439" y="179"/>
                </a:cxn>
                <a:cxn ang="0">
                  <a:pos x="1528" y="199"/>
                </a:cxn>
                <a:cxn ang="0">
                  <a:pos x="1565" y="195"/>
                </a:cxn>
                <a:cxn ang="0">
                  <a:pos x="1525" y="255"/>
                </a:cxn>
                <a:cxn ang="0">
                  <a:pos x="1517" y="325"/>
                </a:cxn>
                <a:cxn ang="0">
                  <a:pos x="1570" y="391"/>
                </a:cxn>
                <a:cxn ang="0">
                  <a:pos x="1667" y="348"/>
                </a:cxn>
                <a:cxn ang="0">
                  <a:pos x="1721" y="415"/>
                </a:cxn>
                <a:cxn ang="0">
                  <a:pos x="1734" y="458"/>
                </a:cxn>
                <a:cxn ang="0">
                  <a:pos x="1663" y="461"/>
                </a:cxn>
                <a:cxn ang="0">
                  <a:pos x="1576" y="482"/>
                </a:cxn>
                <a:cxn ang="0">
                  <a:pos x="1489" y="551"/>
                </a:cxn>
                <a:cxn ang="0">
                  <a:pos x="1411" y="611"/>
                </a:cxn>
                <a:cxn ang="0">
                  <a:pos x="1344" y="588"/>
                </a:cxn>
                <a:cxn ang="0">
                  <a:pos x="1298" y="646"/>
                </a:cxn>
                <a:cxn ang="0">
                  <a:pos x="1255" y="752"/>
                </a:cxn>
                <a:cxn ang="0">
                  <a:pos x="1163" y="789"/>
                </a:cxn>
                <a:cxn ang="0">
                  <a:pos x="1088" y="788"/>
                </a:cxn>
                <a:cxn ang="0">
                  <a:pos x="1014" y="815"/>
                </a:cxn>
                <a:cxn ang="0">
                  <a:pos x="942" y="847"/>
                </a:cxn>
                <a:cxn ang="0">
                  <a:pos x="903" y="834"/>
                </a:cxn>
                <a:cxn ang="0">
                  <a:pos x="801" y="805"/>
                </a:cxn>
                <a:cxn ang="0">
                  <a:pos x="744" y="767"/>
                </a:cxn>
                <a:cxn ang="0">
                  <a:pos x="527" y="766"/>
                </a:cxn>
                <a:cxn ang="0">
                  <a:pos x="463" y="730"/>
                </a:cxn>
                <a:cxn ang="0">
                  <a:pos x="421" y="659"/>
                </a:cxn>
                <a:cxn ang="0">
                  <a:pos x="353" y="625"/>
                </a:cxn>
                <a:cxn ang="0">
                  <a:pos x="280" y="590"/>
                </a:cxn>
                <a:cxn ang="0">
                  <a:pos x="211" y="584"/>
                </a:cxn>
                <a:cxn ang="0">
                  <a:pos x="158" y="552"/>
                </a:cxn>
                <a:cxn ang="0">
                  <a:pos x="163" y="470"/>
                </a:cxn>
                <a:cxn ang="0">
                  <a:pos x="124" y="372"/>
                </a:cxn>
                <a:cxn ang="0">
                  <a:pos x="70" y="369"/>
                </a:cxn>
                <a:cxn ang="0">
                  <a:pos x="3" y="288"/>
                </a:cxn>
              </a:cxnLst>
              <a:rect b="b" l="0" r="r" t="0"/>
              <a:pathLst>
                <a:path h="847" w="1733">
                  <a:moveTo>
                    <a:pt x="0" y="273"/>
                  </a:moveTo>
                  <a:lnTo>
                    <a:pt x="12" y="251"/>
                  </a:lnTo>
                  <a:lnTo>
                    <a:pt x="28" y="234"/>
                  </a:lnTo>
                  <a:lnTo>
                    <a:pt x="46" y="227"/>
                  </a:lnTo>
                  <a:lnTo>
                    <a:pt x="65" y="221"/>
                  </a:lnTo>
                  <a:lnTo>
                    <a:pt x="84" y="208"/>
                  </a:lnTo>
                  <a:lnTo>
                    <a:pt x="104" y="192"/>
                  </a:lnTo>
                  <a:lnTo>
                    <a:pt x="129" y="180"/>
                  </a:lnTo>
                  <a:lnTo>
                    <a:pt x="154" y="158"/>
                  </a:lnTo>
                  <a:lnTo>
                    <a:pt x="195" y="146"/>
                  </a:lnTo>
                  <a:lnTo>
                    <a:pt x="220" y="135"/>
                  </a:lnTo>
                  <a:lnTo>
                    <a:pt x="243" y="132"/>
                  </a:lnTo>
                  <a:lnTo>
                    <a:pt x="265" y="136"/>
                  </a:lnTo>
                  <a:lnTo>
                    <a:pt x="281" y="142"/>
                  </a:lnTo>
                  <a:lnTo>
                    <a:pt x="294" y="153"/>
                  </a:lnTo>
                  <a:lnTo>
                    <a:pt x="313" y="149"/>
                  </a:lnTo>
                  <a:lnTo>
                    <a:pt x="334" y="148"/>
                  </a:lnTo>
                  <a:lnTo>
                    <a:pt x="351" y="151"/>
                  </a:lnTo>
                  <a:lnTo>
                    <a:pt x="382" y="180"/>
                  </a:lnTo>
                  <a:lnTo>
                    <a:pt x="387" y="187"/>
                  </a:lnTo>
                  <a:lnTo>
                    <a:pt x="404" y="190"/>
                  </a:lnTo>
                  <a:lnTo>
                    <a:pt x="451" y="183"/>
                  </a:lnTo>
                  <a:lnTo>
                    <a:pt x="464" y="189"/>
                  </a:lnTo>
                  <a:lnTo>
                    <a:pt x="508" y="190"/>
                  </a:lnTo>
                  <a:lnTo>
                    <a:pt x="546" y="185"/>
                  </a:lnTo>
                  <a:lnTo>
                    <a:pt x="556" y="180"/>
                  </a:lnTo>
                  <a:lnTo>
                    <a:pt x="556" y="172"/>
                  </a:lnTo>
                  <a:lnTo>
                    <a:pt x="552" y="160"/>
                  </a:lnTo>
                  <a:lnTo>
                    <a:pt x="555" y="146"/>
                  </a:lnTo>
                  <a:lnTo>
                    <a:pt x="565" y="130"/>
                  </a:lnTo>
                  <a:lnTo>
                    <a:pt x="565" y="114"/>
                  </a:lnTo>
                  <a:lnTo>
                    <a:pt x="554" y="99"/>
                  </a:lnTo>
                  <a:lnTo>
                    <a:pt x="550" y="81"/>
                  </a:lnTo>
                  <a:lnTo>
                    <a:pt x="552" y="63"/>
                  </a:lnTo>
                  <a:lnTo>
                    <a:pt x="568" y="49"/>
                  </a:lnTo>
                  <a:lnTo>
                    <a:pt x="582" y="33"/>
                  </a:lnTo>
                  <a:lnTo>
                    <a:pt x="600" y="18"/>
                  </a:lnTo>
                  <a:lnTo>
                    <a:pt x="611" y="1"/>
                  </a:lnTo>
                  <a:lnTo>
                    <a:pt x="625" y="0"/>
                  </a:lnTo>
                  <a:lnTo>
                    <a:pt x="645" y="6"/>
                  </a:lnTo>
                  <a:lnTo>
                    <a:pt x="659" y="17"/>
                  </a:lnTo>
                  <a:lnTo>
                    <a:pt x="696" y="27"/>
                  </a:lnTo>
                  <a:lnTo>
                    <a:pt x="707" y="41"/>
                  </a:lnTo>
                  <a:lnTo>
                    <a:pt x="731" y="47"/>
                  </a:lnTo>
                  <a:lnTo>
                    <a:pt x="755" y="50"/>
                  </a:lnTo>
                  <a:lnTo>
                    <a:pt x="772" y="57"/>
                  </a:lnTo>
                  <a:lnTo>
                    <a:pt x="782" y="73"/>
                  </a:lnTo>
                  <a:lnTo>
                    <a:pt x="787" y="103"/>
                  </a:lnTo>
                  <a:lnTo>
                    <a:pt x="787" y="124"/>
                  </a:lnTo>
                  <a:lnTo>
                    <a:pt x="792" y="124"/>
                  </a:lnTo>
                  <a:lnTo>
                    <a:pt x="807" y="138"/>
                  </a:lnTo>
                  <a:lnTo>
                    <a:pt x="830" y="154"/>
                  </a:lnTo>
                  <a:lnTo>
                    <a:pt x="864" y="165"/>
                  </a:lnTo>
                  <a:lnTo>
                    <a:pt x="892" y="159"/>
                  </a:lnTo>
                  <a:lnTo>
                    <a:pt x="919" y="144"/>
                  </a:lnTo>
                  <a:lnTo>
                    <a:pt x="944" y="132"/>
                  </a:lnTo>
                  <a:lnTo>
                    <a:pt x="975" y="140"/>
                  </a:lnTo>
                  <a:lnTo>
                    <a:pt x="1023" y="157"/>
                  </a:lnTo>
                  <a:lnTo>
                    <a:pt x="1033" y="169"/>
                  </a:lnTo>
                  <a:lnTo>
                    <a:pt x="1034" y="169"/>
                  </a:lnTo>
                  <a:lnTo>
                    <a:pt x="1040" y="174"/>
                  </a:lnTo>
                  <a:lnTo>
                    <a:pt x="1062" y="186"/>
                  </a:lnTo>
                  <a:lnTo>
                    <a:pt x="1083" y="192"/>
                  </a:lnTo>
                  <a:lnTo>
                    <a:pt x="1104" y="201"/>
                  </a:lnTo>
                  <a:lnTo>
                    <a:pt x="1118" y="221"/>
                  </a:lnTo>
                  <a:lnTo>
                    <a:pt x="1145" y="237"/>
                  </a:lnTo>
                  <a:lnTo>
                    <a:pt x="1177" y="242"/>
                  </a:lnTo>
                  <a:lnTo>
                    <a:pt x="1200" y="249"/>
                  </a:lnTo>
                  <a:lnTo>
                    <a:pt x="1218" y="250"/>
                  </a:lnTo>
                  <a:lnTo>
                    <a:pt x="1243" y="248"/>
                  </a:lnTo>
                  <a:lnTo>
                    <a:pt x="1261" y="256"/>
                  </a:lnTo>
                  <a:lnTo>
                    <a:pt x="1317" y="237"/>
                  </a:lnTo>
                  <a:lnTo>
                    <a:pt x="1351" y="229"/>
                  </a:lnTo>
                  <a:lnTo>
                    <a:pt x="1378" y="224"/>
                  </a:lnTo>
                  <a:lnTo>
                    <a:pt x="1415" y="195"/>
                  </a:lnTo>
                  <a:lnTo>
                    <a:pt x="1439" y="179"/>
                  </a:lnTo>
                  <a:lnTo>
                    <a:pt x="1464" y="170"/>
                  </a:lnTo>
                  <a:lnTo>
                    <a:pt x="1489" y="180"/>
                  </a:lnTo>
                  <a:lnTo>
                    <a:pt x="1507" y="195"/>
                  </a:lnTo>
                  <a:lnTo>
                    <a:pt x="1528" y="199"/>
                  </a:lnTo>
                  <a:lnTo>
                    <a:pt x="1545" y="195"/>
                  </a:lnTo>
                  <a:lnTo>
                    <a:pt x="1559" y="187"/>
                  </a:lnTo>
                  <a:lnTo>
                    <a:pt x="1565" y="190"/>
                  </a:lnTo>
                  <a:lnTo>
                    <a:pt x="1565" y="195"/>
                  </a:lnTo>
                  <a:lnTo>
                    <a:pt x="1556" y="203"/>
                  </a:lnTo>
                  <a:lnTo>
                    <a:pt x="1540" y="232"/>
                  </a:lnTo>
                  <a:lnTo>
                    <a:pt x="1529" y="246"/>
                  </a:lnTo>
                  <a:lnTo>
                    <a:pt x="1525" y="255"/>
                  </a:lnTo>
                  <a:lnTo>
                    <a:pt x="1525" y="271"/>
                  </a:lnTo>
                  <a:lnTo>
                    <a:pt x="1528" y="288"/>
                  </a:lnTo>
                  <a:lnTo>
                    <a:pt x="1525" y="308"/>
                  </a:lnTo>
                  <a:lnTo>
                    <a:pt x="1517" y="325"/>
                  </a:lnTo>
                  <a:lnTo>
                    <a:pt x="1517" y="347"/>
                  </a:lnTo>
                  <a:lnTo>
                    <a:pt x="1520" y="367"/>
                  </a:lnTo>
                  <a:lnTo>
                    <a:pt x="1529" y="382"/>
                  </a:lnTo>
                  <a:lnTo>
                    <a:pt x="1570" y="391"/>
                  </a:lnTo>
                  <a:lnTo>
                    <a:pt x="1595" y="389"/>
                  </a:lnTo>
                  <a:lnTo>
                    <a:pt x="1620" y="382"/>
                  </a:lnTo>
                  <a:lnTo>
                    <a:pt x="1638" y="369"/>
                  </a:lnTo>
                  <a:lnTo>
                    <a:pt x="1667" y="348"/>
                  </a:lnTo>
                  <a:lnTo>
                    <a:pt x="1673" y="362"/>
                  </a:lnTo>
                  <a:lnTo>
                    <a:pt x="1686" y="377"/>
                  </a:lnTo>
                  <a:lnTo>
                    <a:pt x="1715" y="401"/>
                  </a:lnTo>
                  <a:lnTo>
                    <a:pt x="1721" y="415"/>
                  </a:lnTo>
                  <a:lnTo>
                    <a:pt x="1719" y="428"/>
                  </a:lnTo>
                  <a:lnTo>
                    <a:pt x="1719" y="437"/>
                  </a:lnTo>
                  <a:lnTo>
                    <a:pt x="1733" y="445"/>
                  </a:lnTo>
                  <a:lnTo>
                    <a:pt x="1734" y="458"/>
                  </a:lnTo>
                  <a:lnTo>
                    <a:pt x="1724" y="464"/>
                  </a:lnTo>
                  <a:lnTo>
                    <a:pt x="1707" y="461"/>
                  </a:lnTo>
                  <a:lnTo>
                    <a:pt x="1688" y="456"/>
                  </a:lnTo>
                  <a:lnTo>
                    <a:pt x="1663" y="461"/>
                  </a:lnTo>
                  <a:lnTo>
                    <a:pt x="1638" y="465"/>
                  </a:lnTo>
                  <a:lnTo>
                    <a:pt x="1613" y="464"/>
                  </a:lnTo>
                  <a:lnTo>
                    <a:pt x="1592" y="468"/>
                  </a:lnTo>
                  <a:lnTo>
                    <a:pt x="1576" y="482"/>
                  </a:lnTo>
                  <a:lnTo>
                    <a:pt x="1525" y="538"/>
                  </a:lnTo>
                  <a:lnTo>
                    <a:pt x="1507" y="550"/>
                  </a:lnTo>
                  <a:lnTo>
                    <a:pt x="1500" y="552"/>
                  </a:lnTo>
                  <a:lnTo>
                    <a:pt x="1489" y="551"/>
                  </a:lnTo>
                  <a:lnTo>
                    <a:pt x="1477" y="551"/>
                  </a:lnTo>
                  <a:lnTo>
                    <a:pt x="1457" y="573"/>
                  </a:lnTo>
                  <a:lnTo>
                    <a:pt x="1438" y="594"/>
                  </a:lnTo>
                  <a:lnTo>
                    <a:pt x="1411" y="611"/>
                  </a:lnTo>
                  <a:lnTo>
                    <a:pt x="1393" y="611"/>
                  </a:lnTo>
                  <a:lnTo>
                    <a:pt x="1372" y="606"/>
                  </a:lnTo>
                  <a:lnTo>
                    <a:pt x="1360" y="593"/>
                  </a:lnTo>
                  <a:lnTo>
                    <a:pt x="1344" y="588"/>
                  </a:lnTo>
                  <a:lnTo>
                    <a:pt x="1323" y="594"/>
                  </a:lnTo>
                  <a:lnTo>
                    <a:pt x="1314" y="611"/>
                  </a:lnTo>
                  <a:lnTo>
                    <a:pt x="1301" y="631"/>
                  </a:lnTo>
                  <a:lnTo>
                    <a:pt x="1298" y="646"/>
                  </a:lnTo>
                  <a:lnTo>
                    <a:pt x="1320" y="675"/>
                  </a:lnTo>
                  <a:lnTo>
                    <a:pt x="1323" y="689"/>
                  </a:lnTo>
                  <a:lnTo>
                    <a:pt x="1265" y="738"/>
                  </a:lnTo>
                  <a:lnTo>
                    <a:pt x="1255" y="752"/>
                  </a:lnTo>
                  <a:lnTo>
                    <a:pt x="1235" y="767"/>
                  </a:lnTo>
                  <a:lnTo>
                    <a:pt x="1221" y="776"/>
                  </a:lnTo>
                  <a:lnTo>
                    <a:pt x="1191" y="787"/>
                  </a:lnTo>
                  <a:lnTo>
                    <a:pt x="1163" y="789"/>
                  </a:lnTo>
                  <a:lnTo>
                    <a:pt x="1158" y="792"/>
                  </a:lnTo>
                  <a:lnTo>
                    <a:pt x="1130" y="783"/>
                  </a:lnTo>
                  <a:lnTo>
                    <a:pt x="1114" y="789"/>
                  </a:lnTo>
                  <a:lnTo>
                    <a:pt x="1088" y="788"/>
                  </a:lnTo>
                  <a:lnTo>
                    <a:pt x="1070" y="795"/>
                  </a:lnTo>
                  <a:lnTo>
                    <a:pt x="1033" y="802"/>
                  </a:lnTo>
                  <a:lnTo>
                    <a:pt x="1022" y="805"/>
                  </a:lnTo>
                  <a:lnTo>
                    <a:pt x="1014" y="815"/>
                  </a:lnTo>
                  <a:lnTo>
                    <a:pt x="1003" y="819"/>
                  </a:lnTo>
                  <a:lnTo>
                    <a:pt x="990" y="821"/>
                  </a:lnTo>
                  <a:lnTo>
                    <a:pt x="960" y="832"/>
                  </a:lnTo>
                  <a:lnTo>
                    <a:pt x="942" y="847"/>
                  </a:lnTo>
                  <a:lnTo>
                    <a:pt x="932" y="848"/>
                  </a:lnTo>
                  <a:lnTo>
                    <a:pt x="920" y="845"/>
                  </a:lnTo>
                  <a:lnTo>
                    <a:pt x="909" y="836"/>
                  </a:lnTo>
                  <a:lnTo>
                    <a:pt x="903" y="834"/>
                  </a:lnTo>
                  <a:lnTo>
                    <a:pt x="874" y="832"/>
                  </a:lnTo>
                  <a:lnTo>
                    <a:pt x="852" y="825"/>
                  </a:lnTo>
                  <a:lnTo>
                    <a:pt x="834" y="815"/>
                  </a:lnTo>
                  <a:lnTo>
                    <a:pt x="801" y="805"/>
                  </a:lnTo>
                  <a:lnTo>
                    <a:pt x="778" y="795"/>
                  </a:lnTo>
                  <a:lnTo>
                    <a:pt x="763" y="782"/>
                  </a:lnTo>
                  <a:lnTo>
                    <a:pt x="754" y="771"/>
                  </a:lnTo>
                  <a:lnTo>
                    <a:pt x="744" y="767"/>
                  </a:lnTo>
                  <a:lnTo>
                    <a:pt x="710" y="756"/>
                  </a:lnTo>
                  <a:lnTo>
                    <a:pt x="693" y="754"/>
                  </a:lnTo>
                  <a:lnTo>
                    <a:pt x="675" y="756"/>
                  </a:lnTo>
                  <a:lnTo>
                    <a:pt x="527" y="766"/>
                  </a:lnTo>
                  <a:lnTo>
                    <a:pt x="506" y="766"/>
                  </a:lnTo>
                  <a:lnTo>
                    <a:pt x="492" y="760"/>
                  </a:lnTo>
                  <a:lnTo>
                    <a:pt x="476" y="746"/>
                  </a:lnTo>
                  <a:lnTo>
                    <a:pt x="463" y="730"/>
                  </a:lnTo>
                  <a:lnTo>
                    <a:pt x="451" y="716"/>
                  </a:lnTo>
                  <a:lnTo>
                    <a:pt x="439" y="696"/>
                  </a:lnTo>
                  <a:lnTo>
                    <a:pt x="432" y="676"/>
                  </a:lnTo>
                  <a:lnTo>
                    <a:pt x="421" y="659"/>
                  </a:lnTo>
                  <a:lnTo>
                    <a:pt x="410" y="644"/>
                  </a:lnTo>
                  <a:lnTo>
                    <a:pt x="398" y="643"/>
                  </a:lnTo>
                  <a:lnTo>
                    <a:pt x="385" y="633"/>
                  </a:lnTo>
                  <a:lnTo>
                    <a:pt x="353" y="625"/>
                  </a:lnTo>
                  <a:lnTo>
                    <a:pt x="337" y="616"/>
                  </a:lnTo>
                  <a:lnTo>
                    <a:pt x="322" y="606"/>
                  </a:lnTo>
                  <a:lnTo>
                    <a:pt x="292" y="596"/>
                  </a:lnTo>
                  <a:lnTo>
                    <a:pt x="280" y="590"/>
                  </a:lnTo>
                  <a:lnTo>
                    <a:pt x="267" y="590"/>
                  </a:lnTo>
                  <a:lnTo>
                    <a:pt x="254" y="595"/>
                  </a:lnTo>
                  <a:lnTo>
                    <a:pt x="245" y="595"/>
                  </a:lnTo>
                  <a:lnTo>
                    <a:pt x="211" y="584"/>
                  </a:lnTo>
                  <a:lnTo>
                    <a:pt x="180" y="581"/>
                  </a:lnTo>
                  <a:lnTo>
                    <a:pt x="164" y="574"/>
                  </a:lnTo>
                  <a:lnTo>
                    <a:pt x="157" y="567"/>
                  </a:lnTo>
                  <a:lnTo>
                    <a:pt x="158" y="552"/>
                  </a:lnTo>
                  <a:lnTo>
                    <a:pt x="166" y="536"/>
                  </a:lnTo>
                  <a:lnTo>
                    <a:pt x="167" y="517"/>
                  </a:lnTo>
                  <a:lnTo>
                    <a:pt x="163" y="498"/>
                  </a:lnTo>
                  <a:lnTo>
                    <a:pt x="163" y="470"/>
                  </a:lnTo>
                  <a:lnTo>
                    <a:pt x="151" y="427"/>
                  </a:lnTo>
                  <a:lnTo>
                    <a:pt x="141" y="410"/>
                  </a:lnTo>
                  <a:lnTo>
                    <a:pt x="134" y="388"/>
                  </a:lnTo>
                  <a:lnTo>
                    <a:pt x="124" y="372"/>
                  </a:lnTo>
                  <a:lnTo>
                    <a:pt x="108" y="369"/>
                  </a:lnTo>
                  <a:lnTo>
                    <a:pt x="93" y="361"/>
                  </a:lnTo>
                  <a:lnTo>
                    <a:pt x="77" y="358"/>
                  </a:lnTo>
                  <a:lnTo>
                    <a:pt x="70" y="369"/>
                  </a:lnTo>
                  <a:lnTo>
                    <a:pt x="55" y="358"/>
                  </a:lnTo>
                  <a:lnTo>
                    <a:pt x="44" y="337"/>
                  </a:lnTo>
                  <a:lnTo>
                    <a:pt x="14" y="314"/>
                  </a:lnTo>
                  <a:lnTo>
                    <a:pt x="3" y="288"/>
                  </a:lnTo>
                  <a:lnTo>
                    <a:pt x="0" y="277"/>
                  </a:lnTo>
                  <a:lnTo>
                    <a:pt x="0" y="273"/>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72" name="Freeform 113"/>
            <p:cNvSpPr>
              <a:spLocks noChangeAspect="1"/>
            </p:cNvSpPr>
            <p:nvPr/>
          </p:nvSpPr>
          <p:spPr bwMode="gray">
            <a:xfrm>
              <a:off x="6650830" y="3335684"/>
              <a:ext cx="41275" cy="36513"/>
            </a:xfrm>
            <a:custGeom>
              <a:cxnLst>
                <a:cxn ang="0">
                  <a:pos x="102" y="5"/>
                </a:cxn>
                <a:cxn ang="0">
                  <a:pos x="100" y="5"/>
                </a:cxn>
                <a:cxn ang="0">
                  <a:pos x="105" y="0"/>
                </a:cxn>
                <a:cxn ang="0">
                  <a:pos x="112" y="5"/>
                </a:cxn>
                <a:cxn ang="0">
                  <a:pos x="123" y="8"/>
                </a:cxn>
                <a:cxn ang="0">
                  <a:pos x="127" y="20"/>
                </a:cxn>
                <a:cxn ang="0">
                  <a:pos x="127" y="27"/>
                </a:cxn>
                <a:cxn ang="0">
                  <a:pos x="117" y="37"/>
                </a:cxn>
                <a:cxn ang="0">
                  <a:pos x="105" y="61"/>
                </a:cxn>
                <a:cxn ang="0">
                  <a:pos x="100" y="79"/>
                </a:cxn>
                <a:cxn ang="0">
                  <a:pos x="91" y="85"/>
                </a:cxn>
                <a:cxn ang="0">
                  <a:pos x="78" y="99"/>
                </a:cxn>
                <a:cxn ang="0">
                  <a:pos x="66" y="101"/>
                </a:cxn>
                <a:cxn ang="0">
                  <a:pos x="59" y="113"/>
                </a:cxn>
                <a:cxn ang="0">
                  <a:pos x="53" y="112"/>
                </a:cxn>
                <a:cxn ang="0">
                  <a:pos x="48" y="109"/>
                </a:cxn>
                <a:cxn ang="0">
                  <a:pos x="11" y="97"/>
                </a:cxn>
                <a:cxn ang="0">
                  <a:pos x="3" y="86"/>
                </a:cxn>
                <a:cxn ang="0">
                  <a:pos x="0" y="50"/>
                </a:cxn>
                <a:cxn ang="0">
                  <a:pos x="6" y="45"/>
                </a:cxn>
                <a:cxn ang="0">
                  <a:pos x="19" y="31"/>
                </a:cxn>
                <a:cxn ang="0">
                  <a:pos x="28" y="24"/>
                </a:cxn>
                <a:cxn ang="0">
                  <a:pos x="30" y="20"/>
                </a:cxn>
                <a:cxn ang="0">
                  <a:pos x="37" y="15"/>
                </a:cxn>
                <a:cxn ang="0">
                  <a:pos x="49" y="10"/>
                </a:cxn>
                <a:cxn ang="0">
                  <a:pos x="78" y="9"/>
                </a:cxn>
                <a:cxn ang="0">
                  <a:pos x="85" y="4"/>
                </a:cxn>
                <a:cxn ang="0">
                  <a:pos x="92" y="5"/>
                </a:cxn>
                <a:cxn ang="0">
                  <a:pos x="97" y="4"/>
                </a:cxn>
                <a:cxn ang="0">
                  <a:pos x="102" y="5"/>
                </a:cxn>
              </a:cxnLst>
              <a:rect b="b" l="0" r="r" t="0"/>
              <a:pathLst>
                <a:path h="113" w="127">
                  <a:moveTo>
                    <a:pt x="102" y="5"/>
                  </a:moveTo>
                  <a:lnTo>
                    <a:pt x="100" y="5"/>
                  </a:lnTo>
                  <a:lnTo>
                    <a:pt x="105" y="0"/>
                  </a:lnTo>
                  <a:lnTo>
                    <a:pt x="112" y="5"/>
                  </a:lnTo>
                  <a:lnTo>
                    <a:pt x="123" y="8"/>
                  </a:lnTo>
                  <a:lnTo>
                    <a:pt x="127" y="20"/>
                  </a:lnTo>
                  <a:lnTo>
                    <a:pt x="127" y="27"/>
                  </a:lnTo>
                  <a:lnTo>
                    <a:pt x="117" y="37"/>
                  </a:lnTo>
                  <a:lnTo>
                    <a:pt x="105" y="61"/>
                  </a:lnTo>
                  <a:lnTo>
                    <a:pt x="100" y="79"/>
                  </a:lnTo>
                  <a:lnTo>
                    <a:pt x="91" y="85"/>
                  </a:lnTo>
                  <a:lnTo>
                    <a:pt x="78" y="99"/>
                  </a:lnTo>
                  <a:lnTo>
                    <a:pt x="66" y="101"/>
                  </a:lnTo>
                  <a:lnTo>
                    <a:pt x="59" y="113"/>
                  </a:lnTo>
                  <a:lnTo>
                    <a:pt x="53" y="112"/>
                  </a:lnTo>
                  <a:lnTo>
                    <a:pt x="48" y="109"/>
                  </a:lnTo>
                  <a:lnTo>
                    <a:pt x="11" y="97"/>
                  </a:lnTo>
                  <a:lnTo>
                    <a:pt x="3" y="86"/>
                  </a:lnTo>
                  <a:lnTo>
                    <a:pt x="0" y="50"/>
                  </a:lnTo>
                  <a:lnTo>
                    <a:pt x="6" y="45"/>
                  </a:lnTo>
                  <a:lnTo>
                    <a:pt x="19" y="31"/>
                  </a:lnTo>
                  <a:lnTo>
                    <a:pt x="28" y="24"/>
                  </a:lnTo>
                  <a:lnTo>
                    <a:pt x="30" y="20"/>
                  </a:lnTo>
                  <a:lnTo>
                    <a:pt x="37" y="15"/>
                  </a:lnTo>
                  <a:lnTo>
                    <a:pt x="49" y="10"/>
                  </a:lnTo>
                  <a:lnTo>
                    <a:pt x="78" y="9"/>
                  </a:lnTo>
                  <a:lnTo>
                    <a:pt x="85" y="4"/>
                  </a:lnTo>
                  <a:lnTo>
                    <a:pt x="92" y="5"/>
                  </a:lnTo>
                  <a:lnTo>
                    <a:pt x="97" y="4"/>
                  </a:lnTo>
                  <a:lnTo>
                    <a:pt x="102" y="5"/>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73" name="Freeform 114"/>
            <p:cNvSpPr>
              <a:spLocks noChangeAspect="1"/>
            </p:cNvSpPr>
            <p:nvPr/>
          </p:nvSpPr>
          <p:spPr bwMode="gray">
            <a:xfrm>
              <a:off x="6041230" y="2592734"/>
              <a:ext cx="1066800" cy="741363"/>
            </a:xfrm>
            <a:custGeom>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b="b" l="0" r="r" t="0"/>
              <a:pathLst>
                <a:path h="2335" w="3356">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rgbClr val="157E9F">
                <a:alpha val="85000"/>
              </a:srgbClr>
            </a:solidFill>
            <a:ln cap="flat" cmpd="sng" w="6350">
              <a:solidFill>
                <a:schemeClr val="bg1"/>
              </a:solidFill>
              <a:prstDash val="solid"/>
              <a:round/>
              <a:headEnd len="med" type="none" w="med"/>
              <a:tailEnd len="med" type="none" w="med"/>
            </a:ln>
            <a:effectLst/>
          </p:spPr>
          <p:txBody>
            <a:bodyPr/>
            <a:lstStyle/>
            <a:p>
              <a:endParaRPr lang="en-US"/>
            </a:p>
          </p:txBody>
        </p:sp>
        <p:sp>
          <p:nvSpPr>
            <p:cNvPr id="74" name="Freeform 115"/>
            <p:cNvSpPr>
              <a:spLocks noChangeAspect="1"/>
            </p:cNvSpPr>
            <p:nvPr/>
          </p:nvSpPr>
          <p:spPr bwMode="gray">
            <a:xfrm>
              <a:off x="6925467" y="2867372"/>
              <a:ext cx="109538" cy="120650"/>
            </a:xfrm>
            <a:custGeom>
              <a:cxnLst>
                <a:cxn ang="0">
                  <a:pos x="220" y="310"/>
                </a:cxn>
                <a:cxn ang="0">
                  <a:pos x="185" y="277"/>
                </a:cxn>
                <a:cxn ang="0">
                  <a:pos x="169" y="266"/>
                </a:cxn>
                <a:cxn ang="0">
                  <a:pos x="174" y="262"/>
                </a:cxn>
                <a:cxn ang="0">
                  <a:pos x="174" y="236"/>
                </a:cxn>
                <a:cxn ang="0">
                  <a:pos x="186" y="226"/>
                </a:cxn>
                <a:cxn ang="0">
                  <a:pos x="199" y="212"/>
                </a:cxn>
                <a:cxn ang="0">
                  <a:pos x="235" y="200"/>
                </a:cxn>
                <a:cxn ang="0">
                  <a:pos x="257" y="181"/>
                </a:cxn>
                <a:cxn ang="0">
                  <a:pos x="289" y="155"/>
                </a:cxn>
                <a:cxn ang="0">
                  <a:pos x="297" y="121"/>
                </a:cxn>
                <a:cxn ang="0">
                  <a:pos x="295" y="101"/>
                </a:cxn>
                <a:cxn ang="0">
                  <a:pos x="308" y="80"/>
                </a:cxn>
                <a:cxn ang="0">
                  <a:pos x="342" y="46"/>
                </a:cxn>
                <a:cxn ang="0">
                  <a:pos x="347" y="41"/>
                </a:cxn>
                <a:cxn ang="0">
                  <a:pos x="343" y="27"/>
                </a:cxn>
                <a:cxn ang="0">
                  <a:pos x="327" y="11"/>
                </a:cxn>
                <a:cxn ang="0">
                  <a:pos x="305" y="9"/>
                </a:cxn>
                <a:cxn ang="0">
                  <a:pos x="288" y="44"/>
                </a:cxn>
                <a:cxn ang="0">
                  <a:pos x="233" y="74"/>
                </a:cxn>
                <a:cxn ang="0">
                  <a:pos x="208" y="83"/>
                </a:cxn>
                <a:cxn ang="0">
                  <a:pos x="172" y="118"/>
                </a:cxn>
                <a:cxn ang="0">
                  <a:pos x="139" y="103"/>
                </a:cxn>
                <a:cxn ang="0">
                  <a:pos x="102" y="142"/>
                </a:cxn>
                <a:cxn ang="0">
                  <a:pos x="45" y="178"/>
                </a:cxn>
                <a:cxn ang="0">
                  <a:pos x="2" y="220"/>
                </a:cxn>
                <a:cxn ang="0">
                  <a:pos x="13" y="235"/>
                </a:cxn>
                <a:cxn ang="0">
                  <a:pos x="30" y="239"/>
                </a:cxn>
                <a:cxn ang="0">
                  <a:pos x="57" y="245"/>
                </a:cxn>
                <a:cxn ang="0">
                  <a:pos x="59" y="258"/>
                </a:cxn>
                <a:cxn ang="0">
                  <a:pos x="50" y="301"/>
                </a:cxn>
                <a:cxn ang="0">
                  <a:pos x="59" y="307"/>
                </a:cxn>
                <a:cxn ang="0">
                  <a:pos x="43" y="320"/>
                </a:cxn>
                <a:cxn ang="0">
                  <a:pos x="32" y="339"/>
                </a:cxn>
                <a:cxn ang="0">
                  <a:pos x="40" y="353"/>
                </a:cxn>
                <a:cxn ang="0">
                  <a:pos x="48" y="355"/>
                </a:cxn>
                <a:cxn ang="0">
                  <a:pos x="40" y="361"/>
                </a:cxn>
                <a:cxn ang="0">
                  <a:pos x="47" y="366"/>
                </a:cxn>
                <a:cxn ang="0">
                  <a:pos x="53" y="377"/>
                </a:cxn>
                <a:cxn ang="0">
                  <a:pos x="64" y="372"/>
                </a:cxn>
                <a:cxn ang="0">
                  <a:pos x="74" y="360"/>
                </a:cxn>
                <a:cxn ang="0">
                  <a:pos x="78" y="356"/>
                </a:cxn>
                <a:cxn ang="0">
                  <a:pos x="91" y="368"/>
                </a:cxn>
                <a:cxn ang="0">
                  <a:pos x="102" y="369"/>
                </a:cxn>
                <a:cxn ang="0">
                  <a:pos x="121" y="374"/>
                </a:cxn>
                <a:cxn ang="0">
                  <a:pos x="156" y="340"/>
                </a:cxn>
                <a:cxn ang="0">
                  <a:pos x="191" y="340"/>
                </a:cxn>
                <a:cxn ang="0">
                  <a:pos x="223" y="318"/>
                </a:cxn>
              </a:cxnLst>
              <a:rect b="b" l="0" r="r" t="0"/>
              <a:pathLst>
                <a:path h="377" w="349">
                  <a:moveTo>
                    <a:pt x="223" y="318"/>
                  </a:moveTo>
                  <a:lnTo>
                    <a:pt x="220" y="310"/>
                  </a:lnTo>
                  <a:lnTo>
                    <a:pt x="196" y="290"/>
                  </a:lnTo>
                  <a:lnTo>
                    <a:pt x="185" y="277"/>
                  </a:lnTo>
                  <a:lnTo>
                    <a:pt x="171" y="272"/>
                  </a:lnTo>
                  <a:lnTo>
                    <a:pt x="169" y="266"/>
                  </a:lnTo>
                  <a:lnTo>
                    <a:pt x="174" y="253"/>
                  </a:lnTo>
                  <a:lnTo>
                    <a:pt x="174" y="262"/>
                  </a:lnTo>
                  <a:lnTo>
                    <a:pt x="175" y="255"/>
                  </a:lnTo>
                  <a:lnTo>
                    <a:pt x="174" y="236"/>
                  </a:lnTo>
                  <a:lnTo>
                    <a:pt x="175" y="229"/>
                  </a:lnTo>
                  <a:lnTo>
                    <a:pt x="186" y="226"/>
                  </a:lnTo>
                  <a:lnTo>
                    <a:pt x="196" y="220"/>
                  </a:lnTo>
                  <a:lnTo>
                    <a:pt x="199" y="212"/>
                  </a:lnTo>
                  <a:lnTo>
                    <a:pt x="223" y="209"/>
                  </a:lnTo>
                  <a:lnTo>
                    <a:pt x="235" y="200"/>
                  </a:lnTo>
                  <a:lnTo>
                    <a:pt x="239" y="194"/>
                  </a:lnTo>
                  <a:lnTo>
                    <a:pt x="257" y="181"/>
                  </a:lnTo>
                  <a:lnTo>
                    <a:pt x="274" y="162"/>
                  </a:lnTo>
                  <a:lnTo>
                    <a:pt x="289" y="155"/>
                  </a:lnTo>
                  <a:lnTo>
                    <a:pt x="295" y="150"/>
                  </a:lnTo>
                  <a:lnTo>
                    <a:pt x="297" y="121"/>
                  </a:lnTo>
                  <a:lnTo>
                    <a:pt x="293" y="112"/>
                  </a:lnTo>
                  <a:lnTo>
                    <a:pt x="295" y="101"/>
                  </a:lnTo>
                  <a:lnTo>
                    <a:pt x="304" y="87"/>
                  </a:lnTo>
                  <a:lnTo>
                    <a:pt x="308" y="80"/>
                  </a:lnTo>
                  <a:lnTo>
                    <a:pt x="335" y="49"/>
                  </a:lnTo>
                  <a:lnTo>
                    <a:pt x="342" y="46"/>
                  </a:lnTo>
                  <a:lnTo>
                    <a:pt x="349" y="48"/>
                  </a:lnTo>
                  <a:lnTo>
                    <a:pt x="347" y="41"/>
                  </a:lnTo>
                  <a:lnTo>
                    <a:pt x="343" y="33"/>
                  </a:lnTo>
                  <a:lnTo>
                    <a:pt x="343" y="27"/>
                  </a:lnTo>
                  <a:lnTo>
                    <a:pt x="335" y="26"/>
                  </a:lnTo>
                  <a:lnTo>
                    <a:pt x="327" y="11"/>
                  </a:lnTo>
                  <a:lnTo>
                    <a:pt x="316" y="0"/>
                  </a:lnTo>
                  <a:lnTo>
                    <a:pt x="305" y="9"/>
                  </a:lnTo>
                  <a:lnTo>
                    <a:pt x="298" y="29"/>
                  </a:lnTo>
                  <a:lnTo>
                    <a:pt x="288" y="44"/>
                  </a:lnTo>
                  <a:lnTo>
                    <a:pt x="257" y="68"/>
                  </a:lnTo>
                  <a:lnTo>
                    <a:pt x="233" y="74"/>
                  </a:lnTo>
                  <a:lnTo>
                    <a:pt x="213" y="74"/>
                  </a:lnTo>
                  <a:lnTo>
                    <a:pt x="208" y="83"/>
                  </a:lnTo>
                  <a:lnTo>
                    <a:pt x="214" y="114"/>
                  </a:lnTo>
                  <a:lnTo>
                    <a:pt x="172" y="118"/>
                  </a:lnTo>
                  <a:lnTo>
                    <a:pt x="158" y="108"/>
                  </a:lnTo>
                  <a:lnTo>
                    <a:pt x="139" y="103"/>
                  </a:lnTo>
                  <a:lnTo>
                    <a:pt x="127" y="113"/>
                  </a:lnTo>
                  <a:lnTo>
                    <a:pt x="102" y="142"/>
                  </a:lnTo>
                  <a:lnTo>
                    <a:pt x="84" y="157"/>
                  </a:lnTo>
                  <a:lnTo>
                    <a:pt x="45" y="178"/>
                  </a:lnTo>
                  <a:lnTo>
                    <a:pt x="30" y="185"/>
                  </a:lnTo>
                  <a:lnTo>
                    <a:pt x="2" y="220"/>
                  </a:lnTo>
                  <a:lnTo>
                    <a:pt x="0" y="224"/>
                  </a:lnTo>
                  <a:lnTo>
                    <a:pt x="13" y="235"/>
                  </a:lnTo>
                  <a:lnTo>
                    <a:pt x="16" y="246"/>
                  </a:lnTo>
                  <a:lnTo>
                    <a:pt x="30" y="239"/>
                  </a:lnTo>
                  <a:lnTo>
                    <a:pt x="42" y="243"/>
                  </a:lnTo>
                  <a:lnTo>
                    <a:pt x="57" y="245"/>
                  </a:lnTo>
                  <a:lnTo>
                    <a:pt x="63" y="248"/>
                  </a:lnTo>
                  <a:lnTo>
                    <a:pt x="59" y="258"/>
                  </a:lnTo>
                  <a:lnTo>
                    <a:pt x="56" y="278"/>
                  </a:lnTo>
                  <a:lnTo>
                    <a:pt x="50" y="301"/>
                  </a:lnTo>
                  <a:lnTo>
                    <a:pt x="52" y="307"/>
                  </a:lnTo>
                  <a:lnTo>
                    <a:pt x="59" y="307"/>
                  </a:lnTo>
                  <a:lnTo>
                    <a:pt x="45" y="315"/>
                  </a:lnTo>
                  <a:lnTo>
                    <a:pt x="43" y="320"/>
                  </a:lnTo>
                  <a:lnTo>
                    <a:pt x="37" y="323"/>
                  </a:lnTo>
                  <a:lnTo>
                    <a:pt x="32" y="339"/>
                  </a:lnTo>
                  <a:lnTo>
                    <a:pt x="24" y="352"/>
                  </a:lnTo>
                  <a:lnTo>
                    <a:pt x="40" y="353"/>
                  </a:lnTo>
                  <a:lnTo>
                    <a:pt x="50" y="350"/>
                  </a:lnTo>
                  <a:lnTo>
                    <a:pt x="48" y="355"/>
                  </a:lnTo>
                  <a:lnTo>
                    <a:pt x="45" y="361"/>
                  </a:lnTo>
                  <a:lnTo>
                    <a:pt x="40" y="361"/>
                  </a:lnTo>
                  <a:lnTo>
                    <a:pt x="41" y="368"/>
                  </a:lnTo>
                  <a:lnTo>
                    <a:pt x="47" y="366"/>
                  </a:lnTo>
                  <a:lnTo>
                    <a:pt x="51" y="376"/>
                  </a:lnTo>
                  <a:lnTo>
                    <a:pt x="53" y="377"/>
                  </a:lnTo>
                  <a:lnTo>
                    <a:pt x="61" y="377"/>
                  </a:lnTo>
                  <a:lnTo>
                    <a:pt x="64" y="372"/>
                  </a:lnTo>
                  <a:lnTo>
                    <a:pt x="71" y="370"/>
                  </a:lnTo>
                  <a:lnTo>
                    <a:pt x="74" y="360"/>
                  </a:lnTo>
                  <a:lnTo>
                    <a:pt x="72" y="355"/>
                  </a:lnTo>
                  <a:lnTo>
                    <a:pt x="78" y="356"/>
                  </a:lnTo>
                  <a:lnTo>
                    <a:pt x="84" y="365"/>
                  </a:lnTo>
                  <a:lnTo>
                    <a:pt x="91" y="368"/>
                  </a:lnTo>
                  <a:lnTo>
                    <a:pt x="99" y="374"/>
                  </a:lnTo>
                  <a:lnTo>
                    <a:pt x="102" y="369"/>
                  </a:lnTo>
                  <a:lnTo>
                    <a:pt x="113" y="365"/>
                  </a:lnTo>
                  <a:lnTo>
                    <a:pt x="121" y="374"/>
                  </a:lnTo>
                  <a:lnTo>
                    <a:pt x="134" y="363"/>
                  </a:lnTo>
                  <a:lnTo>
                    <a:pt x="156" y="340"/>
                  </a:lnTo>
                  <a:lnTo>
                    <a:pt x="174" y="339"/>
                  </a:lnTo>
                  <a:lnTo>
                    <a:pt x="191" y="340"/>
                  </a:lnTo>
                  <a:lnTo>
                    <a:pt x="206" y="334"/>
                  </a:lnTo>
                  <a:lnTo>
                    <a:pt x="223" y="318"/>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grpSp>
          <p:nvGrpSpPr>
            <p:cNvPr id="75" name="Group 116"/>
            <p:cNvGrpSpPr>
              <a:grpSpLocks noChangeAspect="1"/>
            </p:cNvGrpSpPr>
            <p:nvPr/>
          </p:nvGrpSpPr>
          <p:grpSpPr>
            <a:xfrm>
              <a:off x="5099842" y="1268760"/>
              <a:ext cx="2973388" cy="1638300"/>
              <a:chOff x="2730" y="960"/>
              <a:chExt cx="1873" cy="1032"/>
            </a:xfrm>
            <a:grpFill/>
          </p:grpSpPr>
          <p:grpSp>
            <p:nvGrpSpPr>
              <p:cNvPr id="348" name="Group 117"/>
              <p:cNvGrpSpPr>
                <a:grpSpLocks noChangeAspect="1"/>
              </p:cNvGrpSpPr>
              <p:nvPr/>
            </p:nvGrpSpPr>
            <p:grpSpPr>
              <a:xfrm>
                <a:off x="3044" y="960"/>
                <a:ext cx="1473" cy="481"/>
                <a:chOff x="3044" y="960"/>
                <a:chExt cx="1473" cy="481"/>
              </a:xfrm>
              <a:grpFill/>
            </p:grpSpPr>
            <p:sp>
              <p:nvSpPr>
                <p:cNvPr id="352" name="Freeform 118"/>
                <p:cNvSpPr>
                  <a:spLocks noChangeAspect="1"/>
                </p:cNvSpPr>
                <p:nvPr/>
              </p:nvSpPr>
              <p:spPr bwMode="gray">
                <a:xfrm>
                  <a:off x="3044" y="1416"/>
                  <a:ext cx="23" cy="25"/>
                </a:xfrm>
                <a:custGeom>
                  <a:cxnLst>
                    <a:cxn ang="0">
                      <a:pos x="27" y="8"/>
                    </a:cxn>
                    <a:cxn ang="0">
                      <a:pos x="29" y="5"/>
                    </a:cxn>
                    <a:cxn ang="0">
                      <a:pos x="34" y="3"/>
                    </a:cxn>
                    <a:cxn ang="0">
                      <a:pos x="38" y="7"/>
                    </a:cxn>
                    <a:cxn ang="0">
                      <a:pos x="49" y="0"/>
                    </a:cxn>
                    <a:cxn ang="0">
                      <a:pos x="54" y="0"/>
                    </a:cxn>
                    <a:cxn ang="0">
                      <a:pos x="94" y="37"/>
                    </a:cxn>
                    <a:cxn ang="0">
                      <a:pos x="100" y="51"/>
                    </a:cxn>
                    <a:cxn ang="0">
                      <a:pos x="105" y="53"/>
                    </a:cxn>
                    <a:cxn ang="0">
                      <a:pos x="105" y="34"/>
                    </a:cxn>
                    <a:cxn ang="0">
                      <a:pos x="109" y="49"/>
                    </a:cxn>
                    <a:cxn ang="0">
                      <a:pos x="116" y="65"/>
                    </a:cxn>
                    <a:cxn ang="0">
                      <a:pos x="115" y="78"/>
                    </a:cxn>
                    <a:cxn ang="0">
                      <a:pos x="109" y="64"/>
                    </a:cxn>
                    <a:cxn ang="0">
                      <a:pos x="97" y="76"/>
                    </a:cxn>
                    <a:cxn ang="0">
                      <a:pos x="77" y="105"/>
                    </a:cxn>
                    <a:cxn ang="0">
                      <a:pos x="63" y="113"/>
                    </a:cxn>
                    <a:cxn ang="0">
                      <a:pos x="55" y="113"/>
                    </a:cxn>
                    <a:cxn ang="0">
                      <a:pos x="45" y="124"/>
                    </a:cxn>
                    <a:cxn ang="0">
                      <a:pos x="35" y="125"/>
                    </a:cxn>
                    <a:cxn ang="0">
                      <a:pos x="30" y="118"/>
                    </a:cxn>
                    <a:cxn ang="0">
                      <a:pos x="28" y="126"/>
                    </a:cxn>
                    <a:cxn ang="0">
                      <a:pos x="19" y="118"/>
                    </a:cxn>
                    <a:cxn ang="0">
                      <a:pos x="12" y="105"/>
                    </a:cxn>
                    <a:cxn ang="0">
                      <a:pos x="6" y="105"/>
                    </a:cxn>
                    <a:cxn ang="0">
                      <a:pos x="4" y="118"/>
                    </a:cxn>
                    <a:cxn ang="0">
                      <a:pos x="8" y="125"/>
                    </a:cxn>
                    <a:cxn ang="0">
                      <a:pos x="2" y="115"/>
                    </a:cxn>
                    <a:cxn ang="0">
                      <a:pos x="0" y="104"/>
                    </a:cxn>
                    <a:cxn ang="0">
                      <a:pos x="2" y="91"/>
                    </a:cxn>
                    <a:cxn ang="0">
                      <a:pos x="3" y="56"/>
                    </a:cxn>
                    <a:cxn ang="0">
                      <a:pos x="7" y="41"/>
                    </a:cxn>
                    <a:cxn ang="0">
                      <a:pos x="19" y="17"/>
                    </a:cxn>
                    <a:cxn ang="0">
                      <a:pos x="27" y="8"/>
                    </a:cxn>
                  </a:cxnLst>
                  <a:rect b="b" l="0" r="r" t="0"/>
                  <a:pathLst>
                    <a:path h="125" w="115">
                      <a:moveTo>
                        <a:pt x="27" y="8"/>
                      </a:moveTo>
                      <a:lnTo>
                        <a:pt x="29" y="5"/>
                      </a:lnTo>
                      <a:lnTo>
                        <a:pt x="34" y="3"/>
                      </a:lnTo>
                      <a:lnTo>
                        <a:pt x="38" y="7"/>
                      </a:lnTo>
                      <a:lnTo>
                        <a:pt x="49" y="0"/>
                      </a:lnTo>
                      <a:lnTo>
                        <a:pt x="54" y="0"/>
                      </a:lnTo>
                      <a:lnTo>
                        <a:pt x="94" y="37"/>
                      </a:lnTo>
                      <a:lnTo>
                        <a:pt x="100" y="51"/>
                      </a:lnTo>
                      <a:lnTo>
                        <a:pt x="105" y="53"/>
                      </a:lnTo>
                      <a:lnTo>
                        <a:pt x="105" y="34"/>
                      </a:lnTo>
                      <a:lnTo>
                        <a:pt x="109" y="49"/>
                      </a:lnTo>
                      <a:lnTo>
                        <a:pt x="116" y="65"/>
                      </a:lnTo>
                      <a:lnTo>
                        <a:pt x="115" y="78"/>
                      </a:lnTo>
                      <a:lnTo>
                        <a:pt x="109" y="64"/>
                      </a:lnTo>
                      <a:lnTo>
                        <a:pt x="97" y="76"/>
                      </a:lnTo>
                      <a:lnTo>
                        <a:pt x="77" y="105"/>
                      </a:lnTo>
                      <a:lnTo>
                        <a:pt x="63" y="113"/>
                      </a:lnTo>
                      <a:lnTo>
                        <a:pt x="55" y="113"/>
                      </a:lnTo>
                      <a:lnTo>
                        <a:pt x="45" y="124"/>
                      </a:lnTo>
                      <a:lnTo>
                        <a:pt x="35" y="125"/>
                      </a:lnTo>
                      <a:lnTo>
                        <a:pt x="30" y="118"/>
                      </a:lnTo>
                      <a:lnTo>
                        <a:pt x="28" y="126"/>
                      </a:lnTo>
                      <a:lnTo>
                        <a:pt x="19" y="118"/>
                      </a:lnTo>
                      <a:lnTo>
                        <a:pt x="12" y="105"/>
                      </a:lnTo>
                      <a:lnTo>
                        <a:pt x="6" y="105"/>
                      </a:lnTo>
                      <a:lnTo>
                        <a:pt x="4" y="118"/>
                      </a:lnTo>
                      <a:lnTo>
                        <a:pt x="8" y="125"/>
                      </a:lnTo>
                      <a:lnTo>
                        <a:pt x="2" y="115"/>
                      </a:lnTo>
                      <a:lnTo>
                        <a:pt x="0" y="104"/>
                      </a:lnTo>
                      <a:lnTo>
                        <a:pt x="2" y="91"/>
                      </a:lnTo>
                      <a:lnTo>
                        <a:pt x="3" y="56"/>
                      </a:lnTo>
                      <a:lnTo>
                        <a:pt x="7" y="41"/>
                      </a:lnTo>
                      <a:lnTo>
                        <a:pt x="19" y="17"/>
                      </a:lnTo>
                      <a:lnTo>
                        <a:pt x="27" y="8"/>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53" name="Freeform 119"/>
                <p:cNvSpPr>
                  <a:spLocks noChangeAspect="1"/>
                </p:cNvSpPr>
                <p:nvPr/>
              </p:nvSpPr>
              <p:spPr bwMode="gray">
                <a:xfrm>
                  <a:off x="3605" y="995"/>
                  <a:ext cx="67" cy="84"/>
                </a:xfrm>
                <a:custGeom>
                  <a:cxnLst>
                    <a:cxn ang="0">
                      <a:pos x="42" y="277"/>
                    </a:cxn>
                    <a:cxn ang="0">
                      <a:pos x="52" y="238"/>
                    </a:cxn>
                    <a:cxn ang="0">
                      <a:pos x="66" y="185"/>
                    </a:cxn>
                    <a:cxn ang="0">
                      <a:pos x="96" y="201"/>
                    </a:cxn>
                    <a:cxn ang="0">
                      <a:pos x="80" y="149"/>
                    </a:cxn>
                    <a:cxn ang="0">
                      <a:pos x="92" y="119"/>
                    </a:cxn>
                    <a:cxn ang="0">
                      <a:pos x="93" y="115"/>
                    </a:cxn>
                    <a:cxn ang="0">
                      <a:pos x="100" y="94"/>
                    </a:cxn>
                    <a:cxn ang="0">
                      <a:pos x="105" y="88"/>
                    </a:cxn>
                    <a:cxn ang="0">
                      <a:pos x="124" y="52"/>
                    </a:cxn>
                    <a:cxn ang="0">
                      <a:pos x="124" y="29"/>
                    </a:cxn>
                    <a:cxn ang="0">
                      <a:pos x="136" y="39"/>
                    </a:cxn>
                    <a:cxn ang="0">
                      <a:pos x="155" y="62"/>
                    </a:cxn>
                    <a:cxn ang="0">
                      <a:pos x="155" y="16"/>
                    </a:cxn>
                    <a:cxn ang="0">
                      <a:pos x="194" y="12"/>
                    </a:cxn>
                    <a:cxn ang="0">
                      <a:pos x="195" y="29"/>
                    </a:cxn>
                    <a:cxn ang="0">
                      <a:pos x="208" y="30"/>
                    </a:cxn>
                    <a:cxn ang="0">
                      <a:pos x="195" y="73"/>
                    </a:cxn>
                    <a:cxn ang="0">
                      <a:pos x="194" y="108"/>
                    </a:cxn>
                    <a:cxn ang="0">
                      <a:pos x="209" y="103"/>
                    </a:cxn>
                    <a:cxn ang="0">
                      <a:pos x="219" y="66"/>
                    </a:cxn>
                    <a:cxn ang="0">
                      <a:pos x="233" y="79"/>
                    </a:cxn>
                    <a:cxn ang="0">
                      <a:pos x="238" y="99"/>
                    </a:cxn>
                    <a:cxn ang="0">
                      <a:pos x="249" y="72"/>
                    </a:cxn>
                    <a:cxn ang="0">
                      <a:pos x="262" y="95"/>
                    </a:cxn>
                    <a:cxn ang="0">
                      <a:pos x="261" y="119"/>
                    </a:cxn>
                    <a:cxn ang="0">
                      <a:pos x="273" y="131"/>
                    </a:cxn>
                    <a:cxn ang="0">
                      <a:pos x="279" y="110"/>
                    </a:cxn>
                    <a:cxn ang="0">
                      <a:pos x="292" y="163"/>
                    </a:cxn>
                    <a:cxn ang="0">
                      <a:pos x="334" y="195"/>
                    </a:cxn>
                    <a:cxn ang="0">
                      <a:pos x="337" y="234"/>
                    </a:cxn>
                    <a:cxn ang="0">
                      <a:pos x="337" y="259"/>
                    </a:cxn>
                    <a:cxn ang="0">
                      <a:pos x="318" y="312"/>
                    </a:cxn>
                    <a:cxn ang="0">
                      <a:pos x="301" y="317"/>
                    </a:cxn>
                    <a:cxn ang="0">
                      <a:pos x="242" y="344"/>
                    </a:cxn>
                    <a:cxn ang="0">
                      <a:pos x="216" y="347"/>
                    </a:cxn>
                    <a:cxn ang="0">
                      <a:pos x="200" y="346"/>
                    </a:cxn>
                    <a:cxn ang="0">
                      <a:pos x="190" y="360"/>
                    </a:cxn>
                    <a:cxn ang="0">
                      <a:pos x="149" y="352"/>
                    </a:cxn>
                    <a:cxn ang="0">
                      <a:pos x="133" y="352"/>
                    </a:cxn>
                    <a:cxn ang="0">
                      <a:pos x="92" y="368"/>
                    </a:cxn>
                    <a:cxn ang="0">
                      <a:pos x="77" y="385"/>
                    </a:cxn>
                    <a:cxn ang="0">
                      <a:pos x="41" y="409"/>
                    </a:cxn>
                    <a:cxn ang="0">
                      <a:pos x="6" y="416"/>
                    </a:cxn>
                    <a:cxn ang="0">
                      <a:pos x="12" y="398"/>
                    </a:cxn>
                    <a:cxn ang="0">
                      <a:pos x="0" y="393"/>
                    </a:cxn>
                    <a:cxn ang="0">
                      <a:pos x="9" y="355"/>
                    </a:cxn>
                    <a:cxn ang="0">
                      <a:pos x="33" y="297"/>
                    </a:cxn>
                  </a:cxnLst>
                  <a:rect b="b" l="0" r="r" t="0"/>
                  <a:pathLst>
                    <a:path h="418" w="337">
                      <a:moveTo>
                        <a:pt x="33" y="286"/>
                      </a:moveTo>
                      <a:lnTo>
                        <a:pt x="42" y="277"/>
                      </a:lnTo>
                      <a:lnTo>
                        <a:pt x="42" y="269"/>
                      </a:lnTo>
                      <a:lnTo>
                        <a:pt x="52" y="238"/>
                      </a:lnTo>
                      <a:lnTo>
                        <a:pt x="49" y="228"/>
                      </a:lnTo>
                      <a:lnTo>
                        <a:pt x="66" y="185"/>
                      </a:lnTo>
                      <a:lnTo>
                        <a:pt x="85" y="202"/>
                      </a:lnTo>
                      <a:lnTo>
                        <a:pt x="96" y="201"/>
                      </a:lnTo>
                      <a:lnTo>
                        <a:pt x="80" y="183"/>
                      </a:lnTo>
                      <a:lnTo>
                        <a:pt x="80" y="149"/>
                      </a:lnTo>
                      <a:lnTo>
                        <a:pt x="81" y="131"/>
                      </a:lnTo>
                      <a:lnTo>
                        <a:pt x="92" y="119"/>
                      </a:lnTo>
                      <a:lnTo>
                        <a:pt x="100" y="118"/>
                      </a:lnTo>
                      <a:lnTo>
                        <a:pt x="93" y="115"/>
                      </a:lnTo>
                      <a:lnTo>
                        <a:pt x="93" y="103"/>
                      </a:lnTo>
                      <a:lnTo>
                        <a:pt x="100" y="94"/>
                      </a:lnTo>
                      <a:lnTo>
                        <a:pt x="109" y="92"/>
                      </a:lnTo>
                      <a:lnTo>
                        <a:pt x="105" y="88"/>
                      </a:lnTo>
                      <a:lnTo>
                        <a:pt x="105" y="73"/>
                      </a:lnTo>
                      <a:lnTo>
                        <a:pt x="124" y="52"/>
                      </a:lnTo>
                      <a:lnTo>
                        <a:pt x="125" y="44"/>
                      </a:lnTo>
                      <a:lnTo>
                        <a:pt x="124" y="29"/>
                      </a:lnTo>
                      <a:lnTo>
                        <a:pt x="130" y="24"/>
                      </a:lnTo>
                      <a:lnTo>
                        <a:pt x="136" y="39"/>
                      </a:lnTo>
                      <a:lnTo>
                        <a:pt x="139" y="56"/>
                      </a:lnTo>
                      <a:lnTo>
                        <a:pt x="155" y="62"/>
                      </a:lnTo>
                      <a:lnTo>
                        <a:pt x="157" y="48"/>
                      </a:lnTo>
                      <a:lnTo>
                        <a:pt x="155" y="16"/>
                      </a:lnTo>
                      <a:lnTo>
                        <a:pt x="166" y="0"/>
                      </a:lnTo>
                      <a:lnTo>
                        <a:pt x="194" y="12"/>
                      </a:lnTo>
                      <a:lnTo>
                        <a:pt x="194" y="36"/>
                      </a:lnTo>
                      <a:lnTo>
                        <a:pt x="195" y="29"/>
                      </a:lnTo>
                      <a:lnTo>
                        <a:pt x="200" y="23"/>
                      </a:lnTo>
                      <a:lnTo>
                        <a:pt x="208" y="30"/>
                      </a:lnTo>
                      <a:lnTo>
                        <a:pt x="208" y="43"/>
                      </a:lnTo>
                      <a:lnTo>
                        <a:pt x="195" y="73"/>
                      </a:lnTo>
                      <a:lnTo>
                        <a:pt x="197" y="94"/>
                      </a:lnTo>
                      <a:lnTo>
                        <a:pt x="194" y="108"/>
                      </a:lnTo>
                      <a:lnTo>
                        <a:pt x="194" y="122"/>
                      </a:lnTo>
                      <a:lnTo>
                        <a:pt x="209" y="103"/>
                      </a:lnTo>
                      <a:lnTo>
                        <a:pt x="219" y="84"/>
                      </a:lnTo>
                      <a:lnTo>
                        <a:pt x="219" y="66"/>
                      </a:lnTo>
                      <a:lnTo>
                        <a:pt x="224" y="65"/>
                      </a:lnTo>
                      <a:lnTo>
                        <a:pt x="233" y="79"/>
                      </a:lnTo>
                      <a:lnTo>
                        <a:pt x="236" y="94"/>
                      </a:lnTo>
                      <a:lnTo>
                        <a:pt x="238" y="99"/>
                      </a:lnTo>
                      <a:lnTo>
                        <a:pt x="245" y="88"/>
                      </a:lnTo>
                      <a:lnTo>
                        <a:pt x="249" y="72"/>
                      </a:lnTo>
                      <a:lnTo>
                        <a:pt x="258" y="77"/>
                      </a:lnTo>
                      <a:lnTo>
                        <a:pt x="262" y="95"/>
                      </a:lnTo>
                      <a:lnTo>
                        <a:pt x="259" y="110"/>
                      </a:lnTo>
                      <a:lnTo>
                        <a:pt x="261" y="119"/>
                      </a:lnTo>
                      <a:lnTo>
                        <a:pt x="267" y="131"/>
                      </a:lnTo>
                      <a:lnTo>
                        <a:pt x="273" y="131"/>
                      </a:lnTo>
                      <a:lnTo>
                        <a:pt x="272" y="118"/>
                      </a:lnTo>
                      <a:lnTo>
                        <a:pt x="279" y="110"/>
                      </a:lnTo>
                      <a:lnTo>
                        <a:pt x="284" y="137"/>
                      </a:lnTo>
                      <a:lnTo>
                        <a:pt x="292" y="163"/>
                      </a:lnTo>
                      <a:lnTo>
                        <a:pt x="326" y="184"/>
                      </a:lnTo>
                      <a:lnTo>
                        <a:pt x="334" y="195"/>
                      </a:lnTo>
                      <a:lnTo>
                        <a:pt x="337" y="217"/>
                      </a:lnTo>
                      <a:lnTo>
                        <a:pt x="337" y="234"/>
                      </a:lnTo>
                      <a:lnTo>
                        <a:pt x="333" y="245"/>
                      </a:lnTo>
                      <a:lnTo>
                        <a:pt x="337" y="259"/>
                      </a:lnTo>
                      <a:lnTo>
                        <a:pt x="337" y="276"/>
                      </a:lnTo>
                      <a:lnTo>
                        <a:pt x="318" y="312"/>
                      </a:lnTo>
                      <a:lnTo>
                        <a:pt x="307" y="323"/>
                      </a:lnTo>
                      <a:lnTo>
                        <a:pt x="301" y="317"/>
                      </a:lnTo>
                      <a:lnTo>
                        <a:pt x="280" y="321"/>
                      </a:lnTo>
                      <a:lnTo>
                        <a:pt x="242" y="344"/>
                      </a:lnTo>
                      <a:lnTo>
                        <a:pt x="226" y="341"/>
                      </a:lnTo>
                      <a:lnTo>
                        <a:pt x="216" y="347"/>
                      </a:lnTo>
                      <a:lnTo>
                        <a:pt x="205" y="344"/>
                      </a:lnTo>
                      <a:lnTo>
                        <a:pt x="200" y="346"/>
                      </a:lnTo>
                      <a:lnTo>
                        <a:pt x="199" y="355"/>
                      </a:lnTo>
                      <a:lnTo>
                        <a:pt x="190" y="360"/>
                      </a:lnTo>
                      <a:lnTo>
                        <a:pt x="176" y="342"/>
                      </a:lnTo>
                      <a:lnTo>
                        <a:pt x="149" y="352"/>
                      </a:lnTo>
                      <a:lnTo>
                        <a:pt x="143" y="346"/>
                      </a:lnTo>
                      <a:lnTo>
                        <a:pt x="133" y="352"/>
                      </a:lnTo>
                      <a:lnTo>
                        <a:pt x="98" y="350"/>
                      </a:lnTo>
                      <a:lnTo>
                        <a:pt x="92" y="368"/>
                      </a:lnTo>
                      <a:lnTo>
                        <a:pt x="86" y="371"/>
                      </a:lnTo>
                      <a:lnTo>
                        <a:pt x="77" y="385"/>
                      </a:lnTo>
                      <a:lnTo>
                        <a:pt x="53" y="396"/>
                      </a:lnTo>
                      <a:lnTo>
                        <a:pt x="41" y="409"/>
                      </a:lnTo>
                      <a:lnTo>
                        <a:pt x="33" y="418"/>
                      </a:lnTo>
                      <a:lnTo>
                        <a:pt x="6" y="416"/>
                      </a:lnTo>
                      <a:lnTo>
                        <a:pt x="7" y="409"/>
                      </a:lnTo>
                      <a:lnTo>
                        <a:pt x="12" y="398"/>
                      </a:lnTo>
                      <a:lnTo>
                        <a:pt x="11" y="387"/>
                      </a:lnTo>
                      <a:lnTo>
                        <a:pt x="0" y="393"/>
                      </a:lnTo>
                      <a:lnTo>
                        <a:pt x="4" y="366"/>
                      </a:lnTo>
                      <a:lnTo>
                        <a:pt x="9" y="355"/>
                      </a:lnTo>
                      <a:lnTo>
                        <a:pt x="38" y="302"/>
                      </a:lnTo>
                      <a:lnTo>
                        <a:pt x="33" y="297"/>
                      </a:lnTo>
                      <a:lnTo>
                        <a:pt x="33" y="286"/>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54" name="Freeform 120"/>
                <p:cNvSpPr>
                  <a:spLocks noChangeAspect="1"/>
                </p:cNvSpPr>
                <p:nvPr/>
              </p:nvSpPr>
              <p:spPr bwMode="gray">
                <a:xfrm>
                  <a:off x="4015" y="1163"/>
                  <a:ext cx="73" cy="67"/>
                </a:xfrm>
                <a:custGeom>
                  <a:cxnLst>
                    <a:cxn ang="0">
                      <a:pos x="179" y="89"/>
                    </a:cxn>
                    <a:cxn ang="0">
                      <a:pos x="185" y="89"/>
                    </a:cxn>
                    <a:cxn ang="0">
                      <a:pos x="200" y="103"/>
                    </a:cxn>
                    <a:cxn ang="0">
                      <a:pos x="194" y="120"/>
                    </a:cxn>
                    <a:cxn ang="0">
                      <a:pos x="195" y="127"/>
                    </a:cxn>
                    <a:cxn ang="0">
                      <a:pos x="205" y="132"/>
                    </a:cxn>
                    <a:cxn ang="0">
                      <a:pos x="216" y="133"/>
                    </a:cxn>
                    <a:cxn ang="0">
                      <a:pos x="228" y="133"/>
                    </a:cxn>
                    <a:cxn ang="0">
                      <a:pos x="233" y="103"/>
                    </a:cxn>
                    <a:cxn ang="0">
                      <a:pos x="225" y="60"/>
                    </a:cxn>
                    <a:cxn ang="0">
                      <a:pos x="235" y="34"/>
                    </a:cxn>
                    <a:cxn ang="0">
                      <a:pos x="268" y="49"/>
                    </a:cxn>
                    <a:cxn ang="0">
                      <a:pos x="290" y="89"/>
                    </a:cxn>
                    <a:cxn ang="0">
                      <a:pos x="307" y="109"/>
                    </a:cxn>
                    <a:cxn ang="0">
                      <a:pos x="314" y="127"/>
                    </a:cxn>
                    <a:cxn ang="0">
                      <a:pos x="309" y="151"/>
                    </a:cxn>
                    <a:cxn ang="0">
                      <a:pos x="300" y="170"/>
                    </a:cxn>
                    <a:cxn ang="0">
                      <a:pos x="296" y="191"/>
                    </a:cxn>
                    <a:cxn ang="0">
                      <a:pos x="309" y="234"/>
                    </a:cxn>
                    <a:cxn ang="0">
                      <a:pos x="344" y="259"/>
                    </a:cxn>
                    <a:cxn ang="0">
                      <a:pos x="365" y="280"/>
                    </a:cxn>
                    <a:cxn ang="0">
                      <a:pos x="343" y="289"/>
                    </a:cxn>
                    <a:cxn ang="0">
                      <a:pos x="314" y="287"/>
                    </a:cxn>
                    <a:cxn ang="0">
                      <a:pos x="305" y="302"/>
                    </a:cxn>
                    <a:cxn ang="0">
                      <a:pos x="287" y="272"/>
                    </a:cxn>
                    <a:cxn ang="0">
                      <a:pos x="279" y="253"/>
                    </a:cxn>
                    <a:cxn ang="0">
                      <a:pos x="238" y="280"/>
                    </a:cxn>
                    <a:cxn ang="0">
                      <a:pos x="211" y="301"/>
                    </a:cxn>
                    <a:cxn ang="0">
                      <a:pos x="174" y="310"/>
                    </a:cxn>
                    <a:cxn ang="0">
                      <a:pos x="172" y="303"/>
                    </a:cxn>
                    <a:cxn ang="0">
                      <a:pos x="169" y="289"/>
                    </a:cxn>
                    <a:cxn ang="0">
                      <a:pos x="162" y="256"/>
                    </a:cxn>
                    <a:cxn ang="0">
                      <a:pos x="146" y="288"/>
                    </a:cxn>
                    <a:cxn ang="0">
                      <a:pos x="150" y="298"/>
                    </a:cxn>
                    <a:cxn ang="0">
                      <a:pos x="140" y="331"/>
                    </a:cxn>
                    <a:cxn ang="0">
                      <a:pos x="113" y="324"/>
                    </a:cxn>
                    <a:cxn ang="0">
                      <a:pos x="70" y="307"/>
                    </a:cxn>
                    <a:cxn ang="0">
                      <a:pos x="54" y="260"/>
                    </a:cxn>
                    <a:cxn ang="0">
                      <a:pos x="15" y="242"/>
                    </a:cxn>
                    <a:cxn ang="0">
                      <a:pos x="0" y="196"/>
                    </a:cxn>
                    <a:cxn ang="0">
                      <a:pos x="20" y="196"/>
                    </a:cxn>
                    <a:cxn ang="0">
                      <a:pos x="27" y="179"/>
                    </a:cxn>
                    <a:cxn ang="0">
                      <a:pos x="15" y="176"/>
                    </a:cxn>
                    <a:cxn ang="0">
                      <a:pos x="26" y="173"/>
                    </a:cxn>
                    <a:cxn ang="0">
                      <a:pos x="13" y="152"/>
                    </a:cxn>
                    <a:cxn ang="0">
                      <a:pos x="8" y="140"/>
                    </a:cxn>
                    <a:cxn ang="0">
                      <a:pos x="21" y="143"/>
                    </a:cxn>
                    <a:cxn ang="0">
                      <a:pos x="17" y="122"/>
                    </a:cxn>
                    <a:cxn ang="0">
                      <a:pos x="26" y="99"/>
                    </a:cxn>
                    <a:cxn ang="0">
                      <a:pos x="44" y="95"/>
                    </a:cxn>
                    <a:cxn ang="0">
                      <a:pos x="33" y="88"/>
                    </a:cxn>
                    <a:cxn ang="0">
                      <a:pos x="26" y="67"/>
                    </a:cxn>
                    <a:cxn ang="0">
                      <a:pos x="36" y="51"/>
                    </a:cxn>
                    <a:cxn ang="0">
                      <a:pos x="67" y="43"/>
                    </a:cxn>
                    <a:cxn ang="0">
                      <a:pos x="80" y="22"/>
                    </a:cxn>
                    <a:cxn ang="0">
                      <a:pos x="119" y="0"/>
                    </a:cxn>
                    <a:cxn ang="0">
                      <a:pos x="117" y="13"/>
                    </a:cxn>
                    <a:cxn ang="0">
                      <a:pos x="146" y="54"/>
                    </a:cxn>
                    <a:cxn ang="0">
                      <a:pos x="160" y="54"/>
                    </a:cxn>
                    <a:cxn ang="0">
                      <a:pos x="169" y="68"/>
                    </a:cxn>
                    <a:cxn ang="0">
                      <a:pos x="168" y="87"/>
                    </a:cxn>
                  </a:cxnLst>
                  <a:rect b="b" l="0" r="r" t="0"/>
                  <a:pathLst>
                    <a:path h="334" w="365">
                      <a:moveTo>
                        <a:pt x="178" y="86"/>
                      </a:moveTo>
                      <a:lnTo>
                        <a:pt x="179" y="89"/>
                      </a:lnTo>
                      <a:lnTo>
                        <a:pt x="180" y="95"/>
                      </a:lnTo>
                      <a:lnTo>
                        <a:pt x="185" y="89"/>
                      </a:lnTo>
                      <a:lnTo>
                        <a:pt x="201" y="94"/>
                      </a:lnTo>
                      <a:lnTo>
                        <a:pt x="200" y="103"/>
                      </a:lnTo>
                      <a:lnTo>
                        <a:pt x="201" y="106"/>
                      </a:lnTo>
                      <a:lnTo>
                        <a:pt x="194" y="120"/>
                      </a:lnTo>
                      <a:lnTo>
                        <a:pt x="196" y="121"/>
                      </a:lnTo>
                      <a:lnTo>
                        <a:pt x="195" y="127"/>
                      </a:lnTo>
                      <a:lnTo>
                        <a:pt x="198" y="135"/>
                      </a:lnTo>
                      <a:lnTo>
                        <a:pt x="205" y="132"/>
                      </a:lnTo>
                      <a:lnTo>
                        <a:pt x="210" y="138"/>
                      </a:lnTo>
                      <a:lnTo>
                        <a:pt x="216" y="133"/>
                      </a:lnTo>
                      <a:lnTo>
                        <a:pt x="226" y="137"/>
                      </a:lnTo>
                      <a:lnTo>
                        <a:pt x="228" y="133"/>
                      </a:lnTo>
                      <a:lnTo>
                        <a:pt x="228" y="109"/>
                      </a:lnTo>
                      <a:lnTo>
                        <a:pt x="233" y="103"/>
                      </a:lnTo>
                      <a:lnTo>
                        <a:pt x="226" y="92"/>
                      </a:lnTo>
                      <a:lnTo>
                        <a:pt x="225" y="60"/>
                      </a:lnTo>
                      <a:lnTo>
                        <a:pt x="225" y="47"/>
                      </a:lnTo>
                      <a:lnTo>
                        <a:pt x="235" y="34"/>
                      </a:lnTo>
                      <a:lnTo>
                        <a:pt x="242" y="30"/>
                      </a:lnTo>
                      <a:lnTo>
                        <a:pt x="268" y="49"/>
                      </a:lnTo>
                      <a:lnTo>
                        <a:pt x="287" y="78"/>
                      </a:lnTo>
                      <a:lnTo>
                        <a:pt x="290" y="89"/>
                      </a:lnTo>
                      <a:lnTo>
                        <a:pt x="297" y="109"/>
                      </a:lnTo>
                      <a:lnTo>
                        <a:pt x="307" y="109"/>
                      </a:lnTo>
                      <a:lnTo>
                        <a:pt x="314" y="115"/>
                      </a:lnTo>
                      <a:lnTo>
                        <a:pt x="314" y="127"/>
                      </a:lnTo>
                      <a:lnTo>
                        <a:pt x="311" y="138"/>
                      </a:lnTo>
                      <a:lnTo>
                        <a:pt x="309" y="151"/>
                      </a:lnTo>
                      <a:lnTo>
                        <a:pt x="305" y="163"/>
                      </a:lnTo>
                      <a:lnTo>
                        <a:pt x="300" y="170"/>
                      </a:lnTo>
                      <a:lnTo>
                        <a:pt x="296" y="181"/>
                      </a:lnTo>
                      <a:lnTo>
                        <a:pt x="296" y="191"/>
                      </a:lnTo>
                      <a:lnTo>
                        <a:pt x="298" y="201"/>
                      </a:lnTo>
                      <a:lnTo>
                        <a:pt x="309" y="234"/>
                      </a:lnTo>
                      <a:lnTo>
                        <a:pt x="323" y="254"/>
                      </a:lnTo>
                      <a:lnTo>
                        <a:pt x="344" y="259"/>
                      </a:lnTo>
                      <a:lnTo>
                        <a:pt x="361" y="272"/>
                      </a:lnTo>
                      <a:lnTo>
                        <a:pt x="365" y="280"/>
                      </a:lnTo>
                      <a:lnTo>
                        <a:pt x="364" y="283"/>
                      </a:lnTo>
                      <a:lnTo>
                        <a:pt x="343" y="289"/>
                      </a:lnTo>
                      <a:lnTo>
                        <a:pt x="317" y="277"/>
                      </a:lnTo>
                      <a:lnTo>
                        <a:pt x="314" y="287"/>
                      </a:lnTo>
                      <a:lnTo>
                        <a:pt x="314" y="296"/>
                      </a:lnTo>
                      <a:lnTo>
                        <a:pt x="305" y="302"/>
                      </a:lnTo>
                      <a:lnTo>
                        <a:pt x="281" y="273"/>
                      </a:lnTo>
                      <a:lnTo>
                        <a:pt x="287" y="272"/>
                      </a:lnTo>
                      <a:lnTo>
                        <a:pt x="289" y="261"/>
                      </a:lnTo>
                      <a:lnTo>
                        <a:pt x="279" y="253"/>
                      </a:lnTo>
                      <a:lnTo>
                        <a:pt x="265" y="272"/>
                      </a:lnTo>
                      <a:lnTo>
                        <a:pt x="238" y="280"/>
                      </a:lnTo>
                      <a:lnTo>
                        <a:pt x="225" y="287"/>
                      </a:lnTo>
                      <a:lnTo>
                        <a:pt x="211" y="301"/>
                      </a:lnTo>
                      <a:lnTo>
                        <a:pt x="183" y="312"/>
                      </a:lnTo>
                      <a:lnTo>
                        <a:pt x="174" y="310"/>
                      </a:lnTo>
                      <a:lnTo>
                        <a:pt x="165" y="302"/>
                      </a:lnTo>
                      <a:lnTo>
                        <a:pt x="172" y="303"/>
                      </a:lnTo>
                      <a:lnTo>
                        <a:pt x="179" y="296"/>
                      </a:lnTo>
                      <a:lnTo>
                        <a:pt x="169" y="289"/>
                      </a:lnTo>
                      <a:lnTo>
                        <a:pt x="162" y="276"/>
                      </a:lnTo>
                      <a:lnTo>
                        <a:pt x="162" y="256"/>
                      </a:lnTo>
                      <a:lnTo>
                        <a:pt x="149" y="265"/>
                      </a:lnTo>
                      <a:lnTo>
                        <a:pt x="146" y="288"/>
                      </a:lnTo>
                      <a:lnTo>
                        <a:pt x="155" y="285"/>
                      </a:lnTo>
                      <a:lnTo>
                        <a:pt x="150" y="298"/>
                      </a:lnTo>
                      <a:lnTo>
                        <a:pt x="146" y="320"/>
                      </a:lnTo>
                      <a:lnTo>
                        <a:pt x="140" y="331"/>
                      </a:lnTo>
                      <a:lnTo>
                        <a:pt x="130" y="334"/>
                      </a:lnTo>
                      <a:lnTo>
                        <a:pt x="113" y="324"/>
                      </a:lnTo>
                      <a:lnTo>
                        <a:pt x="90" y="320"/>
                      </a:lnTo>
                      <a:lnTo>
                        <a:pt x="70" y="307"/>
                      </a:lnTo>
                      <a:lnTo>
                        <a:pt x="61" y="289"/>
                      </a:lnTo>
                      <a:lnTo>
                        <a:pt x="54" y="260"/>
                      </a:lnTo>
                      <a:lnTo>
                        <a:pt x="42" y="262"/>
                      </a:lnTo>
                      <a:lnTo>
                        <a:pt x="15" y="242"/>
                      </a:lnTo>
                      <a:lnTo>
                        <a:pt x="10" y="223"/>
                      </a:lnTo>
                      <a:lnTo>
                        <a:pt x="0" y="196"/>
                      </a:lnTo>
                      <a:lnTo>
                        <a:pt x="10" y="190"/>
                      </a:lnTo>
                      <a:lnTo>
                        <a:pt x="20" y="196"/>
                      </a:lnTo>
                      <a:lnTo>
                        <a:pt x="32" y="190"/>
                      </a:lnTo>
                      <a:lnTo>
                        <a:pt x="27" y="179"/>
                      </a:lnTo>
                      <a:lnTo>
                        <a:pt x="17" y="181"/>
                      </a:lnTo>
                      <a:lnTo>
                        <a:pt x="15" y="176"/>
                      </a:lnTo>
                      <a:lnTo>
                        <a:pt x="17" y="173"/>
                      </a:lnTo>
                      <a:lnTo>
                        <a:pt x="26" y="173"/>
                      </a:lnTo>
                      <a:lnTo>
                        <a:pt x="24" y="159"/>
                      </a:lnTo>
                      <a:lnTo>
                        <a:pt x="13" y="152"/>
                      </a:lnTo>
                      <a:lnTo>
                        <a:pt x="7" y="141"/>
                      </a:lnTo>
                      <a:lnTo>
                        <a:pt x="8" y="140"/>
                      </a:lnTo>
                      <a:lnTo>
                        <a:pt x="17" y="151"/>
                      </a:lnTo>
                      <a:lnTo>
                        <a:pt x="21" y="143"/>
                      </a:lnTo>
                      <a:lnTo>
                        <a:pt x="22" y="132"/>
                      </a:lnTo>
                      <a:lnTo>
                        <a:pt x="17" y="122"/>
                      </a:lnTo>
                      <a:lnTo>
                        <a:pt x="17" y="106"/>
                      </a:lnTo>
                      <a:lnTo>
                        <a:pt x="26" y="99"/>
                      </a:lnTo>
                      <a:lnTo>
                        <a:pt x="39" y="103"/>
                      </a:lnTo>
                      <a:lnTo>
                        <a:pt x="44" y="95"/>
                      </a:lnTo>
                      <a:lnTo>
                        <a:pt x="38" y="83"/>
                      </a:lnTo>
                      <a:lnTo>
                        <a:pt x="33" y="88"/>
                      </a:lnTo>
                      <a:lnTo>
                        <a:pt x="29" y="82"/>
                      </a:lnTo>
                      <a:lnTo>
                        <a:pt x="26" y="67"/>
                      </a:lnTo>
                      <a:lnTo>
                        <a:pt x="28" y="62"/>
                      </a:lnTo>
                      <a:lnTo>
                        <a:pt x="36" y="51"/>
                      </a:lnTo>
                      <a:lnTo>
                        <a:pt x="42" y="55"/>
                      </a:lnTo>
                      <a:lnTo>
                        <a:pt x="67" y="43"/>
                      </a:lnTo>
                      <a:lnTo>
                        <a:pt x="77" y="18"/>
                      </a:lnTo>
                      <a:lnTo>
                        <a:pt x="80" y="22"/>
                      </a:lnTo>
                      <a:lnTo>
                        <a:pt x="103" y="4"/>
                      </a:lnTo>
                      <a:lnTo>
                        <a:pt x="119" y="0"/>
                      </a:lnTo>
                      <a:lnTo>
                        <a:pt x="123" y="1"/>
                      </a:lnTo>
                      <a:lnTo>
                        <a:pt x="117" y="13"/>
                      </a:lnTo>
                      <a:lnTo>
                        <a:pt x="119" y="24"/>
                      </a:lnTo>
                      <a:lnTo>
                        <a:pt x="146" y="54"/>
                      </a:lnTo>
                      <a:lnTo>
                        <a:pt x="151" y="57"/>
                      </a:lnTo>
                      <a:lnTo>
                        <a:pt x="160" y="54"/>
                      </a:lnTo>
                      <a:lnTo>
                        <a:pt x="162" y="62"/>
                      </a:lnTo>
                      <a:lnTo>
                        <a:pt x="169" y="68"/>
                      </a:lnTo>
                      <a:lnTo>
                        <a:pt x="163" y="78"/>
                      </a:lnTo>
                      <a:lnTo>
                        <a:pt x="168" y="87"/>
                      </a:lnTo>
                      <a:lnTo>
                        <a:pt x="178" y="86"/>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55" name="Freeform 121"/>
                <p:cNvSpPr>
                  <a:spLocks noChangeAspect="1"/>
                </p:cNvSpPr>
                <p:nvPr/>
              </p:nvSpPr>
              <p:spPr bwMode="gray">
                <a:xfrm>
                  <a:off x="4066" y="1166"/>
                  <a:ext cx="44" cy="50"/>
                </a:xfrm>
                <a:custGeom>
                  <a:cxnLst>
                    <a:cxn ang="0">
                      <a:pos x="0" y="0"/>
                    </a:cxn>
                    <a:cxn ang="0">
                      <a:pos x="16" y="8"/>
                    </a:cxn>
                    <a:cxn ang="0">
                      <a:pos x="32" y="30"/>
                    </a:cxn>
                    <a:cxn ang="0">
                      <a:pos x="42" y="38"/>
                    </a:cxn>
                    <a:cxn ang="0">
                      <a:pos x="56" y="59"/>
                    </a:cxn>
                    <a:cxn ang="0">
                      <a:pos x="64" y="66"/>
                    </a:cxn>
                    <a:cxn ang="0">
                      <a:pos x="89" y="71"/>
                    </a:cxn>
                    <a:cxn ang="0">
                      <a:pos x="106" y="59"/>
                    </a:cxn>
                    <a:cxn ang="0">
                      <a:pos x="116" y="56"/>
                    </a:cxn>
                    <a:cxn ang="0">
                      <a:pos x="138" y="64"/>
                    </a:cxn>
                    <a:cxn ang="0">
                      <a:pos x="152" y="89"/>
                    </a:cxn>
                    <a:cxn ang="0">
                      <a:pos x="169" y="97"/>
                    </a:cxn>
                    <a:cxn ang="0">
                      <a:pos x="182" y="110"/>
                    </a:cxn>
                    <a:cxn ang="0">
                      <a:pos x="201" y="120"/>
                    </a:cxn>
                    <a:cxn ang="0">
                      <a:pos x="215" y="136"/>
                    </a:cxn>
                    <a:cxn ang="0">
                      <a:pos x="222" y="136"/>
                    </a:cxn>
                    <a:cxn ang="0">
                      <a:pos x="224" y="145"/>
                    </a:cxn>
                    <a:cxn ang="0">
                      <a:pos x="206" y="142"/>
                    </a:cxn>
                    <a:cxn ang="0">
                      <a:pos x="197" y="146"/>
                    </a:cxn>
                    <a:cxn ang="0">
                      <a:pos x="193" y="155"/>
                    </a:cxn>
                    <a:cxn ang="0">
                      <a:pos x="181" y="156"/>
                    </a:cxn>
                    <a:cxn ang="0">
                      <a:pos x="185" y="161"/>
                    </a:cxn>
                    <a:cxn ang="0">
                      <a:pos x="182" y="169"/>
                    </a:cxn>
                    <a:cxn ang="0">
                      <a:pos x="182" y="183"/>
                    </a:cxn>
                    <a:cxn ang="0">
                      <a:pos x="188" y="194"/>
                    </a:cxn>
                    <a:cxn ang="0">
                      <a:pos x="183" y="200"/>
                    </a:cxn>
                    <a:cxn ang="0">
                      <a:pos x="180" y="217"/>
                    </a:cxn>
                    <a:cxn ang="0">
                      <a:pos x="167" y="226"/>
                    </a:cxn>
                    <a:cxn ang="0">
                      <a:pos x="163" y="232"/>
                    </a:cxn>
                    <a:cxn ang="0">
                      <a:pos x="138" y="248"/>
                    </a:cxn>
                    <a:cxn ang="0">
                      <a:pos x="128" y="241"/>
                    </a:cxn>
                    <a:cxn ang="0">
                      <a:pos x="91" y="233"/>
                    </a:cxn>
                    <a:cxn ang="0">
                      <a:pos x="77" y="222"/>
                    </a:cxn>
                    <a:cxn ang="0">
                      <a:pos x="54" y="164"/>
                    </a:cxn>
                    <a:cxn ang="0">
                      <a:pos x="56" y="147"/>
                    </a:cxn>
                    <a:cxn ang="0">
                      <a:pos x="69" y="108"/>
                    </a:cxn>
                    <a:cxn ang="0">
                      <a:pos x="73" y="85"/>
                    </a:cxn>
                    <a:cxn ang="0">
                      <a:pos x="64" y="85"/>
                    </a:cxn>
                    <a:cxn ang="0">
                      <a:pos x="61" y="73"/>
                    </a:cxn>
                    <a:cxn ang="0">
                      <a:pos x="16" y="19"/>
                    </a:cxn>
                    <a:cxn ang="0">
                      <a:pos x="8" y="12"/>
                    </a:cxn>
                    <a:cxn ang="0">
                      <a:pos x="0" y="0"/>
                    </a:cxn>
                  </a:cxnLst>
                  <a:rect b="b" l="0" r="r" t="0"/>
                  <a:pathLst>
                    <a:path h="248" w="224">
                      <a:moveTo>
                        <a:pt x="0" y="0"/>
                      </a:moveTo>
                      <a:lnTo>
                        <a:pt x="16" y="8"/>
                      </a:lnTo>
                      <a:lnTo>
                        <a:pt x="32" y="30"/>
                      </a:lnTo>
                      <a:lnTo>
                        <a:pt x="42" y="38"/>
                      </a:lnTo>
                      <a:lnTo>
                        <a:pt x="56" y="59"/>
                      </a:lnTo>
                      <a:lnTo>
                        <a:pt x="64" y="66"/>
                      </a:lnTo>
                      <a:lnTo>
                        <a:pt x="89" y="71"/>
                      </a:lnTo>
                      <a:lnTo>
                        <a:pt x="106" y="59"/>
                      </a:lnTo>
                      <a:lnTo>
                        <a:pt x="116" y="56"/>
                      </a:lnTo>
                      <a:lnTo>
                        <a:pt x="138" y="64"/>
                      </a:lnTo>
                      <a:lnTo>
                        <a:pt x="152" y="89"/>
                      </a:lnTo>
                      <a:lnTo>
                        <a:pt x="169" y="97"/>
                      </a:lnTo>
                      <a:lnTo>
                        <a:pt x="182" y="110"/>
                      </a:lnTo>
                      <a:lnTo>
                        <a:pt x="201" y="120"/>
                      </a:lnTo>
                      <a:lnTo>
                        <a:pt x="215" y="136"/>
                      </a:lnTo>
                      <a:lnTo>
                        <a:pt x="222" y="136"/>
                      </a:lnTo>
                      <a:lnTo>
                        <a:pt x="224" y="145"/>
                      </a:lnTo>
                      <a:lnTo>
                        <a:pt x="206" y="142"/>
                      </a:lnTo>
                      <a:lnTo>
                        <a:pt x="197" y="146"/>
                      </a:lnTo>
                      <a:lnTo>
                        <a:pt x="193" y="155"/>
                      </a:lnTo>
                      <a:lnTo>
                        <a:pt x="181" y="156"/>
                      </a:lnTo>
                      <a:lnTo>
                        <a:pt x="185" y="161"/>
                      </a:lnTo>
                      <a:lnTo>
                        <a:pt x="182" y="169"/>
                      </a:lnTo>
                      <a:lnTo>
                        <a:pt x="182" y="183"/>
                      </a:lnTo>
                      <a:lnTo>
                        <a:pt x="188" y="194"/>
                      </a:lnTo>
                      <a:lnTo>
                        <a:pt x="183" y="200"/>
                      </a:lnTo>
                      <a:lnTo>
                        <a:pt x="180" y="217"/>
                      </a:lnTo>
                      <a:lnTo>
                        <a:pt x="167" y="226"/>
                      </a:lnTo>
                      <a:lnTo>
                        <a:pt x="163" y="232"/>
                      </a:lnTo>
                      <a:lnTo>
                        <a:pt x="138" y="248"/>
                      </a:lnTo>
                      <a:lnTo>
                        <a:pt x="128" y="241"/>
                      </a:lnTo>
                      <a:lnTo>
                        <a:pt x="91" y="233"/>
                      </a:lnTo>
                      <a:lnTo>
                        <a:pt x="77" y="222"/>
                      </a:lnTo>
                      <a:lnTo>
                        <a:pt x="54" y="164"/>
                      </a:lnTo>
                      <a:lnTo>
                        <a:pt x="56" y="147"/>
                      </a:lnTo>
                      <a:lnTo>
                        <a:pt x="69" y="108"/>
                      </a:lnTo>
                      <a:lnTo>
                        <a:pt x="73" y="85"/>
                      </a:lnTo>
                      <a:lnTo>
                        <a:pt x="64" y="85"/>
                      </a:lnTo>
                      <a:lnTo>
                        <a:pt x="61" y="73"/>
                      </a:lnTo>
                      <a:lnTo>
                        <a:pt x="16" y="19"/>
                      </a:lnTo>
                      <a:lnTo>
                        <a:pt x="8" y="12"/>
                      </a:lnTo>
                      <a:lnTo>
                        <a:pt x="0"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56" name="Freeform 122"/>
                <p:cNvSpPr>
                  <a:spLocks noChangeAspect="1"/>
                </p:cNvSpPr>
                <p:nvPr/>
              </p:nvSpPr>
              <p:spPr bwMode="gray">
                <a:xfrm>
                  <a:off x="4119" y="1193"/>
                  <a:ext cx="54" cy="36"/>
                </a:xfrm>
                <a:custGeom>
                  <a:cxnLst>
                    <a:cxn ang="0">
                      <a:pos x="3" y="0"/>
                    </a:cxn>
                    <a:cxn ang="0">
                      <a:pos x="9" y="6"/>
                    </a:cxn>
                    <a:cxn ang="0">
                      <a:pos x="19" y="10"/>
                    </a:cxn>
                    <a:cxn ang="0">
                      <a:pos x="24" y="15"/>
                    </a:cxn>
                    <a:cxn ang="0">
                      <a:pos x="26" y="25"/>
                    </a:cxn>
                    <a:cxn ang="0">
                      <a:pos x="36" y="30"/>
                    </a:cxn>
                    <a:cxn ang="0">
                      <a:pos x="51" y="33"/>
                    </a:cxn>
                    <a:cxn ang="0">
                      <a:pos x="66" y="35"/>
                    </a:cxn>
                    <a:cxn ang="0">
                      <a:pos x="73" y="31"/>
                    </a:cxn>
                    <a:cxn ang="0">
                      <a:pos x="127" y="41"/>
                    </a:cxn>
                    <a:cxn ang="0">
                      <a:pos x="129" y="49"/>
                    </a:cxn>
                    <a:cxn ang="0">
                      <a:pos x="122" y="49"/>
                    </a:cxn>
                    <a:cxn ang="0">
                      <a:pos x="121" y="55"/>
                    </a:cxn>
                    <a:cxn ang="0">
                      <a:pos x="109" y="67"/>
                    </a:cxn>
                    <a:cxn ang="0">
                      <a:pos x="132" y="64"/>
                    </a:cxn>
                    <a:cxn ang="0">
                      <a:pos x="154" y="68"/>
                    </a:cxn>
                    <a:cxn ang="0">
                      <a:pos x="163" y="62"/>
                    </a:cxn>
                    <a:cxn ang="0">
                      <a:pos x="172" y="62"/>
                    </a:cxn>
                    <a:cxn ang="0">
                      <a:pos x="182" y="68"/>
                    </a:cxn>
                    <a:cxn ang="0">
                      <a:pos x="188" y="79"/>
                    </a:cxn>
                    <a:cxn ang="0">
                      <a:pos x="207" y="75"/>
                    </a:cxn>
                    <a:cxn ang="0">
                      <a:pos x="218" y="79"/>
                    </a:cxn>
                    <a:cxn ang="0">
                      <a:pos x="225" y="91"/>
                    </a:cxn>
                    <a:cxn ang="0">
                      <a:pos x="266" y="100"/>
                    </a:cxn>
                    <a:cxn ang="0">
                      <a:pos x="256" y="108"/>
                    </a:cxn>
                    <a:cxn ang="0">
                      <a:pos x="257" y="135"/>
                    </a:cxn>
                    <a:cxn ang="0">
                      <a:pos x="245" y="154"/>
                    </a:cxn>
                    <a:cxn ang="0">
                      <a:pos x="208" y="176"/>
                    </a:cxn>
                    <a:cxn ang="0">
                      <a:pos x="198" y="180"/>
                    </a:cxn>
                    <a:cxn ang="0">
                      <a:pos x="191" y="171"/>
                    </a:cxn>
                    <a:cxn ang="0">
                      <a:pos x="186" y="176"/>
                    </a:cxn>
                    <a:cxn ang="0">
                      <a:pos x="179" y="173"/>
                    </a:cxn>
                    <a:cxn ang="0">
                      <a:pos x="174" y="164"/>
                    </a:cxn>
                    <a:cxn ang="0">
                      <a:pos x="171" y="175"/>
                    </a:cxn>
                    <a:cxn ang="0">
                      <a:pos x="160" y="175"/>
                    </a:cxn>
                    <a:cxn ang="0">
                      <a:pos x="144" y="170"/>
                    </a:cxn>
                    <a:cxn ang="0">
                      <a:pos x="133" y="156"/>
                    </a:cxn>
                    <a:cxn ang="0">
                      <a:pos x="117" y="156"/>
                    </a:cxn>
                    <a:cxn ang="0">
                      <a:pos x="104" y="151"/>
                    </a:cxn>
                    <a:cxn ang="0">
                      <a:pos x="95" y="140"/>
                    </a:cxn>
                    <a:cxn ang="0">
                      <a:pos x="85" y="135"/>
                    </a:cxn>
                    <a:cxn ang="0">
                      <a:pos x="75" y="123"/>
                    </a:cxn>
                    <a:cxn ang="0">
                      <a:pos x="57" y="118"/>
                    </a:cxn>
                    <a:cxn ang="0">
                      <a:pos x="46" y="110"/>
                    </a:cxn>
                    <a:cxn ang="0">
                      <a:pos x="45" y="81"/>
                    </a:cxn>
                    <a:cxn ang="0">
                      <a:pos x="31" y="67"/>
                    </a:cxn>
                    <a:cxn ang="0">
                      <a:pos x="26" y="47"/>
                    </a:cxn>
                    <a:cxn ang="0">
                      <a:pos x="5" y="20"/>
                    </a:cxn>
                    <a:cxn ang="0">
                      <a:pos x="0" y="3"/>
                    </a:cxn>
                    <a:cxn ang="0">
                      <a:pos x="3" y="0"/>
                    </a:cxn>
                  </a:cxnLst>
                  <a:rect b="b" l="0" r="r" t="0"/>
                  <a:pathLst>
                    <a:path h="180" w="266">
                      <a:moveTo>
                        <a:pt x="3" y="0"/>
                      </a:moveTo>
                      <a:lnTo>
                        <a:pt x="9" y="6"/>
                      </a:lnTo>
                      <a:lnTo>
                        <a:pt x="19" y="10"/>
                      </a:lnTo>
                      <a:lnTo>
                        <a:pt x="24" y="15"/>
                      </a:lnTo>
                      <a:lnTo>
                        <a:pt x="26" y="25"/>
                      </a:lnTo>
                      <a:lnTo>
                        <a:pt x="36" y="30"/>
                      </a:lnTo>
                      <a:lnTo>
                        <a:pt x="51" y="33"/>
                      </a:lnTo>
                      <a:lnTo>
                        <a:pt x="66" y="35"/>
                      </a:lnTo>
                      <a:lnTo>
                        <a:pt x="73" y="31"/>
                      </a:lnTo>
                      <a:lnTo>
                        <a:pt x="127" y="41"/>
                      </a:lnTo>
                      <a:lnTo>
                        <a:pt x="129" y="49"/>
                      </a:lnTo>
                      <a:lnTo>
                        <a:pt x="122" y="49"/>
                      </a:lnTo>
                      <a:lnTo>
                        <a:pt x="121" y="55"/>
                      </a:lnTo>
                      <a:lnTo>
                        <a:pt x="109" y="67"/>
                      </a:lnTo>
                      <a:lnTo>
                        <a:pt x="132" y="64"/>
                      </a:lnTo>
                      <a:lnTo>
                        <a:pt x="154" y="68"/>
                      </a:lnTo>
                      <a:lnTo>
                        <a:pt x="163" y="62"/>
                      </a:lnTo>
                      <a:lnTo>
                        <a:pt x="172" y="62"/>
                      </a:lnTo>
                      <a:lnTo>
                        <a:pt x="182" y="68"/>
                      </a:lnTo>
                      <a:lnTo>
                        <a:pt x="188" y="79"/>
                      </a:lnTo>
                      <a:lnTo>
                        <a:pt x="207" y="75"/>
                      </a:lnTo>
                      <a:lnTo>
                        <a:pt x="218" y="79"/>
                      </a:lnTo>
                      <a:lnTo>
                        <a:pt x="225" y="91"/>
                      </a:lnTo>
                      <a:lnTo>
                        <a:pt x="266" y="100"/>
                      </a:lnTo>
                      <a:lnTo>
                        <a:pt x="256" y="108"/>
                      </a:lnTo>
                      <a:lnTo>
                        <a:pt x="257" y="135"/>
                      </a:lnTo>
                      <a:lnTo>
                        <a:pt x="245" y="154"/>
                      </a:lnTo>
                      <a:lnTo>
                        <a:pt x="208" y="176"/>
                      </a:lnTo>
                      <a:lnTo>
                        <a:pt x="198" y="180"/>
                      </a:lnTo>
                      <a:lnTo>
                        <a:pt x="191" y="171"/>
                      </a:lnTo>
                      <a:lnTo>
                        <a:pt x="186" y="176"/>
                      </a:lnTo>
                      <a:lnTo>
                        <a:pt x="179" y="173"/>
                      </a:lnTo>
                      <a:lnTo>
                        <a:pt x="174" y="164"/>
                      </a:lnTo>
                      <a:lnTo>
                        <a:pt x="171" y="175"/>
                      </a:lnTo>
                      <a:lnTo>
                        <a:pt x="160" y="175"/>
                      </a:lnTo>
                      <a:lnTo>
                        <a:pt x="144" y="170"/>
                      </a:lnTo>
                      <a:lnTo>
                        <a:pt x="133" y="156"/>
                      </a:lnTo>
                      <a:lnTo>
                        <a:pt x="117" y="156"/>
                      </a:lnTo>
                      <a:lnTo>
                        <a:pt x="104" y="151"/>
                      </a:lnTo>
                      <a:lnTo>
                        <a:pt x="95" y="140"/>
                      </a:lnTo>
                      <a:lnTo>
                        <a:pt x="85" y="135"/>
                      </a:lnTo>
                      <a:lnTo>
                        <a:pt x="75" y="123"/>
                      </a:lnTo>
                      <a:lnTo>
                        <a:pt x="57" y="118"/>
                      </a:lnTo>
                      <a:lnTo>
                        <a:pt x="46" y="110"/>
                      </a:lnTo>
                      <a:lnTo>
                        <a:pt x="45" y="81"/>
                      </a:lnTo>
                      <a:lnTo>
                        <a:pt x="31" y="67"/>
                      </a:lnTo>
                      <a:lnTo>
                        <a:pt x="26" y="47"/>
                      </a:lnTo>
                      <a:lnTo>
                        <a:pt x="5" y="20"/>
                      </a:lnTo>
                      <a:lnTo>
                        <a:pt x="0" y="3"/>
                      </a:lnTo>
                      <a:lnTo>
                        <a:pt x="3"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57" name="Freeform 123"/>
                <p:cNvSpPr>
                  <a:spLocks noChangeAspect="1"/>
                </p:cNvSpPr>
                <p:nvPr/>
              </p:nvSpPr>
              <p:spPr bwMode="gray">
                <a:xfrm>
                  <a:off x="4047" y="1261"/>
                  <a:ext cx="43" cy="27"/>
                </a:xfrm>
                <a:custGeom>
                  <a:cxnLst>
                    <a:cxn ang="0">
                      <a:pos x="92" y="7"/>
                    </a:cxn>
                    <a:cxn ang="0">
                      <a:pos x="110" y="0"/>
                    </a:cxn>
                    <a:cxn ang="0">
                      <a:pos x="126" y="2"/>
                    </a:cxn>
                    <a:cxn ang="0">
                      <a:pos x="137" y="5"/>
                    </a:cxn>
                    <a:cxn ang="0">
                      <a:pos x="148" y="16"/>
                    </a:cxn>
                    <a:cxn ang="0">
                      <a:pos x="156" y="18"/>
                    </a:cxn>
                    <a:cxn ang="0">
                      <a:pos x="169" y="36"/>
                    </a:cxn>
                    <a:cxn ang="0">
                      <a:pos x="187" y="51"/>
                    </a:cxn>
                    <a:cxn ang="0">
                      <a:pos x="203" y="78"/>
                    </a:cxn>
                    <a:cxn ang="0">
                      <a:pos x="207" y="93"/>
                    </a:cxn>
                    <a:cxn ang="0">
                      <a:pos x="207" y="112"/>
                    </a:cxn>
                    <a:cxn ang="0">
                      <a:pos x="212" y="126"/>
                    </a:cxn>
                    <a:cxn ang="0">
                      <a:pos x="212" y="136"/>
                    </a:cxn>
                    <a:cxn ang="0">
                      <a:pos x="202" y="132"/>
                    </a:cxn>
                    <a:cxn ang="0">
                      <a:pos x="193" y="136"/>
                    </a:cxn>
                    <a:cxn ang="0">
                      <a:pos x="181" y="134"/>
                    </a:cxn>
                    <a:cxn ang="0">
                      <a:pos x="167" y="127"/>
                    </a:cxn>
                    <a:cxn ang="0">
                      <a:pos x="139" y="128"/>
                    </a:cxn>
                    <a:cxn ang="0">
                      <a:pos x="122" y="120"/>
                    </a:cxn>
                    <a:cxn ang="0">
                      <a:pos x="115" y="112"/>
                    </a:cxn>
                    <a:cxn ang="0">
                      <a:pos x="102" y="115"/>
                    </a:cxn>
                    <a:cxn ang="0">
                      <a:pos x="85" y="110"/>
                    </a:cxn>
                    <a:cxn ang="0">
                      <a:pos x="68" y="99"/>
                    </a:cxn>
                    <a:cxn ang="0">
                      <a:pos x="48" y="95"/>
                    </a:cxn>
                    <a:cxn ang="0">
                      <a:pos x="21" y="110"/>
                    </a:cxn>
                    <a:cxn ang="0">
                      <a:pos x="10" y="109"/>
                    </a:cxn>
                    <a:cxn ang="0">
                      <a:pos x="0" y="95"/>
                    </a:cxn>
                    <a:cxn ang="0">
                      <a:pos x="8" y="89"/>
                    </a:cxn>
                    <a:cxn ang="0">
                      <a:pos x="37" y="86"/>
                    </a:cxn>
                    <a:cxn ang="0">
                      <a:pos x="41" y="79"/>
                    </a:cxn>
                    <a:cxn ang="0">
                      <a:pos x="48" y="62"/>
                    </a:cxn>
                    <a:cxn ang="0">
                      <a:pos x="60" y="31"/>
                    </a:cxn>
                    <a:cxn ang="0">
                      <a:pos x="60" y="19"/>
                    </a:cxn>
                    <a:cxn ang="0">
                      <a:pos x="65" y="10"/>
                    </a:cxn>
                    <a:cxn ang="0">
                      <a:pos x="92" y="7"/>
                    </a:cxn>
                  </a:cxnLst>
                  <a:rect b="b" l="0" r="r" t="0"/>
                  <a:pathLst>
                    <a:path h="136" w="211">
                      <a:moveTo>
                        <a:pt x="92" y="7"/>
                      </a:moveTo>
                      <a:lnTo>
                        <a:pt x="110" y="0"/>
                      </a:lnTo>
                      <a:lnTo>
                        <a:pt x="126" y="2"/>
                      </a:lnTo>
                      <a:lnTo>
                        <a:pt x="137" y="5"/>
                      </a:lnTo>
                      <a:lnTo>
                        <a:pt x="148" y="16"/>
                      </a:lnTo>
                      <a:lnTo>
                        <a:pt x="156" y="18"/>
                      </a:lnTo>
                      <a:lnTo>
                        <a:pt x="169" y="36"/>
                      </a:lnTo>
                      <a:lnTo>
                        <a:pt x="187" y="51"/>
                      </a:lnTo>
                      <a:lnTo>
                        <a:pt x="203" y="78"/>
                      </a:lnTo>
                      <a:lnTo>
                        <a:pt x="207" y="93"/>
                      </a:lnTo>
                      <a:lnTo>
                        <a:pt x="207" y="112"/>
                      </a:lnTo>
                      <a:lnTo>
                        <a:pt x="212" y="126"/>
                      </a:lnTo>
                      <a:lnTo>
                        <a:pt x="212" y="136"/>
                      </a:lnTo>
                      <a:lnTo>
                        <a:pt x="202" y="132"/>
                      </a:lnTo>
                      <a:lnTo>
                        <a:pt x="193" y="136"/>
                      </a:lnTo>
                      <a:lnTo>
                        <a:pt x="181" y="134"/>
                      </a:lnTo>
                      <a:lnTo>
                        <a:pt x="167" y="127"/>
                      </a:lnTo>
                      <a:lnTo>
                        <a:pt x="139" y="128"/>
                      </a:lnTo>
                      <a:lnTo>
                        <a:pt x="122" y="120"/>
                      </a:lnTo>
                      <a:lnTo>
                        <a:pt x="115" y="112"/>
                      </a:lnTo>
                      <a:lnTo>
                        <a:pt x="102" y="115"/>
                      </a:lnTo>
                      <a:lnTo>
                        <a:pt x="85" y="110"/>
                      </a:lnTo>
                      <a:lnTo>
                        <a:pt x="68" y="99"/>
                      </a:lnTo>
                      <a:lnTo>
                        <a:pt x="48" y="95"/>
                      </a:lnTo>
                      <a:lnTo>
                        <a:pt x="21" y="110"/>
                      </a:lnTo>
                      <a:lnTo>
                        <a:pt x="10" y="109"/>
                      </a:lnTo>
                      <a:lnTo>
                        <a:pt x="0" y="95"/>
                      </a:lnTo>
                      <a:lnTo>
                        <a:pt x="8" y="89"/>
                      </a:lnTo>
                      <a:lnTo>
                        <a:pt x="37" y="86"/>
                      </a:lnTo>
                      <a:lnTo>
                        <a:pt x="41" y="79"/>
                      </a:lnTo>
                      <a:lnTo>
                        <a:pt x="48" y="62"/>
                      </a:lnTo>
                      <a:lnTo>
                        <a:pt x="60" y="31"/>
                      </a:lnTo>
                      <a:lnTo>
                        <a:pt x="60" y="19"/>
                      </a:lnTo>
                      <a:lnTo>
                        <a:pt x="65" y="10"/>
                      </a:lnTo>
                      <a:lnTo>
                        <a:pt x="92" y="7"/>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58" name="Freeform 124"/>
                <p:cNvSpPr>
                  <a:spLocks noChangeAspect="1"/>
                </p:cNvSpPr>
                <p:nvPr/>
              </p:nvSpPr>
              <p:spPr bwMode="gray">
                <a:xfrm>
                  <a:off x="3080" y="1282"/>
                  <a:ext cx="68" cy="102"/>
                </a:xfrm>
                <a:custGeom>
                  <a:cxnLst>
                    <a:cxn ang="0">
                      <a:pos x="152" y="22"/>
                    </a:cxn>
                    <a:cxn ang="0">
                      <a:pos x="199" y="0"/>
                    </a:cxn>
                    <a:cxn ang="0">
                      <a:pos x="234" y="15"/>
                    </a:cxn>
                    <a:cxn ang="0">
                      <a:pos x="277" y="45"/>
                    </a:cxn>
                    <a:cxn ang="0">
                      <a:pos x="272" y="68"/>
                    </a:cxn>
                    <a:cxn ang="0">
                      <a:pos x="234" y="86"/>
                    </a:cxn>
                    <a:cxn ang="0">
                      <a:pos x="267" y="94"/>
                    </a:cxn>
                    <a:cxn ang="0">
                      <a:pos x="245" y="114"/>
                    </a:cxn>
                    <a:cxn ang="0">
                      <a:pos x="238" y="119"/>
                    </a:cxn>
                    <a:cxn ang="0">
                      <a:pos x="232" y="158"/>
                    </a:cxn>
                    <a:cxn ang="0">
                      <a:pos x="226" y="165"/>
                    </a:cxn>
                    <a:cxn ang="0">
                      <a:pos x="219" y="189"/>
                    </a:cxn>
                    <a:cxn ang="0">
                      <a:pos x="224" y="226"/>
                    </a:cxn>
                    <a:cxn ang="0">
                      <a:pos x="218" y="267"/>
                    </a:cxn>
                    <a:cxn ang="0">
                      <a:pos x="230" y="331"/>
                    </a:cxn>
                    <a:cxn ang="0">
                      <a:pos x="250" y="373"/>
                    </a:cxn>
                    <a:cxn ang="0">
                      <a:pos x="278" y="426"/>
                    </a:cxn>
                    <a:cxn ang="0">
                      <a:pos x="306" y="450"/>
                    </a:cxn>
                    <a:cxn ang="0">
                      <a:pos x="338" y="472"/>
                    </a:cxn>
                    <a:cxn ang="0">
                      <a:pos x="322" y="490"/>
                    </a:cxn>
                    <a:cxn ang="0">
                      <a:pos x="320" y="498"/>
                    </a:cxn>
                    <a:cxn ang="0">
                      <a:pos x="301" y="502"/>
                    </a:cxn>
                    <a:cxn ang="0">
                      <a:pos x="284" y="470"/>
                    </a:cxn>
                    <a:cxn ang="0">
                      <a:pos x="261" y="481"/>
                    </a:cxn>
                    <a:cxn ang="0">
                      <a:pos x="273" y="487"/>
                    </a:cxn>
                    <a:cxn ang="0">
                      <a:pos x="251" y="491"/>
                    </a:cxn>
                    <a:cxn ang="0">
                      <a:pos x="243" y="495"/>
                    </a:cxn>
                    <a:cxn ang="0">
                      <a:pos x="220" y="476"/>
                    </a:cxn>
                    <a:cxn ang="0">
                      <a:pos x="210" y="488"/>
                    </a:cxn>
                    <a:cxn ang="0">
                      <a:pos x="182" y="480"/>
                    </a:cxn>
                    <a:cxn ang="0">
                      <a:pos x="189" y="466"/>
                    </a:cxn>
                    <a:cxn ang="0">
                      <a:pos x="144" y="470"/>
                    </a:cxn>
                    <a:cxn ang="0">
                      <a:pos x="127" y="461"/>
                    </a:cxn>
                    <a:cxn ang="0">
                      <a:pos x="125" y="438"/>
                    </a:cxn>
                    <a:cxn ang="0">
                      <a:pos x="124" y="421"/>
                    </a:cxn>
                    <a:cxn ang="0">
                      <a:pos x="135" y="413"/>
                    </a:cxn>
                    <a:cxn ang="0">
                      <a:pos x="157" y="412"/>
                    </a:cxn>
                    <a:cxn ang="0">
                      <a:pos x="143" y="400"/>
                    </a:cxn>
                    <a:cxn ang="0">
                      <a:pos x="116" y="380"/>
                    </a:cxn>
                    <a:cxn ang="0">
                      <a:pos x="138" y="348"/>
                    </a:cxn>
                    <a:cxn ang="0">
                      <a:pos x="109" y="380"/>
                    </a:cxn>
                    <a:cxn ang="0">
                      <a:pos x="107" y="345"/>
                    </a:cxn>
                    <a:cxn ang="0">
                      <a:pos x="90" y="342"/>
                    </a:cxn>
                    <a:cxn ang="0">
                      <a:pos x="76" y="353"/>
                    </a:cxn>
                    <a:cxn ang="0">
                      <a:pos x="65" y="319"/>
                    </a:cxn>
                    <a:cxn ang="0">
                      <a:pos x="51" y="331"/>
                    </a:cxn>
                    <a:cxn ang="0">
                      <a:pos x="32" y="347"/>
                    </a:cxn>
                    <a:cxn ang="0">
                      <a:pos x="16" y="340"/>
                    </a:cxn>
                    <a:cxn ang="0">
                      <a:pos x="1" y="294"/>
                    </a:cxn>
                    <a:cxn ang="0">
                      <a:pos x="3" y="255"/>
                    </a:cxn>
                    <a:cxn ang="0">
                      <a:pos x="27" y="242"/>
                    </a:cxn>
                    <a:cxn ang="0">
                      <a:pos x="42" y="244"/>
                    </a:cxn>
                    <a:cxn ang="0">
                      <a:pos x="53" y="230"/>
                    </a:cxn>
                    <a:cxn ang="0">
                      <a:pos x="64" y="206"/>
                    </a:cxn>
                    <a:cxn ang="0">
                      <a:pos x="70" y="186"/>
                    </a:cxn>
                    <a:cxn ang="0">
                      <a:pos x="79" y="162"/>
                    </a:cxn>
                    <a:cxn ang="0">
                      <a:pos x="75" y="158"/>
                    </a:cxn>
                    <a:cxn ang="0">
                      <a:pos x="68" y="141"/>
                    </a:cxn>
                    <a:cxn ang="0">
                      <a:pos x="73" y="97"/>
                    </a:cxn>
                    <a:cxn ang="0">
                      <a:pos x="103" y="87"/>
                    </a:cxn>
                    <a:cxn ang="0">
                      <a:pos x="94" y="74"/>
                    </a:cxn>
                    <a:cxn ang="0">
                      <a:pos x="92" y="61"/>
                    </a:cxn>
                    <a:cxn ang="0">
                      <a:pos x="124" y="20"/>
                    </a:cxn>
                  </a:cxnLst>
                  <a:rect b="b" l="0" r="r" t="0"/>
                  <a:pathLst>
                    <a:path h="508" w="338">
                      <a:moveTo>
                        <a:pt x="124" y="20"/>
                      </a:moveTo>
                      <a:lnTo>
                        <a:pt x="128" y="17"/>
                      </a:lnTo>
                      <a:lnTo>
                        <a:pt x="152" y="22"/>
                      </a:lnTo>
                      <a:lnTo>
                        <a:pt x="161" y="12"/>
                      </a:lnTo>
                      <a:lnTo>
                        <a:pt x="187" y="0"/>
                      </a:lnTo>
                      <a:lnTo>
                        <a:pt x="199" y="0"/>
                      </a:lnTo>
                      <a:lnTo>
                        <a:pt x="210" y="9"/>
                      </a:lnTo>
                      <a:lnTo>
                        <a:pt x="219" y="14"/>
                      </a:lnTo>
                      <a:lnTo>
                        <a:pt x="234" y="15"/>
                      </a:lnTo>
                      <a:lnTo>
                        <a:pt x="256" y="33"/>
                      </a:lnTo>
                      <a:lnTo>
                        <a:pt x="268" y="34"/>
                      </a:lnTo>
                      <a:lnTo>
                        <a:pt x="277" y="45"/>
                      </a:lnTo>
                      <a:lnTo>
                        <a:pt x="279" y="55"/>
                      </a:lnTo>
                      <a:lnTo>
                        <a:pt x="245" y="63"/>
                      </a:lnTo>
                      <a:lnTo>
                        <a:pt x="272" y="68"/>
                      </a:lnTo>
                      <a:lnTo>
                        <a:pt x="268" y="74"/>
                      </a:lnTo>
                      <a:lnTo>
                        <a:pt x="256" y="73"/>
                      </a:lnTo>
                      <a:lnTo>
                        <a:pt x="234" y="86"/>
                      </a:lnTo>
                      <a:lnTo>
                        <a:pt x="246" y="88"/>
                      </a:lnTo>
                      <a:lnTo>
                        <a:pt x="265" y="82"/>
                      </a:lnTo>
                      <a:lnTo>
                        <a:pt x="267" y="94"/>
                      </a:lnTo>
                      <a:lnTo>
                        <a:pt x="262" y="103"/>
                      </a:lnTo>
                      <a:lnTo>
                        <a:pt x="253" y="111"/>
                      </a:lnTo>
                      <a:lnTo>
                        <a:pt x="245" y="114"/>
                      </a:lnTo>
                      <a:lnTo>
                        <a:pt x="225" y="111"/>
                      </a:lnTo>
                      <a:lnTo>
                        <a:pt x="222" y="121"/>
                      </a:lnTo>
                      <a:lnTo>
                        <a:pt x="238" y="119"/>
                      </a:lnTo>
                      <a:lnTo>
                        <a:pt x="242" y="131"/>
                      </a:lnTo>
                      <a:lnTo>
                        <a:pt x="235" y="143"/>
                      </a:lnTo>
                      <a:lnTo>
                        <a:pt x="232" y="158"/>
                      </a:lnTo>
                      <a:lnTo>
                        <a:pt x="226" y="156"/>
                      </a:lnTo>
                      <a:lnTo>
                        <a:pt x="222" y="160"/>
                      </a:lnTo>
                      <a:lnTo>
                        <a:pt x="226" y="165"/>
                      </a:lnTo>
                      <a:lnTo>
                        <a:pt x="225" y="176"/>
                      </a:lnTo>
                      <a:lnTo>
                        <a:pt x="219" y="178"/>
                      </a:lnTo>
                      <a:lnTo>
                        <a:pt x="219" y="189"/>
                      </a:lnTo>
                      <a:lnTo>
                        <a:pt x="218" y="201"/>
                      </a:lnTo>
                      <a:lnTo>
                        <a:pt x="219" y="214"/>
                      </a:lnTo>
                      <a:lnTo>
                        <a:pt x="224" y="226"/>
                      </a:lnTo>
                      <a:lnTo>
                        <a:pt x="224" y="235"/>
                      </a:lnTo>
                      <a:lnTo>
                        <a:pt x="216" y="255"/>
                      </a:lnTo>
                      <a:lnTo>
                        <a:pt x="218" y="267"/>
                      </a:lnTo>
                      <a:lnTo>
                        <a:pt x="222" y="273"/>
                      </a:lnTo>
                      <a:lnTo>
                        <a:pt x="226" y="313"/>
                      </a:lnTo>
                      <a:lnTo>
                        <a:pt x="230" y="331"/>
                      </a:lnTo>
                      <a:lnTo>
                        <a:pt x="234" y="341"/>
                      </a:lnTo>
                      <a:lnTo>
                        <a:pt x="242" y="353"/>
                      </a:lnTo>
                      <a:lnTo>
                        <a:pt x="250" y="373"/>
                      </a:lnTo>
                      <a:lnTo>
                        <a:pt x="253" y="382"/>
                      </a:lnTo>
                      <a:lnTo>
                        <a:pt x="254" y="394"/>
                      </a:lnTo>
                      <a:lnTo>
                        <a:pt x="278" y="426"/>
                      </a:lnTo>
                      <a:lnTo>
                        <a:pt x="288" y="436"/>
                      </a:lnTo>
                      <a:lnTo>
                        <a:pt x="296" y="439"/>
                      </a:lnTo>
                      <a:lnTo>
                        <a:pt x="306" y="450"/>
                      </a:lnTo>
                      <a:lnTo>
                        <a:pt x="322" y="464"/>
                      </a:lnTo>
                      <a:lnTo>
                        <a:pt x="327" y="463"/>
                      </a:lnTo>
                      <a:lnTo>
                        <a:pt x="338" y="472"/>
                      </a:lnTo>
                      <a:lnTo>
                        <a:pt x="332" y="475"/>
                      </a:lnTo>
                      <a:lnTo>
                        <a:pt x="332" y="485"/>
                      </a:lnTo>
                      <a:lnTo>
                        <a:pt x="322" y="490"/>
                      </a:lnTo>
                      <a:lnTo>
                        <a:pt x="301" y="486"/>
                      </a:lnTo>
                      <a:lnTo>
                        <a:pt x="296" y="491"/>
                      </a:lnTo>
                      <a:lnTo>
                        <a:pt x="320" y="498"/>
                      </a:lnTo>
                      <a:lnTo>
                        <a:pt x="311" y="499"/>
                      </a:lnTo>
                      <a:lnTo>
                        <a:pt x="310" y="508"/>
                      </a:lnTo>
                      <a:lnTo>
                        <a:pt x="301" y="502"/>
                      </a:lnTo>
                      <a:lnTo>
                        <a:pt x="286" y="486"/>
                      </a:lnTo>
                      <a:lnTo>
                        <a:pt x="281" y="482"/>
                      </a:lnTo>
                      <a:lnTo>
                        <a:pt x="284" y="470"/>
                      </a:lnTo>
                      <a:lnTo>
                        <a:pt x="274" y="475"/>
                      </a:lnTo>
                      <a:lnTo>
                        <a:pt x="265" y="475"/>
                      </a:lnTo>
                      <a:lnTo>
                        <a:pt x="261" y="481"/>
                      </a:lnTo>
                      <a:lnTo>
                        <a:pt x="262" y="487"/>
                      </a:lnTo>
                      <a:lnTo>
                        <a:pt x="268" y="491"/>
                      </a:lnTo>
                      <a:lnTo>
                        <a:pt x="273" y="487"/>
                      </a:lnTo>
                      <a:lnTo>
                        <a:pt x="275" y="498"/>
                      </a:lnTo>
                      <a:lnTo>
                        <a:pt x="261" y="499"/>
                      </a:lnTo>
                      <a:lnTo>
                        <a:pt x="251" y="491"/>
                      </a:lnTo>
                      <a:lnTo>
                        <a:pt x="246" y="491"/>
                      </a:lnTo>
                      <a:lnTo>
                        <a:pt x="248" y="498"/>
                      </a:lnTo>
                      <a:lnTo>
                        <a:pt x="243" y="495"/>
                      </a:lnTo>
                      <a:lnTo>
                        <a:pt x="237" y="481"/>
                      </a:lnTo>
                      <a:lnTo>
                        <a:pt x="229" y="482"/>
                      </a:lnTo>
                      <a:lnTo>
                        <a:pt x="220" y="476"/>
                      </a:lnTo>
                      <a:lnTo>
                        <a:pt x="216" y="487"/>
                      </a:lnTo>
                      <a:lnTo>
                        <a:pt x="213" y="483"/>
                      </a:lnTo>
                      <a:lnTo>
                        <a:pt x="210" y="488"/>
                      </a:lnTo>
                      <a:lnTo>
                        <a:pt x="209" y="499"/>
                      </a:lnTo>
                      <a:lnTo>
                        <a:pt x="204" y="499"/>
                      </a:lnTo>
                      <a:lnTo>
                        <a:pt x="182" y="480"/>
                      </a:lnTo>
                      <a:lnTo>
                        <a:pt x="178" y="471"/>
                      </a:lnTo>
                      <a:lnTo>
                        <a:pt x="191" y="471"/>
                      </a:lnTo>
                      <a:lnTo>
                        <a:pt x="189" y="466"/>
                      </a:lnTo>
                      <a:lnTo>
                        <a:pt x="173" y="465"/>
                      </a:lnTo>
                      <a:lnTo>
                        <a:pt x="151" y="472"/>
                      </a:lnTo>
                      <a:lnTo>
                        <a:pt x="144" y="470"/>
                      </a:lnTo>
                      <a:lnTo>
                        <a:pt x="139" y="461"/>
                      </a:lnTo>
                      <a:lnTo>
                        <a:pt x="134" y="465"/>
                      </a:lnTo>
                      <a:lnTo>
                        <a:pt x="127" y="461"/>
                      </a:lnTo>
                      <a:lnTo>
                        <a:pt x="125" y="458"/>
                      </a:lnTo>
                      <a:lnTo>
                        <a:pt x="124" y="449"/>
                      </a:lnTo>
                      <a:lnTo>
                        <a:pt x="125" y="438"/>
                      </a:lnTo>
                      <a:lnTo>
                        <a:pt x="125" y="431"/>
                      </a:lnTo>
                      <a:lnTo>
                        <a:pt x="122" y="423"/>
                      </a:lnTo>
                      <a:lnTo>
                        <a:pt x="124" y="421"/>
                      </a:lnTo>
                      <a:lnTo>
                        <a:pt x="137" y="427"/>
                      </a:lnTo>
                      <a:lnTo>
                        <a:pt x="139" y="422"/>
                      </a:lnTo>
                      <a:lnTo>
                        <a:pt x="135" y="413"/>
                      </a:lnTo>
                      <a:lnTo>
                        <a:pt x="144" y="418"/>
                      </a:lnTo>
                      <a:lnTo>
                        <a:pt x="156" y="416"/>
                      </a:lnTo>
                      <a:lnTo>
                        <a:pt x="157" y="412"/>
                      </a:lnTo>
                      <a:lnTo>
                        <a:pt x="145" y="410"/>
                      </a:lnTo>
                      <a:lnTo>
                        <a:pt x="150" y="404"/>
                      </a:lnTo>
                      <a:lnTo>
                        <a:pt x="143" y="400"/>
                      </a:lnTo>
                      <a:lnTo>
                        <a:pt x="124" y="397"/>
                      </a:lnTo>
                      <a:lnTo>
                        <a:pt x="116" y="388"/>
                      </a:lnTo>
                      <a:lnTo>
                        <a:pt x="116" y="380"/>
                      </a:lnTo>
                      <a:lnTo>
                        <a:pt x="119" y="382"/>
                      </a:lnTo>
                      <a:lnTo>
                        <a:pt x="121" y="372"/>
                      </a:lnTo>
                      <a:lnTo>
                        <a:pt x="138" y="348"/>
                      </a:lnTo>
                      <a:lnTo>
                        <a:pt x="124" y="357"/>
                      </a:lnTo>
                      <a:lnTo>
                        <a:pt x="116" y="373"/>
                      </a:lnTo>
                      <a:lnTo>
                        <a:pt x="109" y="380"/>
                      </a:lnTo>
                      <a:lnTo>
                        <a:pt x="109" y="364"/>
                      </a:lnTo>
                      <a:lnTo>
                        <a:pt x="107" y="356"/>
                      </a:lnTo>
                      <a:lnTo>
                        <a:pt x="107" y="345"/>
                      </a:lnTo>
                      <a:lnTo>
                        <a:pt x="109" y="336"/>
                      </a:lnTo>
                      <a:lnTo>
                        <a:pt x="97" y="348"/>
                      </a:lnTo>
                      <a:lnTo>
                        <a:pt x="90" y="342"/>
                      </a:lnTo>
                      <a:lnTo>
                        <a:pt x="86" y="352"/>
                      </a:lnTo>
                      <a:lnTo>
                        <a:pt x="80" y="348"/>
                      </a:lnTo>
                      <a:lnTo>
                        <a:pt x="76" y="353"/>
                      </a:lnTo>
                      <a:lnTo>
                        <a:pt x="73" y="341"/>
                      </a:lnTo>
                      <a:lnTo>
                        <a:pt x="73" y="325"/>
                      </a:lnTo>
                      <a:lnTo>
                        <a:pt x="65" y="319"/>
                      </a:lnTo>
                      <a:lnTo>
                        <a:pt x="57" y="335"/>
                      </a:lnTo>
                      <a:lnTo>
                        <a:pt x="55" y="346"/>
                      </a:lnTo>
                      <a:lnTo>
                        <a:pt x="51" y="331"/>
                      </a:lnTo>
                      <a:lnTo>
                        <a:pt x="46" y="336"/>
                      </a:lnTo>
                      <a:lnTo>
                        <a:pt x="44" y="347"/>
                      </a:lnTo>
                      <a:lnTo>
                        <a:pt x="32" y="347"/>
                      </a:lnTo>
                      <a:lnTo>
                        <a:pt x="26" y="346"/>
                      </a:lnTo>
                      <a:lnTo>
                        <a:pt x="22" y="341"/>
                      </a:lnTo>
                      <a:lnTo>
                        <a:pt x="16" y="340"/>
                      </a:lnTo>
                      <a:lnTo>
                        <a:pt x="10" y="330"/>
                      </a:lnTo>
                      <a:lnTo>
                        <a:pt x="3" y="309"/>
                      </a:lnTo>
                      <a:lnTo>
                        <a:pt x="1" y="294"/>
                      </a:lnTo>
                      <a:lnTo>
                        <a:pt x="0" y="280"/>
                      </a:lnTo>
                      <a:lnTo>
                        <a:pt x="3" y="269"/>
                      </a:lnTo>
                      <a:lnTo>
                        <a:pt x="3" y="255"/>
                      </a:lnTo>
                      <a:lnTo>
                        <a:pt x="6" y="246"/>
                      </a:lnTo>
                      <a:lnTo>
                        <a:pt x="21" y="234"/>
                      </a:lnTo>
                      <a:lnTo>
                        <a:pt x="27" y="242"/>
                      </a:lnTo>
                      <a:lnTo>
                        <a:pt x="33" y="235"/>
                      </a:lnTo>
                      <a:lnTo>
                        <a:pt x="43" y="234"/>
                      </a:lnTo>
                      <a:lnTo>
                        <a:pt x="42" y="244"/>
                      </a:lnTo>
                      <a:lnTo>
                        <a:pt x="48" y="249"/>
                      </a:lnTo>
                      <a:lnTo>
                        <a:pt x="52" y="240"/>
                      </a:lnTo>
                      <a:lnTo>
                        <a:pt x="53" y="230"/>
                      </a:lnTo>
                      <a:lnTo>
                        <a:pt x="57" y="228"/>
                      </a:lnTo>
                      <a:lnTo>
                        <a:pt x="58" y="206"/>
                      </a:lnTo>
                      <a:lnTo>
                        <a:pt x="64" y="206"/>
                      </a:lnTo>
                      <a:lnTo>
                        <a:pt x="65" y="199"/>
                      </a:lnTo>
                      <a:lnTo>
                        <a:pt x="62" y="189"/>
                      </a:lnTo>
                      <a:lnTo>
                        <a:pt x="70" y="186"/>
                      </a:lnTo>
                      <a:lnTo>
                        <a:pt x="70" y="174"/>
                      </a:lnTo>
                      <a:lnTo>
                        <a:pt x="74" y="171"/>
                      </a:lnTo>
                      <a:lnTo>
                        <a:pt x="79" y="162"/>
                      </a:lnTo>
                      <a:lnTo>
                        <a:pt x="85" y="156"/>
                      </a:lnTo>
                      <a:lnTo>
                        <a:pt x="86" y="149"/>
                      </a:lnTo>
                      <a:lnTo>
                        <a:pt x="75" y="158"/>
                      </a:lnTo>
                      <a:lnTo>
                        <a:pt x="71" y="152"/>
                      </a:lnTo>
                      <a:lnTo>
                        <a:pt x="76" y="140"/>
                      </a:lnTo>
                      <a:lnTo>
                        <a:pt x="68" y="141"/>
                      </a:lnTo>
                      <a:lnTo>
                        <a:pt x="52" y="126"/>
                      </a:lnTo>
                      <a:lnTo>
                        <a:pt x="55" y="111"/>
                      </a:lnTo>
                      <a:lnTo>
                        <a:pt x="73" y="97"/>
                      </a:lnTo>
                      <a:lnTo>
                        <a:pt x="85" y="90"/>
                      </a:lnTo>
                      <a:lnTo>
                        <a:pt x="91" y="95"/>
                      </a:lnTo>
                      <a:lnTo>
                        <a:pt x="103" y="87"/>
                      </a:lnTo>
                      <a:lnTo>
                        <a:pt x="95" y="87"/>
                      </a:lnTo>
                      <a:lnTo>
                        <a:pt x="90" y="81"/>
                      </a:lnTo>
                      <a:lnTo>
                        <a:pt x="94" y="74"/>
                      </a:lnTo>
                      <a:lnTo>
                        <a:pt x="100" y="72"/>
                      </a:lnTo>
                      <a:lnTo>
                        <a:pt x="97" y="66"/>
                      </a:lnTo>
                      <a:lnTo>
                        <a:pt x="92" y="61"/>
                      </a:lnTo>
                      <a:lnTo>
                        <a:pt x="91" y="52"/>
                      </a:lnTo>
                      <a:lnTo>
                        <a:pt x="109" y="30"/>
                      </a:lnTo>
                      <a:lnTo>
                        <a:pt x="124" y="2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59" name="Freeform 125"/>
                <p:cNvSpPr>
                  <a:spLocks noChangeAspect="1"/>
                </p:cNvSpPr>
                <p:nvPr/>
              </p:nvSpPr>
              <p:spPr bwMode="gray">
                <a:xfrm>
                  <a:off x="3104" y="1129"/>
                  <a:ext cx="169" cy="159"/>
                </a:xfrm>
                <a:custGeom>
                  <a:cxnLst>
                    <a:cxn ang="0">
                      <a:pos x="31" y="669"/>
                    </a:cxn>
                    <a:cxn ang="0">
                      <a:pos x="88" y="629"/>
                    </a:cxn>
                    <a:cxn ang="0">
                      <a:pos x="84" y="616"/>
                    </a:cxn>
                    <a:cxn ang="0">
                      <a:pos x="83" y="578"/>
                    </a:cxn>
                    <a:cxn ang="0">
                      <a:pos x="109" y="554"/>
                    </a:cxn>
                    <a:cxn ang="0">
                      <a:pos x="106" y="527"/>
                    </a:cxn>
                    <a:cxn ang="0">
                      <a:pos x="144" y="509"/>
                    </a:cxn>
                    <a:cxn ang="0">
                      <a:pos x="113" y="481"/>
                    </a:cxn>
                    <a:cxn ang="0">
                      <a:pos x="103" y="457"/>
                    </a:cxn>
                    <a:cxn ang="0">
                      <a:pos x="105" y="410"/>
                    </a:cxn>
                    <a:cxn ang="0">
                      <a:pos x="163" y="404"/>
                    </a:cxn>
                    <a:cxn ang="0">
                      <a:pos x="230" y="351"/>
                    </a:cxn>
                    <a:cxn ang="0">
                      <a:pos x="259" y="310"/>
                    </a:cxn>
                    <a:cxn ang="0">
                      <a:pos x="302" y="253"/>
                    </a:cxn>
                    <a:cxn ang="0">
                      <a:pos x="372" y="196"/>
                    </a:cxn>
                    <a:cxn ang="0">
                      <a:pos x="385" y="219"/>
                    </a:cxn>
                    <a:cxn ang="0">
                      <a:pos x="398" y="169"/>
                    </a:cxn>
                    <a:cxn ang="0">
                      <a:pos x="426" y="161"/>
                    </a:cxn>
                    <a:cxn ang="0">
                      <a:pos x="502" y="184"/>
                    </a:cxn>
                    <a:cxn ang="0">
                      <a:pos x="572" y="161"/>
                    </a:cxn>
                    <a:cxn ang="0">
                      <a:pos x="615" y="124"/>
                    </a:cxn>
                    <a:cxn ang="0">
                      <a:pos x="660" y="105"/>
                    </a:cxn>
                    <a:cxn ang="0">
                      <a:pos x="689" y="39"/>
                    </a:cxn>
                    <a:cxn ang="0">
                      <a:pos x="750" y="0"/>
                    </a:cxn>
                    <a:cxn ang="0">
                      <a:pos x="832" y="36"/>
                    </a:cxn>
                    <a:cxn ang="0">
                      <a:pos x="829" y="110"/>
                    </a:cxn>
                    <a:cxn ang="0">
                      <a:pos x="799" y="176"/>
                    </a:cxn>
                    <a:cxn ang="0">
                      <a:pos x="733" y="221"/>
                    </a:cxn>
                    <a:cxn ang="0">
                      <a:pos x="648" y="244"/>
                    </a:cxn>
                    <a:cxn ang="0">
                      <a:pos x="614" y="276"/>
                    </a:cxn>
                    <a:cxn ang="0">
                      <a:pos x="540" y="304"/>
                    </a:cxn>
                    <a:cxn ang="0">
                      <a:pos x="472" y="372"/>
                    </a:cxn>
                    <a:cxn ang="0">
                      <a:pos x="391" y="442"/>
                    </a:cxn>
                    <a:cxn ang="0">
                      <a:pos x="374" y="453"/>
                    </a:cxn>
                    <a:cxn ang="0">
                      <a:pos x="358" y="511"/>
                    </a:cxn>
                    <a:cxn ang="0">
                      <a:pos x="331" y="520"/>
                    </a:cxn>
                    <a:cxn ang="0">
                      <a:pos x="294" y="530"/>
                    </a:cxn>
                    <a:cxn ang="0">
                      <a:pos x="297" y="562"/>
                    </a:cxn>
                    <a:cxn ang="0">
                      <a:pos x="249" y="547"/>
                    </a:cxn>
                    <a:cxn ang="0">
                      <a:pos x="273" y="603"/>
                    </a:cxn>
                    <a:cxn ang="0">
                      <a:pos x="262" y="625"/>
                    </a:cxn>
                    <a:cxn ang="0">
                      <a:pos x="251" y="651"/>
                    </a:cxn>
                    <a:cxn ang="0">
                      <a:pos x="213" y="601"/>
                    </a:cxn>
                    <a:cxn ang="0">
                      <a:pos x="221" y="652"/>
                    </a:cxn>
                    <a:cxn ang="0">
                      <a:pos x="228" y="687"/>
                    </a:cxn>
                    <a:cxn ang="0">
                      <a:pos x="179" y="679"/>
                    </a:cxn>
                    <a:cxn ang="0">
                      <a:pos x="211" y="723"/>
                    </a:cxn>
                    <a:cxn ang="0">
                      <a:pos x="185" y="718"/>
                    </a:cxn>
                    <a:cxn ang="0">
                      <a:pos x="192" y="760"/>
                    </a:cxn>
                    <a:cxn ang="0">
                      <a:pos x="159" y="794"/>
                    </a:cxn>
                    <a:cxn ang="0">
                      <a:pos x="82" y="761"/>
                    </a:cxn>
                    <a:cxn ang="0">
                      <a:pos x="39" y="757"/>
                    </a:cxn>
                    <a:cxn ang="0">
                      <a:pos x="63" y="724"/>
                    </a:cxn>
                    <a:cxn ang="0">
                      <a:pos x="52" y="713"/>
                    </a:cxn>
                    <a:cxn ang="0">
                      <a:pos x="0" y="692"/>
                    </a:cxn>
                  </a:cxnLst>
                  <a:rect b="b" l="0" r="r" t="0"/>
                  <a:pathLst>
                    <a:path h="796" w="843">
                      <a:moveTo>
                        <a:pt x="0" y="692"/>
                      </a:moveTo>
                      <a:lnTo>
                        <a:pt x="0" y="687"/>
                      </a:lnTo>
                      <a:lnTo>
                        <a:pt x="4" y="692"/>
                      </a:lnTo>
                      <a:lnTo>
                        <a:pt x="17" y="689"/>
                      </a:lnTo>
                      <a:lnTo>
                        <a:pt x="31" y="669"/>
                      </a:lnTo>
                      <a:lnTo>
                        <a:pt x="60" y="659"/>
                      </a:lnTo>
                      <a:lnTo>
                        <a:pt x="55" y="653"/>
                      </a:lnTo>
                      <a:lnTo>
                        <a:pt x="60" y="636"/>
                      </a:lnTo>
                      <a:lnTo>
                        <a:pt x="77" y="621"/>
                      </a:lnTo>
                      <a:lnTo>
                        <a:pt x="88" y="629"/>
                      </a:lnTo>
                      <a:lnTo>
                        <a:pt x="101" y="631"/>
                      </a:lnTo>
                      <a:lnTo>
                        <a:pt x="116" y="641"/>
                      </a:lnTo>
                      <a:lnTo>
                        <a:pt x="133" y="644"/>
                      </a:lnTo>
                      <a:lnTo>
                        <a:pt x="124" y="631"/>
                      </a:lnTo>
                      <a:lnTo>
                        <a:pt x="84" y="616"/>
                      </a:lnTo>
                      <a:lnTo>
                        <a:pt x="77" y="604"/>
                      </a:lnTo>
                      <a:lnTo>
                        <a:pt x="86" y="606"/>
                      </a:lnTo>
                      <a:lnTo>
                        <a:pt x="103" y="604"/>
                      </a:lnTo>
                      <a:lnTo>
                        <a:pt x="108" y="593"/>
                      </a:lnTo>
                      <a:lnTo>
                        <a:pt x="83" y="578"/>
                      </a:lnTo>
                      <a:lnTo>
                        <a:pt x="86" y="572"/>
                      </a:lnTo>
                      <a:lnTo>
                        <a:pt x="120" y="570"/>
                      </a:lnTo>
                      <a:lnTo>
                        <a:pt x="127" y="565"/>
                      </a:lnTo>
                      <a:lnTo>
                        <a:pt x="121" y="556"/>
                      </a:lnTo>
                      <a:lnTo>
                        <a:pt x="109" y="554"/>
                      </a:lnTo>
                      <a:lnTo>
                        <a:pt x="103" y="545"/>
                      </a:lnTo>
                      <a:lnTo>
                        <a:pt x="98" y="536"/>
                      </a:lnTo>
                      <a:lnTo>
                        <a:pt x="98" y="523"/>
                      </a:lnTo>
                      <a:lnTo>
                        <a:pt x="100" y="519"/>
                      </a:lnTo>
                      <a:lnTo>
                        <a:pt x="106" y="527"/>
                      </a:lnTo>
                      <a:lnTo>
                        <a:pt x="129" y="513"/>
                      </a:lnTo>
                      <a:lnTo>
                        <a:pt x="151" y="519"/>
                      </a:lnTo>
                      <a:lnTo>
                        <a:pt x="163" y="511"/>
                      </a:lnTo>
                      <a:lnTo>
                        <a:pt x="152" y="513"/>
                      </a:lnTo>
                      <a:lnTo>
                        <a:pt x="144" y="509"/>
                      </a:lnTo>
                      <a:lnTo>
                        <a:pt x="138" y="496"/>
                      </a:lnTo>
                      <a:lnTo>
                        <a:pt x="127" y="493"/>
                      </a:lnTo>
                      <a:lnTo>
                        <a:pt x="108" y="498"/>
                      </a:lnTo>
                      <a:lnTo>
                        <a:pt x="105" y="490"/>
                      </a:lnTo>
                      <a:lnTo>
                        <a:pt x="113" y="481"/>
                      </a:lnTo>
                      <a:lnTo>
                        <a:pt x="122" y="455"/>
                      </a:lnTo>
                      <a:lnTo>
                        <a:pt x="117" y="457"/>
                      </a:lnTo>
                      <a:lnTo>
                        <a:pt x="116" y="452"/>
                      </a:lnTo>
                      <a:lnTo>
                        <a:pt x="113" y="443"/>
                      </a:lnTo>
                      <a:lnTo>
                        <a:pt x="103" y="457"/>
                      </a:lnTo>
                      <a:lnTo>
                        <a:pt x="103" y="442"/>
                      </a:lnTo>
                      <a:lnTo>
                        <a:pt x="97" y="437"/>
                      </a:lnTo>
                      <a:lnTo>
                        <a:pt x="103" y="426"/>
                      </a:lnTo>
                      <a:lnTo>
                        <a:pt x="100" y="421"/>
                      </a:lnTo>
                      <a:lnTo>
                        <a:pt x="105" y="410"/>
                      </a:lnTo>
                      <a:lnTo>
                        <a:pt x="124" y="410"/>
                      </a:lnTo>
                      <a:lnTo>
                        <a:pt x="124" y="426"/>
                      </a:lnTo>
                      <a:lnTo>
                        <a:pt x="131" y="431"/>
                      </a:lnTo>
                      <a:lnTo>
                        <a:pt x="153" y="418"/>
                      </a:lnTo>
                      <a:lnTo>
                        <a:pt x="163" y="404"/>
                      </a:lnTo>
                      <a:lnTo>
                        <a:pt x="165" y="387"/>
                      </a:lnTo>
                      <a:lnTo>
                        <a:pt x="184" y="378"/>
                      </a:lnTo>
                      <a:lnTo>
                        <a:pt x="208" y="383"/>
                      </a:lnTo>
                      <a:lnTo>
                        <a:pt x="229" y="362"/>
                      </a:lnTo>
                      <a:lnTo>
                        <a:pt x="230" y="351"/>
                      </a:lnTo>
                      <a:lnTo>
                        <a:pt x="226" y="340"/>
                      </a:lnTo>
                      <a:lnTo>
                        <a:pt x="237" y="332"/>
                      </a:lnTo>
                      <a:lnTo>
                        <a:pt x="234" y="320"/>
                      </a:lnTo>
                      <a:lnTo>
                        <a:pt x="249" y="308"/>
                      </a:lnTo>
                      <a:lnTo>
                        <a:pt x="259" y="310"/>
                      </a:lnTo>
                      <a:lnTo>
                        <a:pt x="269" y="304"/>
                      </a:lnTo>
                      <a:lnTo>
                        <a:pt x="265" y="298"/>
                      </a:lnTo>
                      <a:lnTo>
                        <a:pt x="271" y="277"/>
                      </a:lnTo>
                      <a:lnTo>
                        <a:pt x="278" y="269"/>
                      </a:lnTo>
                      <a:lnTo>
                        <a:pt x="302" y="253"/>
                      </a:lnTo>
                      <a:lnTo>
                        <a:pt x="334" y="240"/>
                      </a:lnTo>
                      <a:lnTo>
                        <a:pt x="341" y="233"/>
                      </a:lnTo>
                      <a:lnTo>
                        <a:pt x="343" y="222"/>
                      </a:lnTo>
                      <a:lnTo>
                        <a:pt x="348" y="211"/>
                      </a:lnTo>
                      <a:lnTo>
                        <a:pt x="372" y="196"/>
                      </a:lnTo>
                      <a:lnTo>
                        <a:pt x="383" y="201"/>
                      </a:lnTo>
                      <a:lnTo>
                        <a:pt x="377" y="212"/>
                      </a:lnTo>
                      <a:lnTo>
                        <a:pt x="371" y="229"/>
                      </a:lnTo>
                      <a:lnTo>
                        <a:pt x="380" y="232"/>
                      </a:lnTo>
                      <a:lnTo>
                        <a:pt x="385" y="219"/>
                      </a:lnTo>
                      <a:lnTo>
                        <a:pt x="404" y="212"/>
                      </a:lnTo>
                      <a:lnTo>
                        <a:pt x="409" y="201"/>
                      </a:lnTo>
                      <a:lnTo>
                        <a:pt x="401" y="195"/>
                      </a:lnTo>
                      <a:lnTo>
                        <a:pt x="398" y="184"/>
                      </a:lnTo>
                      <a:lnTo>
                        <a:pt x="398" y="169"/>
                      </a:lnTo>
                      <a:lnTo>
                        <a:pt x="404" y="170"/>
                      </a:lnTo>
                      <a:lnTo>
                        <a:pt x="407" y="162"/>
                      </a:lnTo>
                      <a:lnTo>
                        <a:pt x="402" y="157"/>
                      </a:lnTo>
                      <a:lnTo>
                        <a:pt x="423" y="152"/>
                      </a:lnTo>
                      <a:lnTo>
                        <a:pt x="426" y="161"/>
                      </a:lnTo>
                      <a:lnTo>
                        <a:pt x="470" y="165"/>
                      </a:lnTo>
                      <a:lnTo>
                        <a:pt x="470" y="185"/>
                      </a:lnTo>
                      <a:lnTo>
                        <a:pt x="481" y="190"/>
                      </a:lnTo>
                      <a:lnTo>
                        <a:pt x="488" y="178"/>
                      </a:lnTo>
                      <a:lnTo>
                        <a:pt x="502" y="184"/>
                      </a:lnTo>
                      <a:lnTo>
                        <a:pt x="546" y="152"/>
                      </a:lnTo>
                      <a:lnTo>
                        <a:pt x="557" y="152"/>
                      </a:lnTo>
                      <a:lnTo>
                        <a:pt x="560" y="161"/>
                      </a:lnTo>
                      <a:lnTo>
                        <a:pt x="562" y="162"/>
                      </a:lnTo>
                      <a:lnTo>
                        <a:pt x="572" y="161"/>
                      </a:lnTo>
                      <a:lnTo>
                        <a:pt x="577" y="154"/>
                      </a:lnTo>
                      <a:lnTo>
                        <a:pt x="583" y="156"/>
                      </a:lnTo>
                      <a:lnTo>
                        <a:pt x="588" y="147"/>
                      </a:lnTo>
                      <a:lnTo>
                        <a:pt x="595" y="146"/>
                      </a:lnTo>
                      <a:lnTo>
                        <a:pt x="615" y="124"/>
                      </a:lnTo>
                      <a:lnTo>
                        <a:pt x="633" y="124"/>
                      </a:lnTo>
                      <a:lnTo>
                        <a:pt x="638" y="118"/>
                      </a:lnTo>
                      <a:lnTo>
                        <a:pt x="643" y="102"/>
                      </a:lnTo>
                      <a:lnTo>
                        <a:pt x="653" y="109"/>
                      </a:lnTo>
                      <a:lnTo>
                        <a:pt x="660" y="105"/>
                      </a:lnTo>
                      <a:lnTo>
                        <a:pt x="667" y="97"/>
                      </a:lnTo>
                      <a:lnTo>
                        <a:pt x="663" y="70"/>
                      </a:lnTo>
                      <a:lnTo>
                        <a:pt x="668" y="56"/>
                      </a:lnTo>
                      <a:lnTo>
                        <a:pt x="680" y="51"/>
                      </a:lnTo>
                      <a:lnTo>
                        <a:pt x="689" y="39"/>
                      </a:lnTo>
                      <a:lnTo>
                        <a:pt x="697" y="39"/>
                      </a:lnTo>
                      <a:lnTo>
                        <a:pt x="708" y="25"/>
                      </a:lnTo>
                      <a:lnTo>
                        <a:pt x="713" y="14"/>
                      </a:lnTo>
                      <a:lnTo>
                        <a:pt x="726" y="20"/>
                      </a:lnTo>
                      <a:lnTo>
                        <a:pt x="750" y="0"/>
                      </a:lnTo>
                      <a:lnTo>
                        <a:pt x="782" y="1"/>
                      </a:lnTo>
                      <a:lnTo>
                        <a:pt x="812" y="12"/>
                      </a:lnTo>
                      <a:lnTo>
                        <a:pt x="820" y="20"/>
                      </a:lnTo>
                      <a:lnTo>
                        <a:pt x="825" y="29"/>
                      </a:lnTo>
                      <a:lnTo>
                        <a:pt x="832" y="36"/>
                      </a:lnTo>
                      <a:lnTo>
                        <a:pt x="831" y="46"/>
                      </a:lnTo>
                      <a:lnTo>
                        <a:pt x="842" y="76"/>
                      </a:lnTo>
                      <a:lnTo>
                        <a:pt x="842" y="87"/>
                      </a:lnTo>
                      <a:lnTo>
                        <a:pt x="834" y="93"/>
                      </a:lnTo>
                      <a:lnTo>
                        <a:pt x="829" y="110"/>
                      </a:lnTo>
                      <a:lnTo>
                        <a:pt x="843" y="111"/>
                      </a:lnTo>
                      <a:lnTo>
                        <a:pt x="841" y="119"/>
                      </a:lnTo>
                      <a:lnTo>
                        <a:pt x="829" y="127"/>
                      </a:lnTo>
                      <a:lnTo>
                        <a:pt x="819" y="141"/>
                      </a:lnTo>
                      <a:lnTo>
                        <a:pt x="799" y="176"/>
                      </a:lnTo>
                      <a:lnTo>
                        <a:pt x="807" y="189"/>
                      </a:lnTo>
                      <a:lnTo>
                        <a:pt x="789" y="180"/>
                      </a:lnTo>
                      <a:lnTo>
                        <a:pt x="781" y="180"/>
                      </a:lnTo>
                      <a:lnTo>
                        <a:pt x="772" y="184"/>
                      </a:lnTo>
                      <a:lnTo>
                        <a:pt x="733" y="221"/>
                      </a:lnTo>
                      <a:lnTo>
                        <a:pt x="712" y="229"/>
                      </a:lnTo>
                      <a:lnTo>
                        <a:pt x="702" y="229"/>
                      </a:lnTo>
                      <a:lnTo>
                        <a:pt x="680" y="240"/>
                      </a:lnTo>
                      <a:lnTo>
                        <a:pt x="669" y="238"/>
                      </a:lnTo>
                      <a:lnTo>
                        <a:pt x="648" y="244"/>
                      </a:lnTo>
                      <a:lnTo>
                        <a:pt x="641" y="251"/>
                      </a:lnTo>
                      <a:lnTo>
                        <a:pt x="638" y="261"/>
                      </a:lnTo>
                      <a:lnTo>
                        <a:pt x="628" y="271"/>
                      </a:lnTo>
                      <a:lnTo>
                        <a:pt x="624" y="260"/>
                      </a:lnTo>
                      <a:lnTo>
                        <a:pt x="614" y="276"/>
                      </a:lnTo>
                      <a:lnTo>
                        <a:pt x="558" y="310"/>
                      </a:lnTo>
                      <a:lnTo>
                        <a:pt x="552" y="309"/>
                      </a:lnTo>
                      <a:lnTo>
                        <a:pt x="545" y="289"/>
                      </a:lnTo>
                      <a:lnTo>
                        <a:pt x="539" y="294"/>
                      </a:lnTo>
                      <a:lnTo>
                        <a:pt x="540" y="304"/>
                      </a:lnTo>
                      <a:lnTo>
                        <a:pt x="538" y="308"/>
                      </a:lnTo>
                      <a:lnTo>
                        <a:pt x="534" y="318"/>
                      </a:lnTo>
                      <a:lnTo>
                        <a:pt x="506" y="350"/>
                      </a:lnTo>
                      <a:lnTo>
                        <a:pt x="481" y="356"/>
                      </a:lnTo>
                      <a:lnTo>
                        <a:pt x="472" y="372"/>
                      </a:lnTo>
                      <a:lnTo>
                        <a:pt x="469" y="363"/>
                      </a:lnTo>
                      <a:lnTo>
                        <a:pt x="449" y="398"/>
                      </a:lnTo>
                      <a:lnTo>
                        <a:pt x="422" y="431"/>
                      </a:lnTo>
                      <a:lnTo>
                        <a:pt x="395" y="436"/>
                      </a:lnTo>
                      <a:lnTo>
                        <a:pt x="391" y="442"/>
                      </a:lnTo>
                      <a:lnTo>
                        <a:pt x="389" y="434"/>
                      </a:lnTo>
                      <a:lnTo>
                        <a:pt x="378" y="436"/>
                      </a:lnTo>
                      <a:lnTo>
                        <a:pt x="373" y="430"/>
                      </a:lnTo>
                      <a:lnTo>
                        <a:pt x="367" y="445"/>
                      </a:lnTo>
                      <a:lnTo>
                        <a:pt x="374" y="453"/>
                      </a:lnTo>
                      <a:lnTo>
                        <a:pt x="383" y="454"/>
                      </a:lnTo>
                      <a:lnTo>
                        <a:pt x="385" y="465"/>
                      </a:lnTo>
                      <a:lnTo>
                        <a:pt x="359" y="491"/>
                      </a:lnTo>
                      <a:lnTo>
                        <a:pt x="362" y="501"/>
                      </a:lnTo>
                      <a:lnTo>
                        <a:pt x="358" y="511"/>
                      </a:lnTo>
                      <a:lnTo>
                        <a:pt x="340" y="514"/>
                      </a:lnTo>
                      <a:lnTo>
                        <a:pt x="331" y="504"/>
                      </a:lnTo>
                      <a:lnTo>
                        <a:pt x="316" y="498"/>
                      </a:lnTo>
                      <a:lnTo>
                        <a:pt x="319" y="506"/>
                      </a:lnTo>
                      <a:lnTo>
                        <a:pt x="331" y="520"/>
                      </a:lnTo>
                      <a:lnTo>
                        <a:pt x="341" y="543"/>
                      </a:lnTo>
                      <a:lnTo>
                        <a:pt x="304" y="517"/>
                      </a:lnTo>
                      <a:lnTo>
                        <a:pt x="294" y="520"/>
                      </a:lnTo>
                      <a:lnTo>
                        <a:pt x="296" y="524"/>
                      </a:lnTo>
                      <a:lnTo>
                        <a:pt x="294" y="530"/>
                      </a:lnTo>
                      <a:lnTo>
                        <a:pt x="299" y="544"/>
                      </a:lnTo>
                      <a:lnTo>
                        <a:pt x="304" y="549"/>
                      </a:lnTo>
                      <a:lnTo>
                        <a:pt x="293" y="541"/>
                      </a:lnTo>
                      <a:lnTo>
                        <a:pt x="291" y="547"/>
                      </a:lnTo>
                      <a:lnTo>
                        <a:pt x="297" y="562"/>
                      </a:lnTo>
                      <a:lnTo>
                        <a:pt x="293" y="570"/>
                      </a:lnTo>
                      <a:lnTo>
                        <a:pt x="285" y="571"/>
                      </a:lnTo>
                      <a:lnTo>
                        <a:pt x="280" y="561"/>
                      </a:lnTo>
                      <a:lnTo>
                        <a:pt x="251" y="538"/>
                      </a:lnTo>
                      <a:lnTo>
                        <a:pt x="249" y="547"/>
                      </a:lnTo>
                      <a:lnTo>
                        <a:pt x="262" y="561"/>
                      </a:lnTo>
                      <a:lnTo>
                        <a:pt x="270" y="574"/>
                      </a:lnTo>
                      <a:lnTo>
                        <a:pt x="278" y="593"/>
                      </a:lnTo>
                      <a:lnTo>
                        <a:pt x="278" y="604"/>
                      </a:lnTo>
                      <a:lnTo>
                        <a:pt x="273" y="603"/>
                      </a:lnTo>
                      <a:lnTo>
                        <a:pt x="271" y="610"/>
                      </a:lnTo>
                      <a:lnTo>
                        <a:pt x="270" y="620"/>
                      </a:lnTo>
                      <a:lnTo>
                        <a:pt x="264" y="613"/>
                      </a:lnTo>
                      <a:lnTo>
                        <a:pt x="261" y="613"/>
                      </a:lnTo>
                      <a:lnTo>
                        <a:pt x="262" y="625"/>
                      </a:lnTo>
                      <a:lnTo>
                        <a:pt x="265" y="629"/>
                      </a:lnTo>
                      <a:lnTo>
                        <a:pt x="260" y="633"/>
                      </a:lnTo>
                      <a:lnTo>
                        <a:pt x="251" y="625"/>
                      </a:lnTo>
                      <a:lnTo>
                        <a:pt x="249" y="636"/>
                      </a:lnTo>
                      <a:lnTo>
                        <a:pt x="251" y="651"/>
                      </a:lnTo>
                      <a:lnTo>
                        <a:pt x="244" y="653"/>
                      </a:lnTo>
                      <a:lnTo>
                        <a:pt x="239" y="644"/>
                      </a:lnTo>
                      <a:lnTo>
                        <a:pt x="232" y="643"/>
                      </a:lnTo>
                      <a:lnTo>
                        <a:pt x="228" y="630"/>
                      </a:lnTo>
                      <a:lnTo>
                        <a:pt x="213" y="601"/>
                      </a:lnTo>
                      <a:lnTo>
                        <a:pt x="207" y="621"/>
                      </a:lnTo>
                      <a:lnTo>
                        <a:pt x="210" y="633"/>
                      </a:lnTo>
                      <a:lnTo>
                        <a:pt x="197" y="640"/>
                      </a:lnTo>
                      <a:lnTo>
                        <a:pt x="213" y="646"/>
                      </a:lnTo>
                      <a:lnTo>
                        <a:pt x="221" y="652"/>
                      </a:lnTo>
                      <a:lnTo>
                        <a:pt x="221" y="663"/>
                      </a:lnTo>
                      <a:lnTo>
                        <a:pt x="230" y="668"/>
                      </a:lnTo>
                      <a:lnTo>
                        <a:pt x="226" y="671"/>
                      </a:lnTo>
                      <a:lnTo>
                        <a:pt x="228" y="678"/>
                      </a:lnTo>
                      <a:lnTo>
                        <a:pt x="228" y="687"/>
                      </a:lnTo>
                      <a:lnTo>
                        <a:pt x="226" y="700"/>
                      </a:lnTo>
                      <a:lnTo>
                        <a:pt x="216" y="701"/>
                      </a:lnTo>
                      <a:lnTo>
                        <a:pt x="211" y="686"/>
                      </a:lnTo>
                      <a:lnTo>
                        <a:pt x="205" y="684"/>
                      </a:lnTo>
                      <a:lnTo>
                        <a:pt x="179" y="679"/>
                      </a:lnTo>
                      <a:lnTo>
                        <a:pt x="170" y="681"/>
                      </a:lnTo>
                      <a:lnTo>
                        <a:pt x="179" y="689"/>
                      </a:lnTo>
                      <a:lnTo>
                        <a:pt x="194" y="691"/>
                      </a:lnTo>
                      <a:lnTo>
                        <a:pt x="207" y="712"/>
                      </a:lnTo>
                      <a:lnTo>
                        <a:pt x="211" y="723"/>
                      </a:lnTo>
                      <a:lnTo>
                        <a:pt x="207" y="730"/>
                      </a:lnTo>
                      <a:lnTo>
                        <a:pt x="202" y="733"/>
                      </a:lnTo>
                      <a:lnTo>
                        <a:pt x="200" y="739"/>
                      </a:lnTo>
                      <a:lnTo>
                        <a:pt x="190" y="730"/>
                      </a:lnTo>
                      <a:lnTo>
                        <a:pt x="185" y="718"/>
                      </a:lnTo>
                      <a:lnTo>
                        <a:pt x="174" y="714"/>
                      </a:lnTo>
                      <a:lnTo>
                        <a:pt x="179" y="732"/>
                      </a:lnTo>
                      <a:lnTo>
                        <a:pt x="184" y="744"/>
                      </a:lnTo>
                      <a:lnTo>
                        <a:pt x="191" y="751"/>
                      </a:lnTo>
                      <a:lnTo>
                        <a:pt x="192" y="760"/>
                      </a:lnTo>
                      <a:lnTo>
                        <a:pt x="185" y="769"/>
                      </a:lnTo>
                      <a:lnTo>
                        <a:pt x="180" y="781"/>
                      </a:lnTo>
                      <a:lnTo>
                        <a:pt x="174" y="782"/>
                      </a:lnTo>
                      <a:lnTo>
                        <a:pt x="167" y="796"/>
                      </a:lnTo>
                      <a:lnTo>
                        <a:pt x="159" y="794"/>
                      </a:lnTo>
                      <a:lnTo>
                        <a:pt x="152" y="788"/>
                      </a:lnTo>
                      <a:lnTo>
                        <a:pt x="133" y="789"/>
                      </a:lnTo>
                      <a:lnTo>
                        <a:pt x="115" y="777"/>
                      </a:lnTo>
                      <a:lnTo>
                        <a:pt x="97" y="776"/>
                      </a:lnTo>
                      <a:lnTo>
                        <a:pt x="82" y="761"/>
                      </a:lnTo>
                      <a:lnTo>
                        <a:pt x="61" y="764"/>
                      </a:lnTo>
                      <a:lnTo>
                        <a:pt x="39" y="777"/>
                      </a:lnTo>
                      <a:lnTo>
                        <a:pt x="24" y="776"/>
                      </a:lnTo>
                      <a:lnTo>
                        <a:pt x="35" y="766"/>
                      </a:lnTo>
                      <a:lnTo>
                        <a:pt x="39" y="757"/>
                      </a:lnTo>
                      <a:lnTo>
                        <a:pt x="33" y="757"/>
                      </a:lnTo>
                      <a:lnTo>
                        <a:pt x="34" y="745"/>
                      </a:lnTo>
                      <a:lnTo>
                        <a:pt x="39" y="738"/>
                      </a:lnTo>
                      <a:lnTo>
                        <a:pt x="56" y="723"/>
                      </a:lnTo>
                      <a:lnTo>
                        <a:pt x="63" y="724"/>
                      </a:lnTo>
                      <a:lnTo>
                        <a:pt x="78" y="713"/>
                      </a:lnTo>
                      <a:lnTo>
                        <a:pt x="77" y="711"/>
                      </a:lnTo>
                      <a:lnTo>
                        <a:pt x="68" y="703"/>
                      </a:lnTo>
                      <a:lnTo>
                        <a:pt x="63" y="711"/>
                      </a:lnTo>
                      <a:lnTo>
                        <a:pt x="52" y="713"/>
                      </a:lnTo>
                      <a:lnTo>
                        <a:pt x="40" y="727"/>
                      </a:lnTo>
                      <a:lnTo>
                        <a:pt x="18" y="724"/>
                      </a:lnTo>
                      <a:lnTo>
                        <a:pt x="17" y="714"/>
                      </a:lnTo>
                      <a:lnTo>
                        <a:pt x="4" y="706"/>
                      </a:lnTo>
                      <a:lnTo>
                        <a:pt x="0" y="692"/>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60" name="Freeform 126"/>
                <p:cNvSpPr>
                  <a:spLocks noChangeAspect="1"/>
                </p:cNvSpPr>
                <p:nvPr/>
              </p:nvSpPr>
              <p:spPr bwMode="gray">
                <a:xfrm>
                  <a:off x="3090" y="1355"/>
                  <a:ext cx="9" cy="16"/>
                </a:xfrm>
                <a:custGeom>
                  <a:cxnLst>
                    <a:cxn ang="0">
                      <a:pos x="0" y="11"/>
                    </a:cxn>
                    <a:cxn ang="0">
                      <a:pos x="0" y="8"/>
                    </a:cxn>
                    <a:cxn ang="0">
                      <a:pos x="13" y="0"/>
                    </a:cxn>
                    <a:cxn ang="0">
                      <a:pos x="23" y="5"/>
                    </a:cxn>
                    <a:cxn ang="0">
                      <a:pos x="33" y="16"/>
                    </a:cxn>
                    <a:cxn ang="0">
                      <a:pos x="35" y="10"/>
                    </a:cxn>
                    <a:cxn ang="0">
                      <a:pos x="47" y="30"/>
                    </a:cxn>
                    <a:cxn ang="0">
                      <a:pos x="48" y="40"/>
                    </a:cxn>
                    <a:cxn ang="0">
                      <a:pos x="47" y="53"/>
                    </a:cxn>
                    <a:cxn ang="0">
                      <a:pos x="44" y="57"/>
                    </a:cxn>
                    <a:cxn ang="0">
                      <a:pos x="45" y="68"/>
                    </a:cxn>
                    <a:cxn ang="0">
                      <a:pos x="48" y="78"/>
                    </a:cxn>
                    <a:cxn ang="0">
                      <a:pos x="44" y="81"/>
                    </a:cxn>
                    <a:cxn ang="0">
                      <a:pos x="38" y="59"/>
                    </a:cxn>
                    <a:cxn ang="0">
                      <a:pos x="31" y="46"/>
                    </a:cxn>
                    <a:cxn ang="0">
                      <a:pos x="24" y="27"/>
                    </a:cxn>
                    <a:cxn ang="0">
                      <a:pos x="4" y="19"/>
                    </a:cxn>
                    <a:cxn ang="0">
                      <a:pos x="0" y="11"/>
                    </a:cxn>
                  </a:cxnLst>
                  <a:rect b="b" l="0" r="r" t="0"/>
                  <a:pathLst>
                    <a:path h="81" w="48">
                      <a:moveTo>
                        <a:pt x="0" y="11"/>
                      </a:moveTo>
                      <a:lnTo>
                        <a:pt x="0" y="8"/>
                      </a:lnTo>
                      <a:lnTo>
                        <a:pt x="13" y="0"/>
                      </a:lnTo>
                      <a:lnTo>
                        <a:pt x="23" y="5"/>
                      </a:lnTo>
                      <a:lnTo>
                        <a:pt x="33" y="16"/>
                      </a:lnTo>
                      <a:lnTo>
                        <a:pt x="35" y="10"/>
                      </a:lnTo>
                      <a:lnTo>
                        <a:pt x="47" y="30"/>
                      </a:lnTo>
                      <a:lnTo>
                        <a:pt x="48" y="40"/>
                      </a:lnTo>
                      <a:lnTo>
                        <a:pt x="47" y="53"/>
                      </a:lnTo>
                      <a:lnTo>
                        <a:pt x="44" y="57"/>
                      </a:lnTo>
                      <a:lnTo>
                        <a:pt x="45" y="68"/>
                      </a:lnTo>
                      <a:lnTo>
                        <a:pt x="48" y="78"/>
                      </a:lnTo>
                      <a:lnTo>
                        <a:pt x="44" y="81"/>
                      </a:lnTo>
                      <a:lnTo>
                        <a:pt x="38" y="59"/>
                      </a:lnTo>
                      <a:lnTo>
                        <a:pt x="31" y="46"/>
                      </a:lnTo>
                      <a:lnTo>
                        <a:pt x="24" y="27"/>
                      </a:lnTo>
                      <a:lnTo>
                        <a:pt x="4" y="19"/>
                      </a:lnTo>
                      <a:lnTo>
                        <a:pt x="0" y="11"/>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61" name="Freeform 127"/>
                <p:cNvSpPr>
                  <a:spLocks noChangeAspect="1"/>
                </p:cNvSpPr>
                <p:nvPr/>
              </p:nvSpPr>
              <p:spPr bwMode="gray">
                <a:xfrm>
                  <a:off x="4042" y="1314"/>
                  <a:ext cx="17" cy="13"/>
                </a:xfrm>
                <a:custGeom>
                  <a:cxnLst>
                    <a:cxn ang="0">
                      <a:pos x="44" y="7"/>
                    </a:cxn>
                    <a:cxn ang="0">
                      <a:pos x="57" y="9"/>
                    </a:cxn>
                    <a:cxn ang="0">
                      <a:pos x="84" y="4"/>
                    </a:cxn>
                    <a:cxn ang="0">
                      <a:pos x="85" y="7"/>
                    </a:cxn>
                    <a:cxn ang="0">
                      <a:pos x="84" y="14"/>
                    </a:cxn>
                    <a:cxn ang="0">
                      <a:pos x="79" y="27"/>
                    </a:cxn>
                    <a:cxn ang="0">
                      <a:pos x="76" y="37"/>
                    </a:cxn>
                    <a:cxn ang="0">
                      <a:pos x="71" y="45"/>
                    </a:cxn>
                    <a:cxn ang="0">
                      <a:pos x="70" y="40"/>
                    </a:cxn>
                    <a:cxn ang="0">
                      <a:pos x="70" y="26"/>
                    </a:cxn>
                    <a:cxn ang="0">
                      <a:pos x="62" y="51"/>
                    </a:cxn>
                    <a:cxn ang="0">
                      <a:pos x="54" y="50"/>
                    </a:cxn>
                    <a:cxn ang="0">
                      <a:pos x="44" y="42"/>
                    </a:cxn>
                    <a:cxn ang="0">
                      <a:pos x="36" y="52"/>
                    </a:cxn>
                    <a:cxn ang="0">
                      <a:pos x="20" y="51"/>
                    </a:cxn>
                    <a:cxn ang="0">
                      <a:pos x="17" y="57"/>
                    </a:cxn>
                    <a:cxn ang="0">
                      <a:pos x="13" y="61"/>
                    </a:cxn>
                    <a:cxn ang="0">
                      <a:pos x="0" y="46"/>
                    </a:cxn>
                    <a:cxn ang="0">
                      <a:pos x="4" y="40"/>
                    </a:cxn>
                    <a:cxn ang="0">
                      <a:pos x="11" y="37"/>
                    </a:cxn>
                    <a:cxn ang="0">
                      <a:pos x="10" y="29"/>
                    </a:cxn>
                    <a:cxn ang="0">
                      <a:pos x="13" y="23"/>
                    </a:cxn>
                    <a:cxn ang="0">
                      <a:pos x="19" y="20"/>
                    </a:cxn>
                    <a:cxn ang="0">
                      <a:pos x="19" y="14"/>
                    </a:cxn>
                    <a:cxn ang="0">
                      <a:pos x="16" y="4"/>
                    </a:cxn>
                    <a:cxn ang="0">
                      <a:pos x="25" y="0"/>
                    </a:cxn>
                    <a:cxn ang="0">
                      <a:pos x="41" y="2"/>
                    </a:cxn>
                    <a:cxn ang="0">
                      <a:pos x="44" y="3"/>
                    </a:cxn>
                    <a:cxn ang="0">
                      <a:pos x="44" y="7"/>
                    </a:cxn>
                  </a:cxnLst>
                  <a:rect b="b" l="0" r="r" t="0"/>
                  <a:pathLst>
                    <a:path h="61" w="85">
                      <a:moveTo>
                        <a:pt x="44" y="7"/>
                      </a:moveTo>
                      <a:lnTo>
                        <a:pt x="57" y="9"/>
                      </a:lnTo>
                      <a:lnTo>
                        <a:pt x="84" y="4"/>
                      </a:lnTo>
                      <a:lnTo>
                        <a:pt x="85" y="7"/>
                      </a:lnTo>
                      <a:lnTo>
                        <a:pt x="84" y="14"/>
                      </a:lnTo>
                      <a:lnTo>
                        <a:pt x="79" y="27"/>
                      </a:lnTo>
                      <a:lnTo>
                        <a:pt x="76" y="37"/>
                      </a:lnTo>
                      <a:lnTo>
                        <a:pt x="71" y="45"/>
                      </a:lnTo>
                      <a:lnTo>
                        <a:pt x="70" y="40"/>
                      </a:lnTo>
                      <a:lnTo>
                        <a:pt x="70" y="26"/>
                      </a:lnTo>
                      <a:lnTo>
                        <a:pt x="62" y="51"/>
                      </a:lnTo>
                      <a:lnTo>
                        <a:pt x="54" y="50"/>
                      </a:lnTo>
                      <a:lnTo>
                        <a:pt x="44" y="42"/>
                      </a:lnTo>
                      <a:lnTo>
                        <a:pt x="36" y="52"/>
                      </a:lnTo>
                      <a:lnTo>
                        <a:pt x="20" y="51"/>
                      </a:lnTo>
                      <a:lnTo>
                        <a:pt x="17" y="57"/>
                      </a:lnTo>
                      <a:lnTo>
                        <a:pt x="13" y="61"/>
                      </a:lnTo>
                      <a:lnTo>
                        <a:pt x="0" y="46"/>
                      </a:lnTo>
                      <a:lnTo>
                        <a:pt x="4" y="40"/>
                      </a:lnTo>
                      <a:lnTo>
                        <a:pt x="11" y="37"/>
                      </a:lnTo>
                      <a:lnTo>
                        <a:pt x="10" y="29"/>
                      </a:lnTo>
                      <a:lnTo>
                        <a:pt x="13" y="23"/>
                      </a:lnTo>
                      <a:lnTo>
                        <a:pt x="19" y="20"/>
                      </a:lnTo>
                      <a:lnTo>
                        <a:pt x="19" y="14"/>
                      </a:lnTo>
                      <a:lnTo>
                        <a:pt x="16" y="4"/>
                      </a:lnTo>
                      <a:lnTo>
                        <a:pt x="25" y="0"/>
                      </a:lnTo>
                      <a:lnTo>
                        <a:pt x="41" y="2"/>
                      </a:lnTo>
                      <a:lnTo>
                        <a:pt x="44" y="3"/>
                      </a:lnTo>
                      <a:lnTo>
                        <a:pt x="44" y="7"/>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62" name="Freeform 128"/>
                <p:cNvSpPr>
                  <a:spLocks noChangeAspect="1"/>
                </p:cNvSpPr>
                <p:nvPr/>
              </p:nvSpPr>
              <p:spPr bwMode="gray">
                <a:xfrm>
                  <a:off x="3158" y="1386"/>
                  <a:ext cx="22" cy="25"/>
                </a:xfrm>
                <a:custGeom>
                  <a:cxnLst>
                    <a:cxn ang="0">
                      <a:pos x="15" y="75"/>
                    </a:cxn>
                    <a:cxn ang="0">
                      <a:pos x="12" y="75"/>
                    </a:cxn>
                    <a:cxn ang="0">
                      <a:pos x="7" y="57"/>
                    </a:cxn>
                    <a:cxn ang="0">
                      <a:pos x="7" y="49"/>
                    </a:cxn>
                    <a:cxn ang="0">
                      <a:pos x="3" y="47"/>
                    </a:cxn>
                    <a:cxn ang="0">
                      <a:pos x="0" y="36"/>
                    </a:cxn>
                    <a:cxn ang="0">
                      <a:pos x="10" y="41"/>
                    </a:cxn>
                    <a:cxn ang="0">
                      <a:pos x="19" y="38"/>
                    </a:cxn>
                    <a:cxn ang="0">
                      <a:pos x="6" y="25"/>
                    </a:cxn>
                    <a:cxn ang="0">
                      <a:pos x="10" y="23"/>
                    </a:cxn>
                    <a:cxn ang="0">
                      <a:pos x="15" y="15"/>
                    </a:cxn>
                    <a:cxn ang="0">
                      <a:pos x="19" y="3"/>
                    </a:cxn>
                    <a:cxn ang="0">
                      <a:pos x="27" y="0"/>
                    </a:cxn>
                    <a:cxn ang="0">
                      <a:pos x="37" y="16"/>
                    </a:cxn>
                    <a:cxn ang="0">
                      <a:pos x="46" y="23"/>
                    </a:cxn>
                    <a:cxn ang="0">
                      <a:pos x="52" y="38"/>
                    </a:cxn>
                    <a:cxn ang="0">
                      <a:pos x="68" y="46"/>
                    </a:cxn>
                    <a:cxn ang="0">
                      <a:pos x="82" y="62"/>
                    </a:cxn>
                    <a:cxn ang="0">
                      <a:pos x="109" y="98"/>
                    </a:cxn>
                    <a:cxn ang="0">
                      <a:pos x="112" y="108"/>
                    </a:cxn>
                    <a:cxn ang="0">
                      <a:pos x="103" y="123"/>
                    </a:cxn>
                    <a:cxn ang="0">
                      <a:pos x="96" y="118"/>
                    </a:cxn>
                    <a:cxn ang="0">
                      <a:pos x="89" y="117"/>
                    </a:cxn>
                    <a:cxn ang="0">
                      <a:pos x="85" y="122"/>
                    </a:cxn>
                    <a:cxn ang="0">
                      <a:pos x="74" y="122"/>
                    </a:cxn>
                    <a:cxn ang="0">
                      <a:pos x="60" y="112"/>
                    </a:cxn>
                    <a:cxn ang="0">
                      <a:pos x="64" y="103"/>
                    </a:cxn>
                    <a:cxn ang="0">
                      <a:pos x="54" y="96"/>
                    </a:cxn>
                    <a:cxn ang="0">
                      <a:pos x="44" y="95"/>
                    </a:cxn>
                    <a:cxn ang="0">
                      <a:pos x="26" y="82"/>
                    </a:cxn>
                    <a:cxn ang="0">
                      <a:pos x="31" y="95"/>
                    </a:cxn>
                    <a:cxn ang="0">
                      <a:pos x="39" y="106"/>
                    </a:cxn>
                    <a:cxn ang="0">
                      <a:pos x="37" y="113"/>
                    </a:cxn>
                    <a:cxn ang="0">
                      <a:pos x="28" y="95"/>
                    </a:cxn>
                    <a:cxn ang="0">
                      <a:pos x="15" y="75"/>
                    </a:cxn>
                  </a:cxnLst>
                  <a:rect b="b" l="0" r="r" t="0"/>
                  <a:pathLst>
                    <a:path h="123" w="112">
                      <a:moveTo>
                        <a:pt x="15" y="75"/>
                      </a:moveTo>
                      <a:lnTo>
                        <a:pt x="12" y="75"/>
                      </a:lnTo>
                      <a:lnTo>
                        <a:pt x="7" y="57"/>
                      </a:lnTo>
                      <a:lnTo>
                        <a:pt x="7" y="49"/>
                      </a:lnTo>
                      <a:lnTo>
                        <a:pt x="3" y="47"/>
                      </a:lnTo>
                      <a:lnTo>
                        <a:pt x="0" y="36"/>
                      </a:lnTo>
                      <a:lnTo>
                        <a:pt x="10" y="41"/>
                      </a:lnTo>
                      <a:lnTo>
                        <a:pt x="19" y="38"/>
                      </a:lnTo>
                      <a:lnTo>
                        <a:pt x="6" y="25"/>
                      </a:lnTo>
                      <a:lnTo>
                        <a:pt x="10" y="23"/>
                      </a:lnTo>
                      <a:lnTo>
                        <a:pt x="15" y="15"/>
                      </a:lnTo>
                      <a:lnTo>
                        <a:pt x="19" y="3"/>
                      </a:lnTo>
                      <a:lnTo>
                        <a:pt x="27" y="0"/>
                      </a:lnTo>
                      <a:lnTo>
                        <a:pt x="37" y="16"/>
                      </a:lnTo>
                      <a:lnTo>
                        <a:pt x="46" y="23"/>
                      </a:lnTo>
                      <a:lnTo>
                        <a:pt x="52" y="38"/>
                      </a:lnTo>
                      <a:lnTo>
                        <a:pt x="68" y="46"/>
                      </a:lnTo>
                      <a:lnTo>
                        <a:pt x="82" y="62"/>
                      </a:lnTo>
                      <a:lnTo>
                        <a:pt x="109" y="98"/>
                      </a:lnTo>
                      <a:lnTo>
                        <a:pt x="112" y="108"/>
                      </a:lnTo>
                      <a:lnTo>
                        <a:pt x="103" y="123"/>
                      </a:lnTo>
                      <a:lnTo>
                        <a:pt x="96" y="118"/>
                      </a:lnTo>
                      <a:lnTo>
                        <a:pt x="89" y="117"/>
                      </a:lnTo>
                      <a:lnTo>
                        <a:pt x="85" y="122"/>
                      </a:lnTo>
                      <a:lnTo>
                        <a:pt x="74" y="122"/>
                      </a:lnTo>
                      <a:lnTo>
                        <a:pt x="60" y="112"/>
                      </a:lnTo>
                      <a:lnTo>
                        <a:pt x="64" y="103"/>
                      </a:lnTo>
                      <a:lnTo>
                        <a:pt x="54" y="96"/>
                      </a:lnTo>
                      <a:lnTo>
                        <a:pt x="44" y="95"/>
                      </a:lnTo>
                      <a:lnTo>
                        <a:pt x="26" y="82"/>
                      </a:lnTo>
                      <a:lnTo>
                        <a:pt x="31" y="95"/>
                      </a:lnTo>
                      <a:lnTo>
                        <a:pt x="39" y="106"/>
                      </a:lnTo>
                      <a:lnTo>
                        <a:pt x="37" y="113"/>
                      </a:lnTo>
                      <a:lnTo>
                        <a:pt x="28" y="95"/>
                      </a:lnTo>
                      <a:lnTo>
                        <a:pt x="15" y="75"/>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63" name="Freeform 129"/>
                <p:cNvSpPr>
                  <a:spLocks noChangeAspect="1"/>
                </p:cNvSpPr>
                <p:nvPr/>
              </p:nvSpPr>
              <p:spPr bwMode="gray">
                <a:xfrm>
                  <a:off x="3534" y="960"/>
                  <a:ext cx="81" cy="75"/>
                </a:xfrm>
                <a:custGeom>
                  <a:cxnLst>
                    <a:cxn ang="0">
                      <a:pos x="81" y="49"/>
                    </a:cxn>
                    <a:cxn ang="0">
                      <a:pos x="90" y="63"/>
                    </a:cxn>
                    <a:cxn ang="0">
                      <a:pos x="54" y="79"/>
                    </a:cxn>
                    <a:cxn ang="0">
                      <a:pos x="47" y="106"/>
                    </a:cxn>
                    <a:cxn ang="0">
                      <a:pos x="0" y="138"/>
                    </a:cxn>
                    <a:cxn ang="0">
                      <a:pos x="17" y="168"/>
                    </a:cxn>
                    <a:cxn ang="0">
                      <a:pos x="19" y="154"/>
                    </a:cxn>
                    <a:cxn ang="0">
                      <a:pos x="31" y="142"/>
                    </a:cxn>
                    <a:cxn ang="0">
                      <a:pos x="45" y="154"/>
                    </a:cxn>
                    <a:cxn ang="0">
                      <a:pos x="51" y="168"/>
                    </a:cxn>
                    <a:cxn ang="0">
                      <a:pos x="71" y="160"/>
                    </a:cxn>
                    <a:cxn ang="0">
                      <a:pos x="75" y="181"/>
                    </a:cxn>
                    <a:cxn ang="0">
                      <a:pos x="76" y="220"/>
                    </a:cxn>
                    <a:cxn ang="0">
                      <a:pos x="83" y="247"/>
                    </a:cxn>
                    <a:cxn ang="0">
                      <a:pos x="103" y="276"/>
                    </a:cxn>
                    <a:cxn ang="0">
                      <a:pos x="120" y="302"/>
                    </a:cxn>
                    <a:cxn ang="0">
                      <a:pos x="157" y="255"/>
                    </a:cxn>
                    <a:cxn ang="0">
                      <a:pos x="161" y="298"/>
                    </a:cxn>
                    <a:cxn ang="0">
                      <a:pos x="176" y="300"/>
                    </a:cxn>
                    <a:cxn ang="0">
                      <a:pos x="185" y="313"/>
                    </a:cxn>
                    <a:cxn ang="0">
                      <a:pos x="233" y="338"/>
                    </a:cxn>
                    <a:cxn ang="0">
                      <a:pos x="260" y="354"/>
                    </a:cxn>
                    <a:cxn ang="0">
                      <a:pos x="327" y="373"/>
                    </a:cxn>
                    <a:cxn ang="0">
                      <a:pos x="350" y="366"/>
                    </a:cxn>
                    <a:cxn ang="0">
                      <a:pos x="365" y="348"/>
                    </a:cxn>
                    <a:cxn ang="0">
                      <a:pos x="375" y="322"/>
                    </a:cxn>
                    <a:cxn ang="0">
                      <a:pos x="377" y="295"/>
                    </a:cxn>
                    <a:cxn ang="0">
                      <a:pos x="366" y="262"/>
                    </a:cxn>
                    <a:cxn ang="0">
                      <a:pos x="339" y="232"/>
                    </a:cxn>
                    <a:cxn ang="0">
                      <a:pos x="371" y="232"/>
                    </a:cxn>
                    <a:cxn ang="0">
                      <a:pos x="376" y="190"/>
                    </a:cxn>
                    <a:cxn ang="0">
                      <a:pos x="377" y="160"/>
                    </a:cxn>
                    <a:cxn ang="0">
                      <a:pos x="383" y="139"/>
                    </a:cxn>
                    <a:cxn ang="0">
                      <a:pos x="405" y="107"/>
                    </a:cxn>
                    <a:cxn ang="0">
                      <a:pos x="386" y="103"/>
                    </a:cxn>
                    <a:cxn ang="0">
                      <a:pos x="390" y="72"/>
                    </a:cxn>
                    <a:cxn ang="0">
                      <a:pos x="384" y="65"/>
                    </a:cxn>
                    <a:cxn ang="0">
                      <a:pos x="367" y="18"/>
                    </a:cxn>
                    <a:cxn ang="0">
                      <a:pos x="359" y="0"/>
                    </a:cxn>
                    <a:cxn ang="0">
                      <a:pos x="335" y="2"/>
                    </a:cxn>
                    <a:cxn ang="0">
                      <a:pos x="306" y="0"/>
                    </a:cxn>
                    <a:cxn ang="0">
                      <a:pos x="306" y="32"/>
                    </a:cxn>
                    <a:cxn ang="0">
                      <a:pos x="269" y="75"/>
                    </a:cxn>
                    <a:cxn ang="0">
                      <a:pos x="237" y="95"/>
                    </a:cxn>
                    <a:cxn ang="0">
                      <a:pos x="255" y="66"/>
                    </a:cxn>
                    <a:cxn ang="0">
                      <a:pos x="265" y="45"/>
                    </a:cxn>
                    <a:cxn ang="0">
                      <a:pos x="291" y="2"/>
                    </a:cxn>
                    <a:cxn ang="0">
                      <a:pos x="97" y="0"/>
                    </a:cxn>
                    <a:cxn ang="0">
                      <a:pos x="77" y="32"/>
                    </a:cxn>
                  </a:cxnLst>
                  <a:rect b="b" l="0" r="r" t="0"/>
                  <a:pathLst>
                    <a:path h="373" w="405">
                      <a:moveTo>
                        <a:pt x="77" y="32"/>
                      </a:moveTo>
                      <a:lnTo>
                        <a:pt x="81" y="49"/>
                      </a:lnTo>
                      <a:lnTo>
                        <a:pt x="91" y="55"/>
                      </a:lnTo>
                      <a:lnTo>
                        <a:pt x="90" y="63"/>
                      </a:lnTo>
                      <a:lnTo>
                        <a:pt x="80" y="72"/>
                      </a:lnTo>
                      <a:lnTo>
                        <a:pt x="54" y="79"/>
                      </a:lnTo>
                      <a:lnTo>
                        <a:pt x="49" y="91"/>
                      </a:lnTo>
                      <a:lnTo>
                        <a:pt x="47" y="106"/>
                      </a:lnTo>
                      <a:lnTo>
                        <a:pt x="16" y="141"/>
                      </a:lnTo>
                      <a:lnTo>
                        <a:pt x="0" y="138"/>
                      </a:lnTo>
                      <a:lnTo>
                        <a:pt x="13" y="149"/>
                      </a:lnTo>
                      <a:lnTo>
                        <a:pt x="17" y="168"/>
                      </a:lnTo>
                      <a:lnTo>
                        <a:pt x="21" y="163"/>
                      </a:lnTo>
                      <a:lnTo>
                        <a:pt x="19" y="154"/>
                      </a:lnTo>
                      <a:lnTo>
                        <a:pt x="21" y="146"/>
                      </a:lnTo>
                      <a:lnTo>
                        <a:pt x="31" y="142"/>
                      </a:lnTo>
                      <a:lnTo>
                        <a:pt x="38" y="160"/>
                      </a:lnTo>
                      <a:lnTo>
                        <a:pt x="45" y="154"/>
                      </a:lnTo>
                      <a:lnTo>
                        <a:pt x="50" y="158"/>
                      </a:lnTo>
                      <a:lnTo>
                        <a:pt x="51" y="168"/>
                      </a:lnTo>
                      <a:lnTo>
                        <a:pt x="64" y="160"/>
                      </a:lnTo>
                      <a:lnTo>
                        <a:pt x="71" y="160"/>
                      </a:lnTo>
                      <a:lnTo>
                        <a:pt x="71" y="168"/>
                      </a:lnTo>
                      <a:lnTo>
                        <a:pt x="75" y="181"/>
                      </a:lnTo>
                      <a:lnTo>
                        <a:pt x="76" y="192"/>
                      </a:lnTo>
                      <a:lnTo>
                        <a:pt x="76" y="220"/>
                      </a:lnTo>
                      <a:lnTo>
                        <a:pt x="77" y="236"/>
                      </a:lnTo>
                      <a:lnTo>
                        <a:pt x="83" y="247"/>
                      </a:lnTo>
                      <a:lnTo>
                        <a:pt x="97" y="257"/>
                      </a:lnTo>
                      <a:lnTo>
                        <a:pt x="103" y="276"/>
                      </a:lnTo>
                      <a:lnTo>
                        <a:pt x="115" y="289"/>
                      </a:lnTo>
                      <a:lnTo>
                        <a:pt x="120" y="302"/>
                      </a:lnTo>
                      <a:lnTo>
                        <a:pt x="144" y="278"/>
                      </a:lnTo>
                      <a:lnTo>
                        <a:pt x="157" y="255"/>
                      </a:lnTo>
                      <a:lnTo>
                        <a:pt x="160" y="269"/>
                      </a:lnTo>
                      <a:lnTo>
                        <a:pt x="161" y="298"/>
                      </a:lnTo>
                      <a:lnTo>
                        <a:pt x="166" y="306"/>
                      </a:lnTo>
                      <a:lnTo>
                        <a:pt x="176" y="300"/>
                      </a:lnTo>
                      <a:lnTo>
                        <a:pt x="187" y="303"/>
                      </a:lnTo>
                      <a:lnTo>
                        <a:pt x="185" y="313"/>
                      </a:lnTo>
                      <a:lnTo>
                        <a:pt x="228" y="327"/>
                      </a:lnTo>
                      <a:lnTo>
                        <a:pt x="233" y="338"/>
                      </a:lnTo>
                      <a:lnTo>
                        <a:pt x="254" y="348"/>
                      </a:lnTo>
                      <a:lnTo>
                        <a:pt x="260" y="354"/>
                      </a:lnTo>
                      <a:lnTo>
                        <a:pt x="265" y="366"/>
                      </a:lnTo>
                      <a:lnTo>
                        <a:pt x="327" y="373"/>
                      </a:lnTo>
                      <a:lnTo>
                        <a:pt x="338" y="365"/>
                      </a:lnTo>
                      <a:lnTo>
                        <a:pt x="350" y="366"/>
                      </a:lnTo>
                      <a:lnTo>
                        <a:pt x="351" y="351"/>
                      </a:lnTo>
                      <a:lnTo>
                        <a:pt x="365" y="348"/>
                      </a:lnTo>
                      <a:lnTo>
                        <a:pt x="376" y="338"/>
                      </a:lnTo>
                      <a:lnTo>
                        <a:pt x="375" y="322"/>
                      </a:lnTo>
                      <a:lnTo>
                        <a:pt x="377" y="313"/>
                      </a:lnTo>
                      <a:lnTo>
                        <a:pt x="377" y="295"/>
                      </a:lnTo>
                      <a:lnTo>
                        <a:pt x="365" y="275"/>
                      </a:lnTo>
                      <a:lnTo>
                        <a:pt x="366" y="262"/>
                      </a:lnTo>
                      <a:lnTo>
                        <a:pt x="356" y="259"/>
                      </a:lnTo>
                      <a:lnTo>
                        <a:pt x="339" y="232"/>
                      </a:lnTo>
                      <a:lnTo>
                        <a:pt x="336" y="212"/>
                      </a:lnTo>
                      <a:lnTo>
                        <a:pt x="371" y="232"/>
                      </a:lnTo>
                      <a:lnTo>
                        <a:pt x="376" y="216"/>
                      </a:lnTo>
                      <a:lnTo>
                        <a:pt x="376" y="190"/>
                      </a:lnTo>
                      <a:lnTo>
                        <a:pt x="375" y="163"/>
                      </a:lnTo>
                      <a:lnTo>
                        <a:pt x="377" y="160"/>
                      </a:lnTo>
                      <a:lnTo>
                        <a:pt x="378" y="147"/>
                      </a:lnTo>
                      <a:lnTo>
                        <a:pt x="383" y="139"/>
                      </a:lnTo>
                      <a:lnTo>
                        <a:pt x="388" y="113"/>
                      </a:lnTo>
                      <a:lnTo>
                        <a:pt x="405" y="107"/>
                      </a:lnTo>
                      <a:lnTo>
                        <a:pt x="399" y="102"/>
                      </a:lnTo>
                      <a:lnTo>
                        <a:pt x="386" y="103"/>
                      </a:lnTo>
                      <a:lnTo>
                        <a:pt x="384" y="90"/>
                      </a:lnTo>
                      <a:lnTo>
                        <a:pt x="390" y="72"/>
                      </a:lnTo>
                      <a:lnTo>
                        <a:pt x="392" y="60"/>
                      </a:lnTo>
                      <a:lnTo>
                        <a:pt x="384" y="65"/>
                      </a:lnTo>
                      <a:lnTo>
                        <a:pt x="386" y="53"/>
                      </a:lnTo>
                      <a:lnTo>
                        <a:pt x="367" y="18"/>
                      </a:lnTo>
                      <a:lnTo>
                        <a:pt x="366" y="6"/>
                      </a:lnTo>
                      <a:lnTo>
                        <a:pt x="359" y="0"/>
                      </a:lnTo>
                      <a:lnTo>
                        <a:pt x="344" y="0"/>
                      </a:lnTo>
                      <a:lnTo>
                        <a:pt x="335" y="2"/>
                      </a:lnTo>
                      <a:lnTo>
                        <a:pt x="330" y="0"/>
                      </a:lnTo>
                      <a:lnTo>
                        <a:pt x="306" y="0"/>
                      </a:lnTo>
                      <a:lnTo>
                        <a:pt x="308" y="2"/>
                      </a:lnTo>
                      <a:lnTo>
                        <a:pt x="306" y="32"/>
                      </a:lnTo>
                      <a:lnTo>
                        <a:pt x="282" y="50"/>
                      </a:lnTo>
                      <a:lnTo>
                        <a:pt x="269" y="75"/>
                      </a:lnTo>
                      <a:lnTo>
                        <a:pt x="253" y="77"/>
                      </a:lnTo>
                      <a:lnTo>
                        <a:pt x="237" y="95"/>
                      </a:lnTo>
                      <a:lnTo>
                        <a:pt x="223" y="92"/>
                      </a:lnTo>
                      <a:lnTo>
                        <a:pt x="255" y="66"/>
                      </a:lnTo>
                      <a:lnTo>
                        <a:pt x="265" y="68"/>
                      </a:lnTo>
                      <a:lnTo>
                        <a:pt x="265" y="45"/>
                      </a:lnTo>
                      <a:lnTo>
                        <a:pt x="290" y="33"/>
                      </a:lnTo>
                      <a:lnTo>
                        <a:pt x="291" y="2"/>
                      </a:lnTo>
                      <a:lnTo>
                        <a:pt x="290" y="0"/>
                      </a:lnTo>
                      <a:lnTo>
                        <a:pt x="97" y="0"/>
                      </a:lnTo>
                      <a:lnTo>
                        <a:pt x="83" y="15"/>
                      </a:lnTo>
                      <a:lnTo>
                        <a:pt x="77" y="32"/>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64" name="Freeform 130"/>
                <p:cNvSpPr>
                  <a:spLocks noChangeAspect="1"/>
                </p:cNvSpPr>
                <p:nvPr/>
              </p:nvSpPr>
              <p:spPr bwMode="gray">
                <a:xfrm>
                  <a:off x="4473" y="1348"/>
                  <a:ext cx="44" cy="25"/>
                </a:xfrm>
                <a:custGeom>
                  <a:cxnLst>
                    <a:cxn ang="0">
                      <a:pos x="82" y="99"/>
                    </a:cxn>
                    <a:cxn ang="0">
                      <a:pos x="78" y="98"/>
                    </a:cxn>
                    <a:cxn ang="0">
                      <a:pos x="69" y="103"/>
                    </a:cxn>
                    <a:cxn ang="0">
                      <a:pos x="63" y="110"/>
                    </a:cxn>
                    <a:cxn ang="0">
                      <a:pos x="60" y="119"/>
                    </a:cxn>
                    <a:cxn ang="0">
                      <a:pos x="38" y="121"/>
                    </a:cxn>
                    <a:cxn ang="0">
                      <a:pos x="36" y="118"/>
                    </a:cxn>
                    <a:cxn ang="0">
                      <a:pos x="16" y="125"/>
                    </a:cxn>
                    <a:cxn ang="0">
                      <a:pos x="15" y="116"/>
                    </a:cxn>
                    <a:cxn ang="0">
                      <a:pos x="4" y="100"/>
                    </a:cxn>
                    <a:cxn ang="0">
                      <a:pos x="0" y="91"/>
                    </a:cxn>
                    <a:cxn ang="0">
                      <a:pos x="4" y="78"/>
                    </a:cxn>
                    <a:cxn ang="0">
                      <a:pos x="12" y="72"/>
                    </a:cxn>
                    <a:cxn ang="0">
                      <a:pos x="16" y="60"/>
                    </a:cxn>
                    <a:cxn ang="0">
                      <a:pos x="36" y="43"/>
                    </a:cxn>
                    <a:cxn ang="0">
                      <a:pos x="42" y="33"/>
                    </a:cxn>
                    <a:cxn ang="0">
                      <a:pos x="55" y="19"/>
                    </a:cxn>
                    <a:cxn ang="0">
                      <a:pos x="63" y="19"/>
                    </a:cxn>
                    <a:cxn ang="0">
                      <a:pos x="66" y="10"/>
                    </a:cxn>
                    <a:cxn ang="0">
                      <a:pos x="82" y="5"/>
                    </a:cxn>
                    <a:cxn ang="0">
                      <a:pos x="82" y="3"/>
                    </a:cxn>
                    <a:cxn ang="0">
                      <a:pos x="82" y="5"/>
                    </a:cxn>
                    <a:cxn ang="0">
                      <a:pos x="84" y="3"/>
                    </a:cxn>
                    <a:cxn ang="0">
                      <a:pos x="84" y="5"/>
                    </a:cxn>
                    <a:cxn ang="0">
                      <a:pos x="90" y="6"/>
                    </a:cxn>
                    <a:cxn ang="0">
                      <a:pos x="101" y="1"/>
                    </a:cxn>
                    <a:cxn ang="0">
                      <a:pos x="114" y="10"/>
                    </a:cxn>
                    <a:cxn ang="0">
                      <a:pos x="127" y="1"/>
                    </a:cxn>
                    <a:cxn ang="0">
                      <a:pos x="133" y="3"/>
                    </a:cxn>
                    <a:cxn ang="0">
                      <a:pos x="135" y="0"/>
                    </a:cxn>
                    <a:cxn ang="0">
                      <a:pos x="156" y="11"/>
                    </a:cxn>
                    <a:cxn ang="0">
                      <a:pos x="184" y="19"/>
                    </a:cxn>
                    <a:cxn ang="0">
                      <a:pos x="188" y="24"/>
                    </a:cxn>
                    <a:cxn ang="0">
                      <a:pos x="186" y="28"/>
                    </a:cxn>
                    <a:cxn ang="0">
                      <a:pos x="186" y="32"/>
                    </a:cxn>
                    <a:cxn ang="0">
                      <a:pos x="214" y="55"/>
                    </a:cxn>
                    <a:cxn ang="0">
                      <a:pos x="218" y="67"/>
                    </a:cxn>
                    <a:cxn ang="0">
                      <a:pos x="214" y="77"/>
                    </a:cxn>
                    <a:cxn ang="0">
                      <a:pos x="193" y="91"/>
                    </a:cxn>
                    <a:cxn ang="0">
                      <a:pos x="143" y="107"/>
                    </a:cxn>
                    <a:cxn ang="0">
                      <a:pos x="133" y="113"/>
                    </a:cxn>
                    <a:cxn ang="0">
                      <a:pos x="113" y="109"/>
                    </a:cxn>
                    <a:cxn ang="0">
                      <a:pos x="107" y="104"/>
                    </a:cxn>
                    <a:cxn ang="0">
                      <a:pos x="82" y="100"/>
                    </a:cxn>
                    <a:cxn ang="0">
                      <a:pos x="82" y="99"/>
                    </a:cxn>
                  </a:cxnLst>
                  <a:rect b="b" l="0" r="r" t="0"/>
                  <a:pathLst>
                    <a:path h="125" w="218">
                      <a:moveTo>
                        <a:pt x="82" y="99"/>
                      </a:moveTo>
                      <a:lnTo>
                        <a:pt x="78" y="98"/>
                      </a:lnTo>
                      <a:lnTo>
                        <a:pt x="69" y="103"/>
                      </a:lnTo>
                      <a:lnTo>
                        <a:pt x="63" y="110"/>
                      </a:lnTo>
                      <a:lnTo>
                        <a:pt x="60" y="119"/>
                      </a:lnTo>
                      <a:lnTo>
                        <a:pt x="38" y="121"/>
                      </a:lnTo>
                      <a:lnTo>
                        <a:pt x="36" y="118"/>
                      </a:lnTo>
                      <a:lnTo>
                        <a:pt x="16" y="125"/>
                      </a:lnTo>
                      <a:lnTo>
                        <a:pt x="15" y="116"/>
                      </a:lnTo>
                      <a:lnTo>
                        <a:pt x="4" y="100"/>
                      </a:lnTo>
                      <a:lnTo>
                        <a:pt x="0" y="91"/>
                      </a:lnTo>
                      <a:lnTo>
                        <a:pt x="4" y="78"/>
                      </a:lnTo>
                      <a:lnTo>
                        <a:pt x="12" y="72"/>
                      </a:lnTo>
                      <a:lnTo>
                        <a:pt x="16" y="60"/>
                      </a:lnTo>
                      <a:lnTo>
                        <a:pt x="36" y="43"/>
                      </a:lnTo>
                      <a:lnTo>
                        <a:pt x="42" y="33"/>
                      </a:lnTo>
                      <a:lnTo>
                        <a:pt x="55" y="19"/>
                      </a:lnTo>
                      <a:lnTo>
                        <a:pt x="63" y="19"/>
                      </a:lnTo>
                      <a:lnTo>
                        <a:pt x="66" y="10"/>
                      </a:lnTo>
                      <a:lnTo>
                        <a:pt x="82" y="5"/>
                      </a:lnTo>
                      <a:lnTo>
                        <a:pt x="82" y="3"/>
                      </a:lnTo>
                      <a:lnTo>
                        <a:pt x="82" y="5"/>
                      </a:lnTo>
                      <a:lnTo>
                        <a:pt x="84" y="3"/>
                      </a:lnTo>
                      <a:lnTo>
                        <a:pt x="84" y="5"/>
                      </a:lnTo>
                      <a:lnTo>
                        <a:pt x="90" y="6"/>
                      </a:lnTo>
                      <a:lnTo>
                        <a:pt x="101" y="1"/>
                      </a:lnTo>
                      <a:lnTo>
                        <a:pt x="114" y="10"/>
                      </a:lnTo>
                      <a:lnTo>
                        <a:pt x="127" y="1"/>
                      </a:lnTo>
                      <a:lnTo>
                        <a:pt x="133" y="3"/>
                      </a:lnTo>
                      <a:lnTo>
                        <a:pt x="135" y="0"/>
                      </a:lnTo>
                      <a:lnTo>
                        <a:pt x="156" y="11"/>
                      </a:lnTo>
                      <a:lnTo>
                        <a:pt x="184" y="19"/>
                      </a:lnTo>
                      <a:lnTo>
                        <a:pt x="188" y="24"/>
                      </a:lnTo>
                      <a:lnTo>
                        <a:pt x="186" y="28"/>
                      </a:lnTo>
                      <a:lnTo>
                        <a:pt x="186" y="32"/>
                      </a:lnTo>
                      <a:lnTo>
                        <a:pt x="214" y="55"/>
                      </a:lnTo>
                      <a:lnTo>
                        <a:pt x="218" y="67"/>
                      </a:lnTo>
                      <a:lnTo>
                        <a:pt x="214" y="77"/>
                      </a:lnTo>
                      <a:lnTo>
                        <a:pt x="193" y="91"/>
                      </a:lnTo>
                      <a:lnTo>
                        <a:pt x="143" y="107"/>
                      </a:lnTo>
                      <a:lnTo>
                        <a:pt x="133" y="113"/>
                      </a:lnTo>
                      <a:lnTo>
                        <a:pt x="113" y="109"/>
                      </a:lnTo>
                      <a:lnTo>
                        <a:pt x="107" y="104"/>
                      </a:lnTo>
                      <a:lnTo>
                        <a:pt x="82" y="100"/>
                      </a:lnTo>
                      <a:lnTo>
                        <a:pt x="82" y="99"/>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grpSp>
          <p:sp>
            <p:nvSpPr>
              <p:cNvPr id="349" name="Freeform 131"/>
              <p:cNvSpPr>
                <a:spLocks noChangeAspect="1"/>
              </p:cNvSpPr>
              <p:nvPr/>
            </p:nvSpPr>
            <p:spPr bwMode="gray">
              <a:xfrm>
                <a:off x="4071" y="1777"/>
                <a:ext cx="34" cy="144"/>
              </a:xfrm>
              <a:custGeom>
                <a:cxnLst>
                  <a:cxn ang="0">
                    <a:pos x="55" y="0"/>
                  </a:cxn>
                  <a:cxn ang="0">
                    <a:pos x="69" y="22"/>
                  </a:cxn>
                  <a:cxn ang="0">
                    <a:pos x="76" y="79"/>
                  </a:cxn>
                  <a:cxn ang="0">
                    <a:pos x="92" y="144"/>
                  </a:cxn>
                  <a:cxn ang="0">
                    <a:pos x="90" y="187"/>
                  </a:cxn>
                  <a:cxn ang="0">
                    <a:pos x="84" y="210"/>
                  </a:cxn>
                  <a:cxn ang="0">
                    <a:pos x="90" y="243"/>
                  </a:cxn>
                  <a:cxn ang="0">
                    <a:pos x="92" y="257"/>
                  </a:cxn>
                  <a:cxn ang="0">
                    <a:pos x="102" y="289"/>
                  </a:cxn>
                  <a:cxn ang="0">
                    <a:pos x="116" y="344"/>
                  </a:cxn>
                  <a:cxn ang="0">
                    <a:pos x="139" y="425"/>
                  </a:cxn>
                  <a:cxn ang="0">
                    <a:pos x="150" y="459"/>
                  </a:cxn>
                  <a:cxn ang="0">
                    <a:pos x="168" y="487"/>
                  </a:cxn>
                  <a:cxn ang="0">
                    <a:pos x="149" y="466"/>
                  </a:cxn>
                  <a:cxn ang="0">
                    <a:pos x="119" y="448"/>
                  </a:cxn>
                  <a:cxn ang="0">
                    <a:pos x="92" y="447"/>
                  </a:cxn>
                  <a:cxn ang="0">
                    <a:pos x="75" y="475"/>
                  </a:cxn>
                  <a:cxn ang="0">
                    <a:pos x="65" y="509"/>
                  </a:cxn>
                  <a:cxn ang="0">
                    <a:pos x="53" y="566"/>
                  </a:cxn>
                  <a:cxn ang="0">
                    <a:pos x="61" y="602"/>
                  </a:cxn>
                  <a:cxn ang="0">
                    <a:pos x="80" y="635"/>
                  </a:cxn>
                  <a:cxn ang="0">
                    <a:pos x="89" y="651"/>
                  </a:cxn>
                  <a:cxn ang="0">
                    <a:pos x="100" y="654"/>
                  </a:cxn>
                  <a:cxn ang="0">
                    <a:pos x="108" y="684"/>
                  </a:cxn>
                  <a:cxn ang="0">
                    <a:pos x="102" y="713"/>
                  </a:cxn>
                  <a:cxn ang="0">
                    <a:pos x="69" y="663"/>
                  </a:cxn>
                  <a:cxn ang="0">
                    <a:pos x="46" y="673"/>
                  </a:cxn>
                  <a:cxn ang="0">
                    <a:pos x="31" y="721"/>
                  </a:cxn>
                  <a:cxn ang="0">
                    <a:pos x="15" y="689"/>
                  </a:cxn>
                  <a:cxn ang="0">
                    <a:pos x="21" y="623"/>
                  </a:cxn>
                  <a:cxn ang="0">
                    <a:pos x="32" y="554"/>
                  </a:cxn>
                  <a:cxn ang="0">
                    <a:pos x="23" y="522"/>
                  </a:cxn>
                  <a:cxn ang="0">
                    <a:pos x="17" y="479"/>
                  </a:cxn>
                  <a:cxn ang="0">
                    <a:pos x="28" y="425"/>
                  </a:cxn>
                  <a:cxn ang="0">
                    <a:pos x="32" y="392"/>
                  </a:cxn>
                  <a:cxn ang="0">
                    <a:pos x="30" y="375"/>
                  </a:cxn>
                  <a:cxn ang="0">
                    <a:pos x="25" y="348"/>
                  </a:cxn>
                  <a:cxn ang="0">
                    <a:pos x="31" y="297"/>
                  </a:cxn>
                  <a:cxn ang="0">
                    <a:pos x="21" y="260"/>
                  </a:cxn>
                  <a:cxn ang="0">
                    <a:pos x="4" y="243"/>
                  </a:cxn>
                  <a:cxn ang="0">
                    <a:pos x="3" y="226"/>
                  </a:cxn>
                  <a:cxn ang="0">
                    <a:pos x="0" y="188"/>
                  </a:cxn>
                  <a:cxn ang="0">
                    <a:pos x="12" y="125"/>
                  </a:cxn>
                  <a:cxn ang="0">
                    <a:pos x="9" y="96"/>
                  </a:cxn>
                  <a:cxn ang="0">
                    <a:pos x="25" y="79"/>
                  </a:cxn>
                  <a:cxn ang="0">
                    <a:pos x="37" y="87"/>
                  </a:cxn>
                  <a:cxn ang="0">
                    <a:pos x="50" y="81"/>
                  </a:cxn>
                  <a:cxn ang="0">
                    <a:pos x="50" y="66"/>
                  </a:cxn>
                  <a:cxn ang="0">
                    <a:pos x="59" y="64"/>
                  </a:cxn>
                  <a:cxn ang="0">
                    <a:pos x="49" y="33"/>
                  </a:cxn>
                  <a:cxn ang="0">
                    <a:pos x="38" y="9"/>
                  </a:cxn>
                  <a:cxn ang="0">
                    <a:pos x="47" y="6"/>
                  </a:cxn>
                </a:cxnLst>
                <a:rect b="b" l="0" r="r" t="0"/>
                <a:pathLst>
                  <a:path h="721" w="170">
                    <a:moveTo>
                      <a:pt x="52" y="3"/>
                    </a:moveTo>
                    <a:lnTo>
                      <a:pt x="55" y="0"/>
                    </a:lnTo>
                    <a:lnTo>
                      <a:pt x="63" y="4"/>
                    </a:lnTo>
                    <a:lnTo>
                      <a:pt x="69" y="22"/>
                    </a:lnTo>
                    <a:lnTo>
                      <a:pt x="73" y="59"/>
                    </a:lnTo>
                    <a:lnTo>
                      <a:pt x="76" y="79"/>
                    </a:lnTo>
                    <a:lnTo>
                      <a:pt x="87" y="113"/>
                    </a:lnTo>
                    <a:lnTo>
                      <a:pt x="92" y="144"/>
                    </a:lnTo>
                    <a:lnTo>
                      <a:pt x="93" y="166"/>
                    </a:lnTo>
                    <a:lnTo>
                      <a:pt x="90" y="187"/>
                    </a:lnTo>
                    <a:lnTo>
                      <a:pt x="82" y="192"/>
                    </a:lnTo>
                    <a:lnTo>
                      <a:pt x="84" y="210"/>
                    </a:lnTo>
                    <a:lnTo>
                      <a:pt x="89" y="229"/>
                    </a:lnTo>
                    <a:lnTo>
                      <a:pt x="90" y="243"/>
                    </a:lnTo>
                    <a:lnTo>
                      <a:pt x="89" y="258"/>
                    </a:lnTo>
                    <a:lnTo>
                      <a:pt x="92" y="257"/>
                    </a:lnTo>
                    <a:lnTo>
                      <a:pt x="98" y="272"/>
                    </a:lnTo>
                    <a:lnTo>
                      <a:pt x="102" y="289"/>
                    </a:lnTo>
                    <a:lnTo>
                      <a:pt x="103" y="292"/>
                    </a:lnTo>
                    <a:lnTo>
                      <a:pt x="116" y="344"/>
                    </a:lnTo>
                    <a:lnTo>
                      <a:pt x="135" y="407"/>
                    </a:lnTo>
                    <a:lnTo>
                      <a:pt x="139" y="425"/>
                    </a:lnTo>
                    <a:lnTo>
                      <a:pt x="144" y="445"/>
                    </a:lnTo>
                    <a:lnTo>
                      <a:pt x="150" y="459"/>
                    </a:lnTo>
                    <a:lnTo>
                      <a:pt x="157" y="474"/>
                    </a:lnTo>
                    <a:lnTo>
                      <a:pt x="168" y="487"/>
                    </a:lnTo>
                    <a:lnTo>
                      <a:pt x="170" y="496"/>
                    </a:lnTo>
                    <a:lnTo>
                      <a:pt x="149" y="466"/>
                    </a:lnTo>
                    <a:lnTo>
                      <a:pt x="135" y="456"/>
                    </a:lnTo>
                    <a:lnTo>
                      <a:pt x="119" y="448"/>
                    </a:lnTo>
                    <a:lnTo>
                      <a:pt x="104" y="445"/>
                    </a:lnTo>
                    <a:lnTo>
                      <a:pt x="92" y="447"/>
                    </a:lnTo>
                    <a:lnTo>
                      <a:pt x="80" y="457"/>
                    </a:lnTo>
                    <a:lnTo>
                      <a:pt x="75" y="475"/>
                    </a:lnTo>
                    <a:lnTo>
                      <a:pt x="73" y="491"/>
                    </a:lnTo>
                    <a:lnTo>
                      <a:pt x="65" y="509"/>
                    </a:lnTo>
                    <a:lnTo>
                      <a:pt x="55" y="549"/>
                    </a:lnTo>
                    <a:lnTo>
                      <a:pt x="53" y="566"/>
                    </a:lnTo>
                    <a:lnTo>
                      <a:pt x="53" y="586"/>
                    </a:lnTo>
                    <a:lnTo>
                      <a:pt x="61" y="602"/>
                    </a:lnTo>
                    <a:lnTo>
                      <a:pt x="77" y="623"/>
                    </a:lnTo>
                    <a:lnTo>
                      <a:pt x="80" y="635"/>
                    </a:lnTo>
                    <a:lnTo>
                      <a:pt x="84" y="645"/>
                    </a:lnTo>
                    <a:lnTo>
                      <a:pt x="89" y="651"/>
                    </a:lnTo>
                    <a:lnTo>
                      <a:pt x="97" y="656"/>
                    </a:lnTo>
                    <a:lnTo>
                      <a:pt x="100" y="654"/>
                    </a:lnTo>
                    <a:lnTo>
                      <a:pt x="103" y="657"/>
                    </a:lnTo>
                    <a:lnTo>
                      <a:pt x="108" y="684"/>
                    </a:lnTo>
                    <a:lnTo>
                      <a:pt x="107" y="700"/>
                    </a:lnTo>
                    <a:lnTo>
                      <a:pt x="102" y="713"/>
                    </a:lnTo>
                    <a:lnTo>
                      <a:pt x="95" y="674"/>
                    </a:lnTo>
                    <a:lnTo>
                      <a:pt x="69" y="663"/>
                    </a:lnTo>
                    <a:lnTo>
                      <a:pt x="55" y="662"/>
                    </a:lnTo>
                    <a:lnTo>
                      <a:pt x="46" y="673"/>
                    </a:lnTo>
                    <a:lnTo>
                      <a:pt x="36" y="706"/>
                    </a:lnTo>
                    <a:lnTo>
                      <a:pt x="31" y="721"/>
                    </a:lnTo>
                    <a:lnTo>
                      <a:pt x="18" y="714"/>
                    </a:lnTo>
                    <a:lnTo>
                      <a:pt x="15" y="689"/>
                    </a:lnTo>
                    <a:lnTo>
                      <a:pt x="15" y="666"/>
                    </a:lnTo>
                    <a:lnTo>
                      <a:pt x="21" y="623"/>
                    </a:lnTo>
                    <a:lnTo>
                      <a:pt x="26" y="565"/>
                    </a:lnTo>
                    <a:lnTo>
                      <a:pt x="32" y="554"/>
                    </a:lnTo>
                    <a:lnTo>
                      <a:pt x="31" y="539"/>
                    </a:lnTo>
                    <a:lnTo>
                      <a:pt x="23" y="522"/>
                    </a:lnTo>
                    <a:lnTo>
                      <a:pt x="17" y="499"/>
                    </a:lnTo>
                    <a:lnTo>
                      <a:pt x="17" y="479"/>
                    </a:lnTo>
                    <a:lnTo>
                      <a:pt x="22" y="463"/>
                    </a:lnTo>
                    <a:lnTo>
                      <a:pt x="28" y="425"/>
                    </a:lnTo>
                    <a:lnTo>
                      <a:pt x="28" y="394"/>
                    </a:lnTo>
                    <a:lnTo>
                      <a:pt x="32" y="392"/>
                    </a:lnTo>
                    <a:lnTo>
                      <a:pt x="30" y="386"/>
                    </a:lnTo>
                    <a:lnTo>
                      <a:pt x="30" y="375"/>
                    </a:lnTo>
                    <a:lnTo>
                      <a:pt x="28" y="360"/>
                    </a:lnTo>
                    <a:lnTo>
                      <a:pt x="25" y="348"/>
                    </a:lnTo>
                    <a:lnTo>
                      <a:pt x="25" y="331"/>
                    </a:lnTo>
                    <a:lnTo>
                      <a:pt x="31" y="297"/>
                    </a:lnTo>
                    <a:lnTo>
                      <a:pt x="31" y="284"/>
                    </a:lnTo>
                    <a:lnTo>
                      <a:pt x="21" y="260"/>
                    </a:lnTo>
                    <a:lnTo>
                      <a:pt x="11" y="249"/>
                    </a:lnTo>
                    <a:lnTo>
                      <a:pt x="4" y="243"/>
                    </a:lnTo>
                    <a:lnTo>
                      <a:pt x="6" y="237"/>
                    </a:lnTo>
                    <a:lnTo>
                      <a:pt x="3" y="226"/>
                    </a:lnTo>
                    <a:lnTo>
                      <a:pt x="0" y="205"/>
                    </a:lnTo>
                    <a:lnTo>
                      <a:pt x="0" y="188"/>
                    </a:lnTo>
                    <a:lnTo>
                      <a:pt x="10" y="160"/>
                    </a:lnTo>
                    <a:lnTo>
                      <a:pt x="12" y="125"/>
                    </a:lnTo>
                    <a:lnTo>
                      <a:pt x="11" y="108"/>
                    </a:lnTo>
                    <a:lnTo>
                      <a:pt x="9" y="96"/>
                    </a:lnTo>
                    <a:lnTo>
                      <a:pt x="14" y="85"/>
                    </a:lnTo>
                    <a:lnTo>
                      <a:pt x="25" y="79"/>
                    </a:lnTo>
                    <a:lnTo>
                      <a:pt x="31" y="81"/>
                    </a:lnTo>
                    <a:lnTo>
                      <a:pt x="37" y="87"/>
                    </a:lnTo>
                    <a:lnTo>
                      <a:pt x="48" y="86"/>
                    </a:lnTo>
                    <a:lnTo>
                      <a:pt x="50" y="81"/>
                    </a:lnTo>
                    <a:lnTo>
                      <a:pt x="48" y="75"/>
                    </a:lnTo>
                    <a:lnTo>
                      <a:pt x="50" y="66"/>
                    </a:lnTo>
                    <a:lnTo>
                      <a:pt x="57" y="66"/>
                    </a:lnTo>
                    <a:lnTo>
                      <a:pt x="59" y="64"/>
                    </a:lnTo>
                    <a:lnTo>
                      <a:pt x="54" y="52"/>
                    </a:lnTo>
                    <a:lnTo>
                      <a:pt x="49" y="33"/>
                    </a:lnTo>
                    <a:lnTo>
                      <a:pt x="39" y="16"/>
                    </a:lnTo>
                    <a:lnTo>
                      <a:pt x="38" y="9"/>
                    </a:lnTo>
                    <a:lnTo>
                      <a:pt x="41" y="6"/>
                    </a:lnTo>
                    <a:lnTo>
                      <a:pt x="47" y="6"/>
                    </a:lnTo>
                    <a:lnTo>
                      <a:pt x="52" y="3"/>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50" name="Freeform 132"/>
              <p:cNvSpPr>
                <a:spLocks noChangeAspect="1"/>
              </p:cNvSpPr>
              <p:nvPr/>
            </p:nvSpPr>
            <p:spPr bwMode="gray">
              <a:xfrm>
                <a:off x="2817" y="1091"/>
                <a:ext cx="1786" cy="901"/>
              </a:xfrm>
              <a:custGeom>
                <a:cxnLst>
                  <a:cxn ang="0">
                    <a:pos x="3264" y="3913"/>
                  </a:cxn>
                  <a:cxn ang="0">
                    <a:pos x="4333" y="3788"/>
                  </a:cxn>
                  <a:cxn ang="0">
                    <a:pos x="5307" y="3536"/>
                  </a:cxn>
                  <a:cxn ang="0">
                    <a:pos x="5833" y="4138"/>
                  </a:cxn>
                  <a:cxn ang="0">
                    <a:pos x="6066" y="4138"/>
                  </a:cxn>
                  <a:cxn ang="0">
                    <a:pos x="6189" y="3482"/>
                  </a:cxn>
                  <a:cxn ang="0">
                    <a:pos x="5968" y="3336"/>
                  </a:cxn>
                  <a:cxn ang="0">
                    <a:pos x="6672" y="2912"/>
                  </a:cxn>
                  <a:cxn ang="0">
                    <a:pos x="6999" y="2815"/>
                  </a:cxn>
                  <a:cxn ang="0">
                    <a:pos x="7448" y="2593"/>
                  </a:cxn>
                  <a:cxn ang="0">
                    <a:pos x="7045" y="3206"/>
                  </a:cxn>
                  <a:cxn ang="0">
                    <a:pos x="7368" y="3293"/>
                  </a:cxn>
                  <a:cxn ang="0">
                    <a:pos x="7505" y="2864"/>
                  </a:cxn>
                  <a:cxn ang="0">
                    <a:pos x="7925" y="2760"/>
                  </a:cxn>
                  <a:cxn ang="0">
                    <a:pos x="8227" y="2553"/>
                  </a:cxn>
                  <a:cxn ang="0">
                    <a:pos x="8363" y="2256"/>
                  </a:cxn>
                  <a:cxn ang="0">
                    <a:pos x="8646" y="2287"/>
                  </a:cxn>
                  <a:cxn ang="0">
                    <a:pos x="8841" y="2201"/>
                  </a:cxn>
                  <a:cxn ang="0">
                    <a:pos x="8685" y="1981"/>
                  </a:cxn>
                  <a:cxn ang="0">
                    <a:pos x="8538" y="1863"/>
                  </a:cxn>
                  <a:cxn ang="0">
                    <a:pos x="7819" y="1608"/>
                  </a:cxn>
                  <a:cxn ang="0">
                    <a:pos x="7284" y="1590"/>
                  </a:cxn>
                  <a:cxn ang="0">
                    <a:pos x="6685" y="1267"/>
                  </a:cxn>
                  <a:cxn ang="0">
                    <a:pos x="6173" y="1286"/>
                  </a:cxn>
                  <a:cxn ang="0">
                    <a:pos x="5674" y="1395"/>
                  </a:cxn>
                  <a:cxn ang="0">
                    <a:pos x="5597" y="1031"/>
                  </a:cxn>
                  <a:cxn ang="0">
                    <a:pos x="5210" y="1036"/>
                  </a:cxn>
                  <a:cxn ang="0">
                    <a:pos x="4698" y="872"/>
                  </a:cxn>
                  <a:cxn ang="0">
                    <a:pos x="4354" y="1003"/>
                  </a:cxn>
                  <a:cxn ang="0">
                    <a:pos x="4584" y="721"/>
                  </a:cxn>
                  <a:cxn ang="0">
                    <a:pos x="4684" y="394"/>
                  </a:cxn>
                  <a:cxn ang="0">
                    <a:pos x="4372" y="204"/>
                  </a:cxn>
                  <a:cxn ang="0">
                    <a:pos x="4025" y="232"/>
                  </a:cxn>
                  <a:cxn ang="0">
                    <a:pos x="3791" y="419"/>
                  </a:cxn>
                  <a:cxn ang="0">
                    <a:pos x="3374" y="550"/>
                  </a:cxn>
                  <a:cxn ang="0">
                    <a:pos x="3254" y="832"/>
                  </a:cxn>
                  <a:cxn ang="0">
                    <a:pos x="2949" y="1149"/>
                  </a:cxn>
                  <a:cxn ang="0">
                    <a:pos x="2945" y="1235"/>
                  </a:cxn>
                  <a:cxn ang="0">
                    <a:pos x="2627" y="1222"/>
                  </a:cxn>
                  <a:cxn ang="0">
                    <a:pos x="2758" y="1734"/>
                  </a:cxn>
                  <a:cxn ang="0">
                    <a:pos x="2590" y="1842"/>
                  </a:cxn>
                  <a:cxn ang="0">
                    <a:pos x="2499" y="1888"/>
                  </a:cxn>
                  <a:cxn ang="0">
                    <a:pos x="2297" y="1040"/>
                  </a:cxn>
                  <a:cxn ang="0">
                    <a:pos x="2235" y="1800"/>
                  </a:cxn>
                  <a:cxn ang="0">
                    <a:pos x="1570" y="1757"/>
                  </a:cxn>
                  <a:cxn ang="0">
                    <a:pos x="1175" y="1897"/>
                  </a:cxn>
                  <a:cxn ang="0">
                    <a:pos x="933" y="2056"/>
                  </a:cxn>
                  <a:cxn ang="0">
                    <a:pos x="501" y="2289"/>
                  </a:cxn>
                  <a:cxn ang="0">
                    <a:pos x="306" y="2013"/>
                  </a:cxn>
                  <a:cxn ang="0">
                    <a:pos x="589" y="1783"/>
                  </a:cxn>
                  <a:cxn ang="0">
                    <a:pos x="191" y="1600"/>
                  </a:cxn>
                  <a:cxn ang="0">
                    <a:pos x="215" y="2548"/>
                  </a:cxn>
                  <a:cxn ang="0">
                    <a:pos x="14" y="3054"/>
                  </a:cxn>
                  <a:cxn ang="0">
                    <a:pos x="241" y="3470"/>
                  </a:cxn>
                  <a:cxn ang="0">
                    <a:pos x="440" y="3762"/>
                  </a:cxn>
                  <a:cxn ang="0">
                    <a:pos x="644" y="4043"/>
                  </a:cxn>
                  <a:cxn ang="0">
                    <a:pos x="898" y="4398"/>
                  </a:cxn>
                  <a:cxn ang="0">
                    <a:pos x="1107" y="4133"/>
                  </a:cxn>
                  <a:cxn ang="0">
                    <a:pos x="1169" y="3800"/>
                  </a:cxn>
                  <a:cxn ang="0">
                    <a:pos x="1520" y="3752"/>
                  </a:cxn>
                  <a:cxn ang="0">
                    <a:pos x="1831" y="3572"/>
                  </a:cxn>
                  <a:cxn ang="0">
                    <a:pos x="2183" y="3384"/>
                  </a:cxn>
                  <a:cxn ang="0">
                    <a:pos x="2523" y="3466"/>
                  </a:cxn>
                </a:cxnLst>
                <a:rect b="b" l="0" r="r" t="0"/>
                <a:pathLst>
                  <a:path h="4504" w="8931">
                    <a:moveTo>
                      <a:pt x="2688" y="3454"/>
                    </a:moveTo>
                    <a:lnTo>
                      <a:pt x="2691" y="3461"/>
                    </a:lnTo>
                    <a:lnTo>
                      <a:pt x="2695" y="3463"/>
                    </a:lnTo>
                    <a:lnTo>
                      <a:pt x="2768" y="3530"/>
                    </a:lnTo>
                    <a:lnTo>
                      <a:pt x="2887" y="3748"/>
                    </a:lnTo>
                    <a:lnTo>
                      <a:pt x="2902" y="3737"/>
                    </a:lnTo>
                    <a:lnTo>
                      <a:pt x="2904" y="3730"/>
                    </a:lnTo>
                    <a:lnTo>
                      <a:pt x="2904" y="3723"/>
                    </a:lnTo>
                    <a:lnTo>
                      <a:pt x="2915" y="3709"/>
                    </a:lnTo>
                    <a:lnTo>
                      <a:pt x="2923" y="3708"/>
                    </a:lnTo>
                    <a:lnTo>
                      <a:pt x="2928" y="3714"/>
                    </a:lnTo>
                    <a:lnTo>
                      <a:pt x="2936" y="3717"/>
                    </a:lnTo>
                    <a:lnTo>
                      <a:pt x="2950" y="3725"/>
                    </a:lnTo>
                    <a:lnTo>
                      <a:pt x="2946" y="3732"/>
                    </a:lnTo>
                    <a:lnTo>
                      <a:pt x="2951" y="3739"/>
                    </a:lnTo>
                    <a:lnTo>
                      <a:pt x="2956" y="3740"/>
                    </a:lnTo>
                    <a:lnTo>
                      <a:pt x="2961" y="3753"/>
                    </a:lnTo>
                    <a:lnTo>
                      <a:pt x="2985" y="3751"/>
                    </a:lnTo>
                    <a:lnTo>
                      <a:pt x="3003" y="3756"/>
                    </a:lnTo>
                    <a:lnTo>
                      <a:pt x="3010" y="3753"/>
                    </a:lnTo>
                    <a:lnTo>
                      <a:pt x="3026" y="3753"/>
                    </a:lnTo>
                    <a:lnTo>
                      <a:pt x="3028" y="3746"/>
                    </a:lnTo>
                    <a:lnTo>
                      <a:pt x="3033" y="3740"/>
                    </a:lnTo>
                    <a:lnTo>
                      <a:pt x="3042" y="3741"/>
                    </a:lnTo>
                    <a:lnTo>
                      <a:pt x="3049" y="3741"/>
                    </a:lnTo>
                    <a:lnTo>
                      <a:pt x="3053" y="3734"/>
                    </a:lnTo>
                    <a:lnTo>
                      <a:pt x="3060" y="3729"/>
                    </a:lnTo>
                    <a:lnTo>
                      <a:pt x="3075" y="3734"/>
                    </a:lnTo>
                    <a:lnTo>
                      <a:pt x="3082" y="3737"/>
                    </a:lnTo>
                    <a:lnTo>
                      <a:pt x="3086" y="3745"/>
                    </a:lnTo>
                    <a:lnTo>
                      <a:pt x="3093" y="3748"/>
                    </a:lnTo>
                    <a:lnTo>
                      <a:pt x="3103" y="3761"/>
                    </a:lnTo>
                    <a:lnTo>
                      <a:pt x="3112" y="3764"/>
                    </a:lnTo>
                    <a:lnTo>
                      <a:pt x="3114" y="3772"/>
                    </a:lnTo>
                    <a:lnTo>
                      <a:pt x="3112" y="3779"/>
                    </a:lnTo>
                    <a:lnTo>
                      <a:pt x="3113" y="3788"/>
                    </a:lnTo>
                    <a:lnTo>
                      <a:pt x="3117" y="3795"/>
                    </a:lnTo>
                    <a:lnTo>
                      <a:pt x="3125" y="3796"/>
                    </a:lnTo>
                    <a:lnTo>
                      <a:pt x="3146" y="3807"/>
                    </a:lnTo>
                    <a:lnTo>
                      <a:pt x="3150" y="3815"/>
                    </a:lnTo>
                    <a:lnTo>
                      <a:pt x="3150" y="3822"/>
                    </a:lnTo>
                    <a:lnTo>
                      <a:pt x="3157" y="3826"/>
                    </a:lnTo>
                    <a:lnTo>
                      <a:pt x="3162" y="3831"/>
                    </a:lnTo>
                    <a:lnTo>
                      <a:pt x="3170" y="3845"/>
                    </a:lnTo>
                    <a:lnTo>
                      <a:pt x="3176" y="3849"/>
                    </a:lnTo>
                    <a:lnTo>
                      <a:pt x="3193" y="3852"/>
                    </a:lnTo>
                    <a:lnTo>
                      <a:pt x="3199" y="3857"/>
                    </a:lnTo>
                    <a:lnTo>
                      <a:pt x="3208" y="3859"/>
                    </a:lnTo>
                    <a:lnTo>
                      <a:pt x="3215" y="3860"/>
                    </a:lnTo>
                    <a:lnTo>
                      <a:pt x="3224" y="3860"/>
                    </a:lnTo>
                    <a:lnTo>
                      <a:pt x="3226" y="3853"/>
                    </a:lnTo>
                    <a:lnTo>
                      <a:pt x="3231" y="3847"/>
                    </a:lnTo>
                    <a:lnTo>
                      <a:pt x="3246" y="3841"/>
                    </a:lnTo>
                    <a:lnTo>
                      <a:pt x="3248" y="3849"/>
                    </a:lnTo>
                    <a:lnTo>
                      <a:pt x="3252" y="3857"/>
                    </a:lnTo>
                    <a:lnTo>
                      <a:pt x="3259" y="3861"/>
                    </a:lnTo>
                    <a:lnTo>
                      <a:pt x="3267" y="3875"/>
                    </a:lnTo>
                    <a:lnTo>
                      <a:pt x="3273" y="3880"/>
                    </a:lnTo>
                    <a:lnTo>
                      <a:pt x="3277" y="3887"/>
                    </a:lnTo>
                    <a:lnTo>
                      <a:pt x="3264" y="3913"/>
                    </a:lnTo>
                    <a:lnTo>
                      <a:pt x="3289" y="3920"/>
                    </a:lnTo>
                    <a:lnTo>
                      <a:pt x="3305" y="3904"/>
                    </a:lnTo>
                    <a:lnTo>
                      <a:pt x="3310" y="3904"/>
                    </a:lnTo>
                    <a:lnTo>
                      <a:pt x="3322" y="3882"/>
                    </a:lnTo>
                    <a:lnTo>
                      <a:pt x="3338" y="3865"/>
                    </a:lnTo>
                    <a:lnTo>
                      <a:pt x="3356" y="3858"/>
                    </a:lnTo>
                    <a:lnTo>
                      <a:pt x="3375" y="3852"/>
                    </a:lnTo>
                    <a:lnTo>
                      <a:pt x="3394" y="3839"/>
                    </a:lnTo>
                    <a:lnTo>
                      <a:pt x="3414" y="3823"/>
                    </a:lnTo>
                    <a:lnTo>
                      <a:pt x="3439" y="3811"/>
                    </a:lnTo>
                    <a:lnTo>
                      <a:pt x="3464" y="3789"/>
                    </a:lnTo>
                    <a:lnTo>
                      <a:pt x="3505" y="3777"/>
                    </a:lnTo>
                    <a:lnTo>
                      <a:pt x="3530" y="3766"/>
                    </a:lnTo>
                    <a:lnTo>
                      <a:pt x="3553" y="3763"/>
                    </a:lnTo>
                    <a:lnTo>
                      <a:pt x="3575" y="3767"/>
                    </a:lnTo>
                    <a:lnTo>
                      <a:pt x="3591" y="3773"/>
                    </a:lnTo>
                    <a:lnTo>
                      <a:pt x="3604" y="3784"/>
                    </a:lnTo>
                    <a:lnTo>
                      <a:pt x="3623" y="3780"/>
                    </a:lnTo>
                    <a:lnTo>
                      <a:pt x="3644" y="3779"/>
                    </a:lnTo>
                    <a:lnTo>
                      <a:pt x="3661" y="3782"/>
                    </a:lnTo>
                    <a:lnTo>
                      <a:pt x="3692" y="3811"/>
                    </a:lnTo>
                    <a:lnTo>
                      <a:pt x="3697" y="3818"/>
                    </a:lnTo>
                    <a:lnTo>
                      <a:pt x="3714" y="3821"/>
                    </a:lnTo>
                    <a:lnTo>
                      <a:pt x="3761" y="3814"/>
                    </a:lnTo>
                    <a:lnTo>
                      <a:pt x="3774" y="3820"/>
                    </a:lnTo>
                    <a:lnTo>
                      <a:pt x="3818" y="3821"/>
                    </a:lnTo>
                    <a:lnTo>
                      <a:pt x="3856" y="3816"/>
                    </a:lnTo>
                    <a:lnTo>
                      <a:pt x="3866" y="3811"/>
                    </a:lnTo>
                    <a:lnTo>
                      <a:pt x="3866" y="3803"/>
                    </a:lnTo>
                    <a:lnTo>
                      <a:pt x="3862" y="3791"/>
                    </a:lnTo>
                    <a:lnTo>
                      <a:pt x="3865" y="3777"/>
                    </a:lnTo>
                    <a:lnTo>
                      <a:pt x="3875" y="3761"/>
                    </a:lnTo>
                    <a:lnTo>
                      <a:pt x="3875" y="3745"/>
                    </a:lnTo>
                    <a:lnTo>
                      <a:pt x="3864" y="3730"/>
                    </a:lnTo>
                    <a:lnTo>
                      <a:pt x="3860" y="3712"/>
                    </a:lnTo>
                    <a:lnTo>
                      <a:pt x="3862" y="3694"/>
                    </a:lnTo>
                    <a:lnTo>
                      <a:pt x="3878" y="3680"/>
                    </a:lnTo>
                    <a:lnTo>
                      <a:pt x="3892" y="3664"/>
                    </a:lnTo>
                    <a:lnTo>
                      <a:pt x="3910" y="3649"/>
                    </a:lnTo>
                    <a:lnTo>
                      <a:pt x="3921" y="3632"/>
                    </a:lnTo>
                    <a:lnTo>
                      <a:pt x="3935" y="3631"/>
                    </a:lnTo>
                    <a:lnTo>
                      <a:pt x="3955" y="3637"/>
                    </a:lnTo>
                    <a:lnTo>
                      <a:pt x="3969" y="3648"/>
                    </a:lnTo>
                    <a:lnTo>
                      <a:pt x="4006" y="3658"/>
                    </a:lnTo>
                    <a:lnTo>
                      <a:pt x="4017" y="3672"/>
                    </a:lnTo>
                    <a:lnTo>
                      <a:pt x="4041" y="3678"/>
                    </a:lnTo>
                    <a:lnTo>
                      <a:pt x="4065" y="3681"/>
                    </a:lnTo>
                    <a:lnTo>
                      <a:pt x="4082" y="3688"/>
                    </a:lnTo>
                    <a:lnTo>
                      <a:pt x="4092" y="3704"/>
                    </a:lnTo>
                    <a:lnTo>
                      <a:pt x="4097" y="3734"/>
                    </a:lnTo>
                    <a:lnTo>
                      <a:pt x="4097" y="3755"/>
                    </a:lnTo>
                    <a:lnTo>
                      <a:pt x="4102" y="3755"/>
                    </a:lnTo>
                    <a:lnTo>
                      <a:pt x="4117" y="3769"/>
                    </a:lnTo>
                    <a:lnTo>
                      <a:pt x="4140" y="3785"/>
                    </a:lnTo>
                    <a:lnTo>
                      <a:pt x="4174" y="3796"/>
                    </a:lnTo>
                    <a:lnTo>
                      <a:pt x="4202" y="3790"/>
                    </a:lnTo>
                    <a:lnTo>
                      <a:pt x="4229" y="3775"/>
                    </a:lnTo>
                    <a:lnTo>
                      <a:pt x="4254" y="3763"/>
                    </a:lnTo>
                    <a:lnTo>
                      <a:pt x="4285" y="3771"/>
                    </a:lnTo>
                    <a:lnTo>
                      <a:pt x="4333" y="3788"/>
                    </a:lnTo>
                    <a:lnTo>
                      <a:pt x="4343" y="3800"/>
                    </a:lnTo>
                    <a:lnTo>
                      <a:pt x="4344" y="3800"/>
                    </a:lnTo>
                    <a:lnTo>
                      <a:pt x="4350" y="3805"/>
                    </a:lnTo>
                    <a:lnTo>
                      <a:pt x="4372" y="3817"/>
                    </a:lnTo>
                    <a:lnTo>
                      <a:pt x="4393" y="3823"/>
                    </a:lnTo>
                    <a:lnTo>
                      <a:pt x="4414" y="3832"/>
                    </a:lnTo>
                    <a:lnTo>
                      <a:pt x="4428" y="3852"/>
                    </a:lnTo>
                    <a:lnTo>
                      <a:pt x="4455" y="3868"/>
                    </a:lnTo>
                    <a:lnTo>
                      <a:pt x="4487" y="3873"/>
                    </a:lnTo>
                    <a:lnTo>
                      <a:pt x="4510" y="3880"/>
                    </a:lnTo>
                    <a:lnTo>
                      <a:pt x="4528" y="3881"/>
                    </a:lnTo>
                    <a:lnTo>
                      <a:pt x="4553" y="3879"/>
                    </a:lnTo>
                    <a:lnTo>
                      <a:pt x="4571" y="3887"/>
                    </a:lnTo>
                    <a:lnTo>
                      <a:pt x="4627" y="3868"/>
                    </a:lnTo>
                    <a:lnTo>
                      <a:pt x="4661" y="3860"/>
                    </a:lnTo>
                    <a:lnTo>
                      <a:pt x="4688" y="3855"/>
                    </a:lnTo>
                    <a:lnTo>
                      <a:pt x="4725" y="3826"/>
                    </a:lnTo>
                    <a:lnTo>
                      <a:pt x="4749" y="3810"/>
                    </a:lnTo>
                    <a:lnTo>
                      <a:pt x="4774" y="3801"/>
                    </a:lnTo>
                    <a:lnTo>
                      <a:pt x="4799" y="3811"/>
                    </a:lnTo>
                    <a:lnTo>
                      <a:pt x="4817" y="3826"/>
                    </a:lnTo>
                    <a:lnTo>
                      <a:pt x="4838" y="3830"/>
                    </a:lnTo>
                    <a:lnTo>
                      <a:pt x="4855" y="3826"/>
                    </a:lnTo>
                    <a:lnTo>
                      <a:pt x="4869" y="3818"/>
                    </a:lnTo>
                    <a:lnTo>
                      <a:pt x="4875" y="3821"/>
                    </a:lnTo>
                    <a:lnTo>
                      <a:pt x="4886" y="3823"/>
                    </a:lnTo>
                    <a:lnTo>
                      <a:pt x="4899" y="3833"/>
                    </a:lnTo>
                    <a:lnTo>
                      <a:pt x="4931" y="3843"/>
                    </a:lnTo>
                    <a:lnTo>
                      <a:pt x="4956" y="3855"/>
                    </a:lnTo>
                    <a:lnTo>
                      <a:pt x="4967" y="3853"/>
                    </a:lnTo>
                    <a:lnTo>
                      <a:pt x="4982" y="3842"/>
                    </a:lnTo>
                    <a:lnTo>
                      <a:pt x="5032" y="3811"/>
                    </a:lnTo>
                    <a:lnTo>
                      <a:pt x="5033" y="3804"/>
                    </a:lnTo>
                    <a:lnTo>
                      <a:pt x="5031" y="3791"/>
                    </a:lnTo>
                    <a:lnTo>
                      <a:pt x="5034" y="3779"/>
                    </a:lnTo>
                    <a:lnTo>
                      <a:pt x="5045" y="3766"/>
                    </a:lnTo>
                    <a:lnTo>
                      <a:pt x="5052" y="3755"/>
                    </a:lnTo>
                    <a:lnTo>
                      <a:pt x="5059" y="3725"/>
                    </a:lnTo>
                    <a:lnTo>
                      <a:pt x="5064" y="3703"/>
                    </a:lnTo>
                    <a:lnTo>
                      <a:pt x="5071" y="3686"/>
                    </a:lnTo>
                    <a:lnTo>
                      <a:pt x="5090" y="3676"/>
                    </a:lnTo>
                    <a:lnTo>
                      <a:pt x="5114" y="3649"/>
                    </a:lnTo>
                    <a:lnTo>
                      <a:pt x="5114" y="3644"/>
                    </a:lnTo>
                    <a:lnTo>
                      <a:pt x="5109" y="3633"/>
                    </a:lnTo>
                    <a:lnTo>
                      <a:pt x="5111" y="3606"/>
                    </a:lnTo>
                    <a:lnTo>
                      <a:pt x="5104" y="3602"/>
                    </a:lnTo>
                    <a:lnTo>
                      <a:pt x="5093" y="3602"/>
                    </a:lnTo>
                    <a:lnTo>
                      <a:pt x="5075" y="3607"/>
                    </a:lnTo>
                    <a:lnTo>
                      <a:pt x="5071" y="3602"/>
                    </a:lnTo>
                    <a:lnTo>
                      <a:pt x="5076" y="3589"/>
                    </a:lnTo>
                    <a:lnTo>
                      <a:pt x="5100" y="3565"/>
                    </a:lnTo>
                    <a:lnTo>
                      <a:pt x="5108" y="3553"/>
                    </a:lnTo>
                    <a:lnTo>
                      <a:pt x="5124" y="3541"/>
                    </a:lnTo>
                    <a:lnTo>
                      <a:pt x="5158" y="3535"/>
                    </a:lnTo>
                    <a:lnTo>
                      <a:pt x="5199" y="3520"/>
                    </a:lnTo>
                    <a:lnTo>
                      <a:pt x="5224" y="3521"/>
                    </a:lnTo>
                    <a:lnTo>
                      <a:pt x="5259" y="3515"/>
                    </a:lnTo>
                    <a:lnTo>
                      <a:pt x="5271" y="3515"/>
                    </a:lnTo>
                    <a:lnTo>
                      <a:pt x="5290" y="3524"/>
                    </a:lnTo>
                    <a:lnTo>
                      <a:pt x="5307" y="3536"/>
                    </a:lnTo>
                    <a:lnTo>
                      <a:pt x="5318" y="3548"/>
                    </a:lnTo>
                    <a:lnTo>
                      <a:pt x="5334" y="3552"/>
                    </a:lnTo>
                    <a:lnTo>
                      <a:pt x="5353" y="3549"/>
                    </a:lnTo>
                    <a:lnTo>
                      <a:pt x="5369" y="3553"/>
                    </a:lnTo>
                    <a:lnTo>
                      <a:pt x="5383" y="3559"/>
                    </a:lnTo>
                    <a:lnTo>
                      <a:pt x="5391" y="3573"/>
                    </a:lnTo>
                    <a:lnTo>
                      <a:pt x="5403" y="3591"/>
                    </a:lnTo>
                    <a:lnTo>
                      <a:pt x="5404" y="3604"/>
                    </a:lnTo>
                    <a:lnTo>
                      <a:pt x="5412" y="3611"/>
                    </a:lnTo>
                    <a:lnTo>
                      <a:pt x="5421" y="3617"/>
                    </a:lnTo>
                    <a:lnTo>
                      <a:pt x="5423" y="3626"/>
                    </a:lnTo>
                    <a:lnTo>
                      <a:pt x="5424" y="3621"/>
                    </a:lnTo>
                    <a:lnTo>
                      <a:pt x="5426" y="3634"/>
                    </a:lnTo>
                    <a:lnTo>
                      <a:pt x="5431" y="3649"/>
                    </a:lnTo>
                    <a:lnTo>
                      <a:pt x="5434" y="3670"/>
                    </a:lnTo>
                    <a:lnTo>
                      <a:pt x="5442" y="3687"/>
                    </a:lnTo>
                    <a:lnTo>
                      <a:pt x="5447" y="3704"/>
                    </a:lnTo>
                    <a:lnTo>
                      <a:pt x="5468" y="3744"/>
                    </a:lnTo>
                    <a:lnTo>
                      <a:pt x="5474" y="3785"/>
                    </a:lnTo>
                    <a:lnTo>
                      <a:pt x="5483" y="3804"/>
                    </a:lnTo>
                    <a:lnTo>
                      <a:pt x="5482" y="3809"/>
                    </a:lnTo>
                    <a:lnTo>
                      <a:pt x="5483" y="3810"/>
                    </a:lnTo>
                    <a:lnTo>
                      <a:pt x="5485" y="3828"/>
                    </a:lnTo>
                    <a:lnTo>
                      <a:pt x="5485" y="3849"/>
                    </a:lnTo>
                    <a:lnTo>
                      <a:pt x="5498" y="3860"/>
                    </a:lnTo>
                    <a:lnTo>
                      <a:pt x="5521" y="3863"/>
                    </a:lnTo>
                    <a:lnTo>
                      <a:pt x="5542" y="3855"/>
                    </a:lnTo>
                    <a:lnTo>
                      <a:pt x="5558" y="3863"/>
                    </a:lnTo>
                    <a:lnTo>
                      <a:pt x="5577" y="3865"/>
                    </a:lnTo>
                    <a:lnTo>
                      <a:pt x="5595" y="3874"/>
                    </a:lnTo>
                    <a:lnTo>
                      <a:pt x="5627" y="3902"/>
                    </a:lnTo>
                    <a:lnTo>
                      <a:pt x="5642" y="3909"/>
                    </a:lnTo>
                    <a:lnTo>
                      <a:pt x="5654" y="3911"/>
                    </a:lnTo>
                    <a:lnTo>
                      <a:pt x="5658" y="3918"/>
                    </a:lnTo>
                    <a:lnTo>
                      <a:pt x="5658" y="3923"/>
                    </a:lnTo>
                    <a:lnTo>
                      <a:pt x="5660" y="3922"/>
                    </a:lnTo>
                    <a:lnTo>
                      <a:pt x="5661" y="3938"/>
                    </a:lnTo>
                    <a:lnTo>
                      <a:pt x="5668" y="3947"/>
                    </a:lnTo>
                    <a:lnTo>
                      <a:pt x="5667" y="3963"/>
                    </a:lnTo>
                    <a:lnTo>
                      <a:pt x="5668" y="3981"/>
                    </a:lnTo>
                    <a:lnTo>
                      <a:pt x="5678" y="3997"/>
                    </a:lnTo>
                    <a:lnTo>
                      <a:pt x="5684" y="4010"/>
                    </a:lnTo>
                    <a:lnTo>
                      <a:pt x="5703" y="4009"/>
                    </a:lnTo>
                    <a:lnTo>
                      <a:pt x="5722" y="4015"/>
                    </a:lnTo>
                    <a:lnTo>
                      <a:pt x="5740" y="4013"/>
                    </a:lnTo>
                    <a:lnTo>
                      <a:pt x="5771" y="3998"/>
                    </a:lnTo>
                    <a:lnTo>
                      <a:pt x="5805" y="3976"/>
                    </a:lnTo>
                    <a:lnTo>
                      <a:pt x="5823" y="3974"/>
                    </a:lnTo>
                    <a:lnTo>
                      <a:pt x="5856" y="3956"/>
                    </a:lnTo>
                    <a:lnTo>
                      <a:pt x="5888" y="3947"/>
                    </a:lnTo>
                    <a:lnTo>
                      <a:pt x="5889" y="3950"/>
                    </a:lnTo>
                    <a:lnTo>
                      <a:pt x="5881" y="3963"/>
                    </a:lnTo>
                    <a:lnTo>
                      <a:pt x="5881" y="3983"/>
                    </a:lnTo>
                    <a:lnTo>
                      <a:pt x="5886" y="3999"/>
                    </a:lnTo>
                    <a:lnTo>
                      <a:pt x="5883" y="4019"/>
                    </a:lnTo>
                    <a:lnTo>
                      <a:pt x="5871" y="4029"/>
                    </a:lnTo>
                    <a:lnTo>
                      <a:pt x="5857" y="4042"/>
                    </a:lnTo>
                    <a:lnTo>
                      <a:pt x="5855" y="4063"/>
                    </a:lnTo>
                    <a:lnTo>
                      <a:pt x="5841" y="4096"/>
                    </a:lnTo>
                    <a:lnTo>
                      <a:pt x="5833" y="4138"/>
                    </a:lnTo>
                    <a:lnTo>
                      <a:pt x="5814" y="4176"/>
                    </a:lnTo>
                    <a:lnTo>
                      <a:pt x="5801" y="4194"/>
                    </a:lnTo>
                    <a:lnTo>
                      <a:pt x="5796" y="4214"/>
                    </a:lnTo>
                    <a:lnTo>
                      <a:pt x="5784" y="4224"/>
                    </a:lnTo>
                    <a:lnTo>
                      <a:pt x="5779" y="4220"/>
                    </a:lnTo>
                    <a:lnTo>
                      <a:pt x="5728" y="4208"/>
                    </a:lnTo>
                    <a:lnTo>
                      <a:pt x="5715" y="4215"/>
                    </a:lnTo>
                    <a:lnTo>
                      <a:pt x="5679" y="4250"/>
                    </a:lnTo>
                    <a:lnTo>
                      <a:pt x="5687" y="4263"/>
                    </a:lnTo>
                    <a:lnTo>
                      <a:pt x="5693" y="4290"/>
                    </a:lnTo>
                    <a:lnTo>
                      <a:pt x="5693" y="4349"/>
                    </a:lnTo>
                    <a:lnTo>
                      <a:pt x="5677" y="4374"/>
                    </a:lnTo>
                    <a:lnTo>
                      <a:pt x="5657" y="4391"/>
                    </a:lnTo>
                    <a:lnTo>
                      <a:pt x="5657" y="4409"/>
                    </a:lnTo>
                    <a:lnTo>
                      <a:pt x="5657" y="4415"/>
                    </a:lnTo>
                    <a:lnTo>
                      <a:pt x="5661" y="4423"/>
                    </a:lnTo>
                    <a:lnTo>
                      <a:pt x="5669" y="4419"/>
                    </a:lnTo>
                    <a:lnTo>
                      <a:pt x="5667" y="4412"/>
                    </a:lnTo>
                    <a:lnTo>
                      <a:pt x="5665" y="4407"/>
                    </a:lnTo>
                    <a:lnTo>
                      <a:pt x="5673" y="4404"/>
                    </a:lnTo>
                    <a:lnTo>
                      <a:pt x="5693" y="4406"/>
                    </a:lnTo>
                    <a:lnTo>
                      <a:pt x="5699" y="4396"/>
                    </a:lnTo>
                    <a:lnTo>
                      <a:pt x="5705" y="4390"/>
                    </a:lnTo>
                    <a:lnTo>
                      <a:pt x="5709" y="4382"/>
                    </a:lnTo>
                    <a:lnTo>
                      <a:pt x="5721" y="4369"/>
                    </a:lnTo>
                    <a:lnTo>
                      <a:pt x="5728" y="4345"/>
                    </a:lnTo>
                    <a:lnTo>
                      <a:pt x="5730" y="4354"/>
                    </a:lnTo>
                    <a:lnTo>
                      <a:pt x="5737" y="4355"/>
                    </a:lnTo>
                    <a:lnTo>
                      <a:pt x="5732" y="4365"/>
                    </a:lnTo>
                    <a:lnTo>
                      <a:pt x="5736" y="4370"/>
                    </a:lnTo>
                    <a:lnTo>
                      <a:pt x="5748" y="4361"/>
                    </a:lnTo>
                    <a:lnTo>
                      <a:pt x="5754" y="4359"/>
                    </a:lnTo>
                    <a:lnTo>
                      <a:pt x="5754" y="4366"/>
                    </a:lnTo>
                    <a:lnTo>
                      <a:pt x="5753" y="4374"/>
                    </a:lnTo>
                    <a:lnTo>
                      <a:pt x="5753" y="4385"/>
                    </a:lnTo>
                    <a:lnTo>
                      <a:pt x="5755" y="4387"/>
                    </a:lnTo>
                    <a:lnTo>
                      <a:pt x="5764" y="4387"/>
                    </a:lnTo>
                    <a:lnTo>
                      <a:pt x="5774" y="4390"/>
                    </a:lnTo>
                    <a:lnTo>
                      <a:pt x="5784" y="4396"/>
                    </a:lnTo>
                    <a:lnTo>
                      <a:pt x="5787" y="4395"/>
                    </a:lnTo>
                    <a:lnTo>
                      <a:pt x="5794" y="4398"/>
                    </a:lnTo>
                    <a:lnTo>
                      <a:pt x="5806" y="4401"/>
                    </a:lnTo>
                    <a:lnTo>
                      <a:pt x="5828" y="4393"/>
                    </a:lnTo>
                    <a:lnTo>
                      <a:pt x="5835" y="4393"/>
                    </a:lnTo>
                    <a:lnTo>
                      <a:pt x="5846" y="4387"/>
                    </a:lnTo>
                    <a:lnTo>
                      <a:pt x="5860" y="4376"/>
                    </a:lnTo>
                    <a:lnTo>
                      <a:pt x="5903" y="4347"/>
                    </a:lnTo>
                    <a:lnTo>
                      <a:pt x="5916" y="4332"/>
                    </a:lnTo>
                    <a:lnTo>
                      <a:pt x="5925" y="4318"/>
                    </a:lnTo>
                    <a:lnTo>
                      <a:pt x="5939" y="4299"/>
                    </a:lnTo>
                    <a:lnTo>
                      <a:pt x="5940" y="4290"/>
                    </a:lnTo>
                    <a:lnTo>
                      <a:pt x="5947" y="4279"/>
                    </a:lnTo>
                    <a:lnTo>
                      <a:pt x="5957" y="4269"/>
                    </a:lnTo>
                    <a:lnTo>
                      <a:pt x="5968" y="4263"/>
                    </a:lnTo>
                    <a:lnTo>
                      <a:pt x="5982" y="4240"/>
                    </a:lnTo>
                    <a:lnTo>
                      <a:pt x="5989" y="4232"/>
                    </a:lnTo>
                    <a:lnTo>
                      <a:pt x="6000" y="4215"/>
                    </a:lnTo>
                    <a:lnTo>
                      <a:pt x="6050" y="4161"/>
                    </a:lnTo>
                    <a:lnTo>
                      <a:pt x="6055" y="4148"/>
                    </a:lnTo>
                    <a:lnTo>
                      <a:pt x="6066" y="4138"/>
                    </a:lnTo>
                    <a:lnTo>
                      <a:pt x="6069" y="4134"/>
                    </a:lnTo>
                    <a:lnTo>
                      <a:pt x="6083" y="4106"/>
                    </a:lnTo>
                    <a:lnTo>
                      <a:pt x="6095" y="4070"/>
                    </a:lnTo>
                    <a:lnTo>
                      <a:pt x="6102" y="4056"/>
                    </a:lnTo>
                    <a:lnTo>
                      <a:pt x="6123" y="4031"/>
                    </a:lnTo>
                    <a:lnTo>
                      <a:pt x="6140" y="4001"/>
                    </a:lnTo>
                    <a:lnTo>
                      <a:pt x="6160" y="3979"/>
                    </a:lnTo>
                    <a:lnTo>
                      <a:pt x="6169" y="3967"/>
                    </a:lnTo>
                    <a:lnTo>
                      <a:pt x="6172" y="3961"/>
                    </a:lnTo>
                    <a:lnTo>
                      <a:pt x="6179" y="3957"/>
                    </a:lnTo>
                    <a:lnTo>
                      <a:pt x="6188" y="3949"/>
                    </a:lnTo>
                    <a:lnTo>
                      <a:pt x="6192" y="3924"/>
                    </a:lnTo>
                    <a:lnTo>
                      <a:pt x="6194" y="3912"/>
                    </a:lnTo>
                    <a:lnTo>
                      <a:pt x="6193" y="3902"/>
                    </a:lnTo>
                    <a:lnTo>
                      <a:pt x="6195" y="3890"/>
                    </a:lnTo>
                    <a:lnTo>
                      <a:pt x="6204" y="3871"/>
                    </a:lnTo>
                    <a:lnTo>
                      <a:pt x="6205" y="3861"/>
                    </a:lnTo>
                    <a:lnTo>
                      <a:pt x="6201" y="3827"/>
                    </a:lnTo>
                    <a:lnTo>
                      <a:pt x="6210" y="3816"/>
                    </a:lnTo>
                    <a:lnTo>
                      <a:pt x="6209" y="3810"/>
                    </a:lnTo>
                    <a:lnTo>
                      <a:pt x="6205" y="3806"/>
                    </a:lnTo>
                    <a:lnTo>
                      <a:pt x="6199" y="3778"/>
                    </a:lnTo>
                    <a:lnTo>
                      <a:pt x="6199" y="3757"/>
                    </a:lnTo>
                    <a:lnTo>
                      <a:pt x="6205" y="3747"/>
                    </a:lnTo>
                    <a:lnTo>
                      <a:pt x="6208" y="3734"/>
                    </a:lnTo>
                    <a:lnTo>
                      <a:pt x="6209" y="3713"/>
                    </a:lnTo>
                    <a:lnTo>
                      <a:pt x="6214" y="3712"/>
                    </a:lnTo>
                    <a:lnTo>
                      <a:pt x="6214" y="3705"/>
                    </a:lnTo>
                    <a:lnTo>
                      <a:pt x="6219" y="3702"/>
                    </a:lnTo>
                    <a:lnTo>
                      <a:pt x="6216" y="3696"/>
                    </a:lnTo>
                    <a:lnTo>
                      <a:pt x="6228" y="3676"/>
                    </a:lnTo>
                    <a:lnTo>
                      <a:pt x="6236" y="3671"/>
                    </a:lnTo>
                    <a:lnTo>
                      <a:pt x="6241" y="3661"/>
                    </a:lnTo>
                    <a:lnTo>
                      <a:pt x="6247" y="3653"/>
                    </a:lnTo>
                    <a:lnTo>
                      <a:pt x="6248" y="3643"/>
                    </a:lnTo>
                    <a:lnTo>
                      <a:pt x="6253" y="3631"/>
                    </a:lnTo>
                    <a:lnTo>
                      <a:pt x="6233" y="3610"/>
                    </a:lnTo>
                    <a:lnTo>
                      <a:pt x="6241" y="3591"/>
                    </a:lnTo>
                    <a:lnTo>
                      <a:pt x="6238" y="3578"/>
                    </a:lnTo>
                    <a:lnTo>
                      <a:pt x="6235" y="3565"/>
                    </a:lnTo>
                    <a:lnTo>
                      <a:pt x="6225" y="3559"/>
                    </a:lnTo>
                    <a:lnTo>
                      <a:pt x="6214" y="3549"/>
                    </a:lnTo>
                    <a:lnTo>
                      <a:pt x="6203" y="3551"/>
                    </a:lnTo>
                    <a:lnTo>
                      <a:pt x="6190" y="3542"/>
                    </a:lnTo>
                    <a:lnTo>
                      <a:pt x="6176" y="3537"/>
                    </a:lnTo>
                    <a:lnTo>
                      <a:pt x="6168" y="3538"/>
                    </a:lnTo>
                    <a:lnTo>
                      <a:pt x="6174" y="3532"/>
                    </a:lnTo>
                    <a:lnTo>
                      <a:pt x="6188" y="3532"/>
                    </a:lnTo>
                    <a:lnTo>
                      <a:pt x="6200" y="3542"/>
                    </a:lnTo>
                    <a:lnTo>
                      <a:pt x="6209" y="3543"/>
                    </a:lnTo>
                    <a:lnTo>
                      <a:pt x="6219" y="3542"/>
                    </a:lnTo>
                    <a:lnTo>
                      <a:pt x="6237" y="3554"/>
                    </a:lnTo>
                    <a:lnTo>
                      <a:pt x="6241" y="3551"/>
                    </a:lnTo>
                    <a:lnTo>
                      <a:pt x="6249" y="3540"/>
                    </a:lnTo>
                    <a:lnTo>
                      <a:pt x="6248" y="3529"/>
                    </a:lnTo>
                    <a:lnTo>
                      <a:pt x="6241" y="3526"/>
                    </a:lnTo>
                    <a:lnTo>
                      <a:pt x="6215" y="3508"/>
                    </a:lnTo>
                    <a:lnTo>
                      <a:pt x="6203" y="3495"/>
                    </a:lnTo>
                    <a:lnTo>
                      <a:pt x="6192" y="3487"/>
                    </a:lnTo>
                    <a:lnTo>
                      <a:pt x="6189" y="3482"/>
                    </a:lnTo>
                    <a:lnTo>
                      <a:pt x="6189" y="3468"/>
                    </a:lnTo>
                    <a:lnTo>
                      <a:pt x="6182" y="3461"/>
                    </a:lnTo>
                    <a:lnTo>
                      <a:pt x="6173" y="3454"/>
                    </a:lnTo>
                    <a:lnTo>
                      <a:pt x="6163" y="3450"/>
                    </a:lnTo>
                    <a:lnTo>
                      <a:pt x="6161" y="3445"/>
                    </a:lnTo>
                    <a:lnTo>
                      <a:pt x="6161" y="3440"/>
                    </a:lnTo>
                    <a:lnTo>
                      <a:pt x="6158" y="3440"/>
                    </a:lnTo>
                    <a:lnTo>
                      <a:pt x="6150" y="3440"/>
                    </a:lnTo>
                    <a:lnTo>
                      <a:pt x="6135" y="3446"/>
                    </a:lnTo>
                    <a:lnTo>
                      <a:pt x="6124" y="3446"/>
                    </a:lnTo>
                    <a:lnTo>
                      <a:pt x="6103" y="3438"/>
                    </a:lnTo>
                    <a:lnTo>
                      <a:pt x="6103" y="3457"/>
                    </a:lnTo>
                    <a:lnTo>
                      <a:pt x="6106" y="3459"/>
                    </a:lnTo>
                    <a:lnTo>
                      <a:pt x="6103" y="3467"/>
                    </a:lnTo>
                    <a:lnTo>
                      <a:pt x="6101" y="3483"/>
                    </a:lnTo>
                    <a:lnTo>
                      <a:pt x="6093" y="3504"/>
                    </a:lnTo>
                    <a:lnTo>
                      <a:pt x="6082" y="3510"/>
                    </a:lnTo>
                    <a:lnTo>
                      <a:pt x="6086" y="3495"/>
                    </a:lnTo>
                    <a:lnTo>
                      <a:pt x="6095" y="3481"/>
                    </a:lnTo>
                    <a:lnTo>
                      <a:pt x="6090" y="3471"/>
                    </a:lnTo>
                    <a:lnTo>
                      <a:pt x="6071" y="3493"/>
                    </a:lnTo>
                    <a:lnTo>
                      <a:pt x="6058" y="3500"/>
                    </a:lnTo>
                    <a:lnTo>
                      <a:pt x="6038" y="3505"/>
                    </a:lnTo>
                    <a:lnTo>
                      <a:pt x="6023" y="3504"/>
                    </a:lnTo>
                    <a:lnTo>
                      <a:pt x="6023" y="3499"/>
                    </a:lnTo>
                    <a:lnTo>
                      <a:pt x="6032" y="3495"/>
                    </a:lnTo>
                    <a:lnTo>
                      <a:pt x="6038" y="3488"/>
                    </a:lnTo>
                    <a:lnTo>
                      <a:pt x="6045" y="3477"/>
                    </a:lnTo>
                    <a:lnTo>
                      <a:pt x="6043" y="3470"/>
                    </a:lnTo>
                    <a:lnTo>
                      <a:pt x="6033" y="3465"/>
                    </a:lnTo>
                    <a:lnTo>
                      <a:pt x="6028" y="3455"/>
                    </a:lnTo>
                    <a:lnTo>
                      <a:pt x="6034" y="3452"/>
                    </a:lnTo>
                    <a:lnTo>
                      <a:pt x="6043" y="3443"/>
                    </a:lnTo>
                    <a:lnTo>
                      <a:pt x="6044" y="3438"/>
                    </a:lnTo>
                    <a:lnTo>
                      <a:pt x="6028" y="3439"/>
                    </a:lnTo>
                    <a:lnTo>
                      <a:pt x="6018" y="3445"/>
                    </a:lnTo>
                    <a:lnTo>
                      <a:pt x="6015" y="3454"/>
                    </a:lnTo>
                    <a:lnTo>
                      <a:pt x="6021" y="3462"/>
                    </a:lnTo>
                    <a:lnTo>
                      <a:pt x="6018" y="3470"/>
                    </a:lnTo>
                    <a:lnTo>
                      <a:pt x="6010" y="3479"/>
                    </a:lnTo>
                    <a:lnTo>
                      <a:pt x="6001" y="3479"/>
                    </a:lnTo>
                    <a:lnTo>
                      <a:pt x="5996" y="3487"/>
                    </a:lnTo>
                    <a:lnTo>
                      <a:pt x="5994" y="3484"/>
                    </a:lnTo>
                    <a:lnTo>
                      <a:pt x="5993" y="3466"/>
                    </a:lnTo>
                    <a:lnTo>
                      <a:pt x="5995" y="3455"/>
                    </a:lnTo>
                    <a:lnTo>
                      <a:pt x="5996" y="3444"/>
                    </a:lnTo>
                    <a:lnTo>
                      <a:pt x="5997" y="3434"/>
                    </a:lnTo>
                    <a:lnTo>
                      <a:pt x="5996" y="3430"/>
                    </a:lnTo>
                    <a:lnTo>
                      <a:pt x="5997" y="3417"/>
                    </a:lnTo>
                    <a:lnTo>
                      <a:pt x="5995" y="3408"/>
                    </a:lnTo>
                    <a:lnTo>
                      <a:pt x="5985" y="3406"/>
                    </a:lnTo>
                    <a:lnTo>
                      <a:pt x="5962" y="3412"/>
                    </a:lnTo>
                    <a:lnTo>
                      <a:pt x="5939" y="3413"/>
                    </a:lnTo>
                    <a:lnTo>
                      <a:pt x="5929" y="3405"/>
                    </a:lnTo>
                    <a:lnTo>
                      <a:pt x="5910" y="3396"/>
                    </a:lnTo>
                    <a:lnTo>
                      <a:pt x="5910" y="3390"/>
                    </a:lnTo>
                    <a:lnTo>
                      <a:pt x="5915" y="3376"/>
                    </a:lnTo>
                    <a:lnTo>
                      <a:pt x="5942" y="3354"/>
                    </a:lnTo>
                    <a:lnTo>
                      <a:pt x="5950" y="3350"/>
                    </a:lnTo>
                    <a:lnTo>
                      <a:pt x="5968" y="3336"/>
                    </a:lnTo>
                    <a:lnTo>
                      <a:pt x="5977" y="3320"/>
                    </a:lnTo>
                    <a:lnTo>
                      <a:pt x="5983" y="3314"/>
                    </a:lnTo>
                    <a:lnTo>
                      <a:pt x="5989" y="3312"/>
                    </a:lnTo>
                    <a:lnTo>
                      <a:pt x="5999" y="3305"/>
                    </a:lnTo>
                    <a:lnTo>
                      <a:pt x="6047" y="3260"/>
                    </a:lnTo>
                    <a:lnTo>
                      <a:pt x="6056" y="3241"/>
                    </a:lnTo>
                    <a:lnTo>
                      <a:pt x="6065" y="3235"/>
                    </a:lnTo>
                    <a:lnTo>
                      <a:pt x="6069" y="3226"/>
                    </a:lnTo>
                    <a:lnTo>
                      <a:pt x="6070" y="3218"/>
                    </a:lnTo>
                    <a:lnTo>
                      <a:pt x="6076" y="3212"/>
                    </a:lnTo>
                    <a:lnTo>
                      <a:pt x="6083" y="3202"/>
                    </a:lnTo>
                    <a:lnTo>
                      <a:pt x="6087" y="3194"/>
                    </a:lnTo>
                    <a:lnTo>
                      <a:pt x="6093" y="3196"/>
                    </a:lnTo>
                    <a:lnTo>
                      <a:pt x="6099" y="3182"/>
                    </a:lnTo>
                    <a:lnTo>
                      <a:pt x="6114" y="3169"/>
                    </a:lnTo>
                    <a:lnTo>
                      <a:pt x="6130" y="3145"/>
                    </a:lnTo>
                    <a:lnTo>
                      <a:pt x="6140" y="3147"/>
                    </a:lnTo>
                    <a:lnTo>
                      <a:pt x="6158" y="3127"/>
                    </a:lnTo>
                    <a:lnTo>
                      <a:pt x="6166" y="3111"/>
                    </a:lnTo>
                    <a:lnTo>
                      <a:pt x="6169" y="3112"/>
                    </a:lnTo>
                    <a:lnTo>
                      <a:pt x="6182" y="3101"/>
                    </a:lnTo>
                    <a:lnTo>
                      <a:pt x="6193" y="3095"/>
                    </a:lnTo>
                    <a:lnTo>
                      <a:pt x="6201" y="3078"/>
                    </a:lnTo>
                    <a:lnTo>
                      <a:pt x="6204" y="3063"/>
                    </a:lnTo>
                    <a:lnTo>
                      <a:pt x="6219" y="3043"/>
                    </a:lnTo>
                    <a:lnTo>
                      <a:pt x="6258" y="3011"/>
                    </a:lnTo>
                    <a:lnTo>
                      <a:pt x="6270" y="2994"/>
                    </a:lnTo>
                    <a:lnTo>
                      <a:pt x="6280" y="2976"/>
                    </a:lnTo>
                    <a:lnTo>
                      <a:pt x="6298" y="2960"/>
                    </a:lnTo>
                    <a:lnTo>
                      <a:pt x="6316" y="2946"/>
                    </a:lnTo>
                    <a:lnTo>
                      <a:pt x="6345" y="2932"/>
                    </a:lnTo>
                    <a:lnTo>
                      <a:pt x="6400" y="2927"/>
                    </a:lnTo>
                    <a:lnTo>
                      <a:pt x="6436" y="2927"/>
                    </a:lnTo>
                    <a:lnTo>
                      <a:pt x="6456" y="2924"/>
                    </a:lnTo>
                    <a:lnTo>
                      <a:pt x="6464" y="2927"/>
                    </a:lnTo>
                    <a:lnTo>
                      <a:pt x="6475" y="2925"/>
                    </a:lnTo>
                    <a:lnTo>
                      <a:pt x="6488" y="2929"/>
                    </a:lnTo>
                    <a:lnTo>
                      <a:pt x="6495" y="2929"/>
                    </a:lnTo>
                    <a:lnTo>
                      <a:pt x="6495" y="2941"/>
                    </a:lnTo>
                    <a:lnTo>
                      <a:pt x="6500" y="2950"/>
                    </a:lnTo>
                    <a:lnTo>
                      <a:pt x="6507" y="2951"/>
                    </a:lnTo>
                    <a:lnTo>
                      <a:pt x="6518" y="2949"/>
                    </a:lnTo>
                    <a:lnTo>
                      <a:pt x="6521" y="2944"/>
                    </a:lnTo>
                    <a:lnTo>
                      <a:pt x="6522" y="2923"/>
                    </a:lnTo>
                    <a:lnTo>
                      <a:pt x="6527" y="2919"/>
                    </a:lnTo>
                    <a:lnTo>
                      <a:pt x="6585" y="2943"/>
                    </a:lnTo>
                    <a:lnTo>
                      <a:pt x="6602" y="2940"/>
                    </a:lnTo>
                    <a:lnTo>
                      <a:pt x="6602" y="2932"/>
                    </a:lnTo>
                    <a:lnTo>
                      <a:pt x="6610" y="2927"/>
                    </a:lnTo>
                    <a:lnTo>
                      <a:pt x="6630" y="2928"/>
                    </a:lnTo>
                    <a:lnTo>
                      <a:pt x="6638" y="2937"/>
                    </a:lnTo>
                    <a:lnTo>
                      <a:pt x="6641" y="2944"/>
                    </a:lnTo>
                    <a:lnTo>
                      <a:pt x="6646" y="2945"/>
                    </a:lnTo>
                    <a:lnTo>
                      <a:pt x="6660" y="2941"/>
                    </a:lnTo>
                    <a:lnTo>
                      <a:pt x="6660" y="2932"/>
                    </a:lnTo>
                    <a:lnTo>
                      <a:pt x="6656" y="2932"/>
                    </a:lnTo>
                    <a:lnTo>
                      <a:pt x="6651" y="2923"/>
                    </a:lnTo>
                    <a:lnTo>
                      <a:pt x="6660" y="2918"/>
                    </a:lnTo>
                    <a:lnTo>
                      <a:pt x="6673" y="2918"/>
                    </a:lnTo>
                    <a:lnTo>
                      <a:pt x="6672" y="2912"/>
                    </a:lnTo>
                    <a:lnTo>
                      <a:pt x="6667" y="2905"/>
                    </a:lnTo>
                    <a:lnTo>
                      <a:pt x="6668" y="2898"/>
                    </a:lnTo>
                    <a:lnTo>
                      <a:pt x="6679" y="2891"/>
                    </a:lnTo>
                    <a:lnTo>
                      <a:pt x="6692" y="2890"/>
                    </a:lnTo>
                    <a:lnTo>
                      <a:pt x="6705" y="2892"/>
                    </a:lnTo>
                    <a:lnTo>
                      <a:pt x="6737" y="2905"/>
                    </a:lnTo>
                    <a:lnTo>
                      <a:pt x="6747" y="2905"/>
                    </a:lnTo>
                    <a:lnTo>
                      <a:pt x="6760" y="2913"/>
                    </a:lnTo>
                    <a:lnTo>
                      <a:pt x="6762" y="2918"/>
                    </a:lnTo>
                    <a:lnTo>
                      <a:pt x="6770" y="2921"/>
                    </a:lnTo>
                    <a:lnTo>
                      <a:pt x="6775" y="2908"/>
                    </a:lnTo>
                    <a:lnTo>
                      <a:pt x="6785" y="2906"/>
                    </a:lnTo>
                    <a:lnTo>
                      <a:pt x="6798" y="2910"/>
                    </a:lnTo>
                    <a:lnTo>
                      <a:pt x="6808" y="2916"/>
                    </a:lnTo>
                    <a:lnTo>
                      <a:pt x="6817" y="2927"/>
                    </a:lnTo>
                    <a:lnTo>
                      <a:pt x="6822" y="2937"/>
                    </a:lnTo>
                    <a:lnTo>
                      <a:pt x="6841" y="2940"/>
                    </a:lnTo>
                    <a:lnTo>
                      <a:pt x="6845" y="2948"/>
                    </a:lnTo>
                    <a:lnTo>
                      <a:pt x="6833" y="2953"/>
                    </a:lnTo>
                    <a:lnTo>
                      <a:pt x="6817" y="2954"/>
                    </a:lnTo>
                    <a:lnTo>
                      <a:pt x="6795" y="2954"/>
                    </a:lnTo>
                    <a:lnTo>
                      <a:pt x="6784" y="2959"/>
                    </a:lnTo>
                    <a:lnTo>
                      <a:pt x="6785" y="2965"/>
                    </a:lnTo>
                    <a:lnTo>
                      <a:pt x="6800" y="2984"/>
                    </a:lnTo>
                    <a:lnTo>
                      <a:pt x="6816" y="2986"/>
                    </a:lnTo>
                    <a:lnTo>
                      <a:pt x="6829" y="2984"/>
                    </a:lnTo>
                    <a:lnTo>
                      <a:pt x="6843" y="2981"/>
                    </a:lnTo>
                    <a:lnTo>
                      <a:pt x="6849" y="2971"/>
                    </a:lnTo>
                    <a:lnTo>
                      <a:pt x="6859" y="2966"/>
                    </a:lnTo>
                    <a:lnTo>
                      <a:pt x="6866" y="2973"/>
                    </a:lnTo>
                    <a:lnTo>
                      <a:pt x="6878" y="2978"/>
                    </a:lnTo>
                    <a:lnTo>
                      <a:pt x="6886" y="2972"/>
                    </a:lnTo>
                    <a:lnTo>
                      <a:pt x="6892" y="2962"/>
                    </a:lnTo>
                    <a:lnTo>
                      <a:pt x="6905" y="2960"/>
                    </a:lnTo>
                    <a:lnTo>
                      <a:pt x="6907" y="2953"/>
                    </a:lnTo>
                    <a:lnTo>
                      <a:pt x="6919" y="2946"/>
                    </a:lnTo>
                    <a:lnTo>
                      <a:pt x="6935" y="2951"/>
                    </a:lnTo>
                    <a:lnTo>
                      <a:pt x="6942" y="2962"/>
                    </a:lnTo>
                    <a:lnTo>
                      <a:pt x="6951" y="2962"/>
                    </a:lnTo>
                    <a:lnTo>
                      <a:pt x="6963" y="2959"/>
                    </a:lnTo>
                    <a:lnTo>
                      <a:pt x="6967" y="2950"/>
                    </a:lnTo>
                    <a:lnTo>
                      <a:pt x="6981" y="2951"/>
                    </a:lnTo>
                    <a:lnTo>
                      <a:pt x="6988" y="2956"/>
                    </a:lnTo>
                    <a:lnTo>
                      <a:pt x="6991" y="2950"/>
                    </a:lnTo>
                    <a:lnTo>
                      <a:pt x="7001" y="2950"/>
                    </a:lnTo>
                    <a:lnTo>
                      <a:pt x="7002" y="2943"/>
                    </a:lnTo>
                    <a:lnTo>
                      <a:pt x="7000" y="2933"/>
                    </a:lnTo>
                    <a:lnTo>
                      <a:pt x="6993" y="2922"/>
                    </a:lnTo>
                    <a:lnTo>
                      <a:pt x="6972" y="2913"/>
                    </a:lnTo>
                    <a:lnTo>
                      <a:pt x="6951" y="2917"/>
                    </a:lnTo>
                    <a:lnTo>
                      <a:pt x="6952" y="2910"/>
                    </a:lnTo>
                    <a:lnTo>
                      <a:pt x="6958" y="2902"/>
                    </a:lnTo>
                    <a:lnTo>
                      <a:pt x="6950" y="2879"/>
                    </a:lnTo>
                    <a:lnTo>
                      <a:pt x="6953" y="2875"/>
                    </a:lnTo>
                    <a:lnTo>
                      <a:pt x="6959" y="2879"/>
                    </a:lnTo>
                    <a:lnTo>
                      <a:pt x="6962" y="2879"/>
                    </a:lnTo>
                    <a:lnTo>
                      <a:pt x="6975" y="2849"/>
                    </a:lnTo>
                    <a:lnTo>
                      <a:pt x="6983" y="2837"/>
                    </a:lnTo>
                    <a:lnTo>
                      <a:pt x="6986" y="2827"/>
                    </a:lnTo>
                    <a:lnTo>
                      <a:pt x="6999" y="2815"/>
                    </a:lnTo>
                    <a:lnTo>
                      <a:pt x="7011" y="2809"/>
                    </a:lnTo>
                    <a:lnTo>
                      <a:pt x="7047" y="2776"/>
                    </a:lnTo>
                    <a:lnTo>
                      <a:pt x="7047" y="2767"/>
                    </a:lnTo>
                    <a:lnTo>
                      <a:pt x="7051" y="2757"/>
                    </a:lnTo>
                    <a:lnTo>
                      <a:pt x="7074" y="2731"/>
                    </a:lnTo>
                    <a:lnTo>
                      <a:pt x="7083" y="2723"/>
                    </a:lnTo>
                    <a:lnTo>
                      <a:pt x="7088" y="2697"/>
                    </a:lnTo>
                    <a:lnTo>
                      <a:pt x="7099" y="2690"/>
                    </a:lnTo>
                    <a:lnTo>
                      <a:pt x="7118" y="2670"/>
                    </a:lnTo>
                    <a:lnTo>
                      <a:pt x="7128" y="2666"/>
                    </a:lnTo>
                    <a:lnTo>
                      <a:pt x="7137" y="2659"/>
                    </a:lnTo>
                    <a:lnTo>
                      <a:pt x="7165" y="2661"/>
                    </a:lnTo>
                    <a:lnTo>
                      <a:pt x="7205" y="2653"/>
                    </a:lnTo>
                    <a:lnTo>
                      <a:pt x="7211" y="2648"/>
                    </a:lnTo>
                    <a:lnTo>
                      <a:pt x="7215" y="2642"/>
                    </a:lnTo>
                    <a:lnTo>
                      <a:pt x="7221" y="2643"/>
                    </a:lnTo>
                    <a:lnTo>
                      <a:pt x="7235" y="2652"/>
                    </a:lnTo>
                    <a:lnTo>
                      <a:pt x="7241" y="2659"/>
                    </a:lnTo>
                    <a:lnTo>
                      <a:pt x="7244" y="2670"/>
                    </a:lnTo>
                    <a:lnTo>
                      <a:pt x="7260" y="2669"/>
                    </a:lnTo>
                    <a:lnTo>
                      <a:pt x="7270" y="2658"/>
                    </a:lnTo>
                    <a:lnTo>
                      <a:pt x="7290" y="2638"/>
                    </a:lnTo>
                    <a:lnTo>
                      <a:pt x="7281" y="2685"/>
                    </a:lnTo>
                    <a:lnTo>
                      <a:pt x="7273" y="2693"/>
                    </a:lnTo>
                    <a:lnTo>
                      <a:pt x="7269" y="2703"/>
                    </a:lnTo>
                    <a:lnTo>
                      <a:pt x="7263" y="2712"/>
                    </a:lnTo>
                    <a:lnTo>
                      <a:pt x="7263" y="2725"/>
                    </a:lnTo>
                    <a:lnTo>
                      <a:pt x="7269" y="2733"/>
                    </a:lnTo>
                    <a:lnTo>
                      <a:pt x="7268" y="2741"/>
                    </a:lnTo>
                    <a:lnTo>
                      <a:pt x="7263" y="2745"/>
                    </a:lnTo>
                    <a:lnTo>
                      <a:pt x="7260" y="2752"/>
                    </a:lnTo>
                    <a:lnTo>
                      <a:pt x="7265" y="2756"/>
                    </a:lnTo>
                    <a:lnTo>
                      <a:pt x="7280" y="2749"/>
                    </a:lnTo>
                    <a:lnTo>
                      <a:pt x="7292" y="2746"/>
                    </a:lnTo>
                    <a:lnTo>
                      <a:pt x="7281" y="2771"/>
                    </a:lnTo>
                    <a:lnTo>
                      <a:pt x="7278" y="2787"/>
                    </a:lnTo>
                    <a:lnTo>
                      <a:pt x="7279" y="2797"/>
                    </a:lnTo>
                    <a:lnTo>
                      <a:pt x="7286" y="2793"/>
                    </a:lnTo>
                    <a:lnTo>
                      <a:pt x="7300" y="2781"/>
                    </a:lnTo>
                    <a:lnTo>
                      <a:pt x="7309" y="2781"/>
                    </a:lnTo>
                    <a:lnTo>
                      <a:pt x="7345" y="2734"/>
                    </a:lnTo>
                    <a:lnTo>
                      <a:pt x="7355" y="2728"/>
                    </a:lnTo>
                    <a:lnTo>
                      <a:pt x="7367" y="2713"/>
                    </a:lnTo>
                    <a:lnTo>
                      <a:pt x="7378" y="2704"/>
                    </a:lnTo>
                    <a:lnTo>
                      <a:pt x="7399" y="2680"/>
                    </a:lnTo>
                    <a:lnTo>
                      <a:pt x="7414" y="2679"/>
                    </a:lnTo>
                    <a:lnTo>
                      <a:pt x="7420" y="2675"/>
                    </a:lnTo>
                    <a:lnTo>
                      <a:pt x="7422" y="2666"/>
                    </a:lnTo>
                    <a:lnTo>
                      <a:pt x="7430" y="2671"/>
                    </a:lnTo>
                    <a:lnTo>
                      <a:pt x="7429" y="2680"/>
                    </a:lnTo>
                    <a:lnTo>
                      <a:pt x="7431" y="2688"/>
                    </a:lnTo>
                    <a:lnTo>
                      <a:pt x="7438" y="2687"/>
                    </a:lnTo>
                    <a:lnTo>
                      <a:pt x="7447" y="2669"/>
                    </a:lnTo>
                    <a:lnTo>
                      <a:pt x="7437" y="2666"/>
                    </a:lnTo>
                    <a:lnTo>
                      <a:pt x="7434" y="2656"/>
                    </a:lnTo>
                    <a:lnTo>
                      <a:pt x="7437" y="2642"/>
                    </a:lnTo>
                    <a:lnTo>
                      <a:pt x="7438" y="2627"/>
                    </a:lnTo>
                    <a:lnTo>
                      <a:pt x="7438" y="2618"/>
                    </a:lnTo>
                    <a:lnTo>
                      <a:pt x="7448" y="2601"/>
                    </a:lnTo>
                    <a:lnTo>
                      <a:pt x="7448" y="2593"/>
                    </a:lnTo>
                    <a:lnTo>
                      <a:pt x="7452" y="2583"/>
                    </a:lnTo>
                    <a:lnTo>
                      <a:pt x="7467" y="2569"/>
                    </a:lnTo>
                    <a:lnTo>
                      <a:pt x="7511" y="2553"/>
                    </a:lnTo>
                    <a:lnTo>
                      <a:pt x="7526" y="2557"/>
                    </a:lnTo>
                    <a:lnTo>
                      <a:pt x="7542" y="2572"/>
                    </a:lnTo>
                    <a:lnTo>
                      <a:pt x="7535" y="2585"/>
                    </a:lnTo>
                    <a:lnTo>
                      <a:pt x="7524" y="2582"/>
                    </a:lnTo>
                    <a:lnTo>
                      <a:pt x="7506" y="2596"/>
                    </a:lnTo>
                    <a:lnTo>
                      <a:pt x="7496" y="2607"/>
                    </a:lnTo>
                    <a:lnTo>
                      <a:pt x="7494" y="2623"/>
                    </a:lnTo>
                    <a:lnTo>
                      <a:pt x="7490" y="2631"/>
                    </a:lnTo>
                    <a:lnTo>
                      <a:pt x="7489" y="2644"/>
                    </a:lnTo>
                    <a:lnTo>
                      <a:pt x="7489" y="2670"/>
                    </a:lnTo>
                    <a:lnTo>
                      <a:pt x="7478" y="2681"/>
                    </a:lnTo>
                    <a:lnTo>
                      <a:pt x="7477" y="2688"/>
                    </a:lnTo>
                    <a:lnTo>
                      <a:pt x="7478" y="2699"/>
                    </a:lnTo>
                    <a:lnTo>
                      <a:pt x="7480" y="2706"/>
                    </a:lnTo>
                    <a:lnTo>
                      <a:pt x="7479" y="2718"/>
                    </a:lnTo>
                    <a:lnTo>
                      <a:pt x="7472" y="2728"/>
                    </a:lnTo>
                    <a:lnTo>
                      <a:pt x="7465" y="2731"/>
                    </a:lnTo>
                    <a:lnTo>
                      <a:pt x="7464" y="2738"/>
                    </a:lnTo>
                    <a:lnTo>
                      <a:pt x="7463" y="2749"/>
                    </a:lnTo>
                    <a:lnTo>
                      <a:pt x="7472" y="2755"/>
                    </a:lnTo>
                    <a:lnTo>
                      <a:pt x="7472" y="2762"/>
                    </a:lnTo>
                    <a:lnTo>
                      <a:pt x="7462" y="2771"/>
                    </a:lnTo>
                    <a:lnTo>
                      <a:pt x="7451" y="2777"/>
                    </a:lnTo>
                    <a:lnTo>
                      <a:pt x="7440" y="2774"/>
                    </a:lnTo>
                    <a:lnTo>
                      <a:pt x="7427" y="2779"/>
                    </a:lnTo>
                    <a:lnTo>
                      <a:pt x="7415" y="2797"/>
                    </a:lnTo>
                    <a:lnTo>
                      <a:pt x="7402" y="2798"/>
                    </a:lnTo>
                    <a:lnTo>
                      <a:pt x="7376" y="2809"/>
                    </a:lnTo>
                    <a:lnTo>
                      <a:pt x="7372" y="2814"/>
                    </a:lnTo>
                    <a:lnTo>
                      <a:pt x="7372" y="2826"/>
                    </a:lnTo>
                    <a:lnTo>
                      <a:pt x="7367" y="2838"/>
                    </a:lnTo>
                    <a:lnTo>
                      <a:pt x="7356" y="2848"/>
                    </a:lnTo>
                    <a:lnTo>
                      <a:pt x="7343" y="2864"/>
                    </a:lnTo>
                    <a:lnTo>
                      <a:pt x="7318" y="2897"/>
                    </a:lnTo>
                    <a:lnTo>
                      <a:pt x="7293" y="2911"/>
                    </a:lnTo>
                    <a:lnTo>
                      <a:pt x="7286" y="2929"/>
                    </a:lnTo>
                    <a:lnTo>
                      <a:pt x="7276" y="2934"/>
                    </a:lnTo>
                    <a:lnTo>
                      <a:pt x="7258" y="2960"/>
                    </a:lnTo>
                    <a:lnTo>
                      <a:pt x="7255" y="2978"/>
                    </a:lnTo>
                    <a:lnTo>
                      <a:pt x="7236" y="3002"/>
                    </a:lnTo>
                    <a:lnTo>
                      <a:pt x="7225" y="3019"/>
                    </a:lnTo>
                    <a:lnTo>
                      <a:pt x="7210" y="3031"/>
                    </a:lnTo>
                    <a:lnTo>
                      <a:pt x="7195" y="3047"/>
                    </a:lnTo>
                    <a:lnTo>
                      <a:pt x="7182" y="3066"/>
                    </a:lnTo>
                    <a:lnTo>
                      <a:pt x="7162" y="3075"/>
                    </a:lnTo>
                    <a:lnTo>
                      <a:pt x="7144" y="3075"/>
                    </a:lnTo>
                    <a:lnTo>
                      <a:pt x="7137" y="3085"/>
                    </a:lnTo>
                    <a:lnTo>
                      <a:pt x="7128" y="3096"/>
                    </a:lnTo>
                    <a:lnTo>
                      <a:pt x="7108" y="3091"/>
                    </a:lnTo>
                    <a:lnTo>
                      <a:pt x="7098" y="3093"/>
                    </a:lnTo>
                    <a:lnTo>
                      <a:pt x="7103" y="3105"/>
                    </a:lnTo>
                    <a:lnTo>
                      <a:pt x="7106" y="3124"/>
                    </a:lnTo>
                    <a:lnTo>
                      <a:pt x="7093" y="3164"/>
                    </a:lnTo>
                    <a:lnTo>
                      <a:pt x="7077" y="3174"/>
                    </a:lnTo>
                    <a:lnTo>
                      <a:pt x="7065" y="3186"/>
                    </a:lnTo>
                    <a:lnTo>
                      <a:pt x="7051" y="3193"/>
                    </a:lnTo>
                    <a:lnTo>
                      <a:pt x="7045" y="3206"/>
                    </a:lnTo>
                    <a:lnTo>
                      <a:pt x="7040" y="3229"/>
                    </a:lnTo>
                    <a:lnTo>
                      <a:pt x="7028" y="3279"/>
                    </a:lnTo>
                    <a:lnTo>
                      <a:pt x="7027" y="3328"/>
                    </a:lnTo>
                    <a:lnTo>
                      <a:pt x="7028" y="3352"/>
                    </a:lnTo>
                    <a:lnTo>
                      <a:pt x="7031" y="3374"/>
                    </a:lnTo>
                    <a:lnTo>
                      <a:pt x="7032" y="3403"/>
                    </a:lnTo>
                    <a:lnTo>
                      <a:pt x="7036" y="3418"/>
                    </a:lnTo>
                    <a:lnTo>
                      <a:pt x="7040" y="3459"/>
                    </a:lnTo>
                    <a:lnTo>
                      <a:pt x="7042" y="3463"/>
                    </a:lnTo>
                    <a:lnTo>
                      <a:pt x="7044" y="3467"/>
                    </a:lnTo>
                    <a:lnTo>
                      <a:pt x="7051" y="3503"/>
                    </a:lnTo>
                    <a:lnTo>
                      <a:pt x="7056" y="3524"/>
                    </a:lnTo>
                    <a:lnTo>
                      <a:pt x="7058" y="3551"/>
                    </a:lnTo>
                    <a:lnTo>
                      <a:pt x="7061" y="3573"/>
                    </a:lnTo>
                    <a:lnTo>
                      <a:pt x="7066" y="3596"/>
                    </a:lnTo>
                    <a:lnTo>
                      <a:pt x="7075" y="3617"/>
                    </a:lnTo>
                    <a:lnTo>
                      <a:pt x="7081" y="3640"/>
                    </a:lnTo>
                    <a:lnTo>
                      <a:pt x="7081" y="3685"/>
                    </a:lnTo>
                    <a:lnTo>
                      <a:pt x="7082" y="3705"/>
                    </a:lnTo>
                    <a:lnTo>
                      <a:pt x="7092" y="3729"/>
                    </a:lnTo>
                    <a:lnTo>
                      <a:pt x="7094" y="3742"/>
                    </a:lnTo>
                    <a:lnTo>
                      <a:pt x="7108" y="3728"/>
                    </a:lnTo>
                    <a:lnTo>
                      <a:pt x="7120" y="3718"/>
                    </a:lnTo>
                    <a:lnTo>
                      <a:pt x="7131" y="3704"/>
                    </a:lnTo>
                    <a:lnTo>
                      <a:pt x="7139" y="3691"/>
                    </a:lnTo>
                    <a:lnTo>
                      <a:pt x="7150" y="3682"/>
                    </a:lnTo>
                    <a:lnTo>
                      <a:pt x="7172" y="3656"/>
                    </a:lnTo>
                    <a:lnTo>
                      <a:pt x="7184" y="3626"/>
                    </a:lnTo>
                    <a:lnTo>
                      <a:pt x="7185" y="3613"/>
                    </a:lnTo>
                    <a:lnTo>
                      <a:pt x="7184" y="3595"/>
                    </a:lnTo>
                    <a:lnTo>
                      <a:pt x="7188" y="3589"/>
                    </a:lnTo>
                    <a:lnTo>
                      <a:pt x="7192" y="3573"/>
                    </a:lnTo>
                    <a:lnTo>
                      <a:pt x="7187" y="3569"/>
                    </a:lnTo>
                    <a:lnTo>
                      <a:pt x="7192" y="3561"/>
                    </a:lnTo>
                    <a:lnTo>
                      <a:pt x="7198" y="3562"/>
                    </a:lnTo>
                    <a:lnTo>
                      <a:pt x="7203" y="3567"/>
                    </a:lnTo>
                    <a:lnTo>
                      <a:pt x="7212" y="3556"/>
                    </a:lnTo>
                    <a:lnTo>
                      <a:pt x="7228" y="3545"/>
                    </a:lnTo>
                    <a:lnTo>
                      <a:pt x="7252" y="3536"/>
                    </a:lnTo>
                    <a:lnTo>
                      <a:pt x="7269" y="3542"/>
                    </a:lnTo>
                    <a:lnTo>
                      <a:pt x="7268" y="3536"/>
                    </a:lnTo>
                    <a:lnTo>
                      <a:pt x="7264" y="3529"/>
                    </a:lnTo>
                    <a:lnTo>
                      <a:pt x="7262" y="3516"/>
                    </a:lnTo>
                    <a:lnTo>
                      <a:pt x="7262" y="3479"/>
                    </a:lnTo>
                    <a:lnTo>
                      <a:pt x="7263" y="3463"/>
                    </a:lnTo>
                    <a:lnTo>
                      <a:pt x="7273" y="3450"/>
                    </a:lnTo>
                    <a:lnTo>
                      <a:pt x="7301" y="3423"/>
                    </a:lnTo>
                    <a:lnTo>
                      <a:pt x="7319" y="3413"/>
                    </a:lnTo>
                    <a:lnTo>
                      <a:pt x="7335" y="3409"/>
                    </a:lnTo>
                    <a:lnTo>
                      <a:pt x="7341" y="3418"/>
                    </a:lnTo>
                    <a:lnTo>
                      <a:pt x="7354" y="3418"/>
                    </a:lnTo>
                    <a:lnTo>
                      <a:pt x="7366" y="3414"/>
                    </a:lnTo>
                    <a:lnTo>
                      <a:pt x="7382" y="3398"/>
                    </a:lnTo>
                    <a:lnTo>
                      <a:pt x="7384" y="3390"/>
                    </a:lnTo>
                    <a:lnTo>
                      <a:pt x="7365" y="3362"/>
                    </a:lnTo>
                    <a:lnTo>
                      <a:pt x="7360" y="3347"/>
                    </a:lnTo>
                    <a:lnTo>
                      <a:pt x="7357" y="3335"/>
                    </a:lnTo>
                    <a:lnTo>
                      <a:pt x="7359" y="3322"/>
                    </a:lnTo>
                    <a:lnTo>
                      <a:pt x="7362" y="3305"/>
                    </a:lnTo>
                    <a:lnTo>
                      <a:pt x="7368" y="3293"/>
                    </a:lnTo>
                    <a:lnTo>
                      <a:pt x="7372" y="3279"/>
                    </a:lnTo>
                    <a:lnTo>
                      <a:pt x="7381" y="3267"/>
                    </a:lnTo>
                    <a:lnTo>
                      <a:pt x="7397" y="3256"/>
                    </a:lnTo>
                    <a:lnTo>
                      <a:pt x="7394" y="3247"/>
                    </a:lnTo>
                    <a:lnTo>
                      <a:pt x="7391" y="3242"/>
                    </a:lnTo>
                    <a:lnTo>
                      <a:pt x="7389" y="3237"/>
                    </a:lnTo>
                    <a:lnTo>
                      <a:pt x="7405" y="3231"/>
                    </a:lnTo>
                    <a:lnTo>
                      <a:pt x="7422" y="3229"/>
                    </a:lnTo>
                    <a:lnTo>
                      <a:pt x="7429" y="3222"/>
                    </a:lnTo>
                    <a:lnTo>
                      <a:pt x="7431" y="3226"/>
                    </a:lnTo>
                    <a:lnTo>
                      <a:pt x="7424" y="3237"/>
                    </a:lnTo>
                    <a:lnTo>
                      <a:pt x="7416" y="3242"/>
                    </a:lnTo>
                    <a:lnTo>
                      <a:pt x="7413" y="3251"/>
                    </a:lnTo>
                    <a:lnTo>
                      <a:pt x="7422" y="3271"/>
                    </a:lnTo>
                    <a:lnTo>
                      <a:pt x="7431" y="3274"/>
                    </a:lnTo>
                    <a:lnTo>
                      <a:pt x="7435" y="3274"/>
                    </a:lnTo>
                    <a:lnTo>
                      <a:pt x="7445" y="3258"/>
                    </a:lnTo>
                    <a:lnTo>
                      <a:pt x="7447" y="3247"/>
                    </a:lnTo>
                    <a:lnTo>
                      <a:pt x="7442" y="3212"/>
                    </a:lnTo>
                    <a:lnTo>
                      <a:pt x="7437" y="3203"/>
                    </a:lnTo>
                    <a:lnTo>
                      <a:pt x="7421" y="3206"/>
                    </a:lnTo>
                    <a:lnTo>
                      <a:pt x="7419" y="3202"/>
                    </a:lnTo>
                    <a:lnTo>
                      <a:pt x="7419" y="3180"/>
                    </a:lnTo>
                    <a:lnTo>
                      <a:pt x="7416" y="3159"/>
                    </a:lnTo>
                    <a:lnTo>
                      <a:pt x="7418" y="3147"/>
                    </a:lnTo>
                    <a:lnTo>
                      <a:pt x="7421" y="3137"/>
                    </a:lnTo>
                    <a:lnTo>
                      <a:pt x="7434" y="3126"/>
                    </a:lnTo>
                    <a:lnTo>
                      <a:pt x="7445" y="3106"/>
                    </a:lnTo>
                    <a:lnTo>
                      <a:pt x="7443" y="3097"/>
                    </a:lnTo>
                    <a:lnTo>
                      <a:pt x="7413" y="3079"/>
                    </a:lnTo>
                    <a:lnTo>
                      <a:pt x="7400" y="3083"/>
                    </a:lnTo>
                    <a:lnTo>
                      <a:pt x="7397" y="3096"/>
                    </a:lnTo>
                    <a:lnTo>
                      <a:pt x="7394" y="3100"/>
                    </a:lnTo>
                    <a:lnTo>
                      <a:pt x="7387" y="3097"/>
                    </a:lnTo>
                    <a:lnTo>
                      <a:pt x="7381" y="3093"/>
                    </a:lnTo>
                    <a:lnTo>
                      <a:pt x="7377" y="3081"/>
                    </a:lnTo>
                    <a:lnTo>
                      <a:pt x="7377" y="3063"/>
                    </a:lnTo>
                    <a:lnTo>
                      <a:pt x="7381" y="3051"/>
                    </a:lnTo>
                    <a:lnTo>
                      <a:pt x="7386" y="3032"/>
                    </a:lnTo>
                    <a:lnTo>
                      <a:pt x="7393" y="3019"/>
                    </a:lnTo>
                    <a:lnTo>
                      <a:pt x="7407" y="2999"/>
                    </a:lnTo>
                    <a:lnTo>
                      <a:pt x="7420" y="2983"/>
                    </a:lnTo>
                    <a:lnTo>
                      <a:pt x="7427" y="2970"/>
                    </a:lnTo>
                    <a:lnTo>
                      <a:pt x="7426" y="2960"/>
                    </a:lnTo>
                    <a:lnTo>
                      <a:pt x="7430" y="2954"/>
                    </a:lnTo>
                    <a:lnTo>
                      <a:pt x="7440" y="2957"/>
                    </a:lnTo>
                    <a:lnTo>
                      <a:pt x="7437" y="2950"/>
                    </a:lnTo>
                    <a:lnTo>
                      <a:pt x="7437" y="2943"/>
                    </a:lnTo>
                    <a:lnTo>
                      <a:pt x="7446" y="2938"/>
                    </a:lnTo>
                    <a:lnTo>
                      <a:pt x="7450" y="2932"/>
                    </a:lnTo>
                    <a:lnTo>
                      <a:pt x="7446" y="2918"/>
                    </a:lnTo>
                    <a:lnTo>
                      <a:pt x="7447" y="2905"/>
                    </a:lnTo>
                    <a:lnTo>
                      <a:pt x="7454" y="2892"/>
                    </a:lnTo>
                    <a:lnTo>
                      <a:pt x="7456" y="2881"/>
                    </a:lnTo>
                    <a:lnTo>
                      <a:pt x="7462" y="2875"/>
                    </a:lnTo>
                    <a:lnTo>
                      <a:pt x="7472" y="2871"/>
                    </a:lnTo>
                    <a:lnTo>
                      <a:pt x="7485" y="2862"/>
                    </a:lnTo>
                    <a:lnTo>
                      <a:pt x="7492" y="2867"/>
                    </a:lnTo>
                    <a:lnTo>
                      <a:pt x="7496" y="2876"/>
                    </a:lnTo>
                    <a:lnTo>
                      <a:pt x="7505" y="2864"/>
                    </a:lnTo>
                    <a:lnTo>
                      <a:pt x="7517" y="2855"/>
                    </a:lnTo>
                    <a:lnTo>
                      <a:pt x="7527" y="2865"/>
                    </a:lnTo>
                    <a:lnTo>
                      <a:pt x="7532" y="2879"/>
                    </a:lnTo>
                    <a:lnTo>
                      <a:pt x="7542" y="2881"/>
                    </a:lnTo>
                    <a:lnTo>
                      <a:pt x="7547" y="2864"/>
                    </a:lnTo>
                    <a:lnTo>
                      <a:pt x="7547" y="2852"/>
                    </a:lnTo>
                    <a:lnTo>
                      <a:pt x="7556" y="2840"/>
                    </a:lnTo>
                    <a:lnTo>
                      <a:pt x="7563" y="2836"/>
                    </a:lnTo>
                    <a:lnTo>
                      <a:pt x="7581" y="2830"/>
                    </a:lnTo>
                    <a:lnTo>
                      <a:pt x="7588" y="2824"/>
                    </a:lnTo>
                    <a:lnTo>
                      <a:pt x="7598" y="2809"/>
                    </a:lnTo>
                    <a:lnTo>
                      <a:pt x="7604" y="2803"/>
                    </a:lnTo>
                    <a:lnTo>
                      <a:pt x="7609" y="2806"/>
                    </a:lnTo>
                    <a:lnTo>
                      <a:pt x="7612" y="2814"/>
                    </a:lnTo>
                    <a:lnTo>
                      <a:pt x="7607" y="2821"/>
                    </a:lnTo>
                    <a:lnTo>
                      <a:pt x="7610" y="2841"/>
                    </a:lnTo>
                    <a:lnTo>
                      <a:pt x="7606" y="2855"/>
                    </a:lnTo>
                    <a:lnTo>
                      <a:pt x="7606" y="2864"/>
                    </a:lnTo>
                    <a:lnTo>
                      <a:pt x="7604" y="2870"/>
                    </a:lnTo>
                    <a:lnTo>
                      <a:pt x="7602" y="2875"/>
                    </a:lnTo>
                    <a:lnTo>
                      <a:pt x="7602" y="2880"/>
                    </a:lnTo>
                    <a:lnTo>
                      <a:pt x="7606" y="2880"/>
                    </a:lnTo>
                    <a:lnTo>
                      <a:pt x="7618" y="2863"/>
                    </a:lnTo>
                    <a:lnTo>
                      <a:pt x="7647" y="2835"/>
                    </a:lnTo>
                    <a:lnTo>
                      <a:pt x="7649" y="2828"/>
                    </a:lnTo>
                    <a:lnTo>
                      <a:pt x="7647" y="2819"/>
                    </a:lnTo>
                    <a:lnTo>
                      <a:pt x="7650" y="2815"/>
                    </a:lnTo>
                    <a:lnTo>
                      <a:pt x="7658" y="2822"/>
                    </a:lnTo>
                    <a:lnTo>
                      <a:pt x="7667" y="2814"/>
                    </a:lnTo>
                    <a:lnTo>
                      <a:pt x="7678" y="2812"/>
                    </a:lnTo>
                    <a:lnTo>
                      <a:pt x="7694" y="2800"/>
                    </a:lnTo>
                    <a:lnTo>
                      <a:pt x="7706" y="2799"/>
                    </a:lnTo>
                    <a:lnTo>
                      <a:pt x="7714" y="2790"/>
                    </a:lnTo>
                    <a:lnTo>
                      <a:pt x="7720" y="2795"/>
                    </a:lnTo>
                    <a:lnTo>
                      <a:pt x="7726" y="2794"/>
                    </a:lnTo>
                    <a:lnTo>
                      <a:pt x="7755" y="2795"/>
                    </a:lnTo>
                    <a:lnTo>
                      <a:pt x="7770" y="2799"/>
                    </a:lnTo>
                    <a:lnTo>
                      <a:pt x="7781" y="2804"/>
                    </a:lnTo>
                    <a:lnTo>
                      <a:pt x="7795" y="2815"/>
                    </a:lnTo>
                    <a:lnTo>
                      <a:pt x="7800" y="2827"/>
                    </a:lnTo>
                    <a:lnTo>
                      <a:pt x="7819" y="2857"/>
                    </a:lnTo>
                    <a:lnTo>
                      <a:pt x="7820" y="2863"/>
                    </a:lnTo>
                    <a:lnTo>
                      <a:pt x="7833" y="2865"/>
                    </a:lnTo>
                    <a:lnTo>
                      <a:pt x="7836" y="2863"/>
                    </a:lnTo>
                    <a:lnTo>
                      <a:pt x="7836" y="2846"/>
                    </a:lnTo>
                    <a:lnTo>
                      <a:pt x="7848" y="2820"/>
                    </a:lnTo>
                    <a:lnTo>
                      <a:pt x="7848" y="2814"/>
                    </a:lnTo>
                    <a:lnTo>
                      <a:pt x="7845" y="2811"/>
                    </a:lnTo>
                    <a:lnTo>
                      <a:pt x="7852" y="2809"/>
                    </a:lnTo>
                    <a:lnTo>
                      <a:pt x="7865" y="2800"/>
                    </a:lnTo>
                    <a:lnTo>
                      <a:pt x="7871" y="2799"/>
                    </a:lnTo>
                    <a:lnTo>
                      <a:pt x="7875" y="2792"/>
                    </a:lnTo>
                    <a:lnTo>
                      <a:pt x="7879" y="2795"/>
                    </a:lnTo>
                    <a:lnTo>
                      <a:pt x="7886" y="2795"/>
                    </a:lnTo>
                    <a:lnTo>
                      <a:pt x="7899" y="2778"/>
                    </a:lnTo>
                    <a:lnTo>
                      <a:pt x="7903" y="2777"/>
                    </a:lnTo>
                    <a:lnTo>
                      <a:pt x="7903" y="2772"/>
                    </a:lnTo>
                    <a:lnTo>
                      <a:pt x="7913" y="2765"/>
                    </a:lnTo>
                    <a:lnTo>
                      <a:pt x="7921" y="2763"/>
                    </a:lnTo>
                    <a:lnTo>
                      <a:pt x="7925" y="2760"/>
                    </a:lnTo>
                    <a:lnTo>
                      <a:pt x="7931" y="2758"/>
                    </a:lnTo>
                    <a:lnTo>
                      <a:pt x="7932" y="2754"/>
                    </a:lnTo>
                    <a:lnTo>
                      <a:pt x="7931" y="2749"/>
                    </a:lnTo>
                    <a:lnTo>
                      <a:pt x="7926" y="2744"/>
                    </a:lnTo>
                    <a:lnTo>
                      <a:pt x="7927" y="2739"/>
                    </a:lnTo>
                    <a:lnTo>
                      <a:pt x="7936" y="2746"/>
                    </a:lnTo>
                    <a:lnTo>
                      <a:pt x="7941" y="2749"/>
                    </a:lnTo>
                    <a:lnTo>
                      <a:pt x="7946" y="2745"/>
                    </a:lnTo>
                    <a:lnTo>
                      <a:pt x="7948" y="2733"/>
                    </a:lnTo>
                    <a:lnTo>
                      <a:pt x="7946" y="2727"/>
                    </a:lnTo>
                    <a:lnTo>
                      <a:pt x="7957" y="2727"/>
                    </a:lnTo>
                    <a:lnTo>
                      <a:pt x="7968" y="2719"/>
                    </a:lnTo>
                    <a:lnTo>
                      <a:pt x="7970" y="2719"/>
                    </a:lnTo>
                    <a:lnTo>
                      <a:pt x="7973" y="2714"/>
                    </a:lnTo>
                    <a:lnTo>
                      <a:pt x="7968" y="2703"/>
                    </a:lnTo>
                    <a:lnTo>
                      <a:pt x="7972" y="2701"/>
                    </a:lnTo>
                    <a:lnTo>
                      <a:pt x="7978" y="2706"/>
                    </a:lnTo>
                    <a:lnTo>
                      <a:pt x="7981" y="2706"/>
                    </a:lnTo>
                    <a:lnTo>
                      <a:pt x="7988" y="2702"/>
                    </a:lnTo>
                    <a:lnTo>
                      <a:pt x="7992" y="2696"/>
                    </a:lnTo>
                    <a:lnTo>
                      <a:pt x="7996" y="2688"/>
                    </a:lnTo>
                    <a:lnTo>
                      <a:pt x="8000" y="2688"/>
                    </a:lnTo>
                    <a:lnTo>
                      <a:pt x="8002" y="2684"/>
                    </a:lnTo>
                    <a:lnTo>
                      <a:pt x="8004" y="2671"/>
                    </a:lnTo>
                    <a:lnTo>
                      <a:pt x="8006" y="2664"/>
                    </a:lnTo>
                    <a:lnTo>
                      <a:pt x="8012" y="2665"/>
                    </a:lnTo>
                    <a:lnTo>
                      <a:pt x="8017" y="2674"/>
                    </a:lnTo>
                    <a:lnTo>
                      <a:pt x="8022" y="2675"/>
                    </a:lnTo>
                    <a:lnTo>
                      <a:pt x="8027" y="2672"/>
                    </a:lnTo>
                    <a:lnTo>
                      <a:pt x="8040" y="2660"/>
                    </a:lnTo>
                    <a:lnTo>
                      <a:pt x="8067" y="2652"/>
                    </a:lnTo>
                    <a:lnTo>
                      <a:pt x="8075" y="2644"/>
                    </a:lnTo>
                    <a:lnTo>
                      <a:pt x="8090" y="2637"/>
                    </a:lnTo>
                    <a:lnTo>
                      <a:pt x="8093" y="2629"/>
                    </a:lnTo>
                    <a:lnTo>
                      <a:pt x="8094" y="2623"/>
                    </a:lnTo>
                    <a:lnTo>
                      <a:pt x="8094" y="2616"/>
                    </a:lnTo>
                    <a:lnTo>
                      <a:pt x="8103" y="2614"/>
                    </a:lnTo>
                    <a:lnTo>
                      <a:pt x="8102" y="2618"/>
                    </a:lnTo>
                    <a:lnTo>
                      <a:pt x="8099" y="2625"/>
                    </a:lnTo>
                    <a:lnTo>
                      <a:pt x="8103" y="2625"/>
                    </a:lnTo>
                    <a:lnTo>
                      <a:pt x="8126" y="2612"/>
                    </a:lnTo>
                    <a:lnTo>
                      <a:pt x="8133" y="2612"/>
                    </a:lnTo>
                    <a:lnTo>
                      <a:pt x="8146" y="2605"/>
                    </a:lnTo>
                    <a:lnTo>
                      <a:pt x="8182" y="2579"/>
                    </a:lnTo>
                    <a:lnTo>
                      <a:pt x="8209" y="2569"/>
                    </a:lnTo>
                    <a:lnTo>
                      <a:pt x="8212" y="2566"/>
                    </a:lnTo>
                    <a:lnTo>
                      <a:pt x="8210" y="2563"/>
                    </a:lnTo>
                    <a:lnTo>
                      <a:pt x="8205" y="2559"/>
                    </a:lnTo>
                    <a:lnTo>
                      <a:pt x="8199" y="2543"/>
                    </a:lnTo>
                    <a:lnTo>
                      <a:pt x="8196" y="2534"/>
                    </a:lnTo>
                    <a:lnTo>
                      <a:pt x="8200" y="2530"/>
                    </a:lnTo>
                    <a:lnTo>
                      <a:pt x="8204" y="2536"/>
                    </a:lnTo>
                    <a:lnTo>
                      <a:pt x="8209" y="2548"/>
                    </a:lnTo>
                    <a:lnTo>
                      <a:pt x="8215" y="2557"/>
                    </a:lnTo>
                    <a:lnTo>
                      <a:pt x="8219" y="2557"/>
                    </a:lnTo>
                    <a:lnTo>
                      <a:pt x="8219" y="2563"/>
                    </a:lnTo>
                    <a:lnTo>
                      <a:pt x="8221" y="2566"/>
                    </a:lnTo>
                    <a:lnTo>
                      <a:pt x="8232" y="2567"/>
                    </a:lnTo>
                    <a:lnTo>
                      <a:pt x="8231" y="2559"/>
                    </a:lnTo>
                    <a:lnTo>
                      <a:pt x="8227" y="2553"/>
                    </a:lnTo>
                    <a:lnTo>
                      <a:pt x="8233" y="2553"/>
                    </a:lnTo>
                    <a:lnTo>
                      <a:pt x="8237" y="2561"/>
                    </a:lnTo>
                    <a:lnTo>
                      <a:pt x="8243" y="2568"/>
                    </a:lnTo>
                    <a:lnTo>
                      <a:pt x="8253" y="2568"/>
                    </a:lnTo>
                    <a:lnTo>
                      <a:pt x="8266" y="2573"/>
                    </a:lnTo>
                    <a:lnTo>
                      <a:pt x="8275" y="2582"/>
                    </a:lnTo>
                    <a:lnTo>
                      <a:pt x="8290" y="2591"/>
                    </a:lnTo>
                    <a:lnTo>
                      <a:pt x="8306" y="2596"/>
                    </a:lnTo>
                    <a:lnTo>
                      <a:pt x="8309" y="2594"/>
                    </a:lnTo>
                    <a:lnTo>
                      <a:pt x="8313" y="2582"/>
                    </a:lnTo>
                    <a:lnTo>
                      <a:pt x="8320" y="2580"/>
                    </a:lnTo>
                    <a:lnTo>
                      <a:pt x="8334" y="2558"/>
                    </a:lnTo>
                    <a:lnTo>
                      <a:pt x="8338" y="2545"/>
                    </a:lnTo>
                    <a:lnTo>
                      <a:pt x="8334" y="2535"/>
                    </a:lnTo>
                    <a:lnTo>
                      <a:pt x="8324" y="2526"/>
                    </a:lnTo>
                    <a:lnTo>
                      <a:pt x="8311" y="2521"/>
                    </a:lnTo>
                    <a:lnTo>
                      <a:pt x="8308" y="2518"/>
                    </a:lnTo>
                    <a:lnTo>
                      <a:pt x="8307" y="2512"/>
                    </a:lnTo>
                    <a:lnTo>
                      <a:pt x="8309" y="2512"/>
                    </a:lnTo>
                    <a:lnTo>
                      <a:pt x="8316" y="2509"/>
                    </a:lnTo>
                    <a:lnTo>
                      <a:pt x="8327" y="2510"/>
                    </a:lnTo>
                    <a:lnTo>
                      <a:pt x="8332" y="2507"/>
                    </a:lnTo>
                    <a:lnTo>
                      <a:pt x="8324" y="2491"/>
                    </a:lnTo>
                    <a:lnTo>
                      <a:pt x="8317" y="2491"/>
                    </a:lnTo>
                    <a:lnTo>
                      <a:pt x="8308" y="2478"/>
                    </a:lnTo>
                    <a:lnTo>
                      <a:pt x="8301" y="2464"/>
                    </a:lnTo>
                    <a:lnTo>
                      <a:pt x="8297" y="2443"/>
                    </a:lnTo>
                    <a:lnTo>
                      <a:pt x="8295" y="2435"/>
                    </a:lnTo>
                    <a:lnTo>
                      <a:pt x="8291" y="2396"/>
                    </a:lnTo>
                    <a:lnTo>
                      <a:pt x="8280" y="2402"/>
                    </a:lnTo>
                    <a:lnTo>
                      <a:pt x="8271" y="2390"/>
                    </a:lnTo>
                    <a:lnTo>
                      <a:pt x="8270" y="2384"/>
                    </a:lnTo>
                    <a:lnTo>
                      <a:pt x="8280" y="2381"/>
                    </a:lnTo>
                    <a:lnTo>
                      <a:pt x="8284" y="2384"/>
                    </a:lnTo>
                    <a:lnTo>
                      <a:pt x="8280" y="2369"/>
                    </a:lnTo>
                    <a:lnTo>
                      <a:pt x="8273" y="2347"/>
                    </a:lnTo>
                    <a:lnTo>
                      <a:pt x="8266" y="2359"/>
                    </a:lnTo>
                    <a:lnTo>
                      <a:pt x="8260" y="2363"/>
                    </a:lnTo>
                    <a:lnTo>
                      <a:pt x="8249" y="2358"/>
                    </a:lnTo>
                    <a:lnTo>
                      <a:pt x="8242" y="2349"/>
                    </a:lnTo>
                    <a:lnTo>
                      <a:pt x="8231" y="2346"/>
                    </a:lnTo>
                    <a:lnTo>
                      <a:pt x="8222" y="2335"/>
                    </a:lnTo>
                    <a:lnTo>
                      <a:pt x="8221" y="2321"/>
                    </a:lnTo>
                    <a:lnTo>
                      <a:pt x="8221" y="2311"/>
                    </a:lnTo>
                    <a:lnTo>
                      <a:pt x="8222" y="2300"/>
                    </a:lnTo>
                    <a:lnTo>
                      <a:pt x="8230" y="2292"/>
                    </a:lnTo>
                    <a:lnTo>
                      <a:pt x="8239" y="2300"/>
                    </a:lnTo>
                    <a:lnTo>
                      <a:pt x="8258" y="2305"/>
                    </a:lnTo>
                    <a:lnTo>
                      <a:pt x="8268" y="2298"/>
                    </a:lnTo>
                    <a:lnTo>
                      <a:pt x="8266" y="2302"/>
                    </a:lnTo>
                    <a:lnTo>
                      <a:pt x="8271" y="2309"/>
                    </a:lnTo>
                    <a:lnTo>
                      <a:pt x="8289" y="2305"/>
                    </a:lnTo>
                    <a:lnTo>
                      <a:pt x="8285" y="2314"/>
                    </a:lnTo>
                    <a:lnTo>
                      <a:pt x="8286" y="2319"/>
                    </a:lnTo>
                    <a:lnTo>
                      <a:pt x="8298" y="2310"/>
                    </a:lnTo>
                    <a:lnTo>
                      <a:pt x="8306" y="2299"/>
                    </a:lnTo>
                    <a:lnTo>
                      <a:pt x="8320" y="2292"/>
                    </a:lnTo>
                    <a:lnTo>
                      <a:pt x="8335" y="2288"/>
                    </a:lnTo>
                    <a:lnTo>
                      <a:pt x="8355" y="2263"/>
                    </a:lnTo>
                    <a:lnTo>
                      <a:pt x="8363" y="2256"/>
                    </a:lnTo>
                    <a:lnTo>
                      <a:pt x="8363" y="2254"/>
                    </a:lnTo>
                    <a:lnTo>
                      <a:pt x="8377" y="2243"/>
                    </a:lnTo>
                    <a:lnTo>
                      <a:pt x="8393" y="2219"/>
                    </a:lnTo>
                    <a:lnTo>
                      <a:pt x="8395" y="2204"/>
                    </a:lnTo>
                    <a:lnTo>
                      <a:pt x="8404" y="2193"/>
                    </a:lnTo>
                    <a:lnTo>
                      <a:pt x="8403" y="2179"/>
                    </a:lnTo>
                    <a:lnTo>
                      <a:pt x="8390" y="2170"/>
                    </a:lnTo>
                    <a:lnTo>
                      <a:pt x="8373" y="2149"/>
                    </a:lnTo>
                    <a:lnTo>
                      <a:pt x="8372" y="2130"/>
                    </a:lnTo>
                    <a:lnTo>
                      <a:pt x="8370" y="2115"/>
                    </a:lnTo>
                    <a:lnTo>
                      <a:pt x="8378" y="2115"/>
                    </a:lnTo>
                    <a:lnTo>
                      <a:pt x="8384" y="2111"/>
                    </a:lnTo>
                    <a:lnTo>
                      <a:pt x="8389" y="2119"/>
                    </a:lnTo>
                    <a:lnTo>
                      <a:pt x="8402" y="2112"/>
                    </a:lnTo>
                    <a:lnTo>
                      <a:pt x="8400" y="2088"/>
                    </a:lnTo>
                    <a:lnTo>
                      <a:pt x="8408" y="2095"/>
                    </a:lnTo>
                    <a:lnTo>
                      <a:pt x="8410" y="2085"/>
                    </a:lnTo>
                    <a:lnTo>
                      <a:pt x="8413" y="2096"/>
                    </a:lnTo>
                    <a:lnTo>
                      <a:pt x="8424" y="2110"/>
                    </a:lnTo>
                    <a:lnTo>
                      <a:pt x="8431" y="2107"/>
                    </a:lnTo>
                    <a:lnTo>
                      <a:pt x="8437" y="2095"/>
                    </a:lnTo>
                    <a:lnTo>
                      <a:pt x="8440" y="2085"/>
                    </a:lnTo>
                    <a:lnTo>
                      <a:pt x="8446" y="2084"/>
                    </a:lnTo>
                    <a:lnTo>
                      <a:pt x="8447" y="2087"/>
                    </a:lnTo>
                    <a:lnTo>
                      <a:pt x="8443" y="2106"/>
                    </a:lnTo>
                    <a:lnTo>
                      <a:pt x="8445" y="2120"/>
                    </a:lnTo>
                    <a:lnTo>
                      <a:pt x="8436" y="2126"/>
                    </a:lnTo>
                    <a:lnTo>
                      <a:pt x="8430" y="2126"/>
                    </a:lnTo>
                    <a:lnTo>
                      <a:pt x="8422" y="2123"/>
                    </a:lnTo>
                    <a:lnTo>
                      <a:pt x="8427" y="2137"/>
                    </a:lnTo>
                    <a:lnTo>
                      <a:pt x="8432" y="2147"/>
                    </a:lnTo>
                    <a:lnTo>
                      <a:pt x="8437" y="2158"/>
                    </a:lnTo>
                    <a:lnTo>
                      <a:pt x="8443" y="2159"/>
                    </a:lnTo>
                    <a:lnTo>
                      <a:pt x="8448" y="2173"/>
                    </a:lnTo>
                    <a:lnTo>
                      <a:pt x="8448" y="2190"/>
                    </a:lnTo>
                    <a:lnTo>
                      <a:pt x="8459" y="2195"/>
                    </a:lnTo>
                    <a:lnTo>
                      <a:pt x="8473" y="2195"/>
                    </a:lnTo>
                    <a:lnTo>
                      <a:pt x="8491" y="2200"/>
                    </a:lnTo>
                    <a:lnTo>
                      <a:pt x="8511" y="2193"/>
                    </a:lnTo>
                    <a:lnTo>
                      <a:pt x="8516" y="2185"/>
                    </a:lnTo>
                    <a:lnTo>
                      <a:pt x="8526" y="2184"/>
                    </a:lnTo>
                    <a:lnTo>
                      <a:pt x="8546" y="2187"/>
                    </a:lnTo>
                    <a:lnTo>
                      <a:pt x="8556" y="2185"/>
                    </a:lnTo>
                    <a:lnTo>
                      <a:pt x="8564" y="2192"/>
                    </a:lnTo>
                    <a:lnTo>
                      <a:pt x="8569" y="2200"/>
                    </a:lnTo>
                    <a:lnTo>
                      <a:pt x="8578" y="2200"/>
                    </a:lnTo>
                    <a:lnTo>
                      <a:pt x="8589" y="2204"/>
                    </a:lnTo>
                    <a:lnTo>
                      <a:pt x="8588" y="2222"/>
                    </a:lnTo>
                    <a:lnTo>
                      <a:pt x="8593" y="2233"/>
                    </a:lnTo>
                    <a:lnTo>
                      <a:pt x="8593" y="2247"/>
                    </a:lnTo>
                    <a:lnTo>
                      <a:pt x="8591" y="2259"/>
                    </a:lnTo>
                    <a:lnTo>
                      <a:pt x="8613" y="2278"/>
                    </a:lnTo>
                    <a:lnTo>
                      <a:pt x="8618" y="2286"/>
                    </a:lnTo>
                    <a:lnTo>
                      <a:pt x="8619" y="2293"/>
                    </a:lnTo>
                    <a:lnTo>
                      <a:pt x="8630" y="2294"/>
                    </a:lnTo>
                    <a:lnTo>
                      <a:pt x="8640" y="2299"/>
                    </a:lnTo>
                    <a:lnTo>
                      <a:pt x="8645" y="2298"/>
                    </a:lnTo>
                    <a:lnTo>
                      <a:pt x="8637" y="2292"/>
                    </a:lnTo>
                    <a:lnTo>
                      <a:pt x="8644" y="2281"/>
                    </a:lnTo>
                    <a:lnTo>
                      <a:pt x="8646" y="2287"/>
                    </a:lnTo>
                    <a:lnTo>
                      <a:pt x="8656" y="2288"/>
                    </a:lnTo>
                    <a:lnTo>
                      <a:pt x="8656" y="2272"/>
                    </a:lnTo>
                    <a:lnTo>
                      <a:pt x="8660" y="2266"/>
                    </a:lnTo>
                    <a:lnTo>
                      <a:pt x="8661" y="2270"/>
                    </a:lnTo>
                    <a:lnTo>
                      <a:pt x="8660" y="2286"/>
                    </a:lnTo>
                    <a:lnTo>
                      <a:pt x="8652" y="2295"/>
                    </a:lnTo>
                    <a:lnTo>
                      <a:pt x="8668" y="2309"/>
                    </a:lnTo>
                    <a:lnTo>
                      <a:pt x="8678" y="2309"/>
                    </a:lnTo>
                    <a:lnTo>
                      <a:pt x="8684" y="2313"/>
                    </a:lnTo>
                    <a:lnTo>
                      <a:pt x="8682" y="2319"/>
                    </a:lnTo>
                    <a:lnTo>
                      <a:pt x="8693" y="2329"/>
                    </a:lnTo>
                    <a:lnTo>
                      <a:pt x="8693" y="2340"/>
                    </a:lnTo>
                    <a:lnTo>
                      <a:pt x="8705" y="2340"/>
                    </a:lnTo>
                    <a:lnTo>
                      <a:pt x="8709" y="2330"/>
                    </a:lnTo>
                    <a:lnTo>
                      <a:pt x="8707" y="2345"/>
                    </a:lnTo>
                    <a:lnTo>
                      <a:pt x="8718" y="2348"/>
                    </a:lnTo>
                    <a:lnTo>
                      <a:pt x="8727" y="2343"/>
                    </a:lnTo>
                    <a:lnTo>
                      <a:pt x="8731" y="2331"/>
                    </a:lnTo>
                    <a:lnTo>
                      <a:pt x="8732" y="2317"/>
                    </a:lnTo>
                    <a:lnTo>
                      <a:pt x="8737" y="2324"/>
                    </a:lnTo>
                    <a:lnTo>
                      <a:pt x="8736" y="2332"/>
                    </a:lnTo>
                    <a:lnTo>
                      <a:pt x="8728" y="2351"/>
                    </a:lnTo>
                    <a:lnTo>
                      <a:pt x="8736" y="2358"/>
                    </a:lnTo>
                    <a:lnTo>
                      <a:pt x="8744" y="2360"/>
                    </a:lnTo>
                    <a:lnTo>
                      <a:pt x="8749" y="2359"/>
                    </a:lnTo>
                    <a:lnTo>
                      <a:pt x="8757" y="2352"/>
                    </a:lnTo>
                    <a:lnTo>
                      <a:pt x="8757" y="2335"/>
                    </a:lnTo>
                    <a:lnTo>
                      <a:pt x="8747" y="2333"/>
                    </a:lnTo>
                    <a:lnTo>
                      <a:pt x="8746" y="2329"/>
                    </a:lnTo>
                    <a:lnTo>
                      <a:pt x="8755" y="2326"/>
                    </a:lnTo>
                    <a:lnTo>
                      <a:pt x="8764" y="2331"/>
                    </a:lnTo>
                    <a:lnTo>
                      <a:pt x="8773" y="2341"/>
                    </a:lnTo>
                    <a:lnTo>
                      <a:pt x="8785" y="2337"/>
                    </a:lnTo>
                    <a:lnTo>
                      <a:pt x="8776" y="2319"/>
                    </a:lnTo>
                    <a:lnTo>
                      <a:pt x="8776" y="2315"/>
                    </a:lnTo>
                    <a:lnTo>
                      <a:pt x="8770" y="2309"/>
                    </a:lnTo>
                    <a:lnTo>
                      <a:pt x="8758" y="2311"/>
                    </a:lnTo>
                    <a:lnTo>
                      <a:pt x="8758" y="2309"/>
                    </a:lnTo>
                    <a:lnTo>
                      <a:pt x="8752" y="2305"/>
                    </a:lnTo>
                    <a:lnTo>
                      <a:pt x="8750" y="2300"/>
                    </a:lnTo>
                    <a:lnTo>
                      <a:pt x="8761" y="2299"/>
                    </a:lnTo>
                    <a:lnTo>
                      <a:pt x="8764" y="2293"/>
                    </a:lnTo>
                    <a:lnTo>
                      <a:pt x="8758" y="2287"/>
                    </a:lnTo>
                    <a:lnTo>
                      <a:pt x="8744" y="2290"/>
                    </a:lnTo>
                    <a:lnTo>
                      <a:pt x="8753" y="2283"/>
                    </a:lnTo>
                    <a:lnTo>
                      <a:pt x="8765" y="2283"/>
                    </a:lnTo>
                    <a:lnTo>
                      <a:pt x="8770" y="2278"/>
                    </a:lnTo>
                    <a:lnTo>
                      <a:pt x="8769" y="2270"/>
                    </a:lnTo>
                    <a:lnTo>
                      <a:pt x="8779" y="2276"/>
                    </a:lnTo>
                    <a:lnTo>
                      <a:pt x="8801" y="2256"/>
                    </a:lnTo>
                    <a:lnTo>
                      <a:pt x="8796" y="2249"/>
                    </a:lnTo>
                    <a:lnTo>
                      <a:pt x="8790" y="2236"/>
                    </a:lnTo>
                    <a:lnTo>
                      <a:pt x="8780" y="2238"/>
                    </a:lnTo>
                    <a:lnTo>
                      <a:pt x="8769" y="2233"/>
                    </a:lnTo>
                    <a:lnTo>
                      <a:pt x="8795" y="2232"/>
                    </a:lnTo>
                    <a:lnTo>
                      <a:pt x="8792" y="2220"/>
                    </a:lnTo>
                    <a:lnTo>
                      <a:pt x="8796" y="2209"/>
                    </a:lnTo>
                    <a:lnTo>
                      <a:pt x="8811" y="2197"/>
                    </a:lnTo>
                    <a:lnTo>
                      <a:pt x="8824" y="2195"/>
                    </a:lnTo>
                    <a:lnTo>
                      <a:pt x="8841" y="2201"/>
                    </a:lnTo>
                    <a:lnTo>
                      <a:pt x="8852" y="2201"/>
                    </a:lnTo>
                    <a:lnTo>
                      <a:pt x="8857" y="2195"/>
                    </a:lnTo>
                    <a:lnTo>
                      <a:pt x="8854" y="2186"/>
                    </a:lnTo>
                    <a:lnTo>
                      <a:pt x="8839" y="2176"/>
                    </a:lnTo>
                    <a:lnTo>
                      <a:pt x="8835" y="2160"/>
                    </a:lnTo>
                    <a:lnTo>
                      <a:pt x="8840" y="2153"/>
                    </a:lnTo>
                    <a:lnTo>
                      <a:pt x="8850" y="2166"/>
                    </a:lnTo>
                    <a:lnTo>
                      <a:pt x="8861" y="2173"/>
                    </a:lnTo>
                    <a:lnTo>
                      <a:pt x="8867" y="2182"/>
                    </a:lnTo>
                    <a:lnTo>
                      <a:pt x="8881" y="2184"/>
                    </a:lnTo>
                    <a:lnTo>
                      <a:pt x="8883" y="2174"/>
                    </a:lnTo>
                    <a:lnTo>
                      <a:pt x="8882" y="2164"/>
                    </a:lnTo>
                    <a:lnTo>
                      <a:pt x="8886" y="2142"/>
                    </a:lnTo>
                    <a:lnTo>
                      <a:pt x="8898" y="2137"/>
                    </a:lnTo>
                    <a:lnTo>
                      <a:pt x="8906" y="2126"/>
                    </a:lnTo>
                    <a:lnTo>
                      <a:pt x="8916" y="2125"/>
                    </a:lnTo>
                    <a:lnTo>
                      <a:pt x="8926" y="2127"/>
                    </a:lnTo>
                    <a:lnTo>
                      <a:pt x="8931" y="2116"/>
                    </a:lnTo>
                    <a:lnTo>
                      <a:pt x="8921" y="2114"/>
                    </a:lnTo>
                    <a:lnTo>
                      <a:pt x="8917" y="2116"/>
                    </a:lnTo>
                    <a:lnTo>
                      <a:pt x="8909" y="2110"/>
                    </a:lnTo>
                    <a:lnTo>
                      <a:pt x="8902" y="2109"/>
                    </a:lnTo>
                    <a:lnTo>
                      <a:pt x="8904" y="2101"/>
                    </a:lnTo>
                    <a:lnTo>
                      <a:pt x="8895" y="2091"/>
                    </a:lnTo>
                    <a:lnTo>
                      <a:pt x="8883" y="2104"/>
                    </a:lnTo>
                    <a:lnTo>
                      <a:pt x="8878" y="2098"/>
                    </a:lnTo>
                    <a:lnTo>
                      <a:pt x="8886" y="2093"/>
                    </a:lnTo>
                    <a:lnTo>
                      <a:pt x="8886" y="2089"/>
                    </a:lnTo>
                    <a:lnTo>
                      <a:pt x="8874" y="2078"/>
                    </a:lnTo>
                    <a:lnTo>
                      <a:pt x="8862" y="2071"/>
                    </a:lnTo>
                    <a:lnTo>
                      <a:pt x="8856" y="2058"/>
                    </a:lnTo>
                    <a:lnTo>
                      <a:pt x="8841" y="2046"/>
                    </a:lnTo>
                    <a:lnTo>
                      <a:pt x="8834" y="2035"/>
                    </a:lnTo>
                    <a:lnTo>
                      <a:pt x="8834" y="2026"/>
                    </a:lnTo>
                    <a:lnTo>
                      <a:pt x="8823" y="2020"/>
                    </a:lnTo>
                    <a:lnTo>
                      <a:pt x="8819" y="2013"/>
                    </a:lnTo>
                    <a:lnTo>
                      <a:pt x="8817" y="2002"/>
                    </a:lnTo>
                    <a:lnTo>
                      <a:pt x="8769" y="1992"/>
                    </a:lnTo>
                    <a:lnTo>
                      <a:pt x="8759" y="1996"/>
                    </a:lnTo>
                    <a:lnTo>
                      <a:pt x="8781" y="2002"/>
                    </a:lnTo>
                    <a:lnTo>
                      <a:pt x="8777" y="2009"/>
                    </a:lnTo>
                    <a:lnTo>
                      <a:pt x="8766" y="2010"/>
                    </a:lnTo>
                    <a:lnTo>
                      <a:pt x="8755" y="2008"/>
                    </a:lnTo>
                    <a:lnTo>
                      <a:pt x="8737" y="1997"/>
                    </a:lnTo>
                    <a:lnTo>
                      <a:pt x="8741" y="2010"/>
                    </a:lnTo>
                    <a:lnTo>
                      <a:pt x="8737" y="2019"/>
                    </a:lnTo>
                    <a:lnTo>
                      <a:pt x="8732" y="2019"/>
                    </a:lnTo>
                    <a:lnTo>
                      <a:pt x="8728" y="2009"/>
                    </a:lnTo>
                    <a:lnTo>
                      <a:pt x="8723" y="2002"/>
                    </a:lnTo>
                    <a:lnTo>
                      <a:pt x="8726" y="1992"/>
                    </a:lnTo>
                    <a:lnTo>
                      <a:pt x="8734" y="1990"/>
                    </a:lnTo>
                    <a:lnTo>
                      <a:pt x="8723" y="1983"/>
                    </a:lnTo>
                    <a:lnTo>
                      <a:pt x="8717" y="1983"/>
                    </a:lnTo>
                    <a:lnTo>
                      <a:pt x="8715" y="1977"/>
                    </a:lnTo>
                    <a:lnTo>
                      <a:pt x="8707" y="1975"/>
                    </a:lnTo>
                    <a:lnTo>
                      <a:pt x="8709" y="1982"/>
                    </a:lnTo>
                    <a:lnTo>
                      <a:pt x="8704" y="1993"/>
                    </a:lnTo>
                    <a:lnTo>
                      <a:pt x="8700" y="1991"/>
                    </a:lnTo>
                    <a:lnTo>
                      <a:pt x="8698" y="1985"/>
                    </a:lnTo>
                    <a:lnTo>
                      <a:pt x="8685" y="1981"/>
                    </a:lnTo>
                    <a:lnTo>
                      <a:pt x="8674" y="1982"/>
                    </a:lnTo>
                    <a:lnTo>
                      <a:pt x="8663" y="1987"/>
                    </a:lnTo>
                    <a:lnTo>
                      <a:pt x="8668" y="1994"/>
                    </a:lnTo>
                    <a:lnTo>
                      <a:pt x="8671" y="1987"/>
                    </a:lnTo>
                    <a:lnTo>
                      <a:pt x="8683" y="1983"/>
                    </a:lnTo>
                    <a:lnTo>
                      <a:pt x="8684" y="1988"/>
                    </a:lnTo>
                    <a:lnTo>
                      <a:pt x="8677" y="1992"/>
                    </a:lnTo>
                    <a:lnTo>
                      <a:pt x="8690" y="1997"/>
                    </a:lnTo>
                    <a:lnTo>
                      <a:pt x="8690" y="2023"/>
                    </a:lnTo>
                    <a:lnTo>
                      <a:pt x="8685" y="2046"/>
                    </a:lnTo>
                    <a:lnTo>
                      <a:pt x="8693" y="2048"/>
                    </a:lnTo>
                    <a:lnTo>
                      <a:pt x="8696" y="2044"/>
                    </a:lnTo>
                    <a:lnTo>
                      <a:pt x="8700" y="2047"/>
                    </a:lnTo>
                    <a:lnTo>
                      <a:pt x="8706" y="2060"/>
                    </a:lnTo>
                    <a:lnTo>
                      <a:pt x="8706" y="2069"/>
                    </a:lnTo>
                    <a:lnTo>
                      <a:pt x="8704" y="2079"/>
                    </a:lnTo>
                    <a:lnTo>
                      <a:pt x="8696" y="2080"/>
                    </a:lnTo>
                    <a:lnTo>
                      <a:pt x="8693" y="2088"/>
                    </a:lnTo>
                    <a:lnTo>
                      <a:pt x="8693" y="2080"/>
                    </a:lnTo>
                    <a:lnTo>
                      <a:pt x="8695" y="2076"/>
                    </a:lnTo>
                    <a:lnTo>
                      <a:pt x="8695" y="2061"/>
                    </a:lnTo>
                    <a:lnTo>
                      <a:pt x="8683" y="2056"/>
                    </a:lnTo>
                    <a:lnTo>
                      <a:pt x="8673" y="2057"/>
                    </a:lnTo>
                    <a:lnTo>
                      <a:pt x="8671" y="2047"/>
                    </a:lnTo>
                    <a:lnTo>
                      <a:pt x="8672" y="2041"/>
                    </a:lnTo>
                    <a:lnTo>
                      <a:pt x="8660" y="2034"/>
                    </a:lnTo>
                    <a:lnTo>
                      <a:pt x="8655" y="2025"/>
                    </a:lnTo>
                    <a:lnTo>
                      <a:pt x="8657" y="2013"/>
                    </a:lnTo>
                    <a:lnTo>
                      <a:pt x="8656" y="2002"/>
                    </a:lnTo>
                    <a:lnTo>
                      <a:pt x="8650" y="1987"/>
                    </a:lnTo>
                    <a:lnTo>
                      <a:pt x="8647" y="1971"/>
                    </a:lnTo>
                    <a:lnTo>
                      <a:pt x="8642" y="1949"/>
                    </a:lnTo>
                    <a:lnTo>
                      <a:pt x="8637" y="1940"/>
                    </a:lnTo>
                    <a:lnTo>
                      <a:pt x="8640" y="1932"/>
                    </a:lnTo>
                    <a:lnTo>
                      <a:pt x="8647" y="1940"/>
                    </a:lnTo>
                    <a:lnTo>
                      <a:pt x="8648" y="1951"/>
                    </a:lnTo>
                    <a:lnTo>
                      <a:pt x="8651" y="1947"/>
                    </a:lnTo>
                    <a:lnTo>
                      <a:pt x="8647" y="1938"/>
                    </a:lnTo>
                    <a:lnTo>
                      <a:pt x="8623" y="1920"/>
                    </a:lnTo>
                    <a:lnTo>
                      <a:pt x="8619" y="1906"/>
                    </a:lnTo>
                    <a:lnTo>
                      <a:pt x="8618" y="1897"/>
                    </a:lnTo>
                    <a:lnTo>
                      <a:pt x="8592" y="1884"/>
                    </a:lnTo>
                    <a:lnTo>
                      <a:pt x="8588" y="1886"/>
                    </a:lnTo>
                    <a:lnTo>
                      <a:pt x="8592" y="1897"/>
                    </a:lnTo>
                    <a:lnTo>
                      <a:pt x="8599" y="1910"/>
                    </a:lnTo>
                    <a:lnTo>
                      <a:pt x="8605" y="1916"/>
                    </a:lnTo>
                    <a:lnTo>
                      <a:pt x="8610" y="1916"/>
                    </a:lnTo>
                    <a:lnTo>
                      <a:pt x="8615" y="1923"/>
                    </a:lnTo>
                    <a:lnTo>
                      <a:pt x="8617" y="1932"/>
                    </a:lnTo>
                    <a:lnTo>
                      <a:pt x="8608" y="1928"/>
                    </a:lnTo>
                    <a:lnTo>
                      <a:pt x="8578" y="1906"/>
                    </a:lnTo>
                    <a:lnTo>
                      <a:pt x="8569" y="1904"/>
                    </a:lnTo>
                    <a:lnTo>
                      <a:pt x="8559" y="1897"/>
                    </a:lnTo>
                    <a:lnTo>
                      <a:pt x="8564" y="1891"/>
                    </a:lnTo>
                    <a:lnTo>
                      <a:pt x="8574" y="1889"/>
                    </a:lnTo>
                    <a:lnTo>
                      <a:pt x="8575" y="1879"/>
                    </a:lnTo>
                    <a:lnTo>
                      <a:pt x="8577" y="1874"/>
                    </a:lnTo>
                    <a:lnTo>
                      <a:pt x="8556" y="1869"/>
                    </a:lnTo>
                    <a:lnTo>
                      <a:pt x="8545" y="1869"/>
                    </a:lnTo>
                    <a:lnTo>
                      <a:pt x="8538" y="1863"/>
                    </a:lnTo>
                    <a:lnTo>
                      <a:pt x="8527" y="1859"/>
                    </a:lnTo>
                    <a:lnTo>
                      <a:pt x="8532" y="1852"/>
                    </a:lnTo>
                    <a:lnTo>
                      <a:pt x="8537" y="1851"/>
                    </a:lnTo>
                    <a:lnTo>
                      <a:pt x="8534" y="1845"/>
                    </a:lnTo>
                    <a:lnTo>
                      <a:pt x="8532" y="1836"/>
                    </a:lnTo>
                    <a:lnTo>
                      <a:pt x="8515" y="1836"/>
                    </a:lnTo>
                    <a:lnTo>
                      <a:pt x="8517" y="1829"/>
                    </a:lnTo>
                    <a:lnTo>
                      <a:pt x="8510" y="1818"/>
                    </a:lnTo>
                    <a:lnTo>
                      <a:pt x="8501" y="1820"/>
                    </a:lnTo>
                    <a:lnTo>
                      <a:pt x="8501" y="1816"/>
                    </a:lnTo>
                    <a:lnTo>
                      <a:pt x="8489" y="1808"/>
                    </a:lnTo>
                    <a:lnTo>
                      <a:pt x="8470" y="1816"/>
                    </a:lnTo>
                    <a:lnTo>
                      <a:pt x="8469" y="1810"/>
                    </a:lnTo>
                    <a:lnTo>
                      <a:pt x="8472" y="1802"/>
                    </a:lnTo>
                    <a:lnTo>
                      <a:pt x="8470" y="1795"/>
                    </a:lnTo>
                    <a:lnTo>
                      <a:pt x="8465" y="1787"/>
                    </a:lnTo>
                    <a:lnTo>
                      <a:pt x="8453" y="1776"/>
                    </a:lnTo>
                    <a:lnTo>
                      <a:pt x="8463" y="1789"/>
                    </a:lnTo>
                    <a:lnTo>
                      <a:pt x="8448" y="1782"/>
                    </a:lnTo>
                    <a:lnTo>
                      <a:pt x="8442" y="1782"/>
                    </a:lnTo>
                    <a:lnTo>
                      <a:pt x="8433" y="1773"/>
                    </a:lnTo>
                    <a:lnTo>
                      <a:pt x="8431" y="1752"/>
                    </a:lnTo>
                    <a:lnTo>
                      <a:pt x="8425" y="1740"/>
                    </a:lnTo>
                    <a:lnTo>
                      <a:pt x="8419" y="1740"/>
                    </a:lnTo>
                    <a:lnTo>
                      <a:pt x="8394" y="1729"/>
                    </a:lnTo>
                    <a:lnTo>
                      <a:pt x="8387" y="1721"/>
                    </a:lnTo>
                    <a:lnTo>
                      <a:pt x="8375" y="1722"/>
                    </a:lnTo>
                    <a:lnTo>
                      <a:pt x="8363" y="1716"/>
                    </a:lnTo>
                    <a:lnTo>
                      <a:pt x="8363" y="1716"/>
                    </a:lnTo>
                    <a:lnTo>
                      <a:pt x="8317" y="1666"/>
                    </a:lnTo>
                    <a:lnTo>
                      <a:pt x="8295" y="1652"/>
                    </a:lnTo>
                    <a:lnTo>
                      <a:pt x="8282" y="1648"/>
                    </a:lnTo>
                    <a:lnTo>
                      <a:pt x="8276" y="1637"/>
                    </a:lnTo>
                    <a:lnTo>
                      <a:pt x="8271" y="1641"/>
                    </a:lnTo>
                    <a:lnTo>
                      <a:pt x="8234" y="1622"/>
                    </a:lnTo>
                    <a:lnTo>
                      <a:pt x="8220" y="1606"/>
                    </a:lnTo>
                    <a:lnTo>
                      <a:pt x="8212" y="1609"/>
                    </a:lnTo>
                    <a:lnTo>
                      <a:pt x="8191" y="1599"/>
                    </a:lnTo>
                    <a:lnTo>
                      <a:pt x="8179" y="1598"/>
                    </a:lnTo>
                    <a:lnTo>
                      <a:pt x="8150" y="1569"/>
                    </a:lnTo>
                    <a:lnTo>
                      <a:pt x="8137" y="1567"/>
                    </a:lnTo>
                    <a:lnTo>
                      <a:pt x="8086" y="1566"/>
                    </a:lnTo>
                    <a:lnTo>
                      <a:pt x="8081" y="1571"/>
                    </a:lnTo>
                    <a:lnTo>
                      <a:pt x="8066" y="1574"/>
                    </a:lnTo>
                    <a:lnTo>
                      <a:pt x="8056" y="1568"/>
                    </a:lnTo>
                    <a:lnTo>
                      <a:pt x="8042" y="1563"/>
                    </a:lnTo>
                    <a:lnTo>
                      <a:pt x="8028" y="1567"/>
                    </a:lnTo>
                    <a:lnTo>
                      <a:pt x="8005" y="1565"/>
                    </a:lnTo>
                    <a:lnTo>
                      <a:pt x="7992" y="1571"/>
                    </a:lnTo>
                    <a:lnTo>
                      <a:pt x="7978" y="1568"/>
                    </a:lnTo>
                    <a:lnTo>
                      <a:pt x="7952" y="1553"/>
                    </a:lnTo>
                    <a:lnTo>
                      <a:pt x="7945" y="1556"/>
                    </a:lnTo>
                    <a:lnTo>
                      <a:pt x="7877" y="1539"/>
                    </a:lnTo>
                    <a:lnTo>
                      <a:pt x="7850" y="1539"/>
                    </a:lnTo>
                    <a:lnTo>
                      <a:pt x="7840" y="1545"/>
                    </a:lnTo>
                    <a:lnTo>
                      <a:pt x="7839" y="1557"/>
                    </a:lnTo>
                    <a:lnTo>
                      <a:pt x="7843" y="1567"/>
                    </a:lnTo>
                    <a:lnTo>
                      <a:pt x="7841" y="1589"/>
                    </a:lnTo>
                    <a:lnTo>
                      <a:pt x="7824" y="1595"/>
                    </a:lnTo>
                    <a:lnTo>
                      <a:pt x="7819" y="1608"/>
                    </a:lnTo>
                    <a:lnTo>
                      <a:pt x="7849" y="1615"/>
                    </a:lnTo>
                    <a:lnTo>
                      <a:pt x="7860" y="1651"/>
                    </a:lnTo>
                    <a:lnTo>
                      <a:pt x="7866" y="1657"/>
                    </a:lnTo>
                    <a:lnTo>
                      <a:pt x="7866" y="1666"/>
                    </a:lnTo>
                    <a:lnTo>
                      <a:pt x="7871" y="1689"/>
                    </a:lnTo>
                    <a:lnTo>
                      <a:pt x="7840" y="1725"/>
                    </a:lnTo>
                    <a:lnTo>
                      <a:pt x="7820" y="1739"/>
                    </a:lnTo>
                    <a:lnTo>
                      <a:pt x="7797" y="1738"/>
                    </a:lnTo>
                    <a:lnTo>
                      <a:pt x="7790" y="1733"/>
                    </a:lnTo>
                    <a:lnTo>
                      <a:pt x="7782" y="1711"/>
                    </a:lnTo>
                    <a:lnTo>
                      <a:pt x="7777" y="1700"/>
                    </a:lnTo>
                    <a:lnTo>
                      <a:pt x="7762" y="1690"/>
                    </a:lnTo>
                    <a:lnTo>
                      <a:pt x="7760" y="1684"/>
                    </a:lnTo>
                    <a:lnTo>
                      <a:pt x="7750" y="1678"/>
                    </a:lnTo>
                    <a:lnTo>
                      <a:pt x="7727" y="1675"/>
                    </a:lnTo>
                    <a:lnTo>
                      <a:pt x="7721" y="1670"/>
                    </a:lnTo>
                    <a:lnTo>
                      <a:pt x="7719" y="1663"/>
                    </a:lnTo>
                    <a:lnTo>
                      <a:pt x="7717" y="1655"/>
                    </a:lnTo>
                    <a:lnTo>
                      <a:pt x="7720" y="1625"/>
                    </a:lnTo>
                    <a:lnTo>
                      <a:pt x="7716" y="1614"/>
                    </a:lnTo>
                    <a:lnTo>
                      <a:pt x="7698" y="1608"/>
                    </a:lnTo>
                    <a:lnTo>
                      <a:pt x="7700" y="1598"/>
                    </a:lnTo>
                    <a:lnTo>
                      <a:pt x="7707" y="1595"/>
                    </a:lnTo>
                    <a:lnTo>
                      <a:pt x="7706" y="1590"/>
                    </a:lnTo>
                    <a:lnTo>
                      <a:pt x="7693" y="1582"/>
                    </a:lnTo>
                    <a:lnTo>
                      <a:pt x="7685" y="1584"/>
                    </a:lnTo>
                    <a:lnTo>
                      <a:pt x="7679" y="1590"/>
                    </a:lnTo>
                    <a:lnTo>
                      <a:pt x="7650" y="1627"/>
                    </a:lnTo>
                    <a:lnTo>
                      <a:pt x="7641" y="1628"/>
                    </a:lnTo>
                    <a:lnTo>
                      <a:pt x="7635" y="1626"/>
                    </a:lnTo>
                    <a:lnTo>
                      <a:pt x="7613" y="1626"/>
                    </a:lnTo>
                    <a:lnTo>
                      <a:pt x="7591" y="1614"/>
                    </a:lnTo>
                    <a:lnTo>
                      <a:pt x="7559" y="1610"/>
                    </a:lnTo>
                    <a:lnTo>
                      <a:pt x="7547" y="1614"/>
                    </a:lnTo>
                    <a:lnTo>
                      <a:pt x="7544" y="1617"/>
                    </a:lnTo>
                    <a:lnTo>
                      <a:pt x="7542" y="1614"/>
                    </a:lnTo>
                    <a:lnTo>
                      <a:pt x="7518" y="1616"/>
                    </a:lnTo>
                    <a:lnTo>
                      <a:pt x="7504" y="1606"/>
                    </a:lnTo>
                    <a:lnTo>
                      <a:pt x="7489" y="1582"/>
                    </a:lnTo>
                    <a:lnTo>
                      <a:pt x="7469" y="1594"/>
                    </a:lnTo>
                    <a:lnTo>
                      <a:pt x="7438" y="1590"/>
                    </a:lnTo>
                    <a:lnTo>
                      <a:pt x="7420" y="1600"/>
                    </a:lnTo>
                    <a:lnTo>
                      <a:pt x="7405" y="1594"/>
                    </a:lnTo>
                    <a:lnTo>
                      <a:pt x="7398" y="1594"/>
                    </a:lnTo>
                    <a:lnTo>
                      <a:pt x="7393" y="1599"/>
                    </a:lnTo>
                    <a:lnTo>
                      <a:pt x="7389" y="1606"/>
                    </a:lnTo>
                    <a:lnTo>
                      <a:pt x="7382" y="1606"/>
                    </a:lnTo>
                    <a:lnTo>
                      <a:pt x="7378" y="1623"/>
                    </a:lnTo>
                    <a:lnTo>
                      <a:pt x="7362" y="1622"/>
                    </a:lnTo>
                    <a:lnTo>
                      <a:pt x="7356" y="1635"/>
                    </a:lnTo>
                    <a:lnTo>
                      <a:pt x="7346" y="1646"/>
                    </a:lnTo>
                    <a:lnTo>
                      <a:pt x="7338" y="1643"/>
                    </a:lnTo>
                    <a:lnTo>
                      <a:pt x="7339" y="1626"/>
                    </a:lnTo>
                    <a:lnTo>
                      <a:pt x="7336" y="1616"/>
                    </a:lnTo>
                    <a:lnTo>
                      <a:pt x="7327" y="1620"/>
                    </a:lnTo>
                    <a:lnTo>
                      <a:pt x="7322" y="1617"/>
                    </a:lnTo>
                    <a:lnTo>
                      <a:pt x="7314" y="1605"/>
                    </a:lnTo>
                    <a:lnTo>
                      <a:pt x="7306" y="1596"/>
                    </a:lnTo>
                    <a:lnTo>
                      <a:pt x="7293" y="1590"/>
                    </a:lnTo>
                    <a:lnTo>
                      <a:pt x="7284" y="1590"/>
                    </a:lnTo>
                    <a:lnTo>
                      <a:pt x="7273" y="1590"/>
                    </a:lnTo>
                    <a:lnTo>
                      <a:pt x="7268" y="1582"/>
                    </a:lnTo>
                    <a:lnTo>
                      <a:pt x="7250" y="1578"/>
                    </a:lnTo>
                    <a:lnTo>
                      <a:pt x="7250" y="1569"/>
                    </a:lnTo>
                    <a:lnTo>
                      <a:pt x="7270" y="1509"/>
                    </a:lnTo>
                    <a:lnTo>
                      <a:pt x="7270" y="1497"/>
                    </a:lnTo>
                    <a:lnTo>
                      <a:pt x="7268" y="1486"/>
                    </a:lnTo>
                    <a:lnTo>
                      <a:pt x="7268" y="1480"/>
                    </a:lnTo>
                    <a:lnTo>
                      <a:pt x="7258" y="1459"/>
                    </a:lnTo>
                    <a:lnTo>
                      <a:pt x="7258" y="1455"/>
                    </a:lnTo>
                    <a:lnTo>
                      <a:pt x="7247" y="1444"/>
                    </a:lnTo>
                    <a:lnTo>
                      <a:pt x="7238" y="1431"/>
                    </a:lnTo>
                    <a:lnTo>
                      <a:pt x="7232" y="1426"/>
                    </a:lnTo>
                    <a:lnTo>
                      <a:pt x="7222" y="1409"/>
                    </a:lnTo>
                    <a:lnTo>
                      <a:pt x="7212" y="1402"/>
                    </a:lnTo>
                    <a:lnTo>
                      <a:pt x="7204" y="1393"/>
                    </a:lnTo>
                    <a:lnTo>
                      <a:pt x="7192" y="1388"/>
                    </a:lnTo>
                    <a:lnTo>
                      <a:pt x="7152" y="1384"/>
                    </a:lnTo>
                    <a:lnTo>
                      <a:pt x="7139" y="1379"/>
                    </a:lnTo>
                    <a:lnTo>
                      <a:pt x="7112" y="1378"/>
                    </a:lnTo>
                    <a:lnTo>
                      <a:pt x="7090" y="1382"/>
                    </a:lnTo>
                    <a:lnTo>
                      <a:pt x="7064" y="1380"/>
                    </a:lnTo>
                    <a:lnTo>
                      <a:pt x="7051" y="1383"/>
                    </a:lnTo>
                    <a:lnTo>
                      <a:pt x="7047" y="1388"/>
                    </a:lnTo>
                    <a:lnTo>
                      <a:pt x="7024" y="1385"/>
                    </a:lnTo>
                    <a:lnTo>
                      <a:pt x="7017" y="1393"/>
                    </a:lnTo>
                    <a:lnTo>
                      <a:pt x="7006" y="1393"/>
                    </a:lnTo>
                    <a:lnTo>
                      <a:pt x="6979" y="1386"/>
                    </a:lnTo>
                    <a:lnTo>
                      <a:pt x="6973" y="1388"/>
                    </a:lnTo>
                    <a:lnTo>
                      <a:pt x="6964" y="1396"/>
                    </a:lnTo>
                    <a:lnTo>
                      <a:pt x="6951" y="1400"/>
                    </a:lnTo>
                    <a:lnTo>
                      <a:pt x="6941" y="1395"/>
                    </a:lnTo>
                    <a:lnTo>
                      <a:pt x="6920" y="1396"/>
                    </a:lnTo>
                    <a:lnTo>
                      <a:pt x="6913" y="1400"/>
                    </a:lnTo>
                    <a:lnTo>
                      <a:pt x="6905" y="1397"/>
                    </a:lnTo>
                    <a:lnTo>
                      <a:pt x="6881" y="1410"/>
                    </a:lnTo>
                    <a:lnTo>
                      <a:pt x="6870" y="1410"/>
                    </a:lnTo>
                    <a:lnTo>
                      <a:pt x="6861" y="1417"/>
                    </a:lnTo>
                    <a:lnTo>
                      <a:pt x="6855" y="1409"/>
                    </a:lnTo>
                    <a:lnTo>
                      <a:pt x="6837" y="1393"/>
                    </a:lnTo>
                    <a:lnTo>
                      <a:pt x="6823" y="1391"/>
                    </a:lnTo>
                    <a:lnTo>
                      <a:pt x="6817" y="1386"/>
                    </a:lnTo>
                    <a:lnTo>
                      <a:pt x="6840" y="1379"/>
                    </a:lnTo>
                    <a:lnTo>
                      <a:pt x="6848" y="1368"/>
                    </a:lnTo>
                    <a:lnTo>
                      <a:pt x="6850" y="1354"/>
                    </a:lnTo>
                    <a:lnTo>
                      <a:pt x="6814" y="1323"/>
                    </a:lnTo>
                    <a:lnTo>
                      <a:pt x="6811" y="1315"/>
                    </a:lnTo>
                    <a:lnTo>
                      <a:pt x="6808" y="1307"/>
                    </a:lnTo>
                    <a:lnTo>
                      <a:pt x="6786" y="1310"/>
                    </a:lnTo>
                    <a:lnTo>
                      <a:pt x="6769" y="1316"/>
                    </a:lnTo>
                    <a:lnTo>
                      <a:pt x="6759" y="1316"/>
                    </a:lnTo>
                    <a:lnTo>
                      <a:pt x="6755" y="1307"/>
                    </a:lnTo>
                    <a:lnTo>
                      <a:pt x="6755" y="1299"/>
                    </a:lnTo>
                    <a:lnTo>
                      <a:pt x="6737" y="1288"/>
                    </a:lnTo>
                    <a:lnTo>
                      <a:pt x="6732" y="1276"/>
                    </a:lnTo>
                    <a:lnTo>
                      <a:pt x="6725" y="1275"/>
                    </a:lnTo>
                    <a:lnTo>
                      <a:pt x="6706" y="1264"/>
                    </a:lnTo>
                    <a:lnTo>
                      <a:pt x="6701" y="1271"/>
                    </a:lnTo>
                    <a:lnTo>
                      <a:pt x="6692" y="1272"/>
                    </a:lnTo>
                    <a:lnTo>
                      <a:pt x="6685" y="1267"/>
                    </a:lnTo>
                    <a:lnTo>
                      <a:pt x="6671" y="1264"/>
                    </a:lnTo>
                    <a:lnTo>
                      <a:pt x="6665" y="1266"/>
                    </a:lnTo>
                    <a:lnTo>
                      <a:pt x="6665" y="1260"/>
                    </a:lnTo>
                    <a:lnTo>
                      <a:pt x="6684" y="1232"/>
                    </a:lnTo>
                    <a:lnTo>
                      <a:pt x="6690" y="1227"/>
                    </a:lnTo>
                    <a:lnTo>
                      <a:pt x="6703" y="1237"/>
                    </a:lnTo>
                    <a:lnTo>
                      <a:pt x="6709" y="1245"/>
                    </a:lnTo>
                    <a:lnTo>
                      <a:pt x="6722" y="1237"/>
                    </a:lnTo>
                    <a:lnTo>
                      <a:pt x="6722" y="1226"/>
                    </a:lnTo>
                    <a:lnTo>
                      <a:pt x="6721" y="1217"/>
                    </a:lnTo>
                    <a:lnTo>
                      <a:pt x="6708" y="1181"/>
                    </a:lnTo>
                    <a:lnTo>
                      <a:pt x="6689" y="1169"/>
                    </a:lnTo>
                    <a:lnTo>
                      <a:pt x="6678" y="1162"/>
                    </a:lnTo>
                    <a:lnTo>
                      <a:pt x="6662" y="1159"/>
                    </a:lnTo>
                    <a:lnTo>
                      <a:pt x="6656" y="1153"/>
                    </a:lnTo>
                    <a:lnTo>
                      <a:pt x="6636" y="1143"/>
                    </a:lnTo>
                    <a:lnTo>
                      <a:pt x="6617" y="1147"/>
                    </a:lnTo>
                    <a:lnTo>
                      <a:pt x="6615" y="1151"/>
                    </a:lnTo>
                    <a:lnTo>
                      <a:pt x="6612" y="1144"/>
                    </a:lnTo>
                    <a:lnTo>
                      <a:pt x="6603" y="1143"/>
                    </a:lnTo>
                    <a:lnTo>
                      <a:pt x="6575" y="1143"/>
                    </a:lnTo>
                    <a:lnTo>
                      <a:pt x="6565" y="1148"/>
                    </a:lnTo>
                    <a:lnTo>
                      <a:pt x="6540" y="1142"/>
                    </a:lnTo>
                    <a:lnTo>
                      <a:pt x="6528" y="1131"/>
                    </a:lnTo>
                    <a:lnTo>
                      <a:pt x="6512" y="1131"/>
                    </a:lnTo>
                    <a:lnTo>
                      <a:pt x="6490" y="1109"/>
                    </a:lnTo>
                    <a:lnTo>
                      <a:pt x="6484" y="1111"/>
                    </a:lnTo>
                    <a:lnTo>
                      <a:pt x="6443" y="1106"/>
                    </a:lnTo>
                    <a:lnTo>
                      <a:pt x="6419" y="1092"/>
                    </a:lnTo>
                    <a:lnTo>
                      <a:pt x="6378" y="1089"/>
                    </a:lnTo>
                    <a:lnTo>
                      <a:pt x="6365" y="1084"/>
                    </a:lnTo>
                    <a:lnTo>
                      <a:pt x="6319" y="1086"/>
                    </a:lnTo>
                    <a:lnTo>
                      <a:pt x="6264" y="1079"/>
                    </a:lnTo>
                    <a:lnTo>
                      <a:pt x="6257" y="1073"/>
                    </a:lnTo>
                    <a:lnTo>
                      <a:pt x="6252" y="1066"/>
                    </a:lnTo>
                    <a:lnTo>
                      <a:pt x="6242" y="1060"/>
                    </a:lnTo>
                    <a:lnTo>
                      <a:pt x="6232" y="1058"/>
                    </a:lnTo>
                    <a:lnTo>
                      <a:pt x="6225" y="1057"/>
                    </a:lnTo>
                    <a:lnTo>
                      <a:pt x="6217" y="1068"/>
                    </a:lnTo>
                    <a:lnTo>
                      <a:pt x="6216" y="1074"/>
                    </a:lnTo>
                    <a:lnTo>
                      <a:pt x="6226" y="1084"/>
                    </a:lnTo>
                    <a:lnTo>
                      <a:pt x="6227" y="1093"/>
                    </a:lnTo>
                    <a:lnTo>
                      <a:pt x="6235" y="1105"/>
                    </a:lnTo>
                    <a:lnTo>
                      <a:pt x="6227" y="1109"/>
                    </a:lnTo>
                    <a:lnTo>
                      <a:pt x="6216" y="1119"/>
                    </a:lnTo>
                    <a:lnTo>
                      <a:pt x="6211" y="1127"/>
                    </a:lnTo>
                    <a:lnTo>
                      <a:pt x="6206" y="1152"/>
                    </a:lnTo>
                    <a:lnTo>
                      <a:pt x="6199" y="1167"/>
                    </a:lnTo>
                    <a:lnTo>
                      <a:pt x="6192" y="1176"/>
                    </a:lnTo>
                    <a:lnTo>
                      <a:pt x="6179" y="1179"/>
                    </a:lnTo>
                    <a:lnTo>
                      <a:pt x="6166" y="1191"/>
                    </a:lnTo>
                    <a:lnTo>
                      <a:pt x="6158" y="1205"/>
                    </a:lnTo>
                    <a:lnTo>
                      <a:pt x="6157" y="1212"/>
                    </a:lnTo>
                    <a:lnTo>
                      <a:pt x="6163" y="1226"/>
                    </a:lnTo>
                    <a:lnTo>
                      <a:pt x="6165" y="1234"/>
                    </a:lnTo>
                    <a:lnTo>
                      <a:pt x="6155" y="1235"/>
                    </a:lnTo>
                    <a:lnTo>
                      <a:pt x="6156" y="1255"/>
                    </a:lnTo>
                    <a:lnTo>
                      <a:pt x="6161" y="1269"/>
                    </a:lnTo>
                    <a:lnTo>
                      <a:pt x="6171" y="1280"/>
                    </a:lnTo>
                    <a:lnTo>
                      <a:pt x="6173" y="1286"/>
                    </a:lnTo>
                    <a:lnTo>
                      <a:pt x="6173" y="1298"/>
                    </a:lnTo>
                    <a:lnTo>
                      <a:pt x="6171" y="1307"/>
                    </a:lnTo>
                    <a:lnTo>
                      <a:pt x="6161" y="1307"/>
                    </a:lnTo>
                    <a:lnTo>
                      <a:pt x="6141" y="1294"/>
                    </a:lnTo>
                    <a:lnTo>
                      <a:pt x="6135" y="1313"/>
                    </a:lnTo>
                    <a:lnTo>
                      <a:pt x="6120" y="1307"/>
                    </a:lnTo>
                    <a:lnTo>
                      <a:pt x="6115" y="1314"/>
                    </a:lnTo>
                    <a:lnTo>
                      <a:pt x="6113" y="1309"/>
                    </a:lnTo>
                    <a:lnTo>
                      <a:pt x="6093" y="1325"/>
                    </a:lnTo>
                    <a:lnTo>
                      <a:pt x="6088" y="1334"/>
                    </a:lnTo>
                    <a:lnTo>
                      <a:pt x="6080" y="1340"/>
                    </a:lnTo>
                    <a:lnTo>
                      <a:pt x="6076" y="1352"/>
                    </a:lnTo>
                    <a:lnTo>
                      <a:pt x="6065" y="1351"/>
                    </a:lnTo>
                    <a:lnTo>
                      <a:pt x="6060" y="1357"/>
                    </a:lnTo>
                    <a:lnTo>
                      <a:pt x="6054" y="1350"/>
                    </a:lnTo>
                    <a:lnTo>
                      <a:pt x="6047" y="1348"/>
                    </a:lnTo>
                    <a:lnTo>
                      <a:pt x="6042" y="1343"/>
                    </a:lnTo>
                    <a:lnTo>
                      <a:pt x="6042" y="1334"/>
                    </a:lnTo>
                    <a:lnTo>
                      <a:pt x="6033" y="1331"/>
                    </a:lnTo>
                    <a:lnTo>
                      <a:pt x="6029" y="1320"/>
                    </a:lnTo>
                    <a:lnTo>
                      <a:pt x="6021" y="1314"/>
                    </a:lnTo>
                    <a:lnTo>
                      <a:pt x="6013" y="1314"/>
                    </a:lnTo>
                    <a:lnTo>
                      <a:pt x="5985" y="1293"/>
                    </a:lnTo>
                    <a:lnTo>
                      <a:pt x="5972" y="1294"/>
                    </a:lnTo>
                    <a:lnTo>
                      <a:pt x="5956" y="1288"/>
                    </a:lnTo>
                    <a:lnTo>
                      <a:pt x="5950" y="1281"/>
                    </a:lnTo>
                    <a:lnTo>
                      <a:pt x="5941" y="1280"/>
                    </a:lnTo>
                    <a:lnTo>
                      <a:pt x="5929" y="1272"/>
                    </a:lnTo>
                    <a:lnTo>
                      <a:pt x="5898" y="1276"/>
                    </a:lnTo>
                    <a:lnTo>
                      <a:pt x="5887" y="1294"/>
                    </a:lnTo>
                    <a:lnTo>
                      <a:pt x="5886" y="1304"/>
                    </a:lnTo>
                    <a:lnTo>
                      <a:pt x="5888" y="1318"/>
                    </a:lnTo>
                    <a:lnTo>
                      <a:pt x="5887" y="1324"/>
                    </a:lnTo>
                    <a:lnTo>
                      <a:pt x="5877" y="1309"/>
                    </a:lnTo>
                    <a:lnTo>
                      <a:pt x="5872" y="1314"/>
                    </a:lnTo>
                    <a:lnTo>
                      <a:pt x="5845" y="1309"/>
                    </a:lnTo>
                    <a:lnTo>
                      <a:pt x="5834" y="1314"/>
                    </a:lnTo>
                    <a:lnTo>
                      <a:pt x="5824" y="1312"/>
                    </a:lnTo>
                    <a:lnTo>
                      <a:pt x="5811" y="1292"/>
                    </a:lnTo>
                    <a:lnTo>
                      <a:pt x="5802" y="1287"/>
                    </a:lnTo>
                    <a:lnTo>
                      <a:pt x="5792" y="1264"/>
                    </a:lnTo>
                    <a:lnTo>
                      <a:pt x="5783" y="1254"/>
                    </a:lnTo>
                    <a:lnTo>
                      <a:pt x="5775" y="1232"/>
                    </a:lnTo>
                    <a:lnTo>
                      <a:pt x="5774" y="1217"/>
                    </a:lnTo>
                    <a:lnTo>
                      <a:pt x="5773" y="1214"/>
                    </a:lnTo>
                    <a:lnTo>
                      <a:pt x="5767" y="1218"/>
                    </a:lnTo>
                    <a:lnTo>
                      <a:pt x="5762" y="1232"/>
                    </a:lnTo>
                    <a:lnTo>
                      <a:pt x="5744" y="1275"/>
                    </a:lnTo>
                    <a:lnTo>
                      <a:pt x="5737" y="1289"/>
                    </a:lnTo>
                    <a:lnTo>
                      <a:pt x="5736" y="1307"/>
                    </a:lnTo>
                    <a:lnTo>
                      <a:pt x="5733" y="1319"/>
                    </a:lnTo>
                    <a:lnTo>
                      <a:pt x="5735" y="1353"/>
                    </a:lnTo>
                    <a:lnTo>
                      <a:pt x="5727" y="1358"/>
                    </a:lnTo>
                    <a:lnTo>
                      <a:pt x="5719" y="1380"/>
                    </a:lnTo>
                    <a:lnTo>
                      <a:pt x="5712" y="1388"/>
                    </a:lnTo>
                    <a:lnTo>
                      <a:pt x="5710" y="1406"/>
                    </a:lnTo>
                    <a:lnTo>
                      <a:pt x="5700" y="1418"/>
                    </a:lnTo>
                    <a:lnTo>
                      <a:pt x="5697" y="1433"/>
                    </a:lnTo>
                    <a:lnTo>
                      <a:pt x="5684" y="1427"/>
                    </a:lnTo>
                    <a:lnTo>
                      <a:pt x="5674" y="1395"/>
                    </a:lnTo>
                    <a:lnTo>
                      <a:pt x="5671" y="1393"/>
                    </a:lnTo>
                    <a:lnTo>
                      <a:pt x="5669" y="1405"/>
                    </a:lnTo>
                    <a:lnTo>
                      <a:pt x="5662" y="1406"/>
                    </a:lnTo>
                    <a:lnTo>
                      <a:pt x="5656" y="1397"/>
                    </a:lnTo>
                    <a:lnTo>
                      <a:pt x="5649" y="1399"/>
                    </a:lnTo>
                    <a:lnTo>
                      <a:pt x="5641" y="1394"/>
                    </a:lnTo>
                    <a:lnTo>
                      <a:pt x="5636" y="1386"/>
                    </a:lnTo>
                    <a:lnTo>
                      <a:pt x="5636" y="1379"/>
                    </a:lnTo>
                    <a:lnTo>
                      <a:pt x="5627" y="1368"/>
                    </a:lnTo>
                    <a:lnTo>
                      <a:pt x="5620" y="1375"/>
                    </a:lnTo>
                    <a:lnTo>
                      <a:pt x="5618" y="1369"/>
                    </a:lnTo>
                    <a:lnTo>
                      <a:pt x="5613" y="1364"/>
                    </a:lnTo>
                    <a:lnTo>
                      <a:pt x="5609" y="1354"/>
                    </a:lnTo>
                    <a:lnTo>
                      <a:pt x="5607" y="1340"/>
                    </a:lnTo>
                    <a:lnTo>
                      <a:pt x="5599" y="1336"/>
                    </a:lnTo>
                    <a:lnTo>
                      <a:pt x="5596" y="1340"/>
                    </a:lnTo>
                    <a:lnTo>
                      <a:pt x="5596" y="1332"/>
                    </a:lnTo>
                    <a:lnTo>
                      <a:pt x="5588" y="1318"/>
                    </a:lnTo>
                    <a:lnTo>
                      <a:pt x="5586" y="1303"/>
                    </a:lnTo>
                    <a:lnTo>
                      <a:pt x="5582" y="1299"/>
                    </a:lnTo>
                    <a:lnTo>
                      <a:pt x="5582" y="1288"/>
                    </a:lnTo>
                    <a:lnTo>
                      <a:pt x="5579" y="1282"/>
                    </a:lnTo>
                    <a:lnTo>
                      <a:pt x="5576" y="1270"/>
                    </a:lnTo>
                    <a:lnTo>
                      <a:pt x="5575" y="1273"/>
                    </a:lnTo>
                    <a:lnTo>
                      <a:pt x="5565" y="1280"/>
                    </a:lnTo>
                    <a:lnTo>
                      <a:pt x="5559" y="1272"/>
                    </a:lnTo>
                    <a:lnTo>
                      <a:pt x="5561" y="1264"/>
                    </a:lnTo>
                    <a:lnTo>
                      <a:pt x="5559" y="1255"/>
                    </a:lnTo>
                    <a:lnTo>
                      <a:pt x="5555" y="1251"/>
                    </a:lnTo>
                    <a:lnTo>
                      <a:pt x="5554" y="1245"/>
                    </a:lnTo>
                    <a:lnTo>
                      <a:pt x="5553" y="1229"/>
                    </a:lnTo>
                    <a:lnTo>
                      <a:pt x="5572" y="1200"/>
                    </a:lnTo>
                    <a:lnTo>
                      <a:pt x="5577" y="1205"/>
                    </a:lnTo>
                    <a:lnTo>
                      <a:pt x="5582" y="1203"/>
                    </a:lnTo>
                    <a:lnTo>
                      <a:pt x="5579" y="1199"/>
                    </a:lnTo>
                    <a:lnTo>
                      <a:pt x="5580" y="1192"/>
                    </a:lnTo>
                    <a:lnTo>
                      <a:pt x="5591" y="1187"/>
                    </a:lnTo>
                    <a:lnTo>
                      <a:pt x="5597" y="1180"/>
                    </a:lnTo>
                    <a:lnTo>
                      <a:pt x="5591" y="1181"/>
                    </a:lnTo>
                    <a:lnTo>
                      <a:pt x="5591" y="1178"/>
                    </a:lnTo>
                    <a:lnTo>
                      <a:pt x="5596" y="1173"/>
                    </a:lnTo>
                    <a:lnTo>
                      <a:pt x="5593" y="1169"/>
                    </a:lnTo>
                    <a:lnTo>
                      <a:pt x="5593" y="1159"/>
                    </a:lnTo>
                    <a:lnTo>
                      <a:pt x="5603" y="1141"/>
                    </a:lnTo>
                    <a:lnTo>
                      <a:pt x="5581" y="1125"/>
                    </a:lnTo>
                    <a:lnTo>
                      <a:pt x="5582" y="1120"/>
                    </a:lnTo>
                    <a:lnTo>
                      <a:pt x="5590" y="1111"/>
                    </a:lnTo>
                    <a:lnTo>
                      <a:pt x="5580" y="1104"/>
                    </a:lnTo>
                    <a:lnTo>
                      <a:pt x="5582" y="1094"/>
                    </a:lnTo>
                    <a:lnTo>
                      <a:pt x="5588" y="1090"/>
                    </a:lnTo>
                    <a:lnTo>
                      <a:pt x="5588" y="1077"/>
                    </a:lnTo>
                    <a:lnTo>
                      <a:pt x="5591" y="1074"/>
                    </a:lnTo>
                    <a:lnTo>
                      <a:pt x="5587" y="1072"/>
                    </a:lnTo>
                    <a:lnTo>
                      <a:pt x="5586" y="1066"/>
                    </a:lnTo>
                    <a:lnTo>
                      <a:pt x="5587" y="1058"/>
                    </a:lnTo>
                    <a:lnTo>
                      <a:pt x="5585" y="1050"/>
                    </a:lnTo>
                    <a:lnTo>
                      <a:pt x="5592" y="1049"/>
                    </a:lnTo>
                    <a:lnTo>
                      <a:pt x="5593" y="1045"/>
                    </a:lnTo>
                    <a:lnTo>
                      <a:pt x="5595" y="1038"/>
                    </a:lnTo>
                    <a:lnTo>
                      <a:pt x="5597" y="1031"/>
                    </a:lnTo>
                    <a:lnTo>
                      <a:pt x="5593" y="1028"/>
                    </a:lnTo>
                    <a:lnTo>
                      <a:pt x="5593" y="1022"/>
                    </a:lnTo>
                    <a:lnTo>
                      <a:pt x="5577" y="1012"/>
                    </a:lnTo>
                    <a:lnTo>
                      <a:pt x="5572" y="1001"/>
                    </a:lnTo>
                    <a:lnTo>
                      <a:pt x="5565" y="992"/>
                    </a:lnTo>
                    <a:lnTo>
                      <a:pt x="5565" y="985"/>
                    </a:lnTo>
                    <a:lnTo>
                      <a:pt x="5541" y="971"/>
                    </a:lnTo>
                    <a:lnTo>
                      <a:pt x="5542" y="964"/>
                    </a:lnTo>
                    <a:lnTo>
                      <a:pt x="5541" y="957"/>
                    </a:lnTo>
                    <a:lnTo>
                      <a:pt x="5528" y="955"/>
                    </a:lnTo>
                    <a:lnTo>
                      <a:pt x="5523" y="952"/>
                    </a:lnTo>
                    <a:lnTo>
                      <a:pt x="5527" y="948"/>
                    </a:lnTo>
                    <a:lnTo>
                      <a:pt x="5521" y="939"/>
                    </a:lnTo>
                    <a:lnTo>
                      <a:pt x="5504" y="932"/>
                    </a:lnTo>
                    <a:lnTo>
                      <a:pt x="5494" y="936"/>
                    </a:lnTo>
                    <a:lnTo>
                      <a:pt x="5478" y="933"/>
                    </a:lnTo>
                    <a:lnTo>
                      <a:pt x="5461" y="925"/>
                    </a:lnTo>
                    <a:lnTo>
                      <a:pt x="5457" y="930"/>
                    </a:lnTo>
                    <a:lnTo>
                      <a:pt x="5455" y="938"/>
                    </a:lnTo>
                    <a:lnTo>
                      <a:pt x="5447" y="938"/>
                    </a:lnTo>
                    <a:lnTo>
                      <a:pt x="5437" y="950"/>
                    </a:lnTo>
                    <a:lnTo>
                      <a:pt x="5435" y="947"/>
                    </a:lnTo>
                    <a:lnTo>
                      <a:pt x="5434" y="941"/>
                    </a:lnTo>
                    <a:lnTo>
                      <a:pt x="5415" y="918"/>
                    </a:lnTo>
                    <a:lnTo>
                      <a:pt x="5408" y="925"/>
                    </a:lnTo>
                    <a:lnTo>
                      <a:pt x="5399" y="920"/>
                    </a:lnTo>
                    <a:lnTo>
                      <a:pt x="5392" y="922"/>
                    </a:lnTo>
                    <a:lnTo>
                      <a:pt x="5385" y="912"/>
                    </a:lnTo>
                    <a:lnTo>
                      <a:pt x="5380" y="916"/>
                    </a:lnTo>
                    <a:lnTo>
                      <a:pt x="5373" y="910"/>
                    </a:lnTo>
                    <a:lnTo>
                      <a:pt x="5370" y="918"/>
                    </a:lnTo>
                    <a:lnTo>
                      <a:pt x="5361" y="910"/>
                    </a:lnTo>
                    <a:lnTo>
                      <a:pt x="5361" y="904"/>
                    </a:lnTo>
                    <a:lnTo>
                      <a:pt x="5359" y="895"/>
                    </a:lnTo>
                    <a:lnTo>
                      <a:pt x="5354" y="891"/>
                    </a:lnTo>
                    <a:lnTo>
                      <a:pt x="5350" y="896"/>
                    </a:lnTo>
                    <a:lnTo>
                      <a:pt x="5339" y="883"/>
                    </a:lnTo>
                    <a:lnTo>
                      <a:pt x="5333" y="885"/>
                    </a:lnTo>
                    <a:lnTo>
                      <a:pt x="5323" y="879"/>
                    </a:lnTo>
                    <a:lnTo>
                      <a:pt x="5305" y="875"/>
                    </a:lnTo>
                    <a:lnTo>
                      <a:pt x="5292" y="866"/>
                    </a:lnTo>
                    <a:lnTo>
                      <a:pt x="5286" y="866"/>
                    </a:lnTo>
                    <a:lnTo>
                      <a:pt x="5285" y="873"/>
                    </a:lnTo>
                    <a:lnTo>
                      <a:pt x="5285" y="880"/>
                    </a:lnTo>
                    <a:lnTo>
                      <a:pt x="5286" y="890"/>
                    </a:lnTo>
                    <a:lnTo>
                      <a:pt x="5284" y="895"/>
                    </a:lnTo>
                    <a:lnTo>
                      <a:pt x="5268" y="893"/>
                    </a:lnTo>
                    <a:lnTo>
                      <a:pt x="5258" y="877"/>
                    </a:lnTo>
                    <a:lnTo>
                      <a:pt x="5257" y="883"/>
                    </a:lnTo>
                    <a:lnTo>
                      <a:pt x="5256" y="900"/>
                    </a:lnTo>
                    <a:lnTo>
                      <a:pt x="5247" y="942"/>
                    </a:lnTo>
                    <a:lnTo>
                      <a:pt x="5252" y="944"/>
                    </a:lnTo>
                    <a:lnTo>
                      <a:pt x="5249" y="950"/>
                    </a:lnTo>
                    <a:lnTo>
                      <a:pt x="5248" y="955"/>
                    </a:lnTo>
                    <a:lnTo>
                      <a:pt x="5251" y="970"/>
                    </a:lnTo>
                    <a:lnTo>
                      <a:pt x="5264" y="1003"/>
                    </a:lnTo>
                    <a:lnTo>
                      <a:pt x="5260" y="1011"/>
                    </a:lnTo>
                    <a:lnTo>
                      <a:pt x="5252" y="1019"/>
                    </a:lnTo>
                    <a:lnTo>
                      <a:pt x="5225" y="1024"/>
                    </a:lnTo>
                    <a:lnTo>
                      <a:pt x="5210" y="1036"/>
                    </a:lnTo>
                    <a:lnTo>
                      <a:pt x="5204" y="1031"/>
                    </a:lnTo>
                    <a:lnTo>
                      <a:pt x="5200" y="1038"/>
                    </a:lnTo>
                    <a:lnTo>
                      <a:pt x="5195" y="1034"/>
                    </a:lnTo>
                    <a:lnTo>
                      <a:pt x="5179" y="1038"/>
                    </a:lnTo>
                    <a:lnTo>
                      <a:pt x="5168" y="1033"/>
                    </a:lnTo>
                    <a:lnTo>
                      <a:pt x="5161" y="1033"/>
                    </a:lnTo>
                    <a:lnTo>
                      <a:pt x="5136" y="1038"/>
                    </a:lnTo>
                    <a:lnTo>
                      <a:pt x="5131" y="1041"/>
                    </a:lnTo>
                    <a:lnTo>
                      <a:pt x="5112" y="1030"/>
                    </a:lnTo>
                    <a:lnTo>
                      <a:pt x="5082" y="1023"/>
                    </a:lnTo>
                    <a:lnTo>
                      <a:pt x="5074" y="1022"/>
                    </a:lnTo>
                    <a:lnTo>
                      <a:pt x="5074" y="1030"/>
                    </a:lnTo>
                    <a:lnTo>
                      <a:pt x="5071" y="1035"/>
                    </a:lnTo>
                    <a:lnTo>
                      <a:pt x="5042" y="1015"/>
                    </a:lnTo>
                    <a:lnTo>
                      <a:pt x="5023" y="1011"/>
                    </a:lnTo>
                    <a:lnTo>
                      <a:pt x="4994" y="995"/>
                    </a:lnTo>
                    <a:lnTo>
                      <a:pt x="4989" y="987"/>
                    </a:lnTo>
                    <a:lnTo>
                      <a:pt x="4989" y="980"/>
                    </a:lnTo>
                    <a:lnTo>
                      <a:pt x="4989" y="974"/>
                    </a:lnTo>
                    <a:lnTo>
                      <a:pt x="4990" y="969"/>
                    </a:lnTo>
                    <a:lnTo>
                      <a:pt x="4988" y="955"/>
                    </a:lnTo>
                    <a:lnTo>
                      <a:pt x="4990" y="948"/>
                    </a:lnTo>
                    <a:lnTo>
                      <a:pt x="4996" y="944"/>
                    </a:lnTo>
                    <a:lnTo>
                      <a:pt x="5007" y="944"/>
                    </a:lnTo>
                    <a:lnTo>
                      <a:pt x="5009" y="938"/>
                    </a:lnTo>
                    <a:lnTo>
                      <a:pt x="5015" y="938"/>
                    </a:lnTo>
                    <a:lnTo>
                      <a:pt x="5012" y="931"/>
                    </a:lnTo>
                    <a:lnTo>
                      <a:pt x="5005" y="925"/>
                    </a:lnTo>
                    <a:lnTo>
                      <a:pt x="4978" y="926"/>
                    </a:lnTo>
                    <a:lnTo>
                      <a:pt x="4967" y="920"/>
                    </a:lnTo>
                    <a:lnTo>
                      <a:pt x="4948" y="925"/>
                    </a:lnTo>
                    <a:lnTo>
                      <a:pt x="4924" y="920"/>
                    </a:lnTo>
                    <a:lnTo>
                      <a:pt x="4912" y="912"/>
                    </a:lnTo>
                    <a:lnTo>
                      <a:pt x="4900" y="912"/>
                    </a:lnTo>
                    <a:lnTo>
                      <a:pt x="4888" y="907"/>
                    </a:lnTo>
                    <a:lnTo>
                      <a:pt x="4875" y="907"/>
                    </a:lnTo>
                    <a:lnTo>
                      <a:pt x="4858" y="899"/>
                    </a:lnTo>
                    <a:lnTo>
                      <a:pt x="4837" y="895"/>
                    </a:lnTo>
                    <a:lnTo>
                      <a:pt x="4818" y="900"/>
                    </a:lnTo>
                    <a:lnTo>
                      <a:pt x="4818" y="909"/>
                    </a:lnTo>
                    <a:lnTo>
                      <a:pt x="4792" y="918"/>
                    </a:lnTo>
                    <a:lnTo>
                      <a:pt x="4779" y="921"/>
                    </a:lnTo>
                    <a:lnTo>
                      <a:pt x="4756" y="918"/>
                    </a:lnTo>
                    <a:lnTo>
                      <a:pt x="4721" y="932"/>
                    </a:lnTo>
                    <a:lnTo>
                      <a:pt x="4736" y="957"/>
                    </a:lnTo>
                    <a:lnTo>
                      <a:pt x="4738" y="969"/>
                    </a:lnTo>
                    <a:lnTo>
                      <a:pt x="4735" y="974"/>
                    </a:lnTo>
                    <a:lnTo>
                      <a:pt x="4713" y="990"/>
                    </a:lnTo>
                    <a:lnTo>
                      <a:pt x="4698" y="984"/>
                    </a:lnTo>
                    <a:lnTo>
                      <a:pt x="4700" y="976"/>
                    </a:lnTo>
                    <a:lnTo>
                      <a:pt x="4715" y="979"/>
                    </a:lnTo>
                    <a:lnTo>
                      <a:pt x="4719" y="969"/>
                    </a:lnTo>
                    <a:lnTo>
                      <a:pt x="4703" y="964"/>
                    </a:lnTo>
                    <a:lnTo>
                      <a:pt x="4705" y="955"/>
                    </a:lnTo>
                    <a:lnTo>
                      <a:pt x="4700" y="947"/>
                    </a:lnTo>
                    <a:lnTo>
                      <a:pt x="4711" y="922"/>
                    </a:lnTo>
                    <a:lnTo>
                      <a:pt x="4710" y="907"/>
                    </a:lnTo>
                    <a:lnTo>
                      <a:pt x="4705" y="894"/>
                    </a:lnTo>
                    <a:lnTo>
                      <a:pt x="4700" y="889"/>
                    </a:lnTo>
                    <a:lnTo>
                      <a:pt x="4698" y="872"/>
                    </a:lnTo>
                    <a:lnTo>
                      <a:pt x="4690" y="858"/>
                    </a:lnTo>
                    <a:lnTo>
                      <a:pt x="4678" y="832"/>
                    </a:lnTo>
                    <a:lnTo>
                      <a:pt x="4684" y="861"/>
                    </a:lnTo>
                    <a:lnTo>
                      <a:pt x="4682" y="878"/>
                    </a:lnTo>
                    <a:lnTo>
                      <a:pt x="4674" y="891"/>
                    </a:lnTo>
                    <a:lnTo>
                      <a:pt x="4658" y="896"/>
                    </a:lnTo>
                    <a:lnTo>
                      <a:pt x="4628" y="894"/>
                    </a:lnTo>
                    <a:lnTo>
                      <a:pt x="4619" y="896"/>
                    </a:lnTo>
                    <a:lnTo>
                      <a:pt x="4617" y="891"/>
                    </a:lnTo>
                    <a:lnTo>
                      <a:pt x="4596" y="874"/>
                    </a:lnTo>
                    <a:lnTo>
                      <a:pt x="4592" y="862"/>
                    </a:lnTo>
                    <a:lnTo>
                      <a:pt x="4591" y="848"/>
                    </a:lnTo>
                    <a:lnTo>
                      <a:pt x="4596" y="837"/>
                    </a:lnTo>
                    <a:lnTo>
                      <a:pt x="4598" y="847"/>
                    </a:lnTo>
                    <a:lnTo>
                      <a:pt x="4607" y="832"/>
                    </a:lnTo>
                    <a:lnTo>
                      <a:pt x="4608" y="826"/>
                    </a:lnTo>
                    <a:lnTo>
                      <a:pt x="4584" y="834"/>
                    </a:lnTo>
                    <a:lnTo>
                      <a:pt x="4576" y="842"/>
                    </a:lnTo>
                    <a:lnTo>
                      <a:pt x="4574" y="851"/>
                    </a:lnTo>
                    <a:lnTo>
                      <a:pt x="4570" y="855"/>
                    </a:lnTo>
                    <a:lnTo>
                      <a:pt x="4565" y="845"/>
                    </a:lnTo>
                    <a:lnTo>
                      <a:pt x="4553" y="840"/>
                    </a:lnTo>
                    <a:lnTo>
                      <a:pt x="4542" y="831"/>
                    </a:lnTo>
                    <a:lnTo>
                      <a:pt x="4527" y="834"/>
                    </a:lnTo>
                    <a:lnTo>
                      <a:pt x="4515" y="839"/>
                    </a:lnTo>
                    <a:lnTo>
                      <a:pt x="4512" y="852"/>
                    </a:lnTo>
                    <a:lnTo>
                      <a:pt x="4496" y="875"/>
                    </a:lnTo>
                    <a:lnTo>
                      <a:pt x="4495" y="884"/>
                    </a:lnTo>
                    <a:lnTo>
                      <a:pt x="4500" y="899"/>
                    </a:lnTo>
                    <a:lnTo>
                      <a:pt x="4507" y="911"/>
                    </a:lnTo>
                    <a:lnTo>
                      <a:pt x="4514" y="907"/>
                    </a:lnTo>
                    <a:lnTo>
                      <a:pt x="4509" y="905"/>
                    </a:lnTo>
                    <a:lnTo>
                      <a:pt x="4509" y="896"/>
                    </a:lnTo>
                    <a:lnTo>
                      <a:pt x="4515" y="902"/>
                    </a:lnTo>
                    <a:lnTo>
                      <a:pt x="4534" y="902"/>
                    </a:lnTo>
                    <a:lnTo>
                      <a:pt x="4542" y="893"/>
                    </a:lnTo>
                    <a:lnTo>
                      <a:pt x="4552" y="888"/>
                    </a:lnTo>
                    <a:lnTo>
                      <a:pt x="4557" y="879"/>
                    </a:lnTo>
                    <a:lnTo>
                      <a:pt x="4565" y="884"/>
                    </a:lnTo>
                    <a:lnTo>
                      <a:pt x="4573" y="901"/>
                    </a:lnTo>
                    <a:lnTo>
                      <a:pt x="4542" y="916"/>
                    </a:lnTo>
                    <a:lnTo>
                      <a:pt x="4536" y="930"/>
                    </a:lnTo>
                    <a:lnTo>
                      <a:pt x="4531" y="927"/>
                    </a:lnTo>
                    <a:lnTo>
                      <a:pt x="4506" y="948"/>
                    </a:lnTo>
                    <a:lnTo>
                      <a:pt x="4495" y="948"/>
                    </a:lnTo>
                    <a:lnTo>
                      <a:pt x="4478" y="926"/>
                    </a:lnTo>
                    <a:lnTo>
                      <a:pt x="4490" y="949"/>
                    </a:lnTo>
                    <a:lnTo>
                      <a:pt x="4487" y="952"/>
                    </a:lnTo>
                    <a:lnTo>
                      <a:pt x="4480" y="945"/>
                    </a:lnTo>
                    <a:lnTo>
                      <a:pt x="4482" y="953"/>
                    </a:lnTo>
                    <a:lnTo>
                      <a:pt x="4479" y="960"/>
                    </a:lnTo>
                    <a:lnTo>
                      <a:pt x="4444" y="971"/>
                    </a:lnTo>
                    <a:lnTo>
                      <a:pt x="4432" y="970"/>
                    </a:lnTo>
                    <a:lnTo>
                      <a:pt x="4430" y="979"/>
                    </a:lnTo>
                    <a:lnTo>
                      <a:pt x="4432" y="986"/>
                    </a:lnTo>
                    <a:lnTo>
                      <a:pt x="4414" y="982"/>
                    </a:lnTo>
                    <a:lnTo>
                      <a:pt x="4394" y="1001"/>
                    </a:lnTo>
                    <a:lnTo>
                      <a:pt x="4389" y="998"/>
                    </a:lnTo>
                    <a:lnTo>
                      <a:pt x="4361" y="996"/>
                    </a:lnTo>
                    <a:lnTo>
                      <a:pt x="4354" y="1003"/>
                    </a:lnTo>
                    <a:lnTo>
                      <a:pt x="4326" y="996"/>
                    </a:lnTo>
                    <a:lnTo>
                      <a:pt x="4315" y="1004"/>
                    </a:lnTo>
                    <a:lnTo>
                      <a:pt x="4316" y="1018"/>
                    </a:lnTo>
                    <a:lnTo>
                      <a:pt x="4323" y="1036"/>
                    </a:lnTo>
                    <a:lnTo>
                      <a:pt x="4358" y="1054"/>
                    </a:lnTo>
                    <a:lnTo>
                      <a:pt x="4350" y="1056"/>
                    </a:lnTo>
                    <a:lnTo>
                      <a:pt x="4340" y="1054"/>
                    </a:lnTo>
                    <a:lnTo>
                      <a:pt x="4317" y="1044"/>
                    </a:lnTo>
                    <a:lnTo>
                      <a:pt x="4308" y="1038"/>
                    </a:lnTo>
                    <a:lnTo>
                      <a:pt x="4301" y="1047"/>
                    </a:lnTo>
                    <a:lnTo>
                      <a:pt x="4294" y="1052"/>
                    </a:lnTo>
                    <a:lnTo>
                      <a:pt x="4288" y="1065"/>
                    </a:lnTo>
                    <a:lnTo>
                      <a:pt x="4278" y="1071"/>
                    </a:lnTo>
                    <a:lnTo>
                      <a:pt x="4267" y="1072"/>
                    </a:lnTo>
                    <a:lnTo>
                      <a:pt x="4253" y="1082"/>
                    </a:lnTo>
                    <a:lnTo>
                      <a:pt x="4242" y="1090"/>
                    </a:lnTo>
                    <a:lnTo>
                      <a:pt x="4229" y="1109"/>
                    </a:lnTo>
                    <a:lnTo>
                      <a:pt x="4232" y="1104"/>
                    </a:lnTo>
                    <a:lnTo>
                      <a:pt x="4229" y="1101"/>
                    </a:lnTo>
                    <a:lnTo>
                      <a:pt x="4215" y="1105"/>
                    </a:lnTo>
                    <a:lnTo>
                      <a:pt x="4213" y="1111"/>
                    </a:lnTo>
                    <a:lnTo>
                      <a:pt x="4206" y="1110"/>
                    </a:lnTo>
                    <a:lnTo>
                      <a:pt x="4205" y="1103"/>
                    </a:lnTo>
                    <a:lnTo>
                      <a:pt x="4227" y="1083"/>
                    </a:lnTo>
                    <a:lnTo>
                      <a:pt x="4236" y="1078"/>
                    </a:lnTo>
                    <a:lnTo>
                      <a:pt x="4240" y="1072"/>
                    </a:lnTo>
                    <a:lnTo>
                      <a:pt x="4252" y="1063"/>
                    </a:lnTo>
                    <a:lnTo>
                      <a:pt x="4263" y="1067"/>
                    </a:lnTo>
                    <a:lnTo>
                      <a:pt x="4276" y="1055"/>
                    </a:lnTo>
                    <a:lnTo>
                      <a:pt x="4285" y="1044"/>
                    </a:lnTo>
                    <a:lnTo>
                      <a:pt x="4301" y="1008"/>
                    </a:lnTo>
                    <a:lnTo>
                      <a:pt x="4306" y="1002"/>
                    </a:lnTo>
                    <a:lnTo>
                      <a:pt x="4306" y="997"/>
                    </a:lnTo>
                    <a:lnTo>
                      <a:pt x="4310" y="987"/>
                    </a:lnTo>
                    <a:lnTo>
                      <a:pt x="4316" y="972"/>
                    </a:lnTo>
                    <a:lnTo>
                      <a:pt x="4326" y="974"/>
                    </a:lnTo>
                    <a:lnTo>
                      <a:pt x="4349" y="965"/>
                    </a:lnTo>
                    <a:lnTo>
                      <a:pt x="4351" y="952"/>
                    </a:lnTo>
                    <a:lnTo>
                      <a:pt x="4365" y="928"/>
                    </a:lnTo>
                    <a:lnTo>
                      <a:pt x="4369" y="911"/>
                    </a:lnTo>
                    <a:lnTo>
                      <a:pt x="4409" y="910"/>
                    </a:lnTo>
                    <a:lnTo>
                      <a:pt x="4419" y="907"/>
                    </a:lnTo>
                    <a:lnTo>
                      <a:pt x="4425" y="915"/>
                    </a:lnTo>
                    <a:lnTo>
                      <a:pt x="4445" y="875"/>
                    </a:lnTo>
                    <a:lnTo>
                      <a:pt x="4452" y="864"/>
                    </a:lnTo>
                    <a:lnTo>
                      <a:pt x="4456" y="848"/>
                    </a:lnTo>
                    <a:lnTo>
                      <a:pt x="4484" y="820"/>
                    </a:lnTo>
                    <a:lnTo>
                      <a:pt x="4500" y="813"/>
                    </a:lnTo>
                    <a:lnTo>
                      <a:pt x="4511" y="802"/>
                    </a:lnTo>
                    <a:lnTo>
                      <a:pt x="4520" y="788"/>
                    </a:lnTo>
                    <a:lnTo>
                      <a:pt x="4526" y="767"/>
                    </a:lnTo>
                    <a:lnTo>
                      <a:pt x="4547" y="748"/>
                    </a:lnTo>
                    <a:lnTo>
                      <a:pt x="4545" y="743"/>
                    </a:lnTo>
                    <a:lnTo>
                      <a:pt x="4548" y="735"/>
                    </a:lnTo>
                    <a:lnTo>
                      <a:pt x="4559" y="733"/>
                    </a:lnTo>
                    <a:lnTo>
                      <a:pt x="4566" y="727"/>
                    </a:lnTo>
                    <a:lnTo>
                      <a:pt x="4563" y="724"/>
                    </a:lnTo>
                    <a:lnTo>
                      <a:pt x="4569" y="722"/>
                    </a:lnTo>
                    <a:lnTo>
                      <a:pt x="4573" y="726"/>
                    </a:lnTo>
                    <a:lnTo>
                      <a:pt x="4584" y="721"/>
                    </a:lnTo>
                    <a:lnTo>
                      <a:pt x="4587" y="707"/>
                    </a:lnTo>
                    <a:lnTo>
                      <a:pt x="4592" y="708"/>
                    </a:lnTo>
                    <a:lnTo>
                      <a:pt x="4607" y="692"/>
                    </a:lnTo>
                    <a:lnTo>
                      <a:pt x="4625" y="703"/>
                    </a:lnTo>
                    <a:lnTo>
                      <a:pt x="4627" y="695"/>
                    </a:lnTo>
                    <a:lnTo>
                      <a:pt x="4630" y="686"/>
                    </a:lnTo>
                    <a:lnTo>
                      <a:pt x="4625" y="678"/>
                    </a:lnTo>
                    <a:lnTo>
                      <a:pt x="4657" y="665"/>
                    </a:lnTo>
                    <a:lnTo>
                      <a:pt x="4643" y="662"/>
                    </a:lnTo>
                    <a:lnTo>
                      <a:pt x="4645" y="656"/>
                    </a:lnTo>
                    <a:lnTo>
                      <a:pt x="4667" y="645"/>
                    </a:lnTo>
                    <a:lnTo>
                      <a:pt x="4665" y="656"/>
                    </a:lnTo>
                    <a:lnTo>
                      <a:pt x="4672" y="645"/>
                    </a:lnTo>
                    <a:lnTo>
                      <a:pt x="4678" y="643"/>
                    </a:lnTo>
                    <a:lnTo>
                      <a:pt x="4684" y="636"/>
                    </a:lnTo>
                    <a:lnTo>
                      <a:pt x="4679" y="631"/>
                    </a:lnTo>
                    <a:lnTo>
                      <a:pt x="4688" y="622"/>
                    </a:lnTo>
                    <a:lnTo>
                      <a:pt x="4698" y="624"/>
                    </a:lnTo>
                    <a:lnTo>
                      <a:pt x="4704" y="611"/>
                    </a:lnTo>
                    <a:lnTo>
                      <a:pt x="4708" y="599"/>
                    </a:lnTo>
                    <a:lnTo>
                      <a:pt x="4708" y="595"/>
                    </a:lnTo>
                    <a:lnTo>
                      <a:pt x="4719" y="582"/>
                    </a:lnTo>
                    <a:lnTo>
                      <a:pt x="4722" y="573"/>
                    </a:lnTo>
                    <a:lnTo>
                      <a:pt x="4729" y="567"/>
                    </a:lnTo>
                    <a:lnTo>
                      <a:pt x="4729" y="549"/>
                    </a:lnTo>
                    <a:lnTo>
                      <a:pt x="4726" y="548"/>
                    </a:lnTo>
                    <a:lnTo>
                      <a:pt x="4722" y="534"/>
                    </a:lnTo>
                    <a:lnTo>
                      <a:pt x="4731" y="538"/>
                    </a:lnTo>
                    <a:lnTo>
                      <a:pt x="4730" y="518"/>
                    </a:lnTo>
                    <a:lnTo>
                      <a:pt x="4716" y="518"/>
                    </a:lnTo>
                    <a:lnTo>
                      <a:pt x="4703" y="506"/>
                    </a:lnTo>
                    <a:lnTo>
                      <a:pt x="4701" y="491"/>
                    </a:lnTo>
                    <a:lnTo>
                      <a:pt x="4692" y="492"/>
                    </a:lnTo>
                    <a:lnTo>
                      <a:pt x="4689" y="502"/>
                    </a:lnTo>
                    <a:lnTo>
                      <a:pt x="4686" y="507"/>
                    </a:lnTo>
                    <a:lnTo>
                      <a:pt x="4681" y="497"/>
                    </a:lnTo>
                    <a:lnTo>
                      <a:pt x="4681" y="493"/>
                    </a:lnTo>
                    <a:lnTo>
                      <a:pt x="4676" y="481"/>
                    </a:lnTo>
                    <a:lnTo>
                      <a:pt x="4679" y="475"/>
                    </a:lnTo>
                    <a:lnTo>
                      <a:pt x="4666" y="464"/>
                    </a:lnTo>
                    <a:lnTo>
                      <a:pt x="4660" y="454"/>
                    </a:lnTo>
                    <a:lnTo>
                      <a:pt x="4662" y="447"/>
                    </a:lnTo>
                    <a:lnTo>
                      <a:pt x="4670" y="449"/>
                    </a:lnTo>
                    <a:lnTo>
                      <a:pt x="4687" y="470"/>
                    </a:lnTo>
                    <a:lnTo>
                      <a:pt x="4717" y="490"/>
                    </a:lnTo>
                    <a:lnTo>
                      <a:pt x="4711" y="507"/>
                    </a:lnTo>
                    <a:lnTo>
                      <a:pt x="4717" y="505"/>
                    </a:lnTo>
                    <a:lnTo>
                      <a:pt x="4724" y="493"/>
                    </a:lnTo>
                    <a:lnTo>
                      <a:pt x="4736" y="455"/>
                    </a:lnTo>
                    <a:lnTo>
                      <a:pt x="4736" y="441"/>
                    </a:lnTo>
                    <a:lnTo>
                      <a:pt x="4732" y="428"/>
                    </a:lnTo>
                    <a:lnTo>
                      <a:pt x="4726" y="432"/>
                    </a:lnTo>
                    <a:lnTo>
                      <a:pt x="4717" y="428"/>
                    </a:lnTo>
                    <a:lnTo>
                      <a:pt x="4713" y="400"/>
                    </a:lnTo>
                    <a:lnTo>
                      <a:pt x="4714" y="389"/>
                    </a:lnTo>
                    <a:lnTo>
                      <a:pt x="4698" y="360"/>
                    </a:lnTo>
                    <a:lnTo>
                      <a:pt x="4689" y="364"/>
                    </a:lnTo>
                    <a:lnTo>
                      <a:pt x="4695" y="378"/>
                    </a:lnTo>
                    <a:lnTo>
                      <a:pt x="4686" y="387"/>
                    </a:lnTo>
                    <a:lnTo>
                      <a:pt x="4684" y="394"/>
                    </a:lnTo>
                    <a:lnTo>
                      <a:pt x="4679" y="394"/>
                    </a:lnTo>
                    <a:lnTo>
                      <a:pt x="4672" y="374"/>
                    </a:lnTo>
                    <a:lnTo>
                      <a:pt x="4662" y="362"/>
                    </a:lnTo>
                    <a:lnTo>
                      <a:pt x="4670" y="358"/>
                    </a:lnTo>
                    <a:lnTo>
                      <a:pt x="4671" y="349"/>
                    </a:lnTo>
                    <a:lnTo>
                      <a:pt x="4673" y="341"/>
                    </a:lnTo>
                    <a:lnTo>
                      <a:pt x="4647" y="315"/>
                    </a:lnTo>
                    <a:lnTo>
                      <a:pt x="4640" y="318"/>
                    </a:lnTo>
                    <a:lnTo>
                      <a:pt x="4639" y="306"/>
                    </a:lnTo>
                    <a:lnTo>
                      <a:pt x="4624" y="283"/>
                    </a:lnTo>
                    <a:lnTo>
                      <a:pt x="4603" y="271"/>
                    </a:lnTo>
                    <a:lnTo>
                      <a:pt x="4607" y="266"/>
                    </a:lnTo>
                    <a:lnTo>
                      <a:pt x="4603" y="258"/>
                    </a:lnTo>
                    <a:lnTo>
                      <a:pt x="4593" y="255"/>
                    </a:lnTo>
                    <a:lnTo>
                      <a:pt x="4588" y="261"/>
                    </a:lnTo>
                    <a:lnTo>
                      <a:pt x="4585" y="255"/>
                    </a:lnTo>
                    <a:lnTo>
                      <a:pt x="4586" y="244"/>
                    </a:lnTo>
                    <a:lnTo>
                      <a:pt x="4569" y="248"/>
                    </a:lnTo>
                    <a:lnTo>
                      <a:pt x="4539" y="242"/>
                    </a:lnTo>
                    <a:lnTo>
                      <a:pt x="4523" y="255"/>
                    </a:lnTo>
                    <a:lnTo>
                      <a:pt x="4518" y="253"/>
                    </a:lnTo>
                    <a:lnTo>
                      <a:pt x="4509" y="255"/>
                    </a:lnTo>
                    <a:lnTo>
                      <a:pt x="4489" y="238"/>
                    </a:lnTo>
                    <a:lnTo>
                      <a:pt x="4477" y="248"/>
                    </a:lnTo>
                    <a:lnTo>
                      <a:pt x="4469" y="247"/>
                    </a:lnTo>
                    <a:lnTo>
                      <a:pt x="4441" y="253"/>
                    </a:lnTo>
                    <a:lnTo>
                      <a:pt x="4435" y="247"/>
                    </a:lnTo>
                    <a:lnTo>
                      <a:pt x="4426" y="255"/>
                    </a:lnTo>
                    <a:lnTo>
                      <a:pt x="4428" y="248"/>
                    </a:lnTo>
                    <a:lnTo>
                      <a:pt x="4432" y="242"/>
                    </a:lnTo>
                    <a:lnTo>
                      <a:pt x="4430" y="238"/>
                    </a:lnTo>
                    <a:lnTo>
                      <a:pt x="4424" y="237"/>
                    </a:lnTo>
                    <a:lnTo>
                      <a:pt x="4421" y="244"/>
                    </a:lnTo>
                    <a:lnTo>
                      <a:pt x="4410" y="247"/>
                    </a:lnTo>
                    <a:lnTo>
                      <a:pt x="4409" y="258"/>
                    </a:lnTo>
                    <a:lnTo>
                      <a:pt x="4405" y="264"/>
                    </a:lnTo>
                    <a:lnTo>
                      <a:pt x="4416" y="261"/>
                    </a:lnTo>
                    <a:lnTo>
                      <a:pt x="4409" y="272"/>
                    </a:lnTo>
                    <a:lnTo>
                      <a:pt x="4403" y="272"/>
                    </a:lnTo>
                    <a:lnTo>
                      <a:pt x="4402" y="283"/>
                    </a:lnTo>
                    <a:lnTo>
                      <a:pt x="4397" y="294"/>
                    </a:lnTo>
                    <a:lnTo>
                      <a:pt x="4386" y="299"/>
                    </a:lnTo>
                    <a:lnTo>
                      <a:pt x="4382" y="296"/>
                    </a:lnTo>
                    <a:lnTo>
                      <a:pt x="4380" y="307"/>
                    </a:lnTo>
                    <a:lnTo>
                      <a:pt x="4356" y="306"/>
                    </a:lnTo>
                    <a:lnTo>
                      <a:pt x="4349" y="312"/>
                    </a:lnTo>
                    <a:lnTo>
                      <a:pt x="4334" y="306"/>
                    </a:lnTo>
                    <a:lnTo>
                      <a:pt x="4313" y="306"/>
                    </a:lnTo>
                    <a:lnTo>
                      <a:pt x="4313" y="301"/>
                    </a:lnTo>
                    <a:lnTo>
                      <a:pt x="4311" y="299"/>
                    </a:lnTo>
                    <a:lnTo>
                      <a:pt x="4329" y="288"/>
                    </a:lnTo>
                    <a:lnTo>
                      <a:pt x="4333" y="292"/>
                    </a:lnTo>
                    <a:lnTo>
                      <a:pt x="4343" y="264"/>
                    </a:lnTo>
                    <a:lnTo>
                      <a:pt x="4349" y="253"/>
                    </a:lnTo>
                    <a:lnTo>
                      <a:pt x="4353" y="242"/>
                    </a:lnTo>
                    <a:lnTo>
                      <a:pt x="4367" y="238"/>
                    </a:lnTo>
                    <a:lnTo>
                      <a:pt x="4377" y="216"/>
                    </a:lnTo>
                    <a:lnTo>
                      <a:pt x="4373" y="213"/>
                    </a:lnTo>
                    <a:lnTo>
                      <a:pt x="4370" y="207"/>
                    </a:lnTo>
                    <a:lnTo>
                      <a:pt x="4372" y="204"/>
                    </a:lnTo>
                    <a:lnTo>
                      <a:pt x="4380" y="204"/>
                    </a:lnTo>
                    <a:lnTo>
                      <a:pt x="4380" y="197"/>
                    </a:lnTo>
                    <a:lnTo>
                      <a:pt x="4373" y="195"/>
                    </a:lnTo>
                    <a:lnTo>
                      <a:pt x="4373" y="188"/>
                    </a:lnTo>
                    <a:lnTo>
                      <a:pt x="4375" y="183"/>
                    </a:lnTo>
                    <a:lnTo>
                      <a:pt x="4349" y="175"/>
                    </a:lnTo>
                    <a:lnTo>
                      <a:pt x="4344" y="178"/>
                    </a:lnTo>
                    <a:lnTo>
                      <a:pt x="4338" y="168"/>
                    </a:lnTo>
                    <a:lnTo>
                      <a:pt x="4329" y="166"/>
                    </a:lnTo>
                    <a:lnTo>
                      <a:pt x="4321" y="166"/>
                    </a:lnTo>
                    <a:lnTo>
                      <a:pt x="4312" y="173"/>
                    </a:lnTo>
                    <a:lnTo>
                      <a:pt x="4306" y="164"/>
                    </a:lnTo>
                    <a:lnTo>
                      <a:pt x="4289" y="173"/>
                    </a:lnTo>
                    <a:lnTo>
                      <a:pt x="4294" y="157"/>
                    </a:lnTo>
                    <a:lnTo>
                      <a:pt x="4292" y="143"/>
                    </a:lnTo>
                    <a:lnTo>
                      <a:pt x="4286" y="162"/>
                    </a:lnTo>
                    <a:lnTo>
                      <a:pt x="4268" y="161"/>
                    </a:lnTo>
                    <a:lnTo>
                      <a:pt x="4211" y="189"/>
                    </a:lnTo>
                    <a:lnTo>
                      <a:pt x="4224" y="169"/>
                    </a:lnTo>
                    <a:lnTo>
                      <a:pt x="4231" y="166"/>
                    </a:lnTo>
                    <a:lnTo>
                      <a:pt x="4256" y="126"/>
                    </a:lnTo>
                    <a:lnTo>
                      <a:pt x="4268" y="116"/>
                    </a:lnTo>
                    <a:lnTo>
                      <a:pt x="4276" y="115"/>
                    </a:lnTo>
                    <a:lnTo>
                      <a:pt x="4286" y="98"/>
                    </a:lnTo>
                    <a:lnTo>
                      <a:pt x="4286" y="91"/>
                    </a:lnTo>
                    <a:lnTo>
                      <a:pt x="4301" y="88"/>
                    </a:lnTo>
                    <a:lnTo>
                      <a:pt x="4310" y="95"/>
                    </a:lnTo>
                    <a:lnTo>
                      <a:pt x="4301" y="82"/>
                    </a:lnTo>
                    <a:lnTo>
                      <a:pt x="4290" y="43"/>
                    </a:lnTo>
                    <a:lnTo>
                      <a:pt x="4281" y="39"/>
                    </a:lnTo>
                    <a:lnTo>
                      <a:pt x="4276" y="48"/>
                    </a:lnTo>
                    <a:lnTo>
                      <a:pt x="4259" y="45"/>
                    </a:lnTo>
                    <a:lnTo>
                      <a:pt x="4242" y="34"/>
                    </a:lnTo>
                    <a:lnTo>
                      <a:pt x="4226" y="7"/>
                    </a:lnTo>
                    <a:lnTo>
                      <a:pt x="4219" y="17"/>
                    </a:lnTo>
                    <a:lnTo>
                      <a:pt x="4213" y="14"/>
                    </a:lnTo>
                    <a:lnTo>
                      <a:pt x="4211" y="12"/>
                    </a:lnTo>
                    <a:lnTo>
                      <a:pt x="4211" y="5"/>
                    </a:lnTo>
                    <a:lnTo>
                      <a:pt x="4203" y="0"/>
                    </a:lnTo>
                    <a:lnTo>
                      <a:pt x="4193" y="2"/>
                    </a:lnTo>
                    <a:lnTo>
                      <a:pt x="4178" y="14"/>
                    </a:lnTo>
                    <a:lnTo>
                      <a:pt x="4172" y="24"/>
                    </a:lnTo>
                    <a:lnTo>
                      <a:pt x="4166" y="27"/>
                    </a:lnTo>
                    <a:lnTo>
                      <a:pt x="4143" y="22"/>
                    </a:lnTo>
                    <a:lnTo>
                      <a:pt x="4139" y="35"/>
                    </a:lnTo>
                    <a:lnTo>
                      <a:pt x="4122" y="51"/>
                    </a:lnTo>
                    <a:lnTo>
                      <a:pt x="4098" y="88"/>
                    </a:lnTo>
                    <a:lnTo>
                      <a:pt x="4093" y="102"/>
                    </a:lnTo>
                    <a:lnTo>
                      <a:pt x="4073" y="120"/>
                    </a:lnTo>
                    <a:lnTo>
                      <a:pt x="4070" y="126"/>
                    </a:lnTo>
                    <a:lnTo>
                      <a:pt x="4049" y="157"/>
                    </a:lnTo>
                    <a:lnTo>
                      <a:pt x="4043" y="168"/>
                    </a:lnTo>
                    <a:lnTo>
                      <a:pt x="4042" y="178"/>
                    </a:lnTo>
                    <a:lnTo>
                      <a:pt x="4042" y="185"/>
                    </a:lnTo>
                    <a:lnTo>
                      <a:pt x="4039" y="194"/>
                    </a:lnTo>
                    <a:lnTo>
                      <a:pt x="4033" y="194"/>
                    </a:lnTo>
                    <a:lnTo>
                      <a:pt x="4032" y="201"/>
                    </a:lnTo>
                    <a:lnTo>
                      <a:pt x="4023" y="220"/>
                    </a:lnTo>
                    <a:lnTo>
                      <a:pt x="4025" y="222"/>
                    </a:lnTo>
                    <a:lnTo>
                      <a:pt x="4025" y="232"/>
                    </a:lnTo>
                    <a:lnTo>
                      <a:pt x="4030" y="238"/>
                    </a:lnTo>
                    <a:lnTo>
                      <a:pt x="4043" y="244"/>
                    </a:lnTo>
                    <a:lnTo>
                      <a:pt x="4046" y="258"/>
                    </a:lnTo>
                    <a:lnTo>
                      <a:pt x="4052" y="263"/>
                    </a:lnTo>
                    <a:lnTo>
                      <a:pt x="4050" y="267"/>
                    </a:lnTo>
                    <a:lnTo>
                      <a:pt x="4039" y="265"/>
                    </a:lnTo>
                    <a:lnTo>
                      <a:pt x="4037" y="258"/>
                    </a:lnTo>
                    <a:lnTo>
                      <a:pt x="4037" y="282"/>
                    </a:lnTo>
                    <a:lnTo>
                      <a:pt x="4041" y="285"/>
                    </a:lnTo>
                    <a:lnTo>
                      <a:pt x="4039" y="286"/>
                    </a:lnTo>
                    <a:lnTo>
                      <a:pt x="4010" y="303"/>
                    </a:lnTo>
                    <a:lnTo>
                      <a:pt x="3995" y="307"/>
                    </a:lnTo>
                    <a:lnTo>
                      <a:pt x="3975" y="306"/>
                    </a:lnTo>
                    <a:lnTo>
                      <a:pt x="3962" y="312"/>
                    </a:lnTo>
                    <a:lnTo>
                      <a:pt x="3913" y="302"/>
                    </a:lnTo>
                    <a:lnTo>
                      <a:pt x="3915" y="310"/>
                    </a:lnTo>
                    <a:lnTo>
                      <a:pt x="3915" y="315"/>
                    </a:lnTo>
                    <a:lnTo>
                      <a:pt x="3921" y="321"/>
                    </a:lnTo>
                    <a:lnTo>
                      <a:pt x="3923" y="334"/>
                    </a:lnTo>
                    <a:lnTo>
                      <a:pt x="3934" y="335"/>
                    </a:lnTo>
                    <a:lnTo>
                      <a:pt x="3941" y="344"/>
                    </a:lnTo>
                    <a:lnTo>
                      <a:pt x="3941" y="351"/>
                    </a:lnTo>
                    <a:lnTo>
                      <a:pt x="3960" y="351"/>
                    </a:lnTo>
                    <a:lnTo>
                      <a:pt x="3967" y="356"/>
                    </a:lnTo>
                    <a:lnTo>
                      <a:pt x="3968" y="364"/>
                    </a:lnTo>
                    <a:lnTo>
                      <a:pt x="3963" y="377"/>
                    </a:lnTo>
                    <a:lnTo>
                      <a:pt x="3963" y="396"/>
                    </a:lnTo>
                    <a:lnTo>
                      <a:pt x="3960" y="406"/>
                    </a:lnTo>
                    <a:lnTo>
                      <a:pt x="3947" y="401"/>
                    </a:lnTo>
                    <a:lnTo>
                      <a:pt x="3947" y="389"/>
                    </a:lnTo>
                    <a:lnTo>
                      <a:pt x="3944" y="384"/>
                    </a:lnTo>
                    <a:lnTo>
                      <a:pt x="3923" y="380"/>
                    </a:lnTo>
                    <a:lnTo>
                      <a:pt x="3923" y="377"/>
                    </a:lnTo>
                    <a:lnTo>
                      <a:pt x="3926" y="366"/>
                    </a:lnTo>
                    <a:lnTo>
                      <a:pt x="3924" y="361"/>
                    </a:lnTo>
                    <a:lnTo>
                      <a:pt x="3907" y="364"/>
                    </a:lnTo>
                    <a:lnTo>
                      <a:pt x="3908" y="353"/>
                    </a:lnTo>
                    <a:lnTo>
                      <a:pt x="3902" y="352"/>
                    </a:lnTo>
                    <a:lnTo>
                      <a:pt x="3865" y="379"/>
                    </a:lnTo>
                    <a:lnTo>
                      <a:pt x="3869" y="389"/>
                    </a:lnTo>
                    <a:lnTo>
                      <a:pt x="3869" y="396"/>
                    </a:lnTo>
                    <a:lnTo>
                      <a:pt x="3864" y="396"/>
                    </a:lnTo>
                    <a:lnTo>
                      <a:pt x="3860" y="390"/>
                    </a:lnTo>
                    <a:lnTo>
                      <a:pt x="3849" y="393"/>
                    </a:lnTo>
                    <a:lnTo>
                      <a:pt x="3844" y="404"/>
                    </a:lnTo>
                    <a:lnTo>
                      <a:pt x="3851" y="405"/>
                    </a:lnTo>
                    <a:lnTo>
                      <a:pt x="3854" y="409"/>
                    </a:lnTo>
                    <a:lnTo>
                      <a:pt x="3855" y="417"/>
                    </a:lnTo>
                    <a:lnTo>
                      <a:pt x="3850" y="419"/>
                    </a:lnTo>
                    <a:lnTo>
                      <a:pt x="3838" y="415"/>
                    </a:lnTo>
                    <a:lnTo>
                      <a:pt x="3821" y="428"/>
                    </a:lnTo>
                    <a:lnTo>
                      <a:pt x="3821" y="415"/>
                    </a:lnTo>
                    <a:lnTo>
                      <a:pt x="3819" y="411"/>
                    </a:lnTo>
                    <a:lnTo>
                      <a:pt x="3815" y="415"/>
                    </a:lnTo>
                    <a:lnTo>
                      <a:pt x="3805" y="431"/>
                    </a:lnTo>
                    <a:lnTo>
                      <a:pt x="3797" y="431"/>
                    </a:lnTo>
                    <a:lnTo>
                      <a:pt x="3784" y="442"/>
                    </a:lnTo>
                    <a:lnTo>
                      <a:pt x="3780" y="439"/>
                    </a:lnTo>
                    <a:lnTo>
                      <a:pt x="3790" y="427"/>
                    </a:lnTo>
                    <a:lnTo>
                      <a:pt x="3791" y="419"/>
                    </a:lnTo>
                    <a:lnTo>
                      <a:pt x="3780" y="417"/>
                    </a:lnTo>
                    <a:lnTo>
                      <a:pt x="3779" y="411"/>
                    </a:lnTo>
                    <a:lnTo>
                      <a:pt x="3774" y="419"/>
                    </a:lnTo>
                    <a:lnTo>
                      <a:pt x="3756" y="423"/>
                    </a:lnTo>
                    <a:lnTo>
                      <a:pt x="3748" y="438"/>
                    </a:lnTo>
                    <a:lnTo>
                      <a:pt x="3740" y="442"/>
                    </a:lnTo>
                    <a:lnTo>
                      <a:pt x="3736" y="436"/>
                    </a:lnTo>
                    <a:lnTo>
                      <a:pt x="3756" y="414"/>
                    </a:lnTo>
                    <a:lnTo>
                      <a:pt x="3761" y="393"/>
                    </a:lnTo>
                    <a:lnTo>
                      <a:pt x="3745" y="380"/>
                    </a:lnTo>
                    <a:lnTo>
                      <a:pt x="3716" y="382"/>
                    </a:lnTo>
                    <a:lnTo>
                      <a:pt x="3711" y="385"/>
                    </a:lnTo>
                    <a:lnTo>
                      <a:pt x="3710" y="393"/>
                    </a:lnTo>
                    <a:lnTo>
                      <a:pt x="3678" y="383"/>
                    </a:lnTo>
                    <a:lnTo>
                      <a:pt x="3676" y="390"/>
                    </a:lnTo>
                    <a:lnTo>
                      <a:pt x="3665" y="399"/>
                    </a:lnTo>
                    <a:lnTo>
                      <a:pt x="3657" y="389"/>
                    </a:lnTo>
                    <a:lnTo>
                      <a:pt x="3629" y="390"/>
                    </a:lnTo>
                    <a:lnTo>
                      <a:pt x="3628" y="394"/>
                    </a:lnTo>
                    <a:lnTo>
                      <a:pt x="3635" y="399"/>
                    </a:lnTo>
                    <a:lnTo>
                      <a:pt x="3635" y="403"/>
                    </a:lnTo>
                    <a:lnTo>
                      <a:pt x="3609" y="409"/>
                    </a:lnTo>
                    <a:lnTo>
                      <a:pt x="3608" y="405"/>
                    </a:lnTo>
                    <a:lnTo>
                      <a:pt x="3611" y="398"/>
                    </a:lnTo>
                    <a:lnTo>
                      <a:pt x="3604" y="399"/>
                    </a:lnTo>
                    <a:lnTo>
                      <a:pt x="3590" y="412"/>
                    </a:lnTo>
                    <a:lnTo>
                      <a:pt x="3586" y="401"/>
                    </a:lnTo>
                    <a:lnTo>
                      <a:pt x="3581" y="405"/>
                    </a:lnTo>
                    <a:lnTo>
                      <a:pt x="3581" y="423"/>
                    </a:lnTo>
                    <a:lnTo>
                      <a:pt x="3585" y="427"/>
                    </a:lnTo>
                    <a:lnTo>
                      <a:pt x="3604" y="417"/>
                    </a:lnTo>
                    <a:lnTo>
                      <a:pt x="3607" y="428"/>
                    </a:lnTo>
                    <a:lnTo>
                      <a:pt x="3611" y="435"/>
                    </a:lnTo>
                    <a:lnTo>
                      <a:pt x="3612" y="432"/>
                    </a:lnTo>
                    <a:lnTo>
                      <a:pt x="3612" y="426"/>
                    </a:lnTo>
                    <a:lnTo>
                      <a:pt x="3619" y="423"/>
                    </a:lnTo>
                    <a:lnTo>
                      <a:pt x="3618" y="428"/>
                    </a:lnTo>
                    <a:lnTo>
                      <a:pt x="3620" y="435"/>
                    </a:lnTo>
                    <a:lnTo>
                      <a:pt x="3614" y="446"/>
                    </a:lnTo>
                    <a:lnTo>
                      <a:pt x="3549" y="471"/>
                    </a:lnTo>
                    <a:lnTo>
                      <a:pt x="3520" y="475"/>
                    </a:lnTo>
                    <a:lnTo>
                      <a:pt x="3516" y="473"/>
                    </a:lnTo>
                    <a:lnTo>
                      <a:pt x="3514" y="481"/>
                    </a:lnTo>
                    <a:lnTo>
                      <a:pt x="3514" y="492"/>
                    </a:lnTo>
                    <a:lnTo>
                      <a:pt x="3514" y="489"/>
                    </a:lnTo>
                    <a:lnTo>
                      <a:pt x="3501" y="487"/>
                    </a:lnTo>
                    <a:lnTo>
                      <a:pt x="3488" y="496"/>
                    </a:lnTo>
                    <a:lnTo>
                      <a:pt x="3473" y="490"/>
                    </a:lnTo>
                    <a:lnTo>
                      <a:pt x="3455" y="502"/>
                    </a:lnTo>
                    <a:lnTo>
                      <a:pt x="3436" y="502"/>
                    </a:lnTo>
                    <a:lnTo>
                      <a:pt x="3420" y="516"/>
                    </a:lnTo>
                    <a:lnTo>
                      <a:pt x="3434" y="524"/>
                    </a:lnTo>
                    <a:lnTo>
                      <a:pt x="3415" y="529"/>
                    </a:lnTo>
                    <a:lnTo>
                      <a:pt x="3401" y="541"/>
                    </a:lnTo>
                    <a:lnTo>
                      <a:pt x="3385" y="528"/>
                    </a:lnTo>
                    <a:lnTo>
                      <a:pt x="3378" y="536"/>
                    </a:lnTo>
                    <a:lnTo>
                      <a:pt x="3366" y="539"/>
                    </a:lnTo>
                    <a:lnTo>
                      <a:pt x="3365" y="544"/>
                    </a:lnTo>
                    <a:lnTo>
                      <a:pt x="3371" y="544"/>
                    </a:lnTo>
                    <a:lnTo>
                      <a:pt x="3374" y="550"/>
                    </a:lnTo>
                    <a:lnTo>
                      <a:pt x="3355" y="555"/>
                    </a:lnTo>
                    <a:lnTo>
                      <a:pt x="3354" y="562"/>
                    </a:lnTo>
                    <a:lnTo>
                      <a:pt x="3344" y="566"/>
                    </a:lnTo>
                    <a:lnTo>
                      <a:pt x="3333" y="584"/>
                    </a:lnTo>
                    <a:lnTo>
                      <a:pt x="3322" y="593"/>
                    </a:lnTo>
                    <a:lnTo>
                      <a:pt x="3321" y="598"/>
                    </a:lnTo>
                    <a:lnTo>
                      <a:pt x="3322" y="604"/>
                    </a:lnTo>
                    <a:lnTo>
                      <a:pt x="3319" y="608"/>
                    </a:lnTo>
                    <a:lnTo>
                      <a:pt x="3305" y="614"/>
                    </a:lnTo>
                    <a:lnTo>
                      <a:pt x="3300" y="605"/>
                    </a:lnTo>
                    <a:lnTo>
                      <a:pt x="3292" y="604"/>
                    </a:lnTo>
                    <a:lnTo>
                      <a:pt x="3269" y="602"/>
                    </a:lnTo>
                    <a:lnTo>
                      <a:pt x="3261" y="606"/>
                    </a:lnTo>
                    <a:lnTo>
                      <a:pt x="3256" y="611"/>
                    </a:lnTo>
                    <a:lnTo>
                      <a:pt x="3262" y="618"/>
                    </a:lnTo>
                    <a:lnTo>
                      <a:pt x="3279" y="625"/>
                    </a:lnTo>
                    <a:lnTo>
                      <a:pt x="3301" y="626"/>
                    </a:lnTo>
                    <a:lnTo>
                      <a:pt x="3297" y="633"/>
                    </a:lnTo>
                    <a:lnTo>
                      <a:pt x="3288" y="642"/>
                    </a:lnTo>
                    <a:lnTo>
                      <a:pt x="3281" y="640"/>
                    </a:lnTo>
                    <a:lnTo>
                      <a:pt x="3279" y="633"/>
                    </a:lnTo>
                    <a:lnTo>
                      <a:pt x="3272" y="640"/>
                    </a:lnTo>
                    <a:lnTo>
                      <a:pt x="3274" y="645"/>
                    </a:lnTo>
                    <a:lnTo>
                      <a:pt x="3268" y="659"/>
                    </a:lnTo>
                    <a:lnTo>
                      <a:pt x="3262" y="667"/>
                    </a:lnTo>
                    <a:lnTo>
                      <a:pt x="3256" y="683"/>
                    </a:lnTo>
                    <a:lnTo>
                      <a:pt x="3249" y="683"/>
                    </a:lnTo>
                    <a:lnTo>
                      <a:pt x="3247" y="694"/>
                    </a:lnTo>
                    <a:lnTo>
                      <a:pt x="3253" y="702"/>
                    </a:lnTo>
                    <a:lnTo>
                      <a:pt x="3246" y="708"/>
                    </a:lnTo>
                    <a:lnTo>
                      <a:pt x="3236" y="691"/>
                    </a:lnTo>
                    <a:lnTo>
                      <a:pt x="3222" y="684"/>
                    </a:lnTo>
                    <a:lnTo>
                      <a:pt x="3221" y="674"/>
                    </a:lnTo>
                    <a:lnTo>
                      <a:pt x="3204" y="667"/>
                    </a:lnTo>
                    <a:lnTo>
                      <a:pt x="3203" y="668"/>
                    </a:lnTo>
                    <a:lnTo>
                      <a:pt x="3209" y="681"/>
                    </a:lnTo>
                    <a:lnTo>
                      <a:pt x="3194" y="690"/>
                    </a:lnTo>
                    <a:lnTo>
                      <a:pt x="3197" y="699"/>
                    </a:lnTo>
                    <a:lnTo>
                      <a:pt x="3192" y="701"/>
                    </a:lnTo>
                    <a:lnTo>
                      <a:pt x="3193" y="707"/>
                    </a:lnTo>
                    <a:lnTo>
                      <a:pt x="3222" y="711"/>
                    </a:lnTo>
                    <a:lnTo>
                      <a:pt x="3229" y="717"/>
                    </a:lnTo>
                    <a:lnTo>
                      <a:pt x="3242" y="724"/>
                    </a:lnTo>
                    <a:lnTo>
                      <a:pt x="3238" y="728"/>
                    </a:lnTo>
                    <a:lnTo>
                      <a:pt x="3238" y="735"/>
                    </a:lnTo>
                    <a:lnTo>
                      <a:pt x="3242" y="739"/>
                    </a:lnTo>
                    <a:lnTo>
                      <a:pt x="3240" y="743"/>
                    </a:lnTo>
                    <a:lnTo>
                      <a:pt x="3227" y="740"/>
                    </a:lnTo>
                    <a:lnTo>
                      <a:pt x="3224" y="744"/>
                    </a:lnTo>
                    <a:lnTo>
                      <a:pt x="3211" y="750"/>
                    </a:lnTo>
                    <a:lnTo>
                      <a:pt x="3215" y="756"/>
                    </a:lnTo>
                    <a:lnTo>
                      <a:pt x="3204" y="756"/>
                    </a:lnTo>
                    <a:lnTo>
                      <a:pt x="3202" y="761"/>
                    </a:lnTo>
                    <a:lnTo>
                      <a:pt x="3203" y="771"/>
                    </a:lnTo>
                    <a:lnTo>
                      <a:pt x="3209" y="777"/>
                    </a:lnTo>
                    <a:lnTo>
                      <a:pt x="3246" y="788"/>
                    </a:lnTo>
                    <a:lnTo>
                      <a:pt x="3249" y="814"/>
                    </a:lnTo>
                    <a:lnTo>
                      <a:pt x="3253" y="821"/>
                    </a:lnTo>
                    <a:lnTo>
                      <a:pt x="3259" y="826"/>
                    </a:lnTo>
                    <a:lnTo>
                      <a:pt x="3254" y="832"/>
                    </a:lnTo>
                    <a:lnTo>
                      <a:pt x="3242" y="828"/>
                    </a:lnTo>
                    <a:lnTo>
                      <a:pt x="3242" y="831"/>
                    </a:lnTo>
                    <a:lnTo>
                      <a:pt x="3245" y="839"/>
                    </a:lnTo>
                    <a:lnTo>
                      <a:pt x="3240" y="841"/>
                    </a:lnTo>
                    <a:lnTo>
                      <a:pt x="3242" y="847"/>
                    </a:lnTo>
                    <a:lnTo>
                      <a:pt x="3247" y="850"/>
                    </a:lnTo>
                    <a:lnTo>
                      <a:pt x="3247" y="856"/>
                    </a:lnTo>
                    <a:lnTo>
                      <a:pt x="3237" y="861"/>
                    </a:lnTo>
                    <a:lnTo>
                      <a:pt x="3215" y="863"/>
                    </a:lnTo>
                    <a:lnTo>
                      <a:pt x="3202" y="872"/>
                    </a:lnTo>
                    <a:lnTo>
                      <a:pt x="3189" y="871"/>
                    </a:lnTo>
                    <a:lnTo>
                      <a:pt x="3182" y="874"/>
                    </a:lnTo>
                    <a:lnTo>
                      <a:pt x="3179" y="883"/>
                    </a:lnTo>
                    <a:lnTo>
                      <a:pt x="3166" y="894"/>
                    </a:lnTo>
                    <a:lnTo>
                      <a:pt x="3148" y="889"/>
                    </a:lnTo>
                    <a:lnTo>
                      <a:pt x="3145" y="883"/>
                    </a:lnTo>
                    <a:lnTo>
                      <a:pt x="3143" y="883"/>
                    </a:lnTo>
                    <a:lnTo>
                      <a:pt x="3130" y="888"/>
                    </a:lnTo>
                    <a:lnTo>
                      <a:pt x="3105" y="893"/>
                    </a:lnTo>
                    <a:lnTo>
                      <a:pt x="3082" y="900"/>
                    </a:lnTo>
                    <a:lnTo>
                      <a:pt x="3035" y="906"/>
                    </a:lnTo>
                    <a:lnTo>
                      <a:pt x="3026" y="900"/>
                    </a:lnTo>
                    <a:lnTo>
                      <a:pt x="3007" y="904"/>
                    </a:lnTo>
                    <a:lnTo>
                      <a:pt x="2989" y="901"/>
                    </a:lnTo>
                    <a:lnTo>
                      <a:pt x="2952" y="912"/>
                    </a:lnTo>
                    <a:lnTo>
                      <a:pt x="2952" y="917"/>
                    </a:lnTo>
                    <a:lnTo>
                      <a:pt x="2950" y="920"/>
                    </a:lnTo>
                    <a:lnTo>
                      <a:pt x="2939" y="914"/>
                    </a:lnTo>
                    <a:lnTo>
                      <a:pt x="2929" y="918"/>
                    </a:lnTo>
                    <a:lnTo>
                      <a:pt x="2928" y="922"/>
                    </a:lnTo>
                    <a:lnTo>
                      <a:pt x="2912" y="926"/>
                    </a:lnTo>
                    <a:lnTo>
                      <a:pt x="2913" y="936"/>
                    </a:lnTo>
                    <a:lnTo>
                      <a:pt x="2917" y="944"/>
                    </a:lnTo>
                    <a:lnTo>
                      <a:pt x="2920" y="943"/>
                    </a:lnTo>
                    <a:lnTo>
                      <a:pt x="2921" y="938"/>
                    </a:lnTo>
                    <a:lnTo>
                      <a:pt x="2926" y="939"/>
                    </a:lnTo>
                    <a:lnTo>
                      <a:pt x="2924" y="947"/>
                    </a:lnTo>
                    <a:lnTo>
                      <a:pt x="2912" y="958"/>
                    </a:lnTo>
                    <a:lnTo>
                      <a:pt x="2912" y="964"/>
                    </a:lnTo>
                    <a:lnTo>
                      <a:pt x="2904" y="960"/>
                    </a:lnTo>
                    <a:lnTo>
                      <a:pt x="2901" y="966"/>
                    </a:lnTo>
                    <a:lnTo>
                      <a:pt x="2904" y="975"/>
                    </a:lnTo>
                    <a:lnTo>
                      <a:pt x="2913" y="977"/>
                    </a:lnTo>
                    <a:lnTo>
                      <a:pt x="2913" y="987"/>
                    </a:lnTo>
                    <a:lnTo>
                      <a:pt x="2901" y="996"/>
                    </a:lnTo>
                    <a:lnTo>
                      <a:pt x="2918" y="1009"/>
                    </a:lnTo>
                    <a:lnTo>
                      <a:pt x="2917" y="1014"/>
                    </a:lnTo>
                    <a:lnTo>
                      <a:pt x="2923" y="1019"/>
                    </a:lnTo>
                    <a:lnTo>
                      <a:pt x="2926" y="1018"/>
                    </a:lnTo>
                    <a:lnTo>
                      <a:pt x="2931" y="1040"/>
                    </a:lnTo>
                    <a:lnTo>
                      <a:pt x="2937" y="1046"/>
                    </a:lnTo>
                    <a:lnTo>
                      <a:pt x="2934" y="1052"/>
                    </a:lnTo>
                    <a:lnTo>
                      <a:pt x="2933" y="1058"/>
                    </a:lnTo>
                    <a:lnTo>
                      <a:pt x="2929" y="1066"/>
                    </a:lnTo>
                    <a:lnTo>
                      <a:pt x="2924" y="1082"/>
                    </a:lnTo>
                    <a:lnTo>
                      <a:pt x="2925" y="1097"/>
                    </a:lnTo>
                    <a:lnTo>
                      <a:pt x="2930" y="1105"/>
                    </a:lnTo>
                    <a:lnTo>
                      <a:pt x="2930" y="1122"/>
                    </a:lnTo>
                    <a:lnTo>
                      <a:pt x="2935" y="1133"/>
                    </a:lnTo>
                    <a:lnTo>
                      <a:pt x="2949" y="1149"/>
                    </a:lnTo>
                    <a:lnTo>
                      <a:pt x="2962" y="1153"/>
                    </a:lnTo>
                    <a:lnTo>
                      <a:pt x="2987" y="1157"/>
                    </a:lnTo>
                    <a:lnTo>
                      <a:pt x="3001" y="1168"/>
                    </a:lnTo>
                    <a:lnTo>
                      <a:pt x="3009" y="1168"/>
                    </a:lnTo>
                    <a:lnTo>
                      <a:pt x="3015" y="1184"/>
                    </a:lnTo>
                    <a:lnTo>
                      <a:pt x="3010" y="1196"/>
                    </a:lnTo>
                    <a:lnTo>
                      <a:pt x="3006" y="1200"/>
                    </a:lnTo>
                    <a:lnTo>
                      <a:pt x="3017" y="1203"/>
                    </a:lnTo>
                    <a:lnTo>
                      <a:pt x="3023" y="1211"/>
                    </a:lnTo>
                    <a:lnTo>
                      <a:pt x="3031" y="1227"/>
                    </a:lnTo>
                    <a:lnTo>
                      <a:pt x="3041" y="1233"/>
                    </a:lnTo>
                    <a:lnTo>
                      <a:pt x="3060" y="1239"/>
                    </a:lnTo>
                    <a:lnTo>
                      <a:pt x="3069" y="1246"/>
                    </a:lnTo>
                    <a:lnTo>
                      <a:pt x="3073" y="1239"/>
                    </a:lnTo>
                    <a:lnTo>
                      <a:pt x="3076" y="1254"/>
                    </a:lnTo>
                    <a:lnTo>
                      <a:pt x="3084" y="1272"/>
                    </a:lnTo>
                    <a:lnTo>
                      <a:pt x="3084" y="1282"/>
                    </a:lnTo>
                    <a:lnTo>
                      <a:pt x="3080" y="1302"/>
                    </a:lnTo>
                    <a:lnTo>
                      <a:pt x="3069" y="1312"/>
                    </a:lnTo>
                    <a:lnTo>
                      <a:pt x="3068" y="1329"/>
                    </a:lnTo>
                    <a:lnTo>
                      <a:pt x="3060" y="1343"/>
                    </a:lnTo>
                    <a:lnTo>
                      <a:pt x="3064" y="1358"/>
                    </a:lnTo>
                    <a:lnTo>
                      <a:pt x="3063" y="1372"/>
                    </a:lnTo>
                    <a:lnTo>
                      <a:pt x="3079" y="1394"/>
                    </a:lnTo>
                    <a:lnTo>
                      <a:pt x="3082" y="1426"/>
                    </a:lnTo>
                    <a:lnTo>
                      <a:pt x="3087" y="1440"/>
                    </a:lnTo>
                    <a:lnTo>
                      <a:pt x="3090" y="1459"/>
                    </a:lnTo>
                    <a:lnTo>
                      <a:pt x="3090" y="1474"/>
                    </a:lnTo>
                    <a:lnTo>
                      <a:pt x="3085" y="1487"/>
                    </a:lnTo>
                    <a:lnTo>
                      <a:pt x="3075" y="1501"/>
                    </a:lnTo>
                    <a:lnTo>
                      <a:pt x="3063" y="1504"/>
                    </a:lnTo>
                    <a:lnTo>
                      <a:pt x="3055" y="1501"/>
                    </a:lnTo>
                    <a:lnTo>
                      <a:pt x="3054" y="1509"/>
                    </a:lnTo>
                    <a:lnTo>
                      <a:pt x="3063" y="1530"/>
                    </a:lnTo>
                    <a:lnTo>
                      <a:pt x="3059" y="1539"/>
                    </a:lnTo>
                    <a:lnTo>
                      <a:pt x="3035" y="1529"/>
                    </a:lnTo>
                    <a:lnTo>
                      <a:pt x="3017" y="1528"/>
                    </a:lnTo>
                    <a:lnTo>
                      <a:pt x="3006" y="1517"/>
                    </a:lnTo>
                    <a:lnTo>
                      <a:pt x="3004" y="1504"/>
                    </a:lnTo>
                    <a:lnTo>
                      <a:pt x="3004" y="1458"/>
                    </a:lnTo>
                    <a:lnTo>
                      <a:pt x="3012" y="1428"/>
                    </a:lnTo>
                    <a:lnTo>
                      <a:pt x="3009" y="1422"/>
                    </a:lnTo>
                    <a:lnTo>
                      <a:pt x="3007" y="1393"/>
                    </a:lnTo>
                    <a:lnTo>
                      <a:pt x="3010" y="1379"/>
                    </a:lnTo>
                    <a:lnTo>
                      <a:pt x="3009" y="1362"/>
                    </a:lnTo>
                    <a:lnTo>
                      <a:pt x="3007" y="1352"/>
                    </a:lnTo>
                    <a:lnTo>
                      <a:pt x="3015" y="1340"/>
                    </a:lnTo>
                    <a:lnTo>
                      <a:pt x="3047" y="1319"/>
                    </a:lnTo>
                    <a:lnTo>
                      <a:pt x="3049" y="1313"/>
                    </a:lnTo>
                    <a:lnTo>
                      <a:pt x="3049" y="1300"/>
                    </a:lnTo>
                    <a:lnTo>
                      <a:pt x="3052" y="1288"/>
                    </a:lnTo>
                    <a:lnTo>
                      <a:pt x="3060" y="1287"/>
                    </a:lnTo>
                    <a:lnTo>
                      <a:pt x="3063" y="1270"/>
                    </a:lnTo>
                    <a:lnTo>
                      <a:pt x="3039" y="1254"/>
                    </a:lnTo>
                    <a:lnTo>
                      <a:pt x="3010" y="1264"/>
                    </a:lnTo>
                    <a:lnTo>
                      <a:pt x="2982" y="1267"/>
                    </a:lnTo>
                    <a:lnTo>
                      <a:pt x="2966" y="1260"/>
                    </a:lnTo>
                    <a:lnTo>
                      <a:pt x="2955" y="1248"/>
                    </a:lnTo>
                    <a:lnTo>
                      <a:pt x="2952" y="1250"/>
                    </a:lnTo>
                    <a:lnTo>
                      <a:pt x="2945" y="1235"/>
                    </a:lnTo>
                    <a:lnTo>
                      <a:pt x="2931" y="1219"/>
                    </a:lnTo>
                    <a:lnTo>
                      <a:pt x="2928" y="1212"/>
                    </a:lnTo>
                    <a:lnTo>
                      <a:pt x="2928" y="1203"/>
                    </a:lnTo>
                    <a:lnTo>
                      <a:pt x="2902" y="1191"/>
                    </a:lnTo>
                    <a:lnTo>
                      <a:pt x="2880" y="1174"/>
                    </a:lnTo>
                    <a:lnTo>
                      <a:pt x="2871" y="1163"/>
                    </a:lnTo>
                    <a:lnTo>
                      <a:pt x="2844" y="1149"/>
                    </a:lnTo>
                    <a:lnTo>
                      <a:pt x="2792" y="1148"/>
                    </a:lnTo>
                    <a:lnTo>
                      <a:pt x="2777" y="1151"/>
                    </a:lnTo>
                    <a:lnTo>
                      <a:pt x="2763" y="1171"/>
                    </a:lnTo>
                    <a:lnTo>
                      <a:pt x="2741" y="1181"/>
                    </a:lnTo>
                    <a:lnTo>
                      <a:pt x="2737" y="1201"/>
                    </a:lnTo>
                    <a:lnTo>
                      <a:pt x="2764" y="1202"/>
                    </a:lnTo>
                    <a:lnTo>
                      <a:pt x="2778" y="1213"/>
                    </a:lnTo>
                    <a:lnTo>
                      <a:pt x="2773" y="1227"/>
                    </a:lnTo>
                    <a:lnTo>
                      <a:pt x="2763" y="1240"/>
                    </a:lnTo>
                    <a:lnTo>
                      <a:pt x="2743" y="1246"/>
                    </a:lnTo>
                    <a:lnTo>
                      <a:pt x="2729" y="1259"/>
                    </a:lnTo>
                    <a:lnTo>
                      <a:pt x="2708" y="1265"/>
                    </a:lnTo>
                    <a:lnTo>
                      <a:pt x="2708" y="1249"/>
                    </a:lnTo>
                    <a:lnTo>
                      <a:pt x="2692" y="1233"/>
                    </a:lnTo>
                    <a:lnTo>
                      <a:pt x="2683" y="1217"/>
                    </a:lnTo>
                    <a:lnTo>
                      <a:pt x="2672" y="1218"/>
                    </a:lnTo>
                    <a:lnTo>
                      <a:pt x="2662" y="1232"/>
                    </a:lnTo>
                    <a:lnTo>
                      <a:pt x="2668" y="1239"/>
                    </a:lnTo>
                    <a:lnTo>
                      <a:pt x="2673" y="1260"/>
                    </a:lnTo>
                    <a:lnTo>
                      <a:pt x="2678" y="1275"/>
                    </a:lnTo>
                    <a:lnTo>
                      <a:pt x="2681" y="1287"/>
                    </a:lnTo>
                    <a:lnTo>
                      <a:pt x="2687" y="1289"/>
                    </a:lnTo>
                    <a:lnTo>
                      <a:pt x="2709" y="1308"/>
                    </a:lnTo>
                    <a:lnTo>
                      <a:pt x="2724" y="1314"/>
                    </a:lnTo>
                    <a:lnTo>
                      <a:pt x="2732" y="1326"/>
                    </a:lnTo>
                    <a:lnTo>
                      <a:pt x="2741" y="1327"/>
                    </a:lnTo>
                    <a:lnTo>
                      <a:pt x="2747" y="1335"/>
                    </a:lnTo>
                    <a:lnTo>
                      <a:pt x="2757" y="1329"/>
                    </a:lnTo>
                    <a:lnTo>
                      <a:pt x="2767" y="1319"/>
                    </a:lnTo>
                    <a:lnTo>
                      <a:pt x="2764" y="1334"/>
                    </a:lnTo>
                    <a:lnTo>
                      <a:pt x="2769" y="1341"/>
                    </a:lnTo>
                    <a:lnTo>
                      <a:pt x="2780" y="1337"/>
                    </a:lnTo>
                    <a:lnTo>
                      <a:pt x="2781" y="1367"/>
                    </a:lnTo>
                    <a:lnTo>
                      <a:pt x="2795" y="1383"/>
                    </a:lnTo>
                    <a:lnTo>
                      <a:pt x="2795" y="1393"/>
                    </a:lnTo>
                    <a:lnTo>
                      <a:pt x="2779" y="1390"/>
                    </a:lnTo>
                    <a:lnTo>
                      <a:pt x="2769" y="1384"/>
                    </a:lnTo>
                    <a:lnTo>
                      <a:pt x="2762" y="1377"/>
                    </a:lnTo>
                    <a:lnTo>
                      <a:pt x="2758" y="1367"/>
                    </a:lnTo>
                    <a:lnTo>
                      <a:pt x="2748" y="1358"/>
                    </a:lnTo>
                    <a:lnTo>
                      <a:pt x="2713" y="1354"/>
                    </a:lnTo>
                    <a:lnTo>
                      <a:pt x="2702" y="1348"/>
                    </a:lnTo>
                    <a:lnTo>
                      <a:pt x="2668" y="1345"/>
                    </a:lnTo>
                    <a:lnTo>
                      <a:pt x="2636" y="1332"/>
                    </a:lnTo>
                    <a:lnTo>
                      <a:pt x="2627" y="1325"/>
                    </a:lnTo>
                    <a:lnTo>
                      <a:pt x="2617" y="1310"/>
                    </a:lnTo>
                    <a:lnTo>
                      <a:pt x="2619" y="1307"/>
                    </a:lnTo>
                    <a:lnTo>
                      <a:pt x="2633" y="1304"/>
                    </a:lnTo>
                    <a:lnTo>
                      <a:pt x="2634" y="1299"/>
                    </a:lnTo>
                    <a:lnTo>
                      <a:pt x="2633" y="1278"/>
                    </a:lnTo>
                    <a:lnTo>
                      <a:pt x="2622" y="1256"/>
                    </a:lnTo>
                    <a:lnTo>
                      <a:pt x="2621" y="1246"/>
                    </a:lnTo>
                    <a:lnTo>
                      <a:pt x="2627" y="1222"/>
                    </a:lnTo>
                    <a:lnTo>
                      <a:pt x="2618" y="1211"/>
                    </a:lnTo>
                    <a:lnTo>
                      <a:pt x="2627" y="1202"/>
                    </a:lnTo>
                    <a:lnTo>
                      <a:pt x="2641" y="1163"/>
                    </a:lnTo>
                    <a:lnTo>
                      <a:pt x="2634" y="1137"/>
                    </a:lnTo>
                    <a:lnTo>
                      <a:pt x="2632" y="1120"/>
                    </a:lnTo>
                    <a:lnTo>
                      <a:pt x="2640" y="1115"/>
                    </a:lnTo>
                    <a:lnTo>
                      <a:pt x="2630" y="1100"/>
                    </a:lnTo>
                    <a:lnTo>
                      <a:pt x="2628" y="1090"/>
                    </a:lnTo>
                    <a:lnTo>
                      <a:pt x="2629" y="1082"/>
                    </a:lnTo>
                    <a:lnTo>
                      <a:pt x="2613" y="1066"/>
                    </a:lnTo>
                    <a:lnTo>
                      <a:pt x="2608" y="1055"/>
                    </a:lnTo>
                    <a:lnTo>
                      <a:pt x="2593" y="1063"/>
                    </a:lnTo>
                    <a:lnTo>
                      <a:pt x="2595" y="1074"/>
                    </a:lnTo>
                    <a:lnTo>
                      <a:pt x="2602" y="1094"/>
                    </a:lnTo>
                    <a:lnTo>
                      <a:pt x="2607" y="1115"/>
                    </a:lnTo>
                    <a:lnTo>
                      <a:pt x="2607" y="1160"/>
                    </a:lnTo>
                    <a:lnTo>
                      <a:pt x="2598" y="1176"/>
                    </a:lnTo>
                    <a:lnTo>
                      <a:pt x="2566" y="1207"/>
                    </a:lnTo>
                    <a:lnTo>
                      <a:pt x="2546" y="1217"/>
                    </a:lnTo>
                    <a:lnTo>
                      <a:pt x="2516" y="1239"/>
                    </a:lnTo>
                    <a:lnTo>
                      <a:pt x="2517" y="1253"/>
                    </a:lnTo>
                    <a:lnTo>
                      <a:pt x="2517" y="1261"/>
                    </a:lnTo>
                    <a:lnTo>
                      <a:pt x="2514" y="1272"/>
                    </a:lnTo>
                    <a:lnTo>
                      <a:pt x="2498" y="1289"/>
                    </a:lnTo>
                    <a:lnTo>
                      <a:pt x="2498" y="1298"/>
                    </a:lnTo>
                    <a:lnTo>
                      <a:pt x="2519" y="1321"/>
                    </a:lnTo>
                    <a:lnTo>
                      <a:pt x="2532" y="1343"/>
                    </a:lnTo>
                    <a:lnTo>
                      <a:pt x="2541" y="1362"/>
                    </a:lnTo>
                    <a:lnTo>
                      <a:pt x="2547" y="1395"/>
                    </a:lnTo>
                    <a:lnTo>
                      <a:pt x="2560" y="1417"/>
                    </a:lnTo>
                    <a:lnTo>
                      <a:pt x="2569" y="1438"/>
                    </a:lnTo>
                    <a:lnTo>
                      <a:pt x="2569" y="1448"/>
                    </a:lnTo>
                    <a:lnTo>
                      <a:pt x="2565" y="1468"/>
                    </a:lnTo>
                    <a:lnTo>
                      <a:pt x="2557" y="1488"/>
                    </a:lnTo>
                    <a:lnTo>
                      <a:pt x="2555" y="1496"/>
                    </a:lnTo>
                    <a:lnTo>
                      <a:pt x="2541" y="1514"/>
                    </a:lnTo>
                    <a:lnTo>
                      <a:pt x="2538" y="1528"/>
                    </a:lnTo>
                    <a:lnTo>
                      <a:pt x="2539" y="1545"/>
                    </a:lnTo>
                    <a:lnTo>
                      <a:pt x="2532" y="1555"/>
                    </a:lnTo>
                    <a:lnTo>
                      <a:pt x="2530" y="1568"/>
                    </a:lnTo>
                    <a:lnTo>
                      <a:pt x="2527" y="1588"/>
                    </a:lnTo>
                    <a:lnTo>
                      <a:pt x="2541" y="1611"/>
                    </a:lnTo>
                    <a:lnTo>
                      <a:pt x="2548" y="1632"/>
                    </a:lnTo>
                    <a:lnTo>
                      <a:pt x="2546" y="1647"/>
                    </a:lnTo>
                    <a:lnTo>
                      <a:pt x="2539" y="1664"/>
                    </a:lnTo>
                    <a:lnTo>
                      <a:pt x="2538" y="1673"/>
                    </a:lnTo>
                    <a:lnTo>
                      <a:pt x="2547" y="1689"/>
                    </a:lnTo>
                    <a:lnTo>
                      <a:pt x="2559" y="1691"/>
                    </a:lnTo>
                    <a:lnTo>
                      <a:pt x="2575" y="1686"/>
                    </a:lnTo>
                    <a:lnTo>
                      <a:pt x="2586" y="1686"/>
                    </a:lnTo>
                    <a:lnTo>
                      <a:pt x="2600" y="1691"/>
                    </a:lnTo>
                    <a:lnTo>
                      <a:pt x="2616" y="1694"/>
                    </a:lnTo>
                    <a:lnTo>
                      <a:pt x="2618" y="1685"/>
                    </a:lnTo>
                    <a:lnTo>
                      <a:pt x="2641" y="1670"/>
                    </a:lnTo>
                    <a:lnTo>
                      <a:pt x="2665" y="1670"/>
                    </a:lnTo>
                    <a:lnTo>
                      <a:pt x="2698" y="1690"/>
                    </a:lnTo>
                    <a:lnTo>
                      <a:pt x="2708" y="1700"/>
                    </a:lnTo>
                    <a:lnTo>
                      <a:pt x="2734" y="1716"/>
                    </a:lnTo>
                    <a:lnTo>
                      <a:pt x="2753" y="1724"/>
                    </a:lnTo>
                    <a:lnTo>
                      <a:pt x="2758" y="1734"/>
                    </a:lnTo>
                    <a:lnTo>
                      <a:pt x="2758" y="1750"/>
                    </a:lnTo>
                    <a:lnTo>
                      <a:pt x="2757" y="1761"/>
                    </a:lnTo>
                    <a:lnTo>
                      <a:pt x="2775" y="1802"/>
                    </a:lnTo>
                    <a:lnTo>
                      <a:pt x="2779" y="1802"/>
                    </a:lnTo>
                    <a:lnTo>
                      <a:pt x="2780" y="1814"/>
                    </a:lnTo>
                    <a:lnTo>
                      <a:pt x="2774" y="1822"/>
                    </a:lnTo>
                    <a:lnTo>
                      <a:pt x="2761" y="1824"/>
                    </a:lnTo>
                    <a:lnTo>
                      <a:pt x="2750" y="1832"/>
                    </a:lnTo>
                    <a:lnTo>
                      <a:pt x="2746" y="1845"/>
                    </a:lnTo>
                    <a:lnTo>
                      <a:pt x="2745" y="1868"/>
                    </a:lnTo>
                    <a:lnTo>
                      <a:pt x="2747" y="1886"/>
                    </a:lnTo>
                    <a:lnTo>
                      <a:pt x="2751" y="1896"/>
                    </a:lnTo>
                    <a:lnTo>
                      <a:pt x="2763" y="1894"/>
                    </a:lnTo>
                    <a:lnTo>
                      <a:pt x="2781" y="1904"/>
                    </a:lnTo>
                    <a:lnTo>
                      <a:pt x="2800" y="1902"/>
                    </a:lnTo>
                    <a:lnTo>
                      <a:pt x="2820" y="1915"/>
                    </a:lnTo>
                    <a:lnTo>
                      <a:pt x="2817" y="1918"/>
                    </a:lnTo>
                    <a:lnTo>
                      <a:pt x="2792" y="1923"/>
                    </a:lnTo>
                    <a:lnTo>
                      <a:pt x="2779" y="1920"/>
                    </a:lnTo>
                    <a:lnTo>
                      <a:pt x="2754" y="1921"/>
                    </a:lnTo>
                    <a:lnTo>
                      <a:pt x="2752" y="1912"/>
                    </a:lnTo>
                    <a:lnTo>
                      <a:pt x="2748" y="1905"/>
                    </a:lnTo>
                    <a:lnTo>
                      <a:pt x="2727" y="1894"/>
                    </a:lnTo>
                    <a:lnTo>
                      <a:pt x="2726" y="1883"/>
                    </a:lnTo>
                    <a:lnTo>
                      <a:pt x="2730" y="1878"/>
                    </a:lnTo>
                    <a:lnTo>
                      <a:pt x="2732" y="1868"/>
                    </a:lnTo>
                    <a:lnTo>
                      <a:pt x="2731" y="1857"/>
                    </a:lnTo>
                    <a:lnTo>
                      <a:pt x="2732" y="1842"/>
                    </a:lnTo>
                    <a:lnTo>
                      <a:pt x="2740" y="1825"/>
                    </a:lnTo>
                    <a:lnTo>
                      <a:pt x="2736" y="1821"/>
                    </a:lnTo>
                    <a:lnTo>
                      <a:pt x="2730" y="1824"/>
                    </a:lnTo>
                    <a:lnTo>
                      <a:pt x="2729" y="1814"/>
                    </a:lnTo>
                    <a:lnTo>
                      <a:pt x="2732" y="1800"/>
                    </a:lnTo>
                    <a:lnTo>
                      <a:pt x="2734" y="1798"/>
                    </a:lnTo>
                    <a:lnTo>
                      <a:pt x="2732" y="1791"/>
                    </a:lnTo>
                    <a:lnTo>
                      <a:pt x="2735" y="1783"/>
                    </a:lnTo>
                    <a:lnTo>
                      <a:pt x="2732" y="1776"/>
                    </a:lnTo>
                    <a:lnTo>
                      <a:pt x="2726" y="1767"/>
                    </a:lnTo>
                    <a:lnTo>
                      <a:pt x="2718" y="1762"/>
                    </a:lnTo>
                    <a:lnTo>
                      <a:pt x="2713" y="1754"/>
                    </a:lnTo>
                    <a:lnTo>
                      <a:pt x="2703" y="1749"/>
                    </a:lnTo>
                    <a:lnTo>
                      <a:pt x="2699" y="1739"/>
                    </a:lnTo>
                    <a:lnTo>
                      <a:pt x="2700" y="1727"/>
                    </a:lnTo>
                    <a:lnTo>
                      <a:pt x="2694" y="1708"/>
                    </a:lnTo>
                    <a:lnTo>
                      <a:pt x="2667" y="1712"/>
                    </a:lnTo>
                    <a:lnTo>
                      <a:pt x="2652" y="1718"/>
                    </a:lnTo>
                    <a:lnTo>
                      <a:pt x="2621" y="1724"/>
                    </a:lnTo>
                    <a:lnTo>
                      <a:pt x="2602" y="1737"/>
                    </a:lnTo>
                    <a:lnTo>
                      <a:pt x="2582" y="1744"/>
                    </a:lnTo>
                    <a:lnTo>
                      <a:pt x="2574" y="1750"/>
                    </a:lnTo>
                    <a:lnTo>
                      <a:pt x="2574" y="1760"/>
                    </a:lnTo>
                    <a:lnTo>
                      <a:pt x="2576" y="1772"/>
                    </a:lnTo>
                    <a:lnTo>
                      <a:pt x="2573" y="1786"/>
                    </a:lnTo>
                    <a:lnTo>
                      <a:pt x="2566" y="1794"/>
                    </a:lnTo>
                    <a:lnTo>
                      <a:pt x="2570" y="1805"/>
                    </a:lnTo>
                    <a:lnTo>
                      <a:pt x="2575" y="1808"/>
                    </a:lnTo>
                    <a:lnTo>
                      <a:pt x="2579" y="1818"/>
                    </a:lnTo>
                    <a:lnTo>
                      <a:pt x="2585" y="1825"/>
                    </a:lnTo>
                    <a:lnTo>
                      <a:pt x="2584" y="1835"/>
                    </a:lnTo>
                    <a:lnTo>
                      <a:pt x="2590" y="1842"/>
                    </a:lnTo>
                    <a:lnTo>
                      <a:pt x="2593" y="1854"/>
                    </a:lnTo>
                    <a:lnTo>
                      <a:pt x="2595" y="1873"/>
                    </a:lnTo>
                    <a:lnTo>
                      <a:pt x="2590" y="1900"/>
                    </a:lnTo>
                    <a:lnTo>
                      <a:pt x="2576" y="1911"/>
                    </a:lnTo>
                    <a:lnTo>
                      <a:pt x="2547" y="1948"/>
                    </a:lnTo>
                    <a:lnTo>
                      <a:pt x="2544" y="1954"/>
                    </a:lnTo>
                    <a:lnTo>
                      <a:pt x="2544" y="1969"/>
                    </a:lnTo>
                    <a:lnTo>
                      <a:pt x="2541" y="1988"/>
                    </a:lnTo>
                    <a:lnTo>
                      <a:pt x="2525" y="2013"/>
                    </a:lnTo>
                    <a:lnTo>
                      <a:pt x="2515" y="2023"/>
                    </a:lnTo>
                    <a:lnTo>
                      <a:pt x="2499" y="2031"/>
                    </a:lnTo>
                    <a:lnTo>
                      <a:pt x="2490" y="2042"/>
                    </a:lnTo>
                    <a:lnTo>
                      <a:pt x="2462" y="2053"/>
                    </a:lnTo>
                    <a:lnTo>
                      <a:pt x="2457" y="2061"/>
                    </a:lnTo>
                    <a:lnTo>
                      <a:pt x="2465" y="2078"/>
                    </a:lnTo>
                    <a:lnTo>
                      <a:pt x="2458" y="2098"/>
                    </a:lnTo>
                    <a:lnTo>
                      <a:pt x="2445" y="2103"/>
                    </a:lnTo>
                    <a:lnTo>
                      <a:pt x="2407" y="2085"/>
                    </a:lnTo>
                    <a:lnTo>
                      <a:pt x="2387" y="2083"/>
                    </a:lnTo>
                    <a:lnTo>
                      <a:pt x="2374" y="2087"/>
                    </a:lnTo>
                    <a:lnTo>
                      <a:pt x="2363" y="2088"/>
                    </a:lnTo>
                    <a:lnTo>
                      <a:pt x="2338" y="2083"/>
                    </a:lnTo>
                    <a:lnTo>
                      <a:pt x="2334" y="2080"/>
                    </a:lnTo>
                    <a:lnTo>
                      <a:pt x="2334" y="2071"/>
                    </a:lnTo>
                    <a:lnTo>
                      <a:pt x="2337" y="2064"/>
                    </a:lnTo>
                    <a:lnTo>
                      <a:pt x="2334" y="2040"/>
                    </a:lnTo>
                    <a:lnTo>
                      <a:pt x="2321" y="2037"/>
                    </a:lnTo>
                    <a:lnTo>
                      <a:pt x="2318" y="2030"/>
                    </a:lnTo>
                    <a:lnTo>
                      <a:pt x="2321" y="2026"/>
                    </a:lnTo>
                    <a:lnTo>
                      <a:pt x="2332" y="2021"/>
                    </a:lnTo>
                    <a:lnTo>
                      <a:pt x="2343" y="2030"/>
                    </a:lnTo>
                    <a:lnTo>
                      <a:pt x="2347" y="2037"/>
                    </a:lnTo>
                    <a:lnTo>
                      <a:pt x="2360" y="2037"/>
                    </a:lnTo>
                    <a:lnTo>
                      <a:pt x="2366" y="2028"/>
                    </a:lnTo>
                    <a:lnTo>
                      <a:pt x="2375" y="2028"/>
                    </a:lnTo>
                    <a:lnTo>
                      <a:pt x="2385" y="2012"/>
                    </a:lnTo>
                    <a:lnTo>
                      <a:pt x="2393" y="2018"/>
                    </a:lnTo>
                    <a:lnTo>
                      <a:pt x="2407" y="2012"/>
                    </a:lnTo>
                    <a:lnTo>
                      <a:pt x="2409" y="2005"/>
                    </a:lnTo>
                    <a:lnTo>
                      <a:pt x="2415" y="2003"/>
                    </a:lnTo>
                    <a:lnTo>
                      <a:pt x="2424" y="2004"/>
                    </a:lnTo>
                    <a:lnTo>
                      <a:pt x="2439" y="2001"/>
                    </a:lnTo>
                    <a:lnTo>
                      <a:pt x="2445" y="1992"/>
                    </a:lnTo>
                    <a:lnTo>
                      <a:pt x="2439" y="1983"/>
                    </a:lnTo>
                    <a:lnTo>
                      <a:pt x="2422" y="1983"/>
                    </a:lnTo>
                    <a:lnTo>
                      <a:pt x="2415" y="1988"/>
                    </a:lnTo>
                    <a:lnTo>
                      <a:pt x="2407" y="1982"/>
                    </a:lnTo>
                    <a:lnTo>
                      <a:pt x="2408" y="1969"/>
                    </a:lnTo>
                    <a:lnTo>
                      <a:pt x="2428" y="1981"/>
                    </a:lnTo>
                    <a:lnTo>
                      <a:pt x="2449" y="1977"/>
                    </a:lnTo>
                    <a:lnTo>
                      <a:pt x="2451" y="1974"/>
                    </a:lnTo>
                    <a:lnTo>
                      <a:pt x="2452" y="1956"/>
                    </a:lnTo>
                    <a:lnTo>
                      <a:pt x="2461" y="1956"/>
                    </a:lnTo>
                    <a:lnTo>
                      <a:pt x="2468" y="1947"/>
                    </a:lnTo>
                    <a:lnTo>
                      <a:pt x="2469" y="1937"/>
                    </a:lnTo>
                    <a:lnTo>
                      <a:pt x="2474" y="1924"/>
                    </a:lnTo>
                    <a:lnTo>
                      <a:pt x="2477" y="1915"/>
                    </a:lnTo>
                    <a:lnTo>
                      <a:pt x="2494" y="1906"/>
                    </a:lnTo>
                    <a:lnTo>
                      <a:pt x="2503" y="1895"/>
                    </a:lnTo>
                    <a:lnTo>
                      <a:pt x="2499" y="1888"/>
                    </a:lnTo>
                    <a:lnTo>
                      <a:pt x="2504" y="1878"/>
                    </a:lnTo>
                    <a:lnTo>
                      <a:pt x="2501" y="1843"/>
                    </a:lnTo>
                    <a:lnTo>
                      <a:pt x="2501" y="1832"/>
                    </a:lnTo>
                    <a:lnTo>
                      <a:pt x="2506" y="1815"/>
                    </a:lnTo>
                    <a:lnTo>
                      <a:pt x="2521" y="1792"/>
                    </a:lnTo>
                    <a:lnTo>
                      <a:pt x="2520" y="1762"/>
                    </a:lnTo>
                    <a:lnTo>
                      <a:pt x="2490" y="1735"/>
                    </a:lnTo>
                    <a:lnTo>
                      <a:pt x="2468" y="1701"/>
                    </a:lnTo>
                    <a:lnTo>
                      <a:pt x="2468" y="1684"/>
                    </a:lnTo>
                    <a:lnTo>
                      <a:pt x="2472" y="1670"/>
                    </a:lnTo>
                    <a:lnTo>
                      <a:pt x="2473" y="1657"/>
                    </a:lnTo>
                    <a:lnTo>
                      <a:pt x="2471" y="1643"/>
                    </a:lnTo>
                    <a:lnTo>
                      <a:pt x="2478" y="1630"/>
                    </a:lnTo>
                    <a:lnTo>
                      <a:pt x="2473" y="1606"/>
                    </a:lnTo>
                    <a:lnTo>
                      <a:pt x="2479" y="1592"/>
                    </a:lnTo>
                    <a:lnTo>
                      <a:pt x="2479" y="1571"/>
                    </a:lnTo>
                    <a:lnTo>
                      <a:pt x="2476" y="1565"/>
                    </a:lnTo>
                    <a:lnTo>
                      <a:pt x="2476" y="1558"/>
                    </a:lnTo>
                    <a:lnTo>
                      <a:pt x="2473" y="1555"/>
                    </a:lnTo>
                    <a:lnTo>
                      <a:pt x="2472" y="1545"/>
                    </a:lnTo>
                    <a:lnTo>
                      <a:pt x="2474" y="1530"/>
                    </a:lnTo>
                    <a:lnTo>
                      <a:pt x="2473" y="1524"/>
                    </a:lnTo>
                    <a:lnTo>
                      <a:pt x="2467" y="1518"/>
                    </a:lnTo>
                    <a:lnTo>
                      <a:pt x="2465" y="1504"/>
                    </a:lnTo>
                    <a:lnTo>
                      <a:pt x="2469" y="1492"/>
                    </a:lnTo>
                    <a:lnTo>
                      <a:pt x="2482" y="1482"/>
                    </a:lnTo>
                    <a:lnTo>
                      <a:pt x="2483" y="1475"/>
                    </a:lnTo>
                    <a:lnTo>
                      <a:pt x="2480" y="1442"/>
                    </a:lnTo>
                    <a:lnTo>
                      <a:pt x="2485" y="1427"/>
                    </a:lnTo>
                    <a:lnTo>
                      <a:pt x="2485" y="1406"/>
                    </a:lnTo>
                    <a:lnTo>
                      <a:pt x="2471" y="1373"/>
                    </a:lnTo>
                    <a:lnTo>
                      <a:pt x="2473" y="1350"/>
                    </a:lnTo>
                    <a:lnTo>
                      <a:pt x="2453" y="1334"/>
                    </a:lnTo>
                    <a:lnTo>
                      <a:pt x="2442" y="1321"/>
                    </a:lnTo>
                    <a:lnTo>
                      <a:pt x="2429" y="1297"/>
                    </a:lnTo>
                    <a:lnTo>
                      <a:pt x="2430" y="1283"/>
                    </a:lnTo>
                    <a:lnTo>
                      <a:pt x="2431" y="1281"/>
                    </a:lnTo>
                    <a:lnTo>
                      <a:pt x="2447" y="1271"/>
                    </a:lnTo>
                    <a:lnTo>
                      <a:pt x="2450" y="1260"/>
                    </a:lnTo>
                    <a:lnTo>
                      <a:pt x="2457" y="1250"/>
                    </a:lnTo>
                    <a:lnTo>
                      <a:pt x="2457" y="1243"/>
                    </a:lnTo>
                    <a:lnTo>
                      <a:pt x="2456" y="1233"/>
                    </a:lnTo>
                    <a:lnTo>
                      <a:pt x="2465" y="1217"/>
                    </a:lnTo>
                    <a:lnTo>
                      <a:pt x="2472" y="1187"/>
                    </a:lnTo>
                    <a:lnTo>
                      <a:pt x="2478" y="1173"/>
                    </a:lnTo>
                    <a:lnTo>
                      <a:pt x="2480" y="1147"/>
                    </a:lnTo>
                    <a:lnTo>
                      <a:pt x="2477" y="1132"/>
                    </a:lnTo>
                    <a:lnTo>
                      <a:pt x="2476" y="1114"/>
                    </a:lnTo>
                    <a:lnTo>
                      <a:pt x="2477" y="1092"/>
                    </a:lnTo>
                    <a:lnTo>
                      <a:pt x="2473" y="1084"/>
                    </a:lnTo>
                    <a:lnTo>
                      <a:pt x="2477" y="1079"/>
                    </a:lnTo>
                    <a:lnTo>
                      <a:pt x="2476" y="1078"/>
                    </a:lnTo>
                    <a:lnTo>
                      <a:pt x="2434" y="1058"/>
                    </a:lnTo>
                    <a:lnTo>
                      <a:pt x="2419" y="1046"/>
                    </a:lnTo>
                    <a:lnTo>
                      <a:pt x="2376" y="1052"/>
                    </a:lnTo>
                    <a:lnTo>
                      <a:pt x="2359" y="1050"/>
                    </a:lnTo>
                    <a:lnTo>
                      <a:pt x="2331" y="1051"/>
                    </a:lnTo>
                    <a:lnTo>
                      <a:pt x="2318" y="1045"/>
                    </a:lnTo>
                    <a:lnTo>
                      <a:pt x="2326" y="1038"/>
                    </a:lnTo>
                    <a:lnTo>
                      <a:pt x="2297" y="1040"/>
                    </a:lnTo>
                    <a:lnTo>
                      <a:pt x="2293" y="1050"/>
                    </a:lnTo>
                    <a:lnTo>
                      <a:pt x="2293" y="1056"/>
                    </a:lnTo>
                    <a:lnTo>
                      <a:pt x="2288" y="1071"/>
                    </a:lnTo>
                    <a:lnTo>
                      <a:pt x="2279" y="1084"/>
                    </a:lnTo>
                    <a:lnTo>
                      <a:pt x="2273" y="1103"/>
                    </a:lnTo>
                    <a:lnTo>
                      <a:pt x="2265" y="1143"/>
                    </a:lnTo>
                    <a:lnTo>
                      <a:pt x="2261" y="1164"/>
                    </a:lnTo>
                    <a:lnTo>
                      <a:pt x="2254" y="1176"/>
                    </a:lnTo>
                    <a:lnTo>
                      <a:pt x="2248" y="1228"/>
                    </a:lnTo>
                    <a:lnTo>
                      <a:pt x="2243" y="1246"/>
                    </a:lnTo>
                    <a:lnTo>
                      <a:pt x="2225" y="1282"/>
                    </a:lnTo>
                    <a:lnTo>
                      <a:pt x="2204" y="1305"/>
                    </a:lnTo>
                    <a:lnTo>
                      <a:pt x="2186" y="1323"/>
                    </a:lnTo>
                    <a:lnTo>
                      <a:pt x="2159" y="1336"/>
                    </a:lnTo>
                    <a:lnTo>
                      <a:pt x="2152" y="1369"/>
                    </a:lnTo>
                    <a:lnTo>
                      <a:pt x="2152" y="1374"/>
                    </a:lnTo>
                    <a:lnTo>
                      <a:pt x="2156" y="1375"/>
                    </a:lnTo>
                    <a:lnTo>
                      <a:pt x="2167" y="1358"/>
                    </a:lnTo>
                    <a:lnTo>
                      <a:pt x="2171" y="1361"/>
                    </a:lnTo>
                    <a:lnTo>
                      <a:pt x="2171" y="1375"/>
                    </a:lnTo>
                    <a:lnTo>
                      <a:pt x="2166" y="1385"/>
                    </a:lnTo>
                    <a:lnTo>
                      <a:pt x="2148" y="1397"/>
                    </a:lnTo>
                    <a:lnTo>
                      <a:pt x="2143" y="1415"/>
                    </a:lnTo>
                    <a:lnTo>
                      <a:pt x="2149" y="1428"/>
                    </a:lnTo>
                    <a:lnTo>
                      <a:pt x="2162" y="1422"/>
                    </a:lnTo>
                    <a:lnTo>
                      <a:pt x="2171" y="1415"/>
                    </a:lnTo>
                    <a:lnTo>
                      <a:pt x="2186" y="1416"/>
                    </a:lnTo>
                    <a:lnTo>
                      <a:pt x="2192" y="1432"/>
                    </a:lnTo>
                    <a:lnTo>
                      <a:pt x="2187" y="1445"/>
                    </a:lnTo>
                    <a:lnTo>
                      <a:pt x="2187" y="1487"/>
                    </a:lnTo>
                    <a:lnTo>
                      <a:pt x="2178" y="1499"/>
                    </a:lnTo>
                    <a:lnTo>
                      <a:pt x="2181" y="1522"/>
                    </a:lnTo>
                    <a:lnTo>
                      <a:pt x="2187" y="1534"/>
                    </a:lnTo>
                    <a:lnTo>
                      <a:pt x="2181" y="1550"/>
                    </a:lnTo>
                    <a:lnTo>
                      <a:pt x="2170" y="1550"/>
                    </a:lnTo>
                    <a:lnTo>
                      <a:pt x="2164" y="1540"/>
                    </a:lnTo>
                    <a:lnTo>
                      <a:pt x="2161" y="1563"/>
                    </a:lnTo>
                    <a:lnTo>
                      <a:pt x="2161" y="1606"/>
                    </a:lnTo>
                    <a:lnTo>
                      <a:pt x="2168" y="1621"/>
                    </a:lnTo>
                    <a:lnTo>
                      <a:pt x="2168" y="1606"/>
                    </a:lnTo>
                    <a:lnTo>
                      <a:pt x="2182" y="1601"/>
                    </a:lnTo>
                    <a:lnTo>
                      <a:pt x="2205" y="1616"/>
                    </a:lnTo>
                    <a:lnTo>
                      <a:pt x="2218" y="1628"/>
                    </a:lnTo>
                    <a:lnTo>
                      <a:pt x="2225" y="1625"/>
                    </a:lnTo>
                    <a:lnTo>
                      <a:pt x="2230" y="1625"/>
                    </a:lnTo>
                    <a:lnTo>
                      <a:pt x="2227" y="1647"/>
                    </a:lnTo>
                    <a:lnTo>
                      <a:pt x="2236" y="1671"/>
                    </a:lnTo>
                    <a:lnTo>
                      <a:pt x="2243" y="1686"/>
                    </a:lnTo>
                    <a:lnTo>
                      <a:pt x="2251" y="1706"/>
                    </a:lnTo>
                    <a:lnTo>
                      <a:pt x="2267" y="1717"/>
                    </a:lnTo>
                    <a:lnTo>
                      <a:pt x="2279" y="1713"/>
                    </a:lnTo>
                    <a:lnTo>
                      <a:pt x="2279" y="1719"/>
                    </a:lnTo>
                    <a:lnTo>
                      <a:pt x="2285" y="1727"/>
                    </a:lnTo>
                    <a:lnTo>
                      <a:pt x="2274" y="1743"/>
                    </a:lnTo>
                    <a:lnTo>
                      <a:pt x="2264" y="1776"/>
                    </a:lnTo>
                    <a:lnTo>
                      <a:pt x="2256" y="1799"/>
                    </a:lnTo>
                    <a:lnTo>
                      <a:pt x="2253" y="1811"/>
                    </a:lnTo>
                    <a:lnTo>
                      <a:pt x="2238" y="1822"/>
                    </a:lnTo>
                    <a:lnTo>
                      <a:pt x="2234" y="1814"/>
                    </a:lnTo>
                    <a:lnTo>
                      <a:pt x="2235" y="1800"/>
                    </a:lnTo>
                    <a:lnTo>
                      <a:pt x="2225" y="1787"/>
                    </a:lnTo>
                    <a:lnTo>
                      <a:pt x="2207" y="1776"/>
                    </a:lnTo>
                    <a:lnTo>
                      <a:pt x="2172" y="1733"/>
                    </a:lnTo>
                    <a:lnTo>
                      <a:pt x="2161" y="1724"/>
                    </a:lnTo>
                    <a:lnTo>
                      <a:pt x="2144" y="1721"/>
                    </a:lnTo>
                    <a:lnTo>
                      <a:pt x="2119" y="1701"/>
                    </a:lnTo>
                    <a:lnTo>
                      <a:pt x="2092" y="1691"/>
                    </a:lnTo>
                    <a:lnTo>
                      <a:pt x="2094" y="1682"/>
                    </a:lnTo>
                    <a:lnTo>
                      <a:pt x="2101" y="1682"/>
                    </a:lnTo>
                    <a:lnTo>
                      <a:pt x="2097" y="1679"/>
                    </a:lnTo>
                    <a:lnTo>
                      <a:pt x="2079" y="1675"/>
                    </a:lnTo>
                    <a:lnTo>
                      <a:pt x="2057" y="1658"/>
                    </a:lnTo>
                    <a:lnTo>
                      <a:pt x="2043" y="1652"/>
                    </a:lnTo>
                    <a:lnTo>
                      <a:pt x="2011" y="1622"/>
                    </a:lnTo>
                    <a:lnTo>
                      <a:pt x="1993" y="1617"/>
                    </a:lnTo>
                    <a:lnTo>
                      <a:pt x="1965" y="1603"/>
                    </a:lnTo>
                    <a:lnTo>
                      <a:pt x="1956" y="1603"/>
                    </a:lnTo>
                    <a:lnTo>
                      <a:pt x="1936" y="1589"/>
                    </a:lnTo>
                    <a:lnTo>
                      <a:pt x="1922" y="1590"/>
                    </a:lnTo>
                    <a:lnTo>
                      <a:pt x="1869" y="1587"/>
                    </a:lnTo>
                    <a:lnTo>
                      <a:pt x="1865" y="1581"/>
                    </a:lnTo>
                    <a:lnTo>
                      <a:pt x="1848" y="1573"/>
                    </a:lnTo>
                    <a:lnTo>
                      <a:pt x="1834" y="1573"/>
                    </a:lnTo>
                    <a:lnTo>
                      <a:pt x="1829" y="1577"/>
                    </a:lnTo>
                    <a:lnTo>
                      <a:pt x="1828" y="1587"/>
                    </a:lnTo>
                    <a:lnTo>
                      <a:pt x="1823" y="1595"/>
                    </a:lnTo>
                    <a:lnTo>
                      <a:pt x="1802" y="1609"/>
                    </a:lnTo>
                    <a:lnTo>
                      <a:pt x="1804" y="1617"/>
                    </a:lnTo>
                    <a:lnTo>
                      <a:pt x="1810" y="1635"/>
                    </a:lnTo>
                    <a:lnTo>
                      <a:pt x="1823" y="1655"/>
                    </a:lnTo>
                    <a:lnTo>
                      <a:pt x="1833" y="1690"/>
                    </a:lnTo>
                    <a:lnTo>
                      <a:pt x="1832" y="1682"/>
                    </a:lnTo>
                    <a:lnTo>
                      <a:pt x="1837" y="1684"/>
                    </a:lnTo>
                    <a:lnTo>
                      <a:pt x="1832" y="1718"/>
                    </a:lnTo>
                    <a:lnTo>
                      <a:pt x="1829" y="1724"/>
                    </a:lnTo>
                    <a:lnTo>
                      <a:pt x="1810" y="1746"/>
                    </a:lnTo>
                    <a:lnTo>
                      <a:pt x="1779" y="1750"/>
                    </a:lnTo>
                    <a:lnTo>
                      <a:pt x="1778" y="1765"/>
                    </a:lnTo>
                    <a:lnTo>
                      <a:pt x="1783" y="1773"/>
                    </a:lnTo>
                    <a:lnTo>
                      <a:pt x="1784" y="1783"/>
                    </a:lnTo>
                    <a:lnTo>
                      <a:pt x="1773" y="1799"/>
                    </a:lnTo>
                    <a:lnTo>
                      <a:pt x="1761" y="1805"/>
                    </a:lnTo>
                    <a:lnTo>
                      <a:pt x="1747" y="1798"/>
                    </a:lnTo>
                    <a:lnTo>
                      <a:pt x="1736" y="1787"/>
                    </a:lnTo>
                    <a:lnTo>
                      <a:pt x="1736" y="1770"/>
                    </a:lnTo>
                    <a:lnTo>
                      <a:pt x="1741" y="1759"/>
                    </a:lnTo>
                    <a:lnTo>
                      <a:pt x="1747" y="1750"/>
                    </a:lnTo>
                    <a:lnTo>
                      <a:pt x="1754" y="1745"/>
                    </a:lnTo>
                    <a:lnTo>
                      <a:pt x="1732" y="1713"/>
                    </a:lnTo>
                    <a:lnTo>
                      <a:pt x="1735" y="1705"/>
                    </a:lnTo>
                    <a:lnTo>
                      <a:pt x="1724" y="1703"/>
                    </a:lnTo>
                    <a:lnTo>
                      <a:pt x="1684" y="1721"/>
                    </a:lnTo>
                    <a:lnTo>
                      <a:pt x="1675" y="1737"/>
                    </a:lnTo>
                    <a:lnTo>
                      <a:pt x="1660" y="1743"/>
                    </a:lnTo>
                    <a:lnTo>
                      <a:pt x="1640" y="1773"/>
                    </a:lnTo>
                    <a:lnTo>
                      <a:pt x="1628" y="1775"/>
                    </a:lnTo>
                    <a:lnTo>
                      <a:pt x="1622" y="1766"/>
                    </a:lnTo>
                    <a:lnTo>
                      <a:pt x="1606" y="1762"/>
                    </a:lnTo>
                    <a:lnTo>
                      <a:pt x="1587" y="1767"/>
                    </a:lnTo>
                    <a:lnTo>
                      <a:pt x="1570" y="1757"/>
                    </a:lnTo>
                    <a:lnTo>
                      <a:pt x="1547" y="1772"/>
                    </a:lnTo>
                    <a:lnTo>
                      <a:pt x="1536" y="1771"/>
                    </a:lnTo>
                    <a:lnTo>
                      <a:pt x="1512" y="1792"/>
                    </a:lnTo>
                    <a:lnTo>
                      <a:pt x="1508" y="1802"/>
                    </a:lnTo>
                    <a:lnTo>
                      <a:pt x="1506" y="1822"/>
                    </a:lnTo>
                    <a:lnTo>
                      <a:pt x="1504" y="1831"/>
                    </a:lnTo>
                    <a:lnTo>
                      <a:pt x="1495" y="1831"/>
                    </a:lnTo>
                    <a:lnTo>
                      <a:pt x="1487" y="1824"/>
                    </a:lnTo>
                    <a:lnTo>
                      <a:pt x="1478" y="1813"/>
                    </a:lnTo>
                    <a:lnTo>
                      <a:pt x="1474" y="1816"/>
                    </a:lnTo>
                    <a:lnTo>
                      <a:pt x="1467" y="1821"/>
                    </a:lnTo>
                    <a:lnTo>
                      <a:pt x="1456" y="1807"/>
                    </a:lnTo>
                    <a:lnTo>
                      <a:pt x="1456" y="1779"/>
                    </a:lnTo>
                    <a:lnTo>
                      <a:pt x="1450" y="1773"/>
                    </a:lnTo>
                    <a:lnTo>
                      <a:pt x="1450" y="1766"/>
                    </a:lnTo>
                    <a:lnTo>
                      <a:pt x="1457" y="1751"/>
                    </a:lnTo>
                    <a:lnTo>
                      <a:pt x="1458" y="1737"/>
                    </a:lnTo>
                    <a:lnTo>
                      <a:pt x="1452" y="1724"/>
                    </a:lnTo>
                    <a:lnTo>
                      <a:pt x="1447" y="1722"/>
                    </a:lnTo>
                    <a:lnTo>
                      <a:pt x="1446" y="1730"/>
                    </a:lnTo>
                    <a:lnTo>
                      <a:pt x="1442" y="1730"/>
                    </a:lnTo>
                    <a:lnTo>
                      <a:pt x="1444" y="1721"/>
                    </a:lnTo>
                    <a:lnTo>
                      <a:pt x="1451" y="1716"/>
                    </a:lnTo>
                    <a:lnTo>
                      <a:pt x="1477" y="1713"/>
                    </a:lnTo>
                    <a:lnTo>
                      <a:pt x="1488" y="1707"/>
                    </a:lnTo>
                    <a:lnTo>
                      <a:pt x="1490" y="1705"/>
                    </a:lnTo>
                    <a:lnTo>
                      <a:pt x="1484" y="1707"/>
                    </a:lnTo>
                    <a:lnTo>
                      <a:pt x="1467" y="1712"/>
                    </a:lnTo>
                    <a:lnTo>
                      <a:pt x="1460" y="1711"/>
                    </a:lnTo>
                    <a:lnTo>
                      <a:pt x="1445" y="1712"/>
                    </a:lnTo>
                    <a:lnTo>
                      <a:pt x="1423" y="1723"/>
                    </a:lnTo>
                    <a:lnTo>
                      <a:pt x="1424" y="1730"/>
                    </a:lnTo>
                    <a:lnTo>
                      <a:pt x="1415" y="1734"/>
                    </a:lnTo>
                    <a:lnTo>
                      <a:pt x="1413" y="1738"/>
                    </a:lnTo>
                    <a:lnTo>
                      <a:pt x="1417" y="1751"/>
                    </a:lnTo>
                    <a:lnTo>
                      <a:pt x="1417" y="1759"/>
                    </a:lnTo>
                    <a:lnTo>
                      <a:pt x="1406" y="1765"/>
                    </a:lnTo>
                    <a:lnTo>
                      <a:pt x="1397" y="1760"/>
                    </a:lnTo>
                    <a:lnTo>
                      <a:pt x="1393" y="1751"/>
                    </a:lnTo>
                    <a:lnTo>
                      <a:pt x="1398" y="1743"/>
                    </a:lnTo>
                    <a:lnTo>
                      <a:pt x="1391" y="1743"/>
                    </a:lnTo>
                    <a:lnTo>
                      <a:pt x="1369" y="1767"/>
                    </a:lnTo>
                    <a:lnTo>
                      <a:pt x="1377" y="1766"/>
                    </a:lnTo>
                    <a:lnTo>
                      <a:pt x="1381" y="1775"/>
                    </a:lnTo>
                    <a:lnTo>
                      <a:pt x="1381" y="1783"/>
                    </a:lnTo>
                    <a:lnTo>
                      <a:pt x="1380" y="1793"/>
                    </a:lnTo>
                    <a:lnTo>
                      <a:pt x="1371" y="1800"/>
                    </a:lnTo>
                    <a:lnTo>
                      <a:pt x="1366" y="1803"/>
                    </a:lnTo>
                    <a:lnTo>
                      <a:pt x="1361" y="1789"/>
                    </a:lnTo>
                    <a:lnTo>
                      <a:pt x="1354" y="1777"/>
                    </a:lnTo>
                    <a:lnTo>
                      <a:pt x="1326" y="1786"/>
                    </a:lnTo>
                    <a:lnTo>
                      <a:pt x="1328" y="1789"/>
                    </a:lnTo>
                    <a:lnTo>
                      <a:pt x="1291" y="1807"/>
                    </a:lnTo>
                    <a:lnTo>
                      <a:pt x="1288" y="1804"/>
                    </a:lnTo>
                    <a:lnTo>
                      <a:pt x="1282" y="1807"/>
                    </a:lnTo>
                    <a:lnTo>
                      <a:pt x="1254" y="1832"/>
                    </a:lnTo>
                    <a:lnTo>
                      <a:pt x="1181" y="1880"/>
                    </a:lnTo>
                    <a:lnTo>
                      <a:pt x="1172" y="1880"/>
                    </a:lnTo>
                    <a:lnTo>
                      <a:pt x="1171" y="1895"/>
                    </a:lnTo>
                    <a:lnTo>
                      <a:pt x="1175" y="1897"/>
                    </a:lnTo>
                    <a:lnTo>
                      <a:pt x="1166" y="1905"/>
                    </a:lnTo>
                    <a:lnTo>
                      <a:pt x="1144" y="1908"/>
                    </a:lnTo>
                    <a:lnTo>
                      <a:pt x="1135" y="1916"/>
                    </a:lnTo>
                    <a:lnTo>
                      <a:pt x="1129" y="1913"/>
                    </a:lnTo>
                    <a:lnTo>
                      <a:pt x="1123" y="1927"/>
                    </a:lnTo>
                    <a:lnTo>
                      <a:pt x="1114" y="1958"/>
                    </a:lnTo>
                    <a:lnTo>
                      <a:pt x="1111" y="1970"/>
                    </a:lnTo>
                    <a:lnTo>
                      <a:pt x="1113" y="1996"/>
                    </a:lnTo>
                    <a:lnTo>
                      <a:pt x="1106" y="2008"/>
                    </a:lnTo>
                    <a:lnTo>
                      <a:pt x="1090" y="2017"/>
                    </a:lnTo>
                    <a:lnTo>
                      <a:pt x="1079" y="2015"/>
                    </a:lnTo>
                    <a:lnTo>
                      <a:pt x="1058" y="2024"/>
                    </a:lnTo>
                    <a:lnTo>
                      <a:pt x="1053" y="2044"/>
                    </a:lnTo>
                    <a:lnTo>
                      <a:pt x="1048" y="2030"/>
                    </a:lnTo>
                    <a:lnTo>
                      <a:pt x="1047" y="2015"/>
                    </a:lnTo>
                    <a:lnTo>
                      <a:pt x="1033" y="2023"/>
                    </a:lnTo>
                    <a:lnTo>
                      <a:pt x="1024" y="2023"/>
                    </a:lnTo>
                    <a:lnTo>
                      <a:pt x="1015" y="2017"/>
                    </a:lnTo>
                    <a:lnTo>
                      <a:pt x="1004" y="1997"/>
                    </a:lnTo>
                    <a:lnTo>
                      <a:pt x="1000" y="1985"/>
                    </a:lnTo>
                    <a:lnTo>
                      <a:pt x="978" y="1960"/>
                    </a:lnTo>
                    <a:lnTo>
                      <a:pt x="968" y="1950"/>
                    </a:lnTo>
                    <a:lnTo>
                      <a:pt x="963" y="1935"/>
                    </a:lnTo>
                    <a:lnTo>
                      <a:pt x="962" y="1921"/>
                    </a:lnTo>
                    <a:lnTo>
                      <a:pt x="973" y="1920"/>
                    </a:lnTo>
                    <a:lnTo>
                      <a:pt x="981" y="1910"/>
                    </a:lnTo>
                    <a:lnTo>
                      <a:pt x="984" y="1896"/>
                    </a:lnTo>
                    <a:lnTo>
                      <a:pt x="999" y="1891"/>
                    </a:lnTo>
                    <a:lnTo>
                      <a:pt x="1054" y="1880"/>
                    </a:lnTo>
                    <a:lnTo>
                      <a:pt x="1046" y="1863"/>
                    </a:lnTo>
                    <a:lnTo>
                      <a:pt x="1044" y="1845"/>
                    </a:lnTo>
                    <a:lnTo>
                      <a:pt x="1041" y="1826"/>
                    </a:lnTo>
                    <a:lnTo>
                      <a:pt x="1031" y="1832"/>
                    </a:lnTo>
                    <a:lnTo>
                      <a:pt x="1021" y="1814"/>
                    </a:lnTo>
                    <a:lnTo>
                      <a:pt x="1015" y="1809"/>
                    </a:lnTo>
                    <a:lnTo>
                      <a:pt x="1015" y="1792"/>
                    </a:lnTo>
                    <a:lnTo>
                      <a:pt x="1004" y="1783"/>
                    </a:lnTo>
                    <a:lnTo>
                      <a:pt x="978" y="1776"/>
                    </a:lnTo>
                    <a:lnTo>
                      <a:pt x="955" y="1776"/>
                    </a:lnTo>
                    <a:lnTo>
                      <a:pt x="930" y="1773"/>
                    </a:lnTo>
                    <a:lnTo>
                      <a:pt x="919" y="1777"/>
                    </a:lnTo>
                    <a:lnTo>
                      <a:pt x="909" y="1775"/>
                    </a:lnTo>
                    <a:lnTo>
                      <a:pt x="868" y="1754"/>
                    </a:lnTo>
                    <a:lnTo>
                      <a:pt x="870" y="1764"/>
                    </a:lnTo>
                    <a:lnTo>
                      <a:pt x="917" y="1805"/>
                    </a:lnTo>
                    <a:lnTo>
                      <a:pt x="917" y="1838"/>
                    </a:lnTo>
                    <a:lnTo>
                      <a:pt x="919" y="1853"/>
                    </a:lnTo>
                    <a:lnTo>
                      <a:pt x="914" y="1873"/>
                    </a:lnTo>
                    <a:lnTo>
                      <a:pt x="915" y="1890"/>
                    </a:lnTo>
                    <a:lnTo>
                      <a:pt x="901" y="1939"/>
                    </a:lnTo>
                    <a:lnTo>
                      <a:pt x="901" y="1953"/>
                    </a:lnTo>
                    <a:lnTo>
                      <a:pt x="902" y="1970"/>
                    </a:lnTo>
                    <a:lnTo>
                      <a:pt x="907" y="1975"/>
                    </a:lnTo>
                    <a:lnTo>
                      <a:pt x="919" y="1975"/>
                    </a:lnTo>
                    <a:lnTo>
                      <a:pt x="929" y="1982"/>
                    </a:lnTo>
                    <a:lnTo>
                      <a:pt x="938" y="2002"/>
                    </a:lnTo>
                    <a:lnTo>
                      <a:pt x="938" y="2013"/>
                    </a:lnTo>
                    <a:lnTo>
                      <a:pt x="933" y="2026"/>
                    </a:lnTo>
                    <a:lnTo>
                      <a:pt x="936" y="2037"/>
                    </a:lnTo>
                    <a:lnTo>
                      <a:pt x="933" y="2056"/>
                    </a:lnTo>
                    <a:lnTo>
                      <a:pt x="922" y="2072"/>
                    </a:lnTo>
                    <a:lnTo>
                      <a:pt x="915" y="2096"/>
                    </a:lnTo>
                    <a:lnTo>
                      <a:pt x="922" y="2114"/>
                    </a:lnTo>
                    <a:lnTo>
                      <a:pt x="918" y="2149"/>
                    </a:lnTo>
                    <a:lnTo>
                      <a:pt x="908" y="2134"/>
                    </a:lnTo>
                    <a:lnTo>
                      <a:pt x="906" y="2123"/>
                    </a:lnTo>
                    <a:lnTo>
                      <a:pt x="898" y="2114"/>
                    </a:lnTo>
                    <a:lnTo>
                      <a:pt x="890" y="2115"/>
                    </a:lnTo>
                    <a:lnTo>
                      <a:pt x="877" y="2126"/>
                    </a:lnTo>
                    <a:lnTo>
                      <a:pt x="885" y="2111"/>
                    </a:lnTo>
                    <a:lnTo>
                      <a:pt x="886" y="2099"/>
                    </a:lnTo>
                    <a:lnTo>
                      <a:pt x="869" y="2085"/>
                    </a:lnTo>
                    <a:lnTo>
                      <a:pt x="860" y="2080"/>
                    </a:lnTo>
                    <a:lnTo>
                      <a:pt x="837" y="2080"/>
                    </a:lnTo>
                    <a:lnTo>
                      <a:pt x="816" y="2062"/>
                    </a:lnTo>
                    <a:lnTo>
                      <a:pt x="807" y="2072"/>
                    </a:lnTo>
                    <a:lnTo>
                      <a:pt x="804" y="2083"/>
                    </a:lnTo>
                    <a:lnTo>
                      <a:pt x="788" y="2099"/>
                    </a:lnTo>
                    <a:lnTo>
                      <a:pt x="779" y="2114"/>
                    </a:lnTo>
                    <a:lnTo>
                      <a:pt x="768" y="2126"/>
                    </a:lnTo>
                    <a:lnTo>
                      <a:pt x="743" y="2136"/>
                    </a:lnTo>
                    <a:lnTo>
                      <a:pt x="735" y="2136"/>
                    </a:lnTo>
                    <a:lnTo>
                      <a:pt x="723" y="2144"/>
                    </a:lnTo>
                    <a:lnTo>
                      <a:pt x="716" y="2159"/>
                    </a:lnTo>
                    <a:lnTo>
                      <a:pt x="704" y="2170"/>
                    </a:lnTo>
                    <a:lnTo>
                      <a:pt x="693" y="2180"/>
                    </a:lnTo>
                    <a:lnTo>
                      <a:pt x="681" y="2184"/>
                    </a:lnTo>
                    <a:lnTo>
                      <a:pt x="681" y="2197"/>
                    </a:lnTo>
                    <a:lnTo>
                      <a:pt x="683" y="2223"/>
                    </a:lnTo>
                    <a:lnTo>
                      <a:pt x="696" y="2246"/>
                    </a:lnTo>
                    <a:lnTo>
                      <a:pt x="707" y="2261"/>
                    </a:lnTo>
                    <a:lnTo>
                      <a:pt x="714" y="2276"/>
                    </a:lnTo>
                    <a:lnTo>
                      <a:pt x="727" y="2308"/>
                    </a:lnTo>
                    <a:lnTo>
                      <a:pt x="730" y="2316"/>
                    </a:lnTo>
                    <a:lnTo>
                      <a:pt x="739" y="2330"/>
                    </a:lnTo>
                    <a:lnTo>
                      <a:pt x="739" y="2336"/>
                    </a:lnTo>
                    <a:lnTo>
                      <a:pt x="720" y="2324"/>
                    </a:lnTo>
                    <a:lnTo>
                      <a:pt x="714" y="2326"/>
                    </a:lnTo>
                    <a:lnTo>
                      <a:pt x="686" y="2315"/>
                    </a:lnTo>
                    <a:lnTo>
                      <a:pt x="687" y="2321"/>
                    </a:lnTo>
                    <a:lnTo>
                      <a:pt x="684" y="2325"/>
                    </a:lnTo>
                    <a:lnTo>
                      <a:pt x="671" y="2322"/>
                    </a:lnTo>
                    <a:lnTo>
                      <a:pt x="653" y="2314"/>
                    </a:lnTo>
                    <a:lnTo>
                      <a:pt x="634" y="2300"/>
                    </a:lnTo>
                    <a:lnTo>
                      <a:pt x="619" y="2298"/>
                    </a:lnTo>
                    <a:lnTo>
                      <a:pt x="610" y="2290"/>
                    </a:lnTo>
                    <a:lnTo>
                      <a:pt x="595" y="2304"/>
                    </a:lnTo>
                    <a:lnTo>
                      <a:pt x="587" y="2317"/>
                    </a:lnTo>
                    <a:lnTo>
                      <a:pt x="584" y="2297"/>
                    </a:lnTo>
                    <a:lnTo>
                      <a:pt x="599" y="2288"/>
                    </a:lnTo>
                    <a:lnTo>
                      <a:pt x="586" y="2283"/>
                    </a:lnTo>
                    <a:lnTo>
                      <a:pt x="570" y="2279"/>
                    </a:lnTo>
                    <a:lnTo>
                      <a:pt x="567" y="2266"/>
                    </a:lnTo>
                    <a:lnTo>
                      <a:pt x="549" y="2255"/>
                    </a:lnTo>
                    <a:lnTo>
                      <a:pt x="531" y="2246"/>
                    </a:lnTo>
                    <a:lnTo>
                      <a:pt x="520" y="2244"/>
                    </a:lnTo>
                    <a:lnTo>
                      <a:pt x="517" y="2265"/>
                    </a:lnTo>
                    <a:lnTo>
                      <a:pt x="509" y="2276"/>
                    </a:lnTo>
                    <a:lnTo>
                      <a:pt x="499" y="2279"/>
                    </a:lnTo>
                    <a:lnTo>
                      <a:pt x="501" y="2289"/>
                    </a:lnTo>
                    <a:lnTo>
                      <a:pt x="508" y="2304"/>
                    </a:lnTo>
                    <a:lnTo>
                      <a:pt x="516" y="2309"/>
                    </a:lnTo>
                    <a:lnTo>
                      <a:pt x="527" y="2332"/>
                    </a:lnTo>
                    <a:lnTo>
                      <a:pt x="543" y="2349"/>
                    </a:lnTo>
                    <a:lnTo>
                      <a:pt x="574" y="2336"/>
                    </a:lnTo>
                    <a:lnTo>
                      <a:pt x="580" y="2352"/>
                    </a:lnTo>
                    <a:lnTo>
                      <a:pt x="587" y="2399"/>
                    </a:lnTo>
                    <a:lnTo>
                      <a:pt x="592" y="2407"/>
                    </a:lnTo>
                    <a:lnTo>
                      <a:pt x="575" y="2400"/>
                    </a:lnTo>
                    <a:lnTo>
                      <a:pt x="560" y="2410"/>
                    </a:lnTo>
                    <a:lnTo>
                      <a:pt x="557" y="2417"/>
                    </a:lnTo>
                    <a:lnTo>
                      <a:pt x="557" y="2421"/>
                    </a:lnTo>
                    <a:lnTo>
                      <a:pt x="543" y="2413"/>
                    </a:lnTo>
                    <a:lnTo>
                      <a:pt x="533" y="2411"/>
                    </a:lnTo>
                    <a:lnTo>
                      <a:pt x="501" y="2395"/>
                    </a:lnTo>
                    <a:lnTo>
                      <a:pt x="484" y="2390"/>
                    </a:lnTo>
                    <a:lnTo>
                      <a:pt x="482" y="2383"/>
                    </a:lnTo>
                    <a:lnTo>
                      <a:pt x="474" y="2372"/>
                    </a:lnTo>
                    <a:lnTo>
                      <a:pt x="466" y="2364"/>
                    </a:lnTo>
                    <a:lnTo>
                      <a:pt x="460" y="2354"/>
                    </a:lnTo>
                    <a:lnTo>
                      <a:pt x="450" y="2348"/>
                    </a:lnTo>
                    <a:lnTo>
                      <a:pt x="444" y="2354"/>
                    </a:lnTo>
                    <a:lnTo>
                      <a:pt x="433" y="2356"/>
                    </a:lnTo>
                    <a:lnTo>
                      <a:pt x="415" y="2342"/>
                    </a:lnTo>
                    <a:lnTo>
                      <a:pt x="409" y="2330"/>
                    </a:lnTo>
                    <a:lnTo>
                      <a:pt x="396" y="2337"/>
                    </a:lnTo>
                    <a:lnTo>
                      <a:pt x="398" y="2329"/>
                    </a:lnTo>
                    <a:lnTo>
                      <a:pt x="408" y="2319"/>
                    </a:lnTo>
                    <a:lnTo>
                      <a:pt x="406" y="2299"/>
                    </a:lnTo>
                    <a:lnTo>
                      <a:pt x="408" y="2282"/>
                    </a:lnTo>
                    <a:lnTo>
                      <a:pt x="397" y="2272"/>
                    </a:lnTo>
                    <a:lnTo>
                      <a:pt x="398" y="2257"/>
                    </a:lnTo>
                    <a:lnTo>
                      <a:pt x="380" y="2222"/>
                    </a:lnTo>
                    <a:lnTo>
                      <a:pt x="385" y="2213"/>
                    </a:lnTo>
                    <a:lnTo>
                      <a:pt x="398" y="2209"/>
                    </a:lnTo>
                    <a:lnTo>
                      <a:pt x="402" y="2187"/>
                    </a:lnTo>
                    <a:lnTo>
                      <a:pt x="404" y="2161"/>
                    </a:lnTo>
                    <a:lnTo>
                      <a:pt x="402" y="2150"/>
                    </a:lnTo>
                    <a:lnTo>
                      <a:pt x="395" y="2142"/>
                    </a:lnTo>
                    <a:lnTo>
                      <a:pt x="388" y="2122"/>
                    </a:lnTo>
                    <a:lnTo>
                      <a:pt x="384" y="2116"/>
                    </a:lnTo>
                    <a:lnTo>
                      <a:pt x="368" y="2114"/>
                    </a:lnTo>
                    <a:lnTo>
                      <a:pt x="363" y="2101"/>
                    </a:lnTo>
                    <a:lnTo>
                      <a:pt x="353" y="2100"/>
                    </a:lnTo>
                    <a:lnTo>
                      <a:pt x="336" y="2094"/>
                    </a:lnTo>
                    <a:lnTo>
                      <a:pt x="336" y="2087"/>
                    </a:lnTo>
                    <a:lnTo>
                      <a:pt x="338" y="2078"/>
                    </a:lnTo>
                    <a:lnTo>
                      <a:pt x="336" y="2073"/>
                    </a:lnTo>
                    <a:lnTo>
                      <a:pt x="318" y="2071"/>
                    </a:lnTo>
                    <a:lnTo>
                      <a:pt x="285" y="2041"/>
                    </a:lnTo>
                    <a:lnTo>
                      <a:pt x="291" y="2035"/>
                    </a:lnTo>
                    <a:lnTo>
                      <a:pt x="275" y="2020"/>
                    </a:lnTo>
                    <a:lnTo>
                      <a:pt x="272" y="2004"/>
                    </a:lnTo>
                    <a:lnTo>
                      <a:pt x="264" y="1992"/>
                    </a:lnTo>
                    <a:lnTo>
                      <a:pt x="248" y="1987"/>
                    </a:lnTo>
                    <a:lnTo>
                      <a:pt x="256" y="1980"/>
                    </a:lnTo>
                    <a:lnTo>
                      <a:pt x="275" y="1976"/>
                    </a:lnTo>
                    <a:lnTo>
                      <a:pt x="295" y="1987"/>
                    </a:lnTo>
                    <a:lnTo>
                      <a:pt x="296" y="1999"/>
                    </a:lnTo>
                    <a:lnTo>
                      <a:pt x="306" y="2013"/>
                    </a:lnTo>
                    <a:lnTo>
                      <a:pt x="334" y="2033"/>
                    </a:lnTo>
                    <a:lnTo>
                      <a:pt x="338" y="2030"/>
                    </a:lnTo>
                    <a:lnTo>
                      <a:pt x="342" y="2020"/>
                    </a:lnTo>
                    <a:lnTo>
                      <a:pt x="350" y="2035"/>
                    </a:lnTo>
                    <a:lnTo>
                      <a:pt x="359" y="2042"/>
                    </a:lnTo>
                    <a:lnTo>
                      <a:pt x="365" y="2036"/>
                    </a:lnTo>
                    <a:lnTo>
                      <a:pt x="370" y="2039"/>
                    </a:lnTo>
                    <a:lnTo>
                      <a:pt x="375" y="2033"/>
                    </a:lnTo>
                    <a:lnTo>
                      <a:pt x="381" y="2034"/>
                    </a:lnTo>
                    <a:lnTo>
                      <a:pt x="384" y="2047"/>
                    </a:lnTo>
                    <a:lnTo>
                      <a:pt x="387" y="2060"/>
                    </a:lnTo>
                    <a:lnTo>
                      <a:pt x="402" y="2053"/>
                    </a:lnTo>
                    <a:lnTo>
                      <a:pt x="420" y="2058"/>
                    </a:lnTo>
                    <a:lnTo>
                      <a:pt x="427" y="2068"/>
                    </a:lnTo>
                    <a:lnTo>
                      <a:pt x="439" y="2068"/>
                    </a:lnTo>
                    <a:lnTo>
                      <a:pt x="447" y="2078"/>
                    </a:lnTo>
                    <a:lnTo>
                      <a:pt x="479" y="2087"/>
                    </a:lnTo>
                    <a:lnTo>
                      <a:pt x="494" y="2094"/>
                    </a:lnTo>
                    <a:lnTo>
                      <a:pt x="522" y="2096"/>
                    </a:lnTo>
                    <a:lnTo>
                      <a:pt x="548" y="2106"/>
                    </a:lnTo>
                    <a:lnTo>
                      <a:pt x="557" y="2116"/>
                    </a:lnTo>
                    <a:lnTo>
                      <a:pt x="576" y="2120"/>
                    </a:lnTo>
                    <a:lnTo>
                      <a:pt x="624" y="2123"/>
                    </a:lnTo>
                    <a:lnTo>
                      <a:pt x="637" y="2117"/>
                    </a:lnTo>
                    <a:lnTo>
                      <a:pt x="649" y="2115"/>
                    </a:lnTo>
                    <a:lnTo>
                      <a:pt x="693" y="2095"/>
                    </a:lnTo>
                    <a:lnTo>
                      <a:pt x="703" y="2085"/>
                    </a:lnTo>
                    <a:lnTo>
                      <a:pt x="712" y="2079"/>
                    </a:lnTo>
                    <a:lnTo>
                      <a:pt x="731" y="2057"/>
                    </a:lnTo>
                    <a:lnTo>
                      <a:pt x="752" y="2023"/>
                    </a:lnTo>
                    <a:lnTo>
                      <a:pt x="761" y="1998"/>
                    </a:lnTo>
                    <a:lnTo>
                      <a:pt x="764" y="1975"/>
                    </a:lnTo>
                    <a:lnTo>
                      <a:pt x="755" y="1970"/>
                    </a:lnTo>
                    <a:lnTo>
                      <a:pt x="752" y="1966"/>
                    </a:lnTo>
                    <a:lnTo>
                      <a:pt x="751" y="1944"/>
                    </a:lnTo>
                    <a:lnTo>
                      <a:pt x="746" y="1929"/>
                    </a:lnTo>
                    <a:lnTo>
                      <a:pt x="746" y="1907"/>
                    </a:lnTo>
                    <a:lnTo>
                      <a:pt x="735" y="1892"/>
                    </a:lnTo>
                    <a:lnTo>
                      <a:pt x="724" y="1886"/>
                    </a:lnTo>
                    <a:lnTo>
                      <a:pt x="718" y="1890"/>
                    </a:lnTo>
                    <a:lnTo>
                      <a:pt x="709" y="1883"/>
                    </a:lnTo>
                    <a:lnTo>
                      <a:pt x="710" y="1873"/>
                    </a:lnTo>
                    <a:lnTo>
                      <a:pt x="704" y="1869"/>
                    </a:lnTo>
                    <a:lnTo>
                      <a:pt x="693" y="1854"/>
                    </a:lnTo>
                    <a:lnTo>
                      <a:pt x="689" y="1845"/>
                    </a:lnTo>
                    <a:lnTo>
                      <a:pt x="683" y="1841"/>
                    </a:lnTo>
                    <a:lnTo>
                      <a:pt x="676" y="1835"/>
                    </a:lnTo>
                    <a:lnTo>
                      <a:pt x="681" y="1848"/>
                    </a:lnTo>
                    <a:lnTo>
                      <a:pt x="672" y="1851"/>
                    </a:lnTo>
                    <a:lnTo>
                      <a:pt x="650" y="1835"/>
                    </a:lnTo>
                    <a:lnTo>
                      <a:pt x="642" y="1825"/>
                    </a:lnTo>
                    <a:lnTo>
                      <a:pt x="639" y="1834"/>
                    </a:lnTo>
                    <a:lnTo>
                      <a:pt x="635" y="1827"/>
                    </a:lnTo>
                    <a:lnTo>
                      <a:pt x="632" y="1815"/>
                    </a:lnTo>
                    <a:lnTo>
                      <a:pt x="619" y="1800"/>
                    </a:lnTo>
                    <a:lnTo>
                      <a:pt x="627" y="1818"/>
                    </a:lnTo>
                    <a:lnTo>
                      <a:pt x="606" y="1811"/>
                    </a:lnTo>
                    <a:lnTo>
                      <a:pt x="599" y="1800"/>
                    </a:lnTo>
                    <a:lnTo>
                      <a:pt x="596" y="1793"/>
                    </a:lnTo>
                    <a:lnTo>
                      <a:pt x="589" y="1783"/>
                    </a:lnTo>
                    <a:lnTo>
                      <a:pt x="558" y="1751"/>
                    </a:lnTo>
                    <a:lnTo>
                      <a:pt x="542" y="1739"/>
                    </a:lnTo>
                    <a:lnTo>
                      <a:pt x="535" y="1730"/>
                    </a:lnTo>
                    <a:lnTo>
                      <a:pt x="509" y="1712"/>
                    </a:lnTo>
                    <a:lnTo>
                      <a:pt x="500" y="1701"/>
                    </a:lnTo>
                    <a:lnTo>
                      <a:pt x="466" y="1682"/>
                    </a:lnTo>
                    <a:lnTo>
                      <a:pt x="461" y="1678"/>
                    </a:lnTo>
                    <a:lnTo>
                      <a:pt x="427" y="1669"/>
                    </a:lnTo>
                    <a:lnTo>
                      <a:pt x="429" y="1675"/>
                    </a:lnTo>
                    <a:lnTo>
                      <a:pt x="427" y="1679"/>
                    </a:lnTo>
                    <a:lnTo>
                      <a:pt x="420" y="1679"/>
                    </a:lnTo>
                    <a:lnTo>
                      <a:pt x="403" y="1670"/>
                    </a:lnTo>
                    <a:lnTo>
                      <a:pt x="369" y="1662"/>
                    </a:lnTo>
                    <a:lnTo>
                      <a:pt x="354" y="1655"/>
                    </a:lnTo>
                    <a:lnTo>
                      <a:pt x="350" y="1662"/>
                    </a:lnTo>
                    <a:lnTo>
                      <a:pt x="333" y="1664"/>
                    </a:lnTo>
                    <a:lnTo>
                      <a:pt x="326" y="1670"/>
                    </a:lnTo>
                    <a:lnTo>
                      <a:pt x="322" y="1660"/>
                    </a:lnTo>
                    <a:lnTo>
                      <a:pt x="317" y="1657"/>
                    </a:lnTo>
                    <a:lnTo>
                      <a:pt x="320" y="1644"/>
                    </a:lnTo>
                    <a:lnTo>
                      <a:pt x="317" y="1641"/>
                    </a:lnTo>
                    <a:lnTo>
                      <a:pt x="299" y="1657"/>
                    </a:lnTo>
                    <a:lnTo>
                      <a:pt x="302" y="1637"/>
                    </a:lnTo>
                    <a:lnTo>
                      <a:pt x="293" y="1644"/>
                    </a:lnTo>
                    <a:lnTo>
                      <a:pt x="294" y="1633"/>
                    </a:lnTo>
                    <a:lnTo>
                      <a:pt x="291" y="1632"/>
                    </a:lnTo>
                    <a:lnTo>
                      <a:pt x="283" y="1632"/>
                    </a:lnTo>
                    <a:lnTo>
                      <a:pt x="268" y="1638"/>
                    </a:lnTo>
                    <a:lnTo>
                      <a:pt x="271" y="1631"/>
                    </a:lnTo>
                    <a:lnTo>
                      <a:pt x="269" y="1625"/>
                    </a:lnTo>
                    <a:lnTo>
                      <a:pt x="267" y="1617"/>
                    </a:lnTo>
                    <a:lnTo>
                      <a:pt x="251" y="1619"/>
                    </a:lnTo>
                    <a:lnTo>
                      <a:pt x="257" y="1589"/>
                    </a:lnTo>
                    <a:lnTo>
                      <a:pt x="261" y="1603"/>
                    </a:lnTo>
                    <a:lnTo>
                      <a:pt x="267" y="1606"/>
                    </a:lnTo>
                    <a:lnTo>
                      <a:pt x="273" y="1606"/>
                    </a:lnTo>
                    <a:lnTo>
                      <a:pt x="279" y="1614"/>
                    </a:lnTo>
                    <a:lnTo>
                      <a:pt x="290" y="1612"/>
                    </a:lnTo>
                    <a:lnTo>
                      <a:pt x="299" y="1616"/>
                    </a:lnTo>
                    <a:lnTo>
                      <a:pt x="307" y="1600"/>
                    </a:lnTo>
                    <a:lnTo>
                      <a:pt x="309" y="1589"/>
                    </a:lnTo>
                    <a:lnTo>
                      <a:pt x="290" y="1583"/>
                    </a:lnTo>
                    <a:lnTo>
                      <a:pt x="283" y="1585"/>
                    </a:lnTo>
                    <a:lnTo>
                      <a:pt x="275" y="1579"/>
                    </a:lnTo>
                    <a:lnTo>
                      <a:pt x="274" y="1573"/>
                    </a:lnTo>
                    <a:lnTo>
                      <a:pt x="259" y="1565"/>
                    </a:lnTo>
                    <a:lnTo>
                      <a:pt x="242" y="1558"/>
                    </a:lnTo>
                    <a:lnTo>
                      <a:pt x="248" y="1567"/>
                    </a:lnTo>
                    <a:lnTo>
                      <a:pt x="247" y="1582"/>
                    </a:lnTo>
                    <a:lnTo>
                      <a:pt x="239" y="1583"/>
                    </a:lnTo>
                    <a:lnTo>
                      <a:pt x="235" y="1579"/>
                    </a:lnTo>
                    <a:lnTo>
                      <a:pt x="232" y="1587"/>
                    </a:lnTo>
                    <a:lnTo>
                      <a:pt x="235" y="1598"/>
                    </a:lnTo>
                    <a:lnTo>
                      <a:pt x="231" y="1604"/>
                    </a:lnTo>
                    <a:lnTo>
                      <a:pt x="221" y="1604"/>
                    </a:lnTo>
                    <a:lnTo>
                      <a:pt x="210" y="1593"/>
                    </a:lnTo>
                    <a:lnTo>
                      <a:pt x="191" y="1583"/>
                    </a:lnTo>
                    <a:lnTo>
                      <a:pt x="189" y="1584"/>
                    </a:lnTo>
                    <a:lnTo>
                      <a:pt x="192" y="1589"/>
                    </a:lnTo>
                    <a:lnTo>
                      <a:pt x="191" y="1600"/>
                    </a:lnTo>
                    <a:lnTo>
                      <a:pt x="187" y="1612"/>
                    </a:lnTo>
                    <a:lnTo>
                      <a:pt x="185" y="1617"/>
                    </a:lnTo>
                    <a:lnTo>
                      <a:pt x="172" y="1621"/>
                    </a:lnTo>
                    <a:lnTo>
                      <a:pt x="150" y="1606"/>
                    </a:lnTo>
                    <a:lnTo>
                      <a:pt x="144" y="1637"/>
                    </a:lnTo>
                    <a:lnTo>
                      <a:pt x="138" y="1644"/>
                    </a:lnTo>
                    <a:lnTo>
                      <a:pt x="106" y="1664"/>
                    </a:lnTo>
                    <a:lnTo>
                      <a:pt x="103" y="1669"/>
                    </a:lnTo>
                    <a:lnTo>
                      <a:pt x="102" y="1680"/>
                    </a:lnTo>
                    <a:lnTo>
                      <a:pt x="101" y="1684"/>
                    </a:lnTo>
                    <a:lnTo>
                      <a:pt x="92" y="1692"/>
                    </a:lnTo>
                    <a:lnTo>
                      <a:pt x="90" y="1694"/>
                    </a:lnTo>
                    <a:lnTo>
                      <a:pt x="59" y="1721"/>
                    </a:lnTo>
                    <a:lnTo>
                      <a:pt x="69" y="1725"/>
                    </a:lnTo>
                    <a:lnTo>
                      <a:pt x="69" y="1730"/>
                    </a:lnTo>
                    <a:lnTo>
                      <a:pt x="58" y="1759"/>
                    </a:lnTo>
                    <a:lnTo>
                      <a:pt x="57" y="1768"/>
                    </a:lnTo>
                    <a:lnTo>
                      <a:pt x="59" y="1794"/>
                    </a:lnTo>
                    <a:lnTo>
                      <a:pt x="64" y="1814"/>
                    </a:lnTo>
                    <a:lnTo>
                      <a:pt x="69" y="1821"/>
                    </a:lnTo>
                    <a:lnTo>
                      <a:pt x="79" y="1827"/>
                    </a:lnTo>
                    <a:lnTo>
                      <a:pt x="92" y="1830"/>
                    </a:lnTo>
                    <a:lnTo>
                      <a:pt x="107" y="1837"/>
                    </a:lnTo>
                    <a:lnTo>
                      <a:pt x="127" y="1875"/>
                    </a:lnTo>
                    <a:lnTo>
                      <a:pt x="137" y="1890"/>
                    </a:lnTo>
                    <a:lnTo>
                      <a:pt x="140" y="1912"/>
                    </a:lnTo>
                    <a:lnTo>
                      <a:pt x="122" y="1949"/>
                    </a:lnTo>
                    <a:lnTo>
                      <a:pt x="103" y="1992"/>
                    </a:lnTo>
                    <a:lnTo>
                      <a:pt x="97" y="2005"/>
                    </a:lnTo>
                    <a:lnTo>
                      <a:pt x="99" y="2026"/>
                    </a:lnTo>
                    <a:lnTo>
                      <a:pt x="108" y="2046"/>
                    </a:lnTo>
                    <a:lnTo>
                      <a:pt x="116" y="2063"/>
                    </a:lnTo>
                    <a:lnTo>
                      <a:pt x="118" y="2082"/>
                    </a:lnTo>
                    <a:lnTo>
                      <a:pt x="133" y="2109"/>
                    </a:lnTo>
                    <a:lnTo>
                      <a:pt x="144" y="2143"/>
                    </a:lnTo>
                    <a:lnTo>
                      <a:pt x="146" y="2160"/>
                    </a:lnTo>
                    <a:lnTo>
                      <a:pt x="148" y="2175"/>
                    </a:lnTo>
                    <a:lnTo>
                      <a:pt x="134" y="2187"/>
                    </a:lnTo>
                    <a:lnTo>
                      <a:pt x="132" y="2209"/>
                    </a:lnTo>
                    <a:lnTo>
                      <a:pt x="127" y="2225"/>
                    </a:lnTo>
                    <a:lnTo>
                      <a:pt x="130" y="2235"/>
                    </a:lnTo>
                    <a:lnTo>
                      <a:pt x="132" y="2254"/>
                    </a:lnTo>
                    <a:lnTo>
                      <a:pt x="126" y="2265"/>
                    </a:lnTo>
                    <a:lnTo>
                      <a:pt x="127" y="2286"/>
                    </a:lnTo>
                    <a:lnTo>
                      <a:pt x="143" y="2289"/>
                    </a:lnTo>
                    <a:lnTo>
                      <a:pt x="151" y="2306"/>
                    </a:lnTo>
                    <a:lnTo>
                      <a:pt x="149" y="2327"/>
                    </a:lnTo>
                    <a:lnTo>
                      <a:pt x="156" y="2343"/>
                    </a:lnTo>
                    <a:lnTo>
                      <a:pt x="172" y="2358"/>
                    </a:lnTo>
                    <a:lnTo>
                      <a:pt x="173" y="2378"/>
                    </a:lnTo>
                    <a:lnTo>
                      <a:pt x="167" y="2396"/>
                    </a:lnTo>
                    <a:lnTo>
                      <a:pt x="157" y="2411"/>
                    </a:lnTo>
                    <a:lnTo>
                      <a:pt x="153" y="2427"/>
                    </a:lnTo>
                    <a:lnTo>
                      <a:pt x="159" y="2445"/>
                    </a:lnTo>
                    <a:lnTo>
                      <a:pt x="167" y="2458"/>
                    </a:lnTo>
                    <a:lnTo>
                      <a:pt x="197" y="2481"/>
                    </a:lnTo>
                    <a:lnTo>
                      <a:pt x="202" y="2498"/>
                    </a:lnTo>
                    <a:lnTo>
                      <a:pt x="212" y="2515"/>
                    </a:lnTo>
                    <a:lnTo>
                      <a:pt x="216" y="2509"/>
                    </a:lnTo>
                    <a:lnTo>
                      <a:pt x="215" y="2548"/>
                    </a:lnTo>
                    <a:lnTo>
                      <a:pt x="199" y="2586"/>
                    </a:lnTo>
                    <a:lnTo>
                      <a:pt x="186" y="2606"/>
                    </a:lnTo>
                    <a:lnTo>
                      <a:pt x="134" y="2675"/>
                    </a:lnTo>
                    <a:lnTo>
                      <a:pt x="96" y="2718"/>
                    </a:lnTo>
                    <a:lnTo>
                      <a:pt x="46" y="2767"/>
                    </a:lnTo>
                    <a:lnTo>
                      <a:pt x="10" y="2794"/>
                    </a:lnTo>
                    <a:lnTo>
                      <a:pt x="33" y="2798"/>
                    </a:lnTo>
                    <a:lnTo>
                      <a:pt x="44" y="2785"/>
                    </a:lnTo>
                    <a:lnTo>
                      <a:pt x="63" y="2776"/>
                    </a:lnTo>
                    <a:lnTo>
                      <a:pt x="64" y="2783"/>
                    </a:lnTo>
                    <a:lnTo>
                      <a:pt x="63" y="2788"/>
                    </a:lnTo>
                    <a:lnTo>
                      <a:pt x="63" y="2805"/>
                    </a:lnTo>
                    <a:lnTo>
                      <a:pt x="58" y="2798"/>
                    </a:lnTo>
                    <a:lnTo>
                      <a:pt x="54" y="2797"/>
                    </a:lnTo>
                    <a:lnTo>
                      <a:pt x="54" y="2811"/>
                    </a:lnTo>
                    <a:lnTo>
                      <a:pt x="59" y="2820"/>
                    </a:lnTo>
                    <a:lnTo>
                      <a:pt x="64" y="2821"/>
                    </a:lnTo>
                    <a:lnTo>
                      <a:pt x="70" y="2824"/>
                    </a:lnTo>
                    <a:lnTo>
                      <a:pt x="87" y="2838"/>
                    </a:lnTo>
                    <a:lnTo>
                      <a:pt x="99" y="2838"/>
                    </a:lnTo>
                    <a:lnTo>
                      <a:pt x="117" y="2833"/>
                    </a:lnTo>
                    <a:lnTo>
                      <a:pt x="128" y="2837"/>
                    </a:lnTo>
                    <a:lnTo>
                      <a:pt x="137" y="2844"/>
                    </a:lnTo>
                    <a:lnTo>
                      <a:pt x="137" y="2854"/>
                    </a:lnTo>
                    <a:lnTo>
                      <a:pt x="143" y="2858"/>
                    </a:lnTo>
                    <a:lnTo>
                      <a:pt x="150" y="2859"/>
                    </a:lnTo>
                    <a:lnTo>
                      <a:pt x="151" y="2863"/>
                    </a:lnTo>
                    <a:lnTo>
                      <a:pt x="145" y="2868"/>
                    </a:lnTo>
                    <a:lnTo>
                      <a:pt x="137" y="2868"/>
                    </a:lnTo>
                    <a:lnTo>
                      <a:pt x="110" y="2860"/>
                    </a:lnTo>
                    <a:lnTo>
                      <a:pt x="91" y="2859"/>
                    </a:lnTo>
                    <a:lnTo>
                      <a:pt x="85" y="2865"/>
                    </a:lnTo>
                    <a:lnTo>
                      <a:pt x="83" y="2873"/>
                    </a:lnTo>
                    <a:lnTo>
                      <a:pt x="68" y="2881"/>
                    </a:lnTo>
                    <a:lnTo>
                      <a:pt x="60" y="2876"/>
                    </a:lnTo>
                    <a:lnTo>
                      <a:pt x="54" y="2879"/>
                    </a:lnTo>
                    <a:lnTo>
                      <a:pt x="51" y="2889"/>
                    </a:lnTo>
                    <a:lnTo>
                      <a:pt x="44" y="2892"/>
                    </a:lnTo>
                    <a:lnTo>
                      <a:pt x="38" y="2886"/>
                    </a:lnTo>
                    <a:lnTo>
                      <a:pt x="31" y="2883"/>
                    </a:lnTo>
                    <a:lnTo>
                      <a:pt x="27" y="2891"/>
                    </a:lnTo>
                    <a:lnTo>
                      <a:pt x="30" y="2907"/>
                    </a:lnTo>
                    <a:lnTo>
                      <a:pt x="37" y="2908"/>
                    </a:lnTo>
                    <a:lnTo>
                      <a:pt x="42" y="2914"/>
                    </a:lnTo>
                    <a:lnTo>
                      <a:pt x="44" y="2922"/>
                    </a:lnTo>
                    <a:lnTo>
                      <a:pt x="41" y="2930"/>
                    </a:lnTo>
                    <a:lnTo>
                      <a:pt x="30" y="2941"/>
                    </a:lnTo>
                    <a:lnTo>
                      <a:pt x="21" y="2956"/>
                    </a:lnTo>
                    <a:lnTo>
                      <a:pt x="15" y="2970"/>
                    </a:lnTo>
                    <a:lnTo>
                      <a:pt x="19" y="2983"/>
                    </a:lnTo>
                    <a:lnTo>
                      <a:pt x="16" y="3002"/>
                    </a:lnTo>
                    <a:lnTo>
                      <a:pt x="17" y="3008"/>
                    </a:lnTo>
                    <a:lnTo>
                      <a:pt x="20" y="3013"/>
                    </a:lnTo>
                    <a:lnTo>
                      <a:pt x="20" y="3019"/>
                    </a:lnTo>
                    <a:lnTo>
                      <a:pt x="17" y="3026"/>
                    </a:lnTo>
                    <a:lnTo>
                      <a:pt x="9" y="3035"/>
                    </a:lnTo>
                    <a:lnTo>
                      <a:pt x="4" y="3038"/>
                    </a:lnTo>
                    <a:lnTo>
                      <a:pt x="1" y="3046"/>
                    </a:lnTo>
                    <a:lnTo>
                      <a:pt x="5" y="3053"/>
                    </a:lnTo>
                    <a:lnTo>
                      <a:pt x="14" y="3054"/>
                    </a:lnTo>
                    <a:lnTo>
                      <a:pt x="27" y="3053"/>
                    </a:lnTo>
                    <a:lnTo>
                      <a:pt x="38" y="3070"/>
                    </a:lnTo>
                    <a:lnTo>
                      <a:pt x="37" y="3086"/>
                    </a:lnTo>
                    <a:lnTo>
                      <a:pt x="27" y="3086"/>
                    </a:lnTo>
                    <a:lnTo>
                      <a:pt x="19" y="3075"/>
                    </a:lnTo>
                    <a:lnTo>
                      <a:pt x="10" y="3068"/>
                    </a:lnTo>
                    <a:lnTo>
                      <a:pt x="10" y="3083"/>
                    </a:lnTo>
                    <a:lnTo>
                      <a:pt x="6" y="3090"/>
                    </a:lnTo>
                    <a:lnTo>
                      <a:pt x="0" y="3105"/>
                    </a:lnTo>
                    <a:lnTo>
                      <a:pt x="1" y="3112"/>
                    </a:lnTo>
                    <a:lnTo>
                      <a:pt x="6" y="3118"/>
                    </a:lnTo>
                    <a:lnTo>
                      <a:pt x="10" y="3126"/>
                    </a:lnTo>
                    <a:lnTo>
                      <a:pt x="17" y="3129"/>
                    </a:lnTo>
                    <a:lnTo>
                      <a:pt x="21" y="3137"/>
                    </a:lnTo>
                    <a:lnTo>
                      <a:pt x="22" y="3145"/>
                    </a:lnTo>
                    <a:lnTo>
                      <a:pt x="17" y="3169"/>
                    </a:lnTo>
                    <a:lnTo>
                      <a:pt x="14" y="3176"/>
                    </a:lnTo>
                    <a:lnTo>
                      <a:pt x="22" y="3179"/>
                    </a:lnTo>
                    <a:lnTo>
                      <a:pt x="29" y="3183"/>
                    </a:lnTo>
                    <a:lnTo>
                      <a:pt x="29" y="3191"/>
                    </a:lnTo>
                    <a:lnTo>
                      <a:pt x="42" y="3213"/>
                    </a:lnTo>
                    <a:lnTo>
                      <a:pt x="44" y="3222"/>
                    </a:lnTo>
                    <a:lnTo>
                      <a:pt x="48" y="3229"/>
                    </a:lnTo>
                    <a:lnTo>
                      <a:pt x="48" y="3245"/>
                    </a:lnTo>
                    <a:lnTo>
                      <a:pt x="47" y="3252"/>
                    </a:lnTo>
                    <a:lnTo>
                      <a:pt x="49" y="3260"/>
                    </a:lnTo>
                    <a:lnTo>
                      <a:pt x="65" y="3257"/>
                    </a:lnTo>
                    <a:lnTo>
                      <a:pt x="73" y="3261"/>
                    </a:lnTo>
                    <a:lnTo>
                      <a:pt x="76" y="3268"/>
                    </a:lnTo>
                    <a:lnTo>
                      <a:pt x="92" y="3266"/>
                    </a:lnTo>
                    <a:lnTo>
                      <a:pt x="101" y="3267"/>
                    </a:lnTo>
                    <a:lnTo>
                      <a:pt x="113" y="3276"/>
                    </a:lnTo>
                    <a:lnTo>
                      <a:pt x="111" y="3296"/>
                    </a:lnTo>
                    <a:lnTo>
                      <a:pt x="126" y="3288"/>
                    </a:lnTo>
                    <a:lnTo>
                      <a:pt x="133" y="3287"/>
                    </a:lnTo>
                    <a:lnTo>
                      <a:pt x="139" y="3282"/>
                    </a:lnTo>
                    <a:lnTo>
                      <a:pt x="155" y="3280"/>
                    </a:lnTo>
                    <a:lnTo>
                      <a:pt x="162" y="3282"/>
                    </a:lnTo>
                    <a:lnTo>
                      <a:pt x="170" y="3287"/>
                    </a:lnTo>
                    <a:lnTo>
                      <a:pt x="176" y="3292"/>
                    </a:lnTo>
                    <a:lnTo>
                      <a:pt x="185" y="3305"/>
                    </a:lnTo>
                    <a:lnTo>
                      <a:pt x="193" y="3306"/>
                    </a:lnTo>
                    <a:lnTo>
                      <a:pt x="194" y="3317"/>
                    </a:lnTo>
                    <a:lnTo>
                      <a:pt x="192" y="3325"/>
                    </a:lnTo>
                    <a:lnTo>
                      <a:pt x="192" y="3333"/>
                    </a:lnTo>
                    <a:lnTo>
                      <a:pt x="197" y="3341"/>
                    </a:lnTo>
                    <a:lnTo>
                      <a:pt x="199" y="3348"/>
                    </a:lnTo>
                    <a:lnTo>
                      <a:pt x="198" y="3355"/>
                    </a:lnTo>
                    <a:lnTo>
                      <a:pt x="196" y="3363"/>
                    </a:lnTo>
                    <a:lnTo>
                      <a:pt x="189" y="3368"/>
                    </a:lnTo>
                    <a:lnTo>
                      <a:pt x="187" y="3376"/>
                    </a:lnTo>
                    <a:lnTo>
                      <a:pt x="189" y="3384"/>
                    </a:lnTo>
                    <a:lnTo>
                      <a:pt x="202" y="3395"/>
                    </a:lnTo>
                    <a:lnTo>
                      <a:pt x="205" y="3411"/>
                    </a:lnTo>
                    <a:lnTo>
                      <a:pt x="216" y="3433"/>
                    </a:lnTo>
                    <a:lnTo>
                      <a:pt x="221" y="3439"/>
                    </a:lnTo>
                    <a:lnTo>
                      <a:pt x="236" y="3448"/>
                    </a:lnTo>
                    <a:lnTo>
                      <a:pt x="241" y="3454"/>
                    </a:lnTo>
                    <a:lnTo>
                      <a:pt x="242" y="3462"/>
                    </a:lnTo>
                    <a:lnTo>
                      <a:pt x="241" y="3470"/>
                    </a:lnTo>
                    <a:lnTo>
                      <a:pt x="245" y="3477"/>
                    </a:lnTo>
                    <a:lnTo>
                      <a:pt x="268" y="3475"/>
                    </a:lnTo>
                    <a:lnTo>
                      <a:pt x="274" y="3479"/>
                    </a:lnTo>
                    <a:lnTo>
                      <a:pt x="282" y="3482"/>
                    </a:lnTo>
                    <a:lnTo>
                      <a:pt x="279" y="3489"/>
                    </a:lnTo>
                    <a:lnTo>
                      <a:pt x="284" y="3495"/>
                    </a:lnTo>
                    <a:lnTo>
                      <a:pt x="294" y="3497"/>
                    </a:lnTo>
                    <a:lnTo>
                      <a:pt x="295" y="3510"/>
                    </a:lnTo>
                    <a:lnTo>
                      <a:pt x="288" y="3515"/>
                    </a:lnTo>
                    <a:lnTo>
                      <a:pt x="284" y="3522"/>
                    </a:lnTo>
                    <a:lnTo>
                      <a:pt x="272" y="3532"/>
                    </a:lnTo>
                    <a:lnTo>
                      <a:pt x="264" y="3537"/>
                    </a:lnTo>
                    <a:lnTo>
                      <a:pt x="247" y="3535"/>
                    </a:lnTo>
                    <a:lnTo>
                      <a:pt x="235" y="3524"/>
                    </a:lnTo>
                    <a:lnTo>
                      <a:pt x="228" y="3524"/>
                    </a:lnTo>
                    <a:lnTo>
                      <a:pt x="220" y="3527"/>
                    </a:lnTo>
                    <a:lnTo>
                      <a:pt x="219" y="3535"/>
                    </a:lnTo>
                    <a:lnTo>
                      <a:pt x="212" y="3538"/>
                    </a:lnTo>
                    <a:lnTo>
                      <a:pt x="213" y="3546"/>
                    </a:lnTo>
                    <a:lnTo>
                      <a:pt x="224" y="3557"/>
                    </a:lnTo>
                    <a:lnTo>
                      <a:pt x="226" y="3564"/>
                    </a:lnTo>
                    <a:lnTo>
                      <a:pt x="224" y="3573"/>
                    </a:lnTo>
                    <a:lnTo>
                      <a:pt x="229" y="3578"/>
                    </a:lnTo>
                    <a:lnTo>
                      <a:pt x="228" y="3586"/>
                    </a:lnTo>
                    <a:lnTo>
                      <a:pt x="235" y="3590"/>
                    </a:lnTo>
                    <a:lnTo>
                      <a:pt x="237" y="3597"/>
                    </a:lnTo>
                    <a:lnTo>
                      <a:pt x="236" y="3606"/>
                    </a:lnTo>
                    <a:lnTo>
                      <a:pt x="241" y="3627"/>
                    </a:lnTo>
                    <a:lnTo>
                      <a:pt x="241" y="3627"/>
                    </a:lnTo>
                    <a:lnTo>
                      <a:pt x="247" y="3633"/>
                    </a:lnTo>
                    <a:lnTo>
                      <a:pt x="255" y="3635"/>
                    </a:lnTo>
                    <a:lnTo>
                      <a:pt x="262" y="3632"/>
                    </a:lnTo>
                    <a:lnTo>
                      <a:pt x="267" y="3626"/>
                    </a:lnTo>
                    <a:lnTo>
                      <a:pt x="269" y="3617"/>
                    </a:lnTo>
                    <a:lnTo>
                      <a:pt x="277" y="3612"/>
                    </a:lnTo>
                    <a:lnTo>
                      <a:pt x="293" y="3616"/>
                    </a:lnTo>
                    <a:lnTo>
                      <a:pt x="301" y="3616"/>
                    </a:lnTo>
                    <a:lnTo>
                      <a:pt x="317" y="3611"/>
                    </a:lnTo>
                    <a:lnTo>
                      <a:pt x="333" y="3613"/>
                    </a:lnTo>
                    <a:lnTo>
                      <a:pt x="349" y="3610"/>
                    </a:lnTo>
                    <a:lnTo>
                      <a:pt x="361" y="3619"/>
                    </a:lnTo>
                    <a:lnTo>
                      <a:pt x="366" y="3627"/>
                    </a:lnTo>
                    <a:lnTo>
                      <a:pt x="366" y="3635"/>
                    </a:lnTo>
                    <a:lnTo>
                      <a:pt x="379" y="3647"/>
                    </a:lnTo>
                    <a:lnTo>
                      <a:pt x="384" y="3653"/>
                    </a:lnTo>
                    <a:lnTo>
                      <a:pt x="384" y="3662"/>
                    </a:lnTo>
                    <a:lnTo>
                      <a:pt x="375" y="3666"/>
                    </a:lnTo>
                    <a:lnTo>
                      <a:pt x="368" y="3667"/>
                    </a:lnTo>
                    <a:lnTo>
                      <a:pt x="371" y="3675"/>
                    </a:lnTo>
                    <a:lnTo>
                      <a:pt x="371" y="3682"/>
                    </a:lnTo>
                    <a:lnTo>
                      <a:pt x="375" y="3698"/>
                    </a:lnTo>
                    <a:lnTo>
                      <a:pt x="382" y="3703"/>
                    </a:lnTo>
                    <a:lnTo>
                      <a:pt x="390" y="3705"/>
                    </a:lnTo>
                    <a:lnTo>
                      <a:pt x="406" y="3710"/>
                    </a:lnTo>
                    <a:lnTo>
                      <a:pt x="413" y="3707"/>
                    </a:lnTo>
                    <a:lnTo>
                      <a:pt x="422" y="3707"/>
                    </a:lnTo>
                    <a:lnTo>
                      <a:pt x="424" y="3715"/>
                    </a:lnTo>
                    <a:lnTo>
                      <a:pt x="435" y="3726"/>
                    </a:lnTo>
                    <a:lnTo>
                      <a:pt x="442" y="3753"/>
                    </a:lnTo>
                    <a:lnTo>
                      <a:pt x="440" y="3762"/>
                    </a:lnTo>
                    <a:lnTo>
                      <a:pt x="442" y="3769"/>
                    </a:lnTo>
                    <a:lnTo>
                      <a:pt x="449" y="3774"/>
                    </a:lnTo>
                    <a:lnTo>
                      <a:pt x="456" y="3779"/>
                    </a:lnTo>
                    <a:lnTo>
                      <a:pt x="463" y="3775"/>
                    </a:lnTo>
                    <a:lnTo>
                      <a:pt x="471" y="3774"/>
                    </a:lnTo>
                    <a:lnTo>
                      <a:pt x="479" y="3775"/>
                    </a:lnTo>
                    <a:lnTo>
                      <a:pt x="490" y="3787"/>
                    </a:lnTo>
                    <a:lnTo>
                      <a:pt x="499" y="3784"/>
                    </a:lnTo>
                    <a:lnTo>
                      <a:pt x="506" y="3788"/>
                    </a:lnTo>
                    <a:lnTo>
                      <a:pt x="531" y="3780"/>
                    </a:lnTo>
                    <a:lnTo>
                      <a:pt x="546" y="3773"/>
                    </a:lnTo>
                    <a:lnTo>
                      <a:pt x="553" y="3775"/>
                    </a:lnTo>
                    <a:lnTo>
                      <a:pt x="558" y="3782"/>
                    </a:lnTo>
                    <a:lnTo>
                      <a:pt x="569" y="3804"/>
                    </a:lnTo>
                    <a:lnTo>
                      <a:pt x="580" y="3816"/>
                    </a:lnTo>
                    <a:lnTo>
                      <a:pt x="587" y="3816"/>
                    </a:lnTo>
                    <a:lnTo>
                      <a:pt x="591" y="3809"/>
                    </a:lnTo>
                    <a:lnTo>
                      <a:pt x="600" y="3809"/>
                    </a:lnTo>
                    <a:lnTo>
                      <a:pt x="605" y="3815"/>
                    </a:lnTo>
                    <a:lnTo>
                      <a:pt x="612" y="3816"/>
                    </a:lnTo>
                    <a:lnTo>
                      <a:pt x="619" y="3820"/>
                    </a:lnTo>
                    <a:lnTo>
                      <a:pt x="626" y="3826"/>
                    </a:lnTo>
                    <a:lnTo>
                      <a:pt x="642" y="3825"/>
                    </a:lnTo>
                    <a:lnTo>
                      <a:pt x="655" y="3834"/>
                    </a:lnTo>
                    <a:lnTo>
                      <a:pt x="662" y="3833"/>
                    </a:lnTo>
                    <a:lnTo>
                      <a:pt x="675" y="3844"/>
                    </a:lnTo>
                    <a:lnTo>
                      <a:pt x="683" y="3845"/>
                    </a:lnTo>
                    <a:lnTo>
                      <a:pt x="692" y="3845"/>
                    </a:lnTo>
                    <a:lnTo>
                      <a:pt x="698" y="3850"/>
                    </a:lnTo>
                    <a:lnTo>
                      <a:pt x="691" y="3854"/>
                    </a:lnTo>
                    <a:lnTo>
                      <a:pt x="699" y="3877"/>
                    </a:lnTo>
                    <a:lnTo>
                      <a:pt x="691" y="3892"/>
                    </a:lnTo>
                    <a:lnTo>
                      <a:pt x="675" y="3896"/>
                    </a:lnTo>
                    <a:lnTo>
                      <a:pt x="680" y="3902"/>
                    </a:lnTo>
                    <a:lnTo>
                      <a:pt x="688" y="3904"/>
                    </a:lnTo>
                    <a:lnTo>
                      <a:pt x="693" y="3911"/>
                    </a:lnTo>
                    <a:lnTo>
                      <a:pt x="676" y="3916"/>
                    </a:lnTo>
                    <a:lnTo>
                      <a:pt x="673" y="3922"/>
                    </a:lnTo>
                    <a:lnTo>
                      <a:pt x="672" y="3930"/>
                    </a:lnTo>
                    <a:lnTo>
                      <a:pt x="677" y="3936"/>
                    </a:lnTo>
                    <a:lnTo>
                      <a:pt x="680" y="3944"/>
                    </a:lnTo>
                    <a:lnTo>
                      <a:pt x="678" y="3952"/>
                    </a:lnTo>
                    <a:lnTo>
                      <a:pt x="686" y="3956"/>
                    </a:lnTo>
                    <a:lnTo>
                      <a:pt x="682" y="3972"/>
                    </a:lnTo>
                    <a:lnTo>
                      <a:pt x="675" y="3995"/>
                    </a:lnTo>
                    <a:lnTo>
                      <a:pt x="667" y="3999"/>
                    </a:lnTo>
                    <a:lnTo>
                      <a:pt x="653" y="3995"/>
                    </a:lnTo>
                    <a:lnTo>
                      <a:pt x="644" y="3997"/>
                    </a:lnTo>
                    <a:lnTo>
                      <a:pt x="629" y="3989"/>
                    </a:lnTo>
                    <a:lnTo>
                      <a:pt x="623" y="3994"/>
                    </a:lnTo>
                    <a:lnTo>
                      <a:pt x="614" y="4008"/>
                    </a:lnTo>
                    <a:lnTo>
                      <a:pt x="600" y="4014"/>
                    </a:lnTo>
                    <a:lnTo>
                      <a:pt x="592" y="4029"/>
                    </a:lnTo>
                    <a:lnTo>
                      <a:pt x="594" y="4037"/>
                    </a:lnTo>
                    <a:lnTo>
                      <a:pt x="594" y="4052"/>
                    </a:lnTo>
                    <a:lnTo>
                      <a:pt x="607" y="4047"/>
                    </a:lnTo>
                    <a:lnTo>
                      <a:pt x="617" y="4048"/>
                    </a:lnTo>
                    <a:lnTo>
                      <a:pt x="623" y="4043"/>
                    </a:lnTo>
                    <a:lnTo>
                      <a:pt x="638" y="4041"/>
                    </a:lnTo>
                    <a:lnTo>
                      <a:pt x="644" y="4043"/>
                    </a:lnTo>
                    <a:lnTo>
                      <a:pt x="645" y="4049"/>
                    </a:lnTo>
                    <a:lnTo>
                      <a:pt x="653" y="4051"/>
                    </a:lnTo>
                    <a:lnTo>
                      <a:pt x="655" y="4053"/>
                    </a:lnTo>
                    <a:lnTo>
                      <a:pt x="654" y="4058"/>
                    </a:lnTo>
                    <a:lnTo>
                      <a:pt x="644" y="4058"/>
                    </a:lnTo>
                    <a:lnTo>
                      <a:pt x="632" y="4063"/>
                    </a:lnTo>
                    <a:lnTo>
                      <a:pt x="616" y="4073"/>
                    </a:lnTo>
                    <a:lnTo>
                      <a:pt x="605" y="4076"/>
                    </a:lnTo>
                    <a:lnTo>
                      <a:pt x="605" y="4081"/>
                    </a:lnTo>
                    <a:lnTo>
                      <a:pt x="610" y="4086"/>
                    </a:lnTo>
                    <a:lnTo>
                      <a:pt x="605" y="4089"/>
                    </a:lnTo>
                    <a:lnTo>
                      <a:pt x="594" y="4086"/>
                    </a:lnTo>
                    <a:lnTo>
                      <a:pt x="569" y="4090"/>
                    </a:lnTo>
                    <a:lnTo>
                      <a:pt x="567" y="4100"/>
                    </a:lnTo>
                    <a:lnTo>
                      <a:pt x="575" y="4107"/>
                    </a:lnTo>
                    <a:lnTo>
                      <a:pt x="587" y="4112"/>
                    </a:lnTo>
                    <a:lnTo>
                      <a:pt x="597" y="4126"/>
                    </a:lnTo>
                    <a:lnTo>
                      <a:pt x="607" y="4135"/>
                    </a:lnTo>
                    <a:lnTo>
                      <a:pt x="605" y="4137"/>
                    </a:lnTo>
                    <a:lnTo>
                      <a:pt x="591" y="4133"/>
                    </a:lnTo>
                    <a:lnTo>
                      <a:pt x="585" y="4143"/>
                    </a:lnTo>
                    <a:lnTo>
                      <a:pt x="579" y="4143"/>
                    </a:lnTo>
                    <a:lnTo>
                      <a:pt x="567" y="4160"/>
                    </a:lnTo>
                    <a:lnTo>
                      <a:pt x="557" y="4172"/>
                    </a:lnTo>
                    <a:lnTo>
                      <a:pt x="548" y="4191"/>
                    </a:lnTo>
                    <a:lnTo>
                      <a:pt x="535" y="4192"/>
                    </a:lnTo>
                    <a:lnTo>
                      <a:pt x="519" y="4189"/>
                    </a:lnTo>
                    <a:lnTo>
                      <a:pt x="516" y="4194"/>
                    </a:lnTo>
                    <a:lnTo>
                      <a:pt x="516" y="4200"/>
                    </a:lnTo>
                    <a:lnTo>
                      <a:pt x="506" y="4205"/>
                    </a:lnTo>
                    <a:lnTo>
                      <a:pt x="519" y="4210"/>
                    </a:lnTo>
                    <a:lnTo>
                      <a:pt x="531" y="4220"/>
                    </a:lnTo>
                    <a:lnTo>
                      <a:pt x="536" y="4235"/>
                    </a:lnTo>
                    <a:lnTo>
                      <a:pt x="546" y="4246"/>
                    </a:lnTo>
                    <a:lnTo>
                      <a:pt x="556" y="4247"/>
                    </a:lnTo>
                    <a:lnTo>
                      <a:pt x="560" y="4242"/>
                    </a:lnTo>
                    <a:lnTo>
                      <a:pt x="565" y="4250"/>
                    </a:lnTo>
                    <a:lnTo>
                      <a:pt x="580" y="4262"/>
                    </a:lnTo>
                    <a:lnTo>
                      <a:pt x="623" y="4280"/>
                    </a:lnTo>
                    <a:lnTo>
                      <a:pt x="649" y="4301"/>
                    </a:lnTo>
                    <a:lnTo>
                      <a:pt x="656" y="4313"/>
                    </a:lnTo>
                    <a:lnTo>
                      <a:pt x="662" y="4321"/>
                    </a:lnTo>
                    <a:lnTo>
                      <a:pt x="671" y="4323"/>
                    </a:lnTo>
                    <a:lnTo>
                      <a:pt x="683" y="4336"/>
                    </a:lnTo>
                    <a:lnTo>
                      <a:pt x="698" y="4331"/>
                    </a:lnTo>
                    <a:lnTo>
                      <a:pt x="707" y="4329"/>
                    </a:lnTo>
                    <a:lnTo>
                      <a:pt x="714" y="4332"/>
                    </a:lnTo>
                    <a:lnTo>
                      <a:pt x="723" y="4331"/>
                    </a:lnTo>
                    <a:lnTo>
                      <a:pt x="737" y="4336"/>
                    </a:lnTo>
                    <a:lnTo>
                      <a:pt x="743" y="4342"/>
                    </a:lnTo>
                    <a:lnTo>
                      <a:pt x="759" y="4344"/>
                    </a:lnTo>
                    <a:lnTo>
                      <a:pt x="782" y="4354"/>
                    </a:lnTo>
                    <a:lnTo>
                      <a:pt x="791" y="4355"/>
                    </a:lnTo>
                    <a:lnTo>
                      <a:pt x="815" y="4353"/>
                    </a:lnTo>
                    <a:lnTo>
                      <a:pt x="831" y="4358"/>
                    </a:lnTo>
                    <a:lnTo>
                      <a:pt x="847" y="4358"/>
                    </a:lnTo>
                    <a:lnTo>
                      <a:pt x="854" y="4363"/>
                    </a:lnTo>
                    <a:lnTo>
                      <a:pt x="858" y="4368"/>
                    </a:lnTo>
                    <a:lnTo>
                      <a:pt x="896" y="4390"/>
                    </a:lnTo>
                    <a:lnTo>
                      <a:pt x="898" y="4398"/>
                    </a:lnTo>
                    <a:lnTo>
                      <a:pt x="906" y="4402"/>
                    </a:lnTo>
                    <a:lnTo>
                      <a:pt x="914" y="4399"/>
                    </a:lnTo>
                    <a:lnTo>
                      <a:pt x="920" y="4395"/>
                    </a:lnTo>
                    <a:lnTo>
                      <a:pt x="935" y="4388"/>
                    </a:lnTo>
                    <a:lnTo>
                      <a:pt x="944" y="4388"/>
                    </a:lnTo>
                    <a:lnTo>
                      <a:pt x="950" y="4393"/>
                    </a:lnTo>
                    <a:lnTo>
                      <a:pt x="957" y="4392"/>
                    </a:lnTo>
                    <a:lnTo>
                      <a:pt x="973" y="4395"/>
                    </a:lnTo>
                    <a:lnTo>
                      <a:pt x="978" y="4401"/>
                    </a:lnTo>
                    <a:lnTo>
                      <a:pt x="985" y="4404"/>
                    </a:lnTo>
                    <a:lnTo>
                      <a:pt x="993" y="4404"/>
                    </a:lnTo>
                    <a:lnTo>
                      <a:pt x="1000" y="4408"/>
                    </a:lnTo>
                    <a:lnTo>
                      <a:pt x="1004" y="4415"/>
                    </a:lnTo>
                    <a:lnTo>
                      <a:pt x="1000" y="4430"/>
                    </a:lnTo>
                    <a:lnTo>
                      <a:pt x="1012" y="4440"/>
                    </a:lnTo>
                    <a:lnTo>
                      <a:pt x="1028" y="4445"/>
                    </a:lnTo>
                    <a:lnTo>
                      <a:pt x="1035" y="4450"/>
                    </a:lnTo>
                    <a:lnTo>
                      <a:pt x="1040" y="4453"/>
                    </a:lnTo>
                    <a:lnTo>
                      <a:pt x="1048" y="4458"/>
                    </a:lnTo>
                    <a:lnTo>
                      <a:pt x="1055" y="4458"/>
                    </a:lnTo>
                    <a:lnTo>
                      <a:pt x="1067" y="4469"/>
                    </a:lnTo>
                    <a:lnTo>
                      <a:pt x="1071" y="4477"/>
                    </a:lnTo>
                    <a:lnTo>
                      <a:pt x="1079" y="4477"/>
                    </a:lnTo>
                    <a:lnTo>
                      <a:pt x="1084" y="4493"/>
                    </a:lnTo>
                    <a:lnTo>
                      <a:pt x="1087" y="4500"/>
                    </a:lnTo>
                    <a:lnTo>
                      <a:pt x="1095" y="4500"/>
                    </a:lnTo>
                    <a:lnTo>
                      <a:pt x="1111" y="4504"/>
                    </a:lnTo>
                    <a:lnTo>
                      <a:pt x="1119" y="4501"/>
                    </a:lnTo>
                    <a:lnTo>
                      <a:pt x="1124" y="4496"/>
                    </a:lnTo>
                    <a:lnTo>
                      <a:pt x="1130" y="4481"/>
                    </a:lnTo>
                    <a:lnTo>
                      <a:pt x="1138" y="4477"/>
                    </a:lnTo>
                    <a:lnTo>
                      <a:pt x="1145" y="4473"/>
                    </a:lnTo>
                    <a:lnTo>
                      <a:pt x="1148" y="4466"/>
                    </a:lnTo>
                    <a:lnTo>
                      <a:pt x="1154" y="4456"/>
                    </a:lnTo>
                    <a:lnTo>
                      <a:pt x="1144" y="4451"/>
                    </a:lnTo>
                    <a:lnTo>
                      <a:pt x="1132" y="4423"/>
                    </a:lnTo>
                    <a:lnTo>
                      <a:pt x="1113" y="4391"/>
                    </a:lnTo>
                    <a:lnTo>
                      <a:pt x="1105" y="4380"/>
                    </a:lnTo>
                    <a:lnTo>
                      <a:pt x="1101" y="4366"/>
                    </a:lnTo>
                    <a:lnTo>
                      <a:pt x="1101" y="4344"/>
                    </a:lnTo>
                    <a:lnTo>
                      <a:pt x="1108" y="4317"/>
                    </a:lnTo>
                    <a:lnTo>
                      <a:pt x="1106" y="4305"/>
                    </a:lnTo>
                    <a:lnTo>
                      <a:pt x="1097" y="4326"/>
                    </a:lnTo>
                    <a:lnTo>
                      <a:pt x="1094" y="4320"/>
                    </a:lnTo>
                    <a:lnTo>
                      <a:pt x="1091" y="4302"/>
                    </a:lnTo>
                    <a:lnTo>
                      <a:pt x="1081" y="4285"/>
                    </a:lnTo>
                    <a:lnTo>
                      <a:pt x="1069" y="4268"/>
                    </a:lnTo>
                    <a:lnTo>
                      <a:pt x="1059" y="4268"/>
                    </a:lnTo>
                    <a:lnTo>
                      <a:pt x="1054" y="4253"/>
                    </a:lnTo>
                    <a:lnTo>
                      <a:pt x="1063" y="4240"/>
                    </a:lnTo>
                    <a:lnTo>
                      <a:pt x="1064" y="4229"/>
                    </a:lnTo>
                    <a:lnTo>
                      <a:pt x="1071" y="4218"/>
                    </a:lnTo>
                    <a:lnTo>
                      <a:pt x="1075" y="4218"/>
                    </a:lnTo>
                    <a:lnTo>
                      <a:pt x="1076" y="4215"/>
                    </a:lnTo>
                    <a:lnTo>
                      <a:pt x="1079" y="4207"/>
                    </a:lnTo>
                    <a:lnTo>
                      <a:pt x="1089" y="4198"/>
                    </a:lnTo>
                    <a:lnTo>
                      <a:pt x="1095" y="4162"/>
                    </a:lnTo>
                    <a:lnTo>
                      <a:pt x="1102" y="4165"/>
                    </a:lnTo>
                    <a:lnTo>
                      <a:pt x="1106" y="4144"/>
                    </a:lnTo>
                    <a:lnTo>
                      <a:pt x="1107" y="4133"/>
                    </a:lnTo>
                    <a:lnTo>
                      <a:pt x="1098" y="4117"/>
                    </a:lnTo>
                    <a:lnTo>
                      <a:pt x="1110" y="4121"/>
                    </a:lnTo>
                    <a:lnTo>
                      <a:pt x="1121" y="4121"/>
                    </a:lnTo>
                    <a:lnTo>
                      <a:pt x="1119" y="4128"/>
                    </a:lnTo>
                    <a:lnTo>
                      <a:pt x="1126" y="4139"/>
                    </a:lnTo>
                    <a:lnTo>
                      <a:pt x="1130" y="4154"/>
                    </a:lnTo>
                    <a:lnTo>
                      <a:pt x="1138" y="4154"/>
                    </a:lnTo>
                    <a:lnTo>
                      <a:pt x="1143" y="4151"/>
                    </a:lnTo>
                    <a:lnTo>
                      <a:pt x="1148" y="4151"/>
                    </a:lnTo>
                    <a:lnTo>
                      <a:pt x="1160" y="4123"/>
                    </a:lnTo>
                    <a:lnTo>
                      <a:pt x="1166" y="4119"/>
                    </a:lnTo>
                    <a:lnTo>
                      <a:pt x="1159" y="4117"/>
                    </a:lnTo>
                    <a:lnTo>
                      <a:pt x="1155" y="4111"/>
                    </a:lnTo>
                    <a:lnTo>
                      <a:pt x="1149" y="4107"/>
                    </a:lnTo>
                    <a:lnTo>
                      <a:pt x="1140" y="4107"/>
                    </a:lnTo>
                    <a:lnTo>
                      <a:pt x="1133" y="4105"/>
                    </a:lnTo>
                    <a:lnTo>
                      <a:pt x="1130" y="4099"/>
                    </a:lnTo>
                    <a:lnTo>
                      <a:pt x="1137" y="4091"/>
                    </a:lnTo>
                    <a:lnTo>
                      <a:pt x="1138" y="4084"/>
                    </a:lnTo>
                    <a:lnTo>
                      <a:pt x="1145" y="4081"/>
                    </a:lnTo>
                    <a:lnTo>
                      <a:pt x="1154" y="4087"/>
                    </a:lnTo>
                    <a:lnTo>
                      <a:pt x="1166" y="4084"/>
                    </a:lnTo>
                    <a:lnTo>
                      <a:pt x="1157" y="4027"/>
                    </a:lnTo>
                    <a:lnTo>
                      <a:pt x="1150" y="4025"/>
                    </a:lnTo>
                    <a:lnTo>
                      <a:pt x="1145" y="4019"/>
                    </a:lnTo>
                    <a:lnTo>
                      <a:pt x="1143" y="4010"/>
                    </a:lnTo>
                    <a:lnTo>
                      <a:pt x="1139" y="4004"/>
                    </a:lnTo>
                    <a:lnTo>
                      <a:pt x="1133" y="3998"/>
                    </a:lnTo>
                    <a:lnTo>
                      <a:pt x="1126" y="3998"/>
                    </a:lnTo>
                    <a:lnTo>
                      <a:pt x="1108" y="4000"/>
                    </a:lnTo>
                    <a:lnTo>
                      <a:pt x="1095" y="3997"/>
                    </a:lnTo>
                    <a:lnTo>
                      <a:pt x="1094" y="4005"/>
                    </a:lnTo>
                    <a:lnTo>
                      <a:pt x="1081" y="3993"/>
                    </a:lnTo>
                    <a:lnTo>
                      <a:pt x="1081" y="3986"/>
                    </a:lnTo>
                    <a:lnTo>
                      <a:pt x="1076" y="3978"/>
                    </a:lnTo>
                    <a:lnTo>
                      <a:pt x="1081" y="3971"/>
                    </a:lnTo>
                    <a:lnTo>
                      <a:pt x="1076" y="3965"/>
                    </a:lnTo>
                    <a:lnTo>
                      <a:pt x="1076" y="3957"/>
                    </a:lnTo>
                    <a:lnTo>
                      <a:pt x="1047" y="3947"/>
                    </a:lnTo>
                    <a:lnTo>
                      <a:pt x="1058" y="3903"/>
                    </a:lnTo>
                    <a:lnTo>
                      <a:pt x="1071" y="3896"/>
                    </a:lnTo>
                    <a:lnTo>
                      <a:pt x="1076" y="3888"/>
                    </a:lnTo>
                    <a:lnTo>
                      <a:pt x="1074" y="3881"/>
                    </a:lnTo>
                    <a:lnTo>
                      <a:pt x="1063" y="3870"/>
                    </a:lnTo>
                    <a:lnTo>
                      <a:pt x="1073" y="3825"/>
                    </a:lnTo>
                    <a:lnTo>
                      <a:pt x="1086" y="3816"/>
                    </a:lnTo>
                    <a:lnTo>
                      <a:pt x="1091" y="3810"/>
                    </a:lnTo>
                    <a:lnTo>
                      <a:pt x="1090" y="3801"/>
                    </a:lnTo>
                    <a:lnTo>
                      <a:pt x="1092" y="3794"/>
                    </a:lnTo>
                    <a:lnTo>
                      <a:pt x="1092" y="3787"/>
                    </a:lnTo>
                    <a:lnTo>
                      <a:pt x="1096" y="3778"/>
                    </a:lnTo>
                    <a:lnTo>
                      <a:pt x="1101" y="3772"/>
                    </a:lnTo>
                    <a:lnTo>
                      <a:pt x="1107" y="3777"/>
                    </a:lnTo>
                    <a:lnTo>
                      <a:pt x="1111" y="3784"/>
                    </a:lnTo>
                    <a:lnTo>
                      <a:pt x="1123" y="3794"/>
                    </a:lnTo>
                    <a:lnTo>
                      <a:pt x="1140" y="3831"/>
                    </a:lnTo>
                    <a:lnTo>
                      <a:pt x="1149" y="3833"/>
                    </a:lnTo>
                    <a:lnTo>
                      <a:pt x="1175" y="3816"/>
                    </a:lnTo>
                    <a:lnTo>
                      <a:pt x="1172" y="3807"/>
                    </a:lnTo>
                    <a:lnTo>
                      <a:pt x="1169" y="3800"/>
                    </a:lnTo>
                    <a:lnTo>
                      <a:pt x="1165" y="3775"/>
                    </a:lnTo>
                    <a:lnTo>
                      <a:pt x="1157" y="3762"/>
                    </a:lnTo>
                    <a:lnTo>
                      <a:pt x="1166" y="3763"/>
                    </a:lnTo>
                    <a:lnTo>
                      <a:pt x="1173" y="3760"/>
                    </a:lnTo>
                    <a:lnTo>
                      <a:pt x="1193" y="3746"/>
                    </a:lnTo>
                    <a:lnTo>
                      <a:pt x="1200" y="3742"/>
                    </a:lnTo>
                    <a:lnTo>
                      <a:pt x="1205" y="3736"/>
                    </a:lnTo>
                    <a:lnTo>
                      <a:pt x="1205" y="3728"/>
                    </a:lnTo>
                    <a:lnTo>
                      <a:pt x="1205" y="3719"/>
                    </a:lnTo>
                    <a:lnTo>
                      <a:pt x="1213" y="3718"/>
                    </a:lnTo>
                    <a:lnTo>
                      <a:pt x="1221" y="3719"/>
                    </a:lnTo>
                    <a:lnTo>
                      <a:pt x="1229" y="3715"/>
                    </a:lnTo>
                    <a:lnTo>
                      <a:pt x="1234" y="3709"/>
                    </a:lnTo>
                    <a:lnTo>
                      <a:pt x="1241" y="3705"/>
                    </a:lnTo>
                    <a:lnTo>
                      <a:pt x="1248" y="3703"/>
                    </a:lnTo>
                    <a:lnTo>
                      <a:pt x="1253" y="3697"/>
                    </a:lnTo>
                    <a:lnTo>
                      <a:pt x="1261" y="3692"/>
                    </a:lnTo>
                    <a:lnTo>
                      <a:pt x="1266" y="3686"/>
                    </a:lnTo>
                    <a:lnTo>
                      <a:pt x="1267" y="3678"/>
                    </a:lnTo>
                    <a:lnTo>
                      <a:pt x="1274" y="3672"/>
                    </a:lnTo>
                    <a:lnTo>
                      <a:pt x="1289" y="3669"/>
                    </a:lnTo>
                    <a:lnTo>
                      <a:pt x="1305" y="3669"/>
                    </a:lnTo>
                    <a:lnTo>
                      <a:pt x="1306" y="3677"/>
                    </a:lnTo>
                    <a:lnTo>
                      <a:pt x="1310" y="3685"/>
                    </a:lnTo>
                    <a:lnTo>
                      <a:pt x="1326" y="3681"/>
                    </a:lnTo>
                    <a:lnTo>
                      <a:pt x="1331" y="3687"/>
                    </a:lnTo>
                    <a:lnTo>
                      <a:pt x="1336" y="3680"/>
                    </a:lnTo>
                    <a:lnTo>
                      <a:pt x="1338" y="3671"/>
                    </a:lnTo>
                    <a:lnTo>
                      <a:pt x="1343" y="3665"/>
                    </a:lnTo>
                    <a:lnTo>
                      <a:pt x="1350" y="3665"/>
                    </a:lnTo>
                    <a:lnTo>
                      <a:pt x="1358" y="3662"/>
                    </a:lnTo>
                    <a:lnTo>
                      <a:pt x="1366" y="3662"/>
                    </a:lnTo>
                    <a:lnTo>
                      <a:pt x="1371" y="3678"/>
                    </a:lnTo>
                    <a:lnTo>
                      <a:pt x="1376" y="3685"/>
                    </a:lnTo>
                    <a:lnTo>
                      <a:pt x="1385" y="3681"/>
                    </a:lnTo>
                    <a:lnTo>
                      <a:pt x="1392" y="3681"/>
                    </a:lnTo>
                    <a:lnTo>
                      <a:pt x="1399" y="3683"/>
                    </a:lnTo>
                    <a:lnTo>
                      <a:pt x="1415" y="3680"/>
                    </a:lnTo>
                    <a:lnTo>
                      <a:pt x="1423" y="3681"/>
                    </a:lnTo>
                    <a:lnTo>
                      <a:pt x="1430" y="3685"/>
                    </a:lnTo>
                    <a:lnTo>
                      <a:pt x="1436" y="3691"/>
                    </a:lnTo>
                    <a:lnTo>
                      <a:pt x="1442" y="3705"/>
                    </a:lnTo>
                    <a:lnTo>
                      <a:pt x="1463" y="3718"/>
                    </a:lnTo>
                    <a:lnTo>
                      <a:pt x="1468" y="3724"/>
                    </a:lnTo>
                    <a:lnTo>
                      <a:pt x="1471" y="3732"/>
                    </a:lnTo>
                    <a:lnTo>
                      <a:pt x="1482" y="3745"/>
                    </a:lnTo>
                    <a:lnTo>
                      <a:pt x="1481" y="3752"/>
                    </a:lnTo>
                    <a:lnTo>
                      <a:pt x="1482" y="3761"/>
                    </a:lnTo>
                    <a:lnTo>
                      <a:pt x="1487" y="3767"/>
                    </a:lnTo>
                    <a:lnTo>
                      <a:pt x="1494" y="3764"/>
                    </a:lnTo>
                    <a:lnTo>
                      <a:pt x="1494" y="3757"/>
                    </a:lnTo>
                    <a:lnTo>
                      <a:pt x="1493" y="3748"/>
                    </a:lnTo>
                    <a:lnTo>
                      <a:pt x="1494" y="3741"/>
                    </a:lnTo>
                    <a:lnTo>
                      <a:pt x="1489" y="3734"/>
                    </a:lnTo>
                    <a:lnTo>
                      <a:pt x="1494" y="3728"/>
                    </a:lnTo>
                    <a:lnTo>
                      <a:pt x="1503" y="3726"/>
                    </a:lnTo>
                    <a:lnTo>
                      <a:pt x="1505" y="3734"/>
                    </a:lnTo>
                    <a:lnTo>
                      <a:pt x="1511" y="3739"/>
                    </a:lnTo>
                    <a:lnTo>
                      <a:pt x="1514" y="3747"/>
                    </a:lnTo>
                    <a:lnTo>
                      <a:pt x="1520" y="3752"/>
                    </a:lnTo>
                    <a:lnTo>
                      <a:pt x="1536" y="3757"/>
                    </a:lnTo>
                    <a:lnTo>
                      <a:pt x="1549" y="3766"/>
                    </a:lnTo>
                    <a:lnTo>
                      <a:pt x="1558" y="3763"/>
                    </a:lnTo>
                    <a:lnTo>
                      <a:pt x="1578" y="3750"/>
                    </a:lnTo>
                    <a:lnTo>
                      <a:pt x="1578" y="3741"/>
                    </a:lnTo>
                    <a:lnTo>
                      <a:pt x="1584" y="3737"/>
                    </a:lnTo>
                    <a:lnTo>
                      <a:pt x="1590" y="3732"/>
                    </a:lnTo>
                    <a:lnTo>
                      <a:pt x="1598" y="3731"/>
                    </a:lnTo>
                    <a:lnTo>
                      <a:pt x="1606" y="3734"/>
                    </a:lnTo>
                    <a:lnTo>
                      <a:pt x="1606" y="3725"/>
                    </a:lnTo>
                    <a:lnTo>
                      <a:pt x="1614" y="3725"/>
                    </a:lnTo>
                    <a:lnTo>
                      <a:pt x="1622" y="3728"/>
                    </a:lnTo>
                    <a:lnTo>
                      <a:pt x="1629" y="3723"/>
                    </a:lnTo>
                    <a:lnTo>
                      <a:pt x="1637" y="3728"/>
                    </a:lnTo>
                    <a:lnTo>
                      <a:pt x="1648" y="3739"/>
                    </a:lnTo>
                    <a:lnTo>
                      <a:pt x="1662" y="3730"/>
                    </a:lnTo>
                    <a:lnTo>
                      <a:pt x="1666" y="3723"/>
                    </a:lnTo>
                    <a:lnTo>
                      <a:pt x="1682" y="3723"/>
                    </a:lnTo>
                    <a:lnTo>
                      <a:pt x="1689" y="3719"/>
                    </a:lnTo>
                    <a:lnTo>
                      <a:pt x="1704" y="3725"/>
                    </a:lnTo>
                    <a:lnTo>
                      <a:pt x="1709" y="3731"/>
                    </a:lnTo>
                    <a:lnTo>
                      <a:pt x="1710" y="3747"/>
                    </a:lnTo>
                    <a:lnTo>
                      <a:pt x="1716" y="3753"/>
                    </a:lnTo>
                    <a:lnTo>
                      <a:pt x="1721" y="3760"/>
                    </a:lnTo>
                    <a:lnTo>
                      <a:pt x="1737" y="3757"/>
                    </a:lnTo>
                    <a:lnTo>
                      <a:pt x="1752" y="3761"/>
                    </a:lnTo>
                    <a:lnTo>
                      <a:pt x="1752" y="3761"/>
                    </a:lnTo>
                    <a:lnTo>
                      <a:pt x="1754" y="3772"/>
                    </a:lnTo>
                    <a:lnTo>
                      <a:pt x="1772" y="3771"/>
                    </a:lnTo>
                    <a:lnTo>
                      <a:pt x="1778" y="3766"/>
                    </a:lnTo>
                    <a:lnTo>
                      <a:pt x="1785" y="3751"/>
                    </a:lnTo>
                    <a:lnTo>
                      <a:pt x="1790" y="3745"/>
                    </a:lnTo>
                    <a:lnTo>
                      <a:pt x="1796" y="3747"/>
                    </a:lnTo>
                    <a:lnTo>
                      <a:pt x="1807" y="3760"/>
                    </a:lnTo>
                    <a:lnTo>
                      <a:pt x="1824" y="3761"/>
                    </a:lnTo>
                    <a:lnTo>
                      <a:pt x="1839" y="3757"/>
                    </a:lnTo>
                    <a:lnTo>
                      <a:pt x="1847" y="3752"/>
                    </a:lnTo>
                    <a:lnTo>
                      <a:pt x="1863" y="3747"/>
                    </a:lnTo>
                    <a:lnTo>
                      <a:pt x="1874" y="3709"/>
                    </a:lnTo>
                    <a:lnTo>
                      <a:pt x="1877" y="3702"/>
                    </a:lnTo>
                    <a:lnTo>
                      <a:pt x="1872" y="3696"/>
                    </a:lnTo>
                    <a:lnTo>
                      <a:pt x="1870" y="3692"/>
                    </a:lnTo>
                    <a:lnTo>
                      <a:pt x="1856" y="3691"/>
                    </a:lnTo>
                    <a:lnTo>
                      <a:pt x="1840" y="3689"/>
                    </a:lnTo>
                    <a:lnTo>
                      <a:pt x="1834" y="3682"/>
                    </a:lnTo>
                    <a:lnTo>
                      <a:pt x="1831" y="3677"/>
                    </a:lnTo>
                    <a:lnTo>
                      <a:pt x="1813" y="3674"/>
                    </a:lnTo>
                    <a:lnTo>
                      <a:pt x="1806" y="3671"/>
                    </a:lnTo>
                    <a:lnTo>
                      <a:pt x="1807" y="3662"/>
                    </a:lnTo>
                    <a:lnTo>
                      <a:pt x="1802" y="3655"/>
                    </a:lnTo>
                    <a:lnTo>
                      <a:pt x="1786" y="3653"/>
                    </a:lnTo>
                    <a:lnTo>
                      <a:pt x="1788" y="3644"/>
                    </a:lnTo>
                    <a:lnTo>
                      <a:pt x="1795" y="3642"/>
                    </a:lnTo>
                    <a:lnTo>
                      <a:pt x="1807" y="3632"/>
                    </a:lnTo>
                    <a:lnTo>
                      <a:pt x="1823" y="3626"/>
                    </a:lnTo>
                    <a:lnTo>
                      <a:pt x="1837" y="3617"/>
                    </a:lnTo>
                    <a:lnTo>
                      <a:pt x="1840" y="3611"/>
                    </a:lnTo>
                    <a:lnTo>
                      <a:pt x="1842" y="3602"/>
                    </a:lnTo>
                    <a:lnTo>
                      <a:pt x="1823" y="3575"/>
                    </a:lnTo>
                    <a:lnTo>
                      <a:pt x="1831" y="3572"/>
                    </a:lnTo>
                    <a:lnTo>
                      <a:pt x="1838" y="3565"/>
                    </a:lnTo>
                    <a:lnTo>
                      <a:pt x="1839" y="3558"/>
                    </a:lnTo>
                    <a:lnTo>
                      <a:pt x="1845" y="3553"/>
                    </a:lnTo>
                    <a:lnTo>
                      <a:pt x="1854" y="3552"/>
                    </a:lnTo>
                    <a:lnTo>
                      <a:pt x="1863" y="3553"/>
                    </a:lnTo>
                    <a:lnTo>
                      <a:pt x="1870" y="3552"/>
                    </a:lnTo>
                    <a:lnTo>
                      <a:pt x="1877" y="3554"/>
                    </a:lnTo>
                    <a:lnTo>
                      <a:pt x="1893" y="3554"/>
                    </a:lnTo>
                    <a:lnTo>
                      <a:pt x="1902" y="3551"/>
                    </a:lnTo>
                    <a:lnTo>
                      <a:pt x="1904" y="3543"/>
                    </a:lnTo>
                    <a:lnTo>
                      <a:pt x="1901" y="3537"/>
                    </a:lnTo>
                    <a:lnTo>
                      <a:pt x="1886" y="3529"/>
                    </a:lnTo>
                    <a:lnTo>
                      <a:pt x="1854" y="3524"/>
                    </a:lnTo>
                    <a:lnTo>
                      <a:pt x="1850" y="3518"/>
                    </a:lnTo>
                    <a:lnTo>
                      <a:pt x="1852" y="3509"/>
                    </a:lnTo>
                    <a:lnTo>
                      <a:pt x="1859" y="3509"/>
                    </a:lnTo>
                    <a:lnTo>
                      <a:pt x="1866" y="3506"/>
                    </a:lnTo>
                    <a:lnTo>
                      <a:pt x="1871" y="3499"/>
                    </a:lnTo>
                    <a:lnTo>
                      <a:pt x="1865" y="3494"/>
                    </a:lnTo>
                    <a:lnTo>
                      <a:pt x="1858" y="3498"/>
                    </a:lnTo>
                    <a:lnTo>
                      <a:pt x="1842" y="3498"/>
                    </a:lnTo>
                    <a:lnTo>
                      <a:pt x="1842" y="3489"/>
                    </a:lnTo>
                    <a:lnTo>
                      <a:pt x="1844" y="3482"/>
                    </a:lnTo>
                    <a:lnTo>
                      <a:pt x="1849" y="3476"/>
                    </a:lnTo>
                    <a:lnTo>
                      <a:pt x="1838" y="3463"/>
                    </a:lnTo>
                    <a:lnTo>
                      <a:pt x="1854" y="3463"/>
                    </a:lnTo>
                    <a:lnTo>
                      <a:pt x="1859" y="3457"/>
                    </a:lnTo>
                    <a:lnTo>
                      <a:pt x="1867" y="3457"/>
                    </a:lnTo>
                    <a:lnTo>
                      <a:pt x="1872" y="3463"/>
                    </a:lnTo>
                    <a:lnTo>
                      <a:pt x="1880" y="3462"/>
                    </a:lnTo>
                    <a:lnTo>
                      <a:pt x="1888" y="3463"/>
                    </a:lnTo>
                    <a:lnTo>
                      <a:pt x="1896" y="3461"/>
                    </a:lnTo>
                    <a:lnTo>
                      <a:pt x="1920" y="3461"/>
                    </a:lnTo>
                    <a:lnTo>
                      <a:pt x="1925" y="3468"/>
                    </a:lnTo>
                    <a:lnTo>
                      <a:pt x="1935" y="3456"/>
                    </a:lnTo>
                    <a:lnTo>
                      <a:pt x="1942" y="3452"/>
                    </a:lnTo>
                    <a:lnTo>
                      <a:pt x="1958" y="3454"/>
                    </a:lnTo>
                    <a:lnTo>
                      <a:pt x="1966" y="3449"/>
                    </a:lnTo>
                    <a:lnTo>
                      <a:pt x="1973" y="3446"/>
                    </a:lnTo>
                    <a:lnTo>
                      <a:pt x="1987" y="3436"/>
                    </a:lnTo>
                    <a:lnTo>
                      <a:pt x="1994" y="3439"/>
                    </a:lnTo>
                    <a:lnTo>
                      <a:pt x="2000" y="3444"/>
                    </a:lnTo>
                    <a:lnTo>
                      <a:pt x="2008" y="3444"/>
                    </a:lnTo>
                    <a:lnTo>
                      <a:pt x="2010" y="3436"/>
                    </a:lnTo>
                    <a:lnTo>
                      <a:pt x="2027" y="3432"/>
                    </a:lnTo>
                    <a:lnTo>
                      <a:pt x="2033" y="3428"/>
                    </a:lnTo>
                    <a:lnTo>
                      <a:pt x="2042" y="3427"/>
                    </a:lnTo>
                    <a:lnTo>
                      <a:pt x="2049" y="3424"/>
                    </a:lnTo>
                    <a:lnTo>
                      <a:pt x="2057" y="3424"/>
                    </a:lnTo>
                    <a:lnTo>
                      <a:pt x="2064" y="3427"/>
                    </a:lnTo>
                    <a:lnTo>
                      <a:pt x="2069" y="3419"/>
                    </a:lnTo>
                    <a:lnTo>
                      <a:pt x="2070" y="3412"/>
                    </a:lnTo>
                    <a:lnTo>
                      <a:pt x="2074" y="3403"/>
                    </a:lnTo>
                    <a:lnTo>
                      <a:pt x="2081" y="3400"/>
                    </a:lnTo>
                    <a:lnTo>
                      <a:pt x="2089" y="3398"/>
                    </a:lnTo>
                    <a:lnTo>
                      <a:pt x="2096" y="3402"/>
                    </a:lnTo>
                    <a:lnTo>
                      <a:pt x="2114" y="3396"/>
                    </a:lnTo>
                    <a:lnTo>
                      <a:pt x="2114" y="3397"/>
                    </a:lnTo>
                    <a:lnTo>
                      <a:pt x="2151" y="3387"/>
                    </a:lnTo>
                    <a:lnTo>
                      <a:pt x="2183" y="3384"/>
                    </a:lnTo>
                    <a:lnTo>
                      <a:pt x="2211" y="3375"/>
                    </a:lnTo>
                    <a:lnTo>
                      <a:pt x="2218" y="3369"/>
                    </a:lnTo>
                    <a:lnTo>
                      <a:pt x="2226" y="3370"/>
                    </a:lnTo>
                    <a:lnTo>
                      <a:pt x="2234" y="3368"/>
                    </a:lnTo>
                    <a:lnTo>
                      <a:pt x="2238" y="3362"/>
                    </a:lnTo>
                    <a:lnTo>
                      <a:pt x="2238" y="3353"/>
                    </a:lnTo>
                    <a:lnTo>
                      <a:pt x="2238" y="3346"/>
                    </a:lnTo>
                    <a:lnTo>
                      <a:pt x="2247" y="3347"/>
                    </a:lnTo>
                    <a:lnTo>
                      <a:pt x="2254" y="3344"/>
                    </a:lnTo>
                    <a:lnTo>
                      <a:pt x="2259" y="3338"/>
                    </a:lnTo>
                    <a:lnTo>
                      <a:pt x="2265" y="3333"/>
                    </a:lnTo>
                    <a:lnTo>
                      <a:pt x="2274" y="3333"/>
                    </a:lnTo>
                    <a:lnTo>
                      <a:pt x="2279" y="3326"/>
                    </a:lnTo>
                    <a:lnTo>
                      <a:pt x="2286" y="3326"/>
                    </a:lnTo>
                    <a:lnTo>
                      <a:pt x="2293" y="3332"/>
                    </a:lnTo>
                    <a:lnTo>
                      <a:pt x="2300" y="3330"/>
                    </a:lnTo>
                    <a:lnTo>
                      <a:pt x="2307" y="3333"/>
                    </a:lnTo>
                    <a:lnTo>
                      <a:pt x="2316" y="3331"/>
                    </a:lnTo>
                    <a:lnTo>
                      <a:pt x="2323" y="3335"/>
                    </a:lnTo>
                    <a:lnTo>
                      <a:pt x="2328" y="3341"/>
                    </a:lnTo>
                    <a:lnTo>
                      <a:pt x="2342" y="3349"/>
                    </a:lnTo>
                    <a:lnTo>
                      <a:pt x="2349" y="3346"/>
                    </a:lnTo>
                    <a:lnTo>
                      <a:pt x="2355" y="3341"/>
                    </a:lnTo>
                    <a:lnTo>
                      <a:pt x="2371" y="3338"/>
                    </a:lnTo>
                    <a:lnTo>
                      <a:pt x="2379" y="3341"/>
                    </a:lnTo>
                    <a:lnTo>
                      <a:pt x="2385" y="3347"/>
                    </a:lnTo>
                    <a:lnTo>
                      <a:pt x="2388" y="3354"/>
                    </a:lnTo>
                    <a:lnTo>
                      <a:pt x="2390" y="3370"/>
                    </a:lnTo>
                    <a:lnTo>
                      <a:pt x="2388" y="3379"/>
                    </a:lnTo>
                    <a:lnTo>
                      <a:pt x="2391" y="3386"/>
                    </a:lnTo>
                    <a:lnTo>
                      <a:pt x="2403" y="3397"/>
                    </a:lnTo>
                    <a:lnTo>
                      <a:pt x="2399" y="3403"/>
                    </a:lnTo>
                    <a:lnTo>
                      <a:pt x="2401" y="3420"/>
                    </a:lnTo>
                    <a:lnTo>
                      <a:pt x="2396" y="3427"/>
                    </a:lnTo>
                    <a:lnTo>
                      <a:pt x="2391" y="3433"/>
                    </a:lnTo>
                    <a:lnTo>
                      <a:pt x="2394" y="3440"/>
                    </a:lnTo>
                    <a:lnTo>
                      <a:pt x="2397" y="3448"/>
                    </a:lnTo>
                    <a:lnTo>
                      <a:pt x="2413" y="3444"/>
                    </a:lnTo>
                    <a:lnTo>
                      <a:pt x="2420" y="3449"/>
                    </a:lnTo>
                    <a:lnTo>
                      <a:pt x="2428" y="3448"/>
                    </a:lnTo>
                    <a:lnTo>
                      <a:pt x="2431" y="3439"/>
                    </a:lnTo>
                    <a:lnTo>
                      <a:pt x="2439" y="3439"/>
                    </a:lnTo>
                    <a:lnTo>
                      <a:pt x="2446" y="3441"/>
                    </a:lnTo>
                    <a:lnTo>
                      <a:pt x="2449" y="3433"/>
                    </a:lnTo>
                    <a:lnTo>
                      <a:pt x="2449" y="3425"/>
                    </a:lnTo>
                    <a:lnTo>
                      <a:pt x="2456" y="3427"/>
                    </a:lnTo>
                    <a:lnTo>
                      <a:pt x="2460" y="3434"/>
                    </a:lnTo>
                    <a:lnTo>
                      <a:pt x="2462" y="3443"/>
                    </a:lnTo>
                    <a:lnTo>
                      <a:pt x="2467" y="3448"/>
                    </a:lnTo>
                    <a:lnTo>
                      <a:pt x="2465" y="3455"/>
                    </a:lnTo>
                    <a:lnTo>
                      <a:pt x="2463" y="3463"/>
                    </a:lnTo>
                    <a:lnTo>
                      <a:pt x="2479" y="3465"/>
                    </a:lnTo>
                    <a:lnTo>
                      <a:pt x="2477" y="3457"/>
                    </a:lnTo>
                    <a:lnTo>
                      <a:pt x="2472" y="3451"/>
                    </a:lnTo>
                    <a:lnTo>
                      <a:pt x="2479" y="3448"/>
                    </a:lnTo>
                    <a:lnTo>
                      <a:pt x="2495" y="3451"/>
                    </a:lnTo>
                    <a:lnTo>
                      <a:pt x="2503" y="3456"/>
                    </a:lnTo>
                    <a:lnTo>
                      <a:pt x="2508" y="3462"/>
                    </a:lnTo>
                    <a:lnTo>
                      <a:pt x="2516" y="3466"/>
                    </a:lnTo>
                    <a:lnTo>
                      <a:pt x="2523" y="3466"/>
                    </a:lnTo>
                    <a:lnTo>
                      <a:pt x="2527" y="3459"/>
                    </a:lnTo>
                    <a:lnTo>
                      <a:pt x="2535" y="3455"/>
                    </a:lnTo>
                    <a:lnTo>
                      <a:pt x="2537" y="3463"/>
                    </a:lnTo>
                    <a:lnTo>
                      <a:pt x="2537" y="3471"/>
                    </a:lnTo>
                    <a:lnTo>
                      <a:pt x="2528" y="3473"/>
                    </a:lnTo>
                    <a:lnTo>
                      <a:pt x="2522" y="3478"/>
                    </a:lnTo>
                    <a:lnTo>
                      <a:pt x="2517" y="3486"/>
                    </a:lnTo>
                    <a:lnTo>
                      <a:pt x="2515" y="3493"/>
                    </a:lnTo>
                    <a:lnTo>
                      <a:pt x="2516" y="3502"/>
                    </a:lnTo>
                    <a:lnTo>
                      <a:pt x="2521" y="3508"/>
                    </a:lnTo>
                    <a:lnTo>
                      <a:pt x="2528" y="3508"/>
                    </a:lnTo>
                    <a:lnTo>
                      <a:pt x="2533" y="3502"/>
                    </a:lnTo>
                    <a:lnTo>
                      <a:pt x="2548" y="3495"/>
                    </a:lnTo>
                    <a:lnTo>
                      <a:pt x="2555" y="3498"/>
                    </a:lnTo>
                    <a:lnTo>
                      <a:pt x="2564" y="3498"/>
                    </a:lnTo>
                    <a:lnTo>
                      <a:pt x="2570" y="3503"/>
                    </a:lnTo>
                    <a:lnTo>
                      <a:pt x="2578" y="3503"/>
                    </a:lnTo>
                    <a:lnTo>
                      <a:pt x="2575" y="3495"/>
                    </a:lnTo>
                    <a:lnTo>
                      <a:pt x="2580" y="3489"/>
                    </a:lnTo>
                    <a:lnTo>
                      <a:pt x="2589" y="3488"/>
                    </a:lnTo>
                    <a:lnTo>
                      <a:pt x="2598" y="3477"/>
                    </a:lnTo>
                    <a:lnTo>
                      <a:pt x="2614" y="3475"/>
                    </a:lnTo>
                    <a:lnTo>
                      <a:pt x="2627" y="3463"/>
                    </a:lnTo>
                    <a:lnTo>
                      <a:pt x="2633" y="3449"/>
                    </a:lnTo>
                    <a:lnTo>
                      <a:pt x="2639" y="3444"/>
                    </a:lnTo>
                    <a:lnTo>
                      <a:pt x="2648" y="3445"/>
                    </a:lnTo>
                    <a:lnTo>
                      <a:pt x="2664" y="3441"/>
                    </a:lnTo>
                    <a:lnTo>
                      <a:pt x="2671" y="3439"/>
                    </a:lnTo>
                    <a:lnTo>
                      <a:pt x="2675" y="3432"/>
                    </a:lnTo>
                    <a:lnTo>
                      <a:pt x="2691" y="3430"/>
                    </a:lnTo>
                    <a:lnTo>
                      <a:pt x="2704" y="3422"/>
                    </a:lnTo>
                    <a:lnTo>
                      <a:pt x="2708" y="3429"/>
                    </a:lnTo>
                    <a:lnTo>
                      <a:pt x="2709" y="3436"/>
                    </a:lnTo>
                    <a:lnTo>
                      <a:pt x="2704" y="3444"/>
                    </a:lnTo>
                    <a:lnTo>
                      <a:pt x="2697" y="3446"/>
                    </a:lnTo>
                    <a:lnTo>
                      <a:pt x="2689" y="3446"/>
                    </a:lnTo>
                    <a:lnTo>
                      <a:pt x="2688" y="3454"/>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51" name="Freeform 133"/>
              <p:cNvSpPr>
                <a:spLocks noChangeAspect="1"/>
              </p:cNvSpPr>
              <p:nvPr/>
            </p:nvSpPr>
            <p:spPr bwMode="gray">
              <a:xfrm>
                <a:off x="2730" y="1750"/>
                <a:ext cx="36" cy="27"/>
              </a:xfrm>
              <a:custGeom>
                <a:cxnLst>
                  <a:cxn ang="0">
                    <a:pos x="0" y="118"/>
                  </a:cxn>
                  <a:cxn ang="0">
                    <a:pos x="2" y="114"/>
                  </a:cxn>
                  <a:cxn ang="0">
                    <a:pos x="12" y="107"/>
                  </a:cxn>
                  <a:cxn ang="0">
                    <a:pos x="14" y="102"/>
                  </a:cxn>
                  <a:cxn ang="0">
                    <a:pos x="19" y="87"/>
                  </a:cxn>
                  <a:cxn ang="0">
                    <a:pos x="21" y="76"/>
                  </a:cxn>
                  <a:cxn ang="0">
                    <a:pos x="25" y="70"/>
                  </a:cxn>
                  <a:cxn ang="0">
                    <a:pos x="46" y="69"/>
                  </a:cxn>
                  <a:cxn ang="0">
                    <a:pos x="55" y="63"/>
                  </a:cxn>
                  <a:cxn ang="0">
                    <a:pos x="67" y="48"/>
                  </a:cxn>
                  <a:cxn ang="0">
                    <a:pos x="77" y="32"/>
                  </a:cxn>
                  <a:cxn ang="0">
                    <a:pos x="82" y="15"/>
                  </a:cxn>
                  <a:cxn ang="0">
                    <a:pos x="83" y="0"/>
                  </a:cxn>
                  <a:cxn ang="0">
                    <a:pos x="79" y="27"/>
                  </a:cxn>
                  <a:cxn ang="0">
                    <a:pos x="71" y="46"/>
                  </a:cxn>
                  <a:cxn ang="0">
                    <a:pos x="65" y="55"/>
                  </a:cxn>
                  <a:cxn ang="0">
                    <a:pos x="57" y="64"/>
                  </a:cxn>
                  <a:cxn ang="0">
                    <a:pos x="61" y="71"/>
                  </a:cxn>
                  <a:cxn ang="0">
                    <a:pos x="67" y="70"/>
                  </a:cxn>
                  <a:cxn ang="0">
                    <a:pos x="76" y="75"/>
                  </a:cxn>
                  <a:cxn ang="0">
                    <a:pos x="87" y="75"/>
                  </a:cxn>
                  <a:cxn ang="0">
                    <a:pos x="89" y="66"/>
                  </a:cxn>
                  <a:cxn ang="0">
                    <a:pos x="89" y="49"/>
                  </a:cxn>
                  <a:cxn ang="0">
                    <a:pos x="93" y="44"/>
                  </a:cxn>
                  <a:cxn ang="0">
                    <a:pos x="93" y="41"/>
                  </a:cxn>
                  <a:cxn ang="0">
                    <a:pos x="103" y="38"/>
                  </a:cxn>
                  <a:cxn ang="0">
                    <a:pos x="109" y="43"/>
                  </a:cxn>
                  <a:cxn ang="0">
                    <a:pos x="116" y="46"/>
                  </a:cxn>
                  <a:cxn ang="0">
                    <a:pos x="122" y="50"/>
                  </a:cxn>
                  <a:cxn ang="0">
                    <a:pos x="130" y="54"/>
                  </a:cxn>
                  <a:cxn ang="0">
                    <a:pos x="147" y="57"/>
                  </a:cxn>
                  <a:cxn ang="0">
                    <a:pos x="163" y="55"/>
                  </a:cxn>
                  <a:cxn ang="0">
                    <a:pos x="169" y="59"/>
                  </a:cxn>
                  <a:cxn ang="0">
                    <a:pos x="180" y="82"/>
                  </a:cxn>
                  <a:cxn ang="0">
                    <a:pos x="174" y="97"/>
                  </a:cxn>
                  <a:cxn ang="0">
                    <a:pos x="174" y="114"/>
                  </a:cxn>
                  <a:cxn ang="0">
                    <a:pos x="177" y="124"/>
                  </a:cxn>
                  <a:cxn ang="0">
                    <a:pos x="153" y="127"/>
                  </a:cxn>
                  <a:cxn ang="0">
                    <a:pos x="126" y="133"/>
                  </a:cxn>
                  <a:cxn ang="0">
                    <a:pos x="78" y="134"/>
                  </a:cxn>
                  <a:cxn ang="0">
                    <a:pos x="14" y="123"/>
                  </a:cxn>
                  <a:cxn ang="0">
                    <a:pos x="0" y="118"/>
                  </a:cxn>
                </a:cxnLst>
                <a:rect b="b" l="0" r="r" t="0"/>
                <a:pathLst>
                  <a:path h="134" w="180">
                    <a:moveTo>
                      <a:pt x="0" y="118"/>
                    </a:moveTo>
                    <a:lnTo>
                      <a:pt x="2" y="114"/>
                    </a:lnTo>
                    <a:lnTo>
                      <a:pt x="12" y="107"/>
                    </a:lnTo>
                    <a:lnTo>
                      <a:pt x="14" y="102"/>
                    </a:lnTo>
                    <a:lnTo>
                      <a:pt x="19" y="87"/>
                    </a:lnTo>
                    <a:lnTo>
                      <a:pt x="21" y="76"/>
                    </a:lnTo>
                    <a:lnTo>
                      <a:pt x="25" y="70"/>
                    </a:lnTo>
                    <a:lnTo>
                      <a:pt x="46" y="69"/>
                    </a:lnTo>
                    <a:lnTo>
                      <a:pt x="55" y="63"/>
                    </a:lnTo>
                    <a:lnTo>
                      <a:pt x="67" y="48"/>
                    </a:lnTo>
                    <a:lnTo>
                      <a:pt x="77" y="32"/>
                    </a:lnTo>
                    <a:lnTo>
                      <a:pt x="82" y="15"/>
                    </a:lnTo>
                    <a:lnTo>
                      <a:pt x="83" y="0"/>
                    </a:lnTo>
                    <a:lnTo>
                      <a:pt x="79" y="27"/>
                    </a:lnTo>
                    <a:lnTo>
                      <a:pt x="71" y="46"/>
                    </a:lnTo>
                    <a:lnTo>
                      <a:pt x="65" y="55"/>
                    </a:lnTo>
                    <a:lnTo>
                      <a:pt x="57" y="64"/>
                    </a:lnTo>
                    <a:lnTo>
                      <a:pt x="61" y="71"/>
                    </a:lnTo>
                    <a:lnTo>
                      <a:pt x="67" y="70"/>
                    </a:lnTo>
                    <a:lnTo>
                      <a:pt x="76" y="75"/>
                    </a:lnTo>
                    <a:lnTo>
                      <a:pt x="87" y="75"/>
                    </a:lnTo>
                    <a:lnTo>
                      <a:pt x="89" y="66"/>
                    </a:lnTo>
                    <a:lnTo>
                      <a:pt x="89" y="49"/>
                    </a:lnTo>
                    <a:lnTo>
                      <a:pt x="93" y="44"/>
                    </a:lnTo>
                    <a:lnTo>
                      <a:pt x="93" y="41"/>
                    </a:lnTo>
                    <a:lnTo>
                      <a:pt x="103" y="38"/>
                    </a:lnTo>
                    <a:lnTo>
                      <a:pt x="109" y="43"/>
                    </a:lnTo>
                    <a:lnTo>
                      <a:pt x="116" y="46"/>
                    </a:lnTo>
                    <a:lnTo>
                      <a:pt x="122" y="50"/>
                    </a:lnTo>
                    <a:lnTo>
                      <a:pt x="130" y="54"/>
                    </a:lnTo>
                    <a:lnTo>
                      <a:pt x="147" y="57"/>
                    </a:lnTo>
                    <a:lnTo>
                      <a:pt x="163" y="55"/>
                    </a:lnTo>
                    <a:lnTo>
                      <a:pt x="169" y="59"/>
                    </a:lnTo>
                    <a:lnTo>
                      <a:pt x="180" y="82"/>
                    </a:lnTo>
                    <a:lnTo>
                      <a:pt x="174" y="97"/>
                    </a:lnTo>
                    <a:lnTo>
                      <a:pt x="174" y="114"/>
                    </a:lnTo>
                    <a:lnTo>
                      <a:pt x="177" y="124"/>
                    </a:lnTo>
                    <a:lnTo>
                      <a:pt x="153" y="127"/>
                    </a:lnTo>
                    <a:lnTo>
                      <a:pt x="126" y="133"/>
                    </a:lnTo>
                    <a:lnTo>
                      <a:pt x="78" y="134"/>
                    </a:lnTo>
                    <a:lnTo>
                      <a:pt x="14" y="123"/>
                    </a:lnTo>
                    <a:lnTo>
                      <a:pt x="0" y="118"/>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grpSp>
        <p:grpSp>
          <p:nvGrpSpPr>
            <p:cNvPr id="76" name="Group 135"/>
            <p:cNvGrpSpPr>
              <a:grpSpLocks noChangeAspect="1"/>
            </p:cNvGrpSpPr>
            <p:nvPr/>
          </p:nvGrpSpPr>
          <p:grpSpPr>
            <a:xfrm>
              <a:off x="5214142" y="2886422"/>
              <a:ext cx="647700" cy="585788"/>
              <a:chOff x="2802" y="1979"/>
              <a:chExt cx="408" cy="369"/>
            </a:xfrm>
            <a:grpFill/>
          </p:grpSpPr>
          <p:sp>
            <p:nvSpPr>
              <p:cNvPr id="321" name="Freeform 136"/>
              <p:cNvSpPr>
                <a:spLocks noChangeAspect="1"/>
              </p:cNvSpPr>
              <p:nvPr/>
            </p:nvSpPr>
            <p:spPr bwMode="gray">
              <a:xfrm>
                <a:off x="2899" y="2082"/>
                <a:ext cx="19" cy="23"/>
              </a:xfrm>
              <a:custGeom>
                <a:cxnLst>
                  <a:cxn ang="0">
                    <a:pos x="39" y="96"/>
                  </a:cxn>
                  <a:cxn ang="0">
                    <a:pos x="45" y="93"/>
                  </a:cxn>
                  <a:cxn ang="0">
                    <a:pos x="55" y="83"/>
                  </a:cxn>
                  <a:cxn ang="0">
                    <a:pos x="58" y="78"/>
                  </a:cxn>
                  <a:cxn ang="0">
                    <a:pos x="53" y="75"/>
                  </a:cxn>
                  <a:cxn ang="0">
                    <a:pos x="58" y="68"/>
                  </a:cxn>
                  <a:cxn ang="0">
                    <a:pos x="72" y="62"/>
                  </a:cxn>
                  <a:cxn ang="0">
                    <a:pos x="79" y="62"/>
                  </a:cxn>
                  <a:cxn ang="0">
                    <a:pos x="77" y="59"/>
                  </a:cxn>
                  <a:cxn ang="0">
                    <a:pos x="74" y="53"/>
                  </a:cxn>
                  <a:cxn ang="0">
                    <a:pos x="77" y="48"/>
                  </a:cxn>
                  <a:cxn ang="0">
                    <a:pos x="87" y="42"/>
                  </a:cxn>
                  <a:cxn ang="0">
                    <a:pos x="91" y="38"/>
                  </a:cxn>
                  <a:cxn ang="0">
                    <a:pos x="91" y="34"/>
                  </a:cxn>
                  <a:cxn ang="0">
                    <a:pos x="88" y="25"/>
                  </a:cxn>
                  <a:cxn ang="0">
                    <a:pos x="85" y="19"/>
                  </a:cxn>
                  <a:cxn ang="0">
                    <a:pos x="77" y="15"/>
                  </a:cxn>
                  <a:cxn ang="0">
                    <a:pos x="81" y="10"/>
                  </a:cxn>
                  <a:cxn ang="0">
                    <a:pos x="85" y="9"/>
                  </a:cxn>
                  <a:cxn ang="0">
                    <a:pos x="84" y="4"/>
                  </a:cxn>
                  <a:cxn ang="0">
                    <a:pos x="77" y="0"/>
                  </a:cxn>
                  <a:cxn ang="0">
                    <a:pos x="72" y="4"/>
                  </a:cxn>
                  <a:cxn ang="0">
                    <a:pos x="58" y="14"/>
                  </a:cxn>
                  <a:cxn ang="0">
                    <a:pos x="41" y="29"/>
                  </a:cxn>
                  <a:cxn ang="0">
                    <a:pos x="27" y="54"/>
                  </a:cxn>
                  <a:cxn ang="0">
                    <a:pos x="25" y="58"/>
                  </a:cxn>
                  <a:cxn ang="0">
                    <a:pos x="17" y="73"/>
                  </a:cxn>
                  <a:cxn ang="0">
                    <a:pos x="11" y="85"/>
                  </a:cxn>
                  <a:cxn ang="0">
                    <a:pos x="1" y="106"/>
                  </a:cxn>
                  <a:cxn ang="0">
                    <a:pos x="2" y="113"/>
                  </a:cxn>
                  <a:cxn ang="0">
                    <a:pos x="16" y="116"/>
                  </a:cxn>
                  <a:cxn ang="0">
                    <a:pos x="21" y="113"/>
                  </a:cxn>
                  <a:cxn ang="0">
                    <a:pos x="27" y="101"/>
                  </a:cxn>
                  <a:cxn ang="0">
                    <a:pos x="31" y="100"/>
                  </a:cxn>
                </a:cxnLst>
                <a:rect b="b" l="0" r="r" t="0"/>
                <a:pathLst>
                  <a:path h="115" w="95">
                    <a:moveTo>
                      <a:pt x="32" y="102"/>
                    </a:moveTo>
                    <a:lnTo>
                      <a:pt x="39" y="96"/>
                    </a:lnTo>
                    <a:lnTo>
                      <a:pt x="44" y="95"/>
                    </a:lnTo>
                    <a:lnTo>
                      <a:pt x="45" y="93"/>
                    </a:lnTo>
                    <a:lnTo>
                      <a:pt x="52" y="88"/>
                    </a:lnTo>
                    <a:lnTo>
                      <a:pt x="55" y="83"/>
                    </a:lnTo>
                    <a:lnTo>
                      <a:pt x="58" y="83"/>
                    </a:lnTo>
                    <a:lnTo>
                      <a:pt x="58" y="78"/>
                    </a:lnTo>
                    <a:lnTo>
                      <a:pt x="53" y="75"/>
                    </a:lnTo>
                    <a:lnTo>
                      <a:pt x="53" y="75"/>
                    </a:lnTo>
                    <a:lnTo>
                      <a:pt x="55" y="69"/>
                    </a:lnTo>
                    <a:lnTo>
                      <a:pt x="58" y="68"/>
                    </a:lnTo>
                    <a:lnTo>
                      <a:pt x="59" y="63"/>
                    </a:lnTo>
                    <a:lnTo>
                      <a:pt x="72" y="62"/>
                    </a:lnTo>
                    <a:lnTo>
                      <a:pt x="77" y="63"/>
                    </a:lnTo>
                    <a:lnTo>
                      <a:pt x="79" y="62"/>
                    </a:lnTo>
                    <a:lnTo>
                      <a:pt x="80" y="62"/>
                    </a:lnTo>
                    <a:lnTo>
                      <a:pt x="77" y="59"/>
                    </a:lnTo>
                    <a:lnTo>
                      <a:pt x="72" y="56"/>
                    </a:lnTo>
                    <a:lnTo>
                      <a:pt x="74" y="53"/>
                    </a:lnTo>
                    <a:lnTo>
                      <a:pt x="77" y="52"/>
                    </a:lnTo>
                    <a:lnTo>
                      <a:pt x="77" y="48"/>
                    </a:lnTo>
                    <a:lnTo>
                      <a:pt x="82" y="47"/>
                    </a:lnTo>
                    <a:lnTo>
                      <a:pt x="87" y="42"/>
                    </a:lnTo>
                    <a:lnTo>
                      <a:pt x="90" y="42"/>
                    </a:lnTo>
                    <a:lnTo>
                      <a:pt x="91" y="38"/>
                    </a:lnTo>
                    <a:lnTo>
                      <a:pt x="95" y="36"/>
                    </a:lnTo>
                    <a:lnTo>
                      <a:pt x="91" y="34"/>
                    </a:lnTo>
                    <a:lnTo>
                      <a:pt x="92" y="30"/>
                    </a:lnTo>
                    <a:lnTo>
                      <a:pt x="88" y="25"/>
                    </a:lnTo>
                    <a:lnTo>
                      <a:pt x="90" y="21"/>
                    </a:lnTo>
                    <a:lnTo>
                      <a:pt x="85" y="19"/>
                    </a:lnTo>
                    <a:lnTo>
                      <a:pt x="84" y="15"/>
                    </a:lnTo>
                    <a:lnTo>
                      <a:pt x="77" y="15"/>
                    </a:lnTo>
                    <a:lnTo>
                      <a:pt x="77" y="13"/>
                    </a:lnTo>
                    <a:lnTo>
                      <a:pt x="81" y="10"/>
                    </a:lnTo>
                    <a:lnTo>
                      <a:pt x="81" y="9"/>
                    </a:lnTo>
                    <a:lnTo>
                      <a:pt x="85" y="9"/>
                    </a:lnTo>
                    <a:lnTo>
                      <a:pt x="85" y="7"/>
                    </a:lnTo>
                    <a:lnTo>
                      <a:pt x="84" y="4"/>
                    </a:lnTo>
                    <a:lnTo>
                      <a:pt x="79" y="4"/>
                    </a:lnTo>
                    <a:lnTo>
                      <a:pt x="77" y="0"/>
                    </a:lnTo>
                    <a:lnTo>
                      <a:pt x="75" y="0"/>
                    </a:lnTo>
                    <a:lnTo>
                      <a:pt x="72" y="4"/>
                    </a:lnTo>
                    <a:lnTo>
                      <a:pt x="55" y="4"/>
                    </a:lnTo>
                    <a:lnTo>
                      <a:pt x="58" y="14"/>
                    </a:lnTo>
                    <a:lnTo>
                      <a:pt x="48" y="21"/>
                    </a:lnTo>
                    <a:lnTo>
                      <a:pt x="41" y="29"/>
                    </a:lnTo>
                    <a:lnTo>
                      <a:pt x="33" y="53"/>
                    </a:lnTo>
                    <a:lnTo>
                      <a:pt x="27" y="54"/>
                    </a:lnTo>
                    <a:lnTo>
                      <a:pt x="27" y="58"/>
                    </a:lnTo>
                    <a:lnTo>
                      <a:pt x="25" y="58"/>
                    </a:lnTo>
                    <a:lnTo>
                      <a:pt x="22" y="63"/>
                    </a:lnTo>
                    <a:lnTo>
                      <a:pt x="17" y="73"/>
                    </a:lnTo>
                    <a:lnTo>
                      <a:pt x="16" y="77"/>
                    </a:lnTo>
                    <a:lnTo>
                      <a:pt x="11" y="85"/>
                    </a:lnTo>
                    <a:lnTo>
                      <a:pt x="6" y="99"/>
                    </a:lnTo>
                    <a:lnTo>
                      <a:pt x="1" y="106"/>
                    </a:lnTo>
                    <a:lnTo>
                      <a:pt x="0" y="111"/>
                    </a:lnTo>
                    <a:lnTo>
                      <a:pt x="2" y="113"/>
                    </a:lnTo>
                    <a:lnTo>
                      <a:pt x="14" y="112"/>
                    </a:lnTo>
                    <a:lnTo>
                      <a:pt x="16" y="116"/>
                    </a:lnTo>
                    <a:lnTo>
                      <a:pt x="18" y="116"/>
                    </a:lnTo>
                    <a:lnTo>
                      <a:pt x="21" y="113"/>
                    </a:lnTo>
                    <a:lnTo>
                      <a:pt x="26" y="115"/>
                    </a:lnTo>
                    <a:lnTo>
                      <a:pt x="27" y="101"/>
                    </a:lnTo>
                    <a:lnTo>
                      <a:pt x="29" y="99"/>
                    </a:lnTo>
                    <a:lnTo>
                      <a:pt x="31" y="100"/>
                    </a:lnTo>
                    <a:lnTo>
                      <a:pt x="32" y="102"/>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grpSp>
            <p:nvGrpSpPr>
              <p:cNvPr id="322" name="Group 137"/>
              <p:cNvGrpSpPr>
                <a:grpSpLocks noChangeAspect="1"/>
              </p:cNvGrpSpPr>
              <p:nvPr/>
            </p:nvGrpSpPr>
            <p:grpSpPr>
              <a:xfrm>
                <a:off x="2889" y="2101"/>
                <a:ext cx="17" cy="51"/>
                <a:chOff x="2889" y="2101"/>
                <a:chExt cx="17" cy="51"/>
              </a:xfrm>
              <a:grpFill/>
            </p:grpSpPr>
            <p:sp>
              <p:nvSpPr>
                <p:cNvPr id="345" name="Freeform 138"/>
                <p:cNvSpPr>
                  <a:spLocks noChangeAspect="1"/>
                </p:cNvSpPr>
                <p:nvPr/>
              </p:nvSpPr>
              <p:spPr bwMode="gray">
                <a:xfrm>
                  <a:off x="2897" y="2111"/>
                  <a:ext cx="8" cy="16"/>
                </a:xfrm>
                <a:custGeom>
                  <a:cxnLst>
                    <a:cxn ang="0">
                      <a:pos x="30" y="66"/>
                    </a:cxn>
                    <a:cxn ang="0">
                      <a:pos x="32" y="64"/>
                    </a:cxn>
                    <a:cxn ang="0">
                      <a:pos x="33" y="55"/>
                    </a:cxn>
                    <a:cxn ang="0">
                      <a:pos x="36" y="49"/>
                    </a:cxn>
                    <a:cxn ang="0">
                      <a:pos x="33" y="40"/>
                    </a:cxn>
                    <a:cxn ang="0">
                      <a:pos x="35" y="29"/>
                    </a:cxn>
                    <a:cxn ang="0">
                      <a:pos x="36" y="21"/>
                    </a:cxn>
                    <a:cxn ang="0">
                      <a:pos x="37" y="12"/>
                    </a:cxn>
                    <a:cxn ang="0">
                      <a:pos x="37" y="10"/>
                    </a:cxn>
                    <a:cxn ang="0">
                      <a:pos x="37" y="10"/>
                    </a:cxn>
                    <a:cxn ang="0">
                      <a:pos x="33" y="10"/>
                    </a:cxn>
                    <a:cxn ang="0">
                      <a:pos x="30" y="7"/>
                    </a:cxn>
                    <a:cxn ang="0">
                      <a:pos x="28" y="0"/>
                    </a:cxn>
                    <a:cxn ang="0">
                      <a:pos x="24" y="1"/>
                    </a:cxn>
                    <a:cxn ang="0">
                      <a:pos x="16" y="0"/>
                    </a:cxn>
                    <a:cxn ang="0">
                      <a:pos x="12" y="1"/>
                    </a:cxn>
                    <a:cxn ang="0">
                      <a:pos x="10" y="3"/>
                    </a:cxn>
                    <a:cxn ang="0">
                      <a:pos x="10" y="13"/>
                    </a:cxn>
                    <a:cxn ang="0">
                      <a:pos x="4" y="19"/>
                    </a:cxn>
                    <a:cxn ang="0">
                      <a:pos x="4" y="34"/>
                    </a:cxn>
                    <a:cxn ang="0">
                      <a:pos x="6" y="39"/>
                    </a:cxn>
                    <a:cxn ang="0">
                      <a:pos x="5" y="45"/>
                    </a:cxn>
                    <a:cxn ang="0">
                      <a:pos x="15" y="44"/>
                    </a:cxn>
                    <a:cxn ang="0">
                      <a:pos x="19" y="45"/>
                    </a:cxn>
                    <a:cxn ang="0">
                      <a:pos x="19" y="48"/>
                    </a:cxn>
                    <a:cxn ang="0">
                      <a:pos x="17" y="49"/>
                    </a:cxn>
                    <a:cxn ang="0">
                      <a:pos x="11" y="50"/>
                    </a:cxn>
                    <a:cxn ang="0">
                      <a:pos x="8" y="53"/>
                    </a:cxn>
                    <a:cxn ang="0">
                      <a:pos x="6" y="56"/>
                    </a:cxn>
                    <a:cxn ang="0">
                      <a:pos x="4" y="65"/>
                    </a:cxn>
                    <a:cxn ang="0">
                      <a:pos x="0" y="69"/>
                    </a:cxn>
                    <a:cxn ang="0">
                      <a:pos x="0" y="75"/>
                    </a:cxn>
                    <a:cxn ang="0">
                      <a:pos x="4" y="80"/>
                    </a:cxn>
                    <a:cxn ang="0">
                      <a:pos x="4" y="76"/>
                    </a:cxn>
                    <a:cxn ang="0">
                      <a:pos x="16" y="75"/>
                    </a:cxn>
                    <a:cxn ang="0">
                      <a:pos x="26" y="66"/>
                    </a:cxn>
                    <a:cxn ang="0">
                      <a:pos x="30" y="66"/>
                    </a:cxn>
                  </a:cxnLst>
                  <a:rect b="b" l="0" r="r" t="0"/>
                  <a:pathLst>
                    <a:path h="80" w="37">
                      <a:moveTo>
                        <a:pt x="30" y="66"/>
                      </a:moveTo>
                      <a:lnTo>
                        <a:pt x="32" y="64"/>
                      </a:lnTo>
                      <a:lnTo>
                        <a:pt x="33" y="55"/>
                      </a:lnTo>
                      <a:lnTo>
                        <a:pt x="36" y="49"/>
                      </a:lnTo>
                      <a:lnTo>
                        <a:pt x="33" y="40"/>
                      </a:lnTo>
                      <a:lnTo>
                        <a:pt x="35" y="29"/>
                      </a:lnTo>
                      <a:lnTo>
                        <a:pt x="36" y="21"/>
                      </a:lnTo>
                      <a:lnTo>
                        <a:pt x="37" y="12"/>
                      </a:lnTo>
                      <a:lnTo>
                        <a:pt x="37" y="10"/>
                      </a:lnTo>
                      <a:lnTo>
                        <a:pt x="37" y="10"/>
                      </a:lnTo>
                      <a:lnTo>
                        <a:pt x="33" y="10"/>
                      </a:lnTo>
                      <a:lnTo>
                        <a:pt x="30" y="7"/>
                      </a:lnTo>
                      <a:lnTo>
                        <a:pt x="28" y="0"/>
                      </a:lnTo>
                      <a:lnTo>
                        <a:pt x="24" y="1"/>
                      </a:lnTo>
                      <a:lnTo>
                        <a:pt x="16" y="0"/>
                      </a:lnTo>
                      <a:lnTo>
                        <a:pt x="12" y="1"/>
                      </a:lnTo>
                      <a:lnTo>
                        <a:pt x="10" y="3"/>
                      </a:lnTo>
                      <a:lnTo>
                        <a:pt x="10" y="13"/>
                      </a:lnTo>
                      <a:lnTo>
                        <a:pt x="4" y="19"/>
                      </a:lnTo>
                      <a:lnTo>
                        <a:pt x="4" y="34"/>
                      </a:lnTo>
                      <a:lnTo>
                        <a:pt x="6" y="39"/>
                      </a:lnTo>
                      <a:lnTo>
                        <a:pt x="5" y="45"/>
                      </a:lnTo>
                      <a:lnTo>
                        <a:pt x="15" y="44"/>
                      </a:lnTo>
                      <a:lnTo>
                        <a:pt x="19" y="45"/>
                      </a:lnTo>
                      <a:lnTo>
                        <a:pt x="19" y="48"/>
                      </a:lnTo>
                      <a:lnTo>
                        <a:pt x="17" y="49"/>
                      </a:lnTo>
                      <a:lnTo>
                        <a:pt x="11" y="50"/>
                      </a:lnTo>
                      <a:lnTo>
                        <a:pt x="8" y="53"/>
                      </a:lnTo>
                      <a:lnTo>
                        <a:pt x="6" y="56"/>
                      </a:lnTo>
                      <a:lnTo>
                        <a:pt x="4" y="65"/>
                      </a:lnTo>
                      <a:lnTo>
                        <a:pt x="0" y="69"/>
                      </a:lnTo>
                      <a:lnTo>
                        <a:pt x="0" y="75"/>
                      </a:lnTo>
                      <a:lnTo>
                        <a:pt x="4" y="80"/>
                      </a:lnTo>
                      <a:lnTo>
                        <a:pt x="4" y="76"/>
                      </a:lnTo>
                      <a:lnTo>
                        <a:pt x="16" y="75"/>
                      </a:lnTo>
                      <a:lnTo>
                        <a:pt x="26" y="66"/>
                      </a:lnTo>
                      <a:lnTo>
                        <a:pt x="30" y="66"/>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46" name="Freeform 139"/>
                <p:cNvSpPr>
                  <a:spLocks noChangeAspect="1"/>
                </p:cNvSpPr>
                <p:nvPr/>
              </p:nvSpPr>
              <p:spPr bwMode="gray">
                <a:xfrm>
                  <a:off x="2889" y="2124"/>
                  <a:ext cx="4" cy="5"/>
                </a:xfrm>
                <a:custGeom>
                  <a:cxnLst>
                    <a:cxn ang="0">
                      <a:pos x="1" y="24"/>
                    </a:cxn>
                    <a:cxn ang="0">
                      <a:pos x="8" y="21"/>
                    </a:cxn>
                    <a:cxn ang="0">
                      <a:pos x="7" y="16"/>
                    </a:cxn>
                    <a:cxn ang="0">
                      <a:pos x="18" y="5"/>
                    </a:cxn>
                    <a:cxn ang="0">
                      <a:pos x="14" y="0"/>
                    </a:cxn>
                    <a:cxn ang="0">
                      <a:pos x="0" y="14"/>
                    </a:cxn>
                    <a:cxn ang="0">
                      <a:pos x="1" y="24"/>
                    </a:cxn>
                  </a:cxnLst>
                  <a:rect b="b" l="0" r="r" t="0"/>
                  <a:pathLst>
                    <a:path h="24" w="18">
                      <a:moveTo>
                        <a:pt x="1" y="24"/>
                      </a:moveTo>
                      <a:lnTo>
                        <a:pt x="8" y="21"/>
                      </a:lnTo>
                      <a:lnTo>
                        <a:pt x="7" y="16"/>
                      </a:lnTo>
                      <a:lnTo>
                        <a:pt x="18" y="5"/>
                      </a:lnTo>
                      <a:lnTo>
                        <a:pt x="14" y="0"/>
                      </a:lnTo>
                      <a:lnTo>
                        <a:pt x="0" y="14"/>
                      </a:lnTo>
                      <a:lnTo>
                        <a:pt x="1" y="24"/>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47" name="Freeform 140"/>
                <p:cNvSpPr>
                  <a:spLocks noChangeAspect="1"/>
                </p:cNvSpPr>
                <p:nvPr/>
              </p:nvSpPr>
              <p:spPr bwMode="gray">
                <a:xfrm>
                  <a:off x="2890" y="2101"/>
                  <a:ext cx="16" cy="51"/>
                </a:xfrm>
                <a:custGeom>
                  <a:cxnLst>
                    <a:cxn ang="0">
                      <a:pos x="45" y="242"/>
                    </a:cxn>
                    <a:cxn ang="0">
                      <a:pos x="55" y="178"/>
                    </a:cxn>
                    <a:cxn ang="0">
                      <a:pos x="70" y="140"/>
                    </a:cxn>
                    <a:cxn ang="0">
                      <a:pos x="71" y="119"/>
                    </a:cxn>
                    <a:cxn ang="0">
                      <a:pos x="65" y="115"/>
                    </a:cxn>
                    <a:cxn ang="0">
                      <a:pos x="43" y="125"/>
                    </a:cxn>
                    <a:cxn ang="0">
                      <a:pos x="39" y="124"/>
                    </a:cxn>
                    <a:cxn ang="0">
                      <a:pos x="43" y="114"/>
                    </a:cxn>
                    <a:cxn ang="0">
                      <a:pos x="47" y="102"/>
                    </a:cxn>
                    <a:cxn ang="0">
                      <a:pos x="56" y="98"/>
                    </a:cxn>
                    <a:cxn ang="0">
                      <a:pos x="58" y="94"/>
                    </a:cxn>
                    <a:cxn ang="0">
                      <a:pos x="44" y="94"/>
                    </a:cxn>
                    <a:cxn ang="0">
                      <a:pos x="43" y="83"/>
                    </a:cxn>
                    <a:cxn ang="0">
                      <a:pos x="49" y="62"/>
                    </a:cxn>
                    <a:cxn ang="0">
                      <a:pos x="51" y="50"/>
                    </a:cxn>
                    <a:cxn ang="0">
                      <a:pos x="63" y="50"/>
                    </a:cxn>
                    <a:cxn ang="0">
                      <a:pos x="69" y="56"/>
                    </a:cxn>
                    <a:cxn ang="0">
                      <a:pos x="76" y="59"/>
                    </a:cxn>
                    <a:cxn ang="0">
                      <a:pos x="81" y="33"/>
                    </a:cxn>
                    <a:cxn ang="0">
                      <a:pos x="80" y="22"/>
                    </a:cxn>
                    <a:cxn ang="0">
                      <a:pos x="81" y="13"/>
                    </a:cxn>
                    <a:cxn ang="0">
                      <a:pos x="80" y="1"/>
                    </a:cxn>
                    <a:cxn ang="0">
                      <a:pos x="76" y="2"/>
                    </a:cxn>
                    <a:cxn ang="0">
                      <a:pos x="70" y="14"/>
                    </a:cxn>
                    <a:cxn ang="0">
                      <a:pos x="65" y="17"/>
                    </a:cxn>
                    <a:cxn ang="0">
                      <a:pos x="51" y="14"/>
                    </a:cxn>
                    <a:cxn ang="0">
                      <a:pos x="47" y="17"/>
                    </a:cxn>
                    <a:cxn ang="0">
                      <a:pos x="39" y="41"/>
                    </a:cxn>
                    <a:cxn ang="0">
                      <a:pos x="29" y="80"/>
                    </a:cxn>
                    <a:cxn ang="0">
                      <a:pos x="13" y="113"/>
                    </a:cxn>
                    <a:cxn ang="0">
                      <a:pos x="6" y="129"/>
                    </a:cxn>
                    <a:cxn ang="0">
                      <a:pos x="0" y="137"/>
                    </a:cxn>
                    <a:cxn ang="0">
                      <a:pos x="4" y="148"/>
                    </a:cxn>
                    <a:cxn ang="0">
                      <a:pos x="39" y="251"/>
                    </a:cxn>
                  </a:cxnLst>
                  <a:rect b="b" l="0" r="r" t="0"/>
                  <a:pathLst>
                    <a:path h="251" w="81">
                      <a:moveTo>
                        <a:pt x="44" y="248"/>
                      </a:moveTo>
                      <a:lnTo>
                        <a:pt x="45" y="242"/>
                      </a:lnTo>
                      <a:lnTo>
                        <a:pt x="49" y="232"/>
                      </a:lnTo>
                      <a:lnTo>
                        <a:pt x="55" y="178"/>
                      </a:lnTo>
                      <a:lnTo>
                        <a:pt x="61" y="158"/>
                      </a:lnTo>
                      <a:lnTo>
                        <a:pt x="70" y="140"/>
                      </a:lnTo>
                      <a:lnTo>
                        <a:pt x="67" y="132"/>
                      </a:lnTo>
                      <a:lnTo>
                        <a:pt x="71" y="119"/>
                      </a:lnTo>
                      <a:lnTo>
                        <a:pt x="69" y="115"/>
                      </a:lnTo>
                      <a:lnTo>
                        <a:pt x="65" y="115"/>
                      </a:lnTo>
                      <a:lnTo>
                        <a:pt x="55" y="124"/>
                      </a:lnTo>
                      <a:lnTo>
                        <a:pt x="43" y="125"/>
                      </a:lnTo>
                      <a:lnTo>
                        <a:pt x="43" y="129"/>
                      </a:lnTo>
                      <a:lnTo>
                        <a:pt x="39" y="124"/>
                      </a:lnTo>
                      <a:lnTo>
                        <a:pt x="39" y="118"/>
                      </a:lnTo>
                      <a:lnTo>
                        <a:pt x="43" y="114"/>
                      </a:lnTo>
                      <a:lnTo>
                        <a:pt x="45" y="105"/>
                      </a:lnTo>
                      <a:lnTo>
                        <a:pt x="47" y="102"/>
                      </a:lnTo>
                      <a:lnTo>
                        <a:pt x="50" y="99"/>
                      </a:lnTo>
                      <a:lnTo>
                        <a:pt x="56" y="98"/>
                      </a:lnTo>
                      <a:lnTo>
                        <a:pt x="58" y="97"/>
                      </a:lnTo>
                      <a:lnTo>
                        <a:pt x="58" y="94"/>
                      </a:lnTo>
                      <a:lnTo>
                        <a:pt x="54" y="93"/>
                      </a:lnTo>
                      <a:lnTo>
                        <a:pt x="44" y="94"/>
                      </a:lnTo>
                      <a:lnTo>
                        <a:pt x="45" y="88"/>
                      </a:lnTo>
                      <a:lnTo>
                        <a:pt x="43" y="83"/>
                      </a:lnTo>
                      <a:lnTo>
                        <a:pt x="43" y="68"/>
                      </a:lnTo>
                      <a:lnTo>
                        <a:pt x="49" y="62"/>
                      </a:lnTo>
                      <a:lnTo>
                        <a:pt x="49" y="52"/>
                      </a:lnTo>
                      <a:lnTo>
                        <a:pt x="51" y="50"/>
                      </a:lnTo>
                      <a:lnTo>
                        <a:pt x="55" y="49"/>
                      </a:lnTo>
                      <a:lnTo>
                        <a:pt x="63" y="50"/>
                      </a:lnTo>
                      <a:lnTo>
                        <a:pt x="67" y="49"/>
                      </a:lnTo>
                      <a:lnTo>
                        <a:pt x="69" y="56"/>
                      </a:lnTo>
                      <a:lnTo>
                        <a:pt x="72" y="59"/>
                      </a:lnTo>
                      <a:lnTo>
                        <a:pt x="76" y="59"/>
                      </a:lnTo>
                      <a:lnTo>
                        <a:pt x="76" y="39"/>
                      </a:lnTo>
                      <a:lnTo>
                        <a:pt x="81" y="33"/>
                      </a:lnTo>
                      <a:lnTo>
                        <a:pt x="78" y="27"/>
                      </a:lnTo>
                      <a:lnTo>
                        <a:pt x="80" y="22"/>
                      </a:lnTo>
                      <a:lnTo>
                        <a:pt x="78" y="17"/>
                      </a:lnTo>
                      <a:lnTo>
                        <a:pt x="81" y="13"/>
                      </a:lnTo>
                      <a:lnTo>
                        <a:pt x="81" y="3"/>
                      </a:lnTo>
                      <a:lnTo>
                        <a:pt x="80" y="1"/>
                      </a:lnTo>
                      <a:lnTo>
                        <a:pt x="78" y="0"/>
                      </a:lnTo>
                      <a:lnTo>
                        <a:pt x="76" y="2"/>
                      </a:lnTo>
                      <a:lnTo>
                        <a:pt x="75" y="16"/>
                      </a:lnTo>
                      <a:lnTo>
                        <a:pt x="70" y="14"/>
                      </a:lnTo>
                      <a:lnTo>
                        <a:pt x="67" y="17"/>
                      </a:lnTo>
                      <a:lnTo>
                        <a:pt x="65" y="17"/>
                      </a:lnTo>
                      <a:lnTo>
                        <a:pt x="63" y="13"/>
                      </a:lnTo>
                      <a:lnTo>
                        <a:pt x="51" y="14"/>
                      </a:lnTo>
                      <a:lnTo>
                        <a:pt x="49" y="12"/>
                      </a:lnTo>
                      <a:lnTo>
                        <a:pt x="47" y="17"/>
                      </a:lnTo>
                      <a:lnTo>
                        <a:pt x="47" y="27"/>
                      </a:lnTo>
                      <a:lnTo>
                        <a:pt x="39" y="41"/>
                      </a:lnTo>
                      <a:lnTo>
                        <a:pt x="38" y="49"/>
                      </a:lnTo>
                      <a:lnTo>
                        <a:pt x="29" y="80"/>
                      </a:lnTo>
                      <a:lnTo>
                        <a:pt x="22" y="104"/>
                      </a:lnTo>
                      <a:lnTo>
                        <a:pt x="13" y="113"/>
                      </a:lnTo>
                      <a:lnTo>
                        <a:pt x="17" y="118"/>
                      </a:lnTo>
                      <a:lnTo>
                        <a:pt x="6" y="129"/>
                      </a:lnTo>
                      <a:lnTo>
                        <a:pt x="7" y="134"/>
                      </a:lnTo>
                      <a:lnTo>
                        <a:pt x="0" y="137"/>
                      </a:lnTo>
                      <a:lnTo>
                        <a:pt x="1" y="142"/>
                      </a:lnTo>
                      <a:lnTo>
                        <a:pt x="4" y="148"/>
                      </a:lnTo>
                      <a:lnTo>
                        <a:pt x="23" y="206"/>
                      </a:lnTo>
                      <a:lnTo>
                        <a:pt x="39" y="251"/>
                      </a:lnTo>
                      <a:lnTo>
                        <a:pt x="44" y="248"/>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grpSp>
          <p:sp>
            <p:nvSpPr>
              <p:cNvPr id="323" name="Freeform 141"/>
              <p:cNvSpPr>
                <a:spLocks noChangeAspect="1"/>
              </p:cNvSpPr>
              <p:nvPr/>
            </p:nvSpPr>
            <p:spPr bwMode="gray">
              <a:xfrm>
                <a:off x="3027" y="2143"/>
                <a:ext cx="19" cy="19"/>
              </a:xfrm>
              <a:custGeom>
                <a:cxnLst>
                  <a:cxn ang="0">
                    <a:pos x="96" y="95"/>
                  </a:cxn>
                  <a:cxn ang="0">
                    <a:pos x="94" y="84"/>
                  </a:cxn>
                  <a:cxn ang="0">
                    <a:pos x="90" y="81"/>
                  </a:cxn>
                  <a:cxn ang="0">
                    <a:pos x="86" y="73"/>
                  </a:cxn>
                  <a:cxn ang="0">
                    <a:pos x="81" y="52"/>
                  </a:cxn>
                  <a:cxn ang="0">
                    <a:pos x="73" y="48"/>
                  </a:cxn>
                  <a:cxn ang="0">
                    <a:pos x="62" y="47"/>
                  </a:cxn>
                  <a:cxn ang="0">
                    <a:pos x="64" y="42"/>
                  </a:cxn>
                  <a:cxn ang="0">
                    <a:pos x="67" y="39"/>
                  </a:cxn>
                  <a:cxn ang="0">
                    <a:pos x="73" y="36"/>
                  </a:cxn>
                  <a:cxn ang="0">
                    <a:pos x="85" y="33"/>
                  </a:cxn>
                  <a:cxn ang="0">
                    <a:pos x="92" y="26"/>
                  </a:cxn>
                  <a:cxn ang="0">
                    <a:pos x="92" y="22"/>
                  </a:cxn>
                  <a:cxn ang="0">
                    <a:pos x="90" y="18"/>
                  </a:cxn>
                  <a:cxn ang="0">
                    <a:pos x="79" y="11"/>
                  </a:cxn>
                  <a:cxn ang="0">
                    <a:pos x="78" y="6"/>
                  </a:cxn>
                  <a:cxn ang="0">
                    <a:pos x="79" y="5"/>
                  </a:cxn>
                  <a:cxn ang="0">
                    <a:pos x="67" y="1"/>
                  </a:cxn>
                  <a:cxn ang="0">
                    <a:pos x="53" y="0"/>
                  </a:cxn>
                  <a:cxn ang="0">
                    <a:pos x="38" y="6"/>
                  </a:cxn>
                  <a:cxn ang="0">
                    <a:pos x="26" y="23"/>
                  </a:cxn>
                  <a:cxn ang="0">
                    <a:pos x="16" y="43"/>
                  </a:cxn>
                  <a:cxn ang="0">
                    <a:pos x="0" y="59"/>
                  </a:cxn>
                  <a:cxn ang="0">
                    <a:pos x="4" y="61"/>
                  </a:cxn>
                  <a:cxn ang="0">
                    <a:pos x="26" y="65"/>
                  </a:cxn>
                  <a:cxn ang="0">
                    <a:pos x="46" y="73"/>
                  </a:cxn>
                  <a:cxn ang="0">
                    <a:pos x="53" y="80"/>
                  </a:cxn>
                  <a:cxn ang="0">
                    <a:pos x="63" y="95"/>
                  </a:cxn>
                  <a:cxn ang="0">
                    <a:pos x="96" y="95"/>
                  </a:cxn>
                </a:cxnLst>
                <a:rect b="b" l="0" r="r" t="0"/>
                <a:pathLst>
                  <a:path h="95" w="96">
                    <a:moveTo>
                      <a:pt x="96" y="95"/>
                    </a:moveTo>
                    <a:lnTo>
                      <a:pt x="94" y="84"/>
                    </a:lnTo>
                    <a:lnTo>
                      <a:pt x="90" y="81"/>
                    </a:lnTo>
                    <a:lnTo>
                      <a:pt x="86" y="73"/>
                    </a:lnTo>
                    <a:lnTo>
                      <a:pt x="81" y="52"/>
                    </a:lnTo>
                    <a:lnTo>
                      <a:pt x="73" y="48"/>
                    </a:lnTo>
                    <a:lnTo>
                      <a:pt x="62" y="47"/>
                    </a:lnTo>
                    <a:lnTo>
                      <a:pt x="64" y="42"/>
                    </a:lnTo>
                    <a:lnTo>
                      <a:pt x="67" y="39"/>
                    </a:lnTo>
                    <a:lnTo>
                      <a:pt x="73" y="36"/>
                    </a:lnTo>
                    <a:lnTo>
                      <a:pt x="85" y="33"/>
                    </a:lnTo>
                    <a:lnTo>
                      <a:pt x="92" y="26"/>
                    </a:lnTo>
                    <a:lnTo>
                      <a:pt x="92" y="22"/>
                    </a:lnTo>
                    <a:lnTo>
                      <a:pt x="90" y="18"/>
                    </a:lnTo>
                    <a:lnTo>
                      <a:pt x="79" y="11"/>
                    </a:lnTo>
                    <a:lnTo>
                      <a:pt x="78" y="6"/>
                    </a:lnTo>
                    <a:lnTo>
                      <a:pt x="79" y="5"/>
                    </a:lnTo>
                    <a:lnTo>
                      <a:pt x="67" y="1"/>
                    </a:lnTo>
                    <a:lnTo>
                      <a:pt x="53" y="0"/>
                    </a:lnTo>
                    <a:lnTo>
                      <a:pt x="38" y="6"/>
                    </a:lnTo>
                    <a:lnTo>
                      <a:pt x="26" y="23"/>
                    </a:lnTo>
                    <a:lnTo>
                      <a:pt x="16" y="43"/>
                    </a:lnTo>
                    <a:lnTo>
                      <a:pt x="0" y="59"/>
                    </a:lnTo>
                    <a:lnTo>
                      <a:pt x="4" y="61"/>
                    </a:lnTo>
                    <a:lnTo>
                      <a:pt x="26" y="65"/>
                    </a:lnTo>
                    <a:lnTo>
                      <a:pt x="46" y="73"/>
                    </a:lnTo>
                    <a:lnTo>
                      <a:pt x="53" y="80"/>
                    </a:lnTo>
                    <a:lnTo>
                      <a:pt x="63" y="95"/>
                    </a:lnTo>
                    <a:lnTo>
                      <a:pt x="96" y="95"/>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24" name="Freeform 143"/>
              <p:cNvSpPr>
                <a:spLocks noChangeAspect="1"/>
              </p:cNvSpPr>
              <p:nvPr/>
            </p:nvSpPr>
            <p:spPr bwMode="gray">
              <a:xfrm>
                <a:off x="2896" y="2116"/>
                <a:ext cx="231" cy="189"/>
              </a:xfrm>
              <a:custGeom>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b="b" l="0" r="r" t="0"/>
                <a:pathLst>
                  <a:path h="13229" w="15957">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grpSp>
            <p:nvGrpSpPr>
              <p:cNvPr id="325" name="Group 145"/>
              <p:cNvGrpSpPr>
                <a:grpSpLocks noChangeAspect="1"/>
              </p:cNvGrpSpPr>
              <p:nvPr/>
            </p:nvGrpSpPr>
            <p:grpSpPr>
              <a:xfrm>
                <a:off x="2984" y="2276"/>
                <a:ext cx="114" cy="72"/>
                <a:chOff x="2984" y="2276"/>
                <a:chExt cx="114" cy="72"/>
              </a:xfrm>
              <a:grpFill/>
            </p:grpSpPr>
            <p:sp>
              <p:nvSpPr>
                <p:cNvPr id="343" name="Freeform 146"/>
                <p:cNvSpPr>
                  <a:spLocks noChangeAspect="1"/>
                </p:cNvSpPr>
                <p:nvPr/>
              </p:nvSpPr>
              <p:spPr bwMode="gray">
                <a:xfrm>
                  <a:off x="2984" y="2276"/>
                  <a:ext cx="114" cy="72"/>
                </a:xfrm>
                <a:custGeom>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b="b" l="0" r="r" t="0"/>
                  <a:pathLst>
                    <a:path h="9942" w="15675">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44" name="Freeform 147"/>
                <p:cNvSpPr>
                  <a:spLocks noChangeAspect="1"/>
                </p:cNvSpPr>
                <p:nvPr/>
              </p:nvSpPr>
              <p:spPr bwMode="gray">
                <a:xfrm>
                  <a:off x="2984" y="2276"/>
                  <a:ext cx="114" cy="72"/>
                </a:xfrm>
                <a:custGeom>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b="b" l="0" r="r" t="0"/>
                  <a:pathLst>
                    <a:path h="9942" w="15675">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path>
                  </a:pathLst>
                </a:custGeom>
                <a:grpFill/>
                <a:ln cap="flat" cmpd="sng" w="6350">
                  <a:solidFill>
                    <a:schemeClr val="bg1"/>
                  </a:solidFill>
                  <a:prstDash val="solid"/>
                  <a:round/>
                  <a:headEnd len="med" type="none" w="med"/>
                  <a:tailEnd len="med" type="none" w="med"/>
                </a:ln>
                <a:effectLst/>
              </p:spPr>
              <p:txBody>
                <a:bodyPr/>
                <a:lstStyle/>
                <a:p>
                  <a:endParaRPr lang="en-US"/>
                </a:p>
              </p:txBody>
            </p:sp>
          </p:grpSp>
          <p:sp>
            <p:nvSpPr>
              <p:cNvPr id="326" name="Freeform 148"/>
              <p:cNvSpPr>
                <a:spLocks noChangeAspect="1"/>
              </p:cNvSpPr>
              <p:nvPr/>
            </p:nvSpPr>
            <p:spPr bwMode="gray">
              <a:xfrm>
                <a:off x="3104" y="2214"/>
                <a:ext cx="3" cy="2"/>
              </a:xfrm>
              <a:custGeom>
                <a:cxnLst>
                  <a:cxn ang="0">
                    <a:pos x="0" y="8"/>
                  </a:cxn>
                  <a:cxn ang="0">
                    <a:pos x="7" y="9"/>
                  </a:cxn>
                  <a:cxn ang="0">
                    <a:pos x="10" y="6"/>
                  </a:cxn>
                  <a:cxn ang="0">
                    <a:pos x="12" y="9"/>
                  </a:cxn>
                  <a:cxn ang="0">
                    <a:pos x="16" y="5"/>
                  </a:cxn>
                  <a:cxn ang="0">
                    <a:pos x="14" y="4"/>
                  </a:cxn>
                  <a:cxn ang="0">
                    <a:pos x="11" y="4"/>
                  </a:cxn>
                  <a:cxn ang="0">
                    <a:pos x="10" y="1"/>
                  </a:cxn>
                  <a:cxn ang="0">
                    <a:pos x="7" y="0"/>
                  </a:cxn>
                  <a:cxn ang="0">
                    <a:pos x="3" y="1"/>
                  </a:cxn>
                  <a:cxn ang="0">
                    <a:pos x="0" y="8"/>
                  </a:cxn>
                </a:cxnLst>
                <a:rect b="b" l="0" r="r" t="0"/>
                <a:pathLst>
                  <a:path h="9" w="16">
                    <a:moveTo>
                      <a:pt x="0" y="8"/>
                    </a:moveTo>
                    <a:lnTo>
                      <a:pt x="7" y="9"/>
                    </a:lnTo>
                    <a:lnTo>
                      <a:pt x="10" y="6"/>
                    </a:lnTo>
                    <a:lnTo>
                      <a:pt x="12" y="9"/>
                    </a:lnTo>
                    <a:lnTo>
                      <a:pt x="16" y="5"/>
                    </a:lnTo>
                    <a:lnTo>
                      <a:pt x="14" y="4"/>
                    </a:lnTo>
                    <a:lnTo>
                      <a:pt x="11" y="4"/>
                    </a:lnTo>
                    <a:lnTo>
                      <a:pt x="10" y="1"/>
                    </a:lnTo>
                    <a:lnTo>
                      <a:pt x="7" y="0"/>
                    </a:lnTo>
                    <a:lnTo>
                      <a:pt x="3" y="1"/>
                    </a:lnTo>
                    <a:lnTo>
                      <a:pt x="0" y="8"/>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grpSp>
            <p:nvGrpSpPr>
              <p:cNvPr id="327" name="Group 149"/>
              <p:cNvGrpSpPr>
                <a:grpSpLocks noChangeAspect="1"/>
              </p:cNvGrpSpPr>
              <p:nvPr/>
            </p:nvGrpSpPr>
            <p:grpSpPr>
              <a:xfrm>
                <a:off x="3086" y="2189"/>
                <a:ext cx="85" cy="114"/>
                <a:chOff x="3086" y="2189"/>
                <a:chExt cx="85" cy="114"/>
              </a:xfrm>
              <a:grpFill/>
            </p:grpSpPr>
            <p:sp>
              <p:nvSpPr>
                <p:cNvPr id="341" name="Freeform 150"/>
                <p:cNvSpPr>
                  <a:spLocks noChangeAspect="1"/>
                </p:cNvSpPr>
                <p:nvPr/>
              </p:nvSpPr>
              <p:spPr bwMode="gray">
                <a:xfrm>
                  <a:off x="3130" y="2189"/>
                  <a:ext cx="4" cy="8"/>
                </a:xfrm>
                <a:custGeom>
                  <a:cxnLst>
                    <a:cxn ang="0">
                      <a:pos x="0" y="15"/>
                    </a:cxn>
                    <a:cxn ang="0">
                      <a:pos x="1" y="19"/>
                    </a:cxn>
                    <a:cxn ang="0">
                      <a:pos x="3" y="25"/>
                    </a:cxn>
                    <a:cxn ang="0">
                      <a:pos x="2" y="27"/>
                    </a:cxn>
                    <a:cxn ang="0">
                      <a:pos x="3" y="31"/>
                    </a:cxn>
                    <a:cxn ang="0">
                      <a:pos x="1" y="36"/>
                    </a:cxn>
                    <a:cxn ang="0">
                      <a:pos x="3" y="37"/>
                    </a:cxn>
                    <a:cxn ang="0">
                      <a:pos x="11" y="40"/>
                    </a:cxn>
                    <a:cxn ang="0">
                      <a:pos x="12" y="36"/>
                    </a:cxn>
                    <a:cxn ang="0">
                      <a:pos x="17" y="27"/>
                    </a:cxn>
                    <a:cxn ang="0">
                      <a:pos x="17" y="18"/>
                    </a:cxn>
                    <a:cxn ang="0">
                      <a:pos x="15" y="15"/>
                    </a:cxn>
                    <a:cxn ang="0">
                      <a:pos x="15" y="11"/>
                    </a:cxn>
                    <a:cxn ang="0">
                      <a:pos x="18" y="9"/>
                    </a:cxn>
                    <a:cxn ang="0">
                      <a:pos x="19" y="4"/>
                    </a:cxn>
                    <a:cxn ang="0">
                      <a:pos x="15" y="0"/>
                    </a:cxn>
                    <a:cxn ang="0">
                      <a:pos x="9" y="4"/>
                    </a:cxn>
                    <a:cxn ang="0">
                      <a:pos x="7" y="4"/>
                    </a:cxn>
                    <a:cxn ang="0">
                      <a:pos x="0" y="15"/>
                    </a:cxn>
                  </a:cxnLst>
                  <a:rect b="b" l="0" r="r" t="0"/>
                  <a:pathLst>
                    <a:path h="40" w="19">
                      <a:moveTo>
                        <a:pt x="0" y="15"/>
                      </a:moveTo>
                      <a:lnTo>
                        <a:pt x="1" y="19"/>
                      </a:lnTo>
                      <a:lnTo>
                        <a:pt x="3" y="25"/>
                      </a:lnTo>
                      <a:lnTo>
                        <a:pt x="2" y="27"/>
                      </a:lnTo>
                      <a:lnTo>
                        <a:pt x="3" y="31"/>
                      </a:lnTo>
                      <a:lnTo>
                        <a:pt x="1" y="36"/>
                      </a:lnTo>
                      <a:lnTo>
                        <a:pt x="3" y="37"/>
                      </a:lnTo>
                      <a:lnTo>
                        <a:pt x="11" y="40"/>
                      </a:lnTo>
                      <a:lnTo>
                        <a:pt x="12" y="36"/>
                      </a:lnTo>
                      <a:lnTo>
                        <a:pt x="17" y="27"/>
                      </a:lnTo>
                      <a:lnTo>
                        <a:pt x="17" y="18"/>
                      </a:lnTo>
                      <a:lnTo>
                        <a:pt x="15" y="15"/>
                      </a:lnTo>
                      <a:lnTo>
                        <a:pt x="15" y="11"/>
                      </a:lnTo>
                      <a:lnTo>
                        <a:pt x="18" y="9"/>
                      </a:lnTo>
                      <a:lnTo>
                        <a:pt x="19" y="4"/>
                      </a:lnTo>
                      <a:lnTo>
                        <a:pt x="15" y="0"/>
                      </a:lnTo>
                      <a:lnTo>
                        <a:pt x="9" y="4"/>
                      </a:lnTo>
                      <a:lnTo>
                        <a:pt x="7" y="4"/>
                      </a:lnTo>
                      <a:lnTo>
                        <a:pt x="0" y="15"/>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42" name="Freeform 151"/>
                <p:cNvSpPr>
                  <a:spLocks noChangeAspect="1"/>
                </p:cNvSpPr>
                <p:nvPr/>
              </p:nvSpPr>
              <p:spPr bwMode="gray">
                <a:xfrm>
                  <a:off x="3086" y="2207"/>
                  <a:ext cx="85" cy="96"/>
                </a:xfrm>
                <a:custGeom>
                  <a:cxnLst>
                    <a:cxn ang="0">
                      <a:pos x="203" y="0"/>
                    </a:cxn>
                    <a:cxn ang="0">
                      <a:pos x="187" y="59"/>
                    </a:cxn>
                    <a:cxn ang="0">
                      <a:pos x="203" y="170"/>
                    </a:cxn>
                    <a:cxn ang="0">
                      <a:pos x="0" y="345"/>
                    </a:cxn>
                    <a:cxn ang="0">
                      <a:pos x="83" y="474"/>
                    </a:cxn>
                    <a:cxn ang="0">
                      <a:pos x="107" y="466"/>
                    </a:cxn>
                    <a:cxn ang="0">
                      <a:pos x="137" y="459"/>
                    </a:cxn>
                    <a:cxn ang="0">
                      <a:pos x="154" y="464"/>
                    </a:cxn>
                    <a:cxn ang="0">
                      <a:pos x="165" y="460"/>
                    </a:cxn>
                    <a:cxn ang="0">
                      <a:pos x="179" y="447"/>
                    </a:cxn>
                    <a:cxn ang="0">
                      <a:pos x="180" y="436"/>
                    </a:cxn>
                    <a:cxn ang="0">
                      <a:pos x="186" y="425"/>
                    </a:cxn>
                    <a:cxn ang="0">
                      <a:pos x="224" y="407"/>
                    </a:cxn>
                    <a:cxn ang="0">
                      <a:pos x="241" y="404"/>
                    </a:cxn>
                    <a:cxn ang="0">
                      <a:pos x="253" y="382"/>
                    </a:cxn>
                    <a:cxn ang="0">
                      <a:pos x="262" y="361"/>
                    </a:cxn>
                    <a:cxn ang="0">
                      <a:pos x="278" y="352"/>
                    </a:cxn>
                    <a:cxn ang="0">
                      <a:pos x="289" y="348"/>
                    </a:cxn>
                    <a:cxn ang="0">
                      <a:pos x="309" y="346"/>
                    </a:cxn>
                    <a:cxn ang="0">
                      <a:pos x="319" y="337"/>
                    </a:cxn>
                    <a:cxn ang="0">
                      <a:pos x="314" y="325"/>
                    </a:cxn>
                    <a:cxn ang="0">
                      <a:pos x="312" y="303"/>
                    </a:cxn>
                    <a:cxn ang="0">
                      <a:pos x="314" y="285"/>
                    </a:cxn>
                    <a:cxn ang="0">
                      <a:pos x="335" y="256"/>
                    </a:cxn>
                    <a:cxn ang="0">
                      <a:pos x="342" y="255"/>
                    </a:cxn>
                    <a:cxn ang="0">
                      <a:pos x="347" y="262"/>
                    </a:cxn>
                    <a:cxn ang="0">
                      <a:pos x="355" y="261"/>
                    </a:cxn>
                    <a:cxn ang="0">
                      <a:pos x="369" y="239"/>
                    </a:cxn>
                    <a:cxn ang="0">
                      <a:pos x="382" y="216"/>
                    </a:cxn>
                    <a:cxn ang="0">
                      <a:pos x="416" y="178"/>
                    </a:cxn>
                    <a:cxn ang="0">
                      <a:pos x="422" y="161"/>
                    </a:cxn>
                    <a:cxn ang="0">
                      <a:pos x="427" y="143"/>
                    </a:cxn>
                    <a:cxn ang="0">
                      <a:pos x="419" y="137"/>
                    </a:cxn>
                    <a:cxn ang="0">
                      <a:pos x="406" y="131"/>
                    </a:cxn>
                    <a:cxn ang="0">
                      <a:pos x="391" y="111"/>
                    </a:cxn>
                    <a:cxn ang="0">
                      <a:pos x="382" y="103"/>
                    </a:cxn>
                    <a:cxn ang="0">
                      <a:pos x="375" y="92"/>
                    </a:cxn>
                    <a:cxn ang="0">
                      <a:pos x="366" y="79"/>
                    </a:cxn>
                    <a:cxn ang="0">
                      <a:pos x="347" y="73"/>
                    </a:cxn>
                    <a:cxn ang="0">
                      <a:pos x="315" y="63"/>
                    </a:cxn>
                    <a:cxn ang="0">
                      <a:pos x="285" y="51"/>
                    </a:cxn>
                    <a:cxn ang="0">
                      <a:pos x="266" y="40"/>
                    </a:cxn>
                    <a:cxn ang="0">
                      <a:pos x="252" y="23"/>
                    </a:cxn>
                    <a:cxn ang="0">
                      <a:pos x="241" y="12"/>
                    </a:cxn>
                  </a:cxnLst>
                  <a:rect b="b" l="0" r="r" t="0"/>
                  <a:pathLst>
                    <a:path h="482" w="427">
                      <a:moveTo>
                        <a:pt x="236" y="0"/>
                      </a:moveTo>
                      <a:lnTo>
                        <a:pt x="203" y="0"/>
                      </a:lnTo>
                      <a:lnTo>
                        <a:pt x="220" y="46"/>
                      </a:lnTo>
                      <a:lnTo>
                        <a:pt x="187" y="59"/>
                      </a:lnTo>
                      <a:lnTo>
                        <a:pt x="176" y="130"/>
                      </a:lnTo>
                      <a:lnTo>
                        <a:pt x="203" y="170"/>
                      </a:lnTo>
                      <a:lnTo>
                        <a:pt x="165" y="287"/>
                      </a:lnTo>
                      <a:lnTo>
                        <a:pt x="0" y="345"/>
                      </a:lnTo>
                      <a:lnTo>
                        <a:pt x="57" y="482"/>
                      </a:lnTo>
                      <a:lnTo>
                        <a:pt x="83" y="474"/>
                      </a:lnTo>
                      <a:lnTo>
                        <a:pt x="94" y="473"/>
                      </a:lnTo>
                      <a:lnTo>
                        <a:pt x="107" y="466"/>
                      </a:lnTo>
                      <a:lnTo>
                        <a:pt x="117" y="460"/>
                      </a:lnTo>
                      <a:lnTo>
                        <a:pt x="137" y="459"/>
                      </a:lnTo>
                      <a:lnTo>
                        <a:pt x="150" y="461"/>
                      </a:lnTo>
                      <a:lnTo>
                        <a:pt x="154" y="464"/>
                      </a:lnTo>
                      <a:lnTo>
                        <a:pt x="161" y="464"/>
                      </a:lnTo>
                      <a:lnTo>
                        <a:pt x="165" y="460"/>
                      </a:lnTo>
                      <a:lnTo>
                        <a:pt x="172" y="455"/>
                      </a:lnTo>
                      <a:lnTo>
                        <a:pt x="179" y="447"/>
                      </a:lnTo>
                      <a:lnTo>
                        <a:pt x="180" y="443"/>
                      </a:lnTo>
                      <a:lnTo>
                        <a:pt x="180" y="436"/>
                      </a:lnTo>
                      <a:lnTo>
                        <a:pt x="180" y="430"/>
                      </a:lnTo>
                      <a:lnTo>
                        <a:pt x="186" y="425"/>
                      </a:lnTo>
                      <a:lnTo>
                        <a:pt x="194" y="414"/>
                      </a:lnTo>
                      <a:lnTo>
                        <a:pt x="224" y="407"/>
                      </a:lnTo>
                      <a:lnTo>
                        <a:pt x="234" y="407"/>
                      </a:lnTo>
                      <a:lnTo>
                        <a:pt x="241" y="404"/>
                      </a:lnTo>
                      <a:lnTo>
                        <a:pt x="250" y="394"/>
                      </a:lnTo>
                      <a:lnTo>
                        <a:pt x="253" y="382"/>
                      </a:lnTo>
                      <a:lnTo>
                        <a:pt x="256" y="371"/>
                      </a:lnTo>
                      <a:lnTo>
                        <a:pt x="262" y="361"/>
                      </a:lnTo>
                      <a:lnTo>
                        <a:pt x="269" y="355"/>
                      </a:lnTo>
                      <a:lnTo>
                        <a:pt x="278" y="352"/>
                      </a:lnTo>
                      <a:lnTo>
                        <a:pt x="282" y="347"/>
                      </a:lnTo>
                      <a:lnTo>
                        <a:pt x="289" y="348"/>
                      </a:lnTo>
                      <a:lnTo>
                        <a:pt x="301" y="346"/>
                      </a:lnTo>
                      <a:lnTo>
                        <a:pt x="309" y="346"/>
                      </a:lnTo>
                      <a:lnTo>
                        <a:pt x="316" y="342"/>
                      </a:lnTo>
                      <a:lnTo>
                        <a:pt x="319" y="337"/>
                      </a:lnTo>
                      <a:lnTo>
                        <a:pt x="316" y="328"/>
                      </a:lnTo>
                      <a:lnTo>
                        <a:pt x="314" y="325"/>
                      </a:lnTo>
                      <a:lnTo>
                        <a:pt x="312" y="312"/>
                      </a:lnTo>
                      <a:lnTo>
                        <a:pt x="312" y="303"/>
                      </a:lnTo>
                      <a:lnTo>
                        <a:pt x="315" y="293"/>
                      </a:lnTo>
                      <a:lnTo>
                        <a:pt x="314" y="285"/>
                      </a:lnTo>
                      <a:lnTo>
                        <a:pt x="327" y="265"/>
                      </a:lnTo>
                      <a:lnTo>
                        <a:pt x="335" y="256"/>
                      </a:lnTo>
                      <a:lnTo>
                        <a:pt x="339" y="253"/>
                      </a:lnTo>
                      <a:lnTo>
                        <a:pt x="342" y="255"/>
                      </a:lnTo>
                      <a:lnTo>
                        <a:pt x="344" y="260"/>
                      </a:lnTo>
                      <a:lnTo>
                        <a:pt x="347" y="262"/>
                      </a:lnTo>
                      <a:lnTo>
                        <a:pt x="353" y="264"/>
                      </a:lnTo>
                      <a:lnTo>
                        <a:pt x="355" y="261"/>
                      </a:lnTo>
                      <a:lnTo>
                        <a:pt x="365" y="244"/>
                      </a:lnTo>
                      <a:lnTo>
                        <a:pt x="369" y="239"/>
                      </a:lnTo>
                      <a:lnTo>
                        <a:pt x="376" y="224"/>
                      </a:lnTo>
                      <a:lnTo>
                        <a:pt x="382" y="216"/>
                      </a:lnTo>
                      <a:lnTo>
                        <a:pt x="396" y="206"/>
                      </a:lnTo>
                      <a:lnTo>
                        <a:pt x="416" y="178"/>
                      </a:lnTo>
                      <a:lnTo>
                        <a:pt x="421" y="167"/>
                      </a:lnTo>
                      <a:lnTo>
                        <a:pt x="422" y="161"/>
                      </a:lnTo>
                      <a:lnTo>
                        <a:pt x="427" y="147"/>
                      </a:lnTo>
                      <a:lnTo>
                        <a:pt x="427" y="143"/>
                      </a:lnTo>
                      <a:lnTo>
                        <a:pt x="423" y="140"/>
                      </a:lnTo>
                      <a:lnTo>
                        <a:pt x="419" y="137"/>
                      </a:lnTo>
                      <a:lnTo>
                        <a:pt x="418" y="134"/>
                      </a:lnTo>
                      <a:lnTo>
                        <a:pt x="406" y="131"/>
                      </a:lnTo>
                      <a:lnTo>
                        <a:pt x="396" y="124"/>
                      </a:lnTo>
                      <a:lnTo>
                        <a:pt x="391" y="111"/>
                      </a:lnTo>
                      <a:lnTo>
                        <a:pt x="386" y="108"/>
                      </a:lnTo>
                      <a:lnTo>
                        <a:pt x="382" y="103"/>
                      </a:lnTo>
                      <a:lnTo>
                        <a:pt x="381" y="98"/>
                      </a:lnTo>
                      <a:lnTo>
                        <a:pt x="375" y="92"/>
                      </a:lnTo>
                      <a:lnTo>
                        <a:pt x="373" y="88"/>
                      </a:lnTo>
                      <a:lnTo>
                        <a:pt x="366" y="79"/>
                      </a:lnTo>
                      <a:lnTo>
                        <a:pt x="354" y="73"/>
                      </a:lnTo>
                      <a:lnTo>
                        <a:pt x="347" y="73"/>
                      </a:lnTo>
                      <a:lnTo>
                        <a:pt x="332" y="66"/>
                      </a:lnTo>
                      <a:lnTo>
                        <a:pt x="315" y="63"/>
                      </a:lnTo>
                      <a:lnTo>
                        <a:pt x="309" y="61"/>
                      </a:lnTo>
                      <a:lnTo>
                        <a:pt x="285" y="51"/>
                      </a:lnTo>
                      <a:lnTo>
                        <a:pt x="274" y="43"/>
                      </a:lnTo>
                      <a:lnTo>
                        <a:pt x="266" y="40"/>
                      </a:lnTo>
                      <a:lnTo>
                        <a:pt x="260" y="30"/>
                      </a:lnTo>
                      <a:lnTo>
                        <a:pt x="252" y="23"/>
                      </a:lnTo>
                      <a:lnTo>
                        <a:pt x="250" y="19"/>
                      </a:lnTo>
                      <a:lnTo>
                        <a:pt x="241" y="12"/>
                      </a:lnTo>
                      <a:lnTo>
                        <a:pt x="236"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grpSp>
          <p:sp>
            <p:nvSpPr>
              <p:cNvPr id="328" name="Freeform 152"/>
              <p:cNvSpPr>
                <a:spLocks noChangeAspect="1"/>
              </p:cNvSpPr>
              <p:nvPr/>
            </p:nvSpPr>
            <p:spPr bwMode="gray">
              <a:xfrm>
                <a:off x="3069" y="2190"/>
                <a:ext cx="1" cy="3"/>
              </a:xfrm>
              <a:custGeom>
                <a:cxnLst>
                  <a:cxn ang="0">
                    <a:pos x="8" y="3"/>
                  </a:cxn>
                  <a:cxn ang="0">
                    <a:pos x="0" y="0"/>
                  </a:cxn>
                  <a:cxn ang="0">
                    <a:pos x="0" y="11"/>
                  </a:cxn>
                  <a:cxn ang="0">
                    <a:pos x="3" y="19"/>
                  </a:cxn>
                  <a:cxn ang="0">
                    <a:pos x="8" y="17"/>
                  </a:cxn>
                  <a:cxn ang="0">
                    <a:pos x="8" y="3"/>
                  </a:cxn>
                </a:cxnLst>
                <a:rect b="b" l="0" r="r" t="0"/>
                <a:pathLst>
                  <a:path h="19" w="8">
                    <a:moveTo>
                      <a:pt x="8" y="3"/>
                    </a:moveTo>
                    <a:lnTo>
                      <a:pt x="0" y="0"/>
                    </a:lnTo>
                    <a:lnTo>
                      <a:pt x="0" y="11"/>
                    </a:lnTo>
                    <a:lnTo>
                      <a:pt x="3" y="19"/>
                    </a:lnTo>
                    <a:lnTo>
                      <a:pt x="8" y="17"/>
                    </a:lnTo>
                    <a:lnTo>
                      <a:pt x="8" y="3"/>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grpSp>
            <p:nvGrpSpPr>
              <p:cNvPr id="329" name="Group 153"/>
              <p:cNvGrpSpPr>
                <a:grpSpLocks noChangeAspect="1"/>
              </p:cNvGrpSpPr>
              <p:nvPr/>
            </p:nvGrpSpPr>
            <p:grpSpPr>
              <a:xfrm>
                <a:off x="3000" y="2012"/>
                <a:ext cx="210" cy="192"/>
                <a:chOff x="3000" y="2012"/>
                <a:chExt cx="210" cy="192"/>
              </a:xfrm>
              <a:grpFill/>
            </p:grpSpPr>
            <p:sp>
              <p:nvSpPr>
                <p:cNvPr id="339" name="Freeform 154"/>
                <p:cNvSpPr>
                  <a:spLocks noChangeAspect="1"/>
                </p:cNvSpPr>
                <p:nvPr/>
              </p:nvSpPr>
              <p:spPr bwMode="gray">
                <a:xfrm>
                  <a:off x="3122" y="2182"/>
                  <a:ext cx="10" cy="5"/>
                </a:xfrm>
                <a:custGeom>
                  <a:cxnLst>
                    <a:cxn ang="0">
                      <a:pos x="50" y="2"/>
                    </a:cxn>
                    <a:cxn ang="0">
                      <a:pos x="45" y="0"/>
                    </a:cxn>
                    <a:cxn ang="0">
                      <a:pos x="27" y="2"/>
                    </a:cxn>
                    <a:cxn ang="0">
                      <a:pos x="23" y="10"/>
                    </a:cxn>
                    <a:cxn ang="0">
                      <a:pos x="12" y="18"/>
                    </a:cxn>
                    <a:cxn ang="0">
                      <a:pos x="0" y="22"/>
                    </a:cxn>
                    <a:cxn ang="0">
                      <a:pos x="1" y="26"/>
                    </a:cxn>
                    <a:cxn ang="0">
                      <a:pos x="27" y="19"/>
                    </a:cxn>
                    <a:cxn ang="0">
                      <a:pos x="50" y="2"/>
                    </a:cxn>
                  </a:cxnLst>
                  <a:rect b="b" l="0" r="r" t="0"/>
                  <a:pathLst>
                    <a:path h="26" w="50">
                      <a:moveTo>
                        <a:pt x="50" y="2"/>
                      </a:moveTo>
                      <a:lnTo>
                        <a:pt x="45" y="0"/>
                      </a:lnTo>
                      <a:lnTo>
                        <a:pt x="27" y="2"/>
                      </a:lnTo>
                      <a:lnTo>
                        <a:pt x="23" y="10"/>
                      </a:lnTo>
                      <a:lnTo>
                        <a:pt x="12" y="18"/>
                      </a:lnTo>
                      <a:lnTo>
                        <a:pt x="0" y="22"/>
                      </a:lnTo>
                      <a:lnTo>
                        <a:pt x="1" y="26"/>
                      </a:lnTo>
                      <a:lnTo>
                        <a:pt x="27" y="19"/>
                      </a:lnTo>
                      <a:lnTo>
                        <a:pt x="50" y="2"/>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40" name="Freeform 155"/>
                <p:cNvSpPr>
                  <a:spLocks noChangeAspect="1"/>
                </p:cNvSpPr>
                <p:nvPr/>
              </p:nvSpPr>
              <p:spPr bwMode="gray">
                <a:xfrm>
                  <a:off x="3000" y="2012"/>
                  <a:ext cx="210" cy="192"/>
                </a:xfrm>
                <a:custGeom>
                  <a:cxnLst>
                    <a:cxn ang="0">
                      <a:pos x="920" y="957"/>
                    </a:cxn>
                    <a:cxn ang="0">
                      <a:pos x="836" y="944"/>
                    </a:cxn>
                    <a:cxn ang="0">
                      <a:pos x="792" y="933"/>
                    </a:cxn>
                    <a:cxn ang="0">
                      <a:pos x="717" y="912"/>
                    </a:cxn>
                    <a:cxn ang="0">
                      <a:pos x="673" y="839"/>
                    </a:cxn>
                    <a:cxn ang="0">
                      <a:pos x="610" y="865"/>
                    </a:cxn>
                    <a:cxn ang="0">
                      <a:pos x="551" y="868"/>
                    </a:cxn>
                    <a:cxn ang="0">
                      <a:pos x="511" y="859"/>
                    </a:cxn>
                    <a:cxn ang="0">
                      <a:pos x="462" y="822"/>
                    </a:cxn>
                    <a:cxn ang="0">
                      <a:pos x="400" y="794"/>
                    </a:cxn>
                    <a:cxn ang="0">
                      <a:pos x="351" y="713"/>
                    </a:cxn>
                    <a:cxn ang="0">
                      <a:pos x="323" y="661"/>
                    </a:cxn>
                    <a:cxn ang="0">
                      <a:pos x="292" y="661"/>
                    </a:cxn>
                    <a:cxn ang="0">
                      <a:pos x="270" y="632"/>
                    </a:cxn>
                    <a:cxn ang="0">
                      <a:pos x="252" y="640"/>
                    </a:cxn>
                    <a:cxn ang="0">
                      <a:pos x="237" y="653"/>
                    </a:cxn>
                    <a:cxn ang="0">
                      <a:pos x="188" y="595"/>
                    </a:cxn>
                    <a:cxn ang="0">
                      <a:pos x="172" y="506"/>
                    </a:cxn>
                    <a:cxn ang="0">
                      <a:pos x="111" y="466"/>
                    </a:cxn>
                    <a:cxn ang="0">
                      <a:pos x="82" y="422"/>
                    </a:cxn>
                    <a:cxn ang="0">
                      <a:pos x="72" y="393"/>
                    </a:cxn>
                    <a:cxn ang="0">
                      <a:pos x="100" y="328"/>
                    </a:cxn>
                    <a:cxn ang="0">
                      <a:pos x="102" y="278"/>
                    </a:cxn>
                    <a:cxn ang="0">
                      <a:pos x="40" y="213"/>
                    </a:cxn>
                    <a:cxn ang="0">
                      <a:pos x="12" y="118"/>
                    </a:cxn>
                    <a:cxn ang="0">
                      <a:pos x="0" y="34"/>
                    </a:cxn>
                    <a:cxn ang="0">
                      <a:pos x="38" y="16"/>
                    </a:cxn>
                    <a:cxn ang="0">
                      <a:pos x="121" y="68"/>
                    </a:cxn>
                    <a:cxn ang="0">
                      <a:pos x="166" y="27"/>
                    </a:cxn>
                    <a:cxn ang="0">
                      <a:pos x="227" y="57"/>
                    </a:cxn>
                    <a:cxn ang="0">
                      <a:pos x="232" y="85"/>
                    </a:cxn>
                    <a:cxn ang="0">
                      <a:pos x="260" y="123"/>
                    </a:cxn>
                    <a:cxn ang="0">
                      <a:pos x="303" y="171"/>
                    </a:cxn>
                    <a:cxn ang="0">
                      <a:pos x="357" y="203"/>
                    </a:cxn>
                    <a:cxn ang="0">
                      <a:pos x="497" y="207"/>
                    </a:cxn>
                    <a:cxn ang="0">
                      <a:pos x="543" y="207"/>
                    </a:cxn>
                    <a:cxn ang="0">
                      <a:pos x="600" y="135"/>
                    </a:cxn>
                    <a:cxn ang="0">
                      <a:pos x="664" y="121"/>
                    </a:cxn>
                    <a:cxn ang="0">
                      <a:pos x="722" y="119"/>
                    </a:cxn>
                    <a:cxn ang="0">
                      <a:pos x="804" y="150"/>
                    </a:cxn>
                    <a:cxn ang="0">
                      <a:pos x="851" y="187"/>
                    </a:cxn>
                    <a:cxn ang="0">
                      <a:pos x="936" y="230"/>
                    </a:cxn>
                    <a:cxn ang="0">
                      <a:pos x="935" y="321"/>
                    </a:cxn>
                    <a:cxn ang="0">
                      <a:pos x="895" y="398"/>
                    </a:cxn>
                    <a:cxn ang="0">
                      <a:pos x="899" y="470"/>
                    </a:cxn>
                    <a:cxn ang="0">
                      <a:pos x="909" y="546"/>
                    </a:cxn>
                    <a:cxn ang="0">
                      <a:pos x="960" y="586"/>
                    </a:cxn>
                    <a:cxn ang="0">
                      <a:pos x="915" y="676"/>
                    </a:cxn>
                    <a:cxn ang="0">
                      <a:pos x="986" y="759"/>
                    </a:cxn>
                    <a:cxn ang="0">
                      <a:pos x="1023" y="829"/>
                    </a:cxn>
                    <a:cxn ang="0">
                      <a:pos x="1033" y="866"/>
                    </a:cxn>
                    <a:cxn ang="0">
                      <a:pos x="970" y="902"/>
                    </a:cxn>
                  </a:cxnLst>
                  <a:rect b="b" l="0" r="r" t="0"/>
                  <a:pathLst>
                    <a:path h="961" w="1049">
                      <a:moveTo>
                        <a:pt x="957" y="958"/>
                      </a:moveTo>
                      <a:lnTo>
                        <a:pt x="954" y="957"/>
                      </a:lnTo>
                      <a:lnTo>
                        <a:pt x="947" y="961"/>
                      </a:lnTo>
                      <a:lnTo>
                        <a:pt x="932" y="960"/>
                      </a:lnTo>
                      <a:lnTo>
                        <a:pt x="920" y="957"/>
                      </a:lnTo>
                      <a:lnTo>
                        <a:pt x="903" y="951"/>
                      </a:lnTo>
                      <a:lnTo>
                        <a:pt x="895" y="944"/>
                      </a:lnTo>
                      <a:lnTo>
                        <a:pt x="889" y="949"/>
                      </a:lnTo>
                      <a:lnTo>
                        <a:pt x="855" y="947"/>
                      </a:lnTo>
                      <a:lnTo>
                        <a:pt x="836" y="944"/>
                      </a:lnTo>
                      <a:lnTo>
                        <a:pt x="825" y="939"/>
                      </a:lnTo>
                      <a:lnTo>
                        <a:pt x="820" y="941"/>
                      </a:lnTo>
                      <a:lnTo>
                        <a:pt x="818" y="945"/>
                      </a:lnTo>
                      <a:lnTo>
                        <a:pt x="806" y="938"/>
                      </a:lnTo>
                      <a:lnTo>
                        <a:pt x="792" y="933"/>
                      </a:lnTo>
                      <a:lnTo>
                        <a:pt x="775" y="933"/>
                      </a:lnTo>
                      <a:lnTo>
                        <a:pt x="755" y="930"/>
                      </a:lnTo>
                      <a:lnTo>
                        <a:pt x="744" y="926"/>
                      </a:lnTo>
                      <a:lnTo>
                        <a:pt x="726" y="925"/>
                      </a:lnTo>
                      <a:lnTo>
                        <a:pt x="717" y="912"/>
                      </a:lnTo>
                      <a:lnTo>
                        <a:pt x="710" y="893"/>
                      </a:lnTo>
                      <a:lnTo>
                        <a:pt x="705" y="869"/>
                      </a:lnTo>
                      <a:lnTo>
                        <a:pt x="697" y="852"/>
                      </a:lnTo>
                      <a:lnTo>
                        <a:pt x="683" y="843"/>
                      </a:lnTo>
                      <a:lnTo>
                        <a:pt x="673" y="839"/>
                      </a:lnTo>
                      <a:lnTo>
                        <a:pt x="665" y="838"/>
                      </a:lnTo>
                      <a:lnTo>
                        <a:pt x="645" y="847"/>
                      </a:lnTo>
                      <a:lnTo>
                        <a:pt x="625" y="853"/>
                      </a:lnTo>
                      <a:lnTo>
                        <a:pt x="619" y="860"/>
                      </a:lnTo>
                      <a:lnTo>
                        <a:pt x="610" y="865"/>
                      </a:lnTo>
                      <a:lnTo>
                        <a:pt x="600" y="865"/>
                      </a:lnTo>
                      <a:lnTo>
                        <a:pt x="584" y="875"/>
                      </a:lnTo>
                      <a:lnTo>
                        <a:pt x="573" y="877"/>
                      </a:lnTo>
                      <a:lnTo>
                        <a:pt x="559" y="874"/>
                      </a:lnTo>
                      <a:lnTo>
                        <a:pt x="551" y="868"/>
                      </a:lnTo>
                      <a:lnTo>
                        <a:pt x="537" y="865"/>
                      </a:lnTo>
                      <a:lnTo>
                        <a:pt x="523" y="868"/>
                      </a:lnTo>
                      <a:lnTo>
                        <a:pt x="516" y="868"/>
                      </a:lnTo>
                      <a:lnTo>
                        <a:pt x="507" y="856"/>
                      </a:lnTo>
                      <a:lnTo>
                        <a:pt x="511" y="859"/>
                      </a:lnTo>
                      <a:lnTo>
                        <a:pt x="509" y="854"/>
                      </a:lnTo>
                      <a:lnTo>
                        <a:pt x="502" y="849"/>
                      </a:lnTo>
                      <a:lnTo>
                        <a:pt x="470" y="838"/>
                      </a:lnTo>
                      <a:lnTo>
                        <a:pt x="462" y="826"/>
                      </a:lnTo>
                      <a:lnTo>
                        <a:pt x="462" y="822"/>
                      </a:lnTo>
                      <a:lnTo>
                        <a:pt x="453" y="812"/>
                      </a:lnTo>
                      <a:lnTo>
                        <a:pt x="438" y="805"/>
                      </a:lnTo>
                      <a:lnTo>
                        <a:pt x="425" y="800"/>
                      </a:lnTo>
                      <a:lnTo>
                        <a:pt x="409" y="799"/>
                      </a:lnTo>
                      <a:lnTo>
                        <a:pt x="400" y="794"/>
                      </a:lnTo>
                      <a:lnTo>
                        <a:pt x="392" y="785"/>
                      </a:lnTo>
                      <a:lnTo>
                        <a:pt x="384" y="762"/>
                      </a:lnTo>
                      <a:lnTo>
                        <a:pt x="374" y="745"/>
                      </a:lnTo>
                      <a:lnTo>
                        <a:pt x="371" y="730"/>
                      </a:lnTo>
                      <a:lnTo>
                        <a:pt x="351" y="713"/>
                      </a:lnTo>
                      <a:lnTo>
                        <a:pt x="347" y="699"/>
                      </a:lnTo>
                      <a:lnTo>
                        <a:pt x="342" y="689"/>
                      </a:lnTo>
                      <a:lnTo>
                        <a:pt x="334" y="685"/>
                      </a:lnTo>
                      <a:lnTo>
                        <a:pt x="324" y="669"/>
                      </a:lnTo>
                      <a:lnTo>
                        <a:pt x="323" y="661"/>
                      </a:lnTo>
                      <a:lnTo>
                        <a:pt x="319" y="655"/>
                      </a:lnTo>
                      <a:lnTo>
                        <a:pt x="313" y="651"/>
                      </a:lnTo>
                      <a:lnTo>
                        <a:pt x="301" y="656"/>
                      </a:lnTo>
                      <a:lnTo>
                        <a:pt x="293" y="664"/>
                      </a:lnTo>
                      <a:lnTo>
                        <a:pt x="292" y="661"/>
                      </a:lnTo>
                      <a:lnTo>
                        <a:pt x="286" y="659"/>
                      </a:lnTo>
                      <a:lnTo>
                        <a:pt x="283" y="654"/>
                      </a:lnTo>
                      <a:lnTo>
                        <a:pt x="276" y="649"/>
                      </a:lnTo>
                      <a:lnTo>
                        <a:pt x="271" y="642"/>
                      </a:lnTo>
                      <a:lnTo>
                        <a:pt x="270" y="632"/>
                      </a:lnTo>
                      <a:lnTo>
                        <a:pt x="265" y="627"/>
                      </a:lnTo>
                      <a:lnTo>
                        <a:pt x="256" y="624"/>
                      </a:lnTo>
                      <a:lnTo>
                        <a:pt x="252" y="628"/>
                      </a:lnTo>
                      <a:lnTo>
                        <a:pt x="254" y="634"/>
                      </a:lnTo>
                      <a:lnTo>
                        <a:pt x="252" y="640"/>
                      </a:lnTo>
                      <a:lnTo>
                        <a:pt x="253" y="646"/>
                      </a:lnTo>
                      <a:lnTo>
                        <a:pt x="244" y="646"/>
                      </a:lnTo>
                      <a:lnTo>
                        <a:pt x="243" y="656"/>
                      </a:lnTo>
                      <a:lnTo>
                        <a:pt x="240" y="655"/>
                      </a:lnTo>
                      <a:lnTo>
                        <a:pt x="237" y="653"/>
                      </a:lnTo>
                      <a:lnTo>
                        <a:pt x="217" y="638"/>
                      </a:lnTo>
                      <a:lnTo>
                        <a:pt x="210" y="630"/>
                      </a:lnTo>
                      <a:lnTo>
                        <a:pt x="205" y="622"/>
                      </a:lnTo>
                      <a:lnTo>
                        <a:pt x="201" y="602"/>
                      </a:lnTo>
                      <a:lnTo>
                        <a:pt x="188" y="595"/>
                      </a:lnTo>
                      <a:lnTo>
                        <a:pt x="189" y="574"/>
                      </a:lnTo>
                      <a:lnTo>
                        <a:pt x="193" y="547"/>
                      </a:lnTo>
                      <a:lnTo>
                        <a:pt x="186" y="533"/>
                      </a:lnTo>
                      <a:lnTo>
                        <a:pt x="179" y="521"/>
                      </a:lnTo>
                      <a:lnTo>
                        <a:pt x="172" y="506"/>
                      </a:lnTo>
                      <a:lnTo>
                        <a:pt x="163" y="497"/>
                      </a:lnTo>
                      <a:lnTo>
                        <a:pt x="150" y="493"/>
                      </a:lnTo>
                      <a:lnTo>
                        <a:pt x="140" y="488"/>
                      </a:lnTo>
                      <a:lnTo>
                        <a:pt x="126" y="477"/>
                      </a:lnTo>
                      <a:lnTo>
                        <a:pt x="111" y="466"/>
                      </a:lnTo>
                      <a:lnTo>
                        <a:pt x="99" y="460"/>
                      </a:lnTo>
                      <a:lnTo>
                        <a:pt x="99" y="449"/>
                      </a:lnTo>
                      <a:lnTo>
                        <a:pt x="93" y="435"/>
                      </a:lnTo>
                      <a:lnTo>
                        <a:pt x="86" y="429"/>
                      </a:lnTo>
                      <a:lnTo>
                        <a:pt x="82" y="422"/>
                      </a:lnTo>
                      <a:lnTo>
                        <a:pt x="73" y="422"/>
                      </a:lnTo>
                      <a:lnTo>
                        <a:pt x="67" y="417"/>
                      </a:lnTo>
                      <a:lnTo>
                        <a:pt x="65" y="401"/>
                      </a:lnTo>
                      <a:lnTo>
                        <a:pt x="68" y="400"/>
                      </a:lnTo>
                      <a:lnTo>
                        <a:pt x="72" y="393"/>
                      </a:lnTo>
                      <a:lnTo>
                        <a:pt x="76" y="368"/>
                      </a:lnTo>
                      <a:lnTo>
                        <a:pt x="80" y="360"/>
                      </a:lnTo>
                      <a:lnTo>
                        <a:pt x="88" y="358"/>
                      </a:lnTo>
                      <a:lnTo>
                        <a:pt x="87" y="349"/>
                      </a:lnTo>
                      <a:lnTo>
                        <a:pt x="100" y="328"/>
                      </a:lnTo>
                      <a:lnTo>
                        <a:pt x="109" y="317"/>
                      </a:lnTo>
                      <a:lnTo>
                        <a:pt x="104" y="299"/>
                      </a:lnTo>
                      <a:lnTo>
                        <a:pt x="110" y="285"/>
                      </a:lnTo>
                      <a:lnTo>
                        <a:pt x="116" y="278"/>
                      </a:lnTo>
                      <a:lnTo>
                        <a:pt x="102" y="278"/>
                      </a:lnTo>
                      <a:lnTo>
                        <a:pt x="80" y="273"/>
                      </a:lnTo>
                      <a:lnTo>
                        <a:pt x="68" y="262"/>
                      </a:lnTo>
                      <a:lnTo>
                        <a:pt x="62" y="240"/>
                      </a:lnTo>
                      <a:lnTo>
                        <a:pt x="50" y="230"/>
                      </a:lnTo>
                      <a:lnTo>
                        <a:pt x="40" y="213"/>
                      </a:lnTo>
                      <a:lnTo>
                        <a:pt x="35" y="180"/>
                      </a:lnTo>
                      <a:lnTo>
                        <a:pt x="34" y="164"/>
                      </a:lnTo>
                      <a:lnTo>
                        <a:pt x="22" y="147"/>
                      </a:lnTo>
                      <a:lnTo>
                        <a:pt x="8" y="139"/>
                      </a:lnTo>
                      <a:lnTo>
                        <a:pt x="12" y="118"/>
                      </a:lnTo>
                      <a:lnTo>
                        <a:pt x="10" y="102"/>
                      </a:lnTo>
                      <a:lnTo>
                        <a:pt x="10" y="85"/>
                      </a:lnTo>
                      <a:lnTo>
                        <a:pt x="8" y="58"/>
                      </a:lnTo>
                      <a:lnTo>
                        <a:pt x="1" y="41"/>
                      </a:lnTo>
                      <a:lnTo>
                        <a:pt x="0" y="34"/>
                      </a:lnTo>
                      <a:lnTo>
                        <a:pt x="14" y="25"/>
                      </a:lnTo>
                      <a:lnTo>
                        <a:pt x="16" y="18"/>
                      </a:lnTo>
                      <a:lnTo>
                        <a:pt x="25" y="0"/>
                      </a:lnTo>
                      <a:lnTo>
                        <a:pt x="34" y="11"/>
                      </a:lnTo>
                      <a:lnTo>
                        <a:pt x="38" y="16"/>
                      </a:lnTo>
                      <a:lnTo>
                        <a:pt x="70" y="62"/>
                      </a:lnTo>
                      <a:lnTo>
                        <a:pt x="86" y="65"/>
                      </a:lnTo>
                      <a:lnTo>
                        <a:pt x="99" y="68"/>
                      </a:lnTo>
                      <a:lnTo>
                        <a:pt x="104" y="68"/>
                      </a:lnTo>
                      <a:lnTo>
                        <a:pt x="121" y="68"/>
                      </a:lnTo>
                      <a:lnTo>
                        <a:pt x="127" y="68"/>
                      </a:lnTo>
                      <a:lnTo>
                        <a:pt x="138" y="65"/>
                      </a:lnTo>
                      <a:lnTo>
                        <a:pt x="150" y="53"/>
                      </a:lnTo>
                      <a:lnTo>
                        <a:pt x="156" y="37"/>
                      </a:lnTo>
                      <a:lnTo>
                        <a:pt x="166" y="27"/>
                      </a:lnTo>
                      <a:lnTo>
                        <a:pt x="178" y="19"/>
                      </a:lnTo>
                      <a:lnTo>
                        <a:pt x="204" y="13"/>
                      </a:lnTo>
                      <a:lnTo>
                        <a:pt x="221" y="22"/>
                      </a:lnTo>
                      <a:lnTo>
                        <a:pt x="220" y="36"/>
                      </a:lnTo>
                      <a:lnTo>
                        <a:pt x="227" y="57"/>
                      </a:lnTo>
                      <a:lnTo>
                        <a:pt x="212" y="65"/>
                      </a:lnTo>
                      <a:lnTo>
                        <a:pt x="209" y="70"/>
                      </a:lnTo>
                      <a:lnTo>
                        <a:pt x="220" y="77"/>
                      </a:lnTo>
                      <a:lnTo>
                        <a:pt x="224" y="81"/>
                      </a:lnTo>
                      <a:lnTo>
                        <a:pt x="232" y="85"/>
                      </a:lnTo>
                      <a:lnTo>
                        <a:pt x="240" y="92"/>
                      </a:lnTo>
                      <a:lnTo>
                        <a:pt x="247" y="95"/>
                      </a:lnTo>
                      <a:lnTo>
                        <a:pt x="254" y="95"/>
                      </a:lnTo>
                      <a:lnTo>
                        <a:pt x="258" y="94"/>
                      </a:lnTo>
                      <a:lnTo>
                        <a:pt x="260" y="123"/>
                      </a:lnTo>
                      <a:lnTo>
                        <a:pt x="265" y="142"/>
                      </a:lnTo>
                      <a:lnTo>
                        <a:pt x="270" y="155"/>
                      </a:lnTo>
                      <a:lnTo>
                        <a:pt x="282" y="165"/>
                      </a:lnTo>
                      <a:lnTo>
                        <a:pt x="293" y="167"/>
                      </a:lnTo>
                      <a:lnTo>
                        <a:pt x="303" y="171"/>
                      </a:lnTo>
                      <a:lnTo>
                        <a:pt x="318" y="170"/>
                      </a:lnTo>
                      <a:lnTo>
                        <a:pt x="329" y="171"/>
                      </a:lnTo>
                      <a:lnTo>
                        <a:pt x="336" y="176"/>
                      </a:lnTo>
                      <a:lnTo>
                        <a:pt x="344" y="192"/>
                      </a:lnTo>
                      <a:lnTo>
                        <a:pt x="357" y="203"/>
                      </a:lnTo>
                      <a:lnTo>
                        <a:pt x="377" y="214"/>
                      </a:lnTo>
                      <a:lnTo>
                        <a:pt x="411" y="225"/>
                      </a:lnTo>
                      <a:lnTo>
                        <a:pt x="423" y="226"/>
                      </a:lnTo>
                      <a:lnTo>
                        <a:pt x="479" y="209"/>
                      </a:lnTo>
                      <a:lnTo>
                        <a:pt x="497" y="207"/>
                      </a:lnTo>
                      <a:lnTo>
                        <a:pt x="519" y="202"/>
                      </a:lnTo>
                      <a:lnTo>
                        <a:pt x="516" y="205"/>
                      </a:lnTo>
                      <a:lnTo>
                        <a:pt x="502" y="208"/>
                      </a:lnTo>
                      <a:lnTo>
                        <a:pt x="519" y="210"/>
                      </a:lnTo>
                      <a:lnTo>
                        <a:pt x="543" y="207"/>
                      </a:lnTo>
                      <a:lnTo>
                        <a:pt x="543" y="187"/>
                      </a:lnTo>
                      <a:lnTo>
                        <a:pt x="534" y="166"/>
                      </a:lnTo>
                      <a:lnTo>
                        <a:pt x="548" y="166"/>
                      </a:lnTo>
                      <a:lnTo>
                        <a:pt x="566" y="162"/>
                      </a:lnTo>
                      <a:lnTo>
                        <a:pt x="600" y="135"/>
                      </a:lnTo>
                      <a:lnTo>
                        <a:pt x="615" y="121"/>
                      </a:lnTo>
                      <a:lnTo>
                        <a:pt x="631" y="117"/>
                      </a:lnTo>
                      <a:lnTo>
                        <a:pt x="642" y="117"/>
                      </a:lnTo>
                      <a:lnTo>
                        <a:pt x="653" y="121"/>
                      </a:lnTo>
                      <a:lnTo>
                        <a:pt x="664" y="121"/>
                      </a:lnTo>
                      <a:lnTo>
                        <a:pt x="669" y="116"/>
                      </a:lnTo>
                      <a:lnTo>
                        <a:pt x="672" y="107"/>
                      </a:lnTo>
                      <a:lnTo>
                        <a:pt x="686" y="105"/>
                      </a:lnTo>
                      <a:lnTo>
                        <a:pt x="707" y="107"/>
                      </a:lnTo>
                      <a:lnTo>
                        <a:pt x="722" y="119"/>
                      </a:lnTo>
                      <a:lnTo>
                        <a:pt x="731" y="131"/>
                      </a:lnTo>
                      <a:lnTo>
                        <a:pt x="769" y="143"/>
                      </a:lnTo>
                      <a:lnTo>
                        <a:pt x="782" y="150"/>
                      </a:lnTo>
                      <a:lnTo>
                        <a:pt x="793" y="153"/>
                      </a:lnTo>
                      <a:lnTo>
                        <a:pt x="804" y="150"/>
                      </a:lnTo>
                      <a:lnTo>
                        <a:pt x="819" y="153"/>
                      </a:lnTo>
                      <a:lnTo>
                        <a:pt x="828" y="158"/>
                      </a:lnTo>
                      <a:lnTo>
                        <a:pt x="837" y="171"/>
                      </a:lnTo>
                      <a:lnTo>
                        <a:pt x="841" y="183"/>
                      </a:lnTo>
                      <a:lnTo>
                        <a:pt x="851" y="187"/>
                      </a:lnTo>
                      <a:lnTo>
                        <a:pt x="867" y="197"/>
                      </a:lnTo>
                      <a:lnTo>
                        <a:pt x="889" y="215"/>
                      </a:lnTo>
                      <a:lnTo>
                        <a:pt x="905" y="225"/>
                      </a:lnTo>
                      <a:lnTo>
                        <a:pt x="931" y="225"/>
                      </a:lnTo>
                      <a:lnTo>
                        <a:pt x="936" y="230"/>
                      </a:lnTo>
                      <a:lnTo>
                        <a:pt x="936" y="267"/>
                      </a:lnTo>
                      <a:lnTo>
                        <a:pt x="939" y="278"/>
                      </a:lnTo>
                      <a:lnTo>
                        <a:pt x="937" y="291"/>
                      </a:lnTo>
                      <a:lnTo>
                        <a:pt x="935" y="305"/>
                      </a:lnTo>
                      <a:lnTo>
                        <a:pt x="935" y="321"/>
                      </a:lnTo>
                      <a:lnTo>
                        <a:pt x="930" y="343"/>
                      </a:lnTo>
                      <a:lnTo>
                        <a:pt x="916" y="365"/>
                      </a:lnTo>
                      <a:lnTo>
                        <a:pt x="916" y="380"/>
                      </a:lnTo>
                      <a:lnTo>
                        <a:pt x="895" y="388"/>
                      </a:lnTo>
                      <a:lnTo>
                        <a:pt x="895" y="398"/>
                      </a:lnTo>
                      <a:lnTo>
                        <a:pt x="895" y="418"/>
                      </a:lnTo>
                      <a:lnTo>
                        <a:pt x="909" y="423"/>
                      </a:lnTo>
                      <a:lnTo>
                        <a:pt x="910" y="434"/>
                      </a:lnTo>
                      <a:lnTo>
                        <a:pt x="903" y="452"/>
                      </a:lnTo>
                      <a:lnTo>
                        <a:pt x="899" y="470"/>
                      </a:lnTo>
                      <a:lnTo>
                        <a:pt x="901" y="482"/>
                      </a:lnTo>
                      <a:lnTo>
                        <a:pt x="907" y="498"/>
                      </a:lnTo>
                      <a:lnTo>
                        <a:pt x="910" y="516"/>
                      </a:lnTo>
                      <a:lnTo>
                        <a:pt x="907" y="533"/>
                      </a:lnTo>
                      <a:lnTo>
                        <a:pt x="909" y="546"/>
                      </a:lnTo>
                      <a:lnTo>
                        <a:pt x="919" y="557"/>
                      </a:lnTo>
                      <a:lnTo>
                        <a:pt x="931" y="560"/>
                      </a:lnTo>
                      <a:lnTo>
                        <a:pt x="943" y="560"/>
                      </a:lnTo>
                      <a:lnTo>
                        <a:pt x="954" y="570"/>
                      </a:lnTo>
                      <a:lnTo>
                        <a:pt x="960" y="586"/>
                      </a:lnTo>
                      <a:lnTo>
                        <a:pt x="960" y="601"/>
                      </a:lnTo>
                      <a:lnTo>
                        <a:pt x="954" y="618"/>
                      </a:lnTo>
                      <a:lnTo>
                        <a:pt x="931" y="646"/>
                      </a:lnTo>
                      <a:lnTo>
                        <a:pt x="919" y="671"/>
                      </a:lnTo>
                      <a:lnTo>
                        <a:pt x="915" y="676"/>
                      </a:lnTo>
                      <a:lnTo>
                        <a:pt x="923" y="686"/>
                      </a:lnTo>
                      <a:lnTo>
                        <a:pt x="937" y="698"/>
                      </a:lnTo>
                      <a:lnTo>
                        <a:pt x="958" y="741"/>
                      </a:lnTo>
                      <a:lnTo>
                        <a:pt x="970" y="751"/>
                      </a:lnTo>
                      <a:lnTo>
                        <a:pt x="986" y="759"/>
                      </a:lnTo>
                      <a:lnTo>
                        <a:pt x="1013" y="768"/>
                      </a:lnTo>
                      <a:lnTo>
                        <a:pt x="1018" y="774"/>
                      </a:lnTo>
                      <a:lnTo>
                        <a:pt x="1023" y="800"/>
                      </a:lnTo>
                      <a:lnTo>
                        <a:pt x="1024" y="815"/>
                      </a:lnTo>
                      <a:lnTo>
                        <a:pt x="1023" y="829"/>
                      </a:lnTo>
                      <a:lnTo>
                        <a:pt x="1043" y="833"/>
                      </a:lnTo>
                      <a:lnTo>
                        <a:pt x="1048" y="838"/>
                      </a:lnTo>
                      <a:lnTo>
                        <a:pt x="1049" y="848"/>
                      </a:lnTo>
                      <a:lnTo>
                        <a:pt x="1046" y="854"/>
                      </a:lnTo>
                      <a:lnTo>
                        <a:pt x="1033" y="866"/>
                      </a:lnTo>
                      <a:lnTo>
                        <a:pt x="1021" y="869"/>
                      </a:lnTo>
                      <a:lnTo>
                        <a:pt x="1006" y="875"/>
                      </a:lnTo>
                      <a:lnTo>
                        <a:pt x="992" y="880"/>
                      </a:lnTo>
                      <a:lnTo>
                        <a:pt x="979" y="890"/>
                      </a:lnTo>
                      <a:lnTo>
                        <a:pt x="970" y="902"/>
                      </a:lnTo>
                      <a:lnTo>
                        <a:pt x="959" y="931"/>
                      </a:lnTo>
                      <a:lnTo>
                        <a:pt x="957" y="944"/>
                      </a:lnTo>
                      <a:lnTo>
                        <a:pt x="957" y="958"/>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grpSp>
          <p:sp>
            <p:nvSpPr>
              <p:cNvPr id="330" name="Freeform 156"/>
              <p:cNvSpPr>
                <a:spLocks noChangeAspect="1"/>
              </p:cNvSpPr>
              <p:nvPr/>
            </p:nvSpPr>
            <p:spPr bwMode="gray">
              <a:xfrm>
                <a:off x="2941" y="2045"/>
                <a:ext cx="107" cy="109"/>
              </a:xfrm>
              <a:custGeom>
                <a:cxnLst>
                  <a:cxn ang="0">
                    <a:pos x="527" y="500"/>
                  </a:cxn>
                  <a:cxn ang="0">
                    <a:pos x="510" y="490"/>
                  </a:cxn>
                  <a:cxn ang="0">
                    <a:pos x="505" y="494"/>
                  </a:cxn>
                  <a:cxn ang="0">
                    <a:pos x="479" y="489"/>
                  </a:cxn>
                  <a:cxn ang="0">
                    <a:pos x="452" y="512"/>
                  </a:cxn>
                  <a:cxn ang="0">
                    <a:pos x="426" y="548"/>
                  </a:cxn>
                  <a:cxn ang="0">
                    <a:pos x="265" y="515"/>
                  </a:cxn>
                  <a:cxn ang="0">
                    <a:pos x="263" y="472"/>
                  </a:cxn>
                  <a:cxn ang="0">
                    <a:pos x="232" y="467"/>
                  </a:cxn>
                  <a:cxn ang="0">
                    <a:pos x="218" y="444"/>
                  </a:cxn>
                  <a:cxn ang="0">
                    <a:pos x="100" y="376"/>
                  </a:cxn>
                  <a:cxn ang="0">
                    <a:pos x="0" y="278"/>
                  </a:cxn>
                  <a:cxn ang="0">
                    <a:pos x="58" y="237"/>
                  </a:cxn>
                  <a:cxn ang="0">
                    <a:pos x="95" y="220"/>
                  </a:cxn>
                  <a:cxn ang="0">
                    <a:pos x="111" y="209"/>
                  </a:cxn>
                  <a:cxn ang="0">
                    <a:pos x="133" y="180"/>
                  </a:cxn>
                  <a:cxn ang="0">
                    <a:pos x="140" y="73"/>
                  </a:cxn>
                  <a:cxn ang="0">
                    <a:pos x="189" y="31"/>
                  </a:cxn>
                  <a:cxn ang="0">
                    <a:pos x="229" y="0"/>
                  </a:cxn>
                  <a:cxn ang="0">
                    <a:pos x="279" y="10"/>
                  </a:cxn>
                  <a:cxn ang="0">
                    <a:pos x="306" y="20"/>
                  </a:cxn>
                  <a:cxn ang="0">
                    <a:pos x="329" y="14"/>
                  </a:cxn>
                  <a:cxn ang="0">
                    <a:pos x="344" y="64"/>
                  </a:cxn>
                  <a:cxn ang="0">
                    <a:pos x="362" y="96"/>
                  </a:cxn>
                  <a:cxn ang="0">
                    <a:pos x="396" y="112"/>
                  </a:cxn>
                  <a:cxn ang="0">
                    <a:pos x="404" y="119"/>
                  </a:cxn>
                  <a:cxn ang="0">
                    <a:pos x="403" y="152"/>
                  </a:cxn>
                  <a:cxn ang="0">
                    <a:pos x="381" y="184"/>
                  </a:cxn>
                  <a:cxn ang="0">
                    <a:pos x="374" y="195"/>
                  </a:cxn>
                  <a:cxn ang="0">
                    <a:pos x="366" y="227"/>
                  </a:cxn>
                  <a:cxn ang="0">
                    <a:pos x="359" y="236"/>
                  </a:cxn>
                  <a:cxn ang="0">
                    <a:pos x="367" y="256"/>
                  </a:cxn>
                  <a:cxn ang="0">
                    <a:pos x="380" y="264"/>
                  </a:cxn>
                  <a:cxn ang="0">
                    <a:pos x="393" y="283"/>
                  </a:cxn>
                  <a:cxn ang="0">
                    <a:pos x="405" y="301"/>
                  </a:cxn>
                  <a:cxn ang="0">
                    <a:pos x="432" y="322"/>
                  </a:cxn>
                  <a:cxn ang="0">
                    <a:pos x="457" y="331"/>
                  </a:cxn>
                  <a:cxn ang="0">
                    <a:pos x="473" y="355"/>
                  </a:cxn>
                  <a:cxn ang="0">
                    <a:pos x="487" y="381"/>
                  </a:cxn>
                  <a:cxn ang="0">
                    <a:pos x="482" y="429"/>
                  </a:cxn>
                  <a:cxn ang="0">
                    <a:pos x="499" y="456"/>
                  </a:cxn>
                  <a:cxn ang="0">
                    <a:pos x="511" y="472"/>
                  </a:cxn>
                  <a:cxn ang="0">
                    <a:pos x="534" y="489"/>
                  </a:cxn>
                </a:cxnLst>
                <a:rect b="b" l="0" r="r" t="0"/>
                <a:pathLst>
                  <a:path h="548" w="534">
                    <a:moveTo>
                      <a:pt x="534" y="489"/>
                    </a:moveTo>
                    <a:lnTo>
                      <a:pt x="527" y="500"/>
                    </a:lnTo>
                    <a:lnTo>
                      <a:pt x="520" y="495"/>
                    </a:lnTo>
                    <a:lnTo>
                      <a:pt x="510" y="490"/>
                    </a:lnTo>
                    <a:lnTo>
                      <a:pt x="507" y="491"/>
                    </a:lnTo>
                    <a:lnTo>
                      <a:pt x="505" y="494"/>
                    </a:lnTo>
                    <a:lnTo>
                      <a:pt x="493" y="490"/>
                    </a:lnTo>
                    <a:lnTo>
                      <a:pt x="479" y="489"/>
                    </a:lnTo>
                    <a:lnTo>
                      <a:pt x="463" y="495"/>
                    </a:lnTo>
                    <a:lnTo>
                      <a:pt x="452" y="512"/>
                    </a:lnTo>
                    <a:lnTo>
                      <a:pt x="442" y="532"/>
                    </a:lnTo>
                    <a:lnTo>
                      <a:pt x="426" y="548"/>
                    </a:lnTo>
                    <a:lnTo>
                      <a:pt x="328" y="543"/>
                    </a:lnTo>
                    <a:lnTo>
                      <a:pt x="265" y="515"/>
                    </a:lnTo>
                    <a:lnTo>
                      <a:pt x="263" y="511"/>
                    </a:lnTo>
                    <a:lnTo>
                      <a:pt x="263" y="472"/>
                    </a:lnTo>
                    <a:lnTo>
                      <a:pt x="261" y="469"/>
                    </a:lnTo>
                    <a:lnTo>
                      <a:pt x="232" y="467"/>
                    </a:lnTo>
                    <a:lnTo>
                      <a:pt x="224" y="449"/>
                    </a:lnTo>
                    <a:lnTo>
                      <a:pt x="218" y="444"/>
                    </a:lnTo>
                    <a:lnTo>
                      <a:pt x="162" y="423"/>
                    </a:lnTo>
                    <a:lnTo>
                      <a:pt x="100" y="376"/>
                    </a:lnTo>
                    <a:lnTo>
                      <a:pt x="16" y="353"/>
                    </a:lnTo>
                    <a:lnTo>
                      <a:pt x="0" y="278"/>
                    </a:lnTo>
                    <a:lnTo>
                      <a:pt x="43" y="248"/>
                    </a:lnTo>
                    <a:lnTo>
                      <a:pt x="58" y="237"/>
                    </a:lnTo>
                    <a:lnTo>
                      <a:pt x="73" y="232"/>
                    </a:lnTo>
                    <a:lnTo>
                      <a:pt x="95" y="220"/>
                    </a:lnTo>
                    <a:lnTo>
                      <a:pt x="107" y="213"/>
                    </a:lnTo>
                    <a:lnTo>
                      <a:pt x="111" y="209"/>
                    </a:lnTo>
                    <a:lnTo>
                      <a:pt x="123" y="204"/>
                    </a:lnTo>
                    <a:lnTo>
                      <a:pt x="133" y="180"/>
                    </a:lnTo>
                    <a:lnTo>
                      <a:pt x="136" y="143"/>
                    </a:lnTo>
                    <a:lnTo>
                      <a:pt x="140" y="73"/>
                    </a:lnTo>
                    <a:lnTo>
                      <a:pt x="171" y="60"/>
                    </a:lnTo>
                    <a:lnTo>
                      <a:pt x="189" y="31"/>
                    </a:lnTo>
                    <a:lnTo>
                      <a:pt x="204" y="22"/>
                    </a:lnTo>
                    <a:lnTo>
                      <a:pt x="229" y="0"/>
                    </a:lnTo>
                    <a:lnTo>
                      <a:pt x="249" y="9"/>
                    </a:lnTo>
                    <a:lnTo>
                      <a:pt x="279" y="10"/>
                    </a:lnTo>
                    <a:lnTo>
                      <a:pt x="297" y="9"/>
                    </a:lnTo>
                    <a:lnTo>
                      <a:pt x="306" y="20"/>
                    </a:lnTo>
                    <a:lnTo>
                      <a:pt x="322" y="22"/>
                    </a:lnTo>
                    <a:lnTo>
                      <a:pt x="329" y="14"/>
                    </a:lnTo>
                    <a:lnTo>
                      <a:pt x="334" y="47"/>
                    </a:lnTo>
                    <a:lnTo>
                      <a:pt x="344" y="64"/>
                    </a:lnTo>
                    <a:lnTo>
                      <a:pt x="356" y="74"/>
                    </a:lnTo>
                    <a:lnTo>
                      <a:pt x="362" y="96"/>
                    </a:lnTo>
                    <a:lnTo>
                      <a:pt x="374" y="107"/>
                    </a:lnTo>
                    <a:lnTo>
                      <a:pt x="396" y="112"/>
                    </a:lnTo>
                    <a:lnTo>
                      <a:pt x="410" y="112"/>
                    </a:lnTo>
                    <a:lnTo>
                      <a:pt x="404" y="119"/>
                    </a:lnTo>
                    <a:lnTo>
                      <a:pt x="398" y="133"/>
                    </a:lnTo>
                    <a:lnTo>
                      <a:pt x="403" y="152"/>
                    </a:lnTo>
                    <a:lnTo>
                      <a:pt x="394" y="162"/>
                    </a:lnTo>
                    <a:lnTo>
                      <a:pt x="381" y="184"/>
                    </a:lnTo>
                    <a:lnTo>
                      <a:pt x="382" y="192"/>
                    </a:lnTo>
                    <a:lnTo>
                      <a:pt x="374" y="195"/>
                    </a:lnTo>
                    <a:lnTo>
                      <a:pt x="370" y="202"/>
                    </a:lnTo>
                    <a:lnTo>
                      <a:pt x="366" y="227"/>
                    </a:lnTo>
                    <a:lnTo>
                      <a:pt x="362" y="234"/>
                    </a:lnTo>
                    <a:lnTo>
                      <a:pt x="359" y="236"/>
                    </a:lnTo>
                    <a:lnTo>
                      <a:pt x="361" y="251"/>
                    </a:lnTo>
                    <a:lnTo>
                      <a:pt x="367" y="256"/>
                    </a:lnTo>
                    <a:lnTo>
                      <a:pt x="376" y="256"/>
                    </a:lnTo>
                    <a:lnTo>
                      <a:pt x="380" y="264"/>
                    </a:lnTo>
                    <a:lnTo>
                      <a:pt x="387" y="269"/>
                    </a:lnTo>
                    <a:lnTo>
                      <a:pt x="393" y="283"/>
                    </a:lnTo>
                    <a:lnTo>
                      <a:pt x="393" y="294"/>
                    </a:lnTo>
                    <a:lnTo>
                      <a:pt x="405" y="301"/>
                    </a:lnTo>
                    <a:lnTo>
                      <a:pt x="420" y="311"/>
                    </a:lnTo>
                    <a:lnTo>
                      <a:pt x="432" y="322"/>
                    </a:lnTo>
                    <a:lnTo>
                      <a:pt x="444" y="327"/>
                    </a:lnTo>
                    <a:lnTo>
                      <a:pt x="457" y="331"/>
                    </a:lnTo>
                    <a:lnTo>
                      <a:pt x="466" y="340"/>
                    </a:lnTo>
                    <a:lnTo>
                      <a:pt x="473" y="355"/>
                    </a:lnTo>
                    <a:lnTo>
                      <a:pt x="480" y="367"/>
                    </a:lnTo>
                    <a:lnTo>
                      <a:pt x="487" y="381"/>
                    </a:lnTo>
                    <a:lnTo>
                      <a:pt x="483" y="408"/>
                    </a:lnTo>
                    <a:lnTo>
                      <a:pt x="482" y="429"/>
                    </a:lnTo>
                    <a:lnTo>
                      <a:pt x="495" y="436"/>
                    </a:lnTo>
                    <a:lnTo>
                      <a:pt x="499" y="456"/>
                    </a:lnTo>
                    <a:lnTo>
                      <a:pt x="504" y="464"/>
                    </a:lnTo>
                    <a:lnTo>
                      <a:pt x="511" y="472"/>
                    </a:lnTo>
                    <a:lnTo>
                      <a:pt x="531" y="487"/>
                    </a:lnTo>
                    <a:lnTo>
                      <a:pt x="534" y="489"/>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31" name="Freeform 157"/>
              <p:cNvSpPr>
                <a:spLocks noChangeAspect="1"/>
              </p:cNvSpPr>
              <p:nvPr/>
            </p:nvSpPr>
            <p:spPr bwMode="gray">
              <a:xfrm>
                <a:off x="3072" y="2191"/>
                <a:ext cx="9" cy="20"/>
              </a:xfrm>
              <a:custGeom>
                <a:cxnLst>
                  <a:cxn ang="0">
                    <a:pos x="16" y="98"/>
                  </a:cxn>
                  <a:cxn ang="0">
                    <a:pos x="35" y="90"/>
                  </a:cxn>
                  <a:cxn ang="0">
                    <a:pos x="38" y="87"/>
                  </a:cxn>
                  <a:cxn ang="0">
                    <a:pos x="39" y="81"/>
                  </a:cxn>
                  <a:cxn ang="0">
                    <a:pos x="43" y="74"/>
                  </a:cxn>
                  <a:cxn ang="0">
                    <a:pos x="44" y="70"/>
                  </a:cxn>
                  <a:cxn ang="0">
                    <a:pos x="44" y="55"/>
                  </a:cxn>
                  <a:cxn ang="0">
                    <a:pos x="40" y="50"/>
                  </a:cxn>
                  <a:cxn ang="0">
                    <a:pos x="40" y="42"/>
                  </a:cxn>
                  <a:cxn ang="0">
                    <a:pos x="40" y="33"/>
                  </a:cxn>
                  <a:cxn ang="0">
                    <a:pos x="43" y="32"/>
                  </a:cxn>
                  <a:cxn ang="0">
                    <a:pos x="41" y="29"/>
                  </a:cxn>
                  <a:cxn ang="0">
                    <a:pos x="44" y="25"/>
                  </a:cxn>
                  <a:cxn ang="0">
                    <a:pos x="44" y="21"/>
                  </a:cxn>
                  <a:cxn ang="0">
                    <a:pos x="45" y="16"/>
                  </a:cxn>
                  <a:cxn ang="0">
                    <a:pos x="43" y="15"/>
                  </a:cxn>
                  <a:cxn ang="0">
                    <a:pos x="36" y="12"/>
                  </a:cxn>
                  <a:cxn ang="0">
                    <a:pos x="34" y="10"/>
                  </a:cxn>
                  <a:cxn ang="0">
                    <a:pos x="34" y="6"/>
                  </a:cxn>
                  <a:cxn ang="0">
                    <a:pos x="30" y="4"/>
                  </a:cxn>
                  <a:cxn ang="0">
                    <a:pos x="24" y="0"/>
                  </a:cxn>
                  <a:cxn ang="0">
                    <a:pos x="18" y="4"/>
                  </a:cxn>
                  <a:cxn ang="0">
                    <a:pos x="13" y="12"/>
                  </a:cxn>
                  <a:cxn ang="0">
                    <a:pos x="11" y="26"/>
                  </a:cxn>
                  <a:cxn ang="0">
                    <a:pos x="7" y="36"/>
                  </a:cxn>
                  <a:cxn ang="0">
                    <a:pos x="1" y="43"/>
                  </a:cxn>
                  <a:cxn ang="0">
                    <a:pos x="1" y="50"/>
                  </a:cxn>
                  <a:cxn ang="0">
                    <a:pos x="0" y="55"/>
                  </a:cxn>
                  <a:cxn ang="0">
                    <a:pos x="2" y="58"/>
                  </a:cxn>
                  <a:cxn ang="0">
                    <a:pos x="0" y="63"/>
                  </a:cxn>
                  <a:cxn ang="0">
                    <a:pos x="1" y="66"/>
                  </a:cxn>
                  <a:cxn ang="0">
                    <a:pos x="5" y="74"/>
                  </a:cxn>
                  <a:cxn ang="0">
                    <a:pos x="2" y="77"/>
                  </a:cxn>
                  <a:cxn ang="0">
                    <a:pos x="5" y="80"/>
                  </a:cxn>
                  <a:cxn ang="0">
                    <a:pos x="3" y="84"/>
                  </a:cxn>
                  <a:cxn ang="0">
                    <a:pos x="2" y="85"/>
                  </a:cxn>
                  <a:cxn ang="0">
                    <a:pos x="9" y="97"/>
                  </a:cxn>
                  <a:cxn ang="0">
                    <a:pos x="16" y="98"/>
                  </a:cxn>
                </a:cxnLst>
                <a:rect b="b" l="0" r="r" t="0"/>
                <a:pathLst>
                  <a:path h="98" w="45">
                    <a:moveTo>
                      <a:pt x="16" y="98"/>
                    </a:moveTo>
                    <a:lnTo>
                      <a:pt x="35" y="90"/>
                    </a:lnTo>
                    <a:lnTo>
                      <a:pt x="38" y="87"/>
                    </a:lnTo>
                    <a:lnTo>
                      <a:pt x="39" y="81"/>
                    </a:lnTo>
                    <a:lnTo>
                      <a:pt x="43" y="74"/>
                    </a:lnTo>
                    <a:lnTo>
                      <a:pt x="44" y="70"/>
                    </a:lnTo>
                    <a:lnTo>
                      <a:pt x="44" y="55"/>
                    </a:lnTo>
                    <a:lnTo>
                      <a:pt x="40" y="50"/>
                    </a:lnTo>
                    <a:lnTo>
                      <a:pt x="40" y="42"/>
                    </a:lnTo>
                    <a:lnTo>
                      <a:pt x="40" y="33"/>
                    </a:lnTo>
                    <a:lnTo>
                      <a:pt x="43" y="32"/>
                    </a:lnTo>
                    <a:lnTo>
                      <a:pt x="41" y="29"/>
                    </a:lnTo>
                    <a:lnTo>
                      <a:pt x="44" y="25"/>
                    </a:lnTo>
                    <a:lnTo>
                      <a:pt x="44" y="21"/>
                    </a:lnTo>
                    <a:lnTo>
                      <a:pt x="45" y="16"/>
                    </a:lnTo>
                    <a:lnTo>
                      <a:pt x="43" y="15"/>
                    </a:lnTo>
                    <a:lnTo>
                      <a:pt x="36" y="12"/>
                    </a:lnTo>
                    <a:lnTo>
                      <a:pt x="34" y="10"/>
                    </a:lnTo>
                    <a:lnTo>
                      <a:pt x="34" y="6"/>
                    </a:lnTo>
                    <a:lnTo>
                      <a:pt x="30" y="4"/>
                    </a:lnTo>
                    <a:lnTo>
                      <a:pt x="24" y="0"/>
                    </a:lnTo>
                    <a:lnTo>
                      <a:pt x="18" y="4"/>
                    </a:lnTo>
                    <a:lnTo>
                      <a:pt x="13" y="12"/>
                    </a:lnTo>
                    <a:lnTo>
                      <a:pt x="11" y="26"/>
                    </a:lnTo>
                    <a:lnTo>
                      <a:pt x="7" y="36"/>
                    </a:lnTo>
                    <a:lnTo>
                      <a:pt x="1" y="43"/>
                    </a:lnTo>
                    <a:lnTo>
                      <a:pt x="1" y="50"/>
                    </a:lnTo>
                    <a:lnTo>
                      <a:pt x="0" y="55"/>
                    </a:lnTo>
                    <a:lnTo>
                      <a:pt x="2" y="58"/>
                    </a:lnTo>
                    <a:lnTo>
                      <a:pt x="0" y="63"/>
                    </a:lnTo>
                    <a:lnTo>
                      <a:pt x="1" y="66"/>
                    </a:lnTo>
                    <a:lnTo>
                      <a:pt x="5" y="74"/>
                    </a:lnTo>
                    <a:lnTo>
                      <a:pt x="2" y="77"/>
                    </a:lnTo>
                    <a:lnTo>
                      <a:pt x="5" y="80"/>
                    </a:lnTo>
                    <a:lnTo>
                      <a:pt x="3" y="84"/>
                    </a:lnTo>
                    <a:lnTo>
                      <a:pt x="2" y="85"/>
                    </a:lnTo>
                    <a:lnTo>
                      <a:pt x="9" y="97"/>
                    </a:lnTo>
                    <a:lnTo>
                      <a:pt x="16" y="98"/>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32" name="Freeform 158"/>
              <p:cNvSpPr>
                <a:spLocks noChangeAspect="1"/>
              </p:cNvSpPr>
              <p:nvPr/>
            </p:nvSpPr>
            <p:spPr bwMode="gray">
              <a:xfrm>
                <a:off x="3075" y="2192"/>
                <a:ext cx="58" cy="43"/>
              </a:xfrm>
              <a:custGeom>
                <a:cxnLst>
                  <a:cxn ang="0">
                    <a:pos x="217" y="215"/>
                  </a:cxn>
                  <a:cxn ang="0">
                    <a:pos x="36" y="136"/>
                  </a:cxn>
                  <a:cxn ang="0">
                    <a:pos x="0" y="92"/>
                  </a:cxn>
                  <a:cxn ang="0">
                    <a:pos x="17" y="89"/>
                  </a:cxn>
                  <a:cxn ang="0">
                    <a:pos x="20" y="95"/>
                  </a:cxn>
                  <a:cxn ang="0">
                    <a:pos x="17" y="107"/>
                  </a:cxn>
                  <a:cxn ang="0">
                    <a:pos x="30" y="109"/>
                  </a:cxn>
                  <a:cxn ang="0">
                    <a:pos x="35" y="107"/>
                  </a:cxn>
                  <a:cxn ang="0">
                    <a:pos x="41" y="122"/>
                  </a:cxn>
                  <a:cxn ang="0">
                    <a:pos x="70" y="124"/>
                  </a:cxn>
                  <a:cxn ang="0">
                    <a:pos x="79" y="118"/>
                  </a:cxn>
                  <a:cxn ang="0">
                    <a:pos x="110" y="114"/>
                  </a:cxn>
                  <a:cxn ang="0">
                    <a:pos x="125" y="118"/>
                  </a:cxn>
                  <a:cxn ang="0">
                    <a:pos x="159" y="119"/>
                  </a:cxn>
                  <a:cxn ang="0">
                    <a:pos x="169" y="109"/>
                  </a:cxn>
                  <a:cxn ang="0">
                    <a:pos x="180" y="106"/>
                  </a:cxn>
                  <a:cxn ang="0">
                    <a:pos x="186" y="102"/>
                  </a:cxn>
                  <a:cxn ang="0">
                    <a:pos x="184" y="97"/>
                  </a:cxn>
                  <a:cxn ang="0">
                    <a:pos x="192" y="95"/>
                  </a:cxn>
                  <a:cxn ang="0">
                    <a:pos x="195" y="91"/>
                  </a:cxn>
                  <a:cxn ang="0">
                    <a:pos x="197" y="84"/>
                  </a:cxn>
                  <a:cxn ang="0">
                    <a:pos x="201" y="76"/>
                  </a:cxn>
                  <a:cxn ang="0">
                    <a:pos x="213" y="65"/>
                  </a:cxn>
                  <a:cxn ang="0">
                    <a:pos x="219" y="59"/>
                  </a:cxn>
                  <a:cxn ang="0">
                    <a:pos x="233" y="48"/>
                  </a:cxn>
                  <a:cxn ang="0">
                    <a:pos x="238" y="43"/>
                  </a:cxn>
                  <a:cxn ang="0">
                    <a:pos x="240" y="39"/>
                  </a:cxn>
                  <a:cxn ang="0">
                    <a:pos x="245" y="32"/>
                  </a:cxn>
                  <a:cxn ang="0">
                    <a:pos x="249" y="27"/>
                  </a:cxn>
                  <a:cxn ang="0">
                    <a:pos x="270" y="10"/>
                  </a:cxn>
                  <a:cxn ang="0">
                    <a:pos x="275" y="4"/>
                  </a:cxn>
                  <a:cxn ang="0">
                    <a:pos x="276" y="12"/>
                  </a:cxn>
                  <a:cxn ang="0">
                    <a:pos x="275" y="21"/>
                  </a:cxn>
                  <a:cxn ang="0">
                    <a:pos x="285" y="25"/>
                  </a:cxn>
                  <a:cxn ang="0">
                    <a:pos x="287" y="64"/>
                  </a:cxn>
                  <a:cxn ang="0">
                    <a:pos x="255" y="73"/>
                  </a:cxn>
                  <a:cxn ang="0">
                    <a:pos x="239" y="132"/>
                  </a:cxn>
                </a:cxnLst>
                <a:rect b="b" l="0" r="r" t="0"/>
                <a:pathLst>
                  <a:path h="215" w="288">
                    <a:moveTo>
                      <a:pt x="228" y="203"/>
                    </a:moveTo>
                    <a:lnTo>
                      <a:pt x="217" y="215"/>
                    </a:lnTo>
                    <a:lnTo>
                      <a:pt x="52" y="184"/>
                    </a:lnTo>
                    <a:lnTo>
                      <a:pt x="36" y="136"/>
                    </a:lnTo>
                    <a:lnTo>
                      <a:pt x="3" y="107"/>
                    </a:lnTo>
                    <a:lnTo>
                      <a:pt x="0" y="92"/>
                    </a:lnTo>
                    <a:lnTo>
                      <a:pt x="19" y="84"/>
                    </a:lnTo>
                    <a:lnTo>
                      <a:pt x="17" y="89"/>
                    </a:lnTo>
                    <a:lnTo>
                      <a:pt x="17" y="92"/>
                    </a:lnTo>
                    <a:lnTo>
                      <a:pt x="20" y="95"/>
                    </a:lnTo>
                    <a:lnTo>
                      <a:pt x="17" y="100"/>
                    </a:lnTo>
                    <a:lnTo>
                      <a:pt x="17" y="107"/>
                    </a:lnTo>
                    <a:lnTo>
                      <a:pt x="24" y="107"/>
                    </a:lnTo>
                    <a:lnTo>
                      <a:pt x="30" y="109"/>
                    </a:lnTo>
                    <a:lnTo>
                      <a:pt x="34" y="107"/>
                    </a:lnTo>
                    <a:lnTo>
                      <a:pt x="35" y="107"/>
                    </a:lnTo>
                    <a:lnTo>
                      <a:pt x="36" y="118"/>
                    </a:lnTo>
                    <a:lnTo>
                      <a:pt x="41" y="122"/>
                    </a:lnTo>
                    <a:lnTo>
                      <a:pt x="55" y="124"/>
                    </a:lnTo>
                    <a:lnTo>
                      <a:pt x="70" y="124"/>
                    </a:lnTo>
                    <a:lnTo>
                      <a:pt x="73" y="123"/>
                    </a:lnTo>
                    <a:lnTo>
                      <a:pt x="79" y="118"/>
                    </a:lnTo>
                    <a:lnTo>
                      <a:pt x="88" y="112"/>
                    </a:lnTo>
                    <a:lnTo>
                      <a:pt x="110" y="114"/>
                    </a:lnTo>
                    <a:lnTo>
                      <a:pt x="119" y="118"/>
                    </a:lnTo>
                    <a:lnTo>
                      <a:pt x="125" y="118"/>
                    </a:lnTo>
                    <a:lnTo>
                      <a:pt x="135" y="121"/>
                    </a:lnTo>
                    <a:lnTo>
                      <a:pt x="159" y="119"/>
                    </a:lnTo>
                    <a:lnTo>
                      <a:pt x="164" y="116"/>
                    </a:lnTo>
                    <a:lnTo>
                      <a:pt x="169" y="109"/>
                    </a:lnTo>
                    <a:lnTo>
                      <a:pt x="178" y="107"/>
                    </a:lnTo>
                    <a:lnTo>
                      <a:pt x="180" y="106"/>
                    </a:lnTo>
                    <a:lnTo>
                      <a:pt x="185" y="103"/>
                    </a:lnTo>
                    <a:lnTo>
                      <a:pt x="186" y="102"/>
                    </a:lnTo>
                    <a:lnTo>
                      <a:pt x="184" y="98"/>
                    </a:lnTo>
                    <a:lnTo>
                      <a:pt x="184" y="97"/>
                    </a:lnTo>
                    <a:lnTo>
                      <a:pt x="184" y="96"/>
                    </a:lnTo>
                    <a:lnTo>
                      <a:pt x="192" y="95"/>
                    </a:lnTo>
                    <a:lnTo>
                      <a:pt x="191" y="92"/>
                    </a:lnTo>
                    <a:lnTo>
                      <a:pt x="195" y="91"/>
                    </a:lnTo>
                    <a:lnTo>
                      <a:pt x="194" y="87"/>
                    </a:lnTo>
                    <a:lnTo>
                      <a:pt x="197" y="84"/>
                    </a:lnTo>
                    <a:lnTo>
                      <a:pt x="197" y="80"/>
                    </a:lnTo>
                    <a:lnTo>
                      <a:pt x="201" y="76"/>
                    </a:lnTo>
                    <a:lnTo>
                      <a:pt x="211" y="73"/>
                    </a:lnTo>
                    <a:lnTo>
                      <a:pt x="213" y="65"/>
                    </a:lnTo>
                    <a:lnTo>
                      <a:pt x="217" y="63"/>
                    </a:lnTo>
                    <a:lnTo>
                      <a:pt x="219" y="59"/>
                    </a:lnTo>
                    <a:lnTo>
                      <a:pt x="228" y="53"/>
                    </a:lnTo>
                    <a:lnTo>
                      <a:pt x="233" y="48"/>
                    </a:lnTo>
                    <a:lnTo>
                      <a:pt x="237" y="46"/>
                    </a:lnTo>
                    <a:lnTo>
                      <a:pt x="238" y="43"/>
                    </a:lnTo>
                    <a:lnTo>
                      <a:pt x="239" y="42"/>
                    </a:lnTo>
                    <a:lnTo>
                      <a:pt x="240" y="39"/>
                    </a:lnTo>
                    <a:lnTo>
                      <a:pt x="245" y="35"/>
                    </a:lnTo>
                    <a:lnTo>
                      <a:pt x="245" y="32"/>
                    </a:lnTo>
                    <a:lnTo>
                      <a:pt x="248" y="31"/>
                    </a:lnTo>
                    <a:lnTo>
                      <a:pt x="249" y="27"/>
                    </a:lnTo>
                    <a:lnTo>
                      <a:pt x="259" y="21"/>
                    </a:lnTo>
                    <a:lnTo>
                      <a:pt x="270" y="10"/>
                    </a:lnTo>
                    <a:lnTo>
                      <a:pt x="274" y="0"/>
                    </a:lnTo>
                    <a:lnTo>
                      <a:pt x="275" y="4"/>
                    </a:lnTo>
                    <a:lnTo>
                      <a:pt x="277" y="10"/>
                    </a:lnTo>
                    <a:lnTo>
                      <a:pt x="276" y="12"/>
                    </a:lnTo>
                    <a:lnTo>
                      <a:pt x="277" y="16"/>
                    </a:lnTo>
                    <a:lnTo>
                      <a:pt x="275" y="21"/>
                    </a:lnTo>
                    <a:lnTo>
                      <a:pt x="277" y="22"/>
                    </a:lnTo>
                    <a:lnTo>
                      <a:pt x="285" y="25"/>
                    </a:lnTo>
                    <a:lnTo>
                      <a:pt x="288" y="31"/>
                    </a:lnTo>
                    <a:lnTo>
                      <a:pt x="287" y="64"/>
                    </a:lnTo>
                    <a:lnTo>
                      <a:pt x="288" y="73"/>
                    </a:lnTo>
                    <a:lnTo>
                      <a:pt x="255" y="73"/>
                    </a:lnTo>
                    <a:lnTo>
                      <a:pt x="272" y="119"/>
                    </a:lnTo>
                    <a:lnTo>
                      <a:pt x="239" y="132"/>
                    </a:lnTo>
                    <a:lnTo>
                      <a:pt x="228" y="203"/>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grpSp>
            <p:nvGrpSpPr>
              <p:cNvPr id="333" name="Group 159"/>
              <p:cNvGrpSpPr>
                <a:grpSpLocks noChangeAspect="1"/>
              </p:cNvGrpSpPr>
              <p:nvPr/>
            </p:nvGrpSpPr>
            <p:grpSpPr>
              <a:xfrm>
                <a:off x="2802" y="1979"/>
                <a:ext cx="205" cy="88"/>
                <a:chOff x="2802" y="1979"/>
                <a:chExt cx="205" cy="88"/>
              </a:xfrm>
              <a:grpFill/>
            </p:grpSpPr>
            <p:sp>
              <p:nvSpPr>
                <p:cNvPr id="337" name="Freeform 160"/>
                <p:cNvSpPr>
                  <a:spLocks noChangeAspect="1"/>
                </p:cNvSpPr>
                <p:nvPr/>
              </p:nvSpPr>
              <p:spPr bwMode="gray">
                <a:xfrm>
                  <a:off x="2803" y="1979"/>
                  <a:ext cx="204" cy="88"/>
                </a:xfrm>
                <a:custGeom>
                  <a:cxnLst>
                    <a:cxn ang="0">
                      <a:pos x="552" y="379"/>
                    </a:cxn>
                    <a:cxn ang="0">
                      <a:pos x="503" y="390"/>
                    </a:cxn>
                    <a:cxn ang="0">
                      <a:pos x="460" y="379"/>
                    </a:cxn>
                    <a:cxn ang="0">
                      <a:pos x="408" y="418"/>
                    </a:cxn>
                    <a:cxn ang="0">
                      <a:pos x="341" y="409"/>
                    </a:cxn>
                    <a:cxn ang="0">
                      <a:pos x="283" y="370"/>
                    </a:cxn>
                    <a:cxn ang="0">
                      <a:pos x="245" y="391"/>
                    </a:cxn>
                    <a:cxn ang="0">
                      <a:pos x="196" y="417"/>
                    </a:cxn>
                    <a:cxn ang="0">
                      <a:pos x="164" y="381"/>
                    </a:cxn>
                    <a:cxn ang="0">
                      <a:pos x="143" y="380"/>
                    </a:cxn>
                    <a:cxn ang="0">
                      <a:pos x="107" y="386"/>
                    </a:cxn>
                    <a:cxn ang="0">
                      <a:pos x="79" y="378"/>
                    </a:cxn>
                    <a:cxn ang="0">
                      <a:pos x="118" y="362"/>
                    </a:cxn>
                    <a:cxn ang="0">
                      <a:pos x="67" y="355"/>
                    </a:cxn>
                    <a:cxn ang="0">
                      <a:pos x="64" y="325"/>
                    </a:cxn>
                    <a:cxn ang="0">
                      <a:pos x="52" y="312"/>
                    </a:cxn>
                    <a:cxn ang="0">
                      <a:pos x="37" y="283"/>
                    </a:cxn>
                    <a:cxn ang="0">
                      <a:pos x="10" y="268"/>
                    </a:cxn>
                    <a:cxn ang="0">
                      <a:pos x="22" y="246"/>
                    </a:cxn>
                    <a:cxn ang="0">
                      <a:pos x="52" y="260"/>
                    </a:cxn>
                    <a:cxn ang="0">
                      <a:pos x="44" y="226"/>
                    </a:cxn>
                    <a:cxn ang="0">
                      <a:pos x="43" y="186"/>
                    </a:cxn>
                    <a:cxn ang="0">
                      <a:pos x="3" y="160"/>
                    </a:cxn>
                    <a:cxn ang="0">
                      <a:pos x="35" y="122"/>
                    </a:cxn>
                    <a:cxn ang="0">
                      <a:pos x="91" y="126"/>
                    </a:cxn>
                    <a:cxn ang="0">
                      <a:pos x="108" y="123"/>
                    </a:cxn>
                    <a:cxn ang="0">
                      <a:pos x="151" y="111"/>
                    </a:cxn>
                    <a:cxn ang="0">
                      <a:pos x="196" y="94"/>
                    </a:cxn>
                    <a:cxn ang="0">
                      <a:pos x="167" y="83"/>
                    </a:cxn>
                    <a:cxn ang="0">
                      <a:pos x="180" y="66"/>
                    </a:cxn>
                    <a:cxn ang="0">
                      <a:pos x="253" y="74"/>
                    </a:cxn>
                    <a:cxn ang="0">
                      <a:pos x="318" y="41"/>
                    </a:cxn>
                    <a:cxn ang="0">
                      <a:pos x="398" y="7"/>
                    </a:cxn>
                    <a:cxn ang="0">
                      <a:pos x="493" y="0"/>
                    </a:cxn>
                    <a:cxn ang="0">
                      <a:pos x="533" y="35"/>
                    </a:cxn>
                    <a:cxn ang="0">
                      <a:pos x="623" y="80"/>
                    </a:cxn>
                    <a:cxn ang="0">
                      <a:pos x="693" y="77"/>
                    </a:cxn>
                    <a:cxn ang="0">
                      <a:pos x="838" y="40"/>
                    </a:cxn>
                    <a:cxn ang="0">
                      <a:pos x="887" y="43"/>
                    </a:cxn>
                    <a:cxn ang="0">
                      <a:pos x="919" y="42"/>
                    </a:cxn>
                    <a:cxn ang="0">
                      <a:pos x="958" y="89"/>
                    </a:cxn>
                    <a:cxn ang="0">
                      <a:pos x="990" y="143"/>
                    </a:cxn>
                    <a:cxn ang="0">
                      <a:pos x="1001" y="186"/>
                    </a:cxn>
                    <a:cxn ang="0">
                      <a:pos x="997" y="263"/>
                    </a:cxn>
                    <a:cxn ang="0">
                      <a:pos x="1022" y="341"/>
                    </a:cxn>
                    <a:cxn ang="0">
                      <a:pos x="942" y="336"/>
                    </a:cxn>
                    <a:cxn ang="0">
                      <a:pos x="887" y="342"/>
                    </a:cxn>
                    <a:cxn ang="0">
                      <a:pos x="820" y="354"/>
                    </a:cxn>
                    <a:cxn ang="0">
                      <a:pos x="767" y="368"/>
                    </a:cxn>
                    <a:cxn ang="0">
                      <a:pos x="678" y="366"/>
                    </a:cxn>
                    <a:cxn ang="0">
                      <a:pos x="626" y="380"/>
                    </a:cxn>
                    <a:cxn ang="0">
                      <a:pos x="597" y="379"/>
                    </a:cxn>
                    <a:cxn ang="0">
                      <a:pos x="578" y="370"/>
                    </a:cxn>
                    <a:cxn ang="0">
                      <a:pos x="579" y="408"/>
                    </a:cxn>
                    <a:cxn ang="0">
                      <a:pos x="560" y="418"/>
                    </a:cxn>
                    <a:cxn ang="0">
                      <a:pos x="542" y="435"/>
                    </a:cxn>
                  </a:cxnLst>
                  <a:rect b="b" l="0" r="r" t="0"/>
                  <a:pathLst>
                    <a:path h="439" w="1022">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38" name="Freeform 161"/>
                <p:cNvSpPr>
                  <a:spLocks noChangeAspect="1"/>
                </p:cNvSpPr>
                <p:nvPr/>
              </p:nvSpPr>
              <p:spPr bwMode="gray">
                <a:xfrm>
                  <a:off x="2802" y="1980"/>
                  <a:ext cx="33" cy="28"/>
                </a:xfrm>
                <a:custGeom>
                  <a:cxnLst>
                    <a:cxn ang="0">
                      <a:pos x="108" y="8"/>
                    </a:cxn>
                    <a:cxn ang="0">
                      <a:pos x="100" y="6"/>
                    </a:cxn>
                    <a:cxn ang="0">
                      <a:pos x="77" y="10"/>
                    </a:cxn>
                    <a:cxn ang="0">
                      <a:pos x="59" y="0"/>
                    </a:cxn>
                    <a:cxn ang="0">
                      <a:pos x="39" y="8"/>
                    </a:cxn>
                    <a:cxn ang="0">
                      <a:pos x="25" y="10"/>
                    </a:cxn>
                    <a:cxn ang="0">
                      <a:pos x="16" y="18"/>
                    </a:cxn>
                    <a:cxn ang="0">
                      <a:pos x="19" y="24"/>
                    </a:cxn>
                    <a:cxn ang="0">
                      <a:pos x="28" y="31"/>
                    </a:cxn>
                    <a:cxn ang="0">
                      <a:pos x="27" y="42"/>
                    </a:cxn>
                    <a:cxn ang="0">
                      <a:pos x="16" y="51"/>
                    </a:cxn>
                    <a:cxn ang="0">
                      <a:pos x="14" y="67"/>
                    </a:cxn>
                    <a:cxn ang="0">
                      <a:pos x="10" y="81"/>
                    </a:cxn>
                    <a:cxn ang="0">
                      <a:pos x="0" y="96"/>
                    </a:cxn>
                    <a:cxn ang="0">
                      <a:pos x="3" y="100"/>
                    </a:cxn>
                    <a:cxn ang="0">
                      <a:pos x="10" y="104"/>
                    </a:cxn>
                    <a:cxn ang="0">
                      <a:pos x="43" y="100"/>
                    </a:cxn>
                    <a:cxn ang="0">
                      <a:pos x="36" y="107"/>
                    </a:cxn>
                    <a:cxn ang="0">
                      <a:pos x="21" y="113"/>
                    </a:cxn>
                    <a:cxn ang="0">
                      <a:pos x="10" y="120"/>
                    </a:cxn>
                    <a:cxn ang="0">
                      <a:pos x="9" y="127"/>
                    </a:cxn>
                    <a:cxn ang="0">
                      <a:pos x="9" y="140"/>
                    </a:cxn>
                    <a:cxn ang="0">
                      <a:pos x="17" y="137"/>
                    </a:cxn>
                    <a:cxn ang="0">
                      <a:pos x="23" y="127"/>
                    </a:cxn>
                    <a:cxn ang="0">
                      <a:pos x="33" y="118"/>
                    </a:cxn>
                    <a:cxn ang="0">
                      <a:pos x="58" y="101"/>
                    </a:cxn>
                    <a:cxn ang="0">
                      <a:pos x="76" y="86"/>
                    </a:cxn>
                    <a:cxn ang="0">
                      <a:pos x="85" y="75"/>
                    </a:cxn>
                    <a:cxn ang="0">
                      <a:pos x="97" y="75"/>
                    </a:cxn>
                    <a:cxn ang="0">
                      <a:pos x="108" y="73"/>
                    </a:cxn>
                    <a:cxn ang="0">
                      <a:pos x="124" y="73"/>
                    </a:cxn>
                    <a:cxn ang="0">
                      <a:pos x="138" y="74"/>
                    </a:cxn>
                    <a:cxn ang="0">
                      <a:pos x="145" y="78"/>
                    </a:cxn>
                    <a:cxn ang="0">
                      <a:pos x="160" y="73"/>
                    </a:cxn>
                    <a:cxn ang="0">
                      <a:pos x="166" y="64"/>
                    </a:cxn>
                    <a:cxn ang="0">
                      <a:pos x="166" y="56"/>
                    </a:cxn>
                    <a:cxn ang="0">
                      <a:pos x="156" y="54"/>
                    </a:cxn>
                    <a:cxn ang="0">
                      <a:pos x="139" y="48"/>
                    </a:cxn>
                    <a:cxn ang="0">
                      <a:pos x="125" y="42"/>
                    </a:cxn>
                    <a:cxn ang="0">
                      <a:pos x="117" y="36"/>
                    </a:cxn>
                    <a:cxn ang="0">
                      <a:pos x="109" y="27"/>
                    </a:cxn>
                    <a:cxn ang="0">
                      <a:pos x="107" y="16"/>
                    </a:cxn>
                    <a:cxn ang="0">
                      <a:pos x="108" y="8"/>
                    </a:cxn>
                  </a:cxnLst>
                  <a:rect b="b" l="0" r="r" t="0"/>
                  <a:pathLst>
                    <a:path h="140" w="166">
                      <a:moveTo>
                        <a:pt x="108" y="8"/>
                      </a:moveTo>
                      <a:lnTo>
                        <a:pt x="100" y="6"/>
                      </a:lnTo>
                      <a:lnTo>
                        <a:pt x="77" y="10"/>
                      </a:lnTo>
                      <a:lnTo>
                        <a:pt x="59" y="0"/>
                      </a:lnTo>
                      <a:lnTo>
                        <a:pt x="39" y="8"/>
                      </a:lnTo>
                      <a:lnTo>
                        <a:pt x="25" y="10"/>
                      </a:lnTo>
                      <a:lnTo>
                        <a:pt x="16" y="18"/>
                      </a:lnTo>
                      <a:lnTo>
                        <a:pt x="19" y="24"/>
                      </a:lnTo>
                      <a:lnTo>
                        <a:pt x="28" y="31"/>
                      </a:lnTo>
                      <a:lnTo>
                        <a:pt x="27" y="42"/>
                      </a:lnTo>
                      <a:lnTo>
                        <a:pt x="16" y="51"/>
                      </a:lnTo>
                      <a:lnTo>
                        <a:pt x="14" y="67"/>
                      </a:lnTo>
                      <a:lnTo>
                        <a:pt x="10" y="81"/>
                      </a:lnTo>
                      <a:lnTo>
                        <a:pt x="0" y="96"/>
                      </a:lnTo>
                      <a:lnTo>
                        <a:pt x="3" y="100"/>
                      </a:lnTo>
                      <a:lnTo>
                        <a:pt x="10" y="104"/>
                      </a:lnTo>
                      <a:lnTo>
                        <a:pt x="43" y="100"/>
                      </a:lnTo>
                      <a:lnTo>
                        <a:pt x="36" y="107"/>
                      </a:lnTo>
                      <a:lnTo>
                        <a:pt x="21" y="113"/>
                      </a:lnTo>
                      <a:lnTo>
                        <a:pt x="10" y="120"/>
                      </a:lnTo>
                      <a:lnTo>
                        <a:pt x="9" y="127"/>
                      </a:lnTo>
                      <a:lnTo>
                        <a:pt x="9" y="140"/>
                      </a:lnTo>
                      <a:lnTo>
                        <a:pt x="17" y="137"/>
                      </a:lnTo>
                      <a:lnTo>
                        <a:pt x="23" y="127"/>
                      </a:lnTo>
                      <a:lnTo>
                        <a:pt x="33" y="118"/>
                      </a:lnTo>
                      <a:lnTo>
                        <a:pt x="58" y="101"/>
                      </a:lnTo>
                      <a:lnTo>
                        <a:pt x="76" y="86"/>
                      </a:lnTo>
                      <a:lnTo>
                        <a:pt x="85" y="75"/>
                      </a:lnTo>
                      <a:lnTo>
                        <a:pt x="97" y="75"/>
                      </a:lnTo>
                      <a:lnTo>
                        <a:pt x="108" y="73"/>
                      </a:lnTo>
                      <a:lnTo>
                        <a:pt x="124" y="73"/>
                      </a:lnTo>
                      <a:lnTo>
                        <a:pt x="138" y="74"/>
                      </a:lnTo>
                      <a:lnTo>
                        <a:pt x="145" y="78"/>
                      </a:lnTo>
                      <a:lnTo>
                        <a:pt x="160" y="73"/>
                      </a:lnTo>
                      <a:lnTo>
                        <a:pt x="166" y="64"/>
                      </a:lnTo>
                      <a:lnTo>
                        <a:pt x="166" y="56"/>
                      </a:lnTo>
                      <a:lnTo>
                        <a:pt x="156" y="54"/>
                      </a:lnTo>
                      <a:lnTo>
                        <a:pt x="139" y="48"/>
                      </a:lnTo>
                      <a:lnTo>
                        <a:pt x="125" y="42"/>
                      </a:lnTo>
                      <a:lnTo>
                        <a:pt x="117" y="36"/>
                      </a:lnTo>
                      <a:lnTo>
                        <a:pt x="109" y="27"/>
                      </a:lnTo>
                      <a:lnTo>
                        <a:pt x="107" y="16"/>
                      </a:lnTo>
                      <a:lnTo>
                        <a:pt x="108" y="8"/>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grpSp>
          <p:sp>
            <p:nvSpPr>
              <p:cNvPr id="334" name="Freeform 162"/>
              <p:cNvSpPr>
                <a:spLocks noChangeAspect="1"/>
              </p:cNvSpPr>
              <p:nvPr/>
            </p:nvSpPr>
            <p:spPr bwMode="gray">
              <a:xfrm>
                <a:off x="2898" y="2100"/>
                <a:ext cx="47" cy="54"/>
              </a:xfrm>
              <a:custGeom>
                <a:cxnLst>
                  <a:cxn ang="0">
                    <a:pos x="215" y="94"/>
                  </a:cxn>
                  <a:cxn ang="0">
                    <a:pos x="231" y="75"/>
                  </a:cxn>
                  <a:cxn ang="0">
                    <a:pos x="215" y="0"/>
                  </a:cxn>
                  <a:cxn ang="0">
                    <a:pos x="165" y="26"/>
                  </a:cxn>
                  <a:cxn ang="0">
                    <a:pos x="141" y="39"/>
                  </a:cxn>
                  <a:cxn ang="0">
                    <a:pos x="96" y="67"/>
                  </a:cxn>
                  <a:cxn ang="0">
                    <a:pos x="87" y="69"/>
                  </a:cxn>
                  <a:cxn ang="0">
                    <a:pos x="75" y="67"/>
                  </a:cxn>
                  <a:cxn ang="0">
                    <a:pos x="70" y="65"/>
                  </a:cxn>
                  <a:cxn ang="0">
                    <a:pos x="62" y="55"/>
                  </a:cxn>
                  <a:cxn ang="0">
                    <a:pos x="54" y="51"/>
                  </a:cxn>
                  <a:cxn ang="0">
                    <a:pos x="48" y="43"/>
                  </a:cxn>
                  <a:cxn ang="0">
                    <a:pos x="44" y="42"/>
                  </a:cxn>
                  <a:cxn ang="0">
                    <a:pos x="32" y="44"/>
                  </a:cxn>
                  <a:cxn ang="0">
                    <a:pos x="32" y="64"/>
                  </a:cxn>
                  <a:cxn ang="0">
                    <a:pos x="32" y="66"/>
                  </a:cxn>
                  <a:cxn ang="0">
                    <a:pos x="31" y="75"/>
                  </a:cxn>
                  <a:cxn ang="0">
                    <a:pos x="30" y="82"/>
                  </a:cxn>
                  <a:cxn ang="0">
                    <a:pos x="28" y="94"/>
                  </a:cxn>
                  <a:cxn ang="0">
                    <a:pos x="31" y="103"/>
                  </a:cxn>
                  <a:cxn ang="0">
                    <a:pos x="28" y="109"/>
                  </a:cxn>
                  <a:cxn ang="0">
                    <a:pos x="27" y="118"/>
                  </a:cxn>
                  <a:cxn ang="0">
                    <a:pos x="25" y="120"/>
                  </a:cxn>
                  <a:cxn ang="0">
                    <a:pos x="27" y="124"/>
                  </a:cxn>
                  <a:cxn ang="0">
                    <a:pos x="23" y="137"/>
                  </a:cxn>
                  <a:cxn ang="0">
                    <a:pos x="26" y="145"/>
                  </a:cxn>
                  <a:cxn ang="0">
                    <a:pos x="17" y="163"/>
                  </a:cxn>
                  <a:cxn ang="0">
                    <a:pos x="11" y="183"/>
                  </a:cxn>
                  <a:cxn ang="0">
                    <a:pos x="5" y="236"/>
                  </a:cxn>
                  <a:cxn ang="0">
                    <a:pos x="1" y="247"/>
                  </a:cxn>
                  <a:cxn ang="0">
                    <a:pos x="0" y="253"/>
                  </a:cxn>
                  <a:cxn ang="0">
                    <a:pos x="0" y="253"/>
                  </a:cxn>
                  <a:cxn ang="0">
                    <a:pos x="3" y="261"/>
                  </a:cxn>
                  <a:cxn ang="0">
                    <a:pos x="64" y="269"/>
                  </a:cxn>
                  <a:cxn ang="0">
                    <a:pos x="81" y="252"/>
                  </a:cxn>
                  <a:cxn ang="0">
                    <a:pos x="82" y="248"/>
                  </a:cxn>
                  <a:cxn ang="0">
                    <a:pos x="97" y="223"/>
                  </a:cxn>
                  <a:cxn ang="0">
                    <a:pos x="139" y="217"/>
                  </a:cxn>
                  <a:cxn ang="0">
                    <a:pos x="140" y="207"/>
                  </a:cxn>
                  <a:cxn ang="0">
                    <a:pos x="146" y="191"/>
                  </a:cxn>
                  <a:cxn ang="0">
                    <a:pos x="168" y="179"/>
                  </a:cxn>
                  <a:cxn ang="0">
                    <a:pos x="170" y="178"/>
                  </a:cxn>
                  <a:cxn ang="0">
                    <a:pos x="117" y="124"/>
                  </a:cxn>
                  <a:cxn ang="0">
                    <a:pos x="108" y="118"/>
                  </a:cxn>
                  <a:cxn ang="0">
                    <a:pos x="149" y="108"/>
                  </a:cxn>
                  <a:cxn ang="0">
                    <a:pos x="215" y="94"/>
                  </a:cxn>
                </a:cxnLst>
                <a:rect b="b" l="0" r="r" t="0"/>
                <a:pathLst>
                  <a:path h="269" w="231">
                    <a:moveTo>
                      <a:pt x="215" y="94"/>
                    </a:moveTo>
                    <a:lnTo>
                      <a:pt x="231" y="75"/>
                    </a:lnTo>
                    <a:lnTo>
                      <a:pt x="215" y="0"/>
                    </a:lnTo>
                    <a:lnTo>
                      <a:pt x="165" y="26"/>
                    </a:lnTo>
                    <a:lnTo>
                      <a:pt x="141" y="39"/>
                    </a:lnTo>
                    <a:lnTo>
                      <a:pt x="96" y="67"/>
                    </a:lnTo>
                    <a:lnTo>
                      <a:pt x="87" y="69"/>
                    </a:lnTo>
                    <a:lnTo>
                      <a:pt x="75" y="67"/>
                    </a:lnTo>
                    <a:lnTo>
                      <a:pt x="70" y="65"/>
                    </a:lnTo>
                    <a:lnTo>
                      <a:pt x="62" y="55"/>
                    </a:lnTo>
                    <a:lnTo>
                      <a:pt x="54" y="51"/>
                    </a:lnTo>
                    <a:lnTo>
                      <a:pt x="48" y="43"/>
                    </a:lnTo>
                    <a:lnTo>
                      <a:pt x="44" y="42"/>
                    </a:lnTo>
                    <a:lnTo>
                      <a:pt x="32" y="44"/>
                    </a:lnTo>
                    <a:lnTo>
                      <a:pt x="32" y="64"/>
                    </a:lnTo>
                    <a:lnTo>
                      <a:pt x="32" y="66"/>
                    </a:lnTo>
                    <a:lnTo>
                      <a:pt x="31" y="75"/>
                    </a:lnTo>
                    <a:lnTo>
                      <a:pt x="30" y="82"/>
                    </a:lnTo>
                    <a:lnTo>
                      <a:pt x="28" y="94"/>
                    </a:lnTo>
                    <a:lnTo>
                      <a:pt x="31" y="103"/>
                    </a:lnTo>
                    <a:lnTo>
                      <a:pt x="28" y="109"/>
                    </a:lnTo>
                    <a:lnTo>
                      <a:pt x="27" y="118"/>
                    </a:lnTo>
                    <a:lnTo>
                      <a:pt x="25" y="120"/>
                    </a:lnTo>
                    <a:lnTo>
                      <a:pt x="27" y="124"/>
                    </a:lnTo>
                    <a:lnTo>
                      <a:pt x="23" y="137"/>
                    </a:lnTo>
                    <a:lnTo>
                      <a:pt x="26" y="145"/>
                    </a:lnTo>
                    <a:lnTo>
                      <a:pt x="17" y="163"/>
                    </a:lnTo>
                    <a:lnTo>
                      <a:pt x="11" y="183"/>
                    </a:lnTo>
                    <a:lnTo>
                      <a:pt x="5" y="236"/>
                    </a:lnTo>
                    <a:lnTo>
                      <a:pt x="1" y="247"/>
                    </a:lnTo>
                    <a:lnTo>
                      <a:pt x="0" y="253"/>
                    </a:lnTo>
                    <a:lnTo>
                      <a:pt x="0" y="253"/>
                    </a:lnTo>
                    <a:lnTo>
                      <a:pt x="3" y="261"/>
                    </a:lnTo>
                    <a:lnTo>
                      <a:pt x="64" y="269"/>
                    </a:lnTo>
                    <a:lnTo>
                      <a:pt x="81" y="252"/>
                    </a:lnTo>
                    <a:lnTo>
                      <a:pt x="82" y="248"/>
                    </a:lnTo>
                    <a:lnTo>
                      <a:pt x="97" y="223"/>
                    </a:lnTo>
                    <a:lnTo>
                      <a:pt x="139" y="217"/>
                    </a:lnTo>
                    <a:lnTo>
                      <a:pt x="140" y="207"/>
                    </a:lnTo>
                    <a:lnTo>
                      <a:pt x="146" y="191"/>
                    </a:lnTo>
                    <a:lnTo>
                      <a:pt x="168" y="179"/>
                    </a:lnTo>
                    <a:lnTo>
                      <a:pt x="170" y="178"/>
                    </a:lnTo>
                    <a:lnTo>
                      <a:pt x="117" y="124"/>
                    </a:lnTo>
                    <a:lnTo>
                      <a:pt x="108" y="118"/>
                    </a:lnTo>
                    <a:lnTo>
                      <a:pt x="149" y="108"/>
                    </a:lnTo>
                    <a:lnTo>
                      <a:pt x="215" y="94"/>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35" name="Freeform 163"/>
              <p:cNvSpPr>
                <a:spLocks noChangeAspect="1"/>
              </p:cNvSpPr>
              <p:nvPr/>
            </p:nvSpPr>
            <p:spPr bwMode="gray">
              <a:xfrm>
                <a:off x="2905" y="2047"/>
                <a:ext cx="77" cy="67"/>
              </a:xfrm>
              <a:custGeom>
                <a:cxnLst>
                  <a:cxn ang="0">
                    <a:pos x="241" y="227"/>
                  </a:cxn>
                  <a:cxn ang="0">
                    <a:pos x="290" y="203"/>
                  </a:cxn>
                  <a:cxn ang="0">
                    <a:pos x="316" y="170"/>
                  </a:cxn>
                  <a:cxn ang="0">
                    <a:pos x="354" y="50"/>
                  </a:cxn>
                  <a:cxn ang="0">
                    <a:pos x="378" y="12"/>
                  </a:cxn>
                  <a:cxn ang="0">
                    <a:pos x="373" y="2"/>
                  </a:cxn>
                  <a:cxn ang="0">
                    <a:pos x="345" y="15"/>
                  </a:cxn>
                  <a:cxn ang="0">
                    <a:pos x="291" y="14"/>
                  </a:cxn>
                  <a:cxn ang="0">
                    <a:pos x="257" y="31"/>
                  </a:cxn>
                  <a:cxn ang="0">
                    <a:pos x="206" y="45"/>
                  </a:cxn>
                  <a:cxn ang="0">
                    <a:pos x="161" y="28"/>
                  </a:cxn>
                  <a:cxn ang="0">
                    <a:pos x="124" y="41"/>
                  </a:cxn>
                  <a:cxn ang="0">
                    <a:pos x="97" y="44"/>
                  </a:cxn>
                  <a:cxn ang="0">
                    <a:pos x="87" y="42"/>
                  </a:cxn>
                  <a:cxn ang="0">
                    <a:pos x="73" y="36"/>
                  </a:cxn>
                  <a:cxn ang="0">
                    <a:pos x="61" y="45"/>
                  </a:cxn>
                  <a:cxn ang="0">
                    <a:pos x="68" y="71"/>
                  </a:cxn>
                  <a:cxn ang="0">
                    <a:pos x="59" y="75"/>
                  </a:cxn>
                  <a:cxn ang="0">
                    <a:pos x="50" y="90"/>
                  </a:cxn>
                  <a:cxn ang="0">
                    <a:pos x="38" y="102"/>
                  </a:cxn>
                  <a:cxn ang="0">
                    <a:pos x="26" y="95"/>
                  </a:cxn>
                  <a:cxn ang="0">
                    <a:pos x="23" y="123"/>
                  </a:cxn>
                  <a:cxn ang="0">
                    <a:pos x="26" y="167"/>
                  </a:cxn>
                  <a:cxn ang="0">
                    <a:pos x="48" y="174"/>
                  </a:cxn>
                  <a:cxn ang="0">
                    <a:pos x="57" y="179"/>
                  </a:cxn>
                  <a:cxn ang="0">
                    <a:pos x="53" y="183"/>
                  </a:cxn>
                  <a:cxn ang="0">
                    <a:pos x="50" y="189"/>
                  </a:cxn>
                  <a:cxn ang="0">
                    <a:pos x="63" y="195"/>
                  </a:cxn>
                  <a:cxn ang="0">
                    <a:pos x="64" y="208"/>
                  </a:cxn>
                  <a:cxn ang="0">
                    <a:pos x="63" y="216"/>
                  </a:cxn>
                  <a:cxn ang="0">
                    <a:pos x="50" y="222"/>
                  </a:cxn>
                  <a:cxn ang="0">
                    <a:pos x="45" y="230"/>
                  </a:cxn>
                  <a:cxn ang="0">
                    <a:pos x="52" y="236"/>
                  </a:cxn>
                  <a:cxn ang="0">
                    <a:pos x="32" y="237"/>
                  </a:cxn>
                  <a:cxn ang="0">
                    <a:pos x="26" y="249"/>
                  </a:cxn>
                  <a:cxn ang="0">
                    <a:pos x="31" y="257"/>
                  </a:cxn>
                  <a:cxn ang="0">
                    <a:pos x="18" y="267"/>
                  </a:cxn>
                  <a:cxn ang="0">
                    <a:pos x="5" y="276"/>
                  </a:cxn>
                  <a:cxn ang="0">
                    <a:pos x="4" y="295"/>
                  </a:cxn>
                  <a:cxn ang="0">
                    <a:pos x="0" y="312"/>
                  </a:cxn>
                  <a:cxn ang="0">
                    <a:pos x="22" y="319"/>
                  </a:cxn>
                  <a:cxn ang="0">
                    <a:pos x="43" y="335"/>
                  </a:cxn>
                  <a:cxn ang="0">
                    <a:pos x="109" y="307"/>
                  </a:cxn>
                </a:cxnLst>
                <a:rect b="b" l="0" r="r" t="0"/>
                <a:pathLst>
                  <a:path h="337" w="387">
                    <a:moveTo>
                      <a:pt x="183" y="268"/>
                    </a:moveTo>
                    <a:lnTo>
                      <a:pt x="226" y="238"/>
                    </a:lnTo>
                    <a:lnTo>
                      <a:pt x="241" y="227"/>
                    </a:lnTo>
                    <a:lnTo>
                      <a:pt x="256" y="222"/>
                    </a:lnTo>
                    <a:lnTo>
                      <a:pt x="278" y="210"/>
                    </a:lnTo>
                    <a:lnTo>
                      <a:pt x="290" y="203"/>
                    </a:lnTo>
                    <a:lnTo>
                      <a:pt x="294" y="199"/>
                    </a:lnTo>
                    <a:lnTo>
                      <a:pt x="306" y="194"/>
                    </a:lnTo>
                    <a:lnTo>
                      <a:pt x="316" y="170"/>
                    </a:lnTo>
                    <a:lnTo>
                      <a:pt x="319" y="133"/>
                    </a:lnTo>
                    <a:lnTo>
                      <a:pt x="323" y="63"/>
                    </a:lnTo>
                    <a:lnTo>
                      <a:pt x="354" y="50"/>
                    </a:lnTo>
                    <a:lnTo>
                      <a:pt x="372" y="21"/>
                    </a:lnTo>
                    <a:lnTo>
                      <a:pt x="387" y="12"/>
                    </a:lnTo>
                    <a:lnTo>
                      <a:pt x="378" y="12"/>
                    </a:lnTo>
                    <a:lnTo>
                      <a:pt x="377" y="10"/>
                    </a:lnTo>
                    <a:lnTo>
                      <a:pt x="377" y="5"/>
                    </a:lnTo>
                    <a:lnTo>
                      <a:pt x="373" y="2"/>
                    </a:lnTo>
                    <a:lnTo>
                      <a:pt x="371" y="0"/>
                    </a:lnTo>
                    <a:lnTo>
                      <a:pt x="362" y="7"/>
                    </a:lnTo>
                    <a:lnTo>
                      <a:pt x="345" y="15"/>
                    </a:lnTo>
                    <a:lnTo>
                      <a:pt x="310" y="17"/>
                    </a:lnTo>
                    <a:lnTo>
                      <a:pt x="300" y="14"/>
                    </a:lnTo>
                    <a:lnTo>
                      <a:pt x="291" y="14"/>
                    </a:lnTo>
                    <a:lnTo>
                      <a:pt x="275" y="18"/>
                    </a:lnTo>
                    <a:lnTo>
                      <a:pt x="265" y="27"/>
                    </a:lnTo>
                    <a:lnTo>
                      <a:pt x="257" y="31"/>
                    </a:lnTo>
                    <a:lnTo>
                      <a:pt x="244" y="34"/>
                    </a:lnTo>
                    <a:lnTo>
                      <a:pt x="238" y="38"/>
                    </a:lnTo>
                    <a:lnTo>
                      <a:pt x="206" y="45"/>
                    </a:lnTo>
                    <a:lnTo>
                      <a:pt x="179" y="41"/>
                    </a:lnTo>
                    <a:lnTo>
                      <a:pt x="168" y="31"/>
                    </a:lnTo>
                    <a:lnTo>
                      <a:pt x="161" y="28"/>
                    </a:lnTo>
                    <a:lnTo>
                      <a:pt x="147" y="29"/>
                    </a:lnTo>
                    <a:lnTo>
                      <a:pt x="138" y="36"/>
                    </a:lnTo>
                    <a:lnTo>
                      <a:pt x="124" y="41"/>
                    </a:lnTo>
                    <a:lnTo>
                      <a:pt x="116" y="43"/>
                    </a:lnTo>
                    <a:lnTo>
                      <a:pt x="112" y="47"/>
                    </a:lnTo>
                    <a:lnTo>
                      <a:pt x="97" y="44"/>
                    </a:lnTo>
                    <a:lnTo>
                      <a:pt x="88" y="47"/>
                    </a:lnTo>
                    <a:lnTo>
                      <a:pt x="87" y="44"/>
                    </a:lnTo>
                    <a:lnTo>
                      <a:pt x="87" y="42"/>
                    </a:lnTo>
                    <a:lnTo>
                      <a:pt x="87" y="41"/>
                    </a:lnTo>
                    <a:lnTo>
                      <a:pt x="82" y="37"/>
                    </a:lnTo>
                    <a:lnTo>
                      <a:pt x="73" y="36"/>
                    </a:lnTo>
                    <a:lnTo>
                      <a:pt x="68" y="33"/>
                    </a:lnTo>
                    <a:lnTo>
                      <a:pt x="63" y="44"/>
                    </a:lnTo>
                    <a:lnTo>
                      <a:pt x="61" y="45"/>
                    </a:lnTo>
                    <a:lnTo>
                      <a:pt x="61" y="50"/>
                    </a:lnTo>
                    <a:lnTo>
                      <a:pt x="59" y="59"/>
                    </a:lnTo>
                    <a:lnTo>
                      <a:pt x="68" y="71"/>
                    </a:lnTo>
                    <a:lnTo>
                      <a:pt x="69" y="74"/>
                    </a:lnTo>
                    <a:lnTo>
                      <a:pt x="66" y="75"/>
                    </a:lnTo>
                    <a:lnTo>
                      <a:pt x="59" y="75"/>
                    </a:lnTo>
                    <a:lnTo>
                      <a:pt x="50" y="77"/>
                    </a:lnTo>
                    <a:lnTo>
                      <a:pt x="50" y="81"/>
                    </a:lnTo>
                    <a:lnTo>
                      <a:pt x="50" y="90"/>
                    </a:lnTo>
                    <a:lnTo>
                      <a:pt x="44" y="95"/>
                    </a:lnTo>
                    <a:lnTo>
                      <a:pt x="41" y="96"/>
                    </a:lnTo>
                    <a:lnTo>
                      <a:pt x="38" y="102"/>
                    </a:lnTo>
                    <a:lnTo>
                      <a:pt x="32" y="98"/>
                    </a:lnTo>
                    <a:lnTo>
                      <a:pt x="30" y="95"/>
                    </a:lnTo>
                    <a:lnTo>
                      <a:pt x="26" y="95"/>
                    </a:lnTo>
                    <a:lnTo>
                      <a:pt x="26" y="106"/>
                    </a:lnTo>
                    <a:lnTo>
                      <a:pt x="21" y="119"/>
                    </a:lnTo>
                    <a:lnTo>
                      <a:pt x="23" y="123"/>
                    </a:lnTo>
                    <a:lnTo>
                      <a:pt x="28" y="136"/>
                    </a:lnTo>
                    <a:lnTo>
                      <a:pt x="28" y="155"/>
                    </a:lnTo>
                    <a:lnTo>
                      <a:pt x="26" y="167"/>
                    </a:lnTo>
                    <a:lnTo>
                      <a:pt x="28" y="178"/>
                    </a:lnTo>
                    <a:lnTo>
                      <a:pt x="45" y="178"/>
                    </a:lnTo>
                    <a:lnTo>
                      <a:pt x="48" y="174"/>
                    </a:lnTo>
                    <a:lnTo>
                      <a:pt x="50" y="174"/>
                    </a:lnTo>
                    <a:lnTo>
                      <a:pt x="52" y="179"/>
                    </a:lnTo>
                    <a:lnTo>
                      <a:pt x="57" y="179"/>
                    </a:lnTo>
                    <a:lnTo>
                      <a:pt x="58" y="181"/>
                    </a:lnTo>
                    <a:lnTo>
                      <a:pt x="58" y="183"/>
                    </a:lnTo>
                    <a:lnTo>
                      <a:pt x="53" y="183"/>
                    </a:lnTo>
                    <a:lnTo>
                      <a:pt x="53" y="185"/>
                    </a:lnTo>
                    <a:lnTo>
                      <a:pt x="50" y="187"/>
                    </a:lnTo>
                    <a:lnTo>
                      <a:pt x="50" y="189"/>
                    </a:lnTo>
                    <a:lnTo>
                      <a:pt x="57" y="189"/>
                    </a:lnTo>
                    <a:lnTo>
                      <a:pt x="58" y="193"/>
                    </a:lnTo>
                    <a:lnTo>
                      <a:pt x="63" y="195"/>
                    </a:lnTo>
                    <a:lnTo>
                      <a:pt x="61" y="199"/>
                    </a:lnTo>
                    <a:lnTo>
                      <a:pt x="65" y="204"/>
                    </a:lnTo>
                    <a:lnTo>
                      <a:pt x="64" y="208"/>
                    </a:lnTo>
                    <a:lnTo>
                      <a:pt x="66" y="210"/>
                    </a:lnTo>
                    <a:lnTo>
                      <a:pt x="64" y="212"/>
                    </a:lnTo>
                    <a:lnTo>
                      <a:pt x="63" y="216"/>
                    </a:lnTo>
                    <a:lnTo>
                      <a:pt x="60" y="216"/>
                    </a:lnTo>
                    <a:lnTo>
                      <a:pt x="55" y="221"/>
                    </a:lnTo>
                    <a:lnTo>
                      <a:pt x="50" y="222"/>
                    </a:lnTo>
                    <a:lnTo>
                      <a:pt x="50" y="226"/>
                    </a:lnTo>
                    <a:lnTo>
                      <a:pt x="47" y="227"/>
                    </a:lnTo>
                    <a:lnTo>
                      <a:pt x="45" y="230"/>
                    </a:lnTo>
                    <a:lnTo>
                      <a:pt x="50" y="233"/>
                    </a:lnTo>
                    <a:lnTo>
                      <a:pt x="52" y="236"/>
                    </a:lnTo>
                    <a:lnTo>
                      <a:pt x="52" y="236"/>
                    </a:lnTo>
                    <a:lnTo>
                      <a:pt x="50" y="237"/>
                    </a:lnTo>
                    <a:lnTo>
                      <a:pt x="45" y="236"/>
                    </a:lnTo>
                    <a:lnTo>
                      <a:pt x="32" y="237"/>
                    </a:lnTo>
                    <a:lnTo>
                      <a:pt x="31" y="242"/>
                    </a:lnTo>
                    <a:lnTo>
                      <a:pt x="28" y="243"/>
                    </a:lnTo>
                    <a:lnTo>
                      <a:pt x="26" y="249"/>
                    </a:lnTo>
                    <a:lnTo>
                      <a:pt x="26" y="249"/>
                    </a:lnTo>
                    <a:lnTo>
                      <a:pt x="31" y="252"/>
                    </a:lnTo>
                    <a:lnTo>
                      <a:pt x="31" y="257"/>
                    </a:lnTo>
                    <a:lnTo>
                      <a:pt x="28" y="257"/>
                    </a:lnTo>
                    <a:lnTo>
                      <a:pt x="25" y="263"/>
                    </a:lnTo>
                    <a:lnTo>
                      <a:pt x="18" y="267"/>
                    </a:lnTo>
                    <a:lnTo>
                      <a:pt x="17" y="270"/>
                    </a:lnTo>
                    <a:lnTo>
                      <a:pt x="12" y="270"/>
                    </a:lnTo>
                    <a:lnTo>
                      <a:pt x="5" y="276"/>
                    </a:lnTo>
                    <a:lnTo>
                      <a:pt x="5" y="286"/>
                    </a:lnTo>
                    <a:lnTo>
                      <a:pt x="2" y="290"/>
                    </a:lnTo>
                    <a:lnTo>
                      <a:pt x="4" y="295"/>
                    </a:lnTo>
                    <a:lnTo>
                      <a:pt x="2" y="300"/>
                    </a:lnTo>
                    <a:lnTo>
                      <a:pt x="5" y="306"/>
                    </a:lnTo>
                    <a:lnTo>
                      <a:pt x="0" y="312"/>
                    </a:lnTo>
                    <a:lnTo>
                      <a:pt x="12" y="310"/>
                    </a:lnTo>
                    <a:lnTo>
                      <a:pt x="16" y="311"/>
                    </a:lnTo>
                    <a:lnTo>
                      <a:pt x="22" y="319"/>
                    </a:lnTo>
                    <a:lnTo>
                      <a:pt x="30" y="324"/>
                    </a:lnTo>
                    <a:lnTo>
                      <a:pt x="38" y="333"/>
                    </a:lnTo>
                    <a:lnTo>
                      <a:pt x="43" y="335"/>
                    </a:lnTo>
                    <a:lnTo>
                      <a:pt x="55" y="337"/>
                    </a:lnTo>
                    <a:lnTo>
                      <a:pt x="63" y="335"/>
                    </a:lnTo>
                    <a:lnTo>
                      <a:pt x="109" y="307"/>
                    </a:lnTo>
                    <a:lnTo>
                      <a:pt x="133" y="294"/>
                    </a:lnTo>
                    <a:lnTo>
                      <a:pt x="183" y="268"/>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36" name="Freeform 164"/>
              <p:cNvSpPr>
                <a:spLocks noChangeAspect="1"/>
              </p:cNvSpPr>
              <p:nvPr/>
            </p:nvSpPr>
            <p:spPr bwMode="gray">
              <a:xfrm>
                <a:off x="2871" y="2069"/>
                <a:ext cx="25" cy="15"/>
              </a:xfrm>
              <a:custGeom>
                <a:cxnLst>
                  <a:cxn ang="0">
                    <a:pos x="92" y="16"/>
                  </a:cxn>
                  <a:cxn ang="0">
                    <a:pos x="106" y="11"/>
                  </a:cxn>
                  <a:cxn ang="0">
                    <a:pos x="112" y="5"/>
                  </a:cxn>
                  <a:cxn ang="0">
                    <a:pos x="122" y="0"/>
                  </a:cxn>
                  <a:cxn ang="0">
                    <a:pos x="126" y="0"/>
                  </a:cxn>
                  <a:cxn ang="0">
                    <a:pos x="123" y="9"/>
                  </a:cxn>
                  <a:cxn ang="0">
                    <a:pos x="115" y="17"/>
                  </a:cxn>
                  <a:cxn ang="0">
                    <a:pos x="107" y="21"/>
                  </a:cxn>
                  <a:cxn ang="0">
                    <a:pos x="96" y="37"/>
                  </a:cxn>
                  <a:cxn ang="0">
                    <a:pos x="99" y="43"/>
                  </a:cxn>
                  <a:cxn ang="0">
                    <a:pos x="92" y="52"/>
                  </a:cxn>
                  <a:cxn ang="0">
                    <a:pos x="80" y="54"/>
                  </a:cxn>
                  <a:cxn ang="0">
                    <a:pos x="69" y="64"/>
                  </a:cxn>
                  <a:cxn ang="0">
                    <a:pos x="53" y="68"/>
                  </a:cxn>
                  <a:cxn ang="0">
                    <a:pos x="43" y="75"/>
                  </a:cxn>
                  <a:cxn ang="0">
                    <a:pos x="25" y="72"/>
                  </a:cxn>
                  <a:cxn ang="0">
                    <a:pos x="13" y="66"/>
                  </a:cxn>
                  <a:cxn ang="0">
                    <a:pos x="5" y="57"/>
                  </a:cxn>
                  <a:cxn ang="0">
                    <a:pos x="0" y="45"/>
                  </a:cxn>
                  <a:cxn ang="0">
                    <a:pos x="13" y="42"/>
                  </a:cxn>
                  <a:cxn ang="0">
                    <a:pos x="21" y="37"/>
                  </a:cxn>
                  <a:cxn ang="0">
                    <a:pos x="31" y="36"/>
                  </a:cxn>
                  <a:cxn ang="0">
                    <a:pos x="38" y="33"/>
                  </a:cxn>
                  <a:cxn ang="0">
                    <a:pos x="40" y="25"/>
                  </a:cxn>
                  <a:cxn ang="0">
                    <a:pos x="43" y="26"/>
                  </a:cxn>
                  <a:cxn ang="0">
                    <a:pos x="63" y="25"/>
                  </a:cxn>
                  <a:cxn ang="0">
                    <a:pos x="92" y="16"/>
                  </a:cxn>
                </a:cxnLst>
                <a:rect b="b" l="0" r="r" t="0"/>
                <a:pathLst>
                  <a:path h="75" w="125">
                    <a:moveTo>
                      <a:pt x="92" y="16"/>
                    </a:moveTo>
                    <a:lnTo>
                      <a:pt x="106" y="11"/>
                    </a:lnTo>
                    <a:lnTo>
                      <a:pt x="112" y="5"/>
                    </a:lnTo>
                    <a:lnTo>
                      <a:pt x="122" y="0"/>
                    </a:lnTo>
                    <a:lnTo>
                      <a:pt x="126" y="0"/>
                    </a:lnTo>
                    <a:lnTo>
                      <a:pt x="123" y="9"/>
                    </a:lnTo>
                    <a:lnTo>
                      <a:pt x="115" y="17"/>
                    </a:lnTo>
                    <a:lnTo>
                      <a:pt x="107" y="21"/>
                    </a:lnTo>
                    <a:lnTo>
                      <a:pt x="96" y="37"/>
                    </a:lnTo>
                    <a:lnTo>
                      <a:pt x="99" y="43"/>
                    </a:lnTo>
                    <a:lnTo>
                      <a:pt x="92" y="52"/>
                    </a:lnTo>
                    <a:lnTo>
                      <a:pt x="80" y="54"/>
                    </a:lnTo>
                    <a:lnTo>
                      <a:pt x="69" y="64"/>
                    </a:lnTo>
                    <a:lnTo>
                      <a:pt x="53" y="68"/>
                    </a:lnTo>
                    <a:lnTo>
                      <a:pt x="43" y="75"/>
                    </a:lnTo>
                    <a:lnTo>
                      <a:pt x="25" y="72"/>
                    </a:lnTo>
                    <a:lnTo>
                      <a:pt x="13" y="66"/>
                    </a:lnTo>
                    <a:lnTo>
                      <a:pt x="5" y="57"/>
                    </a:lnTo>
                    <a:lnTo>
                      <a:pt x="0" y="45"/>
                    </a:lnTo>
                    <a:lnTo>
                      <a:pt x="13" y="42"/>
                    </a:lnTo>
                    <a:lnTo>
                      <a:pt x="21" y="37"/>
                    </a:lnTo>
                    <a:lnTo>
                      <a:pt x="31" y="36"/>
                    </a:lnTo>
                    <a:lnTo>
                      <a:pt x="38" y="33"/>
                    </a:lnTo>
                    <a:lnTo>
                      <a:pt x="40" y="25"/>
                    </a:lnTo>
                    <a:lnTo>
                      <a:pt x="43" y="26"/>
                    </a:lnTo>
                    <a:lnTo>
                      <a:pt x="63" y="25"/>
                    </a:lnTo>
                    <a:lnTo>
                      <a:pt x="92" y="16"/>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grpSp>
        <p:sp>
          <p:nvSpPr>
            <p:cNvPr id="77" name="Freeform 165"/>
            <p:cNvSpPr>
              <a:spLocks noChangeAspect="1"/>
            </p:cNvSpPr>
            <p:nvPr/>
          </p:nvSpPr>
          <p:spPr bwMode="gray">
            <a:xfrm>
              <a:off x="5515767" y="2903884"/>
              <a:ext cx="53975" cy="55563"/>
            </a:xfrm>
            <a:custGeom>
              <a:cxnLst>
                <a:cxn ang="0">
                  <a:pos x="77" y="118"/>
                </a:cxn>
                <a:cxn ang="0">
                  <a:pos x="68" y="107"/>
                </a:cxn>
                <a:cxn ang="0">
                  <a:pos x="64" y="102"/>
                </a:cxn>
                <a:cxn ang="0">
                  <a:pos x="56" y="99"/>
                </a:cxn>
                <a:cxn ang="0">
                  <a:pos x="46" y="89"/>
                </a:cxn>
                <a:cxn ang="0">
                  <a:pos x="38" y="83"/>
                </a:cxn>
                <a:cxn ang="0">
                  <a:pos x="27" y="79"/>
                </a:cxn>
                <a:cxn ang="0">
                  <a:pos x="19" y="69"/>
                </a:cxn>
                <a:cxn ang="0">
                  <a:pos x="16" y="55"/>
                </a:cxn>
                <a:cxn ang="0">
                  <a:pos x="14" y="35"/>
                </a:cxn>
                <a:cxn ang="0">
                  <a:pos x="7" y="21"/>
                </a:cxn>
                <a:cxn ang="0">
                  <a:pos x="0" y="15"/>
                </a:cxn>
                <a:cxn ang="0">
                  <a:pos x="21" y="14"/>
                </a:cxn>
                <a:cxn ang="0">
                  <a:pos x="28" y="9"/>
                </a:cxn>
                <a:cxn ang="0">
                  <a:pos x="44" y="8"/>
                </a:cxn>
                <a:cxn ang="0">
                  <a:pos x="51" y="4"/>
                </a:cxn>
                <a:cxn ang="0">
                  <a:pos x="67" y="7"/>
                </a:cxn>
                <a:cxn ang="0">
                  <a:pos x="76" y="5"/>
                </a:cxn>
                <a:cxn ang="0">
                  <a:pos x="86" y="0"/>
                </a:cxn>
                <a:cxn ang="0">
                  <a:pos x="87" y="0"/>
                </a:cxn>
                <a:cxn ang="0">
                  <a:pos x="89" y="8"/>
                </a:cxn>
                <a:cxn ang="0">
                  <a:pos x="99" y="20"/>
                </a:cxn>
                <a:cxn ang="0">
                  <a:pos x="107" y="21"/>
                </a:cxn>
                <a:cxn ang="0">
                  <a:pos x="114" y="26"/>
                </a:cxn>
                <a:cxn ang="0">
                  <a:pos x="115" y="34"/>
                </a:cxn>
                <a:cxn ang="0">
                  <a:pos x="110" y="40"/>
                </a:cxn>
                <a:cxn ang="0">
                  <a:pos x="110" y="48"/>
                </a:cxn>
                <a:cxn ang="0">
                  <a:pos x="113" y="56"/>
                </a:cxn>
                <a:cxn ang="0">
                  <a:pos x="118" y="63"/>
                </a:cxn>
                <a:cxn ang="0">
                  <a:pos x="123" y="68"/>
                </a:cxn>
                <a:cxn ang="0">
                  <a:pos x="137" y="77"/>
                </a:cxn>
                <a:cxn ang="0">
                  <a:pos x="138" y="84"/>
                </a:cxn>
                <a:cxn ang="0">
                  <a:pos x="135" y="93"/>
                </a:cxn>
                <a:cxn ang="0">
                  <a:pos x="126" y="94"/>
                </a:cxn>
                <a:cxn ang="0">
                  <a:pos x="129" y="101"/>
                </a:cxn>
                <a:cxn ang="0">
                  <a:pos x="138" y="113"/>
                </a:cxn>
                <a:cxn ang="0">
                  <a:pos x="153" y="122"/>
                </a:cxn>
                <a:cxn ang="0">
                  <a:pos x="161" y="122"/>
                </a:cxn>
                <a:cxn ang="0">
                  <a:pos x="168" y="123"/>
                </a:cxn>
                <a:cxn ang="0">
                  <a:pos x="164" y="131"/>
                </a:cxn>
                <a:cxn ang="0">
                  <a:pos x="163" y="139"/>
                </a:cxn>
                <a:cxn ang="0">
                  <a:pos x="169" y="144"/>
                </a:cxn>
                <a:cxn ang="0">
                  <a:pos x="168" y="152"/>
                </a:cxn>
                <a:cxn ang="0">
                  <a:pos x="161" y="154"/>
                </a:cxn>
                <a:cxn ang="0">
                  <a:pos x="166" y="160"/>
                </a:cxn>
                <a:cxn ang="0">
                  <a:pos x="169" y="168"/>
                </a:cxn>
                <a:cxn ang="0">
                  <a:pos x="170" y="175"/>
                </a:cxn>
                <a:cxn ang="0">
                  <a:pos x="164" y="175"/>
                </a:cxn>
                <a:cxn ang="0">
                  <a:pos x="147" y="175"/>
                </a:cxn>
                <a:cxn ang="0">
                  <a:pos x="142" y="175"/>
                </a:cxn>
                <a:cxn ang="0">
                  <a:pos x="141" y="150"/>
                </a:cxn>
                <a:cxn ang="0">
                  <a:pos x="137" y="143"/>
                </a:cxn>
                <a:cxn ang="0">
                  <a:pos x="132" y="136"/>
                </a:cxn>
                <a:cxn ang="0">
                  <a:pos x="129" y="128"/>
                </a:cxn>
                <a:cxn ang="0">
                  <a:pos x="121" y="126"/>
                </a:cxn>
                <a:cxn ang="0">
                  <a:pos x="114" y="128"/>
                </a:cxn>
                <a:cxn ang="0">
                  <a:pos x="107" y="128"/>
                </a:cxn>
                <a:cxn ang="0">
                  <a:pos x="99" y="125"/>
                </a:cxn>
                <a:cxn ang="0">
                  <a:pos x="94" y="117"/>
                </a:cxn>
                <a:cxn ang="0">
                  <a:pos x="87" y="116"/>
                </a:cxn>
                <a:cxn ang="0">
                  <a:pos x="77" y="118"/>
                </a:cxn>
              </a:cxnLst>
              <a:rect b="b" l="0" r="r" t="0"/>
              <a:pathLst>
                <a:path h="175" w="170">
                  <a:moveTo>
                    <a:pt x="77" y="118"/>
                  </a:moveTo>
                  <a:lnTo>
                    <a:pt x="68" y="107"/>
                  </a:lnTo>
                  <a:lnTo>
                    <a:pt x="64" y="102"/>
                  </a:lnTo>
                  <a:lnTo>
                    <a:pt x="56" y="99"/>
                  </a:lnTo>
                  <a:lnTo>
                    <a:pt x="46" y="89"/>
                  </a:lnTo>
                  <a:lnTo>
                    <a:pt x="38" y="83"/>
                  </a:lnTo>
                  <a:lnTo>
                    <a:pt x="27" y="79"/>
                  </a:lnTo>
                  <a:lnTo>
                    <a:pt x="19" y="69"/>
                  </a:lnTo>
                  <a:lnTo>
                    <a:pt x="16" y="55"/>
                  </a:lnTo>
                  <a:lnTo>
                    <a:pt x="14" y="35"/>
                  </a:lnTo>
                  <a:lnTo>
                    <a:pt x="7" y="21"/>
                  </a:lnTo>
                  <a:lnTo>
                    <a:pt x="0" y="15"/>
                  </a:lnTo>
                  <a:lnTo>
                    <a:pt x="21" y="14"/>
                  </a:lnTo>
                  <a:lnTo>
                    <a:pt x="28" y="9"/>
                  </a:lnTo>
                  <a:lnTo>
                    <a:pt x="44" y="8"/>
                  </a:lnTo>
                  <a:lnTo>
                    <a:pt x="51" y="4"/>
                  </a:lnTo>
                  <a:lnTo>
                    <a:pt x="67" y="7"/>
                  </a:lnTo>
                  <a:lnTo>
                    <a:pt x="76" y="5"/>
                  </a:lnTo>
                  <a:lnTo>
                    <a:pt x="86" y="0"/>
                  </a:lnTo>
                  <a:lnTo>
                    <a:pt x="87" y="0"/>
                  </a:lnTo>
                  <a:lnTo>
                    <a:pt x="89" y="8"/>
                  </a:lnTo>
                  <a:lnTo>
                    <a:pt x="99" y="20"/>
                  </a:lnTo>
                  <a:lnTo>
                    <a:pt x="107" y="21"/>
                  </a:lnTo>
                  <a:lnTo>
                    <a:pt x="114" y="26"/>
                  </a:lnTo>
                  <a:lnTo>
                    <a:pt x="115" y="34"/>
                  </a:lnTo>
                  <a:lnTo>
                    <a:pt x="110" y="40"/>
                  </a:lnTo>
                  <a:lnTo>
                    <a:pt x="110" y="48"/>
                  </a:lnTo>
                  <a:lnTo>
                    <a:pt x="113" y="56"/>
                  </a:lnTo>
                  <a:lnTo>
                    <a:pt x="118" y="63"/>
                  </a:lnTo>
                  <a:lnTo>
                    <a:pt x="123" y="68"/>
                  </a:lnTo>
                  <a:lnTo>
                    <a:pt x="137" y="77"/>
                  </a:lnTo>
                  <a:lnTo>
                    <a:pt x="138" y="84"/>
                  </a:lnTo>
                  <a:lnTo>
                    <a:pt x="135" y="93"/>
                  </a:lnTo>
                  <a:lnTo>
                    <a:pt x="126" y="94"/>
                  </a:lnTo>
                  <a:lnTo>
                    <a:pt x="129" y="101"/>
                  </a:lnTo>
                  <a:lnTo>
                    <a:pt x="138" y="113"/>
                  </a:lnTo>
                  <a:lnTo>
                    <a:pt x="153" y="122"/>
                  </a:lnTo>
                  <a:lnTo>
                    <a:pt x="161" y="122"/>
                  </a:lnTo>
                  <a:lnTo>
                    <a:pt x="168" y="123"/>
                  </a:lnTo>
                  <a:lnTo>
                    <a:pt x="164" y="131"/>
                  </a:lnTo>
                  <a:lnTo>
                    <a:pt x="163" y="139"/>
                  </a:lnTo>
                  <a:lnTo>
                    <a:pt x="169" y="144"/>
                  </a:lnTo>
                  <a:lnTo>
                    <a:pt x="168" y="152"/>
                  </a:lnTo>
                  <a:lnTo>
                    <a:pt x="161" y="154"/>
                  </a:lnTo>
                  <a:lnTo>
                    <a:pt x="166" y="160"/>
                  </a:lnTo>
                  <a:lnTo>
                    <a:pt x="169" y="168"/>
                  </a:lnTo>
                  <a:lnTo>
                    <a:pt x="170" y="175"/>
                  </a:lnTo>
                  <a:lnTo>
                    <a:pt x="164" y="175"/>
                  </a:lnTo>
                  <a:lnTo>
                    <a:pt x="147" y="175"/>
                  </a:lnTo>
                  <a:lnTo>
                    <a:pt x="142" y="175"/>
                  </a:lnTo>
                  <a:lnTo>
                    <a:pt x="141" y="150"/>
                  </a:lnTo>
                  <a:lnTo>
                    <a:pt x="137" y="143"/>
                  </a:lnTo>
                  <a:lnTo>
                    <a:pt x="132" y="136"/>
                  </a:lnTo>
                  <a:lnTo>
                    <a:pt x="129" y="128"/>
                  </a:lnTo>
                  <a:lnTo>
                    <a:pt x="121" y="126"/>
                  </a:lnTo>
                  <a:lnTo>
                    <a:pt x="114" y="128"/>
                  </a:lnTo>
                  <a:lnTo>
                    <a:pt x="107" y="128"/>
                  </a:lnTo>
                  <a:lnTo>
                    <a:pt x="99" y="125"/>
                  </a:lnTo>
                  <a:lnTo>
                    <a:pt x="94" y="117"/>
                  </a:lnTo>
                  <a:lnTo>
                    <a:pt x="87" y="116"/>
                  </a:lnTo>
                  <a:lnTo>
                    <a:pt x="77" y="118"/>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78" name="Freeform 166"/>
            <p:cNvSpPr>
              <a:spLocks noChangeAspect="1"/>
            </p:cNvSpPr>
            <p:nvPr/>
          </p:nvSpPr>
          <p:spPr bwMode="gray">
            <a:xfrm>
              <a:off x="5569742" y="2532409"/>
              <a:ext cx="708025" cy="377825"/>
            </a:xfrm>
            <a:custGeom>
              <a:cxnLst>
                <a:cxn ang="0">
                  <a:pos x="464" y="1136"/>
                </a:cxn>
                <a:cxn ang="0">
                  <a:pos x="355" y="1109"/>
                </a:cxn>
                <a:cxn ang="0">
                  <a:pos x="262" y="1035"/>
                </a:cxn>
                <a:cxn ang="0">
                  <a:pos x="250" y="932"/>
                </a:cxn>
                <a:cxn ang="0">
                  <a:pos x="298" y="882"/>
                </a:cxn>
                <a:cxn ang="0">
                  <a:pos x="413" y="881"/>
                </a:cxn>
                <a:cxn ang="0">
                  <a:pos x="420" y="823"/>
                </a:cxn>
                <a:cxn ang="0">
                  <a:pos x="336" y="731"/>
                </a:cxn>
                <a:cxn ang="0">
                  <a:pos x="242" y="718"/>
                </a:cxn>
                <a:cxn ang="0">
                  <a:pos x="102" y="781"/>
                </a:cxn>
                <a:cxn ang="0">
                  <a:pos x="103" y="699"/>
                </a:cxn>
                <a:cxn ang="0">
                  <a:pos x="33" y="660"/>
                </a:cxn>
                <a:cxn ang="0">
                  <a:pos x="16" y="544"/>
                </a:cxn>
                <a:cxn ang="0">
                  <a:pos x="64" y="458"/>
                </a:cxn>
                <a:cxn ang="0">
                  <a:pos x="126" y="435"/>
                </a:cxn>
                <a:cxn ang="0">
                  <a:pos x="193" y="379"/>
                </a:cxn>
                <a:cxn ang="0">
                  <a:pos x="263" y="359"/>
                </a:cxn>
                <a:cxn ang="0">
                  <a:pos x="329" y="359"/>
                </a:cxn>
                <a:cxn ang="0">
                  <a:pos x="421" y="398"/>
                </a:cxn>
                <a:cxn ang="0">
                  <a:pos x="442" y="408"/>
                </a:cxn>
                <a:cxn ang="0">
                  <a:pos x="531" y="424"/>
                </a:cxn>
                <a:cxn ang="0">
                  <a:pos x="590" y="402"/>
                </a:cxn>
                <a:cxn ang="0">
                  <a:pos x="674" y="434"/>
                </a:cxn>
                <a:cxn ang="0">
                  <a:pos x="760" y="434"/>
                </a:cxn>
                <a:cxn ang="0">
                  <a:pos x="793" y="363"/>
                </a:cxn>
                <a:cxn ang="0">
                  <a:pos x="760" y="306"/>
                </a:cxn>
                <a:cxn ang="0">
                  <a:pos x="807" y="226"/>
                </a:cxn>
                <a:cxn ang="0">
                  <a:pos x="803" y="192"/>
                </a:cxn>
                <a:cxn ang="0">
                  <a:pos x="802" y="150"/>
                </a:cxn>
                <a:cxn ang="0">
                  <a:pos x="878" y="142"/>
                </a:cxn>
                <a:cxn ang="0">
                  <a:pos x="963" y="110"/>
                </a:cxn>
                <a:cxn ang="0">
                  <a:pos x="1034" y="74"/>
                </a:cxn>
                <a:cxn ang="0">
                  <a:pos x="1187" y="42"/>
                </a:cxn>
                <a:cxn ang="0">
                  <a:pos x="1239" y="0"/>
                </a:cxn>
                <a:cxn ang="0">
                  <a:pos x="1324" y="12"/>
                </a:cxn>
                <a:cxn ang="0">
                  <a:pos x="1349" y="102"/>
                </a:cxn>
                <a:cxn ang="0">
                  <a:pos x="1402" y="107"/>
                </a:cxn>
                <a:cxn ang="0">
                  <a:pos x="1425" y="125"/>
                </a:cxn>
                <a:cxn ang="0">
                  <a:pos x="1490" y="145"/>
                </a:cxn>
                <a:cxn ang="0">
                  <a:pos x="1508" y="173"/>
                </a:cxn>
                <a:cxn ang="0">
                  <a:pos x="1586" y="123"/>
                </a:cxn>
                <a:cxn ang="0">
                  <a:pos x="1657" y="118"/>
                </a:cxn>
                <a:cxn ang="0">
                  <a:pos x="1857" y="397"/>
                </a:cxn>
                <a:cxn ang="0">
                  <a:pos x="1938" y="425"/>
                </a:cxn>
                <a:cxn ang="0">
                  <a:pos x="2028" y="408"/>
                </a:cxn>
                <a:cxn ang="0">
                  <a:pos x="2078" y="470"/>
                </a:cxn>
                <a:cxn ang="0">
                  <a:pos x="2159" y="533"/>
                </a:cxn>
                <a:cxn ang="0">
                  <a:pos x="2226" y="554"/>
                </a:cxn>
                <a:cxn ang="0">
                  <a:pos x="2139" y="733"/>
                </a:cxn>
                <a:cxn ang="0">
                  <a:pos x="1978" y="773"/>
                </a:cxn>
                <a:cxn ang="0">
                  <a:pos x="1841" y="901"/>
                </a:cxn>
                <a:cxn ang="0">
                  <a:pos x="1860" y="1061"/>
                </a:cxn>
                <a:cxn ang="0">
                  <a:pos x="1768" y="1061"/>
                </a:cxn>
                <a:cxn ang="0">
                  <a:pos x="1620" y="1050"/>
                </a:cxn>
                <a:cxn ang="0">
                  <a:pos x="1506" y="1034"/>
                </a:cxn>
                <a:cxn ang="0">
                  <a:pos x="1421" y="1070"/>
                </a:cxn>
                <a:cxn ang="0">
                  <a:pos x="1343" y="1081"/>
                </a:cxn>
                <a:cxn ang="0">
                  <a:pos x="1257" y="1153"/>
                </a:cxn>
                <a:cxn ang="0">
                  <a:pos x="1185" y="1180"/>
                </a:cxn>
                <a:cxn ang="0">
                  <a:pos x="1048" y="1021"/>
                </a:cxn>
                <a:cxn ang="0">
                  <a:pos x="742" y="899"/>
                </a:cxn>
              </a:cxnLst>
              <a:rect b="b" l="0" r="r" t="0"/>
              <a:pathLst>
                <a:path h="1190" w="2230">
                  <a:moveTo>
                    <a:pt x="518" y="898"/>
                  </a:moveTo>
                  <a:lnTo>
                    <a:pt x="518" y="968"/>
                  </a:lnTo>
                  <a:lnTo>
                    <a:pt x="518" y="1042"/>
                  </a:lnTo>
                  <a:lnTo>
                    <a:pt x="518" y="1107"/>
                  </a:lnTo>
                  <a:lnTo>
                    <a:pt x="518" y="1168"/>
                  </a:lnTo>
                  <a:lnTo>
                    <a:pt x="506" y="1174"/>
                  </a:lnTo>
                  <a:lnTo>
                    <a:pt x="486" y="1173"/>
                  </a:lnTo>
                  <a:lnTo>
                    <a:pt x="477" y="1166"/>
                  </a:lnTo>
                  <a:lnTo>
                    <a:pt x="468" y="1143"/>
                  </a:lnTo>
                  <a:lnTo>
                    <a:pt x="464" y="1136"/>
                  </a:lnTo>
                  <a:lnTo>
                    <a:pt x="458" y="1130"/>
                  </a:lnTo>
                  <a:lnTo>
                    <a:pt x="452" y="1115"/>
                  </a:lnTo>
                  <a:lnTo>
                    <a:pt x="447" y="1108"/>
                  </a:lnTo>
                  <a:lnTo>
                    <a:pt x="432" y="1102"/>
                  </a:lnTo>
                  <a:lnTo>
                    <a:pt x="425" y="1097"/>
                  </a:lnTo>
                  <a:lnTo>
                    <a:pt x="418" y="1092"/>
                  </a:lnTo>
                  <a:lnTo>
                    <a:pt x="410" y="1092"/>
                  </a:lnTo>
                  <a:lnTo>
                    <a:pt x="402" y="1093"/>
                  </a:lnTo>
                  <a:lnTo>
                    <a:pt x="378" y="1100"/>
                  </a:lnTo>
                  <a:lnTo>
                    <a:pt x="355" y="1109"/>
                  </a:lnTo>
                  <a:lnTo>
                    <a:pt x="325" y="1135"/>
                  </a:lnTo>
                  <a:lnTo>
                    <a:pt x="324" y="1096"/>
                  </a:lnTo>
                  <a:lnTo>
                    <a:pt x="333" y="1085"/>
                  </a:lnTo>
                  <a:lnTo>
                    <a:pt x="335" y="1065"/>
                  </a:lnTo>
                  <a:lnTo>
                    <a:pt x="323" y="1060"/>
                  </a:lnTo>
                  <a:lnTo>
                    <a:pt x="311" y="1059"/>
                  </a:lnTo>
                  <a:lnTo>
                    <a:pt x="291" y="1050"/>
                  </a:lnTo>
                  <a:lnTo>
                    <a:pt x="281" y="1037"/>
                  </a:lnTo>
                  <a:lnTo>
                    <a:pt x="274" y="1037"/>
                  </a:lnTo>
                  <a:lnTo>
                    <a:pt x="262" y="1035"/>
                  </a:lnTo>
                  <a:lnTo>
                    <a:pt x="259" y="996"/>
                  </a:lnTo>
                  <a:lnTo>
                    <a:pt x="247" y="976"/>
                  </a:lnTo>
                  <a:lnTo>
                    <a:pt x="239" y="970"/>
                  </a:lnTo>
                  <a:lnTo>
                    <a:pt x="232" y="956"/>
                  </a:lnTo>
                  <a:lnTo>
                    <a:pt x="209" y="947"/>
                  </a:lnTo>
                  <a:lnTo>
                    <a:pt x="198" y="930"/>
                  </a:lnTo>
                  <a:lnTo>
                    <a:pt x="205" y="924"/>
                  </a:lnTo>
                  <a:lnTo>
                    <a:pt x="223" y="924"/>
                  </a:lnTo>
                  <a:lnTo>
                    <a:pt x="241" y="927"/>
                  </a:lnTo>
                  <a:lnTo>
                    <a:pt x="250" y="932"/>
                  </a:lnTo>
                  <a:lnTo>
                    <a:pt x="258" y="930"/>
                  </a:lnTo>
                  <a:lnTo>
                    <a:pt x="271" y="931"/>
                  </a:lnTo>
                  <a:lnTo>
                    <a:pt x="268" y="924"/>
                  </a:lnTo>
                  <a:lnTo>
                    <a:pt x="264" y="913"/>
                  </a:lnTo>
                  <a:lnTo>
                    <a:pt x="262" y="894"/>
                  </a:lnTo>
                  <a:lnTo>
                    <a:pt x="266" y="883"/>
                  </a:lnTo>
                  <a:lnTo>
                    <a:pt x="276" y="878"/>
                  </a:lnTo>
                  <a:lnTo>
                    <a:pt x="276" y="886"/>
                  </a:lnTo>
                  <a:lnTo>
                    <a:pt x="287" y="887"/>
                  </a:lnTo>
                  <a:lnTo>
                    <a:pt x="298" y="882"/>
                  </a:lnTo>
                  <a:lnTo>
                    <a:pt x="301" y="873"/>
                  </a:lnTo>
                  <a:lnTo>
                    <a:pt x="311" y="865"/>
                  </a:lnTo>
                  <a:lnTo>
                    <a:pt x="328" y="863"/>
                  </a:lnTo>
                  <a:lnTo>
                    <a:pt x="344" y="873"/>
                  </a:lnTo>
                  <a:lnTo>
                    <a:pt x="360" y="879"/>
                  </a:lnTo>
                  <a:lnTo>
                    <a:pt x="376" y="876"/>
                  </a:lnTo>
                  <a:lnTo>
                    <a:pt x="386" y="868"/>
                  </a:lnTo>
                  <a:lnTo>
                    <a:pt x="389" y="870"/>
                  </a:lnTo>
                  <a:lnTo>
                    <a:pt x="394" y="874"/>
                  </a:lnTo>
                  <a:lnTo>
                    <a:pt x="413" y="881"/>
                  </a:lnTo>
                  <a:lnTo>
                    <a:pt x="424" y="887"/>
                  </a:lnTo>
                  <a:lnTo>
                    <a:pt x="435" y="884"/>
                  </a:lnTo>
                  <a:lnTo>
                    <a:pt x="447" y="887"/>
                  </a:lnTo>
                  <a:lnTo>
                    <a:pt x="451" y="879"/>
                  </a:lnTo>
                  <a:lnTo>
                    <a:pt x="443" y="867"/>
                  </a:lnTo>
                  <a:lnTo>
                    <a:pt x="453" y="867"/>
                  </a:lnTo>
                  <a:lnTo>
                    <a:pt x="446" y="855"/>
                  </a:lnTo>
                  <a:lnTo>
                    <a:pt x="435" y="841"/>
                  </a:lnTo>
                  <a:lnTo>
                    <a:pt x="425" y="834"/>
                  </a:lnTo>
                  <a:lnTo>
                    <a:pt x="420" y="823"/>
                  </a:lnTo>
                  <a:lnTo>
                    <a:pt x="409" y="823"/>
                  </a:lnTo>
                  <a:lnTo>
                    <a:pt x="398" y="806"/>
                  </a:lnTo>
                  <a:lnTo>
                    <a:pt x="392" y="782"/>
                  </a:lnTo>
                  <a:lnTo>
                    <a:pt x="384" y="771"/>
                  </a:lnTo>
                  <a:lnTo>
                    <a:pt x="382" y="777"/>
                  </a:lnTo>
                  <a:lnTo>
                    <a:pt x="375" y="760"/>
                  </a:lnTo>
                  <a:lnTo>
                    <a:pt x="370" y="760"/>
                  </a:lnTo>
                  <a:lnTo>
                    <a:pt x="367" y="749"/>
                  </a:lnTo>
                  <a:lnTo>
                    <a:pt x="348" y="732"/>
                  </a:lnTo>
                  <a:lnTo>
                    <a:pt x="336" y="731"/>
                  </a:lnTo>
                  <a:lnTo>
                    <a:pt x="336" y="725"/>
                  </a:lnTo>
                  <a:lnTo>
                    <a:pt x="323" y="723"/>
                  </a:lnTo>
                  <a:lnTo>
                    <a:pt x="312" y="728"/>
                  </a:lnTo>
                  <a:lnTo>
                    <a:pt x="303" y="730"/>
                  </a:lnTo>
                  <a:lnTo>
                    <a:pt x="292" y="736"/>
                  </a:lnTo>
                  <a:lnTo>
                    <a:pt x="289" y="725"/>
                  </a:lnTo>
                  <a:lnTo>
                    <a:pt x="274" y="725"/>
                  </a:lnTo>
                  <a:lnTo>
                    <a:pt x="270" y="722"/>
                  </a:lnTo>
                  <a:lnTo>
                    <a:pt x="257" y="720"/>
                  </a:lnTo>
                  <a:lnTo>
                    <a:pt x="242" y="718"/>
                  </a:lnTo>
                  <a:lnTo>
                    <a:pt x="207" y="752"/>
                  </a:lnTo>
                  <a:lnTo>
                    <a:pt x="188" y="753"/>
                  </a:lnTo>
                  <a:lnTo>
                    <a:pt x="162" y="761"/>
                  </a:lnTo>
                  <a:lnTo>
                    <a:pt x="136" y="765"/>
                  </a:lnTo>
                  <a:lnTo>
                    <a:pt x="114" y="771"/>
                  </a:lnTo>
                  <a:lnTo>
                    <a:pt x="136" y="786"/>
                  </a:lnTo>
                  <a:lnTo>
                    <a:pt x="119" y="793"/>
                  </a:lnTo>
                  <a:lnTo>
                    <a:pt x="112" y="791"/>
                  </a:lnTo>
                  <a:lnTo>
                    <a:pt x="108" y="785"/>
                  </a:lnTo>
                  <a:lnTo>
                    <a:pt x="102" y="781"/>
                  </a:lnTo>
                  <a:lnTo>
                    <a:pt x="93" y="781"/>
                  </a:lnTo>
                  <a:lnTo>
                    <a:pt x="86" y="779"/>
                  </a:lnTo>
                  <a:lnTo>
                    <a:pt x="83" y="773"/>
                  </a:lnTo>
                  <a:lnTo>
                    <a:pt x="90" y="766"/>
                  </a:lnTo>
                  <a:lnTo>
                    <a:pt x="91" y="758"/>
                  </a:lnTo>
                  <a:lnTo>
                    <a:pt x="98" y="755"/>
                  </a:lnTo>
                  <a:lnTo>
                    <a:pt x="107" y="761"/>
                  </a:lnTo>
                  <a:lnTo>
                    <a:pt x="119" y="758"/>
                  </a:lnTo>
                  <a:lnTo>
                    <a:pt x="110" y="701"/>
                  </a:lnTo>
                  <a:lnTo>
                    <a:pt x="103" y="699"/>
                  </a:lnTo>
                  <a:lnTo>
                    <a:pt x="98" y="693"/>
                  </a:lnTo>
                  <a:lnTo>
                    <a:pt x="96" y="684"/>
                  </a:lnTo>
                  <a:lnTo>
                    <a:pt x="92" y="678"/>
                  </a:lnTo>
                  <a:lnTo>
                    <a:pt x="86" y="672"/>
                  </a:lnTo>
                  <a:lnTo>
                    <a:pt x="79" y="672"/>
                  </a:lnTo>
                  <a:lnTo>
                    <a:pt x="61" y="674"/>
                  </a:lnTo>
                  <a:lnTo>
                    <a:pt x="48" y="671"/>
                  </a:lnTo>
                  <a:lnTo>
                    <a:pt x="47" y="679"/>
                  </a:lnTo>
                  <a:lnTo>
                    <a:pt x="34" y="667"/>
                  </a:lnTo>
                  <a:lnTo>
                    <a:pt x="33" y="660"/>
                  </a:lnTo>
                  <a:lnTo>
                    <a:pt x="29" y="652"/>
                  </a:lnTo>
                  <a:lnTo>
                    <a:pt x="34" y="646"/>
                  </a:lnTo>
                  <a:lnTo>
                    <a:pt x="29" y="639"/>
                  </a:lnTo>
                  <a:lnTo>
                    <a:pt x="28" y="631"/>
                  </a:lnTo>
                  <a:lnTo>
                    <a:pt x="0" y="621"/>
                  </a:lnTo>
                  <a:lnTo>
                    <a:pt x="11" y="577"/>
                  </a:lnTo>
                  <a:lnTo>
                    <a:pt x="24" y="570"/>
                  </a:lnTo>
                  <a:lnTo>
                    <a:pt x="29" y="562"/>
                  </a:lnTo>
                  <a:lnTo>
                    <a:pt x="27" y="555"/>
                  </a:lnTo>
                  <a:lnTo>
                    <a:pt x="16" y="544"/>
                  </a:lnTo>
                  <a:lnTo>
                    <a:pt x="26" y="499"/>
                  </a:lnTo>
                  <a:lnTo>
                    <a:pt x="39" y="490"/>
                  </a:lnTo>
                  <a:lnTo>
                    <a:pt x="44" y="484"/>
                  </a:lnTo>
                  <a:lnTo>
                    <a:pt x="42" y="475"/>
                  </a:lnTo>
                  <a:lnTo>
                    <a:pt x="45" y="468"/>
                  </a:lnTo>
                  <a:lnTo>
                    <a:pt x="45" y="461"/>
                  </a:lnTo>
                  <a:lnTo>
                    <a:pt x="49" y="452"/>
                  </a:lnTo>
                  <a:lnTo>
                    <a:pt x="54" y="446"/>
                  </a:lnTo>
                  <a:lnTo>
                    <a:pt x="60" y="451"/>
                  </a:lnTo>
                  <a:lnTo>
                    <a:pt x="64" y="458"/>
                  </a:lnTo>
                  <a:lnTo>
                    <a:pt x="76" y="468"/>
                  </a:lnTo>
                  <a:lnTo>
                    <a:pt x="93" y="505"/>
                  </a:lnTo>
                  <a:lnTo>
                    <a:pt x="102" y="507"/>
                  </a:lnTo>
                  <a:lnTo>
                    <a:pt x="128" y="490"/>
                  </a:lnTo>
                  <a:lnTo>
                    <a:pt x="125" y="481"/>
                  </a:lnTo>
                  <a:lnTo>
                    <a:pt x="122" y="474"/>
                  </a:lnTo>
                  <a:lnTo>
                    <a:pt x="118" y="449"/>
                  </a:lnTo>
                  <a:lnTo>
                    <a:pt x="110" y="436"/>
                  </a:lnTo>
                  <a:lnTo>
                    <a:pt x="119" y="437"/>
                  </a:lnTo>
                  <a:lnTo>
                    <a:pt x="126" y="435"/>
                  </a:lnTo>
                  <a:lnTo>
                    <a:pt x="146" y="420"/>
                  </a:lnTo>
                  <a:lnTo>
                    <a:pt x="153" y="416"/>
                  </a:lnTo>
                  <a:lnTo>
                    <a:pt x="158" y="410"/>
                  </a:lnTo>
                  <a:lnTo>
                    <a:pt x="158" y="402"/>
                  </a:lnTo>
                  <a:lnTo>
                    <a:pt x="158" y="393"/>
                  </a:lnTo>
                  <a:lnTo>
                    <a:pt x="166" y="392"/>
                  </a:lnTo>
                  <a:lnTo>
                    <a:pt x="174" y="393"/>
                  </a:lnTo>
                  <a:lnTo>
                    <a:pt x="182" y="391"/>
                  </a:lnTo>
                  <a:lnTo>
                    <a:pt x="187" y="383"/>
                  </a:lnTo>
                  <a:lnTo>
                    <a:pt x="193" y="379"/>
                  </a:lnTo>
                  <a:lnTo>
                    <a:pt x="201" y="377"/>
                  </a:lnTo>
                  <a:lnTo>
                    <a:pt x="206" y="371"/>
                  </a:lnTo>
                  <a:lnTo>
                    <a:pt x="214" y="366"/>
                  </a:lnTo>
                  <a:lnTo>
                    <a:pt x="219" y="360"/>
                  </a:lnTo>
                  <a:lnTo>
                    <a:pt x="220" y="352"/>
                  </a:lnTo>
                  <a:lnTo>
                    <a:pt x="227" y="348"/>
                  </a:lnTo>
                  <a:lnTo>
                    <a:pt x="242" y="343"/>
                  </a:lnTo>
                  <a:lnTo>
                    <a:pt x="258" y="343"/>
                  </a:lnTo>
                  <a:lnTo>
                    <a:pt x="259" y="351"/>
                  </a:lnTo>
                  <a:lnTo>
                    <a:pt x="263" y="359"/>
                  </a:lnTo>
                  <a:lnTo>
                    <a:pt x="279" y="355"/>
                  </a:lnTo>
                  <a:lnTo>
                    <a:pt x="284" y="361"/>
                  </a:lnTo>
                  <a:lnTo>
                    <a:pt x="289" y="354"/>
                  </a:lnTo>
                  <a:lnTo>
                    <a:pt x="291" y="345"/>
                  </a:lnTo>
                  <a:lnTo>
                    <a:pt x="296" y="339"/>
                  </a:lnTo>
                  <a:lnTo>
                    <a:pt x="303" y="340"/>
                  </a:lnTo>
                  <a:lnTo>
                    <a:pt x="311" y="336"/>
                  </a:lnTo>
                  <a:lnTo>
                    <a:pt x="318" y="336"/>
                  </a:lnTo>
                  <a:lnTo>
                    <a:pt x="324" y="352"/>
                  </a:lnTo>
                  <a:lnTo>
                    <a:pt x="329" y="359"/>
                  </a:lnTo>
                  <a:lnTo>
                    <a:pt x="338" y="355"/>
                  </a:lnTo>
                  <a:lnTo>
                    <a:pt x="345" y="355"/>
                  </a:lnTo>
                  <a:lnTo>
                    <a:pt x="352" y="357"/>
                  </a:lnTo>
                  <a:lnTo>
                    <a:pt x="368" y="354"/>
                  </a:lnTo>
                  <a:lnTo>
                    <a:pt x="376" y="355"/>
                  </a:lnTo>
                  <a:lnTo>
                    <a:pt x="383" y="360"/>
                  </a:lnTo>
                  <a:lnTo>
                    <a:pt x="389" y="365"/>
                  </a:lnTo>
                  <a:lnTo>
                    <a:pt x="395" y="379"/>
                  </a:lnTo>
                  <a:lnTo>
                    <a:pt x="416" y="392"/>
                  </a:lnTo>
                  <a:lnTo>
                    <a:pt x="421" y="398"/>
                  </a:lnTo>
                  <a:lnTo>
                    <a:pt x="424" y="406"/>
                  </a:lnTo>
                  <a:lnTo>
                    <a:pt x="435" y="419"/>
                  </a:lnTo>
                  <a:lnTo>
                    <a:pt x="434" y="426"/>
                  </a:lnTo>
                  <a:lnTo>
                    <a:pt x="435" y="435"/>
                  </a:lnTo>
                  <a:lnTo>
                    <a:pt x="440" y="441"/>
                  </a:lnTo>
                  <a:lnTo>
                    <a:pt x="447" y="438"/>
                  </a:lnTo>
                  <a:lnTo>
                    <a:pt x="447" y="431"/>
                  </a:lnTo>
                  <a:lnTo>
                    <a:pt x="446" y="422"/>
                  </a:lnTo>
                  <a:lnTo>
                    <a:pt x="447" y="415"/>
                  </a:lnTo>
                  <a:lnTo>
                    <a:pt x="442" y="408"/>
                  </a:lnTo>
                  <a:lnTo>
                    <a:pt x="447" y="402"/>
                  </a:lnTo>
                  <a:lnTo>
                    <a:pt x="456" y="400"/>
                  </a:lnTo>
                  <a:lnTo>
                    <a:pt x="458" y="408"/>
                  </a:lnTo>
                  <a:lnTo>
                    <a:pt x="464" y="414"/>
                  </a:lnTo>
                  <a:lnTo>
                    <a:pt x="467" y="421"/>
                  </a:lnTo>
                  <a:lnTo>
                    <a:pt x="473" y="426"/>
                  </a:lnTo>
                  <a:lnTo>
                    <a:pt x="488" y="432"/>
                  </a:lnTo>
                  <a:lnTo>
                    <a:pt x="502" y="440"/>
                  </a:lnTo>
                  <a:lnTo>
                    <a:pt x="511" y="437"/>
                  </a:lnTo>
                  <a:lnTo>
                    <a:pt x="531" y="424"/>
                  </a:lnTo>
                  <a:lnTo>
                    <a:pt x="531" y="415"/>
                  </a:lnTo>
                  <a:lnTo>
                    <a:pt x="537" y="411"/>
                  </a:lnTo>
                  <a:lnTo>
                    <a:pt x="543" y="406"/>
                  </a:lnTo>
                  <a:lnTo>
                    <a:pt x="551" y="405"/>
                  </a:lnTo>
                  <a:lnTo>
                    <a:pt x="559" y="408"/>
                  </a:lnTo>
                  <a:lnTo>
                    <a:pt x="559" y="400"/>
                  </a:lnTo>
                  <a:lnTo>
                    <a:pt x="567" y="399"/>
                  </a:lnTo>
                  <a:lnTo>
                    <a:pt x="575" y="402"/>
                  </a:lnTo>
                  <a:lnTo>
                    <a:pt x="582" y="397"/>
                  </a:lnTo>
                  <a:lnTo>
                    <a:pt x="590" y="402"/>
                  </a:lnTo>
                  <a:lnTo>
                    <a:pt x="601" y="413"/>
                  </a:lnTo>
                  <a:lnTo>
                    <a:pt x="615" y="404"/>
                  </a:lnTo>
                  <a:lnTo>
                    <a:pt x="619" y="397"/>
                  </a:lnTo>
                  <a:lnTo>
                    <a:pt x="634" y="397"/>
                  </a:lnTo>
                  <a:lnTo>
                    <a:pt x="641" y="393"/>
                  </a:lnTo>
                  <a:lnTo>
                    <a:pt x="657" y="399"/>
                  </a:lnTo>
                  <a:lnTo>
                    <a:pt x="662" y="405"/>
                  </a:lnTo>
                  <a:lnTo>
                    <a:pt x="663" y="421"/>
                  </a:lnTo>
                  <a:lnTo>
                    <a:pt x="669" y="427"/>
                  </a:lnTo>
                  <a:lnTo>
                    <a:pt x="674" y="434"/>
                  </a:lnTo>
                  <a:lnTo>
                    <a:pt x="690" y="432"/>
                  </a:lnTo>
                  <a:lnTo>
                    <a:pt x="705" y="435"/>
                  </a:lnTo>
                  <a:lnTo>
                    <a:pt x="705" y="435"/>
                  </a:lnTo>
                  <a:lnTo>
                    <a:pt x="707" y="446"/>
                  </a:lnTo>
                  <a:lnTo>
                    <a:pt x="725" y="445"/>
                  </a:lnTo>
                  <a:lnTo>
                    <a:pt x="731" y="440"/>
                  </a:lnTo>
                  <a:lnTo>
                    <a:pt x="738" y="425"/>
                  </a:lnTo>
                  <a:lnTo>
                    <a:pt x="743" y="419"/>
                  </a:lnTo>
                  <a:lnTo>
                    <a:pt x="749" y="421"/>
                  </a:lnTo>
                  <a:lnTo>
                    <a:pt x="760" y="434"/>
                  </a:lnTo>
                  <a:lnTo>
                    <a:pt x="776" y="435"/>
                  </a:lnTo>
                  <a:lnTo>
                    <a:pt x="792" y="432"/>
                  </a:lnTo>
                  <a:lnTo>
                    <a:pt x="800" y="426"/>
                  </a:lnTo>
                  <a:lnTo>
                    <a:pt x="814" y="421"/>
                  </a:lnTo>
                  <a:lnTo>
                    <a:pt x="827" y="383"/>
                  </a:lnTo>
                  <a:lnTo>
                    <a:pt x="830" y="376"/>
                  </a:lnTo>
                  <a:lnTo>
                    <a:pt x="824" y="370"/>
                  </a:lnTo>
                  <a:lnTo>
                    <a:pt x="823" y="366"/>
                  </a:lnTo>
                  <a:lnTo>
                    <a:pt x="809" y="365"/>
                  </a:lnTo>
                  <a:lnTo>
                    <a:pt x="793" y="363"/>
                  </a:lnTo>
                  <a:lnTo>
                    <a:pt x="787" y="356"/>
                  </a:lnTo>
                  <a:lnTo>
                    <a:pt x="784" y="351"/>
                  </a:lnTo>
                  <a:lnTo>
                    <a:pt x="766" y="348"/>
                  </a:lnTo>
                  <a:lnTo>
                    <a:pt x="759" y="345"/>
                  </a:lnTo>
                  <a:lnTo>
                    <a:pt x="760" y="336"/>
                  </a:lnTo>
                  <a:lnTo>
                    <a:pt x="755" y="329"/>
                  </a:lnTo>
                  <a:lnTo>
                    <a:pt x="739" y="327"/>
                  </a:lnTo>
                  <a:lnTo>
                    <a:pt x="741" y="318"/>
                  </a:lnTo>
                  <a:lnTo>
                    <a:pt x="748" y="316"/>
                  </a:lnTo>
                  <a:lnTo>
                    <a:pt x="760" y="306"/>
                  </a:lnTo>
                  <a:lnTo>
                    <a:pt x="776" y="301"/>
                  </a:lnTo>
                  <a:lnTo>
                    <a:pt x="790" y="291"/>
                  </a:lnTo>
                  <a:lnTo>
                    <a:pt x="793" y="285"/>
                  </a:lnTo>
                  <a:lnTo>
                    <a:pt x="795" y="276"/>
                  </a:lnTo>
                  <a:lnTo>
                    <a:pt x="776" y="249"/>
                  </a:lnTo>
                  <a:lnTo>
                    <a:pt x="784" y="246"/>
                  </a:lnTo>
                  <a:lnTo>
                    <a:pt x="790" y="241"/>
                  </a:lnTo>
                  <a:lnTo>
                    <a:pt x="792" y="232"/>
                  </a:lnTo>
                  <a:lnTo>
                    <a:pt x="798" y="227"/>
                  </a:lnTo>
                  <a:lnTo>
                    <a:pt x="807" y="226"/>
                  </a:lnTo>
                  <a:lnTo>
                    <a:pt x="814" y="227"/>
                  </a:lnTo>
                  <a:lnTo>
                    <a:pt x="823" y="226"/>
                  </a:lnTo>
                  <a:lnTo>
                    <a:pt x="830" y="228"/>
                  </a:lnTo>
                  <a:lnTo>
                    <a:pt x="846" y="228"/>
                  </a:lnTo>
                  <a:lnTo>
                    <a:pt x="855" y="226"/>
                  </a:lnTo>
                  <a:lnTo>
                    <a:pt x="857" y="217"/>
                  </a:lnTo>
                  <a:lnTo>
                    <a:pt x="854" y="211"/>
                  </a:lnTo>
                  <a:lnTo>
                    <a:pt x="839" y="203"/>
                  </a:lnTo>
                  <a:lnTo>
                    <a:pt x="807" y="199"/>
                  </a:lnTo>
                  <a:lnTo>
                    <a:pt x="803" y="192"/>
                  </a:lnTo>
                  <a:lnTo>
                    <a:pt x="805" y="183"/>
                  </a:lnTo>
                  <a:lnTo>
                    <a:pt x="812" y="183"/>
                  </a:lnTo>
                  <a:lnTo>
                    <a:pt x="819" y="180"/>
                  </a:lnTo>
                  <a:lnTo>
                    <a:pt x="823" y="173"/>
                  </a:lnTo>
                  <a:lnTo>
                    <a:pt x="818" y="168"/>
                  </a:lnTo>
                  <a:lnTo>
                    <a:pt x="811" y="172"/>
                  </a:lnTo>
                  <a:lnTo>
                    <a:pt x="795" y="172"/>
                  </a:lnTo>
                  <a:lnTo>
                    <a:pt x="795" y="163"/>
                  </a:lnTo>
                  <a:lnTo>
                    <a:pt x="797" y="156"/>
                  </a:lnTo>
                  <a:lnTo>
                    <a:pt x="802" y="150"/>
                  </a:lnTo>
                  <a:lnTo>
                    <a:pt x="791" y="139"/>
                  </a:lnTo>
                  <a:lnTo>
                    <a:pt x="807" y="137"/>
                  </a:lnTo>
                  <a:lnTo>
                    <a:pt x="811" y="131"/>
                  </a:lnTo>
                  <a:lnTo>
                    <a:pt x="820" y="131"/>
                  </a:lnTo>
                  <a:lnTo>
                    <a:pt x="825" y="137"/>
                  </a:lnTo>
                  <a:lnTo>
                    <a:pt x="833" y="136"/>
                  </a:lnTo>
                  <a:lnTo>
                    <a:pt x="841" y="137"/>
                  </a:lnTo>
                  <a:lnTo>
                    <a:pt x="849" y="135"/>
                  </a:lnTo>
                  <a:lnTo>
                    <a:pt x="873" y="136"/>
                  </a:lnTo>
                  <a:lnTo>
                    <a:pt x="878" y="142"/>
                  </a:lnTo>
                  <a:lnTo>
                    <a:pt x="888" y="130"/>
                  </a:lnTo>
                  <a:lnTo>
                    <a:pt x="895" y="128"/>
                  </a:lnTo>
                  <a:lnTo>
                    <a:pt x="911" y="128"/>
                  </a:lnTo>
                  <a:lnTo>
                    <a:pt x="918" y="123"/>
                  </a:lnTo>
                  <a:lnTo>
                    <a:pt x="926" y="120"/>
                  </a:lnTo>
                  <a:lnTo>
                    <a:pt x="938" y="110"/>
                  </a:lnTo>
                  <a:lnTo>
                    <a:pt x="947" y="113"/>
                  </a:lnTo>
                  <a:lnTo>
                    <a:pt x="952" y="118"/>
                  </a:lnTo>
                  <a:lnTo>
                    <a:pt x="961" y="118"/>
                  </a:lnTo>
                  <a:lnTo>
                    <a:pt x="963" y="110"/>
                  </a:lnTo>
                  <a:lnTo>
                    <a:pt x="980" y="107"/>
                  </a:lnTo>
                  <a:lnTo>
                    <a:pt x="986" y="102"/>
                  </a:lnTo>
                  <a:lnTo>
                    <a:pt x="995" y="102"/>
                  </a:lnTo>
                  <a:lnTo>
                    <a:pt x="1002" y="98"/>
                  </a:lnTo>
                  <a:lnTo>
                    <a:pt x="1010" y="98"/>
                  </a:lnTo>
                  <a:lnTo>
                    <a:pt x="1017" y="101"/>
                  </a:lnTo>
                  <a:lnTo>
                    <a:pt x="1022" y="93"/>
                  </a:lnTo>
                  <a:lnTo>
                    <a:pt x="1023" y="86"/>
                  </a:lnTo>
                  <a:lnTo>
                    <a:pt x="1027" y="79"/>
                  </a:lnTo>
                  <a:lnTo>
                    <a:pt x="1034" y="74"/>
                  </a:lnTo>
                  <a:lnTo>
                    <a:pt x="1042" y="72"/>
                  </a:lnTo>
                  <a:lnTo>
                    <a:pt x="1049" y="76"/>
                  </a:lnTo>
                  <a:lnTo>
                    <a:pt x="1067" y="70"/>
                  </a:lnTo>
                  <a:lnTo>
                    <a:pt x="1067" y="71"/>
                  </a:lnTo>
                  <a:lnTo>
                    <a:pt x="1104" y="61"/>
                  </a:lnTo>
                  <a:lnTo>
                    <a:pt x="1136" y="58"/>
                  </a:lnTo>
                  <a:lnTo>
                    <a:pt x="1164" y="49"/>
                  </a:lnTo>
                  <a:lnTo>
                    <a:pt x="1171" y="44"/>
                  </a:lnTo>
                  <a:lnTo>
                    <a:pt x="1179" y="44"/>
                  </a:lnTo>
                  <a:lnTo>
                    <a:pt x="1187" y="42"/>
                  </a:lnTo>
                  <a:lnTo>
                    <a:pt x="1191" y="36"/>
                  </a:lnTo>
                  <a:lnTo>
                    <a:pt x="1191" y="28"/>
                  </a:lnTo>
                  <a:lnTo>
                    <a:pt x="1191" y="20"/>
                  </a:lnTo>
                  <a:lnTo>
                    <a:pt x="1200" y="21"/>
                  </a:lnTo>
                  <a:lnTo>
                    <a:pt x="1207" y="20"/>
                  </a:lnTo>
                  <a:lnTo>
                    <a:pt x="1212" y="12"/>
                  </a:lnTo>
                  <a:lnTo>
                    <a:pt x="1218" y="7"/>
                  </a:lnTo>
                  <a:lnTo>
                    <a:pt x="1227" y="7"/>
                  </a:lnTo>
                  <a:lnTo>
                    <a:pt x="1232" y="1"/>
                  </a:lnTo>
                  <a:lnTo>
                    <a:pt x="1239" y="0"/>
                  </a:lnTo>
                  <a:lnTo>
                    <a:pt x="1244" y="6"/>
                  </a:lnTo>
                  <a:lnTo>
                    <a:pt x="1253" y="4"/>
                  </a:lnTo>
                  <a:lnTo>
                    <a:pt x="1260" y="7"/>
                  </a:lnTo>
                  <a:lnTo>
                    <a:pt x="1269" y="5"/>
                  </a:lnTo>
                  <a:lnTo>
                    <a:pt x="1276" y="9"/>
                  </a:lnTo>
                  <a:lnTo>
                    <a:pt x="1281" y="15"/>
                  </a:lnTo>
                  <a:lnTo>
                    <a:pt x="1295" y="23"/>
                  </a:lnTo>
                  <a:lnTo>
                    <a:pt x="1302" y="20"/>
                  </a:lnTo>
                  <a:lnTo>
                    <a:pt x="1308" y="15"/>
                  </a:lnTo>
                  <a:lnTo>
                    <a:pt x="1324" y="12"/>
                  </a:lnTo>
                  <a:lnTo>
                    <a:pt x="1332" y="15"/>
                  </a:lnTo>
                  <a:lnTo>
                    <a:pt x="1338" y="21"/>
                  </a:lnTo>
                  <a:lnTo>
                    <a:pt x="1341" y="28"/>
                  </a:lnTo>
                  <a:lnTo>
                    <a:pt x="1343" y="44"/>
                  </a:lnTo>
                  <a:lnTo>
                    <a:pt x="1341" y="53"/>
                  </a:lnTo>
                  <a:lnTo>
                    <a:pt x="1344" y="60"/>
                  </a:lnTo>
                  <a:lnTo>
                    <a:pt x="1356" y="71"/>
                  </a:lnTo>
                  <a:lnTo>
                    <a:pt x="1352" y="79"/>
                  </a:lnTo>
                  <a:lnTo>
                    <a:pt x="1354" y="94"/>
                  </a:lnTo>
                  <a:lnTo>
                    <a:pt x="1349" y="102"/>
                  </a:lnTo>
                  <a:lnTo>
                    <a:pt x="1344" y="107"/>
                  </a:lnTo>
                  <a:lnTo>
                    <a:pt x="1347" y="114"/>
                  </a:lnTo>
                  <a:lnTo>
                    <a:pt x="1350" y="123"/>
                  </a:lnTo>
                  <a:lnTo>
                    <a:pt x="1366" y="118"/>
                  </a:lnTo>
                  <a:lnTo>
                    <a:pt x="1373" y="123"/>
                  </a:lnTo>
                  <a:lnTo>
                    <a:pt x="1381" y="122"/>
                  </a:lnTo>
                  <a:lnTo>
                    <a:pt x="1384" y="113"/>
                  </a:lnTo>
                  <a:lnTo>
                    <a:pt x="1392" y="113"/>
                  </a:lnTo>
                  <a:lnTo>
                    <a:pt x="1399" y="115"/>
                  </a:lnTo>
                  <a:lnTo>
                    <a:pt x="1402" y="107"/>
                  </a:lnTo>
                  <a:lnTo>
                    <a:pt x="1402" y="99"/>
                  </a:lnTo>
                  <a:lnTo>
                    <a:pt x="1409" y="101"/>
                  </a:lnTo>
                  <a:lnTo>
                    <a:pt x="1413" y="108"/>
                  </a:lnTo>
                  <a:lnTo>
                    <a:pt x="1415" y="117"/>
                  </a:lnTo>
                  <a:lnTo>
                    <a:pt x="1420" y="122"/>
                  </a:lnTo>
                  <a:lnTo>
                    <a:pt x="1418" y="129"/>
                  </a:lnTo>
                  <a:lnTo>
                    <a:pt x="1416" y="137"/>
                  </a:lnTo>
                  <a:lnTo>
                    <a:pt x="1432" y="139"/>
                  </a:lnTo>
                  <a:lnTo>
                    <a:pt x="1430" y="131"/>
                  </a:lnTo>
                  <a:lnTo>
                    <a:pt x="1425" y="125"/>
                  </a:lnTo>
                  <a:lnTo>
                    <a:pt x="1432" y="123"/>
                  </a:lnTo>
                  <a:lnTo>
                    <a:pt x="1448" y="125"/>
                  </a:lnTo>
                  <a:lnTo>
                    <a:pt x="1456" y="130"/>
                  </a:lnTo>
                  <a:lnTo>
                    <a:pt x="1461" y="136"/>
                  </a:lnTo>
                  <a:lnTo>
                    <a:pt x="1469" y="140"/>
                  </a:lnTo>
                  <a:lnTo>
                    <a:pt x="1476" y="140"/>
                  </a:lnTo>
                  <a:lnTo>
                    <a:pt x="1480" y="133"/>
                  </a:lnTo>
                  <a:lnTo>
                    <a:pt x="1488" y="129"/>
                  </a:lnTo>
                  <a:lnTo>
                    <a:pt x="1490" y="137"/>
                  </a:lnTo>
                  <a:lnTo>
                    <a:pt x="1490" y="145"/>
                  </a:lnTo>
                  <a:lnTo>
                    <a:pt x="1481" y="147"/>
                  </a:lnTo>
                  <a:lnTo>
                    <a:pt x="1475" y="152"/>
                  </a:lnTo>
                  <a:lnTo>
                    <a:pt x="1470" y="160"/>
                  </a:lnTo>
                  <a:lnTo>
                    <a:pt x="1468" y="167"/>
                  </a:lnTo>
                  <a:lnTo>
                    <a:pt x="1469" y="176"/>
                  </a:lnTo>
                  <a:lnTo>
                    <a:pt x="1474" y="183"/>
                  </a:lnTo>
                  <a:lnTo>
                    <a:pt x="1481" y="182"/>
                  </a:lnTo>
                  <a:lnTo>
                    <a:pt x="1486" y="176"/>
                  </a:lnTo>
                  <a:lnTo>
                    <a:pt x="1501" y="169"/>
                  </a:lnTo>
                  <a:lnTo>
                    <a:pt x="1508" y="173"/>
                  </a:lnTo>
                  <a:lnTo>
                    <a:pt x="1517" y="172"/>
                  </a:lnTo>
                  <a:lnTo>
                    <a:pt x="1522" y="177"/>
                  </a:lnTo>
                  <a:lnTo>
                    <a:pt x="1531" y="177"/>
                  </a:lnTo>
                  <a:lnTo>
                    <a:pt x="1528" y="169"/>
                  </a:lnTo>
                  <a:lnTo>
                    <a:pt x="1533" y="163"/>
                  </a:lnTo>
                  <a:lnTo>
                    <a:pt x="1542" y="163"/>
                  </a:lnTo>
                  <a:lnTo>
                    <a:pt x="1551" y="151"/>
                  </a:lnTo>
                  <a:lnTo>
                    <a:pt x="1567" y="149"/>
                  </a:lnTo>
                  <a:lnTo>
                    <a:pt x="1580" y="137"/>
                  </a:lnTo>
                  <a:lnTo>
                    <a:pt x="1586" y="123"/>
                  </a:lnTo>
                  <a:lnTo>
                    <a:pt x="1592" y="118"/>
                  </a:lnTo>
                  <a:lnTo>
                    <a:pt x="1601" y="119"/>
                  </a:lnTo>
                  <a:lnTo>
                    <a:pt x="1617" y="115"/>
                  </a:lnTo>
                  <a:lnTo>
                    <a:pt x="1624" y="113"/>
                  </a:lnTo>
                  <a:lnTo>
                    <a:pt x="1628" y="106"/>
                  </a:lnTo>
                  <a:lnTo>
                    <a:pt x="1644" y="104"/>
                  </a:lnTo>
                  <a:lnTo>
                    <a:pt x="1657" y="96"/>
                  </a:lnTo>
                  <a:lnTo>
                    <a:pt x="1661" y="103"/>
                  </a:lnTo>
                  <a:lnTo>
                    <a:pt x="1662" y="110"/>
                  </a:lnTo>
                  <a:lnTo>
                    <a:pt x="1657" y="118"/>
                  </a:lnTo>
                  <a:lnTo>
                    <a:pt x="1650" y="122"/>
                  </a:lnTo>
                  <a:lnTo>
                    <a:pt x="1642" y="120"/>
                  </a:lnTo>
                  <a:lnTo>
                    <a:pt x="1641" y="128"/>
                  </a:lnTo>
                  <a:lnTo>
                    <a:pt x="1644" y="135"/>
                  </a:lnTo>
                  <a:lnTo>
                    <a:pt x="1648" y="137"/>
                  </a:lnTo>
                  <a:lnTo>
                    <a:pt x="1720" y="204"/>
                  </a:lnTo>
                  <a:lnTo>
                    <a:pt x="1840" y="422"/>
                  </a:lnTo>
                  <a:lnTo>
                    <a:pt x="1854" y="411"/>
                  </a:lnTo>
                  <a:lnTo>
                    <a:pt x="1857" y="404"/>
                  </a:lnTo>
                  <a:lnTo>
                    <a:pt x="1857" y="397"/>
                  </a:lnTo>
                  <a:lnTo>
                    <a:pt x="1868" y="383"/>
                  </a:lnTo>
                  <a:lnTo>
                    <a:pt x="1876" y="382"/>
                  </a:lnTo>
                  <a:lnTo>
                    <a:pt x="1881" y="388"/>
                  </a:lnTo>
                  <a:lnTo>
                    <a:pt x="1889" y="391"/>
                  </a:lnTo>
                  <a:lnTo>
                    <a:pt x="1903" y="399"/>
                  </a:lnTo>
                  <a:lnTo>
                    <a:pt x="1899" y="406"/>
                  </a:lnTo>
                  <a:lnTo>
                    <a:pt x="1903" y="413"/>
                  </a:lnTo>
                  <a:lnTo>
                    <a:pt x="1909" y="414"/>
                  </a:lnTo>
                  <a:lnTo>
                    <a:pt x="1914" y="427"/>
                  </a:lnTo>
                  <a:lnTo>
                    <a:pt x="1938" y="425"/>
                  </a:lnTo>
                  <a:lnTo>
                    <a:pt x="1956" y="430"/>
                  </a:lnTo>
                  <a:lnTo>
                    <a:pt x="1963" y="427"/>
                  </a:lnTo>
                  <a:lnTo>
                    <a:pt x="1979" y="427"/>
                  </a:lnTo>
                  <a:lnTo>
                    <a:pt x="1981" y="420"/>
                  </a:lnTo>
                  <a:lnTo>
                    <a:pt x="1986" y="414"/>
                  </a:lnTo>
                  <a:lnTo>
                    <a:pt x="1995" y="415"/>
                  </a:lnTo>
                  <a:lnTo>
                    <a:pt x="2002" y="415"/>
                  </a:lnTo>
                  <a:lnTo>
                    <a:pt x="2006" y="408"/>
                  </a:lnTo>
                  <a:lnTo>
                    <a:pt x="2012" y="403"/>
                  </a:lnTo>
                  <a:lnTo>
                    <a:pt x="2028" y="408"/>
                  </a:lnTo>
                  <a:lnTo>
                    <a:pt x="2035" y="411"/>
                  </a:lnTo>
                  <a:lnTo>
                    <a:pt x="2039" y="419"/>
                  </a:lnTo>
                  <a:lnTo>
                    <a:pt x="2046" y="422"/>
                  </a:lnTo>
                  <a:lnTo>
                    <a:pt x="2056" y="435"/>
                  </a:lnTo>
                  <a:lnTo>
                    <a:pt x="2064" y="438"/>
                  </a:lnTo>
                  <a:lnTo>
                    <a:pt x="2067" y="446"/>
                  </a:lnTo>
                  <a:lnTo>
                    <a:pt x="2065" y="454"/>
                  </a:lnTo>
                  <a:lnTo>
                    <a:pt x="2066" y="462"/>
                  </a:lnTo>
                  <a:lnTo>
                    <a:pt x="2070" y="469"/>
                  </a:lnTo>
                  <a:lnTo>
                    <a:pt x="2078" y="470"/>
                  </a:lnTo>
                  <a:lnTo>
                    <a:pt x="2099" y="481"/>
                  </a:lnTo>
                  <a:lnTo>
                    <a:pt x="2103" y="489"/>
                  </a:lnTo>
                  <a:lnTo>
                    <a:pt x="2103" y="496"/>
                  </a:lnTo>
                  <a:lnTo>
                    <a:pt x="2110" y="500"/>
                  </a:lnTo>
                  <a:lnTo>
                    <a:pt x="2115" y="505"/>
                  </a:lnTo>
                  <a:lnTo>
                    <a:pt x="2123" y="519"/>
                  </a:lnTo>
                  <a:lnTo>
                    <a:pt x="2129" y="524"/>
                  </a:lnTo>
                  <a:lnTo>
                    <a:pt x="2145" y="526"/>
                  </a:lnTo>
                  <a:lnTo>
                    <a:pt x="2152" y="531"/>
                  </a:lnTo>
                  <a:lnTo>
                    <a:pt x="2159" y="533"/>
                  </a:lnTo>
                  <a:lnTo>
                    <a:pt x="2168" y="534"/>
                  </a:lnTo>
                  <a:lnTo>
                    <a:pt x="2177" y="534"/>
                  </a:lnTo>
                  <a:lnTo>
                    <a:pt x="2179" y="527"/>
                  </a:lnTo>
                  <a:lnTo>
                    <a:pt x="2184" y="521"/>
                  </a:lnTo>
                  <a:lnTo>
                    <a:pt x="2199" y="515"/>
                  </a:lnTo>
                  <a:lnTo>
                    <a:pt x="2201" y="523"/>
                  </a:lnTo>
                  <a:lnTo>
                    <a:pt x="2205" y="531"/>
                  </a:lnTo>
                  <a:lnTo>
                    <a:pt x="2212" y="535"/>
                  </a:lnTo>
                  <a:lnTo>
                    <a:pt x="2218" y="549"/>
                  </a:lnTo>
                  <a:lnTo>
                    <a:pt x="2226" y="554"/>
                  </a:lnTo>
                  <a:lnTo>
                    <a:pt x="2230" y="561"/>
                  </a:lnTo>
                  <a:lnTo>
                    <a:pt x="2217" y="587"/>
                  </a:lnTo>
                  <a:lnTo>
                    <a:pt x="2207" y="607"/>
                  </a:lnTo>
                  <a:lnTo>
                    <a:pt x="2191" y="623"/>
                  </a:lnTo>
                  <a:lnTo>
                    <a:pt x="2171" y="629"/>
                  </a:lnTo>
                  <a:lnTo>
                    <a:pt x="2156" y="628"/>
                  </a:lnTo>
                  <a:lnTo>
                    <a:pt x="2145" y="648"/>
                  </a:lnTo>
                  <a:lnTo>
                    <a:pt x="2140" y="673"/>
                  </a:lnTo>
                  <a:lnTo>
                    <a:pt x="2142" y="696"/>
                  </a:lnTo>
                  <a:lnTo>
                    <a:pt x="2139" y="733"/>
                  </a:lnTo>
                  <a:lnTo>
                    <a:pt x="2116" y="741"/>
                  </a:lnTo>
                  <a:lnTo>
                    <a:pt x="2102" y="753"/>
                  </a:lnTo>
                  <a:lnTo>
                    <a:pt x="2092" y="745"/>
                  </a:lnTo>
                  <a:lnTo>
                    <a:pt x="2082" y="736"/>
                  </a:lnTo>
                  <a:lnTo>
                    <a:pt x="2048" y="739"/>
                  </a:lnTo>
                  <a:lnTo>
                    <a:pt x="2030" y="733"/>
                  </a:lnTo>
                  <a:lnTo>
                    <a:pt x="2021" y="726"/>
                  </a:lnTo>
                  <a:lnTo>
                    <a:pt x="1996" y="726"/>
                  </a:lnTo>
                  <a:lnTo>
                    <a:pt x="1986" y="747"/>
                  </a:lnTo>
                  <a:lnTo>
                    <a:pt x="1978" y="773"/>
                  </a:lnTo>
                  <a:lnTo>
                    <a:pt x="1965" y="800"/>
                  </a:lnTo>
                  <a:lnTo>
                    <a:pt x="1959" y="824"/>
                  </a:lnTo>
                  <a:lnTo>
                    <a:pt x="1956" y="844"/>
                  </a:lnTo>
                  <a:lnTo>
                    <a:pt x="1958" y="859"/>
                  </a:lnTo>
                  <a:lnTo>
                    <a:pt x="1964" y="877"/>
                  </a:lnTo>
                  <a:lnTo>
                    <a:pt x="1957" y="882"/>
                  </a:lnTo>
                  <a:lnTo>
                    <a:pt x="1902" y="884"/>
                  </a:lnTo>
                  <a:lnTo>
                    <a:pt x="1879" y="892"/>
                  </a:lnTo>
                  <a:lnTo>
                    <a:pt x="1861" y="894"/>
                  </a:lnTo>
                  <a:lnTo>
                    <a:pt x="1841" y="901"/>
                  </a:lnTo>
                  <a:lnTo>
                    <a:pt x="1831" y="909"/>
                  </a:lnTo>
                  <a:lnTo>
                    <a:pt x="1840" y="916"/>
                  </a:lnTo>
                  <a:lnTo>
                    <a:pt x="1847" y="931"/>
                  </a:lnTo>
                  <a:lnTo>
                    <a:pt x="1852" y="969"/>
                  </a:lnTo>
                  <a:lnTo>
                    <a:pt x="1856" y="984"/>
                  </a:lnTo>
                  <a:lnTo>
                    <a:pt x="1863" y="996"/>
                  </a:lnTo>
                  <a:lnTo>
                    <a:pt x="1872" y="1023"/>
                  </a:lnTo>
                  <a:lnTo>
                    <a:pt x="1872" y="1038"/>
                  </a:lnTo>
                  <a:lnTo>
                    <a:pt x="1859" y="1048"/>
                  </a:lnTo>
                  <a:lnTo>
                    <a:pt x="1860" y="1061"/>
                  </a:lnTo>
                  <a:lnTo>
                    <a:pt x="1852" y="1070"/>
                  </a:lnTo>
                  <a:lnTo>
                    <a:pt x="1850" y="1081"/>
                  </a:lnTo>
                  <a:lnTo>
                    <a:pt x="1850" y="1099"/>
                  </a:lnTo>
                  <a:lnTo>
                    <a:pt x="1850" y="1099"/>
                  </a:lnTo>
                  <a:lnTo>
                    <a:pt x="1843" y="1099"/>
                  </a:lnTo>
                  <a:lnTo>
                    <a:pt x="1823" y="1086"/>
                  </a:lnTo>
                  <a:lnTo>
                    <a:pt x="1807" y="1083"/>
                  </a:lnTo>
                  <a:lnTo>
                    <a:pt x="1792" y="1065"/>
                  </a:lnTo>
                  <a:lnTo>
                    <a:pt x="1776" y="1064"/>
                  </a:lnTo>
                  <a:lnTo>
                    <a:pt x="1768" y="1061"/>
                  </a:lnTo>
                  <a:lnTo>
                    <a:pt x="1760" y="1061"/>
                  </a:lnTo>
                  <a:lnTo>
                    <a:pt x="1753" y="1057"/>
                  </a:lnTo>
                  <a:lnTo>
                    <a:pt x="1745" y="1056"/>
                  </a:lnTo>
                  <a:lnTo>
                    <a:pt x="1721" y="1057"/>
                  </a:lnTo>
                  <a:lnTo>
                    <a:pt x="1698" y="1054"/>
                  </a:lnTo>
                  <a:lnTo>
                    <a:pt x="1689" y="1055"/>
                  </a:lnTo>
                  <a:lnTo>
                    <a:pt x="1674" y="1048"/>
                  </a:lnTo>
                  <a:lnTo>
                    <a:pt x="1667" y="1048"/>
                  </a:lnTo>
                  <a:lnTo>
                    <a:pt x="1652" y="1054"/>
                  </a:lnTo>
                  <a:lnTo>
                    <a:pt x="1620" y="1050"/>
                  </a:lnTo>
                  <a:lnTo>
                    <a:pt x="1612" y="1050"/>
                  </a:lnTo>
                  <a:lnTo>
                    <a:pt x="1596" y="1054"/>
                  </a:lnTo>
                  <a:lnTo>
                    <a:pt x="1580" y="1054"/>
                  </a:lnTo>
                  <a:lnTo>
                    <a:pt x="1571" y="1053"/>
                  </a:lnTo>
                  <a:lnTo>
                    <a:pt x="1565" y="1048"/>
                  </a:lnTo>
                  <a:lnTo>
                    <a:pt x="1556" y="1046"/>
                  </a:lnTo>
                  <a:lnTo>
                    <a:pt x="1540" y="1048"/>
                  </a:lnTo>
                  <a:lnTo>
                    <a:pt x="1534" y="1043"/>
                  </a:lnTo>
                  <a:lnTo>
                    <a:pt x="1513" y="1030"/>
                  </a:lnTo>
                  <a:lnTo>
                    <a:pt x="1506" y="1034"/>
                  </a:lnTo>
                  <a:lnTo>
                    <a:pt x="1499" y="1035"/>
                  </a:lnTo>
                  <a:lnTo>
                    <a:pt x="1491" y="1038"/>
                  </a:lnTo>
                  <a:lnTo>
                    <a:pt x="1479" y="1048"/>
                  </a:lnTo>
                  <a:lnTo>
                    <a:pt x="1478" y="1056"/>
                  </a:lnTo>
                  <a:lnTo>
                    <a:pt x="1473" y="1064"/>
                  </a:lnTo>
                  <a:lnTo>
                    <a:pt x="1470" y="1080"/>
                  </a:lnTo>
                  <a:lnTo>
                    <a:pt x="1467" y="1086"/>
                  </a:lnTo>
                  <a:lnTo>
                    <a:pt x="1451" y="1082"/>
                  </a:lnTo>
                  <a:lnTo>
                    <a:pt x="1437" y="1075"/>
                  </a:lnTo>
                  <a:lnTo>
                    <a:pt x="1421" y="1070"/>
                  </a:lnTo>
                  <a:lnTo>
                    <a:pt x="1414" y="1066"/>
                  </a:lnTo>
                  <a:lnTo>
                    <a:pt x="1406" y="1064"/>
                  </a:lnTo>
                  <a:lnTo>
                    <a:pt x="1398" y="1064"/>
                  </a:lnTo>
                  <a:lnTo>
                    <a:pt x="1383" y="1061"/>
                  </a:lnTo>
                  <a:lnTo>
                    <a:pt x="1375" y="1062"/>
                  </a:lnTo>
                  <a:lnTo>
                    <a:pt x="1367" y="1060"/>
                  </a:lnTo>
                  <a:lnTo>
                    <a:pt x="1351" y="1062"/>
                  </a:lnTo>
                  <a:lnTo>
                    <a:pt x="1344" y="1066"/>
                  </a:lnTo>
                  <a:lnTo>
                    <a:pt x="1341" y="1073"/>
                  </a:lnTo>
                  <a:lnTo>
                    <a:pt x="1343" y="1081"/>
                  </a:lnTo>
                  <a:lnTo>
                    <a:pt x="1338" y="1088"/>
                  </a:lnTo>
                  <a:lnTo>
                    <a:pt x="1334" y="1096"/>
                  </a:lnTo>
                  <a:lnTo>
                    <a:pt x="1332" y="1103"/>
                  </a:lnTo>
                  <a:lnTo>
                    <a:pt x="1320" y="1115"/>
                  </a:lnTo>
                  <a:lnTo>
                    <a:pt x="1313" y="1118"/>
                  </a:lnTo>
                  <a:lnTo>
                    <a:pt x="1306" y="1115"/>
                  </a:lnTo>
                  <a:lnTo>
                    <a:pt x="1300" y="1130"/>
                  </a:lnTo>
                  <a:lnTo>
                    <a:pt x="1293" y="1135"/>
                  </a:lnTo>
                  <a:lnTo>
                    <a:pt x="1271" y="1145"/>
                  </a:lnTo>
                  <a:lnTo>
                    <a:pt x="1257" y="1153"/>
                  </a:lnTo>
                  <a:lnTo>
                    <a:pt x="1252" y="1159"/>
                  </a:lnTo>
                  <a:lnTo>
                    <a:pt x="1244" y="1162"/>
                  </a:lnTo>
                  <a:lnTo>
                    <a:pt x="1237" y="1167"/>
                  </a:lnTo>
                  <a:lnTo>
                    <a:pt x="1233" y="1174"/>
                  </a:lnTo>
                  <a:lnTo>
                    <a:pt x="1231" y="1182"/>
                  </a:lnTo>
                  <a:lnTo>
                    <a:pt x="1225" y="1186"/>
                  </a:lnTo>
                  <a:lnTo>
                    <a:pt x="1217" y="1190"/>
                  </a:lnTo>
                  <a:lnTo>
                    <a:pt x="1209" y="1189"/>
                  </a:lnTo>
                  <a:lnTo>
                    <a:pt x="1194" y="1183"/>
                  </a:lnTo>
                  <a:lnTo>
                    <a:pt x="1185" y="1180"/>
                  </a:lnTo>
                  <a:lnTo>
                    <a:pt x="1172" y="1172"/>
                  </a:lnTo>
                  <a:lnTo>
                    <a:pt x="1115" y="1178"/>
                  </a:lnTo>
                  <a:lnTo>
                    <a:pt x="1105" y="1132"/>
                  </a:lnTo>
                  <a:lnTo>
                    <a:pt x="1072" y="1126"/>
                  </a:lnTo>
                  <a:lnTo>
                    <a:pt x="1071" y="1113"/>
                  </a:lnTo>
                  <a:lnTo>
                    <a:pt x="1071" y="1097"/>
                  </a:lnTo>
                  <a:lnTo>
                    <a:pt x="1080" y="1096"/>
                  </a:lnTo>
                  <a:lnTo>
                    <a:pt x="1078" y="1053"/>
                  </a:lnTo>
                  <a:lnTo>
                    <a:pt x="1065" y="1054"/>
                  </a:lnTo>
                  <a:lnTo>
                    <a:pt x="1048" y="1021"/>
                  </a:lnTo>
                  <a:lnTo>
                    <a:pt x="1035" y="1011"/>
                  </a:lnTo>
                  <a:lnTo>
                    <a:pt x="1028" y="1007"/>
                  </a:lnTo>
                  <a:lnTo>
                    <a:pt x="1016" y="997"/>
                  </a:lnTo>
                  <a:lnTo>
                    <a:pt x="1010" y="991"/>
                  </a:lnTo>
                  <a:lnTo>
                    <a:pt x="996" y="997"/>
                  </a:lnTo>
                  <a:lnTo>
                    <a:pt x="920" y="996"/>
                  </a:lnTo>
                  <a:lnTo>
                    <a:pt x="849" y="1008"/>
                  </a:lnTo>
                  <a:lnTo>
                    <a:pt x="820" y="980"/>
                  </a:lnTo>
                  <a:lnTo>
                    <a:pt x="777" y="932"/>
                  </a:lnTo>
                  <a:lnTo>
                    <a:pt x="742" y="899"/>
                  </a:lnTo>
                  <a:lnTo>
                    <a:pt x="728" y="889"/>
                  </a:lnTo>
                  <a:lnTo>
                    <a:pt x="709" y="874"/>
                  </a:lnTo>
                  <a:lnTo>
                    <a:pt x="689" y="860"/>
                  </a:lnTo>
                  <a:lnTo>
                    <a:pt x="658" y="847"/>
                  </a:lnTo>
                  <a:lnTo>
                    <a:pt x="518" y="898"/>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79" name="Freeform 167"/>
            <p:cNvSpPr>
              <a:spLocks noChangeAspect="1"/>
            </p:cNvSpPr>
            <p:nvPr/>
          </p:nvSpPr>
          <p:spPr bwMode="gray">
            <a:xfrm>
              <a:off x="5453855" y="2851497"/>
              <a:ext cx="117475" cy="57150"/>
            </a:xfrm>
            <a:custGeom>
              <a:cxnLst>
                <a:cxn ang="0">
                  <a:pos x="94" y="154"/>
                </a:cxn>
                <a:cxn ang="0">
                  <a:pos x="115" y="150"/>
                </a:cxn>
                <a:cxn ang="0">
                  <a:pos x="140" y="156"/>
                </a:cxn>
                <a:cxn ang="0">
                  <a:pos x="150" y="145"/>
                </a:cxn>
                <a:cxn ang="0">
                  <a:pos x="166" y="155"/>
                </a:cxn>
                <a:cxn ang="0">
                  <a:pos x="182" y="172"/>
                </a:cxn>
                <a:cxn ang="0">
                  <a:pos x="212" y="181"/>
                </a:cxn>
                <a:cxn ang="0">
                  <a:pos x="235" y="175"/>
                </a:cxn>
                <a:cxn ang="0">
                  <a:pos x="258" y="174"/>
                </a:cxn>
                <a:cxn ang="0">
                  <a:pos x="277" y="167"/>
                </a:cxn>
                <a:cxn ang="0">
                  <a:pos x="296" y="156"/>
                </a:cxn>
                <a:cxn ang="0">
                  <a:pos x="311" y="160"/>
                </a:cxn>
                <a:cxn ang="0">
                  <a:pos x="332" y="174"/>
                </a:cxn>
                <a:cxn ang="0">
                  <a:pos x="355" y="179"/>
                </a:cxn>
                <a:cxn ang="0">
                  <a:pos x="368" y="174"/>
                </a:cxn>
                <a:cxn ang="0">
                  <a:pos x="352" y="156"/>
                </a:cxn>
                <a:cxn ang="0">
                  <a:pos x="343" y="143"/>
                </a:cxn>
                <a:cxn ang="0">
                  <a:pos x="355" y="124"/>
                </a:cxn>
                <a:cxn ang="0">
                  <a:pos x="352" y="121"/>
                </a:cxn>
                <a:cxn ang="0">
                  <a:pos x="329" y="111"/>
                </a:cxn>
                <a:cxn ang="0">
                  <a:pos x="321" y="86"/>
                </a:cxn>
                <a:cxn ang="0">
                  <a:pos x="310" y="75"/>
                </a:cxn>
                <a:cxn ang="0">
                  <a:pos x="295" y="72"/>
                </a:cxn>
                <a:cxn ang="0">
                  <a:pos x="274" y="63"/>
                </a:cxn>
                <a:cxn ang="0">
                  <a:pos x="261" y="59"/>
                </a:cxn>
                <a:cxn ang="0">
                  <a:pos x="237" y="66"/>
                </a:cxn>
                <a:cxn ang="0">
                  <a:pos x="223" y="73"/>
                </a:cxn>
                <a:cxn ang="0">
                  <a:pos x="213" y="61"/>
                </a:cxn>
                <a:cxn ang="0">
                  <a:pos x="171" y="34"/>
                </a:cxn>
                <a:cxn ang="0">
                  <a:pos x="148" y="29"/>
                </a:cxn>
                <a:cxn ang="0">
                  <a:pos x="108" y="26"/>
                </a:cxn>
                <a:cxn ang="0">
                  <a:pos x="76" y="15"/>
                </a:cxn>
                <a:cxn ang="0">
                  <a:pos x="54" y="7"/>
                </a:cxn>
                <a:cxn ang="0">
                  <a:pos x="31" y="3"/>
                </a:cxn>
                <a:cxn ang="0">
                  <a:pos x="15" y="2"/>
                </a:cxn>
                <a:cxn ang="0">
                  <a:pos x="5" y="11"/>
                </a:cxn>
                <a:cxn ang="0">
                  <a:pos x="21" y="27"/>
                </a:cxn>
                <a:cxn ang="0">
                  <a:pos x="56" y="39"/>
                </a:cxn>
                <a:cxn ang="0">
                  <a:pos x="78" y="57"/>
                </a:cxn>
                <a:cxn ang="0">
                  <a:pos x="87" y="82"/>
                </a:cxn>
                <a:cxn ang="0">
                  <a:pos x="100" y="113"/>
                </a:cxn>
                <a:cxn ang="0">
                  <a:pos x="99" y="138"/>
                </a:cxn>
                <a:cxn ang="0">
                  <a:pos x="87" y="148"/>
                </a:cxn>
              </a:cxnLst>
              <a:rect b="b" l="0" r="r" t="0"/>
              <a:pathLst>
                <a:path h="182" w="368">
                  <a:moveTo>
                    <a:pt x="87" y="148"/>
                  </a:moveTo>
                  <a:lnTo>
                    <a:pt x="94" y="154"/>
                  </a:lnTo>
                  <a:lnTo>
                    <a:pt x="102" y="154"/>
                  </a:lnTo>
                  <a:lnTo>
                    <a:pt x="115" y="150"/>
                  </a:lnTo>
                  <a:lnTo>
                    <a:pt x="134" y="156"/>
                  </a:lnTo>
                  <a:lnTo>
                    <a:pt x="140" y="156"/>
                  </a:lnTo>
                  <a:lnTo>
                    <a:pt x="145" y="149"/>
                  </a:lnTo>
                  <a:lnTo>
                    <a:pt x="150" y="145"/>
                  </a:lnTo>
                  <a:lnTo>
                    <a:pt x="158" y="148"/>
                  </a:lnTo>
                  <a:lnTo>
                    <a:pt x="166" y="155"/>
                  </a:lnTo>
                  <a:lnTo>
                    <a:pt x="177" y="171"/>
                  </a:lnTo>
                  <a:lnTo>
                    <a:pt x="182" y="172"/>
                  </a:lnTo>
                  <a:lnTo>
                    <a:pt x="191" y="182"/>
                  </a:lnTo>
                  <a:lnTo>
                    <a:pt x="212" y="181"/>
                  </a:lnTo>
                  <a:lnTo>
                    <a:pt x="219" y="176"/>
                  </a:lnTo>
                  <a:lnTo>
                    <a:pt x="235" y="175"/>
                  </a:lnTo>
                  <a:lnTo>
                    <a:pt x="242" y="171"/>
                  </a:lnTo>
                  <a:lnTo>
                    <a:pt x="258" y="174"/>
                  </a:lnTo>
                  <a:lnTo>
                    <a:pt x="267" y="172"/>
                  </a:lnTo>
                  <a:lnTo>
                    <a:pt x="277" y="167"/>
                  </a:lnTo>
                  <a:lnTo>
                    <a:pt x="282" y="166"/>
                  </a:lnTo>
                  <a:lnTo>
                    <a:pt x="296" y="156"/>
                  </a:lnTo>
                  <a:lnTo>
                    <a:pt x="304" y="158"/>
                  </a:lnTo>
                  <a:lnTo>
                    <a:pt x="311" y="160"/>
                  </a:lnTo>
                  <a:lnTo>
                    <a:pt x="317" y="166"/>
                  </a:lnTo>
                  <a:lnTo>
                    <a:pt x="332" y="174"/>
                  </a:lnTo>
                  <a:lnTo>
                    <a:pt x="341" y="172"/>
                  </a:lnTo>
                  <a:lnTo>
                    <a:pt x="355" y="179"/>
                  </a:lnTo>
                  <a:lnTo>
                    <a:pt x="364" y="180"/>
                  </a:lnTo>
                  <a:lnTo>
                    <a:pt x="368" y="174"/>
                  </a:lnTo>
                  <a:lnTo>
                    <a:pt x="365" y="166"/>
                  </a:lnTo>
                  <a:lnTo>
                    <a:pt x="352" y="156"/>
                  </a:lnTo>
                  <a:lnTo>
                    <a:pt x="349" y="149"/>
                  </a:lnTo>
                  <a:lnTo>
                    <a:pt x="343" y="143"/>
                  </a:lnTo>
                  <a:lnTo>
                    <a:pt x="344" y="134"/>
                  </a:lnTo>
                  <a:lnTo>
                    <a:pt x="355" y="124"/>
                  </a:lnTo>
                  <a:lnTo>
                    <a:pt x="357" y="124"/>
                  </a:lnTo>
                  <a:lnTo>
                    <a:pt x="352" y="121"/>
                  </a:lnTo>
                  <a:lnTo>
                    <a:pt x="345" y="116"/>
                  </a:lnTo>
                  <a:lnTo>
                    <a:pt x="329" y="111"/>
                  </a:lnTo>
                  <a:lnTo>
                    <a:pt x="317" y="101"/>
                  </a:lnTo>
                  <a:lnTo>
                    <a:pt x="321" y="86"/>
                  </a:lnTo>
                  <a:lnTo>
                    <a:pt x="317" y="79"/>
                  </a:lnTo>
                  <a:lnTo>
                    <a:pt x="310" y="75"/>
                  </a:lnTo>
                  <a:lnTo>
                    <a:pt x="302" y="75"/>
                  </a:lnTo>
                  <a:lnTo>
                    <a:pt x="295" y="72"/>
                  </a:lnTo>
                  <a:lnTo>
                    <a:pt x="290" y="66"/>
                  </a:lnTo>
                  <a:lnTo>
                    <a:pt x="274" y="63"/>
                  </a:lnTo>
                  <a:lnTo>
                    <a:pt x="267" y="64"/>
                  </a:lnTo>
                  <a:lnTo>
                    <a:pt x="261" y="59"/>
                  </a:lnTo>
                  <a:lnTo>
                    <a:pt x="252" y="59"/>
                  </a:lnTo>
                  <a:lnTo>
                    <a:pt x="237" y="66"/>
                  </a:lnTo>
                  <a:lnTo>
                    <a:pt x="231" y="70"/>
                  </a:lnTo>
                  <a:lnTo>
                    <a:pt x="223" y="73"/>
                  </a:lnTo>
                  <a:lnTo>
                    <a:pt x="215" y="69"/>
                  </a:lnTo>
                  <a:lnTo>
                    <a:pt x="213" y="61"/>
                  </a:lnTo>
                  <a:lnTo>
                    <a:pt x="175" y="39"/>
                  </a:lnTo>
                  <a:lnTo>
                    <a:pt x="171" y="34"/>
                  </a:lnTo>
                  <a:lnTo>
                    <a:pt x="164" y="29"/>
                  </a:lnTo>
                  <a:lnTo>
                    <a:pt x="148" y="29"/>
                  </a:lnTo>
                  <a:lnTo>
                    <a:pt x="132" y="24"/>
                  </a:lnTo>
                  <a:lnTo>
                    <a:pt x="108" y="26"/>
                  </a:lnTo>
                  <a:lnTo>
                    <a:pt x="99" y="25"/>
                  </a:lnTo>
                  <a:lnTo>
                    <a:pt x="76" y="15"/>
                  </a:lnTo>
                  <a:lnTo>
                    <a:pt x="60" y="13"/>
                  </a:lnTo>
                  <a:lnTo>
                    <a:pt x="54" y="7"/>
                  </a:lnTo>
                  <a:lnTo>
                    <a:pt x="40" y="2"/>
                  </a:lnTo>
                  <a:lnTo>
                    <a:pt x="31" y="3"/>
                  </a:lnTo>
                  <a:lnTo>
                    <a:pt x="24" y="0"/>
                  </a:lnTo>
                  <a:lnTo>
                    <a:pt x="15" y="2"/>
                  </a:lnTo>
                  <a:lnTo>
                    <a:pt x="0" y="7"/>
                  </a:lnTo>
                  <a:lnTo>
                    <a:pt x="5" y="11"/>
                  </a:lnTo>
                  <a:lnTo>
                    <a:pt x="14" y="18"/>
                  </a:lnTo>
                  <a:lnTo>
                    <a:pt x="21" y="27"/>
                  </a:lnTo>
                  <a:lnTo>
                    <a:pt x="31" y="32"/>
                  </a:lnTo>
                  <a:lnTo>
                    <a:pt x="56" y="39"/>
                  </a:lnTo>
                  <a:lnTo>
                    <a:pt x="67" y="51"/>
                  </a:lnTo>
                  <a:lnTo>
                    <a:pt x="78" y="57"/>
                  </a:lnTo>
                  <a:lnTo>
                    <a:pt x="84" y="68"/>
                  </a:lnTo>
                  <a:lnTo>
                    <a:pt x="87" y="82"/>
                  </a:lnTo>
                  <a:lnTo>
                    <a:pt x="91" y="104"/>
                  </a:lnTo>
                  <a:lnTo>
                    <a:pt x="100" y="113"/>
                  </a:lnTo>
                  <a:lnTo>
                    <a:pt x="100" y="124"/>
                  </a:lnTo>
                  <a:lnTo>
                    <a:pt x="99" y="138"/>
                  </a:lnTo>
                  <a:lnTo>
                    <a:pt x="92" y="145"/>
                  </a:lnTo>
                  <a:lnTo>
                    <a:pt x="87" y="148"/>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80" name="Freeform 168"/>
            <p:cNvSpPr>
              <a:spLocks noChangeAspect="1"/>
            </p:cNvSpPr>
            <p:nvPr/>
          </p:nvSpPr>
          <p:spPr bwMode="gray">
            <a:xfrm>
              <a:off x="5734842" y="2802284"/>
              <a:ext cx="298450" cy="193675"/>
            </a:xfrm>
            <a:custGeom>
              <a:cxnLst>
                <a:cxn ang="0">
                  <a:pos x="0" y="260"/>
                </a:cxn>
                <a:cxn ang="0">
                  <a:pos x="56" y="310"/>
                </a:cxn>
                <a:cxn ang="0">
                  <a:pos x="63" y="274"/>
                </a:cxn>
                <a:cxn ang="0">
                  <a:pos x="96" y="260"/>
                </a:cxn>
                <a:cxn ang="0">
                  <a:pos x="115" y="238"/>
                </a:cxn>
                <a:cxn ang="0">
                  <a:pos x="127" y="234"/>
                </a:cxn>
                <a:cxn ang="0">
                  <a:pos x="143" y="220"/>
                </a:cxn>
                <a:cxn ang="0">
                  <a:pos x="183" y="250"/>
                </a:cxn>
                <a:cxn ang="0">
                  <a:pos x="220" y="262"/>
                </a:cxn>
                <a:cxn ang="0">
                  <a:pos x="231" y="287"/>
                </a:cxn>
                <a:cxn ang="0">
                  <a:pos x="223" y="314"/>
                </a:cxn>
                <a:cxn ang="0">
                  <a:pos x="267" y="330"/>
                </a:cxn>
                <a:cxn ang="0">
                  <a:pos x="306" y="321"/>
                </a:cxn>
                <a:cxn ang="0">
                  <a:pos x="333" y="351"/>
                </a:cxn>
                <a:cxn ang="0">
                  <a:pos x="350" y="384"/>
                </a:cxn>
                <a:cxn ang="0">
                  <a:pos x="365" y="429"/>
                </a:cxn>
                <a:cxn ang="0">
                  <a:pos x="460" y="489"/>
                </a:cxn>
                <a:cxn ang="0">
                  <a:pos x="521" y="542"/>
                </a:cxn>
                <a:cxn ang="0">
                  <a:pos x="567" y="547"/>
                </a:cxn>
                <a:cxn ang="0">
                  <a:pos x="581" y="569"/>
                </a:cxn>
                <a:cxn ang="0">
                  <a:pos x="578" y="606"/>
                </a:cxn>
                <a:cxn ang="0">
                  <a:pos x="630" y="610"/>
                </a:cxn>
                <a:cxn ang="0">
                  <a:pos x="646" y="595"/>
                </a:cxn>
                <a:cxn ang="0">
                  <a:pos x="671" y="559"/>
                </a:cxn>
                <a:cxn ang="0">
                  <a:pos x="670" y="536"/>
                </a:cxn>
                <a:cxn ang="0">
                  <a:pos x="666" y="498"/>
                </a:cxn>
                <a:cxn ang="0">
                  <a:pos x="640" y="486"/>
                </a:cxn>
                <a:cxn ang="0">
                  <a:pos x="632" y="462"/>
                </a:cxn>
                <a:cxn ang="0">
                  <a:pos x="650" y="443"/>
                </a:cxn>
                <a:cxn ang="0">
                  <a:pos x="687" y="446"/>
                </a:cxn>
                <a:cxn ang="0">
                  <a:pos x="723" y="409"/>
                </a:cxn>
                <a:cxn ang="0">
                  <a:pos x="726" y="382"/>
                </a:cxn>
                <a:cxn ang="0">
                  <a:pos x="747" y="370"/>
                </a:cxn>
                <a:cxn ang="0">
                  <a:pos x="788" y="347"/>
                </a:cxn>
                <a:cxn ang="0">
                  <a:pos x="807" y="357"/>
                </a:cxn>
                <a:cxn ang="0">
                  <a:pos x="791" y="380"/>
                </a:cxn>
                <a:cxn ang="0">
                  <a:pos x="816" y="398"/>
                </a:cxn>
                <a:cxn ang="0">
                  <a:pos x="855" y="403"/>
                </a:cxn>
                <a:cxn ang="0">
                  <a:pos x="888" y="385"/>
                </a:cxn>
                <a:cxn ang="0">
                  <a:pos x="915" y="378"/>
                </a:cxn>
                <a:cxn ang="0">
                  <a:pos x="933" y="354"/>
                </a:cxn>
                <a:cxn ang="0">
                  <a:pos x="890" y="342"/>
                </a:cxn>
                <a:cxn ang="0">
                  <a:pos x="865" y="314"/>
                </a:cxn>
                <a:cxn ang="0">
                  <a:pos x="843" y="337"/>
                </a:cxn>
                <a:cxn ang="0">
                  <a:pos x="796" y="317"/>
                </a:cxn>
                <a:cxn ang="0">
                  <a:pos x="798" y="292"/>
                </a:cxn>
                <a:cxn ang="0">
                  <a:pos x="833" y="253"/>
                </a:cxn>
                <a:cxn ang="0">
                  <a:pos x="795" y="271"/>
                </a:cxn>
                <a:cxn ang="0">
                  <a:pos x="753" y="298"/>
                </a:cxn>
                <a:cxn ang="0">
                  <a:pos x="719" y="320"/>
                </a:cxn>
                <a:cxn ang="0">
                  <a:pos x="699" y="343"/>
                </a:cxn>
                <a:cxn ang="0">
                  <a:pos x="654" y="325"/>
                </a:cxn>
                <a:cxn ang="0">
                  <a:pos x="553" y="266"/>
                </a:cxn>
                <a:cxn ang="0">
                  <a:pos x="547" y="207"/>
                </a:cxn>
                <a:cxn ang="0">
                  <a:pos x="498" y="150"/>
                </a:cxn>
                <a:cxn ang="0">
                  <a:pos x="331" y="161"/>
                </a:cxn>
                <a:cxn ang="0">
                  <a:pos x="210" y="42"/>
                </a:cxn>
                <a:cxn ang="0">
                  <a:pos x="0" y="51"/>
                </a:cxn>
              </a:cxnLst>
              <a:rect b="b" l="0" r="r" t="0"/>
              <a:pathLst>
                <a:path h="612" w="940">
                  <a:moveTo>
                    <a:pt x="0" y="51"/>
                  </a:moveTo>
                  <a:lnTo>
                    <a:pt x="0" y="121"/>
                  </a:lnTo>
                  <a:lnTo>
                    <a:pt x="0" y="195"/>
                  </a:lnTo>
                  <a:lnTo>
                    <a:pt x="0" y="260"/>
                  </a:lnTo>
                  <a:lnTo>
                    <a:pt x="0" y="321"/>
                  </a:lnTo>
                  <a:lnTo>
                    <a:pt x="54" y="330"/>
                  </a:lnTo>
                  <a:lnTo>
                    <a:pt x="62" y="325"/>
                  </a:lnTo>
                  <a:lnTo>
                    <a:pt x="56" y="310"/>
                  </a:lnTo>
                  <a:lnTo>
                    <a:pt x="57" y="303"/>
                  </a:lnTo>
                  <a:lnTo>
                    <a:pt x="52" y="287"/>
                  </a:lnTo>
                  <a:lnTo>
                    <a:pt x="56" y="279"/>
                  </a:lnTo>
                  <a:lnTo>
                    <a:pt x="63" y="274"/>
                  </a:lnTo>
                  <a:lnTo>
                    <a:pt x="67" y="268"/>
                  </a:lnTo>
                  <a:lnTo>
                    <a:pt x="72" y="261"/>
                  </a:lnTo>
                  <a:lnTo>
                    <a:pt x="80" y="260"/>
                  </a:lnTo>
                  <a:lnTo>
                    <a:pt x="96" y="260"/>
                  </a:lnTo>
                  <a:lnTo>
                    <a:pt x="105" y="256"/>
                  </a:lnTo>
                  <a:lnTo>
                    <a:pt x="107" y="249"/>
                  </a:lnTo>
                  <a:lnTo>
                    <a:pt x="107" y="241"/>
                  </a:lnTo>
                  <a:lnTo>
                    <a:pt x="115" y="238"/>
                  </a:lnTo>
                  <a:lnTo>
                    <a:pt x="127" y="246"/>
                  </a:lnTo>
                  <a:lnTo>
                    <a:pt x="135" y="249"/>
                  </a:lnTo>
                  <a:lnTo>
                    <a:pt x="132" y="241"/>
                  </a:lnTo>
                  <a:lnTo>
                    <a:pt x="127" y="234"/>
                  </a:lnTo>
                  <a:lnTo>
                    <a:pt x="121" y="229"/>
                  </a:lnTo>
                  <a:lnTo>
                    <a:pt x="128" y="225"/>
                  </a:lnTo>
                  <a:lnTo>
                    <a:pt x="135" y="225"/>
                  </a:lnTo>
                  <a:lnTo>
                    <a:pt x="143" y="220"/>
                  </a:lnTo>
                  <a:lnTo>
                    <a:pt x="144" y="214"/>
                  </a:lnTo>
                  <a:lnTo>
                    <a:pt x="165" y="235"/>
                  </a:lnTo>
                  <a:lnTo>
                    <a:pt x="178" y="244"/>
                  </a:lnTo>
                  <a:lnTo>
                    <a:pt x="183" y="250"/>
                  </a:lnTo>
                  <a:lnTo>
                    <a:pt x="192" y="253"/>
                  </a:lnTo>
                  <a:lnTo>
                    <a:pt x="201" y="251"/>
                  </a:lnTo>
                  <a:lnTo>
                    <a:pt x="216" y="255"/>
                  </a:lnTo>
                  <a:lnTo>
                    <a:pt x="220" y="262"/>
                  </a:lnTo>
                  <a:lnTo>
                    <a:pt x="218" y="269"/>
                  </a:lnTo>
                  <a:lnTo>
                    <a:pt x="219" y="278"/>
                  </a:lnTo>
                  <a:lnTo>
                    <a:pt x="225" y="283"/>
                  </a:lnTo>
                  <a:lnTo>
                    <a:pt x="231" y="287"/>
                  </a:lnTo>
                  <a:lnTo>
                    <a:pt x="224" y="290"/>
                  </a:lnTo>
                  <a:lnTo>
                    <a:pt x="224" y="298"/>
                  </a:lnTo>
                  <a:lnTo>
                    <a:pt x="225" y="306"/>
                  </a:lnTo>
                  <a:lnTo>
                    <a:pt x="223" y="314"/>
                  </a:lnTo>
                  <a:lnTo>
                    <a:pt x="228" y="320"/>
                  </a:lnTo>
                  <a:lnTo>
                    <a:pt x="242" y="328"/>
                  </a:lnTo>
                  <a:lnTo>
                    <a:pt x="259" y="331"/>
                  </a:lnTo>
                  <a:lnTo>
                    <a:pt x="267" y="330"/>
                  </a:lnTo>
                  <a:lnTo>
                    <a:pt x="291" y="335"/>
                  </a:lnTo>
                  <a:lnTo>
                    <a:pt x="299" y="332"/>
                  </a:lnTo>
                  <a:lnTo>
                    <a:pt x="300" y="325"/>
                  </a:lnTo>
                  <a:lnTo>
                    <a:pt x="306" y="321"/>
                  </a:lnTo>
                  <a:lnTo>
                    <a:pt x="314" y="326"/>
                  </a:lnTo>
                  <a:lnTo>
                    <a:pt x="326" y="337"/>
                  </a:lnTo>
                  <a:lnTo>
                    <a:pt x="331" y="343"/>
                  </a:lnTo>
                  <a:lnTo>
                    <a:pt x="333" y="351"/>
                  </a:lnTo>
                  <a:lnTo>
                    <a:pt x="334" y="366"/>
                  </a:lnTo>
                  <a:lnTo>
                    <a:pt x="338" y="374"/>
                  </a:lnTo>
                  <a:lnTo>
                    <a:pt x="345" y="378"/>
                  </a:lnTo>
                  <a:lnTo>
                    <a:pt x="350" y="384"/>
                  </a:lnTo>
                  <a:lnTo>
                    <a:pt x="355" y="400"/>
                  </a:lnTo>
                  <a:lnTo>
                    <a:pt x="354" y="408"/>
                  </a:lnTo>
                  <a:lnTo>
                    <a:pt x="360" y="423"/>
                  </a:lnTo>
                  <a:lnTo>
                    <a:pt x="365" y="429"/>
                  </a:lnTo>
                  <a:lnTo>
                    <a:pt x="416" y="459"/>
                  </a:lnTo>
                  <a:lnTo>
                    <a:pt x="436" y="483"/>
                  </a:lnTo>
                  <a:lnTo>
                    <a:pt x="443" y="488"/>
                  </a:lnTo>
                  <a:lnTo>
                    <a:pt x="460" y="489"/>
                  </a:lnTo>
                  <a:lnTo>
                    <a:pt x="473" y="498"/>
                  </a:lnTo>
                  <a:lnTo>
                    <a:pt x="493" y="513"/>
                  </a:lnTo>
                  <a:lnTo>
                    <a:pt x="515" y="536"/>
                  </a:lnTo>
                  <a:lnTo>
                    <a:pt x="521" y="542"/>
                  </a:lnTo>
                  <a:lnTo>
                    <a:pt x="530" y="543"/>
                  </a:lnTo>
                  <a:lnTo>
                    <a:pt x="536" y="538"/>
                  </a:lnTo>
                  <a:lnTo>
                    <a:pt x="544" y="537"/>
                  </a:lnTo>
                  <a:lnTo>
                    <a:pt x="567" y="547"/>
                  </a:lnTo>
                  <a:lnTo>
                    <a:pt x="572" y="553"/>
                  </a:lnTo>
                  <a:lnTo>
                    <a:pt x="579" y="557"/>
                  </a:lnTo>
                  <a:lnTo>
                    <a:pt x="585" y="562"/>
                  </a:lnTo>
                  <a:lnTo>
                    <a:pt x="581" y="569"/>
                  </a:lnTo>
                  <a:lnTo>
                    <a:pt x="578" y="577"/>
                  </a:lnTo>
                  <a:lnTo>
                    <a:pt x="578" y="592"/>
                  </a:lnTo>
                  <a:lnTo>
                    <a:pt x="579" y="601"/>
                  </a:lnTo>
                  <a:lnTo>
                    <a:pt x="578" y="606"/>
                  </a:lnTo>
                  <a:lnTo>
                    <a:pt x="607" y="605"/>
                  </a:lnTo>
                  <a:lnTo>
                    <a:pt x="615" y="607"/>
                  </a:lnTo>
                  <a:lnTo>
                    <a:pt x="621" y="612"/>
                  </a:lnTo>
                  <a:lnTo>
                    <a:pt x="630" y="610"/>
                  </a:lnTo>
                  <a:lnTo>
                    <a:pt x="643" y="611"/>
                  </a:lnTo>
                  <a:lnTo>
                    <a:pt x="648" y="608"/>
                  </a:lnTo>
                  <a:lnTo>
                    <a:pt x="648" y="601"/>
                  </a:lnTo>
                  <a:lnTo>
                    <a:pt x="646" y="595"/>
                  </a:lnTo>
                  <a:lnTo>
                    <a:pt x="653" y="581"/>
                  </a:lnTo>
                  <a:lnTo>
                    <a:pt x="661" y="570"/>
                  </a:lnTo>
                  <a:lnTo>
                    <a:pt x="664" y="564"/>
                  </a:lnTo>
                  <a:lnTo>
                    <a:pt x="671" y="559"/>
                  </a:lnTo>
                  <a:lnTo>
                    <a:pt x="676" y="554"/>
                  </a:lnTo>
                  <a:lnTo>
                    <a:pt x="678" y="547"/>
                  </a:lnTo>
                  <a:lnTo>
                    <a:pt x="677" y="541"/>
                  </a:lnTo>
                  <a:lnTo>
                    <a:pt x="670" y="536"/>
                  </a:lnTo>
                  <a:lnTo>
                    <a:pt x="665" y="529"/>
                  </a:lnTo>
                  <a:lnTo>
                    <a:pt x="661" y="513"/>
                  </a:lnTo>
                  <a:lnTo>
                    <a:pt x="665" y="507"/>
                  </a:lnTo>
                  <a:lnTo>
                    <a:pt x="666" y="498"/>
                  </a:lnTo>
                  <a:lnTo>
                    <a:pt x="664" y="491"/>
                  </a:lnTo>
                  <a:lnTo>
                    <a:pt x="658" y="486"/>
                  </a:lnTo>
                  <a:lnTo>
                    <a:pt x="649" y="487"/>
                  </a:lnTo>
                  <a:lnTo>
                    <a:pt x="640" y="486"/>
                  </a:lnTo>
                  <a:lnTo>
                    <a:pt x="638" y="478"/>
                  </a:lnTo>
                  <a:lnTo>
                    <a:pt x="630" y="473"/>
                  </a:lnTo>
                  <a:lnTo>
                    <a:pt x="624" y="467"/>
                  </a:lnTo>
                  <a:lnTo>
                    <a:pt x="632" y="462"/>
                  </a:lnTo>
                  <a:lnTo>
                    <a:pt x="630" y="454"/>
                  </a:lnTo>
                  <a:lnTo>
                    <a:pt x="634" y="448"/>
                  </a:lnTo>
                  <a:lnTo>
                    <a:pt x="642" y="444"/>
                  </a:lnTo>
                  <a:lnTo>
                    <a:pt x="650" y="443"/>
                  </a:lnTo>
                  <a:lnTo>
                    <a:pt x="656" y="449"/>
                  </a:lnTo>
                  <a:lnTo>
                    <a:pt x="664" y="450"/>
                  </a:lnTo>
                  <a:lnTo>
                    <a:pt x="680" y="449"/>
                  </a:lnTo>
                  <a:lnTo>
                    <a:pt x="687" y="446"/>
                  </a:lnTo>
                  <a:lnTo>
                    <a:pt x="699" y="424"/>
                  </a:lnTo>
                  <a:lnTo>
                    <a:pt x="699" y="417"/>
                  </a:lnTo>
                  <a:lnTo>
                    <a:pt x="707" y="412"/>
                  </a:lnTo>
                  <a:lnTo>
                    <a:pt x="723" y="409"/>
                  </a:lnTo>
                  <a:lnTo>
                    <a:pt x="729" y="405"/>
                  </a:lnTo>
                  <a:lnTo>
                    <a:pt x="731" y="397"/>
                  </a:lnTo>
                  <a:lnTo>
                    <a:pt x="731" y="389"/>
                  </a:lnTo>
                  <a:lnTo>
                    <a:pt x="726" y="382"/>
                  </a:lnTo>
                  <a:lnTo>
                    <a:pt x="732" y="378"/>
                  </a:lnTo>
                  <a:lnTo>
                    <a:pt x="734" y="369"/>
                  </a:lnTo>
                  <a:lnTo>
                    <a:pt x="741" y="365"/>
                  </a:lnTo>
                  <a:lnTo>
                    <a:pt x="747" y="370"/>
                  </a:lnTo>
                  <a:lnTo>
                    <a:pt x="756" y="369"/>
                  </a:lnTo>
                  <a:lnTo>
                    <a:pt x="769" y="362"/>
                  </a:lnTo>
                  <a:lnTo>
                    <a:pt x="784" y="354"/>
                  </a:lnTo>
                  <a:lnTo>
                    <a:pt x="788" y="347"/>
                  </a:lnTo>
                  <a:lnTo>
                    <a:pt x="794" y="342"/>
                  </a:lnTo>
                  <a:lnTo>
                    <a:pt x="801" y="342"/>
                  </a:lnTo>
                  <a:lnTo>
                    <a:pt x="802" y="351"/>
                  </a:lnTo>
                  <a:lnTo>
                    <a:pt x="807" y="357"/>
                  </a:lnTo>
                  <a:lnTo>
                    <a:pt x="809" y="364"/>
                  </a:lnTo>
                  <a:lnTo>
                    <a:pt x="805" y="371"/>
                  </a:lnTo>
                  <a:lnTo>
                    <a:pt x="798" y="375"/>
                  </a:lnTo>
                  <a:lnTo>
                    <a:pt x="791" y="380"/>
                  </a:lnTo>
                  <a:lnTo>
                    <a:pt x="796" y="396"/>
                  </a:lnTo>
                  <a:lnTo>
                    <a:pt x="800" y="403"/>
                  </a:lnTo>
                  <a:lnTo>
                    <a:pt x="809" y="402"/>
                  </a:lnTo>
                  <a:lnTo>
                    <a:pt x="816" y="398"/>
                  </a:lnTo>
                  <a:lnTo>
                    <a:pt x="820" y="398"/>
                  </a:lnTo>
                  <a:lnTo>
                    <a:pt x="832" y="397"/>
                  </a:lnTo>
                  <a:lnTo>
                    <a:pt x="839" y="398"/>
                  </a:lnTo>
                  <a:lnTo>
                    <a:pt x="855" y="403"/>
                  </a:lnTo>
                  <a:lnTo>
                    <a:pt x="871" y="401"/>
                  </a:lnTo>
                  <a:lnTo>
                    <a:pt x="877" y="396"/>
                  </a:lnTo>
                  <a:lnTo>
                    <a:pt x="881" y="389"/>
                  </a:lnTo>
                  <a:lnTo>
                    <a:pt x="888" y="385"/>
                  </a:lnTo>
                  <a:lnTo>
                    <a:pt x="896" y="385"/>
                  </a:lnTo>
                  <a:lnTo>
                    <a:pt x="901" y="379"/>
                  </a:lnTo>
                  <a:lnTo>
                    <a:pt x="909" y="381"/>
                  </a:lnTo>
                  <a:lnTo>
                    <a:pt x="915" y="378"/>
                  </a:lnTo>
                  <a:lnTo>
                    <a:pt x="919" y="369"/>
                  </a:lnTo>
                  <a:lnTo>
                    <a:pt x="935" y="365"/>
                  </a:lnTo>
                  <a:lnTo>
                    <a:pt x="940" y="358"/>
                  </a:lnTo>
                  <a:lnTo>
                    <a:pt x="933" y="354"/>
                  </a:lnTo>
                  <a:lnTo>
                    <a:pt x="925" y="357"/>
                  </a:lnTo>
                  <a:lnTo>
                    <a:pt x="909" y="352"/>
                  </a:lnTo>
                  <a:lnTo>
                    <a:pt x="898" y="342"/>
                  </a:lnTo>
                  <a:lnTo>
                    <a:pt x="890" y="342"/>
                  </a:lnTo>
                  <a:lnTo>
                    <a:pt x="884" y="337"/>
                  </a:lnTo>
                  <a:lnTo>
                    <a:pt x="870" y="328"/>
                  </a:lnTo>
                  <a:lnTo>
                    <a:pt x="870" y="320"/>
                  </a:lnTo>
                  <a:lnTo>
                    <a:pt x="865" y="314"/>
                  </a:lnTo>
                  <a:lnTo>
                    <a:pt x="858" y="310"/>
                  </a:lnTo>
                  <a:lnTo>
                    <a:pt x="853" y="325"/>
                  </a:lnTo>
                  <a:lnTo>
                    <a:pt x="845" y="330"/>
                  </a:lnTo>
                  <a:lnTo>
                    <a:pt x="843" y="337"/>
                  </a:lnTo>
                  <a:lnTo>
                    <a:pt x="836" y="337"/>
                  </a:lnTo>
                  <a:lnTo>
                    <a:pt x="812" y="327"/>
                  </a:lnTo>
                  <a:lnTo>
                    <a:pt x="804" y="314"/>
                  </a:lnTo>
                  <a:lnTo>
                    <a:pt x="796" y="317"/>
                  </a:lnTo>
                  <a:lnTo>
                    <a:pt x="790" y="312"/>
                  </a:lnTo>
                  <a:lnTo>
                    <a:pt x="782" y="310"/>
                  </a:lnTo>
                  <a:lnTo>
                    <a:pt x="783" y="301"/>
                  </a:lnTo>
                  <a:lnTo>
                    <a:pt x="798" y="292"/>
                  </a:lnTo>
                  <a:lnTo>
                    <a:pt x="810" y="280"/>
                  </a:lnTo>
                  <a:lnTo>
                    <a:pt x="820" y="268"/>
                  </a:lnTo>
                  <a:lnTo>
                    <a:pt x="834" y="262"/>
                  </a:lnTo>
                  <a:lnTo>
                    <a:pt x="833" y="253"/>
                  </a:lnTo>
                  <a:lnTo>
                    <a:pt x="816" y="249"/>
                  </a:lnTo>
                  <a:lnTo>
                    <a:pt x="814" y="256"/>
                  </a:lnTo>
                  <a:lnTo>
                    <a:pt x="802" y="268"/>
                  </a:lnTo>
                  <a:lnTo>
                    <a:pt x="795" y="271"/>
                  </a:lnTo>
                  <a:lnTo>
                    <a:pt x="788" y="268"/>
                  </a:lnTo>
                  <a:lnTo>
                    <a:pt x="782" y="283"/>
                  </a:lnTo>
                  <a:lnTo>
                    <a:pt x="775" y="288"/>
                  </a:lnTo>
                  <a:lnTo>
                    <a:pt x="753" y="298"/>
                  </a:lnTo>
                  <a:lnTo>
                    <a:pt x="739" y="306"/>
                  </a:lnTo>
                  <a:lnTo>
                    <a:pt x="734" y="312"/>
                  </a:lnTo>
                  <a:lnTo>
                    <a:pt x="726" y="315"/>
                  </a:lnTo>
                  <a:lnTo>
                    <a:pt x="719" y="320"/>
                  </a:lnTo>
                  <a:lnTo>
                    <a:pt x="715" y="327"/>
                  </a:lnTo>
                  <a:lnTo>
                    <a:pt x="713" y="335"/>
                  </a:lnTo>
                  <a:lnTo>
                    <a:pt x="707" y="339"/>
                  </a:lnTo>
                  <a:lnTo>
                    <a:pt x="699" y="343"/>
                  </a:lnTo>
                  <a:lnTo>
                    <a:pt x="691" y="342"/>
                  </a:lnTo>
                  <a:lnTo>
                    <a:pt x="676" y="335"/>
                  </a:lnTo>
                  <a:lnTo>
                    <a:pt x="667" y="333"/>
                  </a:lnTo>
                  <a:lnTo>
                    <a:pt x="654" y="325"/>
                  </a:lnTo>
                  <a:lnTo>
                    <a:pt x="597" y="331"/>
                  </a:lnTo>
                  <a:lnTo>
                    <a:pt x="587" y="285"/>
                  </a:lnTo>
                  <a:lnTo>
                    <a:pt x="554" y="279"/>
                  </a:lnTo>
                  <a:lnTo>
                    <a:pt x="553" y="266"/>
                  </a:lnTo>
                  <a:lnTo>
                    <a:pt x="554" y="250"/>
                  </a:lnTo>
                  <a:lnTo>
                    <a:pt x="562" y="249"/>
                  </a:lnTo>
                  <a:lnTo>
                    <a:pt x="560" y="206"/>
                  </a:lnTo>
                  <a:lnTo>
                    <a:pt x="547" y="207"/>
                  </a:lnTo>
                  <a:lnTo>
                    <a:pt x="530" y="174"/>
                  </a:lnTo>
                  <a:lnTo>
                    <a:pt x="517" y="164"/>
                  </a:lnTo>
                  <a:lnTo>
                    <a:pt x="510" y="160"/>
                  </a:lnTo>
                  <a:lnTo>
                    <a:pt x="498" y="150"/>
                  </a:lnTo>
                  <a:lnTo>
                    <a:pt x="492" y="144"/>
                  </a:lnTo>
                  <a:lnTo>
                    <a:pt x="478" y="150"/>
                  </a:lnTo>
                  <a:lnTo>
                    <a:pt x="402" y="149"/>
                  </a:lnTo>
                  <a:lnTo>
                    <a:pt x="331" y="161"/>
                  </a:lnTo>
                  <a:lnTo>
                    <a:pt x="304" y="133"/>
                  </a:lnTo>
                  <a:lnTo>
                    <a:pt x="259" y="85"/>
                  </a:lnTo>
                  <a:lnTo>
                    <a:pt x="224" y="52"/>
                  </a:lnTo>
                  <a:lnTo>
                    <a:pt x="210" y="42"/>
                  </a:lnTo>
                  <a:lnTo>
                    <a:pt x="191" y="26"/>
                  </a:lnTo>
                  <a:lnTo>
                    <a:pt x="171" y="13"/>
                  </a:lnTo>
                  <a:lnTo>
                    <a:pt x="142" y="0"/>
                  </a:lnTo>
                  <a:lnTo>
                    <a:pt x="0" y="51"/>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81" name="Freeform 169"/>
            <p:cNvSpPr>
              <a:spLocks noChangeAspect="1"/>
            </p:cNvSpPr>
            <p:nvPr/>
          </p:nvSpPr>
          <p:spPr bwMode="gray">
            <a:xfrm>
              <a:off x="5672930" y="2868959"/>
              <a:ext cx="247650" cy="171450"/>
            </a:xfrm>
            <a:custGeom>
              <a:cxnLst>
                <a:cxn ang="0">
                  <a:pos x="249" y="96"/>
                </a:cxn>
                <a:cxn ang="0">
                  <a:pos x="256" y="60"/>
                </a:cxn>
                <a:cxn ang="0">
                  <a:pos x="289" y="46"/>
                </a:cxn>
                <a:cxn ang="0">
                  <a:pos x="308" y="24"/>
                </a:cxn>
                <a:cxn ang="0">
                  <a:pos x="320" y="20"/>
                </a:cxn>
                <a:cxn ang="0">
                  <a:pos x="336" y="6"/>
                </a:cxn>
                <a:cxn ang="0">
                  <a:pos x="376" y="36"/>
                </a:cxn>
                <a:cxn ang="0">
                  <a:pos x="413" y="48"/>
                </a:cxn>
                <a:cxn ang="0">
                  <a:pos x="424" y="73"/>
                </a:cxn>
                <a:cxn ang="0">
                  <a:pos x="416" y="100"/>
                </a:cxn>
                <a:cxn ang="0">
                  <a:pos x="460" y="116"/>
                </a:cxn>
                <a:cxn ang="0">
                  <a:pos x="499" y="107"/>
                </a:cxn>
                <a:cxn ang="0">
                  <a:pos x="526" y="137"/>
                </a:cxn>
                <a:cxn ang="0">
                  <a:pos x="543" y="170"/>
                </a:cxn>
                <a:cxn ang="0">
                  <a:pos x="558" y="215"/>
                </a:cxn>
                <a:cxn ang="0">
                  <a:pos x="653" y="275"/>
                </a:cxn>
                <a:cxn ang="0">
                  <a:pos x="714" y="328"/>
                </a:cxn>
                <a:cxn ang="0">
                  <a:pos x="760" y="333"/>
                </a:cxn>
                <a:cxn ang="0">
                  <a:pos x="774" y="355"/>
                </a:cxn>
                <a:cxn ang="0">
                  <a:pos x="771" y="392"/>
                </a:cxn>
                <a:cxn ang="0">
                  <a:pos x="728" y="380"/>
                </a:cxn>
                <a:cxn ang="0">
                  <a:pos x="717" y="397"/>
                </a:cxn>
                <a:cxn ang="0">
                  <a:pos x="685" y="398"/>
                </a:cxn>
                <a:cxn ang="0">
                  <a:pos x="675" y="417"/>
                </a:cxn>
                <a:cxn ang="0">
                  <a:pos x="664" y="457"/>
                </a:cxn>
                <a:cxn ang="0">
                  <a:pos x="634" y="479"/>
                </a:cxn>
                <a:cxn ang="0">
                  <a:pos x="594" y="494"/>
                </a:cxn>
                <a:cxn ang="0">
                  <a:pos x="589" y="509"/>
                </a:cxn>
                <a:cxn ang="0">
                  <a:pos x="570" y="528"/>
                </a:cxn>
                <a:cxn ang="0">
                  <a:pos x="538" y="536"/>
                </a:cxn>
                <a:cxn ang="0">
                  <a:pos x="508" y="523"/>
                </a:cxn>
                <a:cxn ang="0">
                  <a:pos x="482" y="507"/>
                </a:cxn>
                <a:cxn ang="0">
                  <a:pos x="476" y="441"/>
                </a:cxn>
                <a:cxn ang="0">
                  <a:pos x="396" y="403"/>
                </a:cxn>
                <a:cxn ang="0">
                  <a:pos x="364" y="369"/>
                </a:cxn>
                <a:cxn ang="0">
                  <a:pos x="314" y="359"/>
                </a:cxn>
                <a:cxn ang="0">
                  <a:pos x="231" y="321"/>
                </a:cxn>
                <a:cxn ang="0">
                  <a:pos x="198" y="337"/>
                </a:cxn>
                <a:cxn ang="0">
                  <a:pos x="145" y="351"/>
                </a:cxn>
                <a:cxn ang="0">
                  <a:pos x="80" y="378"/>
                </a:cxn>
                <a:cxn ang="0">
                  <a:pos x="86" y="275"/>
                </a:cxn>
                <a:cxn ang="0">
                  <a:pos x="50" y="250"/>
                </a:cxn>
                <a:cxn ang="0">
                  <a:pos x="66" y="230"/>
                </a:cxn>
                <a:cxn ang="0">
                  <a:pos x="68" y="214"/>
                </a:cxn>
                <a:cxn ang="0">
                  <a:pos x="34" y="203"/>
                </a:cxn>
                <a:cxn ang="0">
                  <a:pos x="16" y="166"/>
                </a:cxn>
                <a:cxn ang="0">
                  <a:pos x="27" y="143"/>
                </a:cxn>
                <a:cxn ang="0">
                  <a:pos x="84" y="156"/>
                </a:cxn>
                <a:cxn ang="0">
                  <a:pos x="97" y="148"/>
                </a:cxn>
                <a:cxn ang="0">
                  <a:pos x="86" y="91"/>
                </a:cxn>
                <a:cxn ang="0">
                  <a:pos x="57" y="57"/>
                </a:cxn>
                <a:cxn ang="0">
                  <a:pos x="14" y="91"/>
                </a:cxn>
                <a:cxn ang="0">
                  <a:pos x="4" y="92"/>
                </a:cxn>
                <a:cxn ang="0">
                  <a:pos x="77" y="32"/>
                </a:cxn>
                <a:cxn ang="0">
                  <a:pos x="107" y="41"/>
                </a:cxn>
                <a:cxn ang="0">
                  <a:pos x="139" y="75"/>
                </a:cxn>
                <a:cxn ang="0">
                  <a:pos x="181" y="113"/>
                </a:cxn>
              </a:cxnLst>
              <a:rect b="b" l="0" r="r" t="0"/>
              <a:pathLst>
                <a:path h="536" w="778">
                  <a:moveTo>
                    <a:pt x="193" y="107"/>
                  </a:moveTo>
                  <a:lnTo>
                    <a:pt x="247" y="116"/>
                  </a:lnTo>
                  <a:lnTo>
                    <a:pt x="255" y="111"/>
                  </a:lnTo>
                  <a:lnTo>
                    <a:pt x="249" y="96"/>
                  </a:lnTo>
                  <a:lnTo>
                    <a:pt x="250" y="89"/>
                  </a:lnTo>
                  <a:lnTo>
                    <a:pt x="245" y="73"/>
                  </a:lnTo>
                  <a:lnTo>
                    <a:pt x="249" y="65"/>
                  </a:lnTo>
                  <a:lnTo>
                    <a:pt x="256" y="60"/>
                  </a:lnTo>
                  <a:lnTo>
                    <a:pt x="260" y="54"/>
                  </a:lnTo>
                  <a:lnTo>
                    <a:pt x="265" y="47"/>
                  </a:lnTo>
                  <a:lnTo>
                    <a:pt x="273" y="46"/>
                  </a:lnTo>
                  <a:lnTo>
                    <a:pt x="289" y="46"/>
                  </a:lnTo>
                  <a:lnTo>
                    <a:pt x="298" y="42"/>
                  </a:lnTo>
                  <a:lnTo>
                    <a:pt x="300" y="35"/>
                  </a:lnTo>
                  <a:lnTo>
                    <a:pt x="300" y="27"/>
                  </a:lnTo>
                  <a:lnTo>
                    <a:pt x="308" y="24"/>
                  </a:lnTo>
                  <a:lnTo>
                    <a:pt x="320" y="32"/>
                  </a:lnTo>
                  <a:lnTo>
                    <a:pt x="328" y="35"/>
                  </a:lnTo>
                  <a:lnTo>
                    <a:pt x="325" y="27"/>
                  </a:lnTo>
                  <a:lnTo>
                    <a:pt x="320" y="20"/>
                  </a:lnTo>
                  <a:lnTo>
                    <a:pt x="314" y="15"/>
                  </a:lnTo>
                  <a:lnTo>
                    <a:pt x="321" y="11"/>
                  </a:lnTo>
                  <a:lnTo>
                    <a:pt x="328" y="11"/>
                  </a:lnTo>
                  <a:lnTo>
                    <a:pt x="336" y="6"/>
                  </a:lnTo>
                  <a:lnTo>
                    <a:pt x="337" y="0"/>
                  </a:lnTo>
                  <a:lnTo>
                    <a:pt x="358" y="21"/>
                  </a:lnTo>
                  <a:lnTo>
                    <a:pt x="371" y="30"/>
                  </a:lnTo>
                  <a:lnTo>
                    <a:pt x="376" y="36"/>
                  </a:lnTo>
                  <a:lnTo>
                    <a:pt x="385" y="39"/>
                  </a:lnTo>
                  <a:lnTo>
                    <a:pt x="394" y="37"/>
                  </a:lnTo>
                  <a:lnTo>
                    <a:pt x="409" y="41"/>
                  </a:lnTo>
                  <a:lnTo>
                    <a:pt x="413" y="48"/>
                  </a:lnTo>
                  <a:lnTo>
                    <a:pt x="411" y="55"/>
                  </a:lnTo>
                  <a:lnTo>
                    <a:pt x="412" y="64"/>
                  </a:lnTo>
                  <a:lnTo>
                    <a:pt x="418" y="69"/>
                  </a:lnTo>
                  <a:lnTo>
                    <a:pt x="424" y="73"/>
                  </a:lnTo>
                  <a:lnTo>
                    <a:pt x="417" y="76"/>
                  </a:lnTo>
                  <a:lnTo>
                    <a:pt x="417" y="84"/>
                  </a:lnTo>
                  <a:lnTo>
                    <a:pt x="418" y="92"/>
                  </a:lnTo>
                  <a:lnTo>
                    <a:pt x="416" y="100"/>
                  </a:lnTo>
                  <a:lnTo>
                    <a:pt x="421" y="106"/>
                  </a:lnTo>
                  <a:lnTo>
                    <a:pt x="435" y="114"/>
                  </a:lnTo>
                  <a:lnTo>
                    <a:pt x="452" y="117"/>
                  </a:lnTo>
                  <a:lnTo>
                    <a:pt x="460" y="116"/>
                  </a:lnTo>
                  <a:lnTo>
                    <a:pt x="484" y="121"/>
                  </a:lnTo>
                  <a:lnTo>
                    <a:pt x="492" y="118"/>
                  </a:lnTo>
                  <a:lnTo>
                    <a:pt x="493" y="111"/>
                  </a:lnTo>
                  <a:lnTo>
                    <a:pt x="499" y="107"/>
                  </a:lnTo>
                  <a:lnTo>
                    <a:pt x="507" y="112"/>
                  </a:lnTo>
                  <a:lnTo>
                    <a:pt x="519" y="123"/>
                  </a:lnTo>
                  <a:lnTo>
                    <a:pt x="524" y="129"/>
                  </a:lnTo>
                  <a:lnTo>
                    <a:pt x="526" y="137"/>
                  </a:lnTo>
                  <a:lnTo>
                    <a:pt x="527" y="152"/>
                  </a:lnTo>
                  <a:lnTo>
                    <a:pt x="531" y="160"/>
                  </a:lnTo>
                  <a:lnTo>
                    <a:pt x="538" y="164"/>
                  </a:lnTo>
                  <a:lnTo>
                    <a:pt x="543" y="170"/>
                  </a:lnTo>
                  <a:lnTo>
                    <a:pt x="548" y="186"/>
                  </a:lnTo>
                  <a:lnTo>
                    <a:pt x="547" y="194"/>
                  </a:lnTo>
                  <a:lnTo>
                    <a:pt x="553" y="209"/>
                  </a:lnTo>
                  <a:lnTo>
                    <a:pt x="558" y="215"/>
                  </a:lnTo>
                  <a:lnTo>
                    <a:pt x="609" y="245"/>
                  </a:lnTo>
                  <a:lnTo>
                    <a:pt x="629" y="269"/>
                  </a:lnTo>
                  <a:lnTo>
                    <a:pt x="636" y="274"/>
                  </a:lnTo>
                  <a:lnTo>
                    <a:pt x="653" y="275"/>
                  </a:lnTo>
                  <a:lnTo>
                    <a:pt x="666" y="284"/>
                  </a:lnTo>
                  <a:lnTo>
                    <a:pt x="686" y="299"/>
                  </a:lnTo>
                  <a:lnTo>
                    <a:pt x="708" y="322"/>
                  </a:lnTo>
                  <a:lnTo>
                    <a:pt x="714" y="328"/>
                  </a:lnTo>
                  <a:lnTo>
                    <a:pt x="723" y="329"/>
                  </a:lnTo>
                  <a:lnTo>
                    <a:pt x="729" y="324"/>
                  </a:lnTo>
                  <a:lnTo>
                    <a:pt x="737" y="323"/>
                  </a:lnTo>
                  <a:lnTo>
                    <a:pt x="760" y="333"/>
                  </a:lnTo>
                  <a:lnTo>
                    <a:pt x="765" y="339"/>
                  </a:lnTo>
                  <a:lnTo>
                    <a:pt x="772" y="343"/>
                  </a:lnTo>
                  <a:lnTo>
                    <a:pt x="778" y="348"/>
                  </a:lnTo>
                  <a:lnTo>
                    <a:pt x="774" y="355"/>
                  </a:lnTo>
                  <a:lnTo>
                    <a:pt x="771" y="363"/>
                  </a:lnTo>
                  <a:lnTo>
                    <a:pt x="771" y="378"/>
                  </a:lnTo>
                  <a:lnTo>
                    <a:pt x="772" y="387"/>
                  </a:lnTo>
                  <a:lnTo>
                    <a:pt x="771" y="392"/>
                  </a:lnTo>
                  <a:lnTo>
                    <a:pt x="756" y="392"/>
                  </a:lnTo>
                  <a:lnTo>
                    <a:pt x="746" y="388"/>
                  </a:lnTo>
                  <a:lnTo>
                    <a:pt x="733" y="380"/>
                  </a:lnTo>
                  <a:lnTo>
                    <a:pt x="728" y="380"/>
                  </a:lnTo>
                  <a:lnTo>
                    <a:pt x="723" y="380"/>
                  </a:lnTo>
                  <a:lnTo>
                    <a:pt x="720" y="383"/>
                  </a:lnTo>
                  <a:lnTo>
                    <a:pt x="719" y="391"/>
                  </a:lnTo>
                  <a:lnTo>
                    <a:pt x="717" y="397"/>
                  </a:lnTo>
                  <a:lnTo>
                    <a:pt x="714" y="398"/>
                  </a:lnTo>
                  <a:lnTo>
                    <a:pt x="699" y="398"/>
                  </a:lnTo>
                  <a:lnTo>
                    <a:pt x="693" y="397"/>
                  </a:lnTo>
                  <a:lnTo>
                    <a:pt x="685" y="398"/>
                  </a:lnTo>
                  <a:lnTo>
                    <a:pt x="680" y="404"/>
                  </a:lnTo>
                  <a:lnTo>
                    <a:pt x="676" y="408"/>
                  </a:lnTo>
                  <a:lnTo>
                    <a:pt x="675" y="410"/>
                  </a:lnTo>
                  <a:lnTo>
                    <a:pt x="675" y="417"/>
                  </a:lnTo>
                  <a:lnTo>
                    <a:pt x="669" y="434"/>
                  </a:lnTo>
                  <a:lnTo>
                    <a:pt x="666" y="437"/>
                  </a:lnTo>
                  <a:lnTo>
                    <a:pt x="664" y="450"/>
                  </a:lnTo>
                  <a:lnTo>
                    <a:pt x="664" y="457"/>
                  </a:lnTo>
                  <a:lnTo>
                    <a:pt x="663" y="462"/>
                  </a:lnTo>
                  <a:lnTo>
                    <a:pt x="648" y="472"/>
                  </a:lnTo>
                  <a:lnTo>
                    <a:pt x="640" y="473"/>
                  </a:lnTo>
                  <a:lnTo>
                    <a:pt x="634" y="479"/>
                  </a:lnTo>
                  <a:lnTo>
                    <a:pt x="626" y="483"/>
                  </a:lnTo>
                  <a:lnTo>
                    <a:pt x="618" y="488"/>
                  </a:lnTo>
                  <a:lnTo>
                    <a:pt x="601" y="491"/>
                  </a:lnTo>
                  <a:lnTo>
                    <a:pt x="594" y="494"/>
                  </a:lnTo>
                  <a:lnTo>
                    <a:pt x="586" y="493"/>
                  </a:lnTo>
                  <a:lnTo>
                    <a:pt x="586" y="499"/>
                  </a:lnTo>
                  <a:lnTo>
                    <a:pt x="593" y="504"/>
                  </a:lnTo>
                  <a:lnTo>
                    <a:pt x="589" y="509"/>
                  </a:lnTo>
                  <a:lnTo>
                    <a:pt x="585" y="510"/>
                  </a:lnTo>
                  <a:lnTo>
                    <a:pt x="583" y="522"/>
                  </a:lnTo>
                  <a:lnTo>
                    <a:pt x="579" y="525"/>
                  </a:lnTo>
                  <a:lnTo>
                    <a:pt x="570" y="528"/>
                  </a:lnTo>
                  <a:lnTo>
                    <a:pt x="564" y="534"/>
                  </a:lnTo>
                  <a:lnTo>
                    <a:pt x="551" y="534"/>
                  </a:lnTo>
                  <a:lnTo>
                    <a:pt x="543" y="536"/>
                  </a:lnTo>
                  <a:lnTo>
                    <a:pt x="538" y="536"/>
                  </a:lnTo>
                  <a:lnTo>
                    <a:pt x="534" y="530"/>
                  </a:lnTo>
                  <a:lnTo>
                    <a:pt x="526" y="526"/>
                  </a:lnTo>
                  <a:lnTo>
                    <a:pt x="520" y="521"/>
                  </a:lnTo>
                  <a:lnTo>
                    <a:pt x="508" y="523"/>
                  </a:lnTo>
                  <a:lnTo>
                    <a:pt x="497" y="520"/>
                  </a:lnTo>
                  <a:lnTo>
                    <a:pt x="494" y="517"/>
                  </a:lnTo>
                  <a:lnTo>
                    <a:pt x="488" y="511"/>
                  </a:lnTo>
                  <a:lnTo>
                    <a:pt x="482" y="507"/>
                  </a:lnTo>
                  <a:lnTo>
                    <a:pt x="484" y="494"/>
                  </a:lnTo>
                  <a:lnTo>
                    <a:pt x="481" y="483"/>
                  </a:lnTo>
                  <a:lnTo>
                    <a:pt x="481" y="446"/>
                  </a:lnTo>
                  <a:lnTo>
                    <a:pt x="476" y="441"/>
                  </a:lnTo>
                  <a:lnTo>
                    <a:pt x="450" y="441"/>
                  </a:lnTo>
                  <a:lnTo>
                    <a:pt x="434" y="431"/>
                  </a:lnTo>
                  <a:lnTo>
                    <a:pt x="412" y="413"/>
                  </a:lnTo>
                  <a:lnTo>
                    <a:pt x="396" y="403"/>
                  </a:lnTo>
                  <a:lnTo>
                    <a:pt x="386" y="399"/>
                  </a:lnTo>
                  <a:lnTo>
                    <a:pt x="382" y="387"/>
                  </a:lnTo>
                  <a:lnTo>
                    <a:pt x="373" y="374"/>
                  </a:lnTo>
                  <a:lnTo>
                    <a:pt x="364" y="369"/>
                  </a:lnTo>
                  <a:lnTo>
                    <a:pt x="349" y="366"/>
                  </a:lnTo>
                  <a:lnTo>
                    <a:pt x="338" y="369"/>
                  </a:lnTo>
                  <a:lnTo>
                    <a:pt x="327" y="366"/>
                  </a:lnTo>
                  <a:lnTo>
                    <a:pt x="314" y="359"/>
                  </a:lnTo>
                  <a:lnTo>
                    <a:pt x="276" y="347"/>
                  </a:lnTo>
                  <a:lnTo>
                    <a:pt x="267" y="335"/>
                  </a:lnTo>
                  <a:lnTo>
                    <a:pt x="252" y="323"/>
                  </a:lnTo>
                  <a:lnTo>
                    <a:pt x="231" y="321"/>
                  </a:lnTo>
                  <a:lnTo>
                    <a:pt x="217" y="323"/>
                  </a:lnTo>
                  <a:lnTo>
                    <a:pt x="214" y="332"/>
                  </a:lnTo>
                  <a:lnTo>
                    <a:pt x="209" y="337"/>
                  </a:lnTo>
                  <a:lnTo>
                    <a:pt x="198" y="337"/>
                  </a:lnTo>
                  <a:lnTo>
                    <a:pt x="187" y="333"/>
                  </a:lnTo>
                  <a:lnTo>
                    <a:pt x="176" y="333"/>
                  </a:lnTo>
                  <a:lnTo>
                    <a:pt x="160" y="337"/>
                  </a:lnTo>
                  <a:lnTo>
                    <a:pt x="145" y="351"/>
                  </a:lnTo>
                  <a:lnTo>
                    <a:pt x="111" y="378"/>
                  </a:lnTo>
                  <a:lnTo>
                    <a:pt x="93" y="382"/>
                  </a:lnTo>
                  <a:lnTo>
                    <a:pt x="79" y="382"/>
                  </a:lnTo>
                  <a:lnTo>
                    <a:pt x="80" y="378"/>
                  </a:lnTo>
                  <a:lnTo>
                    <a:pt x="74" y="338"/>
                  </a:lnTo>
                  <a:lnTo>
                    <a:pt x="73" y="312"/>
                  </a:lnTo>
                  <a:lnTo>
                    <a:pt x="77" y="289"/>
                  </a:lnTo>
                  <a:lnTo>
                    <a:pt x="86" y="275"/>
                  </a:lnTo>
                  <a:lnTo>
                    <a:pt x="75" y="272"/>
                  </a:lnTo>
                  <a:lnTo>
                    <a:pt x="64" y="262"/>
                  </a:lnTo>
                  <a:lnTo>
                    <a:pt x="57" y="252"/>
                  </a:lnTo>
                  <a:lnTo>
                    <a:pt x="50" y="250"/>
                  </a:lnTo>
                  <a:lnTo>
                    <a:pt x="50" y="247"/>
                  </a:lnTo>
                  <a:lnTo>
                    <a:pt x="70" y="238"/>
                  </a:lnTo>
                  <a:lnTo>
                    <a:pt x="77" y="234"/>
                  </a:lnTo>
                  <a:lnTo>
                    <a:pt x="66" y="230"/>
                  </a:lnTo>
                  <a:lnTo>
                    <a:pt x="58" y="225"/>
                  </a:lnTo>
                  <a:lnTo>
                    <a:pt x="51" y="219"/>
                  </a:lnTo>
                  <a:lnTo>
                    <a:pt x="61" y="209"/>
                  </a:lnTo>
                  <a:lnTo>
                    <a:pt x="68" y="214"/>
                  </a:lnTo>
                  <a:lnTo>
                    <a:pt x="78" y="218"/>
                  </a:lnTo>
                  <a:lnTo>
                    <a:pt x="72" y="207"/>
                  </a:lnTo>
                  <a:lnTo>
                    <a:pt x="51" y="199"/>
                  </a:lnTo>
                  <a:lnTo>
                    <a:pt x="34" y="203"/>
                  </a:lnTo>
                  <a:lnTo>
                    <a:pt x="26" y="211"/>
                  </a:lnTo>
                  <a:lnTo>
                    <a:pt x="21" y="211"/>
                  </a:lnTo>
                  <a:lnTo>
                    <a:pt x="14" y="181"/>
                  </a:lnTo>
                  <a:lnTo>
                    <a:pt x="16" y="166"/>
                  </a:lnTo>
                  <a:lnTo>
                    <a:pt x="23" y="155"/>
                  </a:lnTo>
                  <a:lnTo>
                    <a:pt x="24" y="151"/>
                  </a:lnTo>
                  <a:lnTo>
                    <a:pt x="21" y="128"/>
                  </a:lnTo>
                  <a:lnTo>
                    <a:pt x="27" y="143"/>
                  </a:lnTo>
                  <a:lnTo>
                    <a:pt x="32" y="151"/>
                  </a:lnTo>
                  <a:lnTo>
                    <a:pt x="53" y="151"/>
                  </a:lnTo>
                  <a:lnTo>
                    <a:pt x="73" y="157"/>
                  </a:lnTo>
                  <a:lnTo>
                    <a:pt x="84" y="156"/>
                  </a:lnTo>
                  <a:lnTo>
                    <a:pt x="99" y="160"/>
                  </a:lnTo>
                  <a:lnTo>
                    <a:pt x="109" y="155"/>
                  </a:lnTo>
                  <a:lnTo>
                    <a:pt x="99" y="154"/>
                  </a:lnTo>
                  <a:lnTo>
                    <a:pt x="97" y="148"/>
                  </a:lnTo>
                  <a:lnTo>
                    <a:pt x="112" y="144"/>
                  </a:lnTo>
                  <a:lnTo>
                    <a:pt x="126" y="127"/>
                  </a:lnTo>
                  <a:lnTo>
                    <a:pt x="102" y="109"/>
                  </a:lnTo>
                  <a:lnTo>
                    <a:pt x="86" y="91"/>
                  </a:lnTo>
                  <a:lnTo>
                    <a:pt x="80" y="74"/>
                  </a:lnTo>
                  <a:lnTo>
                    <a:pt x="70" y="60"/>
                  </a:lnTo>
                  <a:lnTo>
                    <a:pt x="68" y="58"/>
                  </a:lnTo>
                  <a:lnTo>
                    <a:pt x="57" y="57"/>
                  </a:lnTo>
                  <a:lnTo>
                    <a:pt x="39" y="62"/>
                  </a:lnTo>
                  <a:lnTo>
                    <a:pt x="23" y="70"/>
                  </a:lnTo>
                  <a:lnTo>
                    <a:pt x="14" y="82"/>
                  </a:lnTo>
                  <a:lnTo>
                    <a:pt x="14" y="91"/>
                  </a:lnTo>
                  <a:lnTo>
                    <a:pt x="19" y="94"/>
                  </a:lnTo>
                  <a:lnTo>
                    <a:pt x="20" y="119"/>
                  </a:lnTo>
                  <a:lnTo>
                    <a:pt x="18" y="117"/>
                  </a:lnTo>
                  <a:lnTo>
                    <a:pt x="4" y="92"/>
                  </a:lnTo>
                  <a:lnTo>
                    <a:pt x="0" y="74"/>
                  </a:lnTo>
                  <a:lnTo>
                    <a:pt x="30" y="48"/>
                  </a:lnTo>
                  <a:lnTo>
                    <a:pt x="53" y="39"/>
                  </a:lnTo>
                  <a:lnTo>
                    <a:pt x="77" y="32"/>
                  </a:lnTo>
                  <a:lnTo>
                    <a:pt x="85" y="31"/>
                  </a:lnTo>
                  <a:lnTo>
                    <a:pt x="93" y="31"/>
                  </a:lnTo>
                  <a:lnTo>
                    <a:pt x="100" y="35"/>
                  </a:lnTo>
                  <a:lnTo>
                    <a:pt x="107" y="41"/>
                  </a:lnTo>
                  <a:lnTo>
                    <a:pt x="122" y="47"/>
                  </a:lnTo>
                  <a:lnTo>
                    <a:pt x="127" y="54"/>
                  </a:lnTo>
                  <a:lnTo>
                    <a:pt x="133" y="69"/>
                  </a:lnTo>
                  <a:lnTo>
                    <a:pt x="139" y="75"/>
                  </a:lnTo>
                  <a:lnTo>
                    <a:pt x="143" y="82"/>
                  </a:lnTo>
                  <a:lnTo>
                    <a:pt x="153" y="105"/>
                  </a:lnTo>
                  <a:lnTo>
                    <a:pt x="163" y="112"/>
                  </a:lnTo>
                  <a:lnTo>
                    <a:pt x="181" y="113"/>
                  </a:lnTo>
                  <a:lnTo>
                    <a:pt x="193" y="107"/>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grpSp>
          <p:nvGrpSpPr>
            <p:cNvPr id="82" name="Group 170"/>
            <p:cNvGrpSpPr>
              <a:grpSpLocks noChangeAspect="1"/>
            </p:cNvGrpSpPr>
            <p:nvPr/>
          </p:nvGrpSpPr>
          <p:grpSpPr>
            <a:xfrm>
              <a:off x="5539580" y="2891184"/>
              <a:ext cx="96838" cy="77788"/>
              <a:chOff x="3007" y="1982"/>
              <a:chExt cx="61" cy="49"/>
            </a:xfrm>
            <a:grpFill/>
          </p:grpSpPr>
          <p:sp>
            <p:nvSpPr>
              <p:cNvPr id="319" name="Freeform 171"/>
              <p:cNvSpPr>
                <a:spLocks noChangeAspect="1"/>
              </p:cNvSpPr>
              <p:nvPr/>
            </p:nvSpPr>
            <p:spPr bwMode="gray">
              <a:xfrm>
                <a:off x="3007" y="2013"/>
                <a:ext cx="13" cy="12"/>
              </a:xfrm>
              <a:custGeom>
                <a:cxnLst>
                  <a:cxn ang="0">
                    <a:pos x="65" y="59"/>
                  </a:cxn>
                  <a:cxn ang="0">
                    <a:pos x="52" y="56"/>
                  </a:cxn>
                  <a:cxn ang="0">
                    <a:pos x="36" y="53"/>
                  </a:cxn>
                  <a:cxn ang="0">
                    <a:pos x="4" y="7"/>
                  </a:cxn>
                  <a:cxn ang="0">
                    <a:pos x="0" y="2"/>
                  </a:cxn>
                  <a:cxn ang="0">
                    <a:pos x="10" y="0"/>
                  </a:cxn>
                  <a:cxn ang="0">
                    <a:pos x="17" y="1"/>
                  </a:cxn>
                  <a:cxn ang="0">
                    <a:pos x="22" y="9"/>
                  </a:cxn>
                  <a:cxn ang="0">
                    <a:pos x="30" y="12"/>
                  </a:cxn>
                  <a:cxn ang="0">
                    <a:pos x="37" y="13"/>
                  </a:cxn>
                  <a:cxn ang="0">
                    <a:pos x="44" y="10"/>
                  </a:cxn>
                  <a:cxn ang="0">
                    <a:pos x="52" y="12"/>
                  </a:cxn>
                  <a:cxn ang="0">
                    <a:pos x="55" y="20"/>
                  </a:cxn>
                  <a:cxn ang="0">
                    <a:pos x="60" y="27"/>
                  </a:cxn>
                  <a:cxn ang="0">
                    <a:pos x="64" y="34"/>
                  </a:cxn>
                  <a:cxn ang="0">
                    <a:pos x="65" y="59"/>
                  </a:cxn>
                </a:cxnLst>
                <a:rect b="b" l="0" r="r" t="0"/>
                <a:pathLst>
                  <a:path h="59" w="65">
                    <a:moveTo>
                      <a:pt x="65" y="59"/>
                    </a:moveTo>
                    <a:lnTo>
                      <a:pt x="52" y="56"/>
                    </a:lnTo>
                    <a:lnTo>
                      <a:pt x="36" y="53"/>
                    </a:lnTo>
                    <a:lnTo>
                      <a:pt x="4" y="7"/>
                    </a:lnTo>
                    <a:lnTo>
                      <a:pt x="0" y="2"/>
                    </a:lnTo>
                    <a:lnTo>
                      <a:pt x="10" y="0"/>
                    </a:lnTo>
                    <a:lnTo>
                      <a:pt x="17" y="1"/>
                    </a:lnTo>
                    <a:lnTo>
                      <a:pt x="22" y="9"/>
                    </a:lnTo>
                    <a:lnTo>
                      <a:pt x="30" y="12"/>
                    </a:lnTo>
                    <a:lnTo>
                      <a:pt x="37" y="13"/>
                    </a:lnTo>
                    <a:lnTo>
                      <a:pt x="44" y="10"/>
                    </a:lnTo>
                    <a:lnTo>
                      <a:pt x="52" y="12"/>
                    </a:lnTo>
                    <a:lnTo>
                      <a:pt x="55" y="20"/>
                    </a:lnTo>
                    <a:lnTo>
                      <a:pt x="60" y="27"/>
                    </a:lnTo>
                    <a:lnTo>
                      <a:pt x="64" y="34"/>
                    </a:lnTo>
                    <a:lnTo>
                      <a:pt x="65" y="59"/>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20" name="Freeform 172"/>
              <p:cNvSpPr>
                <a:spLocks noChangeAspect="1"/>
              </p:cNvSpPr>
              <p:nvPr/>
            </p:nvSpPr>
            <p:spPr bwMode="gray">
              <a:xfrm>
                <a:off x="3009" y="1982"/>
                <a:ext cx="59" cy="49"/>
              </a:xfrm>
              <a:custGeom>
                <a:cxnLst>
                  <a:cxn ang="0">
                    <a:pos x="88" y="5"/>
                  </a:cxn>
                  <a:cxn ang="0">
                    <a:pos x="107" y="16"/>
                  </a:cxn>
                  <a:cxn ang="0">
                    <a:pos x="119" y="24"/>
                  </a:cxn>
                  <a:cxn ang="0">
                    <a:pos x="126" y="47"/>
                  </a:cxn>
                  <a:cxn ang="0">
                    <a:pos x="151" y="51"/>
                  </a:cxn>
                  <a:cxn ang="0">
                    <a:pos x="164" y="43"/>
                  </a:cxn>
                  <a:cxn ang="0">
                    <a:pos x="178" y="24"/>
                  </a:cxn>
                  <a:cxn ang="0">
                    <a:pos x="188" y="13"/>
                  </a:cxn>
                  <a:cxn ang="0">
                    <a:pos x="220" y="34"/>
                  </a:cxn>
                  <a:cxn ang="0">
                    <a:pos x="245" y="83"/>
                  </a:cxn>
                  <a:cxn ang="0">
                    <a:pos x="261" y="98"/>
                  </a:cxn>
                  <a:cxn ang="0">
                    <a:pos x="281" y="98"/>
                  </a:cxn>
                  <a:cxn ang="0">
                    <a:pos x="292" y="109"/>
                  </a:cxn>
                  <a:cxn ang="0">
                    <a:pos x="283" y="109"/>
                  </a:cxn>
                  <a:cxn ang="0">
                    <a:pos x="259" y="117"/>
                  </a:cxn>
                  <a:cxn ang="0">
                    <a:pos x="248" y="147"/>
                  </a:cxn>
                  <a:cxn ang="0">
                    <a:pos x="240" y="180"/>
                  </a:cxn>
                  <a:cxn ang="0">
                    <a:pos x="223" y="192"/>
                  </a:cxn>
                  <a:cxn ang="0">
                    <a:pos x="213" y="206"/>
                  </a:cxn>
                  <a:cxn ang="0">
                    <a:pos x="215" y="244"/>
                  </a:cxn>
                  <a:cxn ang="0">
                    <a:pos x="204" y="245"/>
                  </a:cxn>
                  <a:cxn ang="0">
                    <a:pos x="189" y="235"/>
                  </a:cxn>
                  <a:cxn ang="0">
                    <a:pos x="177" y="227"/>
                  </a:cxn>
                  <a:cxn ang="0">
                    <a:pos x="169" y="215"/>
                  </a:cxn>
                  <a:cxn ang="0">
                    <a:pos x="177" y="186"/>
                  </a:cxn>
                  <a:cxn ang="0">
                    <a:pos x="161" y="163"/>
                  </a:cxn>
                  <a:cxn ang="0">
                    <a:pos x="123" y="177"/>
                  </a:cxn>
                  <a:cxn ang="0">
                    <a:pos x="107" y="203"/>
                  </a:cxn>
                  <a:cxn ang="0">
                    <a:pos x="84" y="218"/>
                  </a:cxn>
                  <a:cxn ang="0">
                    <a:pos x="80" y="203"/>
                  </a:cxn>
                  <a:cxn ang="0">
                    <a:pos x="82" y="196"/>
                  </a:cxn>
                  <a:cxn ang="0">
                    <a:pos x="77" y="182"/>
                  </a:cxn>
                  <a:cxn ang="0">
                    <a:pos x="82" y="166"/>
                  </a:cxn>
                  <a:cxn ang="0">
                    <a:pos x="67" y="165"/>
                  </a:cxn>
                  <a:cxn ang="0">
                    <a:pos x="43" y="144"/>
                  </a:cxn>
                  <a:cxn ang="0">
                    <a:pos x="49" y="136"/>
                  </a:cxn>
                  <a:cxn ang="0">
                    <a:pos x="51" y="120"/>
                  </a:cxn>
                  <a:cxn ang="0">
                    <a:pos x="32" y="106"/>
                  </a:cxn>
                  <a:cxn ang="0">
                    <a:pos x="24" y="91"/>
                  </a:cxn>
                  <a:cxn ang="0">
                    <a:pos x="29" y="77"/>
                  </a:cxn>
                  <a:cxn ang="0">
                    <a:pos x="21" y="64"/>
                  </a:cxn>
                  <a:cxn ang="0">
                    <a:pos x="3" y="51"/>
                  </a:cxn>
                  <a:cxn ang="0">
                    <a:pos x="0" y="43"/>
                  </a:cxn>
                  <a:cxn ang="0">
                    <a:pos x="19" y="32"/>
                  </a:cxn>
                  <a:cxn ang="0">
                    <a:pos x="34" y="36"/>
                  </a:cxn>
                  <a:cxn ang="0">
                    <a:pos x="55" y="50"/>
                  </a:cxn>
                  <a:cxn ang="0">
                    <a:pos x="78" y="55"/>
                  </a:cxn>
                  <a:cxn ang="0">
                    <a:pos x="91" y="50"/>
                  </a:cxn>
                  <a:cxn ang="0">
                    <a:pos x="75" y="32"/>
                  </a:cxn>
                  <a:cxn ang="0">
                    <a:pos x="66" y="19"/>
                  </a:cxn>
                  <a:cxn ang="0">
                    <a:pos x="78" y="0"/>
                  </a:cxn>
                </a:cxnLst>
                <a:rect b="b" l="0" r="r" t="0"/>
                <a:pathLst>
                  <a:path h="245" w="294">
                    <a:moveTo>
                      <a:pt x="80" y="0"/>
                    </a:moveTo>
                    <a:lnTo>
                      <a:pt x="88" y="5"/>
                    </a:lnTo>
                    <a:lnTo>
                      <a:pt x="95" y="5"/>
                    </a:lnTo>
                    <a:lnTo>
                      <a:pt x="107" y="16"/>
                    </a:lnTo>
                    <a:lnTo>
                      <a:pt x="111" y="24"/>
                    </a:lnTo>
                    <a:lnTo>
                      <a:pt x="119" y="24"/>
                    </a:lnTo>
                    <a:lnTo>
                      <a:pt x="124" y="40"/>
                    </a:lnTo>
                    <a:lnTo>
                      <a:pt x="126" y="47"/>
                    </a:lnTo>
                    <a:lnTo>
                      <a:pt x="135" y="47"/>
                    </a:lnTo>
                    <a:lnTo>
                      <a:pt x="151" y="51"/>
                    </a:lnTo>
                    <a:lnTo>
                      <a:pt x="159" y="48"/>
                    </a:lnTo>
                    <a:lnTo>
                      <a:pt x="164" y="43"/>
                    </a:lnTo>
                    <a:lnTo>
                      <a:pt x="170" y="28"/>
                    </a:lnTo>
                    <a:lnTo>
                      <a:pt x="178" y="24"/>
                    </a:lnTo>
                    <a:lnTo>
                      <a:pt x="185" y="20"/>
                    </a:lnTo>
                    <a:lnTo>
                      <a:pt x="188" y="13"/>
                    </a:lnTo>
                    <a:lnTo>
                      <a:pt x="194" y="3"/>
                    </a:lnTo>
                    <a:lnTo>
                      <a:pt x="220" y="34"/>
                    </a:lnTo>
                    <a:lnTo>
                      <a:pt x="236" y="68"/>
                    </a:lnTo>
                    <a:lnTo>
                      <a:pt x="245" y="83"/>
                    </a:lnTo>
                    <a:lnTo>
                      <a:pt x="253" y="93"/>
                    </a:lnTo>
                    <a:lnTo>
                      <a:pt x="261" y="98"/>
                    </a:lnTo>
                    <a:lnTo>
                      <a:pt x="274" y="93"/>
                    </a:lnTo>
                    <a:lnTo>
                      <a:pt x="281" y="98"/>
                    </a:lnTo>
                    <a:lnTo>
                      <a:pt x="287" y="100"/>
                    </a:lnTo>
                    <a:lnTo>
                      <a:pt x="292" y="109"/>
                    </a:lnTo>
                    <a:lnTo>
                      <a:pt x="294" y="118"/>
                    </a:lnTo>
                    <a:lnTo>
                      <a:pt x="283" y="109"/>
                    </a:lnTo>
                    <a:lnTo>
                      <a:pt x="269" y="110"/>
                    </a:lnTo>
                    <a:lnTo>
                      <a:pt x="259" y="117"/>
                    </a:lnTo>
                    <a:lnTo>
                      <a:pt x="251" y="127"/>
                    </a:lnTo>
                    <a:lnTo>
                      <a:pt x="248" y="147"/>
                    </a:lnTo>
                    <a:lnTo>
                      <a:pt x="247" y="164"/>
                    </a:lnTo>
                    <a:lnTo>
                      <a:pt x="240" y="180"/>
                    </a:lnTo>
                    <a:lnTo>
                      <a:pt x="236" y="206"/>
                    </a:lnTo>
                    <a:lnTo>
                      <a:pt x="223" y="192"/>
                    </a:lnTo>
                    <a:lnTo>
                      <a:pt x="216" y="197"/>
                    </a:lnTo>
                    <a:lnTo>
                      <a:pt x="213" y="206"/>
                    </a:lnTo>
                    <a:lnTo>
                      <a:pt x="213" y="227"/>
                    </a:lnTo>
                    <a:lnTo>
                      <a:pt x="215" y="244"/>
                    </a:lnTo>
                    <a:lnTo>
                      <a:pt x="211" y="245"/>
                    </a:lnTo>
                    <a:lnTo>
                      <a:pt x="204" y="245"/>
                    </a:lnTo>
                    <a:lnTo>
                      <a:pt x="197" y="242"/>
                    </a:lnTo>
                    <a:lnTo>
                      <a:pt x="189" y="235"/>
                    </a:lnTo>
                    <a:lnTo>
                      <a:pt x="181" y="231"/>
                    </a:lnTo>
                    <a:lnTo>
                      <a:pt x="177" y="227"/>
                    </a:lnTo>
                    <a:lnTo>
                      <a:pt x="166" y="220"/>
                    </a:lnTo>
                    <a:lnTo>
                      <a:pt x="169" y="215"/>
                    </a:lnTo>
                    <a:lnTo>
                      <a:pt x="184" y="207"/>
                    </a:lnTo>
                    <a:lnTo>
                      <a:pt x="177" y="186"/>
                    </a:lnTo>
                    <a:lnTo>
                      <a:pt x="178" y="172"/>
                    </a:lnTo>
                    <a:lnTo>
                      <a:pt x="161" y="163"/>
                    </a:lnTo>
                    <a:lnTo>
                      <a:pt x="135" y="169"/>
                    </a:lnTo>
                    <a:lnTo>
                      <a:pt x="123" y="177"/>
                    </a:lnTo>
                    <a:lnTo>
                      <a:pt x="113" y="187"/>
                    </a:lnTo>
                    <a:lnTo>
                      <a:pt x="107" y="203"/>
                    </a:lnTo>
                    <a:lnTo>
                      <a:pt x="95" y="217"/>
                    </a:lnTo>
                    <a:lnTo>
                      <a:pt x="84" y="218"/>
                    </a:lnTo>
                    <a:lnTo>
                      <a:pt x="83" y="211"/>
                    </a:lnTo>
                    <a:lnTo>
                      <a:pt x="80" y="203"/>
                    </a:lnTo>
                    <a:lnTo>
                      <a:pt x="75" y="197"/>
                    </a:lnTo>
                    <a:lnTo>
                      <a:pt x="82" y="196"/>
                    </a:lnTo>
                    <a:lnTo>
                      <a:pt x="83" y="187"/>
                    </a:lnTo>
                    <a:lnTo>
                      <a:pt x="77" y="182"/>
                    </a:lnTo>
                    <a:lnTo>
                      <a:pt x="78" y="175"/>
                    </a:lnTo>
                    <a:lnTo>
                      <a:pt x="82" y="166"/>
                    </a:lnTo>
                    <a:lnTo>
                      <a:pt x="75" y="165"/>
                    </a:lnTo>
                    <a:lnTo>
                      <a:pt x="67" y="165"/>
                    </a:lnTo>
                    <a:lnTo>
                      <a:pt x="52" y="156"/>
                    </a:lnTo>
                    <a:lnTo>
                      <a:pt x="43" y="144"/>
                    </a:lnTo>
                    <a:lnTo>
                      <a:pt x="40" y="137"/>
                    </a:lnTo>
                    <a:lnTo>
                      <a:pt x="49" y="136"/>
                    </a:lnTo>
                    <a:lnTo>
                      <a:pt x="52" y="127"/>
                    </a:lnTo>
                    <a:lnTo>
                      <a:pt x="51" y="120"/>
                    </a:lnTo>
                    <a:lnTo>
                      <a:pt x="37" y="111"/>
                    </a:lnTo>
                    <a:lnTo>
                      <a:pt x="32" y="106"/>
                    </a:lnTo>
                    <a:lnTo>
                      <a:pt x="27" y="99"/>
                    </a:lnTo>
                    <a:lnTo>
                      <a:pt x="24" y="91"/>
                    </a:lnTo>
                    <a:lnTo>
                      <a:pt x="24" y="83"/>
                    </a:lnTo>
                    <a:lnTo>
                      <a:pt x="29" y="77"/>
                    </a:lnTo>
                    <a:lnTo>
                      <a:pt x="28" y="69"/>
                    </a:lnTo>
                    <a:lnTo>
                      <a:pt x="21" y="64"/>
                    </a:lnTo>
                    <a:lnTo>
                      <a:pt x="13" y="64"/>
                    </a:lnTo>
                    <a:lnTo>
                      <a:pt x="3" y="51"/>
                    </a:lnTo>
                    <a:lnTo>
                      <a:pt x="1" y="43"/>
                    </a:lnTo>
                    <a:lnTo>
                      <a:pt x="0" y="43"/>
                    </a:lnTo>
                    <a:lnTo>
                      <a:pt x="5" y="42"/>
                    </a:lnTo>
                    <a:lnTo>
                      <a:pt x="19" y="32"/>
                    </a:lnTo>
                    <a:lnTo>
                      <a:pt x="27" y="34"/>
                    </a:lnTo>
                    <a:lnTo>
                      <a:pt x="34" y="36"/>
                    </a:lnTo>
                    <a:lnTo>
                      <a:pt x="40" y="42"/>
                    </a:lnTo>
                    <a:lnTo>
                      <a:pt x="55" y="50"/>
                    </a:lnTo>
                    <a:lnTo>
                      <a:pt x="64" y="48"/>
                    </a:lnTo>
                    <a:lnTo>
                      <a:pt x="78" y="55"/>
                    </a:lnTo>
                    <a:lnTo>
                      <a:pt x="87" y="56"/>
                    </a:lnTo>
                    <a:lnTo>
                      <a:pt x="91" y="50"/>
                    </a:lnTo>
                    <a:lnTo>
                      <a:pt x="88" y="42"/>
                    </a:lnTo>
                    <a:lnTo>
                      <a:pt x="75" y="32"/>
                    </a:lnTo>
                    <a:lnTo>
                      <a:pt x="72" y="25"/>
                    </a:lnTo>
                    <a:lnTo>
                      <a:pt x="66" y="19"/>
                    </a:lnTo>
                    <a:lnTo>
                      <a:pt x="67" y="10"/>
                    </a:lnTo>
                    <a:lnTo>
                      <a:pt x="78" y="0"/>
                    </a:lnTo>
                    <a:lnTo>
                      <a:pt x="80"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grpSp>
        <p:sp>
          <p:nvSpPr>
            <p:cNvPr id="83" name="Freeform 173"/>
            <p:cNvSpPr>
              <a:spLocks noChangeAspect="1"/>
            </p:cNvSpPr>
            <p:nvPr/>
          </p:nvSpPr>
          <p:spPr bwMode="gray">
            <a:xfrm>
              <a:off x="4333081" y="2130772"/>
              <a:ext cx="190500" cy="130175"/>
            </a:xfrm>
            <a:custGeom>
              <a:cxnLst>
                <a:cxn ang="0">
                  <a:pos x="221" y="370"/>
                </a:cxn>
                <a:cxn ang="0">
                  <a:pos x="145" y="352"/>
                </a:cxn>
                <a:cxn ang="0">
                  <a:pos x="103" y="337"/>
                </a:cxn>
                <a:cxn ang="0">
                  <a:pos x="150" y="308"/>
                </a:cxn>
                <a:cxn ang="0">
                  <a:pos x="141" y="270"/>
                </a:cxn>
                <a:cxn ang="0">
                  <a:pos x="127" y="259"/>
                </a:cxn>
                <a:cxn ang="0">
                  <a:pos x="108" y="227"/>
                </a:cxn>
                <a:cxn ang="0">
                  <a:pos x="59" y="228"/>
                </a:cxn>
                <a:cxn ang="0">
                  <a:pos x="48" y="218"/>
                </a:cxn>
                <a:cxn ang="0">
                  <a:pos x="102" y="205"/>
                </a:cxn>
                <a:cxn ang="0">
                  <a:pos x="146" y="180"/>
                </a:cxn>
                <a:cxn ang="0">
                  <a:pos x="118" y="167"/>
                </a:cxn>
                <a:cxn ang="0">
                  <a:pos x="138" y="137"/>
                </a:cxn>
                <a:cxn ang="0">
                  <a:pos x="119" y="136"/>
                </a:cxn>
                <a:cxn ang="0">
                  <a:pos x="71" y="138"/>
                </a:cxn>
                <a:cxn ang="0">
                  <a:pos x="0" y="144"/>
                </a:cxn>
                <a:cxn ang="0">
                  <a:pos x="43" y="130"/>
                </a:cxn>
                <a:cxn ang="0">
                  <a:pos x="21" y="97"/>
                </a:cxn>
                <a:cxn ang="0">
                  <a:pos x="68" y="108"/>
                </a:cxn>
                <a:cxn ang="0">
                  <a:pos x="53" y="86"/>
                </a:cxn>
                <a:cxn ang="0">
                  <a:pos x="54" y="71"/>
                </a:cxn>
                <a:cxn ang="0">
                  <a:pos x="77" y="57"/>
                </a:cxn>
                <a:cxn ang="0">
                  <a:pos x="102" y="79"/>
                </a:cxn>
                <a:cxn ang="0">
                  <a:pos x="112" y="66"/>
                </a:cxn>
                <a:cxn ang="0">
                  <a:pos x="103" y="40"/>
                </a:cxn>
                <a:cxn ang="0">
                  <a:pos x="95" y="24"/>
                </a:cxn>
                <a:cxn ang="0">
                  <a:pos x="77" y="9"/>
                </a:cxn>
                <a:cxn ang="0">
                  <a:pos x="109" y="17"/>
                </a:cxn>
                <a:cxn ang="0">
                  <a:pos x="155" y="60"/>
                </a:cxn>
                <a:cxn ang="0">
                  <a:pos x="176" y="100"/>
                </a:cxn>
                <a:cxn ang="0">
                  <a:pos x="156" y="117"/>
                </a:cxn>
                <a:cxn ang="0">
                  <a:pos x="172" y="146"/>
                </a:cxn>
                <a:cxn ang="0">
                  <a:pos x="189" y="152"/>
                </a:cxn>
                <a:cxn ang="0">
                  <a:pos x="217" y="127"/>
                </a:cxn>
                <a:cxn ang="0">
                  <a:pos x="229" y="72"/>
                </a:cxn>
                <a:cxn ang="0">
                  <a:pos x="265" y="95"/>
                </a:cxn>
                <a:cxn ang="0">
                  <a:pos x="283" y="76"/>
                </a:cxn>
                <a:cxn ang="0">
                  <a:pos x="318" y="45"/>
                </a:cxn>
                <a:cxn ang="0">
                  <a:pos x="333" y="77"/>
                </a:cxn>
                <a:cxn ang="0">
                  <a:pos x="355" y="103"/>
                </a:cxn>
                <a:cxn ang="0">
                  <a:pos x="349" y="47"/>
                </a:cxn>
                <a:cxn ang="0">
                  <a:pos x="392" y="65"/>
                </a:cxn>
                <a:cxn ang="0">
                  <a:pos x="424" y="57"/>
                </a:cxn>
                <a:cxn ang="0">
                  <a:pos x="437" y="7"/>
                </a:cxn>
                <a:cxn ang="0">
                  <a:pos x="480" y="19"/>
                </a:cxn>
                <a:cxn ang="0">
                  <a:pos x="504" y="44"/>
                </a:cxn>
                <a:cxn ang="0">
                  <a:pos x="543" y="19"/>
                </a:cxn>
                <a:cxn ang="0">
                  <a:pos x="523" y="72"/>
                </a:cxn>
                <a:cxn ang="0">
                  <a:pos x="560" y="106"/>
                </a:cxn>
                <a:cxn ang="0">
                  <a:pos x="582" y="120"/>
                </a:cxn>
                <a:cxn ang="0">
                  <a:pos x="600" y="179"/>
                </a:cxn>
                <a:cxn ang="0">
                  <a:pos x="591" y="217"/>
                </a:cxn>
                <a:cxn ang="0">
                  <a:pos x="550" y="243"/>
                </a:cxn>
                <a:cxn ang="0">
                  <a:pos x="555" y="270"/>
                </a:cxn>
                <a:cxn ang="0">
                  <a:pos x="516" y="285"/>
                </a:cxn>
                <a:cxn ang="0">
                  <a:pos x="483" y="309"/>
                </a:cxn>
                <a:cxn ang="0">
                  <a:pos x="413" y="347"/>
                </a:cxn>
                <a:cxn ang="0">
                  <a:pos x="385" y="364"/>
                </a:cxn>
                <a:cxn ang="0">
                  <a:pos x="302" y="407"/>
                </a:cxn>
              </a:cxnLst>
              <a:rect b="b" l="0" r="r" t="0"/>
              <a:pathLst>
                <a:path h="409" w="603">
                  <a:moveTo>
                    <a:pt x="251" y="389"/>
                  </a:moveTo>
                  <a:lnTo>
                    <a:pt x="248" y="390"/>
                  </a:lnTo>
                  <a:lnTo>
                    <a:pt x="240" y="384"/>
                  </a:lnTo>
                  <a:lnTo>
                    <a:pt x="231" y="382"/>
                  </a:lnTo>
                  <a:lnTo>
                    <a:pt x="221" y="370"/>
                  </a:lnTo>
                  <a:lnTo>
                    <a:pt x="202" y="356"/>
                  </a:lnTo>
                  <a:lnTo>
                    <a:pt x="182" y="348"/>
                  </a:lnTo>
                  <a:lnTo>
                    <a:pt x="170" y="353"/>
                  </a:lnTo>
                  <a:lnTo>
                    <a:pt x="151" y="348"/>
                  </a:lnTo>
                  <a:lnTo>
                    <a:pt x="145" y="352"/>
                  </a:lnTo>
                  <a:lnTo>
                    <a:pt x="135" y="352"/>
                  </a:lnTo>
                  <a:lnTo>
                    <a:pt x="118" y="351"/>
                  </a:lnTo>
                  <a:lnTo>
                    <a:pt x="111" y="357"/>
                  </a:lnTo>
                  <a:lnTo>
                    <a:pt x="102" y="355"/>
                  </a:lnTo>
                  <a:lnTo>
                    <a:pt x="103" y="337"/>
                  </a:lnTo>
                  <a:lnTo>
                    <a:pt x="100" y="324"/>
                  </a:lnTo>
                  <a:lnTo>
                    <a:pt x="113" y="334"/>
                  </a:lnTo>
                  <a:lnTo>
                    <a:pt x="119" y="325"/>
                  </a:lnTo>
                  <a:lnTo>
                    <a:pt x="135" y="319"/>
                  </a:lnTo>
                  <a:lnTo>
                    <a:pt x="150" y="308"/>
                  </a:lnTo>
                  <a:lnTo>
                    <a:pt x="150" y="288"/>
                  </a:lnTo>
                  <a:lnTo>
                    <a:pt x="131" y="293"/>
                  </a:lnTo>
                  <a:lnTo>
                    <a:pt x="141" y="283"/>
                  </a:lnTo>
                  <a:lnTo>
                    <a:pt x="143" y="278"/>
                  </a:lnTo>
                  <a:lnTo>
                    <a:pt x="141" y="270"/>
                  </a:lnTo>
                  <a:lnTo>
                    <a:pt x="150" y="259"/>
                  </a:lnTo>
                  <a:lnTo>
                    <a:pt x="140" y="260"/>
                  </a:lnTo>
                  <a:lnTo>
                    <a:pt x="134" y="271"/>
                  </a:lnTo>
                  <a:lnTo>
                    <a:pt x="128" y="266"/>
                  </a:lnTo>
                  <a:lnTo>
                    <a:pt x="127" y="259"/>
                  </a:lnTo>
                  <a:lnTo>
                    <a:pt x="122" y="260"/>
                  </a:lnTo>
                  <a:lnTo>
                    <a:pt x="120" y="255"/>
                  </a:lnTo>
                  <a:lnTo>
                    <a:pt x="119" y="245"/>
                  </a:lnTo>
                  <a:lnTo>
                    <a:pt x="116" y="228"/>
                  </a:lnTo>
                  <a:lnTo>
                    <a:pt x="108" y="227"/>
                  </a:lnTo>
                  <a:lnTo>
                    <a:pt x="95" y="232"/>
                  </a:lnTo>
                  <a:lnTo>
                    <a:pt x="90" y="227"/>
                  </a:lnTo>
                  <a:lnTo>
                    <a:pt x="81" y="226"/>
                  </a:lnTo>
                  <a:lnTo>
                    <a:pt x="69" y="226"/>
                  </a:lnTo>
                  <a:lnTo>
                    <a:pt x="59" y="228"/>
                  </a:lnTo>
                  <a:lnTo>
                    <a:pt x="49" y="235"/>
                  </a:lnTo>
                  <a:lnTo>
                    <a:pt x="37" y="238"/>
                  </a:lnTo>
                  <a:lnTo>
                    <a:pt x="32" y="232"/>
                  </a:lnTo>
                  <a:lnTo>
                    <a:pt x="33" y="219"/>
                  </a:lnTo>
                  <a:lnTo>
                    <a:pt x="48" y="218"/>
                  </a:lnTo>
                  <a:lnTo>
                    <a:pt x="66" y="213"/>
                  </a:lnTo>
                  <a:lnTo>
                    <a:pt x="73" y="207"/>
                  </a:lnTo>
                  <a:lnTo>
                    <a:pt x="85" y="207"/>
                  </a:lnTo>
                  <a:lnTo>
                    <a:pt x="96" y="197"/>
                  </a:lnTo>
                  <a:lnTo>
                    <a:pt x="102" y="205"/>
                  </a:lnTo>
                  <a:lnTo>
                    <a:pt x="111" y="196"/>
                  </a:lnTo>
                  <a:lnTo>
                    <a:pt x="122" y="200"/>
                  </a:lnTo>
                  <a:lnTo>
                    <a:pt x="144" y="201"/>
                  </a:lnTo>
                  <a:lnTo>
                    <a:pt x="152" y="178"/>
                  </a:lnTo>
                  <a:lnTo>
                    <a:pt x="146" y="180"/>
                  </a:lnTo>
                  <a:lnTo>
                    <a:pt x="140" y="191"/>
                  </a:lnTo>
                  <a:lnTo>
                    <a:pt x="133" y="187"/>
                  </a:lnTo>
                  <a:lnTo>
                    <a:pt x="111" y="184"/>
                  </a:lnTo>
                  <a:lnTo>
                    <a:pt x="111" y="176"/>
                  </a:lnTo>
                  <a:lnTo>
                    <a:pt x="118" y="167"/>
                  </a:lnTo>
                  <a:lnTo>
                    <a:pt x="125" y="165"/>
                  </a:lnTo>
                  <a:lnTo>
                    <a:pt x="130" y="159"/>
                  </a:lnTo>
                  <a:lnTo>
                    <a:pt x="147" y="147"/>
                  </a:lnTo>
                  <a:lnTo>
                    <a:pt x="147" y="144"/>
                  </a:lnTo>
                  <a:lnTo>
                    <a:pt x="138" y="137"/>
                  </a:lnTo>
                  <a:lnTo>
                    <a:pt x="131" y="143"/>
                  </a:lnTo>
                  <a:lnTo>
                    <a:pt x="124" y="143"/>
                  </a:lnTo>
                  <a:lnTo>
                    <a:pt x="124" y="137"/>
                  </a:lnTo>
                  <a:lnTo>
                    <a:pt x="119" y="133"/>
                  </a:lnTo>
                  <a:lnTo>
                    <a:pt x="119" y="136"/>
                  </a:lnTo>
                  <a:lnTo>
                    <a:pt x="116" y="127"/>
                  </a:lnTo>
                  <a:lnTo>
                    <a:pt x="112" y="126"/>
                  </a:lnTo>
                  <a:lnTo>
                    <a:pt x="90" y="124"/>
                  </a:lnTo>
                  <a:lnTo>
                    <a:pt x="82" y="127"/>
                  </a:lnTo>
                  <a:lnTo>
                    <a:pt x="71" y="138"/>
                  </a:lnTo>
                  <a:lnTo>
                    <a:pt x="64" y="138"/>
                  </a:lnTo>
                  <a:lnTo>
                    <a:pt x="48" y="147"/>
                  </a:lnTo>
                  <a:lnTo>
                    <a:pt x="42" y="147"/>
                  </a:lnTo>
                  <a:lnTo>
                    <a:pt x="25" y="137"/>
                  </a:lnTo>
                  <a:lnTo>
                    <a:pt x="0" y="144"/>
                  </a:lnTo>
                  <a:lnTo>
                    <a:pt x="4" y="132"/>
                  </a:lnTo>
                  <a:lnTo>
                    <a:pt x="9" y="122"/>
                  </a:lnTo>
                  <a:lnTo>
                    <a:pt x="15" y="127"/>
                  </a:lnTo>
                  <a:lnTo>
                    <a:pt x="34" y="136"/>
                  </a:lnTo>
                  <a:lnTo>
                    <a:pt x="43" y="130"/>
                  </a:lnTo>
                  <a:lnTo>
                    <a:pt x="31" y="125"/>
                  </a:lnTo>
                  <a:lnTo>
                    <a:pt x="34" y="124"/>
                  </a:lnTo>
                  <a:lnTo>
                    <a:pt x="36" y="116"/>
                  </a:lnTo>
                  <a:lnTo>
                    <a:pt x="26" y="110"/>
                  </a:lnTo>
                  <a:lnTo>
                    <a:pt x="21" y="97"/>
                  </a:lnTo>
                  <a:lnTo>
                    <a:pt x="44" y="108"/>
                  </a:lnTo>
                  <a:lnTo>
                    <a:pt x="53" y="120"/>
                  </a:lnTo>
                  <a:lnTo>
                    <a:pt x="70" y="116"/>
                  </a:lnTo>
                  <a:lnTo>
                    <a:pt x="63" y="111"/>
                  </a:lnTo>
                  <a:lnTo>
                    <a:pt x="68" y="108"/>
                  </a:lnTo>
                  <a:lnTo>
                    <a:pt x="69" y="100"/>
                  </a:lnTo>
                  <a:lnTo>
                    <a:pt x="50" y="103"/>
                  </a:lnTo>
                  <a:lnTo>
                    <a:pt x="41" y="92"/>
                  </a:lnTo>
                  <a:lnTo>
                    <a:pt x="42" y="88"/>
                  </a:lnTo>
                  <a:lnTo>
                    <a:pt x="53" y="86"/>
                  </a:lnTo>
                  <a:lnTo>
                    <a:pt x="44" y="78"/>
                  </a:lnTo>
                  <a:lnTo>
                    <a:pt x="37" y="65"/>
                  </a:lnTo>
                  <a:lnTo>
                    <a:pt x="38" y="67"/>
                  </a:lnTo>
                  <a:lnTo>
                    <a:pt x="52" y="73"/>
                  </a:lnTo>
                  <a:lnTo>
                    <a:pt x="54" y="71"/>
                  </a:lnTo>
                  <a:lnTo>
                    <a:pt x="47" y="59"/>
                  </a:lnTo>
                  <a:lnTo>
                    <a:pt x="58" y="63"/>
                  </a:lnTo>
                  <a:lnTo>
                    <a:pt x="50" y="51"/>
                  </a:lnTo>
                  <a:lnTo>
                    <a:pt x="58" y="47"/>
                  </a:lnTo>
                  <a:lnTo>
                    <a:pt x="77" y="57"/>
                  </a:lnTo>
                  <a:lnTo>
                    <a:pt x="77" y="73"/>
                  </a:lnTo>
                  <a:lnTo>
                    <a:pt x="80" y="74"/>
                  </a:lnTo>
                  <a:lnTo>
                    <a:pt x="87" y="77"/>
                  </a:lnTo>
                  <a:lnTo>
                    <a:pt x="93" y="70"/>
                  </a:lnTo>
                  <a:lnTo>
                    <a:pt x="102" y="79"/>
                  </a:lnTo>
                  <a:lnTo>
                    <a:pt x="104" y="93"/>
                  </a:lnTo>
                  <a:lnTo>
                    <a:pt x="108" y="81"/>
                  </a:lnTo>
                  <a:lnTo>
                    <a:pt x="113" y="93"/>
                  </a:lnTo>
                  <a:lnTo>
                    <a:pt x="119" y="79"/>
                  </a:lnTo>
                  <a:lnTo>
                    <a:pt x="112" y="66"/>
                  </a:lnTo>
                  <a:lnTo>
                    <a:pt x="113" y="60"/>
                  </a:lnTo>
                  <a:lnTo>
                    <a:pt x="97" y="51"/>
                  </a:lnTo>
                  <a:lnTo>
                    <a:pt x="89" y="44"/>
                  </a:lnTo>
                  <a:lnTo>
                    <a:pt x="95" y="33"/>
                  </a:lnTo>
                  <a:lnTo>
                    <a:pt x="103" y="40"/>
                  </a:lnTo>
                  <a:lnTo>
                    <a:pt x="108" y="40"/>
                  </a:lnTo>
                  <a:lnTo>
                    <a:pt x="112" y="38"/>
                  </a:lnTo>
                  <a:lnTo>
                    <a:pt x="103" y="29"/>
                  </a:lnTo>
                  <a:lnTo>
                    <a:pt x="101" y="24"/>
                  </a:lnTo>
                  <a:lnTo>
                    <a:pt x="95" y="24"/>
                  </a:lnTo>
                  <a:lnTo>
                    <a:pt x="85" y="30"/>
                  </a:lnTo>
                  <a:lnTo>
                    <a:pt x="76" y="27"/>
                  </a:lnTo>
                  <a:lnTo>
                    <a:pt x="76" y="25"/>
                  </a:lnTo>
                  <a:lnTo>
                    <a:pt x="80" y="18"/>
                  </a:lnTo>
                  <a:lnTo>
                    <a:pt x="77" y="9"/>
                  </a:lnTo>
                  <a:lnTo>
                    <a:pt x="87" y="11"/>
                  </a:lnTo>
                  <a:lnTo>
                    <a:pt x="87" y="6"/>
                  </a:lnTo>
                  <a:lnTo>
                    <a:pt x="97" y="16"/>
                  </a:lnTo>
                  <a:lnTo>
                    <a:pt x="103" y="13"/>
                  </a:lnTo>
                  <a:lnTo>
                    <a:pt x="109" y="17"/>
                  </a:lnTo>
                  <a:lnTo>
                    <a:pt x="114" y="14"/>
                  </a:lnTo>
                  <a:lnTo>
                    <a:pt x="124" y="33"/>
                  </a:lnTo>
                  <a:lnTo>
                    <a:pt x="139" y="36"/>
                  </a:lnTo>
                  <a:lnTo>
                    <a:pt x="145" y="47"/>
                  </a:lnTo>
                  <a:lnTo>
                    <a:pt x="155" y="60"/>
                  </a:lnTo>
                  <a:lnTo>
                    <a:pt x="166" y="63"/>
                  </a:lnTo>
                  <a:lnTo>
                    <a:pt x="173" y="71"/>
                  </a:lnTo>
                  <a:lnTo>
                    <a:pt x="163" y="78"/>
                  </a:lnTo>
                  <a:lnTo>
                    <a:pt x="174" y="86"/>
                  </a:lnTo>
                  <a:lnTo>
                    <a:pt x="176" y="100"/>
                  </a:lnTo>
                  <a:lnTo>
                    <a:pt x="171" y="104"/>
                  </a:lnTo>
                  <a:lnTo>
                    <a:pt x="170" y="109"/>
                  </a:lnTo>
                  <a:lnTo>
                    <a:pt x="166" y="114"/>
                  </a:lnTo>
                  <a:lnTo>
                    <a:pt x="152" y="106"/>
                  </a:lnTo>
                  <a:lnTo>
                    <a:pt x="156" y="117"/>
                  </a:lnTo>
                  <a:lnTo>
                    <a:pt x="170" y="124"/>
                  </a:lnTo>
                  <a:lnTo>
                    <a:pt x="168" y="133"/>
                  </a:lnTo>
                  <a:lnTo>
                    <a:pt x="174" y="126"/>
                  </a:lnTo>
                  <a:lnTo>
                    <a:pt x="177" y="140"/>
                  </a:lnTo>
                  <a:lnTo>
                    <a:pt x="172" y="146"/>
                  </a:lnTo>
                  <a:lnTo>
                    <a:pt x="181" y="149"/>
                  </a:lnTo>
                  <a:lnTo>
                    <a:pt x="182" y="157"/>
                  </a:lnTo>
                  <a:lnTo>
                    <a:pt x="182" y="175"/>
                  </a:lnTo>
                  <a:lnTo>
                    <a:pt x="189" y="162"/>
                  </a:lnTo>
                  <a:lnTo>
                    <a:pt x="189" y="152"/>
                  </a:lnTo>
                  <a:lnTo>
                    <a:pt x="202" y="151"/>
                  </a:lnTo>
                  <a:lnTo>
                    <a:pt x="202" y="127"/>
                  </a:lnTo>
                  <a:lnTo>
                    <a:pt x="206" y="116"/>
                  </a:lnTo>
                  <a:lnTo>
                    <a:pt x="215" y="117"/>
                  </a:lnTo>
                  <a:lnTo>
                    <a:pt x="217" y="127"/>
                  </a:lnTo>
                  <a:lnTo>
                    <a:pt x="222" y="137"/>
                  </a:lnTo>
                  <a:lnTo>
                    <a:pt x="229" y="127"/>
                  </a:lnTo>
                  <a:lnTo>
                    <a:pt x="232" y="113"/>
                  </a:lnTo>
                  <a:lnTo>
                    <a:pt x="233" y="97"/>
                  </a:lnTo>
                  <a:lnTo>
                    <a:pt x="229" y="72"/>
                  </a:lnTo>
                  <a:lnTo>
                    <a:pt x="227" y="59"/>
                  </a:lnTo>
                  <a:lnTo>
                    <a:pt x="233" y="56"/>
                  </a:lnTo>
                  <a:lnTo>
                    <a:pt x="240" y="59"/>
                  </a:lnTo>
                  <a:lnTo>
                    <a:pt x="256" y="76"/>
                  </a:lnTo>
                  <a:lnTo>
                    <a:pt x="265" y="95"/>
                  </a:lnTo>
                  <a:lnTo>
                    <a:pt x="269" y="106"/>
                  </a:lnTo>
                  <a:lnTo>
                    <a:pt x="275" y="106"/>
                  </a:lnTo>
                  <a:lnTo>
                    <a:pt x="281" y="104"/>
                  </a:lnTo>
                  <a:lnTo>
                    <a:pt x="284" y="88"/>
                  </a:lnTo>
                  <a:lnTo>
                    <a:pt x="283" y="76"/>
                  </a:lnTo>
                  <a:lnTo>
                    <a:pt x="280" y="66"/>
                  </a:lnTo>
                  <a:lnTo>
                    <a:pt x="292" y="61"/>
                  </a:lnTo>
                  <a:lnTo>
                    <a:pt x="299" y="65"/>
                  </a:lnTo>
                  <a:lnTo>
                    <a:pt x="305" y="54"/>
                  </a:lnTo>
                  <a:lnTo>
                    <a:pt x="318" y="45"/>
                  </a:lnTo>
                  <a:lnTo>
                    <a:pt x="318" y="55"/>
                  </a:lnTo>
                  <a:lnTo>
                    <a:pt x="321" y="55"/>
                  </a:lnTo>
                  <a:lnTo>
                    <a:pt x="323" y="61"/>
                  </a:lnTo>
                  <a:lnTo>
                    <a:pt x="331" y="63"/>
                  </a:lnTo>
                  <a:lnTo>
                    <a:pt x="333" y="77"/>
                  </a:lnTo>
                  <a:lnTo>
                    <a:pt x="340" y="84"/>
                  </a:lnTo>
                  <a:lnTo>
                    <a:pt x="346" y="95"/>
                  </a:lnTo>
                  <a:lnTo>
                    <a:pt x="349" y="111"/>
                  </a:lnTo>
                  <a:lnTo>
                    <a:pt x="353" y="117"/>
                  </a:lnTo>
                  <a:lnTo>
                    <a:pt x="355" y="103"/>
                  </a:lnTo>
                  <a:lnTo>
                    <a:pt x="355" y="89"/>
                  </a:lnTo>
                  <a:lnTo>
                    <a:pt x="353" y="81"/>
                  </a:lnTo>
                  <a:lnTo>
                    <a:pt x="344" y="60"/>
                  </a:lnTo>
                  <a:lnTo>
                    <a:pt x="344" y="50"/>
                  </a:lnTo>
                  <a:lnTo>
                    <a:pt x="349" y="47"/>
                  </a:lnTo>
                  <a:lnTo>
                    <a:pt x="360" y="50"/>
                  </a:lnTo>
                  <a:lnTo>
                    <a:pt x="370" y="59"/>
                  </a:lnTo>
                  <a:lnTo>
                    <a:pt x="377" y="72"/>
                  </a:lnTo>
                  <a:lnTo>
                    <a:pt x="387" y="70"/>
                  </a:lnTo>
                  <a:lnTo>
                    <a:pt x="392" y="65"/>
                  </a:lnTo>
                  <a:lnTo>
                    <a:pt x="397" y="55"/>
                  </a:lnTo>
                  <a:lnTo>
                    <a:pt x="397" y="49"/>
                  </a:lnTo>
                  <a:lnTo>
                    <a:pt x="410" y="46"/>
                  </a:lnTo>
                  <a:lnTo>
                    <a:pt x="412" y="56"/>
                  </a:lnTo>
                  <a:lnTo>
                    <a:pt x="424" y="57"/>
                  </a:lnTo>
                  <a:lnTo>
                    <a:pt x="432" y="51"/>
                  </a:lnTo>
                  <a:lnTo>
                    <a:pt x="444" y="50"/>
                  </a:lnTo>
                  <a:lnTo>
                    <a:pt x="444" y="28"/>
                  </a:lnTo>
                  <a:lnTo>
                    <a:pt x="441" y="16"/>
                  </a:lnTo>
                  <a:lnTo>
                    <a:pt x="437" y="7"/>
                  </a:lnTo>
                  <a:lnTo>
                    <a:pt x="448" y="8"/>
                  </a:lnTo>
                  <a:lnTo>
                    <a:pt x="456" y="0"/>
                  </a:lnTo>
                  <a:lnTo>
                    <a:pt x="464" y="1"/>
                  </a:lnTo>
                  <a:lnTo>
                    <a:pt x="468" y="13"/>
                  </a:lnTo>
                  <a:lnTo>
                    <a:pt x="480" y="19"/>
                  </a:lnTo>
                  <a:lnTo>
                    <a:pt x="482" y="31"/>
                  </a:lnTo>
                  <a:lnTo>
                    <a:pt x="479" y="36"/>
                  </a:lnTo>
                  <a:lnTo>
                    <a:pt x="495" y="49"/>
                  </a:lnTo>
                  <a:lnTo>
                    <a:pt x="501" y="49"/>
                  </a:lnTo>
                  <a:lnTo>
                    <a:pt x="504" y="44"/>
                  </a:lnTo>
                  <a:lnTo>
                    <a:pt x="502" y="36"/>
                  </a:lnTo>
                  <a:lnTo>
                    <a:pt x="518" y="36"/>
                  </a:lnTo>
                  <a:lnTo>
                    <a:pt x="523" y="23"/>
                  </a:lnTo>
                  <a:lnTo>
                    <a:pt x="530" y="20"/>
                  </a:lnTo>
                  <a:lnTo>
                    <a:pt x="543" y="19"/>
                  </a:lnTo>
                  <a:lnTo>
                    <a:pt x="547" y="23"/>
                  </a:lnTo>
                  <a:lnTo>
                    <a:pt x="532" y="30"/>
                  </a:lnTo>
                  <a:lnTo>
                    <a:pt x="515" y="59"/>
                  </a:lnTo>
                  <a:lnTo>
                    <a:pt x="518" y="67"/>
                  </a:lnTo>
                  <a:lnTo>
                    <a:pt x="523" y="72"/>
                  </a:lnTo>
                  <a:lnTo>
                    <a:pt x="538" y="63"/>
                  </a:lnTo>
                  <a:lnTo>
                    <a:pt x="542" y="82"/>
                  </a:lnTo>
                  <a:lnTo>
                    <a:pt x="536" y="99"/>
                  </a:lnTo>
                  <a:lnTo>
                    <a:pt x="536" y="109"/>
                  </a:lnTo>
                  <a:lnTo>
                    <a:pt x="560" y="106"/>
                  </a:lnTo>
                  <a:lnTo>
                    <a:pt x="559" y="115"/>
                  </a:lnTo>
                  <a:lnTo>
                    <a:pt x="560" y="124"/>
                  </a:lnTo>
                  <a:lnTo>
                    <a:pt x="576" y="129"/>
                  </a:lnTo>
                  <a:lnTo>
                    <a:pt x="577" y="115"/>
                  </a:lnTo>
                  <a:lnTo>
                    <a:pt x="582" y="120"/>
                  </a:lnTo>
                  <a:lnTo>
                    <a:pt x="593" y="147"/>
                  </a:lnTo>
                  <a:lnTo>
                    <a:pt x="592" y="159"/>
                  </a:lnTo>
                  <a:lnTo>
                    <a:pt x="586" y="165"/>
                  </a:lnTo>
                  <a:lnTo>
                    <a:pt x="592" y="180"/>
                  </a:lnTo>
                  <a:lnTo>
                    <a:pt x="600" y="179"/>
                  </a:lnTo>
                  <a:lnTo>
                    <a:pt x="603" y="174"/>
                  </a:lnTo>
                  <a:lnTo>
                    <a:pt x="603" y="189"/>
                  </a:lnTo>
                  <a:lnTo>
                    <a:pt x="600" y="202"/>
                  </a:lnTo>
                  <a:lnTo>
                    <a:pt x="591" y="206"/>
                  </a:lnTo>
                  <a:lnTo>
                    <a:pt x="591" y="217"/>
                  </a:lnTo>
                  <a:lnTo>
                    <a:pt x="587" y="219"/>
                  </a:lnTo>
                  <a:lnTo>
                    <a:pt x="580" y="229"/>
                  </a:lnTo>
                  <a:lnTo>
                    <a:pt x="560" y="234"/>
                  </a:lnTo>
                  <a:lnTo>
                    <a:pt x="560" y="244"/>
                  </a:lnTo>
                  <a:lnTo>
                    <a:pt x="550" y="243"/>
                  </a:lnTo>
                  <a:lnTo>
                    <a:pt x="553" y="246"/>
                  </a:lnTo>
                  <a:lnTo>
                    <a:pt x="548" y="253"/>
                  </a:lnTo>
                  <a:lnTo>
                    <a:pt x="555" y="254"/>
                  </a:lnTo>
                  <a:lnTo>
                    <a:pt x="565" y="246"/>
                  </a:lnTo>
                  <a:lnTo>
                    <a:pt x="555" y="270"/>
                  </a:lnTo>
                  <a:lnTo>
                    <a:pt x="545" y="282"/>
                  </a:lnTo>
                  <a:lnTo>
                    <a:pt x="532" y="287"/>
                  </a:lnTo>
                  <a:lnTo>
                    <a:pt x="528" y="299"/>
                  </a:lnTo>
                  <a:lnTo>
                    <a:pt x="516" y="292"/>
                  </a:lnTo>
                  <a:lnTo>
                    <a:pt x="516" y="285"/>
                  </a:lnTo>
                  <a:lnTo>
                    <a:pt x="510" y="278"/>
                  </a:lnTo>
                  <a:lnTo>
                    <a:pt x="504" y="277"/>
                  </a:lnTo>
                  <a:lnTo>
                    <a:pt x="501" y="291"/>
                  </a:lnTo>
                  <a:lnTo>
                    <a:pt x="488" y="300"/>
                  </a:lnTo>
                  <a:lnTo>
                    <a:pt x="483" y="309"/>
                  </a:lnTo>
                  <a:lnTo>
                    <a:pt x="467" y="325"/>
                  </a:lnTo>
                  <a:lnTo>
                    <a:pt x="450" y="337"/>
                  </a:lnTo>
                  <a:lnTo>
                    <a:pt x="437" y="345"/>
                  </a:lnTo>
                  <a:lnTo>
                    <a:pt x="423" y="343"/>
                  </a:lnTo>
                  <a:lnTo>
                    <a:pt x="413" y="347"/>
                  </a:lnTo>
                  <a:lnTo>
                    <a:pt x="410" y="341"/>
                  </a:lnTo>
                  <a:lnTo>
                    <a:pt x="404" y="346"/>
                  </a:lnTo>
                  <a:lnTo>
                    <a:pt x="401" y="351"/>
                  </a:lnTo>
                  <a:lnTo>
                    <a:pt x="401" y="359"/>
                  </a:lnTo>
                  <a:lnTo>
                    <a:pt x="385" y="364"/>
                  </a:lnTo>
                  <a:lnTo>
                    <a:pt x="356" y="394"/>
                  </a:lnTo>
                  <a:lnTo>
                    <a:pt x="332" y="402"/>
                  </a:lnTo>
                  <a:lnTo>
                    <a:pt x="324" y="409"/>
                  </a:lnTo>
                  <a:lnTo>
                    <a:pt x="310" y="404"/>
                  </a:lnTo>
                  <a:lnTo>
                    <a:pt x="302" y="407"/>
                  </a:lnTo>
                  <a:lnTo>
                    <a:pt x="291" y="399"/>
                  </a:lnTo>
                  <a:lnTo>
                    <a:pt x="279" y="396"/>
                  </a:lnTo>
                  <a:lnTo>
                    <a:pt x="260" y="388"/>
                  </a:lnTo>
                  <a:lnTo>
                    <a:pt x="251" y="389"/>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grpSp>
          <p:nvGrpSpPr>
            <p:cNvPr id="84" name="Group 222"/>
            <p:cNvGrpSpPr>
              <a:grpSpLocks noChangeAspect="1"/>
            </p:cNvGrpSpPr>
            <p:nvPr/>
          </p:nvGrpSpPr>
          <p:grpSpPr>
            <a:xfrm>
              <a:off x="4945856" y="1268759"/>
              <a:ext cx="287338" cy="296863"/>
              <a:chOff x="3202" y="1036"/>
              <a:chExt cx="181" cy="187"/>
            </a:xfrm>
            <a:grpFill/>
          </p:grpSpPr>
          <p:sp>
            <p:nvSpPr>
              <p:cNvPr id="313" name="Freeform 223"/>
              <p:cNvSpPr>
                <a:spLocks noChangeAspect="1"/>
              </p:cNvSpPr>
              <p:nvPr/>
            </p:nvSpPr>
            <p:spPr bwMode="gray">
              <a:xfrm>
                <a:off x="3202" y="1036"/>
                <a:ext cx="118" cy="187"/>
              </a:xfrm>
              <a:custGeom>
                <a:cxnLst>
                  <a:cxn ang="0">
                    <a:pos x="274" y="96"/>
                  </a:cxn>
                  <a:cxn ang="0">
                    <a:pos x="291" y="233"/>
                  </a:cxn>
                  <a:cxn ang="0">
                    <a:pos x="264" y="255"/>
                  </a:cxn>
                  <a:cxn ang="0">
                    <a:pos x="253" y="151"/>
                  </a:cxn>
                  <a:cxn ang="0">
                    <a:pos x="197" y="102"/>
                  </a:cxn>
                  <a:cxn ang="0">
                    <a:pos x="189" y="232"/>
                  </a:cxn>
                  <a:cxn ang="0">
                    <a:pos x="145" y="192"/>
                  </a:cxn>
                  <a:cxn ang="0">
                    <a:pos x="94" y="145"/>
                  </a:cxn>
                  <a:cxn ang="0">
                    <a:pos x="170" y="96"/>
                  </a:cxn>
                  <a:cxn ang="0">
                    <a:pos x="98" y="77"/>
                  </a:cxn>
                  <a:cxn ang="0">
                    <a:pos x="74" y="104"/>
                  </a:cxn>
                  <a:cxn ang="0">
                    <a:pos x="35" y="115"/>
                  </a:cxn>
                  <a:cxn ang="0">
                    <a:pos x="15" y="152"/>
                  </a:cxn>
                  <a:cxn ang="0">
                    <a:pos x="15" y="206"/>
                  </a:cxn>
                  <a:cxn ang="0">
                    <a:pos x="33" y="276"/>
                  </a:cxn>
                  <a:cxn ang="0">
                    <a:pos x="74" y="224"/>
                  </a:cxn>
                  <a:cxn ang="0">
                    <a:pos x="70" y="301"/>
                  </a:cxn>
                  <a:cxn ang="0">
                    <a:pos x="37" y="316"/>
                  </a:cxn>
                  <a:cxn ang="0">
                    <a:pos x="66" y="400"/>
                  </a:cxn>
                  <a:cxn ang="0">
                    <a:pos x="100" y="450"/>
                  </a:cxn>
                  <a:cxn ang="0">
                    <a:pos x="129" y="522"/>
                  </a:cxn>
                  <a:cxn ang="0">
                    <a:pos x="191" y="516"/>
                  </a:cxn>
                  <a:cxn ang="0">
                    <a:pos x="213" y="458"/>
                  </a:cxn>
                  <a:cxn ang="0">
                    <a:pos x="231" y="394"/>
                  </a:cxn>
                  <a:cxn ang="0">
                    <a:pos x="266" y="366"/>
                  </a:cxn>
                  <a:cxn ang="0">
                    <a:pos x="307" y="435"/>
                  </a:cxn>
                  <a:cxn ang="0">
                    <a:pos x="336" y="400"/>
                  </a:cxn>
                  <a:cxn ang="0">
                    <a:pos x="326" y="453"/>
                  </a:cxn>
                  <a:cxn ang="0">
                    <a:pos x="336" y="485"/>
                  </a:cxn>
                  <a:cxn ang="0">
                    <a:pos x="264" y="516"/>
                  </a:cxn>
                  <a:cxn ang="0">
                    <a:pos x="224" y="555"/>
                  </a:cxn>
                  <a:cxn ang="0">
                    <a:pos x="167" y="569"/>
                  </a:cxn>
                  <a:cxn ang="0">
                    <a:pos x="195" y="640"/>
                  </a:cxn>
                  <a:cxn ang="0">
                    <a:pos x="231" y="636"/>
                  </a:cxn>
                  <a:cxn ang="0">
                    <a:pos x="315" y="624"/>
                  </a:cxn>
                  <a:cxn ang="0">
                    <a:pos x="338" y="637"/>
                  </a:cxn>
                  <a:cxn ang="0">
                    <a:pos x="281" y="649"/>
                  </a:cxn>
                  <a:cxn ang="0">
                    <a:pos x="291" y="714"/>
                  </a:cxn>
                  <a:cxn ang="0">
                    <a:pos x="215" y="716"/>
                  </a:cxn>
                  <a:cxn ang="0">
                    <a:pos x="199" y="774"/>
                  </a:cxn>
                  <a:cxn ang="0">
                    <a:pos x="278" y="830"/>
                  </a:cxn>
                  <a:cxn ang="0">
                    <a:pos x="302" y="848"/>
                  </a:cxn>
                  <a:cxn ang="0">
                    <a:pos x="323" y="922"/>
                  </a:cxn>
                  <a:cxn ang="0">
                    <a:pos x="348" y="888"/>
                  </a:cxn>
                  <a:cxn ang="0">
                    <a:pos x="364" y="822"/>
                  </a:cxn>
                  <a:cxn ang="0">
                    <a:pos x="380" y="731"/>
                  </a:cxn>
                  <a:cxn ang="0">
                    <a:pos x="423" y="680"/>
                  </a:cxn>
                  <a:cxn ang="0">
                    <a:pos x="426" y="588"/>
                  </a:cxn>
                  <a:cxn ang="0">
                    <a:pos x="455" y="529"/>
                  </a:cxn>
                  <a:cxn ang="0">
                    <a:pos x="473" y="462"/>
                  </a:cxn>
                  <a:cxn ang="0">
                    <a:pos x="536" y="404"/>
                  </a:cxn>
                  <a:cxn ang="0">
                    <a:pos x="586" y="341"/>
                  </a:cxn>
                  <a:cxn ang="0">
                    <a:pos x="477" y="254"/>
                  </a:cxn>
                  <a:cxn ang="0">
                    <a:pos x="435" y="150"/>
                  </a:cxn>
                  <a:cxn ang="0">
                    <a:pos x="391" y="181"/>
                  </a:cxn>
                  <a:cxn ang="0">
                    <a:pos x="379" y="144"/>
                  </a:cxn>
                  <a:cxn ang="0">
                    <a:pos x="339" y="39"/>
                  </a:cxn>
                  <a:cxn ang="0">
                    <a:pos x="290" y="22"/>
                  </a:cxn>
                </a:cxnLst>
                <a:rect b="b" l="0" r="r" t="0"/>
                <a:pathLst>
                  <a:path h="937" w="591">
                    <a:moveTo>
                      <a:pt x="290" y="22"/>
                    </a:moveTo>
                    <a:lnTo>
                      <a:pt x="289" y="29"/>
                    </a:lnTo>
                    <a:lnTo>
                      <a:pt x="294" y="43"/>
                    </a:lnTo>
                    <a:lnTo>
                      <a:pt x="279" y="45"/>
                    </a:lnTo>
                    <a:lnTo>
                      <a:pt x="278" y="57"/>
                    </a:lnTo>
                    <a:lnTo>
                      <a:pt x="278" y="68"/>
                    </a:lnTo>
                    <a:lnTo>
                      <a:pt x="274" y="79"/>
                    </a:lnTo>
                    <a:lnTo>
                      <a:pt x="274" y="96"/>
                    </a:lnTo>
                    <a:lnTo>
                      <a:pt x="279" y="96"/>
                    </a:lnTo>
                    <a:lnTo>
                      <a:pt x="279" y="109"/>
                    </a:lnTo>
                    <a:lnTo>
                      <a:pt x="280" y="133"/>
                    </a:lnTo>
                    <a:lnTo>
                      <a:pt x="283" y="140"/>
                    </a:lnTo>
                    <a:lnTo>
                      <a:pt x="283" y="182"/>
                    </a:lnTo>
                    <a:lnTo>
                      <a:pt x="285" y="195"/>
                    </a:lnTo>
                    <a:lnTo>
                      <a:pt x="288" y="226"/>
                    </a:lnTo>
                    <a:lnTo>
                      <a:pt x="291" y="233"/>
                    </a:lnTo>
                    <a:lnTo>
                      <a:pt x="293" y="258"/>
                    </a:lnTo>
                    <a:lnTo>
                      <a:pt x="318" y="325"/>
                    </a:lnTo>
                    <a:lnTo>
                      <a:pt x="317" y="329"/>
                    </a:lnTo>
                    <a:lnTo>
                      <a:pt x="308" y="327"/>
                    </a:lnTo>
                    <a:lnTo>
                      <a:pt x="296" y="312"/>
                    </a:lnTo>
                    <a:lnTo>
                      <a:pt x="283" y="274"/>
                    </a:lnTo>
                    <a:lnTo>
                      <a:pt x="272" y="254"/>
                    </a:lnTo>
                    <a:lnTo>
                      <a:pt x="264" y="255"/>
                    </a:lnTo>
                    <a:lnTo>
                      <a:pt x="263" y="262"/>
                    </a:lnTo>
                    <a:lnTo>
                      <a:pt x="261" y="263"/>
                    </a:lnTo>
                    <a:lnTo>
                      <a:pt x="259" y="258"/>
                    </a:lnTo>
                    <a:lnTo>
                      <a:pt x="264" y="244"/>
                    </a:lnTo>
                    <a:lnTo>
                      <a:pt x="264" y="217"/>
                    </a:lnTo>
                    <a:lnTo>
                      <a:pt x="259" y="197"/>
                    </a:lnTo>
                    <a:lnTo>
                      <a:pt x="258" y="178"/>
                    </a:lnTo>
                    <a:lnTo>
                      <a:pt x="253" y="151"/>
                    </a:lnTo>
                    <a:lnTo>
                      <a:pt x="252" y="125"/>
                    </a:lnTo>
                    <a:lnTo>
                      <a:pt x="246" y="104"/>
                    </a:lnTo>
                    <a:lnTo>
                      <a:pt x="240" y="96"/>
                    </a:lnTo>
                    <a:lnTo>
                      <a:pt x="238" y="87"/>
                    </a:lnTo>
                    <a:lnTo>
                      <a:pt x="224" y="81"/>
                    </a:lnTo>
                    <a:lnTo>
                      <a:pt x="208" y="69"/>
                    </a:lnTo>
                    <a:lnTo>
                      <a:pt x="199" y="86"/>
                    </a:lnTo>
                    <a:lnTo>
                      <a:pt x="197" y="102"/>
                    </a:lnTo>
                    <a:lnTo>
                      <a:pt x="188" y="114"/>
                    </a:lnTo>
                    <a:lnTo>
                      <a:pt x="187" y="120"/>
                    </a:lnTo>
                    <a:lnTo>
                      <a:pt x="177" y="133"/>
                    </a:lnTo>
                    <a:lnTo>
                      <a:pt x="173" y="146"/>
                    </a:lnTo>
                    <a:lnTo>
                      <a:pt x="176" y="157"/>
                    </a:lnTo>
                    <a:lnTo>
                      <a:pt x="176" y="171"/>
                    </a:lnTo>
                    <a:lnTo>
                      <a:pt x="184" y="215"/>
                    </a:lnTo>
                    <a:lnTo>
                      <a:pt x="189" y="232"/>
                    </a:lnTo>
                    <a:lnTo>
                      <a:pt x="195" y="242"/>
                    </a:lnTo>
                    <a:lnTo>
                      <a:pt x="188" y="241"/>
                    </a:lnTo>
                    <a:lnTo>
                      <a:pt x="176" y="222"/>
                    </a:lnTo>
                    <a:lnTo>
                      <a:pt x="168" y="205"/>
                    </a:lnTo>
                    <a:lnTo>
                      <a:pt x="164" y="183"/>
                    </a:lnTo>
                    <a:lnTo>
                      <a:pt x="152" y="167"/>
                    </a:lnTo>
                    <a:lnTo>
                      <a:pt x="151" y="179"/>
                    </a:lnTo>
                    <a:lnTo>
                      <a:pt x="145" y="192"/>
                    </a:lnTo>
                    <a:lnTo>
                      <a:pt x="140" y="183"/>
                    </a:lnTo>
                    <a:lnTo>
                      <a:pt x="143" y="171"/>
                    </a:lnTo>
                    <a:lnTo>
                      <a:pt x="139" y="158"/>
                    </a:lnTo>
                    <a:lnTo>
                      <a:pt x="148" y="152"/>
                    </a:lnTo>
                    <a:lnTo>
                      <a:pt x="152" y="138"/>
                    </a:lnTo>
                    <a:lnTo>
                      <a:pt x="134" y="136"/>
                    </a:lnTo>
                    <a:lnTo>
                      <a:pt x="106" y="150"/>
                    </a:lnTo>
                    <a:lnTo>
                      <a:pt x="94" y="145"/>
                    </a:lnTo>
                    <a:lnTo>
                      <a:pt x="97" y="135"/>
                    </a:lnTo>
                    <a:lnTo>
                      <a:pt x="113" y="128"/>
                    </a:lnTo>
                    <a:lnTo>
                      <a:pt x="125" y="112"/>
                    </a:lnTo>
                    <a:lnTo>
                      <a:pt x="129" y="102"/>
                    </a:lnTo>
                    <a:lnTo>
                      <a:pt x="143" y="102"/>
                    </a:lnTo>
                    <a:lnTo>
                      <a:pt x="146" y="96"/>
                    </a:lnTo>
                    <a:lnTo>
                      <a:pt x="152" y="104"/>
                    </a:lnTo>
                    <a:lnTo>
                      <a:pt x="170" y="96"/>
                    </a:lnTo>
                    <a:lnTo>
                      <a:pt x="175" y="86"/>
                    </a:lnTo>
                    <a:lnTo>
                      <a:pt x="175" y="76"/>
                    </a:lnTo>
                    <a:lnTo>
                      <a:pt x="170" y="54"/>
                    </a:lnTo>
                    <a:lnTo>
                      <a:pt x="160" y="53"/>
                    </a:lnTo>
                    <a:lnTo>
                      <a:pt x="141" y="58"/>
                    </a:lnTo>
                    <a:lnTo>
                      <a:pt x="122" y="75"/>
                    </a:lnTo>
                    <a:lnTo>
                      <a:pt x="100" y="82"/>
                    </a:lnTo>
                    <a:lnTo>
                      <a:pt x="98" y="77"/>
                    </a:lnTo>
                    <a:lnTo>
                      <a:pt x="91" y="74"/>
                    </a:lnTo>
                    <a:lnTo>
                      <a:pt x="91" y="63"/>
                    </a:lnTo>
                    <a:lnTo>
                      <a:pt x="89" y="54"/>
                    </a:lnTo>
                    <a:lnTo>
                      <a:pt x="80" y="58"/>
                    </a:lnTo>
                    <a:lnTo>
                      <a:pt x="85" y="103"/>
                    </a:lnTo>
                    <a:lnTo>
                      <a:pt x="81" y="104"/>
                    </a:lnTo>
                    <a:lnTo>
                      <a:pt x="78" y="97"/>
                    </a:lnTo>
                    <a:lnTo>
                      <a:pt x="74" y="104"/>
                    </a:lnTo>
                    <a:lnTo>
                      <a:pt x="53" y="58"/>
                    </a:lnTo>
                    <a:lnTo>
                      <a:pt x="43" y="66"/>
                    </a:lnTo>
                    <a:lnTo>
                      <a:pt x="46" y="77"/>
                    </a:lnTo>
                    <a:lnTo>
                      <a:pt x="41" y="86"/>
                    </a:lnTo>
                    <a:lnTo>
                      <a:pt x="30" y="77"/>
                    </a:lnTo>
                    <a:lnTo>
                      <a:pt x="26" y="81"/>
                    </a:lnTo>
                    <a:lnTo>
                      <a:pt x="25" y="91"/>
                    </a:lnTo>
                    <a:lnTo>
                      <a:pt x="35" y="115"/>
                    </a:lnTo>
                    <a:lnTo>
                      <a:pt x="33" y="122"/>
                    </a:lnTo>
                    <a:lnTo>
                      <a:pt x="21" y="119"/>
                    </a:lnTo>
                    <a:lnTo>
                      <a:pt x="12" y="99"/>
                    </a:lnTo>
                    <a:lnTo>
                      <a:pt x="6" y="98"/>
                    </a:lnTo>
                    <a:lnTo>
                      <a:pt x="6" y="107"/>
                    </a:lnTo>
                    <a:lnTo>
                      <a:pt x="8" y="118"/>
                    </a:lnTo>
                    <a:lnTo>
                      <a:pt x="19" y="140"/>
                    </a:lnTo>
                    <a:lnTo>
                      <a:pt x="15" y="152"/>
                    </a:lnTo>
                    <a:lnTo>
                      <a:pt x="8" y="146"/>
                    </a:lnTo>
                    <a:lnTo>
                      <a:pt x="0" y="150"/>
                    </a:lnTo>
                    <a:lnTo>
                      <a:pt x="1" y="158"/>
                    </a:lnTo>
                    <a:lnTo>
                      <a:pt x="6" y="163"/>
                    </a:lnTo>
                    <a:lnTo>
                      <a:pt x="8" y="176"/>
                    </a:lnTo>
                    <a:lnTo>
                      <a:pt x="8" y="201"/>
                    </a:lnTo>
                    <a:lnTo>
                      <a:pt x="9" y="215"/>
                    </a:lnTo>
                    <a:lnTo>
                      <a:pt x="15" y="206"/>
                    </a:lnTo>
                    <a:lnTo>
                      <a:pt x="16" y="217"/>
                    </a:lnTo>
                    <a:lnTo>
                      <a:pt x="17" y="236"/>
                    </a:lnTo>
                    <a:lnTo>
                      <a:pt x="17" y="220"/>
                    </a:lnTo>
                    <a:lnTo>
                      <a:pt x="24" y="236"/>
                    </a:lnTo>
                    <a:lnTo>
                      <a:pt x="25" y="248"/>
                    </a:lnTo>
                    <a:lnTo>
                      <a:pt x="27" y="254"/>
                    </a:lnTo>
                    <a:lnTo>
                      <a:pt x="27" y="271"/>
                    </a:lnTo>
                    <a:lnTo>
                      <a:pt x="33" y="276"/>
                    </a:lnTo>
                    <a:lnTo>
                      <a:pt x="43" y="270"/>
                    </a:lnTo>
                    <a:lnTo>
                      <a:pt x="53" y="244"/>
                    </a:lnTo>
                    <a:lnTo>
                      <a:pt x="38" y="225"/>
                    </a:lnTo>
                    <a:lnTo>
                      <a:pt x="55" y="228"/>
                    </a:lnTo>
                    <a:lnTo>
                      <a:pt x="60" y="238"/>
                    </a:lnTo>
                    <a:lnTo>
                      <a:pt x="62" y="233"/>
                    </a:lnTo>
                    <a:lnTo>
                      <a:pt x="66" y="226"/>
                    </a:lnTo>
                    <a:lnTo>
                      <a:pt x="74" y="224"/>
                    </a:lnTo>
                    <a:lnTo>
                      <a:pt x="71" y="238"/>
                    </a:lnTo>
                    <a:lnTo>
                      <a:pt x="73" y="246"/>
                    </a:lnTo>
                    <a:lnTo>
                      <a:pt x="65" y="253"/>
                    </a:lnTo>
                    <a:lnTo>
                      <a:pt x="63" y="264"/>
                    </a:lnTo>
                    <a:lnTo>
                      <a:pt x="65" y="274"/>
                    </a:lnTo>
                    <a:lnTo>
                      <a:pt x="57" y="279"/>
                    </a:lnTo>
                    <a:lnTo>
                      <a:pt x="54" y="291"/>
                    </a:lnTo>
                    <a:lnTo>
                      <a:pt x="70" y="301"/>
                    </a:lnTo>
                    <a:lnTo>
                      <a:pt x="71" y="313"/>
                    </a:lnTo>
                    <a:lnTo>
                      <a:pt x="80" y="318"/>
                    </a:lnTo>
                    <a:lnTo>
                      <a:pt x="91" y="312"/>
                    </a:lnTo>
                    <a:lnTo>
                      <a:pt x="96" y="325"/>
                    </a:lnTo>
                    <a:lnTo>
                      <a:pt x="94" y="335"/>
                    </a:lnTo>
                    <a:lnTo>
                      <a:pt x="55" y="325"/>
                    </a:lnTo>
                    <a:lnTo>
                      <a:pt x="49" y="314"/>
                    </a:lnTo>
                    <a:lnTo>
                      <a:pt x="37" y="316"/>
                    </a:lnTo>
                    <a:lnTo>
                      <a:pt x="43" y="327"/>
                    </a:lnTo>
                    <a:lnTo>
                      <a:pt x="62" y="348"/>
                    </a:lnTo>
                    <a:lnTo>
                      <a:pt x="71" y="351"/>
                    </a:lnTo>
                    <a:lnTo>
                      <a:pt x="68" y="359"/>
                    </a:lnTo>
                    <a:lnTo>
                      <a:pt x="59" y="360"/>
                    </a:lnTo>
                    <a:lnTo>
                      <a:pt x="54" y="381"/>
                    </a:lnTo>
                    <a:lnTo>
                      <a:pt x="68" y="392"/>
                    </a:lnTo>
                    <a:lnTo>
                      <a:pt x="66" y="400"/>
                    </a:lnTo>
                    <a:lnTo>
                      <a:pt x="73" y="407"/>
                    </a:lnTo>
                    <a:lnTo>
                      <a:pt x="75" y="414"/>
                    </a:lnTo>
                    <a:lnTo>
                      <a:pt x="111" y="435"/>
                    </a:lnTo>
                    <a:lnTo>
                      <a:pt x="128" y="435"/>
                    </a:lnTo>
                    <a:lnTo>
                      <a:pt x="138" y="427"/>
                    </a:lnTo>
                    <a:lnTo>
                      <a:pt x="137" y="441"/>
                    </a:lnTo>
                    <a:lnTo>
                      <a:pt x="127" y="447"/>
                    </a:lnTo>
                    <a:lnTo>
                      <a:pt x="100" y="450"/>
                    </a:lnTo>
                    <a:lnTo>
                      <a:pt x="97" y="457"/>
                    </a:lnTo>
                    <a:lnTo>
                      <a:pt x="106" y="469"/>
                    </a:lnTo>
                    <a:lnTo>
                      <a:pt x="108" y="481"/>
                    </a:lnTo>
                    <a:lnTo>
                      <a:pt x="121" y="486"/>
                    </a:lnTo>
                    <a:lnTo>
                      <a:pt x="128" y="483"/>
                    </a:lnTo>
                    <a:lnTo>
                      <a:pt x="130" y="501"/>
                    </a:lnTo>
                    <a:lnTo>
                      <a:pt x="124" y="509"/>
                    </a:lnTo>
                    <a:lnTo>
                      <a:pt x="129" y="522"/>
                    </a:lnTo>
                    <a:lnTo>
                      <a:pt x="132" y="517"/>
                    </a:lnTo>
                    <a:lnTo>
                      <a:pt x="148" y="526"/>
                    </a:lnTo>
                    <a:lnTo>
                      <a:pt x="152" y="518"/>
                    </a:lnTo>
                    <a:lnTo>
                      <a:pt x="156" y="527"/>
                    </a:lnTo>
                    <a:lnTo>
                      <a:pt x="160" y="522"/>
                    </a:lnTo>
                    <a:lnTo>
                      <a:pt x="173" y="527"/>
                    </a:lnTo>
                    <a:lnTo>
                      <a:pt x="177" y="516"/>
                    </a:lnTo>
                    <a:lnTo>
                      <a:pt x="191" y="516"/>
                    </a:lnTo>
                    <a:lnTo>
                      <a:pt x="193" y="501"/>
                    </a:lnTo>
                    <a:lnTo>
                      <a:pt x="192" y="495"/>
                    </a:lnTo>
                    <a:lnTo>
                      <a:pt x="198" y="479"/>
                    </a:lnTo>
                    <a:lnTo>
                      <a:pt x="208" y="477"/>
                    </a:lnTo>
                    <a:lnTo>
                      <a:pt x="215" y="483"/>
                    </a:lnTo>
                    <a:lnTo>
                      <a:pt x="221" y="478"/>
                    </a:lnTo>
                    <a:lnTo>
                      <a:pt x="218" y="466"/>
                    </a:lnTo>
                    <a:lnTo>
                      <a:pt x="213" y="458"/>
                    </a:lnTo>
                    <a:lnTo>
                      <a:pt x="205" y="457"/>
                    </a:lnTo>
                    <a:lnTo>
                      <a:pt x="210" y="443"/>
                    </a:lnTo>
                    <a:lnTo>
                      <a:pt x="211" y="414"/>
                    </a:lnTo>
                    <a:lnTo>
                      <a:pt x="214" y="396"/>
                    </a:lnTo>
                    <a:lnTo>
                      <a:pt x="218" y="386"/>
                    </a:lnTo>
                    <a:lnTo>
                      <a:pt x="224" y="381"/>
                    </a:lnTo>
                    <a:lnTo>
                      <a:pt x="230" y="382"/>
                    </a:lnTo>
                    <a:lnTo>
                      <a:pt x="231" y="394"/>
                    </a:lnTo>
                    <a:lnTo>
                      <a:pt x="230" y="404"/>
                    </a:lnTo>
                    <a:lnTo>
                      <a:pt x="235" y="416"/>
                    </a:lnTo>
                    <a:lnTo>
                      <a:pt x="241" y="416"/>
                    </a:lnTo>
                    <a:lnTo>
                      <a:pt x="250" y="399"/>
                    </a:lnTo>
                    <a:lnTo>
                      <a:pt x="250" y="388"/>
                    </a:lnTo>
                    <a:lnTo>
                      <a:pt x="252" y="368"/>
                    </a:lnTo>
                    <a:lnTo>
                      <a:pt x="261" y="353"/>
                    </a:lnTo>
                    <a:lnTo>
                      <a:pt x="266" y="366"/>
                    </a:lnTo>
                    <a:lnTo>
                      <a:pt x="267" y="382"/>
                    </a:lnTo>
                    <a:lnTo>
                      <a:pt x="253" y="421"/>
                    </a:lnTo>
                    <a:lnTo>
                      <a:pt x="257" y="446"/>
                    </a:lnTo>
                    <a:lnTo>
                      <a:pt x="264" y="452"/>
                    </a:lnTo>
                    <a:lnTo>
                      <a:pt x="270" y="462"/>
                    </a:lnTo>
                    <a:lnTo>
                      <a:pt x="296" y="450"/>
                    </a:lnTo>
                    <a:lnTo>
                      <a:pt x="299" y="439"/>
                    </a:lnTo>
                    <a:lnTo>
                      <a:pt x="307" y="435"/>
                    </a:lnTo>
                    <a:lnTo>
                      <a:pt x="313" y="424"/>
                    </a:lnTo>
                    <a:lnTo>
                      <a:pt x="315" y="409"/>
                    </a:lnTo>
                    <a:lnTo>
                      <a:pt x="313" y="396"/>
                    </a:lnTo>
                    <a:lnTo>
                      <a:pt x="322" y="389"/>
                    </a:lnTo>
                    <a:lnTo>
                      <a:pt x="326" y="381"/>
                    </a:lnTo>
                    <a:lnTo>
                      <a:pt x="329" y="383"/>
                    </a:lnTo>
                    <a:lnTo>
                      <a:pt x="331" y="398"/>
                    </a:lnTo>
                    <a:lnTo>
                      <a:pt x="336" y="400"/>
                    </a:lnTo>
                    <a:lnTo>
                      <a:pt x="327" y="419"/>
                    </a:lnTo>
                    <a:lnTo>
                      <a:pt x="320" y="425"/>
                    </a:lnTo>
                    <a:lnTo>
                      <a:pt x="318" y="437"/>
                    </a:lnTo>
                    <a:lnTo>
                      <a:pt x="315" y="443"/>
                    </a:lnTo>
                    <a:lnTo>
                      <a:pt x="313" y="453"/>
                    </a:lnTo>
                    <a:lnTo>
                      <a:pt x="316" y="462"/>
                    </a:lnTo>
                    <a:lnTo>
                      <a:pt x="322" y="464"/>
                    </a:lnTo>
                    <a:lnTo>
                      <a:pt x="326" y="453"/>
                    </a:lnTo>
                    <a:lnTo>
                      <a:pt x="334" y="470"/>
                    </a:lnTo>
                    <a:lnTo>
                      <a:pt x="342" y="474"/>
                    </a:lnTo>
                    <a:lnTo>
                      <a:pt x="364" y="461"/>
                    </a:lnTo>
                    <a:lnTo>
                      <a:pt x="367" y="467"/>
                    </a:lnTo>
                    <a:lnTo>
                      <a:pt x="363" y="473"/>
                    </a:lnTo>
                    <a:lnTo>
                      <a:pt x="350" y="474"/>
                    </a:lnTo>
                    <a:lnTo>
                      <a:pt x="347" y="481"/>
                    </a:lnTo>
                    <a:lnTo>
                      <a:pt x="336" y="485"/>
                    </a:lnTo>
                    <a:lnTo>
                      <a:pt x="334" y="491"/>
                    </a:lnTo>
                    <a:lnTo>
                      <a:pt x="316" y="491"/>
                    </a:lnTo>
                    <a:lnTo>
                      <a:pt x="306" y="483"/>
                    </a:lnTo>
                    <a:lnTo>
                      <a:pt x="284" y="485"/>
                    </a:lnTo>
                    <a:lnTo>
                      <a:pt x="268" y="500"/>
                    </a:lnTo>
                    <a:lnTo>
                      <a:pt x="275" y="516"/>
                    </a:lnTo>
                    <a:lnTo>
                      <a:pt x="272" y="524"/>
                    </a:lnTo>
                    <a:lnTo>
                      <a:pt x="264" y="516"/>
                    </a:lnTo>
                    <a:lnTo>
                      <a:pt x="257" y="516"/>
                    </a:lnTo>
                    <a:lnTo>
                      <a:pt x="253" y="526"/>
                    </a:lnTo>
                    <a:lnTo>
                      <a:pt x="247" y="528"/>
                    </a:lnTo>
                    <a:lnTo>
                      <a:pt x="243" y="538"/>
                    </a:lnTo>
                    <a:lnTo>
                      <a:pt x="240" y="540"/>
                    </a:lnTo>
                    <a:lnTo>
                      <a:pt x="240" y="556"/>
                    </a:lnTo>
                    <a:lnTo>
                      <a:pt x="230" y="559"/>
                    </a:lnTo>
                    <a:lnTo>
                      <a:pt x="224" y="555"/>
                    </a:lnTo>
                    <a:lnTo>
                      <a:pt x="193" y="563"/>
                    </a:lnTo>
                    <a:lnTo>
                      <a:pt x="192" y="570"/>
                    </a:lnTo>
                    <a:lnTo>
                      <a:pt x="198" y="581"/>
                    </a:lnTo>
                    <a:lnTo>
                      <a:pt x="194" y="590"/>
                    </a:lnTo>
                    <a:lnTo>
                      <a:pt x="187" y="586"/>
                    </a:lnTo>
                    <a:lnTo>
                      <a:pt x="183" y="572"/>
                    </a:lnTo>
                    <a:lnTo>
                      <a:pt x="178" y="565"/>
                    </a:lnTo>
                    <a:lnTo>
                      <a:pt x="167" y="569"/>
                    </a:lnTo>
                    <a:lnTo>
                      <a:pt x="164" y="575"/>
                    </a:lnTo>
                    <a:lnTo>
                      <a:pt x="165" y="609"/>
                    </a:lnTo>
                    <a:lnTo>
                      <a:pt x="172" y="635"/>
                    </a:lnTo>
                    <a:lnTo>
                      <a:pt x="170" y="642"/>
                    </a:lnTo>
                    <a:lnTo>
                      <a:pt x="170" y="649"/>
                    </a:lnTo>
                    <a:lnTo>
                      <a:pt x="176" y="652"/>
                    </a:lnTo>
                    <a:lnTo>
                      <a:pt x="186" y="652"/>
                    </a:lnTo>
                    <a:lnTo>
                      <a:pt x="195" y="640"/>
                    </a:lnTo>
                    <a:lnTo>
                      <a:pt x="200" y="646"/>
                    </a:lnTo>
                    <a:lnTo>
                      <a:pt x="208" y="646"/>
                    </a:lnTo>
                    <a:lnTo>
                      <a:pt x="216" y="645"/>
                    </a:lnTo>
                    <a:lnTo>
                      <a:pt x="216" y="639"/>
                    </a:lnTo>
                    <a:lnTo>
                      <a:pt x="221" y="637"/>
                    </a:lnTo>
                    <a:lnTo>
                      <a:pt x="223" y="646"/>
                    </a:lnTo>
                    <a:lnTo>
                      <a:pt x="229" y="645"/>
                    </a:lnTo>
                    <a:lnTo>
                      <a:pt x="231" y="636"/>
                    </a:lnTo>
                    <a:lnTo>
                      <a:pt x="235" y="641"/>
                    </a:lnTo>
                    <a:lnTo>
                      <a:pt x="251" y="636"/>
                    </a:lnTo>
                    <a:lnTo>
                      <a:pt x="261" y="624"/>
                    </a:lnTo>
                    <a:lnTo>
                      <a:pt x="267" y="622"/>
                    </a:lnTo>
                    <a:lnTo>
                      <a:pt x="277" y="623"/>
                    </a:lnTo>
                    <a:lnTo>
                      <a:pt x="281" y="629"/>
                    </a:lnTo>
                    <a:lnTo>
                      <a:pt x="306" y="622"/>
                    </a:lnTo>
                    <a:lnTo>
                      <a:pt x="315" y="624"/>
                    </a:lnTo>
                    <a:lnTo>
                      <a:pt x="327" y="617"/>
                    </a:lnTo>
                    <a:lnTo>
                      <a:pt x="329" y="606"/>
                    </a:lnTo>
                    <a:lnTo>
                      <a:pt x="339" y="603"/>
                    </a:lnTo>
                    <a:lnTo>
                      <a:pt x="340" y="613"/>
                    </a:lnTo>
                    <a:lnTo>
                      <a:pt x="336" y="612"/>
                    </a:lnTo>
                    <a:lnTo>
                      <a:pt x="340" y="619"/>
                    </a:lnTo>
                    <a:lnTo>
                      <a:pt x="343" y="634"/>
                    </a:lnTo>
                    <a:lnTo>
                      <a:pt x="338" y="637"/>
                    </a:lnTo>
                    <a:lnTo>
                      <a:pt x="323" y="633"/>
                    </a:lnTo>
                    <a:lnTo>
                      <a:pt x="316" y="639"/>
                    </a:lnTo>
                    <a:lnTo>
                      <a:pt x="311" y="629"/>
                    </a:lnTo>
                    <a:lnTo>
                      <a:pt x="308" y="641"/>
                    </a:lnTo>
                    <a:lnTo>
                      <a:pt x="296" y="641"/>
                    </a:lnTo>
                    <a:lnTo>
                      <a:pt x="296" y="647"/>
                    </a:lnTo>
                    <a:lnTo>
                      <a:pt x="286" y="652"/>
                    </a:lnTo>
                    <a:lnTo>
                      <a:pt x="281" y="649"/>
                    </a:lnTo>
                    <a:lnTo>
                      <a:pt x="270" y="651"/>
                    </a:lnTo>
                    <a:lnTo>
                      <a:pt x="237" y="668"/>
                    </a:lnTo>
                    <a:lnTo>
                      <a:pt x="229" y="668"/>
                    </a:lnTo>
                    <a:lnTo>
                      <a:pt x="231" y="676"/>
                    </a:lnTo>
                    <a:lnTo>
                      <a:pt x="240" y="684"/>
                    </a:lnTo>
                    <a:lnTo>
                      <a:pt x="286" y="694"/>
                    </a:lnTo>
                    <a:lnTo>
                      <a:pt x="293" y="706"/>
                    </a:lnTo>
                    <a:lnTo>
                      <a:pt x="291" y="714"/>
                    </a:lnTo>
                    <a:lnTo>
                      <a:pt x="261" y="705"/>
                    </a:lnTo>
                    <a:lnTo>
                      <a:pt x="258" y="701"/>
                    </a:lnTo>
                    <a:lnTo>
                      <a:pt x="246" y="705"/>
                    </a:lnTo>
                    <a:lnTo>
                      <a:pt x="236" y="699"/>
                    </a:lnTo>
                    <a:lnTo>
                      <a:pt x="225" y="700"/>
                    </a:lnTo>
                    <a:lnTo>
                      <a:pt x="225" y="708"/>
                    </a:lnTo>
                    <a:lnTo>
                      <a:pt x="223" y="715"/>
                    </a:lnTo>
                    <a:lnTo>
                      <a:pt x="215" y="716"/>
                    </a:lnTo>
                    <a:lnTo>
                      <a:pt x="211" y="694"/>
                    </a:lnTo>
                    <a:lnTo>
                      <a:pt x="198" y="690"/>
                    </a:lnTo>
                    <a:lnTo>
                      <a:pt x="183" y="706"/>
                    </a:lnTo>
                    <a:lnTo>
                      <a:pt x="188" y="722"/>
                    </a:lnTo>
                    <a:lnTo>
                      <a:pt x="183" y="738"/>
                    </a:lnTo>
                    <a:lnTo>
                      <a:pt x="191" y="753"/>
                    </a:lnTo>
                    <a:lnTo>
                      <a:pt x="195" y="771"/>
                    </a:lnTo>
                    <a:lnTo>
                      <a:pt x="199" y="774"/>
                    </a:lnTo>
                    <a:lnTo>
                      <a:pt x="205" y="792"/>
                    </a:lnTo>
                    <a:lnTo>
                      <a:pt x="236" y="807"/>
                    </a:lnTo>
                    <a:lnTo>
                      <a:pt x="241" y="806"/>
                    </a:lnTo>
                    <a:lnTo>
                      <a:pt x="248" y="817"/>
                    </a:lnTo>
                    <a:lnTo>
                      <a:pt x="248" y="829"/>
                    </a:lnTo>
                    <a:lnTo>
                      <a:pt x="254" y="833"/>
                    </a:lnTo>
                    <a:lnTo>
                      <a:pt x="270" y="834"/>
                    </a:lnTo>
                    <a:lnTo>
                      <a:pt x="278" y="830"/>
                    </a:lnTo>
                    <a:lnTo>
                      <a:pt x="283" y="833"/>
                    </a:lnTo>
                    <a:lnTo>
                      <a:pt x="288" y="829"/>
                    </a:lnTo>
                    <a:lnTo>
                      <a:pt x="300" y="828"/>
                    </a:lnTo>
                    <a:lnTo>
                      <a:pt x="306" y="835"/>
                    </a:lnTo>
                    <a:lnTo>
                      <a:pt x="312" y="834"/>
                    </a:lnTo>
                    <a:lnTo>
                      <a:pt x="312" y="841"/>
                    </a:lnTo>
                    <a:lnTo>
                      <a:pt x="304" y="856"/>
                    </a:lnTo>
                    <a:lnTo>
                      <a:pt x="302" y="848"/>
                    </a:lnTo>
                    <a:lnTo>
                      <a:pt x="288" y="849"/>
                    </a:lnTo>
                    <a:lnTo>
                      <a:pt x="270" y="859"/>
                    </a:lnTo>
                    <a:lnTo>
                      <a:pt x="270" y="868"/>
                    </a:lnTo>
                    <a:lnTo>
                      <a:pt x="308" y="904"/>
                    </a:lnTo>
                    <a:lnTo>
                      <a:pt x="311" y="911"/>
                    </a:lnTo>
                    <a:lnTo>
                      <a:pt x="311" y="936"/>
                    </a:lnTo>
                    <a:lnTo>
                      <a:pt x="316" y="935"/>
                    </a:lnTo>
                    <a:lnTo>
                      <a:pt x="323" y="922"/>
                    </a:lnTo>
                    <a:lnTo>
                      <a:pt x="323" y="930"/>
                    </a:lnTo>
                    <a:lnTo>
                      <a:pt x="329" y="937"/>
                    </a:lnTo>
                    <a:lnTo>
                      <a:pt x="338" y="936"/>
                    </a:lnTo>
                    <a:lnTo>
                      <a:pt x="349" y="925"/>
                    </a:lnTo>
                    <a:lnTo>
                      <a:pt x="350" y="910"/>
                    </a:lnTo>
                    <a:lnTo>
                      <a:pt x="354" y="908"/>
                    </a:lnTo>
                    <a:lnTo>
                      <a:pt x="353" y="900"/>
                    </a:lnTo>
                    <a:lnTo>
                      <a:pt x="348" y="888"/>
                    </a:lnTo>
                    <a:lnTo>
                      <a:pt x="351" y="878"/>
                    </a:lnTo>
                    <a:lnTo>
                      <a:pt x="349" y="873"/>
                    </a:lnTo>
                    <a:lnTo>
                      <a:pt x="351" y="866"/>
                    </a:lnTo>
                    <a:lnTo>
                      <a:pt x="363" y="855"/>
                    </a:lnTo>
                    <a:lnTo>
                      <a:pt x="367" y="840"/>
                    </a:lnTo>
                    <a:lnTo>
                      <a:pt x="365" y="839"/>
                    </a:lnTo>
                    <a:lnTo>
                      <a:pt x="369" y="832"/>
                    </a:lnTo>
                    <a:lnTo>
                      <a:pt x="364" y="822"/>
                    </a:lnTo>
                    <a:lnTo>
                      <a:pt x="370" y="802"/>
                    </a:lnTo>
                    <a:lnTo>
                      <a:pt x="367" y="792"/>
                    </a:lnTo>
                    <a:lnTo>
                      <a:pt x="367" y="771"/>
                    </a:lnTo>
                    <a:lnTo>
                      <a:pt x="370" y="762"/>
                    </a:lnTo>
                    <a:lnTo>
                      <a:pt x="381" y="742"/>
                    </a:lnTo>
                    <a:lnTo>
                      <a:pt x="392" y="741"/>
                    </a:lnTo>
                    <a:lnTo>
                      <a:pt x="387" y="728"/>
                    </a:lnTo>
                    <a:lnTo>
                      <a:pt x="380" y="731"/>
                    </a:lnTo>
                    <a:lnTo>
                      <a:pt x="379" y="722"/>
                    </a:lnTo>
                    <a:lnTo>
                      <a:pt x="406" y="710"/>
                    </a:lnTo>
                    <a:lnTo>
                      <a:pt x="413" y="715"/>
                    </a:lnTo>
                    <a:lnTo>
                      <a:pt x="417" y="714"/>
                    </a:lnTo>
                    <a:lnTo>
                      <a:pt x="417" y="704"/>
                    </a:lnTo>
                    <a:lnTo>
                      <a:pt x="420" y="698"/>
                    </a:lnTo>
                    <a:lnTo>
                      <a:pt x="420" y="688"/>
                    </a:lnTo>
                    <a:lnTo>
                      <a:pt x="423" y="680"/>
                    </a:lnTo>
                    <a:lnTo>
                      <a:pt x="425" y="669"/>
                    </a:lnTo>
                    <a:lnTo>
                      <a:pt x="425" y="661"/>
                    </a:lnTo>
                    <a:lnTo>
                      <a:pt x="423" y="662"/>
                    </a:lnTo>
                    <a:lnTo>
                      <a:pt x="424" y="646"/>
                    </a:lnTo>
                    <a:lnTo>
                      <a:pt x="429" y="626"/>
                    </a:lnTo>
                    <a:lnTo>
                      <a:pt x="426" y="620"/>
                    </a:lnTo>
                    <a:lnTo>
                      <a:pt x="425" y="607"/>
                    </a:lnTo>
                    <a:lnTo>
                      <a:pt x="426" y="588"/>
                    </a:lnTo>
                    <a:lnTo>
                      <a:pt x="425" y="583"/>
                    </a:lnTo>
                    <a:lnTo>
                      <a:pt x="425" y="576"/>
                    </a:lnTo>
                    <a:lnTo>
                      <a:pt x="440" y="570"/>
                    </a:lnTo>
                    <a:lnTo>
                      <a:pt x="451" y="577"/>
                    </a:lnTo>
                    <a:lnTo>
                      <a:pt x="455" y="575"/>
                    </a:lnTo>
                    <a:lnTo>
                      <a:pt x="456" y="563"/>
                    </a:lnTo>
                    <a:lnTo>
                      <a:pt x="455" y="552"/>
                    </a:lnTo>
                    <a:lnTo>
                      <a:pt x="455" y="529"/>
                    </a:lnTo>
                    <a:lnTo>
                      <a:pt x="460" y="522"/>
                    </a:lnTo>
                    <a:lnTo>
                      <a:pt x="457" y="511"/>
                    </a:lnTo>
                    <a:lnTo>
                      <a:pt x="461" y="510"/>
                    </a:lnTo>
                    <a:lnTo>
                      <a:pt x="458" y="502"/>
                    </a:lnTo>
                    <a:lnTo>
                      <a:pt x="460" y="491"/>
                    </a:lnTo>
                    <a:lnTo>
                      <a:pt x="460" y="477"/>
                    </a:lnTo>
                    <a:lnTo>
                      <a:pt x="457" y="464"/>
                    </a:lnTo>
                    <a:lnTo>
                      <a:pt x="473" y="462"/>
                    </a:lnTo>
                    <a:lnTo>
                      <a:pt x="477" y="453"/>
                    </a:lnTo>
                    <a:lnTo>
                      <a:pt x="485" y="453"/>
                    </a:lnTo>
                    <a:lnTo>
                      <a:pt x="489" y="432"/>
                    </a:lnTo>
                    <a:lnTo>
                      <a:pt x="485" y="424"/>
                    </a:lnTo>
                    <a:lnTo>
                      <a:pt x="498" y="420"/>
                    </a:lnTo>
                    <a:lnTo>
                      <a:pt x="508" y="423"/>
                    </a:lnTo>
                    <a:lnTo>
                      <a:pt x="521" y="404"/>
                    </a:lnTo>
                    <a:lnTo>
                      <a:pt x="536" y="404"/>
                    </a:lnTo>
                    <a:lnTo>
                      <a:pt x="552" y="392"/>
                    </a:lnTo>
                    <a:lnTo>
                      <a:pt x="570" y="399"/>
                    </a:lnTo>
                    <a:lnTo>
                      <a:pt x="581" y="398"/>
                    </a:lnTo>
                    <a:lnTo>
                      <a:pt x="585" y="392"/>
                    </a:lnTo>
                    <a:lnTo>
                      <a:pt x="591" y="371"/>
                    </a:lnTo>
                    <a:lnTo>
                      <a:pt x="589" y="354"/>
                    </a:lnTo>
                    <a:lnTo>
                      <a:pt x="590" y="345"/>
                    </a:lnTo>
                    <a:lnTo>
                      <a:pt x="586" y="341"/>
                    </a:lnTo>
                    <a:lnTo>
                      <a:pt x="570" y="341"/>
                    </a:lnTo>
                    <a:lnTo>
                      <a:pt x="531" y="327"/>
                    </a:lnTo>
                    <a:lnTo>
                      <a:pt x="525" y="314"/>
                    </a:lnTo>
                    <a:lnTo>
                      <a:pt x="503" y="305"/>
                    </a:lnTo>
                    <a:lnTo>
                      <a:pt x="495" y="283"/>
                    </a:lnTo>
                    <a:lnTo>
                      <a:pt x="492" y="267"/>
                    </a:lnTo>
                    <a:lnTo>
                      <a:pt x="484" y="264"/>
                    </a:lnTo>
                    <a:lnTo>
                      <a:pt x="477" y="254"/>
                    </a:lnTo>
                    <a:lnTo>
                      <a:pt x="444" y="252"/>
                    </a:lnTo>
                    <a:lnTo>
                      <a:pt x="441" y="231"/>
                    </a:lnTo>
                    <a:lnTo>
                      <a:pt x="445" y="217"/>
                    </a:lnTo>
                    <a:lnTo>
                      <a:pt x="445" y="210"/>
                    </a:lnTo>
                    <a:lnTo>
                      <a:pt x="447" y="204"/>
                    </a:lnTo>
                    <a:lnTo>
                      <a:pt x="449" y="192"/>
                    </a:lnTo>
                    <a:lnTo>
                      <a:pt x="440" y="172"/>
                    </a:lnTo>
                    <a:lnTo>
                      <a:pt x="435" y="150"/>
                    </a:lnTo>
                    <a:lnTo>
                      <a:pt x="426" y="133"/>
                    </a:lnTo>
                    <a:lnTo>
                      <a:pt x="417" y="133"/>
                    </a:lnTo>
                    <a:lnTo>
                      <a:pt x="413" y="123"/>
                    </a:lnTo>
                    <a:lnTo>
                      <a:pt x="408" y="128"/>
                    </a:lnTo>
                    <a:lnTo>
                      <a:pt x="401" y="145"/>
                    </a:lnTo>
                    <a:lnTo>
                      <a:pt x="401" y="157"/>
                    </a:lnTo>
                    <a:lnTo>
                      <a:pt x="404" y="167"/>
                    </a:lnTo>
                    <a:lnTo>
                      <a:pt x="391" y="181"/>
                    </a:lnTo>
                    <a:lnTo>
                      <a:pt x="379" y="204"/>
                    </a:lnTo>
                    <a:lnTo>
                      <a:pt x="377" y="195"/>
                    </a:lnTo>
                    <a:lnTo>
                      <a:pt x="382" y="188"/>
                    </a:lnTo>
                    <a:lnTo>
                      <a:pt x="386" y="171"/>
                    </a:lnTo>
                    <a:lnTo>
                      <a:pt x="382" y="155"/>
                    </a:lnTo>
                    <a:lnTo>
                      <a:pt x="379" y="150"/>
                    </a:lnTo>
                    <a:lnTo>
                      <a:pt x="376" y="152"/>
                    </a:lnTo>
                    <a:lnTo>
                      <a:pt x="379" y="144"/>
                    </a:lnTo>
                    <a:lnTo>
                      <a:pt x="385" y="136"/>
                    </a:lnTo>
                    <a:lnTo>
                      <a:pt x="390" y="106"/>
                    </a:lnTo>
                    <a:lnTo>
                      <a:pt x="394" y="101"/>
                    </a:lnTo>
                    <a:lnTo>
                      <a:pt x="397" y="81"/>
                    </a:lnTo>
                    <a:lnTo>
                      <a:pt x="385" y="60"/>
                    </a:lnTo>
                    <a:lnTo>
                      <a:pt x="350" y="22"/>
                    </a:lnTo>
                    <a:lnTo>
                      <a:pt x="337" y="29"/>
                    </a:lnTo>
                    <a:lnTo>
                      <a:pt x="339" y="39"/>
                    </a:lnTo>
                    <a:lnTo>
                      <a:pt x="339" y="47"/>
                    </a:lnTo>
                    <a:lnTo>
                      <a:pt x="329" y="41"/>
                    </a:lnTo>
                    <a:lnTo>
                      <a:pt x="324" y="43"/>
                    </a:lnTo>
                    <a:lnTo>
                      <a:pt x="324" y="14"/>
                    </a:lnTo>
                    <a:lnTo>
                      <a:pt x="323" y="0"/>
                    </a:lnTo>
                    <a:lnTo>
                      <a:pt x="293" y="0"/>
                    </a:lnTo>
                    <a:lnTo>
                      <a:pt x="293" y="0"/>
                    </a:lnTo>
                    <a:lnTo>
                      <a:pt x="290" y="22"/>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14" name="Freeform 224"/>
              <p:cNvSpPr>
                <a:spLocks noChangeAspect="1"/>
              </p:cNvSpPr>
              <p:nvPr/>
            </p:nvSpPr>
            <p:spPr bwMode="gray">
              <a:xfrm>
                <a:off x="3306" y="1118"/>
                <a:ext cx="25" cy="23"/>
              </a:xfrm>
              <a:custGeom>
                <a:cxnLst>
                  <a:cxn ang="0">
                    <a:pos x="52" y="117"/>
                  </a:cxn>
                  <a:cxn ang="0">
                    <a:pos x="54" y="111"/>
                  </a:cxn>
                  <a:cxn ang="0">
                    <a:pos x="65" y="112"/>
                  </a:cxn>
                  <a:cxn ang="0">
                    <a:pos x="81" y="99"/>
                  </a:cxn>
                  <a:cxn ang="0">
                    <a:pos x="105" y="97"/>
                  </a:cxn>
                  <a:cxn ang="0">
                    <a:pos x="107" y="86"/>
                  </a:cxn>
                  <a:cxn ang="0">
                    <a:pos x="106" y="81"/>
                  </a:cxn>
                  <a:cxn ang="0">
                    <a:pos x="111" y="52"/>
                  </a:cxn>
                  <a:cxn ang="0">
                    <a:pos x="126" y="37"/>
                  </a:cxn>
                  <a:cxn ang="0">
                    <a:pos x="111" y="22"/>
                  </a:cxn>
                  <a:cxn ang="0">
                    <a:pos x="107" y="14"/>
                  </a:cxn>
                  <a:cxn ang="0">
                    <a:pos x="106" y="8"/>
                  </a:cxn>
                  <a:cxn ang="0">
                    <a:pos x="67" y="13"/>
                  </a:cxn>
                  <a:cxn ang="0">
                    <a:pos x="62" y="13"/>
                  </a:cxn>
                  <a:cxn ang="0">
                    <a:pos x="67" y="10"/>
                  </a:cxn>
                  <a:cxn ang="0">
                    <a:pos x="69" y="0"/>
                  </a:cxn>
                  <a:cxn ang="0">
                    <a:pos x="65" y="3"/>
                  </a:cxn>
                  <a:cxn ang="0">
                    <a:pos x="51" y="4"/>
                  </a:cxn>
                  <a:cxn ang="0">
                    <a:pos x="44" y="20"/>
                  </a:cxn>
                  <a:cxn ang="0">
                    <a:pos x="38" y="26"/>
                  </a:cxn>
                  <a:cxn ang="0">
                    <a:pos x="32" y="22"/>
                  </a:cxn>
                  <a:cxn ang="0">
                    <a:pos x="27" y="30"/>
                  </a:cxn>
                  <a:cxn ang="0">
                    <a:pos x="0" y="40"/>
                  </a:cxn>
                  <a:cxn ang="0">
                    <a:pos x="11" y="52"/>
                  </a:cxn>
                  <a:cxn ang="0">
                    <a:pos x="25" y="54"/>
                  </a:cxn>
                  <a:cxn ang="0">
                    <a:pos x="25" y="65"/>
                  </a:cxn>
                  <a:cxn ang="0">
                    <a:pos x="24" y="73"/>
                  </a:cxn>
                  <a:cxn ang="0">
                    <a:pos x="26" y="87"/>
                  </a:cxn>
                  <a:cxn ang="0">
                    <a:pos x="31" y="99"/>
                  </a:cxn>
                  <a:cxn ang="0">
                    <a:pos x="33" y="106"/>
                  </a:cxn>
                  <a:cxn ang="0">
                    <a:pos x="38" y="114"/>
                  </a:cxn>
                  <a:cxn ang="0">
                    <a:pos x="52" y="117"/>
                  </a:cxn>
                </a:cxnLst>
                <a:rect b="b" l="0" r="r" t="0"/>
                <a:pathLst>
                  <a:path h="117" w="125">
                    <a:moveTo>
                      <a:pt x="52" y="117"/>
                    </a:moveTo>
                    <a:lnTo>
                      <a:pt x="54" y="111"/>
                    </a:lnTo>
                    <a:lnTo>
                      <a:pt x="65" y="112"/>
                    </a:lnTo>
                    <a:lnTo>
                      <a:pt x="81" y="99"/>
                    </a:lnTo>
                    <a:lnTo>
                      <a:pt x="105" y="97"/>
                    </a:lnTo>
                    <a:lnTo>
                      <a:pt x="107" y="86"/>
                    </a:lnTo>
                    <a:lnTo>
                      <a:pt x="106" y="81"/>
                    </a:lnTo>
                    <a:lnTo>
                      <a:pt x="111" y="52"/>
                    </a:lnTo>
                    <a:lnTo>
                      <a:pt x="126" y="37"/>
                    </a:lnTo>
                    <a:lnTo>
                      <a:pt x="111" y="22"/>
                    </a:lnTo>
                    <a:lnTo>
                      <a:pt x="107" y="14"/>
                    </a:lnTo>
                    <a:lnTo>
                      <a:pt x="106" y="8"/>
                    </a:lnTo>
                    <a:lnTo>
                      <a:pt x="67" y="13"/>
                    </a:lnTo>
                    <a:lnTo>
                      <a:pt x="62" y="13"/>
                    </a:lnTo>
                    <a:lnTo>
                      <a:pt x="67" y="10"/>
                    </a:lnTo>
                    <a:lnTo>
                      <a:pt x="69" y="0"/>
                    </a:lnTo>
                    <a:lnTo>
                      <a:pt x="65" y="3"/>
                    </a:lnTo>
                    <a:lnTo>
                      <a:pt x="51" y="4"/>
                    </a:lnTo>
                    <a:lnTo>
                      <a:pt x="44" y="20"/>
                    </a:lnTo>
                    <a:lnTo>
                      <a:pt x="38" y="26"/>
                    </a:lnTo>
                    <a:lnTo>
                      <a:pt x="32" y="22"/>
                    </a:lnTo>
                    <a:lnTo>
                      <a:pt x="27" y="30"/>
                    </a:lnTo>
                    <a:lnTo>
                      <a:pt x="0" y="40"/>
                    </a:lnTo>
                    <a:lnTo>
                      <a:pt x="11" y="52"/>
                    </a:lnTo>
                    <a:lnTo>
                      <a:pt x="25" y="54"/>
                    </a:lnTo>
                    <a:lnTo>
                      <a:pt x="25" y="65"/>
                    </a:lnTo>
                    <a:lnTo>
                      <a:pt x="24" y="73"/>
                    </a:lnTo>
                    <a:lnTo>
                      <a:pt x="26" y="87"/>
                    </a:lnTo>
                    <a:lnTo>
                      <a:pt x="31" y="99"/>
                    </a:lnTo>
                    <a:lnTo>
                      <a:pt x="33" y="106"/>
                    </a:lnTo>
                    <a:lnTo>
                      <a:pt x="38" y="114"/>
                    </a:lnTo>
                    <a:lnTo>
                      <a:pt x="52" y="117"/>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15" name="Freeform 225"/>
              <p:cNvSpPr>
                <a:spLocks noChangeAspect="1"/>
              </p:cNvSpPr>
              <p:nvPr/>
            </p:nvSpPr>
            <p:spPr bwMode="gray">
              <a:xfrm>
                <a:off x="3340" y="1146"/>
                <a:ext cx="1" cy="1"/>
              </a:xfrm>
              <a:custGeom>
                <a:cxnLst>
                  <a:cxn ang="0">
                    <a:pos x="0" y="0"/>
                  </a:cxn>
                  <a:cxn ang="0">
                    <a:pos x="0" y="2"/>
                  </a:cxn>
                  <a:cxn ang="0">
                    <a:pos x="1" y="2"/>
                  </a:cxn>
                  <a:cxn ang="0">
                    <a:pos x="0" y="0"/>
                  </a:cxn>
                </a:cxnLst>
                <a:rect b="b" l="0" r="r" t="0"/>
                <a:pathLst>
                  <a:path h="2" w="1">
                    <a:moveTo>
                      <a:pt x="0" y="0"/>
                    </a:moveTo>
                    <a:lnTo>
                      <a:pt x="0" y="2"/>
                    </a:lnTo>
                    <a:lnTo>
                      <a:pt x="1" y="2"/>
                    </a:lnTo>
                    <a:lnTo>
                      <a:pt x="0"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16" name="Freeform 226"/>
              <p:cNvSpPr>
                <a:spLocks noChangeAspect="1"/>
              </p:cNvSpPr>
              <p:nvPr/>
            </p:nvSpPr>
            <p:spPr bwMode="gray">
              <a:xfrm>
                <a:off x="3340" y="1147"/>
                <a:ext cx="1" cy="1"/>
              </a:xfrm>
              <a:custGeom>
                <a:cxnLst>
                  <a:cxn ang="0">
                    <a:pos x="0" y="0"/>
                  </a:cxn>
                  <a:cxn ang="0">
                    <a:pos x="0" y="0"/>
                  </a:cxn>
                  <a:cxn ang="0">
                    <a:pos x="0" y="1"/>
                  </a:cxn>
                  <a:cxn ang="0">
                    <a:pos x="0" y="0"/>
                  </a:cxn>
                </a:cxnLst>
                <a:rect b="b" l="0" r="r" t="0"/>
                <a:pathLst>
                  <a:path h="1">
                    <a:moveTo>
                      <a:pt x="0" y="0"/>
                    </a:moveTo>
                    <a:lnTo>
                      <a:pt x="0" y="0"/>
                    </a:lnTo>
                    <a:lnTo>
                      <a:pt x="0" y="1"/>
                    </a:lnTo>
                    <a:lnTo>
                      <a:pt x="0"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17" name="Freeform 227"/>
              <p:cNvSpPr>
                <a:spLocks noChangeAspect="1"/>
              </p:cNvSpPr>
              <p:nvPr/>
            </p:nvSpPr>
            <p:spPr bwMode="gray">
              <a:xfrm>
                <a:off x="3313" y="1136"/>
                <a:ext cx="45" cy="54"/>
              </a:xfrm>
              <a:custGeom>
                <a:cxnLst>
                  <a:cxn ang="0">
                    <a:pos x="206" y="133"/>
                  </a:cxn>
                  <a:cxn ang="0">
                    <a:pos x="201" y="128"/>
                  </a:cxn>
                  <a:cxn ang="0">
                    <a:pos x="190" y="116"/>
                  </a:cxn>
                  <a:cxn ang="0">
                    <a:pos x="180" y="107"/>
                  </a:cxn>
                  <a:cxn ang="0">
                    <a:pos x="162" y="124"/>
                  </a:cxn>
                  <a:cxn ang="0">
                    <a:pos x="145" y="108"/>
                  </a:cxn>
                  <a:cxn ang="0">
                    <a:pos x="131" y="90"/>
                  </a:cxn>
                  <a:cxn ang="0">
                    <a:pos x="120" y="75"/>
                  </a:cxn>
                  <a:cxn ang="0">
                    <a:pos x="125" y="51"/>
                  </a:cxn>
                  <a:cxn ang="0">
                    <a:pos x="134" y="43"/>
                  </a:cxn>
                  <a:cxn ang="0">
                    <a:pos x="128" y="19"/>
                  </a:cxn>
                  <a:cxn ang="0">
                    <a:pos x="114" y="15"/>
                  </a:cxn>
                  <a:cxn ang="0">
                    <a:pos x="112" y="0"/>
                  </a:cxn>
                  <a:cxn ang="0">
                    <a:pos x="106" y="15"/>
                  </a:cxn>
                  <a:cxn ang="0">
                    <a:pos x="87" y="26"/>
                  </a:cxn>
                  <a:cxn ang="0">
                    <a:pos x="50" y="23"/>
                  </a:cxn>
                  <a:cxn ang="0">
                    <a:pos x="2" y="51"/>
                  </a:cxn>
                  <a:cxn ang="0">
                    <a:pos x="0" y="62"/>
                  </a:cxn>
                  <a:cxn ang="0">
                    <a:pos x="11" y="75"/>
                  </a:cxn>
                  <a:cxn ang="0">
                    <a:pos x="16" y="86"/>
                  </a:cxn>
                  <a:cxn ang="0">
                    <a:pos x="35" y="108"/>
                  </a:cxn>
                  <a:cxn ang="0">
                    <a:pos x="27" y="134"/>
                  </a:cxn>
                  <a:cxn ang="0">
                    <a:pos x="21" y="150"/>
                  </a:cxn>
                  <a:cxn ang="0">
                    <a:pos x="21" y="165"/>
                  </a:cxn>
                  <a:cxn ang="0">
                    <a:pos x="21" y="172"/>
                  </a:cxn>
                  <a:cxn ang="0">
                    <a:pos x="5" y="187"/>
                  </a:cxn>
                  <a:cxn ang="0">
                    <a:pos x="4" y="195"/>
                  </a:cxn>
                  <a:cxn ang="0">
                    <a:pos x="1" y="205"/>
                  </a:cxn>
                  <a:cxn ang="0">
                    <a:pos x="8" y="222"/>
                  </a:cxn>
                  <a:cxn ang="0">
                    <a:pos x="26" y="222"/>
                  </a:cxn>
                  <a:cxn ang="0">
                    <a:pos x="66" y="214"/>
                  </a:cxn>
                  <a:cxn ang="0">
                    <a:pos x="77" y="208"/>
                  </a:cxn>
                  <a:cxn ang="0">
                    <a:pos x="87" y="189"/>
                  </a:cxn>
                  <a:cxn ang="0">
                    <a:pos x="98" y="193"/>
                  </a:cxn>
                  <a:cxn ang="0">
                    <a:pos x="96" y="205"/>
                  </a:cxn>
                  <a:cxn ang="0">
                    <a:pos x="103" y="195"/>
                  </a:cxn>
                  <a:cxn ang="0">
                    <a:pos x="107" y="205"/>
                  </a:cxn>
                  <a:cxn ang="0">
                    <a:pos x="99" y="214"/>
                  </a:cxn>
                  <a:cxn ang="0">
                    <a:pos x="97" y="235"/>
                  </a:cxn>
                  <a:cxn ang="0">
                    <a:pos x="85" y="253"/>
                  </a:cxn>
                  <a:cxn ang="0">
                    <a:pos x="99" y="259"/>
                  </a:cxn>
                  <a:cxn ang="0">
                    <a:pos x="110" y="259"/>
                  </a:cxn>
                  <a:cxn ang="0">
                    <a:pos x="112" y="248"/>
                  </a:cxn>
                  <a:cxn ang="0">
                    <a:pos x="125" y="232"/>
                  </a:cxn>
                  <a:cxn ang="0">
                    <a:pos x="129" y="237"/>
                  </a:cxn>
                  <a:cxn ang="0">
                    <a:pos x="142" y="235"/>
                  </a:cxn>
                  <a:cxn ang="0">
                    <a:pos x="146" y="225"/>
                  </a:cxn>
                  <a:cxn ang="0">
                    <a:pos x="151" y="216"/>
                  </a:cxn>
                  <a:cxn ang="0">
                    <a:pos x="166" y="202"/>
                  </a:cxn>
                  <a:cxn ang="0">
                    <a:pos x="169" y="184"/>
                  </a:cxn>
                  <a:cxn ang="0">
                    <a:pos x="180" y="165"/>
                  </a:cxn>
                  <a:cxn ang="0">
                    <a:pos x="222" y="152"/>
                  </a:cxn>
                  <a:cxn ang="0">
                    <a:pos x="221" y="145"/>
                  </a:cxn>
                </a:cxnLst>
                <a:rect b="b" l="0" r="r" t="0"/>
                <a:pathLst>
                  <a:path h="268" w="221">
                    <a:moveTo>
                      <a:pt x="207" y="140"/>
                    </a:moveTo>
                    <a:lnTo>
                      <a:pt x="206" y="133"/>
                    </a:lnTo>
                    <a:lnTo>
                      <a:pt x="201" y="133"/>
                    </a:lnTo>
                    <a:lnTo>
                      <a:pt x="201" y="128"/>
                    </a:lnTo>
                    <a:lnTo>
                      <a:pt x="196" y="117"/>
                    </a:lnTo>
                    <a:lnTo>
                      <a:pt x="190" y="116"/>
                    </a:lnTo>
                    <a:lnTo>
                      <a:pt x="184" y="106"/>
                    </a:lnTo>
                    <a:lnTo>
                      <a:pt x="180" y="107"/>
                    </a:lnTo>
                    <a:lnTo>
                      <a:pt x="178" y="114"/>
                    </a:lnTo>
                    <a:lnTo>
                      <a:pt x="162" y="124"/>
                    </a:lnTo>
                    <a:lnTo>
                      <a:pt x="150" y="116"/>
                    </a:lnTo>
                    <a:lnTo>
                      <a:pt x="145" y="108"/>
                    </a:lnTo>
                    <a:lnTo>
                      <a:pt x="139" y="106"/>
                    </a:lnTo>
                    <a:lnTo>
                      <a:pt x="131" y="90"/>
                    </a:lnTo>
                    <a:lnTo>
                      <a:pt x="124" y="86"/>
                    </a:lnTo>
                    <a:lnTo>
                      <a:pt x="120" y="75"/>
                    </a:lnTo>
                    <a:lnTo>
                      <a:pt x="120" y="64"/>
                    </a:lnTo>
                    <a:lnTo>
                      <a:pt x="125" y="51"/>
                    </a:lnTo>
                    <a:lnTo>
                      <a:pt x="134" y="53"/>
                    </a:lnTo>
                    <a:lnTo>
                      <a:pt x="134" y="43"/>
                    </a:lnTo>
                    <a:lnTo>
                      <a:pt x="137" y="37"/>
                    </a:lnTo>
                    <a:lnTo>
                      <a:pt x="128" y="19"/>
                    </a:lnTo>
                    <a:lnTo>
                      <a:pt x="119" y="25"/>
                    </a:lnTo>
                    <a:lnTo>
                      <a:pt x="114" y="15"/>
                    </a:lnTo>
                    <a:lnTo>
                      <a:pt x="114" y="6"/>
                    </a:lnTo>
                    <a:lnTo>
                      <a:pt x="112" y="0"/>
                    </a:lnTo>
                    <a:lnTo>
                      <a:pt x="110" y="0"/>
                    </a:lnTo>
                    <a:lnTo>
                      <a:pt x="106" y="15"/>
                    </a:lnTo>
                    <a:lnTo>
                      <a:pt x="93" y="17"/>
                    </a:lnTo>
                    <a:lnTo>
                      <a:pt x="87" y="26"/>
                    </a:lnTo>
                    <a:lnTo>
                      <a:pt x="66" y="28"/>
                    </a:lnTo>
                    <a:lnTo>
                      <a:pt x="50" y="23"/>
                    </a:lnTo>
                    <a:lnTo>
                      <a:pt x="28" y="32"/>
                    </a:lnTo>
                    <a:lnTo>
                      <a:pt x="2" y="51"/>
                    </a:lnTo>
                    <a:lnTo>
                      <a:pt x="2" y="59"/>
                    </a:lnTo>
                    <a:lnTo>
                      <a:pt x="0" y="62"/>
                    </a:lnTo>
                    <a:lnTo>
                      <a:pt x="6" y="66"/>
                    </a:lnTo>
                    <a:lnTo>
                      <a:pt x="11" y="75"/>
                    </a:lnTo>
                    <a:lnTo>
                      <a:pt x="16" y="75"/>
                    </a:lnTo>
                    <a:lnTo>
                      <a:pt x="16" y="86"/>
                    </a:lnTo>
                    <a:lnTo>
                      <a:pt x="39" y="101"/>
                    </a:lnTo>
                    <a:lnTo>
                      <a:pt x="35" y="108"/>
                    </a:lnTo>
                    <a:lnTo>
                      <a:pt x="34" y="119"/>
                    </a:lnTo>
                    <a:lnTo>
                      <a:pt x="27" y="134"/>
                    </a:lnTo>
                    <a:lnTo>
                      <a:pt x="27" y="140"/>
                    </a:lnTo>
                    <a:lnTo>
                      <a:pt x="21" y="150"/>
                    </a:lnTo>
                    <a:lnTo>
                      <a:pt x="22" y="156"/>
                    </a:lnTo>
                    <a:lnTo>
                      <a:pt x="21" y="165"/>
                    </a:lnTo>
                    <a:lnTo>
                      <a:pt x="20" y="166"/>
                    </a:lnTo>
                    <a:lnTo>
                      <a:pt x="21" y="172"/>
                    </a:lnTo>
                    <a:lnTo>
                      <a:pt x="20" y="177"/>
                    </a:lnTo>
                    <a:lnTo>
                      <a:pt x="5" y="187"/>
                    </a:lnTo>
                    <a:lnTo>
                      <a:pt x="5" y="192"/>
                    </a:lnTo>
                    <a:lnTo>
                      <a:pt x="4" y="195"/>
                    </a:lnTo>
                    <a:lnTo>
                      <a:pt x="0" y="198"/>
                    </a:lnTo>
                    <a:lnTo>
                      <a:pt x="1" y="205"/>
                    </a:lnTo>
                    <a:lnTo>
                      <a:pt x="0" y="214"/>
                    </a:lnTo>
                    <a:lnTo>
                      <a:pt x="8" y="222"/>
                    </a:lnTo>
                    <a:lnTo>
                      <a:pt x="17" y="216"/>
                    </a:lnTo>
                    <a:lnTo>
                      <a:pt x="26" y="222"/>
                    </a:lnTo>
                    <a:lnTo>
                      <a:pt x="32" y="215"/>
                    </a:lnTo>
                    <a:lnTo>
                      <a:pt x="66" y="214"/>
                    </a:lnTo>
                    <a:lnTo>
                      <a:pt x="67" y="210"/>
                    </a:lnTo>
                    <a:lnTo>
                      <a:pt x="77" y="208"/>
                    </a:lnTo>
                    <a:lnTo>
                      <a:pt x="80" y="198"/>
                    </a:lnTo>
                    <a:lnTo>
                      <a:pt x="87" y="189"/>
                    </a:lnTo>
                    <a:lnTo>
                      <a:pt x="97" y="191"/>
                    </a:lnTo>
                    <a:lnTo>
                      <a:pt x="98" y="193"/>
                    </a:lnTo>
                    <a:lnTo>
                      <a:pt x="94" y="200"/>
                    </a:lnTo>
                    <a:lnTo>
                      <a:pt x="96" y="205"/>
                    </a:lnTo>
                    <a:lnTo>
                      <a:pt x="98" y="209"/>
                    </a:lnTo>
                    <a:lnTo>
                      <a:pt x="103" y="195"/>
                    </a:lnTo>
                    <a:lnTo>
                      <a:pt x="110" y="195"/>
                    </a:lnTo>
                    <a:lnTo>
                      <a:pt x="107" y="205"/>
                    </a:lnTo>
                    <a:lnTo>
                      <a:pt x="107" y="210"/>
                    </a:lnTo>
                    <a:lnTo>
                      <a:pt x="99" y="214"/>
                    </a:lnTo>
                    <a:lnTo>
                      <a:pt x="94" y="222"/>
                    </a:lnTo>
                    <a:lnTo>
                      <a:pt x="97" y="235"/>
                    </a:lnTo>
                    <a:lnTo>
                      <a:pt x="96" y="240"/>
                    </a:lnTo>
                    <a:lnTo>
                      <a:pt x="85" y="253"/>
                    </a:lnTo>
                    <a:lnTo>
                      <a:pt x="91" y="265"/>
                    </a:lnTo>
                    <a:lnTo>
                      <a:pt x="99" y="259"/>
                    </a:lnTo>
                    <a:lnTo>
                      <a:pt x="101" y="268"/>
                    </a:lnTo>
                    <a:lnTo>
                      <a:pt x="110" y="259"/>
                    </a:lnTo>
                    <a:lnTo>
                      <a:pt x="109" y="252"/>
                    </a:lnTo>
                    <a:lnTo>
                      <a:pt x="112" y="248"/>
                    </a:lnTo>
                    <a:lnTo>
                      <a:pt x="125" y="238"/>
                    </a:lnTo>
                    <a:lnTo>
                      <a:pt x="125" y="232"/>
                    </a:lnTo>
                    <a:lnTo>
                      <a:pt x="126" y="232"/>
                    </a:lnTo>
                    <a:lnTo>
                      <a:pt x="129" y="237"/>
                    </a:lnTo>
                    <a:lnTo>
                      <a:pt x="133" y="240"/>
                    </a:lnTo>
                    <a:lnTo>
                      <a:pt x="142" y="235"/>
                    </a:lnTo>
                    <a:lnTo>
                      <a:pt x="144" y="229"/>
                    </a:lnTo>
                    <a:lnTo>
                      <a:pt x="146" y="225"/>
                    </a:lnTo>
                    <a:lnTo>
                      <a:pt x="151" y="226"/>
                    </a:lnTo>
                    <a:lnTo>
                      <a:pt x="151" y="216"/>
                    </a:lnTo>
                    <a:lnTo>
                      <a:pt x="160" y="213"/>
                    </a:lnTo>
                    <a:lnTo>
                      <a:pt x="166" y="202"/>
                    </a:lnTo>
                    <a:lnTo>
                      <a:pt x="166" y="193"/>
                    </a:lnTo>
                    <a:lnTo>
                      <a:pt x="169" y="184"/>
                    </a:lnTo>
                    <a:lnTo>
                      <a:pt x="179" y="175"/>
                    </a:lnTo>
                    <a:lnTo>
                      <a:pt x="180" y="165"/>
                    </a:lnTo>
                    <a:lnTo>
                      <a:pt x="204" y="152"/>
                    </a:lnTo>
                    <a:lnTo>
                      <a:pt x="222" y="152"/>
                    </a:lnTo>
                    <a:lnTo>
                      <a:pt x="222" y="148"/>
                    </a:lnTo>
                    <a:lnTo>
                      <a:pt x="221" y="145"/>
                    </a:lnTo>
                    <a:lnTo>
                      <a:pt x="207" y="14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18" name="Freeform 228"/>
              <p:cNvSpPr>
                <a:spLocks noChangeAspect="1"/>
              </p:cNvSpPr>
              <p:nvPr/>
            </p:nvSpPr>
            <p:spPr bwMode="gray">
              <a:xfrm>
                <a:off x="3284" y="1036"/>
                <a:ext cx="99" cy="52"/>
              </a:xfrm>
              <a:custGeom>
                <a:cxnLst>
                  <a:cxn ang="0">
                    <a:pos x="20" y="11"/>
                  </a:cxn>
                  <a:cxn ang="0">
                    <a:pos x="23" y="22"/>
                  </a:cxn>
                  <a:cxn ang="0">
                    <a:pos x="2" y="41"/>
                  </a:cxn>
                  <a:cxn ang="0">
                    <a:pos x="15" y="61"/>
                  </a:cxn>
                  <a:cxn ang="0">
                    <a:pos x="23" y="72"/>
                  </a:cxn>
                  <a:cxn ang="0">
                    <a:pos x="29" y="76"/>
                  </a:cxn>
                  <a:cxn ang="0">
                    <a:pos x="36" y="91"/>
                  </a:cxn>
                  <a:cxn ang="0">
                    <a:pos x="70" y="97"/>
                  </a:cxn>
                  <a:cxn ang="0">
                    <a:pos x="85" y="86"/>
                  </a:cxn>
                  <a:cxn ang="0">
                    <a:pos x="121" y="79"/>
                  </a:cxn>
                  <a:cxn ang="0">
                    <a:pos x="144" y="69"/>
                  </a:cxn>
                  <a:cxn ang="0">
                    <a:pos x="202" y="66"/>
                  </a:cxn>
                  <a:cxn ang="0">
                    <a:pos x="199" y="76"/>
                  </a:cxn>
                  <a:cxn ang="0">
                    <a:pos x="209" y="88"/>
                  </a:cxn>
                  <a:cxn ang="0">
                    <a:pos x="202" y="96"/>
                  </a:cxn>
                  <a:cxn ang="0">
                    <a:pos x="153" y="106"/>
                  </a:cxn>
                  <a:cxn ang="0">
                    <a:pos x="133" y="106"/>
                  </a:cxn>
                  <a:cxn ang="0">
                    <a:pos x="145" y="123"/>
                  </a:cxn>
                  <a:cxn ang="0">
                    <a:pos x="158" y="130"/>
                  </a:cxn>
                  <a:cxn ang="0">
                    <a:pos x="153" y="144"/>
                  </a:cxn>
                  <a:cxn ang="0">
                    <a:pos x="117" y="131"/>
                  </a:cxn>
                  <a:cxn ang="0">
                    <a:pos x="98" y="119"/>
                  </a:cxn>
                  <a:cxn ang="0">
                    <a:pos x="86" y="138"/>
                  </a:cxn>
                  <a:cxn ang="0">
                    <a:pos x="106" y="158"/>
                  </a:cxn>
                  <a:cxn ang="0">
                    <a:pos x="142" y="183"/>
                  </a:cxn>
                  <a:cxn ang="0">
                    <a:pos x="160" y="199"/>
                  </a:cxn>
                  <a:cxn ang="0">
                    <a:pos x="175" y="188"/>
                  </a:cxn>
                  <a:cxn ang="0">
                    <a:pos x="186" y="183"/>
                  </a:cxn>
                  <a:cxn ang="0">
                    <a:pos x="218" y="187"/>
                  </a:cxn>
                  <a:cxn ang="0">
                    <a:pos x="249" y="187"/>
                  </a:cxn>
                  <a:cxn ang="0">
                    <a:pos x="244" y="206"/>
                  </a:cxn>
                  <a:cxn ang="0">
                    <a:pos x="257" y="228"/>
                  </a:cxn>
                  <a:cxn ang="0">
                    <a:pos x="261" y="246"/>
                  </a:cxn>
                  <a:cxn ang="0">
                    <a:pos x="279" y="259"/>
                  </a:cxn>
                  <a:cxn ang="0">
                    <a:pos x="287" y="259"/>
                  </a:cxn>
                  <a:cxn ang="0">
                    <a:pos x="332" y="236"/>
                  </a:cxn>
                  <a:cxn ang="0">
                    <a:pos x="354" y="211"/>
                  </a:cxn>
                  <a:cxn ang="0">
                    <a:pos x="376" y="209"/>
                  </a:cxn>
                  <a:cxn ang="0">
                    <a:pos x="391" y="208"/>
                  </a:cxn>
                  <a:cxn ang="0">
                    <a:pos x="413" y="182"/>
                  </a:cxn>
                  <a:cxn ang="0">
                    <a:pos x="424" y="163"/>
                  </a:cxn>
                  <a:cxn ang="0">
                    <a:pos x="428" y="150"/>
                  </a:cxn>
                  <a:cxn ang="0">
                    <a:pos x="421" y="124"/>
                  </a:cxn>
                  <a:cxn ang="0">
                    <a:pos x="443" y="112"/>
                  </a:cxn>
                  <a:cxn ang="0">
                    <a:pos x="459" y="87"/>
                  </a:cxn>
                  <a:cxn ang="0">
                    <a:pos x="462" y="79"/>
                  </a:cxn>
                  <a:cxn ang="0">
                    <a:pos x="491" y="57"/>
                  </a:cxn>
                  <a:cxn ang="0">
                    <a:pos x="487" y="28"/>
                  </a:cxn>
                  <a:cxn ang="0">
                    <a:pos x="492" y="11"/>
                  </a:cxn>
                  <a:cxn ang="0">
                    <a:pos x="235" y="0"/>
                  </a:cxn>
                  <a:cxn ang="0">
                    <a:pos x="228" y="11"/>
                  </a:cxn>
                  <a:cxn ang="0">
                    <a:pos x="67" y="0"/>
                  </a:cxn>
                  <a:cxn ang="0">
                    <a:pos x="35" y="0"/>
                  </a:cxn>
                </a:cxnLst>
                <a:rect b="b" l="0" r="r" t="0"/>
                <a:pathLst>
                  <a:path h="260" w="496">
                    <a:moveTo>
                      <a:pt x="32" y="12"/>
                    </a:moveTo>
                    <a:lnTo>
                      <a:pt x="30" y="17"/>
                    </a:lnTo>
                    <a:lnTo>
                      <a:pt x="20" y="11"/>
                    </a:lnTo>
                    <a:lnTo>
                      <a:pt x="18" y="12"/>
                    </a:lnTo>
                    <a:lnTo>
                      <a:pt x="23" y="18"/>
                    </a:lnTo>
                    <a:lnTo>
                      <a:pt x="23" y="22"/>
                    </a:lnTo>
                    <a:lnTo>
                      <a:pt x="13" y="22"/>
                    </a:lnTo>
                    <a:lnTo>
                      <a:pt x="0" y="36"/>
                    </a:lnTo>
                    <a:lnTo>
                      <a:pt x="2" y="41"/>
                    </a:lnTo>
                    <a:lnTo>
                      <a:pt x="9" y="43"/>
                    </a:lnTo>
                    <a:lnTo>
                      <a:pt x="8" y="54"/>
                    </a:lnTo>
                    <a:lnTo>
                      <a:pt x="15" y="61"/>
                    </a:lnTo>
                    <a:lnTo>
                      <a:pt x="15" y="68"/>
                    </a:lnTo>
                    <a:lnTo>
                      <a:pt x="21" y="80"/>
                    </a:lnTo>
                    <a:lnTo>
                      <a:pt x="23" y="72"/>
                    </a:lnTo>
                    <a:lnTo>
                      <a:pt x="29" y="68"/>
                    </a:lnTo>
                    <a:lnTo>
                      <a:pt x="27" y="72"/>
                    </a:lnTo>
                    <a:lnTo>
                      <a:pt x="29" y="76"/>
                    </a:lnTo>
                    <a:lnTo>
                      <a:pt x="32" y="77"/>
                    </a:lnTo>
                    <a:lnTo>
                      <a:pt x="29" y="85"/>
                    </a:lnTo>
                    <a:lnTo>
                      <a:pt x="36" y="91"/>
                    </a:lnTo>
                    <a:lnTo>
                      <a:pt x="67" y="88"/>
                    </a:lnTo>
                    <a:lnTo>
                      <a:pt x="70" y="91"/>
                    </a:lnTo>
                    <a:lnTo>
                      <a:pt x="70" y="97"/>
                    </a:lnTo>
                    <a:lnTo>
                      <a:pt x="75" y="98"/>
                    </a:lnTo>
                    <a:lnTo>
                      <a:pt x="85" y="90"/>
                    </a:lnTo>
                    <a:lnTo>
                      <a:pt x="85" y="86"/>
                    </a:lnTo>
                    <a:lnTo>
                      <a:pt x="102" y="86"/>
                    </a:lnTo>
                    <a:lnTo>
                      <a:pt x="107" y="79"/>
                    </a:lnTo>
                    <a:lnTo>
                      <a:pt x="121" y="79"/>
                    </a:lnTo>
                    <a:lnTo>
                      <a:pt x="122" y="74"/>
                    </a:lnTo>
                    <a:lnTo>
                      <a:pt x="142" y="76"/>
                    </a:lnTo>
                    <a:lnTo>
                      <a:pt x="144" y="69"/>
                    </a:lnTo>
                    <a:lnTo>
                      <a:pt x="187" y="70"/>
                    </a:lnTo>
                    <a:lnTo>
                      <a:pt x="192" y="63"/>
                    </a:lnTo>
                    <a:lnTo>
                      <a:pt x="202" y="66"/>
                    </a:lnTo>
                    <a:lnTo>
                      <a:pt x="207" y="60"/>
                    </a:lnTo>
                    <a:lnTo>
                      <a:pt x="207" y="71"/>
                    </a:lnTo>
                    <a:lnTo>
                      <a:pt x="199" y="76"/>
                    </a:lnTo>
                    <a:lnTo>
                      <a:pt x="211" y="77"/>
                    </a:lnTo>
                    <a:lnTo>
                      <a:pt x="209" y="81"/>
                    </a:lnTo>
                    <a:lnTo>
                      <a:pt x="209" y="88"/>
                    </a:lnTo>
                    <a:lnTo>
                      <a:pt x="201" y="91"/>
                    </a:lnTo>
                    <a:lnTo>
                      <a:pt x="201" y="95"/>
                    </a:lnTo>
                    <a:lnTo>
                      <a:pt x="202" y="96"/>
                    </a:lnTo>
                    <a:lnTo>
                      <a:pt x="201" y="99"/>
                    </a:lnTo>
                    <a:lnTo>
                      <a:pt x="156" y="98"/>
                    </a:lnTo>
                    <a:lnTo>
                      <a:pt x="153" y="106"/>
                    </a:lnTo>
                    <a:lnTo>
                      <a:pt x="149" y="104"/>
                    </a:lnTo>
                    <a:lnTo>
                      <a:pt x="149" y="98"/>
                    </a:lnTo>
                    <a:lnTo>
                      <a:pt x="133" y="106"/>
                    </a:lnTo>
                    <a:lnTo>
                      <a:pt x="136" y="112"/>
                    </a:lnTo>
                    <a:lnTo>
                      <a:pt x="132" y="118"/>
                    </a:lnTo>
                    <a:lnTo>
                      <a:pt x="145" y="123"/>
                    </a:lnTo>
                    <a:lnTo>
                      <a:pt x="147" y="128"/>
                    </a:lnTo>
                    <a:lnTo>
                      <a:pt x="156" y="127"/>
                    </a:lnTo>
                    <a:lnTo>
                      <a:pt x="158" y="130"/>
                    </a:lnTo>
                    <a:lnTo>
                      <a:pt x="158" y="135"/>
                    </a:lnTo>
                    <a:lnTo>
                      <a:pt x="161" y="140"/>
                    </a:lnTo>
                    <a:lnTo>
                      <a:pt x="153" y="144"/>
                    </a:lnTo>
                    <a:lnTo>
                      <a:pt x="144" y="135"/>
                    </a:lnTo>
                    <a:lnTo>
                      <a:pt x="118" y="138"/>
                    </a:lnTo>
                    <a:lnTo>
                      <a:pt x="117" y="131"/>
                    </a:lnTo>
                    <a:lnTo>
                      <a:pt x="112" y="130"/>
                    </a:lnTo>
                    <a:lnTo>
                      <a:pt x="112" y="124"/>
                    </a:lnTo>
                    <a:lnTo>
                      <a:pt x="98" y="119"/>
                    </a:lnTo>
                    <a:lnTo>
                      <a:pt x="85" y="128"/>
                    </a:lnTo>
                    <a:lnTo>
                      <a:pt x="84" y="131"/>
                    </a:lnTo>
                    <a:lnTo>
                      <a:pt x="86" y="138"/>
                    </a:lnTo>
                    <a:lnTo>
                      <a:pt x="94" y="145"/>
                    </a:lnTo>
                    <a:lnTo>
                      <a:pt x="96" y="154"/>
                    </a:lnTo>
                    <a:lnTo>
                      <a:pt x="106" y="158"/>
                    </a:lnTo>
                    <a:lnTo>
                      <a:pt x="115" y="172"/>
                    </a:lnTo>
                    <a:lnTo>
                      <a:pt x="139" y="174"/>
                    </a:lnTo>
                    <a:lnTo>
                      <a:pt x="142" y="183"/>
                    </a:lnTo>
                    <a:lnTo>
                      <a:pt x="142" y="194"/>
                    </a:lnTo>
                    <a:lnTo>
                      <a:pt x="150" y="203"/>
                    </a:lnTo>
                    <a:lnTo>
                      <a:pt x="160" y="199"/>
                    </a:lnTo>
                    <a:lnTo>
                      <a:pt x="161" y="199"/>
                    </a:lnTo>
                    <a:lnTo>
                      <a:pt x="161" y="194"/>
                    </a:lnTo>
                    <a:lnTo>
                      <a:pt x="175" y="188"/>
                    </a:lnTo>
                    <a:lnTo>
                      <a:pt x="181" y="195"/>
                    </a:lnTo>
                    <a:lnTo>
                      <a:pt x="182" y="183"/>
                    </a:lnTo>
                    <a:lnTo>
                      <a:pt x="186" y="183"/>
                    </a:lnTo>
                    <a:lnTo>
                      <a:pt x="187" y="190"/>
                    </a:lnTo>
                    <a:lnTo>
                      <a:pt x="203" y="199"/>
                    </a:lnTo>
                    <a:lnTo>
                      <a:pt x="218" y="187"/>
                    </a:lnTo>
                    <a:lnTo>
                      <a:pt x="241" y="195"/>
                    </a:lnTo>
                    <a:lnTo>
                      <a:pt x="246" y="192"/>
                    </a:lnTo>
                    <a:lnTo>
                      <a:pt x="249" y="187"/>
                    </a:lnTo>
                    <a:lnTo>
                      <a:pt x="250" y="188"/>
                    </a:lnTo>
                    <a:lnTo>
                      <a:pt x="249" y="198"/>
                    </a:lnTo>
                    <a:lnTo>
                      <a:pt x="244" y="206"/>
                    </a:lnTo>
                    <a:lnTo>
                      <a:pt x="246" y="224"/>
                    </a:lnTo>
                    <a:lnTo>
                      <a:pt x="254" y="232"/>
                    </a:lnTo>
                    <a:lnTo>
                      <a:pt x="257" y="228"/>
                    </a:lnTo>
                    <a:lnTo>
                      <a:pt x="255" y="236"/>
                    </a:lnTo>
                    <a:lnTo>
                      <a:pt x="263" y="243"/>
                    </a:lnTo>
                    <a:lnTo>
                      <a:pt x="261" y="246"/>
                    </a:lnTo>
                    <a:lnTo>
                      <a:pt x="262" y="249"/>
                    </a:lnTo>
                    <a:lnTo>
                      <a:pt x="278" y="253"/>
                    </a:lnTo>
                    <a:lnTo>
                      <a:pt x="279" y="259"/>
                    </a:lnTo>
                    <a:lnTo>
                      <a:pt x="283" y="260"/>
                    </a:lnTo>
                    <a:lnTo>
                      <a:pt x="287" y="254"/>
                    </a:lnTo>
                    <a:lnTo>
                      <a:pt x="287" y="259"/>
                    </a:lnTo>
                    <a:lnTo>
                      <a:pt x="315" y="255"/>
                    </a:lnTo>
                    <a:lnTo>
                      <a:pt x="328" y="247"/>
                    </a:lnTo>
                    <a:lnTo>
                      <a:pt x="332" y="236"/>
                    </a:lnTo>
                    <a:lnTo>
                      <a:pt x="333" y="221"/>
                    </a:lnTo>
                    <a:lnTo>
                      <a:pt x="337" y="217"/>
                    </a:lnTo>
                    <a:lnTo>
                      <a:pt x="354" y="211"/>
                    </a:lnTo>
                    <a:lnTo>
                      <a:pt x="367" y="199"/>
                    </a:lnTo>
                    <a:lnTo>
                      <a:pt x="376" y="204"/>
                    </a:lnTo>
                    <a:lnTo>
                      <a:pt x="376" y="209"/>
                    </a:lnTo>
                    <a:lnTo>
                      <a:pt x="379" y="211"/>
                    </a:lnTo>
                    <a:lnTo>
                      <a:pt x="385" y="204"/>
                    </a:lnTo>
                    <a:lnTo>
                      <a:pt x="391" y="208"/>
                    </a:lnTo>
                    <a:lnTo>
                      <a:pt x="405" y="194"/>
                    </a:lnTo>
                    <a:lnTo>
                      <a:pt x="414" y="188"/>
                    </a:lnTo>
                    <a:lnTo>
                      <a:pt x="413" y="182"/>
                    </a:lnTo>
                    <a:lnTo>
                      <a:pt x="418" y="174"/>
                    </a:lnTo>
                    <a:lnTo>
                      <a:pt x="417" y="166"/>
                    </a:lnTo>
                    <a:lnTo>
                      <a:pt x="424" y="163"/>
                    </a:lnTo>
                    <a:lnTo>
                      <a:pt x="425" y="156"/>
                    </a:lnTo>
                    <a:lnTo>
                      <a:pt x="425" y="150"/>
                    </a:lnTo>
                    <a:lnTo>
                      <a:pt x="428" y="150"/>
                    </a:lnTo>
                    <a:lnTo>
                      <a:pt x="427" y="142"/>
                    </a:lnTo>
                    <a:lnTo>
                      <a:pt x="422" y="140"/>
                    </a:lnTo>
                    <a:lnTo>
                      <a:pt x="421" y="124"/>
                    </a:lnTo>
                    <a:lnTo>
                      <a:pt x="433" y="114"/>
                    </a:lnTo>
                    <a:lnTo>
                      <a:pt x="434" y="109"/>
                    </a:lnTo>
                    <a:lnTo>
                      <a:pt x="443" y="112"/>
                    </a:lnTo>
                    <a:lnTo>
                      <a:pt x="448" y="98"/>
                    </a:lnTo>
                    <a:lnTo>
                      <a:pt x="455" y="99"/>
                    </a:lnTo>
                    <a:lnTo>
                      <a:pt x="459" y="87"/>
                    </a:lnTo>
                    <a:lnTo>
                      <a:pt x="465" y="86"/>
                    </a:lnTo>
                    <a:lnTo>
                      <a:pt x="462" y="84"/>
                    </a:lnTo>
                    <a:lnTo>
                      <a:pt x="462" y="79"/>
                    </a:lnTo>
                    <a:lnTo>
                      <a:pt x="472" y="66"/>
                    </a:lnTo>
                    <a:lnTo>
                      <a:pt x="473" y="60"/>
                    </a:lnTo>
                    <a:lnTo>
                      <a:pt x="491" y="57"/>
                    </a:lnTo>
                    <a:lnTo>
                      <a:pt x="494" y="44"/>
                    </a:lnTo>
                    <a:lnTo>
                      <a:pt x="496" y="37"/>
                    </a:lnTo>
                    <a:lnTo>
                      <a:pt x="487" y="28"/>
                    </a:lnTo>
                    <a:lnTo>
                      <a:pt x="488" y="26"/>
                    </a:lnTo>
                    <a:lnTo>
                      <a:pt x="487" y="21"/>
                    </a:lnTo>
                    <a:lnTo>
                      <a:pt x="492" y="11"/>
                    </a:lnTo>
                    <a:lnTo>
                      <a:pt x="491" y="4"/>
                    </a:lnTo>
                    <a:lnTo>
                      <a:pt x="492" y="0"/>
                    </a:lnTo>
                    <a:lnTo>
                      <a:pt x="235" y="0"/>
                    </a:lnTo>
                    <a:lnTo>
                      <a:pt x="235" y="4"/>
                    </a:lnTo>
                    <a:lnTo>
                      <a:pt x="230" y="2"/>
                    </a:lnTo>
                    <a:lnTo>
                      <a:pt x="228" y="11"/>
                    </a:lnTo>
                    <a:lnTo>
                      <a:pt x="222" y="5"/>
                    </a:lnTo>
                    <a:lnTo>
                      <a:pt x="219" y="0"/>
                    </a:lnTo>
                    <a:lnTo>
                      <a:pt x="67" y="0"/>
                    </a:lnTo>
                    <a:lnTo>
                      <a:pt x="67" y="0"/>
                    </a:lnTo>
                    <a:lnTo>
                      <a:pt x="66" y="0"/>
                    </a:lnTo>
                    <a:lnTo>
                      <a:pt x="35" y="0"/>
                    </a:lnTo>
                    <a:lnTo>
                      <a:pt x="31" y="6"/>
                    </a:lnTo>
                    <a:lnTo>
                      <a:pt x="32" y="12"/>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grpSp>
        <p:sp>
          <p:nvSpPr>
            <p:cNvPr id="85" name="Freeform 229"/>
            <p:cNvSpPr>
              <a:spLocks noChangeAspect="1"/>
            </p:cNvSpPr>
            <p:nvPr/>
          </p:nvSpPr>
          <p:spPr bwMode="gray">
            <a:xfrm>
              <a:off x="3993356" y="2386359"/>
              <a:ext cx="6350" cy="6350"/>
            </a:xfrm>
            <a:custGeom>
              <a:cxnLst>
                <a:cxn ang="0">
                  <a:pos x="3" y="0"/>
                </a:cxn>
                <a:cxn ang="0">
                  <a:pos x="3" y="22"/>
                </a:cxn>
                <a:cxn ang="0">
                  <a:pos x="2" y="0"/>
                </a:cxn>
                <a:cxn ang="0">
                  <a:pos x="0" y="10"/>
                </a:cxn>
                <a:cxn ang="0">
                  <a:pos x="0" y="13"/>
                </a:cxn>
                <a:cxn ang="0">
                  <a:pos x="1" y="15"/>
                </a:cxn>
                <a:cxn ang="0">
                  <a:pos x="13" y="13"/>
                </a:cxn>
                <a:cxn ang="0">
                  <a:pos x="19" y="10"/>
                </a:cxn>
                <a:cxn ang="0">
                  <a:pos x="19" y="6"/>
                </a:cxn>
                <a:cxn ang="0">
                  <a:pos x="8" y="0"/>
                </a:cxn>
                <a:cxn ang="0">
                  <a:pos x="3" y="0"/>
                </a:cxn>
              </a:cxnLst>
              <a:rect b="b" l="0" r="r" t="0"/>
              <a:pathLst>
                <a:path h="22" w="19">
                  <a:moveTo>
                    <a:pt x="3" y="0"/>
                  </a:moveTo>
                  <a:lnTo>
                    <a:pt x="3" y="22"/>
                  </a:lnTo>
                  <a:lnTo>
                    <a:pt x="2" y="0"/>
                  </a:lnTo>
                  <a:lnTo>
                    <a:pt x="0" y="10"/>
                  </a:lnTo>
                  <a:lnTo>
                    <a:pt x="0" y="13"/>
                  </a:lnTo>
                  <a:lnTo>
                    <a:pt x="1" y="15"/>
                  </a:lnTo>
                  <a:lnTo>
                    <a:pt x="13" y="13"/>
                  </a:lnTo>
                  <a:lnTo>
                    <a:pt x="19" y="10"/>
                  </a:lnTo>
                  <a:lnTo>
                    <a:pt x="19" y="6"/>
                  </a:lnTo>
                  <a:lnTo>
                    <a:pt x="8" y="0"/>
                  </a:lnTo>
                  <a:lnTo>
                    <a:pt x="3"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86" name="Freeform 230"/>
            <p:cNvSpPr>
              <a:spLocks noChangeAspect="1"/>
            </p:cNvSpPr>
            <p:nvPr/>
          </p:nvSpPr>
          <p:spPr bwMode="gray">
            <a:xfrm>
              <a:off x="4331493" y="1810097"/>
              <a:ext cx="46038" cy="44450"/>
            </a:xfrm>
            <a:custGeom>
              <a:cxnLst>
                <a:cxn ang="0">
                  <a:pos x="82" y="27"/>
                </a:cxn>
                <a:cxn ang="0">
                  <a:pos x="96" y="46"/>
                </a:cxn>
                <a:cxn ang="0">
                  <a:pos x="118" y="55"/>
                </a:cxn>
                <a:cxn ang="0">
                  <a:pos x="128" y="70"/>
                </a:cxn>
                <a:cxn ang="0">
                  <a:pos x="137" y="68"/>
                </a:cxn>
                <a:cxn ang="0">
                  <a:pos x="141" y="90"/>
                </a:cxn>
                <a:cxn ang="0">
                  <a:pos x="130" y="87"/>
                </a:cxn>
                <a:cxn ang="0">
                  <a:pos x="123" y="82"/>
                </a:cxn>
                <a:cxn ang="0">
                  <a:pos x="107" y="81"/>
                </a:cxn>
                <a:cxn ang="0">
                  <a:pos x="97" y="92"/>
                </a:cxn>
                <a:cxn ang="0">
                  <a:pos x="110" y="101"/>
                </a:cxn>
                <a:cxn ang="0">
                  <a:pos x="118" y="112"/>
                </a:cxn>
                <a:cxn ang="0">
                  <a:pos x="129" y="113"/>
                </a:cxn>
                <a:cxn ang="0">
                  <a:pos x="128" y="138"/>
                </a:cxn>
                <a:cxn ang="0">
                  <a:pos x="121" y="140"/>
                </a:cxn>
                <a:cxn ang="0">
                  <a:pos x="110" y="133"/>
                </a:cxn>
                <a:cxn ang="0">
                  <a:pos x="110" y="122"/>
                </a:cxn>
                <a:cxn ang="0">
                  <a:pos x="97" y="128"/>
                </a:cxn>
                <a:cxn ang="0">
                  <a:pos x="75" y="98"/>
                </a:cxn>
                <a:cxn ang="0">
                  <a:pos x="31" y="76"/>
                </a:cxn>
                <a:cxn ang="0">
                  <a:pos x="24" y="62"/>
                </a:cxn>
                <a:cxn ang="0">
                  <a:pos x="10" y="50"/>
                </a:cxn>
                <a:cxn ang="0">
                  <a:pos x="8" y="39"/>
                </a:cxn>
                <a:cxn ang="0">
                  <a:pos x="4" y="33"/>
                </a:cxn>
                <a:cxn ang="0">
                  <a:pos x="4" y="26"/>
                </a:cxn>
                <a:cxn ang="0">
                  <a:pos x="1" y="11"/>
                </a:cxn>
                <a:cxn ang="0">
                  <a:pos x="0" y="7"/>
                </a:cxn>
                <a:cxn ang="0">
                  <a:pos x="15" y="0"/>
                </a:cxn>
                <a:cxn ang="0">
                  <a:pos x="49" y="9"/>
                </a:cxn>
                <a:cxn ang="0">
                  <a:pos x="58" y="5"/>
                </a:cxn>
                <a:cxn ang="0">
                  <a:pos x="75" y="15"/>
                </a:cxn>
                <a:cxn ang="0">
                  <a:pos x="82" y="27"/>
                </a:cxn>
              </a:cxnLst>
              <a:rect b="b" l="0" r="r" t="0"/>
              <a:pathLst>
                <a:path h="140" w="141">
                  <a:moveTo>
                    <a:pt x="82" y="27"/>
                  </a:moveTo>
                  <a:lnTo>
                    <a:pt x="96" y="46"/>
                  </a:lnTo>
                  <a:lnTo>
                    <a:pt x="118" y="55"/>
                  </a:lnTo>
                  <a:lnTo>
                    <a:pt x="128" y="70"/>
                  </a:lnTo>
                  <a:lnTo>
                    <a:pt x="137" y="68"/>
                  </a:lnTo>
                  <a:lnTo>
                    <a:pt x="141" y="90"/>
                  </a:lnTo>
                  <a:lnTo>
                    <a:pt x="130" y="87"/>
                  </a:lnTo>
                  <a:lnTo>
                    <a:pt x="123" y="82"/>
                  </a:lnTo>
                  <a:lnTo>
                    <a:pt x="107" y="81"/>
                  </a:lnTo>
                  <a:lnTo>
                    <a:pt x="97" y="92"/>
                  </a:lnTo>
                  <a:lnTo>
                    <a:pt x="110" y="101"/>
                  </a:lnTo>
                  <a:lnTo>
                    <a:pt x="118" y="112"/>
                  </a:lnTo>
                  <a:lnTo>
                    <a:pt x="129" y="113"/>
                  </a:lnTo>
                  <a:lnTo>
                    <a:pt x="128" y="138"/>
                  </a:lnTo>
                  <a:lnTo>
                    <a:pt x="121" y="140"/>
                  </a:lnTo>
                  <a:lnTo>
                    <a:pt x="110" y="133"/>
                  </a:lnTo>
                  <a:lnTo>
                    <a:pt x="110" y="122"/>
                  </a:lnTo>
                  <a:lnTo>
                    <a:pt x="97" y="128"/>
                  </a:lnTo>
                  <a:lnTo>
                    <a:pt x="75" y="98"/>
                  </a:lnTo>
                  <a:lnTo>
                    <a:pt x="31" y="76"/>
                  </a:lnTo>
                  <a:lnTo>
                    <a:pt x="24" y="62"/>
                  </a:lnTo>
                  <a:lnTo>
                    <a:pt x="10" y="50"/>
                  </a:lnTo>
                  <a:lnTo>
                    <a:pt x="8" y="39"/>
                  </a:lnTo>
                  <a:lnTo>
                    <a:pt x="4" y="33"/>
                  </a:lnTo>
                  <a:lnTo>
                    <a:pt x="4" y="26"/>
                  </a:lnTo>
                  <a:lnTo>
                    <a:pt x="1" y="11"/>
                  </a:lnTo>
                  <a:lnTo>
                    <a:pt x="0" y="7"/>
                  </a:lnTo>
                  <a:lnTo>
                    <a:pt x="15" y="0"/>
                  </a:lnTo>
                  <a:lnTo>
                    <a:pt x="49" y="9"/>
                  </a:lnTo>
                  <a:lnTo>
                    <a:pt x="58" y="5"/>
                  </a:lnTo>
                  <a:lnTo>
                    <a:pt x="75" y="15"/>
                  </a:lnTo>
                  <a:lnTo>
                    <a:pt x="82" y="27"/>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87" name="Freeform 231"/>
            <p:cNvSpPr>
              <a:spLocks noChangeAspect="1"/>
            </p:cNvSpPr>
            <p:nvPr/>
          </p:nvSpPr>
          <p:spPr bwMode="gray">
            <a:xfrm>
              <a:off x="4271168" y="1913284"/>
              <a:ext cx="46038" cy="31750"/>
            </a:xfrm>
            <a:custGeom>
              <a:cxnLst>
                <a:cxn ang="0">
                  <a:pos x="144" y="31"/>
                </a:cxn>
                <a:cxn ang="0">
                  <a:pos x="144" y="51"/>
                </a:cxn>
                <a:cxn ang="0">
                  <a:pos x="146" y="69"/>
                </a:cxn>
                <a:cxn ang="0">
                  <a:pos x="134" y="78"/>
                </a:cxn>
                <a:cxn ang="0">
                  <a:pos x="123" y="79"/>
                </a:cxn>
                <a:cxn ang="0">
                  <a:pos x="116" y="76"/>
                </a:cxn>
                <a:cxn ang="0">
                  <a:pos x="112" y="86"/>
                </a:cxn>
                <a:cxn ang="0">
                  <a:pos x="94" y="80"/>
                </a:cxn>
                <a:cxn ang="0">
                  <a:pos x="76" y="87"/>
                </a:cxn>
                <a:cxn ang="0">
                  <a:pos x="32" y="98"/>
                </a:cxn>
                <a:cxn ang="0">
                  <a:pos x="10" y="102"/>
                </a:cxn>
                <a:cxn ang="0">
                  <a:pos x="0" y="100"/>
                </a:cxn>
                <a:cxn ang="0">
                  <a:pos x="1" y="82"/>
                </a:cxn>
                <a:cxn ang="0">
                  <a:pos x="4" y="70"/>
                </a:cxn>
                <a:cxn ang="0">
                  <a:pos x="25" y="58"/>
                </a:cxn>
                <a:cxn ang="0">
                  <a:pos x="46" y="39"/>
                </a:cxn>
                <a:cxn ang="0">
                  <a:pos x="51" y="33"/>
                </a:cxn>
                <a:cxn ang="0">
                  <a:pos x="91" y="22"/>
                </a:cxn>
                <a:cxn ang="0">
                  <a:pos x="105" y="9"/>
                </a:cxn>
                <a:cxn ang="0">
                  <a:pos x="118" y="0"/>
                </a:cxn>
                <a:cxn ang="0">
                  <a:pos x="123" y="8"/>
                </a:cxn>
                <a:cxn ang="0">
                  <a:pos x="140" y="22"/>
                </a:cxn>
                <a:cxn ang="0">
                  <a:pos x="144" y="31"/>
                </a:cxn>
              </a:cxnLst>
              <a:rect b="b" l="0" r="r" t="0"/>
              <a:pathLst>
                <a:path h="102" w="146">
                  <a:moveTo>
                    <a:pt x="144" y="31"/>
                  </a:moveTo>
                  <a:lnTo>
                    <a:pt x="144" y="51"/>
                  </a:lnTo>
                  <a:lnTo>
                    <a:pt x="146" y="69"/>
                  </a:lnTo>
                  <a:lnTo>
                    <a:pt x="134" y="78"/>
                  </a:lnTo>
                  <a:lnTo>
                    <a:pt x="123" y="79"/>
                  </a:lnTo>
                  <a:lnTo>
                    <a:pt x="116" y="76"/>
                  </a:lnTo>
                  <a:lnTo>
                    <a:pt x="112" y="86"/>
                  </a:lnTo>
                  <a:lnTo>
                    <a:pt x="94" y="80"/>
                  </a:lnTo>
                  <a:lnTo>
                    <a:pt x="76" y="87"/>
                  </a:lnTo>
                  <a:lnTo>
                    <a:pt x="32" y="98"/>
                  </a:lnTo>
                  <a:lnTo>
                    <a:pt x="10" y="102"/>
                  </a:lnTo>
                  <a:lnTo>
                    <a:pt x="0" y="100"/>
                  </a:lnTo>
                  <a:lnTo>
                    <a:pt x="1" y="82"/>
                  </a:lnTo>
                  <a:lnTo>
                    <a:pt x="4" y="70"/>
                  </a:lnTo>
                  <a:lnTo>
                    <a:pt x="25" y="58"/>
                  </a:lnTo>
                  <a:lnTo>
                    <a:pt x="46" y="39"/>
                  </a:lnTo>
                  <a:lnTo>
                    <a:pt x="51" y="33"/>
                  </a:lnTo>
                  <a:lnTo>
                    <a:pt x="91" y="22"/>
                  </a:lnTo>
                  <a:lnTo>
                    <a:pt x="105" y="9"/>
                  </a:lnTo>
                  <a:lnTo>
                    <a:pt x="118" y="0"/>
                  </a:lnTo>
                  <a:lnTo>
                    <a:pt x="123" y="8"/>
                  </a:lnTo>
                  <a:lnTo>
                    <a:pt x="140" y="22"/>
                  </a:lnTo>
                  <a:lnTo>
                    <a:pt x="144" y="31"/>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88" name="Freeform 232"/>
            <p:cNvSpPr>
              <a:spLocks noChangeAspect="1"/>
            </p:cNvSpPr>
            <p:nvPr/>
          </p:nvSpPr>
          <p:spPr bwMode="gray">
            <a:xfrm>
              <a:off x="3994943" y="2381597"/>
              <a:ext cx="14288" cy="4763"/>
            </a:xfrm>
            <a:custGeom>
              <a:cxnLst>
                <a:cxn ang="0">
                  <a:pos x="44" y="4"/>
                </a:cxn>
                <a:cxn ang="0">
                  <a:pos x="41" y="6"/>
                </a:cxn>
                <a:cxn ang="0">
                  <a:pos x="14" y="0"/>
                </a:cxn>
                <a:cxn ang="0">
                  <a:pos x="5" y="0"/>
                </a:cxn>
                <a:cxn ang="0">
                  <a:pos x="0" y="3"/>
                </a:cxn>
                <a:cxn ang="0">
                  <a:pos x="1" y="9"/>
                </a:cxn>
                <a:cxn ang="0">
                  <a:pos x="6" y="15"/>
                </a:cxn>
                <a:cxn ang="0">
                  <a:pos x="15" y="15"/>
                </a:cxn>
                <a:cxn ang="0">
                  <a:pos x="25" y="15"/>
                </a:cxn>
                <a:cxn ang="0">
                  <a:pos x="25" y="10"/>
                </a:cxn>
                <a:cxn ang="0">
                  <a:pos x="27" y="6"/>
                </a:cxn>
                <a:cxn ang="0">
                  <a:pos x="41" y="7"/>
                </a:cxn>
                <a:cxn ang="0">
                  <a:pos x="44" y="4"/>
                </a:cxn>
              </a:cxnLst>
              <a:rect b="b" l="0" r="r" t="0"/>
              <a:pathLst>
                <a:path h="15" w="44">
                  <a:moveTo>
                    <a:pt x="44" y="4"/>
                  </a:moveTo>
                  <a:lnTo>
                    <a:pt x="41" y="6"/>
                  </a:lnTo>
                  <a:lnTo>
                    <a:pt x="14" y="0"/>
                  </a:lnTo>
                  <a:lnTo>
                    <a:pt x="5" y="0"/>
                  </a:lnTo>
                  <a:lnTo>
                    <a:pt x="0" y="3"/>
                  </a:lnTo>
                  <a:lnTo>
                    <a:pt x="1" y="9"/>
                  </a:lnTo>
                  <a:lnTo>
                    <a:pt x="6" y="15"/>
                  </a:lnTo>
                  <a:lnTo>
                    <a:pt x="15" y="15"/>
                  </a:lnTo>
                  <a:lnTo>
                    <a:pt x="25" y="15"/>
                  </a:lnTo>
                  <a:lnTo>
                    <a:pt x="25" y="10"/>
                  </a:lnTo>
                  <a:lnTo>
                    <a:pt x="27" y="6"/>
                  </a:lnTo>
                  <a:lnTo>
                    <a:pt x="41" y="7"/>
                  </a:lnTo>
                  <a:lnTo>
                    <a:pt x="44" y="4"/>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89" name="Freeform 233"/>
            <p:cNvSpPr>
              <a:spLocks noChangeAspect="1"/>
            </p:cNvSpPr>
            <p:nvPr/>
          </p:nvSpPr>
          <p:spPr bwMode="gray">
            <a:xfrm>
              <a:off x="3490118" y="1268759"/>
              <a:ext cx="963613" cy="1114425"/>
            </a:xfrm>
            <a:custGeom>
              <a:cxnLst>
                <a:cxn ang="0">
                  <a:pos x="334" y="269"/>
                </a:cxn>
                <a:cxn ang="0">
                  <a:pos x="56" y="423"/>
                </a:cxn>
                <a:cxn ang="0">
                  <a:pos x="87" y="620"/>
                </a:cxn>
                <a:cxn ang="0">
                  <a:pos x="345" y="649"/>
                </a:cxn>
                <a:cxn ang="0">
                  <a:pos x="370" y="802"/>
                </a:cxn>
                <a:cxn ang="0">
                  <a:pos x="203" y="910"/>
                </a:cxn>
                <a:cxn ang="0">
                  <a:pos x="382" y="1005"/>
                </a:cxn>
                <a:cxn ang="0">
                  <a:pos x="663" y="1060"/>
                </a:cxn>
                <a:cxn ang="0">
                  <a:pos x="789" y="1212"/>
                </a:cxn>
                <a:cxn ang="0">
                  <a:pos x="914" y="1457"/>
                </a:cxn>
                <a:cxn ang="0">
                  <a:pos x="957" y="1666"/>
                </a:cxn>
                <a:cxn ang="0">
                  <a:pos x="946" y="1937"/>
                </a:cxn>
                <a:cxn ang="0">
                  <a:pos x="1155" y="1924"/>
                </a:cxn>
                <a:cxn ang="0">
                  <a:pos x="1212" y="2100"/>
                </a:cxn>
                <a:cxn ang="0">
                  <a:pos x="1198" y="2196"/>
                </a:cxn>
                <a:cxn ang="0">
                  <a:pos x="1193" y="2371"/>
                </a:cxn>
                <a:cxn ang="0">
                  <a:pos x="1189" y="2458"/>
                </a:cxn>
                <a:cxn ang="0">
                  <a:pos x="1066" y="2539"/>
                </a:cxn>
                <a:cxn ang="0">
                  <a:pos x="1064" y="2750"/>
                </a:cxn>
                <a:cxn ang="0">
                  <a:pos x="1125" y="2895"/>
                </a:cxn>
                <a:cxn ang="0">
                  <a:pos x="1211" y="2960"/>
                </a:cxn>
                <a:cxn ang="0">
                  <a:pos x="1195" y="3116"/>
                </a:cxn>
                <a:cxn ang="0">
                  <a:pos x="1279" y="3272"/>
                </a:cxn>
                <a:cxn ang="0">
                  <a:pos x="1338" y="3337"/>
                </a:cxn>
                <a:cxn ang="0">
                  <a:pos x="1363" y="3416"/>
                </a:cxn>
                <a:cxn ang="0">
                  <a:pos x="1470" y="3433"/>
                </a:cxn>
                <a:cxn ang="0">
                  <a:pos x="1537" y="3452"/>
                </a:cxn>
                <a:cxn ang="0">
                  <a:pos x="1629" y="3467"/>
                </a:cxn>
                <a:cxn ang="0">
                  <a:pos x="1687" y="3305"/>
                </a:cxn>
                <a:cxn ang="0">
                  <a:pos x="1689" y="3152"/>
                </a:cxn>
                <a:cxn ang="0">
                  <a:pos x="1764" y="3101"/>
                </a:cxn>
                <a:cxn ang="0">
                  <a:pos x="1753" y="2943"/>
                </a:cxn>
                <a:cxn ang="0">
                  <a:pos x="1812" y="2852"/>
                </a:cxn>
                <a:cxn ang="0">
                  <a:pos x="1901" y="2792"/>
                </a:cxn>
                <a:cxn ang="0">
                  <a:pos x="1930" y="2799"/>
                </a:cxn>
                <a:cxn ang="0">
                  <a:pos x="2028" y="2774"/>
                </a:cxn>
                <a:cxn ang="0">
                  <a:pos x="2118" y="2690"/>
                </a:cxn>
                <a:cxn ang="0">
                  <a:pos x="2174" y="2551"/>
                </a:cxn>
                <a:cxn ang="0">
                  <a:pos x="2221" y="2438"/>
                </a:cxn>
                <a:cxn ang="0">
                  <a:pos x="2324" y="2497"/>
                </a:cxn>
                <a:cxn ang="0">
                  <a:pos x="2398" y="2454"/>
                </a:cxn>
                <a:cxn ang="0">
                  <a:pos x="2533" y="2404"/>
                </a:cxn>
                <a:cxn ang="0">
                  <a:pos x="2608" y="2324"/>
                </a:cxn>
                <a:cxn ang="0">
                  <a:pos x="2693" y="2260"/>
                </a:cxn>
                <a:cxn ang="0">
                  <a:pos x="2744" y="2191"/>
                </a:cxn>
                <a:cxn ang="0">
                  <a:pos x="2518" y="2132"/>
                </a:cxn>
                <a:cxn ang="0">
                  <a:pos x="2535" y="1960"/>
                </a:cxn>
                <a:cxn ang="0">
                  <a:pos x="2675" y="2082"/>
                </a:cxn>
                <a:cxn ang="0">
                  <a:pos x="2798" y="2021"/>
                </a:cxn>
                <a:cxn ang="0">
                  <a:pos x="2734" y="1919"/>
                </a:cxn>
                <a:cxn ang="0">
                  <a:pos x="2637" y="1764"/>
                </a:cxn>
                <a:cxn ang="0">
                  <a:pos x="2526" y="1666"/>
                </a:cxn>
                <a:cxn ang="0">
                  <a:pos x="2780" y="1635"/>
                </a:cxn>
                <a:cxn ang="0">
                  <a:pos x="2761" y="1433"/>
                </a:cxn>
                <a:cxn ang="0">
                  <a:pos x="2855" y="1350"/>
                </a:cxn>
                <a:cxn ang="0">
                  <a:pos x="2914" y="1260"/>
                </a:cxn>
                <a:cxn ang="0">
                  <a:pos x="2866" y="1034"/>
                </a:cxn>
                <a:cxn ang="0">
                  <a:pos x="2763" y="931"/>
                </a:cxn>
                <a:cxn ang="0">
                  <a:pos x="3000" y="845"/>
                </a:cxn>
                <a:cxn ang="0">
                  <a:pos x="2868" y="650"/>
                </a:cxn>
                <a:cxn ang="0">
                  <a:pos x="2831" y="472"/>
                </a:cxn>
                <a:cxn ang="0">
                  <a:pos x="2931" y="232"/>
                </a:cxn>
                <a:cxn ang="0">
                  <a:pos x="3035" y="0"/>
                </a:cxn>
              </a:cxnLst>
              <a:rect b="b" l="0" r="r" t="0"/>
              <a:pathLst>
                <a:path h="3509" w="3035">
                  <a:moveTo>
                    <a:pt x="430" y="18"/>
                  </a:moveTo>
                  <a:lnTo>
                    <a:pt x="443" y="28"/>
                  </a:lnTo>
                  <a:lnTo>
                    <a:pt x="454" y="26"/>
                  </a:lnTo>
                  <a:lnTo>
                    <a:pt x="467" y="50"/>
                  </a:lnTo>
                  <a:lnTo>
                    <a:pt x="458" y="63"/>
                  </a:lnTo>
                  <a:lnTo>
                    <a:pt x="442" y="66"/>
                  </a:lnTo>
                  <a:lnTo>
                    <a:pt x="427" y="63"/>
                  </a:lnTo>
                  <a:lnTo>
                    <a:pt x="420" y="93"/>
                  </a:lnTo>
                  <a:lnTo>
                    <a:pt x="430" y="101"/>
                  </a:lnTo>
                  <a:lnTo>
                    <a:pt x="438" y="117"/>
                  </a:lnTo>
                  <a:lnTo>
                    <a:pt x="442" y="131"/>
                  </a:lnTo>
                  <a:lnTo>
                    <a:pt x="442" y="147"/>
                  </a:lnTo>
                  <a:lnTo>
                    <a:pt x="443" y="157"/>
                  </a:lnTo>
                  <a:lnTo>
                    <a:pt x="424" y="183"/>
                  </a:lnTo>
                  <a:lnTo>
                    <a:pt x="416" y="204"/>
                  </a:lnTo>
                  <a:lnTo>
                    <a:pt x="406" y="212"/>
                  </a:lnTo>
                  <a:lnTo>
                    <a:pt x="382" y="255"/>
                  </a:lnTo>
                  <a:lnTo>
                    <a:pt x="377" y="276"/>
                  </a:lnTo>
                  <a:lnTo>
                    <a:pt x="368" y="283"/>
                  </a:lnTo>
                  <a:lnTo>
                    <a:pt x="363" y="278"/>
                  </a:lnTo>
                  <a:lnTo>
                    <a:pt x="351" y="278"/>
                  </a:lnTo>
                  <a:lnTo>
                    <a:pt x="334" y="269"/>
                  </a:lnTo>
                  <a:lnTo>
                    <a:pt x="322" y="278"/>
                  </a:lnTo>
                  <a:lnTo>
                    <a:pt x="311" y="258"/>
                  </a:lnTo>
                  <a:lnTo>
                    <a:pt x="275" y="274"/>
                  </a:lnTo>
                  <a:lnTo>
                    <a:pt x="274" y="284"/>
                  </a:lnTo>
                  <a:lnTo>
                    <a:pt x="263" y="278"/>
                  </a:lnTo>
                  <a:lnTo>
                    <a:pt x="231" y="285"/>
                  </a:lnTo>
                  <a:lnTo>
                    <a:pt x="204" y="305"/>
                  </a:lnTo>
                  <a:lnTo>
                    <a:pt x="195" y="314"/>
                  </a:lnTo>
                  <a:lnTo>
                    <a:pt x="201" y="325"/>
                  </a:lnTo>
                  <a:lnTo>
                    <a:pt x="217" y="330"/>
                  </a:lnTo>
                  <a:lnTo>
                    <a:pt x="216" y="343"/>
                  </a:lnTo>
                  <a:lnTo>
                    <a:pt x="199" y="337"/>
                  </a:lnTo>
                  <a:lnTo>
                    <a:pt x="191" y="341"/>
                  </a:lnTo>
                  <a:lnTo>
                    <a:pt x="189" y="350"/>
                  </a:lnTo>
                  <a:lnTo>
                    <a:pt x="183" y="355"/>
                  </a:lnTo>
                  <a:lnTo>
                    <a:pt x="153" y="357"/>
                  </a:lnTo>
                  <a:lnTo>
                    <a:pt x="140" y="370"/>
                  </a:lnTo>
                  <a:lnTo>
                    <a:pt x="114" y="378"/>
                  </a:lnTo>
                  <a:lnTo>
                    <a:pt x="106" y="411"/>
                  </a:lnTo>
                  <a:lnTo>
                    <a:pt x="87" y="402"/>
                  </a:lnTo>
                  <a:lnTo>
                    <a:pt x="65" y="409"/>
                  </a:lnTo>
                  <a:lnTo>
                    <a:pt x="56" y="423"/>
                  </a:lnTo>
                  <a:lnTo>
                    <a:pt x="32" y="432"/>
                  </a:lnTo>
                  <a:lnTo>
                    <a:pt x="18" y="443"/>
                  </a:lnTo>
                  <a:lnTo>
                    <a:pt x="15" y="458"/>
                  </a:lnTo>
                  <a:lnTo>
                    <a:pt x="16" y="464"/>
                  </a:lnTo>
                  <a:lnTo>
                    <a:pt x="5" y="485"/>
                  </a:lnTo>
                  <a:lnTo>
                    <a:pt x="6" y="494"/>
                  </a:lnTo>
                  <a:lnTo>
                    <a:pt x="26" y="499"/>
                  </a:lnTo>
                  <a:lnTo>
                    <a:pt x="13" y="504"/>
                  </a:lnTo>
                  <a:lnTo>
                    <a:pt x="13" y="510"/>
                  </a:lnTo>
                  <a:lnTo>
                    <a:pt x="10" y="526"/>
                  </a:lnTo>
                  <a:lnTo>
                    <a:pt x="0" y="529"/>
                  </a:lnTo>
                  <a:lnTo>
                    <a:pt x="4" y="540"/>
                  </a:lnTo>
                  <a:lnTo>
                    <a:pt x="18" y="555"/>
                  </a:lnTo>
                  <a:lnTo>
                    <a:pt x="33" y="563"/>
                  </a:lnTo>
                  <a:lnTo>
                    <a:pt x="37" y="572"/>
                  </a:lnTo>
                  <a:lnTo>
                    <a:pt x="37" y="586"/>
                  </a:lnTo>
                  <a:lnTo>
                    <a:pt x="39" y="591"/>
                  </a:lnTo>
                  <a:lnTo>
                    <a:pt x="58" y="601"/>
                  </a:lnTo>
                  <a:lnTo>
                    <a:pt x="65" y="598"/>
                  </a:lnTo>
                  <a:lnTo>
                    <a:pt x="76" y="607"/>
                  </a:lnTo>
                  <a:lnTo>
                    <a:pt x="91" y="608"/>
                  </a:lnTo>
                  <a:lnTo>
                    <a:pt x="87" y="620"/>
                  </a:lnTo>
                  <a:lnTo>
                    <a:pt x="92" y="634"/>
                  </a:lnTo>
                  <a:lnTo>
                    <a:pt x="114" y="630"/>
                  </a:lnTo>
                  <a:lnTo>
                    <a:pt x="155" y="614"/>
                  </a:lnTo>
                  <a:lnTo>
                    <a:pt x="134" y="641"/>
                  </a:lnTo>
                  <a:lnTo>
                    <a:pt x="128" y="660"/>
                  </a:lnTo>
                  <a:lnTo>
                    <a:pt x="160" y="660"/>
                  </a:lnTo>
                  <a:lnTo>
                    <a:pt x="180" y="649"/>
                  </a:lnTo>
                  <a:lnTo>
                    <a:pt x="180" y="657"/>
                  </a:lnTo>
                  <a:lnTo>
                    <a:pt x="153" y="678"/>
                  </a:lnTo>
                  <a:lnTo>
                    <a:pt x="158" y="693"/>
                  </a:lnTo>
                  <a:lnTo>
                    <a:pt x="196" y="709"/>
                  </a:lnTo>
                  <a:lnTo>
                    <a:pt x="214" y="711"/>
                  </a:lnTo>
                  <a:lnTo>
                    <a:pt x="236" y="700"/>
                  </a:lnTo>
                  <a:lnTo>
                    <a:pt x="237" y="685"/>
                  </a:lnTo>
                  <a:lnTo>
                    <a:pt x="230" y="663"/>
                  </a:lnTo>
                  <a:lnTo>
                    <a:pt x="239" y="660"/>
                  </a:lnTo>
                  <a:lnTo>
                    <a:pt x="253" y="678"/>
                  </a:lnTo>
                  <a:lnTo>
                    <a:pt x="258" y="694"/>
                  </a:lnTo>
                  <a:lnTo>
                    <a:pt x="289" y="694"/>
                  </a:lnTo>
                  <a:lnTo>
                    <a:pt x="314" y="688"/>
                  </a:lnTo>
                  <a:lnTo>
                    <a:pt x="329" y="663"/>
                  </a:lnTo>
                  <a:lnTo>
                    <a:pt x="345" y="649"/>
                  </a:lnTo>
                  <a:lnTo>
                    <a:pt x="356" y="646"/>
                  </a:lnTo>
                  <a:lnTo>
                    <a:pt x="354" y="658"/>
                  </a:lnTo>
                  <a:lnTo>
                    <a:pt x="340" y="666"/>
                  </a:lnTo>
                  <a:lnTo>
                    <a:pt x="345" y="673"/>
                  </a:lnTo>
                  <a:lnTo>
                    <a:pt x="352" y="671"/>
                  </a:lnTo>
                  <a:lnTo>
                    <a:pt x="360" y="658"/>
                  </a:lnTo>
                  <a:lnTo>
                    <a:pt x="375" y="655"/>
                  </a:lnTo>
                  <a:lnTo>
                    <a:pt x="379" y="665"/>
                  </a:lnTo>
                  <a:lnTo>
                    <a:pt x="381" y="678"/>
                  </a:lnTo>
                  <a:lnTo>
                    <a:pt x="393" y="688"/>
                  </a:lnTo>
                  <a:lnTo>
                    <a:pt x="389" y="706"/>
                  </a:lnTo>
                  <a:lnTo>
                    <a:pt x="381" y="716"/>
                  </a:lnTo>
                  <a:lnTo>
                    <a:pt x="365" y="714"/>
                  </a:lnTo>
                  <a:lnTo>
                    <a:pt x="356" y="725"/>
                  </a:lnTo>
                  <a:lnTo>
                    <a:pt x="359" y="736"/>
                  </a:lnTo>
                  <a:lnTo>
                    <a:pt x="365" y="747"/>
                  </a:lnTo>
                  <a:lnTo>
                    <a:pt x="395" y="763"/>
                  </a:lnTo>
                  <a:lnTo>
                    <a:pt x="398" y="769"/>
                  </a:lnTo>
                  <a:lnTo>
                    <a:pt x="397" y="776"/>
                  </a:lnTo>
                  <a:lnTo>
                    <a:pt x="391" y="785"/>
                  </a:lnTo>
                  <a:lnTo>
                    <a:pt x="373" y="791"/>
                  </a:lnTo>
                  <a:lnTo>
                    <a:pt x="370" y="802"/>
                  </a:lnTo>
                  <a:lnTo>
                    <a:pt x="360" y="803"/>
                  </a:lnTo>
                  <a:lnTo>
                    <a:pt x="346" y="796"/>
                  </a:lnTo>
                  <a:lnTo>
                    <a:pt x="289" y="781"/>
                  </a:lnTo>
                  <a:lnTo>
                    <a:pt x="258" y="789"/>
                  </a:lnTo>
                  <a:lnTo>
                    <a:pt x="203" y="776"/>
                  </a:lnTo>
                  <a:lnTo>
                    <a:pt x="146" y="774"/>
                  </a:lnTo>
                  <a:lnTo>
                    <a:pt x="117" y="787"/>
                  </a:lnTo>
                  <a:lnTo>
                    <a:pt x="119" y="797"/>
                  </a:lnTo>
                  <a:lnTo>
                    <a:pt x="106" y="800"/>
                  </a:lnTo>
                  <a:lnTo>
                    <a:pt x="88" y="829"/>
                  </a:lnTo>
                  <a:lnTo>
                    <a:pt x="81" y="840"/>
                  </a:lnTo>
                  <a:lnTo>
                    <a:pt x="87" y="838"/>
                  </a:lnTo>
                  <a:lnTo>
                    <a:pt x="110" y="851"/>
                  </a:lnTo>
                  <a:lnTo>
                    <a:pt x="114" y="860"/>
                  </a:lnTo>
                  <a:lnTo>
                    <a:pt x="113" y="872"/>
                  </a:lnTo>
                  <a:lnTo>
                    <a:pt x="129" y="884"/>
                  </a:lnTo>
                  <a:lnTo>
                    <a:pt x="149" y="881"/>
                  </a:lnTo>
                  <a:lnTo>
                    <a:pt x="173" y="828"/>
                  </a:lnTo>
                  <a:lnTo>
                    <a:pt x="179" y="833"/>
                  </a:lnTo>
                  <a:lnTo>
                    <a:pt x="160" y="870"/>
                  </a:lnTo>
                  <a:lnTo>
                    <a:pt x="166" y="894"/>
                  </a:lnTo>
                  <a:lnTo>
                    <a:pt x="203" y="910"/>
                  </a:lnTo>
                  <a:lnTo>
                    <a:pt x="233" y="915"/>
                  </a:lnTo>
                  <a:lnTo>
                    <a:pt x="262" y="909"/>
                  </a:lnTo>
                  <a:lnTo>
                    <a:pt x="260" y="924"/>
                  </a:lnTo>
                  <a:lnTo>
                    <a:pt x="243" y="937"/>
                  </a:lnTo>
                  <a:lnTo>
                    <a:pt x="222" y="937"/>
                  </a:lnTo>
                  <a:lnTo>
                    <a:pt x="185" y="976"/>
                  </a:lnTo>
                  <a:lnTo>
                    <a:pt x="198" y="996"/>
                  </a:lnTo>
                  <a:lnTo>
                    <a:pt x="214" y="1012"/>
                  </a:lnTo>
                  <a:lnTo>
                    <a:pt x="225" y="1031"/>
                  </a:lnTo>
                  <a:lnTo>
                    <a:pt x="262" y="1061"/>
                  </a:lnTo>
                  <a:lnTo>
                    <a:pt x="292" y="1070"/>
                  </a:lnTo>
                  <a:lnTo>
                    <a:pt x="309" y="1081"/>
                  </a:lnTo>
                  <a:lnTo>
                    <a:pt x="336" y="1087"/>
                  </a:lnTo>
                  <a:lnTo>
                    <a:pt x="362" y="1099"/>
                  </a:lnTo>
                  <a:lnTo>
                    <a:pt x="329" y="1048"/>
                  </a:lnTo>
                  <a:lnTo>
                    <a:pt x="313" y="1037"/>
                  </a:lnTo>
                  <a:lnTo>
                    <a:pt x="328" y="1016"/>
                  </a:lnTo>
                  <a:lnTo>
                    <a:pt x="340" y="1016"/>
                  </a:lnTo>
                  <a:lnTo>
                    <a:pt x="357" y="1043"/>
                  </a:lnTo>
                  <a:lnTo>
                    <a:pt x="368" y="1044"/>
                  </a:lnTo>
                  <a:lnTo>
                    <a:pt x="372" y="1024"/>
                  </a:lnTo>
                  <a:lnTo>
                    <a:pt x="382" y="1005"/>
                  </a:lnTo>
                  <a:lnTo>
                    <a:pt x="410" y="1015"/>
                  </a:lnTo>
                  <a:lnTo>
                    <a:pt x="404" y="1028"/>
                  </a:lnTo>
                  <a:lnTo>
                    <a:pt x="402" y="1054"/>
                  </a:lnTo>
                  <a:lnTo>
                    <a:pt x="419" y="1071"/>
                  </a:lnTo>
                  <a:lnTo>
                    <a:pt x="430" y="1062"/>
                  </a:lnTo>
                  <a:lnTo>
                    <a:pt x="440" y="1042"/>
                  </a:lnTo>
                  <a:lnTo>
                    <a:pt x="453" y="1034"/>
                  </a:lnTo>
                  <a:lnTo>
                    <a:pt x="462" y="1038"/>
                  </a:lnTo>
                  <a:lnTo>
                    <a:pt x="465" y="1023"/>
                  </a:lnTo>
                  <a:lnTo>
                    <a:pt x="476" y="1010"/>
                  </a:lnTo>
                  <a:lnTo>
                    <a:pt x="491" y="1001"/>
                  </a:lnTo>
                  <a:lnTo>
                    <a:pt x="491" y="1021"/>
                  </a:lnTo>
                  <a:lnTo>
                    <a:pt x="502" y="1039"/>
                  </a:lnTo>
                  <a:lnTo>
                    <a:pt x="521" y="1022"/>
                  </a:lnTo>
                  <a:lnTo>
                    <a:pt x="534" y="992"/>
                  </a:lnTo>
                  <a:lnTo>
                    <a:pt x="554" y="997"/>
                  </a:lnTo>
                  <a:lnTo>
                    <a:pt x="562" y="1018"/>
                  </a:lnTo>
                  <a:lnTo>
                    <a:pt x="575" y="1024"/>
                  </a:lnTo>
                  <a:lnTo>
                    <a:pt x="581" y="1019"/>
                  </a:lnTo>
                  <a:lnTo>
                    <a:pt x="593" y="1021"/>
                  </a:lnTo>
                  <a:lnTo>
                    <a:pt x="657" y="1040"/>
                  </a:lnTo>
                  <a:lnTo>
                    <a:pt x="663" y="1060"/>
                  </a:lnTo>
                  <a:lnTo>
                    <a:pt x="671" y="1066"/>
                  </a:lnTo>
                  <a:lnTo>
                    <a:pt x="672" y="1075"/>
                  </a:lnTo>
                  <a:lnTo>
                    <a:pt x="672" y="1054"/>
                  </a:lnTo>
                  <a:lnTo>
                    <a:pt x="673" y="1054"/>
                  </a:lnTo>
                  <a:lnTo>
                    <a:pt x="698" y="1075"/>
                  </a:lnTo>
                  <a:lnTo>
                    <a:pt x="715" y="1085"/>
                  </a:lnTo>
                  <a:lnTo>
                    <a:pt x="723" y="1082"/>
                  </a:lnTo>
                  <a:lnTo>
                    <a:pt x="727" y="1092"/>
                  </a:lnTo>
                  <a:lnTo>
                    <a:pt x="725" y="1118"/>
                  </a:lnTo>
                  <a:lnTo>
                    <a:pt x="737" y="1115"/>
                  </a:lnTo>
                  <a:lnTo>
                    <a:pt x="750" y="1099"/>
                  </a:lnTo>
                  <a:lnTo>
                    <a:pt x="758" y="1121"/>
                  </a:lnTo>
                  <a:lnTo>
                    <a:pt x="763" y="1123"/>
                  </a:lnTo>
                  <a:lnTo>
                    <a:pt x="771" y="1132"/>
                  </a:lnTo>
                  <a:lnTo>
                    <a:pt x="787" y="1128"/>
                  </a:lnTo>
                  <a:lnTo>
                    <a:pt x="791" y="1140"/>
                  </a:lnTo>
                  <a:lnTo>
                    <a:pt x="798" y="1153"/>
                  </a:lnTo>
                  <a:lnTo>
                    <a:pt x="800" y="1166"/>
                  </a:lnTo>
                  <a:lnTo>
                    <a:pt x="803" y="1169"/>
                  </a:lnTo>
                  <a:lnTo>
                    <a:pt x="802" y="1180"/>
                  </a:lnTo>
                  <a:lnTo>
                    <a:pt x="792" y="1199"/>
                  </a:lnTo>
                  <a:lnTo>
                    <a:pt x="789" y="1212"/>
                  </a:lnTo>
                  <a:lnTo>
                    <a:pt x="800" y="1200"/>
                  </a:lnTo>
                  <a:lnTo>
                    <a:pt x="802" y="1215"/>
                  </a:lnTo>
                  <a:lnTo>
                    <a:pt x="801" y="1221"/>
                  </a:lnTo>
                  <a:lnTo>
                    <a:pt x="812" y="1241"/>
                  </a:lnTo>
                  <a:lnTo>
                    <a:pt x="814" y="1261"/>
                  </a:lnTo>
                  <a:lnTo>
                    <a:pt x="823" y="1275"/>
                  </a:lnTo>
                  <a:lnTo>
                    <a:pt x="877" y="1314"/>
                  </a:lnTo>
                  <a:lnTo>
                    <a:pt x="878" y="1322"/>
                  </a:lnTo>
                  <a:lnTo>
                    <a:pt x="871" y="1329"/>
                  </a:lnTo>
                  <a:lnTo>
                    <a:pt x="867" y="1336"/>
                  </a:lnTo>
                  <a:lnTo>
                    <a:pt x="872" y="1349"/>
                  </a:lnTo>
                  <a:lnTo>
                    <a:pt x="886" y="1352"/>
                  </a:lnTo>
                  <a:lnTo>
                    <a:pt x="914" y="1392"/>
                  </a:lnTo>
                  <a:lnTo>
                    <a:pt x="906" y="1397"/>
                  </a:lnTo>
                  <a:lnTo>
                    <a:pt x="882" y="1404"/>
                  </a:lnTo>
                  <a:lnTo>
                    <a:pt x="900" y="1409"/>
                  </a:lnTo>
                  <a:lnTo>
                    <a:pt x="913" y="1406"/>
                  </a:lnTo>
                  <a:lnTo>
                    <a:pt x="915" y="1422"/>
                  </a:lnTo>
                  <a:lnTo>
                    <a:pt x="892" y="1422"/>
                  </a:lnTo>
                  <a:lnTo>
                    <a:pt x="915" y="1433"/>
                  </a:lnTo>
                  <a:lnTo>
                    <a:pt x="918" y="1440"/>
                  </a:lnTo>
                  <a:lnTo>
                    <a:pt x="914" y="1457"/>
                  </a:lnTo>
                  <a:lnTo>
                    <a:pt x="911" y="1483"/>
                  </a:lnTo>
                  <a:lnTo>
                    <a:pt x="922" y="1480"/>
                  </a:lnTo>
                  <a:lnTo>
                    <a:pt x="930" y="1489"/>
                  </a:lnTo>
                  <a:lnTo>
                    <a:pt x="921" y="1501"/>
                  </a:lnTo>
                  <a:lnTo>
                    <a:pt x="941" y="1521"/>
                  </a:lnTo>
                  <a:lnTo>
                    <a:pt x="937" y="1542"/>
                  </a:lnTo>
                  <a:lnTo>
                    <a:pt x="938" y="1549"/>
                  </a:lnTo>
                  <a:lnTo>
                    <a:pt x="929" y="1544"/>
                  </a:lnTo>
                  <a:lnTo>
                    <a:pt x="927" y="1555"/>
                  </a:lnTo>
                  <a:lnTo>
                    <a:pt x="929" y="1564"/>
                  </a:lnTo>
                  <a:lnTo>
                    <a:pt x="952" y="1581"/>
                  </a:lnTo>
                  <a:lnTo>
                    <a:pt x="954" y="1587"/>
                  </a:lnTo>
                  <a:lnTo>
                    <a:pt x="956" y="1597"/>
                  </a:lnTo>
                  <a:lnTo>
                    <a:pt x="949" y="1618"/>
                  </a:lnTo>
                  <a:lnTo>
                    <a:pt x="958" y="1616"/>
                  </a:lnTo>
                  <a:lnTo>
                    <a:pt x="975" y="1607"/>
                  </a:lnTo>
                  <a:lnTo>
                    <a:pt x="967" y="1615"/>
                  </a:lnTo>
                  <a:lnTo>
                    <a:pt x="963" y="1624"/>
                  </a:lnTo>
                  <a:lnTo>
                    <a:pt x="960" y="1636"/>
                  </a:lnTo>
                  <a:lnTo>
                    <a:pt x="972" y="1646"/>
                  </a:lnTo>
                  <a:lnTo>
                    <a:pt x="962" y="1652"/>
                  </a:lnTo>
                  <a:lnTo>
                    <a:pt x="957" y="1666"/>
                  </a:lnTo>
                  <a:lnTo>
                    <a:pt x="947" y="1673"/>
                  </a:lnTo>
                  <a:lnTo>
                    <a:pt x="980" y="1683"/>
                  </a:lnTo>
                  <a:lnTo>
                    <a:pt x="999" y="1693"/>
                  </a:lnTo>
                  <a:lnTo>
                    <a:pt x="1006" y="1710"/>
                  </a:lnTo>
                  <a:lnTo>
                    <a:pt x="1005" y="1728"/>
                  </a:lnTo>
                  <a:lnTo>
                    <a:pt x="1000" y="1733"/>
                  </a:lnTo>
                  <a:lnTo>
                    <a:pt x="999" y="1748"/>
                  </a:lnTo>
                  <a:lnTo>
                    <a:pt x="1000" y="1765"/>
                  </a:lnTo>
                  <a:lnTo>
                    <a:pt x="1001" y="1781"/>
                  </a:lnTo>
                  <a:lnTo>
                    <a:pt x="992" y="1785"/>
                  </a:lnTo>
                  <a:lnTo>
                    <a:pt x="996" y="1801"/>
                  </a:lnTo>
                  <a:lnTo>
                    <a:pt x="990" y="1808"/>
                  </a:lnTo>
                  <a:lnTo>
                    <a:pt x="986" y="1825"/>
                  </a:lnTo>
                  <a:lnTo>
                    <a:pt x="981" y="1834"/>
                  </a:lnTo>
                  <a:lnTo>
                    <a:pt x="967" y="1854"/>
                  </a:lnTo>
                  <a:lnTo>
                    <a:pt x="953" y="1860"/>
                  </a:lnTo>
                  <a:lnTo>
                    <a:pt x="969" y="1878"/>
                  </a:lnTo>
                  <a:lnTo>
                    <a:pt x="992" y="1869"/>
                  </a:lnTo>
                  <a:lnTo>
                    <a:pt x="968" y="1898"/>
                  </a:lnTo>
                  <a:lnTo>
                    <a:pt x="951" y="1906"/>
                  </a:lnTo>
                  <a:lnTo>
                    <a:pt x="941" y="1921"/>
                  </a:lnTo>
                  <a:lnTo>
                    <a:pt x="946" y="1937"/>
                  </a:lnTo>
                  <a:lnTo>
                    <a:pt x="963" y="1968"/>
                  </a:lnTo>
                  <a:lnTo>
                    <a:pt x="973" y="1954"/>
                  </a:lnTo>
                  <a:lnTo>
                    <a:pt x="988" y="1970"/>
                  </a:lnTo>
                  <a:lnTo>
                    <a:pt x="1007" y="1976"/>
                  </a:lnTo>
                  <a:lnTo>
                    <a:pt x="1037" y="1960"/>
                  </a:lnTo>
                  <a:lnTo>
                    <a:pt x="1038" y="1943"/>
                  </a:lnTo>
                  <a:lnTo>
                    <a:pt x="1028" y="1931"/>
                  </a:lnTo>
                  <a:lnTo>
                    <a:pt x="1032" y="1919"/>
                  </a:lnTo>
                  <a:lnTo>
                    <a:pt x="1039" y="1926"/>
                  </a:lnTo>
                  <a:lnTo>
                    <a:pt x="1046" y="1917"/>
                  </a:lnTo>
                  <a:lnTo>
                    <a:pt x="1044" y="1908"/>
                  </a:lnTo>
                  <a:lnTo>
                    <a:pt x="1061" y="1895"/>
                  </a:lnTo>
                  <a:lnTo>
                    <a:pt x="1062" y="1865"/>
                  </a:lnTo>
                  <a:lnTo>
                    <a:pt x="1069" y="1882"/>
                  </a:lnTo>
                  <a:lnTo>
                    <a:pt x="1078" y="1899"/>
                  </a:lnTo>
                  <a:lnTo>
                    <a:pt x="1096" y="1883"/>
                  </a:lnTo>
                  <a:lnTo>
                    <a:pt x="1087" y="1904"/>
                  </a:lnTo>
                  <a:lnTo>
                    <a:pt x="1086" y="1919"/>
                  </a:lnTo>
                  <a:lnTo>
                    <a:pt x="1105" y="1926"/>
                  </a:lnTo>
                  <a:lnTo>
                    <a:pt x="1104" y="1930"/>
                  </a:lnTo>
                  <a:lnTo>
                    <a:pt x="1114" y="1930"/>
                  </a:lnTo>
                  <a:lnTo>
                    <a:pt x="1155" y="1924"/>
                  </a:lnTo>
                  <a:lnTo>
                    <a:pt x="1141" y="1941"/>
                  </a:lnTo>
                  <a:lnTo>
                    <a:pt x="1104" y="1953"/>
                  </a:lnTo>
                  <a:lnTo>
                    <a:pt x="1092" y="1969"/>
                  </a:lnTo>
                  <a:lnTo>
                    <a:pt x="1120" y="1973"/>
                  </a:lnTo>
                  <a:lnTo>
                    <a:pt x="1152" y="1962"/>
                  </a:lnTo>
                  <a:lnTo>
                    <a:pt x="1132" y="1975"/>
                  </a:lnTo>
                  <a:lnTo>
                    <a:pt x="1128" y="1994"/>
                  </a:lnTo>
                  <a:lnTo>
                    <a:pt x="1118" y="2011"/>
                  </a:lnTo>
                  <a:lnTo>
                    <a:pt x="1164" y="1981"/>
                  </a:lnTo>
                  <a:lnTo>
                    <a:pt x="1136" y="2017"/>
                  </a:lnTo>
                  <a:lnTo>
                    <a:pt x="1180" y="2012"/>
                  </a:lnTo>
                  <a:lnTo>
                    <a:pt x="1175" y="2025"/>
                  </a:lnTo>
                  <a:lnTo>
                    <a:pt x="1183" y="2033"/>
                  </a:lnTo>
                  <a:lnTo>
                    <a:pt x="1180" y="2041"/>
                  </a:lnTo>
                  <a:lnTo>
                    <a:pt x="1152" y="2029"/>
                  </a:lnTo>
                  <a:lnTo>
                    <a:pt x="1167" y="2045"/>
                  </a:lnTo>
                  <a:lnTo>
                    <a:pt x="1199" y="2059"/>
                  </a:lnTo>
                  <a:lnTo>
                    <a:pt x="1212" y="2075"/>
                  </a:lnTo>
                  <a:lnTo>
                    <a:pt x="1218" y="2091"/>
                  </a:lnTo>
                  <a:lnTo>
                    <a:pt x="1196" y="2082"/>
                  </a:lnTo>
                  <a:lnTo>
                    <a:pt x="1212" y="2092"/>
                  </a:lnTo>
                  <a:lnTo>
                    <a:pt x="1212" y="2100"/>
                  </a:lnTo>
                  <a:lnTo>
                    <a:pt x="1200" y="2103"/>
                  </a:lnTo>
                  <a:lnTo>
                    <a:pt x="1204" y="2111"/>
                  </a:lnTo>
                  <a:lnTo>
                    <a:pt x="1188" y="2105"/>
                  </a:lnTo>
                  <a:lnTo>
                    <a:pt x="1190" y="2121"/>
                  </a:lnTo>
                  <a:lnTo>
                    <a:pt x="1199" y="2132"/>
                  </a:lnTo>
                  <a:lnTo>
                    <a:pt x="1218" y="2124"/>
                  </a:lnTo>
                  <a:lnTo>
                    <a:pt x="1223" y="2136"/>
                  </a:lnTo>
                  <a:lnTo>
                    <a:pt x="1221" y="2148"/>
                  </a:lnTo>
                  <a:lnTo>
                    <a:pt x="1191" y="2142"/>
                  </a:lnTo>
                  <a:lnTo>
                    <a:pt x="1164" y="2131"/>
                  </a:lnTo>
                  <a:lnTo>
                    <a:pt x="1124" y="2094"/>
                  </a:lnTo>
                  <a:lnTo>
                    <a:pt x="1102" y="2080"/>
                  </a:lnTo>
                  <a:lnTo>
                    <a:pt x="1039" y="2071"/>
                  </a:lnTo>
                  <a:lnTo>
                    <a:pt x="1023" y="2073"/>
                  </a:lnTo>
                  <a:lnTo>
                    <a:pt x="1010" y="2091"/>
                  </a:lnTo>
                  <a:lnTo>
                    <a:pt x="1042" y="2138"/>
                  </a:lnTo>
                  <a:lnTo>
                    <a:pt x="1070" y="2147"/>
                  </a:lnTo>
                  <a:lnTo>
                    <a:pt x="1102" y="2162"/>
                  </a:lnTo>
                  <a:lnTo>
                    <a:pt x="1125" y="2190"/>
                  </a:lnTo>
                  <a:lnTo>
                    <a:pt x="1174" y="2201"/>
                  </a:lnTo>
                  <a:lnTo>
                    <a:pt x="1183" y="2194"/>
                  </a:lnTo>
                  <a:lnTo>
                    <a:pt x="1198" y="2196"/>
                  </a:lnTo>
                  <a:lnTo>
                    <a:pt x="1204" y="2202"/>
                  </a:lnTo>
                  <a:lnTo>
                    <a:pt x="1234" y="2200"/>
                  </a:lnTo>
                  <a:lnTo>
                    <a:pt x="1232" y="2216"/>
                  </a:lnTo>
                  <a:lnTo>
                    <a:pt x="1238" y="2232"/>
                  </a:lnTo>
                  <a:lnTo>
                    <a:pt x="1221" y="2238"/>
                  </a:lnTo>
                  <a:lnTo>
                    <a:pt x="1225" y="2255"/>
                  </a:lnTo>
                  <a:lnTo>
                    <a:pt x="1211" y="2261"/>
                  </a:lnTo>
                  <a:lnTo>
                    <a:pt x="1215" y="2276"/>
                  </a:lnTo>
                  <a:lnTo>
                    <a:pt x="1217" y="2281"/>
                  </a:lnTo>
                  <a:lnTo>
                    <a:pt x="1204" y="2288"/>
                  </a:lnTo>
                  <a:lnTo>
                    <a:pt x="1202" y="2313"/>
                  </a:lnTo>
                  <a:lnTo>
                    <a:pt x="1217" y="2324"/>
                  </a:lnTo>
                  <a:lnTo>
                    <a:pt x="1234" y="2312"/>
                  </a:lnTo>
                  <a:lnTo>
                    <a:pt x="1242" y="2326"/>
                  </a:lnTo>
                  <a:lnTo>
                    <a:pt x="1226" y="2337"/>
                  </a:lnTo>
                  <a:lnTo>
                    <a:pt x="1234" y="2349"/>
                  </a:lnTo>
                  <a:lnTo>
                    <a:pt x="1221" y="2350"/>
                  </a:lnTo>
                  <a:lnTo>
                    <a:pt x="1215" y="2337"/>
                  </a:lnTo>
                  <a:lnTo>
                    <a:pt x="1201" y="2334"/>
                  </a:lnTo>
                  <a:lnTo>
                    <a:pt x="1194" y="2341"/>
                  </a:lnTo>
                  <a:lnTo>
                    <a:pt x="1193" y="2356"/>
                  </a:lnTo>
                  <a:lnTo>
                    <a:pt x="1193" y="2371"/>
                  </a:lnTo>
                  <a:lnTo>
                    <a:pt x="1199" y="2378"/>
                  </a:lnTo>
                  <a:lnTo>
                    <a:pt x="1188" y="2392"/>
                  </a:lnTo>
                  <a:lnTo>
                    <a:pt x="1191" y="2398"/>
                  </a:lnTo>
                  <a:lnTo>
                    <a:pt x="1204" y="2395"/>
                  </a:lnTo>
                  <a:lnTo>
                    <a:pt x="1199" y="2404"/>
                  </a:lnTo>
                  <a:lnTo>
                    <a:pt x="1193" y="2421"/>
                  </a:lnTo>
                  <a:lnTo>
                    <a:pt x="1171" y="2428"/>
                  </a:lnTo>
                  <a:lnTo>
                    <a:pt x="1155" y="2421"/>
                  </a:lnTo>
                  <a:lnTo>
                    <a:pt x="1140" y="2420"/>
                  </a:lnTo>
                  <a:lnTo>
                    <a:pt x="1118" y="2426"/>
                  </a:lnTo>
                  <a:lnTo>
                    <a:pt x="1114" y="2436"/>
                  </a:lnTo>
                  <a:lnTo>
                    <a:pt x="1098" y="2452"/>
                  </a:lnTo>
                  <a:lnTo>
                    <a:pt x="1102" y="2462"/>
                  </a:lnTo>
                  <a:lnTo>
                    <a:pt x="1099" y="2463"/>
                  </a:lnTo>
                  <a:lnTo>
                    <a:pt x="1103" y="2474"/>
                  </a:lnTo>
                  <a:lnTo>
                    <a:pt x="1115" y="2468"/>
                  </a:lnTo>
                  <a:lnTo>
                    <a:pt x="1128" y="2476"/>
                  </a:lnTo>
                  <a:lnTo>
                    <a:pt x="1182" y="2459"/>
                  </a:lnTo>
                  <a:lnTo>
                    <a:pt x="1172" y="2442"/>
                  </a:lnTo>
                  <a:lnTo>
                    <a:pt x="1191" y="2443"/>
                  </a:lnTo>
                  <a:lnTo>
                    <a:pt x="1194" y="2447"/>
                  </a:lnTo>
                  <a:lnTo>
                    <a:pt x="1189" y="2458"/>
                  </a:lnTo>
                  <a:lnTo>
                    <a:pt x="1174" y="2466"/>
                  </a:lnTo>
                  <a:lnTo>
                    <a:pt x="1198" y="2479"/>
                  </a:lnTo>
                  <a:lnTo>
                    <a:pt x="1184" y="2476"/>
                  </a:lnTo>
                  <a:lnTo>
                    <a:pt x="1188" y="2485"/>
                  </a:lnTo>
                  <a:lnTo>
                    <a:pt x="1205" y="2493"/>
                  </a:lnTo>
                  <a:lnTo>
                    <a:pt x="1199" y="2498"/>
                  </a:lnTo>
                  <a:lnTo>
                    <a:pt x="1188" y="2493"/>
                  </a:lnTo>
                  <a:lnTo>
                    <a:pt x="1171" y="2500"/>
                  </a:lnTo>
                  <a:lnTo>
                    <a:pt x="1155" y="2502"/>
                  </a:lnTo>
                  <a:lnTo>
                    <a:pt x="1114" y="2481"/>
                  </a:lnTo>
                  <a:lnTo>
                    <a:pt x="1101" y="2487"/>
                  </a:lnTo>
                  <a:lnTo>
                    <a:pt x="1101" y="2492"/>
                  </a:lnTo>
                  <a:lnTo>
                    <a:pt x="1078" y="2485"/>
                  </a:lnTo>
                  <a:lnTo>
                    <a:pt x="1071" y="2491"/>
                  </a:lnTo>
                  <a:lnTo>
                    <a:pt x="1088" y="2491"/>
                  </a:lnTo>
                  <a:lnTo>
                    <a:pt x="1104" y="2508"/>
                  </a:lnTo>
                  <a:lnTo>
                    <a:pt x="1098" y="2513"/>
                  </a:lnTo>
                  <a:lnTo>
                    <a:pt x="1081" y="2503"/>
                  </a:lnTo>
                  <a:lnTo>
                    <a:pt x="1091" y="2516"/>
                  </a:lnTo>
                  <a:lnTo>
                    <a:pt x="1078" y="2516"/>
                  </a:lnTo>
                  <a:lnTo>
                    <a:pt x="1064" y="2525"/>
                  </a:lnTo>
                  <a:lnTo>
                    <a:pt x="1066" y="2539"/>
                  </a:lnTo>
                  <a:lnTo>
                    <a:pt x="1065" y="2555"/>
                  </a:lnTo>
                  <a:lnTo>
                    <a:pt x="1067" y="2556"/>
                  </a:lnTo>
                  <a:lnTo>
                    <a:pt x="1056" y="2570"/>
                  </a:lnTo>
                  <a:lnTo>
                    <a:pt x="1067" y="2578"/>
                  </a:lnTo>
                  <a:lnTo>
                    <a:pt x="1072" y="2575"/>
                  </a:lnTo>
                  <a:lnTo>
                    <a:pt x="1051" y="2590"/>
                  </a:lnTo>
                  <a:lnTo>
                    <a:pt x="1055" y="2600"/>
                  </a:lnTo>
                  <a:lnTo>
                    <a:pt x="1049" y="2605"/>
                  </a:lnTo>
                  <a:lnTo>
                    <a:pt x="1044" y="2615"/>
                  </a:lnTo>
                  <a:lnTo>
                    <a:pt x="1043" y="2640"/>
                  </a:lnTo>
                  <a:lnTo>
                    <a:pt x="1061" y="2653"/>
                  </a:lnTo>
                  <a:lnTo>
                    <a:pt x="1059" y="2667"/>
                  </a:lnTo>
                  <a:lnTo>
                    <a:pt x="1074" y="2664"/>
                  </a:lnTo>
                  <a:lnTo>
                    <a:pt x="1091" y="2665"/>
                  </a:lnTo>
                  <a:lnTo>
                    <a:pt x="1089" y="2685"/>
                  </a:lnTo>
                  <a:lnTo>
                    <a:pt x="1082" y="2690"/>
                  </a:lnTo>
                  <a:lnTo>
                    <a:pt x="1071" y="2705"/>
                  </a:lnTo>
                  <a:lnTo>
                    <a:pt x="1085" y="2719"/>
                  </a:lnTo>
                  <a:lnTo>
                    <a:pt x="1065" y="2716"/>
                  </a:lnTo>
                  <a:lnTo>
                    <a:pt x="1060" y="2728"/>
                  </a:lnTo>
                  <a:lnTo>
                    <a:pt x="1061" y="2742"/>
                  </a:lnTo>
                  <a:lnTo>
                    <a:pt x="1064" y="2750"/>
                  </a:lnTo>
                  <a:lnTo>
                    <a:pt x="1076" y="2750"/>
                  </a:lnTo>
                  <a:lnTo>
                    <a:pt x="1065" y="2764"/>
                  </a:lnTo>
                  <a:lnTo>
                    <a:pt x="1072" y="2767"/>
                  </a:lnTo>
                  <a:lnTo>
                    <a:pt x="1086" y="2767"/>
                  </a:lnTo>
                  <a:lnTo>
                    <a:pt x="1097" y="2764"/>
                  </a:lnTo>
                  <a:lnTo>
                    <a:pt x="1071" y="2787"/>
                  </a:lnTo>
                  <a:lnTo>
                    <a:pt x="1071" y="2797"/>
                  </a:lnTo>
                  <a:lnTo>
                    <a:pt x="1085" y="2802"/>
                  </a:lnTo>
                  <a:lnTo>
                    <a:pt x="1086" y="2810"/>
                  </a:lnTo>
                  <a:lnTo>
                    <a:pt x="1102" y="2802"/>
                  </a:lnTo>
                  <a:lnTo>
                    <a:pt x="1096" y="2805"/>
                  </a:lnTo>
                  <a:lnTo>
                    <a:pt x="1089" y="2815"/>
                  </a:lnTo>
                  <a:lnTo>
                    <a:pt x="1092" y="2823"/>
                  </a:lnTo>
                  <a:lnTo>
                    <a:pt x="1086" y="2834"/>
                  </a:lnTo>
                  <a:lnTo>
                    <a:pt x="1099" y="2830"/>
                  </a:lnTo>
                  <a:lnTo>
                    <a:pt x="1108" y="2825"/>
                  </a:lnTo>
                  <a:lnTo>
                    <a:pt x="1110" y="2856"/>
                  </a:lnTo>
                  <a:lnTo>
                    <a:pt x="1125" y="2855"/>
                  </a:lnTo>
                  <a:lnTo>
                    <a:pt x="1125" y="2864"/>
                  </a:lnTo>
                  <a:lnTo>
                    <a:pt x="1137" y="2864"/>
                  </a:lnTo>
                  <a:lnTo>
                    <a:pt x="1120" y="2882"/>
                  </a:lnTo>
                  <a:lnTo>
                    <a:pt x="1125" y="2895"/>
                  </a:lnTo>
                  <a:lnTo>
                    <a:pt x="1135" y="2880"/>
                  </a:lnTo>
                  <a:lnTo>
                    <a:pt x="1137" y="2896"/>
                  </a:lnTo>
                  <a:lnTo>
                    <a:pt x="1134" y="2900"/>
                  </a:lnTo>
                  <a:lnTo>
                    <a:pt x="1131" y="2916"/>
                  </a:lnTo>
                  <a:lnTo>
                    <a:pt x="1140" y="2920"/>
                  </a:lnTo>
                  <a:lnTo>
                    <a:pt x="1141" y="2932"/>
                  </a:lnTo>
                  <a:lnTo>
                    <a:pt x="1144" y="2945"/>
                  </a:lnTo>
                  <a:lnTo>
                    <a:pt x="1151" y="2937"/>
                  </a:lnTo>
                  <a:lnTo>
                    <a:pt x="1151" y="2941"/>
                  </a:lnTo>
                  <a:lnTo>
                    <a:pt x="1157" y="2943"/>
                  </a:lnTo>
                  <a:lnTo>
                    <a:pt x="1145" y="2957"/>
                  </a:lnTo>
                  <a:lnTo>
                    <a:pt x="1142" y="2965"/>
                  </a:lnTo>
                  <a:lnTo>
                    <a:pt x="1142" y="2979"/>
                  </a:lnTo>
                  <a:lnTo>
                    <a:pt x="1141" y="2990"/>
                  </a:lnTo>
                  <a:lnTo>
                    <a:pt x="1141" y="3002"/>
                  </a:lnTo>
                  <a:lnTo>
                    <a:pt x="1145" y="3017"/>
                  </a:lnTo>
                  <a:lnTo>
                    <a:pt x="1151" y="3013"/>
                  </a:lnTo>
                  <a:lnTo>
                    <a:pt x="1164" y="3013"/>
                  </a:lnTo>
                  <a:lnTo>
                    <a:pt x="1175" y="2990"/>
                  </a:lnTo>
                  <a:lnTo>
                    <a:pt x="1190" y="2961"/>
                  </a:lnTo>
                  <a:lnTo>
                    <a:pt x="1198" y="2965"/>
                  </a:lnTo>
                  <a:lnTo>
                    <a:pt x="1211" y="2960"/>
                  </a:lnTo>
                  <a:lnTo>
                    <a:pt x="1218" y="2944"/>
                  </a:lnTo>
                  <a:lnTo>
                    <a:pt x="1237" y="2954"/>
                  </a:lnTo>
                  <a:lnTo>
                    <a:pt x="1248" y="2952"/>
                  </a:lnTo>
                  <a:lnTo>
                    <a:pt x="1255" y="2968"/>
                  </a:lnTo>
                  <a:lnTo>
                    <a:pt x="1226" y="2960"/>
                  </a:lnTo>
                  <a:lnTo>
                    <a:pt x="1216" y="2970"/>
                  </a:lnTo>
                  <a:lnTo>
                    <a:pt x="1215" y="2977"/>
                  </a:lnTo>
                  <a:lnTo>
                    <a:pt x="1228" y="2988"/>
                  </a:lnTo>
                  <a:lnTo>
                    <a:pt x="1247" y="2988"/>
                  </a:lnTo>
                  <a:lnTo>
                    <a:pt x="1218" y="3000"/>
                  </a:lnTo>
                  <a:lnTo>
                    <a:pt x="1206" y="3002"/>
                  </a:lnTo>
                  <a:lnTo>
                    <a:pt x="1202" y="3018"/>
                  </a:lnTo>
                  <a:lnTo>
                    <a:pt x="1191" y="3025"/>
                  </a:lnTo>
                  <a:lnTo>
                    <a:pt x="1175" y="3027"/>
                  </a:lnTo>
                  <a:lnTo>
                    <a:pt x="1173" y="3036"/>
                  </a:lnTo>
                  <a:lnTo>
                    <a:pt x="1179" y="3057"/>
                  </a:lnTo>
                  <a:lnTo>
                    <a:pt x="1177" y="3082"/>
                  </a:lnTo>
                  <a:lnTo>
                    <a:pt x="1187" y="3078"/>
                  </a:lnTo>
                  <a:lnTo>
                    <a:pt x="1177" y="3093"/>
                  </a:lnTo>
                  <a:lnTo>
                    <a:pt x="1187" y="3110"/>
                  </a:lnTo>
                  <a:lnTo>
                    <a:pt x="1190" y="3119"/>
                  </a:lnTo>
                  <a:lnTo>
                    <a:pt x="1195" y="3116"/>
                  </a:lnTo>
                  <a:lnTo>
                    <a:pt x="1198" y="3136"/>
                  </a:lnTo>
                  <a:lnTo>
                    <a:pt x="1212" y="3160"/>
                  </a:lnTo>
                  <a:lnTo>
                    <a:pt x="1217" y="3162"/>
                  </a:lnTo>
                  <a:lnTo>
                    <a:pt x="1217" y="3165"/>
                  </a:lnTo>
                  <a:lnTo>
                    <a:pt x="1218" y="3170"/>
                  </a:lnTo>
                  <a:lnTo>
                    <a:pt x="1234" y="3173"/>
                  </a:lnTo>
                  <a:lnTo>
                    <a:pt x="1236" y="3186"/>
                  </a:lnTo>
                  <a:lnTo>
                    <a:pt x="1241" y="3195"/>
                  </a:lnTo>
                  <a:lnTo>
                    <a:pt x="1242" y="3203"/>
                  </a:lnTo>
                  <a:lnTo>
                    <a:pt x="1249" y="3196"/>
                  </a:lnTo>
                  <a:lnTo>
                    <a:pt x="1254" y="3195"/>
                  </a:lnTo>
                  <a:lnTo>
                    <a:pt x="1247" y="3212"/>
                  </a:lnTo>
                  <a:lnTo>
                    <a:pt x="1247" y="3226"/>
                  </a:lnTo>
                  <a:lnTo>
                    <a:pt x="1250" y="3232"/>
                  </a:lnTo>
                  <a:lnTo>
                    <a:pt x="1260" y="3233"/>
                  </a:lnTo>
                  <a:lnTo>
                    <a:pt x="1269" y="3238"/>
                  </a:lnTo>
                  <a:lnTo>
                    <a:pt x="1265" y="3246"/>
                  </a:lnTo>
                  <a:lnTo>
                    <a:pt x="1265" y="3255"/>
                  </a:lnTo>
                  <a:lnTo>
                    <a:pt x="1276" y="3260"/>
                  </a:lnTo>
                  <a:lnTo>
                    <a:pt x="1285" y="3260"/>
                  </a:lnTo>
                  <a:lnTo>
                    <a:pt x="1275" y="3265"/>
                  </a:lnTo>
                  <a:lnTo>
                    <a:pt x="1279" y="3272"/>
                  </a:lnTo>
                  <a:lnTo>
                    <a:pt x="1288" y="3270"/>
                  </a:lnTo>
                  <a:lnTo>
                    <a:pt x="1281" y="3275"/>
                  </a:lnTo>
                  <a:lnTo>
                    <a:pt x="1273" y="3277"/>
                  </a:lnTo>
                  <a:lnTo>
                    <a:pt x="1276" y="3282"/>
                  </a:lnTo>
                  <a:lnTo>
                    <a:pt x="1277" y="3288"/>
                  </a:lnTo>
                  <a:lnTo>
                    <a:pt x="1291" y="3286"/>
                  </a:lnTo>
                  <a:lnTo>
                    <a:pt x="1308" y="3272"/>
                  </a:lnTo>
                  <a:lnTo>
                    <a:pt x="1313" y="3276"/>
                  </a:lnTo>
                  <a:lnTo>
                    <a:pt x="1314" y="3283"/>
                  </a:lnTo>
                  <a:lnTo>
                    <a:pt x="1300" y="3292"/>
                  </a:lnTo>
                  <a:lnTo>
                    <a:pt x="1291" y="3298"/>
                  </a:lnTo>
                  <a:lnTo>
                    <a:pt x="1293" y="3304"/>
                  </a:lnTo>
                  <a:lnTo>
                    <a:pt x="1300" y="3313"/>
                  </a:lnTo>
                  <a:lnTo>
                    <a:pt x="1308" y="3319"/>
                  </a:lnTo>
                  <a:lnTo>
                    <a:pt x="1308" y="3324"/>
                  </a:lnTo>
                  <a:lnTo>
                    <a:pt x="1316" y="3325"/>
                  </a:lnTo>
                  <a:lnTo>
                    <a:pt x="1311" y="3332"/>
                  </a:lnTo>
                  <a:lnTo>
                    <a:pt x="1297" y="3339"/>
                  </a:lnTo>
                  <a:lnTo>
                    <a:pt x="1300" y="3343"/>
                  </a:lnTo>
                  <a:lnTo>
                    <a:pt x="1312" y="3350"/>
                  </a:lnTo>
                  <a:lnTo>
                    <a:pt x="1320" y="3347"/>
                  </a:lnTo>
                  <a:lnTo>
                    <a:pt x="1338" y="3337"/>
                  </a:lnTo>
                  <a:lnTo>
                    <a:pt x="1344" y="3337"/>
                  </a:lnTo>
                  <a:lnTo>
                    <a:pt x="1355" y="3342"/>
                  </a:lnTo>
                  <a:lnTo>
                    <a:pt x="1311" y="3358"/>
                  </a:lnTo>
                  <a:lnTo>
                    <a:pt x="1314" y="3361"/>
                  </a:lnTo>
                  <a:lnTo>
                    <a:pt x="1322" y="3358"/>
                  </a:lnTo>
                  <a:lnTo>
                    <a:pt x="1334" y="3358"/>
                  </a:lnTo>
                  <a:lnTo>
                    <a:pt x="1336" y="3361"/>
                  </a:lnTo>
                  <a:lnTo>
                    <a:pt x="1335" y="3364"/>
                  </a:lnTo>
                  <a:lnTo>
                    <a:pt x="1334" y="3373"/>
                  </a:lnTo>
                  <a:lnTo>
                    <a:pt x="1340" y="3378"/>
                  </a:lnTo>
                  <a:lnTo>
                    <a:pt x="1344" y="3379"/>
                  </a:lnTo>
                  <a:lnTo>
                    <a:pt x="1356" y="3374"/>
                  </a:lnTo>
                  <a:lnTo>
                    <a:pt x="1360" y="3379"/>
                  </a:lnTo>
                  <a:lnTo>
                    <a:pt x="1362" y="3386"/>
                  </a:lnTo>
                  <a:lnTo>
                    <a:pt x="1363" y="3388"/>
                  </a:lnTo>
                  <a:lnTo>
                    <a:pt x="1373" y="3390"/>
                  </a:lnTo>
                  <a:lnTo>
                    <a:pt x="1382" y="3395"/>
                  </a:lnTo>
                  <a:lnTo>
                    <a:pt x="1386" y="3394"/>
                  </a:lnTo>
                  <a:lnTo>
                    <a:pt x="1389" y="3397"/>
                  </a:lnTo>
                  <a:lnTo>
                    <a:pt x="1388" y="3400"/>
                  </a:lnTo>
                  <a:lnTo>
                    <a:pt x="1373" y="3411"/>
                  </a:lnTo>
                  <a:lnTo>
                    <a:pt x="1363" y="3416"/>
                  </a:lnTo>
                  <a:lnTo>
                    <a:pt x="1359" y="3422"/>
                  </a:lnTo>
                  <a:lnTo>
                    <a:pt x="1370" y="3420"/>
                  </a:lnTo>
                  <a:lnTo>
                    <a:pt x="1377" y="3421"/>
                  </a:lnTo>
                  <a:lnTo>
                    <a:pt x="1400" y="3420"/>
                  </a:lnTo>
                  <a:lnTo>
                    <a:pt x="1397" y="3410"/>
                  </a:lnTo>
                  <a:lnTo>
                    <a:pt x="1397" y="3407"/>
                  </a:lnTo>
                  <a:lnTo>
                    <a:pt x="1399" y="3406"/>
                  </a:lnTo>
                  <a:lnTo>
                    <a:pt x="1410" y="3410"/>
                  </a:lnTo>
                  <a:lnTo>
                    <a:pt x="1419" y="3407"/>
                  </a:lnTo>
                  <a:lnTo>
                    <a:pt x="1442" y="3410"/>
                  </a:lnTo>
                  <a:lnTo>
                    <a:pt x="1462" y="3397"/>
                  </a:lnTo>
                  <a:lnTo>
                    <a:pt x="1464" y="3401"/>
                  </a:lnTo>
                  <a:lnTo>
                    <a:pt x="1480" y="3394"/>
                  </a:lnTo>
                  <a:lnTo>
                    <a:pt x="1478" y="3401"/>
                  </a:lnTo>
                  <a:lnTo>
                    <a:pt x="1476" y="3407"/>
                  </a:lnTo>
                  <a:lnTo>
                    <a:pt x="1483" y="3410"/>
                  </a:lnTo>
                  <a:lnTo>
                    <a:pt x="1499" y="3404"/>
                  </a:lnTo>
                  <a:lnTo>
                    <a:pt x="1495" y="3409"/>
                  </a:lnTo>
                  <a:lnTo>
                    <a:pt x="1470" y="3422"/>
                  </a:lnTo>
                  <a:lnTo>
                    <a:pt x="1478" y="3422"/>
                  </a:lnTo>
                  <a:lnTo>
                    <a:pt x="1465" y="3431"/>
                  </a:lnTo>
                  <a:lnTo>
                    <a:pt x="1470" y="3433"/>
                  </a:lnTo>
                  <a:lnTo>
                    <a:pt x="1474" y="3432"/>
                  </a:lnTo>
                  <a:lnTo>
                    <a:pt x="1483" y="3426"/>
                  </a:lnTo>
                  <a:lnTo>
                    <a:pt x="1491" y="3427"/>
                  </a:lnTo>
                  <a:lnTo>
                    <a:pt x="1501" y="3418"/>
                  </a:lnTo>
                  <a:lnTo>
                    <a:pt x="1508" y="3407"/>
                  </a:lnTo>
                  <a:lnTo>
                    <a:pt x="1512" y="3410"/>
                  </a:lnTo>
                  <a:lnTo>
                    <a:pt x="1508" y="3421"/>
                  </a:lnTo>
                  <a:lnTo>
                    <a:pt x="1496" y="3429"/>
                  </a:lnTo>
                  <a:lnTo>
                    <a:pt x="1491" y="3437"/>
                  </a:lnTo>
                  <a:lnTo>
                    <a:pt x="1495" y="3442"/>
                  </a:lnTo>
                  <a:lnTo>
                    <a:pt x="1497" y="3450"/>
                  </a:lnTo>
                  <a:lnTo>
                    <a:pt x="1500" y="3455"/>
                  </a:lnTo>
                  <a:lnTo>
                    <a:pt x="1502" y="3461"/>
                  </a:lnTo>
                  <a:lnTo>
                    <a:pt x="1506" y="3455"/>
                  </a:lnTo>
                  <a:lnTo>
                    <a:pt x="1511" y="3444"/>
                  </a:lnTo>
                  <a:lnTo>
                    <a:pt x="1516" y="3440"/>
                  </a:lnTo>
                  <a:lnTo>
                    <a:pt x="1521" y="3440"/>
                  </a:lnTo>
                  <a:lnTo>
                    <a:pt x="1519" y="3448"/>
                  </a:lnTo>
                  <a:lnTo>
                    <a:pt x="1516" y="3461"/>
                  </a:lnTo>
                  <a:lnTo>
                    <a:pt x="1518" y="3465"/>
                  </a:lnTo>
                  <a:lnTo>
                    <a:pt x="1528" y="3461"/>
                  </a:lnTo>
                  <a:lnTo>
                    <a:pt x="1537" y="3452"/>
                  </a:lnTo>
                  <a:lnTo>
                    <a:pt x="1537" y="3458"/>
                  </a:lnTo>
                  <a:lnTo>
                    <a:pt x="1534" y="3474"/>
                  </a:lnTo>
                  <a:lnTo>
                    <a:pt x="1529" y="3477"/>
                  </a:lnTo>
                  <a:lnTo>
                    <a:pt x="1522" y="3487"/>
                  </a:lnTo>
                  <a:lnTo>
                    <a:pt x="1522" y="3493"/>
                  </a:lnTo>
                  <a:lnTo>
                    <a:pt x="1524" y="3493"/>
                  </a:lnTo>
                  <a:lnTo>
                    <a:pt x="1527" y="3501"/>
                  </a:lnTo>
                  <a:lnTo>
                    <a:pt x="1530" y="3502"/>
                  </a:lnTo>
                  <a:lnTo>
                    <a:pt x="1542" y="3501"/>
                  </a:lnTo>
                  <a:lnTo>
                    <a:pt x="1550" y="3510"/>
                  </a:lnTo>
                  <a:lnTo>
                    <a:pt x="1564" y="3507"/>
                  </a:lnTo>
                  <a:lnTo>
                    <a:pt x="1577" y="3492"/>
                  </a:lnTo>
                  <a:lnTo>
                    <a:pt x="1583" y="3482"/>
                  </a:lnTo>
                  <a:lnTo>
                    <a:pt x="1583" y="3487"/>
                  </a:lnTo>
                  <a:lnTo>
                    <a:pt x="1586" y="3497"/>
                  </a:lnTo>
                  <a:lnTo>
                    <a:pt x="1618" y="3499"/>
                  </a:lnTo>
                  <a:lnTo>
                    <a:pt x="1636" y="3498"/>
                  </a:lnTo>
                  <a:lnTo>
                    <a:pt x="1636" y="3497"/>
                  </a:lnTo>
                  <a:lnTo>
                    <a:pt x="1634" y="3490"/>
                  </a:lnTo>
                  <a:lnTo>
                    <a:pt x="1635" y="3485"/>
                  </a:lnTo>
                  <a:lnTo>
                    <a:pt x="1632" y="3476"/>
                  </a:lnTo>
                  <a:lnTo>
                    <a:pt x="1629" y="3467"/>
                  </a:lnTo>
                  <a:lnTo>
                    <a:pt x="1624" y="3466"/>
                  </a:lnTo>
                  <a:lnTo>
                    <a:pt x="1605" y="3454"/>
                  </a:lnTo>
                  <a:lnTo>
                    <a:pt x="1624" y="3458"/>
                  </a:lnTo>
                  <a:lnTo>
                    <a:pt x="1632" y="3458"/>
                  </a:lnTo>
                  <a:lnTo>
                    <a:pt x="1636" y="3453"/>
                  </a:lnTo>
                  <a:lnTo>
                    <a:pt x="1645" y="3454"/>
                  </a:lnTo>
                  <a:lnTo>
                    <a:pt x="1650" y="3449"/>
                  </a:lnTo>
                  <a:lnTo>
                    <a:pt x="1648" y="3432"/>
                  </a:lnTo>
                  <a:lnTo>
                    <a:pt x="1650" y="3420"/>
                  </a:lnTo>
                  <a:lnTo>
                    <a:pt x="1651" y="3412"/>
                  </a:lnTo>
                  <a:lnTo>
                    <a:pt x="1656" y="3405"/>
                  </a:lnTo>
                  <a:lnTo>
                    <a:pt x="1661" y="3379"/>
                  </a:lnTo>
                  <a:lnTo>
                    <a:pt x="1661" y="3373"/>
                  </a:lnTo>
                  <a:lnTo>
                    <a:pt x="1658" y="3372"/>
                  </a:lnTo>
                  <a:lnTo>
                    <a:pt x="1661" y="3367"/>
                  </a:lnTo>
                  <a:lnTo>
                    <a:pt x="1669" y="3358"/>
                  </a:lnTo>
                  <a:lnTo>
                    <a:pt x="1674" y="3348"/>
                  </a:lnTo>
                  <a:lnTo>
                    <a:pt x="1669" y="3348"/>
                  </a:lnTo>
                  <a:lnTo>
                    <a:pt x="1672" y="3340"/>
                  </a:lnTo>
                  <a:lnTo>
                    <a:pt x="1684" y="3318"/>
                  </a:lnTo>
                  <a:lnTo>
                    <a:pt x="1690" y="3311"/>
                  </a:lnTo>
                  <a:lnTo>
                    <a:pt x="1687" y="3305"/>
                  </a:lnTo>
                  <a:lnTo>
                    <a:pt x="1690" y="3296"/>
                  </a:lnTo>
                  <a:lnTo>
                    <a:pt x="1689" y="3287"/>
                  </a:lnTo>
                  <a:lnTo>
                    <a:pt x="1682" y="3282"/>
                  </a:lnTo>
                  <a:lnTo>
                    <a:pt x="1679" y="3239"/>
                  </a:lnTo>
                  <a:lnTo>
                    <a:pt x="1673" y="3235"/>
                  </a:lnTo>
                  <a:lnTo>
                    <a:pt x="1674" y="3230"/>
                  </a:lnTo>
                  <a:lnTo>
                    <a:pt x="1669" y="3216"/>
                  </a:lnTo>
                  <a:lnTo>
                    <a:pt x="1651" y="3210"/>
                  </a:lnTo>
                  <a:lnTo>
                    <a:pt x="1667" y="3205"/>
                  </a:lnTo>
                  <a:lnTo>
                    <a:pt x="1669" y="3201"/>
                  </a:lnTo>
                  <a:lnTo>
                    <a:pt x="1669" y="3195"/>
                  </a:lnTo>
                  <a:lnTo>
                    <a:pt x="1673" y="3191"/>
                  </a:lnTo>
                  <a:lnTo>
                    <a:pt x="1680" y="3190"/>
                  </a:lnTo>
                  <a:lnTo>
                    <a:pt x="1684" y="3192"/>
                  </a:lnTo>
                  <a:lnTo>
                    <a:pt x="1691" y="3192"/>
                  </a:lnTo>
                  <a:lnTo>
                    <a:pt x="1711" y="3189"/>
                  </a:lnTo>
                  <a:lnTo>
                    <a:pt x="1715" y="3180"/>
                  </a:lnTo>
                  <a:lnTo>
                    <a:pt x="1723" y="3179"/>
                  </a:lnTo>
                  <a:lnTo>
                    <a:pt x="1723" y="3169"/>
                  </a:lnTo>
                  <a:lnTo>
                    <a:pt x="1714" y="3170"/>
                  </a:lnTo>
                  <a:lnTo>
                    <a:pt x="1700" y="3160"/>
                  </a:lnTo>
                  <a:lnTo>
                    <a:pt x="1689" y="3152"/>
                  </a:lnTo>
                  <a:lnTo>
                    <a:pt x="1696" y="3152"/>
                  </a:lnTo>
                  <a:lnTo>
                    <a:pt x="1702" y="3158"/>
                  </a:lnTo>
                  <a:lnTo>
                    <a:pt x="1709" y="3160"/>
                  </a:lnTo>
                  <a:lnTo>
                    <a:pt x="1729" y="3162"/>
                  </a:lnTo>
                  <a:lnTo>
                    <a:pt x="1729" y="3156"/>
                  </a:lnTo>
                  <a:lnTo>
                    <a:pt x="1716" y="3154"/>
                  </a:lnTo>
                  <a:lnTo>
                    <a:pt x="1714" y="3146"/>
                  </a:lnTo>
                  <a:lnTo>
                    <a:pt x="1720" y="3144"/>
                  </a:lnTo>
                  <a:lnTo>
                    <a:pt x="1722" y="3140"/>
                  </a:lnTo>
                  <a:lnTo>
                    <a:pt x="1716" y="3133"/>
                  </a:lnTo>
                  <a:lnTo>
                    <a:pt x="1717" y="3130"/>
                  </a:lnTo>
                  <a:lnTo>
                    <a:pt x="1728" y="3138"/>
                  </a:lnTo>
                  <a:lnTo>
                    <a:pt x="1739" y="3141"/>
                  </a:lnTo>
                  <a:lnTo>
                    <a:pt x="1737" y="3131"/>
                  </a:lnTo>
                  <a:lnTo>
                    <a:pt x="1745" y="3130"/>
                  </a:lnTo>
                  <a:lnTo>
                    <a:pt x="1742" y="3124"/>
                  </a:lnTo>
                  <a:lnTo>
                    <a:pt x="1741" y="3117"/>
                  </a:lnTo>
                  <a:lnTo>
                    <a:pt x="1748" y="3121"/>
                  </a:lnTo>
                  <a:lnTo>
                    <a:pt x="1755" y="3119"/>
                  </a:lnTo>
                  <a:lnTo>
                    <a:pt x="1757" y="3115"/>
                  </a:lnTo>
                  <a:lnTo>
                    <a:pt x="1758" y="3103"/>
                  </a:lnTo>
                  <a:lnTo>
                    <a:pt x="1764" y="3101"/>
                  </a:lnTo>
                  <a:lnTo>
                    <a:pt x="1764" y="3090"/>
                  </a:lnTo>
                  <a:lnTo>
                    <a:pt x="1760" y="3085"/>
                  </a:lnTo>
                  <a:lnTo>
                    <a:pt x="1727" y="3077"/>
                  </a:lnTo>
                  <a:lnTo>
                    <a:pt x="1728" y="3071"/>
                  </a:lnTo>
                  <a:lnTo>
                    <a:pt x="1759" y="3079"/>
                  </a:lnTo>
                  <a:lnTo>
                    <a:pt x="1774" y="3077"/>
                  </a:lnTo>
                  <a:lnTo>
                    <a:pt x="1763" y="3045"/>
                  </a:lnTo>
                  <a:lnTo>
                    <a:pt x="1768" y="3041"/>
                  </a:lnTo>
                  <a:lnTo>
                    <a:pt x="1770" y="3036"/>
                  </a:lnTo>
                  <a:lnTo>
                    <a:pt x="1764" y="3027"/>
                  </a:lnTo>
                  <a:lnTo>
                    <a:pt x="1726" y="3022"/>
                  </a:lnTo>
                  <a:lnTo>
                    <a:pt x="1722" y="3008"/>
                  </a:lnTo>
                  <a:lnTo>
                    <a:pt x="1732" y="3011"/>
                  </a:lnTo>
                  <a:lnTo>
                    <a:pt x="1755" y="2997"/>
                  </a:lnTo>
                  <a:lnTo>
                    <a:pt x="1772" y="2997"/>
                  </a:lnTo>
                  <a:lnTo>
                    <a:pt x="1784" y="3002"/>
                  </a:lnTo>
                  <a:lnTo>
                    <a:pt x="1786" y="2998"/>
                  </a:lnTo>
                  <a:lnTo>
                    <a:pt x="1777" y="2995"/>
                  </a:lnTo>
                  <a:lnTo>
                    <a:pt x="1770" y="2987"/>
                  </a:lnTo>
                  <a:lnTo>
                    <a:pt x="1766" y="2966"/>
                  </a:lnTo>
                  <a:lnTo>
                    <a:pt x="1758" y="2958"/>
                  </a:lnTo>
                  <a:lnTo>
                    <a:pt x="1753" y="2943"/>
                  </a:lnTo>
                  <a:lnTo>
                    <a:pt x="1747" y="2938"/>
                  </a:lnTo>
                  <a:lnTo>
                    <a:pt x="1744" y="2928"/>
                  </a:lnTo>
                  <a:lnTo>
                    <a:pt x="1733" y="2931"/>
                  </a:lnTo>
                  <a:lnTo>
                    <a:pt x="1743" y="2906"/>
                  </a:lnTo>
                  <a:lnTo>
                    <a:pt x="1749" y="2912"/>
                  </a:lnTo>
                  <a:lnTo>
                    <a:pt x="1760" y="2911"/>
                  </a:lnTo>
                  <a:lnTo>
                    <a:pt x="1768" y="2916"/>
                  </a:lnTo>
                  <a:lnTo>
                    <a:pt x="1768" y="2905"/>
                  </a:lnTo>
                  <a:lnTo>
                    <a:pt x="1776" y="2907"/>
                  </a:lnTo>
                  <a:lnTo>
                    <a:pt x="1782" y="2915"/>
                  </a:lnTo>
                  <a:lnTo>
                    <a:pt x="1786" y="2909"/>
                  </a:lnTo>
                  <a:lnTo>
                    <a:pt x="1793" y="2917"/>
                  </a:lnTo>
                  <a:lnTo>
                    <a:pt x="1801" y="2909"/>
                  </a:lnTo>
                  <a:lnTo>
                    <a:pt x="1801" y="2901"/>
                  </a:lnTo>
                  <a:lnTo>
                    <a:pt x="1813" y="2885"/>
                  </a:lnTo>
                  <a:lnTo>
                    <a:pt x="1808" y="2877"/>
                  </a:lnTo>
                  <a:lnTo>
                    <a:pt x="1809" y="2871"/>
                  </a:lnTo>
                  <a:lnTo>
                    <a:pt x="1807" y="2863"/>
                  </a:lnTo>
                  <a:lnTo>
                    <a:pt x="1793" y="2855"/>
                  </a:lnTo>
                  <a:lnTo>
                    <a:pt x="1801" y="2852"/>
                  </a:lnTo>
                  <a:lnTo>
                    <a:pt x="1804" y="2848"/>
                  </a:lnTo>
                  <a:lnTo>
                    <a:pt x="1812" y="2852"/>
                  </a:lnTo>
                  <a:lnTo>
                    <a:pt x="1819" y="2832"/>
                  </a:lnTo>
                  <a:lnTo>
                    <a:pt x="1827" y="2836"/>
                  </a:lnTo>
                  <a:lnTo>
                    <a:pt x="1829" y="2845"/>
                  </a:lnTo>
                  <a:lnTo>
                    <a:pt x="1836" y="2846"/>
                  </a:lnTo>
                  <a:lnTo>
                    <a:pt x="1841" y="2830"/>
                  </a:lnTo>
                  <a:lnTo>
                    <a:pt x="1851" y="2839"/>
                  </a:lnTo>
                  <a:lnTo>
                    <a:pt x="1854" y="2845"/>
                  </a:lnTo>
                  <a:lnTo>
                    <a:pt x="1862" y="2842"/>
                  </a:lnTo>
                  <a:lnTo>
                    <a:pt x="1878" y="2841"/>
                  </a:lnTo>
                  <a:lnTo>
                    <a:pt x="1871" y="2831"/>
                  </a:lnTo>
                  <a:lnTo>
                    <a:pt x="1886" y="2831"/>
                  </a:lnTo>
                  <a:lnTo>
                    <a:pt x="1898" y="2837"/>
                  </a:lnTo>
                  <a:lnTo>
                    <a:pt x="1899" y="2828"/>
                  </a:lnTo>
                  <a:lnTo>
                    <a:pt x="1904" y="2828"/>
                  </a:lnTo>
                  <a:lnTo>
                    <a:pt x="1901" y="2818"/>
                  </a:lnTo>
                  <a:lnTo>
                    <a:pt x="1904" y="2815"/>
                  </a:lnTo>
                  <a:lnTo>
                    <a:pt x="1900" y="2812"/>
                  </a:lnTo>
                  <a:lnTo>
                    <a:pt x="1895" y="2812"/>
                  </a:lnTo>
                  <a:lnTo>
                    <a:pt x="1888" y="2803"/>
                  </a:lnTo>
                  <a:lnTo>
                    <a:pt x="1890" y="2788"/>
                  </a:lnTo>
                  <a:lnTo>
                    <a:pt x="1900" y="2801"/>
                  </a:lnTo>
                  <a:lnTo>
                    <a:pt x="1901" y="2792"/>
                  </a:lnTo>
                  <a:lnTo>
                    <a:pt x="1906" y="2796"/>
                  </a:lnTo>
                  <a:lnTo>
                    <a:pt x="1911" y="2796"/>
                  </a:lnTo>
                  <a:lnTo>
                    <a:pt x="1914" y="2782"/>
                  </a:lnTo>
                  <a:lnTo>
                    <a:pt x="1904" y="2774"/>
                  </a:lnTo>
                  <a:lnTo>
                    <a:pt x="1916" y="2767"/>
                  </a:lnTo>
                  <a:lnTo>
                    <a:pt x="1914" y="2761"/>
                  </a:lnTo>
                  <a:lnTo>
                    <a:pt x="1919" y="2755"/>
                  </a:lnTo>
                  <a:lnTo>
                    <a:pt x="1925" y="2756"/>
                  </a:lnTo>
                  <a:lnTo>
                    <a:pt x="1911" y="2745"/>
                  </a:lnTo>
                  <a:lnTo>
                    <a:pt x="1910" y="2739"/>
                  </a:lnTo>
                  <a:lnTo>
                    <a:pt x="1919" y="2744"/>
                  </a:lnTo>
                  <a:lnTo>
                    <a:pt x="1922" y="2731"/>
                  </a:lnTo>
                  <a:lnTo>
                    <a:pt x="1933" y="2746"/>
                  </a:lnTo>
                  <a:lnTo>
                    <a:pt x="1941" y="2744"/>
                  </a:lnTo>
                  <a:lnTo>
                    <a:pt x="1947" y="2746"/>
                  </a:lnTo>
                  <a:lnTo>
                    <a:pt x="1960" y="2745"/>
                  </a:lnTo>
                  <a:lnTo>
                    <a:pt x="1936" y="2765"/>
                  </a:lnTo>
                  <a:lnTo>
                    <a:pt x="1935" y="2777"/>
                  </a:lnTo>
                  <a:lnTo>
                    <a:pt x="1925" y="2787"/>
                  </a:lnTo>
                  <a:lnTo>
                    <a:pt x="1927" y="2793"/>
                  </a:lnTo>
                  <a:lnTo>
                    <a:pt x="1927" y="2797"/>
                  </a:lnTo>
                  <a:lnTo>
                    <a:pt x="1930" y="2799"/>
                  </a:lnTo>
                  <a:lnTo>
                    <a:pt x="1936" y="2799"/>
                  </a:lnTo>
                  <a:lnTo>
                    <a:pt x="1943" y="2803"/>
                  </a:lnTo>
                  <a:lnTo>
                    <a:pt x="1954" y="2812"/>
                  </a:lnTo>
                  <a:lnTo>
                    <a:pt x="1956" y="2804"/>
                  </a:lnTo>
                  <a:lnTo>
                    <a:pt x="1947" y="2796"/>
                  </a:lnTo>
                  <a:lnTo>
                    <a:pt x="1957" y="2801"/>
                  </a:lnTo>
                  <a:lnTo>
                    <a:pt x="1956" y="2788"/>
                  </a:lnTo>
                  <a:lnTo>
                    <a:pt x="1957" y="2775"/>
                  </a:lnTo>
                  <a:lnTo>
                    <a:pt x="1967" y="2785"/>
                  </a:lnTo>
                  <a:lnTo>
                    <a:pt x="1973" y="2802"/>
                  </a:lnTo>
                  <a:lnTo>
                    <a:pt x="1983" y="2801"/>
                  </a:lnTo>
                  <a:lnTo>
                    <a:pt x="1987" y="2810"/>
                  </a:lnTo>
                  <a:lnTo>
                    <a:pt x="1992" y="2794"/>
                  </a:lnTo>
                  <a:lnTo>
                    <a:pt x="1997" y="2782"/>
                  </a:lnTo>
                  <a:lnTo>
                    <a:pt x="2005" y="2781"/>
                  </a:lnTo>
                  <a:lnTo>
                    <a:pt x="2002" y="2797"/>
                  </a:lnTo>
                  <a:lnTo>
                    <a:pt x="2007" y="2793"/>
                  </a:lnTo>
                  <a:lnTo>
                    <a:pt x="2012" y="2797"/>
                  </a:lnTo>
                  <a:lnTo>
                    <a:pt x="2014" y="2793"/>
                  </a:lnTo>
                  <a:lnTo>
                    <a:pt x="2022" y="2801"/>
                  </a:lnTo>
                  <a:lnTo>
                    <a:pt x="2023" y="2788"/>
                  </a:lnTo>
                  <a:lnTo>
                    <a:pt x="2028" y="2774"/>
                  </a:lnTo>
                  <a:lnTo>
                    <a:pt x="2038" y="2778"/>
                  </a:lnTo>
                  <a:lnTo>
                    <a:pt x="2038" y="2767"/>
                  </a:lnTo>
                  <a:lnTo>
                    <a:pt x="2042" y="2758"/>
                  </a:lnTo>
                  <a:lnTo>
                    <a:pt x="2034" y="2746"/>
                  </a:lnTo>
                  <a:lnTo>
                    <a:pt x="2030" y="2740"/>
                  </a:lnTo>
                  <a:lnTo>
                    <a:pt x="2033" y="2731"/>
                  </a:lnTo>
                  <a:lnTo>
                    <a:pt x="2044" y="2744"/>
                  </a:lnTo>
                  <a:lnTo>
                    <a:pt x="2065" y="2753"/>
                  </a:lnTo>
                  <a:lnTo>
                    <a:pt x="2072" y="2753"/>
                  </a:lnTo>
                  <a:lnTo>
                    <a:pt x="2065" y="2740"/>
                  </a:lnTo>
                  <a:lnTo>
                    <a:pt x="2073" y="2728"/>
                  </a:lnTo>
                  <a:lnTo>
                    <a:pt x="2076" y="2740"/>
                  </a:lnTo>
                  <a:lnTo>
                    <a:pt x="2081" y="2744"/>
                  </a:lnTo>
                  <a:lnTo>
                    <a:pt x="2086" y="2739"/>
                  </a:lnTo>
                  <a:lnTo>
                    <a:pt x="2093" y="2739"/>
                  </a:lnTo>
                  <a:lnTo>
                    <a:pt x="2097" y="2734"/>
                  </a:lnTo>
                  <a:lnTo>
                    <a:pt x="2098" y="2724"/>
                  </a:lnTo>
                  <a:lnTo>
                    <a:pt x="2102" y="2717"/>
                  </a:lnTo>
                  <a:lnTo>
                    <a:pt x="2105" y="2700"/>
                  </a:lnTo>
                  <a:lnTo>
                    <a:pt x="2110" y="2685"/>
                  </a:lnTo>
                  <a:lnTo>
                    <a:pt x="2114" y="2700"/>
                  </a:lnTo>
                  <a:lnTo>
                    <a:pt x="2118" y="2690"/>
                  </a:lnTo>
                  <a:lnTo>
                    <a:pt x="2120" y="2702"/>
                  </a:lnTo>
                  <a:lnTo>
                    <a:pt x="2123" y="2691"/>
                  </a:lnTo>
                  <a:lnTo>
                    <a:pt x="2126" y="2683"/>
                  </a:lnTo>
                  <a:lnTo>
                    <a:pt x="2126" y="2679"/>
                  </a:lnTo>
                  <a:lnTo>
                    <a:pt x="2131" y="2680"/>
                  </a:lnTo>
                  <a:lnTo>
                    <a:pt x="2130" y="2672"/>
                  </a:lnTo>
                  <a:lnTo>
                    <a:pt x="2137" y="2678"/>
                  </a:lnTo>
                  <a:lnTo>
                    <a:pt x="2132" y="2664"/>
                  </a:lnTo>
                  <a:lnTo>
                    <a:pt x="2134" y="2660"/>
                  </a:lnTo>
                  <a:lnTo>
                    <a:pt x="2140" y="2656"/>
                  </a:lnTo>
                  <a:lnTo>
                    <a:pt x="2142" y="2649"/>
                  </a:lnTo>
                  <a:lnTo>
                    <a:pt x="2156" y="2642"/>
                  </a:lnTo>
                  <a:lnTo>
                    <a:pt x="2158" y="2619"/>
                  </a:lnTo>
                  <a:lnTo>
                    <a:pt x="2161" y="2615"/>
                  </a:lnTo>
                  <a:lnTo>
                    <a:pt x="2159" y="2604"/>
                  </a:lnTo>
                  <a:lnTo>
                    <a:pt x="2156" y="2599"/>
                  </a:lnTo>
                  <a:lnTo>
                    <a:pt x="2164" y="2599"/>
                  </a:lnTo>
                  <a:lnTo>
                    <a:pt x="2163" y="2590"/>
                  </a:lnTo>
                  <a:lnTo>
                    <a:pt x="2168" y="2573"/>
                  </a:lnTo>
                  <a:lnTo>
                    <a:pt x="2175" y="2571"/>
                  </a:lnTo>
                  <a:lnTo>
                    <a:pt x="2177" y="2560"/>
                  </a:lnTo>
                  <a:lnTo>
                    <a:pt x="2174" y="2551"/>
                  </a:lnTo>
                  <a:lnTo>
                    <a:pt x="2184" y="2555"/>
                  </a:lnTo>
                  <a:lnTo>
                    <a:pt x="2196" y="2547"/>
                  </a:lnTo>
                  <a:lnTo>
                    <a:pt x="2209" y="2534"/>
                  </a:lnTo>
                  <a:lnTo>
                    <a:pt x="2207" y="2528"/>
                  </a:lnTo>
                  <a:lnTo>
                    <a:pt x="2215" y="2519"/>
                  </a:lnTo>
                  <a:lnTo>
                    <a:pt x="2220" y="2528"/>
                  </a:lnTo>
                  <a:lnTo>
                    <a:pt x="2226" y="2522"/>
                  </a:lnTo>
                  <a:lnTo>
                    <a:pt x="2229" y="2525"/>
                  </a:lnTo>
                  <a:lnTo>
                    <a:pt x="2231" y="2518"/>
                  </a:lnTo>
                  <a:lnTo>
                    <a:pt x="2234" y="2514"/>
                  </a:lnTo>
                  <a:lnTo>
                    <a:pt x="2233" y="2501"/>
                  </a:lnTo>
                  <a:lnTo>
                    <a:pt x="2242" y="2498"/>
                  </a:lnTo>
                  <a:lnTo>
                    <a:pt x="2237" y="2489"/>
                  </a:lnTo>
                  <a:lnTo>
                    <a:pt x="2217" y="2477"/>
                  </a:lnTo>
                  <a:lnTo>
                    <a:pt x="2225" y="2475"/>
                  </a:lnTo>
                  <a:lnTo>
                    <a:pt x="2216" y="2454"/>
                  </a:lnTo>
                  <a:lnTo>
                    <a:pt x="2202" y="2436"/>
                  </a:lnTo>
                  <a:lnTo>
                    <a:pt x="2201" y="2428"/>
                  </a:lnTo>
                  <a:lnTo>
                    <a:pt x="2214" y="2427"/>
                  </a:lnTo>
                  <a:lnTo>
                    <a:pt x="2211" y="2415"/>
                  </a:lnTo>
                  <a:lnTo>
                    <a:pt x="2221" y="2425"/>
                  </a:lnTo>
                  <a:lnTo>
                    <a:pt x="2221" y="2438"/>
                  </a:lnTo>
                  <a:lnTo>
                    <a:pt x="2223" y="2448"/>
                  </a:lnTo>
                  <a:lnTo>
                    <a:pt x="2229" y="2436"/>
                  </a:lnTo>
                  <a:lnTo>
                    <a:pt x="2232" y="2439"/>
                  </a:lnTo>
                  <a:lnTo>
                    <a:pt x="2233" y="2449"/>
                  </a:lnTo>
                  <a:lnTo>
                    <a:pt x="2239" y="2458"/>
                  </a:lnTo>
                  <a:lnTo>
                    <a:pt x="2241" y="2465"/>
                  </a:lnTo>
                  <a:lnTo>
                    <a:pt x="2260" y="2471"/>
                  </a:lnTo>
                  <a:lnTo>
                    <a:pt x="2256" y="2480"/>
                  </a:lnTo>
                  <a:lnTo>
                    <a:pt x="2248" y="2476"/>
                  </a:lnTo>
                  <a:lnTo>
                    <a:pt x="2250" y="2489"/>
                  </a:lnTo>
                  <a:lnTo>
                    <a:pt x="2261" y="2495"/>
                  </a:lnTo>
                  <a:lnTo>
                    <a:pt x="2260" y="2501"/>
                  </a:lnTo>
                  <a:lnTo>
                    <a:pt x="2270" y="2493"/>
                  </a:lnTo>
                  <a:lnTo>
                    <a:pt x="2280" y="2493"/>
                  </a:lnTo>
                  <a:lnTo>
                    <a:pt x="2297" y="2501"/>
                  </a:lnTo>
                  <a:lnTo>
                    <a:pt x="2288" y="2490"/>
                  </a:lnTo>
                  <a:lnTo>
                    <a:pt x="2291" y="2486"/>
                  </a:lnTo>
                  <a:lnTo>
                    <a:pt x="2290" y="2481"/>
                  </a:lnTo>
                  <a:lnTo>
                    <a:pt x="2295" y="2481"/>
                  </a:lnTo>
                  <a:lnTo>
                    <a:pt x="2296" y="2485"/>
                  </a:lnTo>
                  <a:lnTo>
                    <a:pt x="2314" y="2497"/>
                  </a:lnTo>
                  <a:lnTo>
                    <a:pt x="2324" y="2497"/>
                  </a:lnTo>
                  <a:lnTo>
                    <a:pt x="2322" y="2486"/>
                  </a:lnTo>
                  <a:lnTo>
                    <a:pt x="2311" y="2481"/>
                  </a:lnTo>
                  <a:lnTo>
                    <a:pt x="2311" y="2468"/>
                  </a:lnTo>
                  <a:lnTo>
                    <a:pt x="2317" y="2473"/>
                  </a:lnTo>
                  <a:lnTo>
                    <a:pt x="2330" y="2474"/>
                  </a:lnTo>
                  <a:lnTo>
                    <a:pt x="2330" y="2484"/>
                  </a:lnTo>
                  <a:lnTo>
                    <a:pt x="2339" y="2493"/>
                  </a:lnTo>
                  <a:lnTo>
                    <a:pt x="2346" y="2484"/>
                  </a:lnTo>
                  <a:lnTo>
                    <a:pt x="2338" y="2475"/>
                  </a:lnTo>
                  <a:lnTo>
                    <a:pt x="2341" y="2469"/>
                  </a:lnTo>
                  <a:lnTo>
                    <a:pt x="2351" y="2474"/>
                  </a:lnTo>
                  <a:lnTo>
                    <a:pt x="2349" y="2460"/>
                  </a:lnTo>
                  <a:lnTo>
                    <a:pt x="2350" y="2452"/>
                  </a:lnTo>
                  <a:lnTo>
                    <a:pt x="2357" y="2448"/>
                  </a:lnTo>
                  <a:lnTo>
                    <a:pt x="2360" y="2448"/>
                  </a:lnTo>
                  <a:lnTo>
                    <a:pt x="2366" y="2460"/>
                  </a:lnTo>
                  <a:lnTo>
                    <a:pt x="2378" y="2473"/>
                  </a:lnTo>
                  <a:lnTo>
                    <a:pt x="2381" y="2471"/>
                  </a:lnTo>
                  <a:lnTo>
                    <a:pt x="2384" y="2466"/>
                  </a:lnTo>
                  <a:lnTo>
                    <a:pt x="2387" y="2459"/>
                  </a:lnTo>
                  <a:lnTo>
                    <a:pt x="2395" y="2465"/>
                  </a:lnTo>
                  <a:lnTo>
                    <a:pt x="2398" y="2454"/>
                  </a:lnTo>
                  <a:lnTo>
                    <a:pt x="2424" y="2450"/>
                  </a:lnTo>
                  <a:lnTo>
                    <a:pt x="2435" y="2441"/>
                  </a:lnTo>
                  <a:lnTo>
                    <a:pt x="2443" y="2446"/>
                  </a:lnTo>
                  <a:lnTo>
                    <a:pt x="2443" y="2436"/>
                  </a:lnTo>
                  <a:lnTo>
                    <a:pt x="2452" y="2441"/>
                  </a:lnTo>
                  <a:lnTo>
                    <a:pt x="2458" y="2438"/>
                  </a:lnTo>
                  <a:lnTo>
                    <a:pt x="2460" y="2426"/>
                  </a:lnTo>
                  <a:lnTo>
                    <a:pt x="2468" y="2430"/>
                  </a:lnTo>
                  <a:lnTo>
                    <a:pt x="2473" y="2439"/>
                  </a:lnTo>
                  <a:lnTo>
                    <a:pt x="2478" y="2438"/>
                  </a:lnTo>
                  <a:lnTo>
                    <a:pt x="2476" y="2428"/>
                  </a:lnTo>
                  <a:lnTo>
                    <a:pt x="2483" y="2426"/>
                  </a:lnTo>
                  <a:lnTo>
                    <a:pt x="2489" y="2425"/>
                  </a:lnTo>
                  <a:lnTo>
                    <a:pt x="2494" y="2431"/>
                  </a:lnTo>
                  <a:lnTo>
                    <a:pt x="2499" y="2428"/>
                  </a:lnTo>
                  <a:lnTo>
                    <a:pt x="2499" y="2422"/>
                  </a:lnTo>
                  <a:lnTo>
                    <a:pt x="2501" y="2420"/>
                  </a:lnTo>
                  <a:lnTo>
                    <a:pt x="2510" y="2419"/>
                  </a:lnTo>
                  <a:lnTo>
                    <a:pt x="2514" y="2423"/>
                  </a:lnTo>
                  <a:lnTo>
                    <a:pt x="2517" y="2411"/>
                  </a:lnTo>
                  <a:lnTo>
                    <a:pt x="2521" y="2407"/>
                  </a:lnTo>
                  <a:lnTo>
                    <a:pt x="2533" y="2404"/>
                  </a:lnTo>
                  <a:lnTo>
                    <a:pt x="2537" y="2411"/>
                  </a:lnTo>
                  <a:lnTo>
                    <a:pt x="2539" y="2406"/>
                  </a:lnTo>
                  <a:lnTo>
                    <a:pt x="2554" y="2406"/>
                  </a:lnTo>
                  <a:lnTo>
                    <a:pt x="2551" y="2400"/>
                  </a:lnTo>
                  <a:lnTo>
                    <a:pt x="2555" y="2393"/>
                  </a:lnTo>
                  <a:lnTo>
                    <a:pt x="2573" y="2389"/>
                  </a:lnTo>
                  <a:lnTo>
                    <a:pt x="2577" y="2383"/>
                  </a:lnTo>
                  <a:lnTo>
                    <a:pt x="2577" y="2378"/>
                  </a:lnTo>
                  <a:lnTo>
                    <a:pt x="2586" y="2378"/>
                  </a:lnTo>
                  <a:lnTo>
                    <a:pt x="2591" y="2363"/>
                  </a:lnTo>
                  <a:lnTo>
                    <a:pt x="2600" y="2363"/>
                  </a:lnTo>
                  <a:lnTo>
                    <a:pt x="2593" y="2360"/>
                  </a:lnTo>
                  <a:lnTo>
                    <a:pt x="2591" y="2353"/>
                  </a:lnTo>
                  <a:lnTo>
                    <a:pt x="2591" y="2345"/>
                  </a:lnTo>
                  <a:lnTo>
                    <a:pt x="2608" y="2353"/>
                  </a:lnTo>
                  <a:lnTo>
                    <a:pt x="2607" y="2342"/>
                  </a:lnTo>
                  <a:lnTo>
                    <a:pt x="2613" y="2340"/>
                  </a:lnTo>
                  <a:lnTo>
                    <a:pt x="2623" y="2345"/>
                  </a:lnTo>
                  <a:lnTo>
                    <a:pt x="2620" y="2337"/>
                  </a:lnTo>
                  <a:lnTo>
                    <a:pt x="2621" y="2334"/>
                  </a:lnTo>
                  <a:lnTo>
                    <a:pt x="2621" y="2329"/>
                  </a:lnTo>
                  <a:lnTo>
                    <a:pt x="2608" y="2324"/>
                  </a:lnTo>
                  <a:lnTo>
                    <a:pt x="2619" y="2314"/>
                  </a:lnTo>
                  <a:lnTo>
                    <a:pt x="2627" y="2318"/>
                  </a:lnTo>
                  <a:lnTo>
                    <a:pt x="2635" y="2324"/>
                  </a:lnTo>
                  <a:lnTo>
                    <a:pt x="2639" y="2320"/>
                  </a:lnTo>
                  <a:lnTo>
                    <a:pt x="2634" y="2319"/>
                  </a:lnTo>
                  <a:lnTo>
                    <a:pt x="2635" y="2314"/>
                  </a:lnTo>
                  <a:lnTo>
                    <a:pt x="2646" y="2310"/>
                  </a:lnTo>
                  <a:lnTo>
                    <a:pt x="2646" y="2301"/>
                  </a:lnTo>
                  <a:lnTo>
                    <a:pt x="2661" y="2296"/>
                  </a:lnTo>
                  <a:lnTo>
                    <a:pt x="2658" y="2288"/>
                  </a:lnTo>
                  <a:lnTo>
                    <a:pt x="2673" y="2294"/>
                  </a:lnTo>
                  <a:lnTo>
                    <a:pt x="2666" y="2283"/>
                  </a:lnTo>
                  <a:lnTo>
                    <a:pt x="2674" y="2286"/>
                  </a:lnTo>
                  <a:lnTo>
                    <a:pt x="2669" y="2276"/>
                  </a:lnTo>
                  <a:lnTo>
                    <a:pt x="2661" y="2272"/>
                  </a:lnTo>
                  <a:lnTo>
                    <a:pt x="2666" y="2267"/>
                  </a:lnTo>
                  <a:lnTo>
                    <a:pt x="2675" y="2269"/>
                  </a:lnTo>
                  <a:lnTo>
                    <a:pt x="2679" y="2264"/>
                  </a:lnTo>
                  <a:lnTo>
                    <a:pt x="2684" y="2271"/>
                  </a:lnTo>
                  <a:lnTo>
                    <a:pt x="2693" y="2276"/>
                  </a:lnTo>
                  <a:lnTo>
                    <a:pt x="2698" y="2265"/>
                  </a:lnTo>
                  <a:lnTo>
                    <a:pt x="2693" y="2260"/>
                  </a:lnTo>
                  <a:lnTo>
                    <a:pt x="2698" y="2259"/>
                  </a:lnTo>
                  <a:lnTo>
                    <a:pt x="2686" y="2245"/>
                  </a:lnTo>
                  <a:lnTo>
                    <a:pt x="2699" y="2239"/>
                  </a:lnTo>
                  <a:lnTo>
                    <a:pt x="2717" y="2236"/>
                  </a:lnTo>
                  <a:lnTo>
                    <a:pt x="2720" y="2226"/>
                  </a:lnTo>
                  <a:lnTo>
                    <a:pt x="2736" y="2236"/>
                  </a:lnTo>
                  <a:lnTo>
                    <a:pt x="2732" y="2229"/>
                  </a:lnTo>
                  <a:lnTo>
                    <a:pt x="2726" y="2228"/>
                  </a:lnTo>
                  <a:lnTo>
                    <a:pt x="2722" y="2223"/>
                  </a:lnTo>
                  <a:lnTo>
                    <a:pt x="2728" y="2222"/>
                  </a:lnTo>
                  <a:lnTo>
                    <a:pt x="2729" y="2212"/>
                  </a:lnTo>
                  <a:lnTo>
                    <a:pt x="2738" y="2216"/>
                  </a:lnTo>
                  <a:lnTo>
                    <a:pt x="2744" y="2208"/>
                  </a:lnTo>
                  <a:lnTo>
                    <a:pt x="2750" y="2212"/>
                  </a:lnTo>
                  <a:lnTo>
                    <a:pt x="2758" y="2212"/>
                  </a:lnTo>
                  <a:lnTo>
                    <a:pt x="2763" y="2205"/>
                  </a:lnTo>
                  <a:lnTo>
                    <a:pt x="2769" y="2212"/>
                  </a:lnTo>
                  <a:lnTo>
                    <a:pt x="2781" y="2193"/>
                  </a:lnTo>
                  <a:lnTo>
                    <a:pt x="2786" y="2178"/>
                  </a:lnTo>
                  <a:lnTo>
                    <a:pt x="2783" y="2178"/>
                  </a:lnTo>
                  <a:lnTo>
                    <a:pt x="2760" y="2190"/>
                  </a:lnTo>
                  <a:lnTo>
                    <a:pt x="2744" y="2191"/>
                  </a:lnTo>
                  <a:lnTo>
                    <a:pt x="2693" y="2184"/>
                  </a:lnTo>
                  <a:lnTo>
                    <a:pt x="2634" y="2154"/>
                  </a:lnTo>
                  <a:lnTo>
                    <a:pt x="2627" y="2157"/>
                  </a:lnTo>
                  <a:lnTo>
                    <a:pt x="2627" y="2145"/>
                  </a:lnTo>
                  <a:lnTo>
                    <a:pt x="2618" y="2148"/>
                  </a:lnTo>
                  <a:lnTo>
                    <a:pt x="2607" y="2154"/>
                  </a:lnTo>
                  <a:lnTo>
                    <a:pt x="2602" y="2142"/>
                  </a:lnTo>
                  <a:lnTo>
                    <a:pt x="2564" y="2161"/>
                  </a:lnTo>
                  <a:lnTo>
                    <a:pt x="2549" y="2173"/>
                  </a:lnTo>
                  <a:lnTo>
                    <a:pt x="2529" y="2164"/>
                  </a:lnTo>
                  <a:lnTo>
                    <a:pt x="2507" y="2174"/>
                  </a:lnTo>
                  <a:lnTo>
                    <a:pt x="2497" y="2201"/>
                  </a:lnTo>
                  <a:lnTo>
                    <a:pt x="2463" y="2200"/>
                  </a:lnTo>
                  <a:lnTo>
                    <a:pt x="2427" y="2195"/>
                  </a:lnTo>
                  <a:lnTo>
                    <a:pt x="2446" y="2179"/>
                  </a:lnTo>
                  <a:lnTo>
                    <a:pt x="2463" y="2186"/>
                  </a:lnTo>
                  <a:lnTo>
                    <a:pt x="2479" y="2180"/>
                  </a:lnTo>
                  <a:lnTo>
                    <a:pt x="2508" y="2156"/>
                  </a:lnTo>
                  <a:lnTo>
                    <a:pt x="2528" y="2154"/>
                  </a:lnTo>
                  <a:lnTo>
                    <a:pt x="2541" y="2147"/>
                  </a:lnTo>
                  <a:lnTo>
                    <a:pt x="2534" y="2135"/>
                  </a:lnTo>
                  <a:lnTo>
                    <a:pt x="2518" y="2132"/>
                  </a:lnTo>
                  <a:lnTo>
                    <a:pt x="2465" y="2141"/>
                  </a:lnTo>
                  <a:lnTo>
                    <a:pt x="2437" y="2138"/>
                  </a:lnTo>
                  <a:lnTo>
                    <a:pt x="2425" y="2127"/>
                  </a:lnTo>
                  <a:lnTo>
                    <a:pt x="2409" y="2126"/>
                  </a:lnTo>
                  <a:lnTo>
                    <a:pt x="2441" y="2111"/>
                  </a:lnTo>
                  <a:lnTo>
                    <a:pt x="2449" y="2099"/>
                  </a:lnTo>
                  <a:lnTo>
                    <a:pt x="2458" y="2073"/>
                  </a:lnTo>
                  <a:lnTo>
                    <a:pt x="2444" y="2055"/>
                  </a:lnTo>
                  <a:lnTo>
                    <a:pt x="2448" y="2046"/>
                  </a:lnTo>
                  <a:lnTo>
                    <a:pt x="2465" y="2044"/>
                  </a:lnTo>
                  <a:lnTo>
                    <a:pt x="2476" y="2050"/>
                  </a:lnTo>
                  <a:lnTo>
                    <a:pt x="2478" y="2029"/>
                  </a:lnTo>
                  <a:lnTo>
                    <a:pt x="2494" y="2045"/>
                  </a:lnTo>
                  <a:lnTo>
                    <a:pt x="2535" y="2045"/>
                  </a:lnTo>
                  <a:lnTo>
                    <a:pt x="2571" y="2024"/>
                  </a:lnTo>
                  <a:lnTo>
                    <a:pt x="2584" y="2008"/>
                  </a:lnTo>
                  <a:lnTo>
                    <a:pt x="2578" y="1991"/>
                  </a:lnTo>
                  <a:lnTo>
                    <a:pt x="2594" y="2001"/>
                  </a:lnTo>
                  <a:lnTo>
                    <a:pt x="2592" y="1975"/>
                  </a:lnTo>
                  <a:lnTo>
                    <a:pt x="2577" y="1959"/>
                  </a:lnTo>
                  <a:lnTo>
                    <a:pt x="2553" y="1955"/>
                  </a:lnTo>
                  <a:lnTo>
                    <a:pt x="2535" y="1960"/>
                  </a:lnTo>
                  <a:lnTo>
                    <a:pt x="2516" y="1949"/>
                  </a:lnTo>
                  <a:lnTo>
                    <a:pt x="2499" y="1958"/>
                  </a:lnTo>
                  <a:lnTo>
                    <a:pt x="2501" y="1944"/>
                  </a:lnTo>
                  <a:lnTo>
                    <a:pt x="2490" y="1938"/>
                  </a:lnTo>
                  <a:lnTo>
                    <a:pt x="2471" y="1931"/>
                  </a:lnTo>
                  <a:lnTo>
                    <a:pt x="2487" y="1927"/>
                  </a:lnTo>
                  <a:lnTo>
                    <a:pt x="2483" y="1912"/>
                  </a:lnTo>
                  <a:lnTo>
                    <a:pt x="2480" y="1898"/>
                  </a:lnTo>
                  <a:lnTo>
                    <a:pt x="2505" y="1915"/>
                  </a:lnTo>
                  <a:lnTo>
                    <a:pt x="2521" y="1938"/>
                  </a:lnTo>
                  <a:lnTo>
                    <a:pt x="2538" y="1942"/>
                  </a:lnTo>
                  <a:lnTo>
                    <a:pt x="2550" y="1932"/>
                  </a:lnTo>
                  <a:lnTo>
                    <a:pt x="2565" y="1941"/>
                  </a:lnTo>
                  <a:lnTo>
                    <a:pt x="2583" y="1944"/>
                  </a:lnTo>
                  <a:lnTo>
                    <a:pt x="2604" y="1964"/>
                  </a:lnTo>
                  <a:lnTo>
                    <a:pt x="2620" y="1984"/>
                  </a:lnTo>
                  <a:lnTo>
                    <a:pt x="2640" y="1982"/>
                  </a:lnTo>
                  <a:lnTo>
                    <a:pt x="2646" y="1990"/>
                  </a:lnTo>
                  <a:lnTo>
                    <a:pt x="2651" y="2008"/>
                  </a:lnTo>
                  <a:lnTo>
                    <a:pt x="2667" y="2027"/>
                  </a:lnTo>
                  <a:lnTo>
                    <a:pt x="2669" y="2049"/>
                  </a:lnTo>
                  <a:lnTo>
                    <a:pt x="2675" y="2082"/>
                  </a:lnTo>
                  <a:lnTo>
                    <a:pt x="2689" y="2107"/>
                  </a:lnTo>
                  <a:lnTo>
                    <a:pt x="2710" y="2124"/>
                  </a:lnTo>
                  <a:lnTo>
                    <a:pt x="2734" y="2134"/>
                  </a:lnTo>
                  <a:lnTo>
                    <a:pt x="2755" y="2130"/>
                  </a:lnTo>
                  <a:lnTo>
                    <a:pt x="2756" y="2087"/>
                  </a:lnTo>
                  <a:lnTo>
                    <a:pt x="2759" y="2068"/>
                  </a:lnTo>
                  <a:lnTo>
                    <a:pt x="2765" y="2070"/>
                  </a:lnTo>
                  <a:lnTo>
                    <a:pt x="2768" y="2099"/>
                  </a:lnTo>
                  <a:lnTo>
                    <a:pt x="2772" y="2123"/>
                  </a:lnTo>
                  <a:lnTo>
                    <a:pt x="2788" y="2119"/>
                  </a:lnTo>
                  <a:lnTo>
                    <a:pt x="2796" y="2132"/>
                  </a:lnTo>
                  <a:lnTo>
                    <a:pt x="2811" y="2126"/>
                  </a:lnTo>
                  <a:lnTo>
                    <a:pt x="2812" y="2108"/>
                  </a:lnTo>
                  <a:lnTo>
                    <a:pt x="2803" y="2104"/>
                  </a:lnTo>
                  <a:lnTo>
                    <a:pt x="2804" y="2087"/>
                  </a:lnTo>
                  <a:lnTo>
                    <a:pt x="2797" y="2070"/>
                  </a:lnTo>
                  <a:lnTo>
                    <a:pt x="2802" y="2064"/>
                  </a:lnTo>
                  <a:lnTo>
                    <a:pt x="2799" y="2045"/>
                  </a:lnTo>
                  <a:lnTo>
                    <a:pt x="2802" y="2038"/>
                  </a:lnTo>
                  <a:lnTo>
                    <a:pt x="2797" y="2027"/>
                  </a:lnTo>
                  <a:lnTo>
                    <a:pt x="2785" y="2029"/>
                  </a:lnTo>
                  <a:lnTo>
                    <a:pt x="2798" y="2021"/>
                  </a:lnTo>
                  <a:lnTo>
                    <a:pt x="2799" y="2003"/>
                  </a:lnTo>
                  <a:lnTo>
                    <a:pt x="2797" y="1991"/>
                  </a:lnTo>
                  <a:lnTo>
                    <a:pt x="2801" y="1984"/>
                  </a:lnTo>
                  <a:lnTo>
                    <a:pt x="2802" y="1955"/>
                  </a:lnTo>
                  <a:lnTo>
                    <a:pt x="2795" y="1952"/>
                  </a:lnTo>
                  <a:lnTo>
                    <a:pt x="2781" y="1965"/>
                  </a:lnTo>
                  <a:lnTo>
                    <a:pt x="2774" y="1963"/>
                  </a:lnTo>
                  <a:lnTo>
                    <a:pt x="2766" y="1989"/>
                  </a:lnTo>
                  <a:lnTo>
                    <a:pt x="2759" y="1991"/>
                  </a:lnTo>
                  <a:lnTo>
                    <a:pt x="2759" y="1962"/>
                  </a:lnTo>
                  <a:lnTo>
                    <a:pt x="2781" y="1930"/>
                  </a:lnTo>
                  <a:lnTo>
                    <a:pt x="2786" y="1915"/>
                  </a:lnTo>
                  <a:lnTo>
                    <a:pt x="2776" y="1915"/>
                  </a:lnTo>
                  <a:lnTo>
                    <a:pt x="2769" y="1922"/>
                  </a:lnTo>
                  <a:lnTo>
                    <a:pt x="2760" y="1936"/>
                  </a:lnTo>
                  <a:lnTo>
                    <a:pt x="2754" y="1939"/>
                  </a:lnTo>
                  <a:lnTo>
                    <a:pt x="2761" y="1920"/>
                  </a:lnTo>
                  <a:lnTo>
                    <a:pt x="2763" y="1905"/>
                  </a:lnTo>
                  <a:lnTo>
                    <a:pt x="2742" y="1920"/>
                  </a:lnTo>
                  <a:lnTo>
                    <a:pt x="2732" y="1936"/>
                  </a:lnTo>
                  <a:lnTo>
                    <a:pt x="2726" y="1939"/>
                  </a:lnTo>
                  <a:lnTo>
                    <a:pt x="2734" y="1919"/>
                  </a:lnTo>
                  <a:lnTo>
                    <a:pt x="2747" y="1904"/>
                  </a:lnTo>
                  <a:lnTo>
                    <a:pt x="2749" y="1894"/>
                  </a:lnTo>
                  <a:lnTo>
                    <a:pt x="2758" y="1882"/>
                  </a:lnTo>
                  <a:lnTo>
                    <a:pt x="2723" y="1867"/>
                  </a:lnTo>
                  <a:lnTo>
                    <a:pt x="2720" y="1855"/>
                  </a:lnTo>
                  <a:lnTo>
                    <a:pt x="2691" y="1844"/>
                  </a:lnTo>
                  <a:lnTo>
                    <a:pt x="2689" y="1834"/>
                  </a:lnTo>
                  <a:lnTo>
                    <a:pt x="2680" y="1822"/>
                  </a:lnTo>
                  <a:lnTo>
                    <a:pt x="2643" y="1792"/>
                  </a:lnTo>
                  <a:lnTo>
                    <a:pt x="2632" y="1790"/>
                  </a:lnTo>
                  <a:lnTo>
                    <a:pt x="2616" y="1799"/>
                  </a:lnTo>
                  <a:lnTo>
                    <a:pt x="2609" y="1813"/>
                  </a:lnTo>
                  <a:lnTo>
                    <a:pt x="2605" y="1834"/>
                  </a:lnTo>
                  <a:lnTo>
                    <a:pt x="2597" y="1850"/>
                  </a:lnTo>
                  <a:lnTo>
                    <a:pt x="2597" y="1835"/>
                  </a:lnTo>
                  <a:lnTo>
                    <a:pt x="2602" y="1819"/>
                  </a:lnTo>
                  <a:lnTo>
                    <a:pt x="2605" y="1801"/>
                  </a:lnTo>
                  <a:lnTo>
                    <a:pt x="2593" y="1797"/>
                  </a:lnTo>
                  <a:lnTo>
                    <a:pt x="2594" y="1790"/>
                  </a:lnTo>
                  <a:lnTo>
                    <a:pt x="2621" y="1785"/>
                  </a:lnTo>
                  <a:lnTo>
                    <a:pt x="2637" y="1779"/>
                  </a:lnTo>
                  <a:lnTo>
                    <a:pt x="2637" y="1764"/>
                  </a:lnTo>
                  <a:lnTo>
                    <a:pt x="2634" y="1743"/>
                  </a:lnTo>
                  <a:lnTo>
                    <a:pt x="2599" y="1721"/>
                  </a:lnTo>
                  <a:lnTo>
                    <a:pt x="2583" y="1725"/>
                  </a:lnTo>
                  <a:lnTo>
                    <a:pt x="2564" y="1739"/>
                  </a:lnTo>
                  <a:lnTo>
                    <a:pt x="2549" y="1755"/>
                  </a:lnTo>
                  <a:lnTo>
                    <a:pt x="2546" y="1755"/>
                  </a:lnTo>
                  <a:lnTo>
                    <a:pt x="2546" y="1736"/>
                  </a:lnTo>
                  <a:lnTo>
                    <a:pt x="2526" y="1741"/>
                  </a:lnTo>
                  <a:lnTo>
                    <a:pt x="2533" y="1732"/>
                  </a:lnTo>
                  <a:lnTo>
                    <a:pt x="2540" y="1729"/>
                  </a:lnTo>
                  <a:lnTo>
                    <a:pt x="2530" y="1720"/>
                  </a:lnTo>
                  <a:lnTo>
                    <a:pt x="2561" y="1723"/>
                  </a:lnTo>
                  <a:lnTo>
                    <a:pt x="2580" y="1717"/>
                  </a:lnTo>
                  <a:lnTo>
                    <a:pt x="2593" y="1706"/>
                  </a:lnTo>
                  <a:lnTo>
                    <a:pt x="2612" y="1701"/>
                  </a:lnTo>
                  <a:lnTo>
                    <a:pt x="2624" y="1678"/>
                  </a:lnTo>
                  <a:lnTo>
                    <a:pt x="2613" y="1672"/>
                  </a:lnTo>
                  <a:lnTo>
                    <a:pt x="2592" y="1669"/>
                  </a:lnTo>
                  <a:lnTo>
                    <a:pt x="2580" y="1657"/>
                  </a:lnTo>
                  <a:lnTo>
                    <a:pt x="2564" y="1648"/>
                  </a:lnTo>
                  <a:lnTo>
                    <a:pt x="2539" y="1655"/>
                  </a:lnTo>
                  <a:lnTo>
                    <a:pt x="2526" y="1666"/>
                  </a:lnTo>
                  <a:lnTo>
                    <a:pt x="2517" y="1656"/>
                  </a:lnTo>
                  <a:lnTo>
                    <a:pt x="2534" y="1648"/>
                  </a:lnTo>
                  <a:lnTo>
                    <a:pt x="2544" y="1639"/>
                  </a:lnTo>
                  <a:lnTo>
                    <a:pt x="2521" y="1627"/>
                  </a:lnTo>
                  <a:lnTo>
                    <a:pt x="2543" y="1623"/>
                  </a:lnTo>
                  <a:lnTo>
                    <a:pt x="2557" y="1639"/>
                  </a:lnTo>
                  <a:lnTo>
                    <a:pt x="2577" y="1640"/>
                  </a:lnTo>
                  <a:lnTo>
                    <a:pt x="2598" y="1619"/>
                  </a:lnTo>
                  <a:lnTo>
                    <a:pt x="2605" y="1607"/>
                  </a:lnTo>
                  <a:lnTo>
                    <a:pt x="2634" y="1592"/>
                  </a:lnTo>
                  <a:lnTo>
                    <a:pt x="2630" y="1582"/>
                  </a:lnTo>
                  <a:lnTo>
                    <a:pt x="2625" y="1561"/>
                  </a:lnTo>
                  <a:lnTo>
                    <a:pt x="2643" y="1575"/>
                  </a:lnTo>
                  <a:lnTo>
                    <a:pt x="2655" y="1577"/>
                  </a:lnTo>
                  <a:lnTo>
                    <a:pt x="2658" y="1540"/>
                  </a:lnTo>
                  <a:lnTo>
                    <a:pt x="2668" y="1535"/>
                  </a:lnTo>
                  <a:lnTo>
                    <a:pt x="2677" y="1537"/>
                  </a:lnTo>
                  <a:lnTo>
                    <a:pt x="2680" y="1564"/>
                  </a:lnTo>
                  <a:lnTo>
                    <a:pt x="2696" y="1587"/>
                  </a:lnTo>
                  <a:lnTo>
                    <a:pt x="2732" y="1620"/>
                  </a:lnTo>
                  <a:lnTo>
                    <a:pt x="2766" y="1636"/>
                  </a:lnTo>
                  <a:lnTo>
                    <a:pt x="2780" y="1635"/>
                  </a:lnTo>
                  <a:lnTo>
                    <a:pt x="2786" y="1619"/>
                  </a:lnTo>
                  <a:lnTo>
                    <a:pt x="2802" y="1612"/>
                  </a:lnTo>
                  <a:lnTo>
                    <a:pt x="2820" y="1591"/>
                  </a:lnTo>
                  <a:lnTo>
                    <a:pt x="2840" y="1598"/>
                  </a:lnTo>
                  <a:lnTo>
                    <a:pt x="2863" y="1597"/>
                  </a:lnTo>
                  <a:lnTo>
                    <a:pt x="2872" y="1588"/>
                  </a:lnTo>
                  <a:lnTo>
                    <a:pt x="2869" y="1577"/>
                  </a:lnTo>
                  <a:lnTo>
                    <a:pt x="2871" y="1546"/>
                  </a:lnTo>
                  <a:lnTo>
                    <a:pt x="2878" y="1530"/>
                  </a:lnTo>
                  <a:lnTo>
                    <a:pt x="2879" y="1522"/>
                  </a:lnTo>
                  <a:lnTo>
                    <a:pt x="2867" y="1514"/>
                  </a:lnTo>
                  <a:lnTo>
                    <a:pt x="2835" y="1503"/>
                  </a:lnTo>
                  <a:lnTo>
                    <a:pt x="2819" y="1496"/>
                  </a:lnTo>
                  <a:lnTo>
                    <a:pt x="2808" y="1484"/>
                  </a:lnTo>
                  <a:lnTo>
                    <a:pt x="2785" y="1490"/>
                  </a:lnTo>
                  <a:lnTo>
                    <a:pt x="2766" y="1484"/>
                  </a:lnTo>
                  <a:lnTo>
                    <a:pt x="2768" y="1475"/>
                  </a:lnTo>
                  <a:lnTo>
                    <a:pt x="2774" y="1474"/>
                  </a:lnTo>
                  <a:lnTo>
                    <a:pt x="2771" y="1460"/>
                  </a:lnTo>
                  <a:lnTo>
                    <a:pt x="2782" y="1448"/>
                  </a:lnTo>
                  <a:lnTo>
                    <a:pt x="2781" y="1436"/>
                  </a:lnTo>
                  <a:lnTo>
                    <a:pt x="2761" y="1433"/>
                  </a:lnTo>
                  <a:lnTo>
                    <a:pt x="2792" y="1420"/>
                  </a:lnTo>
                  <a:lnTo>
                    <a:pt x="2791" y="1404"/>
                  </a:lnTo>
                  <a:lnTo>
                    <a:pt x="2786" y="1383"/>
                  </a:lnTo>
                  <a:lnTo>
                    <a:pt x="2797" y="1387"/>
                  </a:lnTo>
                  <a:lnTo>
                    <a:pt x="2806" y="1398"/>
                  </a:lnTo>
                  <a:lnTo>
                    <a:pt x="2833" y="1395"/>
                  </a:lnTo>
                  <a:lnTo>
                    <a:pt x="2852" y="1400"/>
                  </a:lnTo>
                  <a:lnTo>
                    <a:pt x="2868" y="1398"/>
                  </a:lnTo>
                  <a:lnTo>
                    <a:pt x="2881" y="1404"/>
                  </a:lnTo>
                  <a:lnTo>
                    <a:pt x="2887" y="1425"/>
                  </a:lnTo>
                  <a:lnTo>
                    <a:pt x="2897" y="1440"/>
                  </a:lnTo>
                  <a:lnTo>
                    <a:pt x="2922" y="1446"/>
                  </a:lnTo>
                  <a:lnTo>
                    <a:pt x="2949" y="1408"/>
                  </a:lnTo>
                  <a:lnTo>
                    <a:pt x="2946" y="1392"/>
                  </a:lnTo>
                  <a:lnTo>
                    <a:pt x="2935" y="1379"/>
                  </a:lnTo>
                  <a:lnTo>
                    <a:pt x="2927" y="1358"/>
                  </a:lnTo>
                  <a:lnTo>
                    <a:pt x="2905" y="1371"/>
                  </a:lnTo>
                  <a:lnTo>
                    <a:pt x="2890" y="1361"/>
                  </a:lnTo>
                  <a:lnTo>
                    <a:pt x="2862" y="1356"/>
                  </a:lnTo>
                  <a:lnTo>
                    <a:pt x="2844" y="1358"/>
                  </a:lnTo>
                  <a:lnTo>
                    <a:pt x="2842" y="1355"/>
                  </a:lnTo>
                  <a:lnTo>
                    <a:pt x="2855" y="1350"/>
                  </a:lnTo>
                  <a:lnTo>
                    <a:pt x="2857" y="1334"/>
                  </a:lnTo>
                  <a:lnTo>
                    <a:pt x="2856" y="1318"/>
                  </a:lnTo>
                  <a:lnTo>
                    <a:pt x="2858" y="1298"/>
                  </a:lnTo>
                  <a:lnTo>
                    <a:pt x="2860" y="1284"/>
                  </a:lnTo>
                  <a:lnTo>
                    <a:pt x="2852" y="1276"/>
                  </a:lnTo>
                  <a:lnTo>
                    <a:pt x="2840" y="1274"/>
                  </a:lnTo>
                  <a:lnTo>
                    <a:pt x="2825" y="1285"/>
                  </a:lnTo>
                  <a:lnTo>
                    <a:pt x="2812" y="1288"/>
                  </a:lnTo>
                  <a:lnTo>
                    <a:pt x="2826" y="1269"/>
                  </a:lnTo>
                  <a:lnTo>
                    <a:pt x="2852" y="1258"/>
                  </a:lnTo>
                  <a:lnTo>
                    <a:pt x="2866" y="1260"/>
                  </a:lnTo>
                  <a:lnTo>
                    <a:pt x="2863" y="1243"/>
                  </a:lnTo>
                  <a:lnTo>
                    <a:pt x="2833" y="1215"/>
                  </a:lnTo>
                  <a:lnTo>
                    <a:pt x="2818" y="1196"/>
                  </a:lnTo>
                  <a:lnTo>
                    <a:pt x="2796" y="1195"/>
                  </a:lnTo>
                  <a:lnTo>
                    <a:pt x="2782" y="1184"/>
                  </a:lnTo>
                  <a:lnTo>
                    <a:pt x="2817" y="1187"/>
                  </a:lnTo>
                  <a:lnTo>
                    <a:pt x="2797" y="1166"/>
                  </a:lnTo>
                  <a:lnTo>
                    <a:pt x="2889" y="1216"/>
                  </a:lnTo>
                  <a:lnTo>
                    <a:pt x="2898" y="1231"/>
                  </a:lnTo>
                  <a:lnTo>
                    <a:pt x="2900" y="1252"/>
                  </a:lnTo>
                  <a:lnTo>
                    <a:pt x="2914" y="1260"/>
                  </a:lnTo>
                  <a:lnTo>
                    <a:pt x="2922" y="1257"/>
                  </a:lnTo>
                  <a:lnTo>
                    <a:pt x="2930" y="1225"/>
                  </a:lnTo>
                  <a:lnTo>
                    <a:pt x="2930" y="1194"/>
                  </a:lnTo>
                  <a:lnTo>
                    <a:pt x="2925" y="1160"/>
                  </a:lnTo>
                  <a:lnTo>
                    <a:pt x="2925" y="1130"/>
                  </a:lnTo>
                  <a:lnTo>
                    <a:pt x="2910" y="1105"/>
                  </a:lnTo>
                  <a:lnTo>
                    <a:pt x="2897" y="1090"/>
                  </a:lnTo>
                  <a:lnTo>
                    <a:pt x="2883" y="1093"/>
                  </a:lnTo>
                  <a:lnTo>
                    <a:pt x="2873" y="1090"/>
                  </a:lnTo>
                  <a:lnTo>
                    <a:pt x="2862" y="1081"/>
                  </a:lnTo>
                  <a:lnTo>
                    <a:pt x="2842" y="1078"/>
                  </a:lnTo>
                  <a:lnTo>
                    <a:pt x="2842" y="1070"/>
                  </a:lnTo>
                  <a:lnTo>
                    <a:pt x="2868" y="1070"/>
                  </a:lnTo>
                  <a:lnTo>
                    <a:pt x="2885" y="1066"/>
                  </a:lnTo>
                  <a:lnTo>
                    <a:pt x="2898" y="1059"/>
                  </a:lnTo>
                  <a:lnTo>
                    <a:pt x="2911" y="1056"/>
                  </a:lnTo>
                  <a:lnTo>
                    <a:pt x="2912" y="1045"/>
                  </a:lnTo>
                  <a:lnTo>
                    <a:pt x="2904" y="1019"/>
                  </a:lnTo>
                  <a:lnTo>
                    <a:pt x="2889" y="1016"/>
                  </a:lnTo>
                  <a:lnTo>
                    <a:pt x="2869" y="1021"/>
                  </a:lnTo>
                  <a:lnTo>
                    <a:pt x="2844" y="1001"/>
                  </a:lnTo>
                  <a:lnTo>
                    <a:pt x="2866" y="1034"/>
                  </a:lnTo>
                  <a:lnTo>
                    <a:pt x="2854" y="1033"/>
                  </a:lnTo>
                  <a:lnTo>
                    <a:pt x="2841" y="1016"/>
                  </a:lnTo>
                  <a:lnTo>
                    <a:pt x="2833" y="1010"/>
                  </a:lnTo>
                  <a:lnTo>
                    <a:pt x="2839" y="1029"/>
                  </a:lnTo>
                  <a:lnTo>
                    <a:pt x="2824" y="1024"/>
                  </a:lnTo>
                  <a:lnTo>
                    <a:pt x="2820" y="1016"/>
                  </a:lnTo>
                  <a:lnTo>
                    <a:pt x="2808" y="1015"/>
                  </a:lnTo>
                  <a:lnTo>
                    <a:pt x="2809" y="1004"/>
                  </a:lnTo>
                  <a:lnTo>
                    <a:pt x="2809" y="990"/>
                  </a:lnTo>
                  <a:lnTo>
                    <a:pt x="2811" y="985"/>
                  </a:lnTo>
                  <a:lnTo>
                    <a:pt x="2808" y="973"/>
                  </a:lnTo>
                  <a:lnTo>
                    <a:pt x="2775" y="976"/>
                  </a:lnTo>
                  <a:lnTo>
                    <a:pt x="2759" y="968"/>
                  </a:lnTo>
                  <a:lnTo>
                    <a:pt x="2766" y="962"/>
                  </a:lnTo>
                  <a:lnTo>
                    <a:pt x="2801" y="968"/>
                  </a:lnTo>
                  <a:lnTo>
                    <a:pt x="2792" y="961"/>
                  </a:lnTo>
                  <a:lnTo>
                    <a:pt x="2799" y="951"/>
                  </a:lnTo>
                  <a:lnTo>
                    <a:pt x="2783" y="947"/>
                  </a:lnTo>
                  <a:lnTo>
                    <a:pt x="2779" y="934"/>
                  </a:lnTo>
                  <a:lnTo>
                    <a:pt x="2771" y="931"/>
                  </a:lnTo>
                  <a:lnTo>
                    <a:pt x="2763" y="946"/>
                  </a:lnTo>
                  <a:lnTo>
                    <a:pt x="2763" y="931"/>
                  </a:lnTo>
                  <a:lnTo>
                    <a:pt x="2753" y="906"/>
                  </a:lnTo>
                  <a:lnTo>
                    <a:pt x="2766" y="897"/>
                  </a:lnTo>
                  <a:lnTo>
                    <a:pt x="2768" y="884"/>
                  </a:lnTo>
                  <a:lnTo>
                    <a:pt x="2785" y="881"/>
                  </a:lnTo>
                  <a:lnTo>
                    <a:pt x="2797" y="898"/>
                  </a:lnTo>
                  <a:lnTo>
                    <a:pt x="2806" y="916"/>
                  </a:lnTo>
                  <a:lnTo>
                    <a:pt x="2823" y="903"/>
                  </a:lnTo>
                  <a:lnTo>
                    <a:pt x="2831" y="888"/>
                  </a:lnTo>
                  <a:lnTo>
                    <a:pt x="2855" y="881"/>
                  </a:lnTo>
                  <a:lnTo>
                    <a:pt x="2809" y="868"/>
                  </a:lnTo>
                  <a:lnTo>
                    <a:pt x="2815" y="862"/>
                  </a:lnTo>
                  <a:lnTo>
                    <a:pt x="2852" y="866"/>
                  </a:lnTo>
                  <a:lnTo>
                    <a:pt x="2863" y="859"/>
                  </a:lnTo>
                  <a:lnTo>
                    <a:pt x="2860" y="855"/>
                  </a:lnTo>
                  <a:lnTo>
                    <a:pt x="2807" y="841"/>
                  </a:lnTo>
                  <a:lnTo>
                    <a:pt x="2874" y="844"/>
                  </a:lnTo>
                  <a:lnTo>
                    <a:pt x="2915" y="854"/>
                  </a:lnTo>
                  <a:lnTo>
                    <a:pt x="2943" y="870"/>
                  </a:lnTo>
                  <a:lnTo>
                    <a:pt x="2985" y="884"/>
                  </a:lnTo>
                  <a:lnTo>
                    <a:pt x="2997" y="865"/>
                  </a:lnTo>
                  <a:lnTo>
                    <a:pt x="2997" y="856"/>
                  </a:lnTo>
                  <a:lnTo>
                    <a:pt x="3000" y="845"/>
                  </a:lnTo>
                  <a:lnTo>
                    <a:pt x="3000" y="833"/>
                  </a:lnTo>
                  <a:lnTo>
                    <a:pt x="3000" y="805"/>
                  </a:lnTo>
                  <a:lnTo>
                    <a:pt x="2995" y="757"/>
                  </a:lnTo>
                  <a:lnTo>
                    <a:pt x="2992" y="754"/>
                  </a:lnTo>
                  <a:lnTo>
                    <a:pt x="2986" y="758"/>
                  </a:lnTo>
                  <a:lnTo>
                    <a:pt x="2963" y="741"/>
                  </a:lnTo>
                  <a:lnTo>
                    <a:pt x="2954" y="752"/>
                  </a:lnTo>
                  <a:lnTo>
                    <a:pt x="2955" y="773"/>
                  </a:lnTo>
                  <a:lnTo>
                    <a:pt x="2949" y="775"/>
                  </a:lnTo>
                  <a:lnTo>
                    <a:pt x="2936" y="771"/>
                  </a:lnTo>
                  <a:lnTo>
                    <a:pt x="2935" y="754"/>
                  </a:lnTo>
                  <a:lnTo>
                    <a:pt x="2915" y="738"/>
                  </a:lnTo>
                  <a:lnTo>
                    <a:pt x="2868" y="733"/>
                  </a:lnTo>
                  <a:lnTo>
                    <a:pt x="2889" y="730"/>
                  </a:lnTo>
                  <a:lnTo>
                    <a:pt x="2887" y="720"/>
                  </a:lnTo>
                  <a:lnTo>
                    <a:pt x="2863" y="709"/>
                  </a:lnTo>
                  <a:lnTo>
                    <a:pt x="2873" y="706"/>
                  </a:lnTo>
                  <a:lnTo>
                    <a:pt x="2873" y="695"/>
                  </a:lnTo>
                  <a:lnTo>
                    <a:pt x="2889" y="696"/>
                  </a:lnTo>
                  <a:lnTo>
                    <a:pt x="2862" y="676"/>
                  </a:lnTo>
                  <a:lnTo>
                    <a:pt x="2858" y="667"/>
                  </a:lnTo>
                  <a:lnTo>
                    <a:pt x="2868" y="650"/>
                  </a:lnTo>
                  <a:lnTo>
                    <a:pt x="2884" y="657"/>
                  </a:lnTo>
                  <a:lnTo>
                    <a:pt x="2910" y="657"/>
                  </a:lnTo>
                  <a:lnTo>
                    <a:pt x="2941" y="689"/>
                  </a:lnTo>
                  <a:lnTo>
                    <a:pt x="2955" y="680"/>
                  </a:lnTo>
                  <a:lnTo>
                    <a:pt x="2953" y="660"/>
                  </a:lnTo>
                  <a:lnTo>
                    <a:pt x="2943" y="646"/>
                  </a:lnTo>
                  <a:lnTo>
                    <a:pt x="2884" y="618"/>
                  </a:lnTo>
                  <a:lnTo>
                    <a:pt x="2869" y="607"/>
                  </a:lnTo>
                  <a:lnTo>
                    <a:pt x="2867" y="592"/>
                  </a:lnTo>
                  <a:lnTo>
                    <a:pt x="2857" y="585"/>
                  </a:lnTo>
                  <a:lnTo>
                    <a:pt x="2846" y="593"/>
                  </a:lnTo>
                  <a:lnTo>
                    <a:pt x="2820" y="663"/>
                  </a:lnTo>
                  <a:lnTo>
                    <a:pt x="2807" y="666"/>
                  </a:lnTo>
                  <a:lnTo>
                    <a:pt x="2798" y="646"/>
                  </a:lnTo>
                  <a:lnTo>
                    <a:pt x="2808" y="619"/>
                  </a:lnTo>
                  <a:lnTo>
                    <a:pt x="2811" y="594"/>
                  </a:lnTo>
                  <a:lnTo>
                    <a:pt x="2813" y="579"/>
                  </a:lnTo>
                  <a:lnTo>
                    <a:pt x="2826" y="561"/>
                  </a:lnTo>
                  <a:lnTo>
                    <a:pt x="2829" y="550"/>
                  </a:lnTo>
                  <a:lnTo>
                    <a:pt x="2824" y="537"/>
                  </a:lnTo>
                  <a:lnTo>
                    <a:pt x="2829" y="505"/>
                  </a:lnTo>
                  <a:lnTo>
                    <a:pt x="2831" y="472"/>
                  </a:lnTo>
                  <a:lnTo>
                    <a:pt x="2844" y="425"/>
                  </a:lnTo>
                  <a:lnTo>
                    <a:pt x="2849" y="411"/>
                  </a:lnTo>
                  <a:lnTo>
                    <a:pt x="2833" y="413"/>
                  </a:lnTo>
                  <a:lnTo>
                    <a:pt x="2829" y="404"/>
                  </a:lnTo>
                  <a:lnTo>
                    <a:pt x="2841" y="403"/>
                  </a:lnTo>
                  <a:lnTo>
                    <a:pt x="2842" y="391"/>
                  </a:lnTo>
                  <a:lnTo>
                    <a:pt x="2842" y="376"/>
                  </a:lnTo>
                  <a:lnTo>
                    <a:pt x="2839" y="366"/>
                  </a:lnTo>
                  <a:lnTo>
                    <a:pt x="2842" y="359"/>
                  </a:lnTo>
                  <a:lnTo>
                    <a:pt x="2852" y="362"/>
                  </a:lnTo>
                  <a:lnTo>
                    <a:pt x="2872" y="345"/>
                  </a:lnTo>
                  <a:lnTo>
                    <a:pt x="2890" y="353"/>
                  </a:lnTo>
                  <a:lnTo>
                    <a:pt x="2908" y="333"/>
                  </a:lnTo>
                  <a:lnTo>
                    <a:pt x="2908" y="314"/>
                  </a:lnTo>
                  <a:lnTo>
                    <a:pt x="2904" y="297"/>
                  </a:lnTo>
                  <a:lnTo>
                    <a:pt x="2904" y="270"/>
                  </a:lnTo>
                  <a:lnTo>
                    <a:pt x="2908" y="274"/>
                  </a:lnTo>
                  <a:lnTo>
                    <a:pt x="2919" y="265"/>
                  </a:lnTo>
                  <a:lnTo>
                    <a:pt x="2920" y="273"/>
                  </a:lnTo>
                  <a:lnTo>
                    <a:pt x="2924" y="270"/>
                  </a:lnTo>
                  <a:lnTo>
                    <a:pt x="2924" y="248"/>
                  </a:lnTo>
                  <a:lnTo>
                    <a:pt x="2931" y="232"/>
                  </a:lnTo>
                  <a:lnTo>
                    <a:pt x="2941" y="228"/>
                  </a:lnTo>
                  <a:lnTo>
                    <a:pt x="2941" y="248"/>
                  </a:lnTo>
                  <a:lnTo>
                    <a:pt x="2944" y="240"/>
                  </a:lnTo>
                  <a:lnTo>
                    <a:pt x="2951" y="215"/>
                  </a:lnTo>
                  <a:lnTo>
                    <a:pt x="2924" y="211"/>
                  </a:lnTo>
                  <a:lnTo>
                    <a:pt x="2920" y="235"/>
                  </a:lnTo>
                  <a:lnTo>
                    <a:pt x="2910" y="260"/>
                  </a:lnTo>
                  <a:lnTo>
                    <a:pt x="2909" y="237"/>
                  </a:lnTo>
                  <a:lnTo>
                    <a:pt x="2919" y="211"/>
                  </a:lnTo>
                  <a:lnTo>
                    <a:pt x="2921" y="182"/>
                  </a:lnTo>
                  <a:lnTo>
                    <a:pt x="2916" y="173"/>
                  </a:lnTo>
                  <a:lnTo>
                    <a:pt x="2921" y="154"/>
                  </a:lnTo>
                  <a:lnTo>
                    <a:pt x="2925" y="104"/>
                  </a:lnTo>
                  <a:lnTo>
                    <a:pt x="2936" y="81"/>
                  </a:lnTo>
                  <a:lnTo>
                    <a:pt x="2944" y="74"/>
                  </a:lnTo>
                  <a:lnTo>
                    <a:pt x="2979" y="86"/>
                  </a:lnTo>
                  <a:lnTo>
                    <a:pt x="3005" y="77"/>
                  </a:lnTo>
                  <a:lnTo>
                    <a:pt x="3018" y="54"/>
                  </a:lnTo>
                  <a:lnTo>
                    <a:pt x="3021" y="39"/>
                  </a:lnTo>
                  <a:lnTo>
                    <a:pt x="3030" y="21"/>
                  </a:lnTo>
                  <a:lnTo>
                    <a:pt x="3033" y="5"/>
                  </a:lnTo>
                  <a:lnTo>
                    <a:pt x="3035" y="0"/>
                  </a:lnTo>
                  <a:lnTo>
                    <a:pt x="2920" y="0"/>
                  </a:lnTo>
                  <a:lnTo>
                    <a:pt x="2901" y="25"/>
                  </a:lnTo>
                  <a:lnTo>
                    <a:pt x="2894" y="47"/>
                  </a:lnTo>
                  <a:lnTo>
                    <a:pt x="2894" y="63"/>
                  </a:lnTo>
                  <a:lnTo>
                    <a:pt x="2906" y="65"/>
                  </a:lnTo>
                  <a:lnTo>
                    <a:pt x="2887" y="79"/>
                  </a:lnTo>
                  <a:lnTo>
                    <a:pt x="2877" y="52"/>
                  </a:lnTo>
                  <a:lnTo>
                    <a:pt x="2868" y="48"/>
                  </a:lnTo>
                  <a:lnTo>
                    <a:pt x="2877" y="20"/>
                  </a:lnTo>
                  <a:lnTo>
                    <a:pt x="2877" y="7"/>
                  </a:lnTo>
                  <a:lnTo>
                    <a:pt x="2874" y="0"/>
                  </a:lnTo>
                  <a:lnTo>
                    <a:pt x="451" y="0"/>
                  </a:lnTo>
                  <a:lnTo>
                    <a:pt x="430" y="18"/>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90" name="Freeform 234"/>
            <p:cNvSpPr>
              <a:spLocks noChangeAspect="1"/>
            </p:cNvSpPr>
            <p:nvPr/>
          </p:nvSpPr>
          <p:spPr bwMode="gray">
            <a:xfrm>
              <a:off x="3804443" y="1951384"/>
              <a:ext cx="52388" cy="52388"/>
            </a:xfrm>
            <a:custGeom>
              <a:cxnLst>
                <a:cxn ang="0">
                  <a:pos x="29" y="0"/>
                </a:cxn>
                <a:cxn ang="0">
                  <a:pos x="49" y="10"/>
                </a:cxn>
                <a:cxn ang="0">
                  <a:pos x="67" y="13"/>
                </a:cxn>
                <a:cxn ang="0">
                  <a:pos x="92" y="25"/>
                </a:cxn>
                <a:cxn ang="0">
                  <a:pos x="128" y="80"/>
                </a:cxn>
                <a:cxn ang="0">
                  <a:pos x="150" y="86"/>
                </a:cxn>
                <a:cxn ang="0">
                  <a:pos x="163" y="99"/>
                </a:cxn>
                <a:cxn ang="0">
                  <a:pos x="163" y="116"/>
                </a:cxn>
                <a:cxn ang="0">
                  <a:pos x="161" y="126"/>
                </a:cxn>
                <a:cxn ang="0">
                  <a:pos x="146" y="143"/>
                </a:cxn>
                <a:cxn ang="0">
                  <a:pos x="87" y="162"/>
                </a:cxn>
                <a:cxn ang="0">
                  <a:pos x="70" y="166"/>
                </a:cxn>
                <a:cxn ang="0">
                  <a:pos x="60" y="165"/>
                </a:cxn>
                <a:cxn ang="0">
                  <a:pos x="40" y="150"/>
                </a:cxn>
                <a:cxn ang="0">
                  <a:pos x="40" y="142"/>
                </a:cxn>
                <a:cxn ang="0">
                  <a:pos x="53" y="139"/>
                </a:cxn>
                <a:cxn ang="0">
                  <a:pos x="66" y="143"/>
                </a:cxn>
                <a:cxn ang="0">
                  <a:pos x="77" y="139"/>
                </a:cxn>
                <a:cxn ang="0">
                  <a:pos x="77" y="130"/>
                </a:cxn>
                <a:cxn ang="0">
                  <a:pos x="69" y="138"/>
                </a:cxn>
                <a:cxn ang="0">
                  <a:pos x="67" y="130"/>
                </a:cxn>
                <a:cxn ang="0">
                  <a:pos x="55" y="129"/>
                </a:cxn>
                <a:cxn ang="0">
                  <a:pos x="55" y="117"/>
                </a:cxn>
                <a:cxn ang="0">
                  <a:pos x="45" y="126"/>
                </a:cxn>
                <a:cxn ang="0">
                  <a:pos x="22" y="126"/>
                </a:cxn>
                <a:cxn ang="0">
                  <a:pos x="2" y="117"/>
                </a:cxn>
                <a:cxn ang="0">
                  <a:pos x="1" y="103"/>
                </a:cxn>
                <a:cxn ang="0">
                  <a:pos x="11" y="100"/>
                </a:cxn>
                <a:cxn ang="0">
                  <a:pos x="28" y="106"/>
                </a:cxn>
                <a:cxn ang="0">
                  <a:pos x="16" y="91"/>
                </a:cxn>
                <a:cxn ang="0">
                  <a:pos x="0" y="79"/>
                </a:cxn>
                <a:cxn ang="0">
                  <a:pos x="5" y="72"/>
                </a:cxn>
                <a:cxn ang="0">
                  <a:pos x="34" y="69"/>
                </a:cxn>
                <a:cxn ang="0">
                  <a:pos x="19" y="58"/>
                </a:cxn>
                <a:cxn ang="0">
                  <a:pos x="7" y="35"/>
                </a:cxn>
                <a:cxn ang="0">
                  <a:pos x="7" y="15"/>
                </a:cxn>
                <a:cxn ang="0">
                  <a:pos x="29" y="0"/>
                </a:cxn>
              </a:cxnLst>
              <a:rect b="b" l="0" r="r" t="0"/>
              <a:pathLst>
                <a:path h="166" w="163">
                  <a:moveTo>
                    <a:pt x="29" y="0"/>
                  </a:moveTo>
                  <a:lnTo>
                    <a:pt x="49" y="10"/>
                  </a:lnTo>
                  <a:lnTo>
                    <a:pt x="67" y="13"/>
                  </a:lnTo>
                  <a:lnTo>
                    <a:pt x="92" y="25"/>
                  </a:lnTo>
                  <a:lnTo>
                    <a:pt x="128" y="80"/>
                  </a:lnTo>
                  <a:lnTo>
                    <a:pt x="150" y="86"/>
                  </a:lnTo>
                  <a:lnTo>
                    <a:pt x="163" y="99"/>
                  </a:lnTo>
                  <a:lnTo>
                    <a:pt x="163" y="116"/>
                  </a:lnTo>
                  <a:lnTo>
                    <a:pt x="161" y="126"/>
                  </a:lnTo>
                  <a:lnTo>
                    <a:pt x="146" y="143"/>
                  </a:lnTo>
                  <a:lnTo>
                    <a:pt x="87" y="162"/>
                  </a:lnTo>
                  <a:lnTo>
                    <a:pt x="70" y="166"/>
                  </a:lnTo>
                  <a:lnTo>
                    <a:pt x="60" y="165"/>
                  </a:lnTo>
                  <a:lnTo>
                    <a:pt x="40" y="150"/>
                  </a:lnTo>
                  <a:lnTo>
                    <a:pt x="40" y="142"/>
                  </a:lnTo>
                  <a:lnTo>
                    <a:pt x="53" y="139"/>
                  </a:lnTo>
                  <a:lnTo>
                    <a:pt x="66" y="143"/>
                  </a:lnTo>
                  <a:lnTo>
                    <a:pt x="77" y="139"/>
                  </a:lnTo>
                  <a:lnTo>
                    <a:pt x="77" y="130"/>
                  </a:lnTo>
                  <a:lnTo>
                    <a:pt x="69" y="138"/>
                  </a:lnTo>
                  <a:lnTo>
                    <a:pt x="67" y="130"/>
                  </a:lnTo>
                  <a:lnTo>
                    <a:pt x="55" y="129"/>
                  </a:lnTo>
                  <a:lnTo>
                    <a:pt x="55" y="117"/>
                  </a:lnTo>
                  <a:lnTo>
                    <a:pt x="45" y="126"/>
                  </a:lnTo>
                  <a:lnTo>
                    <a:pt x="22" y="126"/>
                  </a:lnTo>
                  <a:lnTo>
                    <a:pt x="2" y="117"/>
                  </a:lnTo>
                  <a:lnTo>
                    <a:pt x="1" y="103"/>
                  </a:lnTo>
                  <a:lnTo>
                    <a:pt x="11" y="100"/>
                  </a:lnTo>
                  <a:lnTo>
                    <a:pt x="28" y="106"/>
                  </a:lnTo>
                  <a:lnTo>
                    <a:pt x="16" y="91"/>
                  </a:lnTo>
                  <a:lnTo>
                    <a:pt x="0" y="79"/>
                  </a:lnTo>
                  <a:lnTo>
                    <a:pt x="5" y="72"/>
                  </a:lnTo>
                  <a:lnTo>
                    <a:pt x="34" y="69"/>
                  </a:lnTo>
                  <a:lnTo>
                    <a:pt x="19" y="58"/>
                  </a:lnTo>
                  <a:lnTo>
                    <a:pt x="7" y="35"/>
                  </a:lnTo>
                  <a:lnTo>
                    <a:pt x="7" y="15"/>
                  </a:lnTo>
                  <a:lnTo>
                    <a:pt x="29"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91" name="Freeform 235"/>
            <p:cNvSpPr>
              <a:spLocks noChangeAspect="1"/>
            </p:cNvSpPr>
            <p:nvPr/>
          </p:nvSpPr>
          <p:spPr bwMode="gray">
            <a:xfrm>
              <a:off x="3559968" y="1500534"/>
              <a:ext cx="52388" cy="19050"/>
            </a:xfrm>
            <a:custGeom>
              <a:cxnLst>
                <a:cxn ang="0">
                  <a:pos x="0" y="35"/>
                </a:cxn>
                <a:cxn ang="0">
                  <a:pos x="0" y="30"/>
                </a:cxn>
                <a:cxn ang="0">
                  <a:pos x="17" y="20"/>
                </a:cxn>
                <a:cxn ang="0">
                  <a:pos x="31" y="5"/>
                </a:cxn>
                <a:cxn ang="0">
                  <a:pos x="94" y="0"/>
                </a:cxn>
                <a:cxn ang="0">
                  <a:pos x="119" y="6"/>
                </a:cxn>
                <a:cxn ang="0">
                  <a:pos x="131" y="14"/>
                </a:cxn>
                <a:cxn ang="0">
                  <a:pos x="137" y="25"/>
                </a:cxn>
                <a:cxn ang="0">
                  <a:pos x="165" y="38"/>
                </a:cxn>
                <a:cxn ang="0">
                  <a:pos x="167" y="44"/>
                </a:cxn>
                <a:cxn ang="0">
                  <a:pos x="153" y="55"/>
                </a:cxn>
                <a:cxn ang="0">
                  <a:pos x="124" y="61"/>
                </a:cxn>
                <a:cxn ang="0">
                  <a:pos x="67" y="43"/>
                </a:cxn>
                <a:cxn ang="0">
                  <a:pos x="47" y="48"/>
                </a:cxn>
                <a:cxn ang="0">
                  <a:pos x="30" y="46"/>
                </a:cxn>
                <a:cxn ang="0">
                  <a:pos x="0" y="35"/>
                </a:cxn>
              </a:cxnLst>
              <a:rect b="b" l="0" r="r" t="0"/>
              <a:pathLst>
                <a:path h="61" w="167">
                  <a:moveTo>
                    <a:pt x="0" y="35"/>
                  </a:moveTo>
                  <a:lnTo>
                    <a:pt x="0" y="30"/>
                  </a:lnTo>
                  <a:lnTo>
                    <a:pt x="17" y="20"/>
                  </a:lnTo>
                  <a:lnTo>
                    <a:pt x="31" y="5"/>
                  </a:lnTo>
                  <a:lnTo>
                    <a:pt x="94" y="0"/>
                  </a:lnTo>
                  <a:lnTo>
                    <a:pt x="119" y="6"/>
                  </a:lnTo>
                  <a:lnTo>
                    <a:pt x="131" y="14"/>
                  </a:lnTo>
                  <a:lnTo>
                    <a:pt x="137" y="25"/>
                  </a:lnTo>
                  <a:lnTo>
                    <a:pt x="165" y="38"/>
                  </a:lnTo>
                  <a:lnTo>
                    <a:pt x="167" y="44"/>
                  </a:lnTo>
                  <a:lnTo>
                    <a:pt x="153" y="55"/>
                  </a:lnTo>
                  <a:lnTo>
                    <a:pt x="124" y="61"/>
                  </a:lnTo>
                  <a:lnTo>
                    <a:pt x="67" y="43"/>
                  </a:lnTo>
                  <a:lnTo>
                    <a:pt x="47" y="48"/>
                  </a:lnTo>
                  <a:lnTo>
                    <a:pt x="30" y="46"/>
                  </a:lnTo>
                  <a:lnTo>
                    <a:pt x="0" y="35"/>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grpSp>
          <p:nvGrpSpPr>
            <p:cNvPr id="92" name="Group 236"/>
            <p:cNvGrpSpPr>
              <a:grpSpLocks noChangeAspect="1"/>
            </p:cNvGrpSpPr>
            <p:nvPr/>
          </p:nvGrpSpPr>
          <p:grpSpPr>
            <a:xfrm>
              <a:off x="3344068" y="3475384"/>
              <a:ext cx="808038" cy="1365250"/>
              <a:chOff x="1624" y="2350"/>
              <a:chExt cx="509" cy="860"/>
            </a:xfrm>
            <a:grpFill/>
          </p:grpSpPr>
          <p:sp>
            <p:nvSpPr>
              <p:cNvPr id="288" name="Freeform 237"/>
              <p:cNvSpPr>
                <a:spLocks noChangeAspect="1"/>
              </p:cNvSpPr>
              <p:nvPr/>
            </p:nvSpPr>
            <p:spPr bwMode="gray">
              <a:xfrm>
                <a:off x="1709" y="3154"/>
                <a:ext cx="23" cy="27"/>
              </a:xfrm>
              <a:custGeom>
                <a:cxnLst>
                  <a:cxn ang="0">
                    <a:pos x="4" y="17"/>
                  </a:cxn>
                  <a:cxn ang="0">
                    <a:pos x="7" y="12"/>
                  </a:cxn>
                  <a:cxn ang="0">
                    <a:pos x="17" y="17"/>
                  </a:cxn>
                  <a:cxn ang="0">
                    <a:pos x="28" y="10"/>
                  </a:cxn>
                  <a:cxn ang="0">
                    <a:pos x="33" y="23"/>
                  </a:cxn>
                  <a:cxn ang="0">
                    <a:pos x="41" y="23"/>
                  </a:cxn>
                  <a:cxn ang="0">
                    <a:pos x="41" y="7"/>
                  </a:cxn>
                  <a:cxn ang="0">
                    <a:pos x="43" y="1"/>
                  </a:cxn>
                  <a:cxn ang="0">
                    <a:pos x="53" y="15"/>
                  </a:cxn>
                  <a:cxn ang="0">
                    <a:pos x="43" y="39"/>
                  </a:cxn>
                  <a:cxn ang="0">
                    <a:pos x="45" y="60"/>
                  </a:cxn>
                  <a:cxn ang="0">
                    <a:pos x="53" y="72"/>
                  </a:cxn>
                  <a:cxn ang="0">
                    <a:pos x="80" y="61"/>
                  </a:cxn>
                  <a:cxn ang="0">
                    <a:pos x="100" y="64"/>
                  </a:cxn>
                  <a:cxn ang="0">
                    <a:pos x="115" y="70"/>
                  </a:cxn>
                  <a:cxn ang="0">
                    <a:pos x="92" y="97"/>
                  </a:cxn>
                  <a:cxn ang="0">
                    <a:pos x="77" y="99"/>
                  </a:cxn>
                  <a:cxn ang="0">
                    <a:pos x="74" y="107"/>
                  </a:cxn>
                  <a:cxn ang="0">
                    <a:pos x="66" y="107"/>
                  </a:cxn>
                  <a:cxn ang="0">
                    <a:pos x="63" y="117"/>
                  </a:cxn>
                  <a:cxn ang="0">
                    <a:pos x="59" y="128"/>
                  </a:cxn>
                  <a:cxn ang="0">
                    <a:pos x="53" y="131"/>
                  </a:cxn>
                  <a:cxn ang="0">
                    <a:pos x="26" y="106"/>
                  </a:cxn>
                  <a:cxn ang="0">
                    <a:pos x="43" y="108"/>
                  </a:cxn>
                  <a:cxn ang="0">
                    <a:pos x="49" y="99"/>
                  </a:cxn>
                  <a:cxn ang="0">
                    <a:pos x="39" y="83"/>
                  </a:cxn>
                  <a:cxn ang="0">
                    <a:pos x="33" y="93"/>
                  </a:cxn>
                  <a:cxn ang="0">
                    <a:pos x="20" y="86"/>
                  </a:cxn>
                  <a:cxn ang="0">
                    <a:pos x="10" y="77"/>
                  </a:cxn>
                  <a:cxn ang="0">
                    <a:pos x="7" y="66"/>
                  </a:cxn>
                  <a:cxn ang="0">
                    <a:pos x="0" y="66"/>
                  </a:cxn>
                  <a:cxn ang="0">
                    <a:pos x="1" y="50"/>
                  </a:cxn>
                  <a:cxn ang="0">
                    <a:pos x="1" y="31"/>
                  </a:cxn>
                </a:cxnLst>
                <a:rect b="b" l="0" r="r" t="0"/>
                <a:pathLst>
                  <a:path h="134" w="115">
                    <a:moveTo>
                      <a:pt x="2" y="17"/>
                    </a:moveTo>
                    <a:lnTo>
                      <a:pt x="4" y="17"/>
                    </a:lnTo>
                    <a:lnTo>
                      <a:pt x="5" y="13"/>
                    </a:lnTo>
                    <a:lnTo>
                      <a:pt x="7" y="12"/>
                    </a:lnTo>
                    <a:lnTo>
                      <a:pt x="12" y="16"/>
                    </a:lnTo>
                    <a:lnTo>
                      <a:pt x="17" y="17"/>
                    </a:lnTo>
                    <a:lnTo>
                      <a:pt x="22" y="12"/>
                    </a:lnTo>
                    <a:lnTo>
                      <a:pt x="28" y="10"/>
                    </a:lnTo>
                    <a:lnTo>
                      <a:pt x="32" y="13"/>
                    </a:lnTo>
                    <a:lnTo>
                      <a:pt x="33" y="23"/>
                    </a:lnTo>
                    <a:lnTo>
                      <a:pt x="36" y="27"/>
                    </a:lnTo>
                    <a:lnTo>
                      <a:pt x="41" y="23"/>
                    </a:lnTo>
                    <a:lnTo>
                      <a:pt x="44" y="11"/>
                    </a:lnTo>
                    <a:lnTo>
                      <a:pt x="41" y="7"/>
                    </a:lnTo>
                    <a:lnTo>
                      <a:pt x="41" y="0"/>
                    </a:lnTo>
                    <a:lnTo>
                      <a:pt x="43" y="1"/>
                    </a:lnTo>
                    <a:lnTo>
                      <a:pt x="50" y="6"/>
                    </a:lnTo>
                    <a:lnTo>
                      <a:pt x="53" y="15"/>
                    </a:lnTo>
                    <a:lnTo>
                      <a:pt x="54" y="27"/>
                    </a:lnTo>
                    <a:lnTo>
                      <a:pt x="43" y="39"/>
                    </a:lnTo>
                    <a:lnTo>
                      <a:pt x="37" y="55"/>
                    </a:lnTo>
                    <a:lnTo>
                      <a:pt x="45" y="60"/>
                    </a:lnTo>
                    <a:lnTo>
                      <a:pt x="52" y="66"/>
                    </a:lnTo>
                    <a:lnTo>
                      <a:pt x="53" y="72"/>
                    </a:lnTo>
                    <a:lnTo>
                      <a:pt x="63" y="80"/>
                    </a:lnTo>
                    <a:lnTo>
                      <a:pt x="80" y="61"/>
                    </a:lnTo>
                    <a:lnTo>
                      <a:pt x="87" y="61"/>
                    </a:lnTo>
                    <a:lnTo>
                      <a:pt x="100" y="64"/>
                    </a:lnTo>
                    <a:lnTo>
                      <a:pt x="112" y="63"/>
                    </a:lnTo>
                    <a:lnTo>
                      <a:pt x="115" y="70"/>
                    </a:lnTo>
                    <a:lnTo>
                      <a:pt x="115" y="79"/>
                    </a:lnTo>
                    <a:lnTo>
                      <a:pt x="92" y="97"/>
                    </a:lnTo>
                    <a:lnTo>
                      <a:pt x="85" y="102"/>
                    </a:lnTo>
                    <a:lnTo>
                      <a:pt x="77" y="99"/>
                    </a:lnTo>
                    <a:lnTo>
                      <a:pt x="74" y="101"/>
                    </a:lnTo>
                    <a:lnTo>
                      <a:pt x="74" y="107"/>
                    </a:lnTo>
                    <a:lnTo>
                      <a:pt x="71" y="109"/>
                    </a:lnTo>
                    <a:lnTo>
                      <a:pt x="66" y="107"/>
                    </a:lnTo>
                    <a:lnTo>
                      <a:pt x="60" y="110"/>
                    </a:lnTo>
                    <a:lnTo>
                      <a:pt x="63" y="117"/>
                    </a:lnTo>
                    <a:lnTo>
                      <a:pt x="59" y="120"/>
                    </a:lnTo>
                    <a:lnTo>
                      <a:pt x="59" y="128"/>
                    </a:lnTo>
                    <a:lnTo>
                      <a:pt x="61" y="134"/>
                    </a:lnTo>
                    <a:lnTo>
                      <a:pt x="53" y="131"/>
                    </a:lnTo>
                    <a:lnTo>
                      <a:pt x="28" y="108"/>
                    </a:lnTo>
                    <a:lnTo>
                      <a:pt x="26" y="106"/>
                    </a:lnTo>
                    <a:lnTo>
                      <a:pt x="34" y="104"/>
                    </a:lnTo>
                    <a:lnTo>
                      <a:pt x="43" y="108"/>
                    </a:lnTo>
                    <a:lnTo>
                      <a:pt x="49" y="106"/>
                    </a:lnTo>
                    <a:lnTo>
                      <a:pt x="49" y="99"/>
                    </a:lnTo>
                    <a:lnTo>
                      <a:pt x="44" y="95"/>
                    </a:lnTo>
                    <a:lnTo>
                      <a:pt x="39" y="83"/>
                    </a:lnTo>
                    <a:lnTo>
                      <a:pt x="37" y="88"/>
                    </a:lnTo>
                    <a:lnTo>
                      <a:pt x="33" y="93"/>
                    </a:lnTo>
                    <a:lnTo>
                      <a:pt x="17" y="92"/>
                    </a:lnTo>
                    <a:lnTo>
                      <a:pt x="20" y="86"/>
                    </a:lnTo>
                    <a:lnTo>
                      <a:pt x="20" y="81"/>
                    </a:lnTo>
                    <a:lnTo>
                      <a:pt x="10" y="77"/>
                    </a:lnTo>
                    <a:lnTo>
                      <a:pt x="7" y="74"/>
                    </a:lnTo>
                    <a:lnTo>
                      <a:pt x="7" y="66"/>
                    </a:lnTo>
                    <a:lnTo>
                      <a:pt x="6" y="65"/>
                    </a:lnTo>
                    <a:lnTo>
                      <a:pt x="0" y="66"/>
                    </a:lnTo>
                    <a:lnTo>
                      <a:pt x="1" y="60"/>
                    </a:lnTo>
                    <a:lnTo>
                      <a:pt x="1" y="50"/>
                    </a:lnTo>
                    <a:lnTo>
                      <a:pt x="2" y="40"/>
                    </a:lnTo>
                    <a:lnTo>
                      <a:pt x="1" y="31"/>
                    </a:lnTo>
                    <a:lnTo>
                      <a:pt x="2" y="17"/>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89" name="Freeform 238"/>
              <p:cNvSpPr>
                <a:spLocks noChangeAspect="1"/>
              </p:cNvSpPr>
              <p:nvPr/>
            </p:nvSpPr>
            <p:spPr bwMode="gray">
              <a:xfrm>
                <a:off x="1712" y="2353"/>
                <a:ext cx="148" cy="126"/>
              </a:xfrm>
              <a:custGeom>
                <a:cxnLst>
                  <a:cxn ang="0">
                    <a:pos x="84" y="47"/>
                  </a:cxn>
                  <a:cxn ang="0">
                    <a:pos x="97" y="77"/>
                  </a:cxn>
                  <a:cxn ang="0">
                    <a:pos x="73" y="133"/>
                  </a:cxn>
                  <a:cxn ang="0">
                    <a:pos x="98" y="176"/>
                  </a:cxn>
                  <a:cxn ang="0">
                    <a:pos x="126" y="148"/>
                  </a:cxn>
                  <a:cxn ang="0">
                    <a:pos x="108" y="74"/>
                  </a:cxn>
                  <a:cxn ang="0">
                    <a:pos x="196" y="42"/>
                  </a:cxn>
                  <a:cxn ang="0">
                    <a:pos x="169" y="27"/>
                  </a:cxn>
                  <a:cxn ang="0">
                    <a:pos x="191" y="2"/>
                  </a:cxn>
                  <a:cxn ang="0">
                    <a:pos x="243" y="46"/>
                  </a:cxn>
                  <a:cxn ang="0">
                    <a:pos x="285" y="88"/>
                  </a:cxn>
                  <a:cxn ang="0">
                    <a:pos x="366" y="88"/>
                  </a:cxn>
                  <a:cxn ang="0">
                    <a:pos x="411" y="106"/>
                  </a:cxn>
                  <a:cxn ang="0">
                    <a:pos x="495" y="99"/>
                  </a:cxn>
                  <a:cxn ang="0">
                    <a:pos x="499" y="88"/>
                  </a:cxn>
                  <a:cxn ang="0">
                    <a:pos x="621" y="86"/>
                  </a:cxn>
                  <a:cxn ang="0">
                    <a:pos x="573" y="95"/>
                  </a:cxn>
                  <a:cxn ang="0">
                    <a:pos x="593" y="117"/>
                  </a:cxn>
                  <a:cxn ang="0">
                    <a:pos x="663" y="150"/>
                  </a:cxn>
                  <a:cxn ang="0">
                    <a:pos x="689" y="197"/>
                  </a:cxn>
                  <a:cxn ang="0">
                    <a:pos x="695" y="211"/>
                  </a:cxn>
                  <a:cxn ang="0">
                    <a:pos x="737" y="209"/>
                  </a:cxn>
                  <a:cxn ang="0">
                    <a:pos x="728" y="231"/>
                  </a:cxn>
                  <a:cxn ang="0">
                    <a:pos x="689" y="252"/>
                  </a:cxn>
                  <a:cxn ang="0">
                    <a:pos x="702" y="279"/>
                  </a:cxn>
                  <a:cxn ang="0">
                    <a:pos x="673" y="321"/>
                  </a:cxn>
                  <a:cxn ang="0">
                    <a:pos x="674" y="359"/>
                  </a:cxn>
                  <a:cxn ang="0">
                    <a:pos x="699" y="401"/>
                  </a:cxn>
                  <a:cxn ang="0">
                    <a:pos x="646" y="432"/>
                  </a:cxn>
                  <a:cxn ang="0">
                    <a:pos x="568" y="459"/>
                  </a:cxn>
                  <a:cxn ang="0">
                    <a:pos x="474" y="437"/>
                  </a:cxn>
                  <a:cxn ang="0">
                    <a:pos x="497" y="467"/>
                  </a:cxn>
                  <a:cxn ang="0">
                    <a:pos x="501" y="524"/>
                  </a:cxn>
                  <a:cxn ang="0">
                    <a:pos x="546" y="550"/>
                  </a:cxn>
                  <a:cxn ang="0">
                    <a:pos x="518" y="565"/>
                  </a:cxn>
                  <a:cxn ang="0">
                    <a:pos x="486" y="593"/>
                  </a:cxn>
                  <a:cxn ang="0">
                    <a:pos x="452" y="607"/>
                  </a:cxn>
                  <a:cxn ang="0">
                    <a:pos x="402" y="631"/>
                  </a:cxn>
                  <a:cxn ang="0">
                    <a:pos x="361" y="612"/>
                  </a:cxn>
                  <a:cxn ang="0">
                    <a:pos x="321" y="532"/>
                  </a:cxn>
                  <a:cxn ang="0">
                    <a:pos x="328" y="492"/>
                  </a:cxn>
                  <a:cxn ang="0">
                    <a:pos x="315" y="459"/>
                  </a:cxn>
                  <a:cxn ang="0">
                    <a:pos x="299" y="419"/>
                  </a:cxn>
                  <a:cxn ang="0">
                    <a:pos x="314" y="357"/>
                  </a:cxn>
                  <a:cxn ang="0">
                    <a:pos x="314" y="330"/>
                  </a:cxn>
                  <a:cxn ang="0">
                    <a:pos x="253" y="337"/>
                  </a:cxn>
                  <a:cxn ang="0">
                    <a:pos x="217" y="338"/>
                  </a:cxn>
                  <a:cxn ang="0">
                    <a:pos x="169" y="289"/>
                  </a:cxn>
                  <a:cxn ang="0">
                    <a:pos x="90" y="287"/>
                  </a:cxn>
                  <a:cxn ang="0">
                    <a:pos x="52" y="229"/>
                  </a:cxn>
                  <a:cxn ang="0">
                    <a:pos x="31" y="196"/>
                  </a:cxn>
                  <a:cxn ang="0">
                    <a:pos x="14" y="140"/>
                  </a:cxn>
                  <a:cxn ang="0">
                    <a:pos x="79" y="29"/>
                  </a:cxn>
                </a:cxnLst>
                <a:rect b="b" l="0" r="r" t="0"/>
                <a:pathLst>
                  <a:path h="631" w="743">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90" name="Freeform 239"/>
              <p:cNvSpPr>
                <a:spLocks noChangeAspect="1"/>
              </p:cNvSpPr>
              <p:nvPr/>
            </p:nvSpPr>
            <p:spPr bwMode="gray">
              <a:xfrm>
                <a:off x="1629" y="2473"/>
                <a:ext cx="62" cy="69"/>
              </a:xfrm>
              <a:custGeom>
                <a:cxnLst>
                  <a:cxn ang="0">
                    <a:pos x="112" y="2"/>
                  </a:cxn>
                  <a:cxn ang="0">
                    <a:pos x="147" y="18"/>
                  </a:cxn>
                  <a:cxn ang="0">
                    <a:pos x="189" y="41"/>
                  </a:cxn>
                  <a:cxn ang="0">
                    <a:pos x="194" y="57"/>
                  </a:cxn>
                  <a:cxn ang="0">
                    <a:pos x="209" y="62"/>
                  </a:cxn>
                  <a:cxn ang="0">
                    <a:pos x="222" y="60"/>
                  </a:cxn>
                  <a:cxn ang="0">
                    <a:pos x="253" y="62"/>
                  </a:cxn>
                  <a:cxn ang="0">
                    <a:pos x="259" y="54"/>
                  </a:cxn>
                  <a:cxn ang="0">
                    <a:pos x="271" y="56"/>
                  </a:cxn>
                  <a:cxn ang="0">
                    <a:pos x="284" y="65"/>
                  </a:cxn>
                  <a:cxn ang="0">
                    <a:pos x="304" y="76"/>
                  </a:cxn>
                  <a:cxn ang="0">
                    <a:pos x="291" y="78"/>
                  </a:cxn>
                  <a:cxn ang="0">
                    <a:pos x="295" y="89"/>
                  </a:cxn>
                  <a:cxn ang="0">
                    <a:pos x="302" y="103"/>
                  </a:cxn>
                  <a:cxn ang="0">
                    <a:pos x="311" y="125"/>
                  </a:cxn>
                  <a:cxn ang="0">
                    <a:pos x="302" y="126"/>
                  </a:cxn>
                  <a:cxn ang="0">
                    <a:pos x="280" y="165"/>
                  </a:cxn>
                  <a:cxn ang="0">
                    <a:pos x="260" y="186"/>
                  </a:cxn>
                  <a:cxn ang="0">
                    <a:pos x="241" y="207"/>
                  </a:cxn>
                  <a:cxn ang="0">
                    <a:pos x="216" y="221"/>
                  </a:cxn>
                  <a:cxn ang="0">
                    <a:pos x="162" y="239"/>
                  </a:cxn>
                  <a:cxn ang="0">
                    <a:pos x="152" y="247"/>
                  </a:cxn>
                  <a:cxn ang="0">
                    <a:pos x="146" y="266"/>
                  </a:cxn>
                  <a:cxn ang="0">
                    <a:pos x="140" y="269"/>
                  </a:cxn>
                  <a:cxn ang="0">
                    <a:pos x="134" y="265"/>
                  </a:cxn>
                  <a:cxn ang="0">
                    <a:pos x="120" y="286"/>
                  </a:cxn>
                  <a:cxn ang="0">
                    <a:pos x="118" y="320"/>
                  </a:cxn>
                  <a:cxn ang="0">
                    <a:pos x="114" y="329"/>
                  </a:cxn>
                  <a:cxn ang="0">
                    <a:pos x="97" y="340"/>
                  </a:cxn>
                  <a:cxn ang="0">
                    <a:pos x="78" y="344"/>
                  </a:cxn>
                  <a:cxn ang="0">
                    <a:pos x="71" y="330"/>
                  </a:cxn>
                  <a:cxn ang="0">
                    <a:pos x="60" y="321"/>
                  </a:cxn>
                  <a:cxn ang="0">
                    <a:pos x="46" y="318"/>
                  </a:cxn>
                  <a:cxn ang="0">
                    <a:pos x="33" y="314"/>
                  </a:cxn>
                  <a:cxn ang="0">
                    <a:pos x="21" y="320"/>
                  </a:cxn>
                  <a:cxn ang="0">
                    <a:pos x="17" y="304"/>
                  </a:cxn>
                  <a:cxn ang="0">
                    <a:pos x="15" y="297"/>
                  </a:cxn>
                  <a:cxn ang="0">
                    <a:pos x="28" y="290"/>
                  </a:cxn>
                  <a:cxn ang="0">
                    <a:pos x="32" y="276"/>
                  </a:cxn>
                  <a:cxn ang="0">
                    <a:pos x="28" y="264"/>
                  </a:cxn>
                  <a:cxn ang="0">
                    <a:pos x="27" y="261"/>
                  </a:cxn>
                  <a:cxn ang="0">
                    <a:pos x="40" y="254"/>
                  </a:cxn>
                  <a:cxn ang="0">
                    <a:pos x="53" y="243"/>
                  </a:cxn>
                  <a:cxn ang="0">
                    <a:pos x="59" y="213"/>
                  </a:cxn>
                  <a:cxn ang="0">
                    <a:pos x="53" y="205"/>
                  </a:cxn>
                  <a:cxn ang="0">
                    <a:pos x="45" y="197"/>
                  </a:cxn>
                  <a:cxn ang="0">
                    <a:pos x="30" y="217"/>
                  </a:cxn>
                  <a:cxn ang="0">
                    <a:pos x="21" y="210"/>
                  </a:cxn>
                  <a:cxn ang="0">
                    <a:pos x="2" y="199"/>
                  </a:cxn>
                  <a:cxn ang="0">
                    <a:pos x="0" y="164"/>
                  </a:cxn>
                  <a:cxn ang="0">
                    <a:pos x="1" y="130"/>
                  </a:cxn>
                  <a:cxn ang="0">
                    <a:pos x="17" y="120"/>
                  </a:cxn>
                  <a:cxn ang="0">
                    <a:pos x="26" y="97"/>
                  </a:cxn>
                  <a:cxn ang="0">
                    <a:pos x="40" y="72"/>
                  </a:cxn>
                  <a:cxn ang="0">
                    <a:pos x="44" y="60"/>
                  </a:cxn>
                  <a:cxn ang="0">
                    <a:pos x="42" y="33"/>
                  </a:cxn>
                  <a:cxn ang="0">
                    <a:pos x="66" y="27"/>
                  </a:cxn>
                  <a:cxn ang="0">
                    <a:pos x="71" y="24"/>
                  </a:cxn>
                  <a:cxn ang="0">
                    <a:pos x="88" y="9"/>
                  </a:cxn>
                  <a:cxn ang="0">
                    <a:pos x="103" y="7"/>
                  </a:cxn>
                  <a:cxn ang="0">
                    <a:pos x="109" y="0"/>
                  </a:cxn>
                </a:cxnLst>
                <a:rect b="b" l="0" r="r" t="0"/>
                <a:pathLst>
                  <a:path h="345" w="311">
                    <a:moveTo>
                      <a:pt x="109" y="0"/>
                    </a:moveTo>
                    <a:lnTo>
                      <a:pt x="112" y="2"/>
                    </a:lnTo>
                    <a:lnTo>
                      <a:pt x="115" y="5"/>
                    </a:lnTo>
                    <a:lnTo>
                      <a:pt x="147" y="18"/>
                    </a:lnTo>
                    <a:lnTo>
                      <a:pt x="177" y="33"/>
                    </a:lnTo>
                    <a:lnTo>
                      <a:pt x="189" y="41"/>
                    </a:lnTo>
                    <a:lnTo>
                      <a:pt x="191" y="46"/>
                    </a:lnTo>
                    <a:lnTo>
                      <a:pt x="194" y="57"/>
                    </a:lnTo>
                    <a:lnTo>
                      <a:pt x="196" y="61"/>
                    </a:lnTo>
                    <a:lnTo>
                      <a:pt x="209" y="62"/>
                    </a:lnTo>
                    <a:lnTo>
                      <a:pt x="217" y="60"/>
                    </a:lnTo>
                    <a:lnTo>
                      <a:pt x="222" y="60"/>
                    </a:lnTo>
                    <a:lnTo>
                      <a:pt x="243" y="62"/>
                    </a:lnTo>
                    <a:lnTo>
                      <a:pt x="253" y="62"/>
                    </a:lnTo>
                    <a:lnTo>
                      <a:pt x="254" y="60"/>
                    </a:lnTo>
                    <a:lnTo>
                      <a:pt x="259" y="54"/>
                    </a:lnTo>
                    <a:lnTo>
                      <a:pt x="264" y="54"/>
                    </a:lnTo>
                    <a:lnTo>
                      <a:pt x="271" y="56"/>
                    </a:lnTo>
                    <a:lnTo>
                      <a:pt x="277" y="62"/>
                    </a:lnTo>
                    <a:lnTo>
                      <a:pt x="284" y="65"/>
                    </a:lnTo>
                    <a:lnTo>
                      <a:pt x="298" y="76"/>
                    </a:lnTo>
                    <a:lnTo>
                      <a:pt x="304" y="76"/>
                    </a:lnTo>
                    <a:lnTo>
                      <a:pt x="302" y="78"/>
                    </a:lnTo>
                    <a:lnTo>
                      <a:pt x="291" y="78"/>
                    </a:lnTo>
                    <a:lnTo>
                      <a:pt x="290" y="87"/>
                    </a:lnTo>
                    <a:lnTo>
                      <a:pt x="295" y="89"/>
                    </a:lnTo>
                    <a:lnTo>
                      <a:pt x="297" y="92"/>
                    </a:lnTo>
                    <a:lnTo>
                      <a:pt x="302" y="103"/>
                    </a:lnTo>
                    <a:lnTo>
                      <a:pt x="303" y="108"/>
                    </a:lnTo>
                    <a:lnTo>
                      <a:pt x="311" y="125"/>
                    </a:lnTo>
                    <a:lnTo>
                      <a:pt x="311" y="126"/>
                    </a:lnTo>
                    <a:lnTo>
                      <a:pt x="302" y="126"/>
                    </a:lnTo>
                    <a:lnTo>
                      <a:pt x="295" y="141"/>
                    </a:lnTo>
                    <a:lnTo>
                      <a:pt x="280" y="165"/>
                    </a:lnTo>
                    <a:lnTo>
                      <a:pt x="268" y="180"/>
                    </a:lnTo>
                    <a:lnTo>
                      <a:pt x="260" y="186"/>
                    </a:lnTo>
                    <a:lnTo>
                      <a:pt x="250" y="195"/>
                    </a:lnTo>
                    <a:lnTo>
                      <a:pt x="241" y="207"/>
                    </a:lnTo>
                    <a:lnTo>
                      <a:pt x="232" y="213"/>
                    </a:lnTo>
                    <a:lnTo>
                      <a:pt x="216" y="221"/>
                    </a:lnTo>
                    <a:lnTo>
                      <a:pt x="180" y="232"/>
                    </a:lnTo>
                    <a:lnTo>
                      <a:pt x="162" y="239"/>
                    </a:lnTo>
                    <a:lnTo>
                      <a:pt x="155" y="244"/>
                    </a:lnTo>
                    <a:lnTo>
                      <a:pt x="152" y="247"/>
                    </a:lnTo>
                    <a:lnTo>
                      <a:pt x="147" y="256"/>
                    </a:lnTo>
                    <a:lnTo>
                      <a:pt x="146" y="266"/>
                    </a:lnTo>
                    <a:lnTo>
                      <a:pt x="142" y="269"/>
                    </a:lnTo>
                    <a:lnTo>
                      <a:pt x="140" y="269"/>
                    </a:lnTo>
                    <a:lnTo>
                      <a:pt x="136" y="265"/>
                    </a:lnTo>
                    <a:lnTo>
                      <a:pt x="134" y="265"/>
                    </a:lnTo>
                    <a:lnTo>
                      <a:pt x="134" y="266"/>
                    </a:lnTo>
                    <a:lnTo>
                      <a:pt x="120" y="286"/>
                    </a:lnTo>
                    <a:lnTo>
                      <a:pt x="118" y="299"/>
                    </a:lnTo>
                    <a:lnTo>
                      <a:pt x="118" y="320"/>
                    </a:lnTo>
                    <a:lnTo>
                      <a:pt x="115" y="328"/>
                    </a:lnTo>
                    <a:lnTo>
                      <a:pt x="114" y="329"/>
                    </a:lnTo>
                    <a:lnTo>
                      <a:pt x="104" y="333"/>
                    </a:lnTo>
                    <a:lnTo>
                      <a:pt x="97" y="340"/>
                    </a:lnTo>
                    <a:lnTo>
                      <a:pt x="86" y="345"/>
                    </a:lnTo>
                    <a:lnTo>
                      <a:pt x="78" y="344"/>
                    </a:lnTo>
                    <a:lnTo>
                      <a:pt x="73" y="336"/>
                    </a:lnTo>
                    <a:lnTo>
                      <a:pt x="71" y="330"/>
                    </a:lnTo>
                    <a:lnTo>
                      <a:pt x="66" y="321"/>
                    </a:lnTo>
                    <a:lnTo>
                      <a:pt x="60" y="321"/>
                    </a:lnTo>
                    <a:lnTo>
                      <a:pt x="50" y="321"/>
                    </a:lnTo>
                    <a:lnTo>
                      <a:pt x="46" y="318"/>
                    </a:lnTo>
                    <a:lnTo>
                      <a:pt x="43" y="314"/>
                    </a:lnTo>
                    <a:lnTo>
                      <a:pt x="33" y="314"/>
                    </a:lnTo>
                    <a:lnTo>
                      <a:pt x="26" y="319"/>
                    </a:lnTo>
                    <a:lnTo>
                      <a:pt x="21" y="320"/>
                    </a:lnTo>
                    <a:lnTo>
                      <a:pt x="18" y="318"/>
                    </a:lnTo>
                    <a:lnTo>
                      <a:pt x="17" y="304"/>
                    </a:lnTo>
                    <a:lnTo>
                      <a:pt x="15" y="299"/>
                    </a:lnTo>
                    <a:lnTo>
                      <a:pt x="15" y="297"/>
                    </a:lnTo>
                    <a:lnTo>
                      <a:pt x="18" y="292"/>
                    </a:lnTo>
                    <a:lnTo>
                      <a:pt x="28" y="290"/>
                    </a:lnTo>
                    <a:lnTo>
                      <a:pt x="33" y="285"/>
                    </a:lnTo>
                    <a:lnTo>
                      <a:pt x="32" y="276"/>
                    </a:lnTo>
                    <a:lnTo>
                      <a:pt x="30" y="274"/>
                    </a:lnTo>
                    <a:lnTo>
                      <a:pt x="28" y="264"/>
                    </a:lnTo>
                    <a:lnTo>
                      <a:pt x="27" y="264"/>
                    </a:lnTo>
                    <a:lnTo>
                      <a:pt x="27" y="261"/>
                    </a:lnTo>
                    <a:lnTo>
                      <a:pt x="30" y="258"/>
                    </a:lnTo>
                    <a:lnTo>
                      <a:pt x="40" y="254"/>
                    </a:lnTo>
                    <a:lnTo>
                      <a:pt x="46" y="250"/>
                    </a:lnTo>
                    <a:lnTo>
                      <a:pt x="53" y="243"/>
                    </a:lnTo>
                    <a:lnTo>
                      <a:pt x="55" y="237"/>
                    </a:lnTo>
                    <a:lnTo>
                      <a:pt x="59" y="213"/>
                    </a:lnTo>
                    <a:lnTo>
                      <a:pt x="56" y="207"/>
                    </a:lnTo>
                    <a:lnTo>
                      <a:pt x="53" y="205"/>
                    </a:lnTo>
                    <a:lnTo>
                      <a:pt x="51" y="191"/>
                    </a:lnTo>
                    <a:lnTo>
                      <a:pt x="45" y="197"/>
                    </a:lnTo>
                    <a:lnTo>
                      <a:pt x="37" y="210"/>
                    </a:lnTo>
                    <a:lnTo>
                      <a:pt x="30" y="217"/>
                    </a:lnTo>
                    <a:lnTo>
                      <a:pt x="26" y="215"/>
                    </a:lnTo>
                    <a:lnTo>
                      <a:pt x="21" y="210"/>
                    </a:lnTo>
                    <a:lnTo>
                      <a:pt x="11" y="206"/>
                    </a:lnTo>
                    <a:lnTo>
                      <a:pt x="2" y="199"/>
                    </a:lnTo>
                    <a:lnTo>
                      <a:pt x="0" y="173"/>
                    </a:lnTo>
                    <a:lnTo>
                      <a:pt x="0" y="164"/>
                    </a:lnTo>
                    <a:lnTo>
                      <a:pt x="2" y="156"/>
                    </a:lnTo>
                    <a:lnTo>
                      <a:pt x="1" y="130"/>
                    </a:lnTo>
                    <a:lnTo>
                      <a:pt x="3" y="126"/>
                    </a:lnTo>
                    <a:lnTo>
                      <a:pt x="17" y="120"/>
                    </a:lnTo>
                    <a:lnTo>
                      <a:pt x="24" y="111"/>
                    </a:lnTo>
                    <a:lnTo>
                      <a:pt x="26" y="97"/>
                    </a:lnTo>
                    <a:lnTo>
                      <a:pt x="28" y="89"/>
                    </a:lnTo>
                    <a:lnTo>
                      <a:pt x="40" y="72"/>
                    </a:lnTo>
                    <a:lnTo>
                      <a:pt x="44" y="66"/>
                    </a:lnTo>
                    <a:lnTo>
                      <a:pt x="44" y="60"/>
                    </a:lnTo>
                    <a:lnTo>
                      <a:pt x="42" y="46"/>
                    </a:lnTo>
                    <a:lnTo>
                      <a:pt x="42" y="33"/>
                    </a:lnTo>
                    <a:lnTo>
                      <a:pt x="46" y="27"/>
                    </a:lnTo>
                    <a:lnTo>
                      <a:pt x="66" y="27"/>
                    </a:lnTo>
                    <a:lnTo>
                      <a:pt x="67" y="27"/>
                    </a:lnTo>
                    <a:lnTo>
                      <a:pt x="71" y="24"/>
                    </a:lnTo>
                    <a:lnTo>
                      <a:pt x="82" y="13"/>
                    </a:lnTo>
                    <a:lnTo>
                      <a:pt x="88" y="9"/>
                    </a:lnTo>
                    <a:lnTo>
                      <a:pt x="97" y="8"/>
                    </a:lnTo>
                    <a:lnTo>
                      <a:pt x="103" y="7"/>
                    </a:lnTo>
                    <a:lnTo>
                      <a:pt x="108" y="2"/>
                    </a:lnTo>
                    <a:lnTo>
                      <a:pt x="109"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91" name="Freeform 240"/>
              <p:cNvSpPr>
                <a:spLocks noChangeAspect="1"/>
              </p:cNvSpPr>
              <p:nvPr/>
            </p:nvSpPr>
            <p:spPr bwMode="gray">
              <a:xfrm>
                <a:off x="1828" y="2701"/>
                <a:ext cx="92" cy="98"/>
              </a:xfrm>
              <a:custGeom>
                <a:cxnLst>
                  <a:cxn ang="0">
                    <a:pos x="8" y="164"/>
                  </a:cxn>
                  <a:cxn ang="0">
                    <a:pos x="19" y="117"/>
                  </a:cxn>
                  <a:cxn ang="0">
                    <a:pos x="18" y="87"/>
                  </a:cxn>
                  <a:cxn ang="0">
                    <a:pos x="29" y="66"/>
                  </a:cxn>
                  <a:cxn ang="0">
                    <a:pos x="43" y="35"/>
                  </a:cxn>
                  <a:cxn ang="0">
                    <a:pos x="64" y="25"/>
                  </a:cxn>
                  <a:cxn ang="0">
                    <a:pos x="121" y="8"/>
                  </a:cxn>
                  <a:cxn ang="0">
                    <a:pos x="156" y="0"/>
                  </a:cxn>
                  <a:cxn ang="0">
                    <a:pos x="212" y="3"/>
                  </a:cxn>
                  <a:cxn ang="0">
                    <a:pos x="232" y="19"/>
                  </a:cxn>
                  <a:cxn ang="0">
                    <a:pos x="248" y="44"/>
                  </a:cxn>
                  <a:cxn ang="0">
                    <a:pos x="252" y="55"/>
                  </a:cxn>
                  <a:cxn ang="0">
                    <a:pos x="260" y="71"/>
                  </a:cxn>
                  <a:cxn ang="0">
                    <a:pos x="261" y="121"/>
                  </a:cxn>
                  <a:cxn ang="0">
                    <a:pos x="265" y="163"/>
                  </a:cxn>
                  <a:cxn ang="0">
                    <a:pos x="286" y="169"/>
                  </a:cxn>
                  <a:cxn ang="0">
                    <a:pos x="311" y="175"/>
                  </a:cxn>
                  <a:cxn ang="0">
                    <a:pos x="335" y="174"/>
                  </a:cxn>
                  <a:cxn ang="0">
                    <a:pos x="349" y="168"/>
                  </a:cxn>
                  <a:cxn ang="0">
                    <a:pos x="378" y="180"/>
                  </a:cxn>
                  <a:cxn ang="0">
                    <a:pos x="386" y="195"/>
                  </a:cxn>
                  <a:cxn ang="0">
                    <a:pos x="392" y="230"/>
                  </a:cxn>
                  <a:cxn ang="0">
                    <a:pos x="392" y="260"/>
                  </a:cxn>
                  <a:cxn ang="0">
                    <a:pos x="404" y="272"/>
                  </a:cxn>
                  <a:cxn ang="0">
                    <a:pos x="421" y="275"/>
                  </a:cxn>
                  <a:cxn ang="0">
                    <a:pos x="440" y="272"/>
                  </a:cxn>
                  <a:cxn ang="0">
                    <a:pos x="454" y="275"/>
                  </a:cxn>
                  <a:cxn ang="0">
                    <a:pos x="459" y="308"/>
                  </a:cxn>
                  <a:cxn ang="0">
                    <a:pos x="454" y="327"/>
                  </a:cxn>
                  <a:cxn ang="0">
                    <a:pos x="449" y="374"/>
                  </a:cxn>
                  <a:cxn ang="0">
                    <a:pos x="443" y="420"/>
                  </a:cxn>
                  <a:cxn ang="0">
                    <a:pos x="433" y="438"/>
                  </a:cxn>
                  <a:cxn ang="0">
                    <a:pos x="411" y="458"/>
                  </a:cxn>
                  <a:cxn ang="0">
                    <a:pos x="404" y="463"/>
                  </a:cxn>
                  <a:cxn ang="0">
                    <a:pos x="388" y="479"/>
                  </a:cxn>
                  <a:cxn ang="0">
                    <a:pos x="378" y="482"/>
                  </a:cxn>
                  <a:cxn ang="0">
                    <a:pos x="356" y="483"/>
                  </a:cxn>
                  <a:cxn ang="0">
                    <a:pos x="345" y="491"/>
                  </a:cxn>
                  <a:cxn ang="0">
                    <a:pos x="333" y="488"/>
                  </a:cxn>
                  <a:cxn ang="0">
                    <a:pos x="313" y="487"/>
                  </a:cxn>
                  <a:cxn ang="0">
                    <a:pos x="290" y="474"/>
                  </a:cxn>
                  <a:cxn ang="0">
                    <a:pos x="236" y="469"/>
                  </a:cxn>
                  <a:cxn ang="0">
                    <a:pos x="233" y="459"/>
                  </a:cxn>
                  <a:cxn ang="0">
                    <a:pos x="238" y="442"/>
                  </a:cxn>
                  <a:cxn ang="0">
                    <a:pos x="264" y="395"/>
                  </a:cxn>
                  <a:cxn ang="0">
                    <a:pos x="273" y="372"/>
                  </a:cxn>
                  <a:cxn ang="0">
                    <a:pos x="269" y="358"/>
                  </a:cxn>
                  <a:cxn ang="0">
                    <a:pos x="260" y="348"/>
                  </a:cxn>
                  <a:cxn ang="0">
                    <a:pos x="238" y="339"/>
                  </a:cxn>
                  <a:cxn ang="0">
                    <a:pos x="214" y="319"/>
                  </a:cxn>
                  <a:cxn ang="0">
                    <a:pos x="173" y="293"/>
                  </a:cxn>
                  <a:cxn ang="0">
                    <a:pos x="155" y="287"/>
                  </a:cxn>
                  <a:cxn ang="0">
                    <a:pos x="118" y="283"/>
                  </a:cxn>
                  <a:cxn ang="0">
                    <a:pos x="102" y="276"/>
                  </a:cxn>
                  <a:cxn ang="0">
                    <a:pos x="89" y="256"/>
                  </a:cxn>
                  <a:cxn ang="0">
                    <a:pos x="74" y="246"/>
                  </a:cxn>
                  <a:cxn ang="0">
                    <a:pos x="46" y="223"/>
                  </a:cxn>
                  <a:cxn ang="0">
                    <a:pos x="22" y="189"/>
                  </a:cxn>
                  <a:cxn ang="0">
                    <a:pos x="0" y="179"/>
                  </a:cxn>
                </a:cxnLst>
                <a:rect b="b" l="0" r="r" t="0"/>
                <a:pathLst>
                  <a:path h="491" w="459">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92" name="Freeform 241"/>
              <p:cNvSpPr>
                <a:spLocks noChangeAspect="1"/>
              </p:cNvSpPr>
              <p:nvPr/>
            </p:nvSpPr>
            <p:spPr bwMode="gray">
              <a:xfrm>
                <a:off x="1687" y="2681"/>
                <a:ext cx="93" cy="506"/>
              </a:xfrm>
              <a:custGeom>
                <a:cxnLst>
                  <a:cxn ang="0">
                    <a:pos x="375" y="93"/>
                  </a:cxn>
                  <a:cxn ang="0">
                    <a:pos x="368" y="149"/>
                  </a:cxn>
                  <a:cxn ang="0">
                    <a:pos x="398" y="209"/>
                  </a:cxn>
                  <a:cxn ang="0">
                    <a:pos x="429" y="311"/>
                  </a:cxn>
                  <a:cxn ang="0">
                    <a:pos x="436" y="385"/>
                  </a:cxn>
                  <a:cxn ang="0">
                    <a:pos x="387" y="508"/>
                  </a:cxn>
                  <a:cxn ang="0">
                    <a:pos x="329" y="628"/>
                  </a:cxn>
                  <a:cxn ang="0">
                    <a:pos x="300" y="766"/>
                  </a:cxn>
                  <a:cxn ang="0">
                    <a:pos x="284" y="863"/>
                  </a:cxn>
                  <a:cxn ang="0">
                    <a:pos x="298" y="1032"/>
                  </a:cxn>
                  <a:cxn ang="0">
                    <a:pos x="269" y="1148"/>
                  </a:cxn>
                  <a:cxn ang="0">
                    <a:pos x="242" y="1290"/>
                  </a:cxn>
                  <a:cxn ang="0">
                    <a:pos x="208" y="1440"/>
                  </a:cxn>
                  <a:cxn ang="0">
                    <a:pos x="190" y="1597"/>
                  </a:cxn>
                  <a:cxn ang="0">
                    <a:pos x="201" y="1739"/>
                  </a:cxn>
                  <a:cxn ang="0">
                    <a:pos x="214" y="1785"/>
                  </a:cxn>
                  <a:cxn ang="0">
                    <a:pos x="212" y="1915"/>
                  </a:cxn>
                  <a:cxn ang="0">
                    <a:pos x="171" y="2027"/>
                  </a:cxn>
                  <a:cxn ang="0">
                    <a:pos x="137" y="2139"/>
                  </a:cxn>
                  <a:cxn ang="0">
                    <a:pos x="129" y="2264"/>
                  </a:cxn>
                  <a:cxn ang="0">
                    <a:pos x="179" y="2283"/>
                  </a:cxn>
                  <a:cxn ang="0">
                    <a:pos x="306" y="2367"/>
                  </a:cxn>
                  <a:cxn ang="0">
                    <a:pos x="355" y="2386"/>
                  </a:cxn>
                  <a:cxn ang="0">
                    <a:pos x="268" y="2429"/>
                  </a:cxn>
                  <a:cxn ang="0">
                    <a:pos x="214" y="2525"/>
                  </a:cxn>
                  <a:cxn ang="0">
                    <a:pos x="208" y="2477"/>
                  </a:cxn>
                  <a:cxn ang="0">
                    <a:pos x="189" y="2413"/>
                  </a:cxn>
                  <a:cxn ang="0">
                    <a:pos x="171" y="2376"/>
                  </a:cxn>
                  <a:cxn ang="0">
                    <a:pos x="160" y="2345"/>
                  </a:cxn>
                  <a:cxn ang="0">
                    <a:pos x="125" y="2343"/>
                  </a:cxn>
                  <a:cxn ang="0">
                    <a:pos x="81" y="2285"/>
                  </a:cxn>
                  <a:cxn ang="0">
                    <a:pos x="79" y="2240"/>
                  </a:cxn>
                  <a:cxn ang="0">
                    <a:pos x="70" y="2173"/>
                  </a:cxn>
                  <a:cxn ang="0">
                    <a:pos x="93" y="2117"/>
                  </a:cxn>
                  <a:cxn ang="0">
                    <a:pos x="70" y="2076"/>
                  </a:cxn>
                  <a:cxn ang="0">
                    <a:pos x="59" y="2042"/>
                  </a:cxn>
                  <a:cxn ang="0">
                    <a:pos x="109" y="2032"/>
                  </a:cxn>
                  <a:cxn ang="0">
                    <a:pos x="63" y="1979"/>
                  </a:cxn>
                  <a:cxn ang="0">
                    <a:pos x="66" y="1920"/>
                  </a:cxn>
                  <a:cxn ang="0">
                    <a:pos x="15" y="1930"/>
                  </a:cxn>
                  <a:cxn ang="0">
                    <a:pos x="44" y="1871"/>
                  </a:cxn>
                  <a:cxn ang="0">
                    <a:pos x="72" y="1856"/>
                  </a:cxn>
                  <a:cxn ang="0">
                    <a:pos x="91" y="1888"/>
                  </a:cxn>
                  <a:cxn ang="0">
                    <a:pos x="118" y="1879"/>
                  </a:cxn>
                  <a:cxn ang="0">
                    <a:pos x="114" y="1849"/>
                  </a:cxn>
                  <a:cxn ang="0">
                    <a:pos x="117" y="1818"/>
                  </a:cxn>
                  <a:cxn ang="0">
                    <a:pos x="120" y="1806"/>
                  </a:cxn>
                  <a:cxn ang="0">
                    <a:pos x="149" y="1740"/>
                  </a:cxn>
                  <a:cxn ang="0">
                    <a:pos x="146" y="1691"/>
                  </a:cxn>
                  <a:cxn ang="0">
                    <a:pos x="158" y="1601"/>
                  </a:cxn>
                  <a:cxn ang="0">
                    <a:pos x="153" y="1558"/>
                  </a:cxn>
                  <a:cxn ang="0">
                    <a:pos x="141" y="1525"/>
                  </a:cxn>
                  <a:cxn ang="0">
                    <a:pos x="92" y="1504"/>
                  </a:cxn>
                  <a:cxn ang="0">
                    <a:pos x="115" y="1329"/>
                  </a:cxn>
                  <a:cxn ang="0">
                    <a:pos x="122" y="1219"/>
                  </a:cxn>
                  <a:cxn ang="0">
                    <a:pos x="166" y="1105"/>
                  </a:cxn>
                  <a:cxn ang="0">
                    <a:pos x="221" y="928"/>
                  </a:cxn>
                  <a:cxn ang="0">
                    <a:pos x="226" y="719"/>
                  </a:cxn>
                  <a:cxn ang="0">
                    <a:pos x="253" y="565"/>
                  </a:cxn>
                  <a:cxn ang="0">
                    <a:pos x="275" y="461"/>
                  </a:cxn>
                  <a:cxn ang="0">
                    <a:pos x="279" y="317"/>
                  </a:cxn>
                  <a:cxn ang="0">
                    <a:pos x="292" y="142"/>
                  </a:cxn>
                  <a:cxn ang="0">
                    <a:pos x="312" y="25"/>
                  </a:cxn>
                </a:cxnLst>
                <a:rect b="b" l="0" r="r" t="0"/>
                <a:pathLst>
                  <a:path h="2531" w="462">
                    <a:moveTo>
                      <a:pt x="325" y="0"/>
                    </a:moveTo>
                    <a:lnTo>
                      <a:pt x="328" y="0"/>
                    </a:lnTo>
                    <a:lnTo>
                      <a:pt x="339" y="14"/>
                    </a:lnTo>
                    <a:lnTo>
                      <a:pt x="343" y="18"/>
                    </a:lnTo>
                    <a:lnTo>
                      <a:pt x="350" y="27"/>
                    </a:lnTo>
                    <a:lnTo>
                      <a:pt x="350" y="37"/>
                    </a:lnTo>
                    <a:lnTo>
                      <a:pt x="354" y="69"/>
                    </a:lnTo>
                    <a:lnTo>
                      <a:pt x="357" y="78"/>
                    </a:lnTo>
                    <a:lnTo>
                      <a:pt x="362" y="83"/>
                    </a:lnTo>
                    <a:lnTo>
                      <a:pt x="375" y="93"/>
                    </a:lnTo>
                    <a:lnTo>
                      <a:pt x="382" y="100"/>
                    </a:lnTo>
                    <a:lnTo>
                      <a:pt x="383" y="110"/>
                    </a:lnTo>
                    <a:lnTo>
                      <a:pt x="379" y="115"/>
                    </a:lnTo>
                    <a:lnTo>
                      <a:pt x="378" y="121"/>
                    </a:lnTo>
                    <a:lnTo>
                      <a:pt x="382" y="127"/>
                    </a:lnTo>
                    <a:lnTo>
                      <a:pt x="382" y="131"/>
                    </a:lnTo>
                    <a:lnTo>
                      <a:pt x="379" y="132"/>
                    </a:lnTo>
                    <a:lnTo>
                      <a:pt x="372" y="136"/>
                    </a:lnTo>
                    <a:lnTo>
                      <a:pt x="371" y="137"/>
                    </a:lnTo>
                    <a:lnTo>
                      <a:pt x="368" y="149"/>
                    </a:lnTo>
                    <a:lnTo>
                      <a:pt x="368" y="155"/>
                    </a:lnTo>
                    <a:lnTo>
                      <a:pt x="376" y="159"/>
                    </a:lnTo>
                    <a:lnTo>
                      <a:pt x="379" y="164"/>
                    </a:lnTo>
                    <a:lnTo>
                      <a:pt x="379" y="172"/>
                    </a:lnTo>
                    <a:lnTo>
                      <a:pt x="379" y="180"/>
                    </a:lnTo>
                    <a:lnTo>
                      <a:pt x="382" y="183"/>
                    </a:lnTo>
                    <a:lnTo>
                      <a:pt x="387" y="185"/>
                    </a:lnTo>
                    <a:lnTo>
                      <a:pt x="394" y="192"/>
                    </a:lnTo>
                    <a:lnTo>
                      <a:pt x="395" y="196"/>
                    </a:lnTo>
                    <a:lnTo>
                      <a:pt x="398" y="209"/>
                    </a:lnTo>
                    <a:lnTo>
                      <a:pt x="398" y="218"/>
                    </a:lnTo>
                    <a:lnTo>
                      <a:pt x="404" y="228"/>
                    </a:lnTo>
                    <a:lnTo>
                      <a:pt x="407" y="250"/>
                    </a:lnTo>
                    <a:lnTo>
                      <a:pt x="407" y="268"/>
                    </a:lnTo>
                    <a:lnTo>
                      <a:pt x="411" y="290"/>
                    </a:lnTo>
                    <a:lnTo>
                      <a:pt x="411" y="294"/>
                    </a:lnTo>
                    <a:lnTo>
                      <a:pt x="415" y="306"/>
                    </a:lnTo>
                    <a:lnTo>
                      <a:pt x="415" y="308"/>
                    </a:lnTo>
                    <a:lnTo>
                      <a:pt x="422" y="311"/>
                    </a:lnTo>
                    <a:lnTo>
                      <a:pt x="429" y="311"/>
                    </a:lnTo>
                    <a:lnTo>
                      <a:pt x="441" y="311"/>
                    </a:lnTo>
                    <a:lnTo>
                      <a:pt x="447" y="309"/>
                    </a:lnTo>
                    <a:lnTo>
                      <a:pt x="457" y="309"/>
                    </a:lnTo>
                    <a:lnTo>
                      <a:pt x="457" y="311"/>
                    </a:lnTo>
                    <a:lnTo>
                      <a:pt x="458" y="311"/>
                    </a:lnTo>
                    <a:lnTo>
                      <a:pt x="458" y="314"/>
                    </a:lnTo>
                    <a:lnTo>
                      <a:pt x="463" y="319"/>
                    </a:lnTo>
                    <a:lnTo>
                      <a:pt x="463" y="331"/>
                    </a:lnTo>
                    <a:lnTo>
                      <a:pt x="454" y="378"/>
                    </a:lnTo>
                    <a:lnTo>
                      <a:pt x="436" y="385"/>
                    </a:lnTo>
                    <a:lnTo>
                      <a:pt x="388" y="407"/>
                    </a:lnTo>
                    <a:lnTo>
                      <a:pt x="387" y="414"/>
                    </a:lnTo>
                    <a:lnTo>
                      <a:pt x="387" y="422"/>
                    </a:lnTo>
                    <a:lnTo>
                      <a:pt x="389" y="432"/>
                    </a:lnTo>
                    <a:lnTo>
                      <a:pt x="389" y="441"/>
                    </a:lnTo>
                    <a:lnTo>
                      <a:pt x="383" y="449"/>
                    </a:lnTo>
                    <a:lnTo>
                      <a:pt x="382" y="451"/>
                    </a:lnTo>
                    <a:lnTo>
                      <a:pt x="382" y="467"/>
                    </a:lnTo>
                    <a:lnTo>
                      <a:pt x="387" y="482"/>
                    </a:lnTo>
                    <a:lnTo>
                      <a:pt x="387" y="508"/>
                    </a:lnTo>
                    <a:lnTo>
                      <a:pt x="389" y="519"/>
                    </a:lnTo>
                    <a:lnTo>
                      <a:pt x="393" y="534"/>
                    </a:lnTo>
                    <a:lnTo>
                      <a:pt x="395" y="548"/>
                    </a:lnTo>
                    <a:lnTo>
                      <a:pt x="394" y="551"/>
                    </a:lnTo>
                    <a:lnTo>
                      <a:pt x="389" y="554"/>
                    </a:lnTo>
                    <a:lnTo>
                      <a:pt x="379" y="558"/>
                    </a:lnTo>
                    <a:lnTo>
                      <a:pt x="364" y="573"/>
                    </a:lnTo>
                    <a:lnTo>
                      <a:pt x="361" y="575"/>
                    </a:lnTo>
                    <a:lnTo>
                      <a:pt x="354" y="600"/>
                    </a:lnTo>
                    <a:lnTo>
                      <a:pt x="329" y="628"/>
                    </a:lnTo>
                    <a:lnTo>
                      <a:pt x="323" y="654"/>
                    </a:lnTo>
                    <a:lnTo>
                      <a:pt x="318" y="675"/>
                    </a:lnTo>
                    <a:lnTo>
                      <a:pt x="317" y="682"/>
                    </a:lnTo>
                    <a:lnTo>
                      <a:pt x="311" y="696"/>
                    </a:lnTo>
                    <a:lnTo>
                      <a:pt x="308" y="704"/>
                    </a:lnTo>
                    <a:lnTo>
                      <a:pt x="307" y="729"/>
                    </a:lnTo>
                    <a:lnTo>
                      <a:pt x="308" y="739"/>
                    </a:lnTo>
                    <a:lnTo>
                      <a:pt x="308" y="749"/>
                    </a:lnTo>
                    <a:lnTo>
                      <a:pt x="305" y="762"/>
                    </a:lnTo>
                    <a:lnTo>
                      <a:pt x="300" y="766"/>
                    </a:lnTo>
                    <a:lnTo>
                      <a:pt x="300" y="769"/>
                    </a:lnTo>
                    <a:lnTo>
                      <a:pt x="298" y="776"/>
                    </a:lnTo>
                    <a:lnTo>
                      <a:pt x="292" y="782"/>
                    </a:lnTo>
                    <a:lnTo>
                      <a:pt x="289" y="796"/>
                    </a:lnTo>
                    <a:lnTo>
                      <a:pt x="281" y="811"/>
                    </a:lnTo>
                    <a:lnTo>
                      <a:pt x="280" y="814"/>
                    </a:lnTo>
                    <a:lnTo>
                      <a:pt x="276" y="825"/>
                    </a:lnTo>
                    <a:lnTo>
                      <a:pt x="274" y="841"/>
                    </a:lnTo>
                    <a:lnTo>
                      <a:pt x="274" y="854"/>
                    </a:lnTo>
                    <a:lnTo>
                      <a:pt x="284" y="863"/>
                    </a:lnTo>
                    <a:lnTo>
                      <a:pt x="284" y="892"/>
                    </a:lnTo>
                    <a:lnTo>
                      <a:pt x="296" y="925"/>
                    </a:lnTo>
                    <a:lnTo>
                      <a:pt x="297" y="935"/>
                    </a:lnTo>
                    <a:lnTo>
                      <a:pt x="296" y="947"/>
                    </a:lnTo>
                    <a:lnTo>
                      <a:pt x="303" y="955"/>
                    </a:lnTo>
                    <a:lnTo>
                      <a:pt x="306" y="960"/>
                    </a:lnTo>
                    <a:lnTo>
                      <a:pt x="309" y="979"/>
                    </a:lnTo>
                    <a:lnTo>
                      <a:pt x="311" y="997"/>
                    </a:lnTo>
                    <a:lnTo>
                      <a:pt x="311" y="1013"/>
                    </a:lnTo>
                    <a:lnTo>
                      <a:pt x="298" y="1032"/>
                    </a:lnTo>
                    <a:lnTo>
                      <a:pt x="292" y="1045"/>
                    </a:lnTo>
                    <a:lnTo>
                      <a:pt x="290" y="1052"/>
                    </a:lnTo>
                    <a:lnTo>
                      <a:pt x="286" y="1075"/>
                    </a:lnTo>
                    <a:lnTo>
                      <a:pt x="285" y="1078"/>
                    </a:lnTo>
                    <a:lnTo>
                      <a:pt x="274" y="1088"/>
                    </a:lnTo>
                    <a:lnTo>
                      <a:pt x="275" y="1117"/>
                    </a:lnTo>
                    <a:lnTo>
                      <a:pt x="278" y="1134"/>
                    </a:lnTo>
                    <a:lnTo>
                      <a:pt x="278" y="1142"/>
                    </a:lnTo>
                    <a:lnTo>
                      <a:pt x="275" y="1144"/>
                    </a:lnTo>
                    <a:lnTo>
                      <a:pt x="269" y="1148"/>
                    </a:lnTo>
                    <a:lnTo>
                      <a:pt x="266" y="1151"/>
                    </a:lnTo>
                    <a:lnTo>
                      <a:pt x="265" y="1159"/>
                    </a:lnTo>
                    <a:lnTo>
                      <a:pt x="263" y="1161"/>
                    </a:lnTo>
                    <a:lnTo>
                      <a:pt x="257" y="1161"/>
                    </a:lnTo>
                    <a:lnTo>
                      <a:pt x="253" y="1164"/>
                    </a:lnTo>
                    <a:lnTo>
                      <a:pt x="247" y="1172"/>
                    </a:lnTo>
                    <a:lnTo>
                      <a:pt x="242" y="1186"/>
                    </a:lnTo>
                    <a:lnTo>
                      <a:pt x="238" y="1225"/>
                    </a:lnTo>
                    <a:lnTo>
                      <a:pt x="238" y="1262"/>
                    </a:lnTo>
                    <a:lnTo>
                      <a:pt x="242" y="1290"/>
                    </a:lnTo>
                    <a:lnTo>
                      <a:pt x="247" y="1301"/>
                    </a:lnTo>
                    <a:lnTo>
                      <a:pt x="247" y="1314"/>
                    </a:lnTo>
                    <a:lnTo>
                      <a:pt x="243" y="1323"/>
                    </a:lnTo>
                    <a:lnTo>
                      <a:pt x="235" y="1332"/>
                    </a:lnTo>
                    <a:lnTo>
                      <a:pt x="230" y="1337"/>
                    </a:lnTo>
                    <a:lnTo>
                      <a:pt x="227" y="1343"/>
                    </a:lnTo>
                    <a:lnTo>
                      <a:pt x="225" y="1358"/>
                    </a:lnTo>
                    <a:lnTo>
                      <a:pt x="208" y="1419"/>
                    </a:lnTo>
                    <a:lnTo>
                      <a:pt x="206" y="1424"/>
                    </a:lnTo>
                    <a:lnTo>
                      <a:pt x="208" y="1440"/>
                    </a:lnTo>
                    <a:lnTo>
                      <a:pt x="199" y="1481"/>
                    </a:lnTo>
                    <a:lnTo>
                      <a:pt x="196" y="1510"/>
                    </a:lnTo>
                    <a:lnTo>
                      <a:pt x="200" y="1525"/>
                    </a:lnTo>
                    <a:lnTo>
                      <a:pt x="209" y="1533"/>
                    </a:lnTo>
                    <a:lnTo>
                      <a:pt x="210" y="1537"/>
                    </a:lnTo>
                    <a:lnTo>
                      <a:pt x="210" y="1549"/>
                    </a:lnTo>
                    <a:lnTo>
                      <a:pt x="209" y="1554"/>
                    </a:lnTo>
                    <a:lnTo>
                      <a:pt x="205" y="1563"/>
                    </a:lnTo>
                    <a:lnTo>
                      <a:pt x="195" y="1576"/>
                    </a:lnTo>
                    <a:lnTo>
                      <a:pt x="190" y="1597"/>
                    </a:lnTo>
                    <a:lnTo>
                      <a:pt x="190" y="1633"/>
                    </a:lnTo>
                    <a:lnTo>
                      <a:pt x="193" y="1639"/>
                    </a:lnTo>
                    <a:lnTo>
                      <a:pt x="196" y="1641"/>
                    </a:lnTo>
                    <a:lnTo>
                      <a:pt x="198" y="1646"/>
                    </a:lnTo>
                    <a:lnTo>
                      <a:pt x="196" y="1673"/>
                    </a:lnTo>
                    <a:lnTo>
                      <a:pt x="198" y="1678"/>
                    </a:lnTo>
                    <a:lnTo>
                      <a:pt x="203" y="1688"/>
                    </a:lnTo>
                    <a:lnTo>
                      <a:pt x="205" y="1703"/>
                    </a:lnTo>
                    <a:lnTo>
                      <a:pt x="201" y="1732"/>
                    </a:lnTo>
                    <a:lnTo>
                      <a:pt x="201" y="1739"/>
                    </a:lnTo>
                    <a:lnTo>
                      <a:pt x="209" y="1739"/>
                    </a:lnTo>
                    <a:lnTo>
                      <a:pt x="223" y="1742"/>
                    </a:lnTo>
                    <a:lnTo>
                      <a:pt x="231" y="1751"/>
                    </a:lnTo>
                    <a:lnTo>
                      <a:pt x="232" y="1759"/>
                    </a:lnTo>
                    <a:lnTo>
                      <a:pt x="230" y="1768"/>
                    </a:lnTo>
                    <a:lnTo>
                      <a:pt x="216" y="1769"/>
                    </a:lnTo>
                    <a:lnTo>
                      <a:pt x="200" y="1767"/>
                    </a:lnTo>
                    <a:lnTo>
                      <a:pt x="196" y="1769"/>
                    </a:lnTo>
                    <a:lnTo>
                      <a:pt x="200" y="1779"/>
                    </a:lnTo>
                    <a:lnTo>
                      <a:pt x="214" y="1785"/>
                    </a:lnTo>
                    <a:lnTo>
                      <a:pt x="223" y="1797"/>
                    </a:lnTo>
                    <a:lnTo>
                      <a:pt x="223" y="1807"/>
                    </a:lnTo>
                    <a:lnTo>
                      <a:pt x="219" y="1812"/>
                    </a:lnTo>
                    <a:lnTo>
                      <a:pt x="215" y="1817"/>
                    </a:lnTo>
                    <a:lnTo>
                      <a:pt x="214" y="1827"/>
                    </a:lnTo>
                    <a:lnTo>
                      <a:pt x="214" y="1853"/>
                    </a:lnTo>
                    <a:lnTo>
                      <a:pt x="212" y="1858"/>
                    </a:lnTo>
                    <a:lnTo>
                      <a:pt x="212" y="1871"/>
                    </a:lnTo>
                    <a:lnTo>
                      <a:pt x="214" y="1879"/>
                    </a:lnTo>
                    <a:lnTo>
                      <a:pt x="212" y="1915"/>
                    </a:lnTo>
                    <a:lnTo>
                      <a:pt x="206" y="1930"/>
                    </a:lnTo>
                    <a:lnTo>
                      <a:pt x="200" y="1945"/>
                    </a:lnTo>
                    <a:lnTo>
                      <a:pt x="199" y="1955"/>
                    </a:lnTo>
                    <a:lnTo>
                      <a:pt x="189" y="1973"/>
                    </a:lnTo>
                    <a:lnTo>
                      <a:pt x="176" y="1992"/>
                    </a:lnTo>
                    <a:lnTo>
                      <a:pt x="172" y="1998"/>
                    </a:lnTo>
                    <a:lnTo>
                      <a:pt x="171" y="2004"/>
                    </a:lnTo>
                    <a:lnTo>
                      <a:pt x="169" y="2019"/>
                    </a:lnTo>
                    <a:lnTo>
                      <a:pt x="171" y="2019"/>
                    </a:lnTo>
                    <a:lnTo>
                      <a:pt x="171" y="2027"/>
                    </a:lnTo>
                    <a:lnTo>
                      <a:pt x="173" y="2033"/>
                    </a:lnTo>
                    <a:lnTo>
                      <a:pt x="176" y="2044"/>
                    </a:lnTo>
                    <a:lnTo>
                      <a:pt x="176" y="2053"/>
                    </a:lnTo>
                    <a:lnTo>
                      <a:pt x="172" y="2055"/>
                    </a:lnTo>
                    <a:lnTo>
                      <a:pt x="171" y="2059"/>
                    </a:lnTo>
                    <a:lnTo>
                      <a:pt x="168" y="2080"/>
                    </a:lnTo>
                    <a:lnTo>
                      <a:pt x="165" y="2093"/>
                    </a:lnTo>
                    <a:lnTo>
                      <a:pt x="162" y="2098"/>
                    </a:lnTo>
                    <a:lnTo>
                      <a:pt x="151" y="2112"/>
                    </a:lnTo>
                    <a:lnTo>
                      <a:pt x="137" y="2139"/>
                    </a:lnTo>
                    <a:lnTo>
                      <a:pt x="133" y="2143"/>
                    </a:lnTo>
                    <a:lnTo>
                      <a:pt x="128" y="2154"/>
                    </a:lnTo>
                    <a:lnTo>
                      <a:pt x="120" y="2186"/>
                    </a:lnTo>
                    <a:lnTo>
                      <a:pt x="120" y="2198"/>
                    </a:lnTo>
                    <a:lnTo>
                      <a:pt x="119" y="2208"/>
                    </a:lnTo>
                    <a:lnTo>
                      <a:pt x="119" y="2238"/>
                    </a:lnTo>
                    <a:lnTo>
                      <a:pt x="120" y="2241"/>
                    </a:lnTo>
                    <a:lnTo>
                      <a:pt x="123" y="2256"/>
                    </a:lnTo>
                    <a:lnTo>
                      <a:pt x="125" y="2263"/>
                    </a:lnTo>
                    <a:lnTo>
                      <a:pt x="129" y="2264"/>
                    </a:lnTo>
                    <a:lnTo>
                      <a:pt x="133" y="2261"/>
                    </a:lnTo>
                    <a:lnTo>
                      <a:pt x="136" y="2253"/>
                    </a:lnTo>
                    <a:lnTo>
                      <a:pt x="144" y="2248"/>
                    </a:lnTo>
                    <a:lnTo>
                      <a:pt x="163" y="2252"/>
                    </a:lnTo>
                    <a:lnTo>
                      <a:pt x="168" y="2246"/>
                    </a:lnTo>
                    <a:lnTo>
                      <a:pt x="169" y="2246"/>
                    </a:lnTo>
                    <a:lnTo>
                      <a:pt x="173" y="2247"/>
                    </a:lnTo>
                    <a:lnTo>
                      <a:pt x="176" y="2249"/>
                    </a:lnTo>
                    <a:lnTo>
                      <a:pt x="178" y="2268"/>
                    </a:lnTo>
                    <a:lnTo>
                      <a:pt x="179" y="2283"/>
                    </a:lnTo>
                    <a:lnTo>
                      <a:pt x="178" y="2340"/>
                    </a:lnTo>
                    <a:lnTo>
                      <a:pt x="179" y="2345"/>
                    </a:lnTo>
                    <a:lnTo>
                      <a:pt x="185" y="2359"/>
                    </a:lnTo>
                    <a:lnTo>
                      <a:pt x="190" y="2364"/>
                    </a:lnTo>
                    <a:lnTo>
                      <a:pt x="204" y="2370"/>
                    </a:lnTo>
                    <a:lnTo>
                      <a:pt x="259" y="2370"/>
                    </a:lnTo>
                    <a:lnTo>
                      <a:pt x="264" y="2371"/>
                    </a:lnTo>
                    <a:lnTo>
                      <a:pt x="269" y="2371"/>
                    </a:lnTo>
                    <a:lnTo>
                      <a:pt x="289" y="2371"/>
                    </a:lnTo>
                    <a:lnTo>
                      <a:pt x="306" y="2367"/>
                    </a:lnTo>
                    <a:lnTo>
                      <a:pt x="317" y="2369"/>
                    </a:lnTo>
                    <a:lnTo>
                      <a:pt x="343" y="2377"/>
                    </a:lnTo>
                    <a:lnTo>
                      <a:pt x="375" y="2383"/>
                    </a:lnTo>
                    <a:lnTo>
                      <a:pt x="389" y="2391"/>
                    </a:lnTo>
                    <a:lnTo>
                      <a:pt x="394" y="2392"/>
                    </a:lnTo>
                    <a:lnTo>
                      <a:pt x="394" y="2396"/>
                    </a:lnTo>
                    <a:lnTo>
                      <a:pt x="391" y="2397"/>
                    </a:lnTo>
                    <a:lnTo>
                      <a:pt x="379" y="2393"/>
                    </a:lnTo>
                    <a:lnTo>
                      <a:pt x="368" y="2393"/>
                    </a:lnTo>
                    <a:lnTo>
                      <a:pt x="355" y="2386"/>
                    </a:lnTo>
                    <a:lnTo>
                      <a:pt x="348" y="2385"/>
                    </a:lnTo>
                    <a:lnTo>
                      <a:pt x="333" y="2392"/>
                    </a:lnTo>
                    <a:lnTo>
                      <a:pt x="330" y="2399"/>
                    </a:lnTo>
                    <a:lnTo>
                      <a:pt x="327" y="2405"/>
                    </a:lnTo>
                    <a:lnTo>
                      <a:pt x="311" y="2409"/>
                    </a:lnTo>
                    <a:lnTo>
                      <a:pt x="294" y="2419"/>
                    </a:lnTo>
                    <a:lnTo>
                      <a:pt x="290" y="2424"/>
                    </a:lnTo>
                    <a:lnTo>
                      <a:pt x="281" y="2426"/>
                    </a:lnTo>
                    <a:lnTo>
                      <a:pt x="275" y="2425"/>
                    </a:lnTo>
                    <a:lnTo>
                      <a:pt x="268" y="2429"/>
                    </a:lnTo>
                    <a:lnTo>
                      <a:pt x="259" y="2431"/>
                    </a:lnTo>
                    <a:lnTo>
                      <a:pt x="259" y="2455"/>
                    </a:lnTo>
                    <a:lnTo>
                      <a:pt x="253" y="2479"/>
                    </a:lnTo>
                    <a:lnTo>
                      <a:pt x="251" y="2512"/>
                    </a:lnTo>
                    <a:lnTo>
                      <a:pt x="249" y="2521"/>
                    </a:lnTo>
                    <a:lnTo>
                      <a:pt x="246" y="2527"/>
                    </a:lnTo>
                    <a:lnTo>
                      <a:pt x="243" y="2531"/>
                    </a:lnTo>
                    <a:lnTo>
                      <a:pt x="237" y="2531"/>
                    </a:lnTo>
                    <a:lnTo>
                      <a:pt x="222" y="2526"/>
                    </a:lnTo>
                    <a:lnTo>
                      <a:pt x="214" y="2525"/>
                    </a:lnTo>
                    <a:lnTo>
                      <a:pt x="194" y="2515"/>
                    </a:lnTo>
                    <a:lnTo>
                      <a:pt x="183" y="2505"/>
                    </a:lnTo>
                    <a:lnTo>
                      <a:pt x="178" y="2495"/>
                    </a:lnTo>
                    <a:lnTo>
                      <a:pt x="179" y="2485"/>
                    </a:lnTo>
                    <a:lnTo>
                      <a:pt x="188" y="2480"/>
                    </a:lnTo>
                    <a:lnTo>
                      <a:pt x="190" y="2488"/>
                    </a:lnTo>
                    <a:lnTo>
                      <a:pt x="189" y="2494"/>
                    </a:lnTo>
                    <a:lnTo>
                      <a:pt x="198" y="2490"/>
                    </a:lnTo>
                    <a:lnTo>
                      <a:pt x="201" y="2483"/>
                    </a:lnTo>
                    <a:lnTo>
                      <a:pt x="208" y="2477"/>
                    </a:lnTo>
                    <a:lnTo>
                      <a:pt x="220" y="2475"/>
                    </a:lnTo>
                    <a:lnTo>
                      <a:pt x="231" y="2468"/>
                    </a:lnTo>
                    <a:lnTo>
                      <a:pt x="238" y="2461"/>
                    </a:lnTo>
                    <a:lnTo>
                      <a:pt x="243" y="2450"/>
                    </a:lnTo>
                    <a:lnTo>
                      <a:pt x="244" y="2442"/>
                    </a:lnTo>
                    <a:lnTo>
                      <a:pt x="233" y="2436"/>
                    </a:lnTo>
                    <a:lnTo>
                      <a:pt x="227" y="2428"/>
                    </a:lnTo>
                    <a:lnTo>
                      <a:pt x="222" y="2417"/>
                    </a:lnTo>
                    <a:lnTo>
                      <a:pt x="211" y="2414"/>
                    </a:lnTo>
                    <a:lnTo>
                      <a:pt x="189" y="2413"/>
                    </a:lnTo>
                    <a:lnTo>
                      <a:pt x="176" y="2418"/>
                    </a:lnTo>
                    <a:lnTo>
                      <a:pt x="171" y="2424"/>
                    </a:lnTo>
                    <a:lnTo>
                      <a:pt x="171" y="2417"/>
                    </a:lnTo>
                    <a:lnTo>
                      <a:pt x="168" y="2412"/>
                    </a:lnTo>
                    <a:lnTo>
                      <a:pt x="153" y="2414"/>
                    </a:lnTo>
                    <a:lnTo>
                      <a:pt x="153" y="2409"/>
                    </a:lnTo>
                    <a:lnTo>
                      <a:pt x="156" y="2404"/>
                    </a:lnTo>
                    <a:lnTo>
                      <a:pt x="168" y="2398"/>
                    </a:lnTo>
                    <a:lnTo>
                      <a:pt x="171" y="2388"/>
                    </a:lnTo>
                    <a:lnTo>
                      <a:pt x="171" y="2376"/>
                    </a:lnTo>
                    <a:lnTo>
                      <a:pt x="160" y="2364"/>
                    </a:lnTo>
                    <a:lnTo>
                      <a:pt x="168" y="2360"/>
                    </a:lnTo>
                    <a:lnTo>
                      <a:pt x="169" y="2354"/>
                    </a:lnTo>
                    <a:lnTo>
                      <a:pt x="168" y="2345"/>
                    </a:lnTo>
                    <a:lnTo>
                      <a:pt x="160" y="2335"/>
                    </a:lnTo>
                    <a:lnTo>
                      <a:pt x="145" y="2322"/>
                    </a:lnTo>
                    <a:lnTo>
                      <a:pt x="134" y="2316"/>
                    </a:lnTo>
                    <a:lnTo>
                      <a:pt x="129" y="2316"/>
                    </a:lnTo>
                    <a:lnTo>
                      <a:pt x="160" y="2338"/>
                    </a:lnTo>
                    <a:lnTo>
                      <a:pt x="160" y="2345"/>
                    </a:lnTo>
                    <a:lnTo>
                      <a:pt x="153" y="2348"/>
                    </a:lnTo>
                    <a:lnTo>
                      <a:pt x="146" y="2344"/>
                    </a:lnTo>
                    <a:lnTo>
                      <a:pt x="137" y="2335"/>
                    </a:lnTo>
                    <a:lnTo>
                      <a:pt x="135" y="2338"/>
                    </a:lnTo>
                    <a:lnTo>
                      <a:pt x="141" y="2351"/>
                    </a:lnTo>
                    <a:lnTo>
                      <a:pt x="137" y="2361"/>
                    </a:lnTo>
                    <a:lnTo>
                      <a:pt x="133" y="2365"/>
                    </a:lnTo>
                    <a:lnTo>
                      <a:pt x="130" y="2360"/>
                    </a:lnTo>
                    <a:lnTo>
                      <a:pt x="126" y="2353"/>
                    </a:lnTo>
                    <a:lnTo>
                      <a:pt x="125" y="2343"/>
                    </a:lnTo>
                    <a:lnTo>
                      <a:pt x="119" y="2329"/>
                    </a:lnTo>
                    <a:lnTo>
                      <a:pt x="125" y="2344"/>
                    </a:lnTo>
                    <a:lnTo>
                      <a:pt x="126" y="2359"/>
                    </a:lnTo>
                    <a:lnTo>
                      <a:pt x="125" y="2371"/>
                    </a:lnTo>
                    <a:lnTo>
                      <a:pt x="119" y="2370"/>
                    </a:lnTo>
                    <a:lnTo>
                      <a:pt x="114" y="2367"/>
                    </a:lnTo>
                    <a:lnTo>
                      <a:pt x="110" y="2355"/>
                    </a:lnTo>
                    <a:lnTo>
                      <a:pt x="113" y="2332"/>
                    </a:lnTo>
                    <a:lnTo>
                      <a:pt x="106" y="2312"/>
                    </a:lnTo>
                    <a:lnTo>
                      <a:pt x="81" y="2285"/>
                    </a:lnTo>
                    <a:lnTo>
                      <a:pt x="79" y="2274"/>
                    </a:lnTo>
                    <a:lnTo>
                      <a:pt x="81" y="2267"/>
                    </a:lnTo>
                    <a:lnTo>
                      <a:pt x="92" y="2267"/>
                    </a:lnTo>
                    <a:lnTo>
                      <a:pt x="102" y="2263"/>
                    </a:lnTo>
                    <a:lnTo>
                      <a:pt x="101" y="2252"/>
                    </a:lnTo>
                    <a:lnTo>
                      <a:pt x="97" y="2249"/>
                    </a:lnTo>
                    <a:lnTo>
                      <a:pt x="94" y="2256"/>
                    </a:lnTo>
                    <a:lnTo>
                      <a:pt x="90" y="2256"/>
                    </a:lnTo>
                    <a:lnTo>
                      <a:pt x="83" y="2251"/>
                    </a:lnTo>
                    <a:lnTo>
                      <a:pt x="79" y="2240"/>
                    </a:lnTo>
                    <a:lnTo>
                      <a:pt x="82" y="2234"/>
                    </a:lnTo>
                    <a:lnTo>
                      <a:pt x="93" y="2237"/>
                    </a:lnTo>
                    <a:lnTo>
                      <a:pt x="92" y="2234"/>
                    </a:lnTo>
                    <a:lnTo>
                      <a:pt x="86" y="2227"/>
                    </a:lnTo>
                    <a:lnTo>
                      <a:pt x="74" y="2225"/>
                    </a:lnTo>
                    <a:lnTo>
                      <a:pt x="66" y="2221"/>
                    </a:lnTo>
                    <a:lnTo>
                      <a:pt x="60" y="2214"/>
                    </a:lnTo>
                    <a:lnTo>
                      <a:pt x="55" y="2204"/>
                    </a:lnTo>
                    <a:lnTo>
                      <a:pt x="69" y="2189"/>
                    </a:lnTo>
                    <a:lnTo>
                      <a:pt x="70" y="2173"/>
                    </a:lnTo>
                    <a:lnTo>
                      <a:pt x="72" y="2170"/>
                    </a:lnTo>
                    <a:lnTo>
                      <a:pt x="72" y="2164"/>
                    </a:lnTo>
                    <a:lnTo>
                      <a:pt x="87" y="2154"/>
                    </a:lnTo>
                    <a:lnTo>
                      <a:pt x="93" y="2156"/>
                    </a:lnTo>
                    <a:lnTo>
                      <a:pt x="97" y="2156"/>
                    </a:lnTo>
                    <a:lnTo>
                      <a:pt x="97" y="2154"/>
                    </a:lnTo>
                    <a:lnTo>
                      <a:pt x="92" y="2150"/>
                    </a:lnTo>
                    <a:lnTo>
                      <a:pt x="90" y="2144"/>
                    </a:lnTo>
                    <a:lnTo>
                      <a:pt x="97" y="2116"/>
                    </a:lnTo>
                    <a:lnTo>
                      <a:pt x="93" y="2117"/>
                    </a:lnTo>
                    <a:lnTo>
                      <a:pt x="85" y="2125"/>
                    </a:lnTo>
                    <a:lnTo>
                      <a:pt x="82" y="2134"/>
                    </a:lnTo>
                    <a:lnTo>
                      <a:pt x="77" y="2144"/>
                    </a:lnTo>
                    <a:lnTo>
                      <a:pt x="72" y="2141"/>
                    </a:lnTo>
                    <a:lnTo>
                      <a:pt x="70" y="2134"/>
                    </a:lnTo>
                    <a:lnTo>
                      <a:pt x="69" y="2119"/>
                    </a:lnTo>
                    <a:lnTo>
                      <a:pt x="69" y="2089"/>
                    </a:lnTo>
                    <a:lnTo>
                      <a:pt x="72" y="2082"/>
                    </a:lnTo>
                    <a:lnTo>
                      <a:pt x="77" y="2084"/>
                    </a:lnTo>
                    <a:lnTo>
                      <a:pt x="70" y="2076"/>
                    </a:lnTo>
                    <a:lnTo>
                      <a:pt x="72" y="2065"/>
                    </a:lnTo>
                    <a:lnTo>
                      <a:pt x="88" y="2064"/>
                    </a:lnTo>
                    <a:lnTo>
                      <a:pt x="98" y="2073"/>
                    </a:lnTo>
                    <a:lnTo>
                      <a:pt x="96" y="2064"/>
                    </a:lnTo>
                    <a:lnTo>
                      <a:pt x="93" y="2052"/>
                    </a:lnTo>
                    <a:lnTo>
                      <a:pt x="90" y="2057"/>
                    </a:lnTo>
                    <a:lnTo>
                      <a:pt x="69" y="2062"/>
                    </a:lnTo>
                    <a:lnTo>
                      <a:pt x="65" y="2058"/>
                    </a:lnTo>
                    <a:lnTo>
                      <a:pt x="63" y="2048"/>
                    </a:lnTo>
                    <a:lnTo>
                      <a:pt x="59" y="2042"/>
                    </a:lnTo>
                    <a:lnTo>
                      <a:pt x="59" y="2021"/>
                    </a:lnTo>
                    <a:lnTo>
                      <a:pt x="66" y="2022"/>
                    </a:lnTo>
                    <a:lnTo>
                      <a:pt x="72" y="2032"/>
                    </a:lnTo>
                    <a:lnTo>
                      <a:pt x="76" y="2042"/>
                    </a:lnTo>
                    <a:lnTo>
                      <a:pt x="75" y="2027"/>
                    </a:lnTo>
                    <a:lnTo>
                      <a:pt x="79" y="2025"/>
                    </a:lnTo>
                    <a:lnTo>
                      <a:pt x="99" y="2028"/>
                    </a:lnTo>
                    <a:lnTo>
                      <a:pt x="115" y="2041"/>
                    </a:lnTo>
                    <a:lnTo>
                      <a:pt x="122" y="2041"/>
                    </a:lnTo>
                    <a:lnTo>
                      <a:pt x="109" y="2032"/>
                    </a:lnTo>
                    <a:lnTo>
                      <a:pt x="102" y="2019"/>
                    </a:lnTo>
                    <a:lnTo>
                      <a:pt x="99" y="2005"/>
                    </a:lnTo>
                    <a:lnTo>
                      <a:pt x="97" y="1999"/>
                    </a:lnTo>
                    <a:lnTo>
                      <a:pt x="94" y="2006"/>
                    </a:lnTo>
                    <a:lnTo>
                      <a:pt x="81" y="2005"/>
                    </a:lnTo>
                    <a:lnTo>
                      <a:pt x="76" y="2000"/>
                    </a:lnTo>
                    <a:lnTo>
                      <a:pt x="77" y="1995"/>
                    </a:lnTo>
                    <a:lnTo>
                      <a:pt x="85" y="1989"/>
                    </a:lnTo>
                    <a:lnTo>
                      <a:pt x="76" y="1987"/>
                    </a:lnTo>
                    <a:lnTo>
                      <a:pt x="63" y="1979"/>
                    </a:lnTo>
                    <a:lnTo>
                      <a:pt x="60" y="1976"/>
                    </a:lnTo>
                    <a:lnTo>
                      <a:pt x="65" y="1966"/>
                    </a:lnTo>
                    <a:lnTo>
                      <a:pt x="76" y="1961"/>
                    </a:lnTo>
                    <a:lnTo>
                      <a:pt x="85" y="1958"/>
                    </a:lnTo>
                    <a:lnTo>
                      <a:pt x="77" y="1951"/>
                    </a:lnTo>
                    <a:lnTo>
                      <a:pt x="87" y="1941"/>
                    </a:lnTo>
                    <a:lnTo>
                      <a:pt x="83" y="1939"/>
                    </a:lnTo>
                    <a:lnTo>
                      <a:pt x="81" y="1931"/>
                    </a:lnTo>
                    <a:lnTo>
                      <a:pt x="74" y="1925"/>
                    </a:lnTo>
                    <a:lnTo>
                      <a:pt x="66" y="1920"/>
                    </a:lnTo>
                    <a:lnTo>
                      <a:pt x="59" y="1920"/>
                    </a:lnTo>
                    <a:lnTo>
                      <a:pt x="54" y="1926"/>
                    </a:lnTo>
                    <a:lnTo>
                      <a:pt x="48" y="1929"/>
                    </a:lnTo>
                    <a:lnTo>
                      <a:pt x="33" y="1922"/>
                    </a:lnTo>
                    <a:lnTo>
                      <a:pt x="28" y="1914"/>
                    </a:lnTo>
                    <a:lnTo>
                      <a:pt x="22" y="1909"/>
                    </a:lnTo>
                    <a:lnTo>
                      <a:pt x="13" y="1914"/>
                    </a:lnTo>
                    <a:lnTo>
                      <a:pt x="7" y="1919"/>
                    </a:lnTo>
                    <a:lnTo>
                      <a:pt x="12" y="1923"/>
                    </a:lnTo>
                    <a:lnTo>
                      <a:pt x="15" y="1930"/>
                    </a:lnTo>
                    <a:lnTo>
                      <a:pt x="12" y="1939"/>
                    </a:lnTo>
                    <a:lnTo>
                      <a:pt x="1" y="1937"/>
                    </a:lnTo>
                    <a:lnTo>
                      <a:pt x="0" y="1929"/>
                    </a:lnTo>
                    <a:lnTo>
                      <a:pt x="4" y="1908"/>
                    </a:lnTo>
                    <a:lnTo>
                      <a:pt x="12" y="1903"/>
                    </a:lnTo>
                    <a:lnTo>
                      <a:pt x="20" y="1896"/>
                    </a:lnTo>
                    <a:lnTo>
                      <a:pt x="27" y="1885"/>
                    </a:lnTo>
                    <a:lnTo>
                      <a:pt x="36" y="1883"/>
                    </a:lnTo>
                    <a:lnTo>
                      <a:pt x="44" y="1879"/>
                    </a:lnTo>
                    <a:lnTo>
                      <a:pt x="44" y="1871"/>
                    </a:lnTo>
                    <a:lnTo>
                      <a:pt x="42" y="1870"/>
                    </a:lnTo>
                    <a:lnTo>
                      <a:pt x="36" y="1871"/>
                    </a:lnTo>
                    <a:lnTo>
                      <a:pt x="32" y="1869"/>
                    </a:lnTo>
                    <a:lnTo>
                      <a:pt x="29" y="1865"/>
                    </a:lnTo>
                    <a:lnTo>
                      <a:pt x="29" y="1856"/>
                    </a:lnTo>
                    <a:lnTo>
                      <a:pt x="47" y="1853"/>
                    </a:lnTo>
                    <a:lnTo>
                      <a:pt x="55" y="1855"/>
                    </a:lnTo>
                    <a:lnTo>
                      <a:pt x="59" y="1859"/>
                    </a:lnTo>
                    <a:lnTo>
                      <a:pt x="66" y="1853"/>
                    </a:lnTo>
                    <a:lnTo>
                      <a:pt x="72" y="1856"/>
                    </a:lnTo>
                    <a:lnTo>
                      <a:pt x="79" y="1860"/>
                    </a:lnTo>
                    <a:lnTo>
                      <a:pt x="76" y="1867"/>
                    </a:lnTo>
                    <a:lnTo>
                      <a:pt x="77" y="1874"/>
                    </a:lnTo>
                    <a:lnTo>
                      <a:pt x="82" y="1869"/>
                    </a:lnTo>
                    <a:lnTo>
                      <a:pt x="82" y="1876"/>
                    </a:lnTo>
                    <a:lnTo>
                      <a:pt x="76" y="1883"/>
                    </a:lnTo>
                    <a:lnTo>
                      <a:pt x="74" y="1890"/>
                    </a:lnTo>
                    <a:lnTo>
                      <a:pt x="79" y="1897"/>
                    </a:lnTo>
                    <a:lnTo>
                      <a:pt x="86" y="1898"/>
                    </a:lnTo>
                    <a:lnTo>
                      <a:pt x="91" y="1888"/>
                    </a:lnTo>
                    <a:lnTo>
                      <a:pt x="96" y="1882"/>
                    </a:lnTo>
                    <a:lnTo>
                      <a:pt x="97" y="1888"/>
                    </a:lnTo>
                    <a:lnTo>
                      <a:pt x="94" y="1899"/>
                    </a:lnTo>
                    <a:lnTo>
                      <a:pt x="94" y="1906"/>
                    </a:lnTo>
                    <a:lnTo>
                      <a:pt x="99" y="1903"/>
                    </a:lnTo>
                    <a:lnTo>
                      <a:pt x="101" y="1896"/>
                    </a:lnTo>
                    <a:lnTo>
                      <a:pt x="104" y="1892"/>
                    </a:lnTo>
                    <a:lnTo>
                      <a:pt x="112" y="1886"/>
                    </a:lnTo>
                    <a:lnTo>
                      <a:pt x="118" y="1882"/>
                    </a:lnTo>
                    <a:lnTo>
                      <a:pt x="118" y="1879"/>
                    </a:lnTo>
                    <a:lnTo>
                      <a:pt x="120" y="1870"/>
                    </a:lnTo>
                    <a:lnTo>
                      <a:pt x="125" y="1859"/>
                    </a:lnTo>
                    <a:lnTo>
                      <a:pt x="125" y="1852"/>
                    </a:lnTo>
                    <a:lnTo>
                      <a:pt x="120" y="1855"/>
                    </a:lnTo>
                    <a:lnTo>
                      <a:pt x="117" y="1860"/>
                    </a:lnTo>
                    <a:lnTo>
                      <a:pt x="115" y="1866"/>
                    </a:lnTo>
                    <a:lnTo>
                      <a:pt x="108" y="1880"/>
                    </a:lnTo>
                    <a:lnTo>
                      <a:pt x="110" y="1855"/>
                    </a:lnTo>
                    <a:lnTo>
                      <a:pt x="113" y="1850"/>
                    </a:lnTo>
                    <a:lnTo>
                      <a:pt x="114" y="1849"/>
                    </a:lnTo>
                    <a:lnTo>
                      <a:pt x="128" y="1847"/>
                    </a:lnTo>
                    <a:lnTo>
                      <a:pt x="119" y="1844"/>
                    </a:lnTo>
                    <a:lnTo>
                      <a:pt x="119" y="1839"/>
                    </a:lnTo>
                    <a:lnTo>
                      <a:pt x="124" y="1834"/>
                    </a:lnTo>
                    <a:lnTo>
                      <a:pt x="131" y="1831"/>
                    </a:lnTo>
                    <a:lnTo>
                      <a:pt x="131" y="1827"/>
                    </a:lnTo>
                    <a:lnTo>
                      <a:pt x="124" y="1828"/>
                    </a:lnTo>
                    <a:lnTo>
                      <a:pt x="112" y="1833"/>
                    </a:lnTo>
                    <a:lnTo>
                      <a:pt x="113" y="1823"/>
                    </a:lnTo>
                    <a:lnTo>
                      <a:pt x="117" y="1818"/>
                    </a:lnTo>
                    <a:lnTo>
                      <a:pt x="122" y="1813"/>
                    </a:lnTo>
                    <a:lnTo>
                      <a:pt x="126" y="1812"/>
                    </a:lnTo>
                    <a:lnTo>
                      <a:pt x="134" y="1818"/>
                    </a:lnTo>
                    <a:lnTo>
                      <a:pt x="140" y="1821"/>
                    </a:lnTo>
                    <a:lnTo>
                      <a:pt x="144" y="1824"/>
                    </a:lnTo>
                    <a:lnTo>
                      <a:pt x="150" y="1823"/>
                    </a:lnTo>
                    <a:lnTo>
                      <a:pt x="150" y="1816"/>
                    </a:lnTo>
                    <a:lnTo>
                      <a:pt x="142" y="1816"/>
                    </a:lnTo>
                    <a:lnTo>
                      <a:pt x="129" y="1807"/>
                    </a:lnTo>
                    <a:lnTo>
                      <a:pt x="120" y="1806"/>
                    </a:lnTo>
                    <a:lnTo>
                      <a:pt x="122" y="1795"/>
                    </a:lnTo>
                    <a:lnTo>
                      <a:pt x="122" y="1789"/>
                    </a:lnTo>
                    <a:lnTo>
                      <a:pt x="126" y="1786"/>
                    </a:lnTo>
                    <a:lnTo>
                      <a:pt x="136" y="1786"/>
                    </a:lnTo>
                    <a:lnTo>
                      <a:pt x="145" y="1784"/>
                    </a:lnTo>
                    <a:lnTo>
                      <a:pt x="156" y="1773"/>
                    </a:lnTo>
                    <a:lnTo>
                      <a:pt x="157" y="1767"/>
                    </a:lnTo>
                    <a:lnTo>
                      <a:pt x="157" y="1750"/>
                    </a:lnTo>
                    <a:lnTo>
                      <a:pt x="153" y="1742"/>
                    </a:lnTo>
                    <a:lnTo>
                      <a:pt x="149" y="1740"/>
                    </a:lnTo>
                    <a:lnTo>
                      <a:pt x="136" y="1729"/>
                    </a:lnTo>
                    <a:lnTo>
                      <a:pt x="130" y="1726"/>
                    </a:lnTo>
                    <a:lnTo>
                      <a:pt x="126" y="1723"/>
                    </a:lnTo>
                    <a:lnTo>
                      <a:pt x="126" y="1720"/>
                    </a:lnTo>
                    <a:lnTo>
                      <a:pt x="128" y="1720"/>
                    </a:lnTo>
                    <a:lnTo>
                      <a:pt x="129" y="1718"/>
                    </a:lnTo>
                    <a:lnTo>
                      <a:pt x="135" y="1711"/>
                    </a:lnTo>
                    <a:lnTo>
                      <a:pt x="137" y="1704"/>
                    </a:lnTo>
                    <a:lnTo>
                      <a:pt x="141" y="1697"/>
                    </a:lnTo>
                    <a:lnTo>
                      <a:pt x="146" y="1691"/>
                    </a:lnTo>
                    <a:lnTo>
                      <a:pt x="144" y="1686"/>
                    </a:lnTo>
                    <a:lnTo>
                      <a:pt x="146" y="1680"/>
                    </a:lnTo>
                    <a:lnTo>
                      <a:pt x="140" y="1675"/>
                    </a:lnTo>
                    <a:lnTo>
                      <a:pt x="139" y="1667"/>
                    </a:lnTo>
                    <a:lnTo>
                      <a:pt x="140" y="1661"/>
                    </a:lnTo>
                    <a:lnTo>
                      <a:pt x="142" y="1656"/>
                    </a:lnTo>
                    <a:lnTo>
                      <a:pt x="149" y="1651"/>
                    </a:lnTo>
                    <a:lnTo>
                      <a:pt x="153" y="1633"/>
                    </a:lnTo>
                    <a:lnTo>
                      <a:pt x="151" y="1612"/>
                    </a:lnTo>
                    <a:lnTo>
                      <a:pt x="158" y="1601"/>
                    </a:lnTo>
                    <a:lnTo>
                      <a:pt x="166" y="1603"/>
                    </a:lnTo>
                    <a:lnTo>
                      <a:pt x="161" y="1597"/>
                    </a:lnTo>
                    <a:lnTo>
                      <a:pt x="155" y="1587"/>
                    </a:lnTo>
                    <a:lnTo>
                      <a:pt x="160" y="1578"/>
                    </a:lnTo>
                    <a:lnTo>
                      <a:pt x="167" y="1580"/>
                    </a:lnTo>
                    <a:lnTo>
                      <a:pt x="172" y="1594"/>
                    </a:lnTo>
                    <a:lnTo>
                      <a:pt x="172" y="1583"/>
                    </a:lnTo>
                    <a:lnTo>
                      <a:pt x="171" y="1562"/>
                    </a:lnTo>
                    <a:lnTo>
                      <a:pt x="162" y="1562"/>
                    </a:lnTo>
                    <a:lnTo>
                      <a:pt x="153" y="1558"/>
                    </a:lnTo>
                    <a:lnTo>
                      <a:pt x="156" y="1548"/>
                    </a:lnTo>
                    <a:lnTo>
                      <a:pt x="166" y="1541"/>
                    </a:lnTo>
                    <a:lnTo>
                      <a:pt x="172" y="1540"/>
                    </a:lnTo>
                    <a:lnTo>
                      <a:pt x="178" y="1533"/>
                    </a:lnTo>
                    <a:lnTo>
                      <a:pt x="178" y="1532"/>
                    </a:lnTo>
                    <a:lnTo>
                      <a:pt x="169" y="1536"/>
                    </a:lnTo>
                    <a:lnTo>
                      <a:pt x="163" y="1536"/>
                    </a:lnTo>
                    <a:lnTo>
                      <a:pt x="157" y="1533"/>
                    </a:lnTo>
                    <a:lnTo>
                      <a:pt x="151" y="1525"/>
                    </a:lnTo>
                    <a:lnTo>
                      <a:pt x="141" y="1525"/>
                    </a:lnTo>
                    <a:lnTo>
                      <a:pt x="135" y="1528"/>
                    </a:lnTo>
                    <a:lnTo>
                      <a:pt x="134" y="1535"/>
                    </a:lnTo>
                    <a:lnTo>
                      <a:pt x="130" y="1540"/>
                    </a:lnTo>
                    <a:lnTo>
                      <a:pt x="117" y="1543"/>
                    </a:lnTo>
                    <a:lnTo>
                      <a:pt x="103" y="1537"/>
                    </a:lnTo>
                    <a:lnTo>
                      <a:pt x="104" y="1531"/>
                    </a:lnTo>
                    <a:lnTo>
                      <a:pt x="101" y="1525"/>
                    </a:lnTo>
                    <a:lnTo>
                      <a:pt x="97" y="1524"/>
                    </a:lnTo>
                    <a:lnTo>
                      <a:pt x="93" y="1516"/>
                    </a:lnTo>
                    <a:lnTo>
                      <a:pt x="92" y="1504"/>
                    </a:lnTo>
                    <a:lnTo>
                      <a:pt x="93" y="1489"/>
                    </a:lnTo>
                    <a:lnTo>
                      <a:pt x="96" y="1466"/>
                    </a:lnTo>
                    <a:lnTo>
                      <a:pt x="101" y="1454"/>
                    </a:lnTo>
                    <a:lnTo>
                      <a:pt x="102" y="1407"/>
                    </a:lnTo>
                    <a:lnTo>
                      <a:pt x="112" y="1402"/>
                    </a:lnTo>
                    <a:lnTo>
                      <a:pt x="113" y="1396"/>
                    </a:lnTo>
                    <a:lnTo>
                      <a:pt x="118" y="1390"/>
                    </a:lnTo>
                    <a:lnTo>
                      <a:pt x="122" y="1379"/>
                    </a:lnTo>
                    <a:lnTo>
                      <a:pt x="120" y="1349"/>
                    </a:lnTo>
                    <a:lnTo>
                      <a:pt x="115" y="1329"/>
                    </a:lnTo>
                    <a:lnTo>
                      <a:pt x="108" y="1314"/>
                    </a:lnTo>
                    <a:lnTo>
                      <a:pt x="108" y="1311"/>
                    </a:lnTo>
                    <a:lnTo>
                      <a:pt x="109" y="1311"/>
                    </a:lnTo>
                    <a:lnTo>
                      <a:pt x="112" y="1285"/>
                    </a:lnTo>
                    <a:lnTo>
                      <a:pt x="109" y="1274"/>
                    </a:lnTo>
                    <a:lnTo>
                      <a:pt x="104" y="1261"/>
                    </a:lnTo>
                    <a:lnTo>
                      <a:pt x="106" y="1244"/>
                    </a:lnTo>
                    <a:lnTo>
                      <a:pt x="106" y="1225"/>
                    </a:lnTo>
                    <a:lnTo>
                      <a:pt x="113" y="1215"/>
                    </a:lnTo>
                    <a:lnTo>
                      <a:pt x="122" y="1219"/>
                    </a:lnTo>
                    <a:lnTo>
                      <a:pt x="130" y="1215"/>
                    </a:lnTo>
                    <a:lnTo>
                      <a:pt x="129" y="1182"/>
                    </a:lnTo>
                    <a:lnTo>
                      <a:pt x="134" y="1178"/>
                    </a:lnTo>
                    <a:lnTo>
                      <a:pt x="137" y="1182"/>
                    </a:lnTo>
                    <a:lnTo>
                      <a:pt x="141" y="1180"/>
                    </a:lnTo>
                    <a:lnTo>
                      <a:pt x="149" y="1161"/>
                    </a:lnTo>
                    <a:lnTo>
                      <a:pt x="152" y="1139"/>
                    </a:lnTo>
                    <a:lnTo>
                      <a:pt x="158" y="1132"/>
                    </a:lnTo>
                    <a:lnTo>
                      <a:pt x="162" y="1116"/>
                    </a:lnTo>
                    <a:lnTo>
                      <a:pt x="166" y="1105"/>
                    </a:lnTo>
                    <a:lnTo>
                      <a:pt x="182" y="1076"/>
                    </a:lnTo>
                    <a:lnTo>
                      <a:pt x="183" y="1068"/>
                    </a:lnTo>
                    <a:lnTo>
                      <a:pt x="194" y="1037"/>
                    </a:lnTo>
                    <a:lnTo>
                      <a:pt x="195" y="1025"/>
                    </a:lnTo>
                    <a:lnTo>
                      <a:pt x="196" y="1024"/>
                    </a:lnTo>
                    <a:lnTo>
                      <a:pt x="204" y="994"/>
                    </a:lnTo>
                    <a:lnTo>
                      <a:pt x="210" y="987"/>
                    </a:lnTo>
                    <a:lnTo>
                      <a:pt x="210" y="950"/>
                    </a:lnTo>
                    <a:lnTo>
                      <a:pt x="217" y="939"/>
                    </a:lnTo>
                    <a:lnTo>
                      <a:pt x="221" y="928"/>
                    </a:lnTo>
                    <a:lnTo>
                      <a:pt x="221" y="903"/>
                    </a:lnTo>
                    <a:lnTo>
                      <a:pt x="216" y="882"/>
                    </a:lnTo>
                    <a:lnTo>
                      <a:pt x="215" y="855"/>
                    </a:lnTo>
                    <a:lnTo>
                      <a:pt x="210" y="821"/>
                    </a:lnTo>
                    <a:lnTo>
                      <a:pt x="209" y="789"/>
                    </a:lnTo>
                    <a:lnTo>
                      <a:pt x="211" y="763"/>
                    </a:lnTo>
                    <a:lnTo>
                      <a:pt x="223" y="756"/>
                    </a:lnTo>
                    <a:lnTo>
                      <a:pt x="228" y="737"/>
                    </a:lnTo>
                    <a:lnTo>
                      <a:pt x="226" y="731"/>
                    </a:lnTo>
                    <a:lnTo>
                      <a:pt x="226" y="719"/>
                    </a:lnTo>
                    <a:lnTo>
                      <a:pt x="219" y="698"/>
                    </a:lnTo>
                    <a:lnTo>
                      <a:pt x="216" y="694"/>
                    </a:lnTo>
                    <a:lnTo>
                      <a:pt x="217" y="685"/>
                    </a:lnTo>
                    <a:lnTo>
                      <a:pt x="220" y="678"/>
                    </a:lnTo>
                    <a:lnTo>
                      <a:pt x="231" y="664"/>
                    </a:lnTo>
                    <a:lnTo>
                      <a:pt x="236" y="643"/>
                    </a:lnTo>
                    <a:lnTo>
                      <a:pt x="242" y="606"/>
                    </a:lnTo>
                    <a:lnTo>
                      <a:pt x="251" y="591"/>
                    </a:lnTo>
                    <a:lnTo>
                      <a:pt x="251" y="572"/>
                    </a:lnTo>
                    <a:lnTo>
                      <a:pt x="253" y="565"/>
                    </a:lnTo>
                    <a:lnTo>
                      <a:pt x="257" y="562"/>
                    </a:lnTo>
                    <a:lnTo>
                      <a:pt x="262" y="548"/>
                    </a:lnTo>
                    <a:lnTo>
                      <a:pt x="263" y="530"/>
                    </a:lnTo>
                    <a:lnTo>
                      <a:pt x="265" y="521"/>
                    </a:lnTo>
                    <a:lnTo>
                      <a:pt x="265" y="511"/>
                    </a:lnTo>
                    <a:lnTo>
                      <a:pt x="262" y="497"/>
                    </a:lnTo>
                    <a:lnTo>
                      <a:pt x="262" y="483"/>
                    </a:lnTo>
                    <a:lnTo>
                      <a:pt x="264" y="475"/>
                    </a:lnTo>
                    <a:lnTo>
                      <a:pt x="268" y="467"/>
                    </a:lnTo>
                    <a:lnTo>
                      <a:pt x="275" y="461"/>
                    </a:lnTo>
                    <a:lnTo>
                      <a:pt x="275" y="452"/>
                    </a:lnTo>
                    <a:lnTo>
                      <a:pt x="275" y="438"/>
                    </a:lnTo>
                    <a:lnTo>
                      <a:pt x="274" y="423"/>
                    </a:lnTo>
                    <a:lnTo>
                      <a:pt x="274" y="375"/>
                    </a:lnTo>
                    <a:lnTo>
                      <a:pt x="276" y="363"/>
                    </a:lnTo>
                    <a:lnTo>
                      <a:pt x="276" y="351"/>
                    </a:lnTo>
                    <a:lnTo>
                      <a:pt x="270" y="343"/>
                    </a:lnTo>
                    <a:lnTo>
                      <a:pt x="270" y="337"/>
                    </a:lnTo>
                    <a:lnTo>
                      <a:pt x="274" y="324"/>
                    </a:lnTo>
                    <a:lnTo>
                      <a:pt x="279" y="317"/>
                    </a:lnTo>
                    <a:lnTo>
                      <a:pt x="284" y="317"/>
                    </a:lnTo>
                    <a:lnTo>
                      <a:pt x="286" y="310"/>
                    </a:lnTo>
                    <a:lnTo>
                      <a:pt x="289" y="268"/>
                    </a:lnTo>
                    <a:lnTo>
                      <a:pt x="292" y="256"/>
                    </a:lnTo>
                    <a:lnTo>
                      <a:pt x="292" y="244"/>
                    </a:lnTo>
                    <a:lnTo>
                      <a:pt x="296" y="233"/>
                    </a:lnTo>
                    <a:lnTo>
                      <a:pt x="297" y="224"/>
                    </a:lnTo>
                    <a:lnTo>
                      <a:pt x="296" y="222"/>
                    </a:lnTo>
                    <a:lnTo>
                      <a:pt x="290" y="195"/>
                    </a:lnTo>
                    <a:lnTo>
                      <a:pt x="292" y="142"/>
                    </a:lnTo>
                    <a:lnTo>
                      <a:pt x="290" y="132"/>
                    </a:lnTo>
                    <a:lnTo>
                      <a:pt x="287" y="122"/>
                    </a:lnTo>
                    <a:lnTo>
                      <a:pt x="285" y="95"/>
                    </a:lnTo>
                    <a:lnTo>
                      <a:pt x="279" y="57"/>
                    </a:lnTo>
                    <a:lnTo>
                      <a:pt x="274" y="39"/>
                    </a:lnTo>
                    <a:lnTo>
                      <a:pt x="284" y="30"/>
                    </a:lnTo>
                    <a:lnTo>
                      <a:pt x="286" y="30"/>
                    </a:lnTo>
                    <a:lnTo>
                      <a:pt x="303" y="29"/>
                    </a:lnTo>
                    <a:lnTo>
                      <a:pt x="311" y="26"/>
                    </a:lnTo>
                    <a:lnTo>
                      <a:pt x="312" y="25"/>
                    </a:lnTo>
                    <a:lnTo>
                      <a:pt x="313" y="16"/>
                    </a:lnTo>
                    <a:lnTo>
                      <a:pt x="318" y="7"/>
                    </a:lnTo>
                    <a:lnTo>
                      <a:pt x="323" y="2"/>
                    </a:lnTo>
                    <a:lnTo>
                      <a:pt x="325"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93" name="Freeform 242"/>
              <p:cNvSpPr>
                <a:spLocks noChangeAspect="1"/>
              </p:cNvSpPr>
              <p:nvPr/>
            </p:nvSpPr>
            <p:spPr bwMode="gray">
              <a:xfrm>
                <a:off x="1733" y="3162"/>
                <a:ext cx="31" cy="47"/>
              </a:xfrm>
              <a:custGeom>
                <a:cxnLst>
                  <a:cxn ang="0">
                    <a:pos x="141" y="225"/>
                  </a:cxn>
                  <a:cxn ang="0">
                    <a:pos x="135" y="231"/>
                  </a:cxn>
                  <a:cxn ang="0">
                    <a:pos x="115" y="225"/>
                  </a:cxn>
                  <a:cxn ang="0">
                    <a:pos x="77" y="221"/>
                  </a:cxn>
                  <a:cxn ang="0">
                    <a:pos x="61" y="225"/>
                  </a:cxn>
                  <a:cxn ang="0">
                    <a:pos x="35" y="220"/>
                  </a:cxn>
                  <a:cxn ang="0">
                    <a:pos x="30" y="215"/>
                  </a:cxn>
                  <a:cxn ang="0">
                    <a:pos x="23" y="213"/>
                  </a:cxn>
                  <a:cxn ang="0">
                    <a:pos x="30" y="205"/>
                  </a:cxn>
                  <a:cxn ang="0">
                    <a:pos x="12" y="205"/>
                  </a:cxn>
                  <a:cxn ang="0">
                    <a:pos x="5" y="202"/>
                  </a:cxn>
                  <a:cxn ang="0">
                    <a:pos x="0" y="189"/>
                  </a:cxn>
                  <a:cxn ang="0">
                    <a:pos x="16" y="181"/>
                  </a:cxn>
                  <a:cxn ang="0">
                    <a:pos x="29" y="176"/>
                  </a:cxn>
                  <a:cxn ang="0">
                    <a:pos x="36" y="176"/>
                  </a:cxn>
                  <a:cxn ang="0">
                    <a:pos x="23" y="160"/>
                  </a:cxn>
                  <a:cxn ang="0">
                    <a:pos x="38" y="165"/>
                  </a:cxn>
                  <a:cxn ang="0">
                    <a:pos x="64" y="184"/>
                  </a:cxn>
                  <a:cxn ang="0">
                    <a:pos x="73" y="178"/>
                  </a:cxn>
                  <a:cxn ang="0">
                    <a:pos x="62" y="171"/>
                  </a:cxn>
                  <a:cxn ang="0">
                    <a:pos x="81" y="178"/>
                  </a:cxn>
                  <a:cxn ang="0">
                    <a:pos x="92" y="170"/>
                  </a:cxn>
                  <a:cxn ang="0">
                    <a:pos x="100" y="176"/>
                  </a:cxn>
                  <a:cxn ang="0">
                    <a:pos x="106" y="167"/>
                  </a:cxn>
                  <a:cxn ang="0">
                    <a:pos x="72" y="151"/>
                  </a:cxn>
                  <a:cxn ang="0">
                    <a:pos x="70" y="113"/>
                  </a:cxn>
                  <a:cxn ang="0">
                    <a:pos x="82" y="108"/>
                  </a:cxn>
                  <a:cxn ang="0">
                    <a:pos x="111" y="89"/>
                  </a:cxn>
                  <a:cxn ang="0">
                    <a:pos x="99" y="79"/>
                  </a:cxn>
                  <a:cxn ang="0">
                    <a:pos x="66" y="90"/>
                  </a:cxn>
                  <a:cxn ang="0">
                    <a:pos x="49" y="73"/>
                  </a:cxn>
                  <a:cxn ang="0">
                    <a:pos x="50" y="51"/>
                  </a:cxn>
                  <a:cxn ang="0">
                    <a:pos x="60" y="53"/>
                  </a:cxn>
                  <a:cxn ang="0">
                    <a:pos x="68" y="43"/>
                  </a:cxn>
                  <a:cxn ang="0">
                    <a:pos x="62" y="30"/>
                  </a:cxn>
                  <a:cxn ang="0">
                    <a:pos x="67" y="25"/>
                  </a:cxn>
                  <a:cxn ang="0">
                    <a:pos x="78" y="29"/>
                  </a:cxn>
                  <a:cxn ang="0">
                    <a:pos x="94" y="5"/>
                  </a:cxn>
                  <a:cxn ang="0">
                    <a:pos x="115" y="16"/>
                  </a:cxn>
                  <a:cxn ang="0">
                    <a:pos x="135" y="15"/>
                  </a:cxn>
                  <a:cxn ang="0">
                    <a:pos x="148" y="17"/>
                  </a:cxn>
                  <a:cxn ang="0">
                    <a:pos x="152" y="213"/>
                  </a:cxn>
                </a:cxnLst>
                <a:rect b="b" l="0" r="r" t="0"/>
                <a:pathLst>
                  <a:path h="235" w="152">
                    <a:moveTo>
                      <a:pt x="152" y="225"/>
                    </a:moveTo>
                    <a:lnTo>
                      <a:pt x="141" y="225"/>
                    </a:lnTo>
                    <a:lnTo>
                      <a:pt x="143" y="231"/>
                    </a:lnTo>
                    <a:lnTo>
                      <a:pt x="135" y="231"/>
                    </a:lnTo>
                    <a:lnTo>
                      <a:pt x="129" y="235"/>
                    </a:lnTo>
                    <a:lnTo>
                      <a:pt x="115" y="225"/>
                    </a:lnTo>
                    <a:lnTo>
                      <a:pt x="99" y="221"/>
                    </a:lnTo>
                    <a:lnTo>
                      <a:pt x="77" y="221"/>
                    </a:lnTo>
                    <a:lnTo>
                      <a:pt x="75" y="225"/>
                    </a:lnTo>
                    <a:lnTo>
                      <a:pt x="61" y="225"/>
                    </a:lnTo>
                    <a:lnTo>
                      <a:pt x="41" y="216"/>
                    </a:lnTo>
                    <a:lnTo>
                      <a:pt x="35" y="220"/>
                    </a:lnTo>
                    <a:lnTo>
                      <a:pt x="25" y="219"/>
                    </a:lnTo>
                    <a:lnTo>
                      <a:pt x="30" y="215"/>
                    </a:lnTo>
                    <a:lnTo>
                      <a:pt x="30" y="213"/>
                    </a:lnTo>
                    <a:lnTo>
                      <a:pt x="23" y="213"/>
                    </a:lnTo>
                    <a:lnTo>
                      <a:pt x="24" y="209"/>
                    </a:lnTo>
                    <a:lnTo>
                      <a:pt x="30" y="205"/>
                    </a:lnTo>
                    <a:lnTo>
                      <a:pt x="16" y="202"/>
                    </a:lnTo>
                    <a:lnTo>
                      <a:pt x="12" y="205"/>
                    </a:lnTo>
                    <a:lnTo>
                      <a:pt x="3" y="205"/>
                    </a:lnTo>
                    <a:lnTo>
                      <a:pt x="5" y="202"/>
                    </a:lnTo>
                    <a:lnTo>
                      <a:pt x="5" y="194"/>
                    </a:lnTo>
                    <a:lnTo>
                      <a:pt x="0" y="189"/>
                    </a:lnTo>
                    <a:lnTo>
                      <a:pt x="16" y="186"/>
                    </a:lnTo>
                    <a:lnTo>
                      <a:pt x="16" y="181"/>
                    </a:lnTo>
                    <a:lnTo>
                      <a:pt x="24" y="181"/>
                    </a:lnTo>
                    <a:lnTo>
                      <a:pt x="29" y="176"/>
                    </a:lnTo>
                    <a:lnTo>
                      <a:pt x="34" y="177"/>
                    </a:lnTo>
                    <a:lnTo>
                      <a:pt x="36" y="176"/>
                    </a:lnTo>
                    <a:lnTo>
                      <a:pt x="34" y="167"/>
                    </a:lnTo>
                    <a:lnTo>
                      <a:pt x="23" y="160"/>
                    </a:lnTo>
                    <a:lnTo>
                      <a:pt x="23" y="151"/>
                    </a:lnTo>
                    <a:lnTo>
                      <a:pt x="38" y="165"/>
                    </a:lnTo>
                    <a:lnTo>
                      <a:pt x="59" y="177"/>
                    </a:lnTo>
                    <a:lnTo>
                      <a:pt x="64" y="184"/>
                    </a:lnTo>
                    <a:lnTo>
                      <a:pt x="67" y="181"/>
                    </a:lnTo>
                    <a:lnTo>
                      <a:pt x="73" y="178"/>
                    </a:lnTo>
                    <a:lnTo>
                      <a:pt x="64" y="176"/>
                    </a:lnTo>
                    <a:lnTo>
                      <a:pt x="62" y="171"/>
                    </a:lnTo>
                    <a:lnTo>
                      <a:pt x="68" y="165"/>
                    </a:lnTo>
                    <a:lnTo>
                      <a:pt x="81" y="178"/>
                    </a:lnTo>
                    <a:lnTo>
                      <a:pt x="82" y="167"/>
                    </a:lnTo>
                    <a:lnTo>
                      <a:pt x="92" y="170"/>
                    </a:lnTo>
                    <a:lnTo>
                      <a:pt x="99" y="181"/>
                    </a:lnTo>
                    <a:lnTo>
                      <a:pt x="100" y="176"/>
                    </a:lnTo>
                    <a:lnTo>
                      <a:pt x="110" y="176"/>
                    </a:lnTo>
                    <a:lnTo>
                      <a:pt x="106" y="167"/>
                    </a:lnTo>
                    <a:lnTo>
                      <a:pt x="75" y="156"/>
                    </a:lnTo>
                    <a:lnTo>
                      <a:pt x="72" y="151"/>
                    </a:lnTo>
                    <a:lnTo>
                      <a:pt x="67" y="121"/>
                    </a:lnTo>
                    <a:lnTo>
                      <a:pt x="70" y="113"/>
                    </a:lnTo>
                    <a:lnTo>
                      <a:pt x="79" y="113"/>
                    </a:lnTo>
                    <a:lnTo>
                      <a:pt x="82" y="108"/>
                    </a:lnTo>
                    <a:lnTo>
                      <a:pt x="109" y="101"/>
                    </a:lnTo>
                    <a:lnTo>
                      <a:pt x="111" y="89"/>
                    </a:lnTo>
                    <a:lnTo>
                      <a:pt x="106" y="80"/>
                    </a:lnTo>
                    <a:lnTo>
                      <a:pt x="99" y="79"/>
                    </a:lnTo>
                    <a:lnTo>
                      <a:pt x="87" y="80"/>
                    </a:lnTo>
                    <a:lnTo>
                      <a:pt x="66" y="90"/>
                    </a:lnTo>
                    <a:lnTo>
                      <a:pt x="52" y="80"/>
                    </a:lnTo>
                    <a:lnTo>
                      <a:pt x="49" y="73"/>
                    </a:lnTo>
                    <a:lnTo>
                      <a:pt x="50" y="62"/>
                    </a:lnTo>
                    <a:lnTo>
                      <a:pt x="50" y="51"/>
                    </a:lnTo>
                    <a:lnTo>
                      <a:pt x="55" y="48"/>
                    </a:lnTo>
                    <a:lnTo>
                      <a:pt x="60" y="53"/>
                    </a:lnTo>
                    <a:lnTo>
                      <a:pt x="66" y="52"/>
                    </a:lnTo>
                    <a:lnTo>
                      <a:pt x="68" y="43"/>
                    </a:lnTo>
                    <a:lnTo>
                      <a:pt x="64" y="36"/>
                    </a:lnTo>
                    <a:lnTo>
                      <a:pt x="62" y="30"/>
                    </a:lnTo>
                    <a:lnTo>
                      <a:pt x="52" y="27"/>
                    </a:lnTo>
                    <a:lnTo>
                      <a:pt x="67" y="25"/>
                    </a:lnTo>
                    <a:lnTo>
                      <a:pt x="75" y="31"/>
                    </a:lnTo>
                    <a:lnTo>
                      <a:pt x="78" y="29"/>
                    </a:lnTo>
                    <a:lnTo>
                      <a:pt x="88" y="25"/>
                    </a:lnTo>
                    <a:lnTo>
                      <a:pt x="94" y="5"/>
                    </a:lnTo>
                    <a:lnTo>
                      <a:pt x="106" y="0"/>
                    </a:lnTo>
                    <a:lnTo>
                      <a:pt x="115" y="16"/>
                    </a:lnTo>
                    <a:lnTo>
                      <a:pt x="124" y="17"/>
                    </a:lnTo>
                    <a:lnTo>
                      <a:pt x="135" y="15"/>
                    </a:lnTo>
                    <a:lnTo>
                      <a:pt x="143" y="8"/>
                    </a:lnTo>
                    <a:lnTo>
                      <a:pt x="148" y="17"/>
                    </a:lnTo>
                    <a:lnTo>
                      <a:pt x="151" y="209"/>
                    </a:lnTo>
                    <a:lnTo>
                      <a:pt x="152" y="213"/>
                    </a:lnTo>
                    <a:lnTo>
                      <a:pt x="152" y="225"/>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94" name="Freeform 243"/>
              <p:cNvSpPr>
                <a:spLocks noChangeAspect="1"/>
              </p:cNvSpPr>
              <p:nvPr/>
            </p:nvSpPr>
            <p:spPr bwMode="gray">
              <a:xfrm>
                <a:off x="1964" y="2482"/>
                <a:ext cx="6" cy="5"/>
              </a:xfrm>
              <a:custGeom>
                <a:cxnLst>
                  <a:cxn ang="0">
                    <a:pos x="7" y="0"/>
                  </a:cxn>
                  <a:cxn ang="0">
                    <a:pos x="0" y="9"/>
                  </a:cxn>
                  <a:cxn ang="0">
                    <a:pos x="0" y="15"/>
                  </a:cxn>
                  <a:cxn ang="0">
                    <a:pos x="6" y="22"/>
                  </a:cxn>
                  <a:cxn ang="0">
                    <a:pos x="16" y="23"/>
                  </a:cxn>
                  <a:cxn ang="0">
                    <a:pos x="23" y="27"/>
                  </a:cxn>
                  <a:cxn ang="0">
                    <a:pos x="31" y="26"/>
                  </a:cxn>
                  <a:cxn ang="0">
                    <a:pos x="32" y="19"/>
                  </a:cxn>
                  <a:cxn ang="0">
                    <a:pos x="26" y="14"/>
                  </a:cxn>
                  <a:cxn ang="0">
                    <a:pos x="19" y="12"/>
                  </a:cxn>
                  <a:cxn ang="0">
                    <a:pos x="11" y="7"/>
                  </a:cxn>
                  <a:cxn ang="0">
                    <a:pos x="7" y="0"/>
                  </a:cxn>
                </a:cxnLst>
                <a:rect b="b" l="0" r="r" t="0"/>
                <a:pathLst>
                  <a:path h="27" w="32">
                    <a:moveTo>
                      <a:pt x="7" y="0"/>
                    </a:moveTo>
                    <a:lnTo>
                      <a:pt x="0" y="9"/>
                    </a:lnTo>
                    <a:lnTo>
                      <a:pt x="0" y="15"/>
                    </a:lnTo>
                    <a:lnTo>
                      <a:pt x="6" y="22"/>
                    </a:lnTo>
                    <a:lnTo>
                      <a:pt x="16" y="23"/>
                    </a:lnTo>
                    <a:lnTo>
                      <a:pt x="23" y="27"/>
                    </a:lnTo>
                    <a:lnTo>
                      <a:pt x="31" y="26"/>
                    </a:lnTo>
                    <a:lnTo>
                      <a:pt x="32" y="19"/>
                    </a:lnTo>
                    <a:lnTo>
                      <a:pt x="26" y="14"/>
                    </a:lnTo>
                    <a:lnTo>
                      <a:pt x="19" y="12"/>
                    </a:lnTo>
                    <a:lnTo>
                      <a:pt x="11" y="7"/>
                    </a:lnTo>
                    <a:lnTo>
                      <a:pt x="7"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95" name="Freeform 244"/>
              <p:cNvSpPr>
                <a:spLocks noChangeAspect="1"/>
              </p:cNvSpPr>
              <p:nvPr/>
            </p:nvSpPr>
            <p:spPr bwMode="gray">
              <a:xfrm>
                <a:off x="1971" y="2487"/>
                <a:ext cx="4" cy="2"/>
              </a:xfrm>
              <a:custGeom>
                <a:cxnLst>
                  <a:cxn ang="0">
                    <a:pos x="17" y="8"/>
                  </a:cxn>
                  <a:cxn ang="0">
                    <a:pos x="11" y="12"/>
                  </a:cxn>
                  <a:cxn ang="0">
                    <a:pos x="1" y="12"/>
                  </a:cxn>
                  <a:cxn ang="0">
                    <a:pos x="0" y="11"/>
                  </a:cxn>
                  <a:cxn ang="0">
                    <a:pos x="0" y="8"/>
                  </a:cxn>
                  <a:cxn ang="0">
                    <a:pos x="1" y="6"/>
                  </a:cxn>
                  <a:cxn ang="0">
                    <a:pos x="2" y="6"/>
                  </a:cxn>
                  <a:cxn ang="0">
                    <a:pos x="8" y="1"/>
                  </a:cxn>
                  <a:cxn ang="0">
                    <a:pos x="11" y="0"/>
                  </a:cxn>
                  <a:cxn ang="0">
                    <a:pos x="14" y="0"/>
                  </a:cxn>
                  <a:cxn ang="0">
                    <a:pos x="18" y="1"/>
                  </a:cxn>
                  <a:cxn ang="0">
                    <a:pos x="18" y="6"/>
                  </a:cxn>
                  <a:cxn ang="0">
                    <a:pos x="17" y="8"/>
                  </a:cxn>
                </a:cxnLst>
                <a:rect b="b" l="0" r="r" t="0"/>
                <a:pathLst>
                  <a:path h="12" w="18">
                    <a:moveTo>
                      <a:pt x="17" y="8"/>
                    </a:moveTo>
                    <a:lnTo>
                      <a:pt x="11" y="12"/>
                    </a:lnTo>
                    <a:lnTo>
                      <a:pt x="1" y="12"/>
                    </a:lnTo>
                    <a:lnTo>
                      <a:pt x="0" y="11"/>
                    </a:lnTo>
                    <a:lnTo>
                      <a:pt x="0" y="8"/>
                    </a:lnTo>
                    <a:lnTo>
                      <a:pt x="1" y="6"/>
                    </a:lnTo>
                    <a:lnTo>
                      <a:pt x="2" y="6"/>
                    </a:lnTo>
                    <a:lnTo>
                      <a:pt x="8" y="1"/>
                    </a:lnTo>
                    <a:lnTo>
                      <a:pt x="11" y="0"/>
                    </a:lnTo>
                    <a:lnTo>
                      <a:pt x="14" y="0"/>
                    </a:lnTo>
                    <a:lnTo>
                      <a:pt x="18" y="1"/>
                    </a:lnTo>
                    <a:lnTo>
                      <a:pt x="18" y="6"/>
                    </a:lnTo>
                    <a:lnTo>
                      <a:pt x="17" y="8"/>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96" name="Freeform 245"/>
              <p:cNvSpPr>
                <a:spLocks noChangeAspect="1"/>
              </p:cNvSpPr>
              <p:nvPr/>
            </p:nvSpPr>
            <p:spPr bwMode="gray">
              <a:xfrm>
                <a:off x="1962" y="2489"/>
                <a:ext cx="23" cy="17"/>
              </a:xfrm>
              <a:custGeom>
                <a:cxnLst>
                  <a:cxn ang="0">
                    <a:pos x="116" y="9"/>
                  </a:cxn>
                  <a:cxn ang="0">
                    <a:pos x="116" y="33"/>
                  </a:cxn>
                  <a:cxn ang="0">
                    <a:pos x="116" y="38"/>
                  </a:cxn>
                  <a:cxn ang="0">
                    <a:pos x="96" y="64"/>
                  </a:cxn>
                  <a:cxn ang="0">
                    <a:pos x="82" y="75"/>
                  </a:cxn>
                  <a:cxn ang="0">
                    <a:pos x="70" y="80"/>
                  </a:cxn>
                  <a:cxn ang="0">
                    <a:pos x="42" y="87"/>
                  </a:cxn>
                  <a:cxn ang="0">
                    <a:pos x="37" y="86"/>
                  </a:cxn>
                  <a:cxn ang="0">
                    <a:pos x="16" y="86"/>
                  </a:cxn>
                  <a:cxn ang="0">
                    <a:pos x="7" y="82"/>
                  </a:cxn>
                  <a:cxn ang="0">
                    <a:pos x="4" y="77"/>
                  </a:cxn>
                  <a:cxn ang="0">
                    <a:pos x="4" y="64"/>
                  </a:cxn>
                  <a:cxn ang="0">
                    <a:pos x="3" y="54"/>
                  </a:cxn>
                  <a:cxn ang="0">
                    <a:pos x="3" y="48"/>
                  </a:cxn>
                  <a:cxn ang="0">
                    <a:pos x="0" y="39"/>
                  </a:cxn>
                  <a:cxn ang="0">
                    <a:pos x="0" y="16"/>
                  </a:cxn>
                  <a:cxn ang="0">
                    <a:pos x="4" y="11"/>
                  </a:cxn>
                  <a:cxn ang="0">
                    <a:pos x="14" y="7"/>
                  </a:cxn>
                  <a:cxn ang="0">
                    <a:pos x="15" y="4"/>
                  </a:cxn>
                  <a:cxn ang="0">
                    <a:pos x="25" y="1"/>
                  </a:cxn>
                  <a:cxn ang="0">
                    <a:pos x="37" y="1"/>
                  </a:cxn>
                  <a:cxn ang="0">
                    <a:pos x="43" y="1"/>
                  </a:cxn>
                  <a:cxn ang="0">
                    <a:pos x="55" y="5"/>
                  </a:cxn>
                  <a:cxn ang="0">
                    <a:pos x="63" y="5"/>
                  </a:cxn>
                  <a:cxn ang="0">
                    <a:pos x="76" y="1"/>
                  </a:cxn>
                  <a:cxn ang="0">
                    <a:pos x="95" y="0"/>
                  </a:cxn>
                  <a:cxn ang="0">
                    <a:pos x="107" y="1"/>
                  </a:cxn>
                  <a:cxn ang="0">
                    <a:pos x="111" y="4"/>
                  </a:cxn>
                  <a:cxn ang="0">
                    <a:pos x="114" y="7"/>
                  </a:cxn>
                  <a:cxn ang="0">
                    <a:pos x="114" y="9"/>
                  </a:cxn>
                  <a:cxn ang="0">
                    <a:pos x="116" y="9"/>
                  </a:cxn>
                </a:cxnLst>
                <a:rect b="b" l="0" r="r" t="0"/>
                <a:pathLst>
                  <a:path h="87" w="115">
                    <a:moveTo>
                      <a:pt x="116" y="9"/>
                    </a:moveTo>
                    <a:lnTo>
                      <a:pt x="116" y="33"/>
                    </a:lnTo>
                    <a:lnTo>
                      <a:pt x="116" y="38"/>
                    </a:lnTo>
                    <a:lnTo>
                      <a:pt x="96" y="64"/>
                    </a:lnTo>
                    <a:lnTo>
                      <a:pt x="82" y="75"/>
                    </a:lnTo>
                    <a:lnTo>
                      <a:pt x="70" y="80"/>
                    </a:lnTo>
                    <a:lnTo>
                      <a:pt x="42" y="87"/>
                    </a:lnTo>
                    <a:lnTo>
                      <a:pt x="37" y="86"/>
                    </a:lnTo>
                    <a:lnTo>
                      <a:pt x="16" y="86"/>
                    </a:lnTo>
                    <a:lnTo>
                      <a:pt x="7" y="82"/>
                    </a:lnTo>
                    <a:lnTo>
                      <a:pt x="4" y="77"/>
                    </a:lnTo>
                    <a:lnTo>
                      <a:pt x="4" y="64"/>
                    </a:lnTo>
                    <a:lnTo>
                      <a:pt x="3" y="54"/>
                    </a:lnTo>
                    <a:lnTo>
                      <a:pt x="3" y="48"/>
                    </a:lnTo>
                    <a:lnTo>
                      <a:pt x="0" y="39"/>
                    </a:lnTo>
                    <a:lnTo>
                      <a:pt x="0" y="16"/>
                    </a:lnTo>
                    <a:lnTo>
                      <a:pt x="4" y="11"/>
                    </a:lnTo>
                    <a:lnTo>
                      <a:pt x="14" y="7"/>
                    </a:lnTo>
                    <a:lnTo>
                      <a:pt x="15" y="4"/>
                    </a:lnTo>
                    <a:lnTo>
                      <a:pt x="25" y="1"/>
                    </a:lnTo>
                    <a:lnTo>
                      <a:pt x="37" y="1"/>
                    </a:lnTo>
                    <a:lnTo>
                      <a:pt x="43" y="1"/>
                    </a:lnTo>
                    <a:lnTo>
                      <a:pt x="55" y="5"/>
                    </a:lnTo>
                    <a:lnTo>
                      <a:pt x="63" y="5"/>
                    </a:lnTo>
                    <a:lnTo>
                      <a:pt x="76" y="1"/>
                    </a:lnTo>
                    <a:lnTo>
                      <a:pt x="95" y="0"/>
                    </a:lnTo>
                    <a:lnTo>
                      <a:pt x="107" y="1"/>
                    </a:lnTo>
                    <a:lnTo>
                      <a:pt x="111" y="4"/>
                    </a:lnTo>
                    <a:lnTo>
                      <a:pt x="114" y="7"/>
                    </a:lnTo>
                    <a:lnTo>
                      <a:pt x="114" y="9"/>
                    </a:lnTo>
                    <a:lnTo>
                      <a:pt x="116" y="9"/>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97" name="Freeform 246"/>
              <p:cNvSpPr>
                <a:spLocks noChangeAspect="1"/>
              </p:cNvSpPr>
              <p:nvPr/>
            </p:nvSpPr>
            <p:spPr bwMode="gray">
              <a:xfrm>
                <a:off x="1955" y="2487"/>
                <a:ext cx="7" cy="8"/>
              </a:xfrm>
              <a:custGeom>
                <a:cxnLst>
                  <a:cxn ang="0">
                    <a:pos x="31" y="16"/>
                  </a:cxn>
                  <a:cxn ang="0">
                    <a:pos x="31" y="18"/>
                  </a:cxn>
                  <a:cxn ang="0">
                    <a:pos x="24" y="25"/>
                  </a:cxn>
                  <a:cxn ang="0">
                    <a:pos x="24" y="27"/>
                  </a:cxn>
                  <a:cxn ang="0">
                    <a:pos x="13" y="38"/>
                  </a:cxn>
                  <a:cxn ang="0">
                    <a:pos x="5" y="38"/>
                  </a:cxn>
                  <a:cxn ang="0">
                    <a:pos x="5" y="34"/>
                  </a:cxn>
                  <a:cxn ang="0">
                    <a:pos x="0" y="30"/>
                  </a:cxn>
                  <a:cxn ang="0">
                    <a:pos x="0" y="27"/>
                  </a:cxn>
                  <a:cxn ang="0">
                    <a:pos x="2" y="22"/>
                  </a:cxn>
                  <a:cxn ang="0">
                    <a:pos x="9" y="15"/>
                  </a:cxn>
                  <a:cxn ang="0">
                    <a:pos x="10" y="10"/>
                  </a:cxn>
                  <a:cxn ang="0">
                    <a:pos x="11" y="6"/>
                  </a:cxn>
                  <a:cxn ang="0">
                    <a:pos x="15" y="5"/>
                  </a:cxn>
                  <a:cxn ang="0">
                    <a:pos x="24" y="3"/>
                  </a:cxn>
                  <a:cxn ang="0">
                    <a:pos x="24" y="2"/>
                  </a:cxn>
                  <a:cxn ang="0">
                    <a:pos x="31" y="0"/>
                  </a:cxn>
                  <a:cxn ang="0">
                    <a:pos x="31" y="3"/>
                  </a:cxn>
                  <a:cxn ang="0">
                    <a:pos x="24" y="6"/>
                  </a:cxn>
                  <a:cxn ang="0">
                    <a:pos x="20" y="10"/>
                  </a:cxn>
                  <a:cxn ang="0">
                    <a:pos x="20" y="13"/>
                  </a:cxn>
                  <a:cxn ang="0">
                    <a:pos x="30" y="11"/>
                  </a:cxn>
                  <a:cxn ang="0">
                    <a:pos x="30" y="15"/>
                  </a:cxn>
                  <a:cxn ang="0">
                    <a:pos x="31" y="16"/>
                  </a:cxn>
                </a:cxnLst>
                <a:rect b="b" l="0" r="r" t="0"/>
                <a:pathLst>
                  <a:path h="38" w="31">
                    <a:moveTo>
                      <a:pt x="31" y="16"/>
                    </a:moveTo>
                    <a:lnTo>
                      <a:pt x="31" y="18"/>
                    </a:lnTo>
                    <a:lnTo>
                      <a:pt x="24" y="25"/>
                    </a:lnTo>
                    <a:lnTo>
                      <a:pt x="24" y="27"/>
                    </a:lnTo>
                    <a:lnTo>
                      <a:pt x="13" y="38"/>
                    </a:lnTo>
                    <a:lnTo>
                      <a:pt x="5" y="38"/>
                    </a:lnTo>
                    <a:lnTo>
                      <a:pt x="5" y="34"/>
                    </a:lnTo>
                    <a:lnTo>
                      <a:pt x="0" y="30"/>
                    </a:lnTo>
                    <a:lnTo>
                      <a:pt x="0" y="27"/>
                    </a:lnTo>
                    <a:lnTo>
                      <a:pt x="2" y="22"/>
                    </a:lnTo>
                    <a:lnTo>
                      <a:pt x="9" y="15"/>
                    </a:lnTo>
                    <a:lnTo>
                      <a:pt x="10" y="10"/>
                    </a:lnTo>
                    <a:lnTo>
                      <a:pt x="11" y="6"/>
                    </a:lnTo>
                    <a:lnTo>
                      <a:pt x="15" y="5"/>
                    </a:lnTo>
                    <a:lnTo>
                      <a:pt x="24" y="3"/>
                    </a:lnTo>
                    <a:lnTo>
                      <a:pt x="24" y="2"/>
                    </a:lnTo>
                    <a:lnTo>
                      <a:pt x="31" y="0"/>
                    </a:lnTo>
                    <a:lnTo>
                      <a:pt x="31" y="3"/>
                    </a:lnTo>
                    <a:lnTo>
                      <a:pt x="24" y="6"/>
                    </a:lnTo>
                    <a:lnTo>
                      <a:pt x="20" y="10"/>
                    </a:lnTo>
                    <a:lnTo>
                      <a:pt x="20" y="13"/>
                    </a:lnTo>
                    <a:lnTo>
                      <a:pt x="30" y="11"/>
                    </a:lnTo>
                    <a:lnTo>
                      <a:pt x="30" y="15"/>
                    </a:lnTo>
                    <a:lnTo>
                      <a:pt x="31" y="16"/>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98" name="Freeform 247"/>
              <p:cNvSpPr>
                <a:spLocks noChangeAspect="1"/>
              </p:cNvSpPr>
              <p:nvPr/>
            </p:nvSpPr>
            <p:spPr bwMode="gray">
              <a:xfrm>
                <a:off x="1967" y="2482"/>
                <a:ext cx="1" cy="1"/>
              </a:xfrm>
              <a:custGeom>
                <a:cxnLst>
                  <a:cxn ang="0">
                    <a:pos x="5" y="0"/>
                  </a:cxn>
                  <a:cxn ang="0">
                    <a:pos x="6" y="5"/>
                  </a:cxn>
                  <a:cxn ang="0">
                    <a:pos x="5" y="7"/>
                  </a:cxn>
                  <a:cxn ang="0">
                    <a:pos x="3" y="7"/>
                  </a:cxn>
                  <a:cxn ang="0">
                    <a:pos x="0" y="7"/>
                  </a:cxn>
                  <a:cxn ang="0">
                    <a:pos x="0" y="3"/>
                  </a:cxn>
                  <a:cxn ang="0">
                    <a:pos x="1" y="1"/>
                  </a:cxn>
                  <a:cxn ang="0">
                    <a:pos x="5" y="0"/>
                  </a:cxn>
                </a:cxnLst>
                <a:rect b="b" l="0" r="r" t="0"/>
                <a:pathLst>
                  <a:path h="7" w="6">
                    <a:moveTo>
                      <a:pt x="5" y="0"/>
                    </a:moveTo>
                    <a:lnTo>
                      <a:pt x="6" y="5"/>
                    </a:lnTo>
                    <a:lnTo>
                      <a:pt x="5" y="7"/>
                    </a:lnTo>
                    <a:lnTo>
                      <a:pt x="3" y="7"/>
                    </a:lnTo>
                    <a:lnTo>
                      <a:pt x="0" y="7"/>
                    </a:lnTo>
                    <a:lnTo>
                      <a:pt x="0" y="3"/>
                    </a:lnTo>
                    <a:lnTo>
                      <a:pt x="1" y="1"/>
                    </a:lnTo>
                    <a:lnTo>
                      <a:pt x="5"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99" name="Freeform 248"/>
              <p:cNvSpPr>
                <a:spLocks noChangeAspect="1"/>
              </p:cNvSpPr>
              <p:nvPr/>
            </p:nvSpPr>
            <p:spPr bwMode="gray">
              <a:xfrm>
                <a:off x="1963" y="2487"/>
                <a:ext cx="2" cy="1"/>
              </a:xfrm>
              <a:custGeom>
                <a:cxnLst>
                  <a:cxn ang="0">
                    <a:pos x="7" y="0"/>
                  </a:cxn>
                  <a:cxn ang="0">
                    <a:pos x="8" y="2"/>
                  </a:cxn>
                  <a:cxn ang="0">
                    <a:pos x="8" y="6"/>
                  </a:cxn>
                  <a:cxn ang="0">
                    <a:pos x="3" y="6"/>
                  </a:cxn>
                  <a:cxn ang="0">
                    <a:pos x="0" y="1"/>
                  </a:cxn>
                  <a:cxn ang="0">
                    <a:pos x="7" y="0"/>
                  </a:cxn>
                </a:cxnLst>
                <a:rect b="b" l="0" r="r" t="0"/>
                <a:pathLst>
                  <a:path h="6" w="8">
                    <a:moveTo>
                      <a:pt x="7" y="0"/>
                    </a:moveTo>
                    <a:lnTo>
                      <a:pt x="8" y="2"/>
                    </a:lnTo>
                    <a:lnTo>
                      <a:pt x="8" y="6"/>
                    </a:lnTo>
                    <a:lnTo>
                      <a:pt x="3" y="6"/>
                    </a:lnTo>
                    <a:lnTo>
                      <a:pt x="0" y="1"/>
                    </a:lnTo>
                    <a:lnTo>
                      <a:pt x="7"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00" name="Freeform 249"/>
              <p:cNvSpPr>
                <a:spLocks noChangeAspect="1"/>
              </p:cNvSpPr>
              <p:nvPr/>
            </p:nvSpPr>
            <p:spPr bwMode="gray">
              <a:xfrm>
                <a:off x="1706" y="2430"/>
                <a:ext cx="427" cy="448"/>
              </a:xfrm>
              <a:custGeom>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b="b" l="0" r="r" t="0"/>
                <a:pathLst>
                  <a:path h="2241" w="2135">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01" name="Freeform 250"/>
              <p:cNvSpPr>
                <a:spLocks noChangeAspect="1"/>
              </p:cNvSpPr>
              <p:nvPr/>
            </p:nvSpPr>
            <p:spPr bwMode="gray">
              <a:xfrm>
                <a:off x="1650" y="2350"/>
                <a:ext cx="132" cy="182"/>
              </a:xfrm>
              <a:custGeom>
                <a:cxnLst>
                  <a:cxn ang="0">
                    <a:pos x="404" y="0"/>
                  </a:cxn>
                  <a:cxn ang="0">
                    <a:pos x="380" y="12"/>
                  </a:cxn>
                  <a:cxn ang="0">
                    <a:pos x="314" y="58"/>
                  </a:cxn>
                  <a:cxn ang="0">
                    <a:pos x="260" y="65"/>
                  </a:cxn>
                  <a:cxn ang="0">
                    <a:pos x="244" y="82"/>
                  </a:cxn>
                  <a:cxn ang="0">
                    <a:pos x="187" y="102"/>
                  </a:cxn>
                  <a:cxn ang="0">
                    <a:pos x="158" y="170"/>
                  </a:cxn>
                  <a:cxn ang="0">
                    <a:pos x="115" y="213"/>
                  </a:cxn>
                  <a:cxn ang="0">
                    <a:pos x="113" y="242"/>
                  </a:cxn>
                  <a:cxn ang="0">
                    <a:pos x="88" y="226"/>
                  </a:cxn>
                  <a:cxn ang="0">
                    <a:pos x="91" y="251"/>
                  </a:cxn>
                  <a:cxn ang="0">
                    <a:pos x="60" y="278"/>
                  </a:cxn>
                  <a:cxn ang="0">
                    <a:pos x="81" y="320"/>
                  </a:cxn>
                  <a:cxn ang="0">
                    <a:pos x="83" y="380"/>
                  </a:cxn>
                  <a:cxn ang="0">
                    <a:pos x="83" y="462"/>
                  </a:cxn>
                  <a:cxn ang="0">
                    <a:pos x="111" y="472"/>
                  </a:cxn>
                  <a:cxn ang="0">
                    <a:pos x="71" y="533"/>
                  </a:cxn>
                  <a:cxn ang="0">
                    <a:pos x="20" y="560"/>
                  </a:cxn>
                  <a:cxn ang="0">
                    <a:pos x="0" y="596"/>
                  </a:cxn>
                  <a:cxn ang="0">
                    <a:pos x="44" y="629"/>
                  </a:cxn>
                  <a:cxn ang="0">
                    <a:pos x="106" y="673"/>
                  </a:cxn>
                  <a:cxn ang="0">
                    <a:pos x="156" y="665"/>
                  </a:cxn>
                  <a:cxn ang="0">
                    <a:pos x="201" y="687"/>
                  </a:cxn>
                  <a:cxn ang="0">
                    <a:pos x="238" y="708"/>
                  </a:cxn>
                  <a:cxn ang="0">
                    <a:pos x="273" y="743"/>
                  </a:cxn>
                  <a:cxn ang="0">
                    <a:pos x="297" y="776"/>
                  </a:cxn>
                  <a:cxn ang="0">
                    <a:pos x="319" y="811"/>
                  </a:cxn>
                  <a:cxn ang="0">
                    <a:pos x="365" y="821"/>
                  </a:cxn>
                  <a:cxn ang="0">
                    <a:pos x="389" y="807"/>
                  </a:cxn>
                  <a:cxn ang="0">
                    <a:pos x="435" y="807"/>
                  </a:cxn>
                  <a:cxn ang="0">
                    <a:pos x="488" y="842"/>
                  </a:cxn>
                  <a:cxn ang="0">
                    <a:pos x="459" y="892"/>
                  </a:cxn>
                  <a:cxn ang="0">
                    <a:pos x="494" y="909"/>
                  </a:cxn>
                  <a:cxn ang="0">
                    <a:pos x="504" y="858"/>
                  </a:cxn>
                  <a:cxn ang="0">
                    <a:pos x="524" y="752"/>
                  </a:cxn>
                  <a:cxn ang="0">
                    <a:pos x="489" y="655"/>
                  </a:cxn>
                  <a:cxn ang="0">
                    <a:pos x="532" y="652"/>
                  </a:cxn>
                  <a:cxn ang="0">
                    <a:pos x="518" y="627"/>
                  </a:cxn>
                  <a:cxn ang="0">
                    <a:pos x="501" y="620"/>
                  </a:cxn>
                  <a:cxn ang="0">
                    <a:pos x="591" y="575"/>
                  </a:cxn>
                  <a:cxn ang="0">
                    <a:pos x="633" y="574"/>
                  </a:cxn>
                  <a:cxn ang="0">
                    <a:pos x="658" y="603"/>
                  </a:cxn>
                  <a:cxn ang="0">
                    <a:pos x="626" y="516"/>
                  </a:cxn>
                  <a:cxn ang="0">
                    <a:pos x="640" y="493"/>
                  </a:cxn>
                  <a:cxn ang="0">
                    <a:pos x="615" y="453"/>
                  </a:cxn>
                  <a:cxn ang="0">
                    <a:pos x="615" y="403"/>
                  </a:cxn>
                  <a:cxn ang="0">
                    <a:pos x="633" y="353"/>
                  </a:cxn>
                  <a:cxn ang="0">
                    <a:pos x="583" y="353"/>
                  </a:cxn>
                  <a:cxn ang="0">
                    <a:pos x="544" y="348"/>
                  </a:cxn>
                  <a:cxn ang="0">
                    <a:pos x="494" y="307"/>
                  </a:cxn>
                  <a:cxn ang="0">
                    <a:pos x="443" y="294"/>
                  </a:cxn>
                  <a:cxn ang="0">
                    <a:pos x="376" y="283"/>
                  </a:cxn>
                  <a:cxn ang="0">
                    <a:pos x="353" y="223"/>
                  </a:cxn>
                  <a:cxn ang="0">
                    <a:pos x="334" y="180"/>
                  </a:cxn>
                  <a:cxn ang="0">
                    <a:pos x="375" y="62"/>
                  </a:cxn>
                </a:cxnLst>
                <a:rect b="b" l="0" r="r" t="0"/>
                <a:pathLst>
                  <a:path h="909" w="663">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02" name="Freeform 251"/>
              <p:cNvSpPr>
                <a:spLocks noChangeAspect="1"/>
              </p:cNvSpPr>
              <p:nvPr/>
            </p:nvSpPr>
            <p:spPr bwMode="gray">
              <a:xfrm>
                <a:off x="1751" y="2592"/>
                <a:ext cx="132" cy="151"/>
              </a:xfrm>
              <a:custGeom>
                <a:cxnLst>
                  <a:cxn ang="0">
                    <a:pos x="29" y="74"/>
                  </a:cxn>
                  <a:cxn ang="0">
                    <a:pos x="109" y="59"/>
                  </a:cxn>
                  <a:cxn ang="0">
                    <a:pos x="164" y="7"/>
                  </a:cxn>
                  <a:cxn ang="0">
                    <a:pos x="232" y="1"/>
                  </a:cxn>
                  <a:cxn ang="0">
                    <a:pos x="243" y="60"/>
                  </a:cxn>
                  <a:cxn ang="0">
                    <a:pos x="234" y="88"/>
                  </a:cxn>
                  <a:cxn ang="0">
                    <a:pos x="283" y="151"/>
                  </a:cxn>
                  <a:cxn ang="0">
                    <a:pos x="348" y="161"/>
                  </a:cxn>
                  <a:cxn ang="0">
                    <a:pos x="372" y="183"/>
                  </a:cxn>
                  <a:cxn ang="0">
                    <a:pos x="441" y="211"/>
                  </a:cxn>
                  <a:cxn ang="0">
                    <a:pos x="487" y="222"/>
                  </a:cxn>
                  <a:cxn ang="0">
                    <a:pos x="507" y="268"/>
                  </a:cxn>
                  <a:cxn ang="0">
                    <a:pos x="512" y="307"/>
                  </a:cxn>
                  <a:cxn ang="0">
                    <a:pos x="511" y="334"/>
                  </a:cxn>
                  <a:cxn ang="0">
                    <a:pos x="550" y="370"/>
                  </a:cxn>
                  <a:cxn ang="0">
                    <a:pos x="616" y="373"/>
                  </a:cxn>
                  <a:cxn ang="0">
                    <a:pos x="616" y="399"/>
                  </a:cxn>
                  <a:cxn ang="0">
                    <a:pos x="641" y="434"/>
                  </a:cxn>
                  <a:cxn ang="0">
                    <a:pos x="658" y="500"/>
                  </a:cxn>
                  <a:cxn ang="0">
                    <a:pos x="644" y="555"/>
                  </a:cxn>
                  <a:cxn ang="0">
                    <a:pos x="647" y="586"/>
                  </a:cxn>
                  <a:cxn ang="0">
                    <a:pos x="631" y="585"/>
                  </a:cxn>
                  <a:cxn ang="0">
                    <a:pos x="595" y="544"/>
                  </a:cxn>
                  <a:cxn ang="0">
                    <a:pos x="504" y="549"/>
                  </a:cxn>
                  <a:cxn ang="0">
                    <a:pos x="426" y="576"/>
                  </a:cxn>
                  <a:cxn ang="0">
                    <a:pos x="401" y="628"/>
                  </a:cxn>
                  <a:cxn ang="0">
                    <a:pos x="391" y="705"/>
                  </a:cxn>
                  <a:cxn ang="0">
                    <a:pos x="362" y="706"/>
                  </a:cxn>
                  <a:cxn ang="0">
                    <a:pos x="315" y="701"/>
                  </a:cxn>
                  <a:cxn ang="0">
                    <a:pos x="297" y="735"/>
                  </a:cxn>
                  <a:cxn ang="0">
                    <a:pos x="281" y="726"/>
                  </a:cxn>
                  <a:cxn ang="0">
                    <a:pos x="250" y="710"/>
                  </a:cxn>
                  <a:cxn ang="0">
                    <a:pos x="202" y="695"/>
                  </a:cxn>
                  <a:cxn ang="0">
                    <a:pos x="176" y="708"/>
                  </a:cxn>
                  <a:cxn ang="0">
                    <a:pos x="149" y="737"/>
                  </a:cxn>
                  <a:cxn ang="0">
                    <a:pos x="126" y="752"/>
                  </a:cxn>
                  <a:cxn ang="0">
                    <a:pos x="94" y="751"/>
                  </a:cxn>
                  <a:cxn ang="0">
                    <a:pos x="86" y="711"/>
                  </a:cxn>
                  <a:cxn ang="0">
                    <a:pos x="77" y="652"/>
                  </a:cxn>
                  <a:cxn ang="0">
                    <a:pos x="61" y="626"/>
                  </a:cxn>
                  <a:cxn ang="0">
                    <a:pos x="55" y="602"/>
                  </a:cxn>
                  <a:cxn ang="0">
                    <a:pos x="51" y="579"/>
                  </a:cxn>
                  <a:cxn ang="0">
                    <a:pos x="57" y="564"/>
                  </a:cxn>
                  <a:cxn ang="0">
                    <a:pos x="54" y="536"/>
                  </a:cxn>
                  <a:cxn ang="0">
                    <a:pos x="29" y="480"/>
                  </a:cxn>
                  <a:cxn ang="0">
                    <a:pos x="7" y="443"/>
                  </a:cxn>
                  <a:cxn ang="0">
                    <a:pos x="1" y="431"/>
                  </a:cxn>
                  <a:cxn ang="0">
                    <a:pos x="36" y="373"/>
                  </a:cxn>
                  <a:cxn ang="0">
                    <a:pos x="20" y="357"/>
                  </a:cxn>
                  <a:cxn ang="0">
                    <a:pos x="17" y="328"/>
                  </a:cxn>
                  <a:cxn ang="0">
                    <a:pos x="29" y="303"/>
                  </a:cxn>
                  <a:cxn ang="0">
                    <a:pos x="22" y="276"/>
                  </a:cxn>
                  <a:cxn ang="0">
                    <a:pos x="33" y="231"/>
                  </a:cxn>
                  <a:cxn ang="0">
                    <a:pos x="40" y="166"/>
                  </a:cxn>
                  <a:cxn ang="0">
                    <a:pos x="35" y="129"/>
                  </a:cxn>
                </a:cxnLst>
                <a:rect b="b" l="0" r="r" t="0"/>
                <a:pathLst>
                  <a:path h="754" w="658">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03" name="Freeform 252"/>
              <p:cNvSpPr>
                <a:spLocks noChangeAspect="1"/>
              </p:cNvSpPr>
              <p:nvPr/>
            </p:nvSpPr>
            <p:spPr bwMode="gray">
              <a:xfrm>
                <a:off x="1874" y="2831"/>
                <a:ext cx="59" cy="63"/>
              </a:xfrm>
              <a:custGeom>
                <a:cxnLst>
                  <a:cxn ang="0">
                    <a:pos x="2" y="252"/>
                  </a:cxn>
                  <a:cxn ang="0">
                    <a:pos x="26" y="272"/>
                  </a:cxn>
                  <a:cxn ang="0">
                    <a:pos x="56" y="283"/>
                  </a:cxn>
                  <a:cxn ang="0">
                    <a:pos x="91" y="297"/>
                  </a:cxn>
                  <a:cxn ang="0">
                    <a:pos x="115" y="304"/>
                  </a:cxn>
                  <a:cxn ang="0">
                    <a:pos x="129" y="310"/>
                  </a:cxn>
                  <a:cxn ang="0">
                    <a:pos x="162" y="307"/>
                  </a:cxn>
                  <a:cxn ang="0">
                    <a:pos x="197" y="314"/>
                  </a:cxn>
                  <a:cxn ang="0">
                    <a:pos x="225" y="303"/>
                  </a:cxn>
                  <a:cxn ang="0">
                    <a:pos x="246" y="283"/>
                  </a:cxn>
                  <a:cxn ang="0">
                    <a:pos x="253" y="272"/>
                  </a:cxn>
                  <a:cxn ang="0">
                    <a:pos x="268" y="253"/>
                  </a:cxn>
                  <a:cxn ang="0">
                    <a:pos x="276" y="236"/>
                  </a:cxn>
                  <a:cxn ang="0">
                    <a:pos x="271" y="229"/>
                  </a:cxn>
                  <a:cxn ang="0">
                    <a:pos x="274" y="199"/>
                  </a:cxn>
                  <a:cxn ang="0">
                    <a:pos x="281" y="184"/>
                  </a:cxn>
                  <a:cxn ang="0">
                    <a:pos x="286" y="175"/>
                  </a:cxn>
                  <a:cxn ang="0">
                    <a:pos x="292" y="172"/>
                  </a:cxn>
                  <a:cxn ang="0">
                    <a:pos x="267" y="148"/>
                  </a:cxn>
                  <a:cxn ang="0">
                    <a:pos x="260" y="126"/>
                  </a:cxn>
                  <a:cxn ang="0">
                    <a:pos x="242" y="113"/>
                  </a:cxn>
                  <a:cxn ang="0">
                    <a:pos x="228" y="108"/>
                  </a:cxn>
                  <a:cxn ang="0">
                    <a:pos x="215" y="91"/>
                  </a:cxn>
                  <a:cxn ang="0">
                    <a:pos x="200" y="86"/>
                  </a:cxn>
                  <a:cxn ang="0">
                    <a:pos x="185" y="77"/>
                  </a:cxn>
                  <a:cxn ang="0">
                    <a:pos x="178" y="73"/>
                  </a:cxn>
                  <a:cxn ang="0">
                    <a:pos x="166" y="55"/>
                  </a:cxn>
                  <a:cxn ang="0">
                    <a:pos x="160" y="48"/>
                  </a:cxn>
                  <a:cxn ang="0">
                    <a:pos x="142" y="60"/>
                  </a:cxn>
                  <a:cxn ang="0">
                    <a:pos x="133" y="50"/>
                  </a:cxn>
                  <a:cxn ang="0">
                    <a:pos x="119" y="27"/>
                  </a:cxn>
                  <a:cxn ang="0">
                    <a:pos x="103" y="12"/>
                  </a:cxn>
                  <a:cxn ang="0">
                    <a:pos x="85" y="0"/>
                  </a:cxn>
                  <a:cxn ang="0">
                    <a:pos x="75" y="2"/>
                  </a:cxn>
                  <a:cxn ang="0">
                    <a:pos x="64" y="12"/>
                  </a:cxn>
                  <a:cxn ang="0">
                    <a:pos x="44" y="16"/>
                  </a:cxn>
                  <a:cxn ang="0">
                    <a:pos x="33" y="27"/>
                  </a:cxn>
                  <a:cxn ang="0">
                    <a:pos x="31" y="72"/>
                  </a:cxn>
                  <a:cxn ang="0">
                    <a:pos x="29" y="97"/>
                  </a:cxn>
                  <a:cxn ang="0">
                    <a:pos x="20" y="172"/>
                  </a:cxn>
                  <a:cxn ang="0">
                    <a:pos x="16" y="188"/>
                  </a:cxn>
                  <a:cxn ang="0">
                    <a:pos x="5" y="210"/>
                  </a:cxn>
                  <a:cxn ang="0">
                    <a:pos x="0" y="252"/>
                  </a:cxn>
                </a:cxnLst>
                <a:rect b="b" l="0" r="r" t="0"/>
                <a:pathLst>
                  <a:path h="314" w="292">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04" name="Freeform 253"/>
              <p:cNvSpPr>
                <a:spLocks noChangeAspect="1"/>
              </p:cNvSpPr>
              <p:nvPr/>
            </p:nvSpPr>
            <p:spPr bwMode="gray">
              <a:xfrm>
                <a:off x="1844" y="2396"/>
                <a:ext cx="53" cy="77"/>
              </a:xfrm>
              <a:custGeom>
                <a:cxnLst>
                  <a:cxn ang="0">
                    <a:pos x="89" y="0"/>
                  </a:cxn>
                  <a:cxn ang="0">
                    <a:pos x="141" y="41"/>
                  </a:cxn>
                  <a:cxn ang="0">
                    <a:pos x="152" y="83"/>
                  </a:cxn>
                  <a:cxn ang="0">
                    <a:pos x="172" y="84"/>
                  </a:cxn>
                  <a:cxn ang="0">
                    <a:pos x="195" y="94"/>
                  </a:cxn>
                  <a:cxn ang="0">
                    <a:pos x="211" y="112"/>
                  </a:cxn>
                  <a:cxn ang="0">
                    <a:pos x="232" y="139"/>
                  </a:cxn>
                  <a:cxn ang="0">
                    <a:pos x="217" y="159"/>
                  </a:cxn>
                  <a:cxn ang="0">
                    <a:pos x="220" y="165"/>
                  </a:cxn>
                  <a:cxn ang="0">
                    <a:pos x="212" y="182"/>
                  </a:cxn>
                  <a:cxn ang="0">
                    <a:pos x="189" y="186"/>
                  </a:cxn>
                  <a:cxn ang="0">
                    <a:pos x="183" y="193"/>
                  </a:cxn>
                  <a:cxn ang="0">
                    <a:pos x="174" y="228"/>
                  </a:cxn>
                  <a:cxn ang="0">
                    <a:pos x="189" y="255"/>
                  </a:cxn>
                  <a:cxn ang="0">
                    <a:pos x="200" y="268"/>
                  </a:cxn>
                  <a:cxn ang="0">
                    <a:pos x="217" y="273"/>
                  </a:cxn>
                  <a:cxn ang="0">
                    <a:pos x="226" y="289"/>
                  </a:cxn>
                  <a:cxn ang="0">
                    <a:pos x="233" y="311"/>
                  </a:cxn>
                  <a:cxn ang="0">
                    <a:pos x="263" y="347"/>
                  </a:cxn>
                  <a:cxn ang="0">
                    <a:pos x="254" y="350"/>
                  </a:cxn>
                  <a:cxn ang="0">
                    <a:pos x="233" y="348"/>
                  </a:cxn>
                  <a:cxn ang="0">
                    <a:pos x="213" y="353"/>
                  </a:cxn>
                  <a:cxn ang="0">
                    <a:pos x="183" y="366"/>
                  </a:cxn>
                  <a:cxn ang="0">
                    <a:pos x="158" y="374"/>
                  </a:cxn>
                  <a:cxn ang="0">
                    <a:pos x="134" y="386"/>
                  </a:cxn>
                  <a:cxn ang="0">
                    <a:pos x="102" y="369"/>
                  </a:cxn>
                  <a:cxn ang="0">
                    <a:pos x="91" y="357"/>
                  </a:cxn>
                  <a:cxn ang="0">
                    <a:pos x="89" y="332"/>
                  </a:cxn>
                  <a:cxn ang="0">
                    <a:pos x="77" y="288"/>
                  </a:cxn>
                  <a:cxn ang="0">
                    <a:pos x="86" y="257"/>
                  </a:cxn>
                  <a:cxn ang="0">
                    <a:pos x="95" y="234"/>
                  </a:cxn>
                  <a:cxn ang="0">
                    <a:pos x="79" y="209"/>
                  </a:cxn>
                  <a:cxn ang="0">
                    <a:pos x="72" y="193"/>
                  </a:cxn>
                  <a:cxn ang="0">
                    <a:pos x="67" y="171"/>
                  </a:cxn>
                  <a:cxn ang="0">
                    <a:pos x="37" y="174"/>
                  </a:cxn>
                  <a:cxn ang="0">
                    <a:pos x="27" y="163"/>
                  </a:cxn>
                  <a:cxn ang="0">
                    <a:pos x="0" y="128"/>
                  </a:cxn>
                  <a:cxn ang="0">
                    <a:pos x="1" y="121"/>
                  </a:cxn>
                  <a:cxn ang="0">
                    <a:pos x="11" y="91"/>
                  </a:cxn>
                  <a:cxn ang="0">
                    <a:pos x="40" y="75"/>
                  </a:cxn>
                  <a:cxn ang="0">
                    <a:pos x="38" y="64"/>
                  </a:cxn>
                  <a:cxn ang="0">
                    <a:pos x="24" y="52"/>
                  </a:cxn>
                  <a:cxn ang="0">
                    <a:pos x="29" y="35"/>
                  </a:cxn>
                  <a:cxn ang="0">
                    <a:pos x="46" y="26"/>
                  </a:cxn>
                  <a:cxn ang="0">
                    <a:pos x="72" y="13"/>
                  </a:cxn>
                  <a:cxn ang="0">
                    <a:pos x="81" y="2"/>
                  </a:cxn>
                </a:cxnLst>
                <a:rect b="b" l="0" r="r" t="0"/>
                <a:pathLst>
                  <a:path h="386" w="265">
                    <a:moveTo>
                      <a:pt x="81" y="2"/>
                    </a:moveTo>
                    <a:lnTo>
                      <a:pt x="87" y="3"/>
                    </a:lnTo>
                    <a:lnTo>
                      <a:pt x="89" y="0"/>
                    </a:lnTo>
                    <a:lnTo>
                      <a:pt x="94" y="0"/>
                    </a:lnTo>
                    <a:lnTo>
                      <a:pt x="108" y="10"/>
                    </a:lnTo>
                    <a:lnTo>
                      <a:pt x="141" y="41"/>
                    </a:lnTo>
                    <a:lnTo>
                      <a:pt x="150" y="53"/>
                    </a:lnTo>
                    <a:lnTo>
                      <a:pt x="151" y="59"/>
                    </a:lnTo>
                    <a:lnTo>
                      <a:pt x="152" y="83"/>
                    </a:lnTo>
                    <a:lnTo>
                      <a:pt x="156" y="84"/>
                    </a:lnTo>
                    <a:lnTo>
                      <a:pt x="162" y="84"/>
                    </a:lnTo>
                    <a:lnTo>
                      <a:pt x="172" y="84"/>
                    </a:lnTo>
                    <a:lnTo>
                      <a:pt x="179" y="85"/>
                    </a:lnTo>
                    <a:lnTo>
                      <a:pt x="183" y="88"/>
                    </a:lnTo>
                    <a:lnTo>
                      <a:pt x="195" y="94"/>
                    </a:lnTo>
                    <a:lnTo>
                      <a:pt x="197" y="96"/>
                    </a:lnTo>
                    <a:lnTo>
                      <a:pt x="202" y="104"/>
                    </a:lnTo>
                    <a:lnTo>
                      <a:pt x="211" y="112"/>
                    </a:lnTo>
                    <a:lnTo>
                      <a:pt x="222" y="120"/>
                    </a:lnTo>
                    <a:lnTo>
                      <a:pt x="228" y="136"/>
                    </a:lnTo>
                    <a:lnTo>
                      <a:pt x="232" y="139"/>
                    </a:lnTo>
                    <a:lnTo>
                      <a:pt x="231" y="142"/>
                    </a:lnTo>
                    <a:lnTo>
                      <a:pt x="224" y="148"/>
                    </a:lnTo>
                    <a:lnTo>
                      <a:pt x="217" y="159"/>
                    </a:lnTo>
                    <a:lnTo>
                      <a:pt x="216" y="163"/>
                    </a:lnTo>
                    <a:lnTo>
                      <a:pt x="218" y="165"/>
                    </a:lnTo>
                    <a:lnTo>
                      <a:pt x="220" y="165"/>
                    </a:lnTo>
                    <a:lnTo>
                      <a:pt x="220" y="172"/>
                    </a:lnTo>
                    <a:lnTo>
                      <a:pt x="213" y="179"/>
                    </a:lnTo>
                    <a:lnTo>
                      <a:pt x="212" y="182"/>
                    </a:lnTo>
                    <a:lnTo>
                      <a:pt x="205" y="183"/>
                    </a:lnTo>
                    <a:lnTo>
                      <a:pt x="196" y="183"/>
                    </a:lnTo>
                    <a:lnTo>
                      <a:pt x="189" y="186"/>
                    </a:lnTo>
                    <a:lnTo>
                      <a:pt x="185" y="188"/>
                    </a:lnTo>
                    <a:lnTo>
                      <a:pt x="184" y="191"/>
                    </a:lnTo>
                    <a:lnTo>
                      <a:pt x="183" y="193"/>
                    </a:lnTo>
                    <a:lnTo>
                      <a:pt x="181" y="208"/>
                    </a:lnTo>
                    <a:lnTo>
                      <a:pt x="178" y="217"/>
                    </a:lnTo>
                    <a:lnTo>
                      <a:pt x="174" y="228"/>
                    </a:lnTo>
                    <a:lnTo>
                      <a:pt x="174" y="234"/>
                    </a:lnTo>
                    <a:lnTo>
                      <a:pt x="180" y="240"/>
                    </a:lnTo>
                    <a:lnTo>
                      <a:pt x="189" y="255"/>
                    </a:lnTo>
                    <a:lnTo>
                      <a:pt x="191" y="256"/>
                    </a:lnTo>
                    <a:lnTo>
                      <a:pt x="200" y="263"/>
                    </a:lnTo>
                    <a:lnTo>
                      <a:pt x="200" y="268"/>
                    </a:lnTo>
                    <a:lnTo>
                      <a:pt x="204" y="272"/>
                    </a:lnTo>
                    <a:lnTo>
                      <a:pt x="205" y="273"/>
                    </a:lnTo>
                    <a:lnTo>
                      <a:pt x="217" y="273"/>
                    </a:lnTo>
                    <a:lnTo>
                      <a:pt x="220" y="276"/>
                    </a:lnTo>
                    <a:lnTo>
                      <a:pt x="221" y="284"/>
                    </a:lnTo>
                    <a:lnTo>
                      <a:pt x="226" y="289"/>
                    </a:lnTo>
                    <a:lnTo>
                      <a:pt x="226" y="299"/>
                    </a:lnTo>
                    <a:lnTo>
                      <a:pt x="232" y="305"/>
                    </a:lnTo>
                    <a:lnTo>
                      <a:pt x="233" y="311"/>
                    </a:lnTo>
                    <a:lnTo>
                      <a:pt x="239" y="321"/>
                    </a:lnTo>
                    <a:lnTo>
                      <a:pt x="253" y="338"/>
                    </a:lnTo>
                    <a:lnTo>
                      <a:pt x="263" y="347"/>
                    </a:lnTo>
                    <a:lnTo>
                      <a:pt x="265" y="347"/>
                    </a:lnTo>
                    <a:lnTo>
                      <a:pt x="265" y="349"/>
                    </a:lnTo>
                    <a:lnTo>
                      <a:pt x="254" y="350"/>
                    </a:lnTo>
                    <a:lnTo>
                      <a:pt x="240" y="352"/>
                    </a:lnTo>
                    <a:lnTo>
                      <a:pt x="234" y="349"/>
                    </a:lnTo>
                    <a:lnTo>
                      <a:pt x="233" y="348"/>
                    </a:lnTo>
                    <a:lnTo>
                      <a:pt x="229" y="347"/>
                    </a:lnTo>
                    <a:lnTo>
                      <a:pt x="224" y="347"/>
                    </a:lnTo>
                    <a:lnTo>
                      <a:pt x="213" y="353"/>
                    </a:lnTo>
                    <a:lnTo>
                      <a:pt x="205" y="363"/>
                    </a:lnTo>
                    <a:lnTo>
                      <a:pt x="191" y="363"/>
                    </a:lnTo>
                    <a:lnTo>
                      <a:pt x="183" y="366"/>
                    </a:lnTo>
                    <a:lnTo>
                      <a:pt x="178" y="371"/>
                    </a:lnTo>
                    <a:lnTo>
                      <a:pt x="167" y="371"/>
                    </a:lnTo>
                    <a:lnTo>
                      <a:pt x="158" y="374"/>
                    </a:lnTo>
                    <a:lnTo>
                      <a:pt x="152" y="384"/>
                    </a:lnTo>
                    <a:lnTo>
                      <a:pt x="147" y="386"/>
                    </a:lnTo>
                    <a:lnTo>
                      <a:pt x="134" y="386"/>
                    </a:lnTo>
                    <a:lnTo>
                      <a:pt x="124" y="384"/>
                    </a:lnTo>
                    <a:lnTo>
                      <a:pt x="108" y="374"/>
                    </a:lnTo>
                    <a:lnTo>
                      <a:pt x="102" y="369"/>
                    </a:lnTo>
                    <a:lnTo>
                      <a:pt x="98" y="363"/>
                    </a:lnTo>
                    <a:lnTo>
                      <a:pt x="95" y="362"/>
                    </a:lnTo>
                    <a:lnTo>
                      <a:pt x="91" y="357"/>
                    </a:lnTo>
                    <a:lnTo>
                      <a:pt x="89" y="354"/>
                    </a:lnTo>
                    <a:lnTo>
                      <a:pt x="91" y="341"/>
                    </a:lnTo>
                    <a:lnTo>
                      <a:pt x="89" y="332"/>
                    </a:lnTo>
                    <a:lnTo>
                      <a:pt x="78" y="322"/>
                    </a:lnTo>
                    <a:lnTo>
                      <a:pt x="77" y="319"/>
                    </a:lnTo>
                    <a:lnTo>
                      <a:pt x="77" y="288"/>
                    </a:lnTo>
                    <a:lnTo>
                      <a:pt x="83" y="274"/>
                    </a:lnTo>
                    <a:lnTo>
                      <a:pt x="86" y="267"/>
                    </a:lnTo>
                    <a:lnTo>
                      <a:pt x="86" y="257"/>
                    </a:lnTo>
                    <a:lnTo>
                      <a:pt x="95" y="244"/>
                    </a:lnTo>
                    <a:lnTo>
                      <a:pt x="97" y="241"/>
                    </a:lnTo>
                    <a:lnTo>
                      <a:pt x="95" y="234"/>
                    </a:lnTo>
                    <a:lnTo>
                      <a:pt x="91" y="228"/>
                    </a:lnTo>
                    <a:lnTo>
                      <a:pt x="91" y="213"/>
                    </a:lnTo>
                    <a:lnTo>
                      <a:pt x="79" y="209"/>
                    </a:lnTo>
                    <a:lnTo>
                      <a:pt x="77" y="208"/>
                    </a:lnTo>
                    <a:lnTo>
                      <a:pt x="68" y="207"/>
                    </a:lnTo>
                    <a:lnTo>
                      <a:pt x="72" y="193"/>
                    </a:lnTo>
                    <a:lnTo>
                      <a:pt x="72" y="186"/>
                    </a:lnTo>
                    <a:lnTo>
                      <a:pt x="72" y="180"/>
                    </a:lnTo>
                    <a:lnTo>
                      <a:pt x="67" y="171"/>
                    </a:lnTo>
                    <a:lnTo>
                      <a:pt x="59" y="171"/>
                    </a:lnTo>
                    <a:lnTo>
                      <a:pt x="46" y="175"/>
                    </a:lnTo>
                    <a:lnTo>
                      <a:pt x="37" y="174"/>
                    </a:lnTo>
                    <a:lnTo>
                      <a:pt x="37" y="171"/>
                    </a:lnTo>
                    <a:lnTo>
                      <a:pt x="33" y="169"/>
                    </a:lnTo>
                    <a:lnTo>
                      <a:pt x="27" y="163"/>
                    </a:lnTo>
                    <a:lnTo>
                      <a:pt x="23" y="155"/>
                    </a:lnTo>
                    <a:lnTo>
                      <a:pt x="12" y="144"/>
                    </a:lnTo>
                    <a:lnTo>
                      <a:pt x="0" y="128"/>
                    </a:lnTo>
                    <a:lnTo>
                      <a:pt x="0" y="126"/>
                    </a:lnTo>
                    <a:lnTo>
                      <a:pt x="0" y="122"/>
                    </a:lnTo>
                    <a:lnTo>
                      <a:pt x="1" y="121"/>
                    </a:lnTo>
                    <a:lnTo>
                      <a:pt x="7" y="112"/>
                    </a:lnTo>
                    <a:lnTo>
                      <a:pt x="11" y="106"/>
                    </a:lnTo>
                    <a:lnTo>
                      <a:pt x="11" y="91"/>
                    </a:lnTo>
                    <a:lnTo>
                      <a:pt x="12" y="89"/>
                    </a:lnTo>
                    <a:lnTo>
                      <a:pt x="29" y="83"/>
                    </a:lnTo>
                    <a:lnTo>
                      <a:pt x="40" y="75"/>
                    </a:lnTo>
                    <a:lnTo>
                      <a:pt x="45" y="69"/>
                    </a:lnTo>
                    <a:lnTo>
                      <a:pt x="40" y="64"/>
                    </a:lnTo>
                    <a:lnTo>
                      <a:pt x="38" y="64"/>
                    </a:lnTo>
                    <a:lnTo>
                      <a:pt x="32" y="66"/>
                    </a:lnTo>
                    <a:lnTo>
                      <a:pt x="27" y="64"/>
                    </a:lnTo>
                    <a:lnTo>
                      <a:pt x="24" y="52"/>
                    </a:lnTo>
                    <a:lnTo>
                      <a:pt x="24" y="43"/>
                    </a:lnTo>
                    <a:lnTo>
                      <a:pt x="27" y="37"/>
                    </a:lnTo>
                    <a:lnTo>
                      <a:pt x="29" y="35"/>
                    </a:lnTo>
                    <a:lnTo>
                      <a:pt x="40" y="32"/>
                    </a:lnTo>
                    <a:lnTo>
                      <a:pt x="43" y="30"/>
                    </a:lnTo>
                    <a:lnTo>
                      <a:pt x="46" y="26"/>
                    </a:lnTo>
                    <a:lnTo>
                      <a:pt x="62" y="19"/>
                    </a:lnTo>
                    <a:lnTo>
                      <a:pt x="66" y="16"/>
                    </a:lnTo>
                    <a:lnTo>
                      <a:pt x="72" y="13"/>
                    </a:lnTo>
                    <a:lnTo>
                      <a:pt x="77" y="13"/>
                    </a:lnTo>
                    <a:lnTo>
                      <a:pt x="81" y="10"/>
                    </a:lnTo>
                    <a:lnTo>
                      <a:pt x="81" y="2"/>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05" name="Freeform 254"/>
              <p:cNvSpPr>
                <a:spLocks noChangeAspect="1"/>
              </p:cNvSpPr>
              <p:nvPr/>
            </p:nvSpPr>
            <p:spPr bwMode="gray">
              <a:xfrm>
                <a:off x="1919" y="2425"/>
                <a:ext cx="32" cy="40"/>
              </a:xfrm>
              <a:custGeom>
                <a:cxnLst>
                  <a:cxn ang="0">
                    <a:pos x="0" y="182"/>
                  </a:cxn>
                  <a:cxn ang="0">
                    <a:pos x="13" y="169"/>
                  </a:cxn>
                  <a:cxn ang="0">
                    <a:pos x="15" y="166"/>
                  </a:cxn>
                  <a:cxn ang="0">
                    <a:pos x="17" y="147"/>
                  </a:cxn>
                  <a:cxn ang="0">
                    <a:pos x="22" y="125"/>
                  </a:cxn>
                  <a:cxn ang="0">
                    <a:pos x="23" y="110"/>
                  </a:cxn>
                  <a:cxn ang="0">
                    <a:pos x="18" y="102"/>
                  </a:cxn>
                  <a:cxn ang="0">
                    <a:pos x="17" y="101"/>
                  </a:cxn>
                  <a:cxn ang="0">
                    <a:pos x="17" y="99"/>
                  </a:cxn>
                  <a:cxn ang="0">
                    <a:pos x="8" y="86"/>
                  </a:cxn>
                  <a:cxn ang="0">
                    <a:pos x="5" y="75"/>
                  </a:cxn>
                  <a:cxn ang="0">
                    <a:pos x="3" y="56"/>
                  </a:cxn>
                  <a:cxn ang="0">
                    <a:pos x="3" y="34"/>
                  </a:cxn>
                  <a:cxn ang="0">
                    <a:pos x="7" y="24"/>
                  </a:cxn>
                  <a:cxn ang="0">
                    <a:pos x="15" y="18"/>
                  </a:cxn>
                  <a:cxn ang="0">
                    <a:pos x="19" y="12"/>
                  </a:cxn>
                  <a:cxn ang="0">
                    <a:pos x="19" y="10"/>
                  </a:cxn>
                  <a:cxn ang="0">
                    <a:pos x="22" y="7"/>
                  </a:cxn>
                  <a:cxn ang="0">
                    <a:pos x="28" y="5"/>
                  </a:cxn>
                  <a:cxn ang="0">
                    <a:pos x="32" y="1"/>
                  </a:cxn>
                  <a:cxn ang="0">
                    <a:pos x="35" y="0"/>
                  </a:cxn>
                  <a:cxn ang="0">
                    <a:pos x="49" y="8"/>
                  </a:cxn>
                  <a:cxn ang="0">
                    <a:pos x="61" y="13"/>
                  </a:cxn>
                  <a:cxn ang="0">
                    <a:pos x="73" y="19"/>
                  </a:cxn>
                  <a:cxn ang="0">
                    <a:pos x="85" y="21"/>
                  </a:cxn>
                  <a:cxn ang="0">
                    <a:pos x="98" y="28"/>
                  </a:cxn>
                  <a:cxn ang="0">
                    <a:pos x="113" y="39"/>
                  </a:cxn>
                  <a:cxn ang="0">
                    <a:pos x="116" y="40"/>
                  </a:cxn>
                  <a:cxn ang="0">
                    <a:pos x="130" y="53"/>
                  </a:cxn>
                  <a:cxn ang="0">
                    <a:pos x="135" y="59"/>
                  </a:cxn>
                  <a:cxn ang="0">
                    <a:pos x="146" y="65"/>
                  </a:cxn>
                  <a:cxn ang="0">
                    <a:pos x="156" y="75"/>
                  </a:cxn>
                  <a:cxn ang="0">
                    <a:pos x="156" y="86"/>
                  </a:cxn>
                  <a:cxn ang="0">
                    <a:pos x="157" y="86"/>
                  </a:cxn>
                  <a:cxn ang="0">
                    <a:pos x="144" y="99"/>
                  </a:cxn>
                  <a:cxn ang="0">
                    <a:pos x="141" y="107"/>
                  </a:cxn>
                  <a:cxn ang="0">
                    <a:pos x="128" y="125"/>
                  </a:cxn>
                  <a:cxn ang="0">
                    <a:pos x="118" y="137"/>
                  </a:cxn>
                  <a:cxn ang="0">
                    <a:pos x="114" y="144"/>
                  </a:cxn>
                  <a:cxn ang="0">
                    <a:pos x="105" y="166"/>
                  </a:cxn>
                  <a:cxn ang="0">
                    <a:pos x="78" y="190"/>
                  </a:cxn>
                  <a:cxn ang="0">
                    <a:pos x="76" y="193"/>
                  </a:cxn>
                  <a:cxn ang="0">
                    <a:pos x="71" y="195"/>
                  </a:cxn>
                  <a:cxn ang="0">
                    <a:pos x="61" y="195"/>
                  </a:cxn>
                  <a:cxn ang="0">
                    <a:pos x="54" y="191"/>
                  </a:cxn>
                  <a:cxn ang="0">
                    <a:pos x="48" y="191"/>
                  </a:cxn>
                  <a:cxn ang="0">
                    <a:pos x="44" y="193"/>
                  </a:cxn>
                  <a:cxn ang="0">
                    <a:pos x="28" y="200"/>
                  </a:cxn>
                  <a:cxn ang="0">
                    <a:pos x="22" y="200"/>
                  </a:cxn>
                  <a:cxn ang="0">
                    <a:pos x="19" y="199"/>
                  </a:cxn>
                  <a:cxn ang="0">
                    <a:pos x="10" y="193"/>
                  </a:cxn>
                  <a:cxn ang="0">
                    <a:pos x="0" y="182"/>
                  </a:cxn>
                </a:cxnLst>
                <a:rect b="b" l="0" r="r" t="0"/>
                <a:pathLst>
                  <a:path h="200" w="157">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06" name="Freeform 255"/>
              <p:cNvSpPr>
                <a:spLocks noChangeAspect="1"/>
              </p:cNvSpPr>
              <p:nvPr/>
            </p:nvSpPr>
            <p:spPr bwMode="gray">
              <a:xfrm>
                <a:off x="1624" y="2488"/>
                <a:ext cx="137" cy="201"/>
              </a:xfrm>
              <a:custGeom>
                <a:cxnLst>
                  <a:cxn ang="0">
                    <a:pos x="319" y="13"/>
                  </a:cxn>
                  <a:cxn ang="0">
                    <a:pos x="335" y="50"/>
                  </a:cxn>
                  <a:cxn ang="0">
                    <a:pos x="284" y="110"/>
                  </a:cxn>
                  <a:cxn ang="0">
                    <a:pos x="204" y="156"/>
                  </a:cxn>
                  <a:cxn ang="0">
                    <a:pos x="170" y="190"/>
                  </a:cxn>
                  <a:cxn ang="0">
                    <a:pos x="159" y="190"/>
                  </a:cxn>
                  <a:cxn ang="0">
                    <a:pos x="138" y="253"/>
                  </a:cxn>
                  <a:cxn ang="0">
                    <a:pos x="97" y="260"/>
                  </a:cxn>
                  <a:cxn ang="0">
                    <a:pos x="72" y="242"/>
                  </a:cxn>
                  <a:cxn ang="0">
                    <a:pos x="43" y="242"/>
                  </a:cxn>
                  <a:cxn ang="0">
                    <a:pos x="52" y="214"/>
                  </a:cxn>
                  <a:cxn ang="0">
                    <a:pos x="51" y="188"/>
                  </a:cxn>
                  <a:cxn ang="0">
                    <a:pos x="3" y="231"/>
                  </a:cxn>
                  <a:cxn ang="0">
                    <a:pos x="9" y="271"/>
                  </a:cxn>
                  <a:cxn ang="0">
                    <a:pos x="21" y="308"/>
                  </a:cxn>
                  <a:cxn ang="0">
                    <a:pos x="51" y="350"/>
                  </a:cxn>
                  <a:cxn ang="0">
                    <a:pos x="89" y="387"/>
                  </a:cxn>
                  <a:cxn ang="0">
                    <a:pos x="140" y="478"/>
                  </a:cxn>
                  <a:cxn ang="0">
                    <a:pos x="188" y="578"/>
                  </a:cxn>
                  <a:cxn ang="0">
                    <a:pos x="212" y="632"/>
                  </a:cxn>
                  <a:cxn ang="0">
                    <a:pos x="256" y="711"/>
                  </a:cxn>
                  <a:cxn ang="0">
                    <a:pos x="267" y="764"/>
                  </a:cxn>
                  <a:cxn ang="0">
                    <a:pos x="298" y="807"/>
                  </a:cxn>
                  <a:cxn ang="0">
                    <a:pos x="391" y="874"/>
                  </a:cxn>
                  <a:cxn ang="0">
                    <a:pos x="481" y="922"/>
                  </a:cxn>
                  <a:cxn ang="0">
                    <a:pos x="532" y="957"/>
                  </a:cxn>
                  <a:cxn ang="0">
                    <a:pos x="584" y="1001"/>
                  </a:cxn>
                  <a:cxn ang="0">
                    <a:pos x="620" y="995"/>
                  </a:cxn>
                  <a:cxn ang="0">
                    <a:pos x="638" y="968"/>
                  </a:cxn>
                  <a:cxn ang="0">
                    <a:pos x="649" y="935"/>
                  </a:cxn>
                  <a:cxn ang="0">
                    <a:pos x="665" y="888"/>
                  </a:cxn>
                  <a:cxn ang="0">
                    <a:pos x="651" y="865"/>
                  </a:cxn>
                  <a:cxn ang="0">
                    <a:pos x="665" y="826"/>
                  </a:cxn>
                  <a:cxn ang="0">
                    <a:pos x="671" y="793"/>
                  </a:cxn>
                  <a:cxn ang="0">
                    <a:pos x="671" y="724"/>
                  </a:cxn>
                  <a:cxn ang="0">
                    <a:pos x="686" y="675"/>
                  </a:cxn>
                  <a:cxn ang="0">
                    <a:pos x="612" y="598"/>
                  </a:cxn>
                  <a:cxn ang="0">
                    <a:pos x="591" y="564"/>
                  </a:cxn>
                  <a:cxn ang="0">
                    <a:pos x="578" y="514"/>
                  </a:cxn>
                  <a:cxn ang="0">
                    <a:pos x="502" y="537"/>
                  </a:cxn>
                  <a:cxn ang="0">
                    <a:pos x="468" y="512"/>
                  </a:cxn>
                  <a:cxn ang="0">
                    <a:pos x="450" y="480"/>
                  </a:cxn>
                  <a:cxn ang="0">
                    <a:pos x="422" y="432"/>
                  </a:cxn>
                  <a:cxn ang="0">
                    <a:pos x="428" y="362"/>
                  </a:cxn>
                  <a:cxn ang="0">
                    <a:pos x="452" y="318"/>
                  </a:cxn>
                  <a:cxn ang="0">
                    <a:pos x="510" y="254"/>
                  </a:cxn>
                  <a:cxn ang="0">
                    <a:pos x="620" y="225"/>
                  </a:cxn>
                  <a:cxn ang="0">
                    <a:pos x="596" y="205"/>
                  </a:cxn>
                  <a:cxn ang="0">
                    <a:pos x="593" y="182"/>
                  </a:cxn>
                  <a:cxn ang="0">
                    <a:pos x="605" y="137"/>
                  </a:cxn>
                  <a:cxn ang="0">
                    <a:pos x="553" y="126"/>
                  </a:cxn>
                  <a:cxn ang="0">
                    <a:pos x="516" y="120"/>
                  </a:cxn>
                  <a:cxn ang="0">
                    <a:pos x="499" y="132"/>
                  </a:cxn>
                  <a:cxn ang="0">
                    <a:pos x="461" y="130"/>
                  </a:cxn>
                  <a:cxn ang="0">
                    <a:pos x="438" y="96"/>
                  </a:cxn>
                  <a:cxn ang="0">
                    <a:pos x="419" y="69"/>
                  </a:cxn>
                  <a:cxn ang="0">
                    <a:pos x="394" y="55"/>
                  </a:cxn>
                  <a:cxn ang="0">
                    <a:pos x="366" y="21"/>
                  </a:cxn>
                  <a:cxn ang="0">
                    <a:pos x="332" y="0"/>
                  </a:cxn>
                </a:cxnLst>
                <a:rect b="b" l="0" r="r" t="0"/>
                <a:pathLst>
                  <a:path h="1004" w="686">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07" name="Freeform 256"/>
              <p:cNvSpPr>
                <a:spLocks noChangeAspect="1"/>
              </p:cNvSpPr>
              <p:nvPr/>
            </p:nvSpPr>
            <p:spPr bwMode="gray">
              <a:xfrm>
                <a:off x="1711" y="2730"/>
                <a:ext cx="216" cy="429"/>
              </a:xfrm>
              <a:custGeom>
                <a:cxnLst>
                  <a:cxn ang="0">
                    <a:pos x="150" y="2125"/>
                  </a:cxn>
                  <a:cxn ang="0">
                    <a:pos x="60" y="2037"/>
                  </a:cxn>
                  <a:cxn ang="0">
                    <a:pos x="17" y="2007"/>
                  </a:cxn>
                  <a:cxn ang="0">
                    <a:pos x="1" y="1952"/>
                  </a:cxn>
                  <a:cxn ang="0">
                    <a:pos x="49" y="1834"/>
                  </a:cxn>
                  <a:cxn ang="0">
                    <a:pos x="52" y="1773"/>
                  </a:cxn>
                  <a:cxn ang="0">
                    <a:pos x="93" y="1669"/>
                  </a:cxn>
                  <a:cxn ang="0">
                    <a:pos x="104" y="1561"/>
                  </a:cxn>
                  <a:cxn ang="0">
                    <a:pos x="113" y="1513"/>
                  </a:cxn>
                  <a:cxn ang="0">
                    <a:pos x="79" y="1432"/>
                  </a:cxn>
                  <a:cxn ang="0">
                    <a:pos x="86" y="1317"/>
                  </a:cxn>
                  <a:cxn ang="0">
                    <a:pos x="89" y="1194"/>
                  </a:cxn>
                  <a:cxn ang="0">
                    <a:pos x="128" y="1068"/>
                  </a:cxn>
                  <a:cxn ang="0">
                    <a:pos x="138" y="915"/>
                  </a:cxn>
                  <a:cxn ang="0">
                    <a:pos x="156" y="871"/>
                  </a:cxn>
                  <a:cxn ang="0">
                    <a:pos x="192" y="751"/>
                  </a:cxn>
                  <a:cxn ang="0">
                    <a:pos x="165" y="617"/>
                  </a:cxn>
                  <a:cxn ang="0">
                    <a:pos x="179" y="530"/>
                  </a:cxn>
                  <a:cxn ang="0">
                    <a:pos x="192" y="450"/>
                  </a:cxn>
                  <a:cxn ang="0">
                    <a:pos x="260" y="312"/>
                  </a:cxn>
                  <a:cxn ang="0">
                    <a:pos x="263" y="221"/>
                  </a:cxn>
                  <a:cxn ang="0">
                    <a:pos x="317" y="139"/>
                  </a:cxn>
                  <a:cxn ang="0">
                    <a:pos x="340" y="62"/>
                  </a:cxn>
                  <a:cxn ang="0">
                    <a:pos x="396" y="0"/>
                  </a:cxn>
                  <a:cxn ang="0">
                    <a:pos x="477" y="30"/>
                  </a:cxn>
                  <a:cxn ang="0">
                    <a:pos x="507" y="16"/>
                  </a:cxn>
                  <a:cxn ang="0">
                    <a:pos x="577" y="27"/>
                  </a:cxn>
                  <a:cxn ang="0">
                    <a:pos x="671" y="105"/>
                  </a:cxn>
                  <a:cxn ang="0">
                    <a:pos x="752" y="143"/>
                  </a:cxn>
                  <a:cxn ang="0">
                    <a:pos x="850" y="209"/>
                  </a:cxn>
                  <a:cxn ang="0">
                    <a:pos x="821" y="302"/>
                  </a:cxn>
                  <a:cxn ang="0">
                    <a:pos x="908" y="342"/>
                  </a:cxn>
                  <a:cxn ang="0">
                    <a:pos x="972" y="332"/>
                  </a:cxn>
                  <a:cxn ang="0">
                    <a:pos x="1025" y="280"/>
                  </a:cxn>
                  <a:cxn ang="0">
                    <a:pos x="1080" y="270"/>
                  </a:cxn>
                  <a:cxn ang="0">
                    <a:pos x="1023" y="344"/>
                  </a:cxn>
                  <a:cxn ang="0">
                    <a:pos x="914" y="467"/>
                  </a:cxn>
                  <a:cxn ang="0">
                    <a:pos x="851" y="528"/>
                  </a:cxn>
                  <a:cxn ang="0">
                    <a:pos x="835" y="686"/>
                  </a:cxn>
                  <a:cxn ang="0">
                    <a:pos x="813" y="776"/>
                  </a:cxn>
                  <a:cxn ang="0">
                    <a:pos x="878" y="892"/>
                  </a:cxn>
                  <a:cxn ang="0">
                    <a:pos x="877" y="1004"/>
                  </a:cxn>
                  <a:cxn ang="0">
                    <a:pos x="765" y="1080"/>
                  </a:cxn>
                  <a:cxn ang="0">
                    <a:pos x="604" y="1088"/>
                  </a:cxn>
                  <a:cxn ang="0">
                    <a:pos x="604" y="1169"/>
                  </a:cxn>
                  <a:cxn ang="0">
                    <a:pos x="526" y="1251"/>
                  </a:cxn>
                  <a:cxn ang="0">
                    <a:pos x="457" y="1270"/>
                  </a:cxn>
                  <a:cxn ang="0">
                    <a:pos x="505" y="1332"/>
                  </a:cxn>
                  <a:cxn ang="0">
                    <a:pos x="518" y="1376"/>
                  </a:cxn>
                  <a:cxn ang="0">
                    <a:pos x="463" y="1361"/>
                  </a:cxn>
                  <a:cxn ang="0">
                    <a:pos x="466" y="1407"/>
                  </a:cxn>
                  <a:cxn ang="0">
                    <a:pos x="445" y="1501"/>
                  </a:cxn>
                  <a:cxn ang="0">
                    <a:pos x="386" y="1547"/>
                  </a:cxn>
                  <a:cxn ang="0">
                    <a:pos x="318" y="1633"/>
                  </a:cxn>
                  <a:cxn ang="0">
                    <a:pos x="414" y="1705"/>
                  </a:cxn>
                  <a:cxn ang="0">
                    <a:pos x="410" y="1780"/>
                  </a:cxn>
                  <a:cxn ang="0">
                    <a:pos x="321" y="1862"/>
                  </a:cxn>
                  <a:cxn ang="0">
                    <a:pos x="276" y="1953"/>
                  </a:cxn>
                  <a:cxn ang="0">
                    <a:pos x="238" y="1983"/>
                  </a:cxn>
                  <a:cxn ang="0">
                    <a:pos x="225" y="2080"/>
                  </a:cxn>
                </a:cxnLst>
                <a:rect b="b" l="0" r="r" t="0"/>
                <a:pathLst>
                  <a:path h="2146" w="1080">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08" name="Freeform 257"/>
              <p:cNvSpPr>
                <a:spLocks noChangeAspect="1"/>
              </p:cNvSpPr>
              <p:nvPr/>
            </p:nvSpPr>
            <p:spPr bwMode="gray">
              <a:xfrm>
                <a:off x="1763" y="3165"/>
                <a:ext cx="38" cy="45"/>
              </a:xfrm>
              <a:custGeom>
                <a:cxnLst>
                  <a:cxn ang="0">
                    <a:pos x="4" y="208"/>
                  </a:cxn>
                  <a:cxn ang="0">
                    <a:pos x="4" y="196"/>
                  </a:cxn>
                  <a:cxn ang="0">
                    <a:pos x="3" y="191"/>
                  </a:cxn>
                  <a:cxn ang="0">
                    <a:pos x="0" y="0"/>
                  </a:cxn>
                  <a:cxn ang="0">
                    <a:pos x="6" y="5"/>
                  </a:cxn>
                  <a:cxn ang="0">
                    <a:pos x="11" y="14"/>
                  </a:cxn>
                  <a:cxn ang="0">
                    <a:pos x="29" y="43"/>
                  </a:cxn>
                  <a:cxn ang="0">
                    <a:pos x="29" y="48"/>
                  </a:cxn>
                  <a:cxn ang="0">
                    <a:pos x="25" y="42"/>
                  </a:cxn>
                  <a:cxn ang="0">
                    <a:pos x="17" y="40"/>
                  </a:cxn>
                  <a:cxn ang="0">
                    <a:pos x="11" y="42"/>
                  </a:cxn>
                  <a:cxn ang="0">
                    <a:pos x="10" y="50"/>
                  </a:cxn>
                  <a:cxn ang="0">
                    <a:pos x="14" y="58"/>
                  </a:cxn>
                  <a:cxn ang="0">
                    <a:pos x="20" y="61"/>
                  </a:cxn>
                  <a:cxn ang="0">
                    <a:pos x="26" y="67"/>
                  </a:cxn>
                  <a:cxn ang="0">
                    <a:pos x="31" y="74"/>
                  </a:cxn>
                  <a:cxn ang="0">
                    <a:pos x="37" y="94"/>
                  </a:cxn>
                  <a:cxn ang="0">
                    <a:pos x="42" y="99"/>
                  </a:cxn>
                  <a:cxn ang="0">
                    <a:pos x="59" y="111"/>
                  </a:cxn>
                  <a:cxn ang="0">
                    <a:pos x="74" y="129"/>
                  </a:cxn>
                  <a:cxn ang="0">
                    <a:pos x="81" y="132"/>
                  </a:cxn>
                  <a:cxn ang="0">
                    <a:pos x="86" y="136"/>
                  </a:cxn>
                  <a:cxn ang="0">
                    <a:pos x="94" y="138"/>
                  </a:cxn>
                  <a:cxn ang="0">
                    <a:pos x="97" y="144"/>
                  </a:cxn>
                  <a:cxn ang="0">
                    <a:pos x="108" y="148"/>
                  </a:cxn>
                  <a:cxn ang="0">
                    <a:pos x="119" y="161"/>
                  </a:cxn>
                  <a:cxn ang="0">
                    <a:pos x="142" y="179"/>
                  </a:cxn>
                  <a:cxn ang="0">
                    <a:pos x="156" y="187"/>
                  </a:cxn>
                  <a:cxn ang="0">
                    <a:pos x="182" y="190"/>
                  </a:cxn>
                  <a:cxn ang="0">
                    <a:pos x="192" y="187"/>
                  </a:cxn>
                  <a:cxn ang="0">
                    <a:pos x="193" y="193"/>
                  </a:cxn>
                  <a:cxn ang="0">
                    <a:pos x="191" y="206"/>
                  </a:cxn>
                  <a:cxn ang="0">
                    <a:pos x="187" y="210"/>
                  </a:cxn>
                  <a:cxn ang="0">
                    <a:pos x="175" y="215"/>
                  </a:cxn>
                  <a:cxn ang="0">
                    <a:pos x="155" y="212"/>
                  </a:cxn>
                  <a:cxn ang="0">
                    <a:pos x="129" y="220"/>
                  </a:cxn>
                  <a:cxn ang="0">
                    <a:pos x="127" y="224"/>
                  </a:cxn>
                  <a:cxn ang="0">
                    <a:pos x="118" y="222"/>
                  </a:cxn>
                  <a:cxn ang="0">
                    <a:pos x="102" y="212"/>
                  </a:cxn>
                  <a:cxn ang="0">
                    <a:pos x="74" y="206"/>
                  </a:cxn>
                  <a:cxn ang="0">
                    <a:pos x="48" y="206"/>
                  </a:cxn>
                  <a:cxn ang="0">
                    <a:pos x="40" y="202"/>
                  </a:cxn>
                  <a:cxn ang="0">
                    <a:pos x="33" y="201"/>
                  </a:cxn>
                  <a:cxn ang="0">
                    <a:pos x="25" y="199"/>
                  </a:cxn>
                  <a:cxn ang="0">
                    <a:pos x="9" y="208"/>
                  </a:cxn>
                  <a:cxn ang="0">
                    <a:pos x="4" y="208"/>
                  </a:cxn>
                </a:cxnLst>
                <a:rect b="b" l="0" r="r" t="0"/>
                <a:pathLst>
                  <a:path h="224" w="193">
                    <a:moveTo>
                      <a:pt x="4" y="208"/>
                    </a:moveTo>
                    <a:lnTo>
                      <a:pt x="4" y="196"/>
                    </a:lnTo>
                    <a:lnTo>
                      <a:pt x="3" y="191"/>
                    </a:lnTo>
                    <a:lnTo>
                      <a:pt x="0" y="0"/>
                    </a:lnTo>
                    <a:lnTo>
                      <a:pt x="6" y="5"/>
                    </a:lnTo>
                    <a:lnTo>
                      <a:pt x="11" y="14"/>
                    </a:lnTo>
                    <a:lnTo>
                      <a:pt x="29" y="43"/>
                    </a:lnTo>
                    <a:lnTo>
                      <a:pt x="29" y="48"/>
                    </a:lnTo>
                    <a:lnTo>
                      <a:pt x="25" y="42"/>
                    </a:lnTo>
                    <a:lnTo>
                      <a:pt x="17" y="40"/>
                    </a:lnTo>
                    <a:lnTo>
                      <a:pt x="11" y="42"/>
                    </a:lnTo>
                    <a:lnTo>
                      <a:pt x="10" y="50"/>
                    </a:lnTo>
                    <a:lnTo>
                      <a:pt x="14" y="58"/>
                    </a:lnTo>
                    <a:lnTo>
                      <a:pt x="20" y="61"/>
                    </a:lnTo>
                    <a:lnTo>
                      <a:pt x="26" y="67"/>
                    </a:lnTo>
                    <a:lnTo>
                      <a:pt x="31" y="74"/>
                    </a:lnTo>
                    <a:lnTo>
                      <a:pt x="37" y="94"/>
                    </a:lnTo>
                    <a:lnTo>
                      <a:pt x="42" y="99"/>
                    </a:lnTo>
                    <a:lnTo>
                      <a:pt x="59" y="111"/>
                    </a:lnTo>
                    <a:lnTo>
                      <a:pt x="74" y="129"/>
                    </a:lnTo>
                    <a:lnTo>
                      <a:pt x="81" y="132"/>
                    </a:lnTo>
                    <a:lnTo>
                      <a:pt x="86" y="136"/>
                    </a:lnTo>
                    <a:lnTo>
                      <a:pt x="94" y="138"/>
                    </a:lnTo>
                    <a:lnTo>
                      <a:pt x="97" y="144"/>
                    </a:lnTo>
                    <a:lnTo>
                      <a:pt x="108" y="148"/>
                    </a:lnTo>
                    <a:lnTo>
                      <a:pt x="119" y="161"/>
                    </a:lnTo>
                    <a:lnTo>
                      <a:pt x="142" y="179"/>
                    </a:lnTo>
                    <a:lnTo>
                      <a:pt x="156" y="187"/>
                    </a:lnTo>
                    <a:lnTo>
                      <a:pt x="182" y="190"/>
                    </a:lnTo>
                    <a:lnTo>
                      <a:pt x="192" y="187"/>
                    </a:lnTo>
                    <a:lnTo>
                      <a:pt x="193" y="193"/>
                    </a:lnTo>
                    <a:lnTo>
                      <a:pt x="191" y="206"/>
                    </a:lnTo>
                    <a:lnTo>
                      <a:pt x="187" y="210"/>
                    </a:lnTo>
                    <a:lnTo>
                      <a:pt x="175" y="215"/>
                    </a:lnTo>
                    <a:lnTo>
                      <a:pt x="155" y="212"/>
                    </a:lnTo>
                    <a:lnTo>
                      <a:pt x="129" y="220"/>
                    </a:lnTo>
                    <a:lnTo>
                      <a:pt x="127" y="224"/>
                    </a:lnTo>
                    <a:lnTo>
                      <a:pt x="118" y="222"/>
                    </a:lnTo>
                    <a:lnTo>
                      <a:pt x="102" y="212"/>
                    </a:lnTo>
                    <a:lnTo>
                      <a:pt x="74" y="206"/>
                    </a:lnTo>
                    <a:lnTo>
                      <a:pt x="48" y="206"/>
                    </a:lnTo>
                    <a:lnTo>
                      <a:pt x="40" y="202"/>
                    </a:lnTo>
                    <a:lnTo>
                      <a:pt x="33" y="201"/>
                    </a:lnTo>
                    <a:lnTo>
                      <a:pt x="25" y="199"/>
                    </a:lnTo>
                    <a:lnTo>
                      <a:pt x="9" y="208"/>
                    </a:lnTo>
                    <a:lnTo>
                      <a:pt x="4" y="208"/>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09" name="Freeform 258"/>
              <p:cNvSpPr>
                <a:spLocks noChangeAspect="1"/>
              </p:cNvSpPr>
              <p:nvPr/>
            </p:nvSpPr>
            <p:spPr bwMode="gray">
              <a:xfrm>
                <a:off x="1879" y="2422"/>
                <a:ext cx="45" cy="45"/>
              </a:xfrm>
              <a:custGeom>
                <a:cxnLst>
                  <a:cxn ang="0">
                    <a:pos x="197" y="195"/>
                  </a:cxn>
                  <a:cxn ang="0">
                    <a:pos x="172" y="187"/>
                  </a:cxn>
                  <a:cxn ang="0">
                    <a:pos x="146" y="193"/>
                  </a:cxn>
                  <a:cxn ang="0">
                    <a:pos x="129" y="190"/>
                  </a:cxn>
                  <a:cxn ang="0">
                    <a:pos x="124" y="217"/>
                  </a:cxn>
                  <a:cxn ang="0">
                    <a:pos x="103" y="221"/>
                  </a:cxn>
                  <a:cxn ang="0">
                    <a:pos x="91" y="214"/>
                  </a:cxn>
                  <a:cxn ang="0">
                    <a:pos x="79" y="205"/>
                  </a:cxn>
                  <a:cxn ang="0">
                    <a:pos x="59" y="178"/>
                  </a:cxn>
                  <a:cxn ang="0">
                    <a:pos x="52" y="166"/>
                  </a:cxn>
                  <a:cxn ang="0">
                    <a:pos x="47" y="151"/>
                  </a:cxn>
                  <a:cxn ang="0">
                    <a:pos x="43" y="140"/>
                  </a:cxn>
                  <a:cxn ang="0">
                    <a:pos x="30" y="139"/>
                  </a:cxn>
                  <a:cxn ang="0">
                    <a:pos x="26" y="130"/>
                  </a:cxn>
                  <a:cxn ang="0">
                    <a:pos x="15" y="122"/>
                  </a:cxn>
                  <a:cxn ang="0">
                    <a:pos x="0" y="101"/>
                  </a:cxn>
                  <a:cxn ang="0">
                    <a:pos x="4" y="84"/>
                  </a:cxn>
                  <a:cxn ang="0">
                    <a:pos x="9" y="60"/>
                  </a:cxn>
                  <a:cxn ang="0">
                    <a:pos x="11" y="55"/>
                  </a:cxn>
                  <a:cxn ang="0">
                    <a:pos x="22" y="50"/>
                  </a:cxn>
                  <a:cxn ang="0">
                    <a:pos x="38" y="49"/>
                  </a:cxn>
                  <a:cxn ang="0">
                    <a:pos x="46" y="39"/>
                  </a:cxn>
                  <a:cxn ang="0">
                    <a:pos x="44" y="32"/>
                  </a:cxn>
                  <a:cxn ang="0">
                    <a:pos x="43" y="26"/>
                  </a:cxn>
                  <a:cxn ang="0">
                    <a:pos x="57" y="9"/>
                  </a:cxn>
                  <a:cxn ang="0">
                    <a:pos x="62" y="5"/>
                  </a:cxn>
                  <a:cxn ang="0">
                    <a:pos x="71" y="0"/>
                  </a:cxn>
                  <a:cxn ang="0">
                    <a:pos x="114" y="6"/>
                  </a:cxn>
                  <a:cxn ang="0">
                    <a:pos x="154" y="3"/>
                  </a:cxn>
                  <a:cxn ang="0">
                    <a:pos x="168" y="0"/>
                  </a:cxn>
                  <a:cxn ang="0">
                    <a:pos x="200" y="3"/>
                  </a:cxn>
                  <a:cxn ang="0">
                    <a:pos x="225" y="11"/>
                  </a:cxn>
                  <a:cxn ang="0">
                    <a:pos x="222" y="25"/>
                  </a:cxn>
                  <a:cxn ang="0">
                    <a:pos x="218" y="33"/>
                  </a:cxn>
                  <a:cxn ang="0">
                    <a:pos x="206" y="49"/>
                  </a:cxn>
                  <a:cxn ang="0">
                    <a:pos x="208" y="90"/>
                  </a:cxn>
                  <a:cxn ang="0">
                    <a:pos x="220" y="114"/>
                  </a:cxn>
                  <a:cxn ang="0">
                    <a:pos x="221" y="117"/>
                  </a:cxn>
                  <a:cxn ang="0">
                    <a:pos x="225" y="140"/>
                  </a:cxn>
                  <a:cxn ang="0">
                    <a:pos x="218" y="181"/>
                  </a:cxn>
                  <a:cxn ang="0">
                    <a:pos x="203" y="197"/>
                  </a:cxn>
                </a:cxnLst>
                <a:rect b="b" l="0" r="r" t="0"/>
                <a:pathLst>
                  <a:path h="221" w="226">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10" name="Freeform 259"/>
              <p:cNvSpPr>
                <a:spLocks noChangeAspect="1"/>
              </p:cNvSpPr>
              <p:nvPr/>
            </p:nvSpPr>
            <p:spPr bwMode="gray">
              <a:xfrm rot="-1047951">
                <a:off x="1790" y="2357"/>
                <a:ext cx="4" cy="4"/>
              </a:xfrm>
              <a:custGeom>
                <a:cxnLst>
                  <a:cxn ang="0">
                    <a:pos x="148" y="0"/>
                  </a:cxn>
                  <a:cxn ang="0">
                    <a:pos x="169" y="17"/>
                  </a:cxn>
                  <a:cxn ang="0">
                    <a:pos x="183" y="54"/>
                  </a:cxn>
                  <a:cxn ang="0">
                    <a:pos x="114" y="93"/>
                  </a:cxn>
                  <a:cxn ang="0">
                    <a:pos x="86" y="86"/>
                  </a:cxn>
                  <a:cxn ang="0">
                    <a:pos x="66" y="72"/>
                  </a:cxn>
                  <a:cxn ang="0">
                    <a:pos x="14" y="72"/>
                  </a:cxn>
                  <a:cxn ang="0">
                    <a:pos x="0" y="41"/>
                  </a:cxn>
                  <a:cxn ang="0">
                    <a:pos x="24" y="24"/>
                  </a:cxn>
                  <a:cxn ang="0">
                    <a:pos x="54" y="24"/>
                  </a:cxn>
                  <a:cxn ang="0">
                    <a:pos x="83" y="44"/>
                  </a:cxn>
                  <a:cxn ang="0">
                    <a:pos x="148" y="0"/>
                  </a:cxn>
                </a:cxnLst>
                <a:rect b="b" l="0" r="r" t="0"/>
                <a:pathLst>
                  <a:path h="93" w="183">
                    <a:moveTo>
                      <a:pt x="148" y="0"/>
                    </a:moveTo>
                    <a:lnTo>
                      <a:pt x="169" y="17"/>
                    </a:lnTo>
                    <a:lnTo>
                      <a:pt x="183" y="54"/>
                    </a:lnTo>
                    <a:lnTo>
                      <a:pt x="114" y="93"/>
                    </a:lnTo>
                    <a:lnTo>
                      <a:pt x="86" y="86"/>
                    </a:lnTo>
                    <a:lnTo>
                      <a:pt x="66" y="72"/>
                    </a:lnTo>
                    <a:lnTo>
                      <a:pt x="14" y="72"/>
                    </a:lnTo>
                    <a:lnTo>
                      <a:pt x="0" y="41"/>
                    </a:lnTo>
                    <a:lnTo>
                      <a:pt x="24" y="24"/>
                    </a:lnTo>
                    <a:lnTo>
                      <a:pt x="54" y="24"/>
                    </a:lnTo>
                    <a:lnTo>
                      <a:pt x="83" y="44"/>
                    </a:lnTo>
                    <a:lnTo>
                      <a:pt x="148"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11" name="Freeform 260"/>
              <p:cNvSpPr>
                <a:spLocks noChangeAspect="1"/>
              </p:cNvSpPr>
              <p:nvPr/>
            </p:nvSpPr>
            <p:spPr bwMode="gray">
              <a:xfrm rot="-1047951">
                <a:off x="1753" y="2352"/>
                <a:ext cx="3" cy="4"/>
              </a:xfrm>
              <a:custGeom>
                <a:cxnLst>
                  <a:cxn ang="0">
                    <a:pos x="24" y="37"/>
                  </a:cxn>
                  <a:cxn ang="0">
                    <a:pos x="0" y="0"/>
                  </a:cxn>
                  <a:cxn ang="0">
                    <a:pos x="0" y="10"/>
                  </a:cxn>
                  <a:cxn ang="0">
                    <a:pos x="5" y="41"/>
                  </a:cxn>
                  <a:cxn ang="0">
                    <a:pos x="24" y="72"/>
                  </a:cxn>
                  <a:cxn ang="0">
                    <a:pos x="101" y="102"/>
                  </a:cxn>
                  <a:cxn ang="0">
                    <a:pos x="101" y="85"/>
                  </a:cxn>
                  <a:cxn ang="0">
                    <a:pos x="59" y="68"/>
                  </a:cxn>
                  <a:cxn ang="0">
                    <a:pos x="24" y="37"/>
                  </a:cxn>
                </a:cxnLst>
                <a:rect b="b" l="0" r="r" t="0"/>
                <a:pathLst>
                  <a:path h="102" w="100">
                    <a:moveTo>
                      <a:pt x="24" y="37"/>
                    </a:moveTo>
                    <a:lnTo>
                      <a:pt x="0" y="0"/>
                    </a:lnTo>
                    <a:lnTo>
                      <a:pt x="0" y="10"/>
                    </a:lnTo>
                    <a:lnTo>
                      <a:pt x="5" y="41"/>
                    </a:lnTo>
                    <a:lnTo>
                      <a:pt x="24" y="72"/>
                    </a:lnTo>
                    <a:lnTo>
                      <a:pt x="101" y="102"/>
                    </a:lnTo>
                    <a:lnTo>
                      <a:pt x="101" y="85"/>
                    </a:lnTo>
                    <a:lnTo>
                      <a:pt x="59" y="68"/>
                    </a:lnTo>
                    <a:lnTo>
                      <a:pt x="24" y="37"/>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312" name="Freeform 261"/>
              <p:cNvSpPr>
                <a:spLocks noChangeAspect="1"/>
              </p:cNvSpPr>
              <p:nvPr/>
            </p:nvSpPr>
            <p:spPr bwMode="gray">
              <a:xfrm rot="-1047951">
                <a:off x="1758" y="2351"/>
                <a:ext cx="2" cy="4"/>
              </a:xfrm>
              <a:custGeom>
                <a:cxnLst>
                  <a:cxn ang="0">
                    <a:pos x="20" y="17"/>
                  </a:cxn>
                  <a:cxn ang="0">
                    <a:pos x="0" y="0"/>
                  </a:cxn>
                  <a:cxn ang="0">
                    <a:pos x="13" y="26"/>
                  </a:cxn>
                  <a:cxn ang="0">
                    <a:pos x="38" y="51"/>
                  </a:cxn>
                  <a:cxn ang="0">
                    <a:pos x="52" y="82"/>
                  </a:cxn>
                  <a:cxn ang="0">
                    <a:pos x="62" y="85"/>
                  </a:cxn>
                  <a:cxn ang="0">
                    <a:pos x="69" y="38"/>
                  </a:cxn>
                  <a:cxn ang="0">
                    <a:pos x="52" y="23"/>
                  </a:cxn>
                  <a:cxn ang="0">
                    <a:pos x="20" y="17"/>
                  </a:cxn>
                </a:cxnLst>
                <a:rect b="b" l="0" r="r" t="0"/>
                <a:pathLst>
                  <a:path h="85" w="69">
                    <a:moveTo>
                      <a:pt x="20" y="17"/>
                    </a:moveTo>
                    <a:lnTo>
                      <a:pt x="0" y="0"/>
                    </a:lnTo>
                    <a:lnTo>
                      <a:pt x="13" y="26"/>
                    </a:lnTo>
                    <a:lnTo>
                      <a:pt x="38" y="51"/>
                    </a:lnTo>
                    <a:lnTo>
                      <a:pt x="52" y="82"/>
                    </a:lnTo>
                    <a:lnTo>
                      <a:pt x="62" y="85"/>
                    </a:lnTo>
                    <a:lnTo>
                      <a:pt x="69" y="38"/>
                    </a:lnTo>
                    <a:lnTo>
                      <a:pt x="52" y="23"/>
                    </a:lnTo>
                    <a:lnTo>
                      <a:pt x="20" y="17"/>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grpSp>
        <p:sp>
          <p:nvSpPr>
            <p:cNvPr id="93" name="Freeform 262"/>
            <p:cNvSpPr>
              <a:spLocks noChangeAspect="1"/>
            </p:cNvSpPr>
            <p:nvPr/>
          </p:nvSpPr>
          <p:spPr bwMode="gray">
            <a:xfrm>
              <a:off x="3234531" y="3429347"/>
              <a:ext cx="74613" cy="74613"/>
            </a:xfrm>
            <a:custGeom>
              <a:cxnLst>
                <a:cxn ang="0">
                  <a:pos x="223" y="0"/>
                </a:cxn>
                <a:cxn ang="0">
                  <a:pos x="206" y="11"/>
                </a:cxn>
                <a:cxn ang="0">
                  <a:pos x="187" y="16"/>
                </a:cxn>
                <a:cxn ang="0">
                  <a:pos x="163" y="21"/>
                </a:cxn>
                <a:cxn ang="0">
                  <a:pos x="156" y="14"/>
                </a:cxn>
                <a:cxn ang="0">
                  <a:pos x="149" y="16"/>
                </a:cxn>
                <a:cxn ang="0">
                  <a:pos x="143" y="18"/>
                </a:cxn>
                <a:cxn ang="0">
                  <a:pos x="136" y="38"/>
                </a:cxn>
                <a:cxn ang="0">
                  <a:pos x="123" y="43"/>
                </a:cxn>
                <a:cxn ang="0">
                  <a:pos x="117" y="50"/>
                </a:cxn>
                <a:cxn ang="0">
                  <a:pos x="110" y="58"/>
                </a:cxn>
                <a:cxn ang="0">
                  <a:pos x="101" y="61"/>
                </a:cxn>
                <a:cxn ang="0">
                  <a:pos x="93" y="63"/>
                </a:cxn>
                <a:cxn ang="0">
                  <a:pos x="78" y="54"/>
                </a:cxn>
                <a:cxn ang="0">
                  <a:pos x="68" y="72"/>
                </a:cxn>
                <a:cxn ang="0">
                  <a:pos x="46" y="72"/>
                </a:cxn>
                <a:cxn ang="0">
                  <a:pos x="43" y="95"/>
                </a:cxn>
                <a:cxn ang="0">
                  <a:pos x="35" y="101"/>
                </a:cxn>
                <a:cxn ang="0">
                  <a:pos x="29" y="111"/>
                </a:cxn>
                <a:cxn ang="0">
                  <a:pos x="2" y="112"/>
                </a:cxn>
                <a:cxn ang="0">
                  <a:pos x="2" y="120"/>
                </a:cxn>
                <a:cxn ang="0">
                  <a:pos x="20" y="141"/>
                </a:cxn>
                <a:cxn ang="0">
                  <a:pos x="57" y="181"/>
                </a:cxn>
                <a:cxn ang="0">
                  <a:pos x="70" y="194"/>
                </a:cxn>
                <a:cxn ang="0">
                  <a:pos x="95" y="211"/>
                </a:cxn>
                <a:cxn ang="0">
                  <a:pos x="98" y="221"/>
                </a:cxn>
                <a:cxn ang="0">
                  <a:pos x="105" y="215"/>
                </a:cxn>
                <a:cxn ang="0">
                  <a:pos x="120" y="220"/>
                </a:cxn>
                <a:cxn ang="0">
                  <a:pos x="152" y="226"/>
                </a:cxn>
                <a:cxn ang="0">
                  <a:pos x="165" y="224"/>
                </a:cxn>
                <a:cxn ang="0">
                  <a:pos x="182" y="235"/>
                </a:cxn>
                <a:cxn ang="0">
                  <a:pos x="197" y="236"/>
                </a:cxn>
                <a:cxn ang="0">
                  <a:pos x="214" y="231"/>
                </a:cxn>
                <a:cxn ang="0">
                  <a:pos x="212" y="224"/>
                </a:cxn>
                <a:cxn ang="0">
                  <a:pos x="204" y="200"/>
                </a:cxn>
                <a:cxn ang="0">
                  <a:pos x="212" y="181"/>
                </a:cxn>
                <a:cxn ang="0">
                  <a:pos x="219" y="117"/>
                </a:cxn>
                <a:cxn ang="0">
                  <a:pos x="231" y="43"/>
                </a:cxn>
                <a:cxn ang="0">
                  <a:pos x="234" y="0"/>
                </a:cxn>
              </a:cxnLst>
              <a:rect b="b" l="0" r="r" t="0"/>
              <a:pathLst>
                <a:path h="236" w="234">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94" name="Freeform 263"/>
            <p:cNvSpPr>
              <a:spLocks noChangeAspect="1"/>
            </p:cNvSpPr>
            <p:nvPr/>
          </p:nvSpPr>
          <p:spPr bwMode="gray">
            <a:xfrm>
              <a:off x="3313906" y="3524597"/>
              <a:ext cx="101600" cy="42863"/>
            </a:xfrm>
            <a:custGeom>
              <a:cxnLst>
                <a:cxn ang="0">
                  <a:pos x="19" y="1"/>
                </a:cxn>
                <a:cxn ang="0">
                  <a:pos x="6" y="9"/>
                </a:cxn>
                <a:cxn ang="0">
                  <a:pos x="16" y="32"/>
                </a:cxn>
                <a:cxn ang="0">
                  <a:pos x="10" y="44"/>
                </a:cxn>
                <a:cxn ang="0">
                  <a:pos x="1" y="71"/>
                </a:cxn>
                <a:cxn ang="0">
                  <a:pos x="7" y="82"/>
                </a:cxn>
                <a:cxn ang="0">
                  <a:pos x="22" y="72"/>
                </a:cxn>
                <a:cxn ang="0">
                  <a:pos x="58" y="80"/>
                </a:cxn>
                <a:cxn ang="0">
                  <a:pos x="75" y="87"/>
                </a:cxn>
                <a:cxn ang="0">
                  <a:pos x="92" y="112"/>
                </a:cxn>
                <a:cxn ang="0">
                  <a:pos x="109" y="103"/>
                </a:cxn>
                <a:cxn ang="0">
                  <a:pos x="117" y="131"/>
                </a:cxn>
                <a:cxn ang="0">
                  <a:pos x="135" y="134"/>
                </a:cxn>
                <a:cxn ang="0">
                  <a:pos x="157" y="110"/>
                </a:cxn>
                <a:cxn ang="0">
                  <a:pos x="139" y="95"/>
                </a:cxn>
                <a:cxn ang="0">
                  <a:pos x="140" y="81"/>
                </a:cxn>
                <a:cxn ang="0">
                  <a:pos x="160" y="72"/>
                </a:cxn>
                <a:cxn ang="0">
                  <a:pos x="187" y="43"/>
                </a:cxn>
                <a:cxn ang="0">
                  <a:pos x="201" y="34"/>
                </a:cxn>
                <a:cxn ang="0">
                  <a:pos x="222" y="45"/>
                </a:cxn>
                <a:cxn ang="0">
                  <a:pos x="260" y="63"/>
                </a:cxn>
                <a:cxn ang="0">
                  <a:pos x="273" y="71"/>
                </a:cxn>
                <a:cxn ang="0">
                  <a:pos x="258" y="85"/>
                </a:cxn>
                <a:cxn ang="0">
                  <a:pos x="261" y="110"/>
                </a:cxn>
                <a:cxn ang="0">
                  <a:pos x="281" y="128"/>
                </a:cxn>
                <a:cxn ang="0">
                  <a:pos x="290" y="109"/>
                </a:cxn>
                <a:cxn ang="0">
                  <a:pos x="302" y="109"/>
                </a:cxn>
                <a:cxn ang="0">
                  <a:pos x="318" y="87"/>
                </a:cxn>
                <a:cxn ang="0">
                  <a:pos x="313" y="77"/>
                </a:cxn>
                <a:cxn ang="0">
                  <a:pos x="304" y="66"/>
                </a:cxn>
                <a:cxn ang="0">
                  <a:pos x="297" y="48"/>
                </a:cxn>
                <a:cxn ang="0">
                  <a:pos x="266" y="18"/>
                </a:cxn>
                <a:cxn ang="0">
                  <a:pos x="231" y="11"/>
                </a:cxn>
                <a:cxn ang="0">
                  <a:pos x="189" y="1"/>
                </a:cxn>
                <a:cxn ang="0">
                  <a:pos x="176" y="11"/>
                </a:cxn>
                <a:cxn ang="0">
                  <a:pos x="164" y="31"/>
                </a:cxn>
                <a:cxn ang="0">
                  <a:pos x="156" y="20"/>
                </a:cxn>
                <a:cxn ang="0">
                  <a:pos x="118" y="36"/>
                </a:cxn>
                <a:cxn ang="0">
                  <a:pos x="101" y="44"/>
                </a:cxn>
                <a:cxn ang="0">
                  <a:pos x="71" y="34"/>
                </a:cxn>
                <a:cxn ang="0">
                  <a:pos x="45" y="23"/>
                </a:cxn>
                <a:cxn ang="0">
                  <a:pos x="35" y="7"/>
                </a:cxn>
              </a:cxnLst>
              <a:rect b="b" l="0" r="r" t="0"/>
              <a:pathLst>
                <a:path h="135" w="318">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95" name="Freeform 264"/>
            <p:cNvSpPr>
              <a:spLocks noChangeAspect="1"/>
            </p:cNvSpPr>
            <p:nvPr/>
          </p:nvSpPr>
          <p:spPr bwMode="gray">
            <a:xfrm>
              <a:off x="3153568" y="3378547"/>
              <a:ext cx="68263" cy="74613"/>
            </a:xfrm>
            <a:custGeom>
              <a:cxnLst>
                <a:cxn ang="0">
                  <a:pos x="71" y="1"/>
                </a:cxn>
                <a:cxn ang="0">
                  <a:pos x="39" y="28"/>
                </a:cxn>
                <a:cxn ang="0">
                  <a:pos x="63" y="52"/>
                </a:cxn>
                <a:cxn ang="0">
                  <a:pos x="82" y="71"/>
                </a:cxn>
                <a:cxn ang="0">
                  <a:pos x="95" y="84"/>
                </a:cxn>
                <a:cxn ang="0">
                  <a:pos x="93" y="100"/>
                </a:cxn>
                <a:cxn ang="0">
                  <a:pos x="69" y="99"/>
                </a:cxn>
                <a:cxn ang="0">
                  <a:pos x="16" y="138"/>
                </a:cxn>
                <a:cxn ang="0">
                  <a:pos x="9" y="152"/>
                </a:cxn>
                <a:cxn ang="0">
                  <a:pos x="5" y="158"/>
                </a:cxn>
                <a:cxn ang="0">
                  <a:pos x="6" y="168"/>
                </a:cxn>
                <a:cxn ang="0">
                  <a:pos x="2" y="186"/>
                </a:cxn>
                <a:cxn ang="0">
                  <a:pos x="2" y="191"/>
                </a:cxn>
                <a:cxn ang="0">
                  <a:pos x="9" y="196"/>
                </a:cxn>
                <a:cxn ang="0">
                  <a:pos x="17" y="204"/>
                </a:cxn>
                <a:cxn ang="0">
                  <a:pos x="37" y="217"/>
                </a:cxn>
                <a:cxn ang="0">
                  <a:pos x="55" y="226"/>
                </a:cxn>
                <a:cxn ang="0">
                  <a:pos x="86" y="227"/>
                </a:cxn>
                <a:cxn ang="0">
                  <a:pos x="112" y="232"/>
                </a:cxn>
                <a:cxn ang="0">
                  <a:pos x="119" y="232"/>
                </a:cxn>
                <a:cxn ang="0">
                  <a:pos x="134" y="220"/>
                </a:cxn>
                <a:cxn ang="0">
                  <a:pos x="145" y="211"/>
                </a:cxn>
                <a:cxn ang="0">
                  <a:pos x="149" y="199"/>
                </a:cxn>
                <a:cxn ang="0">
                  <a:pos x="155" y="194"/>
                </a:cxn>
                <a:cxn ang="0">
                  <a:pos x="165" y="184"/>
                </a:cxn>
                <a:cxn ang="0">
                  <a:pos x="163" y="175"/>
                </a:cxn>
                <a:cxn ang="0">
                  <a:pos x="162" y="169"/>
                </a:cxn>
                <a:cxn ang="0">
                  <a:pos x="172" y="159"/>
                </a:cxn>
                <a:cxn ang="0">
                  <a:pos x="177" y="157"/>
                </a:cxn>
                <a:cxn ang="0">
                  <a:pos x="208" y="134"/>
                </a:cxn>
                <a:cxn ang="0">
                  <a:pos x="212" y="124"/>
                </a:cxn>
                <a:cxn ang="0">
                  <a:pos x="211" y="121"/>
                </a:cxn>
                <a:cxn ang="0">
                  <a:pos x="209" y="118"/>
                </a:cxn>
                <a:cxn ang="0">
                  <a:pos x="195" y="121"/>
                </a:cxn>
                <a:cxn ang="0">
                  <a:pos x="187" y="116"/>
                </a:cxn>
                <a:cxn ang="0">
                  <a:pos x="184" y="111"/>
                </a:cxn>
                <a:cxn ang="0">
                  <a:pos x="163" y="108"/>
                </a:cxn>
                <a:cxn ang="0">
                  <a:pos x="166" y="72"/>
                </a:cxn>
              </a:cxnLst>
              <a:rect b="b" l="0" r="r" t="0"/>
              <a:pathLst>
                <a:path h="235" w="211">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96" name="Freeform 265"/>
            <p:cNvSpPr>
              <a:spLocks noChangeAspect="1"/>
            </p:cNvSpPr>
            <p:nvPr/>
          </p:nvSpPr>
          <p:spPr bwMode="gray">
            <a:xfrm>
              <a:off x="3205956" y="3367434"/>
              <a:ext cx="19050" cy="46038"/>
            </a:xfrm>
            <a:custGeom>
              <a:cxnLst>
                <a:cxn ang="0">
                  <a:pos x="46" y="2"/>
                </a:cxn>
                <a:cxn ang="0">
                  <a:pos x="41" y="0"/>
                </a:cxn>
                <a:cxn ang="0">
                  <a:pos x="36" y="3"/>
                </a:cxn>
                <a:cxn ang="0">
                  <a:pos x="21" y="31"/>
                </a:cxn>
                <a:cxn ang="0">
                  <a:pos x="16" y="31"/>
                </a:cxn>
                <a:cxn ang="0">
                  <a:pos x="3" y="34"/>
                </a:cxn>
                <a:cxn ang="0">
                  <a:pos x="3" y="106"/>
                </a:cxn>
                <a:cxn ang="0">
                  <a:pos x="2" y="141"/>
                </a:cxn>
                <a:cxn ang="0">
                  <a:pos x="0" y="142"/>
                </a:cxn>
                <a:cxn ang="0">
                  <a:pos x="9" y="144"/>
                </a:cxn>
                <a:cxn ang="0">
                  <a:pos x="21" y="145"/>
                </a:cxn>
                <a:cxn ang="0">
                  <a:pos x="20" y="144"/>
                </a:cxn>
                <a:cxn ang="0">
                  <a:pos x="20" y="136"/>
                </a:cxn>
                <a:cxn ang="0">
                  <a:pos x="21" y="132"/>
                </a:cxn>
                <a:cxn ang="0">
                  <a:pos x="27" y="126"/>
                </a:cxn>
                <a:cxn ang="0">
                  <a:pos x="38" y="118"/>
                </a:cxn>
                <a:cxn ang="0">
                  <a:pos x="45" y="110"/>
                </a:cxn>
                <a:cxn ang="0">
                  <a:pos x="47" y="102"/>
                </a:cxn>
                <a:cxn ang="0">
                  <a:pos x="48" y="102"/>
                </a:cxn>
                <a:cxn ang="0">
                  <a:pos x="51" y="89"/>
                </a:cxn>
                <a:cxn ang="0">
                  <a:pos x="52" y="77"/>
                </a:cxn>
                <a:cxn ang="0">
                  <a:pos x="51" y="56"/>
                </a:cxn>
                <a:cxn ang="0">
                  <a:pos x="53" y="41"/>
                </a:cxn>
                <a:cxn ang="0">
                  <a:pos x="57" y="28"/>
                </a:cxn>
                <a:cxn ang="0">
                  <a:pos x="62" y="18"/>
                </a:cxn>
                <a:cxn ang="0">
                  <a:pos x="62" y="13"/>
                </a:cxn>
                <a:cxn ang="0">
                  <a:pos x="58" y="8"/>
                </a:cxn>
                <a:cxn ang="0">
                  <a:pos x="47" y="3"/>
                </a:cxn>
                <a:cxn ang="0">
                  <a:pos x="46" y="2"/>
                </a:cxn>
              </a:cxnLst>
              <a:rect b="b" l="0" r="r" t="0"/>
              <a:pathLst>
                <a:path h="145" w="62">
                  <a:moveTo>
                    <a:pt x="46" y="2"/>
                  </a:moveTo>
                  <a:lnTo>
                    <a:pt x="41" y="0"/>
                  </a:lnTo>
                  <a:lnTo>
                    <a:pt x="36" y="3"/>
                  </a:lnTo>
                  <a:lnTo>
                    <a:pt x="21" y="31"/>
                  </a:lnTo>
                  <a:lnTo>
                    <a:pt x="16" y="31"/>
                  </a:lnTo>
                  <a:lnTo>
                    <a:pt x="3" y="34"/>
                  </a:lnTo>
                  <a:lnTo>
                    <a:pt x="3" y="106"/>
                  </a:lnTo>
                  <a:lnTo>
                    <a:pt x="2" y="141"/>
                  </a:lnTo>
                  <a:lnTo>
                    <a:pt x="0" y="142"/>
                  </a:lnTo>
                  <a:lnTo>
                    <a:pt x="9" y="144"/>
                  </a:lnTo>
                  <a:lnTo>
                    <a:pt x="21" y="145"/>
                  </a:lnTo>
                  <a:lnTo>
                    <a:pt x="20" y="144"/>
                  </a:lnTo>
                  <a:lnTo>
                    <a:pt x="20" y="136"/>
                  </a:lnTo>
                  <a:lnTo>
                    <a:pt x="21" y="132"/>
                  </a:lnTo>
                  <a:lnTo>
                    <a:pt x="27" y="126"/>
                  </a:lnTo>
                  <a:lnTo>
                    <a:pt x="38" y="118"/>
                  </a:lnTo>
                  <a:lnTo>
                    <a:pt x="45" y="110"/>
                  </a:lnTo>
                  <a:lnTo>
                    <a:pt x="47" y="102"/>
                  </a:lnTo>
                  <a:lnTo>
                    <a:pt x="48" y="102"/>
                  </a:lnTo>
                  <a:lnTo>
                    <a:pt x="51" y="89"/>
                  </a:lnTo>
                  <a:lnTo>
                    <a:pt x="52" y="77"/>
                  </a:lnTo>
                  <a:lnTo>
                    <a:pt x="51" y="56"/>
                  </a:lnTo>
                  <a:lnTo>
                    <a:pt x="53" y="41"/>
                  </a:lnTo>
                  <a:lnTo>
                    <a:pt x="57" y="28"/>
                  </a:lnTo>
                  <a:lnTo>
                    <a:pt x="62" y="18"/>
                  </a:lnTo>
                  <a:lnTo>
                    <a:pt x="62" y="13"/>
                  </a:lnTo>
                  <a:lnTo>
                    <a:pt x="58" y="8"/>
                  </a:lnTo>
                  <a:lnTo>
                    <a:pt x="47" y="3"/>
                  </a:lnTo>
                  <a:lnTo>
                    <a:pt x="46" y="2"/>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97" name="Freeform 266"/>
            <p:cNvSpPr>
              <a:spLocks noChangeAspect="1"/>
            </p:cNvSpPr>
            <p:nvPr/>
          </p:nvSpPr>
          <p:spPr bwMode="gray">
            <a:xfrm>
              <a:off x="3191668" y="3440459"/>
              <a:ext cx="39688" cy="22225"/>
            </a:xfrm>
            <a:custGeom>
              <a:cxnLst>
                <a:cxn ang="0">
                  <a:pos x="33" y="0"/>
                </a:cxn>
                <a:cxn ang="0">
                  <a:pos x="31" y="4"/>
                </a:cxn>
                <a:cxn ang="0">
                  <a:pos x="28" y="11"/>
                </a:cxn>
                <a:cxn ang="0">
                  <a:pos x="26" y="16"/>
                </a:cxn>
                <a:cxn ang="0">
                  <a:pos x="19" y="18"/>
                </a:cxn>
                <a:cxn ang="0">
                  <a:pos x="15" y="25"/>
                </a:cxn>
                <a:cxn ang="0">
                  <a:pos x="6" y="27"/>
                </a:cxn>
                <a:cxn ang="0">
                  <a:pos x="0" y="37"/>
                </a:cxn>
                <a:cxn ang="0">
                  <a:pos x="0" y="40"/>
                </a:cxn>
                <a:cxn ang="0">
                  <a:pos x="9" y="48"/>
                </a:cxn>
                <a:cxn ang="0">
                  <a:pos x="21" y="53"/>
                </a:cxn>
                <a:cxn ang="0">
                  <a:pos x="36" y="55"/>
                </a:cxn>
                <a:cxn ang="0">
                  <a:pos x="46" y="56"/>
                </a:cxn>
                <a:cxn ang="0">
                  <a:pos x="58" y="65"/>
                </a:cxn>
                <a:cxn ang="0">
                  <a:pos x="76" y="70"/>
                </a:cxn>
                <a:cxn ang="0">
                  <a:pos x="103" y="71"/>
                </a:cxn>
                <a:cxn ang="0">
                  <a:pos x="120" y="64"/>
                </a:cxn>
                <a:cxn ang="0">
                  <a:pos x="125" y="59"/>
                </a:cxn>
                <a:cxn ang="0">
                  <a:pos x="123" y="56"/>
                </a:cxn>
                <a:cxn ang="0">
                  <a:pos x="123" y="38"/>
                </a:cxn>
                <a:cxn ang="0">
                  <a:pos x="123" y="37"/>
                </a:cxn>
                <a:cxn ang="0">
                  <a:pos x="118" y="32"/>
                </a:cxn>
                <a:cxn ang="0">
                  <a:pos x="109" y="29"/>
                </a:cxn>
                <a:cxn ang="0">
                  <a:pos x="107" y="27"/>
                </a:cxn>
                <a:cxn ang="0">
                  <a:pos x="100" y="28"/>
                </a:cxn>
                <a:cxn ang="0">
                  <a:pos x="95" y="33"/>
                </a:cxn>
                <a:cxn ang="0">
                  <a:pos x="90" y="33"/>
                </a:cxn>
                <a:cxn ang="0">
                  <a:pos x="85" y="31"/>
                </a:cxn>
                <a:cxn ang="0">
                  <a:pos x="82" y="28"/>
                </a:cxn>
                <a:cxn ang="0">
                  <a:pos x="82" y="26"/>
                </a:cxn>
                <a:cxn ang="0">
                  <a:pos x="75" y="26"/>
                </a:cxn>
                <a:cxn ang="0">
                  <a:pos x="73" y="23"/>
                </a:cxn>
                <a:cxn ang="0">
                  <a:pos x="71" y="20"/>
                </a:cxn>
                <a:cxn ang="0">
                  <a:pos x="66" y="20"/>
                </a:cxn>
                <a:cxn ang="0">
                  <a:pos x="59" y="15"/>
                </a:cxn>
                <a:cxn ang="0">
                  <a:pos x="57" y="10"/>
                </a:cxn>
                <a:cxn ang="0">
                  <a:pos x="52" y="4"/>
                </a:cxn>
                <a:cxn ang="0">
                  <a:pos x="39" y="4"/>
                </a:cxn>
                <a:cxn ang="0">
                  <a:pos x="33" y="0"/>
                </a:cxn>
              </a:cxnLst>
              <a:rect b="b" l="0" r="r" t="0"/>
              <a:pathLst>
                <a:path h="71" w="125">
                  <a:moveTo>
                    <a:pt x="33" y="0"/>
                  </a:moveTo>
                  <a:lnTo>
                    <a:pt x="31" y="4"/>
                  </a:lnTo>
                  <a:lnTo>
                    <a:pt x="28" y="11"/>
                  </a:lnTo>
                  <a:lnTo>
                    <a:pt x="26" y="16"/>
                  </a:lnTo>
                  <a:lnTo>
                    <a:pt x="19" y="18"/>
                  </a:lnTo>
                  <a:lnTo>
                    <a:pt x="15" y="25"/>
                  </a:lnTo>
                  <a:lnTo>
                    <a:pt x="6" y="27"/>
                  </a:lnTo>
                  <a:lnTo>
                    <a:pt x="0" y="37"/>
                  </a:lnTo>
                  <a:lnTo>
                    <a:pt x="0" y="40"/>
                  </a:lnTo>
                  <a:lnTo>
                    <a:pt x="9" y="48"/>
                  </a:lnTo>
                  <a:lnTo>
                    <a:pt x="21" y="53"/>
                  </a:lnTo>
                  <a:lnTo>
                    <a:pt x="36" y="55"/>
                  </a:lnTo>
                  <a:lnTo>
                    <a:pt x="46" y="56"/>
                  </a:lnTo>
                  <a:lnTo>
                    <a:pt x="58" y="65"/>
                  </a:lnTo>
                  <a:lnTo>
                    <a:pt x="76" y="70"/>
                  </a:lnTo>
                  <a:lnTo>
                    <a:pt x="103" y="71"/>
                  </a:lnTo>
                  <a:lnTo>
                    <a:pt x="120" y="64"/>
                  </a:lnTo>
                  <a:lnTo>
                    <a:pt x="125" y="59"/>
                  </a:lnTo>
                  <a:lnTo>
                    <a:pt x="123" y="56"/>
                  </a:lnTo>
                  <a:lnTo>
                    <a:pt x="123" y="38"/>
                  </a:lnTo>
                  <a:lnTo>
                    <a:pt x="123" y="37"/>
                  </a:lnTo>
                  <a:lnTo>
                    <a:pt x="118" y="32"/>
                  </a:lnTo>
                  <a:lnTo>
                    <a:pt x="109" y="29"/>
                  </a:lnTo>
                  <a:lnTo>
                    <a:pt x="107" y="27"/>
                  </a:lnTo>
                  <a:lnTo>
                    <a:pt x="100" y="28"/>
                  </a:lnTo>
                  <a:lnTo>
                    <a:pt x="95" y="33"/>
                  </a:lnTo>
                  <a:lnTo>
                    <a:pt x="90" y="33"/>
                  </a:lnTo>
                  <a:lnTo>
                    <a:pt x="85" y="31"/>
                  </a:lnTo>
                  <a:lnTo>
                    <a:pt x="82" y="28"/>
                  </a:lnTo>
                  <a:lnTo>
                    <a:pt x="82" y="26"/>
                  </a:lnTo>
                  <a:lnTo>
                    <a:pt x="75" y="26"/>
                  </a:lnTo>
                  <a:lnTo>
                    <a:pt x="73" y="23"/>
                  </a:lnTo>
                  <a:lnTo>
                    <a:pt x="71" y="20"/>
                  </a:lnTo>
                  <a:lnTo>
                    <a:pt x="66" y="20"/>
                  </a:lnTo>
                  <a:lnTo>
                    <a:pt x="59" y="15"/>
                  </a:lnTo>
                  <a:lnTo>
                    <a:pt x="57" y="10"/>
                  </a:lnTo>
                  <a:lnTo>
                    <a:pt x="52" y="4"/>
                  </a:lnTo>
                  <a:lnTo>
                    <a:pt x="39" y="4"/>
                  </a:lnTo>
                  <a:lnTo>
                    <a:pt x="33"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98" name="Freeform 267"/>
            <p:cNvSpPr>
              <a:spLocks noChangeAspect="1"/>
            </p:cNvSpPr>
            <p:nvPr/>
          </p:nvSpPr>
          <p:spPr bwMode="gray">
            <a:xfrm>
              <a:off x="3264693" y="3497609"/>
              <a:ext cx="57150" cy="50800"/>
            </a:xfrm>
            <a:custGeom>
              <a:cxnLst>
                <a:cxn ang="0">
                  <a:pos x="118" y="18"/>
                </a:cxn>
                <a:cxn ang="0">
                  <a:pos x="94" y="21"/>
                </a:cxn>
                <a:cxn ang="0">
                  <a:pos x="81" y="12"/>
                </a:cxn>
                <a:cxn ang="0">
                  <a:pos x="67" y="9"/>
                </a:cxn>
                <a:cxn ang="0">
                  <a:pos x="50" y="11"/>
                </a:cxn>
                <a:cxn ang="0">
                  <a:pos x="17" y="0"/>
                </a:cxn>
                <a:cxn ang="0">
                  <a:pos x="6" y="6"/>
                </a:cxn>
                <a:cxn ang="0">
                  <a:pos x="2" y="12"/>
                </a:cxn>
                <a:cxn ang="0">
                  <a:pos x="6" y="21"/>
                </a:cxn>
                <a:cxn ang="0">
                  <a:pos x="2" y="36"/>
                </a:cxn>
                <a:cxn ang="0">
                  <a:pos x="3" y="53"/>
                </a:cxn>
                <a:cxn ang="0">
                  <a:pos x="11" y="66"/>
                </a:cxn>
                <a:cxn ang="0">
                  <a:pos x="23" y="71"/>
                </a:cxn>
                <a:cxn ang="0">
                  <a:pos x="39" y="82"/>
                </a:cxn>
                <a:cxn ang="0">
                  <a:pos x="45" y="85"/>
                </a:cxn>
                <a:cxn ang="0">
                  <a:pos x="49" y="69"/>
                </a:cxn>
                <a:cxn ang="0">
                  <a:pos x="39" y="61"/>
                </a:cxn>
                <a:cxn ang="0">
                  <a:pos x="51" y="60"/>
                </a:cxn>
                <a:cxn ang="0">
                  <a:pos x="65" y="77"/>
                </a:cxn>
                <a:cxn ang="0">
                  <a:pos x="76" y="92"/>
                </a:cxn>
                <a:cxn ang="0">
                  <a:pos x="106" y="104"/>
                </a:cxn>
                <a:cxn ang="0">
                  <a:pos x="121" y="142"/>
                </a:cxn>
                <a:cxn ang="0">
                  <a:pos x="130" y="149"/>
                </a:cxn>
                <a:cxn ang="0">
                  <a:pos x="141" y="150"/>
                </a:cxn>
                <a:cxn ang="0">
                  <a:pos x="140" y="136"/>
                </a:cxn>
                <a:cxn ang="0">
                  <a:pos x="145" y="139"/>
                </a:cxn>
                <a:cxn ang="0">
                  <a:pos x="154" y="156"/>
                </a:cxn>
                <a:cxn ang="0">
                  <a:pos x="158" y="157"/>
                </a:cxn>
                <a:cxn ang="0">
                  <a:pos x="168" y="142"/>
                </a:cxn>
                <a:cxn ang="0">
                  <a:pos x="168" y="126"/>
                </a:cxn>
                <a:cxn ang="0">
                  <a:pos x="173" y="118"/>
                </a:cxn>
                <a:cxn ang="0">
                  <a:pos x="162" y="109"/>
                </a:cxn>
                <a:cxn ang="0">
                  <a:pos x="170" y="86"/>
                </a:cxn>
                <a:cxn ang="0">
                  <a:pos x="176" y="87"/>
                </a:cxn>
                <a:cxn ang="0">
                  <a:pos x="180" y="86"/>
                </a:cxn>
                <a:cxn ang="0">
                  <a:pos x="161" y="72"/>
                </a:cxn>
                <a:cxn ang="0">
                  <a:pos x="133" y="43"/>
                </a:cxn>
                <a:cxn ang="0">
                  <a:pos x="125" y="25"/>
                </a:cxn>
                <a:cxn ang="0">
                  <a:pos x="121" y="16"/>
                </a:cxn>
              </a:cxnLst>
              <a:rect b="b" l="0" r="r" t="0"/>
              <a:pathLst>
                <a:path h="157" w="180">
                  <a:moveTo>
                    <a:pt x="121" y="16"/>
                  </a:moveTo>
                  <a:lnTo>
                    <a:pt x="118" y="18"/>
                  </a:lnTo>
                  <a:lnTo>
                    <a:pt x="104" y="21"/>
                  </a:lnTo>
                  <a:lnTo>
                    <a:pt x="94" y="21"/>
                  </a:lnTo>
                  <a:lnTo>
                    <a:pt x="89" y="20"/>
                  </a:lnTo>
                  <a:lnTo>
                    <a:pt x="81" y="12"/>
                  </a:lnTo>
                  <a:lnTo>
                    <a:pt x="72" y="9"/>
                  </a:lnTo>
                  <a:lnTo>
                    <a:pt x="67" y="9"/>
                  </a:lnTo>
                  <a:lnTo>
                    <a:pt x="59" y="11"/>
                  </a:lnTo>
                  <a:lnTo>
                    <a:pt x="50" y="11"/>
                  </a:lnTo>
                  <a:lnTo>
                    <a:pt x="27" y="5"/>
                  </a:lnTo>
                  <a:lnTo>
                    <a:pt x="17" y="0"/>
                  </a:lnTo>
                  <a:lnTo>
                    <a:pt x="13" y="0"/>
                  </a:lnTo>
                  <a:lnTo>
                    <a:pt x="6" y="6"/>
                  </a:lnTo>
                  <a:lnTo>
                    <a:pt x="5" y="7"/>
                  </a:lnTo>
                  <a:lnTo>
                    <a:pt x="2" y="12"/>
                  </a:lnTo>
                  <a:lnTo>
                    <a:pt x="2" y="15"/>
                  </a:lnTo>
                  <a:lnTo>
                    <a:pt x="6" y="21"/>
                  </a:lnTo>
                  <a:lnTo>
                    <a:pt x="6" y="33"/>
                  </a:lnTo>
                  <a:lnTo>
                    <a:pt x="2" y="36"/>
                  </a:lnTo>
                  <a:lnTo>
                    <a:pt x="0" y="42"/>
                  </a:lnTo>
                  <a:lnTo>
                    <a:pt x="3" y="53"/>
                  </a:lnTo>
                  <a:lnTo>
                    <a:pt x="7" y="60"/>
                  </a:lnTo>
                  <a:lnTo>
                    <a:pt x="11" y="66"/>
                  </a:lnTo>
                  <a:lnTo>
                    <a:pt x="18" y="71"/>
                  </a:lnTo>
                  <a:lnTo>
                    <a:pt x="23" y="71"/>
                  </a:lnTo>
                  <a:lnTo>
                    <a:pt x="33" y="76"/>
                  </a:lnTo>
                  <a:lnTo>
                    <a:pt x="39" y="82"/>
                  </a:lnTo>
                  <a:lnTo>
                    <a:pt x="44" y="85"/>
                  </a:lnTo>
                  <a:lnTo>
                    <a:pt x="45" y="85"/>
                  </a:lnTo>
                  <a:lnTo>
                    <a:pt x="50" y="74"/>
                  </a:lnTo>
                  <a:lnTo>
                    <a:pt x="49" y="69"/>
                  </a:lnTo>
                  <a:lnTo>
                    <a:pt x="40" y="65"/>
                  </a:lnTo>
                  <a:lnTo>
                    <a:pt x="39" y="61"/>
                  </a:lnTo>
                  <a:lnTo>
                    <a:pt x="45" y="59"/>
                  </a:lnTo>
                  <a:lnTo>
                    <a:pt x="51" y="60"/>
                  </a:lnTo>
                  <a:lnTo>
                    <a:pt x="59" y="68"/>
                  </a:lnTo>
                  <a:lnTo>
                    <a:pt x="65" y="77"/>
                  </a:lnTo>
                  <a:lnTo>
                    <a:pt x="68" y="83"/>
                  </a:lnTo>
                  <a:lnTo>
                    <a:pt x="76" y="92"/>
                  </a:lnTo>
                  <a:lnTo>
                    <a:pt x="78" y="92"/>
                  </a:lnTo>
                  <a:lnTo>
                    <a:pt x="106" y="104"/>
                  </a:lnTo>
                  <a:lnTo>
                    <a:pt x="119" y="115"/>
                  </a:lnTo>
                  <a:lnTo>
                    <a:pt x="121" y="142"/>
                  </a:lnTo>
                  <a:lnTo>
                    <a:pt x="122" y="144"/>
                  </a:lnTo>
                  <a:lnTo>
                    <a:pt x="130" y="149"/>
                  </a:lnTo>
                  <a:lnTo>
                    <a:pt x="138" y="151"/>
                  </a:lnTo>
                  <a:lnTo>
                    <a:pt x="141" y="150"/>
                  </a:lnTo>
                  <a:lnTo>
                    <a:pt x="136" y="139"/>
                  </a:lnTo>
                  <a:lnTo>
                    <a:pt x="140" y="136"/>
                  </a:lnTo>
                  <a:lnTo>
                    <a:pt x="141" y="136"/>
                  </a:lnTo>
                  <a:lnTo>
                    <a:pt x="145" y="139"/>
                  </a:lnTo>
                  <a:lnTo>
                    <a:pt x="151" y="145"/>
                  </a:lnTo>
                  <a:lnTo>
                    <a:pt x="154" y="156"/>
                  </a:lnTo>
                  <a:lnTo>
                    <a:pt x="157" y="157"/>
                  </a:lnTo>
                  <a:lnTo>
                    <a:pt x="158" y="157"/>
                  </a:lnTo>
                  <a:lnTo>
                    <a:pt x="165" y="147"/>
                  </a:lnTo>
                  <a:lnTo>
                    <a:pt x="168" y="142"/>
                  </a:lnTo>
                  <a:lnTo>
                    <a:pt x="167" y="130"/>
                  </a:lnTo>
                  <a:lnTo>
                    <a:pt x="168" y="126"/>
                  </a:lnTo>
                  <a:lnTo>
                    <a:pt x="172" y="123"/>
                  </a:lnTo>
                  <a:lnTo>
                    <a:pt x="173" y="118"/>
                  </a:lnTo>
                  <a:lnTo>
                    <a:pt x="169" y="114"/>
                  </a:lnTo>
                  <a:lnTo>
                    <a:pt x="162" y="109"/>
                  </a:lnTo>
                  <a:lnTo>
                    <a:pt x="164" y="95"/>
                  </a:lnTo>
                  <a:lnTo>
                    <a:pt x="170" y="86"/>
                  </a:lnTo>
                  <a:lnTo>
                    <a:pt x="174" y="86"/>
                  </a:lnTo>
                  <a:lnTo>
                    <a:pt x="176" y="87"/>
                  </a:lnTo>
                  <a:lnTo>
                    <a:pt x="179" y="87"/>
                  </a:lnTo>
                  <a:lnTo>
                    <a:pt x="180" y="86"/>
                  </a:lnTo>
                  <a:lnTo>
                    <a:pt x="174" y="81"/>
                  </a:lnTo>
                  <a:lnTo>
                    <a:pt x="161" y="72"/>
                  </a:lnTo>
                  <a:lnTo>
                    <a:pt x="141" y="54"/>
                  </a:lnTo>
                  <a:lnTo>
                    <a:pt x="133" y="43"/>
                  </a:lnTo>
                  <a:lnTo>
                    <a:pt x="127" y="27"/>
                  </a:lnTo>
                  <a:lnTo>
                    <a:pt x="125" y="25"/>
                  </a:lnTo>
                  <a:lnTo>
                    <a:pt x="122" y="16"/>
                  </a:lnTo>
                  <a:lnTo>
                    <a:pt x="121" y="16"/>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99" name="Freeform 268"/>
            <p:cNvSpPr>
              <a:spLocks noChangeAspect="1"/>
            </p:cNvSpPr>
            <p:nvPr/>
          </p:nvSpPr>
          <p:spPr bwMode="gray">
            <a:xfrm>
              <a:off x="3202781" y="3411884"/>
              <a:ext cx="106363" cy="53975"/>
            </a:xfrm>
            <a:custGeom>
              <a:cxnLst>
                <a:cxn ang="0">
                  <a:pos x="326" y="54"/>
                </a:cxn>
                <a:cxn ang="0">
                  <a:pos x="309" y="65"/>
                </a:cxn>
                <a:cxn ang="0">
                  <a:pos x="290" y="70"/>
                </a:cxn>
                <a:cxn ang="0">
                  <a:pos x="266" y="75"/>
                </a:cxn>
                <a:cxn ang="0">
                  <a:pos x="259" y="68"/>
                </a:cxn>
                <a:cxn ang="0">
                  <a:pos x="252" y="70"/>
                </a:cxn>
                <a:cxn ang="0">
                  <a:pos x="246" y="72"/>
                </a:cxn>
                <a:cxn ang="0">
                  <a:pos x="239" y="92"/>
                </a:cxn>
                <a:cxn ang="0">
                  <a:pos x="226" y="97"/>
                </a:cxn>
                <a:cxn ang="0">
                  <a:pos x="220" y="104"/>
                </a:cxn>
                <a:cxn ang="0">
                  <a:pos x="213" y="112"/>
                </a:cxn>
                <a:cxn ang="0">
                  <a:pos x="205" y="115"/>
                </a:cxn>
                <a:cxn ang="0">
                  <a:pos x="196" y="117"/>
                </a:cxn>
                <a:cxn ang="0">
                  <a:pos x="181" y="108"/>
                </a:cxn>
                <a:cxn ang="0">
                  <a:pos x="171" y="126"/>
                </a:cxn>
                <a:cxn ang="0">
                  <a:pos x="149" y="126"/>
                </a:cxn>
                <a:cxn ang="0">
                  <a:pos x="148" y="149"/>
                </a:cxn>
                <a:cxn ang="0">
                  <a:pos x="139" y="155"/>
                </a:cxn>
                <a:cxn ang="0">
                  <a:pos x="132" y="165"/>
                </a:cxn>
                <a:cxn ang="0">
                  <a:pos x="115" y="163"/>
                </a:cxn>
                <a:cxn ang="0">
                  <a:pos x="107" y="152"/>
                </a:cxn>
                <a:cxn ang="0">
                  <a:pos x="99" y="144"/>
                </a:cxn>
                <a:cxn ang="0">
                  <a:pos x="90" y="142"/>
                </a:cxn>
                <a:cxn ang="0">
                  <a:pos x="90" y="123"/>
                </a:cxn>
                <a:cxn ang="0">
                  <a:pos x="76" y="115"/>
                </a:cxn>
                <a:cxn ang="0">
                  <a:pos x="67" y="114"/>
                </a:cxn>
                <a:cxn ang="0">
                  <a:pos x="57" y="119"/>
                </a:cxn>
                <a:cxn ang="0">
                  <a:pos x="49" y="114"/>
                </a:cxn>
                <a:cxn ang="0">
                  <a:pos x="42" y="112"/>
                </a:cxn>
                <a:cxn ang="0">
                  <a:pos x="38" y="106"/>
                </a:cxn>
                <a:cxn ang="0">
                  <a:pos x="26" y="101"/>
                </a:cxn>
                <a:cxn ang="0">
                  <a:pos x="19" y="90"/>
                </a:cxn>
                <a:cxn ang="0">
                  <a:pos x="0" y="86"/>
                </a:cxn>
                <a:cxn ang="0">
                  <a:pos x="5" y="80"/>
                </a:cxn>
                <a:cxn ang="0">
                  <a:pos x="13" y="71"/>
                </a:cxn>
                <a:cxn ang="0">
                  <a:pos x="10" y="65"/>
                </a:cxn>
                <a:cxn ang="0">
                  <a:pos x="11" y="56"/>
                </a:cxn>
                <a:cxn ang="0">
                  <a:pos x="21" y="49"/>
                </a:cxn>
                <a:cxn ang="0">
                  <a:pos x="38" y="37"/>
                </a:cxn>
                <a:cxn ang="0">
                  <a:pos x="59" y="18"/>
                </a:cxn>
                <a:cxn ang="0">
                  <a:pos x="74" y="13"/>
                </a:cxn>
                <a:cxn ang="0">
                  <a:pos x="92" y="7"/>
                </a:cxn>
                <a:cxn ang="0">
                  <a:pos x="124" y="11"/>
                </a:cxn>
                <a:cxn ang="0">
                  <a:pos x="166" y="7"/>
                </a:cxn>
                <a:cxn ang="0">
                  <a:pos x="183" y="5"/>
                </a:cxn>
                <a:cxn ang="0">
                  <a:pos x="199" y="0"/>
                </a:cxn>
                <a:cxn ang="0">
                  <a:pos x="209" y="5"/>
                </a:cxn>
                <a:cxn ang="0">
                  <a:pos x="231" y="1"/>
                </a:cxn>
                <a:cxn ang="0">
                  <a:pos x="245" y="2"/>
                </a:cxn>
                <a:cxn ang="0">
                  <a:pos x="271" y="9"/>
                </a:cxn>
                <a:cxn ang="0">
                  <a:pos x="293" y="16"/>
                </a:cxn>
                <a:cxn ang="0">
                  <a:pos x="327" y="38"/>
                </a:cxn>
                <a:cxn ang="0">
                  <a:pos x="337" y="52"/>
                </a:cxn>
              </a:cxnLst>
              <a:rect b="b" l="0" r="r" t="0"/>
              <a:pathLst>
                <a:path h="166" w="337">
                  <a:moveTo>
                    <a:pt x="337" y="54"/>
                  </a:moveTo>
                  <a:lnTo>
                    <a:pt x="326" y="54"/>
                  </a:lnTo>
                  <a:lnTo>
                    <a:pt x="312" y="60"/>
                  </a:lnTo>
                  <a:lnTo>
                    <a:pt x="309" y="65"/>
                  </a:lnTo>
                  <a:lnTo>
                    <a:pt x="300" y="70"/>
                  </a:lnTo>
                  <a:lnTo>
                    <a:pt x="290" y="70"/>
                  </a:lnTo>
                  <a:lnTo>
                    <a:pt x="283" y="75"/>
                  </a:lnTo>
                  <a:lnTo>
                    <a:pt x="266" y="75"/>
                  </a:lnTo>
                  <a:lnTo>
                    <a:pt x="263" y="72"/>
                  </a:lnTo>
                  <a:lnTo>
                    <a:pt x="259" y="68"/>
                  </a:lnTo>
                  <a:lnTo>
                    <a:pt x="253" y="66"/>
                  </a:lnTo>
                  <a:lnTo>
                    <a:pt x="252" y="70"/>
                  </a:lnTo>
                  <a:lnTo>
                    <a:pt x="250" y="71"/>
                  </a:lnTo>
                  <a:lnTo>
                    <a:pt x="246" y="72"/>
                  </a:lnTo>
                  <a:lnTo>
                    <a:pt x="242" y="79"/>
                  </a:lnTo>
                  <a:lnTo>
                    <a:pt x="239" y="92"/>
                  </a:lnTo>
                  <a:lnTo>
                    <a:pt x="236" y="95"/>
                  </a:lnTo>
                  <a:lnTo>
                    <a:pt x="226" y="97"/>
                  </a:lnTo>
                  <a:lnTo>
                    <a:pt x="221" y="102"/>
                  </a:lnTo>
                  <a:lnTo>
                    <a:pt x="220" y="104"/>
                  </a:lnTo>
                  <a:lnTo>
                    <a:pt x="216" y="106"/>
                  </a:lnTo>
                  <a:lnTo>
                    <a:pt x="213" y="112"/>
                  </a:lnTo>
                  <a:lnTo>
                    <a:pt x="205" y="113"/>
                  </a:lnTo>
                  <a:lnTo>
                    <a:pt x="205" y="115"/>
                  </a:lnTo>
                  <a:lnTo>
                    <a:pt x="202" y="117"/>
                  </a:lnTo>
                  <a:lnTo>
                    <a:pt x="196" y="117"/>
                  </a:lnTo>
                  <a:lnTo>
                    <a:pt x="188" y="111"/>
                  </a:lnTo>
                  <a:lnTo>
                    <a:pt x="181" y="108"/>
                  </a:lnTo>
                  <a:lnTo>
                    <a:pt x="175" y="118"/>
                  </a:lnTo>
                  <a:lnTo>
                    <a:pt x="171" y="126"/>
                  </a:lnTo>
                  <a:lnTo>
                    <a:pt x="154" y="128"/>
                  </a:lnTo>
                  <a:lnTo>
                    <a:pt x="149" y="126"/>
                  </a:lnTo>
                  <a:lnTo>
                    <a:pt x="146" y="134"/>
                  </a:lnTo>
                  <a:lnTo>
                    <a:pt x="148" y="149"/>
                  </a:lnTo>
                  <a:lnTo>
                    <a:pt x="144" y="150"/>
                  </a:lnTo>
                  <a:lnTo>
                    <a:pt x="139" y="155"/>
                  </a:lnTo>
                  <a:lnTo>
                    <a:pt x="135" y="162"/>
                  </a:lnTo>
                  <a:lnTo>
                    <a:pt x="132" y="165"/>
                  </a:lnTo>
                  <a:lnTo>
                    <a:pt x="115" y="166"/>
                  </a:lnTo>
                  <a:lnTo>
                    <a:pt x="115" y="163"/>
                  </a:lnTo>
                  <a:lnTo>
                    <a:pt x="107" y="156"/>
                  </a:lnTo>
                  <a:lnTo>
                    <a:pt x="107" y="152"/>
                  </a:lnTo>
                  <a:lnTo>
                    <a:pt x="106" y="147"/>
                  </a:lnTo>
                  <a:lnTo>
                    <a:pt x="99" y="144"/>
                  </a:lnTo>
                  <a:lnTo>
                    <a:pt x="92" y="145"/>
                  </a:lnTo>
                  <a:lnTo>
                    <a:pt x="90" y="142"/>
                  </a:lnTo>
                  <a:lnTo>
                    <a:pt x="90" y="124"/>
                  </a:lnTo>
                  <a:lnTo>
                    <a:pt x="90" y="123"/>
                  </a:lnTo>
                  <a:lnTo>
                    <a:pt x="85" y="118"/>
                  </a:lnTo>
                  <a:lnTo>
                    <a:pt x="76" y="115"/>
                  </a:lnTo>
                  <a:lnTo>
                    <a:pt x="74" y="113"/>
                  </a:lnTo>
                  <a:lnTo>
                    <a:pt x="67" y="114"/>
                  </a:lnTo>
                  <a:lnTo>
                    <a:pt x="62" y="119"/>
                  </a:lnTo>
                  <a:lnTo>
                    <a:pt x="57" y="119"/>
                  </a:lnTo>
                  <a:lnTo>
                    <a:pt x="52" y="117"/>
                  </a:lnTo>
                  <a:lnTo>
                    <a:pt x="49" y="114"/>
                  </a:lnTo>
                  <a:lnTo>
                    <a:pt x="49" y="112"/>
                  </a:lnTo>
                  <a:lnTo>
                    <a:pt x="42" y="112"/>
                  </a:lnTo>
                  <a:lnTo>
                    <a:pt x="40" y="109"/>
                  </a:lnTo>
                  <a:lnTo>
                    <a:pt x="38" y="106"/>
                  </a:lnTo>
                  <a:lnTo>
                    <a:pt x="33" y="106"/>
                  </a:lnTo>
                  <a:lnTo>
                    <a:pt x="26" y="101"/>
                  </a:lnTo>
                  <a:lnTo>
                    <a:pt x="24" y="96"/>
                  </a:lnTo>
                  <a:lnTo>
                    <a:pt x="19" y="90"/>
                  </a:lnTo>
                  <a:lnTo>
                    <a:pt x="6" y="90"/>
                  </a:lnTo>
                  <a:lnTo>
                    <a:pt x="0" y="86"/>
                  </a:lnTo>
                  <a:lnTo>
                    <a:pt x="3" y="85"/>
                  </a:lnTo>
                  <a:lnTo>
                    <a:pt x="5" y="80"/>
                  </a:lnTo>
                  <a:lnTo>
                    <a:pt x="13" y="75"/>
                  </a:lnTo>
                  <a:lnTo>
                    <a:pt x="13" y="71"/>
                  </a:lnTo>
                  <a:lnTo>
                    <a:pt x="11" y="66"/>
                  </a:lnTo>
                  <a:lnTo>
                    <a:pt x="10" y="65"/>
                  </a:lnTo>
                  <a:lnTo>
                    <a:pt x="10" y="60"/>
                  </a:lnTo>
                  <a:lnTo>
                    <a:pt x="11" y="56"/>
                  </a:lnTo>
                  <a:lnTo>
                    <a:pt x="20" y="50"/>
                  </a:lnTo>
                  <a:lnTo>
                    <a:pt x="21" y="49"/>
                  </a:lnTo>
                  <a:lnTo>
                    <a:pt x="25" y="48"/>
                  </a:lnTo>
                  <a:lnTo>
                    <a:pt x="38" y="37"/>
                  </a:lnTo>
                  <a:lnTo>
                    <a:pt x="56" y="25"/>
                  </a:lnTo>
                  <a:lnTo>
                    <a:pt x="59" y="18"/>
                  </a:lnTo>
                  <a:lnTo>
                    <a:pt x="60" y="15"/>
                  </a:lnTo>
                  <a:lnTo>
                    <a:pt x="74" y="13"/>
                  </a:lnTo>
                  <a:lnTo>
                    <a:pt x="85" y="9"/>
                  </a:lnTo>
                  <a:lnTo>
                    <a:pt x="92" y="7"/>
                  </a:lnTo>
                  <a:lnTo>
                    <a:pt x="110" y="9"/>
                  </a:lnTo>
                  <a:lnTo>
                    <a:pt x="124" y="11"/>
                  </a:lnTo>
                  <a:lnTo>
                    <a:pt x="148" y="11"/>
                  </a:lnTo>
                  <a:lnTo>
                    <a:pt x="166" y="7"/>
                  </a:lnTo>
                  <a:lnTo>
                    <a:pt x="178" y="6"/>
                  </a:lnTo>
                  <a:lnTo>
                    <a:pt x="183" y="5"/>
                  </a:lnTo>
                  <a:lnTo>
                    <a:pt x="188" y="1"/>
                  </a:lnTo>
                  <a:lnTo>
                    <a:pt x="199" y="0"/>
                  </a:lnTo>
                  <a:lnTo>
                    <a:pt x="207" y="2"/>
                  </a:lnTo>
                  <a:lnTo>
                    <a:pt x="209" y="5"/>
                  </a:lnTo>
                  <a:lnTo>
                    <a:pt x="223" y="5"/>
                  </a:lnTo>
                  <a:lnTo>
                    <a:pt x="231" y="1"/>
                  </a:lnTo>
                  <a:lnTo>
                    <a:pt x="240" y="1"/>
                  </a:lnTo>
                  <a:lnTo>
                    <a:pt x="245" y="2"/>
                  </a:lnTo>
                  <a:lnTo>
                    <a:pt x="257" y="9"/>
                  </a:lnTo>
                  <a:lnTo>
                    <a:pt x="271" y="9"/>
                  </a:lnTo>
                  <a:lnTo>
                    <a:pt x="283" y="11"/>
                  </a:lnTo>
                  <a:lnTo>
                    <a:pt x="293" y="16"/>
                  </a:lnTo>
                  <a:lnTo>
                    <a:pt x="304" y="27"/>
                  </a:lnTo>
                  <a:lnTo>
                    <a:pt x="327" y="38"/>
                  </a:lnTo>
                  <a:lnTo>
                    <a:pt x="332" y="43"/>
                  </a:lnTo>
                  <a:lnTo>
                    <a:pt x="337" y="52"/>
                  </a:lnTo>
                  <a:lnTo>
                    <a:pt x="337" y="54"/>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00" name="Freeform 269"/>
            <p:cNvSpPr>
              <a:spLocks noChangeAspect="1"/>
            </p:cNvSpPr>
            <p:nvPr/>
          </p:nvSpPr>
          <p:spPr bwMode="gray">
            <a:xfrm>
              <a:off x="2721768" y="3094384"/>
              <a:ext cx="525463" cy="342900"/>
            </a:xfrm>
            <a:custGeom>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b="b" l="0" r="r" t="0"/>
              <a:pathLst>
                <a:path h="1083" w="1657">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grpSp>
          <p:nvGrpSpPr>
            <p:cNvPr id="101" name="Group 270"/>
            <p:cNvGrpSpPr>
              <a:grpSpLocks noChangeAspect="1"/>
            </p:cNvGrpSpPr>
            <p:nvPr/>
          </p:nvGrpSpPr>
          <p:grpSpPr>
            <a:xfrm>
              <a:off x="1832768" y="1897409"/>
              <a:ext cx="1765300" cy="1346200"/>
              <a:chOff x="672" y="1356"/>
              <a:chExt cx="1112" cy="848"/>
            </a:xfrm>
            <a:grpFill/>
          </p:grpSpPr>
          <p:grpSp>
            <p:nvGrpSpPr>
              <p:cNvPr id="276" name="Group 271"/>
              <p:cNvGrpSpPr>
                <a:grpSpLocks noChangeAspect="1"/>
              </p:cNvGrpSpPr>
              <p:nvPr/>
            </p:nvGrpSpPr>
            <p:grpSpPr>
              <a:xfrm>
                <a:off x="672" y="1356"/>
                <a:ext cx="418" cy="413"/>
                <a:chOff x="672" y="1356"/>
                <a:chExt cx="418" cy="413"/>
              </a:xfrm>
              <a:grpFill/>
            </p:grpSpPr>
            <p:sp>
              <p:nvSpPr>
                <p:cNvPr id="283" name="Freeform 272"/>
                <p:cNvSpPr>
                  <a:spLocks noChangeAspect="1"/>
                </p:cNvSpPr>
                <p:nvPr/>
              </p:nvSpPr>
              <p:spPr bwMode="gray">
                <a:xfrm>
                  <a:off x="776" y="1738"/>
                  <a:ext cx="3" cy="7"/>
                </a:xfrm>
                <a:custGeom>
                  <a:cxnLst>
                    <a:cxn ang="0">
                      <a:pos x="3" y="0"/>
                    </a:cxn>
                    <a:cxn ang="0">
                      <a:pos x="0" y="5"/>
                    </a:cxn>
                    <a:cxn ang="0">
                      <a:pos x="1" y="3"/>
                    </a:cxn>
                    <a:cxn ang="0">
                      <a:pos x="7" y="3"/>
                    </a:cxn>
                    <a:cxn ang="0">
                      <a:pos x="12" y="6"/>
                    </a:cxn>
                    <a:cxn ang="0">
                      <a:pos x="9" y="10"/>
                    </a:cxn>
                    <a:cxn ang="0">
                      <a:pos x="11" y="13"/>
                    </a:cxn>
                    <a:cxn ang="0">
                      <a:pos x="5" y="33"/>
                    </a:cxn>
                    <a:cxn ang="0">
                      <a:pos x="4" y="29"/>
                    </a:cxn>
                    <a:cxn ang="0">
                      <a:pos x="4" y="9"/>
                    </a:cxn>
                    <a:cxn ang="0">
                      <a:pos x="3" y="6"/>
                    </a:cxn>
                    <a:cxn ang="0">
                      <a:pos x="3" y="0"/>
                    </a:cxn>
                  </a:cxnLst>
                  <a:rect b="b" l="0" r="r" t="0"/>
                  <a:pathLst>
                    <a:path h="33" w="12">
                      <a:moveTo>
                        <a:pt x="3" y="0"/>
                      </a:moveTo>
                      <a:lnTo>
                        <a:pt x="0" y="5"/>
                      </a:lnTo>
                      <a:lnTo>
                        <a:pt x="1" y="3"/>
                      </a:lnTo>
                      <a:lnTo>
                        <a:pt x="7" y="3"/>
                      </a:lnTo>
                      <a:lnTo>
                        <a:pt x="12" y="6"/>
                      </a:lnTo>
                      <a:lnTo>
                        <a:pt x="9" y="10"/>
                      </a:lnTo>
                      <a:lnTo>
                        <a:pt x="11" y="13"/>
                      </a:lnTo>
                      <a:lnTo>
                        <a:pt x="5" y="33"/>
                      </a:lnTo>
                      <a:lnTo>
                        <a:pt x="4" y="29"/>
                      </a:lnTo>
                      <a:lnTo>
                        <a:pt x="4" y="9"/>
                      </a:lnTo>
                      <a:lnTo>
                        <a:pt x="3" y="6"/>
                      </a:lnTo>
                      <a:lnTo>
                        <a:pt x="3"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84" name="Freeform 273"/>
                <p:cNvSpPr>
                  <a:spLocks noChangeAspect="1"/>
                </p:cNvSpPr>
                <p:nvPr/>
              </p:nvSpPr>
              <p:spPr bwMode="gray">
                <a:xfrm>
                  <a:off x="833" y="1721"/>
                  <a:ext cx="6" cy="4"/>
                </a:xfrm>
                <a:custGeom>
                  <a:cxnLst>
                    <a:cxn ang="0">
                      <a:pos x="13" y="9"/>
                    </a:cxn>
                    <a:cxn ang="0">
                      <a:pos x="5" y="18"/>
                    </a:cxn>
                    <a:cxn ang="0">
                      <a:pos x="0" y="9"/>
                    </a:cxn>
                    <a:cxn ang="0">
                      <a:pos x="5" y="2"/>
                    </a:cxn>
                    <a:cxn ang="0">
                      <a:pos x="10" y="0"/>
                    </a:cxn>
                    <a:cxn ang="0">
                      <a:pos x="13" y="1"/>
                    </a:cxn>
                    <a:cxn ang="0">
                      <a:pos x="26" y="1"/>
                    </a:cxn>
                    <a:cxn ang="0">
                      <a:pos x="27" y="3"/>
                    </a:cxn>
                    <a:cxn ang="0">
                      <a:pos x="13" y="9"/>
                    </a:cxn>
                  </a:cxnLst>
                  <a:rect b="b" l="0" r="r" t="0"/>
                  <a:pathLst>
                    <a:path h="18" w="27">
                      <a:moveTo>
                        <a:pt x="13" y="9"/>
                      </a:moveTo>
                      <a:lnTo>
                        <a:pt x="5" y="18"/>
                      </a:lnTo>
                      <a:lnTo>
                        <a:pt x="0" y="9"/>
                      </a:lnTo>
                      <a:lnTo>
                        <a:pt x="5" y="2"/>
                      </a:lnTo>
                      <a:lnTo>
                        <a:pt x="10" y="0"/>
                      </a:lnTo>
                      <a:lnTo>
                        <a:pt x="13" y="1"/>
                      </a:lnTo>
                      <a:lnTo>
                        <a:pt x="26" y="1"/>
                      </a:lnTo>
                      <a:lnTo>
                        <a:pt x="27" y="3"/>
                      </a:lnTo>
                      <a:lnTo>
                        <a:pt x="13" y="9"/>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85" name="Freeform 274"/>
                <p:cNvSpPr>
                  <a:spLocks noChangeAspect="1"/>
                </p:cNvSpPr>
                <p:nvPr/>
              </p:nvSpPr>
              <p:spPr bwMode="gray">
                <a:xfrm>
                  <a:off x="817" y="1706"/>
                  <a:ext cx="29" cy="24"/>
                </a:xfrm>
                <a:custGeom>
                  <a:cxnLst>
                    <a:cxn ang="0">
                      <a:pos x="0" y="60"/>
                    </a:cxn>
                    <a:cxn ang="0">
                      <a:pos x="9" y="56"/>
                    </a:cxn>
                    <a:cxn ang="0">
                      <a:pos x="21" y="33"/>
                    </a:cxn>
                    <a:cxn ang="0">
                      <a:pos x="28" y="30"/>
                    </a:cxn>
                    <a:cxn ang="0">
                      <a:pos x="45" y="29"/>
                    </a:cxn>
                    <a:cxn ang="0">
                      <a:pos x="44" y="39"/>
                    </a:cxn>
                    <a:cxn ang="0">
                      <a:pos x="48" y="51"/>
                    </a:cxn>
                    <a:cxn ang="0">
                      <a:pos x="58" y="43"/>
                    </a:cxn>
                    <a:cxn ang="0">
                      <a:pos x="58" y="34"/>
                    </a:cxn>
                    <a:cxn ang="0">
                      <a:pos x="50" y="16"/>
                    </a:cxn>
                    <a:cxn ang="0">
                      <a:pos x="53" y="6"/>
                    </a:cxn>
                    <a:cxn ang="0">
                      <a:pos x="66" y="14"/>
                    </a:cxn>
                    <a:cxn ang="0">
                      <a:pos x="70" y="25"/>
                    </a:cxn>
                    <a:cxn ang="0">
                      <a:pos x="80" y="12"/>
                    </a:cxn>
                    <a:cxn ang="0">
                      <a:pos x="93" y="9"/>
                    </a:cxn>
                    <a:cxn ang="0">
                      <a:pos x="90" y="0"/>
                    </a:cxn>
                    <a:cxn ang="0">
                      <a:pos x="100" y="1"/>
                    </a:cxn>
                    <a:cxn ang="0">
                      <a:pos x="104" y="14"/>
                    </a:cxn>
                    <a:cxn ang="0">
                      <a:pos x="117" y="4"/>
                    </a:cxn>
                    <a:cxn ang="0">
                      <a:pos x="128" y="7"/>
                    </a:cxn>
                    <a:cxn ang="0">
                      <a:pos x="125" y="23"/>
                    </a:cxn>
                    <a:cxn ang="0">
                      <a:pos x="127" y="29"/>
                    </a:cxn>
                    <a:cxn ang="0">
                      <a:pos x="145" y="34"/>
                    </a:cxn>
                    <a:cxn ang="0">
                      <a:pos x="129" y="49"/>
                    </a:cxn>
                    <a:cxn ang="0">
                      <a:pos x="104" y="40"/>
                    </a:cxn>
                    <a:cxn ang="0">
                      <a:pos x="118" y="52"/>
                    </a:cxn>
                    <a:cxn ang="0">
                      <a:pos x="122" y="65"/>
                    </a:cxn>
                    <a:cxn ang="0">
                      <a:pos x="112" y="56"/>
                    </a:cxn>
                    <a:cxn ang="0">
                      <a:pos x="103" y="61"/>
                    </a:cxn>
                    <a:cxn ang="0">
                      <a:pos x="96" y="63"/>
                    </a:cxn>
                    <a:cxn ang="0">
                      <a:pos x="95" y="68"/>
                    </a:cxn>
                    <a:cxn ang="0">
                      <a:pos x="74" y="86"/>
                    </a:cxn>
                    <a:cxn ang="0">
                      <a:pos x="65" y="90"/>
                    </a:cxn>
                    <a:cxn ang="0">
                      <a:pos x="66" y="102"/>
                    </a:cxn>
                    <a:cxn ang="0">
                      <a:pos x="43" y="117"/>
                    </a:cxn>
                    <a:cxn ang="0">
                      <a:pos x="53" y="100"/>
                    </a:cxn>
                    <a:cxn ang="0">
                      <a:pos x="44" y="93"/>
                    </a:cxn>
                    <a:cxn ang="0">
                      <a:pos x="44" y="83"/>
                    </a:cxn>
                    <a:cxn ang="0">
                      <a:pos x="31" y="77"/>
                    </a:cxn>
                    <a:cxn ang="0">
                      <a:pos x="29" y="82"/>
                    </a:cxn>
                    <a:cxn ang="0">
                      <a:pos x="37" y="102"/>
                    </a:cxn>
                    <a:cxn ang="0">
                      <a:pos x="20" y="98"/>
                    </a:cxn>
                    <a:cxn ang="0">
                      <a:pos x="16" y="78"/>
                    </a:cxn>
                    <a:cxn ang="0">
                      <a:pos x="7" y="66"/>
                    </a:cxn>
                  </a:cxnLst>
                  <a:rect b="b" l="0" r="r" t="0"/>
                  <a:pathLst>
                    <a:path h="117" w="145">
                      <a:moveTo>
                        <a:pt x="4" y="59"/>
                      </a:moveTo>
                      <a:lnTo>
                        <a:pt x="0" y="60"/>
                      </a:lnTo>
                      <a:lnTo>
                        <a:pt x="0" y="56"/>
                      </a:lnTo>
                      <a:lnTo>
                        <a:pt x="9" y="56"/>
                      </a:lnTo>
                      <a:lnTo>
                        <a:pt x="9" y="47"/>
                      </a:lnTo>
                      <a:lnTo>
                        <a:pt x="21" y="33"/>
                      </a:lnTo>
                      <a:lnTo>
                        <a:pt x="25" y="34"/>
                      </a:lnTo>
                      <a:lnTo>
                        <a:pt x="28" y="30"/>
                      </a:lnTo>
                      <a:lnTo>
                        <a:pt x="39" y="29"/>
                      </a:lnTo>
                      <a:lnTo>
                        <a:pt x="45" y="29"/>
                      </a:lnTo>
                      <a:lnTo>
                        <a:pt x="39" y="38"/>
                      </a:lnTo>
                      <a:lnTo>
                        <a:pt x="44" y="39"/>
                      </a:lnTo>
                      <a:lnTo>
                        <a:pt x="47" y="44"/>
                      </a:lnTo>
                      <a:lnTo>
                        <a:pt x="48" y="51"/>
                      </a:lnTo>
                      <a:lnTo>
                        <a:pt x="57" y="54"/>
                      </a:lnTo>
                      <a:lnTo>
                        <a:pt x="58" y="43"/>
                      </a:lnTo>
                      <a:lnTo>
                        <a:pt x="60" y="39"/>
                      </a:lnTo>
                      <a:lnTo>
                        <a:pt x="58" y="34"/>
                      </a:lnTo>
                      <a:lnTo>
                        <a:pt x="63" y="32"/>
                      </a:lnTo>
                      <a:lnTo>
                        <a:pt x="50" y="16"/>
                      </a:lnTo>
                      <a:lnTo>
                        <a:pt x="49" y="9"/>
                      </a:lnTo>
                      <a:lnTo>
                        <a:pt x="53" y="6"/>
                      </a:lnTo>
                      <a:lnTo>
                        <a:pt x="61" y="4"/>
                      </a:lnTo>
                      <a:lnTo>
                        <a:pt x="66" y="14"/>
                      </a:lnTo>
                      <a:lnTo>
                        <a:pt x="68" y="24"/>
                      </a:lnTo>
                      <a:lnTo>
                        <a:pt x="70" y="25"/>
                      </a:lnTo>
                      <a:lnTo>
                        <a:pt x="75" y="16"/>
                      </a:lnTo>
                      <a:lnTo>
                        <a:pt x="80" y="12"/>
                      </a:lnTo>
                      <a:lnTo>
                        <a:pt x="90" y="14"/>
                      </a:lnTo>
                      <a:lnTo>
                        <a:pt x="93" y="9"/>
                      </a:lnTo>
                      <a:lnTo>
                        <a:pt x="95" y="6"/>
                      </a:lnTo>
                      <a:lnTo>
                        <a:pt x="90" y="0"/>
                      </a:lnTo>
                      <a:lnTo>
                        <a:pt x="96" y="2"/>
                      </a:lnTo>
                      <a:lnTo>
                        <a:pt x="100" y="1"/>
                      </a:lnTo>
                      <a:lnTo>
                        <a:pt x="104" y="2"/>
                      </a:lnTo>
                      <a:lnTo>
                        <a:pt x="104" y="14"/>
                      </a:lnTo>
                      <a:lnTo>
                        <a:pt x="108" y="18"/>
                      </a:lnTo>
                      <a:lnTo>
                        <a:pt x="117" y="4"/>
                      </a:lnTo>
                      <a:lnTo>
                        <a:pt x="125" y="2"/>
                      </a:lnTo>
                      <a:lnTo>
                        <a:pt x="128" y="7"/>
                      </a:lnTo>
                      <a:lnTo>
                        <a:pt x="127" y="20"/>
                      </a:lnTo>
                      <a:lnTo>
                        <a:pt x="125" y="23"/>
                      </a:lnTo>
                      <a:lnTo>
                        <a:pt x="125" y="29"/>
                      </a:lnTo>
                      <a:lnTo>
                        <a:pt x="127" y="29"/>
                      </a:lnTo>
                      <a:lnTo>
                        <a:pt x="128" y="34"/>
                      </a:lnTo>
                      <a:lnTo>
                        <a:pt x="145" y="34"/>
                      </a:lnTo>
                      <a:lnTo>
                        <a:pt x="138" y="49"/>
                      </a:lnTo>
                      <a:lnTo>
                        <a:pt x="129" y="49"/>
                      </a:lnTo>
                      <a:lnTo>
                        <a:pt x="111" y="39"/>
                      </a:lnTo>
                      <a:lnTo>
                        <a:pt x="104" y="40"/>
                      </a:lnTo>
                      <a:lnTo>
                        <a:pt x="102" y="49"/>
                      </a:lnTo>
                      <a:lnTo>
                        <a:pt x="118" y="52"/>
                      </a:lnTo>
                      <a:lnTo>
                        <a:pt x="122" y="56"/>
                      </a:lnTo>
                      <a:lnTo>
                        <a:pt x="122" y="65"/>
                      </a:lnTo>
                      <a:lnTo>
                        <a:pt x="112" y="63"/>
                      </a:lnTo>
                      <a:lnTo>
                        <a:pt x="112" y="56"/>
                      </a:lnTo>
                      <a:lnTo>
                        <a:pt x="108" y="56"/>
                      </a:lnTo>
                      <a:lnTo>
                        <a:pt x="103" y="61"/>
                      </a:lnTo>
                      <a:lnTo>
                        <a:pt x="93" y="63"/>
                      </a:lnTo>
                      <a:lnTo>
                        <a:pt x="96" y="63"/>
                      </a:lnTo>
                      <a:lnTo>
                        <a:pt x="100" y="68"/>
                      </a:lnTo>
                      <a:lnTo>
                        <a:pt x="95" y="68"/>
                      </a:lnTo>
                      <a:lnTo>
                        <a:pt x="84" y="72"/>
                      </a:lnTo>
                      <a:lnTo>
                        <a:pt x="74" y="86"/>
                      </a:lnTo>
                      <a:lnTo>
                        <a:pt x="66" y="87"/>
                      </a:lnTo>
                      <a:lnTo>
                        <a:pt x="65" y="90"/>
                      </a:lnTo>
                      <a:lnTo>
                        <a:pt x="66" y="94"/>
                      </a:lnTo>
                      <a:lnTo>
                        <a:pt x="66" y="102"/>
                      </a:lnTo>
                      <a:lnTo>
                        <a:pt x="63" y="109"/>
                      </a:lnTo>
                      <a:lnTo>
                        <a:pt x="43" y="117"/>
                      </a:lnTo>
                      <a:lnTo>
                        <a:pt x="47" y="108"/>
                      </a:lnTo>
                      <a:lnTo>
                        <a:pt x="53" y="100"/>
                      </a:lnTo>
                      <a:lnTo>
                        <a:pt x="53" y="95"/>
                      </a:lnTo>
                      <a:lnTo>
                        <a:pt x="44" y="93"/>
                      </a:lnTo>
                      <a:lnTo>
                        <a:pt x="43" y="87"/>
                      </a:lnTo>
                      <a:lnTo>
                        <a:pt x="44" y="83"/>
                      </a:lnTo>
                      <a:lnTo>
                        <a:pt x="39" y="79"/>
                      </a:lnTo>
                      <a:lnTo>
                        <a:pt x="31" y="77"/>
                      </a:lnTo>
                      <a:lnTo>
                        <a:pt x="27" y="79"/>
                      </a:lnTo>
                      <a:lnTo>
                        <a:pt x="29" y="82"/>
                      </a:lnTo>
                      <a:lnTo>
                        <a:pt x="36" y="83"/>
                      </a:lnTo>
                      <a:lnTo>
                        <a:pt x="37" y="102"/>
                      </a:lnTo>
                      <a:lnTo>
                        <a:pt x="29" y="106"/>
                      </a:lnTo>
                      <a:lnTo>
                        <a:pt x="20" y="98"/>
                      </a:lnTo>
                      <a:lnTo>
                        <a:pt x="17" y="88"/>
                      </a:lnTo>
                      <a:lnTo>
                        <a:pt x="16" y="78"/>
                      </a:lnTo>
                      <a:lnTo>
                        <a:pt x="14" y="68"/>
                      </a:lnTo>
                      <a:lnTo>
                        <a:pt x="7" y="66"/>
                      </a:lnTo>
                      <a:lnTo>
                        <a:pt x="4" y="59"/>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86" name="Freeform 275"/>
                <p:cNvSpPr>
                  <a:spLocks noChangeAspect="1"/>
                </p:cNvSpPr>
                <p:nvPr/>
              </p:nvSpPr>
              <p:spPr bwMode="gray">
                <a:xfrm>
                  <a:off x="672" y="1356"/>
                  <a:ext cx="328" cy="411"/>
                </a:xfrm>
                <a:custGeom>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b="b" l="0" r="r" t="0"/>
                  <a:pathLst>
                    <a:path h="2054" w="1638">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87" name="Freeform 276"/>
                <p:cNvSpPr>
                  <a:spLocks noChangeAspect="1"/>
                </p:cNvSpPr>
                <p:nvPr/>
              </p:nvSpPr>
              <p:spPr bwMode="gray">
                <a:xfrm>
                  <a:off x="999" y="1668"/>
                  <a:ext cx="91" cy="101"/>
                </a:xfrm>
                <a:custGeom>
                  <a:cxnLst>
                    <a:cxn ang="0">
                      <a:pos x="39" y="90"/>
                    </a:cxn>
                    <a:cxn ang="0">
                      <a:pos x="91" y="60"/>
                    </a:cxn>
                    <a:cxn ang="0">
                      <a:pos x="103" y="29"/>
                    </a:cxn>
                    <a:cxn ang="0">
                      <a:pos x="162" y="7"/>
                    </a:cxn>
                    <a:cxn ang="0">
                      <a:pos x="192" y="55"/>
                    </a:cxn>
                    <a:cxn ang="0">
                      <a:pos x="214" y="100"/>
                    </a:cxn>
                    <a:cxn ang="0">
                      <a:pos x="292" y="206"/>
                    </a:cxn>
                    <a:cxn ang="0">
                      <a:pos x="322" y="262"/>
                    </a:cxn>
                    <a:cxn ang="0">
                      <a:pos x="334" y="292"/>
                    </a:cxn>
                    <a:cxn ang="0">
                      <a:pos x="353" y="335"/>
                    </a:cxn>
                    <a:cxn ang="0">
                      <a:pos x="450" y="384"/>
                    </a:cxn>
                    <a:cxn ang="0">
                      <a:pos x="451" y="416"/>
                    </a:cxn>
                    <a:cxn ang="0">
                      <a:pos x="451" y="474"/>
                    </a:cxn>
                    <a:cxn ang="0">
                      <a:pos x="424" y="498"/>
                    </a:cxn>
                    <a:cxn ang="0">
                      <a:pos x="404" y="506"/>
                    </a:cxn>
                    <a:cxn ang="0">
                      <a:pos x="416" y="479"/>
                    </a:cxn>
                    <a:cxn ang="0">
                      <a:pos x="421" y="454"/>
                    </a:cxn>
                    <a:cxn ang="0">
                      <a:pos x="407" y="439"/>
                    </a:cxn>
                    <a:cxn ang="0">
                      <a:pos x="394" y="390"/>
                    </a:cxn>
                    <a:cxn ang="0">
                      <a:pos x="389" y="378"/>
                    </a:cxn>
                    <a:cxn ang="0">
                      <a:pos x="362" y="396"/>
                    </a:cxn>
                    <a:cxn ang="0">
                      <a:pos x="354" y="418"/>
                    </a:cxn>
                    <a:cxn ang="0">
                      <a:pos x="338" y="431"/>
                    </a:cxn>
                    <a:cxn ang="0">
                      <a:pos x="342" y="405"/>
                    </a:cxn>
                    <a:cxn ang="0">
                      <a:pos x="369" y="366"/>
                    </a:cxn>
                    <a:cxn ang="0">
                      <a:pos x="328" y="320"/>
                    </a:cxn>
                    <a:cxn ang="0">
                      <a:pos x="302" y="305"/>
                    </a:cxn>
                    <a:cxn ang="0">
                      <a:pos x="305" y="299"/>
                    </a:cxn>
                    <a:cxn ang="0">
                      <a:pos x="286" y="282"/>
                    </a:cxn>
                    <a:cxn ang="0">
                      <a:pos x="275" y="276"/>
                    </a:cxn>
                    <a:cxn ang="0">
                      <a:pos x="279" y="260"/>
                    </a:cxn>
                    <a:cxn ang="0">
                      <a:pos x="268" y="246"/>
                    </a:cxn>
                    <a:cxn ang="0">
                      <a:pos x="267" y="229"/>
                    </a:cxn>
                    <a:cxn ang="0">
                      <a:pos x="284" y="238"/>
                    </a:cxn>
                    <a:cxn ang="0">
                      <a:pos x="276" y="219"/>
                    </a:cxn>
                    <a:cxn ang="0">
                      <a:pos x="264" y="198"/>
                    </a:cxn>
                    <a:cxn ang="0">
                      <a:pos x="254" y="203"/>
                    </a:cxn>
                    <a:cxn ang="0">
                      <a:pos x="251" y="190"/>
                    </a:cxn>
                    <a:cxn ang="0">
                      <a:pos x="256" y="169"/>
                    </a:cxn>
                    <a:cxn ang="0">
                      <a:pos x="233" y="183"/>
                    </a:cxn>
                    <a:cxn ang="0">
                      <a:pos x="219" y="165"/>
                    </a:cxn>
                    <a:cxn ang="0">
                      <a:pos x="178" y="124"/>
                    </a:cxn>
                    <a:cxn ang="0">
                      <a:pos x="156" y="52"/>
                    </a:cxn>
                    <a:cxn ang="0">
                      <a:pos x="150" y="63"/>
                    </a:cxn>
                    <a:cxn ang="0">
                      <a:pos x="172" y="142"/>
                    </a:cxn>
                    <a:cxn ang="0">
                      <a:pos x="152" y="142"/>
                    </a:cxn>
                    <a:cxn ang="0">
                      <a:pos x="133" y="127"/>
                    </a:cxn>
                    <a:cxn ang="0">
                      <a:pos x="117" y="90"/>
                    </a:cxn>
                    <a:cxn ang="0">
                      <a:pos x="90" y="85"/>
                    </a:cxn>
                    <a:cxn ang="0">
                      <a:pos x="71" y="82"/>
                    </a:cxn>
                    <a:cxn ang="0">
                      <a:pos x="77" y="95"/>
                    </a:cxn>
                    <a:cxn ang="0">
                      <a:pos x="98" y="121"/>
                    </a:cxn>
                    <a:cxn ang="0">
                      <a:pos x="117" y="141"/>
                    </a:cxn>
                    <a:cxn ang="0">
                      <a:pos x="97" y="149"/>
                    </a:cxn>
                    <a:cxn ang="0">
                      <a:pos x="48" y="135"/>
                    </a:cxn>
                    <a:cxn ang="0">
                      <a:pos x="27" y="116"/>
                    </a:cxn>
                    <a:cxn ang="0">
                      <a:pos x="5" y="47"/>
                    </a:cxn>
                  </a:cxnLst>
                  <a:rect b="b" l="0" r="r" t="0"/>
                  <a:pathLst>
                    <a:path h="507" w="456">
                      <a:moveTo>
                        <a:pt x="10" y="44"/>
                      </a:moveTo>
                      <a:lnTo>
                        <a:pt x="26" y="57"/>
                      </a:lnTo>
                      <a:lnTo>
                        <a:pt x="36" y="81"/>
                      </a:lnTo>
                      <a:lnTo>
                        <a:pt x="39" y="87"/>
                      </a:lnTo>
                      <a:lnTo>
                        <a:pt x="39" y="90"/>
                      </a:lnTo>
                      <a:lnTo>
                        <a:pt x="42" y="92"/>
                      </a:lnTo>
                      <a:lnTo>
                        <a:pt x="55" y="87"/>
                      </a:lnTo>
                      <a:lnTo>
                        <a:pt x="71" y="73"/>
                      </a:lnTo>
                      <a:lnTo>
                        <a:pt x="87" y="68"/>
                      </a:lnTo>
                      <a:lnTo>
                        <a:pt x="91" y="60"/>
                      </a:lnTo>
                      <a:lnTo>
                        <a:pt x="91" y="51"/>
                      </a:lnTo>
                      <a:lnTo>
                        <a:pt x="93" y="47"/>
                      </a:lnTo>
                      <a:lnTo>
                        <a:pt x="100" y="44"/>
                      </a:lnTo>
                      <a:lnTo>
                        <a:pt x="102" y="41"/>
                      </a:lnTo>
                      <a:lnTo>
                        <a:pt x="103" y="29"/>
                      </a:lnTo>
                      <a:lnTo>
                        <a:pt x="108" y="23"/>
                      </a:lnTo>
                      <a:lnTo>
                        <a:pt x="129" y="17"/>
                      </a:lnTo>
                      <a:lnTo>
                        <a:pt x="151" y="0"/>
                      </a:lnTo>
                      <a:lnTo>
                        <a:pt x="156" y="1"/>
                      </a:lnTo>
                      <a:lnTo>
                        <a:pt x="162" y="7"/>
                      </a:lnTo>
                      <a:lnTo>
                        <a:pt x="171" y="25"/>
                      </a:lnTo>
                      <a:lnTo>
                        <a:pt x="174" y="29"/>
                      </a:lnTo>
                      <a:lnTo>
                        <a:pt x="179" y="29"/>
                      </a:lnTo>
                      <a:lnTo>
                        <a:pt x="183" y="41"/>
                      </a:lnTo>
                      <a:lnTo>
                        <a:pt x="192" y="55"/>
                      </a:lnTo>
                      <a:lnTo>
                        <a:pt x="194" y="63"/>
                      </a:lnTo>
                      <a:lnTo>
                        <a:pt x="206" y="74"/>
                      </a:lnTo>
                      <a:lnTo>
                        <a:pt x="210" y="90"/>
                      </a:lnTo>
                      <a:lnTo>
                        <a:pt x="210" y="93"/>
                      </a:lnTo>
                      <a:lnTo>
                        <a:pt x="214" y="100"/>
                      </a:lnTo>
                      <a:lnTo>
                        <a:pt x="235" y="109"/>
                      </a:lnTo>
                      <a:lnTo>
                        <a:pt x="246" y="120"/>
                      </a:lnTo>
                      <a:lnTo>
                        <a:pt x="253" y="141"/>
                      </a:lnTo>
                      <a:lnTo>
                        <a:pt x="264" y="160"/>
                      </a:lnTo>
                      <a:lnTo>
                        <a:pt x="292" y="206"/>
                      </a:lnTo>
                      <a:lnTo>
                        <a:pt x="299" y="224"/>
                      </a:lnTo>
                      <a:lnTo>
                        <a:pt x="300" y="227"/>
                      </a:lnTo>
                      <a:lnTo>
                        <a:pt x="303" y="227"/>
                      </a:lnTo>
                      <a:lnTo>
                        <a:pt x="308" y="245"/>
                      </a:lnTo>
                      <a:lnTo>
                        <a:pt x="322" y="262"/>
                      </a:lnTo>
                      <a:lnTo>
                        <a:pt x="326" y="270"/>
                      </a:lnTo>
                      <a:lnTo>
                        <a:pt x="326" y="273"/>
                      </a:lnTo>
                      <a:lnTo>
                        <a:pt x="323" y="278"/>
                      </a:lnTo>
                      <a:lnTo>
                        <a:pt x="324" y="283"/>
                      </a:lnTo>
                      <a:lnTo>
                        <a:pt x="334" y="292"/>
                      </a:lnTo>
                      <a:lnTo>
                        <a:pt x="338" y="299"/>
                      </a:lnTo>
                      <a:lnTo>
                        <a:pt x="338" y="303"/>
                      </a:lnTo>
                      <a:lnTo>
                        <a:pt x="343" y="320"/>
                      </a:lnTo>
                      <a:lnTo>
                        <a:pt x="348" y="329"/>
                      </a:lnTo>
                      <a:lnTo>
                        <a:pt x="353" y="335"/>
                      </a:lnTo>
                      <a:lnTo>
                        <a:pt x="365" y="342"/>
                      </a:lnTo>
                      <a:lnTo>
                        <a:pt x="401" y="352"/>
                      </a:lnTo>
                      <a:lnTo>
                        <a:pt x="426" y="373"/>
                      </a:lnTo>
                      <a:lnTo>
                        <a:pt x="431" y="379"/>
                      </a:lnTo>
                      <a:lnTo>
                        <a:pt x="450" y="384"/>
                      </a:lnTo>
                      <a:lnTo>
                        <a:pt x="452" y="388"/>
                      </a:lnTo>
                      <a:lnTo>
                        <a:pt x="456" y="394"/>
                      </a:lnTo>
                      <a:lnTo>
                        <a:pt x="456" y="396"/>
                      </a:lnTo>
                      <a:lnTo>
                        <a:pt x="453" y="401"/>
                      </a:lnTo>
                      <a:lnTo>
                        <a:pt x="451" y="416"/>
                      </a:lnTo>
                      <a:lnTo>
                        <a:pt x="451" y="443"/>
                      </a:lnTo>
                      <a:lnTo>
                        <a:pt x="456" y="459"/>
                      </a:lnTo>
                      <a:lnTo>
                        <a:pt x="456" y="464"/>
                      </a:lnTo>
                      <a:lnTo>
                        <a:pt x="453" y="470"/>
                      </a:lnTo>
                      <a:lnTo>
                        <a:pt x="451" y="474"/>
                      </a:lnTo>
                      <a:lnTo>
                        <a:pt x="450" y="481"/>
                      </a:lnTo>
                      <a:lnTo>
                        <a:pt x="441" y="480"/>
                      </a:lnTo>
                      <a:lnTo>
                        <a:pt x="435" y="488"/>
                      </a:lnTo>
                      <a:lnTo>
                        <a:pt x="429" y="496"/>
                      </a:lnTo>
                      <a:lnTo>
                        <a:pt x="424" y="498"/>
                      </a:lnTo>
                      <a:lnTo>
                        <a:pt x="419" y="498"/>
                      </a:lnTo>
                      <a:lnTo>
                        <a:pt x="415" y="503"/>
                      </a:lnTo>
                      <a:lnTo>
                        <a:pt x="410" y="496"/>
                      </a:lnTo>
                      <a:lnTo>
                        <a:pt x="409" y="507"/>
                      </a:lnTo>
                      <a:lnTo>
                        <a:pt x="404" y="506"/>
                      </a:lnTo>
                      <a:lnTo>
                        <a:pt x="403" y="496"/>
                      </a:lnTo>
                      <a:lnTo>
                        <a:pt x="403" y="482"/>
                      </a:lnTo>
                      <a:lnTo>
                        <a:pt x="409" y="480"/>
                      </a:lnTo>
                      <a:lnTo>
                        <a:pt x="413" y="482"/>
                      </a:lnTo>
                      <a:lnTo>
                        <a:pt x="416" y="479"/>
                      </a:lnTo>
                      <a:lnTo>
                        <a:pt x="419" y="480"/>
                      </a:lnTo>
                      <a:lnTo>
                        <a:pt x="421" y="475"/>
                      </a:lnTo>
                      <a:lnTo>
                        <a:pt x="425" y="474"/>
                      </a:lnTo>
                      <a:lnTo>
                        <a:pt x="423" y="467"/>
                      </a:lnTo>
                      <a:lnTo>
                        <a:pt x="421" y="454"/>
                      </a:lnTo>
                      <a:lnTo>
                        <a:pt x="416" y="453"/>
                      </a:lnTo>
                      <a:lnTo>
                        <a:pt x="414" y="456"/>
                      </a:lnTo>
                      <a:lnTo>
                        <a:pt x="410" y="456"/>
                      </a:lnTo>
                      <a:lnTo>
                        <a:pt x="408" y="454"/>
                      </a:lnTo>
                      <a:lnTo>
                        <a:pt x="407" y="439"/>
                      </a:lnTo>
                      <a:lnTo>
                        <a:pt x="408" y="432"/>
                      </a:lnTo>
                      <a:lnTo>
                        <a:pt x="405" y="426"/>
                      </a:lnTo>
                      <a:lnTo>
                        <a:pt x="404" y="416"/>
                      </a:lnTo>
                      <a:lnTo>
                        <a:pt x="397" y="402"/>
                      </a:lnTo>
                      <a:lnTo>
                        <a:pt x="394" y="390"/>
                      </a:lnTo>
                      <a:lnTo>
                        <a:pt x="392" y="395"/>
                      </a:lnTo>
                      <a:lnTo>
                        <a:pt x="393" y="388"/>
                      </a:lnTo>
                      <a:lnTo>
                        <a:pt x="397" y="382"/>
                      </a:lnTo>
                      <a:lnTo>
                        <a:pt x="394" y="377"/>
                      </a:lnTo>
                      <a:lnTo>
                        <a:pt x="389" y="378"/>
                      </a:lnTo>
                      <a:lnTo>
                        <a:pt x="382" y="386"/>
                      </a:lnTo>
                      <a:lnTo>
                        <a:pt x="377" y="390"/>
                      </a:lnTo>
                      <a:lnTo>
                        <a:pt x="375" y="396"/>
                      </a:lnTo>
                      <a:lnTo>
                        <a:pt x="367" y="393"/>
                      </a:lnTo>
                      <a:lnTo>
                        <a:pt x="362" y="396"/>
                      </a:lnTo>
                      <a:lnTo>
                        <a:pt x="356" y="400"/>
                      </a:lnTo>
                      <a:lnTo>
                        <a:pt x="358" y="404"/>
                      </a:lnTo>
                      <a:lnTo>
                        <a:pt x="355" y="411"/>
                      </a:lnTo>
                      <a:lnTo>
                        <a:pt x="354" y="415"/>
                      </a:lnTo>
                      <a:lnTo>
                        <a:pt x="354" y="418"/>
                      </a:lnTo>
                      <a:lnTo>
                        <a:pt x="350" y="423"/>
                      </a:lnTo>
                      <a:lnTo>
                        <a:pt x="346" y="423"/>
                      </a:lnTo>
                      <a:lnTo>
                        <a:pt x="346" y="429"/>
                      </a:lnTo>
                      <a:lnTo>
                        <a:pt x="342" y="434"/>
                      </a:lnTo>
                      <a:lnTo>
                        <a:pt x="338" y="431"/>
                      </a:lnTo>
                      <a:lnTo>
                        <a:pt x="333" y="423"/>
                      </a:lnTo>
                      <a:lnTo>
                        <a:pt x="331" y="416"/>
                      </a:lnTo>
                      <a:lnTo>
                        <a:pt x="332" y="411"/>
                      </a:lnTo>
                      <a:lnTo>
                        <a:pt x="337" y="410"/>
                      </a:lnTo>
                      <a:lnTo>
                        <a:pt x="342" y="405"/>
                      </a:lnTo>
                      <a:lnTo>
                        <a:pt x="346" y="389"/>
                      </a:lnTo>
                      <a:lnTo>
                        <a:pt x="346" y="375"/>
                      </a:lnTo>
                      <a:lnTo>
                        <a:pt x="351" y="370"/>
                      </a:lnTo>
                      <a:lnTo>
                        <a:pt x="367" y="369"/>
                      </a:lnTo>
                      <a:lnTo>
                        <a:pt x="369" y="366"/>
                      </a:lnTo>
                      <a:lnTo>
                        <a:pt x="350" y="359"/>
                      </a:lnTo>
                      <a:lnTo>
                        <a:pt x="344" y="352"/>
                      </a:lnTo>
                      <a:lnTo>
                        <a:pt x="335" y="348"/>
                      </a:lnTo>
                      <a:lnTo>
                        <a:pt x="329" y="339"/>
                      </a:lnTo>
                      <a:lnTo>
                        <a:pt x="328" y="320"/>
                      </a:lnTo>
                      <a:lnTo>
                        <a:pt x="318" y="319"/>
                      </a:lnTo>
                      <a:lnTo>
                        <a:pt x="317" y="315"/>
                      </a:lnTo>
                      <a:lnTo>
                        <a:pt x="317" y="310"/>
                      </a:lnTo>
                      <a:lnTo>
                        <a:pt x="315" y="307"/>
                      </a:lnTo>
                      <a:lnTo>
                        <a:pt x="302" y="305"/>
                      </a:lnTo>
                      <a:lnTo>
                        <a:pt x="299" y="302"/>
                      </a:lnTo>
                      <a:lnTo>
                        <a:pt x="290" y="288"/>
                      </a:lnTo>
                      <a:lnTo>
                        <a:pt x="289" y="283"/>
                      </a:lnTo>
                      <a:lnTo>
                        <a:pt x="303" y="296"/>
                      </a:lnTo>
                      <a:lnTo>
                        <a:pt x="305" y="299"/>
                      </a:lnTo>
                      <a:lnTo>
                        <a:pt x="300" y="287"/>
                      </a:lnTo>
                      <a:lnTo>
                        <a:pt x="300" y="278"/>
                      </a:lnTo>
                      <a:lnTo>
                        <a:pt x="296" y="278"/>
                      </a:lnTo>
                      <a:lnTo>
                        <a:pt x="291" y="282"/>
                      </a:lnTo>
                      <a:lnTo>
                        <a:pt x="286" y="282"/>
                      </a:lnTo>
                      <a:lnTo>
                        <a:pt x="281" y="278"/>
                      </a:lnTo>
                      <a:lnTo>
                        <a:pt x="281" y="275"/>
                      </a:lnTo>
                      <a:lnTo>
                        <a:pt x="280" y="273"/>
                      </a:lnTo>
                      <a:lnTo>
                        <a:pt x="276" y="273"/>
                      </a:lnTo>
                      <a:lnTo>
                        <a:pt x="275" y="276"/>
                      </a:lnTo>
                      <a:lnTo>
                        <a:pt x="270" y="278"/>
                      </a:lnTo>
                      <a:lnTo>
                        <a:pt x="264" y="271"/>
                      </a:lnTo>
                      <a:lnTo>
                        <a:pt x="263" y="267"/>
                      </a:lnTo>
                      <a:lnTo>
                        <a:pt x="264" y="261"/>
                      </a:lnTo>
                      <a:lnTo>
                        <a:pt x="279" y="260"/>
                      </a:lnTo>
                      <a:lnTo>
                        <a:pt x="281" y="255"/>
                      </a:lnTo>
                      <a:lnTo>
                        <a:pt x="270" y="255"/>
                      </a:lnTo>
                      <a:lnTo>
                        <a:pt x="265" y="253"/>
                      </a:lnTo>
                      <a:lnTo>
                        <a:pt x="265" y="250"/>
                      </a:lnTo>
                      <a:lnTo>
                        <a:pt x="268" y="246"/>
                      </a:lnTo>
                      <a:lnTo>
                        <a:pt x="267" y="244"/>
                      </a:lnTo>
                      <a:lnTo>
                        <a:pt x="262" y="244"/>
                      </a:lnTo>
                      <a:lnTo>
                        <a:pt x="262" y="237"/>
                      </a:lnTo>
                      <a:lnTo>
                        <a:pt x="268" y="233"/>
                      </a:lnTo>
                      <a:lnTo>
                        <a:pt x="267" y="229"/>
                      </a:lnTo>
                      <a:lnTo>
                        <a:pt x="256" y="233"/>
                      </a:lnTo>
                      <a:lnTo>
                        <a:pt x="253" y="229"/>
                      </a:lnTo>
                      <a:lnTo>
                        <a:pt x="257" y="219"/>
                      </a:lnTo>
                      <a:lnTo>
                        <a:pt x="279" y="230"/>
                      </a:lnTo>
                      <a:lnTo>
                        <a:pt x="284" y="238"/>
                      </a:lnTo>
                      <a:lnTo>
                        <a:pt x="289" y="239"/>
                      </a:lnTo>
                      <a:lnTo>
                        <a:pt x="286" y="239"/>
                      </a:lnTo>
                      <a:lnTo>
                        <a:pt x="281" y="232"/>
                      </a:lnTo>
                      <a:lnTo>
                        <a:pt x="280" y="222"/>
                      </a:lnTo>
                      <a:lnTo>
                        <a:pt x="276" y="219"/>
                      </a:lnTo>
                      <a:lnTo>
                        <a:pt x="276" y="223"/>
                      </a:lnTo>
                      <a:lnTo>
                        <a:pt x="272" y="219"/>
                      </a:lnTo>
                      <a:lnTo>
                        <a:pt x="263" y="208"/>
                      </a:lnTo>
                      <a:lnTo>
                        <a:pt x="260" y="203"/>
                      </a:lnTo>
                      <a:lnTo>
                        <a:pt x="264" y="198"/>
                      </a:lnTo>
                      <a:lnTo>
                        <a:pt x="275" y="201"/>
                      </a:lnTo>
                      <a:lnTo>
                        <a:pt x="279" y="198"/>
                      </a:lnTo>
                      <a:lnTo>
                        <a:pt x="273" y="196"/>
                      </a:lnTo>
                      <a:lnTo>
                        <a:pt x="254" y="196"/>
                      </a:lnTo>
                      <a:lnTo>
                        <a:pt x="254" y="203"/>
                      </a:lnTo>
                      <a:lnTo>
                        <a:pt x="249" y="208"/>
                      </a:lnTo>
                      <a:lnTo>
                        <a:pt x="247" y="203"/>
                      </a:lnTo>
                      <a:lnTo>
                        <a:pt x="243" y="196"/>
                      </a:lnTo>
                      <a:lnTo>
                        <a:pt x="245" y="190"/>
                      </a:lnTo>
                      <a:lnTo>
                        <a:pt x="251" y="190"/>
                      </a:lnTo>
                      <a:lnTo>
                        <a:pt x="262" y="181"/>
                      </a:lnTo>
                      <a:lnTo>
                        <a:pt x="259" y="178"/>
                      </a:lnTo>
                      <a:lnTo>
                        <a:pt x="251" y="184"/>
                      </a:lnTo>
                      <a:lnTo>
                        <a:pt x="249" y="180"/>
                      </a:lnTo>
                      <a:lnTo>
                        <a:pt x="256" y="169"/>
                      </a:lnTo>
                      <a:lnTo>
                        <a:pt x="249" y="169"/>
                      </a:lnTo>
                      <a:lnTo>
                        <a:pt x="246" y="173"/>
                      </a:lnTo>
                      <a:lnTo>
                        <a:pt x="243" y="180"/>
                      </a:lnTo>
                      <a:lnTo>
                        <a:pt x="238" y="186"/>
                      </a:lnTo>
                      <a:lnTo>
                        <a:pt x="233" y="183"/>
                      </a:lnTo>
                      <a:lnTo>
                        <a:pt x="230" y="171"/>
                      </a:lnTo>
                      <a:lnTo>
                        <a:pt x="230" y="165"/>
                      </a:lnTo>
                      <a:lnTo>
                        <a:pt x="226" y="162"/>
                      </a:lnTo>
                      <a:lnTo>
                        <a:pt x="224" y="162"/>
                      </a:lnTo>
                      <a:lnTo>
                        <a:pt x="219" y="165"/>
                      </a:lnTo>
                      <a:lnTo>
                        <a:pt x="215" y="159"/>
                      </a:lnTo>
                      <a:lnTo>
                        <a:pt x="202" y="148"/>
                      </a:lnTo>
                      <a:lnTo>
                        <a:pt x="190" y="146"/>
                      </a:lnTo>
                      <a:lnTo>
                        <a:pt x="183" y="130"/>
                      </a:lnTo>
                      <a:lnTo>
                        <a:pt x="178" y="124"/>
                      </a:lnTo>
                      <a:lnTo>
                        <a:pt x="181" y="117"/>
                      </a:lnTo>
                      <a:lnTo>
                        <a:pt x="178" y="104"/>
                      </a:lnTo>
                      <a:lnTo>
                        <a:pt x="173" y="108"/>
                      </a:lnTo>
                      <a:lnTo>
                        <a:pt x="162" y="68"/>
                      </a:lnTo>
                      <a:lnTo>
                        <a:pt x="156" y="52"/>
                      </a:lnTo>
                      <a:lnTo>
                        <a:pt x="154" y="40"/>
                      </a:lnTo>
                      <a:lnTo>
                        <a:pt x="149" y="49"/>
                      </a:lnTo>
                      <a:lnTo>
                        <a:pt x="155" y="63"/>
                      </a:lnTo>
                      <a:lnTo>
                        <a:pt x="154" y="67"/>
                      </a:lnTo>
                      <a:lnTo>
                        <a:pt x="150" y="63"/>
                      </a:lnTo>
                      <a:lnTo>
                        <a:pt x="155" y="81"/>
                      </a:lnTo>
                      <a:lnTo>
                        <a:pt x="155" y="85"/>
                      </a:lnTo>
                      <a:lnTo>
                        <a:pt x="163" y="105"/>
                      </a:lnTo>
                      <a:lnTo>
                        <a:pt x="166" y="126"/>
                      </a:lnTo>
                      <a:lnTo>
                        <a:pt x="172" y="142"/>
                      </a:lnTo>
                      <a:lnTo>
                        <a:pt x="173" y="149"/>
                      </a:lnTo>
                      <a:lnTo>
                        <a:pt x="168" y="160"/>
                      </a:lnTo>
                      <a:lnTo>
                        <a:pt x="166" y="165"/>
                      </a:lnTo>
                      <a:lnTo>
                        <a:pt x="157" y="163"/>
                      </a:lnTo>
                      <a:lnTo>
                        <a:pt x="152" y="142"/>
                      </a:lnTo>
                      <a:lnTo>
                        <a:pt x="147" y="136"/>
                      </a:lnTo>
                      <a:lnTo>
                        <a:pt x="146" y="147"/>
                      </a:lnTo>
                      <a:lnTo>
                        <a:pt x="129" y="146"/>
                      </a:lnTo>
                      <a:lnTo>
                        <a:pt x="129" y="128"/>
                      </a:lnTo>
                      <a:lnTo>
                        <a:pt x="133" y="127"/>
                      </a:lnTo>
                      <a:lnTo>
                        <a:pt x="127" y="122"/>
                      </a:lnTo>
                      <a:lnTo>
                        <a:pt x="120" y="110"/>
                      </a:lnTo>
                      <a:lnTo>
                        <a:pt x="120" y="100"/>
                      </a:lnTo>
                      <a:lnTo>
                        <a:pt x="123" y="98"/>
                      </a:lnTo>
                      <a:lnTo>
                        <a:pt x="117" y="90"/>
                      </a:lnTo>
                      <a:lnTo>
                        <a:pt x="113" y="92"/>
                      </a:lnTo>
                      <a:lnTo>
                        <a:pt x="112" y="104"/>
                      </a:lnTo>
                      <a:lnTo>
                        <a:pt x="106" y="106"/>
                      </a:lnTo>
                      <a:lnTo>
                        <a:pt x="98" y="100"/>
                      </a:lnTo>
                      <a:lnTo>
                        <a:pt x="90" y="85"/>
                      </a:lnTo>
                      <a:lnTo>
                        <a:pt x="86" y="84"/>
                      </a:lnTo>
                      <a:lnTo>
                        <a:pt x="87" y="90"/>
                      </a:lnTo>
                      <a:lnTo>
                        <a:pt x="85" y="93"/>
                      </a:lnTo>
                      <a:lnTo>
                        <a:pt x="77" y="88"/>
                      </a:lnTo>
                      <a:lnTo>
                        <a:pt x="71" y="82"/>
                      </a:lnTo>
                      <a:lnTo>
                        <a:pt x="75" y="88"/>
                      </a:lnTo>
                      <a:lnTo>
                        <a:pt x="73" y="92"/>
                      </a:lnTo>
                      <a:lnTo>
                        <a:pt x="66" y="93"/>
                      </a:lnTo>
                      <a:lnTo>
                        <a:pt x="66" y="94"/>
                      </a:lnTo>
                      <a:lnTo>
                        <a:pt x="77" y="95"/>
                      </a:lnTo>
                      <a:lnTo>
                        <a:pt x="86" y="101"/>
                      </a:lnTo>
                      <a:lnTo>
                        <a:pt x="88" y="106"/>
                      </a:lnTo>
                      <a:lnTo>
                        <a:pt x="87" y="108"/>
                      </a:lnTo>
                      <a:lnTo>
                        <a:pt x="98" y="115"/>
                      </a:lnTo>
                      <a:lnTo>
                        <a:pt x="98" y="121"/>
                      </a:lnTo>
                      <a:lnTo>
                        <a:pt x="101" y="122"/>
                      </a:lnTo>
                      <a:lnTo>
                        <a:pt x="103" y="121"/>
                      </a:lnTo>
                      <a:lnTo>
                        <a:pt x="108" y="121"/>
                      </a:lnTo>
                      <a:lnTo>
                        <a:pt x="116" y="135"/>
                      </a:lnTo>
                      <a:lnTo>
                        <a:pt x="117" y="141"/>
                      </a:lnTo>
                      <a:lnTo>
                        <a:pt x="116" y="148"/>
                      </a:lnTo>
                      <a:lnTo>
                        <a:pt x="108" y="153"/>
                      </a:lnTo>
                      <a:lnTo>
                        <a:pt x="98" y="154"/>
                      </a:lnTo>
                      <a:lnTo>
                        <a:pt x="96" y="148"/>
                      </a:lnTo>
                      <a:lnTo>
                        <a:pt x="97" y="149"/>
                      </a:lnTo>
                      <a:lnTo>
                        <a:pt x="97" y="158"/>
                      </a:lnTo>
                      <a:lnTo>
                        <a:pt x="86" y="162"/>
                      </a:lnTo>
                      <a:lnTo>
                        <a:pt x="66" y="144"/>
                      </a:lnTo>
                      <a:lnTo>
                        <a:pt x="54" y="141"/>
                      </a:lnTo>
                      <a:lnTo>
                        <a:pt x="48" y="135"/>
                      </a:lnTo>
                      <a:lnTo>
                        <a:pt x="41" y="130"/>
                      </a:lnTo>
                      <a:lnTo>
                        <a:pt x="33" y="127"/>
                      </a:lnTo>
                      <a:lnTo>
                        <a:pt x="38" y="115"/>
                      </a:lnTo>
                      <a:lnTo>
                        <a:pt x="33" y="114"/>
                      </a:lnTo>
                      <a:lnTo>
                        <a:pt x="27" y="116"/>
                      </a:lnTo>
                      <a:lnTo>
                        <a:pt x="17" y="105"/>
                      </a:lnTo>
                      <a:lnTo>
                        <a:pt x="1" y="82"/>
                      </a:lnTo>
                      <a:lnTo>
                        <a:pt x="0" y="73"/>
                      </a:lnTo>
                      <a:lnTo>
                        <a:pt x="3" y="66"/>
                      </a:lnTo>
                      <a:lnTo>
                        <a:pt x="5" y="47"/>
                      </a:lnTo>
                      <a:lnTo>
                        <a:pt x="10" y="44"/>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grpSp>
          <p:grpSp>
            <p:nvGrpSpPr>
              <p:cNvPr id="277" name="Group 277"/>
              <p:cNvGrpSpPr>
                <a:grpSpLocks noChangeAspect="1"/>
              </p:cNvGrpSpPr>
              <p:nvPr/>
            </p:nvGrpSpPr>
            <p:grpSpPr>
              <a:xfrm>
                <a:off x="1149" y="1865"/>
                <a:ext cx="635" cy="339"/>
                <a:chOff x="1149" y="1865"/>
                <a:chExt cx="635" cy="339"/>
              </a:xfrm>
              <a:grpFill/>
            </p:grpSpPr>
            <p:sp>
              <p:nvSpPr>
                <p:cNvPr id="278" name="Freeform 278"/>
                <p:cNvSpPr>
                  <a:spLocks noChangeAspect="1"/>
                </p:cNvSpPr>
                <p:nvPr/>
              </p:nvSpPr>
              <p:spPr bwMode="gray">
                <a:xfrm>
                  <a:off x="1782" y="1939"/>
                  <a:ext cx="2" cy="3"/>
                </a:xfrm>
                <a:custGeom>
                  <a:cxnLst>
                    <a:cxn ang="0">
                      <a:pos x="5" y="0"/>
                    </a:cxn>
                    <a:cxn ang="0">
                      <a:pos x="2" y="3"/>
                    </a:cxn>
                    <a:cxn ang="0">
                      <a:pos x="1" y="10"/>
                    </a:cxn>
                    <a:cxn ang="0">
                      <a:pos x="0" y="15"/>
                    </a:cxn>
                    <a:cxn ang="0">
                      <a:pos x="5" y="10"/>
                    </a:cxn>
                    <a:cxn ang="0">
                      <a:pos x="8" y="10"/>
                    </a:cxn>
                    <a:cxn ang="0">
                      <a:pos x="8" y="6"/>
                    </a:cxn>
                    <a:cxn ang="0">
                      <a:pos x="10" y="1"/>
                    </a:cxn>
                    <a:cxn ang="0">
                      <a:pos x="5" y="0"/>
                    </a:cxn>
                  </a:cxnLst>
                  <a:rect b="b" l="0" r="r" t="0"/>
                  <a:pathLst>
                    <a:path h="15" w="10">
                      <a:moveTo>
                        <a:pt x="5" y="0"/>
                      </a:moveTo>
                      <a:lnTo>
                        <a:pt x="2" y="3"/>
                      </a:lnTo>
                      <a:lnTo>
                        <a:pt x="1" y="10"/>
                      </a:lnTo>
                      <a:lnTo>
                        <a:pt x="0" y="15"/>
                      </a:lnTo>
                      <a:lnTo>
                        <a:pt x="5" y="10"/>
                      </a:lnTo>
                      <a:lnTo>
                        <a:pt x="8" y="10"/>
                      </a:lnTo>
                      <a:lnTo>
                        <a:pt x="8" y="6"/>
                      </a:lnTo>
                      <a:lnTo>
                        <a:pt x="10" y="1"/>
                      </a:lnTo>
                      <a:lnTo>
                        <a:pt x="5"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79" name="Freeform 279"/>
                <p:cNvSpPr>
                  <a:spLocks noChangeAspect="1"/>
                </p:cNvSpPr>
                <p:nvPr/>
              </p:nvSpPr>
              <p:spPr bwMode="gray">
                <a:xfrm>
                  <a:off x="1782" y="1939"/>
                  <a:ext cx="2" cy="3"/>
                </a:xfrm>
                <a:custGeom>
                  <a:cxnLst>
                    <a:cxn ang="0">
                      <a:pos x="5" y="0"/>
                    </a:cxn>
                    <a:cxn ang="0">
                      <a:pos x="2" y="3"/>
                    </a:cxn>
                    <a:cxn ang="0">
                      <a:pos x="1" y="10"/>
                    </a:cxn>
                    <a:cxn ang="0">
                      <a:pos x="0" y="15"/>
                    </a:cxn>
                    <a:cxn ang="0">
                      <a:pos x="5" y="10"/>
                    </a:cxn>
                    <a:cxn ang="0">
                      <a:pos x="8" y="10"/>
                    </a:cxn>
                    <a:cxn ang="0">
                      <a:pos x="8" y="6"/>
                    </a:cxn>
                    <a:cxn ang="0">
                      <a:pos x="10" y="1"/>
                    </a:cxn>
                    <a:cxn ang="0">
                      <a:pos x="5" y="0"/>
                    </a:cxn>
                  </a:cxnLst>
                  <a:rect b="b" l="0" r="r" t="0"/>
                  <a:pathLst>
                    <a:path h="15" w="10">
                      <a:moveTo>
                        <a:pt x="5" y="0"/>
                      </a:moveTo>
                      <a:lnTo>
                        <a:pt x="2" y="3"/>
                      </a:lnTo>
                      <a:lnTo>
                        <a:pt x="1" y="10"/>
                      </a:lnTo>
                      <a:lnTo>
                        <a:pt x="0" y="15"/>
                      </a:lnTo>
                      <a:lnTo>
                        <a:pt x="5" y="10"/>
                      </a:lnTo>
                      <a:lnTo>
                        <a:pt x="8" y="10"/>
                      </a:lnTo>
                      <a:lnTo>
                        <a:pt x="8" y="6"/>
                      </a:lnTo>
                      <a:lnTo>
                        <a:pt x="10" y="1"/>
                      </a:lnTo>
                      <a:lnTo>
                        <a:pt x="5"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80" name="Freeform 280"/>
                <p:cNvSpPr>
                  <a:spLocks noChangeAspect="1"/>
                </p:cNvSpPr>
                <p:nvPr/>
              </p:nvSpPr>
              <p:spPr bwMode="gray">
                <a:xfrm>
                  <a:off x="1671" y="2027"/>
                  <a:ext cx="1" cy="1"/>
                </a:xfrm>
                <a:custGeom>
                  <a:cxnLst>
                    <a:cxn ang="0">
                      <a:pos x="0" y="3"/>
                    </a:cxn>
                    <a:cxn ang="0">
                      <a:pos x="0" y="0"/>
                    </a:cxn>
                    <a:cxn ang="0">
                      <a:pos x="0" y="3"/>
                    </a:cxn>
                  </a:cxnLst>
                  <a:rect b="b" l="0" r="r" t="0"/>
                  <a:pathLst>
                    <a:path h="3">
                      <a:moveTo>
                        <a:pt x="0" y="3"/>
                      </a:moveTo>
                      <a:lnTo>
                        <a:pt x="0" y="0"/>
                      </a:lnTo>
                      <a:lnTo>
                        <a:pt x="0" y="3"/>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81" name="Freeform 281"/>
                <p:cNvSpPr>
                  <a:spLocks noChangeAspect="1"/>
                </p:cNvSpPr>
                <p:nvPr/>
              </p:nvSpPr>
              <p:spPr bwMode="gray">
                <a:xfrm>
                  <a:off x="1670" y="2025"/>
                  <a:ext cx="1" cy="1"/>
                </a:xfrm>
                <a:custGeom>
                  <a:cxnLst>
                    <a:cxn ang="0">
                      <a:pos x="3" y="2"/>
                    </a:cxn>
                    <a:cxn ang="0">
                      <a:pos x="0" y="0"/>
                    </a:cxn>
                    <a:cxn ang="0">
                      <a:pos x="3" y="2"/>
                    </a:cxn>
                    <a:cxn ang="0">
                      <a:pos x="5" y="6"/>
                    </a:cxn>
                    <a:cxn ang="0">
                      <a:pos x="3" y="2"/>
                    </a:cxn>
                  </a:cxnLst>
                  <a:rect b="b" l="0" r="r" t="0"/>
                  <a:pathLst>
                    <a:path h="6" w="5">
                      <a:moveTo>
                        <a:pt x="3" y="2"/>
                      </a:moveTo>
                      <a:lnTo>
                        <a:pt x="0" y="0"/>
                      </a:lnTo>
                      <a:lnTo>
                        <a:pt x="3" y="2"/>
                      </a:lnTo>
                      <a:lnTo>
                        <a:pt x="5" y="6"/>
                      </a:lnTo>
                      <a:lnTo>
                        <a:pt x="3" y="2"/>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82" name="Freeform 282"/>
                <p:cNvSpPr>
                  <a:spLocks noChangeAspect="1"/>
                </p:cNvSpPr>
                <p:nvPr/>
              </p:nvSpPr>
              <p:spPr bwMode="gray">
                <a:xfrm>
                  <a:off x="1149" y="1865"/>
                  <a:ext cx="633" cy="339"/>
                </a:xfrm>
                <a:custGeom>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b="b" l="0" r="r" t="0"/>
                  <a:pathLst>
                    <a:path h="1693" w="3166">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grpSp>
        </p:grpSp>
        <p:grpSp>
          <p:nvGrpSpPr>
            <p:cNvPr id="102" name="Group 283"/>
            <p:cNvGrpSpPr>
              <a:grpSpLocks noChangeAspect="1"/>
            </p:cNvGrpSpPr>
            <p:nvPr/>
          </p:nvGrpSpPr>
          <p:grpSpPr>
            <a:xfrm>
              <a:off x="2304256" y="1268759"/>
              <a:ext cx="1538288" cy="1622425"/>
              <a:chOff x="969" y="960"/>
              <a:chExt cx="969" cy="1022"/>
            </a:xfrm>
            <a:grpFill/>
          </p:grpSpPr>
          <p:sp>
            <p:nvSpPr>
              <p:cNvPr id="247" name="Freeform 284"/>
              <p:cNvSpPr>
                <a:spLocks noChangeAspect="1"/>
              </p:cNvSpPr>
              <p:nvPr/>
            </p:nvSpPr>
            <p:spPr bwMode="gray">
              <a:xfrm>
                <a:off x="1903" y="1791"/>
                <a:ext cx="1" cy="1"/>
              </a:xfrm>
              <a:custGeom>
                <a:cxnLst>
                  <a:cxn ang="0">
                    <a:pos x="0" y="0"/>
                  </a:cxn>
                  <a:cxn ang="0">
                    <a:pos x="0" y="1"/>
                  </a:cxn>
                  <a:cxn ang="0">
                    <a:pos x="3" y="2"/>
                  </a:cxn>
                  <a:cxn ang="0">
                    <a:pos x="0" y="0"/>
                  </a:cxn>
                </a:cxnLst>
                <a:rect b="b" l="0" r="r" t="0"/>
                <a:pathLst>
                  <a:path h="2" w="3">
                    <a:moveTo>
                      <a:pt x="0" y="0"/>
                    </a:moveTo>
                    <a:lnTo>
                      <a:pt x="0" y="1"/>
                    </a:lnTo>
                    <a:lnTo>
                      <a:pt x="3" y="2"/>
                    </a:lnTo>
                    <a:lnTo>
                      <a:pt x="0"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48" name="Freeform 285"/>
              <p:cNvSpPr>
                <a:spLocks noChangeAspect="1"/>
              </p:cNvSpPr>
              <p:nvPr/>
            </p:nvSpPr>
            <p:spPr bwMode="gray">
              <a:xfrm>
                <a:off x="1865" y="1826"/>
                <a:ext cx="73" cy="84"/>
              </a:xfrm>
              <a:custGeom>
                <a:cxnLst>
                  <a:cxn ang="0">
                    <a:pos x="147" y="25"/>
                  </a:cxn>
                  <a:cxn ang="0">
                    <a:pos x="138" y="43"/>
                  </a:cxn>
                  <a:cxn ang="0">
                    <a:pos x="129" y="52"/>
                  </a:cxn>
                  <a:cxn ang="0">
                    <a:pos x="120" y="75"/>
                  </a:cxn>
                  <a:cxn ang="0">
                    <a:pos x="115" y="89"/>
                  </a:cxn>
                  <a:cxn ang="0">
                    <a:pos x="103" y="121"/>
                  </a:cxn>
                  <a:cxn ang="0">
                    <a:pos x="92" y="139"/>
                  </a:cxn>
                  <a:cxn ang="0">
                    <a:pos x="82" y="178"/>
                  </a:cxn>
                  <a:cxn ang="0">
                    <a:pos x="65" y="193"/>
                  </a:cxn>
                  <a:cxn ang="0">
                    <a:pos x="71" y="208"/>
                  </a:cxn>
                  <a:cxn ang="0">
                    <a:pos x="71" y="221"/>
                  </a:cxn>
                  <a:cxn ang="0">
                    <a:pos x="31" y="259"/>
                  </a:cxn>
                  <a:cxn ang="0">
                    <a:pos x="11" y="263"/>
                  </a:cxn>
                  <a:cxn ang="0">
                    <a:pos x="44" y="267"/>
                  </a:cxn>
                  <a:cxn ang="0">
                    <a:pos x="1" y="318"/>
                  </a:cxn>
                  <a:cxn ang="0">
                    <a:pos x="18" y="344"/>
                  </a:cxn>
                  <a:cxn ang="0">
                    <a:pos x="90" y="338"/>
                  </a:cxn>
                  <a:cxn ang="0">
                    <a:pos x="141" y="343"/>
                  </a:cxn>
                  <a:cxn ang="0">
                    <a:pos x="180" y="329"/>
                  </a:cxn>
                  <a:cxn ang="0">
                    <a:pos x="194" y="339"/>
                  </a:cxn>
                  <a:cxn ang="0">
                    <a:pos x="187" y="350"/>
                  </a:cxn>
                  <a:cxn ang="0">
                    <a:pos x="221" y="336"/>
                  </a:cxn>
                  <a:cxn ang="0">
                    <a:pos x="248" y="343"/>
                  </a:cxn>
                  <a:cxn ang="0">
                    <a:pos x="212" y="380"/>
                  </a:cxn>
                  <a:cxn ang="0">
                    <a:pos x="189" y="397"/>
                  </a:cxn>
                  <a:cxn ang="0">
                    <a:pos x="224" y="392"/>
                  </a:cxn>
                  <a:cxn ang="0">
                    <a:pos x="264" y="354"/>
                  </a:cxn>
                  <a:cxn ang="0">
                    <a:pos x="289" y="315"/>
                  </a:cxn>
                  <a:cxn ang="0">
                    <a:pos x="297" y="361"/>
                  </a:cxn>
                  <a:cxn ang="0">
                    <a:pos x="294" y="403"/>
                  </a:cxn>
                  <a:cxn ang="0">
                    <a:pos x="314" y="392"/>
                  </a:cxn>
                  <a:cxn ang="0">
                    <a:pos x="320" y="420"/>
                  </a:cxn>
                  <a:cxn ang="0">
                    <a:pos x="351" y="396"/>
                  </a:cxn>
                  <a:cxn ang="0">
                    <a:pos x="362" y="332"/>
                  </a:cxn>
                  <a:cxn ang="0">
                    <a:pos x="339" y="347"/>
                  </a:cxn>
                  <a:cxn ang="0">
                    <a:pos x="348" y="306"/>
                  </a:cxn>
                  <a:cxn ang="0">
                    <a:pos x="332" y="307"/>
                  </a:cxn>
                  <a:cxn ang="0">
                    <a:pos x="313" y="337"/>
                  </a:cxn>
                  <a:cxn ang="0">
                    <a:pos x="307" y="320"/>
                  </a:cxn>
                  <a:cxn ang="0">
                    <a:pos x="307" y="300"/>
                  </a:cxn>
                  <a:cxn ang="0">
                    <a:pos x="326" y="274"/>
                  </a:cxn>
                  <a:cxn ang="0">
                    <a:pos x="340" y="254"/>
                  </a:cxn>
                  <a:cxn ang="0">
                    <a:pos x="293" y="272"/>
                  </a:cxn>
                  <a:cxn ang="0">
                    <a:pos x="304" y="247"/>
                  </a:cxn>
                  <a:cxn ang="0">
                    <a:pos x="300" y="226"/>
                  </a:cxn>
                  <a:cxn ang="0">
                    <a:pos x="318" y="197"/>
                  </a:cxn>
                  <a:cxn ang="0">
                    <a:pos x="275" y="192"/>
                  </a:cxn>
                  <a:cxn ang="0">
                    <a:pos x="218" y="204"/>
                  </a:cxn>
                  <a:cxn ang="0">
                    <a:pos x="218" y="184"/>
                  </a:cxn>
                  <a:cxn ang="0">
                    <a:pos x="189" y="184"/>
                  </a:cxn>
                  <a:cxn ang="0">
                    <a:pos x="191" y="157"/>
                  </a:cxn>
                  <a:cxn ang="0">
                    <a:pos x="176" y="144"/>
                  </a:cxn>
                  <a:cxn ang="0">
                    <a:pos x="162" y="148"/>
                  </a:cxn>
                  <a:cxn ang="0">
                    <a:pos x="137" y="161"/>
                  </a:cxn>
                  <a:cxn ang="0">
                    <a:pos x="153" y="122"/>
                  </a:cxn>
                  <a:cxn ang="0">
                    <a:pos x="172" y="81"/>
                  </a:cxn>
                  <a:cxn ang="0">
                    <a:pos x="176" y="71"/>
                  </a:cxn>
                  <a:cxn ang="0">
                    <a:pos x="185" y="33"/>
                  </a:cxn>
                  <a:cxn ang="0">
                    <a:pos x="207" y="8"/>
                  </a:cxn>
                  <a:cxn ang="0">
                    <a:pos x="194" y="5"/>
                  </a:cxn>
                </a:cxnLst>
                <a:rect b="b" l="0" r="r" t="0"/>
                <a:pathLst>
                  <a:path h="420" w="362">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49" name="Freeform 286"/>
              <p:cNvSpPr>
                <a:spLocks noChangeAspect="1"/>
              </p:cNvSpPr>
              <p:nvPr/>
            </p:nvSpPr>
            <p:spPr bwMode="gray">
              <a:xfrm>
                <a:off x="1108" y="1839"/>
                <a:ext cx="55" cy="43"/>
              </a:xfrm>
              <a:custGeom>
                <a:cxnLst>
                  <a:cxn ang="0">
                    <a:pos x="48" y="41"/>
                  </a:cxn>
                  <a:cxn ang="0">
                    <a:pos x="48" y="41"/>
                  </a:cxn>
                  <a:cxn ang="0">
                    <a:pos x="45" y="22"/>
                  </a:cxn>
                  <a:cxn ang="0">
                    <a:pos x="19" y="15"/>
                  </a:cxn>
                  <a:cxn ang="0">
                    <a:pos x="13" y="27"/>
                  </a:cxn>
                  <a:cxn ang="0">
                    <a:pos x="0" y="19"/>
                  </a:cxn>
                  <a:cxn ang="0">
                    <a:pos x="2" y="6"/>
                  </a:cxn>
                  <a:cxn ang="0">
                    <a:pos x="18" y="0"/>
                  </a:cxn>
                  <a:cxn ang="0">
                    <a:pos x="38" y="9"/>
                  </a:cxn>
                  <a:cxn ang="0">
                    <a:pos x="56" y="18"/>
                  </a:cxn>
                  <a:cxn ang="0">
                    <a:pos x="119" y="38"/>
                  </a:cxn>
                  <a:cxn ang="0">
                    <a:pos x="148" y="46"/>
                  </a:cxn>
                  <a:cxn ang="0">
                    <a:pos x="157" y="57"/>
                  </a:cxn>
                  <a:cxn ang="0">
                    <a:pos x="188" y="99"/>
                  </a:cxn>
                  <a:cxn ang="0">
                    <a:pos x="188" y="106"/>
                  </a:cxn>
                  <a:cxn ang="0">
                    <a:pos x="194" y="116"/>
                  </a:cxn>
                  <a:cxn ang="0">
                    <a:pos x="215" y="129"/>
                  </a:cxn>
                  <a:cxn ang="0">
                    <a:pos x="228" y="134"/>
                  </a:cxn>
                  <a:cxn ang="0">
                    <a:pos x="250" y="151"/>
                  </a:cxn>
                  <a:cxn ang="0">
                    <a:pos x="260" y="174"/>
                  </a:cxn>
                  <a:cxn ang="0">
                    <a:pos x="264" y="189"/>
                  </a:cxn>
                  <a:cxn ang="0">
                    <a:pos x="269" y="188"/>
                  </a:cxn>
                  <a:cxn ang="0">
                    <a:pos x="272" y="203"/>
                  </a:cxn>
                  <a:cxn ang="0">
                    <a:pos x="264" y="214"/>
                  </a:cxn>
                  <a:cxn ang="0">
                    <a:pos x="239" y="207"/>
                  </a:cxn>
                  <a:cxn ang="0">
                    <a:pos x="222" y="196"/>
                  </a:cxn>
                  <a:cxn ang="0">
                    <a:pos x="211" y="196"/>
                  </a:cxn>
                  <a:cxn ang="0">
                    <a:pos x="196" y="185"/>
                  </a:cxn>
                  <a:cxn ang="0">
                    <a:pos x="202" y="175"/>
                  </a:cxn>
                  <a:cxn ang="0">
                    <a:pos x="196" y="182"/>
                  </a:cxn>
                  <a:cxn ang="0">
                    <a:pos x="182" y="176"/>
                  </a:cxn>
                  <a:cxn ang="0">
                    <a:pos x="179" y="167"/>
                  </a:cxn>
                  <a:cxn ang="0">
                    <a:pos x="190" y="160"/>
                  </a:cxn>
                  <a:cxn ang="0">
                    <a:pos x="178" y="155"/>
                  </a:cxn>
                  <a:cxn ang="0">
                    <a:pos x="166" y="160"/>
                  </a:cxn>
                  <a:cxn ang="0">
                    <a:pos x="143" y="154"/>
                  </a:cxn>
                  <a:cxn ang="0">
                    <a:pos x="157" y="153"/>
                  </a:cxn>
                  <a:cxn ang="0">
                    <a:pos x="143" y="135"/>
                  </a:cxn>
                  <a:cxn ang="0">
                    <a:pos x="130" y="129"/>
                  </a:cxn>
                  <a:cxn ang="0">
                    <a:pos x="109" y="126"/>
                  </a:cxn>
                  <a:cxn ang="0">
                    <a:pos x="100" y="112"/>
                  </a:cxn>
                  <a:cxn ang="0">
                    <a:pos x="118" y="110"/>
                  </a:cxn>
                  <a:cxn ang="0">
                    <a:pos x="119" y="100"/>
                  </a:cxn>
                  <a:cxn ang="0">
                    <a:pos x="107" y="100"/>
                  </a:cxn>
                  <a:cxn ang="0">
                    <a:pos x="99" y="99"/>
                  </a:cxn>
                  <a:cxn ang="0">
                    <a:pos x="86" y="83"/>
                  </a:cxn>
                  <a:cxn ang="0">
                    <a:pos x="80" y="80"/>
                  </a:cxn>
                  <a:cxn ang="0">
                    <a:pos x="65" y="80"/>
                  </a:cxn>
                  <a:cxn ang="0">
                    <a:pos x="70" y="65"/>
                  </a:cxn>
                  <a:cxn ang="0">
                    <a:pos x="60" y="61"/>
                  </a:cxn>
                  <a:cxn ang="0">
                    <a:pos x="49" y="61"/>
                  </a:cxn>
                  <a:cxn ang="0">
                    <a:pos x="40" y="59"/>
                  </a:cxn>
                  <a:cxn ang="0">
                    <a:pos x="29" y="64"/>
                  </a:cxn>
                  <a:cxn ang="0">
                    <a:pos x="29" y="57"/>
                  </a:cxn>
                  <a:cxn ang="0">
                    <a:pos x="24" y="45"/>
                  </a:cxn>
                  <a:cxn ang="0">
                    <a:pos x="33" y="35"/>
                  </a:cxn>
                  <a:cxn ang="0">
                    <a:pos x="45" y="41"/>
                  </a:cxn>
                </a:cxnLst>
                <a:rect b="b" l="0" r="r" t="0"/>
                <a:pathLst>
                  <a:path h="214" w="275">
                    <a:moveTo>
                      <a:pt x="45" y="41"/>
                    </a:moveTo>
                    <a:lnTo>
                      <a:pt x="48" y="41"/>
                    </a:lnTo>
                    <a:lnTo>
                      <a:pt x="48" y="42"/>
                    </a:lnTo>
                    <a:lnTo>
                      <a:pt x="48" y="41"/>
                    </a:lnTo>
                    <a:lnTo>
                      <a:pt x="45" y="31"/>
                    </a:lnTo>
                    <a:lnTo>
                      <a:pt x="45" y="22"/>
                    </a:lnTo>
                    <a:lnTo>
                      <a:pt x="24" y="20"/>
                    </a:lnTo>
                    <a:lnTo>
                      <a:pt x="19" y="15"/>
                    </a:lnTo>
                    <a:lnTo>
                      <a:pt x="16" y="21"/>
                    </a:lnTo>
                    <a:lnTo>
                      <a:pt x="13" y="27"/>
                    </a:lnTo>
                    <a:lnTo>
                      <a:pt x="6" y="24"/>
                    </a:lnTo>
                    <a:lnTo>
                      <a:pt x="0" y="19"/>
                    </a:lnTo>
                    <a:lnTo>
                      <a:pt x="0" y="11"/>
                    </a:lnTo>
                    <a:lnTo>
                      <a:pt x="2" y="6"/>
                    </a:lnTo>
                    <a:lnTo>
                      <a:pt x="8" y="2"/>
                    </a:lnTo>
                    <a:lnTo>
                      <a:pt x="18" y="0"/>
                    </a:lnTo>
                    <a:lnTo>
                      <a:pt x="28" y="4"/>
                    </a:lnTo>
                    <a:lnTo>
                      <a:pt x="38" y="9"/>
                    </a:lnTo>
                    <a:lnTo>
                      <a:pt x="46" y="10"/>
                    </a:lnTo>
                    <a:lnTo>
                      <a:pt x="56" y="18"/>
                    </a:lnTo>
                    <a:lnTo>
                      <a:pt x="89" y="31"/>
                    </a:lnTo>
                    <a:lnTo>
                      <a:pt x="119" y="38"/>
                    </a:lnTo>
                    <a:lnTo>
                      <a:pt x="134" y="43"/>
                    </a:lnTo>
                    <a:lnTo>
                      <a:pt x="148" y="46"/>
                    </a:lnTo>
                    <a:lnTo>
                      <a:pt x="153" y="51"/>
                    </a:lnTo>
                    <a:lnTo>
                      <a:pt x="157" y="57"/>
                    </a:lnTo>
                    <a:lnTo>
                      <a:pt x="158" y="65"/>
                    </a:lnTo>
                    <a:lnTo>
                      <a:pt x="188" y="99"/>
                    </a:lnTo>
                    <a:lnTo>
                      <a:pt x="189" y="101"/>
                    </a:lnTo>
                    <a:lnTo>
                      <a:pt x="188" y="106"/>
                    </a:lnTo>
                    <a:lnTo>
                      <a:pt x="190" y="112"/>
                    </a:lnTo>
                    <a:lnTo>
                      <a:pt x="194" y="116"/>
                    </a:lnTo>
                    <a:lnTo>
                      <a:pt x="206" y="126"/>
                    </a:lnTo>
                    <a:lnTo>
                      <a:pt x="215" y="129"/>
                    </a:lnTo>
                    <a:lnTo>
                      <a:pt x="225" y="131"/>
                    </a:lnTo>
                    <a:lnTo>
                      <a:pt x="228" y="134"/>
                    </a:lnTo>
                    <a:lnTo>
                      <a:pt x="236" y="137"/>
                    </a:lnTo>
                    <a:lnTo>
                      <a:pt x="250" y="151"/>
                    </a:lnTo>
                    <a:lnTo>
                      <a:pt x="253" y="160"/>
                    </a:lnTo>
                    <a:lnTo>
                      <a:pt x="260" y="174"/>
                    </a:lnTo>
                    <a:lnTo>
                      <a:pt x="261" y="180"/>
                    </a:lnTo>
                    <a:lnTo>
                      <a:pt x="264" y="189"/>
                    </a:lnTo>
                    <a:lnTo>
                      <a:pt x="266" y="194"/>
                    </a:lnTo>
                    <a:lnTo>
                      <a:pt x="269" y="188"/>
                    </a:lnTo>
                    <a:lnTo>
                      <a:pt x="275" y="202"/>
                    </a:lnTo>
                    <a:lnTo>
                      <a:pt x="272" y="203"/>
                    </a:lnTo>
                    <a:lnTo>
                      <a:pt x="271" y="209"/>
                    </a:lnTo>
                    <a:lnTo>
                      <a:pt x="264" y="214"/>
                    </a:lnTo>
                    <a:lnTo>
                      <a:pt x="258" y="214"/>
                    </a:lnTo>
                    <a:lnTo>
                      <a:pt x="239" y="207"/>
                    </a:lnTo>
                    <a:lnTo>
                      <a:pt x="222" y="198"/>
                    </a:lnTo>
                    <a:lnTo>
                      <a:pt x="222" y="196"/>
                    </a:lnTo>
                    <a:lnTo>
                      <a:pt x="217" y="193"/>
                    </a:lnTo>
                    <a:lnTo>
                      <a:pt x="211" y="196"/>
                    </a:lnTo>
                    <a:lnTo>
                      <a:pt x="196" y="189"/>
                    </a:lnTo>
                    <a:lnTo>
                      <a:pt x="196" y="185"/>
                    </a:lnTo>
                    <a:lnTo>
                      <a:pt x="200" y="180"/>
                    </a:lnTo>
                    <a:lnTo>
                      <a:pt x="202" y="175"/>
                    </a:lnTo>
                    <a:lnTo>
                      <a:pt x="199" y="176"/>
                    </a:lnTo>
                    <a:lnTo>
                      <a:pt x="196" y="182"/>
                    </a:lnTo>
                    <a:lnTo>
                      <a:pt x="190" y="183"/>
                    </a:lnTo>
                    <a:lnTo>
                      <a:pt x="182" y="176"/>
                    </a:lnTo>
                    <a:lnTo>
                      <a:pt x="179" y="172"/>
                    </a:lnTo>
                    <a:lnTo>
                      <a:pt x="179" y="167"/>
                    </a:lnTo>
                    <a:lnTo>
                      <a:pt x="184" y="165"/>
                    </a:lnTo>
                    <a:lnTo>
                      <a:pt x="190" y="160"/>
                    </a:lnTo>
                    <a:lnTo>
                      <a:pt x="184" y="159"/>
                    </a:lnTo>
                    <a:lnTo>
                      <a:pt x="178" y="155"/>
                    </a:lnTo>
                    <a:lnTo>
                      <a:pt x="173" y="161"/>
                    </a:lnTo>
                    <a:lnTo>
                      <a:pt x="166" y="160"/>
                    </a:lnTo>
                    <a:lnTo>
                      <a:pt x="153" y="162"/>
                    </a:lnTo>
                    <a:lnTo>
                      <a:pt x="143" y="154"/>
                    </a:lnTo>
                    <a:lnTo>
                      <a:pt x="147" y="155"/>
                    </a:lnTo>
                    <a:lnTo>
                      <a:pt x="157" y="153"/>
                    </a:lnTo>
                    <a:lnTo>
                      <a:pt x="153" y="145"/>
                    </a:lnTo>
                    <a:lnTo>
                      <a:pt x="143" y="135"/>
                    </a:lnTo>
                    <a:lnTo>
                      <a:pt x="132" y="134"/>
                    </a:lnTo>
                    <a:lnTo>
                      <a:pt x="130" y="129"/>
                    </a:lnTo>
                    <a:lnTo>
                      <a:pt x="120" y="124"/>
                    </a:lnTo>
                    <a:lnTo>
                      <a:pt x="109" y="126"/>
                    </a:lnTo>
                    <a:lnTo>
                      <a:pt x="104" y="124"/>
                    </a:lnTo>
                    <a:lnTo>
                      <a:pt x="100" y="112"/>
                    </a:lnTo>
                    <a:lnTo>
                      <a:pt x="105" y="108"/>
                    </a:lnTo>
                    <a:lnTo>
                      <a:pt x="118" y="110"/>
                    </a:lnTo>
                    <a:lnTo>
                      <a:pt x="129" y="105"/>
                    </a:lnTo>
                    <a:lnTo>
                      <a:pt x="119" y="100"/>
                    </a:lnTo>
                    <a:lnTo>
                      <a:pt x="109" y="102"/>
                    </a:lnTo>
                    <a:lnTo>
                      <a:pt x="107" y="100"/>
                    </a:lnTo>
                    <a:lnTo>
                      <a:pt x="105" y="94"/>
                    </a:lnTo>
                    <a:lnTo>
                      <a:pt x="99" y="99"/>
                    </a:lnTo>
                    <a:lnTo>
                      <a:pt x="96" y="89"/>
                    </a:lnTo>
                    <a:lnTo>
                      <a:pt x="86" y="83"/>
                    </a:lnTo>
                    <a:lnTo>
                      <a:pt x="82" y="84"/>
                    </a:lnTo>
                    <a:lnTo>
                      <a:pt x="80" y="80"/>
                    </a:lnTo>
                    <a:lnTo>
                      <a:pt x="72" y="86"/>
                    </a:lnTo>
                    <a:lnTo>
                      <a:pt x="65" y="80"/>
                    </a:lnTo>
                    <a:lnTo>
                      <a:pt x="66" y="70"/>
                    </a:lnTo>
                    <a:lnTo>
                      <a:pt x="70" y="65"/>
                    </a:lnTo>
                    <a:lnTo>
                      <a:pt x="66" y="65"/>
                    </a:lnTo>
                    <a:lnTo>
                      <a:pt x="60" y="61"/>
                    </a:lnTo>
                    <a:lnTo>
                      <a:pt x="56" y="70"/>
                    </a:lnTo>
                    <a:lnTo>
                      <a:pt x="49" y="61"/>
                    </a:lnTo>
                    <a:lnTo>
                      <a:pt x="45" y="62"/>
                    </a:lnTo>
                    <a:lnTo>
                      <a:pt x="40" y="59"/>
                    </a:lnTo>
                    <a:lnTo>
                      <a:pt x="34" y="67"/>
                    </a:lnTo>
                    <a:lnTo>
                      <a:pt x="29" y="64"/>
                    </a:lnTo>
                    <a:lnTo>
                      <a:pt x="27" y="62"/>
                    </a:lnTo>
                    <a:lnTo>
                      <a:pt x="29" y="57"/>
                    </a:lnTo>
                    <a:lnTo>
                      <a:pt x="30" y="48"/>
                    </a:lnTo>
                    <a:lnTo>
                      <a:pt x="24" y="45"/>
                    </a:lnTo>
                    <a:lnTo>
                      <a:pt x="23" y="37"/>
                    </a:lnTo>
                    <a:lnTo>
                      <a:pt x="33" y="35"/>
                    </a:lnTo>
                    <a:lnTo>
                      <a:pt x="41" y="36"/>
                    </a:lnTo>
                    <a:lnTo>
                      <a:pt x="45" y="41"/>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50" name="Freeform 287"/>
              <p:cNvSpPr>
                <a:spLocks noChangeAspect="1"/>
              </p:cNvSpPr>
              <p:nvPr/>
            </p:nvSpPr>
            <p:spPr bwMode="gray">
              <a:xfrm>
                <a:off x="1425" y="1404"/>
                <a:ext cx="47" cy="44"/>
              </a:xfrm>
              <a:custGeom>
                <a:cxnLst>
                  <a:cxn ang="0">
                    <a:pos x="132" y="38"/>
                  </a:cxn>
                  <a:cxn ang="0">
                    <a:pos x="118" y="33"/>
                  </a:cxn>
                  <a:cxn ang="0">
                    <a:pos x="118" y="18"/>
                  </a:cxn>
                  <a:cxn ang="0">
                    <a:pos x="104" y="4"/>
                  </a:cxn>
                  <a:cxn ang="0">
                    <a:pos x="86" y="0"/>
                  </a:cxn>
                  <a:cxn ang="0">
                    <a:pos x="73" y="20"/>
                  </a:cxn>
                  <a:cxn ang="0">
                    <a:pos x="71" y="52"/>
                  </a:cxn>
                  <a:cxn ang="0">
                    <a:pos x="66" y="51"/>
                  </a:cxn>
                  <a:cxn ang="0">
                    <a:pos x="53" y="57"/>
                  </a:cxn>
                  <a:cxn ang="0">
                    <a:pos x="53" y="73"/>
                  </a:cxn>
                  <a:cxn ang="0">
                    <a:pos x="50" y="98"/>
                  </a:cxn>
                  <a:cxn ang="0">
                    <a:pos x="40" y="109"/>
                  </a:cxn>
                  <a:cxn ang="0">
                    <a:pos x="11" y="119"/>
                  </a:cxn>
                  <a:cxn ang="0">
                    <a:pos x="0" y="136"/>
                  </a:cxn>
                  <a:cxn ang="0">
                    <a:pos x="10" y="163"/>
                  </a:cxn>
                  <a:cxn ang="0">
                    <a:pos x="21" y="158"/>
                  </a:cxn>
                  <a:cxn ang="0">
                    <a:pos x="32" y="152"/>
                  </a:cxn>
                  <a:cxn ang="0">
                    <a:pos x="44" y="167"/>
                  </a:cxn>
                  <a:cxn ang="0">
                    <a:pos x="55" y="175"/>
                  </a:cxn>
                  <a:cxn ang="0">
                    <a:pos x="62" y="165"/>
                  </a:cxn>
                  <a:cxn ang="0">
                    <a:pos x="71" y="180"/>
                  </a:cxn>
                  <a:cxn ang="0">
                    <a:pos x="89" y="180"/>
                  </a:cxn>
                  <a:cxn ang="0">
                    <a:pos x="109" y="202"/>
                  </a:cxn>
                  <a:cxn ang="0">
                    <a:pos x="132" y="210"/>
                  </a:cxn>
                  <a:cxn ang="0">
                    <a:pos x="136" y="202"/>
                  </a:cxn>
                  <a:cxn ang="0">
                    <a:pos x="167" y="221"/>
                  </a:cxn>
                  <a:cxn ang="0">
                    <a:pos x="186" y="195"/>
                  </a:cxn>
                  <a:cxn ang="0">
                    <a:pos x="209" y="179"/>
                  </a:cxn>
                  <a:cxn ang="0">
                    <a:pos x="216" y="186"/>
                  </a:cxn>
                  <a:cxn ang="0">
                    <a:pos x="233" y="174"/>
                  </a:cxn>
                  <a:cxn ang="0">
                    <a:pos x="231" y="163"/>
                  </a:cxn>
                  <a:cxn ang="0">
                    <a:pos x="207" y="153"/>
                  </a:cxn>
                  <a:cxn ang="0">
                    <a:pos x="202" y="132"/>
                  </a:cxn>
                  <a:cxn ang="0">
                    <a:pos x="179" y="100"/>
                  </a:cxn>
                  <a:cxn ang="0">
                    <a:pos x="143" y="60"/>
                  </a:cxn>
                </a:cxnLst>
                <a:rect b="b" l="0" r="r" t="0"/>
                <a:pathLst>
                  <a:path h="221" w="236">
                    <a:moveTo>
                      <a:pt x="141" y="55"/>
                    </a:moveTo>
                    <a:lnTo>
                      <a:pt x="132" y="38"/>
                    </a:lnTo>
                    <a:lnTo>
                      <a:pt x="126" y="33"/>
                    </a:lnTo>
                    <a:lnTo>
                      <a:pt x="118" y="33"/>
                    </a:lnTo>
                    <a:lnTo>
                      <a:pt x="120" y="24"/>
                    </a:lnTo>
                    <a:lnTo>
                      <a:pt x="118" y="18"/>
                    </a:lnTo>
                    <a:lnTo>
                      <a:pt x="108" y="14"/>
                    </a:lnTo>
                    <a:lnTo>
                      <a:pt x="104" y="4"/>
                    </a:lnTo>
                    <a:lnTo>
                      <a:pt x="96" y="0"/>
                    </a:lnTo>
                    <a:lnTo>
                      <a:pt x="86" y="0"/>
                    </a:lnTo>
                    <a:lnTo>
                      <a:pt x="84" y="11"/>
                    </a:lnTo>
                    <a:lnTo>
                      <a:pt x="73" y="20"/>
                    </a:lnTo>
                    <a:lnTo>
                      <a:pt x="65" y="44"/>
                    </a:lnTo>
                    <a:lnTo>
                      <a:pt x="71" y="52"/>
                    </a:lnTo>
                    <a:lnTo>
                      <a:pt x="71" y="57"/>
                    </a:lnTo>
                    <a:lnTo>
                      <a:pt x="66" y="51"/>
                    </a:lnTo>
                    <a:lnTo>
                      <a:pt x="56" y="51"/>
                    </a:lnTo>
                    <a:lnTo>
                      <a:pt x="53" y="57"/>
                    </a:lnTo>
                    <a:lnTo>
                      <a:pt x="54" y="62"/>
                    </a:lnTo>
                    <a:lnTo>
                      <a:pt x="53" y="73"/>
                    </a:lnTo>
                    <a:lnTo>
                      <a:pt x="57" y="90"/>
                    </a:lnTo>
                    <a:lnTo>
                      <a:pt x="50" y="98"/>
                    </a:lnTo>
                    <a:lnTo>
                      <a:pt x="48" y="108"/>
                    </a:lnTo>
                    <a:lnTo>
                      <a:pt x="40" y="109"/>
                    </a:lnTo>
                    <a:lnTo>
                      <a:pt x="24" y="117"/>
                    </a:lnTo>
                    <a:lnTo>
                      <a:pt x="11" y="119"/>
                    </a:lnTo>
                    <a:lnTo>
                      <a:pt x="2" y="125"/>
                    </a:lnTo>
                    <a:lnTo>
                      <a:pt x="0" y="136"/>
                    </a:lnTo>
                    <a:lnTo>
                      <a:pt x="0" y="152"/>
                    </a:lnTo>
                    <a:lnTo>
                      <a:pt x="10" y="163"/>
                    </a:lnTo>
                    <a:lnTo>
                      <a:pt x="21" y="168"/>
                    </a:lnTo>
                    <a:lnTo>
                      <a:pt x="21" y="158"/>
                    </a:lnTo>
                    <a:lnTo>
                      <a:pt x="24" y="153"/>
                    </a:lnTo>
                    <a:lnTo>
                      <a:pt x="32" y="152"/>
                    </a:lnTo>
                    <a:lnTo>
                      <a:pt x="41" y="158"/>
                    </a:lnTo>
                    <a:lnTo>
                      <a:pt x="44" y="167"/>
                    </a:lnTo>
                    <a:lnTo>
                      <a:pt x="51" y="170"/>
                    </a:lnTo>
                    <a:lnTo>
                      <a:pt x="55" y="175"/>
                    </a:lnTo>
                    <a:lnTo>
                      <a:pt x="60" y="172"/>
                    </a:lnTo>
                    <a:lnTo>
                      <a:pt x="62" y="165"/>
                    </a:lnTo>
                    <a:lnTo>
                      <a:pt x="71" y="172"/>
                    </a:lnTo>
                    <a:lnTo>
                      <a:pt x="71" y="180"/>
                    </a:lnTo>
                    <a:lnTo>
                      <a:pt x="77" y="183"/>
                    </a:lnTo>
                    <a:lnTo>
                      <a:pt x="89" y="180"/>
                    </a:lnTo>
                    <a:lnTo>
                      <a:pt x="99" y="196"/>
                    </a:lnTo>
                    <a:lnTo>
                      <a:pt x="109" y="202"/>
                    </a:lnTo>
                    <a:lnTo>
                      <a:pt x="129" y="206"/>
                    </a:lnTo>
                    <a:lnTo>
                      <a:pt x="132" y="210"/>
                    </a:lnTo>
                    <a:lnTo>
                      <a:pt x="134" y="202"/>
                    </a:lnTo>
                    <a:lnTo>
                      <a:pt x="136" y="202"/>
                    </a:lnTo>
                    <a:lnTo>
                      <a:pt x="152" y="213"/>
                    </a:lnTo>
                    <a:lnTo>
                      <a:pt x="167" y="221"/>
                    </a:lnTo>
                    <a:lnTo>
                      <a:pt x="177" y="216"/>
                    </a:lnTo>
                    <a:lnTo>
                      <a:pt x="186" y="195"/>
                    </a:lnTo>
                    <a:lnTo>
                      <a:pt x="194" y="194"/>
                    </a:lnTo>
                    <a:lnTo>
                      <a:pt x="209" y="179"/>
                    </a:lnTo>
                    <a:lnTo>
                      <a:pt x="216" y="178"/>
                    </a:lnTo>
                    <a:lnTo>
                      <a:pt x="216" y="186"/>
                    </a:lnTo>
                    <a:lnTo>
                      <a:pt x="223" y="183"/>
                    </a:lnTo>
                    <a:lnTo>
                      <a:pt x="233" y="174"/>
                    </a:lnTo>
                    <a:lnTo>
                      <a:pt x="236" y="164"/>
                    </a:lnTo>
                    <a:lnTo>
                      <a:pt x="231" y="163"/>
                    </a:lnTo>
                    <a:lnTo>
                      <a:pt x="220" y="169"/>
                    </a:lnTo>
                    <a:lnTo>
                      <a:pt x="207" y="153"/>
                    </a:lnTo>
                    <a:lnTo>
                      <a:pt x="202" y="142"/>
                    </a:lnTo>
                    <a:lnTo>
                      <a:pt x="202" y="132"/>
                    </a:lnTo>
                    <a:lnTo>
                      <a:pt x="190" y="110"/>
                    </a:lnTo>
                    <a:lnTo>
                      <a:pt x="179" y="100"/>
                    </a:lnTo>
                    <a:lnTo>
                      <a:pt x="174" y="89"/>
                    </a:lnTo>
                    <a:lnTo>
                      <a:pt x="143" y="60"/>
                    </a:lnTo>
                    <a:lnTo>
                      <a:pt x="141" y="55"/>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51" name="Freeform 288"/>
              <p:cNvSpPr>
                <a:spLocks noChangeAspect="1"/>
              </p:cNvSpPr>
              <p:nvPr/>
            </p:nvSpPr>
            <p:spPr bwMode="gray">
              <a:xfrm>
                <a:off x="1134" y="1234"/>
                <a:ext cx="117" cy="130"/>
              </a:xfrm>
              <a:custGeom>
                <a:cxnLst>
                  <a:cxn ang="0">
                    <a:pos x="109" y="137"/>
                  </a:cxn>
                  <a:cxn ang="0">
                    <a:pos x="97" y="189"/>
                  </a:cxn>
                  <a:cxn ang="0">
                    <a:pos x="84" y="213"/>
                  </a:cxn>
                  <a:cxn ang="0">
                    <a:pos x="72" y="242"/>
                  </a:cxn>
                  <a:cxn ang="0">
                    <a:pos x="66" y="272"/>
                  </a:cxn>
                  <a:cxn ang="0">
                    <a:pos x="55" y="288"/>
                  </a:cxn>
                  <a:cxn ang="0">
                    <a:pos x="66" y="305"/>
                  </a:cxn>
                  <a:cxn ang="0">
                    <a:pos x="72" y="321"/>
                  </a:cxn>
                  <a:cxn ang="0">
                    <a:pos x="41" y="333"/>
                  </a:cxn>
                  <a:cxn ang="0">
                    <a:pos x="46" y="358"/>
                  </a:cxn>
                  <a:cxn ang="0">
                    <a:pos x="44" y="380"/>
                  </a:cxn>
                  <a:cxn ang="0">
                    <a:pos x="44" y="391"/>
                  </a:cxn>
                  <a:cxn ang="0">
                    <a:pos x="40" y="409"/>
                  </a:cxn>
                  <a:cxn ang="0">
                    <a:pos x="27" y="430"/>
                  </a:cxn>
                  <a:cxn ang="0">
                    <a:pos x="30" y="449"/>
                  </a:cxn>
                  <a:cxn ang="0">
                    <a:pos x="18" y="465"/>
                  </a:cxn>
                  <a:cxn ang="0">
                    <a:pos x="11" y="479"/>
                  </a:cxn>
                  <a:cxn ang="0">
                    <a:pos x="0" y="500"/>
                  </a:cxn>
                  <a:cxn ang="0">
                    <a:pos x="49" y="504"/>
                  </a:cxn>
                  <a:cxn ang="0">
                    <a:pos x="41" y="511"/>
                  </a:cxn>
                  <a:cxn ang="0">
                    <a:pos x="66" y="519"/>
                  </a:cxn>
                  <a:cxn ang="0">
                    <a:pos x="99" y="541"/>
                  </a:cxn>
                  <a:cxn ang="0">
                    <a:pos x="124" y="585"/>
                  </a:cxn>
                  <a:cxn ang="0">
                    <a:pos x="163" y="650"/>
                  </a:cxn>
                  <a:cxn ang="0">
                    <a:pos x="215" y="603"/>
                  </a:cxn>
                  <a:cxn ang="0">
                    <a:pos x="238" y="587"/>
                  </a:cxn>
                  <a:cxn ang="0">
                    <a:pos x="249" y="601"/>
                  </a:cxn>
                  <a:cxn ang="0">
                    <a:pos x="264" y="581"/>
                  </a:cxn>
                  <a:cxn ang="0">
                    <a:pos x="279" y="587"/>
                  </a:cxn>
                  <a:cxn ang="0">
                    <a:pos x="298" y="549"/>
                  </a:cxn>
                  <a:cxn ang="0">
                    <a:pos x="299" y="511"/>
                  </a:cxn>
                  <a:cxn ang="0">
                    <a:pos x="313" y="461"/>
                  </a:cxn>
                  <a:cxn ang="0">
                    <a:pos x="328" y="455"/>
                  </a:cxn>
                  <a:cxn ang="0">
                    <a:pos x="362" y="433"/>
                  </a:cxn>
                  <a:cxn ang="0">
                    <a:pos x="371" y="381"/>
                  </a:cxn>
                  <a:cxn ang="0">
                    <a:pos x="406" y="357"/>
                  </a:cxn>
                  <a:cxn ang="0">
                    <a:pos x="462" y="309"/>
                  </a:cxn>
                  <a:cxn ang="0">
                    <a:pos x="514" y="267"/>
                  </a:cxn>
                  <a:cxn ang="0">
                    <a:pos x="581" y="203"/>
                  </a:cxn>
                  <a:cxn ang="0">
                    <a:pos x="552" y="176"/>
                  </a:cxn>
                  <a:cxn ang="0">
                    <a:pos x="506" y="119"/>
                  </a:cxn>
                  <a:cxn ang="0">
                    <a:pos x="462" y="69"/>
                  </a:cxn>
                  <a:cxn ang="0">
                    <a:pos x="385" y="78"/>
                  </a:cxn>
                  <a:cxn ang="0">
                    <a:pos x="384" y="105"/>
                  </a:cxn>
                  <a:cxn ang="0">
                    <a:pos x="368" y="108"/>
                  </a:cxn>
                  <a:cxn ang="0">
                    <a:pos x="373" y="78"/>
                  </a:cxn>
                  <a:cxn ang="0">
                    <a:pos x="352" y="86"/>
                  </a:cxn>
                  <a:cxn ang="0">
                    <a:pos x="338" y="102"/>
                  </a:cxn>
                  <a:cxn ang="0">
                    <a:pos x="304" y="52"/>
                  </a:cxn>
                  <a:cxn ang="0">
                    <a:pos x="276" y="13"/>
                  </a:cxn>
                  <a:cxn ang="0">
                    <a:pos x="224" y="14"/>
                  </a:cxn>
                  <a:cxn ang="0">
                    <a:pos x="157" y="19"/>
                  </a:cxn>
                  <a:cxn ang="0">
                    <a:pos x="158" y="46"/>
                  </a:cxn>
                  <a:cxn ang="0">
                    <a:pos x="150" y="21"/>
                  </a:cxn>
                  <a:cxn ang="0">
                    <a:pos x="139" y="27"/>
                  </a:cxn>
                  <a:cxn ang="0">
                    <a:pos x="120" y="27"/>
                  </a:cxn>
                  <a:cxn ang="0">
                    <a:pos x="99" y="31"/>
                  </a:cxn>
                  <a:cxn ang="0">
                    <a:pos x="75" y="42"/>
                  </a:cxn>
                  <a:cxn ang="0">
                    <a:pos x="84" y="78"/>
                  </a:cxn>
                </a:cxnLst>
                <a:rect b="b" l="0" r="r" t="0"/>
                <a:pathLst>
                  <a:path h="653" w="582">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52" name="Freeform 289"/>
              <p:cNvSpPr>
                <a:spLocks noChangeAspect="1"/>
              </p:cNvSpPr>
              <p:nvPr/>
            </p:nvSpPr>
            <p:spPr bwMode="gray">
              <a:xfrm>
                <a:off x="1210" y="1283"/>
                <a:ext cx="200" cy="164"/>
              </a:xfrm>
              <a:custGeom>
                <a:cxnLst>
                  <a:cxn ang="0">
                    <a:pos x="126" y="657"/>
                  </a:cxn>
                  <a:cxn ang="0">
                    <a:pos x="169" y="549"/>
                  </a:cxn>
                  <a:cxn ang="0">
                    <a:pos x="358" y="544"/>
                  </a:cxn>
                  <a:cxn ang="0">
                    <a:pos x="368" y="506"/>
                  </a:cxn>
                  <a:cxn ang="0">
                    <a:pos x="282" y="473"/>
                  </a:cxn>
                  <a:cxn ang="0">
                    <a:pos x="101" y="478"/>
                  </a:cxn>
                  <a:cxn ang="0">
                    <a:pos x="62" y="396"/>
                  </a:cxn>
                  <a:cxn ang="0">
                    <a:pos x="178" y="361"/>
                  </a:cxn>
                  <a:cxn ang="0">
                    <a:pos x="133" y="340"/>
                  </a:cxn>
                  <a:cxn ang="0">
                    <a:pos x="79" y="345"/>
                  </a:cxn>
                  <a:cxn ang="0">
                    <a:pos x="47" y="338"/>
                  </a:cxn>
                  <a:cxn ang="0">
                    <a:pos x="29" y="309"/>
                  </a:cxn>
                  <a:cxn ang="0">
                    <a:pos x="52" y="209"/>
                  </a:cxn>
                  <a:cxn ang="0">
                    <a:pos x="46" y="135"/>
                  </a:cxn>
                  <a:cxn ang="0">
                    <a:pos x="239" y="0"/>
                  </a:cxn>
                  <a:cxn ang="0">
                    <a:pos x="272" y="94"/>
                  </a:cxn>
                  <a:cxn ang="0">
                    <a:pos x="244" y="146"/>
                  </a:cxn>
                  <a:cxn ang="0">
                    <a:pos x="300" y="81"/>
                  </a:cxn>
                  <a:cxn ang="0">
                    <a:pos x="406" y="106"/>
                  </a:cxn>
                  <a:cxn ang="0">
                    <a:pos x="415" y="173"/>
                  </a:cxn>
                  <a:cxn ang="0">
                    <a:pos x="446" y="157"/>
                  </a:cxn>
                  <a:cxn ang="0">
                    <a:pos x="486" y="144"/>
                  </a:cxn>
                  <a:cxn ang="0">
                    <a:pos x="503" y="123"/>
                  </a:cxn>
                  <a:cxn ang="0">
                    <a:pos x="504" y="76"/>
                  </a:cxn>
                  <a:cxn ang="0">
                    <a:pos x="546" y="121"/>
                  </a:cxn>
                  <a:cxn ang="0">
                    <a:pos x="570" y="205"/>
                  </a:cxn>
                  <a:cxn ang="0">
                    <a:pos x="606" y="310"/>
                  </a:cxn>
                  <a:cxn ang="0">
                    <a:pos x="627" y="247"/>
                  </a:cxn>
                  <a:cxn ang="0">
                    <a:pos x="617" y="166"/>
                  </a:cxn>
                  <a:cxn ang="0">
                    <a:pos x="600" y="49"/>
                  </a:cxn>
                  <a:cxn ang="0">
                    <a:pos x="602" y="8"/>
                  </a:cxn>
                  <a:cxn ang="0">
                    <a:pos x="669" y="31"/>
                  </a:cxn>
                  <a:cxn ang="0">
                    <a:pos x="691" y="44"/>
                  </a:cxn>
                  <a:cxn ang="0">
                    <a:pos x="751" y="110"/>
                  </a:cxn>
                  <a:cxn ang="0">
                    <a:pos x="766" y="200"/>
                  </a:cxn>
                  <a:cxn ang="0">
                    <a:pos x="805" y="336"/>
                  </a:cxn>
                  <a:cxn ang="0">
                    <a:pos x="815" y="428"/>
                  </a:cxn>
                  <a:cxn ang="0">
                    <a:pos x="881" y="478"/>
                  </a:cxn>
                  <a:cxn ang="0">
                    <a:pos x="963" y="543"/>
                  </a:cxn>
                  <a:cxn ang="0">
                    <a:pos x="999" y="584"/>
                  </a:cxn>
                  <a:cxn ang="0">
                    <a:pos x="961" y="616"/>
                  </a:cxn>
                  <a:cxn ang="0">
                    <a:pos x="934" y="597"/>
                  </a:cxn>
                  <a:cxn ang="0">
                    <a:pos x="906" y="632"/>
                  </a:cxn>
                  <a:cxn ang="0">
                    <a:pos x="880" y="677"/>
                  </a:cxn>
                  <a:cxn ang="0">
                    <a:pos x="940" y="671"/>
                  </a:cxn>
                  <a:cxn ang="0">
                    <a:pos x="933" y="711"/>
                  </a:cxn>
                  <a:cxn ang="0">
                    <a:pos x="949" y="734"/>
                  </a:cxn>
                  <a:cxn ang="0">
                    <a:pos x="893" y="767"/>
                  </a:cxn>
                  <a:cxn ang="0">
                    <a:pos x="809" y="749"/>
                  </a:cxn>
                  <a:cxn ang="0">
                    <a:pos x="758" y="724"/>
                  </a:cxn>
                  <a:cxn ang="0">
                    <a:pos x="697" y="677"/>
                  </a:cxn>
                  <a:cxn ang="0">
                    <a:pos x="655" y="718"/>
                  </a:cxn>
                  <a:cxn ang="0">
                    <a:pos x="521" y="796"/>
                  </a:cxn>
                  <a:cxn ang="0">
                    <a:pos x="425" y="805"/>
                  </a:cxn>
                  <a:cxn ang="0">
                    <a:pos x="320" y="819"/>
                  </a:cxn>
                  <a:cxn ang="0">
                    <a:pos x="300" y="732"/>
                  </a:cxn>
                  <a:cxn ang="0">
                    <a:pos x="230" y="698"/>
                  </a:cxn>
                </a:cxnLst>
                <a:rect b="b" l="0" r="r" t="0"/>
                <a:pathLst>
                  <a:path h="819" w="99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53" name="Freeform 290"/>
              <p:cNvSpPr>
                <a:spLocks noChangeAspect="1"/>
              </p:cNvSpPr>
              <p:nvPr/>
            </p:nvSpPr>
            <p:spPr bwMode="gray">
              <a:xfrm>
                <a:off x="1342" y="1267"/>
                <a:ext cx="27" cy="34"/>
              </a:xfrm>
              <a:custGeom>
                <a:cxnLst>
                  <a:cxn ang="0">
                    <a:pos x="114" y="130"/>
                  </a:cxn>
                  <a:cxn ang="0">
                    <a:pos x="114" y="121"/>
                  </a:cxn>
                  <a:cxn ang="0">
                    <a:pos x="118" y="111"/>
                  </a:cxn>
                  <a:cxn ang="0">
                    <a:pos x="127" y="95"/>
                  </a:cxn>
                  <a:cxn ang="0">
                    <a:pos x="132" y="76"/>
                  </a:cxn>
                  <a:cxn ang="0">
                    <a:pos x="135" y="59"/>
                  </a:cxn>
                  <a:cxn ang="0">
                    <a:pos x="135" y="46"/>
                  </a:cxn>
                  <a:cxn ang="0">
                    <a:pos x="137" y="39"/>
                  </a:cxn>
                  <a:cxn ang="0">
                    <a:pos x="134" y="29"/>
                  </a:cxn>
                  <a:cxn ang="0">
                    <a:pos x="126" y="28"/>
                  </a:cxn>
                  <a:cxn ang="0">
                    <a:pos x="120" y="16"/>
                  </a:cxn>
                  <a:cxn ang="0">
                    <a:pos x="99" y="2"/>
                  </a:cxn>
                  <a:cxn ang="0">
                    <a:pos x="88" y="0"/>
                  </a:cxn>
                  <a:cxn ang="0">
                    <a:pos x="69" y="6"/>
                  </a:cxn>
                  <a:cxn ang="0">
                    <a:pos x="34" y="6"/>
                  </a:cxn>
                  <a:cxn ang="0">
                    <a:pos x="23" y="12"/>
                  </a:cxn>
                  <a:cxn ang="0">
                    <a:pos x="13" y="32"/>
                  </a:cxn>
                  <a:cxn ang="0">
                    <a:pos x="2" y="48"/>
                  </a:cxn>
                  <a:cxn ang="0">
                    <a:pos x="0" y="57"/>
                  </a:cxn>
                  <a:cxn ang="0">
                    <a:pos x="26" y="71"/>
                  </a:cxn>
                  <a:cxn ang="0">
                    <a:pos x="32" y="81"/>
                  </a:cxn>
                  <a:cxn ang="0">
                    <a:pos x="44" y="92"/>
                  </a:cxn>
                  <a:cxn ang="0">
                    <a:pos x="54" y="109"/>
                  </a:cxn>
                  <a:cxn ang="0">
                    <a:pos x="60" y="115"/>
                  </a:cxn>
                  <a:cxn ang="0">
                    <a:pos x="71" y="132"/>
                  </a:cxn>
                  <a:cxn ang="0">
                    <a:pos x="72" y="141"/>
                  </a:cxn>
                  <a:cxn ang="0">
                    <a:pos x="93" y="167"/>
                  </a:cxn>
                  <a:cxn ang="0">
                    <a:pos x="96" y="163"/>
                  </a:cxn>
                  <a:cxn ang="0">
                    <a:pos x="96" y="158"/>
                  </a:cxn>
                  <a:cxn ang="0">
                    <a:pos x="100" y="158"/>
                  </a:cxn>
                  <a:cxn ang="0">
                    <a:pos x="110" y="145"/>
                  </a:cxn>
                  <a:cxn ang="0">
                    <a:pos x="114" y="136"/>
                  </a:cxn>
                  <a:cxn ang="0">
                    <a:pos x="114" y="130"/>
                  </a:cxn>
                </a:cxnLst>
                <a:rect b="b" l="0" r="r" t="0"/>
                <a:pathLst>
                  <a:path h="167" w="137">
                    <a:moveTo>
                      <a:pt x="114" y="130"/>
                    </a:moveTo>
                    <a:lnTo>
                      <a:pt x="114" y="121"/>
                    </a:lnTo>
                    <a:lnTo>
                      <a:pt x="118" y="111"/>
                    </a:lnTo>
                    <a:lnTo>
                      <a:pt x="127" y="95"/>
                    </a:lnTo>
                    <a:lnTo>
                      <a:pt x="132" y="76"/>
                    </a:lnTo>
                    <a:lnTo>
                      <a:pt x="135" y="59"/>
                    </a:lnTo>
                    <a:lnTo>
                      <a:pt x="135" y="46"/>
                    </a:lnTo>
                    <a:lnTo>
                      <a:pt x="137" y="39"/>
                    </a:lnTo>
                    <a:lnTo>
                      <a:pt x="134" y="29"/>
                    </a:lnTo>
                    <a:lnTo>
                      <a:pt x="126" y="28"/>
                    </a:lnTo>
                    <a:lnTo>
                      <a:pt x="120" y="16"/>
                    </a:lnTo>
                    <a:lnTo>
                      <a:pt x="99" y="2"/>
                    </a:lnTo>
                    <a:lnTo>
                      <a:pt x="88" y="0"/>
                    </a:lnTo>
                    <a:lnTo>
                      <a:pt x="69" y="6"/>
                    </a:lnTo>
                    <a:lnTo>
                      <a:pt x="34" y="6"/>
                    </a:lnTo>
                    <a:lnTo>
                      <a:pt x="23" y="12"/>
                    </a:lnTo>
                    <a:lnTo>
                      <a:pt x="13" y="32"/>
                    </a:lnTo>
                    <a:lnTo>
                      <a:pt x="2" y="48"/>
                    </a:lnTo>
                    <a:lnTo>
                      <a:pt x="0" y="57"/>
                    </a:lnTo>
                    <a:lnTo>
                      <a:pt x="26" y="71"/>
                    </a:lnTo>
                    <a:lnTo>
                      <a:pt x="32" y="81"/>
                    </a:lnTo>
                    <a:lnTo>
                      <a:pt x="44" y="92"/>
                    </a:lnTo>
                    <a:lnTo>
                      <a:pt x="54" y="109"/>
                    </a:lnTo>
                    <a:lnTo>
                      <a:pt x="60" y="115"/>
                    </a:lnTo>
                    <a:lnTo>
                      <a:pt x="71" y="132"/>
                    </a:lnTo>
                    <a:lnTo>
                      <a:pt x="72" y="141"/>
                    </a:lnTo>
                    <a:lnTo>
                      <a:pt x="93" y="167"/>
                    </a:lnTo>
                    <a:lnTo>
                      <a:pt x="96" y="163"/>
                    </a:lnTo>
                    <a:lnTo>
                      <a:pt x="96" y="158"/>
                    </a:lnTo>
                    <a:lnTo>
                      <a:pt x="100" y="158"/>
                    </a:lnTo>
                    <a:lnTo>
                      <a:pt x="110" y="145"/>
                    </a:lnTo>
                    <a:lnTo>
                      <a:pt x="114" y="136"/>
                    </a:lnTo>
                    <a:lnTo>
                      <a:pt x="114" y="13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54" name="Freeform 291"/>
              <p:cNvSpPr>
                <a:spLocks noChangeAspect="1"/>
              </p:cNvSpPr>
              <p:nvPr/>
            </p:nvSpPr>
            <p:spPr bwMode="gray">
              <a:xfrm>
                <a:off x="1392" y="1262"/>
                <a:ext cx="67" cy="97"/>
              </a:xfrm>
              <a:custGeom>
                <a:cxnLst>
                  <a:cxn ang="0">
                    <a:pos x="124" y="351"/>
                  </a:cxn>
                  <a:cxn ang="0">
                    <a:pos x="109" y="334"/>
                  </a:cxn>
                  <a:cxn ang="0">
                    <a:pos x="87" y="317"/>
                  </a:cxn>
                  <a:cxn ang="0">
                    <a:pos x="55" y="322"/>
                  </a:cxn>
                  <a:cxn ang="0">
                    <a:pos x="40" y="291"/>
                  </a:cxn>
                  <a:cxn ang="0">
                    <a:pos x="1" y="245"/>
                  </a:cxn>
                  <a:cxn ang="0">
                    <a:pos x="6" y="189"/>
                  </a:cxn>
                  <a:cxn ang="0">
                    <a:pos x="35" y="189"/>
                  </a:cxn>
                  <a:cxn ang="0">
                    <a:pos x="42" y="202"/>
                  </a:cxn>
                  <a:cxn ang="0">
                    <a:pos x="64" y="217"/>
                  </a:cxn>
                  <a:cxn ang="0">
                    <a:pos x="71" y="244"/>
                  </a:cxn>
                  <a:cxn ang="0">
                    <a:pos x="99" y="236"/>
                  </a:cxn>
                  <a:cxn ang="0">
                    <a:pos x="124" y="223"/>
                  </a:cxn>
                  <a:cxn ang="0">
                    <a:pos x="120" y="196"/>
                  </a:cxn>
                  <a:cxn ang="0">
                    <a:pos x="132" y="190"/>
                  </a:cxn>
                  <a:cxn ang="0">
                    <a:pos x="116" y="171"/>
                  </a:cxn>
                  <a:cxn ang="0">
                    <a:pos x="110" y="144"/>
                  </a:cxn>
                  <a:cxn ang="0">
                    <a:pos x="137" y="151"/>
                  </a:cxn>
                  <a:cxn ang="0">
                    <a:pos x="114" y="119"/>
                  </a:cxn>
                  <a:cxn ang="0">
                    <a:pos x="93" y="134"/>
                  </a:cxn>
                  <a:cxn ang="0">
                    <a:pos x="61" y="105"/>
                  </a:cxn>
                  <a:cxn ang="0">
                    <a:pos x="80" y="78"/>
                  </a:cxn>
                  <a:cxn ang="0">
                    <a:pos x="99" y="98"/>
                  </a:cxn>
                  <a:cxn ang="0">
                    <a:pos x="98" y="71"/>
                  </a:cxn>
                  <a:cxn ang="0">
                    <a:pos x="71" y="59"/>
                  </a:cxn>
                  <a:cxn ang="0">
                    <a:pos x="96" y="21"/>
                  </a:cxn>
                  <a:cxn ang="0">
                    <a:pos x="124" y="39"/>
                  </a:cxn>
                  <a:cxn ang="0">
                    <a:pos x="113" y="19"/>
                  </a:cxn>
                  <a:cxn ang="0">
                    <a:pos x="129" y="0"/>
                  </a:cxn>
                  <a:cxn ang="0">
                    <a:pos x="152" y="22"/>
                  </a:cxn>
                  <a:cxn ang="0">
                    <a:pos x="188" y="34"/>
                  </a:cxn>
                  <a:cxn ang="0">
                    <a:pos x="248" y="8"/>
                  </a:cxn>
                  <a:cxn ang="0">
                    <a:pos x="288" y="26"/>
                  </a:cxn>
                  <a:cxn ang="0">
                    <a:pos x="284" y="66"/>
                  </a:cxn>
                  <a:cxn ang="0">
                    <a:pos x="270" y="76"/>
                  </a:cxn>
                  <a:cxn ang="0">
                    <a:pos x="282" y="112"/>
                  </a:cxn>
                  <a:cxn ang="0">
                    <a:pos x="250" y="130"/>
                  </a:cxn>
                  <a:cxn ang="0">
                    <a:pos x="228" y="164"/>
                  </a:cxn>
                  <a:cxn ang="0">
                    <a:pos x="220" y="195"/>
                  </a:cxn>
                  <a:cxn ang="0">
                    <a:pos x="265" y="173"/>
                  </a:cxn>
                  <a:cxn ang="0">
                    <a:pos x="282" y="204"/>
                  </a:cxn>
                  <a:cxn ang="0">
                    <a:pos x="293" y="222"/>
                  </a:cxn>
                  <a:cxn ang="0">
                    <a:pos x="290" y="248"/>
                  </a:cxn>
                  <a:cxn ang="0">
                    <a:pos x="315" y="222"/>
                  </a:cxn>
                  <a:cxn ang="0">
                    <a:pos x="324" y="247"/>
                  </a:cxn>
                  <a:cxn ang="0">
                    <a:pos x="329" y="288"/>
                  </a:cxn>
                  <a:cxn ang="0">
                    <a:pos x="320" y="313"/>
                  </a:cxn>
                  <a:cxn ang="0">
                    <a:pos x="323" y="344"/>
                  </a:cxn>
                  <a:cxn ang="0">
                    <a:pos x="325" y="360"/>
                  </a:cxn>
                  <a:cxn ang="0">
                    <a:pos x="322" y="389"/>
                  </a:cxn>
                  <a:cxn ang="0">
                    <a:pos x="303" y="410"/>
                  </a:cxn>
                  <a:cxn ang="0">
                    <a:pos x="249" y="426"/>
                  </a:cxn>
                  <a:cxn ang="0">
                    <a:pos x="248" y="444"/>
                  </a:cxn>
                  <a:cxn ang="0">
                    <a:pos x="229" y="475"/>
                  </a:cxn>
                  <a:cxn ang="0">
                    <a:pos x="205" y="464"/>
                  </a:cxn>
                  <a:cxn ang="0">
                    <a:pos x="187" y="473"/>
                  </a:cxn>
                  <a:cxn ang="0">
                    <a:pos x="172" y="424"/>
                  </a:cxn>
                  <a:cxn ang="0">
                    <a:pos x="144" y="384"/>
                  </a:cxn>
                </a:cxnLst>
                <a:rect b="b" l="0" r="r" t="0"/>
                <a:pathLst>
                  <a:path h="483" w="331">
                    <a:moveTo>
                      <a:pt x="137" y="376"/>
                    </a:moveTo>
                    <a:lnTo>
                      <a:pt x="132" y="371"/>
                    </a:lnTo>
                    <a:lnTo>
                      <a:pt x="124" y="351"/>
                    </a:lnTo>
                    <a:lnTo>
                      <a:pt x="123" y="344"/>
                    </a:lnTo>
                    <a:lnTo>
                      <a:pt x="116" y="336"/>
                    </a:lnTo>
                    <a:lnTo>
                      <a:pt x="109" y="334"/>
                    </a:lnTo>
                    <a:lnTo>
                      <a:pt x="99" y="341"/>
                    </a:lnTo>
                    <a:lnTo>
                      <a:pt x="94" y="328"/>
                    </a:lnTo>
                    <a:lnTo>
                      <a:pt x="87" y="317"/>
                    </a:lnTo>
                    <a:lnTo>
                      <a:pt x="81" y="317"/>
                    </a:lnTo>
                    <a:lnTo>
                      <a:pt x="78" y="325"/>
                    </a:lnTo>
                    <a:lnTo>
                      <a:pt x="55" y="322"/>
                    </a:lnTo>
                    <a:lnTo>
                      <a:pt x="51" y="307"/>
                    </a:lnTo>
                    <a:lnTo>
                      <a:pt x="42" y="297"/>
                    </a:lnTo>
                    <a:lnTo>
                      <a:pt x="40" y="291"/>
                    </a:lnTo>
                    <a:lnTo>
                      <a:pt x="22" y="275"/>
                    </a:lnTo>
                    <a:lnTo>
                      <a:pt x="18" y="268"/>
                    </a:lnTo>
                    <a:lnTo>
                      <a:pt x="1" y="245"/>
                    </a:lnTo>
                    <a:lnTo>
                      <a:pt x="0" y="227"/>
                    </a:lnTo>
                    <a:lnTo>
                      <a:pt x="2" y="205"/>
                    </a:lnTo>
                    <a:lnTo>
                      <a:pt x="6" y="189"/>
                    </a:lnTo>
                    <a:lnTo>
                      <a:pt x="15" y="182"/>
                    </a:lnTo>
                    <a:lnTo>
                      <a:pt x="28" y="179"/>
                    </a:lnTo>
                    <a:lnTo>
                      <a:pt x="35" y="189"/>
                    </a:lnTo>
                    <a:lnTo>
                      <a:pt x="43" y="194"/>
                    </a:lnTo>
                    <a:lnTo>
                      <a:pt x="44" y="195"/>
                    </a:lnTo>
                    <a:lnTo>
                      <a:pt x="42" y="202"/>
                    </a:lnTo>
                    <a:lnTo>
                      <a:pt x="48" y="209"/>
                    </a:lnTo>
                    <a:lnTo>
                      <a:pt x="59" y="212"/>
                    </a:lnTo>
                    <a:lnTo>
                      <a:pt x="64" y="217"/>
                    </a:lnTo>
                    <a:lnTo>
                      <a:pt x="65" y="228"/>
                    </a:lnTo>
                    <a:lnTo>
                      <a:pt x="69" y="236"/>
                    </a:lnTo>
                    <a:lnTo>
                      <a:pt x="71" y="244"/>
                    </a:lnTo>
                    <a:lnTo>
                      <a:pt x="89" y="245"/>
                    </a:lnTo>
                    <a:lnTo>
                      <a:pt x="97" y="241"/>
                    </a:lnTo>
                    <a:lnTo>
                      <a:pt x="99" y="236"/>
                    </a:lnTo>
                    <a:lnTo>
                      <a:pt x="105" y="238"/>
                    </a:lnTo>
                    <a:lnTo>
                      <a:pt x="113" y="236"/>
                    </a:lnTo>
                    <a:lnTo>
                      <a:pt x="124" y="223"/>
                    </a:lnTo>
                    <a:lnTo>
                      <a:pt x="119" y="214"/>
                    </a:lnTo>
                    <a:lnTo>
                      <a:pt x="116" y="196"/>
                    </a:lnTo>
                    <a:lnTo>
                      <a:pt x="120" y="196"/>
                    </a:lnTo>
                    <a:lnTo>
                      <a:pt x="128" y="206"/>
                    </a:lnTo>
                    <a:lnTo>
                      <a:pt x="132" y="204"/>
                    </a:lnTo>
                    <a:lnTo>
                      <a:pt x="132" y="190"/>
                    </a:lnTo>
                    <a:lnTo>
                      <a:pt x="129" y="183"/>
                    </a:lnTo>
                    <a:lnTo>
                      <a:pt x="119" y="182"/>
                    </a:lnTo>
                    <a:lnTo>
                      <a:pt x="116" y="171"/>
                    </a:lnTo>
                    <a:lnTo>
                      <a:pt x="112" y="168"/>
                    </a:lnTo>
                    <a:lnTo>
                      <a:pt x="112" y="155"/>
                    </a:lnTo>
                    <a:lnTo>
                      <a:pt x="110" y="144"/>
                    </a:lnTo>
                    <a:lnTo>
                      <a:pt x="112" y="140"/>
                    </a:lnTo>
                    <a:lnTo>
                      <a:pt x="121" y="137"/>
                    </a:lnTo>
                    <a:lnTo>
                      <a:pt x="137" y="151"/>
                    </a:lnTo>
                    <a:lnTo>
                      <a:pt x="140" y="146"/>
                    </a:lnTo>
                    <a:lnTo>
                      <a:pt x="118" y="113"/>
                    </a:lnTo>
                    <a:lnTo>
                      <a:pt x="114" y="119"/>
                    </a:lnTo>
                    <a:lnTo>
                      <a:pt x="113" y="128"/>
                    </a:lnTo>
                    <a:lnTo>
                      <a:pt x="104" y="131"/>
                    </a:lnTo>
                    <a:lnTo>
                      <a:pt x="93" y="134"/>
                    </a:lnTo>
                    <a:lnTo>
                      <a:pt x="77" y="123"/>
                    </a:lnTo>
                    <a:lnTo>
                      <a:pt x="69" y="107"/>
                    </a:lnTo>
                    <a:lnTo>
                      <a:pt x="61" y="105"/>
                    </a:lnTo>
                    <a:lnTo>
                      <a:pt x="59" y="89"/>
                    </a:lnTo>
                    <a:lnTo>
                      <a:pt x="60" y="78"/>
                    </a:lnTo>
                    <a:lnTo>
                      <a:pt x="80" y="78"/>
                    </a:lnTo>
                    <a:lnTo>
                      <a:pt x="87" y="85"/>
                    </a:lnTo>
                    <a:lnTo>
                      <a:pt x="89" y="92"/>
                    </a:lnTo>
                    <a:lnTo>
                      <a:pt x="99" y="98"/>
                    </a:lnTo>
                    <a:lnTo>
                      <a:pt x="102" y="92"/>
                    </a:lnTo>
                    <a:lnTo>
                      <a:pt x="98" y="80"/>
                    </a:lnTo>
                    <a:lnTo>
                      <a:pt x="98" y="71"/>
                    </a:lnTo>
                    <a:lnTo>
                      <a:pt x="85" y="67"/>
                    </a:lnTo>
                    <a:lnTo>
                      <a:pt x="80" y="59"/>
                    </a:lnTo>
                    <a:lnTo>
                      <a:pt x="71" y="59"/>
                    </a:lnTo>
                    <a:lnTo>
                      <a:pt x="66" y="45"/>
                    </a:lnTo>
                    <a:lnTo>
                      <a:pt x="77" y="32"/>
                    </a:lnTo>
                    <a:lnTo>
                      <a:pt x="96" y="21"/>
                    </a:lnTo>
                    <a:lnTo>
                      <a:pt x="101" y="28"/>
                    </a:lnTo>
                    <a:lnTo>
                      <a:pt x="114" y="32"/>
                    </a:lnTo>
                    <a:lnTo>
                      <a:pt x="124" y="39"/>
                    </a:lnTo>
                    <a:lnTo>
                      <a:pt x="126" y="32"/>
                    </a:lnTo>
                    <a:lnTo>
                      <a:pt x="126" y="24"/>
                    </a:lnTo>
                    <a:lnTo>
                      <a:pt x="113" y="19"/>
                    </a:lnTo>
                    <a:lnTo>
                      <a:pt x="109" y="12"/>
                    </a:lnTo>
                    <a:lnTo>
                      <a:pt x="119" y="5"/>
                    </a:lnTo>
                    <a:lnTo>
                      <a:pt x="129" y="0"/>
                    </a:lnTo>
                    <a:lnTo>
                      <a:pt x="135" y="5"/>
                    </a:lnTo>
                    <a:lnTo>
                      <a:pt x="144" y="21"/>
                    </a:lnTo>
                    <a:lnTo>
                      <a:pt x="152" y="22"/>
                    </a:lnTo>
                    <a:lnTo>
                      <a:pt x="164" y="32"/>
                    </a:lnTo>
                    <a:lnTo>
                      <a:pt x="175" y="37"/>
                    </a:lnTo>
                    <a:lnTo>
                      <a:pt x="188" y="34"/>
                    </a:lnTo>
                    <a:lnTo>
                      <a:pt x="193" y="38"/>
                    </a:lnTo>
                    <a:lnTo>
                      <a:pt x="217" y="31"/>
                    </a:lnTo>
                    <a:lnTo>
                      <a:pt x="248" y="8"/>
                    </a:lnTo>
                    <a:lnTo>
                      <a:pt x="274" y="1"/>
                    </a:lnTo>
                    <a:lnTo>
                      <a:pt x="276" y="8"/>
                    </a:lnTo>
                    <a:lnTo>
                      <a:pt x="288" y="26"/>
                    </a:lnTo>
                    <a:lnTo>
                      <a:pt x="295" y="28"/>
                    </a:lnTo>
                    <a:lnTo>
                      <a:pt x="293" y="51"/>
                    </a:lnTo>
                    <a:lnTo>
                      <a:pt x="284" y="66"/>
                    </a:lnTo>
                    <a:lnTo>
                      <a:pt x="270" y="69"/>
                    </a:lnTo>
                    <a:lnTo>
                      <a:pt x="266" y="75"/>
                    </a:lnTo>
                    <a:lnTo>
                      <a:pt x="270" y="76"/>
                    </a:lnTo>
                    <a:lnTo>
                      <a:pt x="281" y="86"/>
                    </a:lnTo>
                    <a:lnTo>
                      <a:pt x="284" y="94"/>
                    </a:lnTo>
                    <a:lnTo>
                      <a:pt x="282" y="112"/>
                    </a:lnTo>
                    <a:lnTo>
                      <a:pt x="279" y="108"/>
                    </a:lnTo>
                    <a:lnTo>
                      <a:pt x="268" y="112"/>
                    </a:lnTo>
                    <a:lnTo>
                      <a:pt x="250" y="130"/>
                    </a:lnTo>
                    <a:lnTo>
                      <a:pt x="241" y="148"/>
                    </a:lnTo>
                    <a:lnTo>
                      <a:pt x="233" y="155"/>
                    </a:lnTo>
                    <a:lnTo>
                      <a:pt x="228" y="164"/>
                    </a:lnTo>
                    <a:lnTo>
                      <a:pt x="221" y="172"/>
                    </a:lnTo>
                    <a:lnTo>
                      <a:pt x="220" y="184"/>
                    </a:lnTo>
                    <a:lnTo>
                      <a:pt x="220" y="195"/>
                    </a:lnTo>
                    <a:lnTo>
                      <a:pt x="242" y="172"/>
                    </a:lnTo>
                    <a:lnTo>
                      <a:pt x="257" y="167"/>
                    </a:lnTo>
                    <a:lnTo>
                      <a:pt x="265" y="173"/>
                    </a:lnTo>
                    <a:lnTo>
                      <a:pt x="280" y="189"/>
                    </a:lnTo>
                    <a:lnTo>
                      <a:pt x="279" y="201"/>
                    </a:lnTo>
                    <a:lnTo>
                      <a:pt x="282" y="204"/>
                    </a:lnTo>
                    <a:lnTo>
                      <a:pt x="285" y="215"/>
                    </a:lnTo>
                    <a:lnTo>
                      <a:pt x="290" y="216"/>
                    </a:lnTo>
                    <a:lnTo>
                      <a:pt x="293" y="222"/>
                    </a:lnTo>
                    <a:lnTo>
                      <a:pt x="295" y="228"/>
                    </a:lnTo>
                    <a:lnTo>
                      <a:pt x="290" y="238"/>
                    </a:lnTo>
                    <a:lnTo>
                      <a:pt x="290" y="248"/>
                    </a:lnTo>
                    <a:lnTo>
                      <a:pt x="303" y="236"/>
                    </a:lnTo>
                    <a:lnTo>
                      <a:pt x="314" y="234"/>
                    </a:lnTo>
                    <a:lnTo>
                      <a:pt x="315" y="222"/>
                    </a:lnTo>
                    <a:lnTo>
                      <a:pt x="322" y="232"/>
                    </a:lnTo>
                    <a:lnTo>
                      <a:pt x="322" y="242"/>
                    </a:lnTo>
                    <a:lnTo>
                      <a:pt x="324" y="247"/>
                    </a:lnTo>
                    <a:lnTo>
                      <a:pt x="331" y="274"/>
                    </a:lnTo>
                    <a:lnTo>
                      <a:pt x="331" y="282"/>
                    </a:lnTo>
                    <a:lnTo>
                      <a:pt x="329" y="288"/>
                    </a:lnTo>
                    <a:lnTo>
                      <a:pt x="319" y="300"/>
                    </a:lnTo>
                    <a:lnTo>
                      <a:pt x="314" y="301"/>
                    </a:lnTo>
                    <a:lnTo>
                      <a:pt x="320" y="313"/>
                    </a:lnTo>
                    <a:lnTo>
                      <a:pt x="323" y="322"/>
                    </a:lnTo>
                    <a:lnTo>
                      <a:pt x="324" y="338"/>
                    </a:lnTo>
                    <a:lnTo>
                      <a:pt x="323" y="344"/>
                    </a:lnTo>
                    <a:lnTo>
                      <a:pt x="315" y="355"/>
                    </a:lnTo>
                    <a:lnTo>
                      <a:pt x="323" y="354"/>
                    </a:lnTo>
                    <a:lnTo>
                      <a:pt x="325" y="360"/>
                    </a:lnTo>
                    <a:lnTo>
                      <a:pt x="327" y="373"/>
                    </a:lnTo>
                    <a:lnTo>
                      <a:pt x="327" y="385"/>
                    </a:lnTo>
                    <a:lnTo>
                      <a:pt x="322" y="389"/>
                    </a:lnTo>
                    <a:lnTo>
                      <a:pt x="318" y="384"/>
                    </a:lnTo>
                    <a:lnTo>
                      <a:pt x="307" y="393"/>
                    </a:lnTo>
                    <a:lnTo>
                      <a:pt x="303" y="410"/>
                    </a:lnTo>
                    <a:lnTo>
                      <a:pt x="280" y="428"/>
                    </a:lnTo>
                    <a:lnTo>
                      <a:pt x="266" y="422"/>
                    </a:lnTo>
                    <a:lnTo>
                      <a:pt x="249" y="426"/>
                    </a:lnTo>
                    <a:lnTo>
                      <a:pt x="238" y="422"/>
                    </a:lnTo>
                    <a:lnTo>
                      <a:pt x="236" y="428"/>
                    </a:lnTo>
                    <a:lnTo>
                      <a:pt x="248" y="444"/>
                    </a:lnTo>
                    <a:lnTo>
                      <a:pt x="248" y="454"/>
                    </a:lnTo>
                    <a:lnTo>
                      <a:pt x="231" y="467"/>
                    </a:lnTo>
                    <a:lnTo>
                      <a:pt x="229" y="475"/>
                    </a:lnTo>
                    <a:lnTo>
                      <a:pt x="221" y="483"/>
                    </a:lnTo>
                    <a:lnTo>
                      <a:pt x="212" y="484"/>
                    </a:lnTo>
                    <a:lnTo>
                      <a:pt x="205" y="464"/>
                    </a:lnTo>
                    <a:lnTo>
                      <a:pt x="199" y="465"/>
                    </a:lnTo>
                    <a:lnTo>
                      <a:pt x="195" y="473"/>
                    </a:lnTo>
                    <a:lnTo>
                      <a:pt x="187" y="473"/>
                    </a:lnTo>
                    <a:lnTo>
                      <a:pt x="182" y="454"/>
                    </a:lnTo>
                    <a:lnTo>
                      <a:pt x="178" y="431"/>
                    </a:lnTo>
                    <a:lnTo>
                      <a:pt x="172" y="424"/>
                    </a:lnTo>
                    <a:lnTo>
                      <a:pt x="167" y="406"/>
                    </a:lnTo>
                    <a:lnTo>
                      <a:pt x="158" y="394"/>
                    </a:lnTo>
                    <a:lnTo>
                      <a:pt x="144" y="384"/>
                    </a:lnTo>
                    <a:lnTo>
                      <a:pt x="137" y="376"/>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55" name="Freeform 292"/>
              <p:cNvSpPr>
                <a:spLocks noChangeAspect="1"/>
              </p:cNvSpPr>
              <p:nvPr/>
            </p:nvSpPr>
            <p:spPr bwMode="gray">
              <a:xfrm>
                <a:off x="1388" y="1141"/>
                <a:ext cx="59" cy="76"/>
              </a:xfrm>
              <a:custGeom>
                <a:cxnLst>
                  <a:cxn ang="0">
                    <a:pos x="281" y="171"/>
                  </a:cxn>
                  <a:cxn ang="0">
                    <a:pos x="266" y="206"/>
                  </a:cxn>
                  <a:cxn ang="0">
                    <a:pos x="291" y="237"/>
                  </a:cxn>
                  <a:cxn ang="0">
                    <a:pos x="279" y="244"/>
                  </a:cxn>
                  <a:cxn ang="0">
                    <a:pos x="260" y="249"/>
                  </a:cxn>
                  <a:cxn ang="0">
                    <a:pos x="265" y="259"/>
                  </a:cxn>
                  <a:cxn ang="0">
                    <a:pos x="259" y="280"/>
                  </a:cxn>
                  <a:cxn ang="0">
                    <a:pos x="253" y="286"/>
                  </a:cxn>
                  <a:cxn ang="0">
                    <a:pos x="271" y="338"/>
                  </a:cxn>
                  <a:cxn ang="0">
                    <a:pos x="258" y="334"/>
                  </a:cxn>
                  <a:cxn ang="0">
                    <a:pos x="250" y="345"/>
                  </a:cxn>
                  <a:cxn ang="0">
                    <a:pos x="230" y="372"/>
                  </a:cxn>
                  <a:cxn ang="0">
                    <a:pos x="208" y="370"/>
                  </a:cxn>
                  <a:cxn ang="0">
                    <a:pos x="190" y="371"/>
                  </a:cxn>
                  <a:cxn ang="0">
                    <a:pos x="177" y="364"/>
                  </a:cxn>
                  <a:cxn ang="0">
                    <a:pos x="130" y="373"/>
                  </a:cxn>
                  <a:cxn ang="0">
                    <a:pos x="119" y="327"/>
                  </a:cxn>
                  <a:cxn ang="0">
                    <a:pos x="136" y="303"/>
                  </a:cxn>
                  <a:cxn ang="0">
                    <a:pos x="113" y="280"/>
                  </a:cxn>
                  <a:cxn ang="0">
                    <a:pos x="141" y="270"/>
                  </a:cxn>
                  <a:cxn ang="0">
                    <a:pos x="155" y="256"/>
                  </a:cxn>
                  <a:cxn ang="0">
                    <a:pos x="168" y="237"/>
                  </a:cxn>
                  <a:cxn ang="0">
                    <a:pos x="211" y="214"/>
                  </a:cxn>
                  <a:cxn ang="0">
                    <a:pos x="172" y="214"/>
                  </a:cxn>
                  <a:cxn ang="0">
                    <a:pos x="129" y="225"/>
                  </a:cxn>
                  <a:cxn ang="0">
                    <a:pos x="60" y="242"/>
                  </a:cxn>
                  <a:cxn ang="0">
                    <a:pos x="4" y="256"/>
                  </a:cxn>
                  <a:cxn ang="0">
                    <a:pos x="10" y="222"/>
                  </a:cxn>
                  <a:cxn ang="0">
                    <a:pos x="31" y="215"/>
                  </a:cxn>
                  <a:cxn ang="0">
                    <a:pos x="42" y="183"/>
                  </a:cxn>
                  <a:cxn ang="0">
                    <a:pos x="83" y="205"/>
                  </a:cxn>
                  <a:cxn ang="0">
                    <a:pos x="69" y="166"/>
                  </a:cxn>
                  <a:cxn ang="0">
                    <a:pos x="51" y="149"/>
                  </a:cxn>
                  <a:cxn ang="0">
                    <a:pos x="33" y="109"/>
                  </a:cxn>
                  <a:cxn ang="0">
                    <a:pos x="43" y="65"/>
                  </a:cxn>
                  <a:cxn ang="0">
                    <a:pos x="77" y="57"/>
                  </a:cxn>
                  <a:cxn ang="0">
                    <a:pos x="96" y="82"/>
                  </a:cxn>
                  <a:cxn ang="0">
                    <a:pos x="114" y="133"/>
                  </a:cxn>
                  <a:cxn ang="0">
                    <a:pos x="134" y="147"/>
                  </a:cxn>
                  <a:cxn ang="0">
                    <a:pos x="171" y="156"/>
                  </a:cxn>
                  <a:cxn ang="0">
                    <a:pos x="158" y="113"/>
                  </a:cxn>
                  <a:cxn ang="0">
                    <a:pos x="125" y="93"/>
                  </a:cxn>
                  <a:cxn ang="0">
                    <a:pos x="141" y="82"/>
                  </a:cxn>
                  <a:cxn ang="0">
                    <a:pos x="96" y="45"/>
                  </a:cxn>
                  <a:cxn ang="0">
                    <a:pos x="129" y="7"/>
                  </a:cxn>
                  <a:cxn ang="0">
                    <a:pos x="183" y="28"/>
                  </a:cxn>
                  <a:cxn ang="0">
                    <a:pos x="205" y="45"/>
                  </a:cxn>
                  <a:cxn ang="0">
                    <a:pos x="216" y="15"/>
                  </a:cxn>
                  <a:cxn ang="0">
                    <a:pos x="237" y="0"/>
                  </a:cxn>
                  <a:cxn ang="0">
                    <a:pos x="246" y="26"/>
                  </a:cxn>
                  <a:cxn ang="0">
                    <a:pos x="274" y="72"/>
                  </a:cxn>
                  <a:cxn ang="0">
                    <a:pos x="280" y="134"/>
                  </a:cxn>
                </a:cxnLst>
                <a:rect b="b" l="0" r="r" t="0"/>
                <a:pathLst>
                  <a:path h="380" w="292">
                    <a:moveTo>
                      <a:pt x="281" y="160"/>
                    </a:moveTo>
                    <a:lnTo>
                      <a:pt x="282" y="162"/>
                    </a:lnTo>
                    <a:lnTo>
                      <a:pt x="281" y="165"/>
                    </a:lnTo>
                    <a:lnTo>
                      <a:pt x="281" y="171"/>
                    </a:lnTo>
                    <a:lnTo>
                      <a:pt x="282" y="177"/>
                    </a:lnTo>
                    <a:lnTo>
                      <a:pt x="281" y="187"/>
                    </a:lnTo>
                    <a:lnTo>
                      <a:pt x="268" y="198"/>
                    </a:lnTo>
                    <a:lnTo>
                      <a:pt x="266" y="206"/>
                    </a:lnTo>
                    <a:lnTo>
                      <a:pt x="285" y="213"/>
                    </a:lnTo>
                    <a:lnTo>
                      <a:pt x="291" y="210"/>
                    </a:lnTo>
                    <a:lnTo>
                      <a:pt x="292" y="224"/>
                    </a:lnTo>
                    <a:lnTo>
                      <a:pt x="291" y="237"/>
                    </a:lnTo>
                    <a:lnTo>
                      <a:pt x="290" y="267"/>
                    </a:lnTo>
                    <a:lnTo>
                      <a:pt x="292" y="285"/>
                    </a:lnTo>
                    <a:lnTo>
                      <a:pt x="284" y="254"/>
                    </a:lnTo>
                    <a:lnTo>
                      <a:pt x="279" y="244"/>
                    </a:lnTo>
                    <a:lnTo>
                      <a:pt x="274" y="240"/>
                    </a:lnTo>
                    <a:lnTo>
                      <a:pt x="270" y="244"/>
                    </a:lnTo>
                    <a:lnTo>
                      <a:pt x="263" y="242"/>
                    </a:lnTo>
                    <a:lnTo>
                      <a:pt x="260" y="249"/>
                    </a:lnTo>
                    <a:lnTo>
                      <a:pt x="268" y="254"/>
                    </a:lnTo>
                    <a:lnTo>
                      <a:pt x="269" y="263"/>
                    </a:lnTo>
                    <a:lnTo>
                      <a:pt x="268" y="267"/>
                    </a:lnTo>
                    <a:lnTo>
                      <a:pt x="265" y="259"/>
                    </a:lnTo>
                    <a:lnTo>
                      <a:pt x="258" y="264"/>
                    </a:lnTo>
                    <a:lnTo>
                      <a:pt x="255" y="270"/>
                    </a:lnTo>
                    <a:lnTo>
                      <a:pt x="263" y="279"/>
                    </a:lnTo>
                    <a:lnTo>
                      <a:pt x="259" y="280"/>
                    </a:lnTo>
                    <a:lnTo>
                      <a:pt x="258" y="285"/>
                    </a:lnTo>
                    <a:lnTo>
                      <a:pt x="260" y="291"/>
                    </a:lnTo>
                    <a:lnTo>
                      <a:pt x="258" y="292"/>
                    </a:lnTo>
                    <a:lnTo>
                      <a:pt x="253" y="286"/>
                    </a:lnTo>
                    <a:lnTo>
                      <a:pt x="248" y="302"/>
                    </a:lnTo>
                    <a:lnTo>
                      <a:pt x="249" y="308"/>
                    </a:lnTo>
                    <a:lnTo>
                      <a:pt x="254" y="306"/>
                    </a:lnTo>
                    <a:lnTo>
                      <a:pt x="271" y="338"/>
                    </a:lnTo>
                    <a:lnTo>
                      <a:pt x="274" y="345"/>
                    </a:lnTo>
                    <a:lnTo>
                      <a:pt x="269" y="349"/>
                    </a:lnTo>
                    <a:lnTo>
                      <a:pt x="263" y="345"/>
                    </a:lnTo>
                    <a:lnTo>
                      <a:pt x="258" y="334"/>
                    </a:lnTo>
                    <a:lnTo>
                      <a:pt x="254" y="330"/>
                    </a:lnTo>
                    <a:lnTo>
                      <a:pt x="248" y="332"/>
                    </a:lnTo>
                    <a:lnTo>
                      <a:pt x="248" y="339"/>
                    </a:lnTo>
                    <a:lnTo>
                      <a:pt x="250" y="345"/>
                    </a:lnTo>
                    <a:lnTo>
                      <a:pt x="250" y="350"/>
                    </a:lnTo>
                    <a:lnTo>
                      <a:pt x="255" y="359"/>
                    </a:lnTo>
                    <a:lnTo>
                      <a:pt x="255" y="369"/>
                    </a:lnTo>
                    <a:lnTo>
                      <a:pt x="230" y="372"/>
                    </a:lnTo>
                    <a:lnTo>
                      <a:pt x="228" y="365"/>
                    </a:lnTo>
                    <a:lnTo>
                      <a:pt x="219" y="375"/>
                    </a:lnTo>
                    <a:lnTo>
                      <a:pt x="211" y="375"/>
                    </a:lnTo>
                    <a:lnTo>
                      <a:pt x="208" y="370"/>
                    </a:lnTo>
                    <a:lnTo>
                      <a:pt x="209" y="360"/>
                    </a:lnTo>
                    <a:lnTo>
                      <a:pt x="203" y="364"/>
                    </a:lnTo>
                    <a:lnTo>
                      <a:pt x="201" y="373"/>
                    </a:lnTo>
                    <a:lnTo>
                      <a:pt x="190" y="371"/>
                    </a:lnTo>
                    <a:lnTo>
                      <a:pt x="190" y="360"/>
                    </a:lnTo>
                    <a:lnTo>
                      <a:pt x="188" y="369"/>
                    </a:lnTo>
                    <a:lnTo>
                      <a:pt x="180" y="372"/>
                    </a:lnTo>
                    <a:lnTo>
                      <a:pt x="177" y="364"/>
                    </a:lnTo>
                    <a:lnTo>
                      <a:pt x="179" y="354"/>
                    </a:lnTo>
                    <a:lnTo>
                      <a:pt x="167" y="380"/>
                    </a:lnTo>
                    <a:lnTo>
                      <a:pt x="144" y="380"/>
                    </a:lnTo>
                    <a:lnTo>
                      <a:pt x="130" y="373"/>
                    </a:lnTo>
                    <a:lnTo>
                      <a:pt x="123" y="365"/>
                    </a:lnTo>
                    <a:lnTo>
                      <a:pt x="122" y="339"/>
                    </a:lnTo>
                    <a:lnTo>
                      <a:pt x="118" y="332"/>
                    </a:lnTo>
                    <a:lnTo>
                      <a:pt x="119" y="327"/>
                    </a:lnTo>
                    <a:lnTo>
                      <a:pt x="142" y="327"/>
                    </a:lnTo>
                    <a:lnTo>
                      <a:pt x="147" y="322"/>
                    </a:lnTo>
                    <a:lnTo>
                      <a:pt x="131" y="319"/>
                    </a:lnTo>
                    <a:lnTo>
                      <a:pt x="136" y="303"/>
                    </a:lnTo>
                    <a:lnTo>
                      <a:pt x="119" y="310"/>
                    </a:lnTo>
                    <a:lnTo>
                      <a:pt x="115" y="300"/>
                    </a:lnTo>
                    <a:lnTo>
                      <a:pt x="128" y="291"/>
                    </a:lnTo>
                    <a:lnTo>
                      <a:pt x="113" y="280"/>
                    </a:lnTo>
                    <a:lnTo>
                      <a:pt x="131" y="276"/>
                    </a:lnTo>
                    <a:lnTo>
                      <a:pt x="141" y="279"/>
                    </a:lnTo>
                    <a:lnTo>
                      <a:pt x="145" y="273"/>
                    </a:lnTo>
                    <a:lnTo>
                      <a:pt x="141" y="270"/>
                    </a:lnTo>
                    <a:lnTo>
                      <a:pt x="162" y="268"/>
                    </a:lnTo>
                    <a:lnTo>
                      <a:pt x="163" y="262"/>
                    </a:lnTo>
                    <a:lnTo>
                      <a:pt x="141" y="265"/>
                    </a:lnTo>
                    <a:lnTo>
                      <a:pt x="155" y="256"/>
                    </a:lnTo>
                    <a:lnTo>
                      <a:pt x="152" y="252"/>
                    </a:lnTo>
                    <a:lnTo>
                      <a:pt x="156" y="247"/>
                    </a:lnTo>
                    <a:lnTo>
                      <a:pt x="169" y="242"/>
                    </a:lnTo>
                    <a:lnTo>
                      <a:pt x="168" y="237"/>
                    </a:lnTo>
                    <a:lnTo>
                      <a:pt x="163" y="232"/>
                    </a:lnTo>
                    <a:lnTo>
                      <a:pt x="166" y="225"/>
                    </a:lnTo>
                    <a:lnTo>
                      <a:pt x="204" y="219"/>
                    </a:lnTo>
                    <a:lnTo>
                      <a:pt x="211" y="214"/>
                    </a:lnTo>
                    <a:lnTo>
                      <a:pt x="210" y="209"/>
                    </a:lnTo>
                    <a:lnTo>
                      <a:pt x="203" y="214"/>
                    </a:lnTo>
                    <a:lnTo>
                      <a:pt x="174" y="216"/>
                    </a:lnTo>
                    <a:lnTo>
                      <a:pt x="172" y="214"/>
                    </a:lnTo>
                    <a:lnTo>
                      <a:pt x="163" y="220"/>
                    </a:lnTo>
                    <a:lnTo>
                      <a:pt x="153" y="219"/>
                    </a:lnTo>
                    <a:lnTo>
                      <a:pt x="135" y="227"/>
                    </a:lnTo>
                    <a:lnTo>
                      <a:pt x="129" y="225"/>
                    </a:lnTo>
                    <a:lnTo>
                      <a:pt x="92" y="241"/>
                    </a:lnTo>
                    <a:lnTo>
                      <a:pt x="72" y="240"/>
                    </a:lnTo>
                    <a:lnTo>
                      <a:pt x="67" y="248"/>
                    </a:lnTo>
                    <a:lnTo>
                      <a:pt x="60" y="242"/>
                    </a:lnTo>
                    <a:lnTo>
                      <a:pt x="50" y="252"/>
                    </a:lnTo>
                    <a:lnTo>
                      <a:pt x="26" y="254"/>
                    </a:lnTo>
                    <a:lnTo>
                      <a:pt x="17" y="263"/>
                    </a:lnTo>
                    <a:lnTo>
                      <a:pt x="4" y="256"/>
                    </a:lnTo>
                    <a:lnTo>
                      <a:pt x="0" y="242"/>
                    </a:lnTo>
                    <a:lnTo>
                      <a:pt x="8" y="240"/>
                    </a:lnTo>
                    <a:lnTo>
                      <a:pt x="7" y="232"/>
                    </a:lnTo>
                    <a:lnTo>
                      <a:pt x="10" y="222"/>
                    </a:lnTo>
                    <a:lnTo>
                      <a:pt x="18" y="220"/>
                    </a:lnTo>
                    <a:lnTo>
                      <a:pt x="39" y="227"/>
                    </a:lnTo>
                    <a:lnTo>
                      <a:pt x="37" y="219"/>
                    </a:lnTo>
                    <a:lnTo>
                      <a:pt x="31" y="215"/>
                    </a:lnTo>
                    <a:lnTo>
                      <a:pt x="33" y="206"/>
                    </a:lnTo>
                    <a:lnTo>
                      <a:pt x="27" y="206"/>
                    </a:lnTo>
                    <a:lnTo>
                      <a:pt x="28" y="193"/>
                    </a:lnTo>
                    <a:lnTo>
                      <a:pt x="42" y="183"/>
                    </a:lnTo>
                    <a:lnTo>
                      <a:pt x="49" y="183"/>
                    </a:lnTo>
                    <a:lnTo>
                      <a:pt x="67" y="198"/>
                    </a:lnTo>
                    <a:lnTo>
                      <a:pt x="71" y="209"/>
                    </a:lnTo>
                    <a:lnTo>
                      <a:pt x="83" y="205"/>
                    </a:lnTo>
                    <a:lnTo>
                      <a:pt x="82" y="195"/>
                    </a:lnTo>
                    <a:lnTo>
                      <a:pt x="81" y="187"/>
                    </a:lnTo>
                    <a:lnTo>
                      <a:pt x="65" y="176"/>
                    </a:lnTo>
                    <a:lnTo>
                      <a:pt x="69" y="166"/>
                    </a:lnTo>
                    <a:lnTo>
                      <a:pt x="77" y="156"/>
                    </a:lnTo>
                    <a:lnTo>
                      <a:pt x="77" y="150"/>
                    </a:lnTo>
                    <a:lnTo>
                      <a:pt x="53" y="161"/>
                    </a:lnTo>
                    <a:lnTo>
                      <a:pt x="51" y="149"/>
                    </a:lnTo>
                    <a:lnTo>
                      <a:pt x="44" y="136"/>
                    </a:lnTo>
                    <a:lnTo>
                      <a:pt x="44" y="122"/>
                    </a:lnTo>
                    <a:lnTo>
                      <a:pt x="48" y="109"/>
                    </a:lnTo>
                    <a:lnTo>
                      <a:pt x="33" y="109"/>
                    </a:lnTo>
                    <a:lnTo>
                      <a:pt x="34" y="95"/>
                    </a:lnTo>
                    <a:lnTo>
                      <a:pt x="33" y="85"/>
                    </a:lnTo>
                    <a:lnTo>
                      <a:pt x="44" y="66"/>
                    </a:lnTo>
                    <a:lnTo>
                      <a:pt x="43" y="65"/>
                    </a:lnTo>
                    <a:lnTo>
                      <a:pt x="47" y="55"/>
                    </a:lnTo>
                    <a:lnTo>
                      <a:pt x="53" y="50"/>
                    </a:lnTo>
                    <a:lnTo>
                      <a:pt x="74" y="58"/>
                    </a:lnTo>
                    <a:lnTo>
                      <a:pt x="77" y="57"/>
                    </a:lnTo>
                    <a:lnTo>
                      <a:pt x="81" y="63"/>
                    </a:lnTo>
                    <a:lnTo>
                      <a:pt x="81" y="74"/>
                    </a:lnTo>
                    <a:lnTo>
                      <a:pt x="85" y="72"/>
                    </a:lnTo>
                    <a:lnTo>
                      <a:pt x="96" y="82"/>
                    </a:lnTo>
                    <a:lnTo>
                      <a:pt x="90" y="93"/>
                    </a:lnTo>
                    <a:lnTo>
                      <a:pt x="110" y="123"/>
                    </a:lnTo>
                    <a:lnTo>
                      <a:pt x="110" y="127"/>
                    </a:lnTo>
                    <a:lnTo>
                      <a:pt x="114" y="133"/>
                    </a:lnTo>
                    <a:lnTo>
                      <a:pt x="122" y="129"/>
                    </a:lnTo>
                    <a:lnTo>
                      <a:pt x="128" y="131"/>
                    </a:lnTo>
                    <a:lnTo>
                      <a:pt x="122" y="140"/>
                    </a:lnTo>
                    <a:lnTo>
                      <a:pt x="134" y="147"/>
                    </a:lnTo>
                    <a:lnTo>
                      <a:pt x="150" y="165"/>
                    </a:lnTo>
                    <a:lnTo>
                      <a:pt x="161" y="167"/>
                    </a:lnTo>
                    <a:lnTo>
                      <a:pt x="169" y="160"/>
                    </a:lnTo>
                    <a:lnTo>
                      <a:pt x="171" y="156"/>
                    </a:lnTo>
                    <a:lnTo>
                      <a:pt x="161" y="158"/>
                    </a:lnTo>
                    <a:lnTo>
                      <a:pt x="152" y="144"/>
                    </a:lnTo>
                    <a:lnTo>
                      <a:pt x="142" y="117"/>
                    </a:lnTo>
                    <a:lnTo>
                      <a:pt x="158" y="113"/>
                    </a:lnTo>
                    <a:lnTo>
                      <a:pt x="153" y="104"/>
                    </a:lnTo>
                    <a:lnTo>
                      <a:pt x="130" y="108"/>
                    </a:lnTo>
                    <a:lnTo>
                      <a:pt x="122" y="100"/>
                    </a:lnTo>
                    <a:lnTo>
                      <a:pt x="125" y="93"/>
                    </a:lnTo>
                    <a:lnTo>
                      <a:pt x="137" y="93"/>
                    </a:lnTo>
                    <a:lnTo>
                      <a:pt x="140" y="86"/>
                    </a:lnTo>
                    <a:lnTo>
                      <a:pt x="147" y="86"/>
                    </a:lnTo>
                    <a:lnTo>
                      <a:pt x="141" y="82"/>
                    </a:lnTo>
                    <a:lnTo>
                      <a:pt x="133" y="71"/>
                    </a:lnTo>
                    <a:lnTo>
                      <a:pt x="115" y="71"/>
                    </a:lnTo>
                    <a:lnTo>
                      <a:pt x="107" y="64"/>
                    </a:lnTo>
                    <a:lnTo>
                      <a:pt x="96" y="45"/>
                    </a:lnTo>
                    <a:lnTo>
                      <a:pt x="97" y="38"/>
                    </a:lnTo>
                    <a:lnTo>
                      <a:pt x="108" y="37"/>
                    </a:lnTo>
                    <a:lnTo>
                      <a:pt x="112" y="21"/>
                    </a:lnTo>
                    <a:lnTo>
                      <a:pt x="129" y="7"/>
                    </a:lnTo>
                    <a:lnTo>
                      <a:pt x="153" y="11"/>
                    </a:lnTo>
                    <a:lnTo>
                      <a:pt x="168" y="6"/>
                    </a:lnTo>
                    <a:lnTo>
                      <a:pt x="172" y="16"/>
                    </a:lnTo>
                    <a:lnTo>
                      <a:pt x="183" y="28"/>
                    </a:lnTo>
                    <a:lnTo>
                      <a:pt x="204" y="36"/>
                    </a:lnTo>
                    <a:lnTo>
                      <a:pt x="201" y="45"/>
                    </a:lnTo>
                    <a:lnTo>
                      <a:pt x="203" y="52"/>
                    </a:lnTo>
                    <a:lnTo>
                      <a:pt x="205" y="45"/>
                    </a:lnTo>
                    <a:lnTo>
                      <a:pt x="216" y="49"/>
                    </a:lnTo>
                    <a:lnTo>
                      <a:pt x="220" y="39"/>
                    </a:lnTo>
                    <a:lnTo>
                      <a:pt x="212" y="21"/>
                    </a:lnTo>
                    <a:lnTo>
                      <a:pt x="216" y="15"/>
                    </a:lnTo>
                    <a:lnTo>
                      <a:pt x="231" y="18"/>
                    </a:lnTo>
                    <a:lnTo>
                      <a:pt x="235" y="6"/>
                    </a:lnTo>
                    <a:lnTo>
                      <a:pt x="219" y="0"/>
                    </a:lnTo>
                    <a:lnTo>
                      <a:pt x="237" y="0"/>
                    </a:lnTo>
                    <a:lnTo>
                      <a:pt x="243" y="11"/>
                    </a:lnTo>
                    <a:lnTo>
                      <a:pt x="255" y="22"/>
                    </a:lnTo>
                    <a:lnTo>
                      <a:pt x="242" y="20"/>
                    </a:lnTo>
                    <a:lnTo>
                      <a:pt x="246" y="26"/>
                    </a:lnTo>
                    <a:lnTo>
                      <a:pt x="265" y="33"/>
                    </a:lnTo>
                    <a:lnTo>
                      <a:pt x="276" y="48"/>
                    </a:lnTo>
                    <a:lnTo>
                      <a:pt x="278" y="60"/>
                    </a:lnTo>
                    <a:lnTo>
                      <a:pt x="274" y="72"/>
                    </a:lnTo>
                    <a:lnTo>
                      <a:pt x="274" y="90"/>
                    </a:lnTo>
                    <a:lnTo>
                      <a:pt x="282" y="107"/>
                    </a:lnTo>
                    <a:lnTo>
                      <a:pt x="284" y="123"/>
                    </a:lnTo>
                    <a:lnTo>
                      <a:pt x="280" y="134"/>
                    </a:lnTo>
                    <a:lnTo>
                      <a:pt x="281" y="140"/>
                    </a:lnTo>
                    <a:lnTo>
                      <a:pt x="280" y="149"/>
                    </a:lnTo>
                    <a:lnTo>
                      <a:pt x="281" y="16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56" name="Freeform 293"/>
              <p:cNvSpPr>
                <a:spLocks noChangeAspect="1"/>
              </p:cNvSpPr>
              <p:nvPr/>
            </p:nvSpPr>
            <p:spPr bwMode="gray">
              <a:xfrm>
                <a:off x="1225" y="1133"/>
                <a:ext cx="134" cy="107"/>
              </a:xfrm>
              <a:custGeom>
                <a:cxnLst>
                  <a:cxn ang="0">
                    <a:pos x="439" y="71"/>
                  </a:cxn>
                  <a:cxn ang="0">
                    <a:pos x="489" y="0"/>
                  </a:cxn>
                  <a:cxn ang="0">
                    <a:pos x="501" y="69"/>
                  </a:cxn>
                  <a:cxn ang="0">
                    <a:pos x="525" y="120"/>
                  </a:cxn>
                  <a:cxn ang="0">
                    <a:pos x="510" y="172"/>
                  </a:cxn>
                  <a:cxn ang="0">
                    <a:pos x="548" y="213"/>
                  </a:cxn>
                  <a:cxn ang="0">
                    <a:pos x="551" y="218"/>
                  </a:cxn>
                  <a:cxn ang="0">
                    <a:pos x="605" y="240"/>
                  </a:cxn>
                  <a:cxn ang="0">
                    <a:pos x="637" y="191"/>
                  </a:cxn>
                  <a:cxn ang="0">
                    <a:pos x="672" y="281"/>
                  </a:cxn>
                  <a:cxn ang="0">
                    <a:pos x="643" y="385"/>
                  </a:cxn>
                  <a:cxn ang="0">
                    <a:pos x="575" y="430"/>
                  </a:cxn>
                  <a:cxn ang="0">
                    <a:pos x="526" y="423"/>
                  </a:cxn>
                  <a:cxn ang="0">
                    <a:pos x="492" y="389"/>
                  </a:cxn>
                  <a:cxn ang="0">
                    <a:pos x="450" y="435"/>
                  </a:cxn>
                  <a:cxn ang="0">
                    <a:pos x="383" y="475"/>
                  </a:cxn>
                  <a:cxn ang="0">
                    <a:pos x="347" y="502"/>
                  </a:cxn>
                  <a:cxn ang="0">
                    <a:pos x="231" y="530"/>
                  </a:cxn>
                  <a:cxn ang="0">
                    <a:pos x="181" y="466"/>
                  </a:cxn>
                  <a:cxn ang="0">
                    <a:pos x="229" y="448"/>
                  </a:cxn>
                  <a:cxn ang="0">
                    <a:pos x="304" y="408"/>
                  </a:cxn>
                  <a:cxn ang="0">
                    <a:pos x="344" y="396"/>
                  </a:cxn>
                  <a:cxn ang="0">
                    <a:pos x="355" y="352"/>
                  </a:cxn>
                  <a:cxn ang="0">
                    <a:pos x="293" y="361"/>
                  </a:cxn>
                  <a:cxn ang="0">
                    <a:pos x="263" y="389"/>
                  </a:cxn>
                  <a:cxn ang="0">
                    <a:pos x="207" y="408"/>
                  </a:cxn>
                  <a:cxn ang="0">
                    <a:pos x="209" y="357"/>
                  </a:cxn>
                  <a:cxn ang="0">
                    <a:pos x="218" y="329"/>
                  </a:cxn>
                  <a:cxn ang="0">
                    <a:pos x="171" y="346"/>
                  </a:cxn>
                  <a:cxn ang="0">
                    <a:pos x="155" y="416"/>
                  </a:cxn>
                  <a:cxn ang="0">
                    <a:pos x="113" y="388"/>
                  </a:cxn>
                  <a:cxn ang="0">
                    <a:pos x="85" y="389"/>
                  </a:cxn>
                  <a:cxn ang="0">
                    <a:pos x="25" y="379"/>
                  </a:cxn>
                  <a:cxn ang="0">
                    <a:pos x="24" y="309"/>
                  </a:cxn>
                  <a:cxn ang="0">
                    <a:pos x="130" y="276"/>
                  </a:cxn>
                  <a:cxn ang="0">
                    <a:pos x="60" y="297"/>
                  </a:cxn>
                  <a:cxn ang="0">
                    <a:pos x="103" y="231"/>
                  </a:cxn>
                  <a:cxn ang="0">
                    <a:pos x="47" y="225"/>
                  </a:cxn>
                  <a:cxn ang="0">
                    <a:pos x="51" y="179"/>
                  </a:cxn>
                  <a:cxn ang="0">
                    <a:pos x="156" y="159"/>
                  </a:cxn>
                  <a:cxn ang="0">
                    <a:pos x="92" y="129"/>
                  </a:cxn>
                  <a:cxn ang="0">
                    <a:pos x="166" y="78"/>
                  </a:cxn>
                  <a:cxn ang="0">
                    <a:pos x="192" y="147"/>
                  </a:cxn>
                  <a:cxn ang="0">
                    <a:pos x="280" y="152"/>
                  </a:cxn>
                  <a:cxn ang="0">
                    <a:pos x="301" y="223"/>
                  </a:cxn>
                  <a:cxn ang="0">
                    <a:pos x="339" y="239"/>
                  </a:cxn>
                  <a:cxn ang="0">
                    <a:pos x="343" y="287"/>
                  </a:cxn>
                  <a:cxn ang="0">
                    <a:pos x="377" y="293"/>
                  </a:cxn>
                  <a:cxn ang="0">
                    <a:pos x="478" y="301"/>
                  </a:cxn>
                  <a:cxn ang="0">
                    <a:pos x="450" y="236"/>
                  </a:cxn>
                  <a:cxn ang="0">
                    <a:pos x="449" y="204"/>
                  </a:cxn>
                  <a:cxn ang="0">
                    <a:pos x="440" y="148"/>
                  </a:cxn>
                  <a:cxn ang="0">
                    <a:pos x="401" y="100"/>
                  </a:cxn>
                </a:cxnLst>
                <a:rect b="b" l="0" r="r" t="0"/>
                <a:pathLst>
                  <a:path h="534" w="672">
                    <a:moveTo>
                      <a:pt x="420" y="83"/>
                    </a:moveTo>
                    <a:lnTo>
                      <a:pt x="420" y="80"/>
                    </a:lnTo>
                    <a:lnTo>
                      <a:pt x="420" y="82"/>
                    </a:lnTo>
                    <a:lnTo>
                      <a:pt x="433" y="81"/>
                    </a:lnTo>
                    <a:lnTo>
                      <a:pt x="439" y="71"/>
                    </a:lnTo>
                    <a:lnTo>
                      <a:pt x="439" y="59"/>
                    </a:lnTo>
                    <a:lnTo>
                      <a:pt x="458" y="8"/>
                    </a:lnTo>
                    <a:lnTo>
                      <a:pt x="466" y="3"/>
                    </a:lnTo>
                    <a:lnTo>
                      <a:pt x="478" y="6"/>
                    </a:lnTo>
                    <a:lnTo>
                      <a:pt x="489" y="0"/>
                    </a:lnTo>
                    <a:lnTo>
                      <a:pt x="503" y="26"/>
                    </a:lnTo>
                    <a:lnTo>
                      <a:pt x="503" y="37"/>
                    </a:lnTo>
                    <a:lnTo>
                      <a:pt x="493" y="49"/>
                    </a:lnTo>
                    <a:lnTo>
                      <a:pt x="495" y="61"/>
                    </a:lnTo>
                    <a:lnTo>
                      <a:pt x="501" y="69"/>
                    </a:lnTo>
                    <a:lnTo>
                      <a:pt x="500" y="76"/>
                    </a:lnTo>
                    <a:lnTo>
                      <a:pt x="501" y="94"/>
                    </a:lnTo>
                    <a:lnTo>
                      <a:pt x="504" y="99"/>
                    </a:lnTo>
                    <a:lnTo>
                      <a:pt x="511" y="102"/>
                    </a:lnTo>
                    <a:lnTo>
                      <a:pt x="525" y="120"/>
                    </a:lnTo>
                    <a:lnTo>
                      <a:pt x="526" y="129"/>
                    </a:lnTo>
                    <a:lnTo>
                      <a:pt x="525" y="139"/>
                    </a:lnTo>
                    <a:lnTo>
                      <a:pt x="527" y="143"/>
                    </a:lnTo>
                    <a:lnTo>
                      <a:pt x="519" y="152"/>
                    </a:lnTo>
                    <a:lnTo>
                      <a:pt x="510" y="172"/>
                    </a:lnTo>
                    <a:lnTo>
                      <a:pt x="500" y="178"/>
                    </a:lnTo>
                    <a:lnTo>
                      <a:pt x="512" y="183"/>
                    </a:lnTo>
                    <a:lnTo>
                      <a:pt x="536" y="178"/>
                    </a:lnTo>
                    <a:lnTo>
                      <a:pt x="554" y="196"/>
                    </a:lnTo>
                    <a:lnTo>
                      <a:pt x="548" y="213"/>
                    </a:lnTo>
                    <a:lnTo>
                      <a:pt x="541" y="215"/>
                    </a:lnTo>
                    <a:lnTo>
                      <a:pt x="531" y="234"/>
                    </a:lnTo>
                    <a:lnTo>
                      <a:pt x="533" y="243"/>
                    </a:lnTo>
                    <a:lnTo>
                      <a:pt x="543" y="222"/>
                    </a:lnTo>
                    <a:lnTo>
                      <a:pt x="551" y="218"/>
                    </a:lnTo>
                    <a:lnTo>
                      <a:pt x="560" y="215"/>
                    </a:lnTo>
                    <a:lnTo>
                      <a:pt x="579" y="218"/>
                    </a:lnTo>
                    <a:lnTo>
                      <a:pt x="594" y="266"/>
                    </a:lnTo>
                    <a:lnTo>
                      <a:pt x="600" y="242"/>
                    </a:lnTo>
                    <a:lnTo>
                      <a:pt x="605" y="240"/>
                    </a:lnTo>
                    <a:lnTo>
                      <a:pt x="600" y="236"/>
                    </a:lnTo>
                    <a:lnTo>
                      <a:pt x="595" y="207"/>
                    </a:lnTo>
                    <a:lnTo>
                      <a:pt x="601" y="196"/>
                    </a:lnTo>
                    <a:lnTo>
                      <a:pt x="606" y="184"/>
                    </a:lnTo>
                    <a:lnTo>
                      <a:pt x="637" y="191"/>
                    </a:lnTo>
                    <a:lnTo>
                      <a:pt x="659" y="215"/>
                    </a:lnTo>
                    <a:lnTo>
                      <a:pt x="671" y="245"/>
                    </a:lnTo>
                    <a:lnTo>
                      <a:pt x="670" y="258"/>
                    </a:lnTo>
                    <a:lnTo>
                      <a:pt x="672" y="265"/>
                    </a:lnTo>
                    <a:lnTo>
                      <a:pt x="672" y="281"/>
                    </a:lnTo>
                    <a:lnTo>
                      <a:pt x="670" y="296"/>
                    </a:lnTo>
                    <a:lnTo>
                      <a:pt x="660" y="304"/>
                    </a:lnTo>
                    <a:lnTo>
                      <a:pt x="654" y="347"/>
                    </a:lnTo>
                    <a:lnTo>
                      <a:pt x="649" y="357"/>
                    </a:lnTo>
                    <a:lnTo>
                      <a:pt x="643" y="385"/>
                    </a:lnTo>
                    <a:lnTo>
                      <a:pt x="635" y="404"/>
                    </a:lnTo>
                    <a:lnTo>
                      <a:pt x="618" y="405"/>
                    </a:lnTo>
                    <a:lnTo>
                      <a:pt x="611" y="410"/>
                    </a:lnTo>
                    <a:lnTo>
                      <a:pt x="600" y="425"/>
                    </a:lnTo>
                    <a:lnTo>
                      <a:pt x="575" y="430"/>
                    </a:lnTo>
                    <a:lnTo>
                      <a:pt x="560" y="423"/>
                    </a:lnTo>
                    <a:lnTo>
                      <a:pt x="552" y="416"/>
                    </a:lnTo>
                    <a:lnTo>
                      <a:pt x="546" y="409"/>
                    </a:lnTo>
                    <a:lnTo>
                      <a:pt x="547" y="395"/>
                    </a:lnTo>
                    <a:lnTo>
                      <a:pt x="526" y="423"/>
                    </a:lnTo>
                    <a:lnTo>
                      <a:pt x="509" y="425"/>
                    </a:lnTo>
                    <a:lnTo>
                      <a:pt x="490" y="421"/>
                    </a:lnTo>
                    <a:lnTo>
                      <a:pt x="500" y="411"/>
                    </a:lnTo>
                    <a:lnTo>
                      <a:pt x="492" y="398"/>
                    </a:lnTo>
                    <a:lnTo>
                      <a:pt x="492" y="389"/>
                    </a:lnTo>
                    <a:lnTo>
                      <a:pt x="484" y="394"/>
                    </a:lnTo>
                    <a:lnTo>
                      <a:pt x="481" y="405"/>
                    </a:lnTo>
                    <a:lnTo>
                      <a:pt x="472" y="416"/>
                    </a:lnTo>
                    <a:lnTo>
                      <a:pt x="461" y="421"/>
                    </a:lnTo>
                    <a:lnTo>
                      <a:pt x="450" y="435"/>
                    </a:lnTo>
                    <a:lnTo>
                      <a:pt x="425" y="442"/>
                    </a:lnTo>
                    <a:lnTo>
                      <a:pt x="414" y="442"/>
                    </a:lnTo>
                    <a:lnTo>
                      <a:pt x="386" y="457"/>
                    </a:lnTo>
                    <a:lnTo>
                      <a:pt x="387" y="466"/>
                    </a:lnTo>
                    <a:lnTo>
                      <a:pt x="383" y="475"/>
                    </a:lnTo>
                    <a:lnTo>
                      <a:pt x="376" y="480"/>
                    </a:lnTo>
                    <a:lnTo>
                      <a:pt x="375" y="485"/>
                    </a:lnTo>
                    <a:lnTo>
                      <a:pt x="358" y="495"/>
                    </a:lnTo>
                    <a:lnTo>
                      <a:pt x="348" y="497"/>
                    </a:lnTo>
                    <a:lnTo>
                      <a:pt x="347" y="502"/>
                    </a:lnTo>
                    <a:lnTo>
                      <a:pt x="332" y="503"/>
                    </a:lnTo>
                    <a:lnTo>
                      <a:pt x="325" y="514"/>
                    </a:lnTo>
                    <a:lnTo>
                      <a:pt x="299" y="528"/>
                    </a:lnTo>
                    <a:lnTo>
                      <a:pt x="277" y="534"/>
                    </a:lnTo>
                    <a:lnTo>
                      <a:pt x="231" y="530"/>
                    </a:lnTo>
                    <a:lnTo>
                      <a:pt x="202" y="512"/>
                    </a:lnTo>
                    <a:lnTo>
                      <a:pt x="184" y="495"/>
                    </a:lnTo>
                    <a:lnTo>
                      <a:pt x="177" y="482"/>
                    </a:lnTo>
                    <a:lnTo>
                      <a:pt x="177" y="478"/>
                    </a:lnTo>
                    <a:lnTo>
                      <a:pt x="181" y="466"/>
                    </a:lnTo>
                    <a:lnTo>
                      <a:pt x="191" y="455"/>
                    </a:lnTo>
                    <a:lnTo>
                      <a:pt x="198" y="454"/>
                    </a:lnTo>
                    <a:lnTo>
                      <a:pt x="212" y="446"/>
                    </a:lnTo>
                    <a:lnTo>
                      <a:pt x="224" y="443"/>
                    </a:lnTo>
                    <a:lnTo>
                      <a:pt x="229" y="448"/>
                    </a:lnTo>
                    <a:lnTo>
                      <a:pt x="235" y="447"/>
                    </a:lnTo>
                    <a:lnTo>
                      <a:pt x="242" y="441"/>
                    </a:lnTo>
                    <a:lnTo>
                      <a:pt x="242" y="431"/>
                    </a:lnTo>
                    <a:lnTo>
                      <a:pt x="253" y="415"/>
                    </a:lnTo>
                    <a:lnTo>
                      <a:pt x="304" y="408"/>
                    </a:lnTo>
                    <a:lnTo>
                      <a:pt x="315" y="409"/>
                    </a:lnTo>
                    <a:lnTo>
                      <a:pt x="317" y="420"/>
                    </a:lnTo>
                    <a:lnTo>
                      <a:pt x="327" y="420"/>
                    </a:lnTo>
                    <a:lnTo>
                      <a:pt x="334" y="404"/>
                    </a:lnTo>
                    <a:lnTo>
                      <a:pt x="344" y="396"/>
                    </a:lnTo>
                    <a:lnTo>
                      <a:pt x="350" y="383"/>
                    </a:lnTo>
                    <a:lnTo>
                      <a:pt x="363" y="372"/>
                    </a:lnTo>
                    <a:lnTo>
                      <a:pt x="368" y="362"/>
                    </a:lnTo>
                    <a:lnTo>
                      <a:pt x="366" y="352"/>
                    </a:lnTo>
                    <a:lnTo>
                      <a:pt x="355" y="352"/>
                    </a:lnTo>
                    <a:lnTo>
                      <a:pt x="343" y="376"/>
                    </a:lnTo>
                    <a:lnTo>
                      <a:pt x="331" y="372"/>
                    </a:lnTo>
                    <a:lnTo>
                      <a:pt x="294" y="383"/>
                    </a:lnTo>
                    <a:lnTo>
                      <a:pt x="289" y="372"/>
                    </a:lnTo>
                    <a:lnTo>
                      <a:pt x="293" y="361"/>
                    </a:lnTo>
                    <a:lnTo>
                      <a:pt x="278" y="372"/>
                    </a:lnTo>
                    <a:lnTo>
                      <a:pt x="277" y="358"/>
                    </a:lnTo>
                    <a:lnTo>
                      <a:pt x="272" y="356"/>
                    </a:lnTo>
                    <a:lnTo>
                      <a:pt x="270" y="376"/>
                    </a:lnTo>
                    <a:lnTo>
                      <a:pt x="263" y="389"/>
                    </a:lnTo>
                    <a:lnTo>
                      <a:pt x="251" y="392"/>
                    </a:lnTo>
                    <a:lnTo>
                      <a:pt x="247" y="379"/>
                    </a:lnTo>
                    <a:lnTo>
                      <a:pt x="239" y="394"/>
                    </a:lnTo>
                    <a:lnTo>
                      <a:pt x="224" y="398"/>
                    </a:lnTo>
                    <a:lnTo>
                      <a:pt x="207" y="408"/>
                    </a:lnTo>
                    <a:lnTo>
                      <a:pt x="200" y="396"/>
                    </a:lnTo>
                    <a:lnTo>
                      <a:pt x="202" y="389"/>
                    </a:lnTo>
                    <a:lnTo>
                      <a:pt x="215" y="373"/>
                    </a:lnTo>
                    <a:lnTo>
                      <a:pt x="212" y="372"/>
                    </a:lnTo>
                    <a:lnTo>
                      <a:pt x="209" y="357"/>
                    </a:lnTo>
                    <a:lnTo>
                      <a:pt x="210" y="340"/>
                    </a:lnTo>
                    <a:lnTo>
                      <a:pt x="225" y="330"/>
                    </a:lnTo>
                    <a:lnTo>
                      <a:pt x="235" y="319"/>
                    </a:lnTo>
                    <a:lnTo>
                      <a:pt x="227" y="319"/>
                    </a:lnTo>
                    <a:lnTo>
                      <a:pt x="218" y="329"/>
                    </a:lnTo>
                    <a:lnTo>
                      <a:pt x="199" y="324"/>
                    </a:lnTo>
                    <a:lnTo>
                      <a:pt x="191" y="363"/>
                    </a:lnTo>
                    <a:lnTo>
                      <a:pt x="186" y="367"/>
                    </a:lnTo>
                    <a:lnTo>
                      <a:pt x="180" y="349"/>
                    </a:lnTo>
                    <a:lnTo>
                      <a:pt x="171" y="346"/>
                    </a:lnTo>
                    <a:lnTo>
                      <a:pt x="170" y="363"/>
                    </a:lnTo>
                    <a:lnTo>
                      <a:pt x="178" y="376"/>
                    </a:lnTo>
                    <a:lnTo>
                      <a:pt x="177" y="394"/>
                    </a:lnTo>
                    <a:lnTo>
                      <a:pt x="171" y="396"/>
                    </a:lnTo>
                    <a:lnTo>
                      <a:pt x="155" y="416"/>
                    </a:lnTo>
                    <a:lnTo>
                      <a:pt x="143" y="415"/>
                    </a:lnTo>
                    <a:lnTo>
                      <a:pt x="138" y="396"/>
                    </a:lnTo>
                    <a:lnTo>
                      <a:pt x="138" y="378"/>
                    </a:lnTo>
                    <a:lnTo>
                      <a:pt x="124" y="389"/>
                    </a:lnTo>
                    <a:lnTo>
                      <a:pt x="113" y="388"/>
                    </a:lnTo>
                    <a:lnTo>
                      <a:pt x="114" y="405"/>
                    </a:lnTo>
                    <a:lnTo>
                      <a:pt x="114" y="420"/>
                    </a:lnTo>
                    <a:lnTo>
                      <a:pt x="102" y="417"/>
                    </a:lnTo>
                    <a:lnTo>
                      <a:pt x="80" y="399"/>
                    </a:lnTo>
                    <a:lnTo>
                      <a:pt x="85" y="389"/>
                    </a:lnTo>
                    <a:lnTo>
                      <a:pt x="76" y="383"/>
                    </a:lnTo>
                    <a:lnTo>
                      <a:pt x="78" y="369"/>
                    </a:lnTo>
                    <a:lnTo>
                      <a:pt x="64" y="374"/>
                    </a:lnTo>
                    <a:lnTo>
                      <a:pt x="58" y="388"/>
                    </a:lnTo>
                    <a:lnTo>
                      <a:pt x="25" y="379"/>
                    </a:lnTo>
                    <a:lnTo>
                      <a:pt x="10" y="372"/>
                    </a:lnTo>
                    <a:lnTo>
                      <a:pt x="0" y="358"/>
                    </a:lnTo>
                    <a:lnTo>
                      <a:pt x="1" y="351"/>
                    </a:lnTo>
                    <a:lnTo>
                      <a:pt x="11" y="325"/>
                    </a:lnTo>
                    <a:lnTo>
                      <a:pt x="24" y="309"/>
                    </a:lnTo>
                    <a:lnTo>
                      <a:pt x="51" y="307"/>
                    </a:lnTo>
                    <a:lnTo>
                      <a:pt x="87" y="309"/>
                    </a:lnTo>
                    <a:lnTo>
                      <a:pt x="94" y="306"/>
                    </a:lnTo>
                    <a:lnTo>
                      <a:pt x="105" y="291"/>
                    </a:lnTo>
                    <a:lnTo>
                      <a:pt x="130" y="276"/>
                    </a:lnTo>
                    <a:lnTo>
                      <a:pt x="140" y="259"/>
                    </a:lnTo>
                    <a:lnTo>
                      <a:pt x="122" y="272"/>
                    </a:lnTo>
                    <a:lnTo>
                      <a:pt x="101" y="276"/>
                    </a:lnTo>
                    <a:lnTo>
                      <a:pt x="86" y="288"/>
                    </a:lnTo>
                    <a:lnTo>
                      <a:pt x="60" y="297"/>
                    </a:lnTo>
                    <a:lnTo>
                      <a:pt x="22" y="293"/>
                    </a:lnTo>
                    <a:lnTo>
                      <a:pt x="22" y="270"/>
                    </a:lnTo>
                    <a:lnTo>
                      <a:pt x="33" y="245"/>
                    </a:lnTo>
                    <a:lnTo>
                      <a:pt x="76" y="240"/>
                    </a:lnTo>
                    <a:lnTo>
                      <a:pt x="103" y="231"/>
                    </a:lnTo>
                    <a:lnTo>
                      <a:pt x="144" y="226"/>
                    </a:lnTo>
                    <a:lnTo>
                      <a:pt x="157" y="212"/>
                    </a:lnTo>
                    <a:lnTo>
                      <a:pt x="134" y="222"/>
                    </a:lnTo>
                    <a:lnTo>
                      <a:pt x="55" y="231"/>
                    </a:lnTo>
                    <a:lnTo>
                      <a:pt x="47" y="225"/>
                    </a:lnTo>
                    <a:lnTo>
                      <a:pt x="47" y="210"/>
                    </a:lnTo>
                    <a:lnTo>
                      <a:pt x="53" y="200"/>
                    </a:lnTo>
                    <a:lnTo>
                      <a:pt x="60" y="196"/>
                    </a:lnTo>
                    <a:lnTo>
                      <a:pt x="58" y="188"/>
                    </a:lnTo>
                    <a:lnTo>
                      <a:pt x="51" y="179"/>
                    </a:lnTo>
                    <a:lnTo>
                      <a:pt x="62" y="158"/>
                    </a:lnTo>
                    <a:lnTo>
                      <a:pt x="76" y="151"/>
                    </a:lnTo>
                    <a:lnTo>
                      <a:pt x="103" y="153"/>
                    </a:lnTo>
                    <a:lnTo>
                      <a:pt x="118" y="151"/>
                    </a:lnTo>
                    <a:lnTo>
                      <a:pt x="156" y="159"/>
                    </a:lnTo>
                    <a:lnTo>
                      <a:pt x="161" y="154"/>
                    </a:lnTo>
                    <a:lnTo>
                      <a:pt x="151" y="154"/>
                    </a:lnTo>
                    <a:lnTo>
                      <a:pt x="144" y="143"/>
                    </a:lnTo>
                    <a:lnTo>
                      <a:pt x="100" y="139"/>
                    </a:lnTo>
                    <a:lnTo>
                      <a:pt x="92" y="129"/>
                    </a:lnTo>
                    <a:lnTo>
                      <a:pt x="101" y="103"/>
                    </a:lnTo>
                    <a:lnTo>
                      <a:pt x="113" y="88"/>
                    </a:lnTo>
                    <a:lnTo>
                      <a:pt x="138" y="88"/>
                    </a:lnTo>
                    <a:lnTo>
                      <a:pt x="146" y="78"/>
                    </a:lnTo>
                    <a:lnTo>
                      <a:pt x="166" y="78"/>
                    </a:lnTo>
                    <a:lnTo>
                      <a:pt x="180" y="83"/>
                    </a:lnTo>
                    <a:lnTo>
                      <a:pt x="191" y="97"/>
                    </a:lnTo>
                    <a:lnTo>
                      <a:pt x="191" y="116"/>
                    </a:lnTo>
                    <a:lnTo>
                      <a:pt x="186" y="124"/>
                    </a:lnTo>
                    <a:lnTo>
                      <a:pt x="192" y="147"/>
                    </a:lnTo>
                    <a:lnTo>
                      <a:pt x="219" y="147"/>
                    </a:lnTo>
                    <a:lnTo>
                      <a:pt x="234" y="136"/>
                    </a:lnTo>
                    <a:lnTo>
                      <a:pt x="258" y="135"/>
                    </a:lnTo>
                    <a:lnTo>
                      <a:pt x="258" y="148"/>
                    </a:lnTo>
                    <a:lnTo>
                      <a:pt x="280" y="152"/>
                    </a:lnTo>
                    <a:lnTo>
                      <a:pt x="288" y="179"/>
                    </a:lnTo>
                    <a:lnTo>
                      <a:pt x="302" y="200"/>
                    </a:lnTo>
                    <a:lnTo>
                      <a:pt x="312" y="200"/>
                    </a:lnTo>
                    <a:lnTo>
                      <a:pt x="321" y="210"/>
                    </a:lnTo>
                    <a:lnTo>
                      <a:pt x="301" y="223"/>
                    </a:lnTo>
                    <a:lnTo>
                      <a:pt x="300" y="234"/>
                    </a:lnTo>
                    <a:lnTo>
                      <a:pt x="310" y="237"/>
                    </a:lnTo>
                    <a:lnTo>
                      <a:pt x="336" y="227"/>
                    </a:lnTo>
                    <a:lnTo>
                      <a:pt x="336" y="232"/>
                    </a:lnTo>
                    <a:lnTo>
                      <a:pt x="339" y="239"/>
                    </a:lnTo>
                    <a:lnTo>
                      <a:pt x="342" y="250"/>
                    </a:lnTo>
                    <a:lnTo>
                      <a:pt x="336" y="258"/>
                    </a:lnTo>
                    <a:lnTo>
                      <a:pt x="340" y="256"/>
                    </a:lnTo>
                    <a:lnTo>
                      <a:pt x="344" y="271"/>
                    </a:lnTo>
                    <a:lnTo>
                      <a:pt x="343" y="287"/>
                    </a:lnTo>
                    <a:lnTo>
                      <a:pt x="349" y="297"/>
                    </a:lnTo>
                    <a:lnTo>
                      <a:pt x="359" y="298"/>
                    </a:lnTo>
                    <a:lnTo>
                      <a:pt x="366" y="297"/>
                    </a:lnTo>
                    <a:lnTo>
                      <a:pt x="371" y="292"/>
                    </a:lnTo>
                    <a:lnTo>
                      <a:pt x="377" y="293"/>
                    </a:lnTo>
                    <a:lnTo>
                      <a:pt x="395" y="288"/>
                    </a:lnTo>
                    <a:lnTo>
                      <a:pt x="399" y="297"/>
                    </a:lnTo>
                    <a:lnTo>
                      <a:pt x="419" y="293"/>
                    </a:lnTo>
                    <a:lnTo>
                      <a:pt x="469" y="303"/>
                    </a:lnTo>
                    <a:lnTo>
                      <a:pt x="478" y="301"/>
                    </a:lnTo>
                    <a:lnTo>
                      <a:pt x="482" y="283"/>
                    </a:lnTo>
                    <a:lnTo>
                      <a:pt x="482" y="261"/>
                    </a:lnTo>
                    <a:lnTo>
                      <a:pt x="468" y="245"/>
                    </a:lnTo>
                    <a:lnTo>
                      <a:pt x="462" y="233"/>
                    </a:lnTo>
                    <a:lnTo>
                      <a:pt x="450" y="236"/>
                    </a:lnTo>
                    <a:lnTo>
                      <a:pt x="444" y="229"/>
                    </a:lnTo>
                    <a:lnTo>
                      <a:pt x="440" y="221"/>
                    </a:lnTo>
                    <a:lnTo>
                      <a:pt x="431" y="227"/>
                    </a:lnTo>
                    <a:lnTo>
                      <a:pt x="425" y="218"/>
                    </a:lnTo>
                    <a:lnTo>
                      <a:pt x="449" y="204"/>
                    </a:lnTo>
                    <a:lnTo>
                      <a:pt x="451" y="193"/>
                    </a:lnTo>
                    <a:lnTo>
                      <a:pt x="462" y="190"/>
                    </a:lnTo>
                    <a:lnTo>
                      <a:pt x="456" y="163"/>
                    </a:lnTo>
                    <a:lnTo>
                      <a:pt x="450" y="152"/>
                    </a:lnTo>
                    <a:lnTo>
                      <a:pt x="440" y="148"/>
                    </a:lnTo>
                    <a:lnTo>
                      <a:pt x="438" y="142"/>
                    </a:lnTo>
                    <a:lnTo>
                      <a:pt x="424" y="139"/>
                    </a:lnTo>
                    <a:lnTo>
                      <a:pt x="402" y="120"/>
                    </a:lnTo>
                    <a:lnTo>
                      <a:pt x="401" y="110"/>
                    </a:lnTo>
                    <a:lnTo>
                      <a:pt x="401" y="100"/>
                    </a:lnTo>
                    <a:lnTo>
                      <a:pt x="396" y="93"/>
                    </a:lnTo>
                    <a:lnTo>
                      <a:pt x="412" y="89"/>
                    </a:lnTo>
                    <a:lnTo>
                      <a:pt x="420" y="83"/>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57" name="Freeform 294"/>
              <p:cNvSpPr>
                <a:spLocks noChangeAspect="1"/>
              </p:cNvSpPr>
              <p:nvPr/>
            </p:nvSpPr>
            <p:spPr bwMode="gray">
              <a:xfrm>
                <a:off x="1168" y="1099"/>
                <a:ext cx="80" cy="82"/>
              </a:xfrm>
              <a:custGeom>
                <a:cxnLst>
                  <a:cxn ang="0">
                    <a:pos x="157" y="126"/>
                  </a:cxn>
                  <a:cxn ang="0">
                    <a:pos x="177" y="100"/>
                  </a:cxn>
                  <a:cxn ang="0">
                    <a:pos x="197" y="75"/>
                  </a:cxn>
                  <a:cxn ang="0">
                    <a:pos x="224" y="48"/>
                  </a:cxn>
                  <a:cxn ang="0">
                    <a:pos x="242" y="51"/>
                  </a:cxn>
                  <a:cxn ang="0">
                    <a:pos x="269" y="44"/>
                  </a:cxn>
                  <a:cxn ang="0">
                    <a:pos x="274" y="72"/>
                  </a:cxn>
                  <a:cxn ang="0">
                    <a:pos x="285" y="59"/>
                  </a:cxn>
                  <a:cxn ang="0">
                    <a:pos x="303" y="57"/>
                  </a:cxn>
                  <a:cxn ang="0">
                    <a:pos x="329" y="43"/>
                  </a:cxn>
                  <a:cxn ang="0">
                    <a:pos x="307" y="23"/>
                  </a:cxn>
                  <a:cxn ang="0">
                    <a:pos x="343" y="0"/>
                  </a:cxn>
                  <a:cxn ang="0">
                    <a:pos x="382" y="37"/>
                  </a:cxn>
                  <a:cxn ang="0">
                    <a:pos x="397" y="72"/>
                  </a:cxn>
                  <a:cxn ang="0">
                    <a:pos x="356" y="91"/>
                  </a:cxn>
                  <a:cxn ang="0">
                    <a:pos x="353" y="119"/>
                  </a:cxn>
                  <a:cxn ang="0">
                    <a:pos x="369" y="159"/>
                  </a:cxn>
                  <a:cxn ang="0">
                    <a:pos x="355" y="173"/>
                  </a:cxn>
                  <a:cxn ang="0">
                    <a:pos x="370" y="190"/>
                  </a:cxn>
                  <a:cxn ang="0">
                    <a:pos x="350" y="237"/>
                  </a:cxn>
                  <a:cxn ang="0">
                    <a:pos x="314" y="258"/>
                  </a:cxn>
                  <a:cxn ang="0">
                    <a:pos x="300" y="309"/>
                  </a:cxn>
                  <a:cxn ang="0">
                    <a:pos x="265" y="253"/>
                  </a:cxn>
                  <a:cxn ang="0">
                    <a:pos x="275" y="195"/>
                  </a:cxn>
                  <a:cxn ang="0">
                    <a:pos x="262" y="193"/>
                  </a:cxn>
                  <a:cxn ang="0">
                    <a:pos x="244" y="206"/>
                  </a:cxn>
                  <a:cxn ang="0">
                    <a:pos x="244" y="244"/>
                  </a:cxn>
                  <a:cxn ang="0">
                    <a:pos x="216" y="239"/>
                  </a:cxn>
                  <a:cxn ang="0">
                    <a:pos x="217" y="264"/>
                  </a:cxn>
                  <a:cxn ang="0">
                    <a:pos x="231" y="302"/>
                  </a:cxn>
                  <a:cxn ang="0">
                    <a:pos x="211" y="342"/>
                  </a:cxn>
                  <a:cxn ang="0">
                    <a:pos x="195" y="324"/>
                  </a:cxn>
                  <a:cxn ang="0">
                    <a:pos x="181" y="295"/>
                  </a:cxn>
                  <a:cxn ang="0">
                    <a:pos x="174" y="318"/>
                  </a:cxn>
                  <a:cxn ang="0">
                    <a:pos x="181" y="336"/>
                  </a:cxn>
                  <a:cxn ang="0">
                    <a:pos x="181" y="368"/>
                  </a:cxn>
                  <a:cxn ang="0">
                    <a:pos x="171" y="393"/>
                  </a:cxn>
                  <a:cxn ang="0">
                    <a:pos x="145" y="384"/>
                  </a:cxn>
                  <a:cxn ang="0">
                    <a:pos x="131" y="393"/>
                  </a:cxn>
                  <a:cxn ang="0">
                    <a:pos x="114" y="351"/>
                  </a:cxn>
                  <a:cxn ang="0">
                    <a:pos x="114" y="319"/>
                  </a:cxn>
                  <a:cxn ang="0">
                    <a:pos x="101" y="360"/>
                  </a:cxn>
                  <a:cxn ang="0">
                    <a:pos x="56" y="360"/>
                  </a:cxn>
                  <a:cxn ang="0">
                    <a:pos x="58" y="334"/>
                  </a:cxn>
                  <a:cxn ang="0">
                    <a:pos x="37" y="378"/>
                  </a:cxn>
                  <a:cxn ang="0">
                    <a:pos x="12" y="367"/>
                  </a:cxn>
                  <a:cxn ang="0">
                    <a:pos x="2" y="346"/>
                  </a:cxn>
                  <a:cxn ang="0">
                    <a:pos x="15" y="308"/>
                  </a:cxn>
                  <a:cxn ang="0">
                    <a:pos x="29" y="274"/>
                  </a:cxn>
                  <a:cxn ang="0">
                    <a:pos x="59" y="274"/>
                  </a:cxn>
                  <a:cxn ang="0">
                    <a:pos x="82" y="239"/>
                  </a:cxn>
                  <a:cxn ang="0">
                    <a:pos x="90" y="209"/>
                  </a:cxn>
                  <a:cxn ang="0">
                    <a:pos x="111" y="206"/>
                  </a:cxn>
                  <a:cxn ang="0">
                    <a:pos x="134" y="178"/>
                  </a:cxn>
                  <a:cxn ang="0">
                    <a:pos x="147" y="150"/>
                  </a:cxn>
                </a:cxnLst>
                <a:rect b="b" l="0" r="r" t="0"/>
                <a:pathLst>
                  <a:path h="411" w="399">
                    <a:moveTo>
                      <a:pt x="154" y="134"/>
                    </a:moveTo>
                    <a:lnTo>
                      <a:pt x="156" y="136"/>
                    </a:lnTo>
                    <a:lnTo>
                      <a:pt x="157" y="126"/>
                    </a:lnTo>
                    <a:lnTo>
                      <a:pt x="166" y="120"/>
                    </a:lnTo>
                    <a:lnTo>
                      <a:pt x="170" y="109"/>
                    </a:lnTo>
                    <a:lnTo>
                      <a:pt x="177" y="100"/>
                    </a:lnTo>
                    <a:lnTo>
                      <a:pt x="184" y="99"/>
                    </a:lnTo>
                    <a:lnTo>
                      <a:pt x="187" y="89"/>
                    </a:lnTo>
                    <a:lnTo>
                      <a:pt x="197" y="75"/>
                    </a:lnTo>
                    <a:lnTo>
                      <a:pt x="198" y="61"/>
                    </a:lnTo>
                    <a:lnTo>
                      <a:pt x="221" y="57"/>
                    </a:lnTo>
                    <a:lnTo>
                      <a:pt x="224" y="48"/>
                    </a:lnTo>
                    <a:lnTo>
                      <a:pt x="232" y="49"/>
                    </a:lnTo>
                    <a:lnTo>
                      <a:pt x="238" y="57"/>
                    </a:lnTo>
                    <a:lnTo>
                      <a:pt x="242" y="51"/>
                    </a:lnTo>
                    <a:lnTo>
                      <a:pt x="256" y="50"/>
                    </a:lnTo>
                    <a:lnTo>
                      <a:pt x="260" y="45"/>
                    </a:lnTo>
                    <a:lnTo>
                      <a:pt x="269" y="44"/>
                    </a:lnTo>
                    <a:lnTo>
                      <a:pt x="267" y="60"/>
                    </a:lnTo>
                    <a:lnTo>
                      <a:pt x="270" y="76"/>
                    </a:lnTo>
                    <a:lnTo>
                      <a:pt x="274" y="72"/>
                    </a:lnTo>
                    <a:lnTo>
                      <a:pt x="271" y="57"/>
                    </a:lnTo>
                    <a:lnTo>
                      <a:pt x="275" y="48"/>
                    </a:lnTo>
                    <a:lnTo>
                      <a:pt x="285" y="59"/>
                    </a:lnTo>
                    <a:lnTo>
                      <a:pt x="298" y="66"/>
                    </a:lnTo>
                    <a:lnTo>
                      <a:pt x="306" y="66"/>
                    </a:lnTo>
                    <a:lnTo>
                      <a:pt x="303" y="57"/>
                    </a:lnTo>
                    <a:lnTo>
                      <a:pt x="319" y="61"/>
                    </a:lnTo>
                    <a:lnTo>
                      <a:pt x="330" y="49"/>
                    </a:lnTo>
                    <a:lnTo>
                      <a:pt x="329" y="43"/>
                    </a:lnTo>
                    <a:lnTo>
                      <a:pt x="322" y="44"/>
                    </a:lnTo>
                    <a:lnTo>
                      <a:pt x="313" y="37"/>
                    </a:lnTo>
                    <a:lnTo>
                      <a:pt x="307" y="23"/>
                    </a:lnTo>
                    <a:lnTo>
                      <a:pt x="317" y="19"/>
                    </a:lnTo>
                    <a:lnTo>
                      <a:pt x="323" y="7"/>
                    </a:lnTo>
                    <a:lnTo>
                      <a:pt x="343" y="0"/>
                    </a:lnTo>
                    <a:lnTo>
                      <a:pt x="365" y="18"/>
                    </a:lnTo>
                    <a:lnTo>
                      <a:pt x="365" y="24"/>
                    </a:lnTo>
                    <a:lnTo>
                      <a:pt x="382" y="37"/>
                    </a:lnTo>
                    <a:lnTo>
                      <a:pt x="399" y="57"/>
                    </a:lnTo>
                    <a:lnTo>
                      <a:pt x="399" y="66"/>
                    </a:lnTo>
                    <a:lnTo>
                      <a:pt x="397" y="72"/>
                    </a:lnTo>
                    <a:lnTo>
                      <a:pt x="384" y="77"/>
                    </a:lnTo>
                    <a:lnTo>
                      <a:pt x="381" y="85"/>
                    </a:lnTo>
                    <a:lnTo>
                      <a:pt x="356" y="91"/>
                    </a:lnTo>
                    <a:lnTo>
                      <a:pt x="349" y="99"/>
                    </a:lnTo>
                    <a:lnTo>
                      <a:pt x="348" y="108"/>
                    </a:lnTo>
                    <a:lnTo>
                      <a:pt x="353" y="119"/>
                    </a:lnTo>
                    <a:lnTo>
                      <a:pt x="376" y="148"/>
                    </a:lnTo>
                    <a:lnTo>
                      <a:pt x="377" y="159"/>
                    </a:lnTo>
                    <a:lnTo>
                      <a:pt x="369" y="159"/>
                    </a:lnTo>
                    <a:lnTo>
                      <a:pt x="360" y="152"/>
                    </a:lnTo>
                    <a:lnTo>
                      <a:pt x="353" y="159"/>
                    </a:lnTo>
                    <a:lnTo>
                      <a:pt x="355" y="173"/>
                    </a:lnTo>
                    <a:lnTo>
                      <a:pt x="364" y="174"/>
                    </a:lnTo>
                    <a:lnTo>
                      <a:pt x="366" y="186"/>
                    </a:lnTo>
                    <a:lnTo>
                      <a:pt x="370" y="190"/>
                    </a:lnTo>
                    <a:lnTo>
                      <a:pt x="375" y="210"/>
                    </a:lnTo>
                    <a:lnTo>
                      <a:pt x="366" y="222"/>
                    </a:lnTo>
                    <a:lnTo>
                      <a:pt x="350" y="237"/>
                    </a:lnTo>
                    <a:lnTo>
                      <a:pt x="324" y="237"/>
                    </a:lnTo>
                    <a:lnTo>
                      <a:pt x="318" y="244"/>
                    </a:lnTo>
                    <a:lnTo>
                      <a:pt x="314" y="258"/>
                    </a:lnTo>
                    <a:lnTo>
                      <a:pt x="317" y="288"/>
                    </a:lnTo>
                    <a:lnTo>
                      <a:pt x="313" y="302"/>
                    </a:lnTo>
                    <a:lnTo>
                      <a:pt x="300" y="309"/>
                    </a:lnTo>
                    <a:lnTo>
                      <a:pt x="287" y="307"/>
                    </a:lnTo>
                    <a:lnTo>
                      <a:pt x="265" y="269"/>
                    </a:lnTo>
                    <a:lnTo>
                      <a:pt x="265" y="253"/>
                    </a:lnTo>
                    <a:lnTo>
                      <a:pt x="269" y="237"/>
                    </a:lnTo>
                    <a:lnTo>
                      <a:pt x="268" y="220"/>
                    </a:lnTo>
                    <a:lnTo>
                      <a:pt x="275" y="195"/>
                    </a:lnTo>
                    <a:lnTo>
                      <a:pt x="276" y="183"/>
                    </a:lnTo>
                    <a:lnTo>
                      <a:pt x="270" y="182"/>
                    </a:lnTo>
                    <a:lnTo>
                      <a:pt x="262" y="193"/>
                    </a:lnTo>
                    <a:lnTo>
                      <a:pt x="246" y="189"/>
                    </a:lnTo>
                    <a:lnTo>
                      <a:pt x="244" y="200"/>
                    </a:lnTo>
                    <a:lnTo>
                      <a:pt x="244" y="206"/>
                    </a:lnTo>
                    <a:lnTo>
                      <a:pt x="237" y="213"/>
                    </a:lnTo>
                    <a:lnTo>
                      <a:pt x="243" y="220"/>
                    </a:lnTo>
                    <a:lnTo>
                      <a:pt x="244" y="244"/>
                    </a:lnTo>
                    <a:lnTo>
                      <a:pt x="235" y="255"/>
                    </a:lnTo>
                    <a:lnTo>
                      <a:pt x="225" y="242"/>
                    </a:lnTo>
                    <a:lnTo>
                      <a:pt x="216" y="239"/>
                    </a:lnTo>
                    <a:lnTo>
                      <a:pt x="216" y="247"/>
                    </a:lnTo>
                    <a:lnTo>
                      <a:pt x="211" y="256"/>
                    </a:lnTo>
                    <a:lnTo>
                      <a:pt x="217" y="264"/>
                    </a:lnTo>
                    <a:lnTo>
                      <a:pt x="227" y="268"/>
                    </a:lnTo>
                    <a:lnTo>
                      <a:pt x="233" y="291"/>
                    </a:lnTo>
                    <a:lnTo>
                      <a:pt x="231" y="302"/>
                    </a:lnTo>
                    <a:lnTo>
                      <a:pt x="216" y="311"/>
                    </a:lnTo>
                    <a:lnTo>
                      <a:pt x="215" y="331"/>
                    </a:lnTo>
                    <a:lnTo>
                      <a:pt x="211" y="342"/>
                    </a:lnTo>
                    <a:lnTo>
                      <a:pt x="209" y="340"/>
                    </a:lnTo>
                    <a:lnTo>
                      <a:pt x="201" y="344"/>
                    </a:lnTo>
                    <a:lnTo>
                      <a:pt x="195" y="324"/>
                    </a:lnTo>
                    <a:lnTo>
                      <a:pt x="188" y="308"/>
                    </a:lnTo>
                    <a:lnTo>
                      <a:pt x="185" y="287"/>
                    </a:lnTo>
                    <a:lnTo>
                      <a:pt x="181" y="295"/>
                    </a:lnTo>
                    <a:lnTo>
                      <a:pt x="173" y="290"/>
                    </a:lnTo>
                    <a:lnTo>
                      <a:pt x="172" y="301"/>
                    </a:lnTo>
                    <a:lnTo>
                      <a:pt x="174" y="318"/>
                    </a:lnTo>
                    <a:lnTo>
                      <a:pt x="178" y="324"/>
                    </a:lnTo>
                    <a:lnTo>
                      <a:pt x="173" y="334"/>
                    </a:lnTo>
                    <a:lnTo>
                      <a:pt x="181" y="336"/>
                    </a:lnTo>
                    <a:lnTo>
                      <a:pt x="162" y="346"/>
                    </a:lnTo>
                    <a:lnTo>
                      <a:pt x="173" y="352"/>
                    </a:lnTo>
                    <a:lnTo>
                      <a:pt x="181" y="368"/>
                    </a:lnTo>
                    <a:lnTo>
                      <a:pt x="182" y="376"/>
                    </a:lnTo>
                    <a:lnTo>
                      <a:pt x="173" y="376"/>
                    </a:lnTo>
                    <a:lnTo>
                      <a:pt x="171" y="393"/>
                    </a:lnTo>
                    <a:lnTo>
                      <a:pt x="162" y="398"/>
                    </a:lnTo>
                    <a:lnTo>
                      <a:pt x="154" y="398"/>
                    </a:lnTo>
                    <a:lnTo>
                      <a:pt x="145" y="384"/>
                    </a:lnTo>
                    <a:lnTo>
                      <a:pt x="144" y="400"/>
                    </a:lnTo>
                    <a:lnTo>
                      <a:pt x="139" y="411"/>
                    </a:lnTo>
                    <a:lnTo>
                      <a:pt x="131" y="393"/>
                    </a:lnTo>
                    <a:lnTo>
                      <a:pt x="130" y="367"/>
                    </a:lnTo>
                    <a:lnTo>
                      <a:pt x="123" y="367"/>
                    </a:lnTo>
                    <a:lnTo>
                      <a:pt x="114" y="351"/>
                    </a:lnTo>
                    <a:lnTo>
                      <a:pt x="118" y="339"/>
                    </a:lnTo>
                    <a:lnTo>
                      <a:pt x="117" y="328"/>
                    </a:lnTo>
                    <a:lnTo>
                      <a:pt x="114" y="319"/>
                    </a:lnTo>
                    <a:lnTo>
                      <a:pt x="103" y="329"/>
                    </a:lnTo>
                    <a:lnTo>
                      <a:pt x="101" y="349"/>
                    </a:lnTo>
                    <a:lnTo>
                      <a:pt x="101" y="360"/>
                    </a:lnTo>
                    <a:lnTo>
                      <a:pt x="91" y="382"/>
                    </a:lnTo>
                    <a:lnTo>
                      <a:pt x="82" y="371"/>
                    </a:lnTo>
                    <a:lnTo>
                      <a:pt x="56" y="360"/>
                    </a:lnTo>
                    <a:lnTo>
                      <a:pt x="55" y="352"/>
                    </a:lnTo>
                    <a:lnTo>
                      <a:pt x="58" y="346"/>
                    </a:lnTo>
                    <a:lnTo>
                      <a:pt x="58" y="334"/>
                    </a:lnTo>
                    <a:lnTo>
                      <a:pt x="50" y="356"/>
                    </a:lnTo>
                    <a:lnTo>
                      <a:pt x="44" y="361"/>
                    </a:lnTo>
                    <a:lnTo>
                      <a:pt x="37" y="378"/>
                    </a:lnTo>
                    <a:lnTo>
                      <a:pt x="21" y="383"/>
                    </a:lnTo>
                    <a:lnTo>
                      <a:pt x="12" y="373"/>
                    </a:lnTo>
                    <a:lnTo>
                      <a:pt x="12" y="367"/>
                    </a:lnTo>
                    <a:lnTo>
                      <a:pt x="25" y="333"/>
                    </a:lnTo>
                    <a:lnTo>
                      <a:pt x="16" y="328"/>
                    </a:lnTo>
                    <a:lnTo>
                      <a:pt x="2" y="346"/>
                    </a:lnTo>
                    <a:lnTo>
                      <a:pt x="0" y="326"/>
                    </a:lnTo>
                    <a:lnTo>
                      <a:pt x="5" y="317"/>
                    </a:lnTo>
                    <a:lnTo>
                      <a:pt x="15" y="308"/>
                    </a:lnTo>
                    <a:lnTo>
                      <a:pt x="16" y="285"/>
                    </a:lnTo>
                    <a:lnTo>
                      <a:pt x="27" y="280"/>
                    </a:lnTo>
                    <a:lnTo>
                      <a:pt x="29" y="274"/>
                    </a:lnTo>
                    <a:lnTo>
                      <a:pt x="39" y="266"/>
                    </a:lnTo>
                    <a:lnTo>
                      <a:pt x="47" y="266"/>
                    </a:lnTo>
                    <a:lnTo>
                      <a:pt x="59" y="274"/>
                    </a:lnTo>
                    <a:lnTo>
                      <a:pt x="64" y="269"/>
                    </a:lnTo>
                    <a:lnTo>
                      <a:pt x="70" y="271"/>
                    </a:lnTo>
                    <a:lnTo>
                      <a:pt x="82" y="239"/>
                    </a:lnTo>
                    <a:lnTo>
                      <a:pt x="90" y="231"/>
                    </a:lnTo>
                    <a:lnTo>
                      <a:pt x="91" y="225"/>
                    </a:lnTo>
                    <a:lnTo>
                      <a:pt x="90" y="209"/>
                    </a:lnTo>
                    <a:lnTo>
                      <a:pt x="93" y="216"/>
                    </a:lnTo>
                    <a:lnTo>
                      <a:pt x="99" y="213"/>
                    </a:lnTo>
                    <a:lnTo>
                      <a:pt x="111" y="206"/>
                    </a:lnTo>
                    <a:lnTo>
                      <a:pt x="114" y="198"/>
                    </a:lnTo>
                    <a:lnTo>
                      <a:pt x="120" y="198"/>
                    </a:lnTo>
                    <a:lnTo>
                      <a:pt x="134" y="178"/>
                    </a:lnTo>
                    <a:lnTo>
                      <a:pt x="147" y="174"/>
                    </a:lnTo>
                    <a:lnTo>
                      <a:pt x="138" y="170"/>
                    </a:lnTo>
                    <a:lnTo>
                      <a:pt x="147" y="150"/>
                    </a:lnTo>
                    <a:lnTo>
                      <a:pt x="149" y="139"/>
                    </a:lnTo>
                    <a:lnTo>
                      <a:pt x="154" y="134"/>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58" name="Freeform 295"/>
              <p:cNvSpPr>
                <a:spLocks noChangeAspect="1"/>
              </p:cNvSpPr>
              <p:nvPr/>
            </p:nvSpPr>
            <p:spPr bwMode="gray">
              <a:xfrm>
                <a:off x="1271" y="1070"/>
                <a:ext cx="40" cy="39"/>
              </a:xfrm>
              <a:custGeom>
                <a:cxnLst>
                  <a:cxn ang="0">
                    <a:pos x="76" y="19"/>
                  </a:cxn>
                  <a:cxn ang="0">
                    <a:pos x="84" y="23"/>
                  </a:cxn>
                  <a:cxn ang="0">
                    <a:pos x="84" y="19"/>
                  </a:cxn>
                  <a:cxn ang="0">
                    <a:pos x="95" y="13"/>
                  </a:cxn>
                  <a:cxn ang="0">
                    <a:pos x="127" y="7"/>
                  </a:cxn>
                  <a:cxn ang="0">
                    <a:pos x="128" y="13"/>
                  </a:cxn>
                  <a:cxn ang="0">
                    <a:pos x="138" y="16"/>
                  </a:cxn>
                  <a:cxn ang="0">
                    <a:pos x="145" y="5"/>
                  </a:cxn>
                  <a:cxn ang="0">
                    <a:pos x="172" y="0"/>
                  </a:cxn>
                  <a:cxn ang="0">
                    <a:pos x="198" y="8"/>
                  </a:cxn>
                  <a:cxn ang="0">
                    <a:pos x="200" y="21"/>
                  </a:cxn>
                  <a:cxn ang="0">
                    <a:pos x="199" y="37"/>
                  </a:cxn>
                  <a:cxn ang="0">
                    <a:pos x="194" y="46"/>
                  </a:cxn>
                  <a:cxn ang="0">
                    <a:pos x="149" y="60"/>
                  </a:cxn>
                  <a:cxn ang="0">
                    <a:pos x="135" y="60"/>
                  </a:cxn>
                  <a:cxn ang="0">
                    <a:pos x="134" y="65"/>
                  </a:cxn>
                  <a:cxn ang="0">
                    <a:pos x="127" y="70"/>
                  </a:cxn>
                  <a:cxn ang="0">
                    <a:pos x="134" y="76"/>
                  </a:cxn>
                  <a:cxn ang="0">
                    <a:pos x="129" y="80"/>
                  </a:cxn>
                  <a:cxn ang="0">
                    <a:pos x="105" y="81"/>
                  </a:cxn>
                  <a:cxn ang="0">
                    <a:pos x="107" y="85"/>
                  </a:cxn>
                  <a:cxn ang="0">
                    <a:pos x="107" y="97"/>
                  </a:cxn>
                  <a:cxn ang="0">
                    <a:pos x="114" y="87"/>
                  </a:cxn>
                  <a:cxn ang="0">
                    <a:pos x="116" y="94"/>
                  </a:cxn>
                  <a:cxn ang="0">
                    <a:pos x="111" y="104"/>
                  </a:cxn>
                  <a:cxn ang="0">
                    <a:pos x="123" y="92"/>
                  </a:cxn>
                  <a:cxn ang="0">
                    <a:pos x="129" y="92"/>
                  </a:cxn>
                  <a:cxn ang="0">
                    <a:pos x="129" y="104"/>
                  </a:cxn>
                  <a:cxn ang="0">
                    <a:pos x="134" y="99"/>
                  </a:cxn>
                  <a:cxn ang="0">
                    <a:pos x="135" y="87"/>
                  </a:cxn>
                  <a:cxn ang="0">
                    <a:pos x="140" y="81"/>
                  </a:cxn>
                  <a:cxn ang="0">
                    <a:pos x="144" y="89"/>
                  </a:cxn>
                  <a:cxn ang="0">
                    <a:pos x="155" y="92"/>
                  </a:cxn>
                  <a:cxn ang="0">
                    <a:pos x="173" y="87"/>
                  </a:cxn>
                  <a:cxn ang="0">
                    <a:pos x="177" y="115"/>
                  </a:cxn>
                  <a:cxn ang="0">
                    <a:pos x="173" y="150"/>
                  </a:cxn>
                  <a:cxn ang="0">
                    <a:pos x="168" y="157"/>
                  </a:cxn>
                  <a:cxn ang="0">
                    <a:pos x="161" y="163"/>
                  </a:cxn>
                  <a:cxn ang="0">
                    <a:pos x="125" y="177"/>
                  </a:cxn>
                  <a:cxn ang="0">
                    <a:pos x="117" y="172"/>
                  </a:cxn>
                  <a:cxn ang="0">
                    <a:pos x="76" y="195"/>
                  </a:cxn>
                  <a:cxn ang="0">
                    <a:pos x="64" y="195"/>
                  </a:cxn>
                  <a:cxn ang="0">
                    <a:pos x="52" y="190"/>
                  </a:cxn>
                  <a:cxn ang="0">
                    <a:pos x="46" y="179"/>
                  </a:cxn>
                  <a:cxn ang="0">
                    <a:pos x="44" y="169"/>
                  </a:cxn>
                  <a:cxn ang="0">
                    <a:pos x="14" y="158"/>
                  </a:cxn>
                  <a:cxn ang="0">
                    <a:pos x="6" y="148"/>
                  </a:cxn>
                  <a:cxn ang="0">
                    <a:pos x="6" y="136"/>
                  </a:cxn>
                  <a:cxn ang="0">
                    <a:pos x="9" y="129"/>
                  </a:cxn>
                  <a:cxn ang="0">
                    <a:pos x="6" y="118"/>
                  </a:cxn>
                  <a:cxn ang="0">
                    <a:pos x="6" y="102"/>
                  </a:cxn>
                  <a:cxn ang="0">
                    <a:pos x="0" y="83"/>
                  </a:cxn>
                  <a:cxn ang="0">
                    <a:pos x="4" y="61"/>
                  </a:cxn>
                  <a:cxn ang="0">
                    <a:pos x="8" y="56"/>
                  </a:cxn>
                  <a:cxn ang="0">
                    <a:pos x="32" y="49"/>
                  </a:cxn>
                  <a:cxn ang="0">
                    <a:pos x="37" y="39"/>
                  </a:cxn>
                  <a:cxn ang="0">
                    <a:pos x="46" y="33"/>
                  </a:cxn>
                  <a:cxn ang="0">
                    <a:pos x="54" y="37"/>
                  </a:cxn>
                  <a:cxn ang="0">
                    <a:pos x="63" y="23"/>
                  </a:cxn>
                  <a:cxn ang="0">
                    <a:pos x="71" y="23"/>
                  </a:cxn>
                  <a:cxn ang="0">
                    <a:pos x="76" y="19"/>
                  </a:cxn>
                </a:cxnLst>
                <a:rect b="b" l="0" r="r" t="0"/>
                <a:pathLst>
                  <a:path h="195" w="200">
                    <a:moveTo>
                      <a:pt x="76" y="19"/>
                    </a:moveTo>
                    <a:lnTo>
                      <a:pt x="84" y="23"/>
                    </a:lnTo>
                    <a:lnTo>
                      <a:pt x="84" y="19"/>
                    </a:lnTo>
                    <a:lnTo>
                      <a:pt x="95" y="13"/>
                    </a:lnTo>
                    <a:lnTo>
                      <a:pt x="127" y="7"/>
                    </a:lnTo>
                    <a:lnTo>
                      <a:pt x="128" y="13"/>
                    </a:lnTo>
                    <a:lnTo>
                      <a:pt x="138" y="16"/>
                    </a:lnTo>
                    <a:lnTo>
                      <a:pt x="145" y="5"/>
                    </a:lnTo>
                    <a:lnTo>
                      <a:pt x="172" y="0"/>
                    </a:lnTo>
                    <a:lnTo>
                      <a:pt x="198" y="8"/>
                    </a:lnTo>
                    <a:lnTo>
                      <a:pt x="200" y="21"/>
                    </a:lnTo>
                    <a:lnTo>
                      <a:pt x="199" y="37"/>
                    </a:lnTo>
                    <a:lnTo>
                      <a:pt x="194" y="46"/>
                    </a:lnTo>
                    <a:lnTo>
                      <a:pt x="149" y="60"/>
                    </a:lnTo>
                    <a:lnTo>
                      <a:pt x="135" y="60"/>
                    </a:lnTo>
                    <a:lnTo>
                      <a:pt x="134" y="65"/>
                    </a:lnTo>
                    <a:lnTo>
                      <a:pt x="127" y="70"/>
                    </a:lnTo>
                    <a:lnTo>
                      <a:pt x="134" y="76"/>
                    </a:lnTo>
                    <a:lnTo>
                      <a:pt x="129" y="80"/>
                    </a:lnTo>
                    <a:lnTo>
                      <a:pt x="105" y="81"/>
                    </a:lnTo>
                    <a:lnTo>
                      <a:pt x="107" y="85"/>
                    </a:lnTo>
                    <a:lnTo>
                      <a:pt x="107" y="97"/>
                    </a:lnTo>
                    <a:lnTo>
                      <a:pt x="114" y="87"/>
                    </a:lnTo>
                    <a:lnTo>
                      <a:pt x="116" y="94"/>
                    </a:lnTo>
                    <a:lnTo>
                      <a:pt x="111" y="104"/>
                    </a:lnTo>
                    <a:lnTo>
                      <a:pt x="123" y="92"/>
                    </a:lnTo>
                    <a:lnTo>
                      <a:pt x="129" y="92"/>
                    </a:lnTo>
                    <a:lnTo>
                      <a:pt x="129" y="104"/>
                    </a:lnTo>
                    <a:lnTo>
                      <a:pt x="134" y="99"/>
                    </a:lnTo>
                    <a:lnTo>
                      <a:pt x="135" y="87"/>
                    </a:lnTo>
                    <a:lnTo>
                      <a:pt x="140" y="81"/>
                    </a:lnTo>
                    <a:lnTo>
                      <a:pt x="144" y="89"/>
                    </a:lnTo>
                    <a:lnTo>
                      <a:pt x="155" y="92"/>
                    </a:lnTo>
                    <a:lnTo>
                      <a:pt x="173" y="87"/>
                    </a:lnTo>
                    <a:lnTo>
                      <a:pt x="177" y="115"/>
                    </a:lnTo>
                    <a:lnTo>
                      <a:pt x="173" y="150"/>
                    </a:lnTo>
                    <a:lnTo>
                      <a:pt x="168" y="157"/>
                    </a:lnTo>
                    <a:lnTo>
                      <a:pt x="161" y="163"/>
                    </a:lnTo>
                    <a:lnTo>
                      <a:pt x="125" y="177"/>
                    </a:lnTo>
                    <a:lnTo>
                      <a:pt x="117" y="172"/>
                    </a:lnTo>
                    <a:lnTo>
                      <a:pt x="76" y="195"/>
                    </a:lnTo>
                    <a:lnTo>
                      <a:pt x="64" y="195"/>
                    </a:lnTo>
                    <a:lnTo>
                      <a:pt x="52" y="190"/>
                    </a:lnTo>
                    <a:lnTo>
                      <a:pt x="46" y="179"/>
                    </a:lnTo>
                    <a:lnTo>
                      <a:pt x="44" y="169"/>
                    </a:lnTo>
                    <a:lnTo>
                      <a:pt x="14" y="158"/>
                    </a:lnTo>
                    <a:lnTo>
                      <a:pt x="6" y="148"/>
                    </a:lnTo>
                    <a:lnTo>
                      <a:pt x="6" y="136"/>
                    </a:lnTo>
                    <a:lnTo>
                      <a:pt x="9" y="129"/>
                    </a:lnTo>
                    <a:lnTo>
                      <a:pt x="6" y="118"/>
                    </a:lnTo>
                    <a:lnTo>
                      <a:pt x="6" y="102"/>
                    </a:lnTo>
                    <a:lnTo>
                      <a:pt x="0" y="83"/>
                    </a:lnTo>
                    <a:lnTo>
                      <a:pt x="4" y="61"/>
                    </a:lnTo>
                    <a:lnTo>
                      <a:pt x="8" y="56"/>
                    </a:lnTo>
                    <a:lnTo>
                      <a:pt x="32" y="49"/>
                    </a:lnTo>
                    <a:lnTo>
                      <a:pt x="37" y="39"/>
                    </a:lnTo>
                    <a:lnTo>
                      <a:pt x="46" y="33"/>
                    </a:lnTo>
                    <a:lnTo>
                      <a:pt x="54" y="37"/>
                    </a:lnTo>
                    <a:lnTo>
                      <a:pt x="63" y="23"/>
                    </a:lnTo>
                    <a:lnTo>
                      <a:pt x="71" y="23"/>
                    </a:lnTo>
                    <a:lnTo>
                      <a:pt x="76" y="19"/>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59" name="Freeform 296"/>
              <p:cNvSpPr>
                <a:spLocks noChangeAspect="1"/>
              </p:cNvSpPr>
              <p:nvPr/>
            </p:nvSpPr>
            <p:spPr bwMode="gray">
              <a:xfrm>
                <a:off x="1271" y="1035"/>
                <a:ext cx="44" cy="26"/>
              </a:xfrm>
              <a:custGeom>
                <a:cxnLst>
                  <a:cxn ang="0">
                    <a:pos x="184" y="32"/>
                  </a:cxn>
                  <a:cxn ang="0">
                    <a:pos x="188" y="31"/>
                  </a:cxn>
                  <a:cxn ang="0">
                    <a:pos x="192" y="46"/>
                  </a:cxn>
                  <a:cxn ang="0">
                    <a:pos x="207" y="47"/>
                  </a:cxn>
                  <a:cxn ang="0">
                    <a:pos x="208" y="57"/>
                  </a:cxn>
                  <a:cxn ang="0">
                    <a:pos x="216" y="66"/>
                  </a:cxn>
                  <a:cxn ang="0">
                    <a:pos x="216" y="74"/>
                  </a:cxn>
                  <a:cxn ang="0">
                    <a:pos x="219" y="80"/>
                  </a:cxn>
                  <a:cxn ang="0">
                    <a:pos x="219" y="101"/>
                  </a:cxn>
                  <a:cxn ang="0">
                    <a:pos x="216" y="117"/>
                  </a:cxn>
                  <a:cxn ang="0">
                    <a:pos x="208" y="122"/>
                  </a:cxn>
                  <a:cxn ang="0">
                    <a:pos x="195" y="126"/>
                  </a:cxn>
                  <a:cxn ang="0">
                    <a:pos x="188" y="121"/>
                  </a:cxn>
                  <a:cxn ang="0">
                    <a:pos x="160" y="131"/>
                  </a:cxn>
                  <a:cxn ang="0">
                    <a:pos x="148" y="127"/>
                  </a:cxn>
                  <a:cxn ang="0">
                    <a:pos x="130" y="105"/>
                  </a:cxn>
                  <a:cxn ang="0">
                    <a:pos x="121" y="104"/>
                  </a:cxn>
                  <a:cxn ang="0">
                    <a:pos x="114" y="94"/>
                  </a:cxn>
                  <a:cxn ang="0">
                    <a:pos x="109" y="97"/>
                  </a:cxn>
                  <a:cxn ang="0">
                    <a:pos x="107" y="90"/>
                  </a:cxn>
                  <a:cxn ang="0">
                    <a:pos x="107" y="105"/>
                  </a:cxn>
                  <a:cxn ang="0">
                    <a:pos x="111" y="117"/>
                  </a:cxn>
                  <a:cxn ang="0">
                    <a:pos x="105" y="120"/>
                  </a:cxn>
                  <a:cxn ang="0">
                    <a:pos x="107" y="131"/>
                  </a:cxn>
                  <a:cxn ang="0">
                    <a:pos x="86" y="133"/>
                  </a:cxn>
                  <a:cxn ang="0">
                    <a:pos x="78" y="111"/>
                  </a:cxn>
                  <a:cxn ang="0">
                    <a:pos x="60" y="107"/>
                  </a:cxn>
                  <a:cxn ang="0">
                    <a:pos x="57" y="99"/>
                  </a:cxn>
                  <a:cxn ang="0">
                    <a:pos x="49" y="101"/>
                  </a:cxn>
                  <a:cxn ang="0">
                    <a:pos x="51" y="107"/>
                  </a:cxn>
                  <a:cxn ang="0">
                    <a:pos x="51" y="110"/>
                  </a:cxn>
                  <a:cxn ang="0">
                    <a:pos x="43" y="107"/>
                  </a:cxn>
                  <a:cxn ang="0">
                    <a:pos x="31" y="115"/>
                  </a:cxn>
                  <a:cxn ang="0">
                    <a:pos x="32" y="124"/>
                  </a:cxn>
                  <a:cxn ang="0">
                    <a:pos x="31" y="132"/>
                  </a:cxn>
                  <a:cxn ang="0">
                    <a:pos x="28" y="126"/>
                  </a:cxn>
                  <a:cxn ang="0">
                    <a:pos x="15" y="133"/>
                  </a:cxn>
                  <a:cxn ang="0">
                    <a:pos x="8" y="131"/>
                  </a:cxn>
                  <a:cxn ang="0">
                    <a:pos x="6" y="120"/>
                  </a:cxn>
                  <a:cxn ang="0">
                    <a:pos x="0" y="120"/>
                  </a:cxn>
                  <a:cxn ang="0">
                    <a:pos x="8" y="94"/>
                  </a:cxn>
                  <a:cxn ang="0">
                    <a:pos x="23" y="79"/>
                  </a:cxn>
                  <a:cxn ang="0">
                    <a:pos x="27" y="84"/>
                  </a:cxn>
                  <a:cxn ang="0">
                    <a:pos x="36" y="81"/>
                  </a:cxn>
                  <a:cxn ang="0">
                    <a:pos x="36" y="75"/>
                  </a:cxn>
                  <a:cxn ang="0">
                    <a:pos x="53" y="62"/>
                  </a:cxn>
                  <a:cxn ang="0">
                    <a:pos x="85" y="54"/>
                  </a:cxn>
                  <a:cxn ang="0">
                    <a:pos x="105" y="45"/>
                  </a:cxn>
                  <a:cxn ang="0">
                    <a:pos x="117" y="19"/>
                  </a:cxn>
                  <a:cxn ang="0">
                    <a:pos x="121" y="26"/>
                  </a:cxn>
                  <a:cxn ang="0">
                    <a:pos x="140" y="3"/>
                  </a:cxn>
                  <a:cxn ang="0">
                    <a:pos x="159" y="0"/>
                  </a:cxn>
                  <a:cxn ang="0">
                    <a:pos x="164" y="5"/>
                  </a:cxn>
                  <a:cxn ang="0">
                    <a:pos x="164" y="13"/>
                  </a:cxn>
                  <a:cxn ang="0">
                    <a:pos x="168" y="13"/>
                  </a:cxn>
                  <a:cxn ang="0">
                    <a:pos x="171" y="21"/>
                  </a:cxn>
                  <a:cxn ang="0">
                    <a:pos x="184" y="26"/>
                  </a:cxn>
                  <a:cxn ang="0">
                    <a:pos x="184" y="32"/>
                  </a:cxn>
                </a:cxnLst>
                <a:rect b="b" l="0" r="r" t="0"/>
                <a:pathLst>
                  <a:path h="133" w="219">
                    <a:moveTo>
                      <a:pt x="184" y="32"/>
                    </a:moveTo>
                    <a:lnTo>
                      <a:pt x="188" y="31"/>
                    </a:lnTo>
                    <a:lnTo>
                      <a:pt x="192" y="46"/>
                    </a:lnTo>
                    <a:lnTo>
                      <a:pt x="207" y="47"/>
                    </a:lnTo>
                    <a:lnTo>
                      <a:pt x="208" y="57"/>
                    </a:lnTo>
                    <a:lnTo>
                      <a:pt x="216" y="66"/>
                    </a:lnTo>
                    <a:lnTo>
                      <a:pt x="216" y="74"/>
                    </a:lnTo>
                    <a:lnTo>
                      <a:pt x="219" y="80"/>
                    </a:lnTo>
                    <a:lnTo>
                      <a:pt x="219" y="101"/>
                    </a:lnTo>
                    <a:lnTo>
                      <a:pt x="216" y="117"/>
                    </a:lnTo>
                    <a:lnTo>
                      <a:pt x="208" y="122"/>
                    </a:lnTo>
                    <a:lnTo>
                      <a:pt x="195" y="126"/>
                    </a:lnTo>
                    <a:lnTo>
                      <a:pt x="188" y="121"/>
                    </a:lnTo>
                    <a:lnTo>
                      <a:pt x="160" y="131"/>
                    </a:lnTo>
                    <a:lnTo>
                      <a:pt x="148" y="127"/>
                    </a:lnTo>
                    <a:lnTo>
                      <a:pt x="130" y="105"/>
                    </a:lnTo>
                    <a:lnTo>
                      <a:pt x="121" y="104"/>
                    </a:lnTo>
                    <a:lnTo>
                      <a:pt x="114" y="94"/>
                    </a:lnTo>
                    <a:lnTo>
                      <a:pt x="109" y="97"/>
                    </a:lnTo>
                    <a:lnTo>
                      <a:pt x="107" y="90"/>
                    </a:lnTo>
                    <a:lnTo>
                      <a:pt x="107" y="105"/>
                    </a:lnTo>
                    <a:lnTo>
                      <a:pt x="111" y="117"/>
                    </a:lnTo>
                    <a:lnTo>
                      <a:pt x="105" y="120"/>
                    </a:lnTo>
                    <a:lnTo>
                      <a:pt x="107" y="131"/>
                    </a:lnTo>
                    <a:lnTo>
                      <a:pt x="86" y="133"/>
                    </a:lnTo>
                    <a:lnTo>
                      <a:pt x="78" y="111"/>
                    </a:lnTo>
                    <a:lnTo>
                      <a:pt x="60" y="107"/>
                    </a:lnTo>
                    <a:lnTo>
                      <a:pt x="57" y="99"/>
                    </a:lnTo>
                    <a:lnTo>
                      <a:pt x="49" y="101"/>
                    </a:lnTo>
                    <a:lnTo>
                      <a:pt x="51" y="107"/>
                    </a:lnTo>
                    <a:lnTo>
                      <a:pt x="51" y="110"/>
                    </a:lnTo>
                    <a:lnTo>
                      <a:pt x="43" y="107"/>
                    </a:lnTo>
                    <a:lnTo>
                      <a:pt x="31" y="115"/>
                    </a:lnTo>
                    <a:lnTo>
                      <a:pt x="32" y="124"/>
                    </a:lnTo>
                    <a:lnTo>
                      <a:pt x="31" y="132"/>
                    </a:lnTo>
                    <a:lnTo>
                      <a:pt x="28" y="126"/>
                    </a:lnTo>
                    <a:lnTo>
                      <a:pt x="15" y="133"/>
                    </a:lnTo>
                    <a:lnTo>
                      <a:pt x="8" y="131"/>
                    </a:lnTo>
                    <a:lnTo>
                      <a:pt x="6" y="120"/>
                    </a:lnTo>
                    <a:lnTo>
                      <a:pt x="0" y="120"/>
                    </a:lnTo>
                    <a:lnTo>
                      <a:pt x="8" y="94"/>
                    </a:lnTo>
                    <a:lnTo>
                      <a:pt x="23" y="79"/>
                    </a:lnTo>
                    <a:lnTo>
                      <a:pt x="27" y="84"/>
                    </a:lnTo>
                    <a:lnTo>
                      <a:pt x="36" y="81"/>
                    </a:lnTo>
                    <a:lnTo>
                      <a:pt x="36" y="75"/>
                    </a:lnTo>
                    <a:lnTo>
                      <a:pt x="53" y="62"/>
                    </a:lnTo>
                    <a:lnTo>
                      <a:pt x="85" y="54"/>
                    </a:lnTo>
                    <a:lnTo>
                      <a:pt x="105" y="45"/>
                    </a:lnTo>
                    <a:lnTo>
                      <a:pt x="117" y="19"/>
                    </a:lnTo>
                    <a:lnTo>
                      <a:pt x="121" y="26"/>
                    </a:lnTo>
                    <a:lnTo>
                      <a:pt x="140" y="3"/>
                    </a:lnTo>
                    <a:lnTo>
                      <a:pt x="159" y="0"/>
                    </a:lnTo>
                    <a:lnTo>
                      <a:pt x="164" y="5"/>
                    </a:lnTo>
                    <a:lnTo>
                      <a:pt x="164" y="13"/>
                    </a:lnTo>
                    <a:lnTo>
                      <a:pt x="168" y="13"/>
                    </a:lnTo>
                    <a:lnTo>
                      <a:pt x="171" y="21"/>
                    </a:lnTo>
                    <a:lnTo>
                      <a:pt x="184" y="26"/>
                    </a:lnTo>
                    <a:lnTo>
                      <a:pt x="184" y="32"/>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60" name="Freeform 297"/>
              <p:cNvSpPr>
                <a:spLocks noChangeAspect="1"/>
              </p:cNvSpPr>
              <p:nvPr/>
            </p:nvSpPr>
            <p:spPr bwMode="gray">
              <a:xfrm>
                <a:off x="1461" y="1086"/>
                <a:ext cx="33" cy="21"/>
              </a:xfrm>
              <a:custGeom>
                <a:cxnLst>
                  <a:cxn ang="0">
                    <a:pos x="61" y="15"/>
                  </a:cxn>
                  <a:cxn ang="0">
                    <a:pos x="70" y="20"/>
                  </a:cxn>
                  <a:cxn ang="0">
                    <a:pos x="73" y="12"/>
                  </a:cxn>
                  <a:cxn ang="0">
                    <a:pos x="89" y="10"/>
                  </a:cxn>
                  <a:cxn ang="0">
                    <a:pos x="89" y="15"/>
                  </a:cxn>
                  <a:cxn ang="0">
                    <a:pos x="103" y="20"/>
                  </a:cxn>
                  <a:cxn ang="0">
                    <a:pos x="106" y="15"/>
                  </a:cxn>
                  <a:cxn ang="0">
                    <a:pos x="124" y="26"/>
                  </a:cxn>
                  <a:cxn ang="0">
                    <a:pos x="135" y="25"/>
                  </a:cxn>
                  <a:cxn ang="0">
                    <a:pos x="140" y="15"/>
                  </a:cxn>
                  <a:cxn ang="0">
                    <a:pos x="147" y="25"/>
                  </a:cxn>
                  <a:cxn ang="0">
                    <a:pos x="158" y="30"/>
                  </a:cxn>
                  <a:cxn ang="0">
                    <a:pos x="164" y="44"/>
                  </a:cxn>
                  <a:cxn ang="0">
                    <a:pos x="162" y="49"/>
                  </a:cxn>
                  <a:cxn ang="0">
                    <a:pos x="151" y="52"/>
                  </a:cxn>
                  <a:cxn ang="0">
                    <a:pos x="148" y="57"/>
                  </a:cxn>
                  <a:cxn ang="0">
                    <a:pos x="151" y="62"/>
                  </a:cxn>
                  <a:cxn ang="0">
                    <a:pos x="152" y="71"/>
                  </a:cxn>
                  <a:cxn ang="0">
                    <a:pos x="149" y="85"/>
                  </a:cxn>
                  <a:cxn ang="0">
                    <a:pos x="151" y="91"/>
                  </a:cxn>
                  <a:cxn ang="0">
                    <a:pos x="146" y="101"/>
                  </a:cxn>
                  <a:cxn ang="0">
                    <a:pos x="126" y="103"/>
                  </a:cxn>
                  <a:cxn ang="0">
                    <a:pos x="105" y="98"/>
                  </a:cxn>
                  <a:cxn ang="0">
                    <a:pos x="99" y="91"/>
                  </a:cxn>
                  <a:cxn ang="0">
                    <a:pos x="82" y="93"/>
                  </a:cxn>
                  <a:cxn ang="0">
                    <a:pos x="81" y="89"/>
                  </a:cxn>
                  <a:cxn ang="0">
                    <a:pos x="65" y="97"/>
                  </a:cxn>
                  <a:cxn ang="0">
                    <a:pos x="63" y="92"/>
                  </a:cxn>
                  <a:cxn ang="0">
                    <a:pos x="54" y="87"/>
                  </a:cxn>
                  <a:cxn ang="0">
                    <a:pos x="34" y="87"/>
                  </a:cxn>
                  <a:cxn ang="0">
                    <a:pos x="24" y="76"/>
                  </a:cxn>
                  <a:cxn ang="0">
                    <a:pos x="17" y="76"/>
                  </a:cxn>
                  <a:cxn ang="0">
                    <a:pos x="7" y="63"/>
                  </a:cxn>
                  <a:cxn ang="0">
                    <a:pos x="3" y="52"/>
                  </a:cxn>
                  <a:cxn ang="0">
                    <a:pos x="3" y="44"/>
                  </a:cxn>
                  <a:cxn ang="0">
                    <a:pos x="0" y="42"/>
                  </a:cxn>
                  <a:cxn ang="0">
                    <a:pos x="2" y="30"/>
                  </a:cxn>
                  <a:cxn ang="0">
                    <a:pos x="13" y="20"/>
                  </a:cxn>
                  <a:cxn ang="0">
                    <a:pos x="30" y="15"/>
                  </a:cxn>
                  <a:cxn ang="0">
                    <a:pos x="35" y="0"/>
                  </a:cxn>
                  <a:cxn ang="0">
                    <a:pos x="41" y="0"/>
                  </a:cxn>
                  <a:cxn ang="0">
                    <a:pos x="45" y="15"/>
                  </a:cxn>
                  <a:cxn ang="0">
                    <a:pos x="50" y="12"/>
                  </a:cxn>
                  <a:cxn ang="0">
                    <a:pos x="54" y="17"/>
                  </a:cxn>
                  <a:cxn ang="0">
                    <a:pos x="61" y="15"/>
                  </a:cxn>
                </a:cxnLst>
                <a:rect b="b" l="0" r="r" t="0"/>
                <a:pathLst>
                  <a:path h="103" w="164">
                    <a:moveTo>
                      <a:pt x="61" y="15"/>
                    </a:moveTo>
                    <a:lnTo>
                      <a:pt x="70" y="20"/>
                    </a:lnTo>
                    <a:lnTo>
                      <a:pt x="73" y="12"/>
                    </a:lnTo>
                    <a:lnTo>
                      <a:pt x="89" y="10"/>
                    </a:lnTo>
                    <a:lnTo>
                      <a:pt x="89" y="15"/>
                    </a:lnTo>
                    <a:lnTo>
                      <a:pt x="103" y="20"/>
                    </a:lnTo>
                    <a:lnTo>
                      <a:pt x="106" y="15"/>
                    </a:lnTo>
                    <a:lnTo>
                      <a:pt x="124" y="26"/>
                    </a:lnTo>
                    <a:lnTo>
                      <a:pt x="135" y="25"/>
                    </a:lnTo>
                    <a:lnTo>
                      <a:pt x="140" y="15"/>
                    </a:lnTo>
                    <a:lnTo>
                      <a:pt x="147" y="25"/>
                    </a:lnTo>
                    <a:lnTo>
                      <a:pt x="158" y="30"/>
                    </a:lnTo>
                    <a:lnTo>
                      <a:pt x="164" y="44"/>
                    </a:lnTo>
                    <a:lnTo>
                      <a:pt x="162" y="49"/>
                    </a:lnTo>
                    <a:lnTo>
                      <a:pt x="151" y="52"/>
                    </a:lnTo>
                    <a:lnTo>
                      <a:pt x="148" y="57"/>
                    </a:lnTo>
                    <a:lnTo>
                      <a:pt x="151" y="62"/>
                    </a:lnTo>
                    <a:lnTo>
                      <a:pt x="152" y="71"/>
                    </a:lnTo>
                    <a:lnTo>
                      <a:pt x="149" y="85"/>
                    </a:lnTo>
                    <a:lnTo>
                      <a:pt x="151" y="91"/>
                    </a:lnTo>
                    <a:lnTo>
                      <a:pt x="146" y="101"/>
                    </a:lnTo>
                    <a:lnTo>
                      <a:pt x="126" y="103"/>
                    </a:lnTo>
                    <a:lnTo>
                      <a:pt x="105" y="98"/>
                    </a:lnTo>
                    <a:lnTo>
                      <a:pt x="99" y="91"/>
                    </a:lnTo>
                    <a:lnTo>
                      <a:pt x="82" y="93"/>
                    </a:lnTo>
                    <a:lnTo>
                      <a:pt x="81" y="89"/>
                    </a:lnTo>
                    <a:lnTo>
                      <a:pt x="65" y="97"/>
                    </a:lnTo>
                    <a:lnTo>
                      <a:pt x="63" y="92"/>
                    </a:lnTo>
                    <a:lnTo>
                      <a:pt x="54" y="87"/>
                    </a:lnTo>
                    <a:lnTo>
                      <a:pt x="34" y="87"/>
                    </a:lnTo>
                    <a:lnTo>
                      <a:pt x="24" y="76"/>
                    </a:lnTo>
                    <a:lnTo>
                      <a:pt x="17" y="76"/>
                    </a:lnTo>
                    <a:lnTo>
                      <a:pt x="7" y="63"/>
                    </a:lnTo>
                    <a:lnTo>
                      <a:pt x="3" y="52"/>
                    </a:lnTo>
                    <a:lnTo>
                      <a:pt x="3" y="44"/>
                    </a:lnTo>
                    <a:lnTo>
                      <a:pt x="0" y="42"/>
                    </a:lnTo>
                    <a:lnTo>
                      <a:pt x="2" y="30"/>
                    </a:lnTo>
                    <a:lnTo>
                      <a:pt x="13" y="20"/>
                    </a:lnTo>
                    <a:lnTo>
                      <a:pt x="30" y="15"/>
                    </a:lnTo>
                    <a:lnTo>
                      <a:pt x="35" y="0"/>
                    </a:lnTo>
                    <a:lnTo>
                      <a:pt x="41" y="0"/>
                    </a:lnTo>
                    <a:lnTo>
                      <a:pt x="45" y="15"/>
                    </a:lnTo>
                    <a:lnTo>
                      <a:pt x="50" y="12"/>
                    </a:lnTo>
                    <a:lnTo>
                      <a:pt x="54" y="17"/>
                    </a:lnTo>
                    <a:lnTo>
                      <a:pt x="61" y="15"/>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61" name="Freeform 298"/>
              <p:cNvSpPr>
                <a:spLocks noChangeAspect="1"/>
              </p:cNvSpPr>
              <p:nvPr/>
            </p:nvSpPr>
            <p:spPr bwMode="gray">
              <a:xfrm>
                <a:off x="1452" y="1121"/>
                <a:ext cx="189" cy="119"/>
              </a:xfrm>
              <a:custGeom>
                <a:cxnLst>
                  <a:cxn ang="0">
                    <a:pos x="27" y="21"/>
                  </a:cxn>
                  <a:cxn ang="0">
                    <a:pos x="19" y="52"/>
                  </a:cxn>
                  <a:cxn ang="0">
                    <a:pos x="3" y="68"/>
                  </a:cxn>
                  <a:cxn ang="0">
                    <a:pos x="37" y="106"/>
                  </a:cxn>
                  <a:cxn ang="0">
                    <a:pos x="110" y="210"/>
                  </a:cxn>
                  <a:cxn ang="0">
                    <a:pos x="169" y="197"/>
                  </a:cxn>
                  <a:cxn ang="0">
                    <a:pos x="197" y="176"/>
                  </a:cxn>
                  <a:cxn ang="0">
                    <a:pos x="229" y="268"/>
                  </a:cxn>
                  <a:cxn ang="0">
                    <a:pos x="266" y="354"/>
                  </a:cxn>
                  <a:cxn ang="0">
                    <a:pos x="245" y="454"/>
                  </a:cxn>
                  <a:cxn ang="0">
                    <a:pos x="271" y="534"/>
                  </a:cxn>
                  <a:cxn ang="0">
                    <a:pos x="307" y="537"/>
                  </a:cxn>
                  <a:cxn ang="0">
                    <a:pos x="345" y="559"/>
                  </a:cxn>
                  <a:cxn ang="0">
                    <a:pos x="397" y="580"/>
                  </a:cxn>
                  <a:cxn ang="0">
                    <a:pos x="412" y="527"/>
                  </a:cxn>
                  <a:cxn ang="0">
                    <a:pos x="443" y="517"/>
                  </a:cxn>
                  <a:cxn ang="0">
                    <a:pos x="466" y="591"/>
                  </a:cxn>
                  <a:cxn ang="0">
                    <a:pos x="517" y="575"/>
                  </a:cxn>
                  <a:cxn ang="0">
                    <a:pos x="559" y="579"/>
                  </a:cxn>
                  <a:cxn ang="0">
                    <a:pos x="590" y="579"/>
                  </a:cxn>
                  <a:cxn ang="0">
                    <a:pos x="640" y="585"/>
                  </a:cxn>
                  <a:cxn ang="0">
                    <a:pos x="658" y="580"/>
                  </a:cxn>
                  <a:cxn ang="0">
                    <a:pos x="728" y="497"/>
                  </a:cxn>
                  <a:cxn ang="0">
                    <a:pos x="775" y="582"/>
                  </a:cxn>
                  <a:cxn ang="0">
                    <a:pos x="837" y="579"/>
                  </a:cxn>
                  <a:cxn ang="0">
                    <a:pos x="913" y="528"/>
                  </a:cxn>
                  <a:cxn ang="0">
                    <a:pos x="917" y="453"/>
                  </a:cxn>
                  <a:cxn ang="0">
                    <a:pos x="936" y="376"/>
                  </a:cxn>
                  <a:cxn ang="0">
                    <a:pos x="912" y="346"/>
                  </a:cxn>
                  <a:cxn ang="0">
                    <a:pos x="859" y="302"/>
                  </a:cxn>
                  <a:cxn ang="0">
                    <a:pos x="737" y="302"/>
                  </a:cxn>
                  <a:cxn ang="0">
                    <a:pos x="670" y="330"/>
                  </a:cxn>
                  <a:cxn ang="0">
                    <a:pos x="635" y="348"/>
                  </a:cxn>
                  <a:cxn ang="0">
                    <a:pos x="610" y="361"/>
                  </a:cxn>
                  <a:cxn ang="0">
                    <a:pos x="617" y="399"/>
                  </a:cxn>
                  <a:cxn ang="0">
                    <a:pos x="560" y="386"/>
                  </a:cxn>
                  <a:cxn ang="0">
                    <a:pos x="503" y="386"/>
                  </a:cxn>
                  <a:cxn ang="0">
                    <a:pos x="465" y="383"/>
                  </a:cxn>
                  <a:cxn ang="0">
                    <a:pos x="436" y="348"/>
                  </a:cxn>
                  <a:cxn ang="0">
                    <a:pos x="407" y="357"/>
                  </a:cxn>
                  <a:cxn ang="0">
                    <a:pos x="390" y="354"/>
                  </a:cxn>
                  <a:cxn ang="0">
                    <a:pos x="381" y="306"/>
                  </a:cxn>
                  <a:cxn ang="0">
                    <a:pos x="358" y="279"/>
                  </a:cxn>
                  <a:cxn ang="0">
                    <a:pos x="327" y="289"/>
                  </a:cxn>
                  <a:cxn ang="0">
                    <a:pos x="354" y="263"/>
                  </a:cxn>
                  <a:cxn ang="0">
                    <a:pos x="325" y="246"/>
                  </a:cxn>
                  <a:cxn ang="0">
                    <a:pos x="296" y="206"/>
                  </a:cxn>
                  <a:cxn ang="0">
                    <a:pos x="347" y="232"/>
                  </a:cxn>
                  <a:cxn ang="0">
                    <a:pos x="418" y="193"/>
                  </a:cxn>
                  <a:cxn ang="0">
                    <a:pos x="344" y="172"/>
                  </a:cxn>
                  <a:cxn ang="0">
                    <a:pos x="323" y="144"/>
                  </a:cxn>
                  <a:cxn ang="0">
                    <a:pos x="350" y="139"/>
                  </a:cxn>
                  <a:cxn ang="0">
                    <a:pos x="293" y="95"/>
                  </a:cxn>
                  <a:cxn ang="0">
                    <a:pos x="232" y="123"/>
                  </a:cxn>
                  <a:cxn ang="0">
                    <a:pos x="192" y="123"/>
                  </a:cxn>
                  <a:cxn ang="0">
                    <a:pos x="176" y="36"/>
                  </a:cxn>
                  <a:cxn ang="0">
                    <a:pos x="111" y="15"/>
                  </a:cxn>
                </a:cxnLst>
                <a:rect b="b" l="0" r="r" t="0"/>
                <a:pathLst>
                  <a:path h="593" w="945">
                    <a:moveTo>
                      <a:pt x="111" y="15"/>
                    </a:moveTo>
                    <a:lnTo>
                      <a:pt x="101" y="17"/>
                    </a:lnTo>
                    <a:lnTo>
                      <a:pt x="79" y="2"/>
                    </a:lnTo>
                    <a:lnTo>
                      <a:pt x="60" y="0"/>
                    </a:lnTo>
                    <a:lnTo>
                      <a:pt x="27" y="11"/>
                    </a:lnTo>
                    <a:lnTo>
                      <a:pt x="27" y="21"/>
                    </a:lnTo>
                    <a:lnTo>
                      <a:pt x="21" y="27"/>
                    </a:lnTo>
                    <a:lnTo>
                      <a:pt x="6" y="25"/>
                    </a:lnTo>
                    <a:lnTo>
                      <a:pt x="9" y="32"/>
                    </a:lnTo>
                    <a:lnTo>
                      <a:pt x="5" y="39"/>
                    </a:lnTo>
                    <a:lnTo>
                      <a:pt x="8" y="48"/>
                    </a:lnTo>
                    <a:lnTo>
                      <a:pt x="19" y="52"/>
                    </a:lnTo>
                    <a:lnTo>
                      <a:pt x="31" y="66"/>
                    </a:lnTo>
                    <a:lnTo>
                      <a:pt x="36" y="72"/>
                    </a:lnTo>
                    <a:lnTo>
                      <a:pt x="37" y="76"/>
                    </a:lnTo>
                    <a:lnTo>
                      <a:pt x="21" y="76"/>
                    </a:lnTo>
                    <a:lnTo>
                      <a:pt x="6" y="64"/>
                    </a:lnTo>
                    <a:lnTo>
                      <a:pt x="3" y="68"/>
                    </a:lnTo>
                    <a:lnTo>
                      <a:pt x="0" y="84"/>
                    </a:lnTo>
                    <a:lnTo>
                      <a:pt x="6" y="90"/>
                    </a:lnTo>
                    <a:lnTo>
                      <a:pt x="24" y="92"/>
                    </a:lnTo>
                    <a:lnTo>
                      <a:pt x="25" y="99"/>
                    </a:lnTo>
                    <a:lnTo>
                      <a:pt x="35" y="108"/>
                    </a:lnTo>
                    <a:lnTo>
                      <a:pt x="37" y="106"/>
                    </a:lnTo>
                    <a:lnTo>
                      <a:pt x="45" y="122"/>
                    </a:lnTo>
                    <a:lnTo>
                      <a:pt x="52" y="120"/>
                    </a:lnTo>
                    <a:lnTo>
                      <a:pt x="72" y="167"/>
                    </a:lnTo>
                    <a:lnTo>
                      <a:pt x="91" y="169"/>
                    </a:lnTo>
                    <a:lnTo>
                      <a:pt x="101" y="179"/>
                    </a:lnTo>
                    <a:lnTo>
                      <a:pt x="110" y="210"/>
                    </a:lnTo>
                    <a:lnTo>
                      <a:pt x="111" y="192"/>
                    </a:lnTo>
                    <a:lnTo>
                      <a:pt x="118" y="201"/>
                    </a:lnTo>
                    <a:lnTo>
                      <a:pt x="169" y="210"/>
                    </a:lnTo>
                    <a:lnTo>
                      <a:pt x="175" y="209"/>
                    </a:lnTo>
                    <a:lnTo>
                      <a:pt x="167" y="204"/>
                    </a:lnTo>
                    <a:lnTo>
                      <a:pt x="169" y="197"/>
                    </a:lnTo>
                    <a:lnTo>
                      <a:pt x="176" y="194"/>
                    </a:lnTo>
                    <a:lnTo>
                      <a:pt x="177" y="197"/>
                    </a:lnTo>
                    <a:lnTo>
                      <a:pt x="185" y="192"/>
                    </a:lnTo>
                    <a:lnTo>
                      <a:pt x="191" y="187"/>
                    </a:lnTo>
                    <a:lnTo>
                      <a:pt x="192" y="181"/>
                    </a:lnTo>
                    <a:lnTo>
                      <a:pt x="197" y="176"/>
                    </a:lnTo>
                    <a:lnTo>
                      <a:pt x="207" y="183"/>
                    </a:lnTo>
                    <a:lnTo>
                      <a:pt x="210" y="203"/>
                    </a:lnTo>
                    <a:lnTo>
                      <a:pt x="216" y="216"/>
                    </a:lnTo>
                    <a:lnTo>
                      <a:pt x="224" y="230"/>
                    </a:lnTo>
                    <a:lnTo>
                      <a:pt x="229" y="253"/>
                    </a:lnTo>
                    <a:lnTo>
                      <a:pt x="229" y="268"/>
                    </a:lnTo>
                    <a:lnTo>
                      <a:pt x="234" y="271"/>
                    </a:lnTo>
                    <a:lnTo>
                      <a:pt x="246" y="289"/>
                    </a:lnTo>
                    <a:lnTo>
                      <a:pt x="255" y="306"/>
                    </a:lnTo>
                    <a:lnTo>
                      <a:pt x="256" y="328"/>
                    </a:lnTo>
                    <a:lnTo>
                      <a:pt x="258" y="345"/>
                    </a:lnTo>
                    <a:lnTo>
                      <a:pt x="266" y="354"/>
                    </a:lnTo>
                    <a:lnTo>
                      <a:pt x="253" y="367"/>
                    </a:lnTo>
                    <a:lnTo>
                      <a:pt x="239" y="397"/>
                    </a:lnTo>
                    <a:lnTo>
                      <a:pt x="245" y="400"/>
                    </a:lnTo>
                    <a:lnTo>
                      <a:pt x="240" y="426"/>
                    </a:lnTo>
                    <a:lnTo>
                      <a:pt x="239" y="437"/>
                    </a:lnTo>
                    <a:lnTo>
                      <a:pt x="245" y="454"/>
                    </a:lnTo>
                    <a:lnTo>
                      <a:pt x="264" y="450"/>
                    </a:lnTo>
                    <a:lnTo>
                      <a:pt x="261" y="466"/>
                    </a:lnTo>
                    <a:lnTo>
                      <a:pt x="256" y="481"/>
                    </a:lnTo>
                    <a:lnTo>
                      <a:pt x="258" y="507"/>
                    </a:lnTo>
                    <a:lnTo>
                      <a:pt x="257" y="518"/>
                    </a:lnTo>
                    <a:lnTo>
                      <a:pt x="271" y="534"/>
                    </a:lnTo>
                    <a:lnTo>
                      <a:pt x="288" y="540"/>
                    </a:lnTo>
                    <a:lnTo>
                      <a:pt x="282" y="543"/>
                    </a:lnTo>
                    <a:lnTo>
                      <a:pt x="283" y="551"/>
                    </a:lnTo>
                    <a:lnTo>
                      <a:pt x="288" y="558"/>
                    </a:lnTo>
                    <a:lnTo>
                      <a:pt x="306" y="554"/>
                    </a:lnTo>
                    <a:lnTo>
                      <a:pt x="307" y="537"/>
                    </a:lnTo>
                    <a:lnTo>
                      <a:pt x="312" y="533"/>
                    </a:lnTo>
                    <a:lnTo>
                      <a:pt x="330" y="517"/>
                    </a:lnTo>
                    <a:lnTo>
                      <a:pt x="318" y="537"/>
                    </a:lnTo>
                    <a:lnTo>
                      <a:pt x="334" y="560"/>
                    </a:lnTo>
                    <a:lnTo>
                      <a:pt x="334" y="533"/>
                    </a:lnTo>
                    <a:lnTo>
                      <a:pt x="345" y="559"/>
                    </a:lnTo>
                    <a:lnTo>
                      <a:pt x="355" y="559"/>
                    </a:lnTo>
                    <a:lnTo>
                      <a:pt x="352" y="569"/>
                    </a:lnTo>
                    <a:lnTo>
                      <a:pt x="363" y="572"/>
                    </a:lnTo>
                    <a:lnTo>
                      <a:pt x="366" y="564"/>
                    </a:lnTo>
                    <a:lnTo>
                      <a:pt x="369" y="577"/>
                    </a:lnTo>
                    <a:lnTo>
                      <a:pt x="397" y="580"/>
                    </a:lnTo>
                    <a:lnTo>
                      <a:pt x="417" y="558"/>
                    </a:lnTo>
                    <a:lnTo>
                      <a:pt x="416" y="553"/>
                    </a:lnTo>
                    <a:lnTo>
                      <a:pt x="404" y="542"/>
                    </a:lnTo>
                    <a:lnTo>
                      <a:pt x="407" y="529"/>
                    </a:lnTo>
                    <a:lnTo>
                      <a:pt x="404" y="529"/>
                    </a:lnTo>
                    <a:lnTo>
                      <a:pt x="412" y="527"/>
                    </a:lnTo>
                    <a:lnTo>
                      <a:pt x="419" y="531"/>
                    </a:lnTo>
                    <a:lnTo>
                      <a:pt x="418" y="517"/>
                    </a:lnTo>
                    <a:lnTo>
                      <a:pt x="425" y="540"/>
                    </a:lnTo>
                    <a:lnTo>
                      <a:pt x="431" y="550"/>
                    </a:lnTo>
                    <a:lnTo>
                      <a:pt x="441" y="531"/>
                    </a:lnTo>
                    <a:lnTo>
                      <a:pt x="443" y="517"/>
                    </a:lnTo>
                    <a:lnTo>
                      <a:pt x="447" y="518"/>
                    </a:lnTo>
                    <a:lnTo>
                      <a:pt x="456" y="528"/>
                    </a:lnTo>
                    <a:lnTo>
                      <a:pt x="456" y="538"/>
                    </a:lnTo>
                    <a:lnTo>
                      <a:pt x="452" y="561"/>
                    </a:lnTo>
                    <a:lnTo>
                      <a:pt x="451" y="585"/>
                    </a:lnTo>
                    <a:lnTo>
                      <a:pt x="466" y="591"/>
                    </a:lnTo>
                    <a:lnTo>
                      <a:pt x="474" y="585"/>
                    </a:lnTo>
                    <a:lnTo>
                      <a:pt x="486" y="591"/>
                    </a:lnTo>
                    <a:lnTo>
                      <a:pt x="493" y="583"/>
                    </a:lnTo>
                    <a:lnTo>
                      <a:pt x="497" y="593"/>
                    </a:lnTo>
                    <a:lnTo>
                      <a:pt x="516" y="588"/>
                    </a:lnTo>
                    <a:lnTo>
                      <a:pt x="517" y="575"/>
                    </a:lnTo>
                    <a:lnTo>
                      <a:pt x="525" y="575"/>
                    </a:lnTo>
                    <a:lnTo>
                      <a:pt x="524" y="588"/>
                    </a:lnTo>
                    <a:lnTo>
                      <a:pt x="533" y="591"/>
                    </a:lnTo>
                    <a:lnTo>
                      <a:pt x="554" y="592"/>
                    </a:lnTo>
                    <a:lnTo>
                      <a:pt x="560" y="587"/>
                    </a:lnTo>
                    <a:lnTo>
                      <a:pt x="559" y="579"/>
                    </a:lnTo>
                    <a:lnTo>
                      <a:pt x="553" y="566"/>
                    </a:lnTo>
                    <a:lnTo>
                      <a:pt x="557" y="579"/>
                    </a:lnTo>
                    <a:lnTo>
                      <a:pt x="572" y="588"/>
                    </a:lnTo>
                    <a:lnTo>
                      <a:pt x="579" y="580"/>
                    </a:lnTo>
                    <a:lnTo>
                      <a:pt x="583" y="566"/>
                    </a:lnTo>
                    <a:lnTo>
                      <a:pt x="590" y="579"/>
                    </a:lnTo>
                    <a:lnTo>
                      <a:pt x="594" y="592"/>
                    </a:lnTo>
                    <a:lnTo>
                      <a:pt x="613" y="588"/>
                    </a:lnTo>
                    <a:lnTo>
                      <a:pt x="621" y="575"/>
                    </a:lnTo>
                    <a:lnTo>
                      <a:pt x="621" y="549"/>
                    </a:lnTo>
                    <a:lnTo>
                      <a:pt x="634" y="581"/>
                    </a:lnTo>
                    <a:lnTo>
                      <a:pt x="640" y="585"/>
                    </a:lnTo>
                    <a:lnTo>
                      <a:pt x="643" y="576"/>
                    </a:lnTo>
                    <a:lnTo>
                      <a:pt x="651" y="566"/>
                    </a:lnTo>
                    <a:lnTo>
                      <a:pt x="649" y="551"/>
                    </a:lnTo>
                    <a:lnTo>
                      <a:pt x="650" y="543"/>
                    </a:lnTo>
                    <a:lnTo>
                      <a:pt x="651" y="556"/>
                    </a:lnTo>
                    <a:lnTo>
                      <a:pt x="658" y="580"/>
                    </a:lnTo>
                    <a:lnTo>
                      <a:pt x="682" y="580"/>
                    </a:lnTo>
                    <a:lnTo>
                      <a:pt x="730" y="569"/>
                    </a:lnTo>
                    <a:lnTo>
                      <a:pt x="747" y="532"/>
                    </a:lnTo>
                    <a:lnTo>
                      <a:pt x="737" y="521"/>
                    </a:lnTo>
                    <a:lnTo>
                      <a:pt x="731" y="505"/>
                    </a:lnTo>
                    <a:lnTo>
                      <a:pt x="728" y="497"/>
                    </a:lnTo>
                    <a:lnTo>
                      <a:pt x="739" y="504"/>
                    </a:lnTo>
                    <a:lnTo>
                      <a:pt x="746" y="518"/>
                    </a:lnTo>
                    <a:lnTo>
                      <a:pt x="757" y="518"/>
                    </a:lnTo>
                    <a:lnTo>
                      <a:pt x="758" y="533"/>
                    </a:lnTo>
                    <a:lnTo>
                      <a:pt x="758" y="559"/>
                    </a:lnTo>
                    <a:lnTo>
                      <a:pt x="775" y="582"/>
                    </a:lnTo>
                    <a:lnTo>
                      <a:pt x="788" y="580"/>
                    </a:lnTo>
                    <a:lnTo>
                      <a:pt x="790" y="570"/>
                    </a:lnTo>
                    <a:lnTo>
                      <a:pt x="796" y="580"/>
                    </a:lnTo>
                    <a:lnTo>
                      <a:pt x="811" y="588"/>
                    </a:lnTo>
                    <a:lnTo>
                      <a:pt x="825" y="591"/>
                    </a:lnTo>
                    <a:lnTo>
                      <a:pt x="837" y="579"/>
                    </a:lnTo>
                    <a:lnTo>
                      <a:pt x="859" y="570"/>
                    </a:lnTo>
                    <a:lnTo>
                      <a:pt x="892" y="570"/>
                    </a:lnTo>
                    <a:lnTo>
                      <a:pt x="903" y="564"/>
                    </a:lnTo>
                    <a:lnTo>
                      <a:pt x="917" y="563"/>
                    </a:lnTo>
                    <a:lnTo>
                      <a:pt x="917" y="534"/>
                    </a:lnTo>
                    <a:lnTo>
                      <a:pt x="913" y="528"/>
                    </a:lnTo>
                    <a:lnTo>
                      <a:pt x="915" y="521"/>
                    </a:lnTo>
                    <a:lnTo>
                      <a:pt x="909" y="510"/>
                    </a:lnTo>
                    <a:lnTo>
                      <a:pt x="896" y="495"/>
                    </a:lnTo>
                    <a:lnTo>
                      <a:pt x="897" y="468"/>
                    </a:lnTo>
                    <a:lnTo>
                      <a:pt x="907" y="463"/>
                    </a:lnTo>
                    <a:lnTo>
                      <a:pt x="917" y="453"/>
                    </a:lnTo>
                    <a:lnTo>
                      <a:pt x="923" y="440"/>
                    </a:lnTo>
                    <a:lnTo>
                      <a:pt x="935" y="434"/>
                    </a:lnTo>
                    <a:lnTo>
                      <a:pt x="946" y="415"/>
                    </a:lnTo>
                    <a:lnTo>
                      <a:pt x="945" y="378"/>
                    </a:lnTo>
                    <a:lnTo>
                      <a:pt x="944" y="376"/>
                    </a:lnTo>
                    <a:lnTo>
                      <a:pt x="936" y="376"/>
                    </a:lnTo>
                    <a:lnTo>
                      <a:pt x="933" y="367"/>
                    </a:lnTo>
                    <a:lnTo>
                      <a:pt x="935" y="361"/>
                    </a:lnTo>
                    <a:lnTo>
                      <a:pt x="911" y="366"/>
                    </a:lnTo>
                    <a:lnTo>
                      <a:pt x="902" y="362"/>
                    </a:lnTo>
                    <a:lnTo>
                      <a:pt x="913" y="355"/>
                    </a:lnTo>
                    <a:lnTo>
                      <a:pt x="912" y="346"/>
                    </a:lnTo>
                    <a:lnTo>
                      <a:pt x="909" y="341"/>
                    </a:lnTo>
                    <a:lnTo>
                      <a:pt x="892" y="329"/>
                    </a:lnTo>
                    <a:lnTo>
                      <a:pt x="881" y="334"/>
                    </a:lnTo>
                    <a:lnTo>
                      <a:pt x="860" y="328"/>
                    </a:lnTo>
                    <a:lnTo>
                      <a:pt x="863" y="310"/>
                    </a:lnTo>
                    <a:lnTo>
                      <a:pt x="859" y="302"/>
                    </a:lnTo>
                    <a:lnTo>
                      <a:pt x="853" y="305"/>
                    </a:lnTo>
                    <a:lnTo>
                      <a:pt x="798" y="291"/>
                    </a:lnTo>
                    <a:lnTo>
                      <a:pt x="777" y="297"/>
                    </a:lnTo>
                    <a:lnTo>
                      <a:pt x="756" y="313"/>
                    </a:lnTo>
                    <a:lnTo>
                      <a:pt x="741" y="311"/>
                    </a:lnTo>
                    <a:lnTo>
                      <a:pt x="737" y="302"/>
                    </a:lnTo>
                    <a:lnTo>
                      <a:pt x="729" y="306"/>
                    </a:lnTo>
                    <a:lnTo>
                      <a:pt x="720" y="298"/>
                    </a:lnTo>
                    <a:lnTo>
                      <a:pt x="712" y="298"/>
                    </a:lnTo>
                    <a:lnTo>
                      <a:pt x="705" y="310"/>
                    </a:lnTo>
                    <a:lnTo>
                      <a:pt x="676" y="324"/>
                    </a:lnTo>
                    <a:lnTo>
                      <a:pt x="670" y="330"/>
                    </a:lnTo>
                    <a:lnTo>
                      <a:pt x="671" y="338"/>
                    </a:lnTo>
                    <a:lnTo>
                      <a:pt x="673" y="341"/>
                    </a:lnTo>
                    <a:lnTo>
                      <a:pt x="654" y="335"/>
                    </a:lnTo>
                    <a:lnTo>
                      <a:pt x="644" y="339"/>
                    </a:lnTo>
                    <a:lnTo>
                      <a:pt x="638" y="351"/>
                    </a:lnTo>
                    <a:lnTo>
                      <a:pt x="635" y="348"/>
                    </a:lnTo>
                    <a:lnTo>
                      <a:pt x="638" y="362"/>
                    </a:lnTo>
                    <a:lnTo>
                      <a:pt x="637" y="367"/>
                    </a:lnTo>
                    <a:lnTo>
                      <a:pt x="635" y="362"/>
                    </a:lnTo>
                    <a:lnTo>
                      <a:pt x="623" y="357"/>
                    </a:lnTo>
                    <a:lnTo>
                      <a:pt x="621" y="349"/>
                    </a:lnTo>
                    <a:lnTo>
                      <a:pt x="610" y="361"/>
                    </a:lnTo>
                    <a:lnTo>
                      <a:pt x="600" y="361"/>
                    </a:lnTo>
                    <a:lnTo>
                      <a:pt x="584" y="370"/>
                    </a:lnTo>
                    <a:lnTo>
                      <a:pt x="585" y="377"/>
                    </a:lnTo>
                    <a:lnTo>
                      <a:pt x="596" y="386"/>
                    </a:lnTo>
                    <a:lnTo>
                      <a:pt x="615" y="391"/>
                    </a:lnTo>
                    <a:lnTo>
                      <a:pt x="617" y="399"/>
                    </a:lnTo>
                    <a:lnTo>
                      <a:pt x="606" y="394"/>
                    </a:lnTo>
                    <a:lnTo>
                      <a:pt x="583" y="393"/>
                    </a:lnTo>
                    <a:lnTo>
                      <a:pt x="554" y="409"/>
                    </a:lnTo>
                    <a:lnTo>
                      <a:pt x="549" y="403"/>
                    </a:lnTo>
                    <a:lnTo>
                      <a:pt x="567" y="393"/>
                    </a:lnTo>
                    <a:lnTo>
                      <a:pt x="560" y="386"/>
                    </a:lnTo>
                    <a:lnTo>
                      <a:pt x="538" y="377"/>
                    </a:lnTo>
                    <a:lnTo>
                      <a:pt x="529" y="360"/>
                    </a:lnTo>
                    <a:lnTo>
                      <a:pt x="511" y="351"/>
                    </a:lnTo>
                    <a:lnTo>
                      <a:pt x="504" y="364"/>
                    </a:lnTo>
                    <a:lnTo>
                      <a:pt x="505" y="377"/>
                    </a:lnTo>
                    <a:lnTo>
                      <a:pt x="503" y="386"/>
                    </a:lnTo>
                    <a:lnTo>
                      <a:pt x="498" y="364"/>
                    </a:lnTo>
                    <a:lnTo>
                      <a:pt x="492" y="357"/>
                    </a:lnTo>
                    <a:lnTo>
                      <a:pt x="482" y="370"/>
                    </a:lnTo>
                    <a:lnTo>
                      <a:pt x="479" y="377"/>
                    </a:lnTo>
                    <a:lnTo>
                      <a:pt x="474" y="384"/>
                    </a:lnTo>
                    <a:lnTo>
                      <a:pt x="465" y="383"/>
                    </a:lnTo>
                    <a:lnTo>
                      <a:pt x="470" y="371"/>
                    </a:lnTo>
                    <a:lnTo>
                      <a:pt x="467" y="367"/>
                    </a:lnTo>
                    <a:lnTo>
                      <a:pt x="458" y="357"/>
                    </a:lnTo>
                    <a:lnTo>
                      <a:pt x="456" y="350"/>
                    </a:lnTo>
                    <a:lnTo>
                      <a:pt x="445" y="340"/>
                    </a:lnTo>
                    <a:lnTo>
                      <a:pt x="436" y="348"/>
                    </a:lnTo>
                    <a:lnTo>
                      <a:pt x="434" y="359"/>
                    </a:lnTo>
                    <a:lnTo>
                      <a:pt x="439" y="383"/>
                    </a:lnTo>
                    <a:lnTo>
                      <a:pt x="431" y="397"/>
                    </a:lnTo>
                    <a:lnTo>
                      <a:pt x="427" y="388"/>
                    </a:lnTo>
                    <a:lnTo>
                      <a:pt x="422" y="365"/>
                    </a:lnTo>
                    <a:lnTo>
                      <a:pt x="407" y="357"/>
                    </a:lnTo>
                    <a:lnTo>
                      <a:pt x="400" y="367"/>
                    </a:lnTo>
                    <a:lnTo>
                      <a:pt x="395" y="366"/>
                    </a:lnTo>
                    <a:lnTo>
                      <a:pt x="395" y="364"/>
                    </a:lnTo>
                    <a:lnTo>
                      <a:pt x="397" y="357"/>
                    </a:lnTo>
                    <a:lnTo>
                      <a:pt x="388" y="361"/>
                    </a:lnTo>
                    <a:lnTo>
                      <a:pt x="390" y="354"/>
                    </a:lnTo>
                    <a:lnTo>
                      <a:pt x="409" y="349"/>
                    </a:lnTo>
                    <a:lnTo>
                      <a:pt x="417" y="317"/>
                    </a:lnTo>
                    <a:lnTo>
                      <a:pt x="412" y="316"/>
                    </a:lnTo>
                    <a:lnTo>
                      <a:pt x="407" y="302"/>
                    </a:lnTo>
                    <a:lnTo>
                      <a:pt x="393" y="310"/>
                    </a:lnTo>
                    <a:lnTo>
                      <a:pt x="381" y="306"/>
                    </a:lnTo>
                    <a:lnTo>
                      <a:pt x="387" y="295"/>
                    </a:lnTo>
                    <a:lnTo>
                      <a:pt x="380" y="278"/>
                    </a:lnTo>
                    <a:lnTo>
                      <a:pt x="374" y="274"/>
                    </a:lnTo>
                    <a:lnTo>
                      <a:pt x="369" y="284"/>
                    </a:lnTo>
                    <a:lnTo>
                      <a:pt x="365" y="286"/>
                    </a:lnTo>
                    <a:lnTo>
                      <a:pt x="358" y="279"/>
                    </a:lnTo>
                    <a:lnTo>
                      <a:pt x="347" y="289"/>
                    </a:lnTo>
                    <a:lnTo>
                      <a:pt x="347" y="275"/>
                    </a:lnTo>
                    <a:lnTo>
                      <a:pt x="339" y="280"/>
                    </a:lnTo>
                    <a:lnTo>
                      <a:pt x="333" y="279"/>
                    </a:lnTo>
                    <a:lnTo>
                      <a:pt x="332" y="276"/>
                    </a:lnTo>
                    <a:lnTo>
                      <a:pt x="327" y="289"/>
                    </a:lnTo>
                    <a:lnTo>
                      <a:pt x="306" y="312"/>
                    </a:lnTo>
                    <a:lnTo>
                      <a:pt x="309" y="291"/>
                    </a:lnTo>
                    <a:lnTo>
                      <a:pt x="317" y="286"/>
                    </a:lnTo>
                    <a:lnTo>
                      <a:pt x="318" y="281"/>
                    </a:lnTo>
                    <a:lnTo>
                      <a:pt x="312" y="271"/>
                    </a:lnTo>
                    <a:lnTo>
                      <a:pt x="354" y="263"/>
                    </a:lnTo>
                    <a:lnTo>
                      <a:pt x="344" y="255"/>
                    </a:lnTo>
                    <a:lnTo>
                      <a:pt x="332" y="259"/>
                    </a:lnTo>
                    <a:lnTo>
                      <a:pt x="326" y="252"/>
                    </a:lnTo>
                    <a:lnTo>
                      <a:pt x="328" y="249"/>
                    </a:lnTo>
                    <a:lnTo>
                      <a:pt x="330" y="246"/>
                    </a:lnTo>
                    <a:lnTo>
                      <a:pt x="325" y="246"/>
                    </a:lnTo>
                    <a:lnTo>
                      <a:pt x="321" y="238"/>
                    </a:lnTo>
                    <a:lnTo>
                      <a:pt x="307" y="231"/>
                    </a:lnTo>
                    <a:lnTo>
                      <a:pt x="290" y="230"/>
                    </a:lnTo>
                    <a:lnTo>
                      <a:pt x="301" y="217"/>
                    </a:lnTo>
                    <a:lnTo>
                      <a:pt x="295" y="215"/>
                    </a:lnTo>
                    <a:lnTo>
                      <a:pt x="296" y="206"/>
                    </a:lnTo>
                    <a:lnTo>
                      <a:pt x="311" y="225"/>
                    </a:lnTo>
                    <a:lnTo>
                      <a:pt x="326" y="228"/>
                    </a:lnTo>
                    <a:lnTo>
                      <a:pt x="337" y="227"/>
                    </a:lnTo>
                    <a:lnTo>
                      <a:pt x="349" y="241"/>
                    </a:lnTo>
                    <a:lnTo>
                      <a:pt x="357" y="241"/>
                    </a:lnTo>
                    <a:lnTo>
                      <a:pt x="347" y="232"/>
                    </a:lnTo>
                    <a:lnTo>
                      <a:pt x="359" y="231"/>
                    </a:lnTo>
                    <a:lnTo>
                      <a:pt x="387" y="237"/>
                    </a:lnTo>
                    <a:lnTo>
                      <a:pt x="402" y="236"/>
                    </a:lnTo>
                    <a:lnTo>
                      <a:pt x="417" y="222"/>
                    </a:lnTo>
                    <a:lnTo>
                      <a:pt x="420" y="206"/>
                    </a:lnTo>
                    <a:lnTo>
                      <a:pt x="418" y="193"/>
                    </a:lnTo>
                    <a:lnTo>
                      <a:pt x="401" y="197"/>
                    </a:lnTo>
                    <a:lnTo>
                      <a:pt x="386" y="193"/>
                    </a:lnTo>
                    <a:lnTo>
                      <a:pt x="359" y="176"/>
                    </a:lnTo>
                    <a:lnTo>
                      <a:pt x="352" y="174"/>
                    </a:lnTo>
                    <a:lnTo>
                      <a:pt x="347" y="179"/>
                    </a:lnTo>
                    <a:lnTo>
                      <a:pt x="344" y="172"/>
                    </a:lnTo>
                    <a:lnTo>
                      <a:pt x="325" y="160"/>
                    </a:lnTo>
                    <a:lnTo>
                      <a:pt x="298" y="157"/>
                    </a:lnTo>
                    <a:lnTo>
                      <a:pt x="295" y="151"/>
                    </a:lnTo>
                    <a:lnTo>
                      <a:pt x="295" y="146"/>
                    </a:lnTo>
                    <a:lnTo>
                      <a:pt x="320" y="150"/>
                    </a:lnTo>
                    <a:lnTo>
                      <a:pt x="323" y="144"/>
                    </a:lnTo>
                    <a:lnTo>
                      <a:pt x="328" y="151"/>
                    </a:lnTo>
                    <a:lnTo>
                      <a:pt x="337" y="157"/>
                    </a:lnTo>
                    <a:lnTo>
                      <a:pt x="345" y="160"/>
                    </a:lnTo>
                    <a:lnTo>
                      <a:pt x="354" y="156"/>
                    </a:lnTo>
                    <a:lnTo>
                      <a:pt x="352" y="150"/>
                    </a:lnTo>
                    <a:lnTo>
                      <a:pt x="350" y="139"/>
                    </a:lnTo>
                    <a:lnTo>
                      <a:pt x="345" y="130"/>
                    </a:lnTo>
                    <a:lnTo>
                      <a:pt x="320" y="112"/>
                    </a:lnTo>
                    <a:lnTo>
                      <a:pt x="310" y="108"/>
                    </a:lnTo>
                    <a:lnTo>
                      <a:pt x="302" y="102"/>
                    </a:lnTo>
                    <a:lnTo>
                      <a:pt x="301" y="97"/>
                    </a:lnTo>
                    <a:lnTo>
                      <a:pt x="293" y="95"/>
                    </a:lnTo>
                    <a:lnTo>
                      <a:pt x="290" y="99"/>
                    </a:lnTo>
                    <a:lnTo>
                      <a:pt x="269" y="107"/>
                    </a:lnTo>
                    <a:lnTo>
                      <a:pt x="261" y="119"/>
                    </a:lnTo>
                    <a:lnTo>
                      <a:pt x="247" y="123"/>
                    </a:lnTo>
                    <a:lnTo>
                      <a:pt x="241" y="115"/>
                    </a:lnTo>
                    <a:lnTo>
                      <a:pt x="232" y="123"/>
                    </a:lnTo>
                    <a:lnTo>
                      <a:pt x="210" y="120"/>
                    </a:lnTo>
                    <a:lnTo>
                      <a:pt x="193" y="152"/>
                    </a:lnTo>
                    <a:lnTo>
                      <a:pt x="180" y="163"/>
                    </a:lnTo>
                    <a:lnTo>
                      <a:pt x="182" y="154"/>
                    </a:lnTo>
                    <a:lnTo>
                      <a:pt x="181" y="147"/>
                    </a:lnTo>
                    <a:lnTo>
                      <a:pt x="192" y="123"/>
                    </a:lnTo>
                    <a:lnTo>
                      <a:pt x="191" y="112"/>
                    </a:lnTo>
                    <a:lnTo>
                      <a:pt x="197" y="86"/>
                    </a:lnTo>
                    <a:lnTo>
                      <a:pt x="193" y="82"/>
                    </a:lnTo>
                    <a:lnTo>
                      <a:pt x="192" y="70"/>
                    </a:lnTo>
                    <a:lnTo>
                      <a:pt x="186" y="63"/>
                    </a:lnTo>
                    <a:lnTo>
                      <a:pt x="176" y="36"/>
                    </a:lnTo>
                    <a:lnTo>
                      <a:pt x="166" y="39"/>
                    </a:lnTo>
                    <a:lnTo>
                      <a:pt x="161" y="29"/>
                    </a:lnTo>
                    <a:lnTo>
                      <a:pt x="156" y="39"/>
                    </a:lnTo>
                    <a:lnTo>
                      <a:pt x="143" y="45"/>
                    </a:lnTo>
                    <a:lnTo>
                      <a:pt x="137" y="33"/>
                    </a:lnTo>
                    <a:lnTo>
                      <a:pt x="111" y="15"/>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62" name="Freeform 299"/>
              <p:cNvSpPr>
                <a:spLocks noChangeAspect="1"/>
              </p:cNvSpPr>
              <p:nvPr/>
            </p:nvSpPr>
            <p:spPr bwMode="gray">
              <a:xfrm>
                <a:off x="1457" y="1187"/>
                <a:ext cx="33" cy="46"/>
              </a:xfrm>
              <a:custGeom>
                <a:cxnLst>
                  <a:cxn ang="0">
                    <a:pos x="82" y="0"/>
                  </a:cxn>
                  <a:cxn ang="0">
                    <a:pos x="105" y="22"/>
                  </a:cxn>
                  <a:cxn ang="0">
                    <a:pos x="123" y="39"/>
                  </a:cxn>
                  <a:cxn ang="0">
                    <a:pos x="129" y="48"/>
                  </a:cxn>
                  <a:cxn ang="0">
                    <a:pos x="130" y="76"/>
                  </a:cxn>
                  <a:cxn ang="0">
                    <a:pos x="149" y="76"/>
                  </a:cxn>
                  <a:cxn ang="0">
                    <a:pos x="156" y="89"/>
                  </a:cxn>
                  <a:cxn ang="0">
                    <a:pos x="157" y="109"/>
                  </a:cxn>
                  <a:cxn ang="0">
                    <a:pos x="159" y="145"/>
                  </a:cxn>
                  <a:cxn ang="0">
                    <a:pos x="161" y="210"/>
                  </a:cxn>
                  <a:cxn ang="0">
                    <a:pos x="150" y="226"/>
                  </a:cxn>
                  <a:cxn ang="0">
                    <a:pos x="124" y="229"/>
                  </a:cxn>
                  <a:cxn ang="0">
                    <a:pos x="98" y="228"/>
                  </a:cxn>
                  <a:cxn ang="0">
                    <a:pos x="86" y="211"/>
                  </a:cxn>
                  <a:cxn ang="0">
                    <a:pos x="75" y="197"/>
                  </a:cxn>
                  <a:cxn ang="0">
                    <a:pos x="62" y="185"/>
                  </a:cxn>
                  <a:cxn ang="0">
                    <a:pos x="60" y="195"/>
                  </a:cxn>
                  <a:cxn ang="0">
                    <a:pos x="53" y="193"/>
                  </a:cxn>
                  <a:cxn ang="0">
                    <a:pos x="50" y="178"/>
                  </a:cxn>
                  <a:cxn ang="0">
                    <a:pos x="39" y="183"/>
                  </a:cxn>
                  <a:cxn ang="0">
                    <a:pos x="26" y="159"/>
                  </a:cxn>
                  <a:cxn ang="0">
                    <a:pos x="31" y="142"/>
                  </a:cxn>
                  <a:cxn ang="0">
                    <a:pos x="25" y="137"/>
                  </a:cxn>
                  <a:cxn ang="0">
                    <a:pos x="14" y="158"/>
                  </a:cxn>
                  <a:cxn ang="0">
                    <a:pos x="6" y="141"/>
                  </a:cxn>
                  <a:cxn ang="0">
                    <a:pos x="0" y="113"/>
                  </a:cxn>
                  <a:cxn ang="0">
                    <a:pos x="6" y="103"/>
                  </a:cxn>
                  <a:cxn ang="0">
                    <a:pos x="7" y="92"/>
                  </a:cxn>
                  <a:cxn ang="0">
                    <a:pos x="23" y="83"/>
                  </a:cxn>
                  <a:cxn ang="0">
                    <a:pos x="34" y="73"/>
                  </a:cxn>
                  <a:cxn ang="0">
                    <a:pos x="26" y="67"/>
                  </a:cxn>
                  <a:cxn ang="0">
                    <a:pos x="32" y="64"/>
                  </a:cxn>
                  <a:cxn ang="0">
                    <a:pos x="39" y="50"/>
                  </a:cxn>
                  <a:cxn ang="0">
                    <a:pos x="23" y="60"/>
                  </a:cxn>
                  <a:cxn ang="0">
                    <a:pos x="28" y="45"/>
                  </a:cxn>
                  <a:cxn ang="0">
                    <a:pos x="44" y="43"/>
                  </a:cxn>
                  <a:cxn ang="0">
                    <a:pos x="65" y="5"/>
                  </a:cxn>
                  <a:cxn ang="0">
                    <a:pos x="84" y="7"/>
                  </a:cxn>
                </a:cxnLst>
                <a:rect b="b" l="0" r="r" t="0"/>
                <a:pathLst>
                  <a:path h="229" w="163">
                    <a:moveTo>
                      <a:pt x="84" y="7"/>
                    </a:moveTo>
                    <a:lnTo>
                      <a:pt x="82" y="0"/>
                    </a:lnTo>
                    <a:lnTo>
                      <a:pt x="85" y="12"/>
                    </a:lnTo>
                    <a:lnTo>
                      <a:pt x="105" y="22"/>
                    </a:lnTo>
                    <a:lnTo>
                      <a:pt x="114" y="34"/>
                    </a:lnTo>
                    <a:lnTo>
                      <a:pt x="123" y="39"/>
                    </a:lnTo>
                    <a:lnTo>
                      <a:pt x="123" y="48"/>
                    </a:lnTo>
                    <a:lnTo>
                      <a:pt x="129" y="48"/>
                    </a:lnTo>
                    <a:lnTo>
                      <a:pt x="134" y="59"/>
                    </a:lnTo>
                    <a:lnTo>
                      <a:pt x="130" y="76"/>
                    </a:lnTo>
                    <a:lnTo>
                      <a:pt x="141" y="65"/>
                    </a:lnTo>
                    <a:lnTo>
                      <a:pt x="149" y="76"/>
                    </a:lnTo>
                    <a:lnTo>
                      <a:pt x="147" y="82"/>
                    </a:lnTo>
                    <a:lnTo>
                      <a:pt x="156" y="89"/>
                    </a:lnTo>
                    <a:lnTo>
                      <a:pt x="161" y="99"/>
                    </a:lnTo>
                    <a:lnTo>
                      <a:pt x="157" y="109"/>
                    </a:lnTo>
                    <a:lnTo>
                      <a:pt x="161" y="123"/>
                    </a:lnTo>
                    <a:lnTo>
                      <a:pt x="159" y="145"/>
                    </a:lnTo>
                    <a:lnTo>
                      <a:pt x="163" y="182"/>
                    </a:lnTo>
                    <a:lnTo>
                      <a:pt x="161" y="210"/>
                    </a:lnTo>
                    <a:lnTo>
                      <a:pt x="159" y="218"/>
                    </a:lnTo>
                    <a:lnTo>
                      <a:pt x="150" y="226"/>
                    </a:lnTo>
                    <a:lnTo>
                      <a:pt x="136" y="224"/>
                    </a:lnTo>
                    <a:lnTo>
                      <a:pt x="124" y="229"/>
                    </a:lnTo>
                    <a:lnTo>
                      <a:pt x="112" y="226"/>
                    </a:lnTo>
                    <a:lnTo>
                      <a:pt x="98" y="228"/>
                    </a:lnTo>
                    <a:lnTo>
                      <a:pt x="89" y="220"/>
                    </a:lnTo>
                    <a:lnTo>
                      <a:pt x="86" y="211"/>
                    </a:lnTo>
                    <a:lnTo>
                      <a:pt x="77" y="207"/>
                    </a:lnTo>
                    <a:lnTo>
                      <a:pt x="75" y="197"/>
                    </a:lnTo>
                    <a:lnTo>
                      <a:pt x="68" y="185"/>
                    </a:lnTo>
                    <a:lnTo>
                      <a:pt x="62" y="185"/>
                    </a:lnTo>
                    <a:lnTo>
                      <a:pt x="59" y="190"/>
                    </a:lnTo>
                    <a:lnTo>
                      <a:pt x="60" y="195"/>
                    </a:lnTo>
                    <a:lnTo>
                      <a:pt x="57" y="197"/>
                    </a:lnTo>
                    <a:lnTo>
                      <a:pt x="53" y="193"/>
                    </a:lnTo>
                    <a:lnTo>
                      <a:pt x="52" y="180"/>
                    </a:lnTo>
                    <a:lnTo>
                      <a:pt x="50" y="178"/>
                    </a:lnTo>
                    <a:lnTo>
                      <a:pt x="42" y="177"/>
                    </a:lnTo>
                    <a:lnTo>
                      <a:pt x="39" y="183"/>
                    </a:lnTo>
                    <a:lnTo>
                      <a:pt x="34" y="178"/>
                    </a:lnTo>
                    <a:lnTo>
                      <a:pt x="26" y="159"/>
                    </a:lnTo>
                    <a:lnTo>
                      <a:pt x="26" y="152"/>
                    </a:lnTo>
                    <a:lnTo>
                      <a:pt x="31" y="142"/>
                    </a:lnTo>
                    <a:lnTo>
                      <a:pt x="27" y="146"/>
                    </a:lnTo>
                    <a:lnTo>
                      <a:pt x="25" y="137"/>
                    </a:lnTo>
                    <a:lnTo>
                      <a:pt x="19" y="157"/>
                    </a:lnTo>
                    <a:lnTo>
                      <a:pt x="14" y="158"/>
                    </a:lnTo>
                    <a:lnTo>
                      <a:pt x="11" y="146"/>
                    </a:lnTo>
                    <a:lnTo>
                      <a:pt x="6" y="141"/>
                    </a:lnTo>
                    <a:lnTo>
                      <a:pt x="1" y="123"/>
                    </a:lnTo>
                    <a:lnTo>
                      <a:pt x="0" y="113"/>
                    </a:lnTo>
                    <a:lnTo>
                      <a:pt x="0" y="103"/>
                    </a:lnTo>
                    <a:lnTo>
                      <a:pt x="6" y="103"/>
                    </a:lnTo>
                    <a:lnTo>
                      <a:pt x="11" y="99"/>
                    </a:lnTo>
                    <a:lnTo>
                      <a:pt x="7" y="92"/>
                    </a:lnTo>
                    <a:lnTo>
                      <a:pt x="12" y="89"/>
                    </a:lnTo>
                    <a:lnTo>
                      <a:pt x="23" y="83"/>
                    </a:lnTo>
                    <a:lnTo>
                      <a:pt x="36" y="78"/>
                    </a:lnTo>
                    <a:lnTo>
                      <a:pt x="34" y="73"/>
                    </a:lnTo>
                    <a:lnTo>
                      <a:pt x="26" y="73"/>
                    </a:lnTo>
                    <a:lnTo>
                      <a:pt x="26" y="67"/>
                    </a:lnTo>
                    <a:lnTo>
                      <a:pt x="32" y="56"/>
                    </a:lnTo>
                    <a:lnTo>
                      <a:pt x="32" y="64"/>
                    </a:lnTo>
                    <a:lnTo>
                      <a:pt x="39" y="61"/>
                    </a:lnTo>
                    <a:lnTo>
                      <a:pt x="39" y="50"/>
                    </a:lnTo>
                    <a:lnTo>
                      <a:pt x="31" y="50"/>
                    </a:lnTo>
                    <a:lnTo>
                      <a:pt x="23" y="60"/>
                    </a:lnTo>
                    <a:lnTo>
                      <a:pt x="22" y="50"/>
                    </a:lnTo>
                    <a:lnTo>
                      <a:pt x="28" y="45"/>
                    </a:lnTo>
                    <a:lnTo>
                      <a:pt x="44" y="49"/>
                    </a:lnTo>
                    <a:lnTo>
                      <a:pt x="44" y="43"/>
                    </a:lnTo>
                    <a:lnTo>
                      <a:pt x="41" y="28"/>
                    </a:lnTo>
                    <a:lnTo>
                      <a:pt x="65" y="5"/>
                    </a:lnTo>
                    <a:lnTo>
                      <a:pt x="76" y="2"/>
                    </a:lnTo>
                    <a:lnTo>
                      <a:pt x="84" y="7"/>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63" name="Freeform 300"/>
              <p:cNvSpPr>
                <a:spLocks noChangeAspect="1"/>
              </p:cNvSpPr>
              <p:nvPr/>
            </p:nvSpPr>
            <p:spPr bwMode="gray">
              <a:xfrm>
                <a:off x="1559" y="1520"/>
                <a:ext cx="77" cy="70"/>
              </a:xfrm>
              <a:custGeom>
                <a:cxnLst>
                  <a:cxn ang="0">
                    <a:pos x="91" y="0"/>
                  </a:cxn>
                  <a:cxn ang="0">
                    <a:pos x="110" y="27"/>
                  </a:cxn>
                  <a:cxn ang="0">
                    <a:pos x="118" y="61"/>
                  </a:cxn>
                  <a:cxn ang="0">
                    <a:pos x="134" y="70"/>
                  </a:cxn>
                  <a:cxn ang="0">
                    <a:pos x="161" y="70"/>
                  </a:cxn>
                  <a:cxn ang="0">
                    <a:pos x="179" y="96"/>
                  </a:cxn>
                  <a:cxn ang="0">
                    <a:pos x="212" y="116"/>
                  </a:cxn>
                  <a:cxn ang="0">
                    <a:pos x="243" y="143"/>
                  </a:cxn>
                  <a:cxn ang="0">
                    <a:pos x="276" y="157"/>
                  </a:cxn>
                  <a:cxn ang="0">
                    <a:pos x="296" y="183"/>
                  </a:cxn>
                  <a:cxn ang="0">
                    <a:pos x="303" y="236"/>
                  </a:cxn>
                  <a:cxn ang="0">
                    <a:pos x="327" y="237"/>
                  </a:cxn>
                  <a:cxn ang="0">
                    <a:pos x="351" y="232"/>
                  </a:cxn>
                  <a:cxn ang="0">
                    <a:pos x="364" y="256"/>
                  </a:cxn>
                  <a:cxn ang="0">
                    <a:pos x="384" y="272"/>
                  </a:cxn>
                  <a:cxn ang="0">
                    <a:pos x="351" y="296"/>
                  </a:cxn>
                  <a:cxn ang="0">
                    <a:pos x="319" y="303"/>
                  </a:cxn>
                  <a:cxn ang="0">
                    <a:pos x="307" y="298"/>
                  </a:cxn>
                  <a:cxn ang="0">
                    <a:pos x="285" y="283"/>
                  </a:cxn>
                  <a:cxn ang="0">
                    <a:pos x="263" y="282"/>
                  </a:cxn>
                  <a:cxn ang="0">
                    <a:pos x="263" y="253"/>
                  </a:cxn>
                  <a:cxn ang="0">
                    <a:pos x="233" y="247"/>
                  </a:cxn>
                  <a:cxn ang="0">
                    <a:pos x="230" y="232"/>
                  </a:cxn>
                  <a:cxn ang="0">
                    <a:pos x="212" y="227"/>
                  </a:cxn>
                  <a:cxn ang="0">
                    <a:pos x="195" y="256"/>
                  </a:cxn>
                  <a:cxn ang="0">
                    <a:pos x="189" y="274"/>
                  </a:cxn>
                  <a:cxn ang="0">
                    <a:pos x="176" y="290"/>
                  </a:cxn>
                  <a:cxn ang="0">
                    <a:pos x="155" y="307"/>
                  </a:cxn>
                  <a:cxn ang="0">
                    <a:pos x="147" y="317"/>
                  </a:cxn>
                  <a:cxn ang="0">
                    <a:pos x="108" y="349"/>
                  </a:cxn>
                  <a:cxn ang="0">
                    <a:pos x="88" y="331"/>
                  </a:cxn>
                  <a:cxn ang="0">
                    <a:pos x="85" y="283"/>
                  </a:cxn>
                  <a:cxn ang="0">
                    <a:pos x="79" y="264"/>
                  </a:cxn>
                  <a:cxn ang="0">
                    <a:pos x="63" y="286"/>
                  </a:cxn>
                  <a:cxn ang="0">
                    <a:pos x="37" y="285"/>
                  </a:cxn>
                  <a:cxn ang="0">
                    <a:pos x="4" y="293"/>
                  </a:cxn>
                  <a:cxn ang="0">
                    <a:pos x="20" y="249"/>
                  </a:cxn>
                  <a:cxn ang="0">
                    <a:pos x="51" y="211"/>
                  </a:cxn>
                  <a:cxn ang="0">
                    <a:pos x="44" y="174"/>
                  </a:cxn>
                  <a:cxn ang="0">
                    <a:pos x="55" y="125"/>
                  </a:cxn>
                  <a:cxn ang="0">
                    <a:pos x="59" y="72"/>
                  </a:cxn>
                  <a:cxn ang="0">
                    <a:pos x="66" y="29"/>
                  </a:cxn>
                </a:cxnLst>
                <a:rect b="b" l="0" r="r" t="0"/>
                <a:pathLst>
                  <a:path h="349" w="384">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64" name="Freeform 301"/>
              <p:cNvSpPr>
                <a:spLocks noChangeAspect="1"/>
              </p:cNvSpPr>
              <p:nvPr/>
            </p:nvSpPr>
            <p:spPr bwMode="gray">
              <a:xfrm>
                <a:off x="1668" y="1452"/>
                <a:ext cx="24" cy="32"/>
              </a:xfrm>
              <a:custGeom>
                <a:cxnLst>
                  <a:cxn ang="0">
                    <a:pos x="52" y="4"/>
                  </a:cxn>
                  <a:cxn ang="0">
                    <a:pos x="56" y="0"/>
                  </a:cxn>
                  <a:cxn ang="0">
                    <a:pos x="59" y="5"/>
                  </a:cxn>
                  <a:cxn ang="0">
                    <a:pos x="65" y="11"/>
                  </a:cxn>
                  <a:cxn ang="0">
                    <a:pos x="75" y="3"/>
                  </a:cxn>
                  <a:cxn ang="0">
                    <a:pos x="87" y="5"/>
                  </a:cxn>
                  <a:cxn ang="0">
                    <a:pos x="92" y="17"/>
                  </a:cxn>
                  <a:cxn ang="0">
                    <a:pos x="100" y="19"/>
                  </a:cxn>
                  <a:cxn ang="0">
                    <a:pos x="111" y="17"/>
                  </a:cxn>
                  <a:cxn ang="0">
                    <a:pos x="119" y="33"/>
                  </a:cxn>
                  <a:cxn ang="0">
                    <a:pos x="120" y="49"/>
                  </a:cxn>
                  <a:cxn ang="0">
                    <a:pos x="119" y="74"/>
                  </a:cxn>
                  <a:cxn ang="0">
                    <a:pos x="122" y="97"/>
                  </a:cxn>
                  <a:cxn ang="0">
                    <a:pos x="119" y="119"/>
                  </a:cxn>
                  <a:cxn ang="0">
                    <a:pos x="104" y="139"/>
                  </a:cxn>
                  <a:cxn ang="0">
                    <a:pos x="88" y="151"/>
                  </a:cxn>
                  <a:cxn ang="0">
                    <a:pos x="39" y="161"/>
                  </a:cxn>
                  <a:cxn ang="0">
                    <a:pos x="33" y="158"/>
                  </a:cxn>
                  <a:cxn ang="0">
                    <a:pos x="17" y="153"/>
                  </a:cxn>
                  <a:cxn ang="0">
                    <a:pos x="6" y="132"/>
                  </a:cxn>
                  <a:cxn ang="0">
                    <a:pos x="1" y="110"/>
                  </a:cxn>
                  <a:cxn ang="0">
                    <a:pos x="0" y="90"/>
                  </a:cxn>
                  <a:cxn ang="0">
                    <a:pos x="2" y="72"/>
                  </a:cxn>
                  <a:cxn ang="0">
                    <a:pos x="8" y="62"/>
                  </a:cxn>
                  <a:cxn ang="0">
                    <a:pos x="13" y="46"/>
                  </a:cxn>
                  <a:cxn ang="0">
                    <a:pos x="22" y="27"/>
                  </a:cxn>
                  <a:cxn ang="0">
                    <a:pos x="33" y="13"/>
                  </a:cxn>
                  <a:cxn ang="0">
                    <a:pos x="44" y="10"/>
                  </a:cxn>
                  <a:cxn ang="0">
                    <a:pos x="52" y="4"/>
                  </a:cxn>
                </a:cxnLst>
                <a:rect b="b" l="0" r="r" t="0"/>
                <a:pathLst>
                  <a:path h="161" w="122">
                    <a:moveTo>
                      <a:pt x="52" y="4"/>
                    </a:moveTo>
                    <a:lnTo>
                      <a:pt x="56" y="0"/>
                    </a:lnTo>
                    <a:lnTo>
                      <a:pt x="59" y="5"/>
                    </a:lnTo>
                    <a:lnTo>
                      <a:pt x="65" y="11"/>
                    </a:lnTo>
                    <a:lnTo>
                      <a:pt x="75" y="3"/>
                    </a:lnTo>
                    <a:lnTo>
                      <a:pt x="87" y="5"/>
                    </a:lnTo>
                    <a:lnTo>
                      <a:pt x="92" y="17"/>
                    </a:lnTo>
                    <a:lnTo>
                      <a:pt x="100" y="19"/>
                    </a:lnTo>
                    <a:lnTo>
                      <a:pt x="111" y="17"/>
                    </a:lnTo>
                    <a:lnTo>
                      <a:pt x="119" y="33"/>
                    </a:lnTo>
                    <a:lnTo>
                      <a:pt x="120" y="49"/>
                    </a:lnTo>
                    <a:lnTo>
                      <a:pt x="119" y="74"/>
                    </a:lnTo>
                    <a:lnTo>
                      <a:pt x="122" y="97"/>
                    </a:lnTo>
                    <a:lnTo>
                      <a:pt x="119" y="119"/>
                    </a:lnTo>
                    <a:lnTo>
                      <a:pt x="104" y="139"/>
                    </a:lnTo>
                    <a:lnTo>
                      <a:pt x="88" y="151"/>
                    </a:lnTo>
                    <a:lnTo>
                      <a:pt x="39" y="161"/>
                    </a:lnTo>
                    <a:lnTo>
                      <a:pt x="33" y="158"/>
                    </a:lnTo>
                    <a:lnTo>
                      <a:pt x="17" y="153"/>
                    </a:lnTo>
                    <a:lnTo>
                      <a:pt x="6" y="132"/>
                    </a:lnTo>
                    <a:lnTo>
                      <a:pt x="1" y="110"/>
                    </a:lnTo>
                    <a:lnTo>
                      <a:pt x="0" y="90"/>
                    </a:lnTo>
                    <a:lnTo>
                      <a:pt x="2" y="72"/>
                    </a:lnTo>
                    <a:lnTo>
                      <a:pt x="8" y="62"/>
                    </a:lnTo>
                    <a:lnTo>
                      <a:pt x="13" y="46"/>
                    </a:lnTo>
                    <a:lnTo>
                      <a:pt x="22" y="27"/>
                    </a:lnTo>
                    <a:lnTo>
                      <a:pt x="33" y="13"/>
                    </a:lnTo>
                    <a:lnTo>
                      <a:pt x="44" y="10"/>
                    </a:lnTo>
                    <a:lnTo>
                      <a:pt x="52" y="4"/>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65" name="Freeform 302"/>
              <p:cNvSpPr>
                <a:spLocks noChangeAspect="1"/>
              </p:cNvSpPr>
              <p:nvPr/>
            </p:nvSpPr>
            <p:spPr bwMode="gray">
              <a:xfrm>
                <a:off x="1628" y="1270"/>
                <a:ext cx="53" cy="38"/>
              </a:xfrm>
              <a:custGeom>
                <a:cxnLst>
                  <a:cxn ang="0">
                    <a:pos x="110" y="18"/>
                  </a:cxn>
                  <a:cxn ang="0">
                    <a:pos x="129" y="14"/>
                  </a:cxn>
                  <a:cxn ang="0">
                    <a:pos x="149" y="16"/>
                  </a:cxn>
                  <a:cxn ang="0">
                    <a:pos x="200" y="45"/>
                  </a:cxn>
                  <a:cxn ang="0">
                    <a:pos x="207" y="57"/>
                  </a:cxn>
                  <a:cxn ang="0">
                    <a:pos x="208" y="68"/>
                  </a:cxn>
                  <a:cxn ang="0">
                    <a:pos x="217" y="81"/>
                  </a:cxn>
                  <a:cxn ang="0">
                    <a:pos x="227" y="87"/>
                  </a:cxn>
                  <a:cxn ang="0">
                    <a:pos x="243" y="118"/>
                  </a:cxn>
                  <a:cxn ang="0">
                    <a:pos x="254" y="129"/>
                  </a:cxn>
                  <a:cxn ang="0">
                    <a:pos x="253" y="136"/>
                  </a:cxn>
                  <a:cxn ang="0">
                    <a:pos x="255" y="147"/>
                  </a:cxn>
                  <a:cxn ang="0">
                    <a:pos x="265" y="158"/>
                  </a:cxn>
                  <a:cxn ang="0">
                    <a:pos x="256" y="172"/>
                  </a:cxn>
                  <a:cxn ang="0">
                    <a:pos x="238" y="173"/>
                  </a:cxn>
                  <a:cxn ang="0">
                    <a:pos x="213" y="170"/>
                  </a:cxn>
                  <a:cxn ang="0">
                    <a:pos x="186" y="159"/>
                  </a:cxn>
                  <a:cxn ang="0">
                    <a:pos x="148" y="158"/>
                  </a:cxn>
                  <a:cxn ang="0">
                    <a:pos x="109" y="183"/>
                  </a:cxn>
                  <a:cxn ang="0">
                    <a:pos x="86" y="190"/>
                  </a:cxn>
                  <a:cxn ang="0">
                    <a:pos x="65" y="179"/>
                  </a:cxn>
                  <a:cxn ang="0">
                    <a:pos x="49" y="165"/>
                  </a:cxn>
                  <a:cxn ang="0">
                    <a:pos x="41" y="145"/>
                  </a:cxn>
                  <a:cxn ang="0">
                    <a:pos x="39" y="100"/>
                  </a:cxn>
                  <a:cxn ang="0">
                    <a:pos x="11" y="92"/>
                  </a:cxn>
                  <a:cxn ang="0">
                    <a:pos x="0" y="72"/>
                  </a:cxn>
                  <a:cxn ang="0">
                    <a:pos x="1" y="51"/>
                  </a:cxn>
                  <a:cxn ang="0">
                    <a:pos x="6" y="44"/>
                  </a:cxn>
                  <a:cxn ang="0">
                    <a:pos x="6" y="18"/>
                  </a:cxn>
                  <a:cxn ang="0">
                    <a:pos x="14" y="1"/>
                  </a:cxn>
                  <a:cxn ang="0">
                    <a:pos x="28" y="0"/>
                  </a:cxn>
                  <a:cxn ang="0">
                    <a:pos x="40" y="8"/>
                  </a:cxn>
                  <a:cxn ang="0">
                    <a:pos x="49" y="7"/>
                  </a:cxn>
                  <a:cxn ang="0">
                    <a:pos x="73" y="17"/>
                  </a:cxn>
                  <a:cxn ang="0">
                    <a:pos x="102" y="23"/>
                  </a:cxn>
                  <a:cxn ang="0">
                    <a:pos x="110" y="18"/>
                  </a:cxn>
                </a:cxnLst>
                <a:rect b="b" l="0" r="r" t="0"/>
                <a:pathLst>
                  <a:path h="190" w="265">
                    <a:moveTo>
                      <a:pt x="110" y="18"/>
                    </a:moveTo>
                    <a:lnTo>
                      <a:pt x="129" y="14"/>
                    </a:lnTo>
                    <a:lnTo>
                      <a:pt x="149" y="16"/>
                    </a:lnTo>
                    <a:lnTo>
                      <a:pt x="200" y="45"/>
                    </a:lnTo>
                    <a:lnTo>
                      <a:pt x="207" y="57"/>
                    </a:lnTo>
                    <a:lnTo>
                      <a:pt x="208" y="68"/>
                    </a:lnTo>
                    <a:lnTo>
                      <a:pt x="217" y="81"/>
                    </a:lnTo>
                    <a:lnTo>
                      <a:pt x="227" y="87"/>
                    </a:lnTo>
                    <a:lnTo>
                      <a:pt x="243" y="118"/>
                    </a:lnTo>
                    <a:lnTo>
                      <a:pt x="254" y="129"/>
                    </a:lnTo>
                    <a:lnTo>
                      <a:pt x="253" y="136"/>
                    </a:lnTo>
                    <a:lnTo>
                      <a:pt x="255" y="147"/>
                    </a:lnTo>
                    <a:lnTo>
                      <a:pt x="265" y="158"/>
                    </a:lnTo>
                    <a:lnTo>
                      <a:pt x="256" y="172"/>
                    </a:lnTo>
                    <a:lnTo>
                      <a:pt x="238" y="173"/>
                    </a:lnTo>
                    <a:lnTo>
                      <a:pt x="213" y="170"/>
                    </a:lnTo>
                    <a:lnTo>
                      <a:pt x="186" y="159"/>
                    </a:lnTo>
                    <a:lnTo>
                      <a:pt x="148" y="158"/>
                    </a:lnTo>
                    <a:lnTo>
                      <a:pt x="109" y="183"/>
                    </a:lnTo>
                    <a:lnTo>
                      <a:pt x="86" y="190"/>
                    </a:lnTo>
                    <a:lnTo>
                      <a:pt x="65" y="179"/>
                    </a:lnTo>
                    <a:lnTo>
                      <a:pt x="49" y="165"/>
                    </a:lnTo>
                    <a:lnTo>
                      <a:pt x="41" y="145"/>
                    </a:lnTo>
                    <a:lnTo>
                      <a:pt x="39" y="100"/>
                    </a:lnTo>
                    <a:lnTo>
                      <a:pt x="11" y="92"/>
                    </a:lnTo>
                    <a:lnTo>
                      <a:pt x="0" y="72"/>
                    </a:lnTo>
                    <a:lnTo>
                      <a:pt x="1" y="51"/>
                    </a:lnTo>
                    <a:lnTo>
                      <a:pt x="6" y="44"/>
                    </a:lnTo>
                    <a:lnTo>
                      <a:pt x="6" y="18"/>
                    </a:lnTo>
                    <a:lnTo>
                      <a:pt x="14" y="1"/>
                    </a:lnTo>
                    <a:lnTo>
                      <a:pt x="28" y="0"/>
                    </a:lnTo>
                    <a:lnTo>
                      <a:pt x="40" y="8"/>
                    </a:lnTo>
                    <a:lnTo>
                      <a:pt x="49" y="7"/>
                    </a:lnTo>
                    <a:lnTo>
                      <a:pt x="73" y="17"/>
                    </a:lnTo>
                    <a:lnTo>
                      <a:pt x="102" y="23"/>
                    </a:lnTo>
                    <a:lnTo>
                      <a:pt x="110" y="18"/>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66" name="Freeform 303"/>
              <p:cNvSpPr>
                <a:spLocks noChangeAspect="1"/>
              </p:cNvSpPr>
              <p:nvPr/>
            </p:nvSpPr>
            <p:spPr bwMode="gray">
              <a:xfrm>
                <a:off x="1527" y="1265"/>
                <a:ext cx="316" cy="356"/>
              </a:xfrm>
              <a:custGeom>
                <a:cxnLst>
                  <a:cxn ang="0">
                    <a:pos x="1131" y="1671"/>
                  </a:cxn>
                  <a:cxn ang="0">
                    <a:pos x="1196" y="1735"/>
                  </a:cxn>
                  <a:cxn ang="0">
                    <a:pos x="1317" y="1753"/>
                  </a:cxn>
                  <a:cxn ang="0">
                    <a:pos x="1220" y="1622"/>
                  </a:cxn>
                  <a:cxn ang="0">
                    <a:pos x="1258" y="1612"/>
                  </a:cxn>
                  <a:cxn ang="0">
                    <a:pos x="1376" y="1663"/>
                  </a:cxn>
                  <a:cxn ang="0">
                    <a:pos x="1400" y="1662"/>
                  </a:cxn>
                  <a:cxn ang="0">
                    <a:pos x="1406" y="1612"/>
                  </a:cxn>
                  <a:cxn ang="0">
                    <a:pos x="1383" y="1464"/>
                  </a:cxn>
                  <a:cxn ang="0">
                    <a:pos x="1312" y="1405"/>
                  </a:cxn>
                  <a:cxn ang="0">
                    <a:pos x="1253" y="1334"/>
                  </a:cxn>
                  <a:cxn ang="0">
                    <a:pos x="1242" y="1240"/>
                  </a:cxn>
                  <a:cxn ang="0">
                    <a:pos x="1265" y="1192"/>
                  </a:cxn>
                  <a:cxn ang="0">
                    <a:pos x="1384" y="1340"/>
                  </a:cxn>
                  <a:cxn ang="0">
                    <a:pos x="1470" y="1359"/>
                  </a:cxn>
                  <a:cxn ang="0">
                    <a:pos x="1512" y="1254"/>
                  </a:cxn>
                  <a:cxn ang="0">
                    <a:pos x="1581" y="1182"/>
                  </a:cxn>
                  <a:cxn ang="0">
                    <a:pos x="1471" y="1095"/>
                  </a:cxn>
                  <a:cxn ang="0">
                    <a:pos x="1374" y="1010"/>
                  </a:cxn>
                  <a:cxn ang="0">
                    <a:pos x="1283" y="958"/>
                  </a:cxn>
                  <a:cxn ang="0">
                    <a:pos x="1226" y="870"/>
                  </a:cxn>
                  <a:cxn ang="0">
                    <a:pos x="1248" y="812"/>
                  </a:cxn>
                  <a:cxn ang="0">
                    <a:pos x="1178" y="743"/>
                  </a:cxn>
                  <a:cxn ang="0">
                    <a:pos x="1201" y="661"/>
                  </a:cxn>
                  <a:cxn ang="0">
                    <a:pos x="1190" y="606"/>
                  </a:cxn>
                  <a:cxn ang="0">
                    <a:pos x="1102" y="546"/>
                  </a:cxn>
                  <a:cxn ang="0">
                    <a:pos x="1018" y="500"/>
                  </a:cxn>
                  <a:cxn ang="0">
                    <a:pos x="928" y="454"/>
                  </a:cxn>
                  <a:cxn ang="0">
                    <a:pos x="867" y="385"/>
                  </a:cxn>
                  <a:cxn ang="0">
                    <a:pos x="828" y="289"/>
                  </a:cxn>
                  <a:cxn ang="0">
                    <a:pos x="618" y="285"/>
                  </a:cxn>
                  <a:cxn ang="0">
                    <a:pos x="503" y="357"/>
                  </a:cxn>
                  <a:cxn ang="0">
                    <a:pos x="510" y="176"/>
                  </a:cxn>
                  <a:cxn ang="0">
                    <a:pos x="390" y="33"/>
                  </a:cxn>
                  <a:cxn ang="0">
                    <a:pos x="291" y="94"/>
                  </a:cxn>
                  <a:cxn ang="0">
                    <a:pos x="293" y="177"/>
                  </a:cxn>
                  <a:cxn ang="0">
                    <a:pos x="279" y="274"/>
                  </a:cxn>
                  <a:cxn ang="0">
                    <a:pos x="280" y="406"/>
                  </a:cxn>
                  <a:cxn ang="0">
                    <a:pos x="277" y="485"/>
                  </a:cxn>
                  <a:cxn ang="0">
                    <a:pos x="281" y="460"/>
                  </a:cxn>
                  <a:cxn ang="0">
                    <a:pos x="222" y="102"/>
                  </a:cxn>
                  <a:cxn ang="0">
                    <a:pos x="75" y="101"/>
                  </a:cxn>
                  <a:cxn ang="0">
                    <a:pos x="7" y="274"/>
                  </a:cxn>
                  <a:cxn ang="0">
                    <a:pos x="115" y="476"/>
                  </a:cxn>
                  <a:cxn ang="0">
                    <a:pos x="83" y="602"/>
                  </a:cxn>
                  <a:cxn ang="0">
                    <a:pos x="265" y="682"/>
                  </a:cxn>
                  <a:cxn ang="0">
                    <a:pos x="448" y="709"/>
                  </a:cxn>
                  <a:cxn ang="0">
                    <a:pos x="549" y="682"/>
                  </a:cxn>
                  <a:cxn ang="0">
                    <a:pos x="658" y="638"/>
                  </a:cxn>
                  <a:cxn ang="0">
                    <a:pos x="750" y="759"/>
                  </a:cxn>
                  <a:cxn ang="0">
                    <a:pos x="849" y="829"/>
                  </a:cxn>
                  <a:cxn ang="0">
                    <a:pos x="912" y="949"/>
                  </a:cxn>
                  <a:cxn ang="0">
                    <a:pos x="951" y="1121"/>
                  </a:cxn>
                  <a:cxn ang="0">
                    <a:pos x="908" y="1313"/>
                  </a:cxn>
                  <a:cxn ang="0">
                    <a:pos x="743" y="1348"/>
                  </a:cxn>
                  <a:cxn ang="0">
                    <a:pos x="668" y="1462"/>
                  </a:cxn>
                  <a:cxn ang="0">
                    <a:pos x="780" y="1452"/>
                  </a:cxn>
                  <a:cxn ang="0">
                    <a:pos x="846" y="1419"/>
                  </a:cxn>
                  <a:cxn ang="0">
                    <a:pos x="919" y="1456"/>
                  </a:cxn>
                  <a:cxn ang="0">
                    <a:pos x="968" y="1547"/>
                  </a:cxn>
                  <a:cxn ang="0">
                    <a:pos x="1003" y="1593"/>
                  </a:cxn>
                </a:cxnLst>
                <a:rect b="b" l="0" r="r" t="0"/>
                <a:pathLst>
                  <a:path h="1779" w="1581">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67" name="Freeform 304"/>
              <p:cNvSpPr>
                <a:spLocks noChangeAspect="1"/>
              </p:cNvSpPr>
              <p:nvPr/>
            </p:nvSpPr>
            <p:spPr bwMode="gray">
              <a:xfrm>
                <a:off x="969" y="1334"/>
                <a:ext cx="937" cy="648"/>
              </a:xfrm>
              <a:custGeom>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b="b" l="0" r="r" t="0"/>
                <a:pathLst>
                  <a:path h="3236" w="468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68" name="Freeform 305"/>
              <p:cNvSpPr>
                <a:spLocks noChangeAspect="1"/>
              </p:cNvSpPr>
              <p:nvPr/>
            </p:nvSpPr>
            <p:spPr bwMode="gray">
              <a:xfrm>
                <a:off x="1437" y="1025"/>
                <a:ext cx="39" cy="63"/>
              </a:xfrm>
              <a:custGeom>
                <a:cxnLst>
                  <a:cxn ang="0">
                    <a:pos x="197" y="156"/>
                  </a:cxn>
                  <a:cxn ang="0">
                    <a:pos x="180" y="119"/>
                  </a:cxn>
                  <a:cxn ang="0">
                    <a:pos x="140" y="109"/>
                  </a:cxn>
                  <a:cxn ang="0">
                    <a:pos x="128" y="97"/>
                  </a:cxn>
                  <a:cxn ang="0">
                    <a:pos x="132" y="73"/>
                  </a:cxn>
                  <a:cxn ang="0">
                    <a:pos x="121" y="63"/>
                  </a:cxn>
                  <a:cxn ang="0">
                    <a:pos x="95" y="44"/>
                  </a:cxn>
                  <a:cxn ang="0">
                    <a:pos x="22" y="0"/>
                  </a:cxn>
                  <a:cxn ang="0">
                    <a:pos x="6" y="25"/>
                  </a:cxn>
                  <a:cxn ang="0">
                    <a:pos x="4" y="44"/>
                  </a:cxn>
                  <a:cxn ang="0">
                    <a:pos x="9" y="65"/>
                  </a:cxn>
                  <a:cxn ang="0">
                    <a:pos x="18" y="82"/>
                  </a:cxn>
                  <a:cxn ang="0">
                    <a:pos x="0" y="98"/>
                  </a:cxn>
                  <a:cxn ang="0">
                    <a:pos x="20" y="127"/>
                  </a:cxn>
                  <a:cxn ang="0">
                    <a:pos x="21" y="161"/>
                  </a:cxn>
                  <a:cxn ang="0">
                    <a:pos x="34" y="173"/>
                  </a:cxn>
                  <a:cxn ang="0">
                    <a:pos x="27" y="184"/>
                  </a:cxn>
                  <a:cxn ang="0">
                    <a:pos x="54" y="187"/>
                  </a:cxn>
                  <a:cxn ang="0">
                    <a:pos x="83" y="215"/>
                  </a:cxn>
                  <a:cxn ang="0">
                    <a:pos x="79" y="226"/>
                  </a:cxn>
                  <a:cxn ang="0">
                    <a:pos x="35" y="236"/>
                  </a:cxn>
                  <a:cxn ang="0">
                    <a:pos x="63" y="300"/>
                  </a:cxn>
                  <a:cxn ang="0">
                    <a:pos x="86" y="316"/>
                  </a:cxn>
                  <a:cxn ang="0">
                    <a:pos x="97" y="295"/>
                  </a:cxn>
                  <a:cxn ang="0">
                    <a:pos x="91" y="292"/>
                  </a:cxn>
                  <a:cxn ang="0">
                    <a:pos x="120" y="290"/>
                  </a:cxn>
                  <a:cxn ang="0">
                    <a:pos x="170" y="268"/>
                  </a:cxn>
                  <a:cxn ang="0">
                    <a:pos x="185" y="275"/>
                  </a:cxn>
                  <a:cxn ang="0">
                    <a:pos x="190" y="264"/>
                  </a:cxn>
                  <a:cxn ang="0">
                    <a:pos x="197" y="233"/>
                  </a:cxn>
                  <a:cxn ang="0">
                    <a:pos x="186" y="221"/>
                  </a:cxn>
                  <a:cxn ang="0">
                    <a:pos x="185" y="219"/>
                  </a:cxn>
                  <a:cxn ang="0">
                    <a:pos x="197" y="163"/>
                  </a:cxn>
                </a:cxnLst>
                <a:rect b="b" l="0" r="r" t="0"/>
                <a:pathLst>
                  <a:path h="316" w="197">
                    <a:moveTo>
                      <a:pt x="197" y="163"/>
                    </a:moveTo>
                    <a:lnTo>
                      <a:pt x="197" y="156"/>
                    </a:lnTo>
                    <a:lnTo>
                      <a:pt x="196" y="149"/>
                    </a:lnTo>
                    <a:lnTo>
                      <a:pt x="180" y="119"/>
                    </a:lnTo>
                    <a:lnTo>
                      <a:pt x="156" y="102"/>
                    </a:lnTo>
                    <a:lnTo>
                      <a:pt x="140" y="109"/>
                    </a:lnTo>
                    <a:lnTo>
                      <a:pt x="127" y="107"/>
                    </a:lnTo>
                    <a:lnTo>
                      <a:pt x="128" y="97"/>
                    </a:lnTo>
                    <a:lnTo>
                      <a:pt x="128" y="86"/>
                    </a:lnTo>
                    <a:lnTo>
                      <a:pt x="132" y="73"/>
                    </a:lnTo>
                    <a:lnTo>
                      <a:pt x="127" y="65"/>
                    </a:lnTo>
                    <a:lnTo>
                      <a:pt x="121" y="63"/>
                    </a:lnTo>
                    <a:lnTo>
                      <a:pt x="106" y="47"/>
                    </a:lnTo>
                    <a:lnTo>
                      <a:pt x="95" y="44"/>
                    </a:lnTo>
                    <a:lnTo>
                      <a:pt x="53" y="7"/>
                    </a:lnTo>
                    <a:lnTo>
                      <a:pt x="22" y="0"/>
                    </a:lnTo>
                    <a:lnTo>
                      <a:pt x="5" y="16"/>
                    </a:lnTo>
                    <a:lnTo>
                      <a:pt x="6" y="25"/>
                    </a:lnTo>
                    <a:lnTo>
                      <a:pt x="4" y="27"/>
                    </a:lnTo>
                    <a:lnTo>
                      <a:pt x="4" y="44"/>
                    </a:lnTo>
                    <a:lnTo>
                      <a:pt x="5" y="52"/>
                    </a:lnTo>
                    <a:lnTo>
                      <a:pt x="9" y="65"/>
                    </a:lnTo>
                    <a:lnTo>
                      <a:pt x="15" y="70"/>
                    </a:lnTo>
                    <a:lnTo>
                      <a:pt x="18" y="82"/>
                    </a:lnTo>
                    <a:lnTo>
                      <a:pt x="14" y="90"/>
                    </a:lnTo>
                    <a:lnTo>
                      <a:pt x="0" y="98"/>
                    </a:lnTo>
                    <a:lnTo>
                      <a:pt x="13" y="124"/>
                    </a:lnTo>
                    <a:lnTo>
                      <a:pt x="20" y="127"/>
                    </a:lnTo>
                    <a:lnTo>
                      <a:pt x="18" y="139"/>
                    </a:lnTo>
                    <a:lnTo>
                      <a:pt x="21" y="161"/>
                    </a:lnTo>
                    <a:lnTo>
                      <a:pt x="31" y="163"/>
                    </a:lnTo>
                    <a:lnTo>
                      <a:pt x="34" y="173"/>
                    </a:lnTo>
                    <a:lnTo>
                      <a:pt x="24" y="177"/>
                    </a:lnTo>
                    <a:lnTo>
                      <a:pt x="27" y="184"/>
                    </a:lnTo>
                    <a:lnTo>
                      <a:pt x="46" y="190"/>
                    </a:lnTo>
                    <a:lnTo>
                      <a:pt x="54" y="187"/>
                    </a:lnTo>
                    <a:lnTo>
                      <a:pt x="85" y="203"/>
                    </a:lnTo>
                    <a:lnTo>
                      <a:pt x="83" y="215"/>
                    </a:lnTo>
                    <a:lnTo>
                      <a:pt x="89" y="216"/>
                    </a:lnTo>
                    <a:lnTo>
                      <a:pt x="79" y="226"/>
                    </a:lnTo>
                    <a:lnTo>
                      <a:pt x="38" y="224"/>
                    </a:lnTo>
                    <a:lnTo>
                      <a:pt x="35" y="236"/>
                    </a:lnTo>
                    <a:lnTo>
                      <a:pt x="72" y="279"/>
                    </a:lnTo>
                    <a:lnTo>
                      <a:pt x="63" y="300"/>
                    </a:lnTo>
                    <a:lnTo>
                      <a:pt x="65" y="307"/>
                    </a:lnTo>
                    <a:lnTo>
                      <a:pt x="86" y="316"/>
                    </a:lnTo>
                    <a:lnTo>
                      <a:pt x="97" y="300"/>
                    </a:lnTo>
                    <a:lnTo>
                      <a:pt x="97" y="295"/>
                    </a:lnTo>
                    <a:lnTo>
                      <a:pt x="94" y="290"/>
                    </a:lnTo>
                    <a:lnTo>
                      <a:pt x="91" y="292"/>
                    </a:lnTo>
                    <a:lnTo>
                      <a:pt x="106" y="275"/>
                    </a:lnTo>
                    <a:lnTo>
                      <a:pt x="120" y="290"/>
                    </a:lnTo>
                    <a:lnTo>
                      <a:pt x="133" y="287"/>
                    </a:lnTo>
                    <a:lnTo>
                      <a:pt x="170" y="268"/>
                    </a:lnTo>
                    <a:lnTo>
                      <a:pt x="181" y="270"/>
                    </a:lnTo>
                    <a:lnTo>
                      <a:pt x="185" y="275"/>
                    </a:lnTo>
                    <a:lnTo>
                      <a:pt x="188" y="271"/>
                    </a:lnTo>
                    <a:lnTo>
                      <a:pt x="190" y="264"/>
                    </a:lnTo>
                    <a:lnTo>
                      <a:pt x="196" y="249"/>
                    </a:lnTo>
                    <a:lnTo>
                      <a:pt x="197" y="233"/>
                    </a:lnTo>
                    <a:lnTo>
                      <a:pt x="193" y="227"/>
                    </a:lnTo>
                    <a:lnTo>
                      <a:pt x="186" y="221"/>
                    </a:lnTo>
                    <a:lnTo>
                      <a:pt x="186" y="225"/>
                    </a:lnTo>
                    <a:lnTo>
                      <a:pt x="185" y="219"/>
                    </a:lnTo>
                    <a:lnTo>
                      <a:pt x="185" y="174"/>
                    </a:lnTo>
                    <a:lnTo>
                      <a:pt x="197" y="163"/>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69" name="Freeform 306"/>
              <p:cNvSpPr>
                <a:spLocks noChangeAspect="1"/>
              </p:cNvSpPr>
              <p:nvPr/>
            </p:nvSpPr>
            <p:spPr bwMode="gray">
              <a:xfrm>
                <a:off x="1356" y="1000"/>
                <a:ext cx="74" cy="86"/>
              </a:xfrm>
              <a:custGeom>
                <a:cxnLst>
                  <a:cxn ang="0">
                    <a:pos x="318" y="278"/>
                  </a:cxn>
                  <a:cxn ang="0">
                    <a:pos x="327" y="224"/>
                  </a:cxn>
                  <a:cxn ang="0">
                    <a:pos x="332" y="197"/>
                  </a:cxn>
                  <a:cxn ang="0">
                    <a:pos x="321" y="194"/>
                  </a:cxn>
                  <a:cxn ang="0">
                    <a:pos x="300" y="176"/>
                  </a:cxn>
                  <a:cxn ang="0">
                    <a:pos x="297" y="141"/>
                  </a:cxn>
                  <a:cxn ang="0">
                    <a:pos x="245" y="131"/>
                  </a:cxn>
                  <a:cxn ang="0">
                    <a:pos x="236" y="133"/>
                  </a:cxn>
                  <a:cxn ang="0">
                    <a:pos x="232" y="101"/>
                  </a:cxn>
                  <a:cxn ang="0">
                    <a:pos x="220" y="85"/>
                  </a:cxn>
                  <a:cxn ang="0">
                    <a:pos x="210" y="76"/>
                  </a:cxn>
                  <a:cxn ang="0">
                    <a:pos x="176" y="44"/>
                  </a:cxn>
                  <a:cxn ang="0">
                    <a:pos x="148" y="76"/>
                  </a:cxn>
                  <a:cxn ang="0">
                    <a:pos x="143" y="114"/>
                  </a:cxn>
                  <a:cxn ang="0">
                    <a:pos x="130" y="22"/>
                  </a:cxn>
                  <a:cxn ang="0">
                    <a:pos x="108" y="16"/>
                  </a:cxn>
                  <a:cxn ang="0">
                    <a:pos x="84" y="0"/>
                  </a:cxn>
                  <a:cxn ang="0">
                    <a:pos x="11" y="16"/>
                  </a:cxn>
                  <a:cxn ang="0">
                    <a:pos x="5" y="101"/>
                  </a:cxn>
                  <a:cxn ang="0">
                    <a:pos x="40" y="96"/>
                  </a:cxn>
                  <a:cxn ang="0">
                    <a:pos x="42" y="145"/>
                  </a:cxn>
                  <a:cxn ang="0">
                    <a:pos x="55" y="155"/>
                  </a:cxn>
                  <a:cxn ang="0">
                    <a:pos x="80" y="109"/>
                  </a:cxn>
                  <a:cxn ang="0">
                    <a:pos x="95" y="130"/>
                  </a:cxn>
                  <a:cxn ang="0">
                    <a:pos x="81" y="155"/>
                  </a:cxn>
                  <a:cxn ang="0">
                    <a:pos x="97" y="162"/>
                  </a:cxn>
                  <a:cxn ang="0">
                    <a:pos x="123" y="168"/>
                  </a:cxn>
                  <a:cxn ang="0">
                    <a:pos x="96" y="201"/>
                  </a:cxn>
                  <a:cxn ang="0">
                    <a:pos x="121" y="228"/>
                  </a:cxn>
                  <a:cxn ang="0">
                    <a:pos x="65" y="225"/>
                  </a:cxn>
                  <a:cxn ang="0">
                    <a:pos x="42" y="253"/>
                  </a:cxn>
                  <a:cxn ang="0">
                    <a:pos x="79" y="307"/>
                  </a:cxn>
                  <a:cxn ang="0">
                    <a:pos x="118" y="290"/>
                  </a:cxn>
                  <a:cxn ang="0">
                    <a:pos x="157" y="282"/>
                  </a:cxn>
                  <a:cxn ang="0">
                    <a:pos x="180" y="305"/>
                  </a:cxn>
                  <a:cxn ang="0">
                    <a:pos x="230" y="305"/>
                  </a:cxn>
                  <a:cxn ang="0">
                    <a:pos x="250" y="322"/>
                  </a:cxn>
                  <a:cxn ang="0">
                    <a:pos x="257" y="328"/>
                  </a:cxn>
                  <a:cxn ang="0">
                    <a:pos x="277" y="388"/>
                  </a:cxn>
                  <a:cxn ang="0">
                    <a:pos x="301" y="416"/>
                  </a:cxn>
                  <a:cxn ang="0">
                    <a:pos x="326" y="415"/>
                  </a:cxn>
                  <a:cxn ang="0">
                    <a:pos x="360" y="395"/>
                  </a:cxn>
                  <a:cxn ang="0">
                    <a:pos x="337" y="301"/>
                  </a:cxn>
                </a:cxnLst>
                <a:rect b="b" l="0" r="r" t="0"/>
                <a:pathLst>
                  <a:path h="430" w="368">
                    <a:moveTo>
                      <a:pt x="337" y="301"/>
                    </a:moveTo>
                    <a:lnTo>
                      <a:pt x="333" y="284"/>
                    </a:lnTo>
                    <a:lnTo>
                      <a:pt x="318" y="278"/>
                    </a:lnTo>
                    <a:lnTo>
                      <a:pt x="320" y="260"/>
                    </a:lnTo>
                    <a:lnTo>
                      <a:pt x="316" y="243"/>
                    </a:lnTo>
                    <a:lnTo>
                      <a:pt x="327" y="224"/>
                    </a:lnTo>
                    <a:lnTo>
                      <a:pt x="328" y="211"/>
                    </a:lnTo>
                    <a:lnTo>
                      <a:pt x="332" y="204"/>
                    </a:lnTo>
                    <a:lnTo>
                      <a:pt x="332" y="197"/>
                    </a:lnTo>
                    <a:lnTo>
                      <a:pt x="327" y="190"/>
                    </a:lnTo>
                    <a:lnTo>
                      <a:pt x="323" y="187"/>
                    </a:lnTo>
                    <a:lnTo>
                      <a:pt x="321" y="194"/>
                    </a:lnTo>
                    <a:lnTo>
                      <a:pt x="311" y="177"/>
                    </a:lnTo>
                    <a:lnTo>
                      <a:pt x="312" y="177"/>
                    </a:lnTo>
                    <a:lnTo>
                      <a:pt x="300" y="176"/>
                    </a:lnTo>
                    <a:lnTo>
                      <a:pt x="299" y="171"/>
                    </a:lnTo>
                    <a:lnTo>
                      <a:pt x="304" y="158"/>
                    </a:lnTo>
                    <a:lnTo>
                      <a:pt x="297" y="141"/>
                    </a:lnTo>
                    <a:lnTo>
                      <a:pt x="266" y="118"/>
                    </a:lnTo>
                    <a:lnTo>
                      <a:pt x="261" y="125"/>
                    </a:lnTo>
                    <a:lnTo>
                      <a:pt x="245" y="131"/>
                    </a:lnTo>
                    <a:lnTo>
                      <a:pt x="237" y="141"/>
                    </a:lnTo>
                    <a:lnTo>
                      <a:pt x="235" y="139"/>
                    </a:lnTo>
                    <a:lnTo>
                      <a:pt x="236" y="133"/>
                    </a:lnTo>
                    <a:lnTo>
                      <a:pt x="227" y="128"/>
                    </a:lnTo>
                    <a:lnTo>
                      <a:pt x="227" y="119"/>
                    </a:lnTo>
                    <a:lnTo>
                      <a:pt x="232" y="101"/>
                    </a:lnTo>
                    <a:lnTo>
                      <a:pt x="231" y="85"/>
                    </a:lnTo>
                    <a:lnTo>
                      <a:pt x="223" y="75"/>
                    </a:lnTo>
                    <a:lnTo>
                      <a:pt x="220" y="85"/>
                    </a:lnTo>
                    <a:lnTo>
                      <a:pt x="211" y="90"/>
                    </a:lnTo>
                    <a:lnTo>
                      <a:pt x="211" y="85"/>
                    </a:lnTo>
                    <a:lnTo>
                      <a:pt x="210" y="76"/>
                    </a:lnTo>
                    <a:lnTo>
                      <a:pt x="200" y="69"/>
                    </a:lnTo>
                    <a:lnTo>
                      <a:pt x="193" y="53"/>
                    </a:lnTo>
                    <a:lnTo>
                      <a:pt x="176" y="44"/>
                    </a:lnTo>
                    <a:lnTo>
                      <a:pt x="166" y="44"/>
                    </a:lnTo>
                    <a:lnTo>
                      <a:pt x="151" y="65"/>
                    </a:lnTo>
                    <a:lnTo>
                      <a:pt x="148" y="76"/>
                    </a:lnTo>
                    <a:lnTo>
                      <a:pt x="148" y="93"/>
                    </a:lnTo>
                    <a:lnTo>
                      <a:pt x="146" y="104"/>
                    </a:lnTo>
                    <a:lnTo>
                      <a:pt x="143" y="114"/>
                    </a:lnTo>
                    <a:lnTo>
                      <a:pt x="129" y="96"/>
                    </a:lnTo>
                    <a:lnTo>
                      <a:pt x="134" y="33"/>
                    </a:lnTo>
                    <a:lnTo>
                      <a:pt x="130" y="22"/>
                    </a:lnTo>
                    <a:lnTo>
                      <a:pt x="116" y="21"/>
                    </a:lnTo>
                    <a:lnTo>
                      <a:pt x="103" y="27"/>
                    </a:lnTo>
                    <a:lnTo>
                      <a:pt x="108" y="16"/>
                    </a:lnTo>
                    <a:lnTo>
                      <a:pt x="106" y="11"/>
                    </a:lnTo>
                    <a:lnTo>
                      <a:pt x="95" y="4"/>
                    </a:lnTo>
                    <a:lnTo>
                      <a:pt x="84" y="0"/>
                    </a:lnTo>
                    <a:lnTo>
                      <a:pt x="62" y="13"/>
                    </a:lnTo>
                    <a:lnTo>
                      <a:pt x="22" y="22"/>
                    </a:lnTo>
                    <a:lnTo>
                      <a:pt x="11" y="16"/>
                    </a:lnTo>
                    <a:lnTo>
                      <a:pt x="9" y="21"/>
                    </a:lnTo>
                    <a:lnTo>
                      <a:pt x="0" y="56"/>
                    </a:lnTo>
                    <a:lnTo>
                      <a:pt x="5" y="101"/>
                    </a:lnTo>
                    <a:lnTo>
                      <a:pt x="6" y="104"/>
                    </a:lnTo>
                    <a:lnTo>
                      <a:pt x="17" y="107"/>
                    </a:lnTo>
                    <a:lnTo>
                      <a:pt x="40" y="96"/>
                    </a:lnTo>
                    <a:lnTo>
                      <a:pt x="52" y="98"/>
                    </a:lnTo>
                    <a:lnTo>
                      <a:pt x="52" y="114"/>
                    </a:lnTo>
                    <a:lnTo>
                      <a:pt x="42" y="145"/>
                    </a:lnTo>
                    <a:lnTo>
                      <a:pt x="36" y="150"/>
                    </a:lnTo>
                    <a:lnTo>
                      <a:pt x="41" y="161"/>
                    </a:lnTo>
                    <a:lnTo>
                      <a:pt x="55" y="155"/>
                    </a:lnTo>
                    <a:lnTo>
                      <a:pt x="67" y="120"/>
                    </a:lnTo>
                    <a:lnTo>
                      <a:pt x="75" y="117"/>
                    </a:lnTo>
                    <a:lnTo>
                      <a:pt x="80" y="109"/>
                    </a:lnTo>
                    <a:lnTo>
                      <a:pt x="87" y="111"/>
                    </a:lnTo>
                    <a:lnTo>
                      <a:pt x="92" y="117"/>
                    </a:lnTo>
                    <a:lnTo>
                      <a:pt x="95" y="130"/>
                    </a:lnTo>
                    <a:lnTo>
                      <a:pt x="92" y="139"/>
                    </a:lnTo>
                    <a:lnTo>
                      <a:pt x="89" y="146"/>
                    </a:lnTo>
                    <a:lnTo>
                      <a:pt x="81" y="155"/>
                    </a:lnTo>
                    <a:lnTo>
                      <a:pt x="83" y="171"/>
                    </a:lnTo>
                    <a:lnTo>
                      <a:pt x="92" y="174"/>
                    </a:lnTo>
                    <a:lnTo>
                      <a:pt x="97" y="162"/>
                    </a:lnTo>
                    <a:lnTo>
                      <a:pt x="102" y="165"/>
                    </a:lnTo>
                    <a:lnTo>
                      <a:pt x="103" y="176"/>
                    </a:lnTo>
                    <a:lnTo>
                      <a:pt x="123" y="168"/>
                    </a:lnTo>
                    <a:lnTo>
                      <a:pt x="122" y="181"/>
                    </a:lnTo>
                    <a:lnTo>
                      <a:pt x="117" y="190"/>
                    </a:lnTo>
                    <a:lnTo>
                      <a:pt x="96" y="201"/>
                    </a:lnTo>
                    <a:lnTo>
                      <a:pt x="94" y="210"/>
                    </a:lnTo>
                    <a:lnTo>
                      <a:pt x="127" y="216"/>
                    </a:lnTo>
                    <a:lnTo>
                      <a:pt x="121" y="228"/>
                    </a:lnTo>
                    <a:lnTo>
                      <a:pt x="118" y="242"/>
                    </a:lnTo>
                    <a:lnTo>
                      <a:pt x="92" y="240"/>
                    </a:lnTo>
                    <a:lnTo>
                      <a:pt x="65" y="225"/>
                    </a:lnTo>
                    <a:lnTo>
                      <a:pt x="47" y="228"/>
                    </a:lnTo>
                    <a:lnTo>
                      <a:pt x="41" y="236"/>
                    </a:lnTo>
                    <a:lnTo>
                      <a:pt x="42" y="253"/>
                    </a:lnTo>
                    <a:lnTo>
                      <a:pt x="43" y="268"/>
                    </a:lnTo>
                    <a:lnTo>
                      <a:pt x="57" y="290"/>
                    </a:lnTo>
                    <a:lnTo>
                      <a:pt x="79" y="307"/>
                    </a:lnTo>
                    <a:lnTo>
                      <a:pt x="103" y="310"/>
                    </a:lnTo>
                    <a:lnTo>
                      <a:pt x="111" y="303"/>
                    </a:lnTo>
                    <a:lnTo>
                      <a:pt x="118" y="290"/>
                    </a:lnTo>
                    <a:lnTo>
                      <a:pt x="127" y="290"/>
                    </a:lnTo>
                    <a:lnTo>
                      <a:pt x="159" y="274"/>
                    </a:lnTo>
                    <a:lnTo>
                      <a:pt x="157" y="282"/>
                    </a:lnTo>
                    <a:lnTo>
                      <a:pt x="159" y="295"/>
                    </a:lnTo>
                    <a:lnTo>
                      <a:pt x="170" y="305"/>
                    </a:lnTo>
                    <a:lnTo>
                      <a:pt x="180" y="305"/>
                    </a:lnTo>
                    <a:lnTo>
                      <a:pt x="191" y="297"/>
                    </a:lnTo>
                    <a:lnTo>
                      <a:pt x="203" y="297"/>
                    </a:lnTo>
                    <a:lnTo>
                      <a:pt x="230" y="305"/>
                    </a:lnTo>
                    <a:lnTo>
                      <a:pt x="234" y="312"/>
                    </a:lnTo>
                    <a:lnTo>
                      <a:pt x="234" y="321"/>
                    </a:lnTo>
                    <a:lnTo>
                      <a:pt x="250" y="322"/>
                    </a:lnTo>
                    <a:lnTo>
                      <a:pt x="253" y="316"/>
                    </a:lnTo>
                    <a:lnTo>
                      <a:pt x="256" y="318"/>
                    </a:lnTo>
                    <a:lnTo>
                      <a:pt x="257" y="328"/>
                    </a:lnTo>
                    <a:lnTo>
                      <a:pt x="268" y="343"/>
                    </a:lnTo>
                    <a:lnTo>
                      <a:pt x="268" y="366"/>
                    </a:lnTo>
                    <a:lnTo>
                      <a:pt x="277" y="388"/>
                    </a:lnTo>
                    <a:lnTo>
                      <a:pt x="278" y="399"/>
                    </a:lnTo>
                    <a:lnTo>
                      <a:pt x="294" y="418"/>
                    </a:lnTo>
                    <a:lnTo>
                      <a:pt x="301" y="416"/>
                    </a:lnTo>
                    <a:lnTo>
                      <a:pt x="313" y="430"/>
                    </a:lnTo>
                    <a:lnTo>
                      <a:pt x="318" y="420"/>
                    </a:lnTo>
                    <a:lnTo>
                      <a:pt x="326" y="415"/>
                    </a:lnTo>
                    <a:lnTo>
                      <a:pt x="339" y="416"/>
                    </a:lnTo>
                    <a:lnTo>
                      <a:pt x="355" y="410"/>
                    </a:lnTo>
                    <a:lnTo>
                      <a:pt x="360" y="395"/>
                    </a:lnTo>
                    <a:lnTo>
                      <a:pt x="359" y="382"/>
                    </a:lnTo>
                    <a:lnTo>
                      <a:pt x="368" y="357"/>
                    </a:lnTo>
                    <a:lnTo>
                      <a:pt x="337" y="301"/>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70" name="Freeform 307"/>
              <p:cNvSpPr>
                <a:spLocks noChangeAspect="1"/>
              </p:cNvSpPr>
              <p:nvPr/>
            </p:nvSpPr>
            <p:spPr bwMode="gray">
              <a:xfrm>
                <a:off x="1462" y="960"/>
                <a:ext cx="121" cy="112"/>
              </a:xfrm>
              <a:custGeom>
                <a:cxnLst>
                  <a:cxn ang="0">
                    <a:pos x="22" y="39"/>
                  </a:cxn>
                  <a:cxn ang="0">
                    <a:pos x="18" y="69"/>
                  </a:cxn>
                  <a:cxn ang="0">
                    <a:pos x="88" y="118"/>
                  </a:cxn>
                  <a:cxn ang="0">
                    <a:pos x="103" y="142"/>
                  </a:cxn>
                  <a:cxn ang="0">
                    <a:pos x="45" y="146"/>
                  </a:cxn>
                  <a:cxn ang="0">
                    <a:pos x="39" y="178"/>
                  </a:cxn>
                  <a:cxn ang="0">
                    <a:pos x="70" y="189"/>
                  </a:cxn>
                  <a:cxn ang="0">
                    <a:pos x="83" y="233"/>
                  </a:cxn>
                  <a:cxn ang="0">
                    <a:pos x="110" y="200"/>
                  </a:cxn>
                  <a:cxn ang="0">
                    <a:pos x="143" y="192"/>
                  </a:cxn>
                  <a:cxn ang="0">
                    <a:pos x="132" y="225"/>
                  </a:cxn>
                  <a:cxn ang="0">
                    <a:pos x="158" y="204"/>
                  </a:cxn>
                  <a:cxn ang="0">
                    <a:pos x="177" y="181"/>
                  </a:cxn>
                  <a:cxn ang="0">
                    <a:pos x="193" y="192"/>
                  </a:cxn>
                  <a:cxn ang="0">
                    <a:pos x="229" y="209"/>
                  </a:cxn>
                  <a:cxn ang="0">
                    <a:pos x="260" y="216"/>
                  </a:cxn>
                  <a:cxn ang="0">
                    <a:pos x="208" y="232"/>
                  </a:cxn>
                  <a:cxn ang="0">
                    <a:pos x="266" y="236"/>
                  </a:cxn>
                  <a:cxn ang="0">
                    <a:pos x="313" y="243"/>
                  </a:cxn>
                  <a:cxn ang="0">
                    <a:pos x="154" y="292"/>
                  </a:cxn>
                  <a:cxn ang="0">
                    <a:pos x="138" y="340"/>
                  </a:cxn>
                  <a:cxn ang="0">
                    <a:pos x="185" y="382"/>
                  </a:cxn>
                  <a:cxn ang="0">
                    <a:pos x="153" y="392"/>
                  </a:cxn>
                  <a:cxn ang="0">
                    <a:pos x="164" y="416"/>
                  </a:cxn>
                  <a:cxn ang="0">
                    <a:pos x="243" y="442"/>
                  </a:cxn>
                  <a:cxn ang="0">
                    <a:pos x="184" y="486"/>
                  </a:cxn>
                  <a:cxn ang="0">
                    <a:pos x="211" y="506"/>
                  </a:cxn>
                  <a:cxn ang="0">
                    <a:pos x="210" y="513"/>
                  </a:cxn>
                  <a:cxn ang="0">
                    <a:pos x="250" y="547"/>
                  </a:cxn>
                  <a:cxn ang="0">
                    <a:pos x="326" y="549"/>
                  </a:cxn>
                  <a:cxn ang="0">
                    <a:pos x="326" y="511"/>
                  </a:cxn>
                  <a:cxn ang="0">
                    <a:pos x="365" y="552"/>
                  </a:cxn>
                  <a:cxn ang="0">
                    <a:pos x="335" y="475"/>
                  </a:cxn>
                  <a:cxn ang="0">
                    <a:pos x="330" y="430"/>
                  </a:cxn>
                  <a:cxn ang="0">
                    <a:pos x="368" y="497"/>
                  </a:cxn>
                  <a:cxn ang="0">
                    <a:pos x="405" y="533"/>
                  </a:cxn>
                  <a:cxn ang="0">
                    <a:pos x="398" y="415"/>
                  </a:cxn>
                  <a:cxn ang="0">
                    <a:pos x="421" y="461"/>
                  </a:cxn>
                  <a:cxn ang="0">
                    <a:pos x="435" y="416"/>
                  </a:cxn>
                  <a:cxn ang="0">
                    <a:pos x="420" y="360"/>
                  </a:cxn>
                  <a:cxn ang="0">
                    <a:pos x="432" y="284"/>
                  </a:cxn>
                  <a:cxn ang="0">
                    <a:pos x="431" y="321"/>
                  </a:cxn>
                  <a:cxn ang="0">
                    <a:pos x="455" y="407"/>
                  </a:cxn>
                  <a:cxn ang="0">
                    <a:pos x="486" y="303"/>
                  </a:cxn>
                  <a:cxn ang="0">
                    <a:pos x="513" y="310"/>
                  </a:cxn>
                  <a:cxn ang="0">
                    <a:pos x="602" y="231"/>
                  </a:cxn>
                  <a:cxn ang="0">
                    <a:pos x="588" y="170"/>
                  </a:cxn>
                  <a:cxn ang="0">
                    <a:pos x="551" y="135"/>
                  </a:cxn>
                  <a:cxn ang="0">
                    <a:pos x="535" y="176"/>
                  </a:cxn>
                  <a:cxn ang="0">
                    <a:pos x="539" y="141"/>
                  </a:cxn>
                  <a:cxn ang="0">
                    <a:pos x="507" y="93"/>
                  </a:cxn>
                  <a:cxn ang="0">
                    <a:pos x="468" y="127"/>
                  </a:cxn>
                  <a:cxn ang="0">
                    <a:pos x="481" y="96"/>
                  </a:cxn>
                  <a:cxn ang="0">
                    <a:pos x="481" y="33"/>
                  </a:cxn>
                  <a:cxn ang="0">
                    <a:pos x="104" y="0"/>
                  </a:cxn>
                  <a:cxn ang="0">
                    <a:pos x="99" y="0"/>
                  </a:cxn>
                  <a:cxn ang="0">
                    <a:pos x="2" y="0"/>
                  </a:cxn>
                </a:cxnLst>
                <a:rect b="b" l="0" r="r" t="0"/>
                <a:pathLst>
                  <a:path h="558" w="603">
                    <a:moveTo>
                      <a:pt x="3" y="21"/>
                    </a:moveTo>
                    <a:lnTo>
                      <a:pt x="23" y="26"/>
                    </a:lnTo>
                    <a:lnTo>
                      <a:pt x="25" y="32"/>
                    </a:lnTo>
                    <a:lnTo>
                      <a:pt x="22" y="39"/>
                    </a:lnTo>
                    <a:lnTo>
                      <a:pt x="1" y="42"/>
                    </a:lnTo>
                    <a:lnTo>
                      <a:pt x="12" y="52"/>
                    </a:lnTo>
                    <a:lnTo>
                      <a:pt x="9" y="57"/>
                    </a:lnTo>
                    <a:lnTo>
                      <a:pt x="18" y="69"/>
                    </a:lnTo>
                    <a:lnTo>
                      <a:pt x="34" y="103"/>
                    </a:lnTo>
                    <a:lnTo>
                      <a:pt x="55" y="117"/>
                    </a:lnTo>
                    <a:lnTo>
                      <a:pt x="59" y="124"/>
                    </a:lnTo>
                    <a:lnTo>
                      <a:pt x="88" y="118"/>
                    </a:lnTo>
                    <a:lnTo>
                      <a:pt x="105" y="128"/>
                    </a:lnTo>
                    <a:lnTo>
                      <a:pt x="126" y="104"/>
                    </a:lnTo>
                    <a:lnTo>
                      <a:pt x="120" y="129"/>
                    </a:lnTo>
                    <a:lnTo>
                      <a:pt x="103" y="142"/>
                    </a:lnTo>
                    <a:lnTo>
                      <a:pt x="81" y="144"/>
                    </a:lnTo>
                    <a:lnTo>
                      <a:pt x="80" y="149"/>
                    </a:lnTo>
                    <a:lnTo>
                      <a:pt x="64" y="155"/>
                    </a:lnTo>
                    <a:lnTo>
                      <a:pt x="45" y="146"/>
                    </a:lnTo>
                    <a:lnTo>
                      <a:pt x="39" y="152"/>
                    </a:lnTo>
                    <a:lnTo>
                      <a:pt x="38" y="161"/>
                    </a:lnTo>
                    <a:lnTo>
                      <a:pt x="40" y="168"/>
                    </a:lnTo>
                    <a:lnTo>
                      <a:pt x="39" y="178"/>
                    </a:lnTo>
                    <a:lnTo>
                      <a:pt x="48" y="189"/>
                    </a:lnTo>
                    <a:lnTo>
                      <a:pt x="56" y="188"/>
                    </a:lnTo>
                    <a:lnTo>
                      <a:pt x="60" y="195"/>
                    </a:lnTo>
                    <a:lnTo>
                      <a:pt x="70" y="189"/>
                    </a:lnTo>
                    <a:lnTo>
                      <a:pt x="72" y="200"/>
                    </a:lnTo>
                    <a:lnTo>
                      <a:pt x="77" y="209"/>
                    </a:lnTo>
                    <a:lnTo>
                      <a:pt x="76" y="212"/>
                    </a:lnTo>
                    <a:lnTo>
                      <a:pt x="83" y="233"/>
                    </a:lnTo>
                    <a:lnTo>
                      <a:pt x="88" y="224"/>
                    </a:lnTo>
                    <a:lnTo>
                      <a:pt x="98" y="212"/>
                    </a:lnTo>
                    <a:lnTo>
                      <a:pt x="108" y="209"/>
                    </a:lnTo>
                    <a:lnTo>
                      <a:pt x="110" y="200"/>
                    </a:lnTo>
                    <a:lnTo>
                      <a:pt x="109" y="193"/>
                    </a:lnTo>
                    <a:lnTo>
                      <a:pt x="116" y="183"/>
                    </a:lnTo>
                    <a:lnTo>
                      <a:pt x="135" y="193"/>
                    </a:lnTo>
                    <a:lnTo>
                      <a:pt x="143" y="192"/>
                    </a:lnTo>
                    <a:lnTo>
                      <a:pt x="132" y="203"/>
                    </a:lnTo>
                    <a:lnTo>
                      <a:pt x="130" y="209"/>
                    </a:lnTo>
                    <a:lnTo>
                      <a:pt x="129" y="225"/>
                    </a:lnTo>
                    <a:lnTo>
                      <a:pt x="132" y="225"/>
                    </a:lnTo>
                    <a:lnTo>
                      <a:pt x="138" y="236"/>
                    </a:lnTo>
                    <a:lnTo>
                      <a:pt x="146" y="233"/>
                    </a:lnTo>
                    <a:lnTo>
                      <a:pt x="156" y="221"/>
                    </a:lnTo>
                    <a:lnTo>
                      <a:pt x="158" y="204"/>
                    </a:lnTo>
                    <a:lnTo>
                      <a:pt x="168" y="197"/>
                    </a:lnTo>
                    <a:lnTo>
                      <a:pt x="170" y="181"/>
                    </a:lnTo>
                    <a:lnTo>
                      <a:pt x="175" y="172"/>
                    </a:lnTo>
                    <a:lnTo>
                      <a:pt x="177" y="181"/>
                    </a:lnTo>
                    <a:lnTo>
                      <a:pt x="170" y="208"/>
                    </a:lnTo>
                    <a:lnTo>
                      <a:pt x="174" y="211"/>
                    </a:lnTo>
                    <a:lnTo>
                      <a:pt x="191" y="205"/>
                    </a:lnTo>
                    <a:lnTo>
                      <a:pt x="193" y="192"/>
                    </a:lnTo>
                    <a:lnTo>
                      <a:pt x="194" y="189"/>
                    </a:lnTo>
                    <a:lnTo>
                      <a:pt x="218" y="183"/>
                    </a:lnTo>
                    <a:lnTo>
                      <a:pt x="215" y="200"/>
                    </a:lnTo>
                    <a:lnTo>
                      <a:pt x="229" y="209"/>
                    </a:lnTo>
                    <a:lnTo>
                      <a:pt x="276" y="203"/>
                    </a:lnTo>
                    <a:lnTo>
                      <a:pt x="277" y="206"/>
                    </a:lnTo>
                    <a:lnTo>
                      <a:pt x="272" y="211"/>
                    </a:lnTo>
                    <a:lnTo>
                      <a:pt x="260" y="216"/>
                    </a:lnTo>
                    <a:lnTo>
                      <a:pt x="222" y="216"/>
                    </a:lnTo>
                    <a:lnTo>
                      <a:pt x="220" y="224"/>
                    </a:lnTo>
                    <a:lnTo>
                      <a:pt x="208" y="224"/>
                    </a:lnTo>
                    <a:lnTo>
                      <a:pt x="208" y="232"/>
                    </a:lnTo>
                    <a:lnTo>
                      <a:pt x="213" y="237"/>
                    </a:lnTo>
                    <a:lnTo>
                      <a:pt x="227" y="244"/>
                    </a:lnTo>
                    <a:lnTo>
                      <a:pt x="259" y="243"/>
                    </a:lnTo>
                    <a:lnTo>
                      <a:pt x="266" y="236"/>
                    </a:lnTo>
                    <a:lnTo>
                      <a:pt x="312" y="231"/>
                    </a:lnTo>
                    <a:lnTo>
                      <a:pt x="324" y="222"/>
                    </a:lnTo>
                    <a:lnTo>
                      <a:pt x="315" y="241"/>
                    </a:lnTo>
                    <a:lnTo>
                      <a:pt x="313" y="243"/>
                    </a:lnTo>
                    <a:lnTo>
                      <a:pt x="275" y="247"/>
                    </a:lnTo>
                    <a:lnTo>
                      <a:pt x="242" y="258"/>
                    </a:lnTo>
                    <a:lnTo>
                      <a:pt x="173" y="265"/>
                    </a:lnTo>
                    <a:lnTo>
                      <a:pt x="154" y="292"/>
                    </a:lnTo>
                    <a:lnTo>
                      <a:pt x="138" y="298"/>
                    </a:lnTo>
                    <a:lnTo>
                      <a:pt x="127" y="313"/>
                    </a:lnTo>
                    <a:lnTo>
                      <a:pt x="130" y="325"/>
                    </a:lnTo>
                    <a:lnTo>
                      <a:pt x="138" y="340"/>
                    </a:lnTo>
                    <a:lnTo>
                      <a:pt x="145" y="359"/>
                    </a:lnTo>
                    <a:lnTo>
                      <a:pt x="163" y="356"/>
                    </a:lnTo>
                    <a:lnTo>
                      <a:pt x="183" y="371"/>
                    </a:lnTo>
                    <a:lnTo>
                      <a:pt x="185" y="382"/>
                    </a:lnTo>
                    <a:lnTo>
                      <a:pt x="163" y="380"/>
                    </a:lnTo>
                    <a:lnTo>
                      <a:pt x="156" y="373"/>
                    </a:lnTo>
                    <a:lnTo>
                      <a:pt x="151" y="377"/>
                    </a:lnTo>
                    <a:lnTo>
                      <a:pt x="153" y="392"/>
                    </a:lnTo>
                    <a:lnTo>
                      <a:pt x="158" y="404"/>
                    </a:lnTo>
                    <a:lnTo>
                      <a:pt x="165" y="404"/>
                    </a:lnTo>
                    <a:lnTo>
                      <a:pt x="163" y="410"/>
                    </a:lnTo>
                    <a:lnTo>
                      <a:pt x="164" y="416"/>
                    </a:lnTo>
                    <a:lnTo>
                      <a:pt x="170" y="426"/>
                    </a:lnTo>
                    <a:lnTo>
                      <a:pt x="193" y="420"/>
                    </a:lnTo>
                    <a:lnTo>
                      <a:pt x="201" y="427"/>
                    </a:lnTo>
                    <a:lnTo>
                      <a:pt x="243" y="442"/>
                    </a:lnTo>
                    <a:lnTo>
                      <a:pt x="238" y="448"/>
                    </a:lnTo>
                    <a:lnTo>
                      <a:pt x="178" y="457"/>
                    </a:lnTo>
                    <a:lnTo>
                      <a:pt x="178" y="472"/>
                    </a:lnTo>
                    <a:lnTo>
                      <a:pt x="184" y="486"/>
                    </a:lnTo>
                    <a:lnTo>
                      <a:pt x="193" y="491"/>
                    </a:lnTo>
                    <a:lnTo>
                      <a:pt x="199" y="505"/>
                    </a:lnTo>
                    <a:lnTo>
                      <a:pt x="205" y="509"/>
                    </a:lnTo>
                    <a:lnTo>
                      <a:pt x="211" y="506"/>
                    </a:lnTo>
                    <a:lnTo>
                      <a:pt x="212" y="497"/>
                    </a:lnTo>
                    <a:lnTo>
                      <a:pt x="216" y="500"/>
                    </a:lnTo>
                    <a:lnTo>
                      <a:pt x="216" y="506"/>
                    </a:lnTo>
                    <a:lnTo>
                      <a:pt x="210" y="513"/>
                    </a:lnTo>
                    <a:lnTo>
                      <a:pt x="218" y="523"/>
                    </a:lnTo>
                    <a:lnTo>
                      <a:pt x="223" y="537"/>
                    </a:lnTo>
                    <a:lnTo>
                      <a:pt x="242" y="537"/>
                    </a:lnTo>
                    <a:lnTo>
                      <a:pt x="250" y="547"/>
                    </a:lnTo>
                    <a:lnTo>
                      <a:pt x="269" y="549"/>
                    </a:lnTo>
                    <a:lnTo>
                      <a:pt x="290" y="558"/>
                    </a:lnTo>
                    <a:lnTo>
                      <a:pt x="324" y="558"/>
                    </a:lnTo>
                    <a:lnTo>
                      <a:pt x="326" y="549"/>
                    </a:lnTo>
                    <a:lnTo>
                      <a:pt x="323" y="532"/>
                    </a:lnTo>
                    <a:lnTo>
                      <a:pt x="307" y="523"/>
                    </a:lnTo>
                    <a:lnTo>
                      <a:pt x="299" y="511"/>
                    </a:lnTo>
                    <a:lnTo>
                      <a:pt x="326" y="511"/>
                    </a:lnTo>
                    <a:lnTo>
                      <a:pt x="339" y="515"/>
                    </a:lnTo>
                    <a:lnTo>
                      <a:pt x="347" y="532"/>
                    </a:lnTo>
                    <a:lnTo>
                      <a:pt x="360" y="539"/>
                    </a:lnTo>
                    <a:lnTo>
                      <a:pt x="365" y="552"/>
                    </a:lnTo>
                    <a:lnTo>
                      <a:pt x="367" y="545"/>
                    </a:lnTo>
                    <a:lnTo>
                      <a:pt x="350" y="501"/>
                    </a:lnTo>
                    <a:lnTo>
                      <a:pt x="339" y="486"/>
                    </a:lnTo>
                    <a:lnTo>
                      <a:pt x="335" y="475"/>
                    </a:lnTo>
                    <a:lnTo>
                      <a:pt x="322" y="447"/>
                    </a:lnTo>
                    <a:lnTo>
                      <a:pt x="323" y="426"/>
                    </a:lnTo>
                    <a:lnTo>
                      <a:pt x="328" y="424"/>
                    </a:lnTo>
                    <a:lnTo>
                      <a:pt x="330" y="430"/>
                    </a:lnTo>
                    <a:lnTo>
                      <a:pt x="339" y="457"/>
                    </a:lnTo>
                    <a:lnTo>
                      <a:pt x="346" y="469"/>
                    </a:lnTo>
                    <a:lnTo>
                      <a:pt x="367" y="486"/>
                    </a:lnTo>
                    <a:lnTo>
                      <a:pt x="368" y="497"/>
                    </a:lnTo>
                    <a:lnTo>
                      <a:pt x="384" y="532"/>
                    </a:lnTo>
                    <a:lnTo>
                      <a:pt x="394" y="544"/>
                    </a:lnTo>
                    <a:lnTo>
                      <a:pt x="401" y="545"/>
                    </a:lnTo>
                    <a:lnTo>
                      <a:pt x="405" y="533"/>
                    </a:lnTo>
                    <a:lnTo>
                      <a:pt x="412" y="483"/>
                    </a:lnTo>
                    <a:lnTo>
                      <a:pt x="395" y="451"/>
                    </a:lnTo>
                    <a:lnTo>
                      <a:pt x="394" y="436"/>
                    </a:lnTo>
                    <a:lnTo>
                      <a:pt x="398" y="415"/>
                    </a:lnTo>
                    <a:lnTo>
                      <a:pt x="401" y="416"/>
                    </a:lnTo>
                    <a:lnTo>
                      <a:pt x="403" y="426"/>
                    </a:lnTo>
                    <a:lnTo>
                      <a:pt x="417" y="447"/>
                    </a:lnTo>
                    <a:lnTo>
                      <a:pt x="421" y="461"/>
                    </a:lnTo>
                    <a:lnTo>
                      <a:pt x="436" y="461"/>
                    </a:lnTo>
                    <a:lnTo>
                      <a:pt x="436" y="451"/>
                    </a:lnTo>
                    <a:lnTo>
                      <a:pt x="438" y="434"/>
                    </a:lnTo>
                    <a:lnTo>
                      <a:pt x="435" y="416"/>
                    </a:lnTo>
                    <a:lnTo>
                      <a:pt x="423" y="407"/>
                    </a:lnTo>
                    <a:lnTo>
                      <a:pt x="425" y="396"/>
                    </a:lnTo>
                    <a:lnTo>
                      <a:pt x="420" y="376"/>
                    </a:lnTo>
                    <a:lnTo>
                      <a:pt x="420" y="360"/>
                    </a:lnTo>
                    <a:lnTo>
                      <a:pt x="421" y="348"/>
                    </a:lnTo>
                    <a:lnTo>
                      <a:pt x="421" y="329"/>
                    </a:lnTo>
                    <a:lnTo>
                      <a:pt x="427" y="312"/>
                    </a:lnTo>
                    <a:lnTo>
                      <a:pt x="432" y="284"/>
                    </a:lnTo>
                    <a:lnTo>
                      <a:pt x="436" y="280"/>
                    </a:lnTo>
                    <a:lnTo>
                      <a:pt x="436" y="287"/>
                    </a:lnTo>
                    <a:lnTo>
                      <a:pt x="433" y="298"/>
                    </a:lnTo>
                    <a:lnTo>
                      <a:pt x="431" y="321"/>
                    </a:lnTo>
                    <a:lnTo>
                      <a:pt x="436" y="334"/>
                    </a:lnTo>
                    <a:lnTo>
                      <a:pt x="436" y="361"/>
                    </a:lnTo>
                    <a:lnTo>
                      <a:pt x="438" y="380"/>
                    </a:lnTo>
                    <a:lnTo>
                      <a:pt x="455" y="407"/>
                    </a:lnTo>
                    <a:lnTo>
                      <a:pt x="460" y="404"/>
                    </a:lnTo>
                    <a:lnTo>
                      <a:pt x="475" y="367"/>
                    </a:lnTo>
                    <a:lnTo>
                      <a:pt x="489" y="345"/>
                    </a:lnTo>
                    <a:lnTo>
                      <a:pt x="486" y="303"/>
                    </a:lnTo>
                    <a:lnTo>
                      <a:pt x="486" y="291"/>
                    </a:lnTo>
                    <a:lnTo>
                      <a:pt x="496" y="300"/>
                    </a:lnTo>
                    <a:lnTo>
                      <a:pt x="498" y="329"/>
                    </a:lnTo>
                    <a:lnTo>
                      <a:pt x="513" y="310"/>
                    </a:lnTo>
                    <a:lnTo>
                      <a:pt x="511" y="307"/>
                    </a:lnTo>
                    <a:lnTo>
                      <a:pt x="512" y="292"/>
                    </a:lnTo>
                    <a:lnTo>
                      <a:pt x="565" y="267"/>
                    </a:lnTo>
                    <a:lnTo>
                      <a:pt x="602" y="231"/>
                    </a:lnTo>
                    <a:lnTo>
                      <a:pt x="603" y="204"/>
                    </a:lnTo>
                    <a:lnTo>
                      <a:pt x="600" y="195"/>
                    </a:lnTo>
                    <a:lnTo>
                      <a:pt x="592" y="184"/>
                    </a:lnTo>
                    <a:lnTo>
                      <a:pt x="588" y="170"/>
                    </a:lnTo>
                    <a:lnTo>
                      <a:pt x="571" y="146"/>
                    </a:lnTo>
                    <a:lnTo>
                      <a:pt x="560" y="123"/>
                    </a:lnTo>
                    <a:lnTo>
                      <a:pt x="552" y="128"/>
                    </a:lnTo>
                    <a:lnTo>
                      <a:pt x="551" y="135"/>
                    </a:lnTo>
                    <a:lnTo>
                      <a:pt x="549" y="145"/>
                    </a:lnTo>
                    <a:lnTo>
                      <a:pt x="549" y="156"/>
                    </a:lnTo>
                    <a:lnTo>
                      <a:pt x="545" y="165"/>
                    </a:lnTo>
                    <a:lnTo>
                      <a:pt x="535" y="176"/>
                    </a:lnTo>
                    <a:lnTo>
                      <a:pt x="534" y="168"/>
                    </a:lnTo>
                    <a:lnTo>
                      <a:pt x="540" y="162"/>
                    </a:lnTo>
                    <a:lnTo>
                      <a:pt x="538" y="150"/>
                    </a:lnTo>
                    <a:lnTo>
                      <a:pt x="539" y="141"/>
                    </a:lnTo>
                    <a:lnTo>
                      <a:pt x="538" y="130"/>
                    </a:lnTo>
                    <a:lnTo>
                      <a:pt x="529" y="123"/>
                    </a:lnTo>
                    <a:lnTo>
                      <a:pt x="519" y="103"/>
                    </a:lnTo>
                    <a:lnTo>
                      <a:pt x="507" y="93"/>
                    </a:lnTo>
                    <a:lnTo>
                      <a:pt x="502" y="92"/>
                    </a:lnTo>
                    <a:lnTo>
                      <a:pt x="489" y="107"/>
                    </a:lnTo>
                    <a:lnTo>
                      <a:pt x="479" y="107"/>
                    </a:lnTo>
                    <a:lnTo>
                      <a:pt x="468" y="127"/>
                    </a:lnTo>
                    <a:lnTo>
                      <a:pt x="464" y="128"/>
                    </a:lnTo>
                    <a:lnTo>
                      <a:pt x="464" y="115"/>
                    </a:lnTo>
                    <a:lnTo>
                      <a:pt x="470" y="102"/>
                    </a:lnTo>
                    <a:lnTo>
                      <a:pt x="481" y="96"/>
                    </a:lnTo>
                    <a:lnTo>
                      <a:pt x="487" y="60"/>
                    </a:lnTo>
                    <a:lnTo>
                      <a:pt x="496" y="32"/>
                    </a:lnTo>
                    <a:lnTo>
                      <a:pt x="496" y="27"/>
                    </a:lnTo>
                    <a:lnTo>
                      <a:pt x="481" y="33"/>
                    </a:lnTo>
                    <a:lnTo>
                      <a:pt x="481" y="28"/>
                    </a:lnTo>
                    <a:lnTo>
                      <a:pt x="491" y="17"/>
                    </a:lnTo>
                    <a:lnTo>
                      <a:pt x="487" y="0"/>
                    </a:lnTo>
                    <a:lnTo>
                      <a:pt x="104" y="0"/>
                    </a:lnTo>
                    <a:lnTo>
                      <a:pt x="110" y="9"/>
                    </a:lnTo>
                    <a:lnTo>
                      <a:pt x="111" y="15"/>
                    </a:lnTo>
                    <a:lnTo>
                      <a:pt x="102" y="1"/>
                    </a:lnTo>
                    <a:lnTo>
                      <a:pt x="99" y="0"/>
                    </a:lnTo>
                    <a:lnTo>
                      <a:pt x="78" y="0"/>
                    </a:lnTo>
                    <a:lnTo>
                      <a:pt x="75" y="2"/>
                    </a:lnTo>
                    <a:lnTo>
                      <a:pt x="72" y="0"/>
                    </a:lnTo>
                    <a:lnTo>
                      <a:pt x="2" y="0"/>
                    </a:lnTo>
                    <a:lnTo>
                      <a:pt x="0" y="7"/>
                    </a:lnTo>
                    <a:lnTo>
                      <a:pt x="3" y="21"/>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71" name="Freeform 308"/>
              <p:cNvSpPr>
                <a:spLocks noChangeAspect="1"/>
              </p:cNvSpPr>
              <p:nvPr/>
            </p:nvSpPr>
            <p:spPr bwMode="gray">
              <a:xfrm>
                <a:off x="1532" y="960"/>
                <a:ext cx="206" cy="207"/>
              </a:xfrm>
              <a:custGeom>
                <a:cxnLst>
                  <a:cxn ang="0">
                    <a:pos x="181" y="70"/>
                  </a:cxn>
                  <a:cxn ang="0">
                    <a:pos x="284" y="215"/>
                  </a:cxn>
                  <a:cxn ang="0">
                    <a:pos x="322" y="275"/>
                  </a:cxn>
                  <a:cxn ang="0">
                    <a:pos x="270" y="271"/>
                  </a:cxn>
                  <a:cxn ang="0">
                    <a:pos x="419" y="334"/>
                  </a:cxn>
                  <a:cxn ang="0">
                    <a:pos x="416" y="370"/>
                  </a:cxn>
                  <a:cxn ang="0">
                    <a:pos x="402" y="402"/>
                  </a:cxn>
                  <a:cxn ang="0">
                    <a:pos x="243" y="332"/>
                  </a:cxn>
                  <a:cxn ang="0">
                    <a:pos x="144" y="436"/>
                  </a:cxn>
                  <a:cxn ang="0">
                    <a:pos x="140" y="531"/>
                  </a:cxn>
                  <a:cxn ang="0">
                    <a:pos x="192" y="511"/>
                  </a:cxn>
                  <a:cxn ang="0">
                    <a:pos x="221" y="553"/>
                  </a:cxn>
                  <a:cxn ang="0">
                    <a:pos x="264" y="454"/>
                  </a:cxn>
                  <a:cxn ang="0">
                    <a:pos x="278" y="529"/>
                  </a:cxn>
                  <a:cxn ang="0">
                    <a:pos x="246" y="561"/>
                  </a:cxn>
                  <a:cxn ang="0">
                    <a:pos x="230" y="609"/>
                  </a:cxn>
                  <a:cxn ang="0">
                    <a:pos x="227" y="620"/>
                  </a:cxn>
                  <a:cxn ang="0">
                    <a:pos x="267" y="650"/>
                  </a:cxn>
                  <a:cxn ang="0">
                    <a:pos x="351" y="657"/>
                  </a:cxn>
                  <a:cxn ang="0">
                    <a:pos x="378" y="623"/>
                  </a:cxn>
                  <a:cxn ang="0">
                    <a:pos x="335" y="739"/>
                  </a:cxn>
                  <a:cxn ang="0">
                    <a:pos x="233" y="736"/>
                  </a:cxn>
                  <a:cxn ang="0">
                    <a:pos x="168" y="622"/>
                  </a:cxn>
                  <a:cxn ang="0">
                    <a:pos x="88" y="693"/>
                  </a:cxn>
                  <a:cxn ang="0">
                    <a:pos x="145" y="753"/>
                  </a:cxn>
                  <a:cxn ang="0">
                    <a:pos x="147" y="801"/>
                  </a:cxn>
                  <a:cxn ang="0">
                    <a:pos x="92" y="819"/>
                  </a:cxn>
                  <a:cxn ang="0">
                    <a:pos x="6" y="903"/>
                  </a:cxn>
                  <a:cxn ang="0">
                    <a:pos x="45" y="897"/>
                  </a:cxn>
                  <a:cxn ang="0">
                    <a:pos x="108" y="964"/>
                  </a:cxn>
                  <a:cxn ang="0">
                    <a:pos x="190" y="995"/>
                  </a:cxn>
                  <a:cxn ang="0">
                    <a:pos x="286" y="925"/>
                  </a:cxn>
                  <a:cxn ang="0">
                    <a:pos x="399" y="979"/>
                  </a:cxn>
                  <a:cxn ang="0">
                    <a:pos x="456" y="958"/>
                  </a:cxn>
                  <a:cxn ang="0">
                    <a:pos x="581" y="943"/>
                  </a:cxn>
                  <a:cxn ang="0">
                    <a:pos x="595" y="865"/>
                  </a:cxn>
                  <a:cxn ang="0">
                    <a:pos x="570" y="792"/>
                  </a:cxn>
                  <a:cxn ang="0">
                    <a:pos x="423" y="805"/>
                  </a:cxn>
                  <a:cxn ang="0">
                    <a:pos x="498" y="773"/>
                  </a:cxn>
                  <a:cxn ang="0">
                    <a:pos x="652" y="694"/>
                  </a:cxn>
                  <a:cxn ang="0">
                    <a:pos x="622" y="596"/>
                  </a:cxn>
                  <a:cxn ang="0">
                    <a:pos x="768" y="555"/>
                  </a:cxn>
                  <a:cxn ang="0">
                    <a:pos x="775" y="468"/>
                  </a:cxn>
                  <a:cxn ang="0">
                    <a:pos x="813" y="411"/>
                  </a:cxn>
                  <a:cxn ang="0">
                    <a:pos x="757" y="319"/>
                  </a:cxn>
                  <a:cxn ang="0">
                    <a:pos x="645" y="291"/>
                  </a:cxn>
                  <a:cxn ang="0">
                    <a:pos x="715" y="247"/>
                  </a:cxn>
                  <a:cxn ang="0">
                    <a:pos x="828" y="274"/>
                  </a:cxn>
                  <a:cxn ang="0">
                    <a:pos x="650" y="222"/>
                  </a:cxn>
                  <a:cxn ang="0">
                    <a:pos x="746" y="209"/>
                  </a:cxn>
                  <a:cxn ang="0">
                    <a:pos x="801" y="185"/>
                  </a:cxn>
                  <a:cxn ang="0">
                    <a:pos x="881" y="140"/>
                  </a:cxn>
                  <a:cxn ang="0">
                    <a:pos x="884" y="103"/>
                  </a:cxn>
                  <a:cxn ang="0">
                    <a:pos x="978" y="58"/>
                  </a:cxn>
                  <a:cxn ang="0">
                    <a:pos x="426" y="41"/>
                  </a:cxn>
                  <a:cxn ang="0">
                    <a:pos x="526" y="107"/>
                  </a:cxn>
                  <a:cxn ang="0">
                    <a:pos x="432" y="129"/>
                  </a:cxn>
                  <a:cxn ang="0">
                    <a:pos x="220" y="14"/>
                  </a:cxn>
                </a:cxnLst>
                <a:rect b="b" l="0" r="r" t="0"/>
                <a:pathLst>
                  <a:path h="1037" w="1028">
                    <a:moveTo>
                      <a:pt x="231" y="23"/>
                    </a:moveTo>
                    <a:lnTo>
                      <a:pt x="231" y="28"/>
                    </a:lnTo>
                    <a:lnTo>
                      <a:pt x="228" y="33"/>
                    </a:lnTo>
                    <a:lnTo>
                      <a:pt x="193" y="18"/>
                    </a:lnTo>
                    <a:lnTo>
                      <a:pt x="184" y="9"/>
                    </a:lnTo>
                    <a:lnTo>
                      <a:pt x="174" y="7"/>
                    </a:lnTo>
                    <a:lnTo>
                      <a:pt x="168" y="11"/>
                    </a:lnTo>
                    <a:lnTo>
                      <a:pt x="168" y="49"/>
                    </a:lnTo>
                    <a:lnTo>
                      <a:pt x="170" y="57"/>
                    </a:lnTo>
                    <a:lnTo>
                      <a:pt x="181" y="70"/>
                    </a:lnTo>
                    <a:lnTo>
                      <a:pt x="204" y="86"/>
                    </a:lnTo>
                    <a:lnTo>
                      <a:pt x="217" y="87"/>
                    </a:lnTo>
                    <a:lnTo>
                      <a:pt x="243" y="111"/>
                    </a:lnTo>
                    <a:lnTo>
                      <a:pt x="247" y="120"/>
                    </a:lnTo>
                    <a:lnTo>
                      <a:pt x="251" y="141"/>
                    </a:lnTo>
                    <a:lnTo>
                      <a:pt x="256" y="151"/>
                    </a:lnTo>
                    <a:lnTo>
                      <a:pt x="279" y="182"/>
                    </a:lnTo>
                    <a:lnTo>
                      <a:pt x="281" y="192"/>
                    </a:lnTo>
                    <a:lnTo>
                      <a:pt x="280" y="204"/>
                    </a:lnTo>
                    <a:lnTo>
                      <a:pt x="284" y="215"/>
                    </a:lnTo>
                    <a:lnTo>
                      <a:pt x="284" y="225"/>
                    </a:lnTo>
                    <a:lnTo>
                      <a:pt x="283" y="228"/>
                    </a:lnTo>
                    <a:lnTo>
                      <a:pt x="286" y="237"/>
                    </a:lnTo>
                    <a:lnTo>
                      <a:pt x="289" y="253"/>
                    </a:lnTo>
                    <a:lnTo>
                      <a:pt x="303" y="249"/>
                    </a:lnTo>
                    <a:lnTo>
                      <a:pt x="310" y="240"/>
                    </a:lnTo>
                    <a:lnTo>
                      <a:pt x="308" y="251"/>
                    </a:lnTo>
                    <a:lnTo>
                      <a:pt x="303" y="259"/>
                    </a:lnTo>
                    <a:lnTo>
                      <a:pt x="314" y="278"/>
                    </a:lnTo>
                    <a:lnTo>
                      <a:pt x="322" y="275"/>
                    </a:lnTo>
                    <a:lnTo>
                      <a:pt x="324" y="290"/>
                    </a:lnTo>
                    <a:lnTo>
                      <a:pt x="330" y="298"/>
                    </a:lnTo>
                    <a:lnTo>
                      <a:pt x="344" y="296"/>
                    </a:lnTo>
                    <a:lnTo>
                      <a:pt x="337" y="307"/>
                    </a:lnTo>
                    <a:lnTo>
                      <a:pt x="318" y="306"/>
                    </a:lnTo>
                    <a:lnTo>
                      <a:pt x="307" y="301"/>
                    </a:lnTo>
                    <a:lnTo>
                      <a:pt x="295" y="280"/>
                    </a:lnTo>
                    <a:lnTo>
                      <a:pt x="283" y="279"/>
                    </a:lnTo>
                    <a:lnTo>
                      <a:pt x="276" y="269"/>
                    </a:lnTo>
                    <a:lnTo>
                      <a:pt x="270" y="271"/>
                    </a:lnTo>
                    <a:lnTo>
                      <a:pt x="262" y="286"/>
                    </a:lnTo>
                    <a:lnTo>
                      <a:pt x="265" y="302"/>
                    </a:lnTo>
                    <a:lnTo>
                      <a:pt x="278" y="307"/>
                    </a:lnTo>
                    <a:lnTo>
                      <a:pt x="295" y="327"/>
                    </a:lnTo>
                    <a:lnTo>
                      <a:pt x="354" y="333"/>
                    </a:lnTo>
                    <a:lnTo>
                      <a:pt x="377" y="346"/>
                    </a:lnTo>
                    <a:lnTo>
                      <a:pt x="407" y="345"/>
                    </a:lnTo>
                    <a:lnTo>
                      <a:pt x="410" y="343"/>
                    </a:lnTo>
                    <a:lnTo>
                      <a:pt x="413" y="335"/>
                    </a:lnTo>
                    <a:lnTo>
                      <a:pt x="419" y="334"/>
                    </a:lnTo>
                    <a:lnTo>
                      <a:pt x="434" y="316"/>
                    </a:lnTo>
                    <a:lnTo>
                      <a:pt x="442" y="313"/>
                    </a:lnTo>
                    <a:lnTo>
                      <a:pt x="442" y="316"/>
                    </a:lnTo>
                    <a:lnTo>
                      <a:pt x="434" y="332"/>
                    </a:lnTo>
                    <a:lnTo>
                      <a:pt x="431" y="349"/>
                    </a:lnTo>
                    <a:lnTo>
                      <a:pt x="434" y="353"/>
                    </a:lnTo>
                    <a:lnTo>
                      <a:pt x="427" y="361"/>
                    </a:lnTo>
                    <a:lnTo>
                      <a:pt x="424" y="360"/>
                    </a:lnTo>
                    <a:lnTo>
                      <a:pt x="421" y="367"/>
                    </a:lnTo>
                    <a:lnTo>
                      <a:pt x="416" y="370"/>
                    </a:lnTo>
                    <a:lnTo>
                      <a:pt x="408" y="357"/>
                    </a:lnTo>
                    <a:lnTo>
                      <a:pt x="398" y="364"/>
                    </a:lnTo>
                    <a:lnTo>
                      <a:pt x="355" y="357"/>
                    </a:lnTo>
                    <a:lnTo>
                      <a:pt x="348" y="366"/>
                    </a:lnTo>
                    <a:lnTo>
                      <a:pt x="351" y="375"/>
                    </a:lnTo>
                    <a:lnTo>
                      <a:pt x="364" y="384"/>
                    </a:lnTo>
                    <a:lnTo>
                      <a:pt x="373" y="386"/>
                    </a:lnTo>
                    <a:lnTo>
                      <a:pt x="377" y="393"/>
                    </a:lnTo>
                    <a:lnTo>
                      <a:pt x="405" y="394"/>
                    </a:lnTo>
                    <a:lnTo>
                      <a:pt x="402" y="402"/>
                    </a:lnTo>
                    <a:lnTo>
                      <a:pt x="388" y="402"/>
                    </a:lnTo>
                    <a:lnTo>
                      <a:pt x="402" y="431"/>
                    </a:lnTo>
                    <a:lnTo>
                      <a:pt x="399" y="437"/>
                    </a:lnTo>
                    <a:lnTo>
                      <a:pt x="380" y="426"/>
                    </a:lnTo>
                    <a:lnTo>
                      <a:pt x="377" y="418"/>
                    </a:lnTo>
                    <a:lnTo>
                      <a:pt x="367" y="400"/>
                    </a:lnTo>
                    <a:lnTo>
                      <a:pt x="356" y="399"/>
                    </a:lnTo>
                    <a:lnTo>
                      <a:pt x="313" y="353"/>
                    </a:lnTo>
                    <a:lnTo>
                      <a:pt x="270" y="345"/>
                    </a:lnTo>
                    <a:lnTo>
                      <a:pt x="243" y="332"/>
                    </a:lnTo>
                    <a:lnTo>
                      <a:pt x="233" y="333"/>
                    </a:lnTo>
                    <a:lnTo>
                      <a:pt x="232" y="341"/>
                    </a:lnTo>
                    <a:lnTo>
                      <a:pt x="225" y="354"/>
                    </a:lnTo>
                    <a:lnTo>
                      <a:pt x="157" y="367"/>
                    </a:lnTo>
                    <a:lnTo>
                      <a:pt x="152" y="371"/>
                    </a:lnTo>
                    <a:lnTo>
                      <a:pt x="146" y="382"/>
                    </a:lnTo>
                    <a:lnTo>
                      <a:pt x="140" y="404"/>
                    </a:lnTo>
                    <a:lnTo>
                      <a:pt x="136" y="426"/>
                    </a:lnTo>
                    <a:lnTo>
                      <a:pt x="147" y="430"/>
                    </a:lnTo>
                    <a:lnTo>
                      <a:pt x="144" y="436"/>
                    </a:lnTo>
                    <a:lnTo>
                      <a:pt x="125" y="442"/>
                    </a:lnTo>
                    <a:lnTo>
                      <a:pt x="118" y="452"/>
                    </a:lnTo>
                    <a:lnTo>
                      <a:pt x="108" y="474"/>
                    </a:lnTo>
                    <a:lnTo>
                      <a:pt x="114" y="488"/>
                    </a:lnTo>
                    <a:lnTo>
                      <a:pt x="115" y="502"/>
                    </a:lnTo>
                    <a:lnTo>
                      <a:pt x="117" y="507"/>
                    </a:lnTo>
                    <a:lnTo>
                      <a:pt x="115" y="523"/>
                    </a:lnTo>
                    <a:lnTo>
                      <a:pt x="117" y="529"/>
                    </a:lnTo>
                    <a:lnTo>
                      <a:pt x="125" y="524"/>
                    </a:lnTo>
                    <a:lnTo>
                      <a:pt x="140" y="531"/>
                    </a:lnTo>
                    <a:lnTo>
                      <a:pt x="127" y="534"/>
                    </a:lnTo>
                    <a:lnTo>
                      <a:pt x="119" y="542"/>
                    </a:lnTo>
                    <a:lnTo>
                      <a:pt x="117" y="549"/>
                    </a:lnTo>
                    <a:lnTo>
                      <a:pt x="118" y="552"/>
                    </a:lnTo>
                    <a:lnTo>
                      <a:pt x="144" y="558"/>
                    </a:lnTo>
                    <a:lnTo>
                      <a:pt x="170" y="545"/>
                    </a:lnTo>
                    <a:lnTo>
                      <a:pt x="176" y="526"/>
                    </a:lnTo>
                    <a:lnTo>
                      <a:pt x="184" y="528"/>
                    </a:lnTo>
                    <a:lnTo>
                      <a:pt x="188" y="523"/>
                    </a:lnTo>
                    <a:lnTo>
                      <a:pt x="192" y="511"/>
                    </a:lnTo>
                    <a:lnTo>
                      <a:pt x="193" y="500"/>
                    </a:lnTo>
                    <a:lnTo>
                      <a:pt x="205" y="486"/>
                    </a:lnTo>
                    <a:lnTo>
                      <a:pt x="205" y="493"/>
                    </a:lnTo>
                    <a:lnTo>
                      <a:pt x="199" y="515"/>
                    </a:lnTo>
                    <a:lnTo>
                      <a:pt x="185" y="542"/>
                    </a:lnTo>
                    <a:lnTo>
                      <a:pt x="187" y="547"/>
                    </a:lnTo>
                    <a:lnTo>
                      <a:pt x="187" y="554"/>
                    </a:lnTo>
                    <a:lnTo>
                      <a:pt x="188" y="561"/>
                    </a:lnTo>
                    <a:lnTo>
                      <a:pt x="194" y="566"/>
                    </a:lnTo>
                    <a:lnTo>
                      <a:pt x="221" y="553"/>
                    </a:lnTo>
                    <a:lnTo>
                      <a:pt x="226" y="558"/>
                    </a:lnTo>
                    <a:lnTo>
                      <a:pt x="233" y="550"/>
                    </a:lnTo>
                    <a:lnTo>
                      <a:pt x="247" y="523"/>
                    </a:lnTo>
                    <a:lnTo>
                      <a:pt x="249" y="510"/>
                    </a:lnTo>
                    <a:lnTo>
                      <a:pt x="254" y="499"/>
                    </a:lnTo>
                    <a:lnTo>
                      <a:pt x="258" y="472"/>
                    </a:lnTo>
                    <a:lnTo>
                      <a:pt x="263" y="458"/>
                    </a:lnTo>
                    <a:lnTo>
                      <a:pt x="263" y="447"/>
                    </a:lnTo>
                    <a:lnTo>
                      <a:pt x="273" y="425"/>
                    </a:lnTo>
                    <a:lnTo>
                      <a:pt x="264" y="454"/>
                    </a:lnTo>
                    <a:lnTo>
                      <a:pt x="263" y="483"/>
                    </a:lnTo>
                    <a:lnTo>
                      <a:pt x="265" y="490"/>
                    </a:lnTo>
                    <a:lnTo>
                      <a:pt x="270" y="491"/>
                    </a:lnTo>
                    <a:lnTo>
                      <a:pt x="276" y="486"/>
                    </a:lnTo>
                    <a:lnTo>
                      <a:pt x="274" y="494"/>
                    </a:lnTo>
                    <a:lnTo>
                      <a:pt x="263" y="505"/>
                    </a:lnTo>
                    <a:lnTo>
                      <a:pt x="259" y="513"/>
                    </a:lnTo>
                    <a:lnTo>
                      <a:pt x="259" y="531"/>
                    </a:lnTo>
                    <a:lnTo>
                      <a:pt x="260" y="536"/>
                    </a:lnTo>
                    <a:lnTo>
                      <a:pt x="278" y="529"/>
                    </a:lnTo>
                    <a:lnTo>
                      <a:pt x="286" y="532"/>
                    </a:lnTo>
                    <a:lnTo>
                      <a:pt x="294" y="536"/>
                    </a:lnTo>
                    <a:lnTo>
                      <a:pt x="296" y="542"/>
                    </a:lnTo>
                    <a:lnTo>
                      <a:pt x="303" y="538"/>
                    </a:lnTo>
                    <a:lnTo>
                      <a:pt x="303" y="545"/>
                    </a:lnTo>
                    <a:lnTo>
                      <a:pt x="298" y="552"/>
                    </a:lnTo>
                    <a:lnTo>
                      <a:pt x="275" y="542"/>
                    </a:lnTo>
                    <a:lnTo>
                      <a:pt x="252" y="547"/>
                    </a:lnTo>
                    <a:lnTo>
                      <a:pt x="246" y="555"/>
                    </a:lnTo>
                    <a:lnTo>
                      <a:pt x="246" y="561"/>
                    </a:lnTo>
                    <a:lnTo>
                      <a:pt x="243" y="570"/>
                    </a:lnTo>
                    <a:lnTo>
                      <a:pt x="257" y="576"/>
                    </a:lnTo>
                    <a:lnTo>
                      <a:pt x="247" y="581"/>
                    </a:lnTo>
                    <a:lnTo>
                      <a:pt x="232" y="576"/>
                    </a:lnTo>
                    <a:lnTo>
                      <a:pt x="226" y="580"/>
                    </a:lnTo>
                    <a:lnTo>
                      <a:pt x="208" y="602"/>
                    </a:lnTo>
                    <a:lnTo>
                      <a:pt x="209" y="607"/>
                    </a:lnTo>
                    <a:lnTo>
                      <a:pt x="214" y="608"/>
                    </a:lnTo>
                    <a:lnTo>
                      <a:pt x="219" y="618"/>
                    </a:lnTo>
                    <a:lnTo>
                      <a:pt x="230" y="609"/>
                    </a:lnTo>
                    <a:lnTo>
                      <a:pt x="253" y="608"/>
                    </a:lnTo>
                    <a:lnTo>
                      <a:pt x="259" y="602"/>
                    </a:lnTo>
                    <a:lnTo>
                      <a:pt x="264" y="604"/>
                    </a:lnTo>
                    <a:lnTo>
                      <a:pt x="265" y="609"/>
                    </a:lnTo>
                    <a:lnTo>
                      <a:pt x="259" y="610"/>
                    </a:lnTo>
                    <a:lnTo>
                      <a:pt x="249" y="620"/>
                    </a:lnTo>
                    <a:lnTo>
                      <a:pt x="251" y="617"/>
                    </a:lnTo>
                    <a:lnTo>
                      <a:pt x="247" y="615"/>
                    </a:lnTo>
                    <a:lnTo>
                      <a:pt x="230" y="618"/>
                    </a:lnTo>
                    <a:lnTo>
                      <a:pt x="227" y="620"/>
                    </a:lnTo>
                    <a:lnTo>
                      <a:pt x="226" y="626"/>
                    </a:lnTo>
                    <a:lnTo>
                      <a:pt x="227" y="631"/>
                    </a:lnTo>
                    <a:lnTo>
                      <a:pt x="247" y="626"/>
                    </a:lnTo>
                    <a:lnTo>
                      <a:pt x="238" y="637"/>
                    </a:lnTo>
                    <a:lnTo>
                      <a:pt x="235" y="651"/>
                    </a:lnTo>
                    <a:lnTo>
                      <a:pt x="235" y="655"/>
                    </a:lnTo>
                    <a:lnTo>
                      <a:pt x="238" y="669"/>
                    </a:lnTo>
                    <a:lnTo>
                      <a:pt x="254" y="682"/>
                    </a:lnTo>
                    <a:lnTo>
                      <a:pt x="265" y="663"/>
                    </a:lnTo>
                    <a:lnTo>
                      <a:pt x="267" y="650"/>
                    </a:lnTo>
                    <a:lnTo>
                      <a:pt x="269" y="645"/>
                    </a:lnTo>
                    <a:lnTo>
                      <a:pt x="271" y="660"/>
                    </a:lnTo>
                    <a:lnTo>
                      <a:pt x="260" y="687"/>
                    </a:lnTo>
                    <a:lnTo>
                      <a:pt x="263" y="701"/>
                    </a:lnTo>
                    <a:lnTo>
                      <a:pt x="278" y="704"/>
                    </a:lnTo>
                    <a:lnTo>
                      <a:pt x="292" y="700"/>
                    </a:lnTo>
                    <a:lnTo>
                      <a:pt x="314" y="708"/>
                    </a:lnTo>
                    <a:lnTo>
                      <a:pt x="333" y="698"/>
                    </a:lnTo>
                    <a:lnTo>
                      <a:pt x="343" y="684"/>
                    </a:lnTo>
                    <a:lnTo>
                      <a:pt x="351" y="657"/>
                    </a:lnTo>
                    <a:lnTo>
                      <a:pt x="359" y="639"/>
                    </a:lnTo>
                    <a:lnTo>
                      <a:pt x="366" y="628"/>
                    </a:lnTo>
                    <a:lnTo>
                      <a:pt x="373" y="599"/>
                    </a:lnTo>
                    <a:lnTo>
                      <a:pt x="373" y="587"/>
                    </a:lnTo>
                    <a:lnTo>
                      <a:pt x="377" y="579"/>
                    </a:lnTo>
                    <a:lnTo>
                      <a:pt x="383" y="571"/>
                    </a:lnTo>
                    <a:lnTo>
                      <a:pt x="396" y="572"/>
                    </a:lnTo>
                    <a:lnTo>
                      <a:pt x="383" y="587"/>
                    </a:lnTo>
                    <a:lnTo>
                      <a:pt x="383" y="602"/>
                    </a:lnTo>
                    <a:lnTo>
                      <a:pt x="378" y="623"/>
                    </a:lnTo>
                    <a:lnTo>
                      <a:pt x="366" y="649"/>
                    </a:lnTo>
                    <a:lnTo>
                      <a:pt x="365" y="657"/>
                    </a:lnTo>
                    <a:lnTo>
                      <a:pt x="360" y="668"/>
                    </a:lnTo>
                    <a:lnTo>
                      <a:pt x="341" y="696"/>
                    </a:lnTo>
                    <a:lnTo>
                      <a:pt x="340" y="701"/>
                    </a:lnTo>
                    <a:lnTo>
                      <a:pt x="323" y="719"/>
                    </a:lnTo>
                    <a:lnTo>
                      <a:pt x="323" y="726"/>
                    </a:lnTo>
                    <a:lnTo>
                      <a:pt x="326" y="730"/>
                    </a:lnTo>
                    <a:lnTo>
                      <a:pt x="335" y="732"/>
                    </a:lnTo>
                    <a:lnTo>
                      <a:pt x="335" y="739"/>
                    </a:lnTo>
                    <a:lnTo>
                      <a:pt x="329" y="742"/>
                    </a:lnTo>
                    <a:lnTo>
                      <a:pt x="313" y="736"/>
                    </a:lnTo>
                    <a:lnTo>
                      <a:pt x="306" y="728"/>
                    </a:lnTo>
                    <a:lnTo>
                      <a:pt x="278" y="733"/>
                    </a:lnTo>
                    <a:lnTo>
                      <a:pt x="284" y="746"/>
                    </a:lnTo>
                    <a:lnTo>
                      <a:pt x="285" y="750"/>
                    </a:lnTo>
                    <a:lnTo>
                      <a:pt x="284" y="757"/>
                    </a:lnTo>
                    <a:lnTo>
                      <a:pt x="276" y="758"/>
                    </a:lnTo>
                    <a:lnTo>
                      <a:pt x="256" y="738"/>
                    </a:lnTo>
                    <a:lnTo>
                      <a:pt x="233" y="736"/>
                    </a:lnTo>
                    <a:lnTo>
                      <a:pt x="215" y="723"/>
                    </a:lnTo>
                    <a:lnTo>
                      <a:pt x="211" y="726"/>
                    </a:lnTo>
                    <a:lnTo>
                      <a:pt x="213" y="716"/>
                    </a:lnTo>
                    <a:lnTo>
                      <a:pt x="209" y="711"/>
                    </a:lnTo>
                    <a:lnTo>
                      <a:pt x="205" y="689"/>
                    </a:lnTo>
                    <a:lnTo>
                      <a:pt x="199" y="678"/>
                    </a:lnTo>
                    <a:lnTo>
                      <a:pt x="194" y="665"/>
                    </a:lnTo>
                    <a:lnTo>
                      <a:pt x="188" y="656"/>
                    </a:lnTo>
                    <a:lnTo>
                      <a:pt x="187" y="646"/>
                    </a:lnTo>
                    <a:lnTo>
                      <a:pt x="168" y="622"/>
                    </a:lnTo>
                    <a:lnTo>
                      <a:pt x="119" y="612"/>
                    </a:lnTo>
                    <a:lnTo>
                      <a:pt x="88" y="628"/>
                    </a:lnTo>
                    <a:lnTo>
                      <a:pt x="82" y="626"/>
                    </a:lnTo>
                    <a:lnTo>
                      <a:pt x="75" y="636"/>
                    </a:lnTo>
                    <a:lnTo>
                      <a:pt x="69" y="636"/>
                    </a:lnTo>
                    <a:lnTo>
                      <a:pt x="70" y="647"/>
                    </a:lnTo>
                    <a:lnTo>
                      <a:pt x="69" y="650"/>
                    </a:lnTo>
                    <a:lnTo>
                      <a:pt x="72" y="655"/>
                    </a:lnTo>
                    <a:lnTo>
                      <a:pt x="70" y="679"/>
                    </a:lnTo>
                    <a:lnTo>
                      <a:pt x="88" y="693"/>
                    </a:lnTo>
                    <a:lnTo>
                      <a:pt x="88" y="699"/>
                    </a:lnTo>
                    <a:lnTo>
                      <a:pt x="99" y="714"/>
                    </a:lnTo>
                    <a:lnTo>
                      <a:pt x="101" y="716"/>
                    </a:lnTo>
                    <a:lnTo>
                      <a:pt x="98" y="735"/>
                    </a:lnTo>
                    <a:lnTo>
                      <a:pt x="102" y="743"/>
                    </a:lnTo>
                    <a:lnTo>
                      <a:pt x="103" y="750"/>
                    </a:lnTo>
                    <a:lnTo>
                      <a:pt x="120" y="757"/>
                    </a:lnTo>
                    <a:lnTo>
                      <a:pt x="131" y="748"/>
                    </a:lnTo>
                    <a:lnTo>
                      <a:pt x="144" y="748"/>
                    </a:lnTo>
                    <a:lnTo>
                      <a:pt x="145" y="753"/>
                    </a:lnTo>
                    <a:lnTo>
                      <a:pt x="127" y="768"/>
                    </a:lnTo>
                    <a:lnTo>
                      <a:pt x="128" y="770"/>
                    </a:lnTo>
                    <a:lnTo>
                      <a:pt x="139" y="773"/>
                    </a:lnTo>
                    <a:lnTo>
                      <a:pt x="139" y="776"/>
                    </a:lnTo>
                    <a:lnTo>
                      <a:pt x="129" y="781"/>
                    </a:lnTo>
                    <a:lnTo>
                      <a:pt x="129" y="790"/>
                    </a:lnTo>
                    <a:lnTo>
                      <a:pt x="130" y="793"/>
                    </a:lnTo>
                    <a:lnTo>
                      <a:pt x="134" y="790"/>
                    </a:lnTo>
                    <a:lnTo>
                      <a:pt x="152" y="796"/>
                    </a:lnTo>
                    <a:lnTo>
                      <a:pt x="147" y="801"/>
                    </a:lnTo>
                    <a:lnTo>
                      <a:pt x="146" y="807"/>
                    </a:lnTo>
                    <a:lnTo>
                      <a:pt x="135" y="801"/>
                    </a:lnTo>
                    <a:lnTo>
                      <a:pt x="134" y="795"/>
                    </a:lnTo>
                    <a:lnTo>
                      <a:pt x="118" y="800"/>
                    </a:lnTo>
                    <a:lnTo>
                      <a:pt x="113" y="807"/>
                    </a:lnTo>
                    <a:lnTo>
                      <a:pt x="118" y="814"/>
                    </a:lnTo>
                    <a:lnTo>
                      <a:pt x="104" y="817"/>
                    </a:lnTo>
                    <a:lnTo>
                      <a:pt x="103" y="811"/>
                    </a:lnTo>
                    <a:lnTo>
                      <a:pt x="101" y="811"/>
                    </a:lnTo>
                    <a:lnTo>
                      <a:pt x="92" y="819"/>
                    </a:lnTo>
                    <a:lnTo>
                      <a:pt x="85" y="813"/>
                    </a:lnTo>
                    <a:lnTo>
                      <a:pt x="72" y="811"/>
                    </a:lnTo>
                    <a:lnTo>
                      <a:pt x="69" y="813"/>
                    </a:lnTo>
                    <a:lnTo>
                      <a:pt x="68" y="824"/>
                    </a:lnTo>
                    <a:lnTo>
                      <a:pt x="56" y="829"/>
                    </a:lnTo>
                    <a:lnTo>
                      <a:pt x="49" y="835"/>
                    </a:lnTo>
                    <a:lnTo>
                      <a:pt x="45" y="845"/>
                    </a:lnTo>
                    <a:lnTo>
                      <a:pt x="10" y="871"/>
                    </a:lnTo>
                    <a:lnTo>
                      <a:pt x="4" y="892"/>
                    </a:lnTo>
                    <a:lnTo>
                      <a:pt x="6" y="903"/>
                    </a:lnTo>
                    <a:lnTo>
                      <a:pt x="5" y="919"/>
                    </a:lnTo>
                    <a:lnTo>
                      <a:pt x="2" y="932"/>
                    </a:lnTo>
                    <a:lnTo>
                      <a:pt x="0" y="941"/>
                    </a:lnTo>
                    <a:lnTo>
                      <a:pt x="18" y="974"/>
                    </a:lnTo>
                    <a:lnTo>
                      <a:pt x="26" y="975"/>
                    </a:lnTo>
                    <a:lnTo>
                      <a:pt x="39" y="958"/>
                    </a:lnTo>
                    <a:lnTo>
                      <a:pt x="42" y="941"/>
                    </a:lnTo>
                    <a:lnTo>
                      <a:pt x="47" y="970"/>
                    </a:lnTo>
                    <a:lnTo>
                      <a:pt x="53" y="946"/>
                    </a:lnTo>
                    <a:lnTo>
                      <a:pt x="45" y="897"/>
                    </a:lnTo>
                    <a:lnTo>
                      <a:pt x="53" y="886"/>
                    </a:lnTo>
                    <a:lnTo>
                      <a:pt x="55" y="904"/>
                    </a:lnTo>
                    <a:lnTo>
                      <a:pt x="55" y="937"/>
                    </a:lnTo>
                    <a:lnTo>
                      <a:pt x="59" y="976"/>
                    </a:lnTo>
                    <a:lnTo>
                      <a:pt x="79" y="979"/>
                    </a:lnTo>
                    <a:lnTo>
                      <a:pt x="84" y="990"/>
                    </a:lnTo>
                    <a:lnTo>
                      <a:pt x="99" y="985"/>
                    </a:lnTo>
                    <a:lnTo>
                      <a:pt x="104" y="967"/>
                    </a:lnTo>
                    <a:lnTo>
                      <a:pt x="102" y="945"/>
                    </a:lnTo>
                    <a:lnTo>
                      <a:pt x="108" y="964"/>
                    </a:lnTo>
                    <a:lnTo>
                      <a:pt x="124" y="975"/>
                    </a:lnTo>
                    <a:lnTo>
                      <a:pt x="129" y="985"/>
                    </a:lnTo>
                    <a:lnTo>
                      <a:pt x="142" y="989"/>
                    </a:lnTo>
                    <a:lnTo>
                      <a:pt x="146" y="970"/>
                    </a:lnTo>
                    <a:lnTo>
                      <a:pt x="158" y="958"/>
                    </a:lnTo>
                    <a:lnTo>
                      <a:pt x="158" y="934"/>
                    </a:lnTo>
                    <a:lnTo>
                      <a:pt x="163" y="945"/>
                    </a:lnTo>
                    <a:lnTo>
                      <a:pt x="165" y="961"/>
                    </a:lnTo>
                    <a:lnTo>
                      <a:pt x="163" y="965"/>
                    </a:lnTo>
                    <a:lnTo>
                      <a:pt x="190" y="995"/>
                    </a:lnTo>
                    <a:lnTo>
                      <a:pt x="200" y="1004"/>
                    </a:lnTo>
                    <a:lnTo>
                      <a:pt x="225" y="1006"/>
                    </a:lnTo>
                    <a:lnTo>
                      <a:pt x="227" y="1016"/>
                    </a:lnTo>
                    <a:lnTo>
                      <a:pt x="274" y="1008"/>
                    </a:lnTo>
                    <a:lnTo>
                      <a:pt x="243" y="964"/>
                    </a:lnTo>
                    <a:lnTo>
                      <a:pt x="242" y="943"/>
                    </a:lnTo>
                    <a:lnTo>
                      <a:pt x="256" y="973"/>
                    </a:lnTo>
                    <a:lnTo>
                      <a:pt x="269" y="974"/>
                    </a:lnTo>
                    <a:lnTo>
                      <a:pt x="286" y="957"/>
                    </a:lnTo>
                    <a:lnTo>
                      <a:pt x="286" y="925"/>
                    </a:lnTo>
                    <a:lnTo>
                      <a:pt x="310" y="964"/>
                    </a:lnTo>
                    <a:lnTo>
                      <a:pt x="330" y="976"/>
                    </a:lnTo>
                    <a:lnTo>
                      <a:pt x="344" y="968"/>
                    </a:lnTo>
                    <a:lnTo>
                      <a:pt x="345" y="942"/>
                    </a:lnTo>
                    <a:lnTo>
                      <a:pt x="333" y="906"/>
                    </a:lnTo>
                    <a:lnTo>
                      <a:pt x="332" y="897"/>
                    </a:lnTo>
                    <a:lnTo>
                      <a:pt x="339" y="909"/>
                    </a:lnTo>
                    <a:lnTo>
                      <a:pt x="357" y="974"/>
                    </a:lnTo>
                    <a:lnTo>
                      <a:pt x="372" y="985"/>
                    </a:lnTo>
                    <a:lnTo>
                      <a:pt x="399" y="979"/>
                    </a:lnTo>
                    <a:lnTo>
                      <a:pt x="407" y="953"/>
                    </a:lnTo>
                    <a:lnTo>
                      <a:pt x="398" y="935"/>
                    </a:lnTo>
                    <a:lnTo>
                      <a:pt x="384" y="913"/>
                    </a:lnTo>
                    <a:lnTo>
                      <a:pt x="394" y="922"/>
                    </a:lnTo>
                    <a:lnTo>
                      <a:pt x="412" y="925"/>
                    </a:lnTo>
                    <a:lnTo>
                      <a:pt x="413" y="932"/>
                    </a:lnTo>
                    <a:lnTo>
                      <a:pt x="413" y="949"/>
                    </a:lnTo>
                    <a:lnTo>
                      <a:pt x="419" y="961"/>
                    </a:lnTo>
                    <a:lnTo>
                      <a:pt x="440" y="965"/>
                    </a:lnTo>
                    <a:lnTo>
                      <a:pt x="456" y="958"/>
                    </a:lnTo>
                    <a:lnTo>
                      <a:pt x="466" y="961"/>
                    </a:lnTo>
                    <a:lnTo>
                      <a:pt x="474" y="974"/>
                    </a:lnTo>
                    <a:lnTo>
                      <a:pt x="475" y="989"/>
                    </a:lnTo>
                    <a:lnTo>
                      <a:pt x="469" y="1012"/>
                    </a:lnTo>
                    <a:lnTo>
                      <a:pt x="463" y="1023"/>
                    </a:lnTo>
                    <a:lnTo>
                      <a:pt x="469" y="1037"/>
                    </a:lnTo>
                    <a:lnTo>
                      <a:pt x="513" y="1013"/>
                    </a:lnTo>
                    <a:lnTo>
                      <a:pt x="541" y="1005"/>
                    </a:lnTo>
                    <a:lnTo>
                      <a:pt x="559" y="985"/>
                    </a:lnTo>
                    <a:lnTo>
                      <a:pt x="581" y="943"/>
                    </a:lnTo>
                    <a:lnTo>
                      <a:pt x="586" y="973"/>
                    </a:lnTo>
                    <a:lnTo>
                      <a:pt x="608" y="957"/>
                    </a:lnTo>
                    <a:lnTo>
                      <a:pt x="612" y="941"/>
                    </a:lnTo>
                    <a:lnTo>
                      <a:pt x="633" y="934"/>
                    </a:lnTo>
                    <a:lnTo>
                      <a:pt x="635" y="919"/>
                    </a:lnTo>
                    <a:lnTo>
                      <a:pt x="638" y="892"/>
                    </a:lnTo>
                    <a:lnTo>
                      <a:pt x="634" y="863"/>
                    </a:lnTo>
                    <a:lnTo>
                      <a:pt x="625" y="844"/>
                    </a:lnTo>
                    <a:lnTo>
                      <a:pt x="606" y="850"/>
                    </a:lnTo>
                    <a:lnTo>
                      <a:pt x="595" y="865"/>
                    </a:lnTo>
                    <a:lnTo>
                      <a:pt x="586" y="879"/>
                    </a:lnTo>
                    <a:lnTo>
                      <a:pt x="575" y="877"/>
                    </a:lnTo>
                    <a:lnTo>
                      <a:pt x="576" y="861"/>
                    </a:lnTo>
                    <a:lnTo>
                      <a:pt x="555" y="849"/>
                    </a:lnTo>
                    <a:lnTo>
                      <a:pt x="558" y="843"/>
                    </a:lnTo>
                    <a:lnTo>
                      <a:pt x="565" y="836"/>
                    </a:lnTo>
                    <a:lnTo>
                      <a:pt x="576" y="829"/>
                    </a:lnTo>
                    <a:lnTo>
                      <a:pt x="581" y="816"/>
                    </a:lnTo>
                    <a:lnTo>
                      <a:pt x="579" y="807"/>
                    </a:lnTo>
                    <a:lnTo>
                      <a:pt x="570" y="792"/>
                    </a:lnTo>
                    <a:lnTo>
                      <a:pt x="556" y="789"/>
                    </a:lnTo>
                    <a:lnTo>
                      <a:pt x="539" y="790"/>
                    </a:lnTo>
                    <a:lnTo>
                      <a:pt x="512" y="821"/>
                    </a:lnTo>
                    <a:lnTo>
                      <a:pt x="506" y="819"/>
                    </a:lnTo>
                    <a:lnTo>
                      <a:pt x="518" y="801"/>
                    </a:lnTo>
                    <a:lnTo>
                      <a:pt x="517" y="789"/>
                    </a:lnTo>
                    <a:lnTo>
                      <a:pt x="473" y="781"/>
                    </a:lnTo>
                    <a:lnTo>
                      <a:pt x="452" y="785"/>
                    </a:lnTo>
                    <a:lnTo>
                      <a:pt x="426" y="818"/>
                    </a:lnTo>
                    <a:lnTo>
                      <a:pt x="423" y="805"/>
                    </a:lnTo>
                    <a:lnTo>
                      <a:pt x="420" y="786"/>
                    </a:lnTo>
                    <a:lnTo>
                      <a:pt x="414" y="776"/>
                    </a:lnTo>
                    <a:lnTo>
                      <a:pt x="429" y="779"/>
                    </a:lnTo>
                    <a:lnTo>
                      <a:pt x="458" y="766"/>
                    </a:lnTo>
                    <a:lnTo>
                      <a:pt x="458" y="760"/>
                    </a:lnTo>
                    <a:lnTo>
                      <a:pt x="441" y="748"/>
                    </a:lnTo>
                    <a:lnTo>
                      <a:pt x="437" y="732"/>
                    </a:lnTo>
                    <a:lnTo>
                      <a:pt x="439" y="722"/>
                    </a:lnTo>
                    <a:lnTo>
                      <a:pt x="467" y="754"/>
                    </a:lnTo>
                    <a:lnTo>
                      <a:pt x="498" y="773"/>
                    </a:lnTo>
                    <a:lnTo>
                      <a:pt x="577" y="770"/>
                    </a:lnTo>
                    <a:lnTo>
                      <a:pt x="585" y="758"/>
                    </a:lnTo>
                    <a:lnTo>
                      <a:pt x="593" y="762"/>
                    </a:lnTo>
                    <a:lnTo>
                      <a:pt x="592" y="768"/>
                    </a:lnTo>
                    <a:lnTo>
                      <a:pt x="592" y="770"/>
                    </a:lnTo>
                    <a:lnTo>
                      <a:pt x="622" y="753"/>
                    </a:lnTo>
                    <a:lnTo>
                      <a:pt x="635" y="725"/>
                    </a:lnTo>
                    <a:lnTo>
                      <a:pt x="638" y="709"/>
                    </a:lnTo>
                    <a:lnTo>
                      <a:pt x="636" y="701"/>
                    </a:lnTo>
                    <a:lnTo>
                      <a:pt x="652" y="694"/>
                    </a:lnTo>
                    <a:lnTo>
                      <a:pt x="654" y="687"/>
                    </a:lnTo>
                    <a:lnTo>
                      <a:pt x="634" y="668"/>
                    </a:lnTo>
                    <a:lnTo>
                      <a:pt x="634" y="658"/>
                    </a:lnTo>
                    <a:lnTo>
                      <a:pt x="636" y="650"/>
                    </a:lnTo>
                    <a:lnTo>
                      <a:pt x="630" y="633"/>
                    </a:lnTo>
                    <a:lnTo>
                      <a:pt x="623" y="628"/>
                    </a:lnTo>
                    <a:lnTo>
                      <a:pt x="624" y="625"/>
                    </a:lnTo>
                    <a:lnTo>
                      <a:pt x="624" y="614"/>
                    </a:lnTo>
                    <a:lnTo>
                      <a:pt x="622" y="603"/>
                    </a:lnTo>
                    <a:lnTo>
                      <a:pt x="622" y="596"/>
                    </a:lnTo>
                    <a:lnTo>
                      <a:pt x="634" y="603"/>
                    </a:lnTo>
                    <a:lnTo>
                      <a:pt x="679" y="604"/>
                    </a:lnTo>
                    <a:lnTo>
                      <a:pt x="687" y="613"/>
                    </a:lnTo>
                    <a:lnTo>
                      <a:pt x="706" y="607"/>
                    </a:lnTo>
                    <a:lnTo>
                      <a:pt x="727" y="583"/>
                    </a:lnTo>
                    <a:lnTo>
                      <a:pt x="743" y="591"/>
                    </a:lnTo>
                    <a:lnTo>
                      <a:pt x="746" y="599"/>
                    </a:lnTo>
                    <a:lnTo>
                      <a:pt x="760" y="574"/>
                    </a:lnTo>
                    <a:lnTo>
                      <a:pt x="760" y="570"/>
                    </a:lnTo>
                    <a:lnTo>
                      <a:pt x="768" y="555"/>
                    </a:lnTo>
                    <a:lnTo>
                      <a:pt x="714" y="545"/>
                    </a:lnTo>
                    <a:lnTo>
                      <a:pt x="690" y="537"/>
                    </a:lnTo>
                    <a:lnTo>
                      <a:pt x="709" y="522"/>
                    </a:lnTo>
                    <a:lnTo>
                      <a:pt x="728" y="523"/>
                    </a:lnTo>
                    <a:lnTo>
                      <a:pt x="764" y="539"/>
                    </a:lnTo>
                    <a:lnTo>
                      <a:pt x="776" y="511"/>
                    </a:lnTo>
                    <a:lnTo>
                      <a:pt x="795" y="501"/>
                    </a:lnTo>
                    <a:lnTo>
                      <a:pt x="797" y="493"/>
                    </a:lnTo>
                    <a:lnTo>
                      <a:pt x="787" y="477"/>
                    </a:lnTo>
                    <a:lnTo>
                      <a:pt x="775" y="468"/>
                    </a:lnTo>
                    <a:lnTo>
                      <a:pt x="751" y="463"/>
                    </a:lnTo>
                    <a:lnTo>
                      <a:pt x="738" y="453"/>
                    </a:lnTo>
                    <a:lnTo>
                      <a:pt x="725" y="450"/>
                    </a:lnTo>
                    <a:lnTo>
                      <a:pt x="733" y="445"/>
                    </a:lnTo>
                    <a:lnTo>
                      <a:pt x="749" y="447"/>
                    </a:lnTo>
                    <a:lnTo>
                      <a:pt x="786" y="443"/>
                    </a:lnTo>
                    <a:lnTo>
                      <a:pt x="798" y="439"/>
                    </a:lnTo>
                    <a:lnTo>
                      <a:pt x="805" y="430"/>
                    </a:lnTo>
                    <a:lnTo>
                      <a:pt x="819" y="420"/>
                    </a:lnTo>
                    <a:lnTo>
                      <a:pt x="813" y="411"/>
                    </a:lnTo>
                    <a:lnTo>
                      <a:pt x="813" y="402"/>
                    </a:lnTo>
                    <a:lnTo>
                      <a:pt x="817" y="392"/>
                    </a:lnTo>
                    <a:lnTo>
                      <a:pt x="816" y="375"/>
                    </a:lnTo>
                    <a:lnTo>
                      <a:pt x="813" y="354"/>
                    </a:lnTo>
                    <a:lnTo>
                      <a:pt x="802" y="344"/>
                    </a:lnTo>
                    <a:lnTo>
                      <a:pt x="774" y="334"/>
                    </a:lnTo>
                    <a:lnTo>
                      <a:pt x="733" y="340"/>
                    </a:lnTo>
                    <a:lnTo>
                      <a:pt x="733" y="332"/>
                    </a:lnTo>
                    <a:lnTo>
                      <a:pt x="748" y="327"/>
                    </a:lnTo>
                    <a:lnTo>
                      <a:pt x="757" y="319"/>
                    </a:lnTo>
                    <a:lnTo>
                      <a:pt x="757" y="313"/>
                    </a:lnTo>
                    <a:lnTo>
                      <a:pt x="749" y="303"/>
                    </a:lnTo>
                    <a:lnTo>
                      <a:pt x="678" y="310"/>
                    </a:lnTo>
                    <a:lnTo>
                      <a:pt x="665" y="316"/>
                    </a:lnTo>
                    <a:lnTo>
                      <a:pt x="655" y="329"/>
                    </a:lnTo>
                    <a:lnTo>
                      <a:pt x="647" y="330"/>
                    </a:lnTo>
                    <a:lnTo>
                      <a:pt x="656" y="314"/>
                    </a:lnTo>
                    <a:lnTo>
                      <a:pt x="658" y="302"/>
                    </a:lnTo>
                    <a:lnTo>
                      <a:pt x="647" y="300"/>
                    </a:lnTo>
                    <a:lnTo>
                      <a:pt x="645" y="291"/>
                    </a:lnTo>
                    <a:lnTo>
                      <a:pt x="669" y="298"/>
                    </a:lnTo>
                    <a:lnTo>
                      <a:pt x="712" y="284"/>
                    </a:lnTo>
                    <a:lnTo>
                      <a:pt x="740" y="287"/>
                    </a:lnTo>
                    <a:lnTo>
                      <a:pt x="740" y="279"/>
                    </a:lnTo>
                    <a:lnTo>
                      <a:pt x="716" y="269"/>
                    </a:lnTo>
                    <a:lnTo>
                      <a:pt x="652" y="267"/>
                    </a:lnTo>
                    <a:lnTo>
                      <a:pt x="644" y="260"/>
                    </a:lnTo>
                    <a:lnTo>
                      <a:pt x="658" y="255"/>
                    </a:lnTo>
                    <a:lnTo>
                      <a:pt x="704" y="255"/>
                    </a:lnTo>
                    <a:lnTo>
                      <a:pt x="715" y="247"/>
                    </a:lnTo>
                    <a:lnTo>
                      <a:pt x="732" y="249"/>
                    </a:lnTo>
                    <a:lnTo>
                      <a:pt x="748" y="255"/>
                    </a:lnTo>
                    <a:lnTo>
                      <a:pt x="754" y="263"/>
                    </a:lnTo>
                    <a:lnTo>
                      <a:pt x="753" y="276"/>
                    </a:lnTo>
                    <a:lnTo>
                      <a:pt x="758" y="289"/>
                    </a:lnTo>
                    <a:lnTo>
                      <a:pt x="769" y="295"/>
                    </a:lnTo>
                    <a:lnTo>
                      <a:pt x="819" y="302"/>
                    </a:lnTo>
                    <a:lnTo>
                      <a:pt x="827" y="298"/>
                    </a:lnTo>
                    <a:lnTo>
                      <a:pt x="829" y="287"/>
                    </a:lnTo>
                    <a:lnTo>
                      <a:pt x="828" y="274"/>
                    </a:lnTo>
                    <a:lnTo>
                      <a:pt x="814" y="257"/>
                    </a:lnTo>
                    <a:lnTo>
                      <a:pt x="825" y="240"/>
                    </a:lnTo>
                    <a:lnTo>
                      <a:pt x="818" y="232"/>
                    </a:lnTo>
                    <a:lnTo>
                      <a:pt x="752" y="236"/>
                    </a:lnTo>
                    <a:lnTo>
                      <a:pt x="746" y="228"/>
                    </a:lnTo>
                    <a:lnTo>
                      <a:pt x="687" y="236"/>
                    </a:lnTo>
                    <a:lnTo>
                      <a:pt x="661" y="243"/>
                    </a:lnTo>
                    <a:lnTo>
                      <a:pt x="671" y="236"/>
                    </a:lnTo>
                    <a:lnTo>
                      <a:pt x="672" y="228"/>
                    </a:lnTo>
                    <a:lnTo>
                      <a:pt x="650" y="222"/>
                    </a:lnTo>
                    <a:lnTo>
                      <a:pt x="641" y="214"/>
                    </a:lnTo>
                    <a:lnTo>
                      <a:pt x="657" y="209"/>
                    </a:lnTo>
                    <a:lnTo>
                      <a:pt x="683" y="212"/>
                    </a:lnTo>
                    <a:lnTo>
                      <a:pt x="677" y="187"/>
                    </a:lnTo>
                    <a:lnTo>
                      <a:pt x="672" y="181"/>
                    </a:lnTo>
                    <a:lnTo>
                      <a:pt x="679" y="178"/>
                    </a:lnTo>
                    <a:lnTo>
                      <a:pt x="684" y="184"/>
                    </a:lnTo>
                    <a:lnTo>
                      <a:pt x="689" y="198"/>
                    </a:lnTo>
                    <a:lnTo>
                      <a:pt x="698" y="204"/>
                    </a:lnTo>
                    <a:lnTo>
                      <a:pt x="746" y="209"/>
                    </a:lnTo>
                    <a:lnTo>
                      <a:pt x="749" y="200"/>
                    </a:lnTo>
                    <a:lnTo>
                      <a:pt x="740" y="188"/>
                    </a:lnTo>
                    <a:lnTo>
                      <a:pt x="737" y="181"/>
                    </a:lnTo>
                    <a:lnTo>
                      <a:pt x="687" y="171"/>
                    </a:lnTo>
                    <a:lnTo>
                      <a:pt x="679" y="158"/>
                    </a:lnTo>
                    <a:lnTo>
                      <a:pt x="687" y="156"/>
                    </a:lnTo>
                    <a:lnTo>
                      <a:pt x="722" y="162"/>
                    </a:lnTo>
                    <a:lnTo>
                      <a:pt x="764" y="189"/>
                    </a:lnTo>
                    <a:lnTo>
                      <a:pt x="794" y="194"/>
                    </a:lnTo>
                    <a:lnTo>
                      <a:pt x="801" y="185"/>
                    </a:lnTo>
                    <a:lnTo>
                      <a:pt x="797" y="170"/>
                    </a:lnTo>
                    <a:lnTo>
                      <a:pt x="810" y="176"/>
                    </a:lnTo>
                    <a:lnTo>
                      <a:pt x="838" y="178"/>
                    </a:lnTo>
                    <a:lnTo>
                      <a:pt x="846" y="165"/>
                    </a:lnTo>
                    <a:lnTo>
                      <a:pt x="845" y="155"/>
                    </a:lnTo>
                    <a:lnTo>
                      <a:pt x="850" y="157"/>
                    </a:lnTo>
                    <a:lnTo>
                      <a:pt x="855" y="146"/>
                    </a:lnTo>
                    <a:lnTo>
                      <a:pt x="861" y="160"/>
                    </a:lnTo>
                    <a:lnTo>
                      <a:pt x="876" y="156"/>
                    </a:lnTo>
                    <a:lnTo>
                      <a:pt x="881" y="140"/>
                    </a:lnTo>
                    <a:lnTo>
                      <a:pt x="880" y="125"/>
                    </a:lnTo>
                    <a:lnTo>
                      <a:pt x="873" y="106"/>
                    </a:lnTo>
                    <a:lnTo>
                      <a:pt x="871" y="91"/>
                    </a:lnTo>
                    <a:lnTo>
                      <a:pt x="813" y="80"/>
                    </a:lnTo>
                    <a:lnTo>
                      <a:pt x="817" y="66"/>
                    </a:lnTo>
                    <a:lnTo>
                      <a:pt x="834" y="61"/>
                    </a:lnTo>
                    <a:lnTo>
                      <a:pt x="856" y="74"/>
                    </a:lnTo>
                    <a:lnTo>
                      <a:pt x="884" y="79"/>
                    </a:lnTo>
                    <a:lnTo>
                      <a:pt x="882" y="91"/>
                    </a:lnTo>
                    <a:lnTo>
                      <a:pt x="884" y="103"/>
                    </a:lnTo>
                    <a:lnTo>
                      <a:pt x="899" y="112"/>
                    </a:lnTo>
                    <a:lnTo>
                      <a:pt x="914" y="111"/>
                    </a:lnTo>
                    <a:lnTo>
                      <a:pt x="914" y="115"/>
                    </a:lnTo>
                    <a:lnTo>
                      <a:pt x="937" y="108"/>
                    </a:lnTo>
                    <a:lnTo>
                      <a:pt x="961" y="109"/>
                    </a:lnTo>
                    <a:lnTo>
                      <a:pt x="969" y="101"/>
                    </a:lnTo>
                    <a:lnTo>
                      <a:pt x="982" y="98"/>
                    </a:lnTo>
                    <a:lnTo>
                      <a:pt x="1004" y="59"/>
                    </a:lnTo>
                    <a:lnTo>
                      <a:pt x="995" y="54"/>
                    </a:lnTo>
                    <a:lnTo>
                      <a:pt x="978" y="58"/>
                    </a:lnTo>
                    <a:lnTo>
                      <a:pt x="980" y="44"/>
                    </a:lnTo>
                    <a:lnTo>
                      <a:pt x="990" y="29"/>
                    </a:lnTo>
                    <a:lnTo>
                      <a:pt x="1011" y="21"/>
                    </a:lnTo>
                    <a:lnTo>
                      <a:pt x="1015" y="12"/>
                    </a:lnTo>
                    <a:lnTo>
                      <a:pt x="1028" y="0"/>
                    </a:lnTo>
                    <a:lnTo>
                      <a:pt x="393" y="0"/>
                    </a:lnTo>
                    <a:lnTo>
                      <a:pt x="394" y="1"/>
                    </a:lnTo>
                    <a:lnTo>
                      <a:pt x="440" y="28"/>
                    </a:lnTo>
                    <a:lnTo>
                      <a:pt x="439" y="33"/>
                    </a:lnTo>
                    <a:lnTo>
                      <a:pt x="426" y="41"/>
                    </a:lnTo>
                    <a:lnTo>
                      <a:pt x="430" y="48"/>
                    </a:lnTo>
                    <a:lnTo>
                      <a:pt x="432" y="72"/>
                    </a:lnTo>
                    <a:lnTo>
                      <a:pt x="432" y="87"/>
                    </a:lnTo>
                    <a:lnTo>
                      <a:pt x="437" y="87"/>
                    </a:lnTo>
                    <a:lnTo>
                      <a:pt x="437" y="92"/>
                    </a:lnTo>
                    <a:lnTo>
                      <a:pt x="441" y="102"/>
                    </a:lnTo>
                    <a:lnTo>
                      <a:pt x="462" y="108"/>
                    </a:lnTo>
                    <a:lnTo>
                      <a:pt x="479" y="123"/>
                    </a:lnTo>
                    <a:lnTo>
                      <a:pt x="515" y="107"/>
                    </a:lnTo>
                    <a:lnTo>
                      <a:pt x="526" y="107"/>
                    </a:lnTo>
                    <a:lnTo>
                      <a:pt x="527" y="113"/>
                    </a:lnTo>
                    <a:lnTo>
                      <a:pt x="525" y="120"/>
                    </a:lnTo>
                    <a:lnTo>
                      <a:pt x="513" y="120"/>
                    </a:lnTo>
                    <a:lnTo>
                      <a:pt x="482" y="136"/>
                    </a:lnTo>
                    <a:lnTo>
                      <a:pt x="478" y="142"/>
                    </a:lnTo>
                    <a:lnTo>
                      <a:pt x="478" y="149"/>
                    </a:lnTo>
                    <a:lnTo>
                      <a:pt x="480" y="154"/>
                    </a:lnTo>
                    <a:lnTo>
                      <a:pt x="479" y="155"/>
                    </a:lnTo>
                    <a:lnTo>
                      <a:pt x="445" y="130"/>
                    </a:lnTo>
                    <a:lnTo>
                      <a:pt x="432" y="129"/>
                    </a:lnTo>
                    <a:lnTo>
                      <a:pt x="423" y="139"/>
                    </a:lnTo>
                    <a:lnTo>
                      <a:pt x="421" y="111"/>
                    </a:lnTo>
                    <a:lnTo>
                      <a:pt x="415" y="111"/>
                    </a:lnTo>
                    <a:lnTo>
                      <a:pt x="412" y="102"/>
                    </a:lnTo>
                    <a:lnTo>
                      <a:pt x="410" y="87"/>
                    </a:lnTo>
                    <a:lnTo>
                      <a:pt x="405" y="82"/>
                    </a:lnTo>
                    <a:lnTo>
                      <a:pt x="405" y="68"/>
                    </a:lnTo>
                    <a:lnTo>
                      <a:pt x="357" y="0"/>
                    </a:lnTo>
                    <a:lnTo>
                      <a:pt x="183" y="0"/>
                    </a:lnTo>
                    <a:lnTo>
                      <a:pt x="220" y="14"/>
                    </a:lnTo>
                    <a:lnTo>
                      <a:pt x="231" y="23"/>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72" name="Freeform 309"/>
              <p:cNvSpPr>
                <a:spLocks noChangeAspect="1"/>
              </p:cNvSpPr>
              <p:nvPr/>
            </p:nvSpPr>
            <p:spPr bwMode="gray">
              <a:xfrm>
                <a:off x="1564" y="1153"/>
                <a:ext cx="6" cy="6"/>
              </a:xfrm>
              <a:custGeom>
                <a:cxnLst>
                  <a:cxn ang="0">
                    <a:pos x="0" y="16"/>
                  </a:cxn>
                  <a:cxn ang="0">
                    <a:pos x="0" y="21"/>
                  </a:cxn>
                  <a:cxn ang="0">
                    <a:pos x="30" y="30"/>
                  </a:cxn>
                  <a:cxn ang="0">
                    <a:pos x="3" y="0"/>
                  </a:cxn>
                  <a:cxn ang="0">
                    <a:pos x="0" y="16"/>
                  </a:cxn>
                </a:cxnLst>
                <a:rect b="b" l="0" r="r" t="0"/>
                <a:pathLst>
                  <a:path h="30" w="30">
                    <a:moveTo>
                      <a:pt x="0" y="16"/>
                    </a:moveTo>
                    <a:lnTo>
                      <a:pt x="0" y="21"/>
                    </a:lnTo>
                    <a:lnTo>
                      <a:pt x="30" y="30"/>
                    </a:lnTo>
                    <a:lnTo>
                      <a:pt x="3" y="0"/>
                    </a:lnTo>
                    <a:lnTo>
                      <a:pt x="0" y="16"/>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73" name="Freeform 310"/>
              <p:cNvSpPr>
                <a:spLocks noChangeAspect="1"/>
              </p:cNvSpPr>
              <p:nvPr/>
            </p:nvSpPr>
            <p:spPr bwMode="gray">
              <a:xfrm>
                <a:off x="1564" y="1147"/>
                <a:ext cx="1" cy="6"/>
              </a:xfrm>
              <a:custGeom>
                <a:cxnLst>
                  <a:cxn ang="0">
                    <a:pos x="5" y="11"/>
                  </a:cxn>
                  <a:cxn ang="0">
                    <a:pos x="0" y="0"/>
                  </a:cxn>
                  <a:cxn ang="0">
                    <a:pos x="0" y="24"/>
                  </a:cxn>
                  <a:cxn ang="0">
                    <a:pos x="5" y="31"/>
                  </a:cxn>
                  <a:cxn ang="0">
                    <a:pos x="7" y="27"/>
                  </a:cxn>
                  <a:cxn ang="0">
                    <a:pos x="5" y="11"/>
                  </a:cxn>
                </a:cxnLst>
                <a:rect b="b" l="0" r="r" t="0"/>
                <a:pathLst>
                  <a:path h="31" w="7">
                    <a:moveTo>
                      <a:pt x="5" y="11"/>
                    </a:moveTo>
                    <a:lnTo>
                      <a:pt x="0" y="0"/>
                    </a:lnTo>
                    <a:lnTo>
                      <a:pt x="0" y="24"/>
                    </a:lnTo>
                    <a:lnTo>
                      <a:pt x="5" y="31"/>
                    </a:lnTo>
                    <a:lnTo>
                      <a:pt x="7" y="27"/>
                    </a:lnTo>
                    <a:lnTo>
                      <a:pt x="5" y="11"/>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74" name="Freeform 311"/>
              <p:cNvSpPr>
                <a:spLocks noChangeAspect="1"/>
              </p:cNvSpPr>
              <p:nvPr/>
            </p:nvSpPr>
            <p:spPr bwMode="gray">
              <a:xfrm>
                <a:off x="1031" y="1408"/>
                <a:ext cx="17" cy="23"/>
              </a:xfrm>
              <a:custGeom>
                <a:cxnLst>
                  <a:cxn ang="0">
                    <a:pos x="16" y="58"/>
                  </a:cxn>
                  <a:cxn ang="0">
                    <a:pos x="22" y="61"/>
                  </a:cxn>
                  <a:cxn ang="0">
                    <a:pos x="25" y="56"/>
                  </a:cxn>
                  <a:cxn ang="0">
                    <a:pos x="19" y="46"/>
                  </a:cxn>
                  <a:cxn ang="0">
                    <a:pos x="24" y="46"/>
                  </a:cxn>
                  <a:cxn ang="0">
                    <a:pos x="30" y="52"/>
                  </a:cxn>
                  <a:cxn ang="0">
                    <a:pos x="35" y="47"/>
                  </a:cxn>
                  <a:cxn ang="0">
                    <a:pos x="38" y="52"/>
                  </a:cxn>
                  <a:cxn ang="0">
                    <a:pos x="46" y="46"/>
                  </a:cxn>
                  <a:cxn ang="0">
                    <a:pos x="47" y="37"/>
                  </a:cxn>
                  <a:cxn ang="0">
                    <a:pos x="43" y="41"/>
                  </a:cxn>
                  <a:cxn ang="0">
                    <a:pos x="38" y="37"/>
                  </a:cxn>
                  <a:cxn ang="0">
                    <a:pos x="43" y="32"/>
                  </a:cxn>
                  <a:cxn ang="0">
                    <a:pos x="48" y="19"/>
                  </a:cxn>
                  <a:cxn ang="0">
                    <a:pos x="44" y="11"/>
                  </a:cxn>
                  <a:cxn ang="0">
                    <a:pos x="43" y="3"/>
                  </a:cxn>
                  <a:cxn ang="0">
                    <a:pos x="47" y="0"/>
                  </a:cxn>
                  <a:cxn ang="0">
                    <a:pos x="47" y="10"/>
                  </a:cxn>
                  <a:cxn ang="0">
                    <a:pos x="58" y="18"/>
                  </a:cxn>
                  <a:cxn ang="0">
                    <a:pos x="57" y="26"/>
                  </a:cxn>
                  <a:cxn ang="0">
                    <a:pos x="60" y="32"/>
                  </a:cxn>
                  <a:cxn ang="0">
                    <a:pos x="67" y="35"/>
                  </a:cxn>
                  <a:cxn ang="0">
                    <a:pos x="76" y="24"/>
                  </a:cxn>
                  <a:cxn ang="0">
                    <a:pos x="81" y="30"/>
                  </a:cxn>
                  <a:cxn ang="0">
                    <a:pos x="81" y="41"/>
                  </a:cxn>
                  <a:cxn ang="0">
                    <a:pos x="79" y="50"/>
                  </a:cxn>
                  <a:cxn ang="0">
                    <a:pos x="70" y="58"/>
                  </a:cxn>
                  <a:cxn ang="0">
                    <a:pos x="49" y="94"/>
                  </a:cxn>
                  <a:cxn ang="0">
                    <a:pos x="35" y="110"/>
                  </a:cxn>
                  <a:cxn ang="0">
                    <a:pos x="24" y="106"/>
                  </a:cxn>
                  <a:cxn ang="0">
                    <a:pos x="22" y="110"/>
                  </a:cxn>
                  <a:cxn ang="0">
                    <a:pos x="22" y="113"/>
                  </a:cxn>
                  <a:cxn ang="0">
                    <a:pos x="16" y="106"/>
                  </a:cxn>
                  <a:cxn ang="0">
                    <a:pos x="17" y="101"/>
                  </a:cxn>
                  <a:cxn ang="0">
                    <a:pos x="27" y="104"/>
                  </a:cxn>
                  <a:cxn ang="0">
                    <a:pos x="33" y="96"/>
                  </a:cxn>
                  <a:cxn ang="0">
                    <a:pos x="38" y="85"/>
                  </a:cxn>
                  <a:cxn ang="0">
                    <a:pos x="26" y="96"/>
                  </a:cxn>
                  <a:cxn ang="0">
                    <a:pos x="12" y="86"/>
                  </a:cxn>
                  <a:cxn ang="0">
                    <a:pos x="8" y="73"/>
                  </a:cxn>
                  <a:cxn ang="0">
                    <a:pos x="6" y="61"/>
                  </a:cxn>
                  <a:cxn ang="0">
                    <a:pos x="1" y="57"/>
                  </a:cxn>
                  <a:cxn ang="0">
                    <a:pos x="0" y="52"/>
                  </a:cxn>
                  <a:cxn ang="0">
                    <a:pos x="3" y="46"/>
                  </a:cxn>
                  <a:cxn ang="0">
                    <a:pos x="6" y="46"/>
                  </a:cxn>
                  <a:cxn ang="0">
                    <a:pos x="16" y="58"/>
                  </a:cxn>
                </a:cxnLst>
                <a:rect b="b" l="0" r="r" t="0"/>
                <a:pathLst>
                  <a:path h="113" w="81">
                    <a:moveTo>
                      <a:pt x="16" y="58"/>
                    </a:moveTo>
                    <a:lnTo>
                      <a:pt x="22" y="61"/>
                    </a:lnTo>
                    <a:lnTo>
                      <a:pt x="25" y="56"/>
                    </a:lnTo>
                    <a:lnTo>
                      <a:pt x="19" y="46"/>
                    </a:lnTo>
                    <a:lnTo>
                      <a:pt x="24" y="46"/>
                    </a:lnTo>
                    <a:lnTo>
                      <a:pt x="30" y="52"/>
                    </a:lnTo>
                    <a:lnTo>
                      <a:pt x="35" y="47"/>
                    </a:lnTo>
                    <a:lnTo>
                      <a:pt x="38" y="52"/>
                    </a:lnTo>
                    <a:lnTo>
                      <a:pt x="46" y="46"/>
                    </a:lnTo>
                    <a:lnTo>
                      <a:pt x="47" y="37"/>
                    </a:lnTo>
                    <a:lnTo>
                      <a:pt x="43" y="41"/>
                    </a:lnTo>
                    <a:lnTo>
                      <a:pt x="38" y="37"/>
                    </a:lnTo>
                    <a:lnTo>
                      <a:pt x="43" y="32"/>
                    </a:lnTo>
                    <a:lnTo>
                      <a:pt x="48" y="19"/>
                    </a:lnTo>
                    <a:lnTo>
                      <a:pt x="44" y="11"/>
                    </a:lnTo>
                    <a:lnTo>
                      <a:pt x="43" y="3"/>
                    </a:lnTo>
                    <a:lnTo>
                      <a:pt x="47" y="0"/>
                    </a:lnTo>
                    <a:lnTo>
                      <a:pt x="47" y="10"/>
                    </a:lnTo>
                    <a:lnTo>
                      <a:pt x="58" y="18"/>
                    </a:lnTo>
                    <a:lnTo>
                      <a:pt x="57" y="26"/>
                    </a:lnTo>
                    <a:lnTo>
                      <a:pt x="60" y="32"/>
                    </a:lnTo>
                    <a:lnTo>
                      <a:pt x="67" y="35"/>
                    </a:lnTo>
                    <a:lnTo>
                      <a:pt x="76" y="24"/>
                    </a:lnTo>
                    <a:lnTo>
                      <a:pt x="81" y="30"/>
                    </a:lnTo>
                    <a:lnTo>
                      <a:pt x="81" y="41"/>
                    </a:lnTo>
                    <a:lnTo>
                      <a:pt x="79" y="50"/>
                    </a:lnTo>
                    <a:lnTo>
                      <a:pt x="70" y="58"/>
                    </a:lnTo>
                    <a:lnTo>
                      <a:pt x="49" y="94"/>
                    </a:lnTo>
                    <a:lnTo>
                      <a:pt x="35" y="110"/>
                    </a:lnTo>
                    <a:lnTo>
                      <a:pt x="24" y="106"/>
                    </a:lnTo>
                    <a:lnTo>
                      <a:pt x="22" y="110"/>
                    </a:lnTo>
                    <a:lnTo>
                      <a:pt x="22" y="113"/>
                    </a:lnTo>
                    <a:lnTo>
                      <a:pt x="16" y="106"/>
                    </a:lnTo>
                    <a:lnTo>
                      <a:pt x="17" y="101"/>
                    </a:lnTo>
                    <a:lnTo>
                      <a:pt x="27" y="104"/>
                    </a:lnTo>
                    <a:lnTo>
                      <a:pt x="33" y="96"/>
                    </a:lnTo>
                    <a:lnTo>
                      <a:pt x="38" y="85"/>
                    </a:lnTo>
                    <a:lnTo>
                      <a:pt x="26" y="96"/>
                    </a:lnTo>
                    <a:lnTo>
                      <a:pt x="12" y="86"/>
                    </a:lnTo>
                    <a:lnTo>
                      <a:pt x="8" y="73"/>
                    </a:lnTo>
                    <a:lnTo>
                      <a:pt x="6" y="61"/>
                    </a:lnTo>
                    <a:lnTo>
                      <a:pt x="1" y="57"/>
                    </a:lnTo>
                    <a:lnTo>
                      <a:pt x="0" y="52"/>
                    </a:lnTo>
                    <a:lnTo>
                      <a:pt x="3" y="46"/>
                    </a:lnTo>
                    <a:lnTo>
                      <a:pt x="6" y="46"/>
                    </a:lnTo>
                    <a:lnTo>
                      <a:pt x="16" y="58"/>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75" name="Freeform 312"/>
              <p:cNvSpPr>
                <a:spLocks noChangeAspect="1"/>
              </p:cNvSpPr>
              <p:nvPr/>
            </p:nvSpPr>
            <p:spPr bwMode="gray">
              <a:xfrm>
                <a:off x="1024" y="1423"/>
                <a:ext cx="11" cy="11"/>
              </a:xfrm>
              <a:custGeom>
                <a:cxnLst>
                  <a:cxn ang="0">
                    <a:pos x="2" y="4"/>
                  </a:cxn>
                  <a:cxn ang="0">
                    <a:pos x="1" y="4"/>
                  </a:cxn>
                  <a:cxn ang="0">
                    <a:pos x="0" y="8"/>
                  </a:cxn>
                  <a:cxn ang="0">
                    <a:pos x="1" y="22"/>
                  </a:cxn>
                  <a:cxn ang="0">
                    <a:pos x="9" y="28"/>
                  </a:cxn>
                  <a:cxn ang="0">
                    <a:pos x="12" y="38"/>
                  </a:cxn>
                  <a:cxn ang="0">
                    <a:pos x="23" y="39"/>
                  </a:cxn>
                  <a:cxn ang="0">
                    <a:pos x="32" y="49"/>
                  </a:cxn>
                  <a:cxn ang="0">
                    <a:pos x="41" y="50"/>
                  </a:cxn>
                  <a:cxn ang="0">
                    <a:pos x="44" y="55"/>
                  </a:cxn>
                  <a:cxn ang="0">
                    <a:pos x="47" y="58"/>
                  </a:cxn>
                  <a:cxn ang="0">
                    <a:pos x="52" y="56"/>
                  </a:cxn>
                  <a:cxn ang="0">
                    <a:pos x="54" y="50"/>
                  </a:cxn>
                  <a:cxn ang="0">
                    <a:pos x="45" y="39"/>
                  </a:cxn>
                  <a:cxn ang="0">
                    <a:pos x="30" y="28"/>
                  </a:cxn>
                  <a:cxn ang="0">
                    <a:pos x="33" y="22"/>
                  </a:cxn>
                  <a:cxn ang="0">
                    <a:pos x="19" y="15"/>
                  </a:cxn>
                  <a:cxn ang="0">
                    <a:pos x="14" y="4"/>
                  </a:cxn>
                  <a:cxn ang="0">
                    <a:pos x="12" y="0"/>
                  </a:cxn>
                  <a:cxn ang="0">
                    <a:pos x="6" y="0"/>
                  </a:cxn>
                  <a:cxn ang="0">
                    <a:pos x="2" y="4"/>
                  </a:cxn>
                </a:cxnLst>
                <a:rect b="b" l="0" r="r" t="0"/>
                <a:pathLst>
                  <a:path h="57" w="54">
                    <a:moveTo>
                      <a:pt x="2" y="4"/>
                    </a:moveTo>
                    <a:lnTo>
                      <a:pt x="1" y="4"/>
                    </a:lnTo>
                    <a:lnTo>
                      <a:pt x="0" y="8"/>
                    </a:lnTo>
                    <a:lnTo>
                      <a:pt x="1" y="22"/>
                    </a:lnTo>
                    <a:lnTo>
                      <a:pt x="9" y="28"/>
                    </a:lnTo>
                    <a:lnTo>
                      <a:pt x="12" y="38"/>
                    </a:lnTo>
                    <a:lnTo>
                      <a:pt x="23" y="39"/>
                    </a:lnTo>
                    <a:lnTo>
                      <a:pt x="32" y="49"/>
                    </a:lnTo>
                    <a:lnTo>
                      <a:pt x="41" y="50"/>
                    </a:lnTo>
                    <a:lnTo>
                      <a:pt x="44" y="55"/>
                    </a:lnTo>
                    <a:lnTo>
                      <a:pt x="47" y="58"/>
                    </a:lnTo>
                    <a:lnTo>
                      <a:pt x="52" y="56"/>
                    </a:lnTo>
                    <a:lnTo>
                      <a:pt x="54" y="50"/>
                    </a:lnTo>
                    <a:lnTo>
                      <a:pt x="45" y="39"/>
                    </a:lnTo>
                    <a:lnTo>
                      <a:pt x="30" y="28"/>
                    </a:lnTo>
                    <a:lnTo>
                      <a:pt x="33" y="22"/>
                    </a:lnTo>
                    <a:lnTo>
                      <a:pt x="19" y="15"/>
                    </a:lnTo>
                    <a:lnTo>
                      <a:pt x="14" y="4"/>
                    </a:lnTo>
                    <a:lnTo>
                      <a:pt x="12" y="0"/>
                    </a:lnTo>
                    <a:lnTo>
                      <a:pt x="6" y="0"/>
                    </a:lnTo>
                    <a:lnTo>
                      <a:pt x="2" y="4"/>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grpSp>
        <p:sp>
          <p:nvSpPr>
            <p:cNvPr id="103" name="Freeform 313"/>
            <p:cNvSpPr>
              <a:spLocks noChangeAspect="1"/>
            </p:cNvSpPr>
            <p:nvPr/>
          </p:nvSpPr>
          <p:spPr bwMode="gray">
            <a:xfrm rot="21085610">
              <a:off x="3399631" y="3186459"/>
              <a:ext cx="12700" cy="6350"/>
            </a:xfrm>
            <a:custGeom>
              <a:cxnLst>
                <a:cxn ang="0">
                  <a:pos x="291" y="10"/>
                </a:cxn>
                <a:cxn ang="0">
                  <a:pos x="281" y="6"/>
                </a:cxn>
                <a:cxn ang="0">
                  <a:pos x="289" y="25"/>
                </a:cxn>
                <a:cxn ang="0">
                  <a:pos x="298" y="25"/>
                </a:cxn>
                <a:cxn ang="0">
                  <a:pos x="326" y="50"/>
                </a:cxn>
                <a:cxn ang="0">
                  <a:pos x="336" y="96"/>
                </a:cxn>
                <a:cxn ang="0">
                  <a:pos x="312" y="69"/>
                </a:cxn>
                <a:cxn ang="0">
                  <a:pos x="274" y="50"/>
                </a:cxn>
                <a:cxn ang="0">
                  <a:pos x="230" y="52"/>
                </a:cxn>
                <a:cxn ang="0">
                  <a:pos x="98" y="96"/>
                </a:cxn>
                <a:cxn ang="0">
                  <a:pos x="21" y="93"/>
                </a:cxn>
                <a:cxn ang="0">
                  <a:pos x="0" y="52"/>
                </a:cxn>
                <a:cxn ang="0">
                  <a:pos x="87" y="45"/>
                </a:cxn>
                <a:cxn ang="0">
                  <a:pos x="208" y="0"/>
                </a:cxn>
                <a:cxn ang="0">
                  <a:pos x="257" y="0"/>
                </a:cxn>
                <a:cxn ang="0">
                  <a:pos x="291" y="10"/>
                </a:cxn>
              </a:cxnLst>
              <a:rect b="b" l="0" r="r" t="0"/>
              <a:pathLst>
                <a:path h="96" w="336">
                  <a:moveTo>
                    <a:pt x="291" y="10"/>
                  </a:moveTo>
                  <a:lnTo>
                    <a:pt x="281" y="6"/>
                  </a:lnTo>
                  <a:lnTo>
                    <a:pt x="289" y="25"/>
                  </a:lnTo>
                  <a:lnTo>
                    <a:pt x="298" y="25"/>
                  </a:lnTo>
                  <a:lnTo>
                    <a:pt x="326" y="50"/>
                  </a:lnTo>
                  <a:lnTo>
                    <a:pt x="336" y="96"/>
                  </a:lnTo>
                  <a:lnTo>
                    <a:pt x="312" y="69"/>
                  </a:lnTo>
                  <a:lnTo>
                    <a:pt x="274" y="50"/>
                  </a:lnTo>
                  <a:lnTo>
                    <a:pt x="230" y="52"/>
                  </a:lnTo>
                  <a:lnTo>
                    <a:pt x="98" y="96"/>
                  </a:lnTo>
                  <a:lnTo>
                    <a:pt x="21" y="93"/>
                  </a:lnTo>
                  <a:lnTo>
                    <a:pt x="0" y="52"/>
                  </a:lnTo>
                  <a:lnTo>
                    <a:pt x="87" y="45"/>
                  </a:lnTo>
                  <a:lnTo>
                    <a:pt x="208" y="0"/>
                  </a:lnTo>
                  <a:lnTo>
                    <a:pt x="257" y="0"/>
                  </a:lnTo>
                  <a:lnTo>
                    <a:pt x="291" y="1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04" name="Freeform 314"/>
            <p:cNvSpPr>
              <a:spLocks noChangeAspect="1"/>
            </p:cNvSpPr>
            <p:nvPr/>
          </p:nvSpPr>
          <p:spPr bwMode="gray">
            <a:xfrm rot="21085610">
              <a:off x="3420268" y="3188047"/>
              <a:ext cx="1588" cy="15875"/>
            </a:xfrm>
            <a:custGeom>
              <a:cxnLst>
                <a:cxn ang="0">
                  <a:pos x="76" y="83"/>
                </a:cxn>
                <a:cxn ang="0">
                  <a:pos x="86" y="6"/>
                </a:cxn>
                <a:cxn ang="0">
                  <a:pos x="86" y="62"/>
                </a:cxn>
                <a:cxn ang="0">
                  <a:pos x="53" y="146"/>
                </a:cxn>
                <a:cxn ang="0">
                  <a:pos x="39" y="232"/>
                </a:cxn>
                <a:cxn ang="0">
                  <a:pos x="0" y="173"/>
                </a:cxn>
                <a:cxn ang="0">
                  <a:pos x="14" y="159"/>
                </a:cxn>
                <a:cxn ang="0">
                  <a:pos x="21" y="135"/>
                </a:cxn>
                <a:cxn ang="0">
                  <a:pos x="18" y="95"/>
                </a:cxn>
                <a:cxn ang="0">
                  <a:pos x="42" y="6"/>
                </a:cxn>
                <a:cxn ang="0">
                  <a:pos x="53" y="0"/>
                </a:cxn>
                <a:cxn ang="0">
                  <a:pos x="72" y="41"/>
                </a:cxn>
                <a:cxn ang="0">
                  <a:pos x="76" y="83"/>
                </a:cxn>
              </a:cxnLst>
              <a:rect b="b" l="0" r="r" t="0"/>
              <a:pathLst>
                <a:path h="231" w="86">
                  <a:moveTo>
                    <a:pt x="76" y="83"/>
                  </a:moveTo>
                  <a:lnTo>
                    <a:pt x="86" y="6"/>
                  </a:lnTo>
                  <a:lnTo>
                    <a:pt x="86" y="62"/>
                  </a:lnTo>
                  <a:lnTo>
                    <a:pt x="53" y="146"/>
                  </a:lnTo>
                  <a:lnTo>
                    <a:pt x="39" y="232"/>
                  </a:lnTo>
                  <a:lnTo>
                    <a:pt x="0" y="173"/>
                  </a:lnTo>
                  <a:lnTo>
                    <a:pt x="14" y="159"/>
                  </a:lnTo>
                  <a:lnTo>
                    <a:pt x="21" y="135"/>
                  </a:lnTo>
                  <a:lnTo>
                    <a:pt x="18" y="95"/>
                  </a:lnTo>
                  <a:lnTo>
                    <a:pt x="42" y="6"/>
                  </a:lnTo>
                  <a:lnTo>
                    <a:pt x="53" y="0"/>
                  </a:lnTo>
                  <a:lnTo>
                    <a:pt x="72" y="41"/>
                  </a:lnTo>
                  <a:lnTo>
                    <a:pt x="76" y="83"/>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05" name="Freeform 315"/>
            <p:cNvSpPr>
              <a:spLocks noChangeAspect="1"/>
            </p:cNvSpPr>
            <p:nvPr/>
          </p:nvSpPr>
          <p:spPr bwMode="gray">
            <a:xfrm rot="21085610">
              <a:off x="3420268" y="3224559"/>
              <a:ext cx="3175" cy="1588"/>
            </a:xfrm>
            <a:custGeom>
              <a:cxnLst>
                <a:cxn ang="0">
                  <a:pos x="55" y="25"/>
                </a:cxn>
                <a:cxn ang="0">
                  <a:pos x="73" y="7"/>
                </a:cxn>
                <a:cxn ang="0">
                  <a:pos x="73" y="0"/>
                </a:cxn>
                <a:cxn ang="0">
                  <a:pos x="48" y="0"/>
                </a:cxn>
                <a:cxn ang="0">
                  <a:pos x="8" y="4"/>
                </a:cxn>
                <a:cxn ang="0">
                  <a:pos x="0" y="28"/>
                </a:cxn>
                <a:cxn ang="0">
                  <a:pos x="55" y="25"/>
                </a:cxn>
              </a:cxnLst>
              <a:rect b="b" l="0" r="r" t="0"/>
              <a:pathLst>
                <a:path h="28" w="73">
                  <a:moveTo>
                    <a:pt x="55" y="25"/>
                  </a:moveTo>
                  <a:lnTo>
                    <a:pt x="73" y="7"/>
                  </a:lnTo>
                  <a:lnTo>
                    <a:pt x="73" y="0"/>
                  </a:lnTo>
                  <a:lnTo>
                    <a:pt x="48" y="0"/>
                  </a:lnTo>
                  <a:lnTo>
                    <a:pt x="8" y="4"/>
                  </a:lnTo>
                  <a:lnTo>
                    <a:pt x="0" y="28"/>
                  </a:lnTo>
                  <a:lnTo>
                    <a:pt x="55" y="25"/>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06" name="Freeform 316"/>
            <p:cNvSpPr>
              <a:spLocks noChangeAspect="1"/>
            </p:cNvSpPr>
            <p:nvPr/>
          </p:nvSpPr>
          <p:spPr bwMode="gray">
            <a:xfrm rot="21085610">
              <a:off x="3412331" y="3222972"/>
              <a:ext cx="6350" cy="19050"/>
            </a:xfrm>
            <a:custGeom>
              <a:cxnLst>
                <a:cxn ang="0">
                  <a:pos x="93" y="46"/>
                </a:cxn>
                <a:cxn ang="0">
                  <a:pos x="107" y="50"/>
                </a:cxn>
                <a:cxn ang="0">
                  <a:pos x="114" y="81"/>
                </a:cxn>
                <a:cxn ang="0">
                  <a:pos x="175" y="163"/>
                </a:cxn>
                <a:cxn ang="0">
                  <a:pos x="175" y="244"/>
                </a:cxn>
                <a:cxn ang="0">
                  <a:pos x="168" y="268"/>
                </a:cxn>
                <a:cxn ang="0">
                  <a:pos x="141" y="288"/>
                </a:cxn>
                <a:cxn ang="0">
                  <a:pos x="101" y="291"/>
                </a:cxn>
                <a:cxn ang="0">
                  <a:pos x="59" y="244"/>
                </a:cxn>
                <a:cxn ang="0">
                  <a:pos x="10" y="212"/>
                </a:cxn>
                <a:cxn ang="0">
                  <a:pos x="0" y="167"/>
                </a:cxn>
                <a:cxn ang="0">
                  <a:pos x="28" y="84"/>
                </a:cxn>
                <a:cxn ang="0">
                  <a:pos x="35" y="39"/>
                </a:cxn>
                <a:cxn ang="0">
                  <a:pos x="30" y="8"/>
                </a:cxn>
                <a:cxn ang="0">
                  <a:pos x="79" y="0"/>
                </a:cxn>
                <a:cxn ang="0">
                  <a:pos x="93" y="46"/>
                </a:cxn>
              </a:cxnLst>
              <a:rect b="b" l="0" r="r" t="0"/>
              <a:pathLst>
                <a:path h="291" w="175">
                  <a:moveTo>
                    <a:pt x="93" y="46"/>
                  </a:moveTo>
                  <a:lnTo>
                    <a:pt x="107" y="50"/>
                  </a:lnTo>
                  <a:lnTo>
                    <a:pt x="114" y="81"/>
                  </a:lnTo>
                  <a:lnTo>
                    <a:pt x="175" y="163"/>
                  </a:lnTo>
                  <a:lnTo>
                    <a:pt x="175" y="244"/>
                  </a:lnTo>
                  <a:lnTo>
                    <a:pt x="168" y="268"/>
                  </a:lnTo>
                  <a:lnTo>
                    <a:pt x="141" y="288"/>
                  </a:lnTo>
                  <a:lnTo>
                    <a:pt x="101" y="291"/>
                  </a:lnTo>
                  <a:lnTo>
                    <a:pt x="59" y="244"/>
                  </a:lnTo>
                  <a:lnTo>
                    <a:pt x="10" y="212"/>
                  </a:lnTo>
                  <a:lnTo>
                    <a:pt x="0" y="167"/>
                  </a:lnTo>
                  <a:lnTo>
                    <a:pt x="28" y="84"/>
                  </a:lnTo>
                  <a:lnTo>
                    <a:pt x="35" y="39"/>
                  </a:lnTo>
                  <a:lnTo>
                    <a:pt x="30" y="8"/>
                  </a:lnTo>
                  <a:lnTo>
                    <a:pt x="79" y="0"/>
                  </a:lnTo>
                  <a:lnTo>
                    <a:pt x="93" y="46"/>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07" name="Freeform 317"/>
            <p:cNvSpPr>
              <a:spLocks noChangeAspect="1"/>
            </p:cNvSpPr>
            <p:nvPr/>
          </p:nvSpPr>
          <p:spPr bwMode="gray">
            <a:xfrm rot="21085610">
              <a:off x="3420268" y="3245197"/>
              <a:ext cx="1588" cy="9525"/>
            </a:xfrm>
            <a:custGeom>
              <a:cxnLst>
                <a:cxn ang="0">
                  <a:pos x="0" y="70"/>
                </a:cxn>
                <a:cxn ang="0">
                  <a:pos x="47" y="0"/>
                </a:cxn>
                <a:cxn ang="0">
                  <a:pos x="69" y="118"/>
                </a:cxn>
                <a:cxn ang="0">
                  <a:pos x="59" y="144"/>
                </a:cxn>
                <a:cxn ang="0">
                  <a:pos x="17" y="128"/>
                </a:cxn>
                <a:cxn ang="0">
                  <a:pos x="0" y="70"/>
                </a:cxn>
              </a:cxnLst>
              <a:rect b="b" l="0" r="r" t="0"/>
              <a:pathLst>
                <a:path h="144" w="69">
                  <a:moveTo>
                    <a:pt x="0" y="70"/>
                  </a:moveTo>
                  <a:lnTo>
                    <a:pt x="47" y="0"/>
                  </a:lnTo>
                  <a:lnTo>
                    <a:pt x="69" y="118"/>
                  </a:lnTo>
                  <a:lnTo>
                    <a:pt x="59" y="144"/>
                  </a:lnTo>
                  <a:lnTo>
                    <a:pt x="17" y="128"/>
                  </a:lnTo>
                  <a:lnTo>
                    <a:pt x="0" y="7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08" name="Freeform 318"/>
            <p:cNvSpPr>
              <a:spLocks noChangeAspect="1"/>
            </p:cNvSpPr>
            <p:nvPr/>
          </p:nvSpPr>
          <p:spPr bwMode="gray">
            <a:xfrm rot="21085610">
              <a:off x="3434556" y="3218209"/>
              <a:ext cx="1588" cy="12700"/>
            </a:xfrm>
            <a:custGeom>
              <a:cxnLst>
                <a:cxn ang="0">
                  <a:pos x="37" y="20"/>
                </a:cxn>
                <a:cxn ang="0">
                  <a:pos x="37" y="0"/>
                </a:cxn>
                <a:cxn ang="0">
                  <a:pos x="52" y="45"/>
                </a:cxn>
                <a:cxn ang="0">
                  <a:pos x="47" y="192"/>
                </a:cxn>
                <a:cxn ang="0">
                  <a:pos x="10" y="160"/>
                </a:cxn>
                <a:cxn ang="0">
                  <a:pos x="0" y="120"/>
                </a:cxn>
                <a:cxn ang="0">
                  <a:pos x="20" y="99"/>
                </a:cxn>
                <a:cxn ang="0">
                  <a:pos x="37" y="20"/>
                </a:cxn>
              </a:cxnLst>
              <a:rect b="b" l="0" r="r" t="0"/>
              <a:pathLst>
                <a:path h="192" w="52">
                  <a:moveTo>
                    <a:pt x="37" y="20"/>
                  </a:moveTo>
                  <a:lnTo>
                    <a:pt x="37" y="0"/>
                  </a:lnTo>
                  <a:lnTo>
                    <a:pt x="52" y="45"/>
                  </a:lnTo>
                  <a:lnTo>
                    <a:pt x="47" y="192"/>
                  </a:lnTo>
                  <a:lnTo>
                    <a:pt x="10" y="160"/>
                  </a:lnTo>
                  <a:lnTo>
                    <a:pt x="0" y="120"/>
                  </a:lnTo>
                  <a:lnTo>
                    <a:pt x="20" y="99"/>
                  </a:lnTo>
                  <a:lnTo>
                    <a:pt x="37" y="2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09" name="Freeform 319"/>
            <p:cNvSpPr>
              <a:spLocks noChangeAspect="1"/>
            </p:cNvSpPr>
            <p:nvPr/>
          </p:nvSpPr>
          <p:spPr bwMode="gray">
            <a:xfrm rot="21085610">
              <a:off x="3442493" y="3229322"/>
              <a:ext cx="4763" cy="14288"/>
            </a:xfrm>
            <a:custGeom>
              <a:cxnLst>
                <a:cxn ang="0">
                  <a:pos x="115" y="147"/>
                </a:cxn>
                <a:cxn ang="0">
                  <a:pos x="132" y="142"/>
                </a:cxn>
                <a:cxn ang="0">
                  <a:pos x="146" y="205"/>
                </a:cxn>
                <a:cxn ang="0">
                  <a:pos x="121" y="212"/>
                </a:cxn>
                <a:cxn ang="0">
                  <a:pos x="87" y="202"/>
                </a:cxn>
                <a:cxn ang="0">
                  <a:pos x="101" y="157"/>
                </a:cxn>
                <a:cxn ang="0">
                  <a:pos x="56" y="76"/>
                </a:cxn>
                <a:cxn ang="0">
                  <a:pos x="0" y="0"/>
                </a:cxn>
                <a:cxn ang="0">
                  <a:pos x="24" y="4"/>
                </a:cxn>
                <a:cxn ang="0">
                  <a:pos x="52" y="35"/>
                </a:cxn>
                <a:cxn ang="0">
                  <a:pos x="115" y="147"/>
                </a:cxn>
              </a:cxnLst>
              <a:rect b="b" l="0" r="r" t="0"/>
              <a:pathLst>
                <a:path h="211" w="146">
                  <a:moveTo>
                    <a:pt x="115" y="147"/>
                  </a:moveTo>
                  <a:lnTo>
                    <a:pt x="132" y="142"/>
                  </a:lnTo>
                  <a:lnTo>
                    <a:pt x="146" y="205"/>
                  </a:lnTo>
                  <a:lnTo>
                    <a:pt x="121" y="212"/>
                  </a:lnTo>
                  <a:lnTo>
                    <a:pt x="87" y="202"/>
                  </a:lnTo>
                  <a:lnTo>
                    <a:pt x="101" y="157"/>
                  </a:lnTo>
                  <a:lnTo>
                    <a:pt x="56" y="76"/>
                  </a:lnTo>
                  <a:lnTo>
                    <a:pt x="0" y="0"/>
                  </a:lnTo>
                  <a:lnTo>
                    <a:pt x="24" y="4"/>
                  </a:lnTo>
                  <a:lnTo>
                    <a:pt x="52" y="35"/>
                  </a:lnTo>
                  <a:lnTo>
                    <a:pt x="115" y="147"/>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10" name="Freeform 320"/>
            <p:cNvSpPr>
              <a:spLocks noChangeAspect="1"/>
            </p:cNvSpPr>
            <p:nvPr/>
          </p:nvSpPr>
          <p:spPr bwMode="gray">
            <a:xfrm rot="21085610">
              <a:off x="3456781" y="3240434"/>
              <a:ext cx="3175" cy="3175"/>
            </a:xfrm>
            <a:custGeom>
              <a:cxnLst>
                <a:cxn ang="0">
                  <a:pos x="20" y="0"/>
                </a:cxn>
                <a:cxn ang="0">
                  <a:pos x="3" y="28"/>
                </a:cxn>
                <a:cxn ang="0">
                  <a:pos x="0" y="55"/>
                </a:cxn>
                <a:cxn ang="0">
                  <a:pos x="35" y="52"/>
                </a:cxn>
                <a:cxn ang="0">
                  <a:pos x="52" y="0"/>
                </a:cxn>
                <a:cxn ang="0">
                  <a:pos x="20" y="0"/>
                </a:cxn>
              </a:cxnLst>
              <a:rect b="b" l="0" r="r" t="0"/>
              <a:pathLst>
                <a:path h="55" w="52">
                  <a:moveTo>
                    <a:pt x="20" y="0"/>
                  </a:moveTo>
                  <a:lnTo>
                    <a:pt x="3" y="28"/>
                  </a:lnTo>
                  <a:lnTo>
                    <a:pt x="0" y="55"/>
                  </a:lnTo>
                  <a:lnTo>
                    <a:pt x="35" y="52"/>
                  </a:lnTo>
                  <a:lnTo>
                    <a:pt x="52" y="0"/>
                  </a:lnTo>
                  <a:lnTo>
                    <a:pt x="20"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11" name="Freeform 321"/>
            <p:cNvSpPr>
              <a:spLocks noChangeAspect="1"/>
            </p:cNvSpPr>
            <p:nvPr/>
          </p:nvSpPr>
          <p:spPr bwMode="gray">
            <a:xfrm rot="21085610">
              <a:off x="3450431" y="3254722"/>
              <a:ext cx="4763" cy="15875"/>
            </a:xfrm>
            <a:custGeom>
              <a:cxnLst>
                <a:cxn ang="0">
                  <a:pos x="0" y="0"/>
                </a:cxn>
                <a:cxn ang="0">
                  <a:pos x="10" y="17"/>
                </a:cxn>
                <a:cxn ang="0">
                  <a:pos x="37" y="105"/>
                </a:cxn>
                <a:cxn ang="0">
                  <a:pos x="55" y="135"/>
                </a:cxn>
                <a:cxn ang="0">
                  <a:pos x="93" y="149"/>
                </a:cxn>
                <a:cxn ang="0">
                  <a:pos x="117" y="204"/>
                </a:cxn>
                <a:cxn ang="0">
                  <a:pos x="117" y="232"/>
                </a:cxn>
                <a:cxn ang="0">
                  <a:pos x="96" y="191"/>
                </a:cxn>
                <a:cxn ang="0">
                  <a:pos x="52" y="162"/>
                </a:cxn>
                <a:cxn ang="0">
                  <a:pos x="35" y="118"/>
                </a:cxn>
                <a:cxn ang="0">
                  <a:pos x="24" y="44"/>
                </a:cxn>
                <a:cxn ang="0">
                  <a:pos x="0" y="0"/>
                </a:cxn>
              </a:cxnLst>
              <a:rect b="b" l="0" r="r" t="0"/>
              <a:pathLst>
                <a:path h="231" w="117">
                  <a:moveTo>
                    <a:pt x="0" y="0"/>
                  </a:moveTo>
                  <a:lnTo>
                    <a:pt x="10" y="17"/>
                  </a:lnTo>
                  <a:lnTo>
                    <a:pt x="37" y="105"/>
                  </a:lnTo>
                  <a:lnTo>
                    <a:pt x="55" y="135"/>
                  </a:lnTo>
                  <a:lnTo>
                    <a:pt x="93" y="149"/>
                  </a:lnTo>
                  <a:lnTo>
                    <a:pt x="117" y="204"/>
                  </a:lnTo>
                  <a:lnTo>
                    <a:pt x="117" y="232"/>
                  </a:lnTo>
                  <a:lnTo>
                    <a:pt x="96" y="191"/>
                  </a:lnTo>
                  <a:lnTo>
                    <a:pt x="52" y="162"/>
                  </a:lnTo>
                  <a:lnTo>
                    <a:pt x="35" y="118"/>
                  </a:lnTo>
                  <a:lnTo>
                    <a:pt x="24" y="44"/>
                  </a:lnTo>
                  <a:lnTo>
                    <a:pt x="0"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12" name="Freeform 322"/>
            <p:cNvSpPr>
              <a:spLocks noChangeAspect="1"/>
            </p:cNvSpPr>
            <p:nvPr/>
          </p:nvSpPr>
          <p:spPr bwMode="gray">
            <a:xfrm rot="21085610">
              <a:off x="3464718" y="3269009"/>
              <a:ext cx="4763" cy="14288"/>
            </a:xfrm>
            <a:custGeom>
              <a:cxnLst>
                <a:cxn ang="0">
                  <a:pos x="101" y="73"/>
                </a:cxn>
                <a:cxn ang="0">
                  <a:pos x="101" y="48"/>
                </a:cxn>
                <a:cxn ang="0">
                  <a:pos x="101" y="56"/>
                </a:cxn>
                <a:cxn ang="0">
                  <a:pos x="90" y="48"/>
                </a:cxn>
                <a:cxn ang="0">
                  <a:pos x="31" y="48"/>
                </a:cxn>
                <a:cxn ang="0">
                  <a:pos x="4" y="27"/>
                </a:cxn>
                <a:cxn ang="0">
                  <a:pos x="0" y="14"/>
                </a:cxn>
                <a:cxn ang="0">
                  <a:pos x="11" y="0"/>
                </a:cxn>
                <a:cxn ang="0">
                  <a:pos x="46" y="14"/>
                </a:cxn>
                <a:cxn ang="0">
                  <a:pos x="83" y="41"/>
                </a:cxn>
                <a:cxn ang="0">
                  <a:pos x="125" y="41"/>
                </a:cxn>
                <a:cxn ang="0">
                  <a:pos x="145" y="61"/>
                </a:cxn>
                <a:cxn ang="0">
                  <a:pos x="149" y="113"/>
                </a:cxn>
                <a:cxn ang="0">
                  <a:pos x="103" y="172"/>
                </a:cxn>
                <a:cxn ang="0">
                  <a:pos x="49" y="218"/>
                </a:cxn>
                <a:cxn ang="0">
                  <a:pos x="35" y="182"/>
                </a:cxn>
                <a:cxn ang="0">
                  <a:pos x="111" y="100"/>
                </a:cxn>
                <a:cxn ang="0">
                  <a:pos x="101" y="73"/>
                </a:cxn>
              </a:cxnLst>
              <a:rect b="b" l="0" r="r" t="0"/>
              <a:pathLst>
                <a:path h="218" w="149">
                  <a:moveTo>
                    <a:pt x="101" y="73"/>
                  </a:moveTo>
                  <a:lnTo>
                    <a:pt x="101" y="48"/>
                  </a:lnTo>
                  <a:lnTo>
                    <a:pt x="101" y="56"/>
                  </a:lnTo>
                  <a:lnTo>
                    <a:pt x="90" y="48"/>
                  </a:lnTo>
                  <a:lnTo>
                    <a:pt x="31" y="48"/>
                  </a:lnTo>
                  <a:lnTo>
                    <a:pt x="4" y="27"/>
                  </a:lnTo>
                  <a:lnTo>
                    <a:pt x="0" y="14"/>
                  </a:lnTo>
                  <a:lnTo>
                    <a:pt x="11" y="0"/>
                  </a:lnTo>
                  <a:lnTo>
                    <a:pt x="46" y="14"/>
                  </a:lnTo>
                  <a:lnTo>
                    <a:pt x="83" y="41"/>
                  </a:lnTo>
                  <a:lnTo>
                    <a:pt x="125" y="41"/>
                  </a:lnTo>
                  <a:lnTo>
                    <a:pt x="145" y="61"/>
                  </a:lnTo>
                  <a:lnTo>
                    <a:pt x="149" y="113"/>
                  </a:lnTo>
                  <a:lnTo>
                    <a:pt x="103" y="172"/>
                  </a:lnTo>
                  <a:lnTo>
                    <a:pt x="49" y="218"/>
                  </a:lnTo>
                  <a:lnTo>
                    <a:pt x="35" y="182"/>
                  </a:lnTo>
                  <a:lnTo>
                    <a:pt x="111" y="100"/>
                  </a:lnTo>
                  <a:lnTo>
                    <a:pt x="101" y="73"/>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13" name="Freeform 323"/>
            <p:cNvSpPr>
              <a:spLocks noChangeAspect="1"/>
            </p:cNvSpPr>
            <p:nvPr/>
          </p:nvSpPr>
          <p:spPr bwMode="gray">
            <a:xfrm rot="21085610">
              <a:off x="3477418" y="3278534"/>
              <a:ext cx="4763" cy="1588"/>
            </a:xfrm>
            <a:custGeom>
              <a:cxnLst>
                <a:cxn ang="0">
                  <a:pos x="118" y="34"/>
                </a:cxn>
                <a:cxn ang="0">
                  <a:pos x="100" y="3"/>
                </a:cxn>
                <a:cxn ang="0">
                  <a:pos x="56" y="0"/>
                </a:cxn>
                <a:cxn ang="0">
                  <a:pos x="0" y="24"/>
                </a:cxn>
                <a:cxn ang="0">
                  <a:pos x="52" y="17"/>
                </a:cxn>
                <a:cxn ang="0">
                  <a:pos x="90" y="34"/>
                </a:cxn>
                <a:cxn ang="0">
                  <a:pos x="118" y="34"/>
                </a:cxn>
              </a:cxnLst>
              <a:rect b="b" l="0" r="r" t="0"/>
              <a:pathLst>
                <a:path h="34" w="118">
                  <a:moveTo>
                    <a:pt x="118" y="34"/>
                  </a:moveTo>
                  <a:lnTo>
                    <a:pt x="100" y="3"/>
                  </a:lnTo>
                  <a:lnTo>
                    <a:pt x="56" y="0"/>
                  </a:lnTo>
                  <a:lnTo>
                    <a:pt x="0" y="24"/>
                  </a:lnTo>
                  <a:lnTo>
                    <a:pt x="52" y="17"/>
                  </a:lnTo>
                  <a:lnTo>
                    <a:pt x="90" y="34"/>
                  </a:lnTo>
                  <a:lnTo>
                    <a:pt x="118" y="34"/>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14" name="Freeform 324"/>
            <p:cNvSpPr>
              <a:spLocks noChangeAspect="1"/>
            </p:cNvSpPr>
            <p:nvPr/>
          </p:nvSpPr>
          <p:spPr bwMode="gray">
            <a:xfrm rot="21085610">
              <a:off x="3488531" y="3284884"/>
              <a:ext cx="9525" cy="6350"/>
            </a:xfrm>
            <a:custGeom>
              <a:cxnLst>
                <a:cxn ang="0">
                  <a:pos x="48" y="19"/>
                </a:cxn>
                <a:cxn ang="0">
                  <a:pos x="86" y="0"/>
                </a:cxn>
                <a:cxn ang="0">
                  <a:pos x="114" y="25"/>
                </a:cxn>
                <a:cxn ang="0">
                  <a:pos x="192" y="61"/>
                </a:cxn>
                <a:cxn ang="0">
                  <a:pos x="241" y="92"/>
                </a:cxn>
                <a:cxn ang="0">
                  <a:pos x="248" y="103"/>
                </a:cxn>
                <a:cxn ang="0">
                  <a:pos x="210" y="98"/>
                </a:cxn>
                <a:cxn ang="0">
                  <a:pos x="148" y="52"/>
                </a:cxn>
                <a:cxn ang="0">
                  <a:pos x="100" y="34"/>
                </a:cxn>
                <a:cxn ang="0">
                  <a:pos x="41" y="73"/>
                </a:cxn>
                <a:cxn ang="0">
                  <a:pos x="0" y="76"/>
                </a:cxn>
                <a:cxn ang="0">
                  <a:pos x="13" y="48"/>
                </a:cxn>
                <a:cxn ang="0">
                  <a:pos x="48" y="19"/>
                </a:cxn>
              </a:cxnLst>
              <a:rect b="b" l="0" r="r" t="0"/>
              <a:pathLst>
                <a:path h="103" w="248">
                  <a:moveTo>
                    <a:pt x="48" y="19"/>
                  </a:moveTo>
                  <a:lnTo>
                    <a:pt x="86" y="0"/>
                  </a:lnTo>
                  <a:lnTo>
                    <a:pt x="114" y="25"/>
                  </a:lnTo>
                  <a:lnTo>
                    <a:pt x="192" y="61"/>
                  </a:lnTo>
                  <a:lnTo>
                    <a:pt x="241" y="92"/>
                  </a:lnTo>
                  <a:lnTo>
                    <a:pt x="248" y="103"/>
                  </a:lnTo>
                  <a:lnTo>
                    <a:pt x="210" y="98"/>
                  </a:lnTo>
                  <a:lnTo>
                    <a:pt x="148" y="52"/>
                  </a:lnTo>
                  <a:lnTo>
                    <a:pt x="100" y="34"/>
                  </a:lnTo>
                  <a:lnTo>
                    <a:pt x="41" y="73"/>
                  </a:lnTo>
                  <a:lnTo>
                    <a:pt x="0" y="76"/>
                  </a:lnTo>
                  <a:lnTo>
                    <a:pt x="13" y="48"/>
                  </a:lnTo>
                  <a:lnTo>
                    <a:pt x="48" y="19"/>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15" name="Freeform 325"/>
            <p:cNvSpPr>
              <a:spLocks noChangeAspect="1"/>
            </p:cNvSpPr>
            <p:nvPr/>
          </p:nvSpPr>
          <p:spPr bwMode="gray">
            <a:xfrm rot="21085610">
              <a:off x="3475831" y="3302347"/>
              <a:ext cx="6350" cy="9525"/>
            </a:xfrm>
            <a:custGeom>
              <a:cxnLst>
                <a:cxn ang="0">
                  <a:pos x="192" y="0"/>
                </a:cxn>
                <a:cxn ang="0">
                  <a:pos x="184" y="0"/>
                </a:cxn>
                <a:cxn ang="0">
                  <a:pos x="184" y="56"/>
                </a:cxn>
                <a:cxn ang="0">
                  <a:pos x="175" y="104"/>
                </a:cxn>
                <a:cxn ang="0">
                  <a:pos x="132" y="132"/>
                </a:cxn>
                <a:cxn ang="0">
                  <a:pos x="0" y="146"/>
                </a:cxn>
                <a:cxn ang="0">
                  <a:pos x="4" y="76"/>
                </a:cxn>
                <a:cxn ang="0">
                  <a:pos x="62" y="49"/>
                </a:cxn>
                <a:cxn ang="0">
                  <a:pos x="114" y="67"/>
                </a:cxn>
                <a:cxn ang="0">
                  <a:pos x="192" y="0"/>
                </a:cxn>
              </a:cxnLst>
              <a:rect b="b" l="0" r="r" t="0"/>
              <a:pathLst>
                <a:path h="146" w="192">
                  <a:moveTo>
                    <a:pt x="192" y="0"/>
                  </a:moveTo>
                  <a:lnTo>
                    <a:pt x="184" y="0"/>
                  </a:lnTo>
                  <a:lnTo>
                    <a:pt x="184" y="56"/>
                  </a:lnTo>
                  <a:lnTo>
                    <a:pt x="175" y="104"/>
                  </a:lnTo>
                  <a:lnTo>
                    <a:pt x="132" y="132"/>
                  </a:lnTo>
                  <a:lnTo>
                    <a:pt x="0" y="146"/>
                  </a:lnTo>
                  <a:lnTo>
                    <a:pt x="4" y="76"/>
                  </a:lnTo>
                  <a:lnTo>
                    <a:pt x="62" y="49"/>
                  </a:lnTo>
                  <a:lnTo>
                    <a:pt x="114" y="67"/>
                  </a:lnTo>
                  <a:lnTo>
                    <a:pt x="192"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16" name="Freeform 326"/>
            <p:cNvSpPr>
              <a:spLocks noChangeAspect="1"/>
            </p:cNvSpPr>
            <p:nvPr/>
          </p:nvSpPr>
          <p:spPr bwMode="gray">
            <a:xfrm rot="21085610">
              <a:off x="3418681" y="3243609"/>
              <a:ext cx="3175" cy="4763"/>
            </a:xfrm>
            <a:custGeom>
              <a:cxnLst>
                <a:cxn ang="0">
                  <a:pos x="42" y="0"/>
                </a:cxn>
                <a:cxn ang="0">
                  <a:pos x="0" y="55"/>
                </a:cxn>
                <a:cxn ang="0">
                  <a:pos x="4" y="80"/>
                </a:cxn>
                <a:cxn ang="0">
                  <a:pos x="42" y="57"/>
                </a:cxn>
                <a:cxn ang="0">
                  <a:pos x="70" y="9"/>
                </a:cxn>
                <a:cxn ang="0">
                  <a:pos x="42" y="0"/>
                </a:cxn>
              </a:cxnLst>
              <a:rect b="b" l="0" r="r" t="0"/>
              <a:pathLst>
                <a:path h="80" w="70">
                  <a:moveTo>
                    <a:pt x="42" y="0"/>
                  </a:moveTo>
                  <a:lnTo>
                    <a:pt x="0" y="55"/>
                  </a:lnTo>
                  <a:lnTo>
                    <a:pt x="4" y="80"/>
                  </a:lnTo>
                  <a:lnTo>
                    <a:pt x="42" y="57"/>
                  </a:lnTo>
                  <a:lnTo>
                    <a:pt x="70" y="9"/>
                  </a:lnTo>
                  <a:lnTo>
                    <a:pt x="42"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17" name="Freeform 327"/>
            <p:cNvSpPr>
              <a:spLocks noChangeAspect="1"/>
            </p:cNvSpPr>
            <p:nvPr/>
          </p:nvSpPr>
          <p:spPr bwMode="gray">
            <a:xfrm rot="21085610">
              <a:off x="3386931" y="3227734"/>
              <a:ext cx="1588" cy="6350"/>
            </a:xfrm>
            <a:custGeom>
              <a:cxnLst>
                <a:cxn ang="0">
                  <a:pos x="72" y="7"/>
                </a:cxn>
                <a:cxn ang="0">
                  <a:pos x="57" y="0"/>
                </a:cxn>
                <a:cxn ang="0">
                  <a:pos x="0" y="79"/>
                </a:cxn>
                <a:cxn ang="0">
                  <a:pos x="7" y="93"/>
                </a:cxn>
                <a:cxn ang="0">
                  <a:pos x="72" y="7"/>
                </a:cxn>
              </a:cxnLst>
              <a:rect b="b" l="0" r="r" t="0"/>
              <a:pathLst>
                <a:path h="93" w="72">
                  <a:moveTo>
                    <a:pt x="72" y="7"/>
                  </a:moveTo>
                  <a:lnTo>
                    <a:pt x="57" y="0"/>
                  </a:lnTo>
                  <a:lnTo>
                    <a:pt x="0" y="79"/>
                  </a:lnTo>
                  <a:lnTo>
                    <a:pt x="7" y="93"/>
                  </a:lnTo>
                  <a:lnTo>
                    <a:pt x="72" y="7"/>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18" name="Freeform 328"/>
            <p:cNvSpPr>
              <a:spLocks noChangeAspect="1"/>
            </p:cNvSpPr>
            <p:nvPr/>
          </p:nvSpPr>
          <p:spPr bwMode="gray">
            <a:xfrm rot="21085610">
              <a:off x="3383756" y="3235672"/>
              <a:ext cx="3175" cy="3175"/>
            </a:xfrm>
            <a:custGeom>
              <a:cxnLst>
                <a:cxn ang="0">
                  <a:pos x="56" y="0"/>
                </a:cxn>
                <a:cxn ang="0">
                  <a:pos x="0" y="26"/>
                </a:cxn>
                <a:cxn ang="0">
                  <a:pos x="4" y="36"/>
                </a:cxn>
                <a:cxn ang="0">
                  <a:pos x="53" y="18"/>
                </a:cxn>
                <a:cxn ang="0">
                  <a:pos x="56" y="0"/>
                </a:cxn>
              </a:cxnLst>
              <a:rect b="b" l="0" r="r" t="0"/>
              <a:pathLst>
                <a:path h="36" w="56">
                  <a:moveTo>
                    <a:pt x="56" y="0"/>
                  </a:moveTo>
                  <a:lnTo>
                    <a:pt x="0" y="26"/>
                  </a:lnTo>
                  <a:lnTo>
                    <a:pt x="4" y="36"/>
                  </a:lnTo>
                  <a:lnTo>
                    <a:pt x="53" y="18"/>
                  </a:lnTo>
                  <a:lnTo>
                    <a:pt x="56"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19" name="Freeform 329"/>
            <p:cNvSpPr>
              <a:spLocks noChangeAspect="1"/>
            </p:cNvSpPr>
            <p:nvPr/>
          </p:nvSpPr>
          <p:spPr bwMode="gray">
            <a:xfrm rot="21085610">
              <a:off x="3374231" y="3238847"/>
              <a:ext cx="6350" cy="6350"/>
            </a:xfrm>
            <a:custGeom>
              <a:cxnLst>
                <a:cxn ang="0">
                  <a:pos x="152" y="40"/>
                </a:cxn>
                <a:cxn ang="0">
                  <a:pos x="109" y="36"/>
                </a:cxn>
                <a:cxn ang="0">
                  <a:pos x="44" y="67"/>
                </a:cxn>
                <a:cxn ang="0">
                  <a:pos x="0" y="70"/>
                </a:cxn>
                <a:cxn ang="0">
                  <a:pos x="9" y="50"/>
                </a:cxn>
                <a:cxn ang="0">
                  <a:pos x="59" y="36"/>
                </a:cxn>
                <a:cxn ang="0">
                  <a:pos x="119" y="0"/>
                </a:cxn>
                <a:cxn ang="0">
                  <a:pos x="155" y="9"/>
                </a:cxn>
                <a:cxn ang="0">
                  <a:pos x="152" y="40"/>
                </a:cxn>
              </a:cxnLst>
              <a:rect b="b" l="0" r="r" t="0"/>
              <a:pathLst>
                <a:path h="70" w="155">
                  <a:moveTo>
                    <a:pt x="152" y="40"/>
                  </a:moveTo>
                  <a:lnTo>
                    <a:pt x="109" y="36"/>
                  </a:lnTo>
                  <a:lnTo>
                    <a:pt x="44" y="67"/>
                  </a:lnTo>
                  <a:lnTo>
                    <a:pt x="0" y="70"/>
                  </a:lnTo>
                  <a:lnTo>
                    <a:pt x="9" y="50"/>
                  </a:lnTo>
                  <a:lnTo>
                    <a:pt x="59" y="36"/>
                  </a:lnTo>
                  <a:lnTo>
                    <a:pt x="119" y="0"/>
                  </a:lnTo>
                  <a:lnTo>
                    <a:pt x="155" y="9"/>
                  </a:lnTo>
                  <a:lnTo>
                    <a:pt x="152" y="4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20" name="Freeform 330"/>
            <p:cNvSpPr>
              <a:spLocks noChangeAspect="1"/>
            </p:cNvSpPr>
            <p:nvPr/>
          </p:nvSpPr>
          <p:spPr bwMode="gray">
            <a:xfrm rot="20552048">
              <a:off x="3417093" y="3375372"/>
              <a:ext cx="23813" cy="17463"/>
            </a:xfrm>
            <a:custGeom>
              <a:cxnLst>
                <a:cxn ang="0">
                  <a:pos x="373" y="31"/>
                </a:cxn>
                <a:cxn ang="0">
                  <a:pos x="397" y="35"/>
                </a:cxn>
                <a:cxn ang="0">
                  <a:pos x="450" y="63"/>
                </a:cxn>
                <a:cxn ang="0">
                  <a:pos x="483" y="101"/>
                </a:cxn>
                <a:cxn ang="0">
                  <a:pos x="600" y="104"/>
                </a:cxn>
                <a:cxn ang="0">
                  <a:pos x="642" y="212"/>
                </a:cxn>
                <a:cxn ang="0">
                  <a:pos x="588" y="222"/>
                </a:cxn>
                <a:cxn ang="0">
                  <a:pos x="504" y="197"/>
                </a:cxn>
                <a:cxn ang="0">
                  <a:pos x="442" y="222"/>
                </a:cxn>
                <a:cxn ang="0">
                  <a:pos x="390" y="222"/>
                </a:cxn>
                <a:cxn ang="0">
                  <a:pos x="369" y="260"/>
                </a:cxn>
                <a:cxn ang="0">
                  <a:pos x="304" y="256"/>
                </a:cxn>
                <a:cxn ang="0">
                  <a:pos x="273" y="228"/>
                </a:cxn>
                <a:cxn ang="0">
                  <a:pos x="194" y="222"/>
                </a:cxn>
                <a:cxn ang="0">
                  <a:pos x="101" y="135"/>
                </a:cxn>
                <a:cxn ang="0">
                  <a:pos x="39" y="115"/>
                </a:cxn>
                <a:cxn ang="0">
                  <a:pos x="0" y="73"/>
                </a:cxn>
                <a:cxn ang="0">
                  <a:pos x="10" y="44"/>
                </a:cxn>
                <a:cxn ang="0">
                  <a:pos x="138" y="0"/>
                </a:cxn>
                <a:cxn ang="0">
                  <a:pos x="194" y="4"/>
                </a:cxn>
                <a:cxn ang="0">
                  <a:pos x="279" y="21"/>
                </a:cxn>
                <a:cxn ang="0">
                  <a:pos x="373" y="31"/>
                </a:cxn>
              </a:cxnLst>
              <a:rect b="b" l="0" r="r" t="0"/>
              <a:pathLst>
                <a:path h="260" w="642">
                  <a:moveTo>
                    <a:pt x="373" y="31"/>
                  </a:moveTo>
                  <a:lnTo>
                    <a:pt x="397" y="35"/>
                  </a:lnTo>
                  <a:lnTo>
                    <a:pt x="450" y="63"/>
                  </a:lnTo>
                  <a:lnTo>
                    <a:pt x="483" y="101"/>
                  </a:lnTo>
                  <a:lnTo>
                    <a:pt x="600" y="104"/>
                  </a:lnTo>
                  <a:lnTo>
                    <a:pt x="642" y="212"/>
                  </a:lnTo>
                  <a:lnTo>
                    <a:pt x="588" y="222"/>
                  </a:lnTo>
                  <a:lnTo>
                    <a:pt x="504" y="197"/>
                  </a:lnTo>
                  <a:lnTo>
                    <a:pt x="442" y="222"/>
                  </a:lnTo>
                  <a:lnTo>
                    <a:pt x="390" y="222"/>
                  </a:lnTo>
                  <a:lnTo>
                    <a:pt x="369" y="260"/>
                  </a:lnTo>
                  <a:lnTo>
                    <a:pt x="304" y="256"/>
                  </a:lnTo>
                  <a:lnTo>
                    <a:pt x="273" y="228"/>
                  </a:lnTo>
                  <a:lnTo>
                    <a:pt x="194" y="222"/>
                  </a:lnTo>
                  <a:lnTo>
                    <a:pt x="101" y="135"/>
                  </a:lnTo>
                  <a:lnTo>
                    <a:pt x="39" y="115"/>
                  </a:lnTo>
                  <a:lnTo>
                    <a:pt x="0" y="73"/>
                  </a:lnTo>
                  <a:lnTo>
                    <a:pt x="10" y="44"/>
                  </a:lnTo>
                  <a:lnTo>
                    <a:pt x="138" y="0"/>
                  </a:lnTo>
                  <a:lnTo>
                    <a:pt x="194" y="4"/>
                  </a:lnTo>
                  <a:lnTo>
                    <a:pt x="279" y="21"/>
                  </a:lnTo>
                  <a:lnTo>
                    <a:pt x="373" y="31"/>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21" name="Freeform 331"/>
            <p:cNvSpPr>
              <a:spLocks noChangeAspect="1"/>
            </p:cNvSpPr>
            <p:nvPr/>
          </p:nvSpPr>
          <p:spPr bwMode="gray">
            <a:xfrm rot="20552048">
              <a:off x="3482181" y="3318222"/>
              <a:ext cx="38100" cy="52388"/>
            </a:xfrm>
            <a:custGeom>
              <a:cxnLst>
                <a:cxn ang="0">
                  <a:pos x="25" y="17"/>
                </a:cxn>
                <a:cxn ang="0">
                  <a:pos x="119" y="0"/>
                </a:cxn>
                <a:cxn ang="0">
                  <a:pos x="338" y="4"/>
                </a:cxn>
                <a:cxn ang="0">
                  <a:pos x="512" y="76"/>
                </a:cxn>
                <a:cxn ang="0">
                  <a:pos x="614" y="110"/>
                </a:cxn>
                <a:cxn ang="0">
                  <a:pos x="643" y="181"/>
                </a:cxn>
                <a:cxn ang="0">
                  <a:pos x="805" y="193"/>
                </a:cxn>
                <a:cxn ang="0">
                  <a:pos x="825" y="227"/>
                </a:cxn>
                <a:cxn ang="0">
                  <a:pos x="728" y="244"/>
                </a:cxn>
                <a:cxn ang="0">
                  <a:pos x="796" y="294"/>
                </a:cxn>
                <a:cxn ang="0">
                  <a:pos x="977" y="336"/>
                </a:cxn>
                <a:cxn ang="0">
                  <a:pos x="1076" y="404"/>
                </a:cxn>
                <a:cxn ang="0">
                  <a:pos x="1080" y="462"/>
                </a:cxn>
                <a:cxn ang="0">
                  <a:pos x="1012" y="547"/>
                </a:cxn>
                <a:cxn ang="0">
                  <a:pos x="940" y="522"/>
                </a:cxn>
                <a:cxn ang="0">
                  <a:pos x="706" y="483"/>
                </a:cxn>
                <a:cxn ang="0">
                  <a:pos x="551" y="522"/>
                </a:cxn>
                <a:cxn ang="0">
                  <a:pos x="525" y="556"/>
                </a:cxn>
                <a:cxn ang="0">
                  <a:pos x="406" y="589"/>
                </a:cxn>
                <a:cxn ang="0">
                  <a:pos x="369" y="509"/>
                </a:cxn>
                <a:cxn ang="0">
                  <a:pos x="292" y="517"/>
                </a:cxn>
                <a:cxn ang="0">
                  <a:pos x="233" y="584"/>
                </a:cxn>
                <a:cxn ang="0">
                  <a:pos x="174" y="673"/>
                </a:cxn>
                <a:cxn ang="0">
                  <a:pos x="110" y="745"/>
                </a:cxn>
                <a:cxn ang="0">
                  <a:pos x="85" y="733"/>
                </a:cxn>
                <a:cxn ang="0">
                  <a:pos x="42" y="694"/>
                </a:cxn>
                <a:cxn ang="0">
                  <a:pos x="25" y="619"/>
                </a:cxn>
                <a:cxn ang="0">
                  <a:pos x="42" y="531"/>
                </a:cxn>
                <a:cxn ang="0">
                  <a:pos x="0" y="458"/>
                </a:cxn>
                <a:cxn ang="0">
                  <a:pos x="8" y="417"/>
                </a:cxn>
                <a:cxn ang="0">
                  <a:pos x="46" y="290"/>
                </a:cxn>
                <a:cxn ang="0">
                  <a:pos x="77" y="235"/>
                </a:cxn>
                <a:cxn ang="0">
                  <a:pos x="59" y="127"/>
                </a:cxn>
                <a:cxn ang="0">
                  <a:pos x="12" y="38"/>
                </a:cxn>
              </a:cxnLst>
              <a:rect b="b" l="0" r="r" t="0"/>
              <a:pathLst>
                <a:path h="745" w="1080">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22" name="Freeform 332"/>
            <p:cNvSpPr>
              <a:spLocks noChangeAspect="1"/>
            </p:cNvSpPr>
            <p:nvPr/>
          </p:nvSpPr>
          <p:spPr bwMode="gray">
            <a:xfrm rot="20552048">
              <a:off x="3596481" y="3349972"/>
              <a:ext cx="1588" cy="1588"/>
            </a:xfrm>
            <a:custGeom>
              <a:cxnLst>
                <a:cxn ang="0">
                  <a:pos x="18" y="0"/>
                </a:cxn>
                <a:cxn ang="0">
                  <a:pos x="11" y="4"/>
                </a:cxn>
                <a:cxn ang="0">
                  <a:pos x="0" y="28"/>
                </a:cxn>
                <a:cxn ang="0">
                  <a:pos x="4" y="48"/>
                </a:cxn>
                <a:cxn ang="0">
                  <a:pos x="24" y="53"/>
                </a:cxn>
                <a:cxn ang="0">
                  <a:pos x="52" y="34"/>
                </a:cxn>
                <a:cxn ang="0">
                  <a:pos x="56" y="22"/>
                </a:cxn>
                <a:cxn ang="0">
                  <a:pos x="18" y="0"/>
                </a:cxn>
              </a:cxnLst>
              <a:rect b="b" l="0" r="r" t="0"/>
              <a:pathLst>
                <a:path h="52" w="56">
                  <a:moveTo>
                    <a:pt x="18" y="0"/>
                  </a:moveTo>
                  <a:lnTo>
                    <a:pt x="11" y="4"/>
                  </a:lnTo>
                  <a:lnTo>
                    <a:pt x="0" y="28"/>
                  </a:lnTo>
                  <a:lnTo>
                    <a:pt x="4" y="48"/>
                  </a:lnTo>
                  <a:lnTo>
                    <a:pt x="24" y="53"/>
                  </a:lnTo>
                  <a:lnTo>
                    <a:pt x="52" y="34"/>
                  </a:lnTo>
                  <a:lnTo>
                    <a:pt x="56" y="22"/>
                  </a:lnTo>
                  <a:lnTo>
                    <a:pt x="18"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23" name="Freeform 333"/>
            <p:cNvSpPr>
              <a:spLocks noChangeAspect="1"/>
            </p:cNvSpPr>
            <p:nvPr/>
          </p:nvSpPr>
          <p:spPr bwMode="gray">
            <a:xfrm rot="20552048">
              <a:off x="3618706" y="3392834"/>
              <a:ext cx="3175" cy="11113"/>
            </a:xfrm>
            <a:custGeom>
              <a:cxnLst>
                <a:cxn ang="0">
                  <a:pos x="4" y="0"/>
                </a:cxn>
                <a:cxn ang="0">
                  <a:pos x="32" y="7"/>
                </a:cxn>
                <a:cxn ang="0">
                  <a:pos x="66" y="41"/>
                </a:cxn>
                <a:cxn ang="0">
                  <a:pos x="111" y="138"/>
                </a:cxn>
                <a:cxn ang="0">
                  <a:pos x="105" y="145"/>
                </a:cxn>
                <a:cxn ang="0">
                  <a:pos x="66" y="152"/>
                </a:cxn>
                <a:cxn ang="0">
                  <a:pos x="49" y="138"/>
                </a:cxn>
                <a:cxn ang="0">
                  <a:pos x="7" y="47"/>
                </a:cxn>
                <a:cxn ang="0">
                  <a:pos x="0" y="23"/>
                </a:cxn>
                <a:cxn ang="0">
                  <a:pos x="4" y="0"/>
                </a:cxn>
              </a:cxnLst>
              <a:rect b="b" l="0" r="r" t="0"/>
              <a:pathLst>
                <a:path h="152" w="110">
                  <a:moveTo>
                    <a:pt x="4" y="0"/>
                  </a:moveTo>
                  <a:lnTo>
                    <a:pt x="32" y="7"/>
                  </a:lnTo>
                  <a:lnTo>
                    <a:pt x="66" y="41"/>
                  </a:lnTo>
                  <a:lnTo>
                    <a:pt x="111" y="138"/>
                  </a:lnTo>
                  <a:lnTo>
                    <a:pt x="105" y="145"/>
                  </a:lnTo>
                  <a:lnTo>
                    <a:pt x="66" y="152"/>
                  </a:lnTo>
                  <a:lnTo>
                    <a:pt x="49" y="138"/>
                  </a:lnTo>
                  <a:lnTo>
                    <a:pt x="7" y="47"/>
                  </a:lnTo>
                  <a:lnTo>
                    <a:pt x="0" y="23"/>
                  </a:lnTo>
                  <a:lnTo>
                    <a:pt x="4"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24" name="Freeform 334"/>
            <p:cNvSpPr>
              <a:spLocks noChangeAspect="1"/>
            </p:cNvSpPr>
            <p:nvPr/>
          </p:nvSpPr>
          <p:spPr bwMode="gray">
            <a:xfrm rot="20552048">
              <a:off x="3642518" y="3470622"/>
              <a:ext cx="3175" cy="4763"/>
            </a:xfrm>
            <a:custGeom>
              <a:cxnLst>
                <a:cxn ang="0">
                  <a:pos x="86" y="0"/>
                </a:cxn>
                <a:cxn ang="0">
                  <a:pos x="51" y="11"/>
                </a:cxn>
                <a:cxn ang="0">
                  <a:pos x="0" y="52"/>
                </a:cxn>
                <a:cxn ang="0">
                  <a:pos x="14" y="63"/>
                </a:cxn>
                <a:cxn ang="0">
                  <a:pos x="62" y="31"/>
                </a:cxn>
                <a:cxn ang="0">
                  <a:pos x="86" y="0"/>
                </a:cxn>
              </a:cxnLst>
              <a:rect b="b" l="0" r="r" t="0"/>
              <a:pathLst>
                <a:path h="62" w="86">
                  <a:moveTo>
                    <a:pt x="86" y="0"/>
                  </a:moveTo>
                  <a:lnTo>
                    <a:pt x="51" y="11"/>
                  </a:lnTo>
                  <a:lnTo>
                    <a:pt x="0" y="52"/>
                  </a:lnTo>
                  <a:lnTo>
                    <a:pt x="14" y="63"/>
                  </a:lnTo>
                  <a:lnTo>
                    <a:pt x="62" y="31"/>
                  </a:lnTo>
                  <a:lnTo>
                    <a:pt x="86"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25" name="Freeform 335"/>
            <p:cNvSpPr>
              <a:spLocks noChangeAspect="1"/>
            </p:cNvSpPr>
            <p:nvPr/>
          </p:nvSpPr>
          <p:spPr bwMode="gray">
            <a:xfrm rot="20552048">
              <a:off x="3636168" y="3484909"/>
              <a:ext cx="9525" cy="15875"/>
            </a:xfrm>
            <a:custGeom>
              <a:cxnLst>
                <a:cxn ang="0">
                  <a:pos x="287" y="26"/>
                </a:cxn>
                <a:cxn ang="0">
                  <a:pos x="267" y="48"/>
                </a:cxn>
                <a:cxn ang="0">
                  <a:pos x="259" y="106"/>
                </a:cxn>
                <a:cxn ang="0">
                  <a:pos x="267" y="144"/>
                </a:cxn>
                <a:cxn ang="0">
                  <a:pos x="276" y="153"/>
                </a:cxn>
                <a:cxn ang="0">
                  <a:pos x="270" y="204"/>
                </a:cxn>
                <a:cxn ang="0">
                  <a:pos x="233" y="232"/>
                </a:cxn>
                <a:cxn ang="0">
                  <a:pos x="173" y="245"/>
                </a:cxn>
                <a:cxn ang="0">
                  <a:pos x="3" y="245"/>
                </a:cxn>
                <a:cxn ang="0">
                  <a:pos x="0" y="232"/>
                </a:cxn>
                <a:cxn ang="0">
                  <a:pos x="102" y="194"/>
                </a:cxn>
                <a:cxn ang="0">
                  <a:pos x="118" y="156"/>
                </a:cxn>
                <a:cxn ang="0">
                  <a:pos x="128" y="85"/>
                </a:cxn>
                <a:cxn ang="0">
                  <a:pos x="123" y="72"/>
                </a:cxn>
                <a:cxn ang="0">
                  <a:pos x="111" y="65"/>
                </a:cxn>
                <a:cxn ang="0">
                  <a:pos x="77" y="60"/>
                </a:cxn>
                <a:cxn ang="0">
                  <a:pos x="72" y="34"/>
                </a:cxn>
                <a:cxn ang="0">
                  <a:pos x="85" y="34"/>
                </a:cxn>
                <a:cxn ang="0">
                  <a:pos x="111" y="23"/>
                </a:cxn>
                <a:cxn ang="0">
                  <a:pos x="207" y="18"/>
                </a:cxn>
                <a:cxn ang="0">
                  <a:pos x="276" y="0"/>
                </a:cxn>
                <a:cxn ang="0">
                  <a:pos x="287" y="0"/>
                </a:cxn>
                <a:cxn ang="0">
                  <a:pos x="287" y="26"/>
                </a:cxn>
              </a:cxnLst>
              <a:rect b="b" l="0" r="r" t="0"/>
              <a:pathLst>
                <a:path h="245" w="287">
                  <a:moveTo>
                    <a:pt x="287" y="26"/>
                  </a:moveTo>
                  <a:lnTo>
                    <a:pt x="267" y="48"/>
                  </a:lnTo>
                  <a:lnTo>
                    <a:pt x="259" y="106"/>
                  </a:lnTo>
                  <a:lnTo>
                    <a:pt x="267" y="144"/>
                  </a:lnTo>
                  <a:lnTo>
                    <a:pt x="276" y="153"/>
                  </a:lnTo>
                  <a:lnTo>
                    <a:pt x="270" y="204"/>
                  </a:lnTo>
                  <a:lnTo>
                    <a:pt x="233" y="232"/>
                  </a:lnTo>
                  <a:lnTo>
                    <a:pt x="173" y="245"/>
                  </a:lnTo>
                  <a:lnTo>
                    <a:pt x="3" y="245"/>
                  </a:lnTo>
                  <a:lnTo>
                    <a:pt x="0" y="232"/>
                  </a:lnTo>
                  <a:lnTo>
                    <a:pt x="102" y="194"/>
                  </a:lnTo>
                  <a:lnTo>
                    <a:pt x="118" y="156"/>
                  </a:lnTo>
                  <a:lnTo>
                    <a:pt x="128" y="85"/>
                  </a:lnTo>
                  <a:lnTo>
                    <a:pt x="123" y="72"/>
                  </a:lnTo>
                  <a:lnTo>
                    <a:pt x="111" y="65"/>
                  </a:lnTo>
                  <a:lnTo>
                    <a:pt x="77" y="60"/>
                  </a:lnTo>
                  <a:lnTo>
                    <a:pt x="72" y="34"/>
                  </a:lnTo>
                  <a:lnTo>
                    <a:pt x="85" y="34"/>
                  </a:lnTo>
                  <a:lnTo>
                    <a:pt x="111" y="23"/>
                  </a:lnTo>
                  <a:lnTo>
                    <a:pt x="207" y="18"/>
                  </a:lnTo>
                  <a:lnTo>
                    <a:pt x="276" y="0"/>
                  </a:lnTo>
                  <a:lnTo>
                    <a:pt x="287" y="0"/>
                  </a:lnTo>
                  <a:lnTo>
                    <a:pt x="287" y="26"/>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26" name="Freeform 336"/>
            <p:cNvSpPr>
              <a:spLocks noChangeAspect="1"/>
            </p:cNvSpPr>
            <p:nvPr/>
          </p:nvSpPr>
          <p:spPr bwMode="gray">
            <a:xfrm rot="20552048">
              <a:off x="3463131" y="3324572"/>
              <a:ext cx="1588" cy="3175"/>
            </a:xfrm>
            <a:custGeom>
              <a:cxnLst>
                <a:cxn ang="0">
                  <a:pos x="26" y="0"/>
                </a:cxn>
                <a:cxn ang="0">
                  <a:pos x="39" y="0"/>
                </a:cxn>
                <a:cxn ang="0">
                  <a:pos x="68" y="20"/>
                </a:cxn>
                <a:cxn ang="0">
                  <a:pos x="63" y="42"/>
                </a:cxn>
                <a:cxn ang="0">
                  <a:pos x="14" y="42"/>
                </a:cxn>
                <a:cxn ang="0">
                  <a:pos x="5" y="34"/>
                </a:cxn>
                <a:cxn ang="0">
                  <a:pos x="0" y="20"/>
                </a:cxn>
                <a:cxn ang="0">
                  <a:pos x="5" y="9"/>
                </a:cxn>
                <a:cxn ang="0">
                  <a:pos x="17" y="9"/>
                </a:cxn>
                <a:cxn ang="0">
                  <a:pos x="26" y="0"/>
                </a:cxn>
              </a:cxnLst>
              <a:rect b="b" l="0" r="r" t="0"/>
              <a:pathLst>
                <a:path h="42" w="68">
                  <a:moveTo>
                    <a:pt x="26" y="0"/>
                  </a:moveTo>
                  <a:lnTo>
                    <a:pt x="39" y="0"/>
                  </a:lnTo>
                  <a:lnTo>
                    <a:pt x="68" y="20"/>
                  </a:lnTo>
                  <a:lnTo>
                    <a:pt x="63" y="42"/>
                  </a:lnTo>
                  <a:lnTo>
                    <a:pt x="14" y="42"/>
                  </a:lnTo>
                  <a:lnTo>
                    <a:pt x="5" y="34"/>
                  </a:lnTo>
                  <a:lnTo>
                    <a:pt x="0" y="20"/>
                  </a:lnTo>
                  <a:lnTo>
                    <a:pt x="5" y="9"/>
                  </a:lnTo>
                  <a:lnTo>
                    <a:pt x="17" y="9"/>
                  </a:lnTo>
                  <a:lnTo>
                    <a:pt x="26"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grpSp>
          <p:nvGrpSpPr>
            <p:cNvPr id="127" name="Group 337"/>
            <p:cNvGrpSpPr>
              <a:grpSpLocks noChangeAspect="1"/>
            </p:cNvGrpSpPr>
            <p:nvPr/>
          </p:nvGrpSpPr>
          <p:grpSpPr>
            <a:xfrm>
              <a:off x="3455193" y="3327747"/>
              <a:ext cx="28575" cy="44450"/>
              <a:chOff x="1694" y="2257"/>
              <a:chExt cx="18" cy="28"/>
            </a:xfrm>
            <a:grpFill/>
          </p:grpSpPr>
          <p:sp>
            <p:nvSpPr>
              <p:cNvPr id="245" name="Freeform 338"/>
              <p:cNvSpPr>
                <a:spLocks noChangeAspect="1"/>
              </p:cNvSpPr>
              <p:nvPr/>
            </p:nvSpPr>
            <p:spPr bwMode="gray">
              <a:xfrm rot="-1047951">
                <a:off x="1701" y="2270"/>
                <a:ext cx="3" cy="4"/>
              </a:xfrm>
              <a:custGeom>
                <a:cxnLst>
                  <a:cxn ang="0">
                    <a:pos x="89" y="8"/>
                  </a:cxn>
                  <a:cxn ang="0">
                    <a:pos x="138" y="32"/>
                  </a:cxn>
                  <a:cxn ang="0">
                    <a:pos x="147" y="83"/>
                  </a:cxn>
                  <a:cxn ang="0">
                    <a:pos x="105" y="62"/>
                  </a:cxn>
                  <a:cxn ang="0">
                    <a:pos x="29" y="56"/>
                  </a:cxn>
                  <a:cxn ang="0">
                    <a:pos x="0" y="14"/>
                  </a:cxn>
                  <a:cxn ang="0">
                    <a:pos x="32" y="0"/>
                  </a:cxn>
                  <a:cxn ang="0">
                    <a:pos x="89" y="8"/>
                  </a:cxn>
                </a:cxnLst>
                <a:rect b="b" l="0" r="r" t="0"/>
                <a:pathLst>
                  <a:path h="83" w="147">
                    <a:moveTo>
                      <a:pt x="89" y="8"/>
                    </a:moveTo>
                    <a:lnTo>
                      <a:pt x="138" y="32"/>
                    </a:lnTo>
                    <a:lnTo>
                      <a:pt x="147" y="83"/>
                    </a:lnTo>
                    <a:lnTo>
                      <a:pt x="105" y="62"/>
                    </a:lnTo>
                    <a:lnTo>
                      <a:pt x="29" y="56"/>
                    </a:lnTo>
                    <a:lnTo>
                      <a:pt x="0" y="14"/>
                    </a:lnTo>
                    <a:lnTo>
                      <a:pt x="32" y="0"/>
                    </a:lnTo>
                    <a:lnTo>
                      <a:pt x="89" y="8"/>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46" name="Freeform 339"/>
              <p:cNvSpPr>
                <a:spLocks noChangeAspect="1"/>
              </p:cNvSpPr>
              <p:nvPr/>
            </p:nvSpPr>
            <p:spPr bwMode="gray">
              <a:xfrm rot="-1047951">
                <a:off x="1694" y="2257"/>
                <a:ext cx="18" cy="28"/>
              </a:xfrm>
              <a:custGeom>
                <a:cxnLst>
                  <a:cxn ang="0">
                    <a:pos x="826" y="627"/>
                  </a:cxn>
                  <a:cxn ang="0">
                    <a:pos x="835" y="614"/>
                  </a:cxn>
                  <a:cxn ang="0">
                    <a:pos x="843" y="539"/>
                  </a:cxn>
                  <a:cxn ang="0">
                    <a:pos x="835" y="504"/>
                  </a:cxn>
                  <a:cxn ang="0">
                    <a:pos x="801" y="466"/>
                  </a:cxn>
                  <a:cxn ang="0">
                    <a:pos x="801" y="442"/>
                  </a:cxn>
                  <a:cxn ang="0">
                    <a:pos x="809" y="425"/>
                  </a:cxn>
                  <a:cxn ang="0">
                    <a:pos x="852" y="392"/>
                  </a:cxn>
                  <a:cxn ang="0">
                    <a:pos x="847" y="298"/>
                  </a:cxn>
                  <a:cxn ang="0">
                    <a:pos x="868" y="277"/>
                  </a:cxn>
                  <a:cxn ang="0">
                    <a:pos x="877" y="243"/>
                  </a:cxn>
                  <a:cxn ang="0">
                    <a:pos x="852" y="214"/>
                  </a:cxn>
                  <a:cxn ang="0">
                    <a:pos x="860" y="135"/>
                  </a:cxn>
                  <a:cxn ang="0">
                    <a:pos x="847" y="88"/>
                  </a:cxn>
                  <a:cxn ang="0">
                    <a:pos x="813" y="46"/>
                  </a:cxn>
                  <a:cxn ang="0">
                    <a:pos x="818" y="37"/>
                  </a:cxn>
                  <a:cxn ang="0">
                    <a:pos x="809" y="37"/>
                  </a:cxn>
                  <a:cxn ang="0">
                    <a:pos x="775" y="63"/>
                  </a:cxn>
                  <a:cxn ang="0">
                    <a:pos x="639" y="67"/>
                  </a:cxn>
                  <a:cxn ang="0">
                    <a:pos x="606" y="59"/>
                  </a:cxn>
                  <a:cxn ang="0">
                    <a:pos x="564" y="29"/>
                  </a:cxn>
                  <a:cxn ang="0">
                    <a:pos x="513" y="8"/>
                  </a:cxn>
                  <a:cxn ang="0">
                    <a:pos x="445" y="0"/>
                  </a:cxn>
                  <a:cxn ang="0">
                    <a:pos x="356" y="17"/>
                  </a:cxn>
                  <a:cxn ang="0">
                    <a:pos x="317" y="37"/>
                  </a:cxn>
                  <a:cxn ang="0">
                    <a:pos x="300" y="63"/>
                  </a:cxn>
                  <a:cxn ang="0">
                    <a:pos x="305" y="101"/>
                  </a:cxn>
                  <a:cxn ang="0">
                    <a:pos x="326" y="109"/>
                  </a:cxn>
                  <a:cxn ang="0">
                    <a:pos x="445" y="109"/>
                  </a:cxn>
                  <a:cxn ang="0">
                    <a:pos x="492" y="135"/>
                  </a:cxn>
                  <a:cxn ang="0">
                    <a:pos x="504" y="172"/>
                  </a:cxn>
                  <a:cxn ang="0">
                    <a:pos x="504" y="298"/>
                  </a:cxn>
                  <a:cxn ang="0">
                    <a:pos x="513" y="327"/>
                  </a:cxn>
                  <a:cxn ang="0">
                    <a:pos x="584" y="387"/>
                  </a:cxn>
                  <a:cxn ang="0">
                    <a:pos x="631" y="412"/>
                  </a:cxn>
                  <a:cxn ang="0">
                    <a:pos x="635" y="442"/>
                  </a:cxn>
                  <a:cxn ang="0">
                    <a:pos x="618" y="459"/>
                  </a:cxn>
                  <a:cxn ang="0">
                    <a:pos x="581" y="459"/>
                  </a:cxn>
                  <a:cxn ang="0">
                    <a:pos x="516" y="476"/>
                  </a:cxn>
                  <a:cxn ang="0">
                    <a:pos x="377" y="479"/>
                  </a:cxn>
                  <a:cxn ang="0">
                    <a:pos x="262" y="466"/>
                  </a:cxn>
                  <a:cxn ang="0">
                    <a:pos x="186" y="445"/>
                  </a:cxn>
                  <a:cxn ang="0">
                    <a:pos x="8" y="445"/>
                  </a:cxn>
                  <a:cxn ang="0">
                    <a:pos x="0" y="459"/>
                  </a:cxn>
                  <a:cxn ang="0">
                    <a:pos x="0" y="491"/>
                  </a:cxn>
                  <a:cxn ang="0">
                    <a:pos x="42" y="550"/>
                  </a:cxn>
                  <a:cxn ang="0">
                    <a:pos x="131" y="589"/>
                  </a:cxn>
                  <a:cxn ang="0">
                    <a:pos x="164" y="623"/>
                  </a:cxn>
                  <a:cxn ang="0">
                    <a:pos x="186" y="614"/>
                  </a:cxn>
                  <a:cxn ang="0">
                    <a:pos x="181" y="584"/>
                  </a:cxn>
                  <a:cxn ang="0">
                    <a:pos x="198" y="567"/>
                  </a:cxn>
                  <a:cxn ang="0">
                    <a:pos x="224" y="555"/>
                  </a:cxn>
                  <a:cxn ang="0">
                    <a:pos x="249" y="555"/>
                  </a:cxn>
                  <a:cxn ang="0">
                    <a:pos x="339" y="559"/>
                  </a:cxn>
                  <a:cxn ang="0">
                    <a:pos x="504" y="601"/>
                  </a:cxn>
                  <a:cxn ang="0">
                    <a:pos x="547" y="597"/>
                  </a:cxn>
                  <a:cxn ang="0">
                    <a:pos x="648" y="567"/>
                  </a:cxn>
                  <a:cxn ang="0">
                    <a:pos x="690" y="567"/>
                  </a:cxn>
                  <a:cxn ang="0">
                    <a:pos x="729" y="575"/>
                  </a:cxn>
                  <a:cxn ang="0">
                    <a:pos x="758" y="592"/>
                  </a:cxn>
                  <a:cxn ang="0">
                    <a:pos x="787" y="601"/>
                  </a:cxn>
                  <a:cxn ang="0">
                    <a:pos x="821" y="617"/>
                  </a:cxn>
                  <a:cxn ang="0">
                    <a:pos x="826" y="627"/>
                  </a:cxn>
                </a:cxnLst>
                <a:rect b="b" l="0" r="r" t="0"/>
                <a:pathLst>
                  <a:path h="627" w="877">
                    <a:moveTo>
                      <a:pt x="826" y="627"/>
                    </a:moveTo>
                    <a:lnTo>
                      <a:pt x="835" y="614"/>
                    </a:lnTo>
                    <a:lnTo>
                      <a:pt x="843" y="539"/>
                    </a:lnTo>
                    <a:lnTo>
                      <a:pt x="835" y="504"/>
                    </a:lnTo>
                    <a:lnTo>
                      <a:pt x="801" y="466"/>
                    </a:lnTo>
                    <a:lnTo>
                      <a:pt x="801" y="442"/>
                    </a:lnTo>
                    <a:lnTo>
                      <a:pt x="809" y="425"/>
                    </a:lnTo>
                    <a:lnTo>
                      <a:pt x="852" y="392"/>
                    </a:lnTo>
                    <a:lnTo>
                      <a:pt x="847" y="298"/>
                    </a:lnTo>
                    <a:lnTo>
                      <a:pt x="868" y="277"/>
                    </a:lnTo>
                    <a:lnTo>
                      <a:pt x="877" y="243"/>
                    </a:lnTo>
                    <a:lnTo>
                      <a:pt x="852" y="214"/>
                    </a:lnTo>
                    <a:lnTo>
                      <a:pt x="860" y="135"/>
                    </a:lnTo>
                    <a:lnTo>
                      <a:pt x="847" y="88"/>
                    </a:lnTo>
                    <a:lnTo>
                      <a:pt x="813" y="46"/>
                    </a:lnTo>
                    <a:lnTo>
                      <a:pt x="818" y="37"/>
                    </a:lnTo>
                    <a:lnTo>
                      <a:pt x="809" y="37"/>
                    </a:lnTo>
                    <a:lnTo>
                      <a:pt x="775" y="63"/>
                    </a:lnTo>
                    <a:lnTo>
                      <a:pt x="639" y="67"/>
                    </a:lnTo>
                    <a:lnTo>
                      <a:pt x="606" y="59"/>
                    </a:lnTo>
                    <a:lnTo>
                      <a:pt x="564" y="29"/>
                    </a:lnTo>
                    <a:lnTo>
                      <a:pt x="513" y="8"/>
                    </a:lnTo>
                    <a:lnTo>
                      <a:pt x="445" y="0"/>
                    </a:lnTo>
                    <a:lnTo>
                      <a:pt x="356" y="17"/>
                    </a:lnTo>
                    <a:lnTo>
                      <a:pt x="317" y="37"/>
                    </a:lnTo>
                    <a:lnTo>
                      <a:pt x="300" y="63"/>
                    </a:lnTo>
                    <a:lnTo>
                      <a:pt x="305" y="101"/>
                    </a:lnTo>
                    <a:lnTo>
                      <a:pt x="326" y="109"/>
                    </a:lnTo>
                    <a:lnTo>
                      <a:pt x="445" y="109"/>
                    </a:lnTo>
                    <a:lnTo>
                      <a:pt x="492" y="135"/>
                    </a:lnTo>
                    <a:lnTo>
                      <a:pt x="504" y="172"/>
                    </a:lnTo>
                    <a:lnTo>
                      <a:pt x="504" y="298"/>
                    </a:lnTo>
                    <a:lnTo>
                      <a:pt x="513" y="327"/>
                    </a:lnTo>
                    <a:lnTo>
                      <a:pt x="584" y="387"/>
                    </a:lnTo>
                    <a:lnTo>
                      <a:pt x="631" y="412"/>
                    </a:lnTo>
                    <a:lnTo>
                      <a:pt x="635" y="442"/>
                    </a:lnTo>
                    <a:lnTo>
                      <a:pt x="618" y="459"/>
                    </a:lnTo>
                    <a:lnTo>
                      <a:pt x="581" y="459"/>
                    </a:lnTo>
                    <a:lnTo>
                      <a:pt x="516" y="476"/>
                    </a:lnTo>
                    <a:lnTo>
                      <a:pt x="377" y="479"/>
                    </a:lnTo>
                    <a:lnTo>
                      <a:pt x="262" y="466"/>
                    </a:lnTo>
                    <a:lnTo>
                      <a:pt x="186" y="445"/>
                    </a:lnTo>
                    <a:lnTo>
                      <a:pt x="8" y="445"/>
                    </a:lnTo>
                    <a:lnTo>
                      <a:pt x="0" y="459"/>
                    </a:lnTo>
                    <a:lnTo>
                      <a:pt x="0" y="491"/>
                    </a:lnTo>
                    <a:lnTo>
                      <a:pt x="42" y="550"/>
                    </a:lnTo>
                    <a:lnTo>
                      <a:pt x="131" y="589"/>
                    </a:lnTo>
                    <a:lnTo>
                      <a:pt x="164" y="623"/>
                    </a:lnTo>
                    <a:lnTo>
                      <a:pt x="186" y="614"/>
                    </a:lnTo>
                    <a:lnTo>
                      <a:pt x="181" y="584"/>
                    </a:lnTo>
                    <a:lnTo>
                      <a:pt x="198" y="567"/>
                    </a:lnTo>
                    <a:lnTo>
                      <a:pt x="224" y="555"/>
                    </a:lnTo>
                    <a:lnTo>
                      <a:pt x="249" y="555"/>
                    </a:lnTo>
                    <a:lnTo>
                      <a:pt x="339" y="559"/>
                    </a:lnTo>
                    <a:lnTo>
                      <a:pt x="504" y="601"/>
                    </a:lnTo>
                    <a:lnTo>
                      <a:pt x="547" y="597"/>
                    </a:lnTo>
                    <a:lnTo>
                      <a:pt x="648" y="567"/>
                    </a:lnTo>
                    <a:lnTo>
                      <a:pt x="690" y="567"/>
                    </a:lnTo>
                    <a:lnTo>
                      <a:pt x="729" y="575"/>
                    </a:lnTo>
                    <a:lnTo>
                      <a:pt x="758" y="592"/>
                    </a:lnTo>
                    <a:lnTo>
                      <a:pt x="787" y="601"/>
                    </a:lnTo>
                    <a:lnTo>
                      <a:pt x="821" y="617"/>
                    </a:lnTo>
                    <a:lnTo>
                      <a:pt x="826" y="627"/>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grpSp>
        <p:sp>
          <p:nvSpPr>
            <p:cNvPr id="128" name="Freeform 340"/>
            <p:cNvSpPr>
              <a:spLocks noChangeAspect="1"/>
            </p:cNvSpPr>
            <p:nvPr/>
          </p:nvSpPr>
          <p:spPr bwMode="gray">
            <a:xfrm rot="20552048">
              <a:off x="3532981" y="3337272"/>
              <a:ext cx="15875" cy="12700"/>
            </a:xfrm>
            <a:custGeom>
              <a:cxnLst>
                <a:cxn ang="0">
                  <a:pos x="442" y="20"/>
                </a:cxn>
                <a:cxn ang="0">
                  <a:pos x="462" y="54"/>
                </a:cxn>
                <a:cxn ang="0">
                  <a:pos x="471" y="99"/>
                </a:cxn>
                <a:cxn ang="0">
                  <a:pos x="425" y="141"/>
                </a:cxn>
                <a:cxn ang="0">
                  <a:pos x="393" y="159"/>
                </a:cxn>
                <a:cxn ang="0">
                  <a:pos x="292" y="180"/>
                </a:cxn>
                <a:cxn ang="0">
                  <a:pos x="224" y="180"/>
                </a:cxn>
                <a:cxn ang="0">
                  <a:pos x="156" y="172"/>
                </a:cxn>
                <a:cxn ang="0">
                  <a:pos x="51" y="176"/>
                </a:cxn>
                <a:cxn ang="0">
                  <a:pos x="42" y="172"/>
                </a:cxn>
                <a:cxn ang="0">
                  <a:pos x="30" y="113"/>
                </a:cxn>
                <a:cxn ang="0">
                  <a:pos x="0" y="66"/>
                </a:cxn>
                <a:cxn ang="0">
                  <a:pos x="0" y="23"/>
                </a:cxn>
                <a:cxn ang="0">
                  <a:pos x="30" y="0"/>
                </a:cxn>
                <a:cxn ang="0">
                  <a:pos x="385" y="0"/>
                </a:cxn>
                <a:cxn ang="0">
                  <a:pos x="416" y="3"/>
                </a:cxn>
                <a:cxn ang="0">
                  <a:pos x="437" y="11"/>
                </a:cxn>
                <a:cxn ang="0">
                  <a:pos x="442" y="20"/>
                </a:cxn>
              </a:cxnLst>
              <a:rect b="b" l="0" r="r" t="0"/>
              <a:pathLst>
                <a:path h="180" w="471">
                  <a:moveTo>
                    <a:pt x="442" y="20"/>
                  </a:moveTo>
                  <a:lnTo>
                    <a:pt x="462" y="54"/>
                  </a:lnTo>
                  <a:lnTo>
                    <a:pt x="471" y="99"/>
                  </a:lnTo>
                  <a:lnTo>
                    <a:pt x="425" y="141"/>
                  </a:lnTo>
                  <a:lnTo>
                    <a:pt x="393" y="159"/>
                  </a:lnTo>
                  <a:lnTo>
                    <a:pt x="292" y="180"/>
                  </a:lnTo>
                  <a:lnTo>
                    <a:pt x="224" y="180"/>
                  </a:lnTo>
                  <a:lnTo>
                    <a:pt x="156" y="172"/>
                  </a:lnTo>
                  <a:lnTo>
                    <a:pt x="51" y="176"/>
                  </a:lnTo>
                  <a:lnTo>
                    <a:pt x="42" y="172"/>
                  </a:lnTo>
                  <a:lnTo>
                    <a:pt x="30" y="113"/>
                  </a:lnTo>
                  <a:lnTo>
                    <a:pt x="0" y="66"/>
                  </a:lnTo>
                  <a:lnTo>
                    <a:pt x="0" y="23"/>
                  </a:lnTo>
                  <a:lnTo>
                    <a:pt x="30" y="0"/>
                  </a:lnTo>
                  <a:lnTo>
                    <a:pt x="385" y="0"/>
                  </a:lnTo>
                  <a:lnTo>
                    <a:pt x="416" y="3"/>
                  </a:lnTo>
                  <a:lnTo>
                    <a:pt x="437" y="11"/>
                  </a:lnTo>
                  <a:lnTo>
                    <a:pt x="442" y="2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29" name="Freeform 341"/>
            <p:cNvSpPr>
              <a:spLocks noChangeAspect="1"/>
            </p:cNvSpPr>
            <p:nvPr/>
          </p:nvSpPr>
          <p:spPr bwMode="gray">
            <a:xfrm flipH="1" rot="20552048">
              <a:off x="3629818" y="3429347"/>
              <a:ext cx="0" cy="4763"/>
            </a:xfrm>
            <a:custGeom>
              <a:cxnLst>
                <a:cxn ang="0">
                  <a:pos x="14" y="0"/>
                </a:cxn>
                <a:cxn ang="0">
                  <a:pos x="0" y="7"/>
                </a:cxn>
                <a:cxn ang="0">
                  <a:pos x="0" y="76"/>
                </a:cxn>
                <a:cxn ang="0">
                  <a:pos x="14" y="59"/>
                </a:cxn>
                <a:cxn ang="0">
                  <a:pos x="14" y="0"/>
                </a:cxn>
              </a:cxnLst>
              <a:rect b="b" l="0" r="r" t="0"/>
              <a:pathLst>
                <a:path h="76" w="14">
                  <a:moveTo>
                    <a:pt x="14" y="0"/>
                  </a:moveTo>
                  <a:lnTo>
                    <a:pt x="0" y="7"/>
                  </a:lnTo>
                  <a:lnTo>
                    <a:pt x="0" y="76"/>
                  </a:lnTo>
                  <a:lnTo>
                    <a:pt x="14" y="59"/>
                  </a:lnTo>
                  <a:lnTo>
                    <a:pt x="14"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30" name="Freeform 342"/>
            <p:cNvSpPr>
              <a:spLocks noChangeAspect="1"/>
            </p:cNvSpPr>
            <p:nvPr/>
          </p:nvSpPr>
          <p:spPr bwMode="gray">
            <a:xfrm rot="20552048">
              <a:off x="3602831" y="3362672"/>
              <a:ext cx="4763" cy="11113"/>
            </a:xfrm>
            <a:custGeom>
              <a:cxnLst>
                <a:cxn ang="0">
                  <a:pos x="122" y="0"/>
                </a:cxn>
                <a:cxn ang="0">
                  <a:pos x="98" y="4"/>
                </a:cxn>
                <a:cxn ang="0">
                  <a:pos x="81" y="52"/>
                </a:cxn>
                <a:cxn ang="0">
                  <a:pos x="17" y="45"/>
                </a:cxn>
                <a:cxn ang="0">
                  <a:pos x="0" y="104"/>
                </a:cxn>
                <a:cxn ang="0">
                  <a:pos x="8" y="160"/>
                </a:cxn>
                <a:cxn ang="0">
                  <a:pos x="53" y="163"/>
                </a:cxn>
                <a:cxn ang="0">
                  <a:pos x="70" y="104"/>
                </a:cxn>
                <a:cxn ang="0">
                  <a:pos x="83" y="93"/>
                </a:cxn>
                <a:cxn ang="0">
                  <a:pos x="132" y="91"/>
                </a:cxn>
                <a:cxn ang="0">
                  <a:pos x="173" y="74"/>
                </a:cxn>
                <a:cxn ang="0">
                  <a:pos x="166" y="52"/>
                </a:cxn>
                <a:cxn ang="0">
                  <a:pos x="135" y="38"/>
                </a:cxn>
                <a:cxn ang="0">
                  <a:pos x="122" y="0"/>
                </a:cxn>
              </a:cxnLst>
              <a:rect b="b" l="0" r="r" t="0"/>
              <a:pathLst>
                <a:path h="163" w="173">
                  <a:moveTo>
                    <a:pt x="122" y="0"/>
                  </a:moveTo>
                  <a:lnTo>
                    <a:pt x="98" y="4"/>
                  </a:lnTo>
                  <a:lnTo>
                    <a:pt x="81" y="52"/>
                  </a:lnTo>
                  <a:lnTo>
                    <a:pt x="17" y="45"/>
                  </a:lnTo>
                  <a:lnTo>
                    <a:pt x="0" y="104"/>
                  </a:lnTo>
                  <a:lnTo>
                    <a:pt x="8" y="160"/>
                  </a:lnTo>
                  <a:lnTo>
                    <a:pt x="53" y="163"/>
                  </a:lnTo>
                  <a:lnTo>
                    <a:pt x="70" y="104"/>
                  </a:lnTo>
                  <a:lnTo>
                    <a:pt x="83" y="93"/>
                  </a:lnTo>
                  <a:lnTo>
                    <a:pt x="132" y="91"/>
                  </a:lnTo>
                  <a:lnTo>
                    <a:pt x="173" y="74"/>
                  </a:lnTo>
                  <a:lnTo>
                    <a:pt x="166" y="52"/>
                  </a:lnTo>
                  <a:lnTo>
                    <a:pt x="135" y="38"/>
                  </a:lnTo>
                  <a:lnTo>
                    <a:pt x="122"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31" name="Freeform 343"/>
            <p:cNvSpPr>
              <a:spLocks noChangeAspect="1"/>
            </p:cNvSpPr>
            <p:nvPr/>
          </p:nvSpPr>
          <p:spPr bwMode="gray">
            <a:xfrm flipH="1" rot="20552048">
              <a:off x="3556793" y="3334097"/>
              <a:ext cx="0" cy="1588"/>
            </a:xfrm>
            <a:custGeom>
              <a:cxnLst>
                <a:cxn ang="0">
                  <a:pos x="28" y="0"/>
                </a:cxn>
                <a:cxn ang="0">
                  <a:pos x="0" y="21"/>
                </a:cxn>
                <a:cxn ang="0">
                  <a:pos x="3" y="39"/>
                </a:cxn>
                <a:cxn ang="0">
                  <a:pos x="28" y="32"/>
                </a:cxn>
                <a:cxn ang="0">
                  <a:pos x="28" y="0"/>
                </a:cxn>
              </a:cxnLst>
              <a:rect b="b" l="0" r="r" t="0"/>
              <a:pathLst>
                <a:path h="39" w="28">
                  <a:moveTo>
                    <a:pt x="28" y="0"/>
                  </a:moveTo>
                  <a:lnTo>
                    <a:pt x="0" y="21"/>
                  </a:lnTo>
                  <a:lnTo>
                    <a:pt x="3" y="39"/>
                  </a:lnTo>
                  <a:lnTo>
                    <a:pt x="28" y="32"/>
                  </a:lnTo>
                  <a:lnTo>
                    <a:pt x="28"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32" name="Freeform 344"/>
            <p:cNvSpPr>
              <a:spLocks noChangeAspect="1"/>
            </p:cNvSpPr>
            <p:nvPr/>
          </p:nvSpPr>
          <p:spPr bwMode="gray">
            <a:xfrm rot="20552048">
              <a:off x="3559968" y="3346797"/>
              <a:ext cx="1588" cy="3175"/>
            </a:xfrm>
            <a:custGeom>
              <a:cxnLst>
                <a:cxn ang="0">
                  <a:pos x="6" y="8"/>
                </a:cxn>
                <a:cxn ang="0">
                  <a:pos x="0" y="17"/>
                </a:cxn>
                <a:cxn ang="0">
                  <a:pos x="6" y="34"/>
                </a:cxn>
                <a:cxn ang="0">
                  <a:pos x="42" y="0"/>
                </a:cxn>
                <a:cxn ang="0">
                  <a:pos x="6" y="8"/>
                </a:cxn>
              </a:cxnLst>
              <a:rect b="b" l="0" r="r" t="0"/>
              <a:pathLst>
                <a:path h="34" w="42">
                  <a:moveTo>
                    <a:pt x="6" y="8"/>
                  </a:moveTo>
                  <a:lnTo>
                    <a:pt x="0" y="17"/>
                  </a:lnTo>
                  <a:lnTo>
                    <a:pt x="6" y="34"/>
                  </a:lnTo>
                  <a:lnTo>
                    <a:pt x="42" y="0"/>
                  </a:lnTo>
                  <a:lnTo>
                    <a:pt x="6" y="8"/>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33" name="Freeform 345"/>
            <p:cNvSpPr>
              <a:spLocks noChangeAspect="1"/>
            </p:cNvSpPr>
            <p:nvPr/>
          </p:nvSpPr>
          <p:spPr bwMode="gray">
            <a:xfrm rot="20552048">
              <a:off x="3610768" y="3380134"/>
              <a:ext cx="3175" cy="7938"/>
            </a:xfrm>
            <a:custGeom>
              <a:cxnLst>
                <a:cxn ang="0">
                  <a:pos x="18" y="0"/>
                </a:cxn>
                <a:cxn ang="0">
                  <a:pos x="0" y="0"/>
                </a:cxn>
                <a:cxn ang="0">
                  <a:pos x="0" y="86"/>
                </a:cxn>
                <a:cxn ang="0">
                  <a:pos x="14" y="124"/>
                </a:cxn>
                <a:cxn ang="0">
                  <a:pos x="42" y="124"/>
                </a:cxn>
                <a:cxn ang="0">
                  <a:pos x="52" y="90"/>
                </a:cxn>
                <a:cxn ang="0">
                  <a:pos x="49" y="20"/>
                </a:cxn>
                <a:cxn ang="0">
                  <a:pos x="18" y="0"/>
                </a:cxn>
              </a:cxnLst>
              <a:rect b="b" l="0" r="r" t="0"/>
              <a:pathLst>
                <a:path h="124" w="52">
                  <a:moveTo>
                    <a:pt x="18" y="0"/>
                  </a:moveTo>
                  <a:lnTo>
                    <a:pt x="0" y="0"/>
                  </a:lnTo>
                  <a:lnTo>
                    <a:pt x="0" y="86"/>
                  </a:lnTo>
                  <a:lnTo>
                    <a:pt x="14" y="124"/>
                  </a:lnTo>
                  <a:lnTo>
                    <a:pt x="42" y="124"/>
                  </a:lnTo>
                  <a:lnTo>
                    <a:pt x="52" y="90"/>
                  </a:lnTo>
                  <a:lnTo>
                    <a:pt x="49" y="20"/>
                  </a:lnTo>
                  <a:lnTo>
                    <a:pt x="18"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34" name="Freeform 346"/>
            <p:cNvSpPr>
              <a:spLocks noChangeAspect="1"/>
            </p:cNvSpPr>
            <p:nvPr/>
          </p:nvSpPr>
          <p:spPr bwMode="gray">
            <a:xfrm rot="20552048">
              <a:off x="3629818" y="3454747"/>
              <a:ext cx="1588" cy="4763"/>
            </a:xfrm>
            <a:custGeom>
              <a:cxnLst>
                <a:cxn ang="0">
                  <a:pos x="49" y="0"/>
                </a:cxn>
                <a:cxn ang="0">
                  <a:pos x="17" y="14"/>
                </a:cxn>
                <a:cxn ang="0">
                  <a:pos x="0" y="62"/>
                </a:cxn>
                <a:cxn ang="0">
                  <a:pos x="38" y="41"/>
                </a:cxn>
                <a:cxn ang="0">
                  <a:pos x="49" y="0"/>
                </a:cxn>
              </a:cxnLst>
              <a:rect b="b" l="0" r="r" t="0"/>
              <a:pathLst>
                <a:path h="62" w="49">
                  <a:moveTo>
                    <a:pt x="49" y="0"/>
                  </a:moveTo>
                  <a:lnTo>
                    <a:pt x="17" y="14"/>
                  </a:lnTo>
                  <a:lnTo>
                    <a:pt x="0" y="62"/>
                  </a:lnTo>
                  <a:lnTo>
                    <a:pt x="38" y="41"/>
                  </a:lnTo>
                  <a:lnTo>
                    <a:pt x="49"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35" name="Freeform 347"/>
            <p:cNvSpPr>
              <a:spLocks noChangeAspect="1"/>
            </p:cNvSpPr>
            <p:nvPr/>
          </p:nvSpPr>
          <p:spPr bwMode="gray">
            <a:xfrm rot="20552048">
              <a:off x="3325018" y="3280122"/>
              <a:ext cx="117475" cy="77788"/>
            </a:xfrm>
            <a:custGeom>
              <a:cxnLst>
                <a:cxn ang="0">
                  <a:pos x="2488" y="571"/>
                </a:cxn>
                <a:cxn ang="0">
                  <a:pos x="2639" y="644"/>
                </a:cxn>
                <a:cxn ang="0">
                  <a:pos x="2750" y="689"/>
                </a:cxn>
                <a:cxn ang="0">
                  <a:pos x="2869" y="689"/>
                </a:cxn>
                <a:cxn ang="0">
                  <a:pos x="2865" y="787"/>
                </a:cxn>
                <a:cxn ang="0">
                  <a:pos x="2916" y="820"/>
                </a:cxn>
                <a:cxn ang="0">
                  <a:pos x="3170" y="871"/>
                </a:cxn>
                <a:cxn ang="0">
                  <a:pos x="3309" y="951"/>
                </a:cxn>
                <a:cxn ang="0">
                  <a:pos x="3137" y="1073"/>
                </a:cxn>
                <a:cxn ang="0">
                  <a:pos x="2908" y="1111"/>
                </a:cxn>
                <a:cxn ang="0">
                  <a:pos x="2531" y="1086"/>
                </a:cxn>
                <a:cxn ang="0">
                  <a:pos x="2269" y="1123"/>
                </a:cxn>
                <a:cxn ang="0">
                  <a:pos x="2255" y="1069"/>
                </a:cxn>
                <a:cxn ang="0">
                  <a:pos x="2449" y="951"/>
                </a:cxn>
                <a:cxn ang="0">
                  <a:pos x="2416" y="880"/>
                </a:cxn>
                <a:cxn ang="0">
                  <a:pos x="2107" y="803"/>
                </a:cxn>
                <a:cxn ang="0">
                  <a:pos x="1989" y="660"/>
                </a:cxn>
                <a:cxn ang="0">
                  <a:pos x="1832" y="547"/>
                </a:cxn>
                <a:cxn ang="0">
                  <a:pos x="1675" y="534"/>
                </a:cxn>
                <a:cxn ang="0">
                  <a:pos x="1405" y="412"/>
                </a:cxn>
                <a:cxn ang="0">
                  <a:pos x="1184" y="366"/>
                </a:cxn>
                <a:cxn ang="0">
                  <a:pos x="1091" y="383"/>
                </a:cxn>
                <a:cxn ang="0">
                  <a:pos x="955" y="353"/>
                </a:cxn>
                <a:cxn ang="0">
                  <a:pos x="870" y="293"/>
                </a:cxn>
                <a:cxn ang="0">
                  <a:pos x="990" y="231"/>
                </a:cxn>
                <a:cxn ang="0">
                  <a:pos x="929" y="189"/>
                </a:cxn>
                <a:cxn ang="0">
                  <a:pos x="604" y="205"/>
                </a:cxn>
                <a:cxn ang="0">
                  <a:pos x="451" y="325"/>
                </a:cxn>
                <a:cxn ang="0">
                  <a:pos x="281" y="403"/>
                </a:cxn>
                <a:cxn ang="0">
                  <a:pos x="129" y="482"/>
                </a:cxn>
                <a:cxn ang="0">
                  <a:pos x="99" y="449"/>
                </a:cxn>
                <a:cxn ang="0">
                  <a:pos x="78" y="396"/>
                </a:cxn>
                <a:cxn ang="0">
                  <a:pos x="147" y="366"/>
                </a:cxn>
                <a:cxn ang="0">
                  <a:pos x="238" y="176"/>
                </a:cxn>
                <a:cxn ang="0">
                  <a:pos x="454" y="79"/>
                </a:cxn>
                <a:cxn ang="0">
                  <a:pos x="1003" y="0"/>
                </a:cxn>
                <a:cxn ang="0">
                  <a:pos x="1295" y="20"/>
                </a:cxn>
                <a:cxn ang="0">
                  <a:pos x="1490" y="62"/>
                </a:cxn>
                <a:cxn ang="0">
                  <a:pos x="1637" y="189"/>
                </a:cxn>
                <a:cxn ang="0">
                  <a:pos x="1879" y="251"/>
                </a:cxn>
                <a:cxn ang="0">
                  <a:pos x="1985" y="293"/>
                </a:cxn>
                <a:cxn ang="0">
                  <a:pos x="1989" y="325"/>
                </a:cxn>
                <a:cxn ang="0">
                  <a:pos x="2167" y="429"/>
                </a:cxn>
                <a:cxn ang="0">
                  <a:pos x="2394" y="508"/>
                </a:cxn>
              </a:cxnLst>
              <a:rect b="b" l="0" r="r" t="0"/>
              <a:pathLst>
                <a:path h="1123" w="3347">
                  <a:moveTo>
                    <a:pt x="2394" y="508"/>
                  </a:moveTo>
                  <a:lnTo>
                    <a:pt x="2399" y="517"/>
                  </a:lnTo>
                  <a:lnTo>
                    <a:pt x="2488" y="571"/>
                  </a:lnTo>
                  <a:lnTo>
                    <a:pt x="2559" y="627"/>
                  </a:lnTo>
                  <a:lnTo>
                    <a:pt x="2605" y="644"/>
                  </a:lnTo>
                  <a:lnTo>
                    <a:pt x="2639" y="644"/>
                  </a:lnTo>
                  <a:lnTo>
                    <a:pt x="2665" y="652"/>
                  </a:lnTo>
                  <a:lnTo>
                    <a:pt x="2687" y="669"/>
                  </a:lnTo>
                  <a:lnTo>
                    <a:pt x="2750" y="689"/>
                  </a:lnTo>
                  <a:lnTo>
                    <a:pt x="2793" y="689"/>
                  </a:lnTo>
                  <a:lnTo>
                    <a:pt x="2835" y="680"/>
                  </a:lnTo>
                  <a:lnTo>
                    <a:pt x="2869" y="689"/>
                  </a:lnTo>
                  <a:lnTo>
                    <a:pt x="2886" y="719"/>
                  </a:lnTo>
                  <a:lnTo>
                    <a:pt x="2886" y="744"/>
                  </a:lnTo>
                  <a:lnTo>
                    <a:pt x="2865" y="787"/>
                  </a:lnTo>
                  <a:lnTo>
                    <a:pt x="2865" y="803"/>
                  </a:lnTo>
                  <a:lnTo>
                    <a:pt x="2874" y="811"/>
                  </a:lnTo>
                  <a:lnTo>
                    <a:pt x="2916" y="820"/>
                  </a:lnTo>
                  <a:lnTo>
                    <a:pt x="3094" y="816"/>
                  </a:lnTo>
                  <a:lnTo>
                    <a:pt x="3128" y="828"/>
                  </a:lnTo>
                  <a:lnTo>
                    <a:pt x="3170" y="871"/>
                  </a:lnTo>
                  <a:lnTo>
                    <a:pt x="3182" y="891"/>
                  </a:lnTo>
                  <a:lnTo>
                    <a:pt x="3259" y="947"/>
                  </a:lnTo>
                  <a:lnTo>
                    <a:pt x="3309" y="951"/>
                  </a:lnTo>
                  <a:lnTo>
                    <a:pt x="3343" y="964"/>
                  </a:lnTo>
                  <a:lnTo>
                    <a:pt x="3347" y="1002"/>
                  </a:lnTo>
                  <a:lnTo>
                    <a:pt x="3137" y="1073"/>
                  </a:lnTo>
                  <a:lnTo>
                    <a:pt x="3072" y="1103"/>
                  </a:lnTo>
                  <a:lnTo>
                    <a:pt x="2996" y="1115"/>
                  </a:lnTo>
                  <a:lnTo>
                    <a:pt x="2908" y="1111"/>
                  </a:lnTo>
                  <a:lnTo>
                    <a:pt x="2852" y="1094"/>
                  </a:lnTo>
                  <a:lnTo>
                    <a:pt x="2793" y="1090"/>
                  </a:lnTo>
                  <a:lnTo>
                    <a:pt x="2531" y="1086"/>
                  </a:lnTo>
                  <a:lnTo>
                    <a:pt x="2394" y="1103"/>
                  </a:lnTo>
                  <a:lnTo>
                    <a:pt x="2314" y="1123"/>
                  </a:lnTo>
                  <a:lnTo>
                    <a:pt x="2269" y="1123"/>
                  </a:lnTo>
                  <a:lnTo>
                    <a:pt x="2243" y="1115"/>
                  </a:lnTo>
                  <a:lnTo>
                    <a:pt x="2235" y="1094"/>
                  </a:lnTo>
                  <a:lnTo>
                    <a:pt x="2255" y="1069"/>
                  </a:lnTo>
                  <a:lnTo>
                    <a:pt x="2314" y="1019"/>
                  </a:lnTo>
                  <a:lnTo>
                    <a:pt x="2373" y="985"/>
                  </a:lnTo>
                  <a:lnTo>
                    <a:pt x="2449" y="951"/>
                  </a:lnTo>
                  <a:lnTo>
                    <a:pt x="2457" y="917"/>
                  </a:lnTo>
                  <a:lnTo>
                    <a:pt x="2454" y="900"/>
                  </a:lnTo>
                  <a:lnTo>
                    <a:pt x="2416" y="880"/>
                  </a:lnTo>
                  <a:lnTo>
                    <a:pt x="2319" y="849"/>
                  </a:lnTo>
                  <a:lnTo>
                    <a:pt x="2141" y="837"/>
                  </a:lnTo>
                  <a:lnTo>
                    <a:pt x="2107" y="803"/>
                  </a:lnTo>
                  <a:lnTo>
                    <a:pt x="2056" y="770"/>
                  </a:lnTo>
                  <a:lnTo>
                    <a:pt x="2019" y="727"/>
                  </a:lnTo>
                  <a:lnTo>
                    <a:pt x="1989" y="660"/>
                  </a:lnTo>
                  <a:lnTo>
                    <a:pt x="1977" y="606"/>
                  </a:lnTo>
                  <a:lnTo>
                    <a:pt x="1938" y="560"/>
                  </a:lnTo>
                  <a:lnTo>
                    <a:pt x="1832" y="547"/>
                  </a:lnTo>
                  <a:lnTo>
                    <a:pt x="1734" y="551"/>
                  </a:lnTo>
                  <a:lnTo>
                    <a:pt x="1700" y="547"/>
                  </a:lnTo>
                  <a:lnTo>
                    <a:pt x="1675" y="534"/>
                  </a:lnTo>
                  <a:lnTo>
                    <a:pt x="1564" y="513"/>
                  </a:lnTo>
                  <a:lnTo>
                    <a:pt x="1473" y="472"/>
                  </a:lnTo>
                  <a:lnTo>
                    <a:pt x="1405" y="412"/>
                  </a:lnTo>
                  <a:lnTo>
                    <a:pt x="1354" y="387"/>
                  </a:lnTo>
                  <a:lnTo>
                    <a:pt x="1222" y="383"/>
                  </a:lnTo>
                  <a:lnTo>
                    <a:pt x="1184" y="366"/>
                  </a:lnTo>
                  <a:lnTo>
                    <a:pt x="1159" y="366"/>
                  </a:lnTo>
                  <a:lnTo>
                    <a:pt x="1129" y="378"/>
                  </a:lnTo>
                  <a:lnTo>
                    <a:pt x="1091" y="383"/>
                  </a:lnTo>
                  <a:lnTo>
                    <a:pt x="1049" y="370"/>
                  </a:lnTo>
                  <a:lnTo>
                    <a:pt x="1037" y="358"/>
                  </a:lnTo>
                  <a:lnTo>
                    <a:pt x="955" y="353"/>
                  </a:lnTo>
                  <a:lnTo>
                    <a:pt x="904" y="341"/>
                  </a:lnTo>
                  <a:lnTo>
                    <a:pt x="887" y="327"/>
                  </a:lnTo>
                  <a:lnTo>
                    <a:pt x="870" y="293"/>
                  </a:lnTo>
                  <a:lnTo>
                    <a:pt x="870" y="276"/>
                  </a:lnTo>
                  <a:lnTo>
                    <a:pt x="972" y="251"/>
                  </a:lnTo>
                  <a:lnTo>
                    <a:pt x="990" y="231"/>
                  </a:lnTo>
                  <a:lnTo>
                    <a:pt x="981" y="209"/>
                  </a:lnTo>
                  <a:lnTo>
                    <a:pt x="943" y="201"/>
                  </a:lnTo>
                  <a:lnTo>
                    <a:pt x="929" y="189"/>
                  </a:lnTo>
                  <a:lnTo>
                    <a:pt x="718" y="167"/>
                  </a:lnTo>
                  <a:lnTo>
                    <a:pt x="658" y="172"/>
                  </a:lnTo>
                  <a:lnTo>
                    <a:pt x="604" y="205"/>
                  </a:lnTo>
                  <a:lnTo>
                    <a:pt x="557" y="251"/>
                  </a:lnTo>
                  <a:lnTo>
                    <a:pt x="519" y="302"/>
                  </a:lnTo>
                  <a:lnTo>
                    <a:pt x="451" y="325"/>
                  </a:lnTo>
                  <a:lnTo>
                    <a:pt x="370" y="332"/>
                  </a:lnTo>
                  <a:lnTo>
                    <a:pt x="323" y="349"/>
                  </a:lnTo>
                  <a:lnTo>
                    <a:pt x="281" y="403"/>
                  </a:lnTo>
                  <a:lnTo>
                    <a:pt x="230" y="412"/>
                  </a:lnTo>
                  <a:lnTo>
                    <a:pt x="213" y="420"/>
                  </a:lnTo>
                  <a:lnTo>
                    <a:pt x="129" y="482"/>
                  </a:lnTo>
                  <a:lnTo>
                    <a:pt x="120" y="482"/>
                  </a:lnTo>
                  <a:lnTo>
                    <a:pt x="117" y="466"/>
                  </a:lnTo>
                  <a:lnTo>
                    <a:pt x="99" y="449"/>
                  </a:lnTo>
                  <a:lnTo>
                    <a:pt x="0" y="455"/>
                  </a:lnTo>
                  <a:lnTo>
                    <a:pt x="0" y="441"/>
                  </a:lnTo>
                  <a:lnTo>
                    <a:pt x="78" y="396"/>
                  </a:lnTo>
                  <a:lnTo>
                    <a:pt x="133" y="390"/>
                  </a:lnTo>
                  <a:lnTo>
                    <a:pt x="141" y="383"/>
                  </a:lnTo>
                  <a:lnTo>
                    <a:pt x="147" y="366"/>
                  </a:lnTo>
                  <a:lnTo>
                    <a:pt x="147" y="257"/>
                  </a:lnTo>
                  <a:lnTo>
                    <a:pt x="163" y="226"/>
                  </a:lnTo>
                  <a:lnTo>
                    <a:pt x="238" y="176"/>
                  </a:lnTo>
                  <a:lnTo>
                    <a:pt x="337" y="130"/>
                  </a:lnTo>
                  <a:lnTo>
                    <a:pt x="358" y="125"/>
                  </a:lnTo>
                  <a:lnTo>
                    <a:pt x="454" y="79"/>
                  </a:lnTo>
                  <a:lnTo>
                    <a:pt x="675" y="29"/>
                  </a:lnTo>
                  <a:lnTo>
                    <a:pt x="752" y="3"/>
                  </a:lnTo>
                  <a:lnTo>
                    <a:pt x="1003" y="0"/>
                  </a:lnTo>
                  <a:lnTo>
                    <a:pt x="1112" y="20"/>
                  </a:lnTo>
                  <a:lnTo>
                    <a:pt x="1227" y="25"/>
                  </a:lnTo>
                  <a:lnTo>
                    <a:pt x="1295" y="20"/>
                  </a:lnTo>
                  <a:lnTo>
                    <a:pt x="1336" y="54"/>
                  </a:lnTo>
                  <a:lnTo>
                    <a:pt x="1366" y="67"/>
                  </a:lnTo>
                  <a:lnTo>
                    <a:pt x="1490" y="62"/>
                  </a:lnTo>
                  <a:lnTo>
                    <a:pt x="1524" y="79"/>
                  </a:lnTo>
                  <a:lnTo>
                    <a:pt x="1612" y="150"/>
                  </a:lnTo>
                  <a:lnTo>
                    <a:pt x="1637" y="189"/>
                  </a:lnTo>
                  <a:lnTo>
                    <a:pt x="1700" y="240"/>
                  </a:lnTo>
                  <a:lnTo>
                    <a:pt x="1751" y="257"/>
                  </a:lnTo>
                  <a:lnTo>
                    <a:pt x="1879" y="251"/>
                  </a:lnTo>
                  <a:lnTo>
                    <a:pt x="1913" y="273"/>
                  </a:lnTo>
                  <a:lnTo>
                    <a:pt x="1968" y="273"/>
                  </a:lnTo>
                  <a:lnTo>
                    <a:pt x="1985" y="293"/>
                  </a:lnTo>
                  <a:lnTo>
                    <a:pt x="1968" y="293"/>
                  </a:lnTo>
                  <a:lnTo>
                    <a:pt x="1964" y="311"/>
                  </a:lnTo>
                  <a:lnTo>
                    <a:pt x="1989" y="325"/>
                  </a:lnTo>
                  <a:lnTo>
                    <a:pt x="2056" y="335"/>
                  </a:lnTo>
                  <a:lnTo>
                    <a:pt x="2099" y="358"/>
                  </a:lnTo>
                  <a:lnTo>
                    <a:pt x="2167" y="429"/>
                  </a:lnTo>
                  <a:lnTo>
                    <a:pt x="2269" y="458"/>
                  </a:lnTo>
                  <a:lnTo>
                    <a:pt x="2344" y="496"/>
                  </a:lnTo>
                  <a:lnTo>
                    <a:pt x="2394" y="508"/>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36" name="Freeform 348"/>
            <p:cNvSpPr>
              <a:spLocks noChangeAspect="1"/>
            </p:cNvSpPr>
            <p:nvPr/>
          </p:nvSpPr>
          <p:spPr bwMode="gray">
            <a:xfrm rot="20552048">
              <a:off x="3344068" y="3321397"/>
              <a:ext cx="4763" cy="9525"/>
            </a:xfrm>
            <a:custGeom>
              <a:cxnLst>
                <a:cxn ang="0">
                  <a:pos x="128" y="5"/>
                </a:cxn>
                <a:cxn ang="0">
                  <a:pos x="136" y="42"/>
                </a:cxn>
                <a:cxn ang="0">
                  <a:pos x="153" y="64"/>
                </a:cxn>
                <a:cxn ang="0">
                  <a:pos x="165" y="128"/>
                </a:cxn>
                <a:cxn ang="0">
                  <a:pos x="77" y="156"/>
                </a:cxn>
                <a:cxn ang="0">
                  <a:pos x="38" y="156"/>
                </a:cxn>
                <a:cxn ang="0">
                  <a:pos x="22" y="144"/>
                </a:cxn>
                <a:cxn ang="0">
                  <a:pos x="8" y="131"/>
                </a:cxn>
                <a:cxn ang="0">
                  <a:pos x="0" y="98"/>
                </a:cxn>
                <a:cxn ang="0">
                  <a:pos x="51" y="123"/>
                </a:cxn>
                <a:cxn ang="0">
                  <a:pos x="63" y="89"/>
                </a:cxn>
                <a:cxn ang="0">
                  <a:pos x="51" y="68"/>
                </a:cxn>
                <a:cxn ang="0">
                  <a:pos x="47" y="42"/>
                </a:cxn>
                <a:cxn ang="0">
                  <a:pos x="51" y="9"/>
                </a:cxn>
                <a:cxn ang="0">
                  <a:pos x="89" y="0"/>
                </a:cxn>
                <a:cxn ang="0">
                  <a:pos x="114" y="5"/>
                </a:cxn>
                <a:cxn ang="0">
                  <a:pos x="128" y="14"/>
                </a:cxn>
                <a:cxn ang="0">
                  <a:pos x="128" y="5"/>
                </a:cxn>
              </a:cxnLst>
              <a:rect b="b" l="0" r="r" t="0"/>
              <a:pathLst>
                <a:path h="156" w="165">
                  <a:moveTo>
                    <a:pt x="128" y="5"/>
                  </a:moveTo>
                  <a:lnTo>
                    <a:pt x="136" y="42"/>
                  </a:lnTo>
                  <a:lnTo>
                    <a:pt x="153" y="64"/>
                  </a:lnTo>
                  <a:lnTo>
                    <a:pt x="165" y="128"/>
                  </a:lnTo>
                  <a:lnTo>
                    <a:pt x="77" y="156"/>
                  </a:lnTo>
                  <a:lnTo>
                    <a:pt x="38" y="156"/>
                  </a:lnTo>
                  <a:lnTo>
                    <a:pt x="22" y="144"/>
                  </a:lnTo>
                  <a:lnTo>
                    <a:pt x="8" y="131"/>
                  </a:lnTo>
                  <a:lnTo>
                    <a:pt x="0" y="98"/>
                  </a:lnTo>
                  <a:lnTo>
                    <a:pt x="51" y="123"/>
                  </a:lnTo>
                  <a:lnTo>
                    <a:pt x="63" y="89"/>
                  </a:lnTo>
                  <a:lnTo>
                    <a:pt x="51" y="68"/>
                  </a:lnTo>
                  <a:lnTo>
                    <a:pt x="47" y="42"/>
                  </a:lnTo>
                  <a:lnTo>
                    <a:pt x="51" y="9"/>
                  </a:lnTo>
                  <a:lnTo>
                    <a:pt x="89" y="0"/>
                  </a:lnTo>
                  <a:lnTo>
                    <a:pt x="114" y="5"/>
                  </a:lnTo>
                  <a:lnTo>
                    <a:pt x="128" y="14"/>
                  </a:lnTo>
                  <a:lnTo>
                    <a:pt x="128" y="5"/>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37" name="Freeform 349"/>
            <p:cNvSpPr>
              <a:spLocks noChangeAspect="1"/>
            </p:cNvSpPr>
            <p:nvPr/>
          </p:nvSpPr>
          <p:spPr bwMode="gray">
            <a:xfrm rot="20552048">
              <a:off x="3386931" y="3289647"/>
              <a:ext cx="11113" cy="14288"/>
            </a:xfrm>
            <a:custGeom>
              <a:cxnLst>
                <a:cxn ang="0">
                  <a:pos x="211" y="85"/>
                </a:cxn>
                <a:cxn ang="0">
                  <a:pos x="283" y="127"/>
                </a:cxn>
                <a:cxn ang="0">
                  <a:pos x="308" y="156"/>
                </a:cxn>
                <a:cxn ang="0">
                  <a:pos x="317" y="201"/>
                </a:cxn>
                <a:cxn ang="0">
                  <a:pos x="266" y="198"/>
                </a:cxn>
                <a:cxn ang="0">
                  <a:pos x="208" y="156"/>
                </a:cxn>
                <a:cxn ang="0">
                  <a:pos x="169" y="97"/>
                </a:cxn>
                <a:cxn ang="0">
                  <a:pos x="135" y="68"/>
                </a:cxn>
                <a:cxn ang="0">
                  <a:pos x="59" y="59"/>
                </a:cxn>
                <a:cxn ang="0">
                  <a:pos x="38" y="50"/>
                </a:cxn>
                <a:cxn ang="0">
                  <a:pos x="8" y="29"/>
                </a:cxn>
                <a:cxn ang="0">
                  <a:pos x="0" y="17"/>
                </a:cxn>
                <a:cxn ang="0">
                  <a:pos x="0" y="0"/>
                </a:cxn>
                <a:cxn ang="0">
                  <a:pos x="85" y="4"/>
                </a:cxn>
                <a:cxn ang="0">
                  <a:pos x="211" y="85"/>
                </a:cxn>
              </a:cxnLst>
              <a:rect b="b" l="0" r="r" t="0"/>
              <a:pathLst>
                <a:path h="201" w="317">
                  <a:moveTo>
                    <a:pt x="211" y="85"/>
                  </a:moveTo>
                  <a:lnTo>
                    <a:pt x="283" y="127"/>
                  </a:lnTo>
                  <a:lnTo>
                    <a:pt x="308" y="156"/>
                  </a:lnTo>
                  <a:lnTo>
                    <a:pt x="317" y="201"/>
                  </a:lnTo>
                  <a:lnTo>
                    <a:pt x="266" y="198"/>
                  </a:lnTo>
                  <a:lnTo>
                    <a:pt x="208" y="156"/>
                  </a:lnTo>
                  <a:lnTo>
                    <a:pt x="169" y="97"/>
                  </a:lnTo>
                  <a:lnTo>
                    <a:pt x="135" y="68"/>
                  </a:lnTo>
                  <a:lnTo>
                    <a:pt x="59" y="59"/>
                  </a:lnTo>
                  <a:lnTo>
                    <a:pt x="38" y="50"/>
                  </a:lnTo>
                  <a:lnTo>
                    <a:pt x="8" y="29"/>
                  </a:lnTo>
                  <a:lnTo>
                    <a:pt x="0" y="17"/>
                  </a:lnTo>
                  <a:lnTo>
                    <a:pt x="0" y="0"/>
                  </a:lnTo>
                  <a:lnTo>
                    <a:pt x="85" y="4"/>
                  </a:lnTo>
                  <a:lnTo>
                    <a:pt x="211" y="85"/>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38" name="Freeform 350"/>
            <p:cNvSpPr>
              <a:spLocks noChangeAspect="1"/>
            </p:cNvSpPr>
            <p:nvPr/>
          </p:nvSpPr>
          <p:spPr bwMode="gray">
            <a:xfrm flipH="1" rot="20552048">
              <a:off x="3585368" y="3346797"/>
              <a:ext cx="0" cy="4763"/>
            </a:xfrm>
            <a:custGeom>
              <a:cxnLst>
                <a:cxn ang="0">
                  <a:pos x="34" y="2"/>
                </a:cxn>
                <a:cxn ang="0">
                  <a:pos x="0" y="0"/>
                </a:cxn>
                <a:cxn ang="0">
                  <a:pos x="11" y="30"/>
                </a:cxn>
                <a:cxn ang="0">
                  <a:pos x="31" y="47"/>
                </a:cxn>
                <a:cxn ang="0">
                  <a:pos x="46" y="42"/>
                </a:cxn>
                <a:cxn ang="0">
                  <a:pos x="46" y="10"/>
                </a:cxn>
                <a:cxn ang="0">
                  <a:pos x="34" y="2"/>
                </a:cxn>
              </a:cxnLst>
              <a:rect b="b" l="0" r="r" t="0"/>
              <a:pathLst>
                <a:path h="47" w="46">
                  <a:moveTo>
                    <a:pt x="34" y="2"/>
                  </a:moveTo>
                  <a:lnTo>
                    <a:pt x="0" y="0"/>
                  </a:lnTo>
                  <a:lnTo>
                    <a:pt x="11" y="30"/>
                  </a:lnTo>
                  <a:lnTo>
                    <a:pt x="31" y="47"/>
                  </a:lnTo>
                  <a:lnTo>
                    <a:pt x="46" y="42"/>
                  </a:lnTo>
                  <a:lnTo>
                    <a:pt x="46" y="10"/>
                  </a:lnTo>
                  <a:lnTo>
                    <a:pt x="34" y="2"/>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39" name="Freeform 351"/>
            <p:cNvSpPr>
              <a:spLocks noChangeAspect="1"/>
            </p:cNvSpPr>
            <p:nvPr/>
          </p:nvSpPr>
          <p:spPr bwMode="gray">
            <a:xfrm rot="20552048">
              <a:off x="3626643" y="3413472"/>
              <a:ext cx="1588" cy="6350"/>
            </a:xfrm>
            <a:custGeom>
              <a:cxnLst>
                <a:cxn ang="0">
                  <a:pos x="25" y="0"/>
                </a:cxn>
                <a:cxn ang="0">
                  <a:pos x="0" y="97"/>
                </a:cxn>
                <a:cxn ang="0">
                  <a:pos x="25" y="103"/>
                </a:cxn>
                <a:cxn ang="0">
                  <a:pos x="45" y="94"/>
                </a:cxn>
                <a:cxn ang="0">
                  <a:pos x="45" y="62"/>
                </a:cxn>
                <a:cxn ang="0">
                  <a:pos x="39" y="20"/>
                </a:cxn>
                <a:cxn ang="0">
                  <a:pos x="25" y="0"/>
                </a:cxn>
              </a:cxnLst>
              <a:rect b="b" l="0" r="r" t="0"/>
              <a:pathLst>
                <a:path h="103" w="45">
                  <a:moveTo>
                    <a:pt x="25" y="0"/>
                  </a:moveTo>
                  <a:lnTo>
                    <a:pt x="0" y="97"/>
                  </a:lnTo>
                  <a:lnTo>
                    <a:pt x="25" y="103"/>
                  </a:lnTo>
                  <a:lnTo>
                    <a:pt x="45" y="94"/>
                  </a:lnTo>
                  <a:lnTo>
                    <a:pt x="45" y="62"/>
                  </a:lnTo>
                  <a:lnTo>
                    <a:pt x="39" y="20"/>
                  </a:lnTo>
                  <a:lnTo>
                    <a:pt x="25"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grpSp>
          <p:nvGrpSpPr>
            <p:cNvPr id="140" name="Group 362"/>
            <p:cNvGrpSpPr/>
            <p:nvPr/>
          </p:nvGrpSpPr>
          <p:grpSpPr>
            <a:xfrm>
              <a:off x="4580731" y="1911697"/>
              <a:ext cx="879476" cy="1109663"/>
              <a:chOff x="4580731" y="1911697"/>
              <a:chExt cx="879476" cy="1109663"/>
            </a:xfrm>
            <a:grpFill/>
          </p:grpSpPr>
          <p:sp>
            <p:nvSpPr>
              <p:cNvPr id="196" name="Freeform 175"/>
              <p:cNvSpPr>
                <a:spLocks noChangeAspect="1"/>
              </p:cNvSpPr>
              <p:nvPr/>
            </p:nvSpPr>
            <p:spPr bwMode="gray">
              <a:xfrm>
                <a:off x="4923631" y="2716560"/>
                <a:ext cx="133350" cy="65088"/>
              </a:xfrm>
              <a:custGeom>
                <a:cxnLst>
                  <a:cxn ang="0">
                    <a:pos x="234" y="27"/>
                  </a:cxn>
                  <a:cxn ang="0">
                    <a:pos x="213" y="43"/>
                  </a:cxn>
                  <a:cxn ang="0">
                    <a:pos x="188" y="62"/>
                  </a:cxn>
                  <a:cxn ang="0">
                    <a:pos x="184" y="90"/>
                  </a:cxn>
                  <a:cxn ang="0">
                    <a:pos x="191" y="113"/>
                  </a:cxn>
                  <a:cxn ang="0">
                    <a:pos x="179" y="110"/>
                  </a:cxn>
                  <a:cxn ang="0">
                    <a:pos x="153" y="106"/>
                  </a:cxn>
                  <a:cxn ang="0">
                    <a:pos x="116" y="114"/>
                  </a:cxn>
                  <a:cxn ang="0">
                    <a:pos x="83" y="127"/>
                  </a:cxn>
                  <a:cxn ang="0">
                    <a:pos x="59" y="118"/>
                  </a:cxn>
                  <a:cxn ang="0">
                    <a:pos x="49" y="132"/>
                  </a:cxn>
                  <a:cxn ang="0">
                    <a:pos x="34" y="129"/>
                  </a:cxn>
                  <a:cxn ang="0">
                    <a:pos x="19" y="119"/>
                  </a:cxn>
                  <a:cxn ang="0">
                    <a:pos x="0" y="123"/>
                  </a:cxn>
                  <a:cxn ang="0">
                    <a:pos x="16" y="137"/>
                  </a:cxn>
                  <a:cxn ang="0">
                    <a:pos x="17" y="155"/>
                  </a:cxn>
                  <a:cxn ang="0">
                    <a:pos x="17" y="167"/>
                  </a:cxn>
                  <a:cxn ang="0">
                    <a:pos x="36" y="172"/>
                  </a:cxn>
                  <a:cxn ang="0">
                    <a:pos x="51" y="173"/>
                  </a:cxn>
                  <a:cxn ang="0">
                    <a:pos x="68" y="177"/>
                  </a:cxn>
                  <a:cxn ang="0">
                    <a:pos x="104" y="165"/>
                  </a:cxn>
                  <a:cxn ang="0">
                    <a:pos x="132" y="161"/>
                  </a:cxn>
                  <a:cxn ang="0">
                    <a:pos x="143" y="156"/>
                  </a:cxn>
                  <a:cxn ang="0">
                    <a:pos x="146" y="164"/>
                  </a:cxn>
                  <a:cxn ang="0">
                    <a:pos x="152" y="178"/>
                  </a:cxn>
                  <a:cxn ang="0">
                    <a:pos x="168" y="187"/>
                  </a:cxn>
                  <a:cxn ang="0">
                    <a:pos x="208" y="198"/>
                  </a:cxn>
                  <a:cxn ang="0">
                    <a:pos x="231" y="203"/>
                  </a:cxn>
                  <a:cxn ang="0">
                    <a:pos x="275" y="205"/>
                  </a:cxn>
                  <a:cxn ang="0">
                    <a:pos x="292" y="189"/>
                  </a:cxn>
                  <a:cxn ang="0">
                    <a:pos x="325" y="191"/>
                  </a:cxn>
                  <a:cxn ang="0">
                    <a:pos x="334" y="182"/>
                  </a:cxn>
                  <a:cxn ang="0">
                    <a:pos x="353" y="176"/>
                  </a:cxn>
                  <a:cxn ang="0">
                    <a:pos x="372" y="161"/>
                  </a:cxn>
                  <a:cxn ang="0">
                    <a:pos x="382" y="148"/>
                  </a:cxn>
                  <a:cxn ang="0">
                    <a:pos x="390" y="119"/>
                  </a:cxn>
                  <a:cxn ang="0">
                    <a:pos x="388" y="103"/>
                  </a:cxn>
                  <a:cxn ang="0">
                    <a:pos x="420" y="95"/>
                  </a:cxn>
                  <a:cxn ang="0">
                    <a:pos x="412" y="62"/>
                  </a:cxn>
                  <a:cxn ang="0">
                    <a:pos x="406" y="26"/>
                  </a:cxn>
                  <a:cxn ang="0">
                    <a:pos x="362" y="19"/>
                  </a:cxn>
                  <a:cxn ang="0">
                    <a:pos x="340" y="1"/>
                  </a:cxn>
                  <a:cxn ang="0">
                    <a:pos x="301" y="10"/>
                  </a:cxn>
                  <a:cxn ang="0">
                    <a:pos x="287" y="27"/>
                  </a:cxn>
                  <a:cxn ang="0">
                    <a:pos x="267" y="32"/>
                  </a:cxn>
                  <a:cxn ang="0">
                    <a:pos x="249" y="25"/>
                  </a:cxn>
                </a:cxnLst>
                <a:rect b="b" l="0" r="r" t="0"/>
                <a:pathLst>
                  <a:path h="205" w="420">
                    <a:moveTo>
                      <a:pt x="235" y="20"/>
                    </a:moveTo>
                    <a:lnTo>
                      <a:pt x="234" y="27"/>
                    </a:lnTo>
                    <a:lnTo>
                      <a:pt x="217" y="35"/>
                    </a:lnTo>
                    <a:lnTo>
                      <a:pt x="213" y="43"/>
                    </a:lnTo>
                    <a:lnTo>
                      <a:pt x="210" y="53"/>
                    </a:lnTo>
                    <a:lnTo>
                      <a:pt x="188" y="62"/>
                    </a:lnTo>
                    <a:lnTo>
                      <a:pt x="183" y="74"/>
                    </a:lnTo>
                    <a:lnTo>
                      <a:pt x="184" y="90"/>
                    </a:lnTo>
                    <a:lnTo>
                      <a:pt x="191" y="106"/>
                    </a:lnTo>
                    <a:lnTo>
                      <a:pt x="191" y="113"/>
                    </a:lnTo>
                    <a:lnTo>
                      <a:pt x="184" y="117"/>
                    </a:lnTo>
                    <a:lnTo>
                      <a:pt x="179" y="110"/>
                    </a:lnTo>
                    <a:lnTo>
                      <a:pt x="164" y="110"/>
                    </a:lnTo>
                    <a:lnTo>
                      <a:pt x="153" y="106"/>
                    </a:lnTo>
                    <a:lnTo>
                      <a:pt x="149" y="111"/>
                    </a:lnTo>
                    <a:lnTo>
                      <a:pt x="116" y="114"/>
                    </a:lnTo>
                    <a:lnTo>
                      <a:pt x="97" y="127"/>
                    </a:lnTo>
                    <a:lnTo>
                      <a:pt x="83" y="127"/>
                    </a:lnTo>
                    <a:lnTo>
                      <a:pt x="70" y="119"/>
                    </a:lnTo>
                    <a:lnTo>
                      <a:pt x="59" y="118"/>
                    </a:lnTo>
                    <a:lnTo>
                      <a:pt x="51" y="124"/>
                    </a:lnTo>
                    <a:lnTo>
                      <a:pt x="49" y="132"/>
                    </a:lnTo>
                    <a:lnTo>
                      <a:pt x="44" y="134"/>
                    </a:lnTo>
                    <a:lnTo>
                      <a:pt x="34" y="129"/>
                    </a:lnTo>
                    <a:lnTo>
                      <a:pt x="28" y="121"/>
                    </a:lnTo>
                    <a:lnTo>
                      <a:pt x="19" y="119"/>
                    </a:lnTo>
                    <a:lnTo>
                      <a:pt x="11" y="119"/>
                    </a:lnTo>
                    <a:lnTo>
                      <a:pt x="0" y="123"/>
                    </a:lnTo>
                    <a:lnTo>
                      <a:pt x="7" y="132"/>
                    </a:lnTo>
                    <a:lnTo>
                      <a:pt x="16" y="137"/>
                    </a:lnTo>
                    <a:lnTo>
                      <a:pt x="17" y="144"/>
                    </a:lnTo>
                    <a:lnTo>
                      <a:pt x="17" y="155"/>
                    </a:lnTo>
                    <a:lnTo>
                      <a:pt x="11" y="162"/>
                    </a:lnTo>
                    <a:lnTo>
                      <a:pt x="17" y="167"/>
                    </a:lnTo>
                    <a:lnTo>
                      <a:pt x="27" y="171"/>
                    </a:lnTo>
                    <a:lnTo>
                      <a:pt x="36" y="172"/>
                    </a:lnTo>
                    <a:lnTo>
                      <a:pt x="44" y="168"/>
                    </a:lnTo>
                    <a:lnTo>
                      <a:pt x="51" y="173"/>
                    </a:lnTo>
                    <a:lnTo>
                      <a:pt x="65" y="178"/>
                    </a:lnTo>
                    <a:lnTo>
                      <a:pt x="68" y="177"/>
                    </a:lnTo>
                    <a:lnTo>
                      <a:pt x="84" y="172"/>
                    </a:lnTo>
                    <a:lnTo>
                      <a:pt x="104" y="165"/>
                    </a:lnTo>
                    <a:lnTo>
                      <a:pt x="122" y="164"/>
                    </a:lnTo>
                    <a:lnTo>
                      <a:pt x="132" y="161"/>
                    </a:lnTo>
                    <a:lnTo>
                      <a:pt x="137" y="157"/>
                    </a:lnTo>
                    <a:lnTo>
                      <a:pt x="143" y="156"/>
                    </a:lnTo>
                    <a:lnTo>
                      <a:pt x="146" y="159"/>
                    </a:lnTo>
                    <a:lnTo>
                      <a:pt x="146" y="164"/>
                    </a:lnTo>
                    <a:lnTo>
                      <a:pt x="148" y="171"/>
                    </a:lnTo>
                    <a:lnTo>
                      <a:pt x="152" y="178"/>
                    </a:lnTo>
                    <a:lnTo>
                      <a:pt x="163" y="187"/>
                    </a:lnTo>
                    <a:lnTo>
                      <a:pt x="168" y="187"/>
                    </a:lnTo>
                    <a:lnTo>
                      <a:pt x="178" y="193"/>
                    </a:lnTo>
                    <a:lnTo>
                      <a:pt x="208" y="198"/>
                    </a:lnTo>
                    <a:lnTo>
                      <a:pt x="222" y="203"/>
                    </a:lnTo>
                    <a:lnTo>
                      <a:pt x="231" y="203"/>
                    </a:lnTo>
                    <a:lnTo>
                      <a:pt x="247" y="203"/>
                    </a:lnTo>
                    <a:lnTo>
                      <a:pt x="275" y="205"/>
                    </a:lnTo>
                    <a:lnTo>
                      <a:pt x="283" y="200"/>
                    </a:lnTo>
                    <a:lnTo>
                      <a:pt x="292" y="189"/>
                    </a:lnTo>
                    <a:lnTo>
                      <a:pt x="305" y="187"/>
                    </a:lnTo>
                    <a:lnTo>
                      <a:pt x="325" y="191"/>
                    </a:lnTo>
                    <a:lnTo>
                      <a:pt x="330" y="182"/>
                    </a:lnTo>
                    <a:lnTo>
                      <a:pt x="334" y="182"/>
                    </a:lnTo>
                    <a:lnTo>
                      <a:pt x="351" y="184"/>
                    </a:lnTo>
                    <a:lnTo>
                      <a:pt x="353" y="176"/>
                    </a:lnTo>
                    <a:lnTo>
                      <a:pt x="362" y="172"/>
                    </a:lnTo>
                    <a:lnTo>
                      <a:pt x="372" y="161"/>
                    </a:lnTo>
                    <a:lnTo>
                      <a:pt x="383" y="159"/>
                    </a:lnTo>
                    <a:lnTo>
                      <a:pt x="382" y="148"/>
                    </a:lnTo>
                    <a:lnTo>
                      <a:pt x="382" y="138"/>
                    </a:lnTo>
                    <a:lnTo>
                      <a:pt x="390" y="119"/>
                    </a:lnTo>
                    <a:lnTo>
                      <a:pt x="384" y="111"/>
                    </a:lnTo>
                    <a:lnTo>
                      <a:pt x="388" y="103"/>
                    </a:lnTo>
                    <a:lnTo>
                      <a:pt x="415" y="103"/>
                    </a:lnTo>
                    <a:lnTo>
                      <a:pt x="420" y="95"/>
                    </a:lnTo>
                    <a:lnTo>
                      <a:pt x="420" y="75"/>
                    </a:lnTo>
                    <a:lnTo>
                      <a:pt x="412" y="62"/>
                    </a:lnTo>
                    <a:lnTo>
                      <a:pt x="406" y="40"/>
                    </a:lnTo>
                    <a:lnTo>
                      <a:pt x="406" y="26"/>
                    </a:lnTo>
                    <a:lnTo>
                      <a:pt x="398" y="15"/>
                    </a:lnTo>
                    <a:lnTo>
                      <a:pt x="362" y="19"/>
                    </a:lnTo>
                    <a:lnTo>
                      <a:pt x="348" y="6"/>
                    </a:lnTo>
                    <a:lnTo>
                      <a:pt x="340" y="1"/>
                    </a:lnTo>
                    <a:lnTo>
                      <a:pt x="307" y="0"/>
                    </a:lnTo>
                    <a:lnTo>
                      <a:pt x="301" y="10"/>
                    </a:lnTo>
                    <a:lnTo>
                      <a:pt x="297" y="19"/>
                    </a:lnTo>
                    <a:lnTo>
                      <a:pt x="287" y="27"/>
                    </a:lnTo>
                    <a:lnTo>
                      <a:pt x="278" y="31"/>
                    </a:lnTo>
                    <a:lnTo>
                      <a:pt x="267" y="32"/>
                    </a:lnTo>
                    <a:lnTo>
                      <a:pt x="256" y="31"/>
                    </a:lnTo>
                    <a:lnTo>
                      <a:pt x="249" y="25"/>
                    </a:lnTo>
                    <a:lnTo>
                      <a:pt x="235" y="2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97" name="Freeform 176"/>
              <p:cNvSpPr>
                <a:spLocks noChangeAspect="1"/>
              </p:cNvSpPr>
              <p:nvPr/>
            </p:nvSpPr>
            <p:spPr bwMode="gray">
              <a:xfrm>
                <a:off x="4783931" y="2875310"/>
                <a:ext cx="7938" cy="4763"/>
              </a:xfrm>
              <a:custGeom>
                <a:cxnLst>
                  <a:cxn ang="0">
                    <a:pos x="18" y="7"/>
                  </a:cxn>
                  <a:cxn ang="0">
                    <a:pos x="21" y="11"/>
                  </a:cxn>
                  <a:cxn ang="0">
                    <a:pos x="16" y="13"/>
                  </a:cxn>
                  <a:cxn ang="0">
                    <a:pos x="10" y="12"/>
                  </a:cxn>
                  <a:cxn ang="0">
                    <a:pos x="6" y="7"/>
                  </a:cxn>
                  <a:cxn ang="0">
                    <a:pos x="0" y="0"/>
                  </a:cxn>
                  <a:cxn ang="0">
                    <a:pos x="13" y="1"/>
                  </a:cxn>
                  <a:cxn ang="0">
                    <a:pos x="18" y="7"/>
                  </a:cxn>
                </a:cxnLst>
                <a:rect b="b" l="0" r="r" t="0"/>
                <a:pathLst>
                  <a:path h="13" w="21">
                    <a:moveTo>
                      <a:pt x="18" y="7"/>
                    </a:moveTo>
                    <a:lnTo>
                      <a:pt x="21" y="11"/>
                    </a:lnTo>
                    <a:lnTo>
                      <a:pt x="16" y="13"/>
                    </a:lnTo>
                    <a:lnTo>
                      <a:pt x="10" y="12"/>
                    </a:lnTo>
                    <a:lnTo>
                      <a:pt x="6" y="7"/>
                    </a:lnTo>
                    <a:lnTo>
                      <a:pt x="0" y="0"/>
                    </a:lnTo>
                    <a:lnTo>
                      <a:pt x="13" y="1"/>
                    </a:lnTo>
                    <a:lnTo>
                      <a:pt x="18" y="7"/>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98" name="Freeform 177"/>
              <p:cNvSpPr>
                <a:spLocks noChangeAspect="1"/>
              </p:cNvSpPr>
              <p:nvPr/>
            </p:nvSpPr>
            <p:spPr bwMode="gray">
              <a:xfrm>
                <a:off x="4925219" y="2757835"/>
                <a:ext cx="4763" cy="9525"/>
              </a:xfrm>
              <a:custGeom>
                <a:cxnLst>
                  <a:cxn ang="0">
                    <a:pos x="8" y="30"/>
                  </a:cxn>
                  <a:cxn ang="0">
                    <a:pos x="14" y="23"/>
                  </a:cxn>
                  <a:cxn ang="0">
                    <a:pos x="14" y="12"/>
                  </a:cxn>
                  <a:cxn ang="0">
                    <a:pos x="13" y="5"/>
                  </a:cxn>
                  <a:cxn ang="0">
                    <a:pos x="4" y="0"/>
                  </a:cxn>
                  <a:cxn ang="0">
                    <a:pos x="2" y="8"/>
                  </a:cxn>
                  <a:cxn ang="0">
                    <a:pos x="0" y="18"/>
                  </a:cxn>
                  <a:cxn ang="0">
                    <a:pos x="8" y="30"/>
                  </a:cxn>
                </a:cxnLst>
                <a:rect b="b" l="0" r="r" t="0"/>
                <a:pathLst>
                  <a:path h="30" w="14">
                    <a:moveTo>
                      <a:pt x="8" y="30"/>
                    </a:moveTo>
                    <a:lnTo>
                      <a:pt x="14" y="23"/>
                    </a:lnTo>
                    <a:lnTo>
                      <a:pt x="14" y="12"/>
                    </a:lnTo>
                    <a:lnTo>
                      <a:pt x="13" y="5"/>
                    </a:lnTo>
                    <a:lnTo>
                      <a:pt x="4" y="0"/>
                    </a:lnTo>
                    <a:lnTo>
                      <a:pt x="2" y="8"/>
                    </a:lnTo>
                    <a:lnTo>
                      <a:pt x="0" y="18"/>
                    </a:lnTo>
                    <a:lnTo>
                      <a:pt x="8" y="3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grpSp>
            <p:nvGrpSpPr>
              <p:cNvPr id="199" name="Group 178"/>
              <p:cNvGrpSpPr>
                <a:grpSpLocks noChangeAspect="1"/>
              </p:cNvGrpSpPr>
              <p:nvPr/>
            </p:nvGrpSpPr>
            <p:grpSpPr>
              <a:xfrm>
                <a:off x="4876006" y="2765772"/>
                <a:ext cx="204788" cy="242888"/>
                <a:chOff x="2589" y="1903"/>
                <a:chExt cx="129" cy="153"/>
              </a:xfrm>
              <a:grpFill/>
            </p:grpSpPr>
            <p:sp>
              <p:nvSpPr>
                <p:cNvPr id="242" name="Freeform 179"/>
                <p:cNvSpPr>
                  <a:spLocks noChangeAspect="1"/>
                </p:cNvSpPr>
                <p:nvPr/>
              </p:nvSpPr>
              <p:spPr bwMode="gray">
                <a:xfrm>
                  <a:off x="2653" y="2034"/>
                  <a:ext cx="34" cy="22"/>
                </a:xfrm>
                <a:custGeom>
                  <a:cxnLst>
                    <a:cxn ang="0">
                      <a:pos x="172" y="0"/>
                    </a:cxn>
                    <a:cxn ang="0">
                      <a:pos x="168" y="1"/>
                    </a:cxn>
                    <a:cxn ang="0">
                      <a:pos x="168" y="2"/>
                    </a:cxn>
                    <a:cxn ang="0">
                      <a:pos x="167" y="12"/>
                    </a:cxn>
                    <a:cxn ang="0">
                      <a:pos x="153" y="34"/>
                    </a:cxn>
                    <a:cxn ang="0">
                      <a:pos x="143" y="60"/>
                    </a:cxn>
                    <a:cxn ang="0">
                      <a:pos x="142" y="66"/>
                    </a:cxn>
                    <a:cxn ang="0">
                      <a:pos x="146" y="70"/>
                    </a:cxn>
                    <a:cxn ang="0">
                      <a:pos x="147" y="75"/>
                    </a:cxn>
                    <a:cxn ang="0">
                      <a:pos x="152" y="87"/>
                    </a:cxn>
                    <a:cxn ang="0">
                      <a:pos x="146" y="103"/>
                    </a:cxn>
                    <a:cxn ang="0">
                      <a:pos x="145" y="110"/>
                    </a:cxn>
                    <a:cxn ang="0">
                      <a:pos x="130" y="110"/>
                    </a:cxn>
                    <a:cxn ang="0">
                      <a:pos x="118" y="108"/>
                    </a:cxn>
                    <a:cxn ang="0">
                      <a:pos x="108" y="98"/>
                    </a:cxn>
                    <a:cxn ang="0">
                      <a:pos x="99" y="88"/>
                    </a:cxn>
                    <a:cxn ang="0">
                      <a:pos x="84" y="83"/>
                    </a:cxn>
                    <a:cxn ang="0">
                      <a:pos x="76" y="82"/>
                    </a:cxn>
                    <a:cxn ang="0">
                      <a:pos x="67" y="79"/>
                    </a:cxn>
                    <a:cxn ang="0">
                      <a:pos x="61" y="71"/>
                    </a:cxn>
                    <a:cxn ang="0">
                      <a:pos x="49" y="66"/>
                    </a:cxn>
                    <a:cxn ang="0">
                      <a:pos x="37" y="56"/>
                    </a:cxn>
                    <a:cxn ang="0">
                      <a:pos x="25" y="51"/>
                    </a:cxn>
                    <a:cxn ang="0">
                      <a:pos x="8" y="48"/>
                    </a:cxn>
                    <a:cxn ang="0">
                      <a:pos x="2" y="40"/>
                    </a:cxn>
                    <a:cxn ang="0">
                      <a:pos x="0" y="26"/>
                    </a:cxn>
                    <a:cxn ang="0">
                      <a:pos x="1" y="18"/>
                    </a:cxn>
                    <a:cxn ang="0">
                      <a:pos x="3" y="15"/>
                    </a:cxn>
                    <a:cxn ang="0">
                      <a:pos x="6" y="10"/>
                    </a:cxn>
                    <a:cxn ang="0">
                      <a:pos x="9" y="8"/>
                    </a:cxn>
                    <a:cxn ang="0">
                      <a:pos x="19" y="15"/>
                    </a:cxn>
                    <a:cxn ang="0">
                      <a:pos x="25" y="15"/>
                    </a:cxn>
                    <a:cxn ang="0">
                      <a:pos x="41" y="5"/>
                    </a:cxn>
                    <a:cxn ang="0">
                      <a:pos x="62" y="15"/>
                    </a:cxn>
                    <a:cxn ang="0">
                      <a:pos x="66" y="22"/>
                    </a:cxn>
                    <a:cxn ang="0">
                      <a:pos x="73" y="22"/>
                    </a:cxn>
                    <a:cxn ang="0">
                      <a:pos x="80" y="20"/>
                    </a:cxn>
                    <a:cxn ang="0">
                      <a:pos x="110" y="16"/>
                    </a:cxn>
                    <a:cxn ang="0">
                      <a:pos x="119" y="13"/>
                    </a:cxn>
                    <a:cxn ang="0">
                      <a:pos x="127" y="8"/>
                    </a:cxn>
                    <a:cxn ang="0">
                      <a:pos x="146" y="8"/>
                    </a:cxn>
                    <a:cxn ang="0">
                      <a:pos x="152" y="4"/>
                    </a:cxn>
                    <a:cxn ang="0">
                      <a:pos x="163" y="2"/>
                    </a:cxn>
                    <a:cxn ang="0">
                      <a:pos x="172" y="0"/>
                    </a:cxn>
                  </a:cxnLst>
                  <a:rect b="b" l="0" r="r" t="0"/>
                  <a:pathLst>
                    <a:path h="110" w="172">
                      <a:moveTo>
                        <a:pt x="172" y="0"/>
                      </a:moveTo>
                      <a:lnTo>
                        <a:pt x="168" y="1"/>
                      </a:lnTo>
                      <a:lnTo>
                        <a:pt x="168" y="2"/>
                      </a:lnTo>
                      <a:lnTo>
                        <a:pt x="167" y="12"/>
                      </a:lnTo>
                      <a:lnTo>
                        <a:pt x="153" y="34"/>
                      </a:lnTo>
                      <a:lnTo>
                        <a:pt x="143" y="60"/>
                      </a:lnTo>
                      <a:lnTo>
                        <a:pt x="142" y="66"/>
                      </a:lnTo>
                      <a:lnTo>
                        <a:pt x="146" y="70"/>
                      </a:lnTo>
                      <a:lnTo>
                        <a:pt x="147" y="75"/>
                      </a:lnTo>
                      <a:lnTo>
                        <a:pt x="152" y="87"/>
                      </a:lnTo>
                      <a:lnTo>
                        <a:pt x="146" y="103"/>
                      </a:lnTo>
                      <a:lnTo>
                        <a:pt x="145" y="110"/>
                      </a:lnTo>
                      <a:lnTo>
                        <a:pt x="130" y="110"/>
                      </a:lnTo>
                      <a:lnTo>
                        <a:pt x="118" y="108"/>
                      </a:lnTo>
                      <a:lnTo>
                        <a:pt x="108" y="98"/>
                      </a:lnTo>
                      <a:lnTo>
                        <a:pt x="99" y="88"/>
                      </a:lnTo>
                      <a:lnTo>
                        <a:pt x="84" y="83"/>
                      </a:lnTo>
                      <a:lnTo>
                        <a:pt x="76" y="82"/>
                      </a:lnTo>
                      <a:lnTo>
                        <a:pt x="67" y="79"/>
                      </a:lnTo>
                      <a:lnTo>
                        <a:pt x="61" y="71"/>
                      </a:lnTo>
                      <a:lnTo>
                        <a:pt x="49" y="66"/>
                      </a:lnTo>
                      <a:lnTo>
                        <a:pt x="37" y="56"/>
                      </a:lnTo>
                      <a:lnTo>
                        <a:pt x="25" y="51"/>
                      </a:lnTo>
                      <a:lnTo>
                        <a:pt x="8" y="48"/>
                      </a:lnTo>
                      <a:lnTo>
                        <a:pt x="2" y="40"/>
                      </a:lnTo>
                      <a:lnTo>
                        <a:pt x="0" y="26"/>
                      </a:lnTo>
                      <a:lnTo>
                        <a:pt x="1" y="18"/>
                      </a:lnTo>
                      <a:lnTo>
                        <a:pt x="3" y="15"/>
                      </a:lnTo>
                      <a:lnTo>
                        <a:pt x="6" y="10"/>
                      </a:lnTo>
                      <a:lnTo>
                        <a:pt x="9" y="8"/>
                      </a:lnTo>
                      <a:lnTo>
                        <a:pt x="19" y="15"/>
                      </a:lnTo>
                      <a:lnTo>
                        <a:pt x="25" y="15"/>
                      </a:lnTo>
                      <a:lnTo>
                        <a:pt x="41" y="5"/>
                      </a:lnTo>
                      <a:lnTo>
                        <a:pt x="62" y="15"/>
                      </a:lnTo>
                      <a:lnTo>
                        <a:pt x="66" y="22"/>
                      </a:lnTo>
                      <a:lnTo>
                        <a:pt x="73" y="22"/>
                      </a:lnTo>
                      <a:lnTo>
                        <a:pt x="80" y="20"/>
                      </a:lnTo>
                      <a:lnTo>
                        <a:pt x="110" y="16"/>
                      </a:lnTo>
                      <a:lnTo>
                        <a:pt x="119" y="13"/>
                      </a:lnTo>
                      <a:lnTo>
                        <a:pt x="127" y="8"/>
                      </a:lnTo>
                      <a:lnTo>
                        <a:pt x="146" y="8"/>
                      </a:lnTo>
                      <a:lnTo>
                        <a:pt x="152" y="4"/>
                      </a:lnTo>
                      <a:lnTo>
                        <a:pt x="163" y="2"/>
                      </a:lnTo>
                      <a:lnTo>
                        <a:pt x="172"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43" name="Freeform 180"/>
                <p:cNvSpPr>
                  <a:spLocks noChangeAspect="1"/>
                </p:cNvSpPr>
                <p:nvPr/>
              </p:nvSpPr>
              <p:spPr bwMode="gray">
                <a:xfrm>
                  <a:off x="2606" y="1991"/>
                  <a:ext cx="16" cy="35"/>
                </a:xfrm>
                <a:custGeom>
                  <a:cxnLst>
                    <a:cxn ang="0">
                      <a:pos x="50" y="0"/>
                    </a:cxn>
                    <a:cxn ang="0">
                      <a:pos x="63" y="5"/>
                    </a:cxn>
                    <a:cxn ang="0">
                      <a:pos x="64" y="8"/>
                    </a:cxn>
                    <a:cxn ang="0">
                      <a:pos x="70" y="12"/>
                    </a:cxn>
                    <a:cxn ang="0">
                      <a:pos x="75" y="24"/>
                    </a:cxn>
                    <a:cxn ang="0">
                      <a:pos x="81" y="43"/>
                    </a:cxn>
                    <a:cxn ang="0">
                      <a:pos x="82" y="63"/>
                    </a:cxn>
                    <a:cxn ang="0">
                      <a:pos x="80" y="79"/>
                    </a:cxn>
                    <a:cxn ang="0">
                      <a:pos x="81" y="111"/>
                    </a:cxn>
                    <a:cxn ang="0">
                      <a:pos x="80" y="138"/>
                    </a:cxn>
                    <a:cxn ang="0">
                      <a:pos x="76" y="144"/>
                    </a:cxn>
                    <a:cxn ang="0">
                      <a:pos x="76" y="149"/>
                    </a:cxn>
                    <a:cxn ang="0">
                      <a:pos x="70" y="154"/>
                    </a:cxn>
                    <a:cxn ang="0">
                      <a:pos x="57" y="150"/>
                    </a:cxn>
                    <a:cxn ang="0">
                      <a:pos x="52" y="155"/>
                    </a:cxn>
                    <a:cxn ang="0">
                      <a:pos x="47" y="165"/>
                    </a:cxn>
                    <a:cxn ang="0">
                      <a:pos x="41" y="171"/>
                    </a:cxn>
                    <a:cxn ang="0">
                      <a:pos x="31" y="173"/>
                    </a:cxn>
                    <a:cxn ang="0">
                      <a:pos x="26" y="168"/>
                    </a:cxn>
                    <a:cxn ang="0">
                      <a:pos x="15" y="152"/>
                    </a:cxn>
                    <a:cxn ang="0">
                      <a:pos x="14" y="144"/>
                    </a:cxn>
                    <a:cxn ang="0">
                      <a:pos x="14" y="139"/>
                    </a:cxn>
                    <a:cxn ang="0">
                      <a:pos x="11" y="130"/>
                    </a:cxn>
                    <a:cxn ang="0">
                      <a:pos x="14" y="109"/>
                    </a:cxn>
                    <a:cxn ang="0">
                      <a:pos x="17" y="106"/>
                    </a:cxn>
                    <a:cxn ang="0">
                      <a:pos x="18" y="101"/>
                    </a:cxn>
                    <a:cxn ang="0">
                      <a:pos x="16" y="97"/>
                    </a:cxn>
                    <a:cxn ang="0">
                      <a:pos x="14" y="89"/>
                    </a:cxn>
                    <a:cxn ang="0">
                      <a:pos x="15" y="80"/>
                    </a:cxn>
                    <a:cxn ang="0">
                      <a:pos x="15" y="70"/>
                    </a:cxn>
                    <a:cxn ang="0">
                      <a:pos x="12" y="63"/>
                    </a:cxn>
                    <a:cxn ang="0">
                      <a:pos x="10" y="54"/>
                    </a:cxn>
                    <a:cxn ang="0">
                      <a:pos x="7" y="53"/>
                    </a:cxn>
                    <a:cxn ang="0">
                      <a:pos x="4" y="53"/>
                    </a:cxn>
                    <a:cxn ang="0">
                      <a:pos x="0" y="47"/>
                    </a:cxn>
                    <a:cxn ang="0">
                      <a:pos x="0" y="26"/>
                    </a:cxn>
                    <a:cxn ang="0">
                      <a:pos x="1" y="25"/>
                    </a:cxn>
                    <a:cxn ang="0">
                      <a:pos x="10" y="33"/>
                    </a:cxn>
                    <a:cxn ang="0">
                      <a:pos x="20" y="32"/>
                    </a:cxn>
                    <a:cxn ang="0">
                      <a:pos x="39" y="12"/>
                    </a:cxn>
                    <a:cxn ang="0">
                      <a:pos x="45" y="10"/>
                    </a:cxn>
                    <a:cxn ang="0">
                      <a:pos x="50" y="0"/>
                    </a:cxn>
                  </a:cxnLst>
                  <a:rect b="b" l="0" r="r" t="0"/>
                  <a:pathLst>
                    <a:path h="173" w="82">
                      <a:moveTo>
                        <a:pt x="50" y="0"/>
                      </a:moveTo>
                      <a:lnTo>
                        <a:pt x="63" y="5"/>
                      </a:lnTo>
                      <a:lnTo>
                        <a:pt x="64" y="8"/>
                      </a:lnTo>
                      <a:lnTo>
                        <a:pt x="70" y="12"/>
                      </a:lnTo>
                      <a:lnTo>
                        <a:pt x="75" y="24"/>
                      </a:lnTo>
                      <a:lnTo>
                        <a:pt x="81" y="43"/>
                      </a:lnTo>
                      <a:lnTo>
                        <a:pt x="82" y="63"/>
                      </a:lnTo>
                      <a:lnTo>
                        <a:pt x="80" y="79"/>
                      </a:lnTo>
                      <a:lnTo>
                        <a:pt x="81" y="111"/>
                      </a:lnTo>
                      <a:lnTo>
                        <a:pt x="80" y="138"/>
                      </a:lnTo>
                      <a:lnTo>
                        <a:pt x="76" y="144"/>
                      </a:lnTo>
                      <a:lnTo>
                        <a:pt x="76" y="149"/>
                      </a:lnTo>
                      <a:lnTo>
                        <a:pt x="70" y="154"/>
                      </a:lnTo>
                      <a:lnTo>
                        <a:pt x="57" y="150"/>
                      </a:lnTo>
                      <a:lnTo>
                        <a:pt x="52" y="155"/>
                      </a:lnTo>
                      <a:lnTo>
                        <a:pt x="47" y="165"/>
                      </a:lnTo>
                      <a:lnTo>
                        <a:pt x="41" y="171"/>
                      </a:lnTo>
                      <a:lnTo>
                        <a:pt x="31" y="173"/>
                      </a:lnTo>
                      <a:lnTo>
                        <a:pt x="26" y="168"/>
                      </a:lnTo>
                      <a:lnTo>
                        <a:pt x="15" y="152"/>
                      </a:lnTo>
                      <a:lnTo>
                        <a:pt x="14" y="144"/>
                      </a:lnTo>
                      <a:lnTo>
                        <a:pt x="14" y="139"/>
                      </a:lnTo>
                      <a:lnTo>
                        <a:pt x="11" y="130"/>
                      </a:lnTo>
                      <a:lnTo>
                        <a:pt x="14" y="109"/>
                      </a:lnTo>
                      <a:lnTo>
                        <a:pt x="17" y="106"/>
                      </a:lnTo>
                      <a:lnTo>
                        <a:pt x="18" y="101"/>
                      </a:lnTo>
                      <a:lnTo>
                        <a:pt x="16" y="97"/>
                      </a:lnTo>
                      <a:lnTo>
                        <a:pt x="14" y="89"/>
                      </a:lnTo>
                      <a:lnTo>
                        <a:pt x="15" y="80"/>
                      </a:lnTo>
                      <a:lnTo>
                        <a:pt x="15" y="70"/>
                      </a:lnTo>
                      <a:lnTo>
                        <a:pt x="12" y="63"/>
                      </a:lnTo>
                      <a:lnTo>
                        <a:pt x="10" y="54"/>
                      </a:lnTo>
                      <a:lnTo>
                        <a:pt x="7" y="53"/>
                      </a:lnTo>
                      <a:lnTo>
                        <a:pt x="4" y="53"/>
                      </a:lnTo>
                      <a:lnTo>
                        <a:pt x="0" y="47"/>
                      </a:lnTo>
                      <a:lnTo>
                        <a:pt x="0" y="26"/>
                      </a:lnTo>
                      <a:lnTo>
                        <a:pt x="1" y="25"/>
                      </a:lnTo>
                      <a:lnTo>
                        <a:pt x="10" y="33"/>
                      </a:lnTo>
                      <a:lnTo>
                        <a:pt x="20" y="32"/>
                      </a:lnTo>
                      <a:lnTo>
                        <a:pt x="39" y="12"/>
                      </a:lnTo>
                      <a:lnTo>
                        <a:pt x="45" y="10"/>
                      </a:lnTo>
                      <a:lnTo>
                        <a:pt x="50"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44" name="Freeform 181"/>
                <p:cNvSpPr>
                  <a:spLocks noChangeAspect="1"/>
                </p:cNvSpPr>
                <p:nvPr/>
              </p:nvSpPr>
              <p:spPr bwMode="gray">
                <a:xfrm>
                  <a:off x="2589" y="1903"/>
                  <a:ext cx="129" cy="136"/>
                </a:xfrm>
                <a:custGeom>
                  <a:cxnLst>
                    <a:cxn ang="0">
                      <a:pos x="195" y="38"/>
                    </a:cxn>
                    <a:cxn ang="0">
                      <a:pos x="186" y="59"/>
                    </a:cxn>
                    <a:cxn ang="0">
                      <a:pos x="147" y="53"/>
                    </a:cxn>
                    <a:cxn ang="0">
                      <a:pos x="125" y="89"/>
                    </a:cxn>
                    <a:cxn ang="0">
                      <a:pos x="98" y="73"/>
                    </a:cxn>
                    <a:cxn ang="0">
                      <a:pos x="75" y="76"/>
                    </a:cxn>
                    <a:cxn ang="0">
                      <a:pos x="23" y="96"/>
                    </a:cxn>
                    <a:cxn ang="0">
                      <a:pos x="5" y="107"/>
                    </a:cxn>
                    <a:cxn ang="0">
                      <a:pos x="2" y="156"/>
                    </a:cxn>
                    <a:cxn ang="0">
                      <a:pos x="11" y="177"/>
                    </a:cxn>
                    <a:cxn ang="0">
                      <a:pos x="13" y="216"/>
                    </a:cxn>
                    <a:cxn ang="0">
                      <a:pos x="48" y="245"/>
                    </a:cxn>
                    <a:cxn ang="0">
                      <a:pos x="64" y="254"/>
                    </a:cxn>
                    <a:cxn ang="0">
                      <a:pos x="94" y="224"/>
                    </a:cxn>
                    <a:cxn ang="0">
                      <a:pos x="132" y="213"/>
                    </a:cxn>
                    <a:cxn ang="0">
                      <a:pos x="195" y="259"/>
                    </a:cxn>
                    <a:cxn ang="0">
                      <a:pos x="231" y="333"/>
                    </a:cxn>
                    <a:cxn ang="0">
                      <a:pos x="259" y="358"/>
                    </a:cxn>
                    <a:cxn ang="0">
                      <a:pos x="309" y="410"/>
                    </a:cxn>
                    <a:cxn ang="0">
                      <a:pos x="379" y="444"/>
                    </a:cxn>
                    <a:cxn ang="0">
                      <a:pos x="421" y="479"/>
                    </a:cxn>
                    <a:cxn ang="0">
                      <a:pos x="444" y="488"/>
                    </a:cxn>
                    <a:cxn ang="0">
                      <a:pos x="455" y="520"/>
                    </a:cxn>
                    <a:cxn ang="0">
                      <a:pos x="483" y="527"/>
                    </a:cxn>
                    <a:cxn ang="0">
                      <a:pos x="498" y="559"/>
                    </a:cxn>
                    <a:cxn ang="0">
                      <a:pos x="507" y="624"/>
                    </a:cxn>
                    <a:cxn ang="0">
                      <a:pos x="492" y="661"/>
                    </a:cxn>
                    <a:cxn ang="0">
                      <a:pos x="496" y="681"/>
                    </a:cxn>
                    <a:cxn ang="0">
                      <a:pos x="522" y="661"/>
                    </a:cxn>
                    <a:cxn ang="0">
                      <a:pos x="540" y="643"/>
                    </a:cxn>
                    <a:cxn ang="0">
                      <a:pos x="562" y="607"/>
                    </a:cxn>
                    <a:cxn ang="0">
                      <a:pos x="568" y="585"/>
                    </a:cxn>
                    <a:cxn ang="0">
                      <a:pos x="549" y="558"/>
                    </a:cxn>
                    <a:cxn ang="0">
                      <a:pos x="551" y="511"/>
                    </a:cxn>
                    <a:cxn ang="0">
                      <a:pos x="604" y="512"/>
                    </a:cxn>
                    <a:cxn ang="0">
                      <a:pos x="637" y="546"/>
                    </a:cxn>
                    <a:cxn ang="0">
                      <a:pos x="636" y="511"/>
                    </a:cxn>
                    <a:cxn ang="0">
                      <a:pos x="572" y="460"/>
                    </a:cxn>
                    <a:cxn ang="0">
                      <a:pos x="510" y="430"/>
                    </a:cxn>
                    <a:cxn ang="0">
                      <a:pos x="508" y="414"/>
                    </a:cxn>
                    <a:cxn ang="0">
                      <a:pos x="500" y="392"/>
                    </a:cxn>
                    <a:cxn ang="0">
                      <a:pos x="465" y="394"/>
                    </a:cxn>
                    <a:cxn ang="0">
                      <a:pos x="437" y="382"/>
                    </a:cxn>
                    <a:cxn ang="0">
                      <a:pos x="405" y="345"/>
                    </a:cxn>
                    <a:cxn ang="0">
                      <a:pos x="382" y="285"/>
                    </a:cxn>
                    <a:cxn ang="0">
                      <a:pos x="362" y="263"/>
                    </a:cxn>
                    <a:cxn ang="0">
                      <a:pos x="314" y="230"/>
                    </a:cxn>
                    <a:cxn ang="0">
                      <a:pos x="308" y="177"/>
                    </a:cxn>
                    <a:cxn ang="0">
                      <a:pos x="304" y="156"/>
                    </a:cxn>
                    <a:cxn ang="0">
                      <a:pos x="318" y="126"/>
                    </a:cxn>
                    <a:cxn ang="0">
                      <a:pos x="366" y="111"/>
                    </a:cxn>
                    <a:cxn ang="0">
                      <a:pos x="379" y="121"/>
                    </a:cxn>
                    <a:cxn ang="0">
                      <a:pos x="393" y="119"/>
                    </a:cxn>
                    <a:cxn ang="0">
                      <a:pos x="385" y="105"/>
                    </a:cxn>
                    <a:cxn ang="0">
                      <a:pos x="371" y="84"/>
                    </a:cxn>
                    <a:cxn ang="0">
                      <a:pos x="367" y="69"/>
                    </a:cxn>
                    <a:cxn ang="0">
                      <a:pos x="372" y="47"/>
                    </a:cxn>
                    <a:cxn ang="0">
                      <a:pos x="313" y="31"/>
                    </a:cxn>
                    <a:cxn ang="0">
                      <a:pos x="296" y="3"/>
                    </a:cxn>
                    <a:cxn ang="0">
                      <a:pos x="272" y="8"/>
                    </a:cxn>
                    <a:cxn ang="0">
                      <a:pos x="215" y="22"/>
                    </a:cxn>
                  </a:cxnLst>
                  <a:rect b="b" l="0" r="r" t="0"/>
                  <a:pathLst>
                    <a:path h="681" w="645">
                      <a:moveTo>
                        <a:pt x="201" y="17"/>
                      </a:moveTo>
                      <a:lnTo>
                        <a:pt x="199" y="28"/>
                      </a:lnTo>
                      <a:lnTo>
                        <a:pt x="199" y="36"/>
                      </a:lnTo>
                      <a:lnTo>
                        <a:pt x="195" y="38"/>
                      </a:lnTo>
                      <a:lnTo>
                        <a:pt x="184" y="40"/>
                      </a:lnTo>
                      <a:lnTo>
                        <a:pt x="183" y="46"/>
                      </a:lnTo>
                      <a:lnTo>
                        <a:pt x="184" y="53"/>
                      </a:lnTo>
                      <a:lnTo>
                        <a:pt x="186" y="59"/>
                      </a:lnTo>
                      <a:lnTo>
                        <a:pt x="185" y="63"/>
                      </a:lnTo>
                      <a:lnTo>
                        <a:pt x="164" y="59"/>
                      </a:lnTo>
                      <a:lnTo>
                        <a:pt x="153" y="58"/>
                      </a:lnTo>
                      <a:lnTo>
                        <a:pt x="147" y="53"/>
                      </a:lnTo>
                      <a:lnTo>
                        <a:pt x="140" y="49"/>
                      </a:lnTo>
                      <a:lnTo>
                        <a:pt x="137" y="60"/>
                      </a:lnTo>
                      <a:lnTo>
                        <a:pt x="126" y="79"/>
                      </a:lnTo>
                      <a:lnTo>
                        <a:pt x="125" y="89"/>
                      </a:lnTo>
                      <a:lnTo>
                        <a:pt x="123" y="94"/>
                      </a:lnTo>
                      <a:lnTo>
                        <a:pt x="115" y="89"/>
                      </a:lnTo>
                      <a:lnTo>
                        <a:pt x="109" y="81"/>
                      </a:lnTo>
                      <a:lnTo>
                        <a:pt x="98" y="73"/>
                      </a:lnTo>
                      <a:lnTo>
                        <a:pt x="92" y="53"/>
                      </a:lnTo>
                      <a:lnTo>
                        <a:pt x="81" y="59"/>
                      </a:lnTo>
                      <a:lnTo>
                        <a:pt x="75" y="68"/>
                      </a:lnTo>
                      <a:lnTo>
                        <a:pt x="75" y="76"/>
                      </a:lnTo>
                      <a:lnTo>
                        <a:pt x="71" y="81"/>
                      </a:lnTo>
                      <a:lnTo>
                        <a:pt x="60" y="90"/>
                      </a:lnTo>
                      <a:lnTo>
                        <a:pt x="48" y="90"/>
                      </a:lnTo>
                      <a:lnTo>
                        <a:pt x="23" y="96"/>
                      </a:lnTo>
                      <a:lnTo>
                        <a:pt x="14" y="96"/>
                      </a:lnTo>
                      <a:lnTo>
                        <a:pt x="5" y="97"/>
                      </a:lnTo>
                      <a:lnTo>
                        <a:pt x="3" y="102"/>
                      </a:lnTo>
                      <a:lnTo>
                        <a:pt x="5" y="107"/>
                      </a:lnTo>
                      <a:lnTo>
                        <a:pt x="16" y="133"/>
                      </a:lnTo>
                      <a:lnTo>
                        <a:pt x="18" y="143"/>
                      </a:lnTo>
                      <a:lnTo>
                        <a:pt x="7" y="150"/>
                      </a:lnTo>
                      <a:lnTo>
                        <a:pt x="2" y="156"/>
                      </a:lnTo>
                      <a:lnTo>
                        <a:pt x="0" y="165"/>
                      </a:lnTo>
                      <a:lnTo>
                        <a:pt x="1" y="170"/>
                      </a:lnTo>
                      <a:lnTo>
                        <a:pt x="2" y="175"/>
                      </a:lnTo>
                      <a:lnTo>
                        <a:pt x="11" y="177"/>
                      </a:lnTo>
                      <a:lnTo>
                        <a:pt x="12" y="186"/>
                      </a:lnTo>
                      <a:lnTo>
                        <a:pt x="10" y="194"/>
                      </a:lnTo>
                      <a:lnTo>
                        <a:pt x="11" y="205"/>
                      </a:lnTo>
                      <a:lnTo>
                        <a:pt x="13" y="216"/>
                      </a:lnTo>
                      <a:lnTo>
                        <a:pt x="19" y="225"/>
                      </a:lnTo>
                      <a:lnTo>
                        <a:pt x="44" y="227"/>
                      </a:lnTo>
                      <a:lnTo>
                        <a:pt x="48" y="236"/>
                      </a:lnTo>
                      <a:lnTo>
                        <a:pt x="48" y="245"/>
                      </a:lnTo>
                      <a:lnTo>
                        <a:pt x="45" y="251"/>
                      </a:lnTo>
                      <a:lnTo>
                        <a:pt x="46" y="254"/>
                      </a:lnTo>
                      <a:lnTo>
                        <a:pt x="54" y="254"/>
                      </a:lnTo>
                      <a:lnTo>
                        <a:pt x="64" y="254"/>
                      </a:lnTo>
                      <a:lnTo>
                        <a:pt x="80" y="247"/>
                      </a:lnTo>
                      <a:lnTo>
                        <a:pt x="81" y="240"/>
                      </a:lnTo>
                      <a:lnTo>
                        <a:pt x="89" y="226"/>
                      </a:lnTo>
                      <a:lnTo>
                        <a:pt x="94" y="224"/>
                      </a:lnTo>
                      <a:lnTo>
                        <a:pt x="97" y="218"/>
                      </a:lnTo>
                      <a:lnTo>
                        <a:pt x="114" y="210"/>
                      </a:lnTo>
                      <a:lnTo>
                        <a:pt x="123" y="210"/>
                      </a:lnTo>
                      <a:lnTo>
                        <a:pt x="132" y="213"/>
                      </a:lnTo>
                      <a:lnTo>
                        <a:pt x="173" y="236"/>
                      </a:lnTo>
                      <a:lnTo>
                        <a:pt x="190" y="243"/>
                      </a:lnTo>
                      <a:lnTo>
                        <a:pt x="193" y="248"/>
                      </a:lnTo>
                      <a:lnTo>
                        <a:pt x="195" y="259"/>
                      </a:lnTo>
                      <a:lnTo>
                        <a:pt x="207" y="294"/>
                      </a:lnTo>
                      <a:lnTo>
                        <a:pt x="211" y="306"/>
                      </a:lnTo>
                      <a:lnTo>
                        <a:pt x="210" y="313"/>
                      </a:lnTo>
                      <a:lnTo>
                        <a:pt x="231" y="333"/>
                      </a:lnTo>
                      <a:lnTo>
                        <a:pt x="241" y="345"/>
                      </a:lnTo>
                      <a:lnTo>
                        <a:pt x="244" y="361"/>
                      </a:lnTo>
                      <a:lnTo>
                        <a:pt x="252" y="358"/>
                      </a:lnTo>
                      <a:lnTo>
                        <a:pt x="259" y="358"/>
                      </a:lnTo>
                      <a:lnTo>
                        <a:pt x="269" y="365"/>
                      </a:lnTo>
                      <a:lnTo>
                        <a:pt x="282" y="386"/>
                      </a:lnTo>
                      <a:lnTo>
                        <a:pt x="292" y="387"/>
                      </a:lnTo>
                      <a:lnTo>
                        <a:pt x="309" y="410"/>
                      </a:lnTo>
                      <a:lnTo>
                        <a:pt x="323" y="424"/>
                      </a:lnTo>
                      <a:lnTo>
                        <a:pt x="347" y="444"/>
                      </a:lnTo>
                      <a:lnTo>
                        <a:pt x="352" y="442"/>
                      </a:lnTo>
                      <a:lnTo>
                        <a:pt x="379" y="444"/>
                      </a:lnTo>
                      <a:lnTo>
                        <a:pt x="385" y="445"/>
                      </a:lnTo>
                      <a:lnTo>
                        <a:pt x="400" y="462"/>
                      </a:lnTo>
                      <a:lnTo>
                        <a:pt x="404" y="472"/>
                      </a:lnTo>
                      <a:lnTo>
                        <a:pt x="421" y="479"/>
                      </a:lnTo>
                      <a:lnTo>
                        <a:pt x="422" y="482"/>
                      </a:lnTo>
                      <a:lnTo>
                        <a:pt x="421" y="490"/>
                      </a:lnTo>
                      <a:lnTo>
                        <a:pt x="440" y="487"/>
                      </a:lnTo>
                      <a:lnTo>
                        <a:pt x="444" y="488"/>
                      </a:lnTo>
                      <a:lnTo>
                        <a:pt x="449" y="494"/>
                      </a:lnTo>
                      <a:lnTo>
                        <a:pt x="453" y="505"/>
                      </a:lnTo>
                      <a:lnTo>
                        <a:pt x="451" y="512"/>
                      </a:lnTo>
                      <a:lnTo>
                        <a:pt x="455" y="520"/>
                      </a:lnTo>
                      <a:lnTo>
                        <a:pt x="467" y="525"/>
                      </a:lnTo>
                      <a:lnTo>
                        <a:pt x="473" y="530"/>
                      </a:lnTo>
                      <a:lnTo>
                        <a:pt x="478" y="537"/>
                      </a:lnTo>
                      <a:lnTo>
                        <a:pt x="483" y="527"/>
                      </a:lnTo>
                      <a:lnTo>
                        <a:pt x="487" y="527"/>
                      </a:lnTo>
                      <a:lnTo>
                        <a:pt x="495" y="539"/>
                      </a:lnTo>
                      <a:lnTo>
                        <a:pt x="495" y="546"/>
                      </a:lnTo>
                      <a:lnTo>
                        <a:pt x="498" y="559"/>
                      </a:lnTo>
                      <a:lnTo>
                        <a:pt x="510" y="578"/>
                      </a:lnTo>
                      <a:lnTo>
                        <a:pt x="513" y="596"/>
                      </a:lnTo>
                      <a:lnTo>
                        <a:pt x="522" y="617"/>
                      </a:lnTo>
                      <a:lnTo>
                        <a:pt x="507" y="624"/>
                      </a:lnTo>
                      <a:lnTo>
                        <a:pt x="500" y="629"/>
                      </a:lnTo>
                      <a:lnTo>
                        <a:pt x="503" y="640"/>
                      </a:lnTo>
                      <a:lnTo>
                        <a:pt x="496" y="651"/>
                      </a:lnTo>
                      <a:lnTo>
                        <a:pt x="492" y="661"/>
                      </a:lnTo>
                      <a:lnTo>
                        <a:pt x="494" y="673"/>
                      </a:lnTo>
                      <a:lnTo>
                        <a:pt x="496" y="681"/>
                      </a:lnTo>
                      <a:lnTo>
                        <a:pt x="496" y="678"/>
                      </a:lnTo>
                      <a:lnTo>
                        <a:pt x="496" y="681"/>
                      </a:lnTo>
                      <a:lnTo>
                        <a:pt x="503" y="681"/>
                      </a:lnTo>
                      <a:lnTo>
                        <a:pt x="511" y="681"/>
                      </a:lnTo>
                      <a:lnTo>
                        <a:pt x="514" y="678"/>
                      </a:lnTo>
                      <a:lnTo>
                        <a:pt x="522" y="661"/>
                      </a:lnTo>
                      <a:lnTo>
                        <a:pt x="525" y="656"/>
                      </a:lnTo>
                      <a:lnTo>
                        <a:pt x="532" y="651"/>
                      </a:lnTo>
                      <a:lnTo>
                        <a:pt x="538" y="649"/>
                      </a:lnTo>
                      <a:lnTo>
                        <a:pt x="540" y="643"/>
                      </a:lnTo>
                      <a:lnTo>
                        <a:pt x="541" y="621"/>
                      </a:lnTo>
                      <a:lnTo>
                        <a:pt x="544" y="616"/>
                      </a:lnTo>
                      <a:lnTo>
                        <a:pt x="553" y="613"/>
                      </a:lnTo>
                      <a:lnTo>
                        <a:pt x="562" y="607"/>
                      </a:lnTo>
                      <a:lnTo>
                        <a:pt x="567" y="607"/>
                      </a:lnTo>
                      <a:lnTo>
                        <a:pt x="570" y="603"/>
                      </a:lnTo>
                      <a:lnTo>
                        <a:pt x="570" y="590"/>
                      </a:lnTo>
                      <a:lnTo>
                        <a:pt x="568" y="585"/>
                      </a:lnTo>
                      <a:lnTo>
                        <a:pt x="567" y="575"/>
                      </a:lnTo>
                      <a:lnTo>
                        <a:pt x="564" y="570"/>
                      </a:lnTo>
                      <a:lnTo>
                        <a:pt x="554" y="564"/>
                      </a:lnTo>
                      <a:lnTo>
                        <a:pt x="549" y="558"/>
                      </a:lnTo>
                      <a:lnTo>
                        <a:pt x="538" y="553"/>
                      </a:lnTo>
                      <a:lnTo>
                        <a:pt x="538" y="543"/>
                      </a:lnTo>
                      <a:lnTo>
                        <a:pt x="543" y="523"/>
                      </a:lnTo>
                      <a:lnTo>
                        <a:pt x="551" y="511"/>
                      </a:lnTo>
                      <a:lnTo>
                        <a:pt x="564" y="499"/>
                      </a:lnTo>
                      <a:lnTo>
                        <a:pt x="575" y="496"/>
                      </a:lnTo>
                      <a:lnTo>
                        <a:pt x="591" y="509"/>
                      </a:lnTo>
                      <a:lnTo>
                        <a:pt x="604" y="512"/>
                      </a:lnTo>
                      <a:lnTo>
                        <a:pt x="615" y="519"/>
                      </a:lnTo>
                      <a:lnTo>
                        <a:pt x="619" y="527"/>
                      </a:lnTo>
                      <a:lnTo>
                        <a:pt x="626" y="539"/>
                      </a:lnTo>
                      <a:lnTo>
                        <a:pt x="637" y="546"/>
                      </a:lnTo>
                      <a:lnTo>
                        <a:pt x="637" y="543"/>
                      </a:lnTo>
                      <a:lnTo>
                        <a:pt x="645" y="527"/>
                      </a:lnTo>
                      <a:lnTo>
                        <a:pt x="642" y="520"/>
                      </a:lnTo>
                      <a:lnTo>
                        <a:pt x="636" y="511"/>
                      </a:lnTo>
                      <a:lnTo>
                        <a:pt x="626" y="500"/>
                      </a:lnTo>
                      <a:lnTo>
                        <a:pt x="615" y="482"/>
                      </a:lnTo>
                      <a:lnTo>
                        <a:pt x="580" y="468"/>
                      </a:lnTo>
                      <a:lnTo>
                        <a:pt x="572" y="460"/>
                      </a:lnTo>
                      <a:lnTo>
                        <a:pt x="560" y="452"/>
                      </a:lnTo>
                      <a:lnTo>
                        <a:pt x="524" y="437"/>
                      </a:lnTo>
                      <a:lnTo>
                        <a:pt x="516" y="433"/>
                      </a:lnTo>
                      <a:lnTo>
                        <a:pt x="510" y="430"/>
                      </a:lnTo>
                      <a:lnTo>
                        <a:pt x="506" y="430"/>
                      </a:lnTo>
                      <a:lnTo>
                        <a:pt x="502" y="426"/>
                      </a:lnTo>
                      <a:lnTo>
                        <a:pt x="502" y="420"/>
                      </a:lnTo>
                      <a:lnTo>
                        <a:pt x="508" y="414"/>
                      </a:lnTo>
                      <a:lnTo>
                        <a:pt x="516" y="409"/>
                      </a:lnTo>
                      <a:lnTo>
                        <a:pt x="517" y="401"/>
                      </a:lnTo>
                      <a:lnTo>
                        <a:pt x="511" y="392"/>
                      </a:lnTo>
                      <a:lnTo>
                        <a:pt x="500" y="392"/>
                      </a:lnTo>
                      <a:lnTo>
                        <a:pt x="496" y="394"/>
                      </a:lnTo>
                      <a:lnTo>
                        <a:pt x="503" y="392"/>
                      </a:lnTo>
                      <a:lnTo>
                        <a:pt x="496" y="394"/>
                      </a:lnTo>
                      <a:lnTo>
                        <a:pt x="465" y="394"/>
                      </a:lnTo>
                      <a:lnTo>
                        <a:pt x="465" y="403"/>
                      </a:lnTo>
                      <a:lnTo>
                        <a:pt x="453" y="390"/>
                      </a:lnTo>
                      <a:lnTo>
                        <a:pt x="442" y="382"/>
                      </a:lnTo>
                      <a:lnTo>
                        <a:pt x="437" y="382"/>
                      </a:lnTo>
                      <a:lnTo>
                        <a:pt x="435" y="374"/>
                      </a:lnTo>
                      <a:lnTo>
                        <a:pt x="431" y="374"/>
                      </a:lnTo>
                      <a:lnTo>
                        <a:pt x="410" y="354"/>
                      </a:lnTo>
                      <a:lnTo>
                        <a:pt x="405" y="345"/>
                      </a:lnTo>
                      <a:lnTo>
                        <a:pt x="398" y="332"/>
                      </a:lnTo>
                      <a:lnTo>
                        <a:pt x="392" y="313"/>
                      </a:lnTo>
                      <a:lnTo>
                        <a:pt x="388" y="309"/>
                      </a:lnTo>
                      <a:lnTo>
                        <a:pt x="382" y="285"/>
                      </a:lnTo>
                      <a:lnTo>
                        <a:pt x="374" y="270"/>
                      </a:lnTo>
                      <a:lnTo>
                        <a:pt x="369" y="267"/>
                      </a:lnTo>
                      <a:lnTo>
                        <a:pt x="363" y="267"/>
                      </a:lnTo>
                      <a:lnTo>
                        <a:pt x="362" y="263"/>
                      </a:lnTo>
                      <a:lnTo>
                        <a:pt x="347" y="254"/>
                      </a:lnTo>
                      <a:lnTo>
                        <a:pt x="341" y="247"/>
                      </a:lnTo>
                      <a:lnTo>
                        <a:pt x="320" y="237"/>
                      </a:lnTo>
                      <a:lnTo>
                        <a:pt x="314" y="230"/>
                      </a:lnTo>
                      <a:lnTo>
                        <a:pt x="309" y="220"/>
                      </a:lnTo>
                      <a:lnTo>
                        <a:pt x="306" y="211"/>
                      </a:lnTo>
                      <a:lnTo>
                        <a:pt x="306" y="193"/>
                      </a:lnTo>
                      <a:lnTo>
                        <a:pt x="308" y="177"/>
                      </a:lnTo>
                      <a:lnTo>
                        <a:pt x="313" y="172"/>
                      </a:lnTo>
                      <a:lnTo>
                        <a:pt x="314" y="165"/>
                      </a:lnTo>
                      <a:lnTo>
                        <a:pt x="312" y="159"/>
                      </a:lnTo>
                      <a:lnTo>
                        <a:pt x="304" y="156"/>
                      </a:lnTo>
                      <a:lnTo>
                        <a:pt x="302" y="141"/>
                      </a:lnTo>
                      <a:lnTo>
                        <a:pt x="304" y="134"/>
                      </a:lnTo>
                      <a:lnTo>
                        <a:pt x="314" y="126"/>
                      </a:lnTo>
                      <a:lnTo>
                        <a:pt x="318" y="126"/>
                      </a:lnTo>
                      <a:lnTo>
                        <a:pt x="319" y="127"/>
                      </a:lnTo>
                      <a:lnTo>
                        <a:pt x="324" y="126"/>
                      </a:lnTo>
                      <a:lnTo>
                        <a:pt x="357" y="108"/>
                      </a:lnTo>
                      <a:lnTo>
                        <a:pt x="366" y="111"/>
                      </a:lnTo>
                      <a:lnTo>
                        <a:pt x="376" y="106"/>
                      </a:lnTo>
                      <a:lnTo>
                        <a:pt x="382" y="107"/>
                      </a:lnTo>
                      <a:lnTo>
                        <a:pt x="383" y="113"/>
                      </a:lnTo>
                      <a:lnTo>
                        <a:pt x="379" y="121"/>
                      </a:lnTo>
                      <a:lnTo>
                        <a:pt x="379" y="122"/>
                      </a:lnTo>
                      <a:lnTo>
                        <a:pt x="384" y="123"/>
                      </a:lnTo>
                      <a:lnTo>
                        <a:pt x="389" y="122"/>
                      </a:lnTo>
                      <a:lnTo>
                        <a:pt x="393" y="119"/>
                      </a:lnTo>
                      <a:lnTo>
                        <a:pt x="394" y="114"/>
                      </a:lnTo>
                      <a:lnTo>
                        <a:pt x="392" y="111"/>
                      </a:lnTo>
                      <a:lnTo>
                        <a:pt x="388" y="110"/>
                      </a:lnTo>
                      <a:lnTo>
                        <a:pt x="385" y="105"/>
                      </a:lnTo>
                      <a:lnTo>
                        <a:pt x="378" y="101"/>
                      </a:lnTo>
                      <a:lnTo>
                        <a:pt x="376" y="98"/>
                      </a:lnTo>
                      <a:lnTo>
                        <a:pt x="376" y="90"/>
                      </a:lnTo>
                      <a:lnTo>
                        <a:pt x="371" y="84"/>
                      </a:lnTo>
                      <a:lnTo>
                        <a:pt x="372" y="76"/>
                      </a:lnTo>
                      <a:lnTo>
                        <a:pt x="374" y="69"/>
                      </a:lnTo>
                      <a:lnTo>
                        <a:pt x="369" y="70"/>
                      </a:lnTo>
                      <a:lnTo>
                        <a:pt x="367" y="69"/>
                      </a:lnTo>
                      <a:lnTo>
                        <a:pt x="367" y="64"/>
                      </a:lnTo>
                      <a:lnTo>
                        <a:pt x="369" y="57"/>
                      </a:lnTo>
                      <a:lnTo>
                        <a:pt x="381" y="47"/>
                      </a:lnTo>
                      <a:lnTo>
                        <a:pt x="372" y="47"/>
                      </a:lnTo>
                      <a:lnTo>
                        <a:pt x="358" y="42"/>
                      </a:lnTo>
                      <a:lnTo>
                        <a:pt x="328" y="37"/>
                      </a:lnTo>
                      <a:lnTo>
                        <a:pt x="318" y="31"/>
                      </a:lnTo>
                      <a:lnTo>
                        <a:pt x="313" y="31"/>
                      </a:lnTo>
                      <a:lnTo>
                        <a:pt x="302" y="22"/>
                      </a:lnTo>
                      <a:lnTo>
                        <a:pt x="298" y="15"/>
                      </a:lnTo>
                      <a:lnTo>
                        <a:pt x="296" y="8"/>
                      </a:lnTo>
                      <a:lnTo>
                        <a:pt x="296" y="3"/>
                      </a:lnTo>
                      <a:lnTo>
                        <a:pt x="293" y="0"/>
                      </a:lnTo>
                      <a:lnTo>
                        <a:pt x="287" y="1"/>
                      </a:lnTo>
                      <a:lnTo>
                        <a:pt x="282" y="5"/>
                      </a:lnTo>
                      <a:lnTo>
                        <a:pt x="272" y="8"/>
                      </a:lnTo>
                      <a:lnTo>
                        <a:pt x="254" y="9"/>
                      </a:lnTo>
                      <a:lnTo>
                        <a:pt x="234" y="16"/>
                      </a:lnTo>
                      <a:lnTo>
                        <a:pt x="218" y="21"/>
                      </a:lnTo>
                      <a:lnTo>
                        <a:pt x="215" y="22"/>
                      </a:lnTo>
                      <a:lnTo>
                        <a:pt x="201" y="17"/>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grpSp>
          <p:sp>
            <p:nvSpPr>
              <p:cNvPr id="200" name="Freeform 182"/>
              <p:cNvSpPr>
                <a:spLocks noChangeAspect="1"/>
              </p:cNvSpPr>
              <p:nvPr/>
            </p:nvSpPr>
            <p:spPr bwMode="gray">
              <a:xfrm>
                <a:off x="4858544" y="2684810"/>
                <a:ext cx="11113" cy="17463"/>
              </a:xfrm>
              <a:custGeom>
                <a:cxnLst>
                  <a:cxn ang="0">
                    <a:pos x="21" y="53"/>
                  </a:cxn>
                  <a:cxn ang="0">
                    <a:pos x="33" y="52"/>
                  </a:cxn>
                  <a:cxn ang="0">
                    <a:pos x="38" y="45"/>
                  </a:cxn>
                  <a:cxn ang="0">
                    <a:pos x="37" y="33"/>
                  </a:cxn>
                  <a:cxn ang="0">
                    <a:pos x="33" y="26"/>
                  </a:cxn>
                  <a:cxn ang="0">
                    <a:pos x="28" y="18"/>
                  </a:cxn>
                  <a:cxn ang="0">
                    <a:pos x="28" y="11"/>
                  </a:cxn>
                  <a:cxn ang="0">
                    <a:pos x="30" y="4"/>
                  </a:cxn>
                  <a:cxn ang="0">
                    <a:pos x="22" y="0"/>
                  </a:cxn>
                  <a:cxn ang="0">
                    <a:pos x="16" y="0"/>
                  </a:cxn>
                  <a:cxn ang="0">
                    <a:pos x="6" y="7"/>
                  </a:cxn>
                  <a:cxn ang="0">
                    <a:pos x="0" y="20"/>
                  </a:cxn>
                  <a:cxn ang="0">
                    <a:pos x="3" y="33"/>
                  </a:cxn>
                  <a:cxn ang="0">
                    <a:pos x="3" y="48"/>
                  </a:cxn>
                  <a:cxn ang="0">
                    <a:pos x="21" y="53"/>
                  </a:cxn>
                </a:cxnLst>
                <a:rect b="b" l="0" r="r" t="0"/>
                <a:pathLst>
                  <a:path h="52" w="38">
                    <a:moveTo>
                      <a:pt x="21" y="53"/>
                    </a:moveTo>
                    <a:lnTo>
                      <a:pt x="33" y="52"/>
                    </a:lnTo>
                    <a:lnTo>
                      <a:pt x="38" y="45"/>
                    </a:lnTo>
                    <a:lnTo>
                      <a:pt x="37" y="33"/>
                    </a:lnTo>
                    <a:lnTo>
                      <a:pt x="33" y="26"/>
                    </a:lnTo>
                    <a:lnTo>
                      <a:pt x="28" y="18"/>
                    </a:lnTo>
                    <a:lnTo>
                      <a:pt x="28" y="11"/>
                    </a:lnTo>
                    <a:lnTo>
                      <a:pt x="30" y="4"/>
                    </a:lnTo>
                    <a:lnTo>
                      <a:pt x="22" y="0"/>
                    </a:lnTo>
                    <a:lnTo>
                      <a:pt x="16" y="0"/>
                    </a:lnTo>
                    <a:lnTo>
                      <a:pt x="6" y="7"/>
                    </a:lnTo>
                    <a:lnTo>
                      <a:pt x="0" y="20"/>
                    </a:lnTo>
                    <a:lnTo>
                      <a:pt x="3" y="33"/>
                    </a:lnTo>
                    <a:lnTo>
                      <a:pt x="3" y="48"/>
                    </a:lnTo>
                    <a:lnTo>
                      <a:pt x="21" y="53"/>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01" name="Freeform 183"/>
              <p:cNvSpPr>
                <a:spLocks noChangeAspect="1"/>
              </p:cNvSpPr>
              <p:nvPr/>
            </p:nvSpPr>
            <p:spPr bwMode="gray">
              <a:xfrm>
                <a:off x="4863306" y="2751485"/>
                <a:ext cx="77788" cy="44450"/>
              </a:xfrm>
              <a:custGeom>
                <a:cxnLst>
                  <a:cxn ang="0">
                    <a:pos x="52" y="131"/>
                  </a:cxn>
                  <a:cxn ang="0">
                    <a:pos x="42" y="119"/>
                  </a:cxn>
                  <a:cxn ang="0">
                    <a:pos x="38" y="100"/>
                  </a:cxn>
                  <a:cxn ang="0">
                    <a:pos x="10" y="117"/>
                  </a:cxn>
                  <a:cxn ang="0">
                    <a:pos x="0" y="119"/>
                  </a:cxn>
                  <a:cxn ang="0">
                    <a:pos x="5" y="84"/>
                  </a:cxn>
                  <a:cxn ang="0">
                    <a:pos x="13" y="74"/>
                  </a:cxn>
                  <a:cxn ang="0">
                    <a:pos x="21" y="67"/>
                  </a:cxn>
                  <a:cxn ang="0">
                    <a:pos x="30" y="49"/>
                  </a:cxn>
                  <a:cxn ang="0">
                    <a:pos x="50" y="18"/>
                  </a:cxn>
                  <a:cxn ang="0">
                    <a:pos x="70" y="13"/>
                  </a:cxn>
                  <a:cxn ang="0">
                    <a:pos x="85" y="3"/>
                  </a:cxn>
                  <a:cxn ang="0">
                    <a:pos x="127" y="6"/>
                  </a:cxn>
                  <a:cxn ang="0">
                    <a:pos x="172" y="6"/>
                  </a:cxn>
                  <a:cxn ang="0">
                    <a:pos x="197" y="22"/>
                  </a:cxn>
                  <a:cxn ang="0">
                    <a:pos x="193" y="40"/>
                  </a:cxn>
                  <a:cxn ang="0">
                    <a:pos x="207" y="57"/>
                  </a:cxn>
                  <a:cxn ang="0">
                    <a:pos x="226" y="63"/>
                  </a:cxn>
                  <a:cxn ang="0">
                    <a:pos x="241" y="63"/>
                  </a:cxn>
                  <a:cxn ang="0">
                    <a:pos x="239" y="82"/>
                  </a:cxn>
                  <a:cxn ang="0">
                    <a:pos x="224" y="86"/>
                  </a:cxn>
                  <a:cxn ang="0">
                    <a:pos x="224" y="99"/>
                  </a:cxn>
                  <a:cxn ang="0">
                    <a:pos x="225" y="109"/>
                  </a:cxn>
                  <a:cxn ang="0">
                    <a:pos x="193" y="104"/>
                  </a:cxn>
                  <a:cxn ang="0">
                    <a:pos x="180" y="95"/>
                  </a:cxn>
                  <a:cxn ang="0">
                    <a:pos x="166" y="126"/>
                  </a:cxn>
                  <a:cxn ang="0">
                    <a:pos x="163" y="140"/>
                  </a:cxn>
                  <a:cxn ang="0">
                    <a:pos x="149" y="127"/>
                  </a:cxn>
                  <a:cxn ang="0">
                    <a:pos x="132" y="99"/>
                  </a:cxn>
                  <a:cxn ang="0">
                    <a:pos x="115" y="114"/>
                  </a:cxn>
                  <a:cxn ang="0">
                    <a:pos x="111" y="127"/>
                  </a:cxn>
                  <a:cxn ang="0">
                    <a:pos x="88" y="136"/>
                  </a:cxn>
                  <a:cxn ang="0">
                    <a:pos x="54" y="142"/>
                  </a:cxn>
                </a:cxnLst>
                <a:rect b="b" l="0" r="r" t="0"/>
                <a:pathLst>
                  <a:path h="142" w="241">
                    <a:moveTo>
                      <a:pt x="54" y="142"/>
                    </a:moveTo>
                    <a:lnTo>
                      <a:pt x="52" y="131"/>
                    </a:lnTo>
                    <a:lnTo>
                      <a:pt x="45" y="130"/>
                    </a:lnTo>
                    <a:lnTo>
                      <a:pt x="42" y="119"/>
                    </a:lnTo>
                    <a:lnTo>
                      <a:pt x="42" y="101"/>
                    </a:lnTo>
                    <a:lnTo>
                      <a:pt x="38" y="100"/>
                    </a:lnTo>
                    <a:lnTo>
                      <a:pt x="21" y="100"/>
                    </a:lnTo>
                    <a:lnTo>
                      <a:pt x="10" y="117"/>
                    </a:lnTo>
                    <a:lnTo>
                      <a:pt x="4" y="121"/>
                    </a:lnTo>
                    <a:lnTo>
                      <a:pt x="0" y="119"/>
                    </a:lnTo>
                    <a:lnTo>
                      <a:pt x="2" y="97"/>
                    </a:lnTo>
                    <a:lnTo>
                      <a:pt x="5" y="84"/>
                    </a:lnTo>
                    <a:lnTo>
                      <a:pt x="9" y="81"/>
                    </a:lnTo>
                    <a:lnTo>
                      <a:pt x="13" y="74"/>
                    </a:lnTo>
                    <a:lnTo>
                      <a:pt x="20" y="70"/>
                    </a:lnTo>
                    <a:lnTo>
                      <a:pt x="21" y="67"/>
                    </a:lnTo>
                    <a:lnTo>
                      <a:pt x="24" y="57"/>
                    </a:lnTo>
                    <a:lnTo>
                      <a:pt x="30" y="49"/>
                    </a:lnTo>
                    <a:lnTo>
                      <a:pt x="53" y="23"/>
                    </a:lnTo>
                    <a:lnTo>
                      <a:pt x="50" y="18"/>
                    </a:lnTo>
                    <a:lnTo>
                      <a:pt x="53" y="11"/>
                    </a:lnTo>
                    <a:lnTo>
                      <a:pt x="70" y="13"/>
                    </a:lnTo>
                    <a:lnTo>
                      <a:pt x="78" y="9"/>
                    </a:lnTo>
                    <a:lnTo>
                      <a:pt x="85" y="3"/>
                    </a:lnTo>
                    <a:lnTo>
                      <a:pt x="91" y="9"/>
                    </a:lnTo>
                    <a:lnTo>
                      <a:pt x="127" y="6"/>
                    </a:lnTo>
                    <a:lnTo>
                      <a:pt x="153" y="0"/>
                    </a:lnTo>
                    <a:lnTo>
                      <a:pt x="172" y="6"/>
                    </a:lnTo>
                    <a:lnTo>
                      <a:pt x="190" y="13"/>
                    </a:lnTo>
                    <a:lnTo>
                      <a:pt x="197" y="22"/>
                    </a:lnTo>
                    <a:lnTo>
                      <a:pt x="195" y="30"/>
                    </a:lnTo>
                    <a:lnTo>
                      <a:pt x="193" y="40"/>
                    </a:lnTo>
                    <a:lnTo>
                      <a:pt x="201" y="52"/>
                    </a:lnTo>
                    <a:lnTo>
                      <a:pt x="207" y="57"/>
                    </a:lnTo>
                    <a:lnTo>
                      <a:pt x="217" y="62"/>
                    </a:lnTo>
                    <a:lnTo>
                      <a:pt x="226" y="63"/>
                    </a:lnTo>
                    <a:lnTo>
                      <a:pt x="234" y="58"/>
                    </a:lnTo>
                    <a:lnTo>
                      <a:pt x="241" y="63"/>
                    </a:lnTo>
                    <a:lnTo>
                      <a:pt x="239" y="74"/>
                    </a:lnTo>
                    <a:lnTo>
                      <a:pt x="239" y="82"/>
                    </a:lnTo>
                    <a:lnTo>
                      <a:pt x="235" y="84"/>
                    </a:lnTo>
                    <a:lnTo>
                      <a:pt x="224" y="86"/>
                    </a:lnTo>
                    <a:lnTo>
                      <a:pt x="223" y="92"/>
                    </a:lnTo>
                    <a:lnTo>
                      <a:pt x="224" y="99"/>
                    </a:lnTo>
                    <a:lnTo>
                      <a:pt x="226" y="105"/>
                    </a:lnTo>
                    <a:lnTo>
                      <a:pt x="225" y="109"/>
                    </a:lnTo>
                    <a:lnTo>
                      <a:pt x="204" y="105"/>
                    </a:lnTo>
                    <a:lnTo>
                      <a:pt x="193" y="104"/>
                    </a:lnTo>
                    <a:lnTo>
                      <a:pt x="187" y="99"/>
                    </a:lnTo>
                    <a:lnTo>
                      <a:pt x="180" y="95"/>
                    </a:lnTo>
                    <a:lnTo>
                      <a:pt x="177" y="106"/>
                    </a:lnTo>
                    <a:lnTo>
                      <a:pt x="166" y="126"/>
                    </a:lnTo>
                    <a:lnTo>
                      <a:pt x="165" y="135"/>
                    </a:lnTo>
                    <a:lnTo>
                      <a:pt x="163" y="140"/>
                    </a:lnTo>
                    <a:lnTo>
                      <a:pt x="155" y="135"/>
                    </a:lnTo>
                    <a:lnTo>
                      <a:pt x="149" y="127"/>
                    </a:lnTo>
                    <a:lnTo>
                      <a:pt x="138" y="119"/>
                    </a:lnTo>
                    <a:lnTo>
                      <a:pt x="132" y="99"/>
                    </a:lnTo>
                    <a:lnTo>
                      <a:pt x="121" y="105"/>
                    </a:lnTo>
                    <a:lnTo>
                      <a:pt x="115" y="114"/>
                    </a:lnTo>
                    <a:lnTo>
                      <a:pt x="115" y="122"/>
                    </a:lnTo>
                    <a:lnTo>
                      <a:pt x="111" y="127"/>
                    </a:lnTo>
                    <a:lnTo>
                      <a:pt x="100" y="136"/>
                    </a:lnTo>
                    <a:lnTo>
                      <a:pt x="88" y="136"/>
                    </a:lnTo>
                    <a:lnTo>
                      <a:pt x="63" y="142"/>
                    </a:lnTo>
                    <a:lnTo>
                      <a:pt x="54" y="142"/>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02" name="Freeform 184"/>
              <p:cNvSpPr>
                <a:spLocks noChangeAspect="1"/>
              </p:cNvSpPr>
              <p:nvPr/>
            </p:nvSpPr>
            <p:spPr bwMode="gray">
              <a:xfrm>
                <a:off x="4809331" y="2649885"/>
                <a:ext cx="58738" cy="50800"/>
              </a:xfrm>
              <a:custGeom>
                <a:cxnLst>
                  <a:cxn ang="0">
                    <a:pos x="158" y="160"/>
                  </a:cxn>
                  <a:cxn ang="0">
                    <a:pos x="150" y="161"/>
                  </a:cxn>
                  <a:cxn ang="0">
                    <a:pos x="140" y="159"/>
                  </a:cxn>
                  <a:cxn ang="0">
                    <a:pos x="131" y="152"/>
                  </a:cxn>
                  <a:cxn ang="0">
                    <a:pos x="120" y="146"/>
                  </a:cxn>
                  <a:cxn ang="0">
                    <a:pos x="123" y="140"/>
                  </a:cxn>
                  <a:cxn ang="0">
                    <a:pos x="118" y="138"/>
                  </a:cxn>
                  <a:cxn ang="0">
                    <a:pos x="118" y="114"/>
                  </a:cxn>
                  <a:cxn ang="0">
                    <a:pos x="112" y="114"/>
                  </a:cxn>
                  <a:cxn ang="0">
                    <a:pos x="106" y="122"/>
                  </a:cxn>
                  <a:cxn ang="0">
                    <a:pos x="101" y="129"/>
                  </a:cxn>
                  <a:cxn ang="0">
                    <a:pos x="91" y="129"/>
                  </a:cxn>
                  <a:cxn ang="0">
                    <a:pos x="81" y="125"/>
                  </a:cxn>
                  <a:cxn ang="0">
                    <a:pos x="79" y="110"/>
                  </a:cxn>
                  <a:cxn ang="0">
                    <a:pos x="76" y="101"/>
                  </a:cxn>
                  <a:cxn ang="0">
                    <a:pos x="70" y="96"/>
                  </a:cxn>
                  <a:cxn ang="0">
                    <a:pos x="58" y="92"/>
                  </a:cxn>
                  <a:cxn ang="0">
                    <a:pos x="44" y="84"/>
                  </a:cxn>
                  <a:cxn ang="0">
                    <a:pos x="34" y="80"/>
                  </a:cxn>
                  <a:cxn ang="0">
                    <a:pos x="25" y="62"/>
                  </a:cxn>
                  <a:cxn ang="0">
                    <a:pos x="13" y="63"/>
                  </a:cxn>
                  <a:cxn ang="0">
                    <a:pos x="2" y="58"/>
                  </a:cxn>
                  <a:cxn ang="0">
                    <a:pos x="0" y="48"/>
                  </a:cxn>
                  <a:cxn ang="0">
                    <a:pos x="0" y="32"/>
                  </a:cxn>
                  <a:cxn ang="0">
                    <a:pos x="0" y="28"/>
                  </a:cxn>
                  <a:cxn ang="0">
                    <a:pos x="23" y="15"/>
                  </a:cxn>
                  <a:cxn ang="0">
                    <a:pos x="33" y="11"/>
                  </a:cxn>
                  <a:cxn ang="0">
                    <a:pos x="39" y="10"/>
                  </a:cxn>
                  <a:cxn ang="0">
                    <a:pos x="39" y="11"/>
                  </a:cxn>
                  <a:cxn ang="0">
                    <a:pos x="56" y="20"/>
                  </a:cxn>
                  <a:cxn ang="0">
                    <a:pos x="76" y="14"/>
                  </a:cxn>
                  <a:cxn ang="0">
                    <a:pos x="91" y="4"/>
                  </a:cxn>
                  <a:cxn ang="0">
                    <a:pos x="103" y="1"/>
                  </a:cxn>
                  <a:cxn ang="0">
                    <a:pos x="118" y="0"/>
                  </a:cxn>
                  <a:cxn ang="0">
                    <a:pos x="124" y="6"/>
                  </a:cxn>
                  <a:cxn ang="0">
                    <a:pos x="127" y="6"/>
                  </a:cxn>
                  <a:cxn ang="0">
                    <a:pos x="129" y="14"/>
                  </a:cxn>
                  <a:cxn ang="0">
                    <a:pos x="138" y="17"/>
                  </a:cxn>
                  <a:cxn ang="0">
                    <a:pos x="146" y="19"/>
                  </a:cxn>
                  <a:cxn ang="0">
                    <a:pos x="155" y="24"/>
                  </a:cxn>
                  <a:cxn ang="0">
                    <a:pos x="155" y="35"/>
                  </a:cxn>
                  <a:cxn ang="0">
                    <a:pos x="154" y="44"/>
                  </a:cxn>
                  <a:cxn ang="0">
                    <a:pos x="156" y="55"/>
                  </a:cxn>
                  <a:cxn ang="0">
                    <a:pos x="163" y="62"/>
                  </a:cxn>
                  <a:cxn ang="0">
                    <a:pos x="176" y="62"/>
                  </a:cxn>
                  <a:cxn ang="0">
                    <a:pos x="181" y="68"/>
                  </a:cxn>
                  <a:cxn ang="0">
                    <a:pos x="182" y="79"/>
                  </a:cxn>
                  <a:cxn ang="0">
                    <a:pos x="188" y="87"/>
                  </a:cxn>
                  <a:cxn ang="0">
                    <a:pos x="188" y="96"/>
                  </a:cxn>
                  <a:cxn ang="0">
                    <a:pos x="177" y="112"/>
                  </a:cxn>
                  <a:cxn ang="0">
                    <a:pos x="171" y="112"/>
                  </a:cxn>
                  <a:cxn ang="0">
                    <a:pos x="161" y="119"/>
                  </a:cxn>
                  <a:cxn ang="0">
                    <a:pos x="155" y="132"/>
                  </a:cxn>
                  <a:cxn ang="0">
                    <a:pos x="158" y="145"/>
                  </a:cxn>
                  <a:cxn ang="0">
                    <a:pos x="158" y="160"/>
                  </a:cxn>
                </a:cxnLst>
                <a:rect b="b" l="0" r="r" t="0"/>
                <a:pathLst>
                  <a:path h="161" w="188">
                    <a:moveTo>
                      <a:pt x="158" y="160"/>
                    </a:moveTo>
                    <a:lnTo>
                      <a:pt x="150" y="161"/>
                    </a:lnTo>
                    <a:lnTo>
                      <a:pt x="140" y="159"/>
                    </a:lnTo>
                    <a:lnTo>
                      <a:pt x="131" y="152"/>
                    </a:lnTo>
                    <a:lnTo>
                      <a:pt x="120" y="146"/>
                    </a:lnTo>
                    <a:lnTo>
                      <a:pt x="123" y="140"/>
                    </a:lnTo>
                    <a:lnTo>
                      <a:pt x="118" y="138"/>
                    </a:lnTo>
                    <a:lnTo>
                      <a:pt x="118" y="114"/>
                    </a:lnTo>
                    <a:lnTo>
                      <a:pt x="112" y="114"/>
                    </a:lnTo>
                    <a:lnTo>
                      <a:pt x="106" y="122"/>
                    </a:lnTo>
                    <a:lnTo>
                      <a:pt x="101" y="129"/>
                    </a:lnTo>
                    <a:lnTo>
                      <a:pt x="91" y="129"/>
                    </a:lnTo>
                    <a:lnTo>
                      <a:pt x="81" y="125"/>
                    </a:lnTo>
                    <a:lnTo>
                      <a:pt x="79" y="110"/>
                    </a:lnTo>
                    <a:lnTo>
                      <a:pt x="76" y="101"/>
                    </a:lnTo>
                    <a:lnTo>
                      <a:pt x="70" y="96"/>
                    </a:lnTo>
                    <a:lnTo>
                      <a:pt x="58" y="92"/>
                    </a:lnTo>
                    <a:lnTo>
                      <a:pt x="44" y="84"/>
                    </a:lnTo>
                    <a:lnTo>
                      <a:pt x="34" y="80"/>
                    </a:lnTo>
                    <a:lnTo>
                      <a:pt x="25" y="62"/>
                    </a:lnTo>
                    <a:lnTo>
                      <a:pt x="13" y="63"/>
                    </a:lnTo>
                    <a:lnTo>
                      <a:pt x="2" y="58"/>
                    </a:lnTo>
                    <a:lnTo>
                      <a:pt x="0" y="48"/>
                    </a:lnTo>
                    <a:lnTo>
                      <a:pt x="0" y="32"/>
                    </a:lnTo>
                    <a:lnTo>
                      <a:pt x="0" y="28"/>
                    </a:lnTo>
                    <a:lnTo>
                      <a:pt x="23" y="15"/>
                    </a:lnTo>
                    <a:lnTo>
                      <a:pt x="33" y="11"/>
                    </a:lnTo>
                    <a:lnTo>
                      <a:pt x="39" y="10"/>
                    </a:lnTo>
                    <a:lnTo>
                      <a:pt x="39" y="11"/>
                    </a:lnTo>
                    <a:lnTo>
                      <a:pt x="56" y="20"/>
                    </a:lnTo>
                    <a:lnTo>
                      <a:pt x="76" y="14"/>
                    </a:lnTo>
                    <a:lnTo>
                      <a:pt x="91" y="4"/>
                    </a:lnTo>
                    <a:lnTo>
                      <a:pt x="103" y="1"/>
                    </a:lnTo>
                    <a:lnTo>
                      <a:pt x="118" y="0"/>
                    </a:lnTo>
                    <a:lnTo>
                      <a:pt x="124" y="6"/>
                    </a:lnTo>
                    <a:lnTo>
                      <a:pt x="127" y="6"/>
                    </a:lnTo>
                    <a:lnTo>
                      <a:pt x="129" y="14"/>
                    </a:lnTo>
                    <a:lnTo>
                      <a:pt x="138" y="17"/>
                    </a:lnTo>
                    <a:lnTo>
                      <a:pt x="146" y="19"/>
                    </a:lnTo>
                    <a:lnTo>
                      <a:pt x="155" y="24"/>
                    </a:lnTo>
                    <a:lnTo>
                      <a:pt x="155" y="35"/>
                    </a:lnTo>
                    <a:lnTo>
                      <a:pt x="154" y="44"/>
                    </a:lnTo>
                    <a:lnTo>
                      <a:pt x="156" y="55"/>
                    </a:lnTo>
                    <a:lnTo>
                      <a:pt x="163" y="62"/>
                    </a:lnTo>
                    <a:lnTo>
                      <a:pt x="176" y="62"/>
                    </a:lnTo>
                    <a:lnTo>
                      <a:pt x="181" y="68"/>
                    </a:lnTo>
                    <a:lnTo>
                      <a:pt x="182" y="79"/>
                    </a:lnTo>
                    <a:lnTo>
                      <a:pt x="188" y="87"/>
                    </a:lnTo>
                    <a:lnTo>
                      <a:pt x="188" y="96"/>
                    </a:lnTo>
                    <a:lnTo>
                      <a:pt x="177" y="112"/>
                    </a:lnTo>
                    <a:lnTo>
                      <a:pt x="171" y="112"/>
                    </a:lnTo>
                    <a:lnTo>
                      <a:pt x="161" y="119"/>
                    </a:lnTo>
                    <a:lnTo>
                      <a:pt x="155" y="132"/>
                    </a:lnTo>
                    <a:lnTo>
                      <a:pt x="158" y="145"/>
                    </a:lnTo>
                    <a:lnTo>
                      <a:pt x="158" y="16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03" name="Freeform 185"/>
              <p:cNvSpPr>
                <a:spLocks noChangeAspect="1"/>
              </p:cNvSpPr>
              <p:nvPr/>
            </p:nvSpPr>
            <p:spPr bwMode="gray">
              <a:xfrm>
                <a:off x="4601369" y="2848322"/>
                <a:ext cx="217488" cy="173038"/>
              </a:xfrm>
              <a:custGeom>
                <a:cxnLst>
                  <a:cxn ang="0">
                    <a:pos x="100" y="440"/>
                  </a:cxn>
                  <a:cxn ang="0">
                    <a:pos x="128" y="410"/>
                  </a:cxn>
                  <a:cxn ang="0">
                    <a:pos x="112" y="376"/>
                  </a:cxn>
                  <a:cxn ang="0">
                    <a:pos x="124" y="340"/>
                  </a:cxn>
                  <a:cxn ang="0">
                    <a:pos x="106" y="301"/>
                  </a:cxn>
                  <a:cxn ang="0">
                    <a:pos x="135" y="280"/>
                  </a:cxn>
                  <a:cxn ang="0">
                    <a:pos x="129" y="253"/>
                  </a:cxn>
                  <a:cxn ang="0">
                    <a:pos x="138" y="210"/>
                  </a:cxn>
                  <a:cxn ang="0">
                    <a:pos x="169" y="165"/>
                  </a:cxn>
                  <a:cxn ang="0">
                    <a:pos x="155" y="138"/>
                  </a:cxn>
                  <a:cxn ang="0">
                    <a:pos x="110" y="140"/>
                  </a:cxn>
                  <a:cxn ang="0">
                    <a:pos x="65" y="135"/>
                  </a:cxn>
                  <a:cxn ang="0">
                    <a:pos x="36" y="131"/>
                  </a:cxn>
                  <a:cxn ang="0">
                    <a:pos x="25" y="128"/>
                  </a:cxn>
                  <a:cxn ang="0">
                    <a:pos x="26" y="108"/>
                  </a:cxn>
                  <a:cxn ang="0">
                    <a:pos x="27" y="82"/>
                  </a:cxn>
                  <a:cxn ang="0">
                    <a:pos x="16" y="70"/>
                  </a:cxn>
                  <a:cxn ang="0">
                    <a:pos x="17" y="34"/>
                  </a:cxn>
                  <a:cxn ang="0">
                    <a:pos x="56" y="22"/>
                  </a:cxn>
                  <a:cxn ang="0">
                    <a:pos x="84" y="0"/>
                  </a:cxn>
                  <a:cxn ang="0">
                    <a:pos x="129" y="14"/>
                  </a:cxn>
                  <a:cxn ang="0">
                    <a:pos x="192" y="9"/>
                  </a:cxn>
                  <a:cxn ang="0">
                    <a:pos x="256" y="22"/>
                  </a:cxn>
                  <a:cxn ang="0">
                    <a:pos x="306" y="18"/>
                  </a:cxn>
                  <a:cxn ang="0">
                    <a:pos x="366" y="23"/>
                  </a:cxn>
                  <a:cxn ang="0">
                    <a:pos x="408" y="27"/>
                  </a:cxn>
                  <a:cxn ang="0">
                    <a:pos x="440" y="54"/>
                  </a:cxn>
                  <a:cxn ang="0">
                    <a:pos x="469" y="69"/>
                  </a:cxn>
                  <a:cxn ang="0">
                    <a:pos x="537" y="81"/>
                  </a:cxn>
                  <a:cxn ang="0">
                    <a:pos x="564" y="75"/>
                  </a:cxn>
                  <a:cxn ang="0">
                    <a:pos x="589" y="97"/>
                  </a:cxn>
                  <a:cxn ang="0">
                    <a:pos x="597" y="92"/>
                  </a:cxn>
                  <a:cxn ang="0">
                    <a:pos x="644" y="101"/>
                  </a:cxn>
                  <a:cxn ang="0">
                    <a:pos x="678" y="100"/>
                  </a:cxn>
                  <a:cxn ang="0">
                    <a:pos x="678" y="114"/>
                  </a:cxn>
                  <a:cxn ang="0">
                    <a:pos x="675" y="144"/>
                  </a:cxn>
                  <a:cxn ang="0">
                    <a:pos x="564" y="203"/>
                  </a:cxn>
                  <a:cxn ang="0">
                    <a:pos x="543" y="232"/>
                  </a:cxn>
                  <a:cxn ang="0">
                    <a:pos x="495" y="300"/>
                  </a:cxn>
                  <a:cxn ang="0">
                    <a:pos x="489" y="321"/>
                  </a:cxn>
                  <a:cxn ang="0">
                    <a:pos x="497" y="343"/>
                  </a:cxn>
                  <a:cxn ang="0">
                    <a:pos x="515" y="354"/>
                  </a:cxn>
                  <a:cxn ang="0">
                    <a:pos x="500" y="378"/>
                  </a:cxn>
                  <a:cxn ang="0">
                    <a:pos x="474" y="409"/>
                  </a:cxn>
                  <a:cxn ang="0">
                    <a:pos x="465" y="435"/>
                  </a:cxn>
                  <a:cxn ang="0">
                    <a:pos x="415" y="463"/>
                  </a:cxn>
                  <a:cxn ang="0">
                    <a:pos x="398" y="496"/>
                  </a:cxn>
                  <a:cxn ang="0">
                    <a:pos x="364" y="501"/>
                  </a:cxn>
                  <a:cxn ang="0">
                    <a:pos x="318" y="500"/>
                  </a:cxn>
                  <a:cxn ang="0">
                    <a:pos x="258" y="515"/>
                  </a:cxn>
                  <a:cxn ang="0">
                    <a:pos x="226" y="529"/>
                  </a:cxn>
                  <a:cxn ang="0">
                    <a:pos x="210" y="545"/>
                  </a:cxn>
                  <a:cxn ang="0">
                    <a:pos x="170" y="517"/>
                  </a:cxn>
                  <a:cxn ang="0">
                    <a:pos x="161" y="491"/>
                  </a:cxn>
                  <a:cxn ang="0">
                    <a:pos x="148" y="477"/>
                  </a:cxn>
                  <a:cxn ang="0">
                    <a:pos x="105" y="468"/>
                  </a:cxn>
                </a:cxnLst>
                <a:rect b="b" l="0" r="r" t="0"/>
                <a:pathLst>
                  <a:path h="545" w="687">
                    <a:moveTo>
                      <a:pt x="105" y="468"/>
                    </a:moveTo>
                    <a:lnTo>
                      <a:pt x="101" y="451"/>
                    </a:lnTo>
                    <a:lnTo>
                      <a:pt x="100" y="440"/>
                    </a:lnTo>
                    <a:lnTo>
                      <a:pt x="107" y="430"/>
                    </a:lnTo>
                    <a:lnTo>
                      <a:pt x="122" y="419"/>
                    </a:lnTo>
                    <a:lnTo>
                      <a:pt x="128" y="410"/>
                    </a:lnTo>
                    <a:lnTo>
                      <a:pt x="126" y="399"/>
                    </a:lnTo>
                    <a:lnTo>
                      <a:pt x="116" y="388"/>
                    </a:lnTo>
                    <a:lnTo>
                      <a:pt x="112" y="376"/>
                    </a:lnTo>
                    <a:lnTo>
                      <a:pt x="113" y="361"/>
                    </a:lnTo>
                    <a:lnTo>
                      <a:pt x="121" y="349"/>
                    </a:lnTo>
                    <a:lnTo>
                      <a:pt x="124" y="340"/>
                    </a:lnTo>
                    <a:lnTo>
                      <a:pt x="122" y="335"/>
                    </a:lnTo>
                    <a:lnTo>
                      <a:pt x="110" y="317"/>
                    </a:lnTo>
                    <a:lnTo>
                      <a:pt x="106" y="301"/>
                    </a:lnTo>
                    <a:lnTo>
                      <a:pt x="114" y="295"/>
                    </a:lnTo>
                    <a:lnTo>
                      <a:pt x="126" y="291"/>
                    </a:lnTo>
                    <a:lnTo>
                      <a:pt x="135" y="280"/>
                    </a:lnTo>
                    <a:lnTo>
                      <a:pt x="137" y="270"/>
                    </a:lnTo>
                    <a:lnTo>
                      <a:pt x="129" y="260"/>
                    </a:lnTo>
                    <a:lnTo>
                      <a:pt x="129" y="253"/>
                    </a:lnTo>
                    <a:lnTo>
                      <a:pt x="135" y="238"/>
                    </a:lnTo>
                    <a:lnTo>
                      <a:pt x="138" y="224"/>
                    </a:lnTo>
                    <a:lnTo>
                      <a:pt x="138" y="210"/>
                    </a:lnTo>
                    <a:lnTo>
                      <a:pt x="139" y="200"/>
                    </a:lnTo>
                    <a:lnTo>
                      <a:pt x="161" y="178"/>
                    </a:lnTo>
                    <a:lnTo>
                      <a:pt x="169" y="165"/>
                    </a:lnTo>
                    <a:lnTo>
                      <a:pt x="169" y="156"/>
                    </a:lnTo>
                    <a:lnTo>
                      <a:pt x="161" y="147"/>
                    </a:lnTo>
                    <a:lnTo>
                      <a:pt x="155" y="138"/>
                    </a:lnTo>
                    <a:lnTo>
                      <a:pt x="140" y="134"/>
                    </a:lnTo>
                    <a:lnTo>
                      <a:pt x="123" y="134"/>
                    </a:lnTo>
                    <a:lnTo>
                      <a:pt x="110" y="140"/>
                    </a:lnTo>
                    <a:lnTo>
                      <a:pt x="86" y="138"/>
                    </a:lnTo>
                    <a:lnTo>
                      <a:pt x="73" y="140"/>
                    </a:lnTo>
                    <a:lnTo>
                      <a:pt x="65" y="135"/>
                    </a:lnTo>
                    <a:lnTo>
                      <a:pt x="64" y="123"/>
                    </a:lnTo>
                    <a:lnTo>
                      <a:pt x="51" y="125"/>
                    </a:lnTo>
                    <a:lnTo>
                      <a:pt x="36" y="131"/>
                    </a:lnTo>
                    <a:lnTo>
                      <a:pt x="27" y="141"/>
                    </a:lnTo>
                    <a:lnTo>
                      <a:pt x="25" y="136"/>
                    </a:lnTo>
                    <a:lnTo>
                      <a:pt x="25" y="128"/>
                    </a:lnTo>
                    <a:lnTo>
                      <a:pt x="28" y="116"/>
                    </a:lnTo>
                    <a:lnTo>
                      <a:pt x="35" y="107"/>
                    </a:lnTo>
                    <a:lnTo>
                      <a:pt x="26" y="108"/>
                    </a:lnTo>
                    <a:lnTo>
                      <a:pt x="30" y="100"/>
                    </a:lnTo>
                    <a:lnTo>
                      <a:pt x="20" y="95"/>
                    </a:lnTo>
                    <a:lnTo>
                      <a:pt x="27" y="82"/>
                    </a:lnTo>
                    <a:lnTo>
                      <a:pt x="22" y="82"/>
                    </a:lnTo>
                    <a:lnTo>
                      <a:pt x="15" y="79"/>
                    </a:lnTo>
                    <a:lnTo>
                      <a:pt x="16" y="70"/>
                    </a:lnTo>
                    <a:lnTo>
                      <a:pt x="0" y="57"/>
                    </a:lnTo>
                    <a:lnTo>
                      <a:pt x="5" y="43"/>
                    </a:lnTo>
                    <a:lnTo>
                      <a:pt x="17" y="34"/>
                    </a:lnTo>
                    <a:lnTo>
                      <a:pt x="28" y="31"/>
                    </a:lnTo>
                    <a:lnTo>
                      <a:pt x="47" y="31"/>
                    </a:lnTo>
                    <a:lnTo>
                      <a:pt x="56" y="22"/>
                    </a:lnTo>
                    <a:lnTo>
                      <a:pt x="54" y="16"/>
                    </a:lnTo>
                    <a:lnTo>
                      <a:pt x="62" y="5"/>
                    </a:lnTo>
                    <a:lnTo>
                      <a:pt x="84" y="0"/>
                    </a:lnTo>
                    <a:lnTo>
                      <a:pt x="95" y="3"/>
                    </a:lnTo>
                    <a:lnTo>
                      <a:pt x="110" y="10"/>
                    </a:lnTo>
                    <a:lnTo>
                      <a:pt x="129" y="14"/>
                    </a:lnTo>
                    <a:lnTo>
                      <a:pt x="170" y="12"/>
                    </a:lnTo>
                    <a:lnTo>
                      <a:pt x="180" y="7"/>
                    </a:lnTo>
                    <a:lnTo>
                      <a:pt x="192" y="9"/>
                    </a:lnTo>
                    <a:lnTo>
                      <a:pt x="212" y="15"/>
                    </a:lnTo>
                    <a:lnTo>
                      <a:pt x="223" y="15"/>
                    </a:lnTo>
                    <a:lnTo>
                      <a:pt x="256" y="22"/>
                    </a:lnTo>
                    <a:lnTo>
                      <a:pt x="273" y="23"/>
                    </a:lnTo>
                    <a:lnTo>
                      <a:pt x="293" y="22"/>
                    </a:lnTo>
                    <a:lnTo>
                      <a:pt x="306" y="18"/>
                    </a:lnTo>
                    <a:lnTo>
                      <a:pt x="317" y="22"/>
                    </a:lnTo>
                    <a:lnTo>
                      <a:pt x="337" y="25"/>
                    </a:lnTo>
                    <a:lnTo>
                      <a:pt x="366" y="23"/>
                    </a:lnTo>
                    <a:lnTo>
                      <a:pt x="381" y="28"/>
                    </a:lnTo>
                    <a:lnTo>
                      <a:pt x="398" y="30"/>
                    </a:lnTo>
                    <a:lnTo>
                      <a:pt x="408" y="27"/>
                    </a:lnTo>
                    <a:lnTo>
                      <a:pt x="409" y="31"/>
                    </a:lnTo>
                    <a:lnTo>
                      <a:pt x="431" y="49"/>
                    </a:lnTo>
                    <a:lnTo>
                      <a:pt x="440" y="54"/>
                    </a:lnTo>
                    <a:lnTo>
                      <a:pt x="451" y="57"/>
                    </a:lnTo>
                    <a:lnTo>
                      <a:pt x="462" y="63"/>
                    </a:lnTo>
                    <a:lnTo>
                      <a:pt x="469" y="69"/>
                    </a:lnTo>
                    <a:lnTo>
                      <a:pt x="515" y="81"/>
                    </a:lnTo>
                    <a:lnTo>
                      <a:pt x="531" y="82"/>
                    </a:lnTo>
                    <a:lnTo>
                      <a:pt x="537" y="81"/>
                    </a:lnTo>
                    <a:lnTo>
                      <a:pt x="547" y="74"/>
                    </a:lnTo>
                    <a:lnTo>
                      <a:pt x="555" y="73"/>
                    </a:lnTo>
                    <a:lnTo>
                      <a:pt x="564" y="75"/>
                    </a:lnTo>
                    <a:lnTo>
                      <a:pt x="579" y="85"/>
                    </a:lnTo>
                    <a:lnTo>
                      <a:pt x="585" y="92"/>
                    </a:lnTo>
                    <a:lnTo>
                      <a:pt x="589" y="97"/>
                    </a:lnTo>
                    <a:lnTo>
                      <a:pt x="595" y="98"/>
                    </a:lnTo>
                    <a:lnTo>
                      <a:pt x="600" y="96"/>
                    </a:lnTo>
                    <a:lnTo>
                      <a:pt x="597" y="92"/>
                    </a:lnTo>
                    <a:lnTo>
                      <a:pt x="608" y="101"/>
                    </a:lnTo>
                    <a:lnTo>
                      <a:pt x="616" y="103"/>
                    </a:lnTo>
                    <a:lnTo>
                      <a:pt x="644" y="101"/>
                    </a:lnTo>
                    <a:lnTo>
                      <a:pt x="657" y="98"/>
                    </a:lnTo>
                    <a:lnTo>
                      <a:pt x="671" y="98"/>
                    </a:lnTo>
                    <a:lnTo>
                      <a:pt x="678" y="100"/>
                    </a:lnTo>
                    <a:lnTo>
                      <a:pt x="686" y="102"/>
                    </a:lnTo>
                    <a:lnTo>
                      <a:pt x="687" y="109"/>
                    </a:lnTo>
                    <a:lnTo>
                      <a:pt x="678" y="114"/>
                    </a:lnTo>
                    <a:lnTo>
                      <a:pt x="680" y="124"/>
                    </a:lnTo>
                    <a:lnTo>
                      <a:pt x="683" y="133"/>
                    </a:lnTo>
                    <a:lnTo>
                      <a:pt x="675" y="144"/>
                    </a:lnTo>
                    <a:lnTo>
                      <a:pt x="637" y="167"/>
                    </a:lnTo>
                    <a:lnTo>
                      <a:pt x="623" y="181"/>
                    </a:lnTo>
                    <a:lnTo>
                      <a:pt x="564" y="203"/>
                    </a:lnTo>
                    <a:lnTo>
                      <a:pt x="552" y="217"/>
                    </a:lnTo>
                    <a:lnTo>
                      <a:pt x="552" y="224"/>
                    </a:lnTo>
                    <a:lnTo>
                      <a:pt x="543" y="232"/>
                    </a:lnTo>
                    <a:lnTo>
                      <a:pt x="531" y="247"/>
                    </a:lnTo>
                    <a:lnTo>
                      <a:pt x="515" y="274"/>
                    </a:lnTo>
                    <a:lnTo>
                      <a:pt x="495" y="300"/>
                    </a:lnTo>
                    <a:lnTo>
                      <a:pt x="492" y="312"/>
                    </a:lnTo>
                    <a:lnTo>
                      <a:pt x="489" y="318"/>
                    </a:lnTo>
                    <a:lnTo>
                      <a:pt x="489" y="321"/>
                    </a:lnTo>
                    <a:lnTo>
                      <a:pt x="492" y="327"/>
                    </a:lnTo>
                    <a:lnTo>
                      <a:pt x="494" y="337"/>
                    </a:lnTo>
                    <a:lnTo>
                      <a:pt x="497" y="343"/>
                    </a:lnTo>
                    <a:lnTo>
                      <a:pt x="501" y="349"/>
                    </a:lnTo>
                    <a:lnTo>
                      <a:pt x="506" y="351"/>
                    </a:lnTo>
                    <a:lnTo>
                      <a:pt x="515" y="354"/>
                    </a:lnTo>
                    <a:lnTo>
                      <a:pt x="519" y="360"/>
                    </a:lnTo>
                    <a:lnTo>
                      <a:pt x="514" y="369"/>
                    </a:lnTo>
                    <a:lnTo>
                      <a:pt x="500" y="378"/>
                    </a:lnTo>
                    <a:lnTo>
                      <a:pt x="492" y="385"/>
                    </a:lnTo>
                    <a:lnTo>
                      <a:pt x="484" y="392"/>
                    </a:lnTo>
                    <a:lnTo>
                      <a:pt x="474" y="409"/>
                    </a:lnTo>
                    <a:lnTo>
                      <a:pt x="472" y="418"/>
                    </a:lnTo>
                    <a:lnTo>
                      <a:pt x="467" y="426"/>
                    </a:lnTo>
                    <a:lnTo>
                      <a:pt x="465" y="435"/>
                    </a:lnTo>
                    <a:lnTo>
                      <a:pt x="467" y="441"/>
                    </a:lnTo>
                    <a:lnTo>
                      <a:pt x="435" y="445"/>
                    </a:lnTo>
                    <a:lnTo>
                      <a:pt x="415" y="463"/>
                    </a:lnTo>
                    <a:lnTo>
                      <a:pt x="408" y="482"/>
                    </a:lnTo>
                    <a:lnTo>
                      <a:pt x="404" y="490"/>
                    </a:lnTo>
                    <a:lnTo>
                      <a:pt x="398" y="496"/>
                    </a:lnTo>
                    <a:lnTo>
                      <a:pt x="391" y="498"/>
                    </a:lnTo>
                    <a:lnTo>
                      <a:pt x="379" y="495"/>
                    </a:lnTo>
                    <a:lnTo>
                      <a:pt x="364" y="501"/>
                    </a:lnTo>
                    <a:lnTo>
                      <a:pt x="350" y="501"/>
                    </a:lnTo>
                    <a:lnTo>
                      <a:pt x="334" y="498"/>
                    </a:lnTo>
                    <a:lnTo>
                      <a:pt x="318" y="500"/>
                    </a:lnTo>
                    <a:lnTo>
                      <a:pt x="306" y="498"/>
                    </a:lnTo>
                    <a:lnTo>
                      <a:pt x="269" y="502"/>
                    </a:lnTo>
                    <a:lnTo>
                      <a:pt x="258" y="515"/>
                    </a:lnTo>
                    <a:lnTo>
                      <a:pt x="246" y="516"/>
                    </a:lnTo>
                    <a:lnTo>
                      <a:pt x="234" y="521"/>
                    </a:lnTo>
                    <a:lnTo>
                      <a:pt x="226" y="529"/>
                    </a:lnTo>
                    <a:lnTo>
                      <a:pt x="223" y="536"/>
                    </a:lnTo>
                    <a:lnTo>
                      <a:pt x="218" y="541"/>
                    </a:lnTo>
                    <a:lnTo>
                      <a:pt x="210" y="545"/>
                    </a:lnTo>
                    <a:lnTo>
                      <a:pt x="193" y="542"/>
                    </a:lnTo>
                    <a:lnTo>
                      <a:pt x="181" y="533"/>
                    </a:lnTo>
                    <a:lnTo>
                      <a:pt x="170" y="517"/>
                    </a:lnTo>
                    <a:lnTo>
                      <a:pt x="169" y="509"/>
                    </a:lnTo>
                    <a:lnTo>
                      <a:pt x="161" y="502"/>
                    </a:lnTo>
                    <a:lnTo>
                      <a:pt x="161" y="491"/>
                    </a:lnTo>
                    <a:lnTo>
                      <a:pt x="160" y="488"/>
                    </a:lnTo>
                    <a:lnTo>
                      <a:pt x="156" y="484"/>
                    </a:lnTo>
                    <a:lnTo>
                      <a:pt x="148" y="477"/>
                    </a:lnTo>
                    <a:lnTo>
                      <a:pt x="133" y="468"/>
                    </a:lnTo>
                    <a:lnTo>
                      <a:pt x="126" y="467"/>
                    </a:lnTo>
                    <a:lnTo>
                      <a:pt x="105" y="468"/>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04" name="Freeform 186"/>
              <p:cNvSpPr>
                <a:spLocks noChangeAspect="1"/>
              </p:cNvSpPr>
              <p:nvPr/>
            </p:nvSpPr>
            <p:spPr bwMode="gray">
              <a:xfrm>
                <a:off x="4820444" y="2592735"/>
                <a:ext cx="63500" cy="76200"/>
              </a:xfrm>
              <a:custGeom>
                <a:cxnLst>
                  <a:cxn ang="0">
                    <a:pos x="124" y="239"/>
                  </a:cxn>
                  <a:cxn ang="0">
                    <a:pos x="116" y="221"/>
                  </a:cxn>
                  <a:cxn ang="0">
                    <a:pos x="116" y="201"/>
                  </a:cxn>
                  <a:cxn ang="0">
                    <a:pos x="99" y="194"/>
                  </a:cxn>
                  <a:cxn ang="0">
                    <a:pos x="88" y="183"/>
                  </a:cxn>
                  <a:cxn ang="0">
                    <a:pos x="79" y="177"/>
                  </a:cxn>
                  <a:cxn ang="0">
                    <a:pos x="52" y="181"/>
                  </a:cxn>
                  <a:cxn ang="0">
                    <a:pos x="17" y="197"/>
                  </a:cxn>
                  <a:cxn ang="0">
                    <a:pos x="0" y="187"/>
                  </a:cxn>
                  <a:cxn ang="0">
                    <a:pos x="10" y="185"/>
                  </a:cxn>
                  <a:cxn ang="0">
                    <a:pos x="30" y="186"/>
                  </a:cxn>
                  <a:cxn ang="0">
                    <a:pos x="42" y="182"/>
                  </a:cxn>
                  <a:cxn ang="0">
                    <a:pos x="25" y="182"/>
                  </a:cxn>
                  <a:cxn ang="0">
                    <a:pos x="24" y="172"/>
                  </a:cxn>
                  <a:cxn ang="0">
                    <a:pos x="54" y="162"/>
                  </a:cxn>
                  <a:cxn ang="0">
                    <a:pos x="78" y="155"/>
                  </a:cxn>
                  <a:cxn ang="0">
                    <a:pos x="62" y="156"/>
                  </a:cxn>
                  <a:cxn ang="0">
                    <a:pos x="45" y="153"/>
                  </a:cxn>
                  <a:cxn ang="0">
                    <a:pos x="38" y="138"/>
                  </a:cxn>
                  <a:cxn ang="0">
                    <a:pos x="62" y="106"/>
                  </a:cxn>
                  <a:cxn ang="0">
                    <a:pos x="74" y="52"/>
                  </a:cxn>
                  <a:cxn ang="0">
                    <a:pos x="88" y="57"/>
                  </a:cxn>
                  <a:cxn ang="0">
                    <a:pos x="94" y="65"/>
                  </a:cxn>
                  <a:cxn ang="0">
                    <a:pos x="85" y="69"/>
                  </a:cxn>
                  <a:cxn ang="0">
                    <a:pos x="83" y="79"/>
                  </a:cxn>
                  <a:cxn ang="0">
                    <a:pos x="84" y="94"/>
                  </a:cxn>
                  <a:cxn ang="0">
                    <a:pos x="100" y="103"/>
                  </a:cxn>
                  <a:cxn ang="0">
                    <a:pos x="106" y="101"/>
                  </a:cxn>
                  <a:cxn ang="0">
                    <a:pos x="101" y="88"/>
                  </a:cxn>
                  <a:cxn ang="0">
                    <a:pos x="103" y="81"/>
                  </a:cxn>
                  <a:cxn ang="0">
                    <a:pos x="111" y="65"/>
                  </a:cxn>
                  <a:cxn ang="0">
                    <a:pos x="112" y="51"/>
                  </a:cxn>
                  <a:cxn ang="0">
                    <a:pos x="105" y="48"/>
                  </a:cxn>
                  <a:cxn ang="0">
                    <a:pos x="103" y="26"/>
                  </a:cxn>
                  <a:cxn ang="0">
                    <a:pos x="117" y="11"/>
                  </a:cxn>
                  <a:cxn ang="0">
                    <a:pos x="138" y="4"/>
                  </a:cxn>
                  <a:cxn ang="0">
                    <a:pos x="161" y="2"/>
                  </a:cxn>
                  <a:cxn ang="0">
                    <a:pos x="182" y="3"/>
                  </a:cxn>
                  <a:cxn ang="0">
                    <a:pos x="196" y="16"/>
                  </a:cxn>
                  <a:cxn ang="0">
                    <a:pos x="170" y="73"/>
                  </a:cxn>
                  <a:cxn ang="0">
                    <a:pos x="191" y="90"/>
                  </a:cxn>
                  <a:cxn ang="0">
                    <a:pos x="182" y="111"/>
                  </a:cxn>
                  <a:cxn ang="0">
                    <a:pos x="171" y="129"/>
                  </a:cxn>
                  <a:cxn ang="0">
                    <a:pos x="158" y="142"/>
                  </a:cxn>
                  <a:cxn ang="0">
                    <a:pos x="135" y="137"/>
                  </a:cxn>
                  <a:cxn ang="0">
                    <a:pos x="138" y="160"/>
                  </a:cxn>
                  <a:cxn ang="0">
                    <a:pos x="138" y="182"/>
                  </a:cxn>
                  <a:cxn ang="0">
                    <a:pos x="132" y="208"/>
                  </a:cxn>
                  <a:cxn ang="0">
                    <a:pos x="137" y="232"/>
                  </a:cxn>
                </a:cxnLst>
                <a:rect b="b" l="0" r="r" t="0"/>
                <a:pathLst>
                  <a:path h="239" w="196">
                    <a:moveTo>
                      <a:pt x="137" y="239"/>
                    </a:moveTo>
                    <a:lnTo>
                      <a:pt x="124" y="239"/>
                    </a:lnTo>
                    <a:lnTo>
                      <a:pt x="117" y="232"/>
                    </a:lnTo>
                    <a:lnTo>
                      <a:pt x="116" y="221"/>
                    </a:lnTo>
                    <a:lnTo>
                      <a:pt x="117" y="212"/>
                    </a:lnTo>
                    <a:lnTo>
                      <a:pt x="116" y="201"/>
                    </a:lnTo>
                    <a:lnTo>
                      <a:pt x="107" y="196"/>
                    </a:lnTo>
                    <a:lnTo>
                      <a:pt x="99" y="194"/>
                    </a:lnTo>
                    <a:lnTo>
                      <a:pt x="90" y="189"/>
                    </a:lnTo>
                    <a:lnTo>
                      <a:pt x="88" y="183"/>
                    </a:lnTo>
                    <a:lnTo>
                      <a:pt x="85" y="183"/>
                    </a:lnTo>
                    <a:lnTo>
                      <a:pt x="79" y="177"/>
                    </a:lnTo>
                    <a:lnTo>
                      <a:pt x="64" y="178"/>
                    </a:lnTo>
                    <a:lnTo>
                      <a:pt x="52" y="181"/>
                    </a:lnTo>
                    <a:lnTo>
                      <a:pt x="37" y="191"/>
                    </a:lnTo>
                    <a:lnTo>
                      <a:pt x="17" y="197"/>
                    </a:lnTo>
                    <a:lnTo>
                      <a:pt x="0" y="188"/>
                    </a:lnTo>
                    <a:lnTo>
                      <a:pt x="0" y="187"/>
                    </a:lnTo>
                    <a:lnTo>
                      <a:pt x="3" y="185"/>
                    </a:lnTo>
                    <a:lnTo>
                      <a:pt x="10" y="185"/>
                    </a:lnTo>
                    <a:lnTo>
                      <a:pt x="21" y="191"/>
                    </a:lnTo>
                    <a:lnTo>
                      <a:pt x="30" y="186"/>
                    </a:lnTo>
                    <a:lnTo>
                      <a:pt x="38" y="186"/>
                    </a:lnTo>
                    <a:lnTo>
                      <a:pt x="42" y="182"/>
                    </a:lnTo>
                    <a:lnTo>
                      <a:pt x="35" y="181"/>
                    </a:lnTo>
                    <a:lnTo>
                      <a:pt x="25" y="182"/>
                    </a:lnTo>
                    <a:lnTo>
                      <a:pt x="20" y="181"/>
                    </a:lnTo>
                    <a:lnTo>
                      <a:pt x="24" y="172"/>
                    </a:lnTo>
                    <a:lnTo>
                      <a:pt x="43" y="169"/>
                    </a:lnTo>
                    <a:lnTo>
                      <a:pt x="54" y="162"/>
                    </a:lnTo>
                    <a:lnTo>
                      <a:pt x="72" y="159"/>
                    </a:lnTo>
                    <a:lnTo>
                      <a:pt x="78" y="155"/>
                    </a:lnTo>
                    <a:lnTo>
                      <a:pt x="73" y="151"/>
                    </a:lnTo>
                    <a:lnTo>
                      <a:pt x="62" y="156"/>
                    </a:lnTo>
                    <a:lnTo>
                      <a:pt x="52" y="155"/>
                    </a:lnTo>
                    <a:lnTo>
                      <a:pt x="45" y="153"/>
                    </a:lnTo>
                    <a:lnTo>
                      <a:pt x="38" y="146"/>
                    </a:lnTo>
                    <a:lnTo>
                      <a:pt x="38" y="138"/>
                    </a:lnTo>
                    <a:lnTo>
                      <a:pt x="40" y="133"/>
                    </a:lnTo>
                    <a:lnTo>
                      <a:pt x="62" y="106"/>
                    </a:lnTo>
                    <a:lnTo>
                      <a:pt x="68" y="69"/>
                    </a:lnTo>
                    <a:lnTo>
                      <a:pt x="74" y="52"/>
                    </a:lnTo>
                    <a:lnTo>
                      <a:pt x="84" y="48"/>
                    </a:lnTo>
                    <a:lnTo>
                      <a:pt x="88" y="57"/>
                    </a:lnTo>
                    <a:lnTo>
                      <a:pt x="94" y="62"/>
                    </a:lnTo>
                    <a:lnTo>
                      <a:pt x="94" y="65"/>
                    </a:lnTo>
                    <a:lnTo>
                      <a:pt x="94" y="67"/>
                    </a:lnTo>
                    <a:lnTo>
                      <a:pt x="85" y="69"/>
                    </a:lnTo>
                    <a:lnTo>
                      <a:pt x="84" y="73"/>
                    </a:lnTo>
                    <a:lnTo>
                      <a:pt x="83" y="79"/>
                    </a:lnTo>
                    <a:lnTo>
                      <a:pt x="84" y="90"/>
                    </a:lnTo>
                    <a:lnTo>
                      <a:pt x="84" y="94"/>
                    </a:lnTo>
                    <a:lnTo>
                      <a:pt x="89" y="100"/>
                    </a:lnTo>
                    <a:lnTo>
                      <a:pt x="100" y="103"/>
                    </a:lnTo>
                    <a:lnTo>
                      <a:pt x="105" y="103"/>
                    </a:lnTo>
                    <a:lnTo>
                      <a:pt x="106" y="101"/>
                    </a:lnTo>
                    <a:lnTo>
                      <a:pt x="105" y="94"/>
                    </a:lnTo>
                    <a:lnTo>
                      <a:pt x="101" y="88"/>
                    </a:lnTo>
                    <a:lnTo>
                      <a:pt x="100" y="83"/>
                    </a:lnTo>
                    <a:lnTo>
                      <a:pt x="103" y="81"/>
                    </a:lnTo>
                    <a:lnTo>
                      <a:pt x="110" y="76"/>
                    </a:lnTo>
                    <a:lnTo>
                      <a:pt x="111" y="65"/>
                    </a:lnTo>
                    <a:lnTo>
                      <a:pt x="116" y="53"/>
                    </a:lnTo>
                    <a:lnTo>
                      <a:pt x="112" y="51"/>
                    </a:lnTo>
                    <a:lnTo>
                      <a:pt x="106" y="51"/>
                    </a:lnTo>
                    <a:lnTo>
                      <a:pt x="105" y="48"/>
                    </a:lnTo>
                    <a:lnTo>
                      <a:pt x="102" y="31"/>
                    </a:lnTo>
                    <a:lnTo>
                      <a:pt x="103" y="26"/>
                    </a:lnTo>
                    <a:lnTo>
                      <a:pt x="108" y="19"/>
                    </a:lnTo>
                    <a:lnTo>
                      <a:pt x="117" y="11"/>
                    </a:lnTo>
                    <a:lnTo>
                      <a:pt x="128" y="6"/>
                    </a:lnTo>
                    <a:lnTo>
                      <a:pt x="138" y="4"/>
                    </a:lnTo>
                    <a:lnTo>
                      <a:pt x="151" y="6"/>
                    </a:lnTo>
                    <a:lnTo>
                      <a:pt x="161" y="2"/>
                    </a:lnTo>
                    <a:lnTo>
                      <a:pt x="173" y="0"/>
                    </a:lnTo>
                    <a:lnTo>
                      <a:pt x="182" y="3"/>
                    </a:lnTo>
                    <a:lnTo>
                      <a:pt x="191" y="10"/>
                    </a:lnTo>
                    <a:lnTo>
                      <a:pt x="196" y="16"/>
                    </a:lnTo>
                    <a:lnTo>
                      <a:pt x="186" y="62"/>
                    </a:lnTo>
                    <a:lnTo>
                      <a:pt x="170" y="73"/>
                    </a:lnTo>
                    <a:lnTo>
                      <a:pt x="172" y="81"/>
                    </a:lnTo>
                    <a:lnTo>
                      <a:pt x="191" y="90"/>
                    </a:lnTo>
                    <a:lnTo>
                      <a:pt x="189" y="101"/>
                    </a:lnTo>
                    <a:lnTo>
                      <a:pt x="182" y="111"/>
                    </a:lnTo>
                    <a:lnTo>
                      <a:pt x="172" y="118"/>
                    </a:lnTo>
                    <a:lnTo>
                      <a:pt x="171" y="129"/>
                    </a:lnTo>
                    <a:lnTo>
                      <a:pt x="166" y="140"/>
                    </a:lnTo>
                    <a:lnTo>
                      <a:pt x="158" y="142"/>
                    </a:lnTo>
                    <a:lnTo>
                      <a:pt x="145" y="137"/>
                    </a:lnTo>
                    <a:lnTo>
                      <a:pt x="135" y="137"/>
                    </a:lnTo>
                    <a:lnTo>
                      <a:pt x="134" y="145"/>
                    </a:lnTo>
                    <a:lnTo>
                      <a:pt x="138" y="160"/>
                    </a:lnTo>
                    <a:lnTo>
                      <a:pt x="139" y="170"/>
                    </a:lnTo>
                    <a:lnTo>
                      <a:pt x="138" y="182"/>
                    </a:lnTo>
                    <a:lnTo>
                      <a:pt x="138" y="201"/>
                    </a:lnTo>
                    <a:lnTo>
                      <a:pt x="132" y="208"/>
                    </a:lnTo>
                    <a:lnTo>
                      <a:pt x="132" y="215"/>
                    </a:lnTo>
                    <a:lnTo>
                      <a:pt x="137" y="232"/>
                    </a:lnTo>
                    <a:lnTo>
                      <a:pt x="137" y="239"/>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05" name="Freeform 187"/>
              <p:cNvSpPr>
                <a:spLocks noChangeAspect="1"/>
              </p:cNvSpPr>
              <p:nvPr/>
            </p:nvSpPr>
            <p:spPr bwMode="gray">
              <a:xfrm>
                <a:off x="4598194" y="2888010"/>
                <a:ext cx="55563" cy="112713"/>
              </a:xfrm>
              <a:custGeom>
                <a:cxnLst>
                  <a:cxn ang="0">
                    <a:pos x="109" y="328"/>
                  </a:cxn>
                  <a:cxn ang="0">
                    <a:pos x="115" y="307"/>
                  </a:cxn>
                  <a:cxn ang="0">
                    <a:pos x="136" y="287"/>
                  </a:cxn>
                  <a:cxn ang="0">
                    <a:pos x="124" y="265"/>
                  </a:cxn>
                  <a:cxn ang="0">
                    <a:pos x="121" y="238"/>
                  </a:cxn>
                  <a:cxn ang="0">
                    <a:pos x="132" y="217"/>
                  </a:cxn>
                  <a:cxn ang="0">
                    <a:pos x="118" y="194"/>
                  </a:cxn>
                  <a:cxn ang="0">
                    <a:pos x="122" y="172"/>
                  </a:cxn>
                  <a:cxn ang="0">
                    <a:pos x="143" y="157"/>
                  </a:cxn>
                  <a:cxn ang="0">
                    <a:pos x="137" y="137"/>
                  </a:cxn>
                  <a:cxn ang="0">
                    <a:pos x="143" y="115"/>
                  </a:cxn>
                  <a:cxn ang="0">
                    <a:pos x="146" y="87"/>
                  </a:cxn>
                  <a:cxn ang="0">
                    <a:pos x="169" y="55"/>
                  </a:cxn>
                  <a:cxn ang="0">
                    <a:pos x="177" y="33"/>
                  </a:cxn>
                  <a:cxn ang="0">
                    <a:pos x="163" y="15"/>
                  </a:cxn>
                  <a:cxn ang="0">
                    <a:pos x="131" y="11"/>
                  </a:cxn>
                  <a:cxn ang="0">
                    <a:pos x="94" y="15"/>
                  </a:cxn>
                  <a:cxn ang="0">
                    <a:pos x="73" y="12"/>
                  </a:cxn>
                  <a:cxn ang="0">
                    <a:pos x="59" y="2"/>
                  </a:cxn>
                  <a:cxn ang="0">
                    <a:pos x="35" y="18"/>
                  </a:cxn>
                  <a:cxn ang="0">
                    <a:pos x="45" y="74"/>
                  </a:cxn>
                  <a:cxn ang="0">
                    <a:pos x="38" y="104"/>
                  </a:cxn>
                  <a:cxn ang="0">
                    <a:pos x="32" y="129"/>
                  </a:cxn>
                  <a:cxn ang="0">
                    <a:pos x="28" y="155"/>
                  </a:cxn>
                  <a:cxn ang="0">
                    <a:pos x="16" y="184"/>
                  </a:cxn>
                  <a:cxn ang="0">
                    <a:pos x="3" y="220"/>
                  </a:cxn>
                  <a:cxn ang="0">
                    <a:pos x="1" y="238"/>
                  </a:cxn>
                  <a:cxn ang="0">
                    <a:pos x="18" y="259"/>
                  </a:cxn>
                  <a:cxn ang="0">
                    <a:pos x="40" y="253"/>
                  </a:cxn>
                  <a:cxn ang="0">
                    <a:pos x="36" y="262"/>
                  </a:cxn>
                  <a:cxn ang="0">
                    <a:pos x="35" y="290"/>
                  </a:cxn>
                  <a:cxn ang="0">
                    <a:pos x="36" y="319"/>
                  </a:cxn>
                  <a:cxn ang="0">
                    <a:pos x="29" y="340"/>
                  </a:cxn>
                  <a:cxn ang="0">
                    <a:pos x="32" y="355"/>
                  </a:cxn>
                  <a:cxn ang="0">
                    <a:pos x="55" y="352"/>
                  </a:cxn>
                  <a:cxn ang="0">
                    <a:pos x="76" y="356"/>
                  </a:cxn>
                  <a:cxn ang="0">
                    <a:pos x="97" y="352"/>
                  </a:cxn>
                  <a:cxn ang="0">
                    <a:pos x="113" y="345"/>
                  </a:cxn>
                </a:cxnLst>
                <a:rect b="b" l="0" r="r" t="0"/>
                <a:pathLst>
                  <a:path h="356" w="177">
                    <a:moveTo>
                      <a:pt x="113" y="345"/>
                    </a:moveTo>
                    <a:lnTo>
                      <a:pt x="109" y="328"/>
                    </a:lnTo>
                    <a:lnTo>
                      <a:pt x="108" y="317"/>
                    </a:lnTo>
                    <a:lnTo>
                      <a:pt x="115" y="307"/>
                    </a:lnTo>
                    <a:lnTo>
                      <a:pt x="130" y="296"/>
                    </a:lnTo>
                    <a:lnTo>
                      <a:pt x="136" y="287"/>
                    </a:lnTo>
                    <a:lnTo>
                      <a:pt x="134" y="275"/>
                    </a:lnTo>
                    <a:lnTo>
                      <a:pt x="124" y="265"/>
                    </a:lnTo>
                    <a:lnTo>
                      <a:pt x="120" y="253"/>
                    </a:lnTo>
                    <a:lnTo>
                      <a:pt x="121" y="238"/>
                    </a:lnTo>
                    <a:lnTo>
                      <a:pt x="129" y="226"/>
                    </a:lnTo>
                    <a:lnTo>
                      <a:pt x="132" y="217"/>
                    </a:lnTo>
                    <a:lnTo>
                      <a:pt x="130" y="212"/>
                    </a:lnTo>
                    <a:lnTo>
                      <a:pt x="118" y="194"/>
                    </a:lnTo>
                    <a:lnTo>
                      <a:pt x="114" y="178"/>
                    </a:lnTo>
                    <a:lnTo>
                      <a:pt x="122" y="172"/>
                    </a:lnTo>
                    <a:lnTo>
                      <a:pt x="134" y="168"/>
                    </a:lnTo>
                    <a:lnTo>
                      <a:pt x="143" y="157"/>
                    </a:lnTo>
                    <a:lnTo>
                      <a:pt x="145" y="147"/>
                    </a:lnTo>
                    <a:lnTo>
                      <a:pt x="137" y="137"/>
                    </a:lnTo>
                    <a:lnTo>
                      <a:pt x="137" y="130"/>
                    </a:lnTo>
                    <a:lnTo>
                      <a:pt x="143" y="115"/>
                    </a:lnTo>
                    <a:lnTo>
                      <a:pt x="146" y="101"/>
                    </a:lnTo>
                    <a:lnTo>
                      <a:pt x="146" y="87"/>
                    </a:lnTo>
                    <a:lnTo>
                      <a:pt x="147" y="77"/>
                    </a:lnTo>
                    <a:lnTo>
                      <a:pt x="169" y="55"/>
                    </a:lnTo>
                    <a:lnTo>
                      <a:pt x="177" y="42"/>
                    </a:lnTo>
                    <a:lnTo>
                      <a:pt x="177" y="33"/>
                    </a:lnTo>
                    <a:lnTo>
                      <a:pt x="169" y="24"/>
                    </a:lnTo>
                    <a:lnTo>
                      <a:pt x="163" y="15"/>
                    </a:lnTo>
                    <a:lnTo>
                      <a:pt x="148" y="11"/>
                    </a:lnTo>
                    <a:lnTo>
                      <a:pt x="131" y="11"/>
                    </a:lnTo>
                    <a:lnTo>
                      <a:pt x="118" y="17"/>
                    </a:lnTo>
                    <a:lnTo>
                      <a:pt x="94" y="15"/>
                    </a:lnTo>
                    <a:lnTo>
                      <a:pt x="81" y="17"/>
                    </a:lnTo>
                    <a:lnTo>
                      <a:pt x="73" y="12"/>
                    </a:lnTo>
                    <a:lnTo>
                      <a:pt x="72" y="0"/>
                    </a:lnTo>
                    <a:lnTo>
                      <a:pt x="59" y="2"/>
                    </a:lnTo>
                    <a:lnTo>
                      <a:pt x="44" y="8"/>
                    </a:lnTo>
                    <a:lnTo>
                      <a:pt x="35" y="18"/>
                    </a:lnTo>
                    <a:lnTo>
                      <a:pt x="44" y="63"/>
                    </a:lnTo>
                    <a:lnTo>
                      <a:pt x="45" y="74"/>
                    </a:lnTo>
                    <a:lnTo>
                      <a:pt x="41" y="81"/>
                    </a:lnTo>
                    <a:lnTo>
                      <a:pt x="38" y="104"/>
                    </a:lnTo>
                    <a:lnTo>
                      <a:pt x="35" y="113"/>
                    </a:lnTo>
                    <a:lnTo>
                      <a:pt x="32" y="129"/>
                    </a:lnTo>
                    <a:lnTo>
                      <a:pt x="30" y="144"/>
                    </a:lnTo>
                    <a:lnTo>
                      <a:pt x="28" y="155"/>
                    </a:lnTo>
                    <a:lnTo>
                      <a:pt x="22" y="173"/>
                    </a:lnTo>
                    <a:lnTo>
                      <a:pt x="16" y="184"/>
                    </a:lnTo>
                    <a:lnTo>
                      <a:pt x="3" y="203"/>
                    </a:lnTo>
                    <a:lnTo>
                      <a:pt x="3" y="220"/>
                    </a:lnTo>
                    <a:lnTo>
                      <a:pt x="0" y="235"/>
                    </a:lnTo>
                    <a:lnTo>
                      <a:pt x="1" y="238"/>
                    </a:lnTo>
                    <a:lnTo>
                      <a:pt x="8" y="243"/>
                    </a:lnTo>
                    <a:lnTo>
                      <a:pt x="18" y="259"/>
                    </a:lnTo>
                    <a:lnTo>
                      <a:pt x="25" y="255"/>
                    </a:lnTo>
                    <a:lnTo>
                      <a:pt x="40" y="253"/>
                    </a:lnTo>
                    <a:lnTo>
                      <a:pt x="39" y="258"/>
                    </a:lnTo>
                    <a:lnTo>
                      <a:pt x="36" y="262"/>
                    </a:lnTo>
                    <a:lnTo>
                      <a:pt x="38" y="277"/>
                    </a:lnTo>
                    <a:lnTo>
                      <a:pt x="35" y="290"/>
                    </a:lnTo>
                    <a:lnTo>
                      <a:pt x="36" y="296"/>
                    </a:lnTo>
                    <a:lnTo>
                      <a:pt x="36" y="319"/>
                    </a:lnTo>
                    <a:lnTo>
                      <a:pt x="35" y="328"/>
                    </a:lnTo>
                    <a:lnTo>
                      <a:pt x="29" y="340"/>
                    </a:lnTo>
                    <a:lnTo>
                      <a:pt x="29" y="351"/>
                    </a:lnTo>
                    <a:lnTo>
                      <a:pt x="32" y="355"/>
                    </a:lnTo>
                    <a:lnTo>
                      <a:pt x="43" y="352"/>
                    </a:lnTo>
                    <a:lnTo>
                      <a:pt x="55" y="352"/>
                    </a:lnTo>
                    <a:lnTo>
                      <a:pt x="67" y="352"/>
                    </a:lnTo>
                    <a:lnTo>
                      <a:pt x="76" y="356"/>
                    </a:lnTo>
                    <a:lnTo>
                      <a:pt x="87" y="356"/>
                    </a:lnTo>
                    <a:lnTo>
                      <a:pt x="97" y="352"/>
                    </a:lnTo>
                    <a:lnTo>
                      <a:pt x="104" y="348"/>
                    </a:lnTo>
                    <a:lnTo>
                      <a:pt x="113" y="345"/>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06" name="Freeform 188"/>
              <p:cNvSpPr>
                <a:spLocks noChangeAspect="1"/>
              </p:cNvSpPr>
              <p:nvPr/>
            </p:nvSpPr>
            <p:spPr bwMode="gray">
              <a:xfrm>
                <a:off x="4863306" y="2549872"/>
                <a:ext cx="155575" cy="207963"/>
              </a:xfrm>
              <a:custGeom>
                <a:cxnLst>
                  <a:cxn ang="0">
                    <a:pos x="271" y="68"/>
                  </a:cxn>
                  <a:cxn ang="0">
                    <a:pos x="255" y="55"/>
                  </a:cxn>
                  <a:cxn ang="0">
                    <a:pos x="228" y="50"/>
                  </a:cxn>
                  <a:cxn ang="0">
                    <a:pos x="211" y="39"/>
                  </a:cxn>
                  <a:cxn ang="0">
                    <a:pos x="196" y="6"/>
                  </a:cxn>
                  <a:cxn ang="0">
                    <a:pos x="158" y="0"/>
                  </a:cxn>
                  <a:cxn ang="0">
                    <a:pos x="164" y="31"/>
                  </a:cxn>
                  <a:cxn ang="0">
                    <a:pos x="148" y="55"/>
                  </a:cxn>
                  <a:cxn ang="0">
                    <a:pos x="161" y="71"/>
                  </a:cxn>
                  <a:cxn ang="0">
                    <a:pos x="159" y="87"/>
                  </a:cxn>
                  <a:cxn ang="0">
                    <a:pos x="145" y="106"/>
                  </a:cxn>
                  <a:cxn ang="0">
                    <a:pos x="142" y="142"/>
                  </a:cxn>
                  <a:cxn ang="0">
                    <a:pos x="123" y="137"/>
                  </a:cxn>
                  <a:cxn ang="0">
                    <a:pos x="72" y="117"/>
                  </a:cxn>
                  <a:cxn ang="0">
                    <a:pos x="62" y="140"/>
                  </a:cxn>
                  <a:cxn ang="0">
                    <a:pos x="86" y="160"/>
                  </a:cxn>
                  <a:cxn ang="0">
                    <a:pos x="54" y="200"/>
                  </a:cxn>
                  <a:cxn ang="0">
                    <a:pos x="57" y="239"/>
                  </a:cxn>
                  <a:cxn ang="0">
                    <a:pos x="34" y="278"/>
                  </a:cxn>
                  <a:cxn ang="0">
                    <a:pos x="2" y="283"/>
                  </a:cxn>
                  <a:cxn ang="0">
                    <a:pos x="6" y="339"/>
                  </a:cxn>
                  <a:cxn ang="0">
                    <a:pos x="5" y="377"/>
                  </a:cxn>
                  <a:cxn ang="0">
                    <a:pos x="17" y="410"/>
                  </a:cxn>
                  <a:cxn ang="0">
                    <a:pos x="12" y="445"/>
                  </a:cxn>
                  <a:cxn ang="0">
                    <a:pos x="17" y="479"/>
                  </a:cxn>
                  <a:cxn ang="0">
                    <a:pos x="61" y="508"/>
                  </a:cxn>
                  <a:cxn ang="0">
                    <a:pos x="96" y="561"/>
                  </a:cxn>
                  <a:cxn ang="0">
                    <a:pos x="86" y="636"/>
                  </a:cxn>
                  <a:cxn ang="0">
                    <a:pos x="156" y="635"/>
                  </a:cxn>
                  <a:cxn ang="0">
                    <a:pos x="212" y="644"/>
                  </a:cxn>
                  <a:cxn ang="0">
                    <a:pos x="242" y="657"/>
                  </a:cxn>
                  <a:cxn ang="0">
                    <a:pos x="276" y="652"/>
                  </a:cxn>
                  <a:cxn ang="0">
                    <a:pos x="346" y="631"/>
                  </a:cxn>
                  <a:cxn ang="0">
                    <a:pos x="384" y="638"/>
                  </a:cxn>
                  <a:cxn ang="0">
                    <a:pos x="381" y="587"/>
                  </a:cxn>
                  <a:cxn ang="0">
                    <a:pos x="427" y="552"/>
                  </a:cxn>
                  <a:cxn ang="0">
                    <a:pos x="389" y="506"/>
                  </a:cxn>
                  <a:cxn ang="0">
                    <a:pos x="349" y="440"/>
                  </a:cxn>
                  <a:cxn ang="0">
                    <a:pos x="329" y="411"/>
                  </a:cxn>
                  <a:cxn ang="0">
                    <a:pos x="368" y="405"/>
                  </a:cxn>
                  <a:cxn ang="0">
                    <a:pos x="447" y="366"/>
                  </a:cxn>
                  <a:cxn ang="0">
                    <a:pos x="474" y="367"/>
                  </a:cxn>
                  <a:cxn ang="0">
                    <a:pos x="490" y="320"/>
                  </a:cxn>
                  <a:cxn ang="0">
                    <a:pos x="470" y="262"/>
                  </a:cxn>
                  <a:cxn ang="0">
                    <a:pos x="463" y="205"/>
                  </a:cxn>
                  <a:cxn ang="0">
                    <a:pos x="458" y="162"/>
                  </a:cxn>
                  <a:cxn ang="0">
                    <a:pos x="448" y="106"/>
                  </a:cxn>
                  <a:cxn ang="0">
                    <a:pos x="405" y="73"/>
                  </a:cxn>
                  <a:cxn ang="0">
                    <a:pos x="387" y="55"/>
                  </a:cxn>
                  <a:cxn ang="0">
                    <a:pos x="351" y="60"/>
                  </a:cxn>
                  <a:cxn ang="0">
                    <a:pos x="361" y="41"/>
                  </a:cxn>
                  <a:cxn ang="0">
                    <a:pos x="330" y="72"/>
                  </a:cxn>
                  <a:cxn ang="0">
                    <a:pos x="299" y="88"/>
                  </a:cxn>
                  <a:cxn ang="0">
                    <a:pos x="261" y="88"/>
                  </a:cxn>
                </a:cxnLst>
                <a:rect b="b" l="0" r="r" t="0"/>
                <a:pathLst>
                  <a:path h="659" w="490">
                    <a:moveTo>
                      <a:pt x="261" y="88"/>
                    </a:moveTo>
                    <a:lnTo>
                      <a:pt x="260" y="83"/>
                    </a:lnTo>
                    <a:lnTo>
                      <a:pt x="264" y="73"/>
                    </a:lnTo>
                    <a:lnTo>
                      <a:pt x="271" y="68"/>
                    </a:lnTo>
                    <a:lnTo>
                      <a:pt x="276" y="62"/>
                    </a:lnTo>
                    <a:lnTo>
                      <a:pt x="276" y="52"/>
                    </a:lnTo>
                    <a:lnTo>
                      <a:pt x="272" y="49"/>
                    </a:lnTo>
                    <a:lnTo>
                      <a:pt x="255" y="55"/>
                    </a:lnTo>
                    <a:lnTo>
                      <a:pt x="249" y="55"/>
                    </a:lnTo>
                    <a:lnTo>
                      <a:pt x="244" y="49"/>
                    </a:lnTo>
                    <a:lnTo>
                      <a:pt x="233" y="44"/>
                    </a:lnTo>
                    <a:lnTo>
                      <a:pt x="228" y="50"/>
                    </a:lnTo>
                    <a:lnTo>
                      <a:pt x="223" y="50"/>
                    </a:lnTo>
                    <a:lnTo>
                      <a:pt x="222" y="42"/>
                    </a:lnTo>
                    <a:lnTo>
                      <a:pt x="215" y="42"/>
                    </a:lnTo>
                    <a:lnTo>
                      <a:pt x="211" y="39"/>
                    </a:lnTo>
                    <a:lnTo>
                      <a:pt x="217" y="31"/>
                    </a:lnTo>
                    <a:lnTo>
                      <a:pt x="217" y="22"/>
                    </a:lnTo>
                    <a:lnTo>
                      <a:pt x="212" y="11"/>
                    </a:lnTo>
                    <a:lnTo>
                      <a:pt x="196" y="6"/>
                    </a:lnTo>
                    <a:lnTo>
                      <a:pt x="189" y="7"/>
                    </a:lnTo>
                    <a:lnTo>
                      <a:pt x="190" y="2"/>
                    </a:lnTo>
                    <a:lnTo>
                      <a:pt x="182" y="6"/>
                    </a:lnTo>
                    <a:lnTo>
                      <a:pt x="158" y="0"/>
                    </a:lnTo>
                    <a:lnTo>
                      <a:pt x="150" y="1"/>
                    </a:lnTo>
                    <a:lnTo>
                      <a:pt x="150" y="11"/>
                    </a:lnTo>
                    <a:lnTo>
                      <a:pt x="158" y="25"/>
                    </a:lnTo>
                    <a:lnTo>
                      <a:pt x="164" y="31"/>
                    </a:lnTo>
                    <a:lnTo>
                      <a:pt x="167" y="38"/>
                    </a:lnTo>
                    <a:lnTo>
                      <a:pt x="153" y="46"/>
                    </a:lnTo>
                    <a:lnTo>
                      <a:pt x="152" y="50"/>
                    </a:lnTo>
                    <a:lnTo>
                      <a:pt x="148" y="55"/>
                    </a:lnTo>
                    <a:lnTo>
                      <a:pt x="155" y="55"/>
                    </a:lnTo>
                    <a:lnTo>
                      <a:pt x="159" y="58"/>
                    </a:lnTo>
                    <a:lnTo>
                      <a:pt x="157" y="65"/>
                    </a:lnTo>
                    <a:lnTo>
                      <a:pt x="161" y="71"/>
                    </a:lnTo>
                    <a:lnTo>
                      <a:pt x="166" y="74"/>
                    </a:lnTo>
                    <a:lnTo>
                      <a:pt x="164" y="78"/>
                    </a:lnTo>
                    <a:lnTo>
                      <a:pt x="159" y="79"/>
                    </a:lnTo>
                    <a:lnTo>
                      <a:pt x="159" y="87"/>
                    </a:lnTo>
                    <a:lnTo>
                      <a:pt x="172" y="97"/>
                    </a:lnTo>
                    <a:lnTo>
                      <a:pt x="170" y="99"/>
                    </a:lnTo>
                    <a:lnTo>
                      <a:pt x="148" y="99"/>
                    </a:lnTo>
                    <a:lnTo>
                      <a:pt x="145" y="106"/>
                    </a:lnTo>
                    <a:lnTo>
                      <a:pt x="142" y="110"/>
                    </a:lnTo>
                    <a:lnTo>
                      <a:pt x="142" y="128"/>
                    </a:lnTo>
                    <a:lnTo>
                      <a:pt x="148" y="148"/>
                    </a:lnTo>
                    <a:lnTo>
                      <a:pt x="142" y="142"/>
                    </a:lnTo>
                    <a:lnTo>
                      <a:pt x="137" y="128"/>
                    </a:lnTo>
                    <a:lnTo>
                      <a:pt x="130" y="126"/>
                    </a:lnTo>
                    <a:lnTo>
                      <a:pt x="129" y="137"/>
                    </a:lnTo>
                    <a:lnTo>
                      <a:pt x="123" y="137"/>
                    </a:lnTo>
                    <a:lnTo>
                      <a:pt x="120" y="125"/>
                    </a:lnTo>
                    <a:lnTo>
                      <a:pt x="115" y="115"/>
                    </a:lnTo>
                    <a:lnTo>
                      <a:pt x="99" y="113"/>
                    </a:lnTo>
                    <a:lnTo>
                      <a:pt x="72" y="117"/>
                    </a:lnTo>
                    <a:lnTo>
                      <a:pt x="69" y="126"/>
                    </a:lnTo>
                    <a:lnTo>
                      <a:pt x="65" y="130"/>
                    </a:lnTo>
                    <a:lnTo>
                      <a:pt x="61" y="137"/>
                    </a:lnTo>
                    <a:lnTo>
                      <a:pt x="62" y="140"/>
                    </a:lnTo>
                    <a:lnTo>
                      <a:pt x="73" y="142"/>
                    </a:lnTo>
                    <a:lnTo>
                      <a:pt x="78" y="146"/>
                    </a:lnTo>
                    <a:lnTo>
                      <a:pt x="83" y="152"/>
                    </a:lnTo>
                    <a:lnTo>
                      <a:pt x="86" y="160"/>
                    </a:lnTo>
                    <a:lnTo>
                      <a:pt x="83" y="159"/>
                    </a:lnTo>
                    <a:lnTo>
                      <a:pt x="78" y="151"/>
                    </a:lnTo>
                    <a:lnTo>
                      <a:pt x="64" y="154"/>
                    </a:lnTo>
                    <a:lnTo>
                      <a:pt x="54" y="200"/>
                    </a:lnTo>
                    <a:lnTo>
                      <a:pt x="38" y="211"/>
                    </a:lnTo>
                    <a:lnTo>
                      <a:pt x="40" y="219"/>
                    </a:lnTo>
                    <a:lnTo>
                      <a:pt x="59" y="228"/>
                    </a:lnTo>
                    <a:lnTo>
                      <a:pt x="57" y="239"/>
                    </a:lnTo>
                    <a:lnTo>
                      <a:pt x="50" y="249"/>
                    </a:lnTo>
                    <a:lnTo>
                      <a:pt x="40" y="256"/>
                    </a:lnTo>
                    <a:lnTo>
                      <a:pt x="39" y="267"/>
                    </a:lnTo>
                    <a:lnTo>
                      <a:pt x="34" y="278"/>
                    </a:lnTo>
                    <a:lnTo>
                      <a:pt x="26" y="280"/>
                    </a:lnTo>
                    <a:lnTo>
                      <a:pt x="13" y="275"/>
                    </a:lnTo>
                    <a:lnTo>
                      <a:pt x="3" y="275"/>
                    </a:lnTo>
                    <a:lnTo>
                      <a:pt x="2" y="283"/>
                    </a:lnTo>
                    <a:lnTo>
                      <a:pt x="6" y="298"/>
                    </a:lnTo>
                    <a:lnTo>
                      <a:pt x="7" y="308"/>
                    </a:lnTo>
                    <a:lnTo>
                      <a:pt x="6" y="320"/>
                    </a:lnTo>
                    <a:lnTo>
                      <a:pt x="6" y="339"/>
                    </a:lnTo>
                    <a:lnTo>
                      <a:pt x="0" y="346"/>
                    </a:lnTo>
                    <a:lnTo>
                      <a:pt x="0" y="353"/>
                    </a:lnTo>
                    <a:lnTo>
                      <a:pt x="5" y="370"/>
                    </a:lnTo>
                    <a:lnTo>
                      <a:pt x="5" y="377"/>
                    </a:lnTo>
                    <a:lnTo>
                      <a:pt x="10" y="383"/>
                    </a:lnTo>
                    <a:lnTo>
                      <a:pt x="11" y="394"/>
                    </a:lnTo>
                    <a:lnTo>
                      <a:pt x="17" y="402"/>
                    </a:lnTo>
                    <a:lnTo>
                      <a:pt x="17" y="410"/>
                    </a:lnTo>
                    <a:lnTo>
                      <a:pt x="6" y="427"/>
                    </a:lnTo>
                    <a:lnTo>
                      <a:pt x="14" y="431"/>
                    </a:lnTo>
                    <a:lnTo>
                      <a:pt x="12" y="438"/>
                    </a:lnTo>
                    <a:lnTo>
                      <a:pt x="12" y="445"/>
                    </a:lnTo>
                    <a:lnTo>
                      <a:pt x="17" y="453"/>
                    </a:lnTo>
                    <a:lnTo>
                      <a:pt x="21" y="460"/>
                    </a:lnTo>
                    <a:lnTo>
                      <a:pt x="22" y="472"/>
                    </a:lnTo>
                    <a:lnTo>
                      <a:pt x="17" y="479"/>
                    </a:lnTo>
                    <a:lnTo>
                      <a:pt x="29" y="490"/>
                    </a:lnTo>
                    <a:lnTo>
                      <a:pt x="37" y="496"/>
                    </a:lnTo>
                    <a:lnTo>
                      <a:pt x="43" y="507"/>
                    </a:lnTo>
                    <a:lnTo>
                      <a:pt x="61" y="508"/>
                    </a:lnTo>
                    <a:lnTo>
                      <a:pt x="102" y="520"/>
                    </a:lnTo>
                    <a:lnTo>
                      <a:pt x="115" y="526"/>
                    </a:lnTo>
                    <a:lnTo>
                      <a:pt x="113" y="538"/>
                    </a:lnTo>
                    <a:lnTo>
                      <a:pt x="96" y="561"/>
                    </a:lnTo>
                    <a:lnTo>
                      <a:pt x="93" y="573"/>
                    </a:lnTo>
                    <a:lnTo>
                      <a:pt x="86" y="598"/>
                    </a:lnTo>
                    <a:lnTo>
                      <a:pt x="84" y="626"/>
                    </a:lnTo>
                    <a:lnTo>
                      <a:pt x="86" y="636"/>
                    </a:lnTo>
                    <a:lnTo>
                      <a:pt x="88" y="638"/>
                    </a:lnTo>
                    <a:lnTo>
                      <a:pt x="94" y="644"/>
                    </a:lnTo>
                    <a:lnTo>
                      <a:pt x="130" y="639"/>
                    </a:lnTo>
                    <a:lnTo>
                      <a:pt x="156" y="635"/>
                    </a:lnTo>
                    <a:lnTo>
                      <a:pt x="175" y="639"/>
                    </a:lnTo>
                    <a:lnTo>
                      <a:pt x="193" y="648"/>
                    </a:lnTo>
                    <a:lnTo>
                      <a:pt x="204" y="644"/>
                    </a:lnTo>
                    <a:lnTo>
                      <a:pt x="212" y="644"/>
                    </a:lnTo>
                    <a:lnTo>
                      <a:pt x="221" y="646"/>
                    </a:lnTo>
                    <a:lnTo>
                      <a:pt x="227" y="654"/>
                    </a:lnTo>
                    <a:lnTo>
                      <a:pt x="237" y="659"/>
                    </a:lnTo>
                    <a:lnTo>
                      <a:pt x="242" y="657"/>
                    </a:lnTo>
                    <a:lnTo>
                      <a:pt x="244" y="649"/>
                    </a:lnTo>
                    <a:lnTo>
                      <a:pt x="252" y="643"/>
                    </a:lnTo>
                    <a:lnTo>
                      <a:pt x="263" y="644"/>
                    </a:lnTo>
                    <a:lnTo>
                      <a:pt x="276" y="652"/>
                    </a:lnTo>
                    <a:lnTo>
                      <a:pt x="290" y="652"/>
                    </a:lnTo>
                    <a:lnTo>
                      <a:pt x="309" y="639"/>
                    </a:lnTo>
                    <a:lnTo>
                      <a:pt x="342" y="636"/>
                    </a:lnTo>
                    <a:lnTo>
                      <a:pt x="346" y="631"/>
                    </a:lnTo>
                    <a:lnTo>
                      <a:pt x="357" y="635"/>
                    </a:lnTo>
                    <a:lnTo>
                      <a:pt x="372" y="635"/>
                    </a:lnTo>
                    <a:lnTo>
                      <a:pt x="377" y="642"/>
                    </a:lnTo>
                    <a:lnTo>
                      <a:pt x="384" y="638"/>
                    </a:lnTo>
                    <a:lnTo>
                      <a:pt x="384" y="631"/>
                    </a:lnTo>
                    <a:lnTo>
                      <a:pt x="377" y="615"/>
                    </a:lnTo>
                    <a:lnTo>
                      <a:pt x="376" y="599"/>
                    </a:lnTo>
                    <a:lnTo>
                      <a:pt x="381" y="587"/>
                    </a:lnTo>
                    <a:lnTo>
                      <a:pt x="403" y="578"/>
                    </a:lnTo>
                    <a:lnTo>
                      <a:pt x="406" y="568"/>
                    </a:lnTo>
                    <a:lnTo>
                      <a:pt x="410" y="560"/>
                    </a:lnTo>
                    <a:lnTo>
                      <a:pt x="427" y="552"/>
                    </a:lnTo>
                    <a:lnTo>
                      <a:pt x="428" y="545"/>
                    </a:lnTo>
                    <a:lnTo>
                      <a:pt x="425" y="539"/>
                    </a:lnTo>
                    <a:lnTo>
                      <a:pt x="399" y="519"/>
                    </a:lnTo>
                    <a:lnTo>
                      <a:pt x="389" y="506"/>
                    </a:lnTo>
                    <a:lnTo>
                      <a:pt x="361" y="483"/>
                    </a:lnTo>
                    <a:lnTo>
                      <a:pt x="351" y="470"/>
                    </a:lnTo>
                    <a:lnTo>
                      <a:pt x="351" y="453"/>
                    </a:lnTo>
                    <a:lnTo>
                      <a:pt x="349" y="440"/>
                    </a:lnTo>
                    <a:lnTo>
                      <a:pt x="336" y="434"/>
                    </a:lnTo>
                    <a:lnTo>
                      <a:pt x="328" y="425"/>
                    </a:lnTo>
                    <a:lnTo>
                      <a:pt x="328" y="416"/>
                    </a:lnTo>
                    <a:lnTo>
                      <a:pt x="329" y="411"/>
                    </a:lnTo>
                    <a:lnTo>
                      <a:pt x="345" y="426"/>
                    </a:lnTo>
                    <a:lnTo>
                      <a:pt x="347" y="426"/>
                    </a:lnTo>
                    <a:lnTo>
                      <a:pt x="352" y="412"/>
                    </a:lnTo>
                    <a:lnTo>
                      <a:pt x="368" y="405"/>
                    </a:lnTo>
                    <a:lnTo>
                      <a:pt x="385" y="399"/>
                    </a:lnTo>
                    <a:lnTo>
                      <a:pt x="403" y="391"/>
                    </a:lnTo>
                    <a:lnTo>
                      <a:pt x="409" y="379"/>
                    </a:lnTo>
                    <a:lnTo>
                      <a:pt x="447" y="366"/>
                    </a:lnTo>
                    <a:lnTo>
                      <a:pt x="451" y="343"/>
                    </a:lnTo>
                    <a:lnTo>
                      <a:pt x="460" y="346"/>
                    </a:lnTo>
                    <a:lnTo>
                      <a:pt x="468" y="358"/>
                    </a:lnTo>
                    <a:lnTo>
                      <a:pt x="474" y="367"/>
                    </a:lnTo>
                    <a:lnTo>
                      <a:pt x="481" y="367"/>
                    </a:lnTo>
                    <a:lnTo>
                      <a:pt x="485" y="358"/>
                    </a:lnTo>
                    <a:lnTo>
                      <a:pt x="489" y="341"/>
                    </a:lnTo>
                    <a:lnTo>
                      <a:pt x="490" y="320"/>
                    </a:lnTo>
                    <a:lnTo>
                      <a:pt x="489" y="316"/>
                    </a:lnTo>
                    <a:lnTo>
                      <a:pt x="473" y="297"/>
                    </a:lnTo>
                    <a:lnTo>
                      <a:pt x="470" y="273"/>
                    </a:lnTo>
                    <a:lnTo>
                      <a:pt x="470" y="262"/>
                    </a:lnTo>
                    <a:lnTo>
                      <a:pt x="469" y="246"/>
                    </a:lnTo>
                    <a:lnTo>
                      <a:pt x="467" y="237"/>
                    </a:lnTo>
                    <a:lnTo>
                      <a:pt x="464" y="213"/>
                    </a:lnTo>
                    <a:lnTo>
                      <a:pt x="463" y="205"/>
                    </a:lnTo>
                    <a:lnTo>
                      <a:pt x="448" y="194"/>
                    </a:lnTo>
                    <a:lnTo>
                      <a:pt x="447" y="186"/>
                    </a:lnTo>
                    <a:lnTo>
                      <a:pt x="452" y="174"/>
                    </a:lnTo>
                    <a:lnTo>
                      <a:pt x="458" y="162"/>
                    </a:lnTo>
                    <a:lnTo>
                      <a:pt x="459" y="149"/>
                    </a:lnTo>
                    <a:lnTo>
                      <a:pt x="459" y="132"/>
                    </a:lnTo>
                    <a:lnTo>
                      <a:pt x="451" y="115"/>
                    </a:lnTo>
                    <a:lnTo>
                      <a:pt x="448" y="106"/>
                    </a:lnTo>
                    <a:lnTo>
                      <a:pt x="426" y="99"/>
                    </a:lnTo>
                    <a:lnTo>
                      <a:pt x="424" y="85"/>
                    </a:lnTo>
                    <a:lnTo>
                      <a:pt x="415" y="72"/>
                    </a:lnTo>
                    <a:lnTo>
                      <a:pt x="405" y="73"/>
                    </a:lnTo>
                    <a:lnTo>
                      <a:pt x="399" y="68"/>
                    </a:lnTo>
                    <a:lnTo>
                      <a:pt x="397" y="67"/>
                    </a:lnTo>
                    <a:lnTo>
                      <a:pt x="394" y="60"/>
                    </a:lnTo>
                    <a:lnTo>
                      <a:pt x="387" y="55"/>
                    </a:lnTo>
                    <a:lnTo>
                      <a:pt x="381" y="49"/>
                    </a:lnTo>
                    <a:lnTo>
                      <a:pt x="365" y="51"/>
                    </a:lnTo>
                    <a:lnTo>
                      <a:pt x="357" y="55"/>
                    </a:lnTo>
                    <a:lnTo>
                      <a:pt x="351" y="60"/>
                    </a:lnTo>
                    <a:lnTo>
                      <a:pt x="352" y="54"/>
                    </a:lnTo>
                    <a:lnTo>
                      <a:pt x="358" y="49"/>
                    </a:lnTo>
                    <a:lnTo>
                      <a:pt x="368" y="42"/>
                    </a:lnTo>
                    <a:lnTo>
                      <a:pt x="361" y="41"/>
                    </a:lnTo>
                    <a:lnTo>
                      <a:pt x="352" y="42"/>
                    </a:lnTo>
                    <a:lnTo>
                      <a:pt x="339" y="60"/>
                    </a:lnTo>
                    <a:lnTo>
                      <a:pt x="335" y="70"/>
                    </a:lnTo>
                    <a:lnTo>
                      <a:pt x="330" y="72"/>
                    </a:lnTo>
                    <a:lnTo>
                      <a:pt x="330" y="66"/>
                    </a:lnTo>
                    <a:lnTo>
                      <a:pt x="312" y="71"/>
                    </a:lnTo>
                    <a:lnTo>
                      <a:pt x="296" y="83"/>
                    </a:lnTo>
                    <a:lnTo>
                      <a:pt x="299" y="88"/>
                    </a:lnTo>
                    <a:lnTo>
                      <a:pt x="290" y="88"/>
                    </a:lnTo>
                    <a:lnTo>
                      <a:pt x="277" y="84"/>
                    </a:lnTo>
                    <a:lnTo>
                      <a:pt x="264" y="94"/>
                    </a:lnTo>
                    <a:lnTo>
                      <a:pt x="261" y="88"/>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grpSp>
            <p:nvGrpSpPr>
              <p:cNvPr id="207" name="Group 189"/>
              <p:cNvGrpSpPr>
                <a:grpSpLocks noChangeAspect="1"/>
              </p:cNvGrpSpPr>
              <p:nvPr/>
            </p:nvGrpSpPr>
            <p:grpSpPr>
              <a:xfrm>
                <a:off x="4679156" y="2659410"/>
                <a:ext cx="247650" cy="244475"/>
                <a:chOff x="2465" y="1836"/>
                <a:chExt cx="156" cy="154"/>
              </a:xfrm>
              <a:grpFill/>
            </p:grpSpPr>
            <p:sp>
              <p:nvSpPr>
                <p:cNvPr id="240" name="Freeform 190"/>
                <p:cNvSpPr>
                  <a:spLocks noChangeAspect="1"/>
                </p:cNvSpPr>
                <p:nvPr/>
              </p:nvSpPr>
              <p:spPr bwMode="gray">
                <a:xfrm>
                  <a:off x="2610" y="1966"/>
                  <a:ext cx="11" cy="24"/>
                </a:xfrm>
                <a:custGeom>
                  <a:cxnLst>
                    <a:cxn ang="0">
                      <a:pos x="41" y="0"/>
                    </a:cxn>
                    <a:cxn ang="0">
                      <a:pos x="46" y="2"/>
                    </a:cxn>
                    <a:cxn ang="0">
                      <a:pos x="47" y="32"/>
                    </a:cxn>
                    <a:cxn ang="0">
                      <a:pos x="52" y="59"/>
                    </a:cxn>
                    <a:cxn ang="0">
                      <a:pos x="51" y="70"/>
                    </a:cxn>
                    <a:cxn ang="0">
                      <a:pos x="47" y="79"/>
                    </a:cxn>
                    <a:cxn ang="0">
                      <a:pos x="44" y="89"/>
                    </a:cxn>
                    <a:cxn ang="0">
                      <a:pos x="41" y="103"/>
                    </a:cxn>
                    <a:cxn ang="0">
                      <a:pos x="33" y="115"/>
                    </a:cxn>
                    <a:cxn ang="0">
                      <a:pos x="33" y="121"/>
                    </a:cxn>
                    <a:cxn ang="0">
                      <a:pos x="28" y="114"/>
                    </a:cxn>
                    <a:cxn ang="0">
                      <a:pos x="22" y="113"/>
                    </a:cxn>
                    <a:cxn ang="0">
                      <a:pos x="16" y="109"/>
                    </a:cxn>
                    <a:cxn ang="0">
                      <a:pos x="14" y="103"/>
                    </a:cxn>
                    <a:cxn ang="0">
                      <a:pos x="14" y="95"/>
                    </a:cxn>
                    <a:cxn ang="0">
                      <a:pos x="8" y="93"/>
                    </a:cxn>
                    <a:cxn ang="0">
                      <a:pos x="5" y="87"/>
                    </a:cxn>
                    <a:cxn ang="0">
                      <a:pos x="4" y="65"/>
                    </a:cxn>
                    <a:cxn ang="0">
                      <a:pos x="0" y="60"/>
                    </a:cxn>
                    <a:cxn ang="0">
                      <a:pos x="0" y="44"/>
                    </a:cxn>
                    <a:cxn ang="0">
                      <a:pos x="5" y="30"/>
                    </a:cxn>
                    <a:cxn ang="0">
                      <a:pos x="10" y="32"/>
                    </a:cxn>
                    <a:cxn ang="0">
                      <a:pos x="16" y="29"/>
                    </a:cxn>
                    <a:cxn ang="0">
                      <a:pos x="27" y="22"/>
                    </a:cxn>
                    <a:cxn ang="0">
                      <a:pos x="36" y="18"/>
                    </a:cxn>
                    <a:cxn ang="0">
                      <a:pos x="38" y="14"/>
                    </a:cxn>
                    <a:cxn ang="0">
                      <a:pos x="41" y="0"/>
                    </a:cxn>
                  </a:cxnLst>
                  <a:rect b="b" l="0" r="r" t="0"/>
                  <a:pathLst>
                    <a:path h="120" w="52">
                      <a:moveTo>
                        <a:pt x="41" y="0"/>
                      </a:moveTo>
                      <a:lnTo>
                        <a:pt x="46" y="2"/>
                      </a:lnTo>
                      <a:lnTo>
                        <a:pt x="47" y="32"/>
                      </a:lnTo>
                      <a:lnTo>
                        <a:pt x="52" y="59"/>
                      </a:lnTo>
                      <a:lnTo>
                        <a:pt x="51" y="70"/>
                      </a:lnTo>
                      <a:lnTo>
                        <a:pt x="47" y="79"/>
                      </a:lnTo>
                      <a:lnTo>
                        <a:pt x="44" y="89"/>
                      </a:lnTo>
                      <a:lnTo>
                        <a:pt x="41" y="103"/>
                      </a:lnTo>
                      <a:lnTo>
                        <a:pt x="33" y="115"/>
                      </a:lnTo>
                      <a:lnTo>
                        <a:pt x="33" y="121"/>
                      </a:lnTo>
                      <a:lnTo>
                        <a:pt x="28" y="114"/>
                      </a:lnTo>
                      <a:lnTo>
                        <a:pt x="22" y="113"/>
                      </a:lnTo>
                      <a:lnTo>
                        <a:pt x="16" y="109"/>
                      </a:lnTo>
                      <a:lnTo>
                        <a:pt x="14" y="103"/>
                      </a:lnTo>
                      <a:lnTo>
                        <a:pt x="14" y="95"/>
                      </a:lnTo>
                      <a:lnTo>
                        <a:pt x="8" y="93"/>
                      </a:lnTo>
                      <a:lnTo>
                        <a:pt x="5" y="87"/>
                      </a:lnTo>
                      <a:lnTo>
                        <a:pt x="4" y="65"/>
                      </a:lnTo>
                      <a:lnTo>
                        <a:pt x="0" y="60"/>
                      </a:lnTo>
                      <a:lnTo>
                        <a:pt x="0" y="44"/>
                      </a:lnTo>
                      <a:lnTo>
                        <a:pt x="5" y="30"/>
                      </a:lnTo>
                      <a:lnTo>
                        <a:pt x="10" y="32"/>
                      </a:lnTo>
                      <a:lnTo>
                        <a:pt x="16" y="29"/>
                      </a:lnTo>
                      <a:lnTo>
                        <a:pt x="27" y="22"/>
                      </a:lnTo>
                      <a:lnTo>
                        <a:pt x="36" y="18"/>
                      </a:lnTo>
                      <a:lnTo>
                        <a:pt x="38" y="14"/>
                      </a:lnTo>
                      <a:lnTo>
                        <a:pt x="41"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41" name="Freeform 191"/>
                <p:cNvSpPr>
                  <a:spLocks noChangeAspect="1"/>
                </p:cNvSpPr>
                <p:nvPr/>
              </p:nvSpPr>
              <p:spPr bwMode="gray">
                <a:xfrm>
                  <a:off x="2465" y="1836"/>
                  <a:ext cx="139" cy="140"/>
                </a:xfrm>
                <a:custGeom>
                  <a:cxnLst>
                    <a:cxn ang="0">
                      <a:pos x="349" y="36"/>
                    </a:cxn>
                    <a:cxn ang="0">
                      <a:pos x="322" y="100"/>
                    </a:cxn>
                    <a:cxn ang="0">
                      <a:pos x="284" y="138"/>
                    </a:cxn>
                    <a:cxn ang="0">
                      <a:pos x="248" y="154"/>
                    </a:cxn>
                    <a:cxn ang="0">
                      <a:pos x="191" y="133"/>
                    </a:cxn>
                    <a:cxn ang="0">
                      <a:pos x="159" y="140"/>
                    </a:cxn>
                    <a:cxn ang="0">
                      <a:pos x="177" y="202"/>
                    </a:cxn>
                    <a:cxn ang="0">
                      <a:pos x="160" y="205"/>
                    </a:cxn>
                    <a:cxn ang="0">
                      <a:pos x="93" y="194"/>
                    </a:cxn>
                    <a:cxn ang="0">
                      <a:pos x="51" y="206"/>
                    </a:cxn>
                    <a:cxn ang="0">
                      <a:pos x="0" y="235"/>
                    </a:cxn>
                    <a:cxn ang="0">
                      <a:pos x="11" y="248"/>
                    </a:cxn>
                    <a:cxn ang="0">
                      <a:pos x="10" y="263"/>
                    </a:cxn>
                    <a:cxn ang="0">
                      <a:pos x="43" y="273"/>
                    </a:cxn>
                    <a:cxn ang="0">
                      <a:pos x="103" y="294"/>
                    </a:cxn>
                    <a:cxn ang="0">
                      <a:pos x="128" y="302"/>
                    </a:cxn>
                    <a:cxn ang="0">
                      <a:pos x="148" y="328"/>
                    </a:cxn>
                    <a:cxn ang="0">
                      <a:pos x="144" y="351"/>
                    </a:cxn>
                    <a:cxn ang="0">
                      <a:pos x="188" y="397"/>
                    </a:cxn>
                    <a:cxn ang="0">
                      <a:pos x="199" y="440"/>
                    </a:cxn>
                    <a:cxn ang="0">
                      <a:pos x="220" y="475"/>
                    </a:cxn>
                    <a:cxn ang="0">
                      <a:pos x="197" y="527"/>
                    </a:cxn>
                    <a:cxn ang="0">
                      <a:pos x="197" y="547"/>
                    </a:cxn>
                    <a:cxn ang="0">
                      <a:pos x="162" y="628"/>
                    </a:cxn>
                    <a:cxn ang="0">
                      <a:pos x="222" y="666"/>
                    </a:cxn>
                    <a:cxn ang="0">
                      <a:pos x="308" y="670"/>
                    </a:cxn>
                    <a:cxn ang="0">
                      <a:pos x="361" y="698"/>
                    </a:cxn>
                    <a:cxn ang="0">
                      <a:pos x="431" y="697"/>
                    </a:cxn>
                    <a:cxn ang="0">
                      <a:pos x="452" y="629"/>
                    </a:cxn>
                    <a:cxn ang="0">
                      <a:pos x="487" y="615"/>
                    </a:cxn>
                    <a:cxn ang="0">
                      <a:pos x="525" y="625"/>
                    </a:cxn>
                    <a:cxn ang="0">
                      <a:pos x="552" y="628"/>
                    </a:cxn>
                    <a:cxn ang="0">
                      <a:pos x="593" y="645"/>
                    </a:cxn>
                    <a:cxn ang="0">
                      <a:pos x="640" y="608"/>
                    </a:cxn>
                    <a:cxn ang="0">
                      <a:pos x="667" y="585"/>
                    </a:cxn>
                    <a:cxn ang="0">
                      <a:pos x="635" y="550"/>
                    </a:cxn>
                    <a:cxn ang="0">
                      <a:pos x="624" y="509"/>
                    </a:cxn>
                    <a:cxn ang="0">
                      <a:pos x="640" y="477"/>
                    </a:cxn>
                    <a:cxn ang="0">
                      <a:pos x="636" y="430"/>
                    </a:cxn>
                    <a:cxn ang="0">
                      <a:pos x="620" y="388"/>
                    </a:cxn>
                    <a:cxn ang="0">
                      <a:pos x="584" y="385"/>
                    </a:cxn>
                    <a:cxn ang="0">
                      <a:pos x="603" y="355"/>
                    </a:cxn>
                    <a:cxn ang="0">
                      <a:pos x="635" y="299"/>
                    </a:cxn>
                    <a:cxn ang="0">
                      <a:pos x="663" y="279"/>
                    </a:cxn>
                    <a:cxn ang="0">
                      <a:pos x="694" y="179"/>
                    </a:cxn>
                    <a:cxn ang="0">
                      <a:pos x="608" y="143"/>
                    </a:cxn>
                    <a:cxn ang="0">
                      <a:pos x="548" y="127"/>
                    </a:cxn>
                    <a:cxn ang="0">
                      <a:pos x="526" y="82"/>
                    </a:cxn>
                    <a:cxn ang="0">
                      <a:pos x="489" y="93"/>
                    </a:cxn>
                    <a:cxn ang="0">
                      <a:pos x="452" y="52"/>
                    </a:cxn>
                    <a:cxn ang="0">
                      <a:pos x="408" y="16"/>
                    </a:cxn>
                  </a:cxnLst>
                  <a:rect b="b" l="0" r="r" t="0"/>
                  <a:pathLst>
                    <a:path h="700" w="694">
                      <a:moveTo>
                        <a:pt x="408" y="0"/>
                      </a:moveTo>
                      <a:lnTo>
                        <a:pt x="403" y="4"/>
                      </a:lnTo>
                      <a:lnTo>
                        <a:pt x="381" y="7"/>
                      </a:lnTo>
                      <a:lnTo>
                        <a:pt x="355" y="17"/>
                      </a:lnTo>
                      <a:lnTo>
                        <a:pt x="349" y="36"/>
                      </a:lnTo>
                      <a:lnTo>
                        <a:pt x="345" y="66"/>
                      </a:lnTo>
                      <a:lnTo>
                        <a:pt x="349" y="70"/>
                      </a:lnTo>
                      <a:lnTo>
                        <a:pt x="348" y="76"/>
                      </a:lnTo>
                      <a:lnTo>
                        <a:pt x="336" y="90"/>
                      </a:lnTo>
                      <a:lnTo>
                        <a:pt x="322" y="100"/>
                      </a:lnTo>
                      <a:lnTo>
                        <a:pt x="290" y="109"/>
                      </a:lnTo>
                      <a:lnTo>
                        <a:pt x="275" y="119"/>
                      </a:lnTo>
                      <a:lnTo>
                        <a:pt x="268" y="132"/>
                      </a:lnTo>
                      <a:lnTo>
                        <a:pt x="269" y="138"/>
                      </a:lnTo>
                      <a:lnTo>
                        <a:pt x="284" y="138"/>
                      </a:lnTo>
                      <a:lnTo>
                        <a:pt x="289" y="139"/>
                      </a:lnTo>
                      <a:lnTo>
                        <a:pt x="288" y="143"/>
                      </a:lnTo>
                      <a:lnTo>
                        <a:pt x="267" y="145"/>
                      </a:lnTo>
                      <a:lnTo>
                        <a:pt x="257" y="152"/>
                      </a:lnTo>
                      <a:lnTo>
                        <a:pt x="248" y="154"/>
                      </a:lnTo>
                      <a:lnTo>
                        <a:pt x="237" y="154"/>
                      </a:lnTo>
                      <a:lnTo>
                        <a:pt x="224" y="150"/>
                      </a:lnTo>
                      <a:lnTo>
                        <a:pt x="208" y="148"/>
                      </a:lnTo>
                      <a:lnTo>
                        <a:pt x="203" y="149"/>
                      </a:lnTo>
                      <a:lnTo>
                        <a:pt x="191" y="133"/>
                      </a:lnTo>
                      <a:lnTo>
                        <a:pt x="192" y="124"/>
                      </a:lnTo>
                      <a:lnTo>
                        <a:pt x="188" y="122"/>
                      </a:lnTo>
                      <a:lnTo>
                        <a:pt x="167" y="123"/>
                      </a:lnTo>
                      <a:lnTo>
                        <a:pt x="157" y="120"/>
                      </a:lnTo>
                      <a:lnTo>
                        <a:pt x="159" y="140"/>
                      </a:lnTo>
                      <a:lnTo>
                        <a:pt x="162" y="149"/>
                      </a:lnTo>
                      <a:lnTo>
                        <a:pt x="168" y="154"/>
                      </a:lnTo>
                      <a:lnTo>
                        <a:pt x="175" y="177"/>
                      </a:lnTo>
                      <a:lnTo>
                        <a:pt x="175" y="189"/>
                      </a:lnTo>
                      <a:lnTo>
                        <a:pt x="177" y="202"/>
                      </a:lnTo>
                      <a:lnTo>
                        <a:pt x="183" y="206"/>
                      </a:lnTo>
                      <a:lnTo>
                        <a:pt x="179" y="210"/>
                      </a:lnTo>
                      <a:lnTo>
                        <a:pt x="168" y="211"/>
                      </a:lnTo>
                      <a:lnTo>
                        <a:pt x="165" y="208"/>
                      </a:lnTo>
                      <a:lnTo>
                        <a:pt x="160" y="205"/>
                      </a:lnTo>
                      <a:lnTo>
                        <a:pt x="152" y="208"/>
                      </a:lnTo>
                      <a:lnTo>
                        <a:pt x="145" y="210"/>
                      </a:lnTo>
                      <a:lnTo>
                        <a:pt x="136" y="209"/>
                      </a:lnTo>
                      <a:lnTo>
                        <a:pt x="118" y="215"/>
                      </a:lnTo>
                      <a:lnTo>
                        <a:pt x="93" y="194"/>
                      </a:lnTo>
                      <a:lnTo>
                        <a:pt x="76" y="195"/>
                      </a:lnTo>
                      <a:lnTo>
                        <a:pt x="71" y="193"/>
                      </a:lnTo>
                      <a:lnTo>
                        <a:pt x="66" y="197"/>
                      </a:lnTo>
                      <a:lnTo>
                        <a:pt x="65" y="202"/>
                      </a:lnTo>
                      <a:lnTo>
                        <a:pt x="51" y="206"/>
                      </a:lnTo>
                      <a:lnTo>
                        <a:pt x="42" y="206"/>
                      </a:lnTo>
                      <a:lnTo>
                        <a:pt x="26" y="209"/>
                      </a:lnTo>
                      <a:lnTo>
                        <a:pt x="4" y="219"/>
                      </a:lnTo>
                      <a:lnTo>
                        <a:pt x="0" y="229"/>
                      </a:lnTo>
                      <a:lnTo>
                        <a:pt x="0" y="235"/>
                      </a:lnTo>
                      <a:lnTo>
                        <a:pt x="20" y="232"/>
                      </a:lnTo>
                      <a:lnTo>
                        <a:pt x="19" y="237"/>
                      </a:lnTo>
                      <a:lnTo>
                        <a:pt x="14" y="237"/>
                      </a:lnTo>
                      <a:lnTo>
                        <a:pt x="9" y="243"/>
                      </a:lnTo>
                      <a:lnTo>
                        <a:pt x="11" y="248"/>
                      </a:lnTo>
                      <a:lnTo>
                        <a:pt x="19" y="247"/>
                      </a:lnTo>
                      <a:lnTo>
                        <a:pt x="28" y="247"/>
                      </a:lnTo>
                      <a:lnTo>
                        <a:pt x="26" y="254"/>
                      </a:lnTo>
                      <a:lnTo>
                        <a:pt x="5" y="258"/>
                      </a:lnTo>
                      <a:lnTo>
                        <a:pt x="10" y="263"/>
                      </a:lnTo>
                      <a:lnTo>
                        <a:pt x="23" y="268"/>
                      </a:lnTo>
                      <a:lnTo>
                        <a:pt x="23" y="279"/>
                      </a:lnTo>
                      <a:lnTo>
                        <a:pt x="35" y="280"/>
                      </a:lnTo>
                      <a:lnTo>
                        <a:pt x="35" y="274"/>
                      </a:lnTo>
                      <a:lnTo>
                        <a:pt x="43" y="273"/>
                      </a:lnTo>
                      <a:lnTo>
                        <a:pt x="74" y="284"/>
                      </a:lnTo>
                      <a:lnTo>
                        <a:pt x="84" y="291"/>
                      </a:lnTo>
                      <a:lnTo>
                        <a:pt x="86" y="296"/>
                      </a:lnTo>
                      <a:lnTo>
                        <a:pt x="91" y="299"/>
                      </a:lnTo>
                      <a:lnTo>
                        <a:pt x="103" y="294"/>
                      </a:lnTo>
                      <a:lnTo>
                        <a:pt x="111" y="296"/>
                      </a:lnTo>
                      <a:lnTo>
                        <a:pt x="106" y="300"/>
                      </a:lnTo>
                      <a:lnTo>
                        <a:pt x="118" y="305"/>
                      </a:lnTo>
                      <a:lnTo>
                        <a:pt x="124" y="300"/>
                      </a:lnTo>
                      <a:lnTo>
                        <a:pt x="128" y="302"/>
                      </a:lnTo>
                      <a:lnTo>
                        <a:pt x="125" y="318"/>
                      </a:lnTo>
                      <a:lnTo>
                        <a:pt x="140" y="322"/>
                      </a:lnTo>
                      <a:lnTo>
                        <a:pt x="155" y="318"/>
                      </a:lnTo>
                      <a:lnTo>
                        <a:pt x="165" y="323"/>
                      </a:lnTo>
                      <a:lnTo>
                        <a:pt x="148" y="328"/>
                      </a:lnTo>
                      <a:lnTo>
                        <a:pt x="148" y="334"/>
                      </a:lnTo>
                      <a:lnTo>
                        <a:pt x="155" y="342"/>
                      </a:lnTo>
                      <a:lnTo>
                        <a:pt x="150" y="349"/>
                      </a:lnTo>
                      <a:lnTo>
                        <a:pt x="144" y="344"/>
                      </a:lnTo>
                      <a:lnTo>
                        <a:pt x="144" y="351"/>
                      </a:lnTo>
                      <a:lnTo>
                        <a:pt x="155" y="364"/>
                      </a:lnTo>
                      <a:lnTo>
                        <a:pt x="161" y="374"/>
                      </a:lnTo>
                      <a:lnTo>
                        <a:pt x="164" y="381"/>
                      </a:lnTo>
                      <a:lnTo>
                        <a:pt x="176" y="389"/>
                      </a:lnTo>
                      <a:lnTo>
                        <a:pt x="188" y="397"/>
                      </a:lnTo>
                      <a:lnTo>
                        <a:pt x="203" y="401"/>
                      </a:lnTo>
                      <a:lnTo>
                        <a:pt x="200" y="408"/>
                      </a:lnTo>
                      <a:lnTo>
                        <a:pt x="204" y="417"/>
                      </a:lnTo>
                      <a:lnTo>
                        <a:pt x="204" y="429"/>
                      </a:lnTo>
                      <a:lnTo>
                        <a:pt x="199" y="440"/>
                      </a:lnTo>
                      <a:lnTo>
                        <a:pt x="203" y="450"/>
                      </a:lnTo>
                      <a:lnTo>
                        <a:pt x="213" y="457"/>
                      </a:lnTo>
                      <a:lnTo>
                        <a:pt x="220" y="467"/>
                      </a:lnTo>
                      <a:lnTo>
                        <a:pt x="224" y="480"/>
                      </a:lnTo>
                      <a:lnTo>
                        <a:pt x="220" y="475"/>
                      </a:lnTo>
                      <a:lnTo>
                        <a:pt x="207" y="460"/>
                      </a:lnTo>
                      <a:lnTo>
                        <a:pt x="203" y="467"/>
                      </a:lnTo>
                      <a:lnTo>
                        <a:pt x="203" y="484"/>
                      </a:lnTo>
                      <a:lnTo>
                        <a:pt x="198" y="517"/>
                      </a:lnTo>
                      <a:lnTo>
                        <a:pt x="197" y="527"/>
                      </a:lnTo>
                      <a:lnTo>
                        <a:pt x="203" y="518"/>
                      </a:lnTo>
                      <a:lnTo>
                        <a:pt x="207" y="526"/>
                      </a:lnTo>
                      <a:lnTo>
                        <a:pt x="204" y="530"/>
                      </a:lnTo>
                      <a:lnTo>
                        <a:pt x="197" y="534"/>
                      </a:lnTo>
                      <a:lnTo>
                        <a:pt x="197" y="547"/>
                      </a:lnTo>
                      <a:lnTo>
                        <a:pt x="186" y="607"/>
                      </a:lnTo>
                      <a:lnTo>
                        <a:pt x="181" y="618"/>
                      </a:lnTo>
                      <a:lnTo>
                        <a:pt x="171" y="624"/>
                      </a:lnTo>
                      <a:lnTo>
                        <a:pt x="161" y="624"/>
                      </a:lnTo>
                      <a:lnTo>
                        <a:pt x="162" y="628"/>
                      </a:lnTo>
                      <a:lnTo>
                        <a:pt x="184" y="646"/>
                      </a:lnTo>
                      <a:lnTo>
                        <a:pt x="193" y="650"/>
                      </a:lnTo>
                      <a:lnTo>
                        <a:pt x="204" y="652"/>
                      </a:lnTo>
                      <a:lnTo>
                        <a:pt x="215" y="660"/>
                      </a:lnTo>
                      <a:lnTo>
                        <a:pt x="222" y="666"/>
                      </a:lnTo>
                      <a:lnTo>
                        <a:pt x="268" y="678"/>
                      </a:lnTo>
                      <a:lnTo>
                        <a:pt x="284" y="679"/>
                      </a:lnTo>
                      <a:lnTo>
                        <a:pt x="290" y="678"/>
                      </a:lnTo>
                      <a:lnTo>
                        <a:pt x="300" y="671"/>
                      </a:lnTo>
                      <a:lnTo>
                        <a:pt x="308" y="670"/>
                      </a:lnTo>
                      <a:lnTo>
                        <a:pt x="317" y="672"/>
                      </a:lnTo>
                      <a:lnTo>
                        <a:pt x="332" y="682"/>
                      </a:lnTo>
                      <a:lnTo>
                        <a:pt x="345" y="683"/>
                      </a:lnTo>
                      <a:lnTo>
                        <a:pt x="350" y="689"/>
                      </a:lnTo>
                      <a:lnTo>
                        <a:pt x="361" y="698"/>
                      </a:lnTo>
                      <a:lnTo>
                        <a:pt x="369" y="700"/>
                      </a:lnTo>
                      <a:lnTo>
                        <a:pt x="397" y="698"/>
                      </a:lnTo>
                      <a:lnTo>
                        <a:pt x="410" y="695"/>
                      </a:lnTo>
                      <a:lnTo>
                        <a:pt x="424" y="695"/>
                      </a:lnTo>
                      <a:lnTo>
                        <a:pt x="431" y="697"/>
                      </a:lnTo>
                      <a:lnTo>
                        <a:pt x="429" y="667"/>
                      </a:lnTo>
                      <a:lnTo>
                        <a:pt x="425" y="663"/>
                      </a:lnTo>
                      <a:lnTo>
                        <a:pt x="428" y="649"/>
                      </a:lnTo>
                      <a:lnTo>
                        <a:pt x="434" y="638"/>
                      </a:lnTo>
                      <a:lnTo>
                        <a:pt x="452" y="629"/>
                      </a:lnTo>
                      <a:lnTo>
                        <a:pt x="463" y="622"/>
                      </a:lnTo>
                      <a:lnTo>
                        <a:pt x="469" y="617"/>
                      </a:lnTo>
                      <a:lnTo>
                        <a:pt x="478" y="612"/>
                      </a:lnTo>
                      <a:lnTo>
                        <a:pt x="483" y="612"/>
                      </a:lnTo>
                      <a:lnTo>
                        <a:pt x="487" y="615"/>
                      </a:lnTo>
                      <a:lnTo>
                        <a:pt x="503" y="618"/>
                      </a:lnTo>
                      <a:lnTo>
                        <a:pt x="505" y="619"/>
                      </a:lnTo>
                      <a:lnTo>
                        <a:pt x="507" y="623"/>
                      </a:lnTo>
                      <a:lnTo>
                        <a:pt x="512" y="624"/>
                      </a:lnTo>
                      <a:lnTo>
                        <a:pt x="525" y="625"/>
                      </a:lnTo>
                      <a:lnTo>
                        <a:pt x="526" y="622"/>
                      </a:lnTo>
                      <a:lnTo>
                        <a:pt x="536" y="623"/>
                      </a:lnTo>
                      <a:lnTo>
                        <a:pt x="538" y="625"/>
                      </a:lnTo>
                      <a:lnTo>
                        <a:pt x="546" y="625"/>
                      </a:lnTo>
                      <a:lnTo>
                        <a:pt x="552" y="628"/>
                      </a:lnTo>
                      <a:lnTo>
                        <a:pt x="553" y="633"/>
                      </a:lnTo>
                      <a:lnTo>
                        <a:pt x="557" y="634"/>
                      </a:lnTo>
                      <a:lnTo>
                        <a:pt x="569" y="635"/>
                      </a:lnTo>
                      <a:lnTo>
                        <a:pt x="578" y="644"/>
                      </a:lnTo>
                      <a:lnTo>
                        <a:pt x="593" y="645"/>
                      </a:lnTo>
                      <a:lnTo>
                        <a:pt x="617" y="634"/>
                      </a:lnTo>
                      <a:lnTo>
                        <a:pt x="619" y="631"/>
                      </a:lnTo>
                      <a:lnTo>
                        <a:pt x="620" y="625"/>
                      </a:lnTo>
                      <a:lnTo>
                        <a:pt x="629" y="619"/>
                      </a:lnTo>
                      <a:lnTo>
                        <a:pt x="640" y="608"/>
                      </a:lnTo>
                      <a:lnTo>
                        <a:pt x="646" y="604"/>
                      </a:lnTo>
                      <a:lnTo>
                        <a:pt x="648" y="600"/>
                      </a:lnTo>
                      <a:lnTo>
                        <a:pt x="667" y="590"/>
                      </a:lnTo>
                      <a:lnTo>
                        <a:pt x="668" y="588"/>
                      </a:lnTo>
                      <a:lnTo>
                        <a:pt x="667" y="585"/>
                      </a:lnTo>
                      <a:lnTo>
                        <a:pt x="670" y="579"/>
                      </a:lnTo>
                      <a:lnTo>
                        <a:pt x="670" y="570"/>
                      </a:lnTo>
                      <a:lnTo>
                        <a:pt x="666" y="561"/>
                      </a:lnTo>
                      <a:lnTo>
                        <a:pt x="641" y="559"/>
                      </a:lnTo>
                      <a:lnTo>
                        <a:pt x="635" y="550"/>
                      </a:lnTo>
                      <a:lnTo>
                        <a:pt x="633" y="539"/>
                      </a:lnTo>
                      <a:lnTo>
                        <a:pt x="632" y="528"/>
                      </a:lnTo>
                      <a:lnTo>
                        <a:pt x="634" y="520"/>
                      </a:lnTo>
                      <a:lnTo>
                        <a:pt x="633" y="511"/>
                      </a:lnTo>
                      <a:lnTo>
                        <a:pt x="624" y="509"/>
                      </a:lnTo>
                      <a:lnTo>
                        <a:pt x="623" y="504"/>
                      </a:lnTo>
                      <a:lnTo>
                        <a:pt x="622" y="499"/>
                      </a:lnTo>
                      <a:lnTo>
                        <a:pt x="624" y="490"/>
                      </a:lnTo>
                      <a:lnTo>
                        <a:pt x="629" y="484"/>
                      </a:lnTo>
                      <a:lnTo>
                        <a:pt x="640" y="477"/>
                      </a:lnTo>
                      <a:lnTo>
                        <a:pt x="638" y="467"/>
                      </a:lnTo>
                      <a:lnTo>
                        <a:pt x="627" y="441"/>
                      </a:lnTo>
                      <a:lnTo>
                        <a:pt x="625" y="436"/>
                      </a:lnTo>
                      <a:lnTo>
                        <a:pt x="627" y="431"/>
                      </a:lnTo>
                      <a:lnTo>
                        <a:pt x="636" y="430"/>
                      </a:lnTo>
                      <a:lnTo>
                        <a:pt x="634" y="419"/>
                      </a:lnTo>
                      <a:lnTo>
                        <a:pt x="627" y="418"/>
                      </a:lnTo>
                      <a:lnTo>
                        <a:pt x="624" y="407"/>
                      </a:lnTo>
                      <a:lnTo>
                        <a:pt x="624" y="389"/>
                      </a:lnTo>
                      <a:lnTo>
                        <a:pt x="620" y="388"/>
                      </a:lnTo>
                      <a:lnTo>
                        <a:pt x="603" y="388"/>
                      </a:lnTo>
                      <a:lnTo>
                        <a:pt x="592" y="404"/>
                      </a:lnTo>
                      <a:lnTo>
                        <a:pt x="586" y="409"/>
                      </a:lnTo>
                      <a:lnTo>
                        <a:pt x="582" y="407"/>
                      </a:lnTo>
                      <a:lnTo>
                        <a:pt x="584" y="385"/>
                      </a:lnTo>
                      <a:lnTo>
                        <a:pt x="587" y="372"/>
                      </a:lnTo>
                      <a:lnTo>
                        <a:pt x="591" y="369"/>
                      </a:lnTo>
                      <a:lnTo>
                        <a:pt x="595" y="362"/>
                      </a:lnTo>
                      <a:lnTo>
                        <a:pt x="602" y="358"/>
                      </a:lnTo>
                      <a:lnTo>
                        <a:pt x="603" y="355"/>
                      </a:lnTo>
                      <a:lnTo>
                        <a:pt x="606" y="345"/>
                      </a:lnTo>
                      <a:lnTo>
                        <a:pt x="612" y="337"/>
                      </a:lnTo>
                      <a:lnTo>
                        <a:pt x="635" y="311"/>
                      </a:lnTo>
                      <a:lnTo>
                        <a:pt x="632" y="306"/>
                      </a:lnTo>
                      <a:lnTo>
                        <a:pt x="635" y="299"/>
                      </a:lnTo>
                      <a:lnTo>
                        <a:pt x="652" y="300"/>
                      </a:lnTo>
                      <a:lnTo>
                        <a:pt x="660" y="297"/>
                      </a:lnTo>
                      <a:lnTo>
                        <a:pt x="667" y="291"/>
                      </a:lnTo>
                      <a:lnTo>
                        <a:pt x="665" y="289"/>
                      </a:lnTo>
                      <a:lnTo>
                        <a:pt x="663" y="279"/>
                      </a:lnTo>
                      <a:lnTo>
                        <a:pt x="665" y="251"/>
                      </a:lnTo>
                      <a:lnTo>
                        <a:pt x="672" y="226"/>
                      </a:lnTo>
                      <a:lnTo>
                        <a:pt x="675" y="214"/>
                      </a:lnTo>
                      <a:lnTo>
                        <a:pt x="692" y="191"/>
                      </a:lnTo>
                      <a:lnTo>
                        <a:pt x="694" y="179"/>
                      </a:lnTo>
                      <a:lnTo>
                        <a:pt x="681" y="173"/>
                      </a:lnTo>
                      <a:lnTo>
                        <a:pt x="640" y="161"/>
                      </a:lnTo>
                      <a:lnTo>
                        <a:pt x="622" y="160"/>
                      </a:lnTo>
                      <a:lnTo>
                        <a:pt x="616" y="149"/>
                      </a:lnTo>
                      <a:lnTo>
                        <a:pt x="608" y="143"/>
                      </a:lnTo>
                      <a:lnTo>
                        <a:pt x="596" y="132"/>
                      </a:lnTo>
                      <a:lnTo>
                        <a:pt x="584" y="133"/>
                      </a:lnTo>
                      <a:lnTo>
                        <a:pt x="566" y="128"/>
                      </a:lnTo>
                      <a:lnTo>
                        <a:pt x="558" y="129"/>
                      </a:lnTo>
                      <a:lnTo>
                        <a:pt x="548" y="127"/>
                      </a:lnTo>
                      <a:lnTo>
                        <a:pt x="539" y="119"/>
                      </a:lnTo>
                      <a:lnTo>
                        <a:pt x="528" y="114"/>
                      </a:lnTo>
                      <a:lnTo>
                        <a:pt x="531" y="108"/>
                      </a:lnTo>
                      <a:lnTo>
                        <a:pt x="526" y="106"/>
                      </a:lnTo>
                      <a:lnTo>
                        <a:pt x="526" y="82"/>
                      </a:lnTo>
                      <a:lnTo>
                        <a:pt x="520" y="82"/>
                      </a:lnTo>
                      <a:lnTo>
                        <a:pt x="514" y="90"/>
                      </a:lnTo>
                      <a:lnTo>
                        <a:pt x="509" y="97"/>
                      </a:lnTo>
                      <a:lnTo>
                        <a:pt x="499" y="97"/>
                      </a:lnTo>
                      <a:lnTo>
                        <a:pt x="489" y="93"/>
                      </a:lnTo>
                      <a:lnTo>
                        <a:pt x="487" y="78"/>
                      </a:lnTo>
                      <a:lnTo>
                        <a:pt x="484" y="69"/>
                      </a:lnTo>
                      <a:lnTo>
                        <a:pt x="478" y="64"/>
                      </a:lnTo>
                      <a:lnTo>
                        <a:pt x="466" y="60"/>
                      </a:lnTo>
                      <a:lnTo>
                        <a:pt x="452" y="52"/>
                      </a:lnTo>
                      <a:lnTo>
                        <a:pt x="442" y="48"/>
                      </a:lnTo>
                      <a:lnTo>
                        <a:pt x="433" y="30"/>
                      </a:lnTo>
                      <a:lnTo>
                        <a:pt x="421" y="31"/>
                      </a:lnTo>
                      <a:lnTo>
                        <a:pt x="410" y="26"/>
                      </a:lnTo>
                      <a:lnTo>
                        <a:pt x="408" y="16"/>
                      </a:lnTo>
                      <a:lnTo>
                        <a:pt x="408"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grpSp>
          <p:grpSp>
            <p:nvGrpSpPr>
              <p:cNvPr id="208" name="Group 192"/>
              <p:cNvGrpSpPr>
                <a:grpSpLocks noChangeAspect="1"/>
              </p:cNvGrpSpPr>
              <p:nvPr/>
            </p:nvGrpSpPr>
            <p:grpSpPr>
              <a:xfrm>
                <a:off x="4620419" y="2430810"/>
                <a:ext cx="171450" cy="258763"/>
                <a:chOff x="2428" y="1692"/>
                <a:chExt cx="108" cy="163"/>
              </a:xfrm>
              <a:grpFill/>
            </p:grpSpPr>
            <p:sp>
              <p:nvSpPr>
                <p:cNvPr id="238" name="Freeform 193"/>
                <p:cNvSpPr>
                  <a:spLocks noChangeAspect="1"/>
                </p:cNvSpPr>
                <p:nvPr/>
              </p:nvSpPr>
              <p:spPr bwMode="gray">
                <a:xfrm>
                  <a:off x="2450" y="1692"/>
                  <a:ext cx="86" cy="163"/>
                </a:xfrm>
                <a:custGeom>
                  <a:cxnLst>
                    <a:cxn ang="0">
                      <a:pos x="227" y="761"/>
                    </a:cxn>
                    <a:cxn ang="0">
                      <a:pos x="260" y="737"/>
                    </a:cxn>
                    <a:cxn ang="0">
                      <a:pos x="328" y="744"/>
                    </a:cxn>
                    <a:cxn ang="0">
                      <a:pos x="410" y="698"/>
                    </a:cxn>
                    <a:cxn ang="0">
                      <a:pos x="381" y="674"/>
                    </a:cxn>
                    <a:cxn ang="0">
                      <a:pos x="394" y="659"/>
                    </a:cxn>
                    <a:cxn ang="0">
                      <a:pos x="423" y="628"/>
                    </a:cxn>
                    <a:cxn ang="0">
                      <a:pos x="399" y="554"/>
                    </a:cxn>
                    <a:cxn ang="0">
                      <a:pos x="337" y="565"/>
                    </a:cxn>
                    <a:cxn ang="0">
                      <a:pos x="339" y="507"/>
                    </a:cxn>
                    <a:cxn ang="0">
                      <a:pos x="344" y="495"/>
                    </a:cxn>
                    <a:cxn ang="0">
                      <a:pos x="316" y="433"/>
                    </a:cxn>
                    <a:cxn ang="0">
                      <a:pos x="268" y="385"/>
                    </a:cxn>
                    <a:cxn ang="0">
                      <a:pos x="228" y="293"/>
                    </a:cxn>
                    <a:cxn ang="0">
                      <a:pos x="155" y="265"/>
                    </a:cxn>
                    <a:cxn ang="0">
                      <a:pos x="181" y="229"/>
                    </a:cxn>
                    <a:cxn ang="0">
                      <a:pos x="198" y="202"/>
                    </a:cxn>
                    <a:cxn ang="0">
                      <a:pos x="233" y="109"/>
                    </a:cxn>
                    <a:cxn ang="0">
                      <a:pos x="154" y="97"/>
                    </a:cxn>
                    <a:cxn ang="0">
                      <a:pos x="99" y="104"/>
                    </a:cxn>
                    <a:cxn ang="0">
                      <a:pos x="109" y="78"/>
                    </a:cxn>
                    <a:cxn ang="0">
                      <a:pos x="151" y="0"/>
                    </a:cxn>
                    <a:cxn ang="0">
                      <a:pos x="75" y="6"/>
                    </a:cxn>
                    <a:cxn ang="0">
                      <a:pos x="37" y="60"/>
                    </a:cxn>
                    <a:cxn ang="0">
                      <a:pos x="25" y="115"/>
                    </a:cxn>
                    <a:cxn ang="0">
                      <a:pos x="33" y="133"/>
                    </a:cxn>
                    <a:cxn ang="0">
                      <a:pos x="26" y="158"/>
                    </a:cxn>
                    <a:cxn ang="0">
                      <a:pos x="5" y="195"/>
                    </a:cxn>
                    <a:cxn ang="0">
                      <a:pos x="33" y="215"/>
                    </a:cxn>
                    <a:cxn ang="0">
                      <a:pos x="31" y="254"/>
                    </a:cxn>
                    <a:cxn ang="0">
                      <a:pos x="34" y="286"/>
                    </a:cxn>
                    <a:cxn ang="0">
                      <a:pos x="28" y="330"/>
                    </a:cxn>
                    <a:cxn ang="0">
                      <a:pos x="54" y="248"/>
                    </a:cxn>
                    <a:cxn ang="0">
                      <a:pos x="53" y="273"/>
                    </a:cxn>
                    <a:cxn ang="0">
                      <a:pos x="79" y="272"/>
                    </a:cxn>
                    <a:cxn ang="0">
                      <a:pos x="77" y="308"/>
                    </a:cxn>
                    <a:cxn ang="0">
                      <a:pos x="60" y="372"/>
                    </a:cxn>
                    <a:cxn ang="0">
                      <a:pos x="65" y="384"/>
                    </a:cxn>
                    <a:cxn ang="0">
                      <a:pos x="95" y="380"/>
                    </a:cxn>
                    <a:cxn ang="0">
                      <a:pos x="162" y="373"/>
                    </a:cxn>
                    <a:cxn ang="0">
                      <a:pos x="145" y="431"/>
                    </a:cxn>
                    <a:cxn ang="0">
                      <a:pos x="181" y="437"/>
                    </a:cxn>
                    <a:cxn ang="0">
                      <a:pos x="179" y="481"/>
                    </a:cxn>
                    <a:cxn ang="0">
                      <a:pos x="168" y="523"/>
                    </a:cxn>
                    <a:cxn ang="0">
                      <a:pos x="98" y="558"/>
                    </a:cxn>
                    <a:cxn ang="0">
                      <a:pos x="108" y="615"/>
                    </a:cxn>
                    <a:cxn ang="0">
                      <a:pos x="59" y="674"/>
                    </a:cxn>
                    <a:cxn ang="0">
                      <a:pos x="97" y="674"/>
                    </a:cxn>
                    <a:cxn ang="0">
                      <a:pos x="141" y="692"/>
                    </a:cxn>
                    <a:cxn ang="0">
                      <a:pos x="194" y="663"/>
                    </a:cxn>
                    <a:cxn ang="0">
                      <a:pos x="156" y="711"/>
                    </a:cxn>
                    <a:cxn ang="0">
                      <a:pos x="47" y="791"/>
                    </a:cxn>
                    <a:cxn ang="0">
                      <a:pos x="45" y="810"/>
                    </a:cxn>
                    <a:cxn ang="0">
                      <a:pos x="77" y="784"/>
                    </a:cxn>
                    <a:cxn ang="0">
                      <a:pos x="149" y="759"/>
                    </a:cxn>
                  </a:cxnLst>
                  <a:rect b="b" l="0" r="r" t="0"/>
                  <a:pathLst>
                    <a:path h="814" w="430">
                      <a:moveTo>
                        <a:pt x="199" y="767"/>
                      </a:moveTo>
                      <a:lnTo>
                        <a:pt x="200" y="768"/>
                      </a:lnTo>
                      <a:lnTo>
                        <a:pt x="203" y="762"/>
                      </a:lnTo>
                      <a:lnTo>
                        <a:pt x="212" y="760"/>
                      </a:lnTo>
                      <a:lnTo>
                        <a:pt x="222" y="764"/>
                      </a:lnTo>
                      <a:lnTo>
                        <a:pt x="227" y="761"/>
                      </a:lnTo>
                      <a:lnTo>
                        <a:pt x="225" y="754"/>
                      </a:lnTo>
                      <a:lnTo>
                        <a:pt x="251" y="754"/>
                      </a:lnTo>
                      <a:lnTo>
                        <a:pt x="253" y="750"/>
                      </a:lnTo>
                      <a:lnTo>
                        <a:pt x="259" y="748"/>
                      </a:lnTo>
                      <a:lnTo>
                        <a:pt x="260" y="743"/>
                      </a:lnTo>
                      <a:lnTo>
                        <a:pt x="260" y="737"/>
                      </a:lnTo>
                      <a:lnTo>
                        <a:pt x="267" y="741"/>
                      </a:lnTo>
                      <a:lnTo>
                        <a:pt x="274" y="744"/>
                      </a:lnTo>
                      <a:lnTo>
                        <a:pt x="283" y="741"/>
                      </a:lnTo>
                      <a:lnTo>
                        <a:pt x="285" y="745"/>
                      </a:lnTo>
                      <a:lnTo>
                        <a:pt x="290" y="750"/>
                      </a:lnTo>
                      <a:lnTo>
                        <a:pt x="328" y="744"/>
                      </a:lnTo>
                      <a:lnTo>
                        <a:pt x="339" y="746"/>
                      </a:lnTo>
                      <a:lnTo>
                        <a:pt x="388" y="733"/>
                      </a:lnTo>
                      <a:lnTo>
                        <a:pt x="389" y="729"/>
                      </a:lnTo>
                      <a:lnTo>
                        <a:pt x="410" y="713"/>
                      </a:lnTo>
                      <a:lnTo>
                        <a:pt x="413" y="702"/>
                      </a:lnTo>
                      <a:lnTo>
                        <a:pt x="410" y="698"/>
                      </a:lnTo>
                      <a:lnTo>
                        <a:pt x="386" y="698"/>
                      </a:lnTo>
                      <a:lnTo>
                        <a:pt x="373" y="697"/>
                      </a:lnTo>
                      <a:lnTo>
                        <a:pt x="373" y="689"/>
                      </a:lnTo>
                      <a:lnTo>
                        <a:pt x="369" y="682"/>
                      </a:lnTo>
                      <a:lnTo>
                        <a:pt x="378" y="679"/>
                      </a:lnTo>
                      <a:lnTo>
                        <a:pt x="381" y="674"/>
                      </a:lnTo>
                      <a:lnTo>
                        <a:pt x="386" y="668"/>
                      </a:lnTo>
                      <a:lnTo>
                        <a:pt x="383" y="665"/>
                      </a:lnTo>
                      <a:lnTo>
                        <a:pt x="377" y="663"/>
                      </a:lnTo>
                      <a:lnTo>
                        <a:pt x="383" y="658"/>
                      </a:lnTo>
                      <a:lnTo>
                        <a:pt x="391" y="655"/>
                      </a:lnTo>
                      <a:lnTo>
                        <a:pt x="394" y="659"/>
                      </a:lnTo>
                      <a:lnTo>
                        <a:pt x="403" y="657"/>
                      </a:lnTo>
                      <a:lnTo>
                        <a:pt x="404" y="651"/>
                      </a:lnTo>
                      <a:lnTo>
                        <a:pt x="403" y="642"/>
                      </a:lnTo>
                      <a:lnTo>
                        <a:pt x="408" y="642"/>
                      </a:lnTo>
                      <a:lnTo>
                        <a:pt x="415" y="638"/>
                      </a:lnTo>
                      <a:lnTo>
                        <a:pt x="423" y="628"/>
                      </a:lnTo>
                      <a:lnTo>
                        <a:pt x="429" y="608"/>
                      </a:lnTo>
                      <a:lnTo>
                        <a:pt x="430" y="593"/>
                      </a:lnTo>
                      <a:lnTo>
                        <a:pt x="426" y="577"/>
                      </a:lnTo>
                      <a:lnTo>
                        <a:pt x="418" y="563"/>
                      </a:lnTo>
                      <a:lnTo>
                        <a:pt x="408" y="557"/>
                      </a:lnTo>
                      <a:lnTo>
                        <a:pt x="399" y="554"/>
                      </a:lnTo>
                      <a:lnTo>
                        <a:pt x="387" y="554"/>
                      </a:lnTo>
                      <a:lnTo>
                        <a:pt x="365" y="557"/>
                      </a:lnTo>
                      <a:lnTo>
                        <a:pt x="355" y="572"/>
                      </a:lnTo>
                      <a:lnTo>
                        <a:pt x="350" y="567"/>
                      </a:lnTo>
                      <a:lnTo>
                        <a:pt x="340" y="566"/>
                      </a:lnTo>
                      <a:lnTo>
                        <a:pt x="337" y="565"/>
                      </a:lnTo>
                      <a:lnTo>
                        <a:pt x="340" y="555"/>
                      </a:lnTo>
                      <a:lnTo>
                        <a:pt x="353" y="540"/>
                      </a:lnTo>
                      <a:lnTo>
                        <a:pt x="355" y="534"/>
                      </a:lnTo>
                      <a:lnTo>
                        <a:pt x="355" y="525"/>
                      </a:lnTo>
                      <a:lnTo>
                        <a:pt x="345" y="512"/>
                      </a:lnTo>
                      <a:lnTo>
                        <a:pt x="339" y="507"/>
                      </a:lnTo>
                      <a:lnTo>
                        <a:pt x="335" y="501"/>
                      </a:lnTo>
                      <a:lnTo>
                        <a:pt x="330" y="498"/>
                      </a:lnTo>
                      <a:lnTo>
                        <a:pt x="317" y="485"/>
                      </a:lnTo>
                      <a:lnTo>
                        <a:pt x="321" y="482"/>
                      </a:lnTo>
                      <a:lnTo>
                        <a:pt x="332" y="492"/>
                      </a:lnTo>
                      <a:lnTo>
                        <a:pt x="344" y="495"/>
                      </a:lnTo>
                      <a:lnTo>
                        <a:pt x="345" y="493"/>
                      </a:lnTo>
                      <a:lnTo>
                        <a:pt x="343" y="477"/>
                      </a:lnTo>
                      <a:lnTo>
                        <a:pt x="335" y="471"/>
                      </a:lnTo>
                      <a:lnTo>
                        <a:pt x="326" y="459"/>
                      </a:lnTo>
                      <a:lnTo>
                        <a:pt x="323" y="444"/>
                      </a:lnTo>
                      <a:lnTo>
                        <a:pt x="316" y="433"/>
                      </a:lnTo>
                      <a:lnTo>
                        <a:pt x="311" y="423"/>
                      </a:lnTo>
                      <a:lnTo>
                        <a:pt x="301" y="410"/>
                      </a:lnTo>
                      <a:lnTo>
                        <a:pt x="290" y="405"/>
                      </a:lnTo>
                      <a:lnTo>
                        <a:pt x="276" y="402"/>
                      </a:lnTo>
                      <a:lnTo>
                        <a:pt x="273" y="399"/>
                      </a:lnTo>
                      <a:lnTo>
                        <a:pt x="268" y="385"/>
                      </a:lnTo>
                      <a:lnTo>
                        <a:pt x="260" y="374"/>
                      </a:lnTo>
                      <a:lnTo>
                        <a:pt x="254" y="361"/>
                      </a:lnTo>
                      <a:lnTo>
                        <a:pt x="252" y="350"/>
                      </a:lnTo>
                      <a:lnTo>
                        <a:pt x="248" y="312"/>
                      </a:lnTo>
                      <a:lnTo>
                        <a:pt x="240" y="305"/>
                      </a:lnTo>
                      <a:lnTo>
                        <a:pt x="228" y="293"/>
                      </a:lnTo>
                      <a:lnTo>
                        <a:pt x="221" y="282"/>
                      </a:lnTo>
                      <a:lnTo>
                        <a:pt x="193" y="266"/>
                      </a:lnTo>
                      <a:lnTo>
                        <a:pt x="188" y="265"/>
                      </a:lnTo>
                      <a:lnTo>
                        <a:pt x="171" y="271"/>
                      </a:lnTo>
                      <a:lnTo>
                        <a:pt x="156" y="267"/>
                      </a:lnTo>
                      <a:lnTo>
                        <a:pt x="155" y="265"/>
                      </a:lnTo>
                      <a:lnTo>
                        <a:pt x="157" y="258"/>
                      </a:lnTo>
                      <a:lnTo>
                        <a:pt x="163" y="251"/>
                      </a:lnTo>
                      <a:lnTo>
                        <a:pt x="172" y="249"/>
                      </a:lnTo>
                      <a:lnTo>
                        <a:pt x="182" y="249"/>
                      </a:lnTo>
                      <a:lnTo>
                        <a:pt x="192" y="244"/>
                      </a:lnTo>
                      <a:lnTo>
                        <a:pt x="181" y="229"/>
                      </a:lnTo>
                      <a:lnTo>
                        <a:pt x="176" y="228"/>
                      </a:lnTo>
                      <a:lnTo>
                        <a:pt x="174" y="222"/>
                      </a:lnTo>
                      <a:lnTo>
                        <a:pt x="183" y="223"/>
                      </a:lnTo>
                      <a:lnTo>
                        <a:pt x="189" y="218"/>
                      </a:lnTo>
                      <a:lnTo>
                        <a:pt x="195" y="210"/>
                      </a:lnTo>
                      <a:lnTo>
                        <a:pt x="198" y="202"/>
                      </a:lnTo>
                      <a:lnTo>
                        <a:pt x="211" y="183"/>
                      </a:lnTo>
                      <a:lnTo>
                        <a:pt x="212" y="173"/>
                      </a:lnTo>
                      <a:lnTo>
                        <a:pt x="216" y="160"/>
                      </a:lnTo>
                      <a:lnTo>
                        <a:pt x="220" y="145"/>
                      </a:lnTo>
                      <a:lnTo>
                        <a:pt x="233" y="129"/>
                      </a:lnTo>
                      <a:lnTo>
                        <a:pt x="233" y="109"/>
                      </a:lnTo>
                      <a:lnTo>
                        <a:pt x="230" y="100"/>
                      </a:lnTo>
                      <a:lnTo>
                        <a:pt x="214" y="99"/>
                      </a:lnTo>
                      <a:lnTo>
                        <a:pt x="200" y="102"/>
                      </a:lnTo>
                      <a:lnTo>
                        <a:pt x="178" y="98"/>
                      </a:lnTo>
                      <a:lnTo>
                        <a:pt x="166" y="100"/>
                      </a:lnTo>
                      <a:lnTo>
                        <a:pt x="154" y="97"/>
                      </a:lnTo>
                      <a:lnTo>
                        <a:pt x="118" y="109"/>
                      </a:lnTo>
                      <a:lnTo>
                        <a:pt x="111" y="116"/>
                      </a:lnTo>
                      <a:lnTo>
                        <a:pt x="106" y="113"/>
                      </a:lnTo>
                      <a:lnTo>
                        <a:pt x="108" y="105"/>
                      </a:lnTo>
                      <a:lnTo>
                        <a:pt x="108" y="102"/>
                      </a:lnTo>
                      <a:lnTo>
                        <a:pt x="99" y="104"/>
                      </a:lnTo>
                      <a:lnTo>
                        <a:pt x="99" y="99"/>
                      </a:lnTo>
                      <a:lnTo>
                        <a:pt x="114" y="95"/>
                      </a:lnTo>
                      <a:lnTo>
                        <a:pt x="124" y="86"/>
                      </a:lnTo>
                      <a:lnTo>
                        <a:pt x="107" y="84"/>
                      </a:lnTo>
                      <a:lnTo>
                        <a:pt x="108" y="77"/>
                      </a:lnTo>
                      <a:lnTo>
                        <a:pt x="109" y="78"/>
                      </a:lnTo>
                      <a:lnTo>
                        <a:pt x="119" y="66"/>
                      </a:lnTo>
                      <a:lnTo>
                        <a:pt x="139" y="54"/>
                      </a:lnTo>
                      <a:lnTo>
                        <a:pt x="147" y="39"/>
                      </a:lnTo>
                      <a:lnTo>
                        <a:pt x="161" y="30"/>
                      </a:lnTo>
                      <a:lnTo>
                        <a:pt x="163" y="4"/>
                      </a:lnTo>
                      <a:lnTo>
                        <a:pt x="151" y="0"/>
                      </a:lnTo>
                      <a:lnTo>
                        <a:pt x="138" y="4"/>
                      </a:lnTo>
                      <a:lnTo>
                        <a:pt x="124" y="8"/>
                      </a:lnTo>
                      <a:lnTo>
                        <a:pt x="112" y="8"/>
                      </a:lnTo>
                      <a:lnTo>
                        <a:pt x="96" y="12"/>
                      </a:lnTo>
                      <a:lnTo>
                        <a:pt x="95" y="11"/>
                      </a:lnTo>
                      <a:lnTo>
                        <a:pt x="75" y="6"/>
                      </a:lnTo>
                      <a:lnTo>
                        <a:pt x="64" y="9"/>
                      </a:lnTo>
                      <a:lnTo>
                        <a:pt x="54" y="27"/>
                      </a:lnTo>
                      <a:lnTo>
                        <a:pt x="54" y="41"/>
                      </a:lnTo>
                      <a:lnTo>
                        <a:pt x="42" y="43"/>
                      </a:lnTo>
                      <a:lnTo>
                        <a:pt x="43" y="57"/>
                      </a:lnTo>
                      <a:lnTo>
                        <a:pt x="37" y="60"/>
                      </a:lnTo>
                      <a:lnTo>
                        <a:pt x="39" y="65"/>
                      </a:lnTo>
                      <a:lnTo>
                        <a:pt x="47" y="73"/>
                      </a:lnTo>
                      <a:lnTo>
                        <a:pt x="20" y="88"/>
                      </a:lnTo>
                      <a:lnTo>
                        <a:pt x="20" y="109"/>
                      </a:lnTo>
                      <a:lnTo>
                        <a:pt x="27" y="113"/>
                      </a:lnTo>
                      <a:lnTo>
                        <a:pt x="25" y="115"/>
                      </a:lnTo>
                      <a:lnTo>
                        <a:pt x="18" y="114"/>
                      </a:lnTo>
                      <a:lnTo>
                        <a:pt x="16" y="115"/>
                      </a:lnTo>
                      <a:lnTo>
                        <a:pt x="16" y="130"/>
                      </a:lnTo>
                      <a:lnTo>
                        <a:pt x="22" y="131"/>
                      </a:lnTo>
                      <a:lnTo>
                        <a:pt x="34" y="129"/>
                      </a:lnTo>
                      <a:lnTo>
                        <a:pt x="33" y="133"/>
                      </a:lnTo>
                      <a:lnTo>
                        <a:pt x="27" y="136"/>
                      </a:lnTo>
                      <a:lnTo>
                        <a:pt x="33" y="138"/>
                      </a:lnTo>
                      <a:lnTo>
                        <a:pt x="28" y="147"/>
                      </a:lnTo>
                      <a:lnTo>
                        <a:pt x="27" y="151"/>
                      </a:lnTo>
                      <a:lnTo>
                        <a:pt x="28" y="157"/>
                      </a:lnTo>
                      <a:lnTo>
                        <a:pt x="26" y="158"/>
                      </a:lnTo>
                      <a:lnTo>
                        <a:pt x="22" y="163"/>
                      </a:lnTo>
                      <a:lnTo>
                        <a:pt x="22" y="167"/>
                      </a:lnTo>
                      <a:lnTo>
                        <a:pt x="18" y="170"/>
                      </a:lnTo>
                      <a:lnTo>
                        <a:pt x="16" y="178"/>
                      </a:lnTo>
                      <a:lnTo>
                        <a:pt x="16" y="192"/>
                      </a:lnTo>
                      <a:lnTo>
                        <a:pt x="5" y="195"/>
                      </a:lnTo>
                      <a:lnTo>
                        <a:pt x="0" y="197"/>
                      </a:lnTo>
                      <a:lnTo>
                        <a:pt x="0" y="201"/>
                      </a:lnTo>
                      <a:lnTo>
                        <a:pt x="10" y="202"/>
                      </a:lnTo>
                      <a:lnTo>
                        <a:pt x="11" y="211"/>
                      </a:lnTo>
                      <a:lnTo>
                        <a:pt x="23" y="222"/>
                      </a:lnTo>
                      <a:lnTo>
                        <a:pt x="33" y="215"/>
                      </a:lnTo>
                      <a:lnTo>
                        <a:pt x="43" y="206"/>
                      </a:lnTo>
                      <a:lnTo>
                        <a:pt x="44" y="205"/>
                      </a:lnTo>
                      <a:lnTo>
                        <a:pt x="45" y="206"/>
                      </a:lnTo>
                      <a:lnTo>
                        <a:pt x="45" y="212"/>
                      </a:lnTo>
                      <a:lnTo>
                        <a:pt x="33" y="243"/>
                      </a:lnTo>
                      <a:lnTo>
                        <a:pt x="31" y="254"/>
                      </a:lnTo>
                      <a:lnTo>
                        <a:pt x="31" y="259"/>
                      </a:lnTo>
                      <a:lnTo>
                        <a:pt x="28" y="264"/>
                      </a:lnTo>
                      <a:lnTo>
                        <a:pt x="26" y="275"/>
                      </a:lnTo>
                      <a:lnTo>
                        <a:pt x="26" y="283"/>
                      </a:lnTo>
                      <a:lnTo>
                        <a:pt x="32" y="282"/>
                      </a:lnTo>
                      <a:lnTo>
                        <a:pt x="34" y="286"/>
                      </a:lnTo>
                      <a:lnTo>
                        <a:pt x="33" y="292"/>
                      </a:lnTo>
                      <a:lnTo>
                        <a:pt x="25" y="307"/>
                      </a:lnTo>
                      <a:lnTo>
                        <a:pt x="20" y="331"/>
                      </a:lnTo>
                      <a:lnTo>
                        <a:pt x="20" y="334"/>
                      </a:lnTo>
                      <a:lnTo>
                        <a:pt x="26" y="334"/>
                      </a:lnTo>
                      <a:lnTo>
                        <a:pt x="28" y="330"/>
                      </a:lnTo>
                      <a:lnTo>
                        <a:pt x="32" y="318"/>
                      </a:lnTo>
                      <a:lnTo>
                        <a:pt x="43" y="291"/>
                      </a:lnTo>
                      <a:lnTo>
                        <a:pt x="42" y="277"/>
                      </a:lnTo>
                      <a:lnTo>
                        <a:pt x="39" y="270"/>
                      </a:lnTo>
                      <a:lnTo>
                        <a:pt x="38" y="266"/>
                      </a:lnTo>
                      <a:lnTo>
                        <a:pt x="54" y="248"/>
                      </a:lnTo>
                      <a:lnTo>
                        <a:pt x="54" y="254"/>
                      </a:lnTo>
                      <a:lnTo>
                        <a:pt x="47" y="271"/>
                      </a:lnTo>
                      <a:lnTo>
                        <a:pt x="47" y="282"/>
                      </a:lnTo>
                      <a:lnTo>
                        <a:pt x="49" y="278"/>
                      </a:lnTo>
                      <a:lnTo>
                        <a:pt x="52" y="277"/>
                      </a:lnTo>
                      <a:lnTo>
                        <a:pt x="53" y="273"/>
                      </a:lnTo>
                      <a:lnTo>
                        <a:pt x="55" y="271"/>
                      </a:lnTo>
                      <a:lnTo>
                        <a:pt x="61" y="276"/>
                      </a:lnTo>
                      <a:lnTo>
                        <a:pt x="64" y="275"/>
                      </a:lnTo>
                      <a:lnTo>
                        <a:pt x="64" y="261"/>
                      </a:lnTo>
                      <a:lnTo>
                        <a:pt x="72" y="266"/>
                      </a:lnTo>
                      <a:lnTo>
                        <a:pt x="79" y="272"/>
                      </a:lnTo>
                      <a:lnTo>
                        <a:pt x="74" y="273"/>
                      </a:lnTo>
                      <a:lnTo>
                        <a:pt x="71" y="278"/>
                      </a:lnTo>
                      <a:lnTo>
                        <a:pt x="69" y="283"/>
                      </a:lnTo>
                      <a:lnTo>
                        <a:pt x="68" y="298"/>
                      </a:lnTo>
                      <a:lnTo>
                        <a:pt x="71" y="303"/>
                      </a:lnTo>
                      <a:lnTo>
                        <a:pt x="77" y="308"/>
                      </a:lnTo>
                      <a:lnTo>
                        <a:pt x="79" y="319"/>
                      </a:lnTo>
                      <a:lnTo>
                        <a:pt x="74" y="328"/>
                      </a:lnTo>
                      <a:lnTo>
                        <a:pt x="69" y="341"/>
                      </a:lnTo>
                      <a:lnTo>
                        <a:pt x="61" y="355"/>
                      </a:lnTo>
                      <a:lnTo>
                        <a:pt x="59" y="363"/>
                      </a:lnTo>
                      <a:lnTo>
                        <a:pt x="60" y="372"/>
                      </a:lnTo>
                      <a:lnTo>
                        <a:pt x="54" y="367"/>
                      </a:lnTo>
                      <a:lnTo>
                        <a:pt x="52" y="372"/>
                      </a:lnTo>
                      <a:lnTo>
                        <a:pt x="59" y="395"/>
                      </a:lnTo>
                      <a:lnTo>
                        <a:pt x="64" y="399"/>
                      </a:lnTo>
                      <a:lnTo>
                        <a:pt x="66" y="398"/>
                      </a:lnTo>
                      <a:lnTo>
                        <a:pt x="65" y="384"/>
                      </a:lnTo>
                      <a:lnTo>
                        <a:pt x="66" y="380"/>
                      </a:lnTo>
                      <a:lnTo>
                        <a:pt x="70" y="379"/>
                      </a:lnTo>
                      <a:lnTo>
                        <a:pt x="87" y="391"/>
                      </a:lnTo>
                      <a:lnTo>
                        <a:pt x="92" y="394"/>
                      </a:lnTo>
                      <a:lnTo>
                        <a:pt x="95" y="388"/>
                      </a:lnTo>
                      <a:lnTo>
                        <a:pt x="95" y="380"/>
                      </a:lnTo>
                      <a:lnTo>
                        <a:pt x="119" y="383"/>
                      </a:lnTo>
                      <a:lnTo>
                        <a:pt x="135" y="374"/>
                      </a:lnTo>
                      <a:lnTo>
                        <a:pt x="136" y="372"/>
                      </a:lnTo>
                      <a:lnTo>
                        <a:pt x="144" y="368"/>
                      </a:lnTo>
                      <a:lnTo>
                        <a:pt x="165" y="371"/>
                      </a:lnTo>
                      <a:lnTo>
                        <a:pt x="162" y="373"/>
                      </a:lnTo>
                      <a:lnTo>
                        <a:pt x="158" y="373"/>
                      </a:lnTo>
                      <a:lnTo>
                        <a:pt x="150" y="380"/>
                      </a:lnTo>
                      <a:lnTo>
                        <a:pt x="138" y="406"/>
                      </a:lnTo>
                      <a:lnTo>
                        <a:pt x="135" y="413"/>
                      </a:lnTo>
                      <a:lnTo>
                        <a:pt x="138" y="421"/>
                      </a:lnTo>
                      <a:lnTo>
                        <a:pt x="145" y="431"/>
                      </a:lnTo>
                      <a:lnTo>
                        <a:pt x="149" y="438"/>
                      </a:lnTo>
                      <a:lnTo>
                        <a:pt x="150" y="439"/>
                      </a:lnTo>
                      <a:lnTo>
                        <a:pt x="151" y="437"/>
                      </a:lnTo>
                      <a:lnTo>
                        <a:pt x="158" y="449"/>
                      </a:lnTo>
                      <a:lnTo>
                        <a:pt x="172" y="444"/>
                      </a:lnTo>
                      <a:lnTo>
                        <a:pt x="181" y="437"/>
                      </a:lnTo>
                      <a:lnTo>
                        <a:pt x="184" y="438"/>
                      </a:lnTo>
                      <a:lnTo>
                        <a:pt x="181" y="444"/>
                      </a:lnTo>
                      <a:lnTo>
                        <a:pt x="179" y="461"/>
                      </a:lnTo>
                      <a:lnTo>
                        <a:pt x="174" y="468"/>
                      </a:lnTo>
                      <a:lnTo>
                        <a:pt x="169" y="479"/>
                      </a:lnTo>
                      <a:lnTo>
                        <a:pt x="179" y="481"/>
                      </a:lnTo>
                      <a:lnTo>
                        <a:pt x="174" y="490"/>
                      </a:lnTo>
                      <a:lnTo>
                        <a:pt x="168" y="506"/>
                      </a:lnTo>
                      <a:lnTo>
                        <a:pt x="172" y="509"/>
                      </a:lnTo>
                      <a:lnTo>
                        <a:pt x="177" y="513"/>
                      </a:lnTo>
                      <a:lnTo>
                        <a:pt x="173" y="514"/>
                      </a:lnTo>
                      <a:lnTo>
                        <a:pt x="168" y="523"/>
                      </a:lnTo>
                      <a:lnTo>
                        <a:pt x="128" y="522"/>
                      </a:lnTo>
                      <a:lnTo>
                        <a:pt x="115" y="529"/>
                      </a:lnTo>
                      <a:lnTo>
                        <a:pt x="102" y="540"/>
                      </a:lnTo>
                      <a:lnTo>
                        <a:pt x="79" y="565"/>
                      </a:lnTo>
                      <a:lnTo>
                        <a:pt x="84" y="568"/>
                      </a:lnTo>
                      <a:lnTo>
                        <a:pt x="98" y="558"/>
                      </a:lnTo>
                      <a:lnTo>
                        <a:pt x="109" y="556"/>
                      </a:lnTo>
                      <a:lnTo>
                        <a:pt x="111" y="565"/>
                      </a:lnTo>
                      <a:lnTo>
                        <a:pt x="112" y="585"/>
                      </a:lnTo>
                      <a:lnTo>
                        <a:pt x="113" y="589"/>
                      </a:lnTo>
                      <a:lnTo>
                        <a:pt x="119" y="593"/>
                      </a:lnTo>
                      <a:lnTo>
                        <a:pt x="108" y="615"/>
                      </a:lnTo>
                      <a:lnTo>
                        <a:pt x="79" y="636"/>
                      </a:lnTo>
                      <a:lnTo>
                        <a:pt x="48" y="652"/>
                      </a:lnTo>
                      <a:lnTo>
                        <a:pt x="50" y="654"/>
                      </a:lnTo>
                      <a:lnTo>
                        <a:pt x="52" y="660"/>
                      </a:lnTo>
                      <a:lnTo>
                        <a:pt x="56" y="671"/>
                      </a:lnTo>
                      <a:lnTo>
                        <a:pt x="59" y="674"/>
                      </a:lnTo>
                      <a:lnTo>
                        <a:pt x="65" y="675"/>
                      </a:lnTo>
                      <a:lnTo>
                        <a:pt x="72" y="671"/>
                      </a:lnTo>
                      <a:lnTo>
                        <a:pt x="82" y="663"/>
                      </a:lnTo>
                      <a:lnTo>
                        <a:pt x="91" y="659"/>
                      </a:lnTo>
                      <a:lnTo>
                        <a:pt x="95" y="660"/>
                      </a:lnTo>
                      <a:lnTo>
                        <a:pt x="97" y="674"/>
                      </a:lnTo>
                      <a:lnTo>
                        <a:pt x="101" y="678"/>
                      </a:lnTo>
                      <a:lnTo>
                        <a:pt x="113" y="678"/>
                      </a:lnTo>
                      <a:lnTo>
                        <a:pt x="120" y="671"/>
                      </a:lnTo>
                      <a:lnTo>
                        <a:pt x="123" y="670"/>
                      </a:lnTo>
                      <a:lnTo>
                        <a:pt x="127" y="673"/>
                      </a:lnTo>
                      <a:lnTo>
                        <a:pt x="141" y="692"/>
                      </a:lnTo>
                      <a:lnTo>
                        <a:pt x="147" y="694"/>
                      </a:lnTo>
                      <a:lnTo>
                        <a:pt x="156" y="694"/>
                      </a:lnTo>
                      <a:lnTo>
                        <a:pt x="162" y="689"/>
                      </a:lnTo>
                      <a:lnTo>
                        <a:pt x="166" y="682"/>
                      </a:lnTo>
                      <a:lnTo>
                        <a:pt x="179" y="675"/>
                      </a:lnTo>
                      <a:lnTo>
                        <a:pt x="194" y="663"/>
                      </a:lnTo>
                      <a:lnTo>
                        <a:pt x="195" y="670"/>
                      </a:lnTo>
                      <a:lnTo>
                        <a:pt x="190" y="678"/>
                      </a:lnTo>
                      <a:lnTo>
                        <a:pt x="174" y="697"/>
                      </a:lnTo>
                      <a:lnTo>
                        <a:pt x="172" y="705"/>
                      </a:lnTo>
                      <a:lnTo>
                        <a:pt x="168" y="708"/>
                      </a:lnTo>
                      <a:lnTo>
                        <a:pt x="156" y="711"/>
                      </a:lnTo>
                      <a:lnTo>
                        <a:pt x="124" y="711"/>
                      </a:lnTo>
                      <a:lnTo>
                        <a:pt x="109" y="713"/>
                      </a:lnTo>
                      <a:lnTo>
                        <a:pt x="104" y="724"/>
                      </a:lnTo>
                      <a:lnTo>
                        <a:pt x="95" y="730"/>
                      </a:lnTo>
                      <a:lnTo>
                        <a:pt x="88" y="745"/>
                      </a:lnTo>
                      <a:lnTo>
                        <a:pt x="47" y="791"/>
                      </a:lnTo>
                      <a:lnTo>
                        <a:pt x="31" y="800"/>
                      </a:lnTo>
                      <a:lnTo>
                        <a:pt x="28" y="809"/>
                      </a:lnTo>
                      <a:lnTo>
                        <a:pt x="28" y="813"/>
                      </a:lnTo>
                      <a:lnTo>
                        <a:pt x="31" y="807"/>
                      </a:lnTo>
                      <a:lnTo>
                        <a:pt x="34" y="804"/>
                      </a:lnTo>
                      <a:lnTo>
                        <a:pt x="45" y="810"/>
                      </a:lnTo>
                      <a:lnTo>
                        <a:pt x="50" y="809"/>
                      </a:lnTo>
                      <a:lnTo>
                        <a:pt x="54" y="814"/>
                      </a:lnTo>
                      <a:lnTo>
                        <a:pt x="58" y="809"/>
                      </a:lnTo>
                      <a:lnTo>
                        <a:pt x="60" y="800"/>
                      </a:lnTo>
                      <a:lnTo>
                        <a:pt x="71" y="796"/>
                      </a:lnTo>
                      <a:lnTo>
                        <a:pt x="77" y="784"/>
                      </a:lnTo>
                      <a:lnTo>
                        <a:pt x="107" y="783"/>
                      </a:lnTo>
                      <a:lnTo>
                        <a:pt x="127" y="791"/>
                      </a:lnTo>
                      <a:lnTo>
                        <a:pt x="134" y="791"/>
                      </a:lnTo>
                      <a:lnTo>
                        <a:pt x="141" y="782"/>
                      </a:lnTo>
                      <a:lnTo>
                        <a:pt x="145" y="760"/>
                      </a:lnTo>
                      <a:lnTo>
                        <a:pt x="149" y="759"/>
                      </a:lnTo>
                      <a:lnTo>
                        <a:pt x="156" y="759"/>
                      </a:lnTo>
                      <a:lnTo>
                        <a:pt x="166" y="754"/>
                      </a:lnTo>
                      <a:lnTo>
                        <a:pt x="182" y="750"/>
                      </a:lnTo>
                      <a:lnTo>
                        <a:pt x="199" y="767"/>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39" name="Freeform 194"/>
                <p:cNvSpPr>
                  <a:spLocks noChangeAspect="1"/>
                </p:cNvSpPr>
                <p:nvPr/>
              </p:nvSpPr>
              <p:spPr bwMode="gray">
                <a:xfrm>
                  <a:off x="2428" y="1759"/>
                  <a:ext cx="28" cy="25"/>
                </a:xfrm>
                <a:custGeom>
                  <a:cxnLst>
                    <a:cxn ang="0">
                      <a:pos x="28" y="36"/>
                    </a:cxn>
                    <a:cxn ang="0">
                      <a:pos x="27" y="48"/>
                    </a:cxn>
                    <a:cxn ang="0">
                      <a:pos x="21" y="58"/>
                    </a:cxn>
                    <a:cxn ang="0">
                      <a:pos x="11" y="59"/>
                    </a:cxn>
                    <a:cxn ang="0">
                      <a:pos x="11" y="72"/>
                    </a:cxn>
                    <a:cxn ang="0">
                      <a:pos x="0" y="80"/>
                    </a:cxn>
                    <a:cxn ang="0">
                      <a:pos x="16" y="91"/>
                    </a:cxn>
                    <a:cxn ang="0">
                      <a:pos x="23" y="110"/>
                    </a:cxn>
                    <a:cxn ang="0">
                      <a:pos x="34" y="115"/>
                    </a:cxn>
                    <a:cxn ang="0">
                      <a:pos x="47" y="104"/>
                    </a:cxn>
                    <a:cxn ang="0">
                      <a:pos x="53" y="93"/>
                    </a:cxn>
                    <a:cxn ang="0">
                      <a:pos x="82" y="85"/>
                    </a:cxn>
                    <a:cxn ang="0">
                      <a:pos x="97" y="99"/>
                    </a:cxn>
                    <a:cxn ang="0">
                      <a:pos x="98" y="106"/>
                    </a:cxn>
                    <a:cxn ang="0">
                      <a:pos x="98" y="121"/>
                    </a:cxn>
                    <a:cxn ang="0">
                      <a:pos x="101" y="126"/>
                    </a:cxn>
                    <a:cxn ang="0">
                      <a:pos x="103" y="126"/>
                    </a:cxn>
                    <a:cxn ang="0">
                      <a:pos x="117" y="117"/>
                    </a:cxn>
                    <a:cxn ang="0">
                      <a:pos x="119" y="107"/>
                    </a:cxn>
                    <a:cxn ang="0">
                      <a:pos x="132" y="105"/>
                    </a:cxn>
                    <a:cxn ang="0">
                      <a:pos x="138" y="97"/>
                    </a:cxn>
                    <a:cxn ang="0">
                      <a:pos x="132" y="85"/>
                    </a:cxn>
                    <a:cxn ang="0">
                      <a:pos x="130" y="78"/>
                    </a:cxn>
                    <a:cxn ang="0">
                      <a:pos x="138" y="90"/>
                    </a:cxn>
                    <a:cxn ang="0">
                      <a:pos x="140" y="79"/>
                    </a:cxn>
                    <a:cxn ang="0">
                      <a:pos x="135" y="68"/>
                    </a:cxn>
                    <a:cxn ang="0">
                      <a:pos x="130" y="66"/>
                    </a:cxn>
                    <a:cxn ang="0">
                      <a:pos x="116" y="68"/>
                    </a:cxn>
                    <a:cxn ang="0">
                      <a:pos x="122" y="57"/>
                    </a:cxn>
                    <a:cxn ang="0">
                      <a:pos x="120" y="39"/>
                    </a:cxn>
                    <a:cxn ang="0">
                      <a:pos x="112" y="27"/>
                    </a:cxn>
                    <a:cxn ang="0">
                      <a:pos x="106" y="16"/>
                    </a:cxn>
                    <a:cxn ang="0">
                      <a:pos x="89" y="10"/>
                    </a:cxn>
                    <a:cxn ang="0">
                      <a:pos x="64" y="18"/>
                    </a:cxn>
                    <a:cxn ang="0">
                      <a:pos x="58" y="24"/>
                    </a:cxn>
                    <a:cxn ang="0">
                      <a:pos x="50" y="27"/>
                    </a:cxn>
                    <a:cxn ang="0">
                      <a:pos x="48" y="24"/>
                    </a:cxn>
                    <a:cxn ang="0">
                      <a:pos x="59" y="10"/>
                    </a:cxn>
                    <a:cxn ang="0">
                      <a:pos x="57" y="7"/>
                    </a:cxn>
                    <a:cxn ang="0">
                      <a:pos x="48" y="2"/>
                    </a:cxn>
                    <a:cxn ang="0">
                      <a:pos x="39" y="0"/>
                    </a:cxn>
                    <a:cxn ang="0">
                      <a:pos x="38" y="5"/>
                    </a:cxn>
                    <a:cxn ang="0">
                      <a:pos x="36" y="8"/>
                    </a:cxn>
                    <a:cxn ang="0">
                      <a:pos x="33" y="14"/>
                    </a:cxn>
                    <a:cxn ang="0">
                      <a:pos x="34" y="20"/>
                    </a:cxn>
                    <a:cxn ang="0">
                      <a:pos x="34" y="27"/>
                    </a:cxn>
                    <a:cxn ang="0">
                      <a:pos x="33" y="34"/>
                    </a:cxn>
                    <a:cxn ang="0">
                      <a:pos x="28" y="36"/>
                    </a:cxn>
                  </a:cxnLst>
                  <a:rect b="b" l="0" r="r" t="0"/>
                  <a:pathLst>
                    <a:path h="125" w="140">
                      <a:moveTo>
                        <a:pt x="28" y="36"/>
                      </a:moveTo>
                      <a:lnTo>
                        <a:pt x="27" y="48"/>
                      </a:lnTo>
                      <a:lnTo>
                        <a:pt x="21" y="58"/>
                      </a:lnTo>
                      <a:lnTo>
                        <a:pt x="11" y="59"/>
                      </a:lnTo>
                      <a:lnTo>
                        <a:pt x="11" y="72"/>
                      </a:lnTo>
                      <a:lnTo>
                        <a:pt x="0" y="80"/>
                      </a:lnTo>
                      <a:lnTo>
                        <a:pt x="16" y="91"/>
                      </a:lnTo>
                      <a:lnTo>
                        <a:pt x="23" y="110"/>
                      </a:lnTo>
                      <a:lnTo>
                        <a:pt x="34" y="115"/>
                      </a:lnTo>
                      <a:lnTo>
                        <a:pt x="47" y="104"/>
                      </a:lnTo>
                      <a:lnTo>
                        <a:pt x="53" y="93"/>
                      </a:lnTo>
                      <a:lnTo>
                        <a:pt x="82" y="85"/>
                      </a:lnTo>
                      <a:lnTo>
                        <a:pt x="97" y="99"/>
                      </a:lnTo>
                      <a:lnTo>
                        <a:pt x="98" y="106"/>
                      </a:lnTo>
                      <a:lnTo>
                        <a:pt x="98" y="121"/>
                      </a:lnTo>
                      <a:lnTo>
                        <a:pt x="101" y="126"/>
                      </a:lnTo>
                      <a:lnTo>
                        <a:pt x="103" y="126"/>
                      </a:lnTo>
                      <a:lnTo>
                        <a:pt x="117" y="117"/>
                      </a:lnTo>
                      <a:lnTo>
                        <a:pt x="119" y="107"/>
                      </a:lnTo>
                      <a:lnTo>
                        <a:pt x="132" y="105"/>
                      </a:lnTo>
                      <a:lnTo>
                        <a:pt x="138" y="97"/>
                      </a:lnTo>
                      <a:lnTo>
                        <a:pt x="132" y="85"/>
                      </a:lnTo>
                      <a:lnTo>
                        <a:pt x="130" y="78"/>
                      </a:lnTo>
                      <a:lnTo>
                        <a:pt x="138" y="90"/>
                      </a:lnTo>
                      <a:lnTo>
                        <a:pt x="140" y="79"/>
                      </a:lnTo>
                      <a:lnTo>
                        <a:pt x="135" y="68"/>
                      </a:lnTo>
                      <a:lnTo>
                        <a:pt x="130" y="66"/>
                      </a:lnTo>
                      <a:lnTo>
                        <a:pt x="116" y="68"/>
                      </a:lnTo>
                      <a:lnTo>
                        <a:pt x="122" y="57"/>
                      </a:lnTo>
                      <a:lnTo>
                        <a:pt x="120" y="39"/>
                      </a:lnTo>
                      <a:lnTo>
                        <a:pt x="112" y="27"/>
                      </a:lnTo>
                      <a:lnTo>
                        <a:pt x="106" y="16"/>
                      </a:lnTo>
                      <a:lnTo>
                        <a:pt x="89" y="10"/>
                      </a:lnTo>
                      <a:lnTo>
                        <a:pt x="64" y="18"/>
                      </a:lnTo>
                      <a:lnTo>
                        <a:pt x="58" y="24"/>
                      </a:lnTo>
                      <a:lnTo>
                        <a:pt x="50" y="27"/>
                      </a:lnTo>
                      <a:lnTo>
                        <a:pt x="48" y="24"/>
                      </a:lnTo>
                      <a:lnTo>
                        <a:pt x="59" y="10"/>
                      </a:lnTo>
                      <a:lnTo>
                        <a:pt x="57" y="7"/>
                      </a:lnTo>
                      <a:lnTo>
                        <a:pt x="48" y="2"/>
                      </a:lnTo>
                      <a:lnTo>
                        <a:pt x="39" y="0"/>
                      </a:lnTo>
                      <a:lnTo>
                        <a:pt x="38" y="5"/>
                      </a:lnTo>
                      <a:lnTo>
                        <a:pt x="36" y="8"/>
                      </a:lnTo>
                      <a:lnTo>
                        <a:pt x="33" y="14"/>
                      </a:lnTo>
                      <a:lnTo>
                        <a:pt x="34" y="20"/>
                      </a:lnTo>
                      <a:lnTo>
                        <a:pt x="34" y="27"/>
                      </a:lnTo>
                      <a:lnTo>
                        <a:pt x="33" y="34"/>
                      </a:lnTo>
                      <a:lnTo>
                        <a:pt x="28" y="36"/>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grpSp>
          <p:sp>
            <p:nvSpPr>
              <p:cNvPr id="209" name="Freeform 195"/>
              <p:cNvSpPr>
                <a:spLocks noChangeAspect="1"/>
              </p:cNvSpPr>
              <p:nvPr/>
            </p:nvSpPr>
            <p:spPr bwMode="gray">
              <a:xfrm>
                <a:off x="4580731" y="2540347"/>
                <a:ext cx="74613" cy="109538"/>
              </a:xfrm>
              <a:custGeom>
                <a:cxnLst>
                  <a:cxn ang="0">
                    <a:pos x="223" y="97"/>
                  </a:cxn>
                  <a:cxn ang="0">
                    <a:pos x="178" y="84"/>
                  </a:cxn>
                  <a:cxn ang="0">
                    <a:pos x="148" y="100"/>
                  </a:cxn>
                  <a:cxn ang="0">
                    <a:pos x="136" y="63"/>
                  </a:cxn>
                  <a:cxn ang="0">
                    <a:pos x="152" y="39"/>
                  </a:cxn>
                  <a:cxn ang="0">
                    <a:pos x="152" y="2"/>
                  </a:cxn>
                  <a:cxn ang="0">
                    <a:pos x="135" y="6"/>
                  </a:cxn>
                  <a:cxn ang="0">
                    <a:pos x="113" y="18"/>
                  </a:cxn>
                  <a:cxn ang="0">
                    <a:pos x="108" y="34"/>
                  </a:cxn>
                  <a:cxn ang="0">
                    <a:pos x="88" y="53"/>
                  </a:cxn>
                  <a:cxn ang="0">
                    <a:pos x="104" y="60"/>
                  </a:cxn>
                  <a:cxn ang="0">
                    <a:pos x="120" y="63"/>
                  </a:cxn>
                  <a:cxn ang="0">
                    <a:pos x="99" y="87"/>
                  </a:cxn>
                  <a:cxn ang="0">
                    <a:pos x="65" y="97"/>
                  </a:cxn>
                  <a:cxn ang="0">
                    <a:pos x="31" y="96"/>
                  </a:cxn>
                  <a:cxn ang="0">
                    <a:pos x="23" y="118"/>
                  </a:cxn>
                  <a:cxn ang="0">
                    <a:pos x="43" y="130"/>
                  </a:cxn>
                  <a:cxn ang="0">
                    <a:pos x="24" y="154"/>
                  </a:cxn>
                  <a:cxn ang="0">
                    <a:pos x="23" y="173"/>
                  </a:cxn>
                  <a:cxn ang="0">
                    <a:pos x="40" y="179"/>
                  </a:cxn>
                  <a:cxn ang="0">
                    <a:pos x="78" y="192"/>
                  </a:cxn>
                  <a:cxn ang="0">
                    <a:pos x="54" y="209"/>
                  </a:cxn>
                  <a:cxn ang="0">
                    <a:pos x="32" y="248"/>
                  </a:cxn>
                  <a:cxn ang="0">
                    <a:pos x="81" y="238"/>
                  </a:cxn>
                  <a:cxn ang="0">
                    <a:pos x="56" y="249"/>
                  </a:cxn>
                  <a:cxn ang="0">
                    <a:pos x="29" y="274"/>
                  </a:cxn>
                  <a:cxn ang="0">
                    <a:pos x="15" y="279"/>
                  </a:cxn>
                  <a:cxn ang="0">
                    <a:pos x="0" y="291"/>
                  </a:cxn>
                  <a:cxn ang="0">
                    <a:pos x="13" y="299"/>
                  </a:cxn>
                  <a:cxn ang="0">
                    <a:pos x="11" y="314"/>
                  </a:cxn>
                  <a:cxn ang="0">
                    <a:pos x="38" y="312"/>
                  </a:cxn>
                  <a:cxn ang="0">
                    <a:pos x="16" y="334"/>
                  </a:cxn>
                  <a:cxn ang="0">
                    <a:pos x="48" y="328"/>
                  </a:cxn>
                  <a:cxn ang="0">
                    <a:pos x="33" y="338"/>
                  </a:cxn>
                  <a:cxn ang="0">
                    <a:pos x="44" y="340"/>
                  </a:cxn>
                  <a:cxn ang="0">
                    <a:pos x="60" y="343"/>
                  </a:cxn>
                  <a:cxn ang="0">
                    <a:pos x="102" y="329"/>
                  </a:cxn>
                  <a:cxn ang="0">
                    <a:pos x="109" y="308"/>
                  </a:cxn>
                  <a:cxn ang="0">
                    <a:pos x="119" y="317"/>
                  </a:cxn>
                  <a:cxn ang="0">
                    <a:pos x="145" y="306"/>
                  </a:cxn>
                  <a:cxn ang="0">
                    <a:pos x="153" y="291"/>
                  </a:cxn>
                  <a:cxn ang="0">
                    <a:pos x="201" y="281"/>
                  </a:cxn>
                  <a:cxn ang="0">
                    <a:pos x="218" y="278"/>
                  </a:cxn>
                  <a:cxn ang="0">
                    <a:pos x="225" y="236"/>
                  </a:cxn>
                  <a:cxn ang="0">
                    <a:pos x="231" y="197"/>
                  </a:cxn>
                  <a:cxn ang="0">
                    <a:pos x="233" y="160"/>
                  </a:cxn>
                  <a:cxn ang="0">
                    <a:pos x="226" y="117"/>
                  </a:cxn>
                </a:cxnLst>
                <a:rect b="b" l="0" r="r" t="0"/>
                <a:pathLst>
                  <a:path h="345" w="233">
                    <a:moveTo>
                      <a:pt x="226" y="117"/>
                    </a:moveTo>
                    <a:lnTo>
                      <a:pt x="223" y="112"/>
                    </a:lnTo>
                    <a:lnTo>
                      <a:pt x="223" y="97"/>
                    </a:lnTo>
                    <a:lnTo>
                      <a:pt x="222" y="90"/>
                    </a:lnTo>
                    <a:lnTo>
                      <a:pt x="207" y="76"/>
                    </a:lnTo>
                    <a:lnTo>
                      <a:pt x="178" y="84"/>
                    </a:lnTo>
                    <a:lnTo>
                      <a:pt x="172" y="95"/>
                    </a:lnTo>
                    <a:lnTo>
                      <a:pt x="159" y="106"/>
                    </a:lnTo>
                    <a:lnTo>
                      <a:pt x="148" y="100"/>
                    </a:lnTo>
                    <a:lnTo>
                      <a:pt x="141" y="82"/>
                    </a:lnTo>
                    <a:lnTo>
                      <a:pt x="125" y="71"/>
                    </a:lnTo>
                    <a:lnTo>
                      <a:pt x="136" y="63"/>
                    </a:lnTo>
                    <a:lnTo>
                      <a:pt x="136" y="50"/>
                    </a:lnTo>
                    <a:lnTo>
                      <a:pt x="146" y="49"/>
                    </a:lnTo>
                    <a:lnTo>
                      <a:pt x="152" y="39"/>
                    </a:lnTo>
                    <a:lnTo>
                      <a:pt x="153" y="27"/>
                    </a:lnTo>
                    <a:lnTo>
                      <a:pt x="155" y="22"/>
                    </a:lnTo>
                    <a:lnTo>
                      <a:pt x="152" y="2"/>
                    </a:lnTo>
                    <a:lnTo>
                      <a:pt x="151" y="0"/>
                    </a:lnTo>
                    <a:lnTo>
                      <a:pt x="145" y="1"/>
                    </a:lnTo>
                    <a:lnTo>
                      <a:pt x="135" y="6"/>
                    </a:lnTo>
                    <a:lnTo>
                      <a:pt x="131" y="4"/>
                    </a:lnTo>
                    <a:lnTo>
                      <a:pt x="121" y="11"/>
                    </a:lnTo>
                    <a:lnTo>
                      <a:pt x="113" y="18"/>
                    </a:lnTo>
                    <a:lnTo>
                      <a:pt x="108" y="20"/>
                    </a:lnTo>
                    <a:lnTo>
                      <a:pt x="105" y="30"/>
                    </a:lnTo>
                    <a:lnTo>
                      <a:pt x="108" y="34"/>
                    </a:lnTo>
                    <a:lnTo>
                      <a:pt x="107" y="37"/>
                    </a:lnTo>
                    <a:lnTo>
                      <a:pt x="99" y="45"/>
                    </a:lnTo>
                    <a:lnTo>
                      <a:pt x="88" y="53"/>
                    </a:lnTo>
                    <a:lnTo>
                      <a:pt x="91" y="59"/>
                    </a:lnTo>
                    <a:lnTo>
                      <a:pt x="99" y="59"/>
                    </a:lnTo>
                    <a:lnTo>
                      <a:pt x="104" y="60"/>
                    </a:lnTo>
                    <a:lnTo>
                      <a:pt x="110" y="59"/>
                    </a:lnTo>
                    <a:lnTo>
                      <a:pt x="119" y="59"/>
                    </a:lnTo>
                    <a:lnTo>
                      <a:pt x="120" y="63"/>
                    </a:lnTo>
                    <a:lnTo>
                      <a:pt x="117" y="71"/>
                    </a:lnTo>
                    <a:lnTo>
                      <a:pt x="98" y="84"/>
                    </a:lnTo>
                    <a:lnTo>
                      <a:pt x="99" y="87"/>
                    </a:lnTo>
                    <a:lnTo>
                      <a:pt x="98" y="95"/>
                    </a:lnTo>
                    <a:lnTo>
                      <a:pt x="83" y="93"/>
                    </a:lnTo>
                    <a:lnTo>
                      <a:pt x="65" y="97"/>
                    </a:lnTo>
                    <a:lnTo>
                      <a:pt x="61" y="90"/>
                    </a:lnTo>
                    <a:lnTo>
                      <a:pt x="37" y="87"/>
                    </a:lnTo>
                    <a:lnTo>
                      <a:pt x="31" y="96"/>
                    </a:lnTo>
                    <a:lnTo>
                      <a:pt x="26" y="104"/>
                    </a:lnTo>
                    <a:lnTo>
                      <a:pt x="29" y="120"/>
                    </a:lnTo>
                    <a:lnTo>
                      <a:pt x="23" y="118"/>
                    </a:lnTo>
                    <a:lnTo>
                      <a:pt x="15" y="119"/>
                    </a:lnTo>
                    <a:lnTo>
                      <a:pt x="21" y="128"/>
                    </a:lnTo>
                    <a:lnTo>
                      <a:pt x="43" y="130"/>
                    </a:lnTo>
                    <a:lnTo>
                      <a:pt x="44" y="136"/>
                    </a:lnTo>
                    <a:lnTo>
                      <a:pt x="28" y="146"/>
                    </a:lnTo>
                    <a:lnTo>
                      <a:pt x="24" y="154"/>
                    </a:lnTo>
                    <a:lnTo>
                      <a:pt x="17" y="158"/>
                    </a:lnTo>
                    <a:lnTo>
                      <a:pt x="17" y="166"/>
                    </a:lnTo>
                    <a:lnTo>
                      <a:pt x="23" y="173"/>
                    </a:lnTo>
                    <a:lnTo>
                      <a:pt x="28" y="174"/>
                    </a:lnTo>
                    <a:lnTo>
                      <a:pt x="28" y="179"/>
                    </a:lnTo>
                    <a:lnTo>
                      <a:pt x="40" y="179"/>
                    </a:lnTo>
                    <a:lnTo>
                      <a:pt x="43" y="186"/>
                    </a:lnTo>
                    <a:lnTo>
                      <a:pt x="75" y="187"/>
                    </a:lnTo>
                    <a:lnTo>
                      <a:pt x="78" y="192"/>
                    </a:lnTo>
                    <a:lnTo>
                      <a:pt x="74" y="197"/>
                    </a:lnTo>
                    <a:lnTo>
                      <a:pt x="61" y="201"/>
                    </a:lnTo>
                    <a:lnTo>
                      <a:pt x="54" y="209"/>
                    </a:lnTo>
                    <a:lnTo>
                      <a:pt x="53" y="224"/>
                    </a:lnTo>
                    <a:lnTo>
                      <a:pt x="48" y="233"/>
                    </a:lnTo>
                    <a:lnTo>
                      <a:pt x="32" y="248"/>
                    </a:lnTo>
                    <a:lnTo>
                      <a:pt x="65" y="243"/>
                    </a:lnTo>
                    <a:lnTo>
                      <a:pt x="81" y="227"/>
                    </a:lnTo>
                    <a:lnTo>
                      <a:pt x="81" y="238"/>
                    </a:lnTo>
                    <a:lnTo>
                      <a:pt x="89" y="240"/>
                    </a:lnTo>
                    <a:lnTo>
                      <a:pt x="91" y="241"/>
                    </a:lnTo>
                    <a:lnTo>
                      <a:pt x="56" y="249"/>
                    </a:lnTo>
                    <a:lnTo>
                      <a:pt x="42" y="251"/>
                    </a:lnTo>
                    <a:lnTo>
                      <a:pt x="31" y="268"/>
                    </a:lnTo>
                    <a:lnTo>
                      <a:pt x="29" y="274"/>
                    </a:lnTo>
                    <a:lnTo>
                      <a:pt x="27" y="278"/>
                    </a:lnTo>
                    <a:lnTo>
                      <a:pt x="21" y="276"/>
                    </a:lnTo>
                    <a:lnTo>
                      <a:pt x="15" y="279"/>
                    </a:lnTo>
                    <a:lnTo>
                      <a:pt x="8" y="278"/>
                    </a:lnTo>
                    <a:lnTo>
                      <a:pt x="2" y="283"/>
                    </a:lnTo>
                    <a:lnTo>
                      <a:pt x="0" y="291"/>
                    </a:lnTo>
                    <a:lnTo>
                      <a:pt x="24" y="289"/>
                    </a:lnTo>
                    <a:lnTo>
                      <a:pt x="26" y="294"/>
                    </a:lnTo>
                    <a:lnTo>
                      <a:pt x="13" y="299"/>
                    </a:lnTo>
                    <a:lnTo>
                      <a:pt x="5" y="308"/>
                    </a:lnTo>
                    <a:lnTo>
                      <a:pt x="3" y="314"/>
                    </a:lnTo>
                    <a:lnTo>
                      <a:pt x="11" y="314"/>
                    </a:lnTo>
                    <a:lnTo>
                      <a:pt x="13" y="319"/>
                    </a:lnTo>
                    <a:lnTo>
                      <a:pt x="16" y="319"/>
                    </a:lnTo>
                    <a:lnTo>
                      <a:pt x="38" y="312"/>
                    </a:lnTo>
                    <a:lnTo>
                      <a:pt x="38" y="318"/>
                    </a:lnTo>
                    <a:lnTo>
                      <a:pt x="29" y="323"/>
                    </a:lnTo>
                    <a:lnTo>
                      <a:pt x="16" y="334"/>
                    </a:lnTo>
                    <a:lnTo>
                      <a:pt x="19" y="334"/>
                    </a:lnTo>
                    <a:lnTo>
                      <a:pt x="45" y="326"/>
                    </a:lnTo>
                    <a:lnTo>
                      <a:pt x="48" y="328"/>
                    </a:lnTo>
                    <a:lnTo>
                      <a:pt x="45" y="334"/>
                    </a:lnTo>
                    <a:lnTo>
                      <a:pt x="39" y="334"/>
                    </a:lnTo>
                    <a:lnTo>
                      <a:pt x="33" y="338"/>
                    </a:lnTo>
                    <a:lnTo>
                      <a:pt x="34" y="340"/>
                    </a:lnTo>
                    <a:lnTo>
                      <a:pt x="34" y="345"/>
                    </a:lnTo>
                    <a:lnTo>
                      <a:pt x="44" y="340"/>
                    </a:lnTo>
                    <a:lnTo>
                      <a:pt x="51" y="339"/>
                    </a:lnTo>
                    <a:lnTo>
                      <a:pt x="55" y="341"/>
                    </a:lnTo>
                    <a:lnTo>
                      <a:pt x="60" y="343"/>
                    </a:lnTo>
                    <a:lnTo>
                      <a:pt x="67" y="338"/>
                    </a:lnTo>
                    <a:lnTo>
                      <a:pt x="74" y="338"/>
                    </a:lnTo>
                    <a:lnTo>
                      <a:pt x="102" y="329"/>
                    </a:lnTo>
                    <a:lnTo>
                      <a:pt x="109" y="323"/>
                    </a:lnTo>
                    <a:lnTo>
                      <a:pt x="110" y="316"/>
                    </a:lnTo>
                    <a:lnTo>
                      <a:pt x="109" y="308"/>
                    </a:lnTo>
                    <a:lnTo>
                      <a:pt x="113" y="310"/>
                    </a:lnTo>
                    <a:lnTo>
                      <a:pt x="115" y="316"/>
                    </a:lnTo>
                    <a:lnTo>
                      <a:pt x="119" y="317"/>
                    </a:lnTo>
                    <a:lnTo>
                      <a:pt x="131" y="311"/>
                    </a:lnTo>
                    <a:lnTo>
                      <a:pt x="135" y="305"/>
                    </a:lnTo>
                    <a:lnTo>
                      <a:pt x="145" y="306"/>
                    </a:lnTo>
                    <a:lnTo>
                      <a:pt x="148" y="301"/>
                    </a:lnTo>
                    <a:lnTo>
                      <a:pt x="151" y="295"/>
                    </a:lnTo>
                    <a:lnTo>
                      <a:pt x="153" y="291"/>
                    </a:lnTo>
                    <a:lnTo>
                      <a:pt x="177" y="286"/>
                    </a:lnTo>
                    <a:lnTo>
                      <a:pt x="189" y="281"/>
                    </a:lnTo>
                    <a:lnTo>
                      <a:pt x="201" y="281"/>
                    </a:lnTo>
                    <a:lnTo>
                      <a:pt x="209" y="285"/>
                    </a:lnTo>
                    <a:lnTo>
                      <a:pt x="216" y="285"/>
                    </a:lnTo>
                    <a:lnTo>
                      <a:pt x="218" y="278"/>
                    </a:lnTo>
                    <a:lnTo>
                      <a:pt x="215" y="269"/>
                    </a:lnTo>
                    <a:lnTo>
                      <a:pt x="222" y="251"/>
                    </a:lnTo>
                    <a:lnTo>
                      <a:pt x="225" y="236"/>
                    </a:lnTo>
                    <a:lnTo>
                      <a:pt x="231" y="225"/>
                    </a:lnTo>
                    <a:lnTo>
                      <a:pt x="233" y="216"/>
                    </a:lnTo>
                    <a:lnTo>
                      <a:pt x="231" y="197"/>
                    </a:lnTo>
                    <a:lnTo>
                      <a:pt x="227" y="178"/>
                    </a:lnTo>
                    <a:lnTo>
                      <a:pt x="231" y="176"/>
                    </a:lnTo>
                    <a:lnTo>
                      <a:pt x="233" y="160"/>
                    </a:lnTo>
                    <a:lnTo>
                      <a:pt x="220" y="128"/>
                    </a:lnTo>
                    <a:lnTo>
                      <a:pt x="220" y="119"/>
                    </a:lnTo>
                    <a:lnTo>
                      <a:pt x="226" y="117"/>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10" name="Freeform 196"/>
              <p:cNvSpPr>
                <a:spLocks noChangeAspect="1"/>
              </p:cNvSpPr>
              <p:nvPr/>
            </p:nvSpPr>
            <p:spPr bwMode="gray">
              <a:xfrm>
                <a:off x="5144294" y="2622897"/>
                <a:ext cx="315913" cy="209550"/>
              </a:xfrm>
              <a:custGeom>
                <a:cxnLst>
                  <a:cxn ang="0">
                    <a:pos x="148" y="384"/>
                  </a:cxn>
                  <a:cxn ang="0">
                    <a:pos x="40" y="377"/>
                  </a:cxn>
                  <a:cxn ang="0">
                    <a:pos x="19" y="282"/>
                  </a:cxn>
                  <a:cxn ang="0">
                    <a:pos x="85" y="184"/>
                  </a:cxn>
                  <a:cxn ang="0">
                    <a:pos x="84" y="95"/>
                  </a:cxn>
                  <a:cxn ang="0">
                    <a:pos x="121" y="51"/>
                  </a:cxn>
                  <a:cxn ang="0">
                    <a:pos x="219" y="44"/>
                  </a:cxn>
                  <a:cxn ang="0">
                    <a:pos x="275" y="67"/>
                  </a:cxn>
                  <a:cxn ang="0">
                    <a:pos x="328" y="77"/>
                  </a:cxn>
                  <a:cxn ang="0">
                    <a:pos x="386" y="70"/>
                  </a:cxn>
                  <a:cxn ang="0">
                    <a:pos x="449" y="86"/>
                  </a:cxn>
                  <a:cxn ang="0">
                    <a:pos x="473" y="52"/>
                  </a:cxn>
                  <a:cxn ang="0">
                    <a:pos x="537" y="18"/>
                  </a:cxn>
                  <a:cxn ang="0">
                    <a:pos x="589" y="6"/>
                  </a:cxn>
                  <a:cxn ang="0">
                    <a:pos x="662" y="25"/>
                  </a:cxn>
                  <a:cxn ang="0">
                    <a:pos x="667" y="72"/>
                  </a:cxn>
                  <a:cxn ang="0">
                    <a:pos x="720" y="105"/>
                  </a:cxn>
                  <a:cxn ang="0">
                    <a:pos x="759" y="165"/>
                  </a:cxn>
                  <a:cxn ang="0">
                    <a:pos x="842" y="163"/>
                  </a:cxn>
                  <a:cxn ang="0">
                    <a:pos x="896" y="199"/>
                  </a:cxn>
                  <a:cxn ang="0">
                    <a:pos x="958" y="223"/>
                  </a:cxn>
                  <a:cxn ang="0">
                    <a:pos x="987" y="282"/>
                  </a:cxn>
                  <a:cxn ang="0">
                    <a:pos x="968" y="320"/>
                  </a:cxn>
                  <a:cxn ang="0">
                    <a:pos x="963" y="389"/>
                  </a:cxn>
                  <a:cxn ang="0">
                    <a:pos x="888" y="419"/>
                  </a:cxn>
                  <a:cxn ang="0">
                    <a:pos x="817" y="465"/>
                  </a:cxn>
                  <a:cxn ang="0">
                    <a:pos x="757" y="485"/>
                  </a:cxn>
                  <a:cxn ang="0">
                    <a:pos x="725" y="517"/>
                  </a:cxn>
                  <a:cxn ang="0">
                    <a:pos x="709" y="545"/>
                  </a:cxn>
                  <a:cxn ang="0">
                    <a:pos x="687" y="534"/>
                  </a:cxn>
                  <a:cxn ang="0">
                    <a:pos x="666" y="507"/>
                  </a:cxn>
                  <a:cxn ang="0">
                    <a:pos x="660" y="527"/>
                  </a:cxn>
                  <a:cxn ang="0">
                    <a:pos x="684" y="539"/>
                  </a:cxn>
                  <a:cxn ang="0">
                    <a:pos x="708" y="559"/>
                  </a:cxn>
                  <a:cxn ang="0">
                    <a:pos x="750" y="590"/>
                  </a:cxn>
                  <a:cxn ang="0">
                    <a:pos x="799" y="584"/>
                  </a:cxn>
                  <a:cxn ang="0">
                    <a:pos x="723" y="619"/>
                  </a:cxn>
                  <a:cxn ang="0">
                    <a:pos x="680" y="646"/>
                  </a:cxn>
                  <a:cxn ang="0">
                    <a:pos x="632" y="638"/>
                  </a:cxn>
                  <a:cxn ang="0">
                    <a:pos x="607" y="590"/>
                  </a:cxn>
                  <a:cxn ang="0">
                    <a:pos x="613" y="550"/>
                  </a:cxn>
                  <a:cxn ang="0">
                    <a:pos x="618" y="524"/>
                  </a:cxn>
                  <a:cxn ang="0">
                    <a:pos x="557" y="518"/>
                  </a:cxn>
                  <a:cxn ang="0">
                    <a:pos x="528" y="496"/>
                  </a:cxn>
                  <a:cxn ang="0">
                    <a:pos x="543" y="471"/>
                  </a:cxn>
                  <a:cxn ang="0">
                    <a:pos x="492" y="489"/>
                  </a:cxn>
                  <a:cxn ang="0">
                    <a:pos x="450" y="509"/>
                  </a:cxn>
                  <a:cxn ang="0">
                    <a:pos x="434" y="547"/>
                  </a:cxn>
                  <a:cxn ang="0">
                    <a:pos x="418" y="566"/>
                  </a:cxn>
                  <a:cxn ang="0">
                    <a:pos x="368" y="592"/>
                  </a:cxn>
                  <a:cxn ang="0">
                    <a:pos x="352" y="560"/>
                  </a:cxn>
                  <a:cxn ang="0">
                    <a:pos x="382" y="498"/>
                  </a:cxn>
                  <a:cxn ang="0">
                    <a:pos x="431" y="484"/>
                  </a:cxn>
                  <a:cxn ang="0">
                    <a:pos x="406" y="423"/>
                  </a:cxn>
                  <a:cxn ang="0">
                    <a:pos x="387" y="369"/>
                  </a:cxn>
                  <a:cxn ang="0">
                    <a:pos x="310" y="339"/>
                  </a:cxn>
                </a:cxnLst>
                <a:rect b="b" l="0" r="r" t="0"/>
                <a:pathLst>
                  <a:path h="658" w="995">
                    <a:moveTo>
                      <a:pt x="248" y="353"/>
                    </a:moveTo>
                    <a:lnTo>
                      <a:pt x="242" y="352"/>
                    </a:lnTo>
                    <a:lnTo>
                      <a:pt x="208" y="373"/>
                    </a:lnTo>
                    <a:lnTo>
                      <a:pt x="189" y="374"/>
                    </a:lnTo>
                    <a:lnTo>
                      <a:pt x="173" y="378"/>
                    </a:lnTo>
                    <a:lnTo>
                      <a:pt x="157" y="389"/>
                    </a:lnTo>
                    <a:lnTo>
                      <a:pt x="148" y="384"/>
                    </a:lnTo>
                    <a:lnTo>
                      <a:pt x="137" y="374"/>
                    </a:lnTo>
                    <a:lnTo>
                      <a:pt x="121" y="376"/>
                    </a:lnTo>
                    <a:lnTo>
                      <a:pt x="106" y="379"/>
                    </a:lnTo>
                    <a:lnTo>
                      <a:pt x="83" y="377"/>
                    </a:lnTo>
                    <a:lnTo>
                      <a:pt x="64" y="374"/>
                    </a:lnTo>
                    <a:lnTo>
                      <a:pt x="47" y="374"/>
                    </a:lnTo>
                    <a:lnTo>
                      <a:pt x="40" y="377"/>
                    </a:lnTo>
                    <a:lnTo>
                      <a:pt x="36" y="367"/>
                    </a:lnTo>
                    <a:lnTo>
                      <a:pt x="27" y="358"/>
                    </a:lnTo>
                    <a:lnTo>
                      <a:pt x="15" y="348"/>
                    </a:lnTo>
                    <a:lnTo>
                      <a:pt x="0" y="341"/>
                    </a:lnTo>
                    <a:lnTo>
                      <a:pt x="6" y="318"/>
                    </a:lnTo>
                    <a:lnTo>
                      <a:pt x="17" y="288"/>
                    </a:lnTo>
                    <a:lnTo>
                      <a:pt x="19" y="282"/>
                    </a:lnTo>
                    <a:lnTo>
                      <a:pt x="24" y="283"/>
                    </a:lnTo>
                    <a:lnTo>
                      <a:pt x="33" y="281"/>
                    </a:lnTo>
                    <a:lnTo>
                      <a:pt x="31" y="269"/>
                    </a:lnTo>
                    <a:lnTo>
                      <a:pt x="33" y="254"/>
                    </a:lnTo>
                    <a:lnTo>
                      <a:pt x="51" y="216"/>
                    </a:lnTo>
                    <a:lnTo>
                      <a:pt x="65" y="197"/>
                    </a:lnTo>
                    <a:lnTo>
                      <a:pt x="85" y="184"/>
                    </a:lnTo>
                    <a:lnTo>
                      <a:pt x="103" y="169"/>
                    </a:lnTo>
                    <a:lnTo>
                      <a:pt x="108" y="156"/>
                    </a:lnTo>
                    <a:lnTo>
                      <a:pt x="102" y="140"/>
                    </a:lnTo>
                    <a:lnTo>
                      <a:pt x="103" y="129"/>
                    </a:lnTo>
                    <a:lnTo>
                      <a:pt x="92" y="118"/>
                    </a:lnTo>
                    <a:lnTo>
                      <a:pt x="91" y="114"/>
                    </a:lnTo>
                    <a:lnTo>
                      <a:pt x="84" y="95"/>
                    </a:lnTo>
                    <a:lnTo>
                      <a:pt x="83" y="83"/>
                    </a:lnTo>
                    <a:lnTo>
                      <a:pt x="76" y="71"/>
                    </a:lnTo>
                    <a:lnTo>
                      <a:pt x="83" y="65"/>
                    </a:lnTo>
                    <a:lnTo>
                      <a:pt x="91" y="64"/>
                    </a:lnTo>
                    <a:lnTo>
                      <a:pt x="100" y="65"/>
                    </a:lnTo>
                    <a:lnTo>
                      <a:pt x="114" y="57"/>
                    </a:lnTo>
                    <a:lnTo>
                      <a:pt x="121" y="51"/>
                    </a:lnTo>
                    <a:lnTo>
                      <a:pt x="123" y="44"/>
                    </a:lnTo>
                    <a:lnTo>
                      <a:pt x="130" y="40"/>
                    </a:lnTo>
                    <a:lnTo>
                      <a:pt x="172" y="34"/>
                    </a:lnTo>
                    <a:lnTo>
                      <a:pt x="180" y="37"/>
                    </a:lnTo>
                    <a:lnTo>
                      <a:pt x="197" y="38"/>
                    </a:lnTo>
                    <a:lnTo>
                      <a:pt x="205" y="35"/>
                    </a:lnTo>
                    <a:lnTo>
                      <a:pt x="219" y="44"/>
                    </a:lnTo>
                    <a:lnTo>
                      <a:pt x="235" y="49"/>
                    </a:lnTo>
                    <a:lnTo>
                      <a:pt x="243" y="50"/>
                    </a:lnTo>
                    <a:lnTo>
                      <a:pt x="252" y="49"/>
                    </a:lnTo>
                    <a:lnTo>
                      <a:pt x="258" y="52"/>
                    </a:lnTo>
                    <a:lnTo>
                      <a:pt x="267" y="55"/>
                    </a:lnTo>
                    <a:lnTo>
                      <a:pt x="274" y="59"/>
                    </a:lnTo>
                    <a:lnTo>
                      <a:pt x="275" y="67"/>
                    </a:lnTo>
                    <a:lnTo>
                      <a:pt x="282" y="72"/>
                    </a:lnTo>
                    <a:lnTo>
                      <a:pt x="297" y="71"/>
                    </a:lnTo>
                    <a:lnTo>
                      <a:pt x="299" y="79"/>
                    </a:lnTo>
                    <a:lnTo>
                      <a:pt x="306" y="86"/>
                    </a:lnTo>
                    <a:lnTo>
                      <a:pt x="312" y="79"/>
                    </a:lnTo>
                    <a:lnTo>
                      <a:pt x="320" y="77"/>
                    </a:lnTo>
                    <a:lnTo>
                      <a:pt x="328" y="77"/>
                    </a:lnTo>
                    <a:lnTo>
                      <a:pt x="334" y="71"/>
                    </a:lnTo>
                    <a:lnTo>
                      <a:pt x="340" y="76"/>
                    </a:lnTo>
                    <a:lnTo>
                      <a:pt x="349" y="78"/>
                    </a:lnTo>
                    <a:lnTo>
                      <a:pt x="356" y="76"/>
                    </a:lnTo>
                    <a:lnTo>
                      <a:pt x="361" y="83"/>
                    </a:lnTo>
                    <a:lnTo>
                      <a:pt x="369" y="88"/>
                    </a:lnTo>
                    <a:lnTo>
                      <a:pt x="386" y="70"/>
                    </a:lnTo>
                    <a:lnTo>
                      <a:pt x="398" y="79"/>
                    </a:lnTo>
                    <a:lnTo>
                      <a:pt x="402" y="87"/>
                    </a:lnTo>
                    <a:lnTo>
                      <a:pt x="408" y="93"/>
                    </a:lnTo>
                    <a:lnTo>
                      <a:pt x="415" y="88"/>
                    </a:lnTo>
                    <a:lnTo>
                      <a:pt x="424" y="88"/>
                    </a:lnTo>
                    <a:lnTo>
                      <a:pt x="440" y="86"/>
                    </a:lnTo>
                    <a:lnTo>
                      <a:pt x="449" y="86"/>
                    </a:lnTo>
                    <a:lnTo>
                      <a:pt x="456" y="89"/>
                    </a:lnTo>
                    <a:lnTo>
                      <a:pt x="461" y="95"/>
                    </a:lnTo>
                    <a:lnTo>
                      <a:pt x="469" y="93"/>
                    </a:lnTo>
                    <a:lnTo>
                      <a:pt x="473" y="86"/>
                    </a:lnTo>
                    <a:lnTo>
                      <a:pt x="471" y="70"/>
                    </a:lnTo>
                    <a:lnTo>
                      <a:pt x="473" y="61"/>
                    </a:lnTo>
                    <a:lnTo>
                      <a:pt x="473" y="52"/>
                    </a:lnTo>
                    <a:lnTo>
                      <a:pt x="476" y="44"/>
                    </a:lnTo>
                    <a:lnTo>
                      <a:pt x="494" y="27"/>
                    </a:lnTo>
                    <a:lnTo>
                      <a:pt x="501" y="23"/>
                    </a:lnTo>
                    <a:lnTo>
                      <a:pt x="510" y="23"/>
                    </a:lnTo>
                    <a:lnTo>
                      <a:pt x="517" y="18"/>
                    </a:lnTo>
                    <a:lnTo>
                      <a:pt x="537" y="18"/>
                    </a:lnTo>
                    <a:lnTo>
                      <a:pt x="537" y="18"/>
                    </a:lnTo>
                    <a:lnTo>
                      <a:pt x="543" y="23"/>
                    </a:lnTo>
                    <a:lnTo>
                      <a:pt x="551" y="25"/>
                    </a:lnTo>
                    <a:lnTo>
                      <a:pt x="558" y="22"/>
                    </a:lnTo>
                    <a:lnTo>
                      <a:pt x="563" y="16"/>
                    </a:lnTo>
                    <a:lnTo>
                      <a:pt x="565" y="7"/>
                    </a:lnTo>
                    <a:lnTo>
                      <a:pt x="573" y="2"/>
                    </a:lnTo>
                    <a:lnTo>
                      <a:pt x="589" y="6"/>
                    </a:lnTo>
                    <a:lnTo>
                      <a:pt x="597" y="6"/>
                    </a:lnTo>
                    <a:lnTo>
                      <a:pt x="613" y="1"/>
                    </a:lnTo>
                    <a:lnTo>
                      <a:pt x="629" y="3"/>
                    </a:lnTo>
                    <a:lnTo>
                      <a:pt x="645" y="0"/>
                    </a:lnTo>
                    <a:lnTo>
                      <a:pt x="657" y="9"/>
                    </a:lnTo>
                    <a:lnTo>
                      <a:pt x="662" y="17"/>
                    </a:lnTo>
                    <a:lnTo>
                      <a:pt x="662" y="25"/>
                    </a:lnTo>
                    <a:lnTo>
                      <a:pt x="675" y="37"/>
                    </a:lnTo>
                    <a:lnTo>
                      <a:pt x="680" y="43"/>
                    </a:lnTo>
                    <a:lnTo>
                      <a:pt x="680" y="52"/>
                    </a:lnTo>
                    <a:lnTo>
                      <a:pt x="671" y="56"/>
                    </a:lnTo>
                    <a:lnTo>
                      <a:pt x="664" y="57"/>
                    </a:lnTo>
                    <a:lnTo>
                      <a:pt x="667" y="65"/>
                    </a:lnTo>
                    <a:lnTo>
                      <a:pt x="667" y="72"/>
                    </a:lnTo>
                    <a:lnTo>
                      <a:pt x="671" y="88"/>
                    </a:lnTo>
                    <a:lnTo>
                      <a:pt x="678" y="93"/>
                    </a:lnTo>
                    <a:lnTo>
                      <a:pt x="686" y="97"/>
                    </a:lnTo>
                    <a:lnTo>
                      <a:pt x="702" y="100"/>
                    </a:lnTo>
                    <a:lnTo>
                      <a:pt x="709" y="97"/>
                    </a:lnTo>
                    <a:lnTo>
                      <a:pt x="718" y="97"/>
                    </a:lnTo>
                    <a:lnTo>
                      <a:pt x="720" y="105"/>
                    </a:lnTo>
                    <a:lnTo>
                      <a:pt x="731" y="116"/>
                    </a:lnTo>
                    <a:lnTo>
                      <a:pt x="738" y="145"/>
                    </a:lnTo>
                    <a:lnTo>
                      <a:pt x="736" y="152"/>
                    </a:lnTo>
                    <a:lnTo>
                      <a:pt x="738" y="159"/>
                    </a:lnTo>
                    <a:lnTo>
                      <a:pt x="745" y="165"/>
                    </a:lnTo>
                    <a:lnTo>
                      <a:pt x="752" y="169"/>
                    </a:lnTo>
                    <a:lnTo>
                      <a:pt x="759" y="165"/>
                    </a:lnTo>
                    <a:lnTo>
                      <a:pt x="767" y="164"/>
                    </a:lnTo>
                    <a:lnTo>
                      <a:pt x="775" y="165"/>
                    </a:lnTo>
                    <a:lnTo>
                      <a:pt x="786" y="177"/>
                    </a:lnTo>
                    <a:lnTo>
                      <a:pt x="795" y="174"/>
                    </a:lnTo>
                    <a:lnTo>
                      <a:pt x="801" y="178"/>
                    </a:lnTo>
                    <a:lnTo>
                      <a:pt x="827" y="170"/>
                    </a:lnTo>
                    <a:lnTo>
                      <a:pt x="842" y="163"/>
                    </a:lnTo>
                    <a:lnTo>
                      <a:pt x="849" y="165"/>
                    </a:lnTo>
                    <a:lnTo>
                      <a:pt x="854" y="173"/>
                    </a:lnTo>
                    <a:lnTo>
                      <a:pt x="865" y="195"/>
                    </a:lnTo>
                    <a:lnTo>
                      <a:pt x="876" y="206"/>
                    </a:lnTo>
                    <a:lnTo>
                      <a:pt x="883" y="206"/>
                    </a:lnTo>
                    <a:lnTo>
                      <a:pt x="887" y="199"/>
                    </a:lnTo>
                    <a:lnTo>
                      <a:pt x="896" y="199"/>
                    </a:lnTo>
                    <a:lnTo>
                      <a:pt x="901" y="205"/>
                    </a:lnTo>
                    <a:lnTo>
                      <a:pt x="908" y="206"/>
                    </a:lnTo>
                    <a:lnTo>
                      <a:pt x="915" y="210"/>
                    </a:lnTo>
                    <a:lnTo>
                      <a:pt x="922" y="216"/>
                    </a:lnTo>
                    <a:lnTo>
                      <a:pt x="938" y="215"/>
                    </a:lnTo>
                    <a:lnTo>
                      <a:pt x="951" y="224"/>
                    </a:lnTo>
                    <a:lnTo>
                      <a:pt x="958" y="223"/>
                    </a:lnTo>
                    <a:lnTo>
                      <a:pt x="971" y="234"/>
                    </a:lnTo>
                    <a:lnTo>
                      <a:pt x="979" y="235"/>
                    </a:lnTo>
                    <a:lnTo>
                      <a:pt x="988" y="235"/>
                    </a:lnTo>
                    <a:lnTo>
                      <a:pt x="994" y="240"/>
                    </a:lnTo>
                    <a:lnTo>
                      <a:pt x="987" y="244"/>
                    </a:lnTo>
                    <a:lnTo>
                      <a:pt x="995" y="267"/>
                    </a:lnTo>
                    <a:lnTo>
                      <a:pt x="987" y="282"/>
                    </a:lnTo>
                    <a:lnTo>
                      <a:pt x="971" y="286"/>
                    </a:lnTo>
                    <a:lnTo>
                      <a:pt x="976" y="292"/>
                    </a:lnTo>
                    <a:lnTo>
                      <a:pt x="984" y="294"/>
                    </a:lnTo>
                    <a:lnTo>
                      <a:pt x="988" y="301"/>
                    </a:lnTo>
                    <a:lnTo>
                      <a:pt x="972" y="306"/>
                    </a:lnTo>
                    <a:lnTo>
                      <a:pt x="969" y="313"/>
                    </a:lnTo>
                    <a:lnTo>
                      <a:pt x="968" y="320"/>
                    </a:lnTo>
                    <a:lnTo>
                      <a:pt x="973" y="326"/>
                    </a:lnTo>
                    <a:lnTo>
                      <a:pt x="976" y="335"/>
                    </a:lnTo>
                    <a:lnTo>
                      <a:pt x="974" y="342"/>
                    </a:lnTo>
                    <a:lnTo>
                      <a:pt x="980" y="346"/>
                    </a:lnTo>
                    <a:lnTo>
                      <a:pt x="978" y="362"/>
                    </a:lnTo>
                    <a:lnTo>
                      <a:pt x="971" y="385"/>
                    </a:lnTo>
                    <a:lnTo>
                      <a:pt x="963" y="389"/>
                    </a:lnTo>
                    <a:lnTo>
                      <a:pt x="947" y="385"/>
                    </a:lnTo>
                    <a:lnTo>
                      <a:pt x="940" y="387"/>
                    </a:lnTo>
                    <a:lnTo>
                      <a:pt x="925" y="379"/>
                    </a:lnTo>
                    <a:lnTo>
                      <a:pt x="919" y="384"/>
                    </a:lnTo>
                    <a:lnTo>
                      <a:pt x="910" y="398"/>
                    </a:lnTo>
                    <a:lnTo>
                      <a:pt x="896" y="404"/>
                    </a:lnTo>
                    <a:lnTo>
                      <a:pt x="888" y="419"/>
                    </a:lnTo>
                    <a:lnTo>
                      <a:pt x="890" y="427"/>
                    </a:lnTo>
                    <a:lnTo>
                      <a:pt x="890" y="442"/>
                    </a:lnTo>
                    <a:lnTo>
                      <a:pt x="866" y="446"/>
                    </a:lnTo>
                    <a:lnTo>
                      <a:pt x="853" y="448"/>
                    </a:lnTo>
                    <a:lnTo>
                      <a:pt x="843" y="459"/>
                    </a:lnTo>
                    <a:lnTo>
                      <a:pt x="836" y="458"/>
                    </a:lnTo>
                    <a:lnTo>
                      <a:pt x="817" y="465"/>
                    </a:lnTo>
                    <a:lnTo>
                      <a:pt x="813" y="477"/>
                    </a:lnTo>
                    <a:lnTo>
                      <a:pt x="801" y="470"/>
                    </a:lnTo>
                    <a:lnTo>
                      <a:pt x="779" y="481"/>
                    </a:lnTo>
                    <a:lnTo>
                      <a:pt x="777" y="486"/>
                    </a:lnTo>
                    <a:lnTo>
                      <a:pt x="775" y="481"/>
                    </a:lnTo>
                    <a:lnTo>
                      <a:pt x="764" y="485"/>
                    </a:lnTo>
                    <a:lnTo>
                      <a:pt x="757" y="485"/>
                    </a:lnTo>
                    <a:lnTo>
                      <a:pt x="741" y="500"/>
                    </a:lnTo>
                    <a:lnTo>
                      <a:pt x="737" y="501"/>
                    </a:lnTo>
                    <a:lnTo>
                      <a:pt x="731" y="511"/>
                    </a:lnTo>
                    <a:lnTo>
                      <a:pt x="724" y="522"/>
                    </a:lnTo>
                    <a:lnTo>
                      <a:pt x="716" y="525"/>
                    </a:lnTo>
                    <a:lnTo>
                      <a:pt x="719" y="520"/>
                    </a:lnTo>
                    <a:lnTo>
                      <a:pt x="725" y="517"/>
                    </a:lnTo>
                    <a:lnTo>
                      <a:pt x="730" y="512"/>
                    </a:lnTo>
                    <a:lnTo>
                      <a:pt x="725" y="497"/>
                    </a:lnTo>
                    <a:lnTo>
                      <a:pt x="721" y="497"/>
                    </a:lnTo>
                    <a:lnTo>
                      <a:pt x="716" y="512"/>
                    </a:lnTo>
                    <a:lnTo>
                      <a:pt x="707" y="522"/>
                    </a:lnTo>
                    <a:lnTo>
                      <a:pt x="709" y="536"/>
                    </a:lnTo>
                    <a:lnTo>
                      <a:pt x="709" y="545"/>
                    </a:lnTo>
                    <a:lnTo>
                      <a:pt x="704" y="545"/>
                    </a:lnTo>
                    <a:lnTo>
                      <a:pt x="704" y="541"/>
                    </a:lnTo>
                    <a:lnTo>
                      <a:pt x="698" y="530"/>
                    </a:lnTo>
                    <a:lnTo>
                      <a:pt x="699" y="527"/>
                    </a:lnTo>
                    <a:lnTo>
                      <a:pt x="697" y="523"/>
                    </a:lnTo>
                    <a:lnTo>
                      <a:pt x="691" y="528"/>
                    </a:lnTo>
                    <a:lnTo>
                      <a:pt x="687" y="534"/>
                    </a:lnTo>
                    <a:lnTo>
                      <a:pt x="684" y="533"/>
                    </a:lnTo>
                    <a:lnTo>
                      <a:pt x="687" y="525"/>
                    </a:lnTo>
                    <a:lnTo>
                      <a:pt x="684" y="523"/>
                    </a:lnTo>
                    <a:lnTo>
                      <a:pt x="671" y="523"/>
                    </a:lnTo>
                    <a:lnTo>
                      <a:pt x="670" y="520"/>
                    </a:lnTo>
                    <a:lnTo>
                      <a:pt x="670" y="512"/>
                    </a:lnTo>
                    <a:lnTo>
                      <a:pt x="666" y="507"/>
                    </a:lnTo>
                    <a:lnTo>
                      <a:pt x="664" y="520"/>
                    </a:lnTo>
                    <a:lnTo>
                      <a:pt x="661" y="522"/>
                    </a:lnTo>
                    <a:lnTo>
                      <a:pt x="644" y="517"/>
                    </a:lnTo>
                    <a:lnTo>
                      <a:pt x="649" y="520"/>
                    </a:lnTo>
                    <a:lnTo>
                      <a:pt x="653" y="525"/>
                    </a:lnTo>
                    <a:lnTo>
                      <a:pt x="657" y="525"/>
                    </a:lnTo>
                    <a:lnTo>
                      <a:pt x="660" y="527"/>
                    </a:lnTo>
                    <a:lnTo>
                      <a:pt x="662" y="533"/>
                    </a:lnTo>
                    <a:lnTo>
                      <a:pt x="664" y="538"/>
                    </a:lnTo>
                    <a:lnTo>
                      <a:pt x="667" y="543"/>
                    </a:lnTo>
                    <a:lnTo>
                      <a:pt x="670" y="540"/>
                    </a:lnTo>
                    <a:lnTo>
                      <a:pt x="670" y="533"/>
                    </a:lnTo>
                    <a:lnTo>
                      <a:pt x="680" y="535"/>
                    </a:lnTo>
                    <a:lnTo>
                      <a:pt x="684" y="539"/>
                    </a:lnTo>
                    <a:lnTo>
                      <a:pt x="689" y="539"/>
                    </a:lnTo>
                    <a:lnTo>
                      <a:pt x="686" y="551"/>
                    </a:lnTo>
                    <a:lnTo>
                      <a:pt x="688" y="552"/>
                    </a:lnTo>
                    <a:lnTo>
                      <a:pt x="694" y="550"/>
                    </a:lnTo>
                    <a:lnTo>
                      <a:pt x="697" y="551"/>
                    </a:lnTo>
                    <a:lnTo>
                      <a:pt x="694" y="560"/>
                    </a:lnTo>
                    <a:lnTo>
                      <a:pt x="708" y="559"/>
                    </a:lnTo>
                    <a:lnTo>
                      <a:pt x="714" y="567"/>
                    </a:lnTo>
                    <a:lnTo>
                      <a:pt x="714" y="578"/>
                    </a:lnTo>
                    <a:lnTo>
                      <a:pt x="716" y="588"/>
                    </a:lnTo>
                    <a:lnTo>
                      <a:pt x="720" y="583"/>
                    </a:lnTo>
                    <a:lnTo>
                      <a:pt x="737" y="588"/>
                    </a:lnTo>
                    <a:lnTo>
                      <a:pt x="738" y="582"/>
                    </a:lnTo>
                    <a:lnTo>
                      <a:pt x="750" y="590"/>
                    </a:lnTo>
                    <a:lnTo>
                      <a:pt x="762" y="577"/>
                    </a:lnTo>
                    <a:lnTo>
                      <a:pt x="766" y="577"/>
                    </a:lnTo>
                    <a:lnTo>
                      <a:pt x="768" y="582"/>
                    </a:lnTo>
                    <a:lnTo>
                      <a:pt x="775" y="578"/>
                    </a:lnTo>
                    <a:lnTo>
                      <a:pt x="789" y="575"/>
                    </a:lnTo>
                    <a:lnTo>
                      <a:pt x="800" y="576"/>
                    </a:lnTo>
                    <a:lnTo>
                      <a:pt x="799" y="584"/>
                    </a:lnTo>
                    <a:lnTo>
                      <a:pt x="795" y="588"/>
                    </a:lnTo>
                    <a:lnTo>
                      <a:pt x="794" y="597"/>
                    </a:lnTo>
                    <a:lnTo>
                      <a:pt x="794" y="608"/>
                    </a:lnTo>
                    <a:lnTo>
                      <a:pt x="775" y="608"/>
                    </a:lnTo>
                    <a:lnTo>
                      <a:pt x="772" y="611"/>
                    </a:lnTo>
                    <a:lnTo>
                      <a:pt x="740" y="602"/>
                    </a:lnTo>
                    <a:lnTo>
                      <a:pt x="723" y="619"/>
                    </a:lnTo>
                    <a:lnTo>
                      <a:pt x="714" y="629"/>
                    </a:lnTo>
                    <a:lnTo>
                      <a:pt x="702" y="626"/>
                    </a:lnTo>
                    <a:lnTo>
                      <a:pt x="687" y="630"/>
                    </a:lnTo>
                    <a:lnTo>
                      <a:pt x="692" y="633"/>
                    </a:lnTo>
                    <a:lnTo>
                      <a:pt x="686" y="635"/>
                    </a:lnTo>
                    <a:lnTo>
                      <a:pt x="681" y="641"/>
                    </a:lnTo>
                    <a:lnTo>
                      <a:pt x="680" y="646"/>
                    </a:lnTo>
                    <a:lnTo>
                      <a:pt x="677" y="649"/>
                    </a:lnTo>
                    <a:lnTo>
                      <a:pt x="670" y="651"/>
                    </a:lnTo>
                    <a:lnTo>
                      <a:pt x="659" y="658"/>
                    </a:lnTo>
                    <a:lnTo>
                      <a:pt x="643" y="657"/>
                    </a:lnTo>
                    <a:lnTo>
                      <a:pt x="639" y="656"/>
                    </a:lnTo>
                    <a:lnTo>
                      <a:pt x="628" y="646"/>
                    </a:lnTo>
                    <a:lnTo>
                      <a:pt x="632" y="638"/>
                    </a:lnTo>
                    <a:lnTo>
                      <a:pt x="632" y="629"/>
                    </a:lnTo>
                    <a:lnTo>
                      <a:pt x="634" y="620"/>
                    </a:lnTo>
                    <a:lnTo>
                      <a:pt x="633" y="610"/>
                    </a:lnTo>
                    <a:lnTo>
                      <a:pt x="628" y="599"/>
                    </a:lnTo>
                    <a:lnTo>
                      <a:pt x="621" y="598"/>
                    </a:lnTo>
                    <a:lnTo>
                      <a:pt x="614" y="598"/>
                    </a:lnTo>
                    <a:lnTo>
                      <a:pt x="607" y="590"/>
                    </a:lnTo>
                    <a:lnTo>
                      <a:pt x="595" y="583"/>
                    </a:lnTo>
                    <a:lnTo>
                      <a:pt x="579" y="583"/>
                    </a:lnTo>
                    <a:lnTo>
                      <a:pt x="579" y="581"/>
                    </a:lnTo>
                    <a:lnTo>
                      <a:pt x="581" y="575"/>
                    </a:lnTo>
                    <a:lnTo>
                      <a:pt x="591" y="570"/>
                    </a:lnTo>
                    <a:lnTo>
                      <a:pt x="605" y="556"/>
                    </a:lnTo>
                    <a:lnTo>
                      <a:pt x="613" y="550"/>
                    </a:lnTo>
                    <a:lnTo>
                      <a:pt x="641" y="541"/>
                    </a:lnTo>
                    <a:lnTo>
                      <a:pt x="645" y="539"/>
                    </a:lnTo>
                    <a:lnTo>
                      <a:pt x="641" y="536"/>
                    </a:lnTo>
                    <a:lnTo>
                      <a:pt x="640" y="529"/>
                    </a:lnTo>
                    <a:lnTo>
                      <a:pt x="634" y="523"/>
                    </a:lnTo>
                    <a:lnTo>
                      <a:pt x="628" y="529"/>
                    </a:lnTo>
                    <a:lnTo>
                      <a:pt x="618" y="524"/>
                    </a:lnTo>
                    <a:lnTo>
                      <a:pt x="618" y="519"/>
                    </a:lnTo>
                    <a:lnTo>
                      <a:pt x="610" y="522"/>
                    </a:lnTo>
                    <a:lnTo>
                      <a:pt x="608" y="525"/>
                    </a:lnTo>
                    <a:lnTo>
                      <a:pt x="601" y="525"/>
                    </a:lnTo>
                    <a:lnTo>
                      <a:pt x="579" y="530"/>
                    </a:lnTo>
                    <a:lnTo>
                      <a:pt x="563" y="524"/>
                    </a:lnTo>
                    <a:lnTo>
                      <a:pt x="557" y="518"/>
                    </a:lnTo>
                    <a:lnTo>
                      <a:pt x="551" y="516"/>
                    </a:lnTo>
                    <a:lnTo>
                      <a:pt x="539" y="517"/>
                    </a:lnTo>
                    <a:lnTo>
                      <a:pt x="538" y="513"/>
                    </a:lnTo>
                    <a:lnTo>
                      <a:pt x="551" y="503"/>
                    </a:lnTo>
                    <a:lnTo>
                      <a:pt x="549" y="501"/>
                    </a:lnTo>
                    <a:lnTo>
                      <a:pt x="533" y="498"/>
                    </a:lnTo>
                    <a:lnTo>
                      <a:pt x="528" y="496"/>
                    </a:lnTo>
                    <a:lnTo>
                      <a:pt x="536" y="492"/>
                    </a:lnTo>
                    <a:lnTo>
                      <a:pt x="560" y="496"/>
                    </a:lnTo>
                    <a:lnTo>
                      <a:pt x="563" y="495"/>
                    </a:lnTo>
                    <a:lnTo>
                      <a:pt x="560" y="491"/>
                    </a:lnTo>
                    <a:lnTo>
                      <a:pt x="554" y="490"/>
                    </a:lnTo>
                    <a:lnTo>
                      <a:pt x="548" y="481"/>
                    </a:lnTo>
                    <a:lnTo>
                      <a:pt x="543" y="471"/>
                    </a:lnTo>
                    <a:lnTo>
                      <a:pt x="541" y="479"/>
                    </a:lnTo>
                    <a:lnTo>
                      <a:pt x="533" y="482"/>
                    </a:lnTo>
                    <a:lnTo>
                      <a:pt x="524" y="485"/>
                    </a:lnTo>
                    <a:lnTo>
                      <a:pt x="526" y="475"/>
                    </a:lnTo>
                    <a:lnTo>
                      <a:pt x="520" y="480"/>
                    </a:lnTo>
                    <a:lnTo>
                      <a:pt x="508" y="486"/>
                    </a:lnTo>
                    <a:lnTo>
                      <a:pt x="492" y="489"/>
                    </a:lnTo>
                    <a:lnTo>
                      <a:pt x="485" y="492"/>
                    </a:lnTo>
                    <a:lnTo>
                      <a:pt x="478" y="495"/>
                    </a:lnTo>
                    <a:lnTo>
                      <a:pt x="477" y="502"/>
                    </a:lnTo>
                    <a:lnTo>
                      <a:pt x="466" y="520"/>
                    </a:lnTo>
                    <a:lnTo>
                      <a:pt x="461" y="519"/>
                    </a:lnTo>
                    <a:lnTo>
                      <a:pt x="457" y="511"/>
                    </a:lnTo>
                    <a:lnTo>
                      <a:pt x="450" y="509"/>
                    </a:lnTo>
                    <a:lnTo>
                      <a:pt x="446" y="504"/>
                    </a:lnTo>
                    <a:lnTo>
                      <a:pt x="449" y="512"/>
                    </a:lnTo>
                    <a:lnTo>
                      <a:pt x="457" y="519"/>
                    </a:lnTo>
                    <a:lnTo>
                      <a:pt x="458" y="530"/>
                    </a:lnTo>
                    <a:lnTo>
                      <a:pt x="453" y="541"/>
                    </a:lnTo>
                    <a:lnTo>
                      <a:pt x="449" y="546"/>
                    </a:lnTo>
                    <a:lnTo>
                      <a:pt x="434" y="547"/>
                    </a:lnTo>
                    <a:lnTo>
                      <a:pt x="431" y="552"/>
                    </a:lnTo>
                    <a:lnTo>
                      <a:pt x="426" y="555"/>
                    </a:lnTo>
                    <a:lnTo>
                      <a:pt x="425" y="562"/>
                    </a:lnTo>
                    <a:lnTo>
                      <a:pt x="420" y="560"/>
                    </a:lnTo>
                    <a:lnTo>
                      <a:pt x="419" y="550"/>
                    </a:lnTo>
                    <a:lnTo>
                      <a:pt x="418" y="546"/>
                    </a:lnTo>
                    <a:lnTo>
                      <a:pt x="418" y="566"/>
                    </a:lnTo>
                    <a:lnTo>
                      <a:pt x="419" y="581"/>
                    </a:lnTo>
                    <a:lnTo>
                      <a:pt x="417" y="582"/>
                    </a:lnTo>
                    <a:lnTo>
                      <a:pt x="411" y="578"/>
                    </a:lnTo>
                    <a:lnTo>
                      <a:pt x="402" y="578"/>
                    </a:lnTo>
                    <a:lnTo>
                      <a:pt x="393" y="582"/>
                    </a:lnTo>
                    <a:lnTo>
                      <a:pt x="379" y="584"/>
                    </a:lnTo>
                    <a:lnTo>
                      <a:pt x="368" y="592"/>
                    </a:lnTo>
                    <a:lnTo>
                      <a:pt x="356" y="593"/>
                    </a:lnTo>
                    <a:lnTo>
                      <a:pt x="344" y="576"/>
                    </a:lnTo>
                    <a:lnTo>
                      <a:pt x="336" y="577"/>
                    </a:lnTo>
                    <a:lnTo>
                      <a:pt x="336" y="573"/>
                    </a:lnTo>
                    <a:lnTo>
                      <a:pt x="345" y="573"/>
                    </a:lnTo>
                    <a:lnTo>
                      <a:pt x="350" y="567"/>
                    </a:lnTo>
                    <a:lnTo>
                      <a:pt x="352" y="560"/>
                    </a:lnTo>
                    <a:lnTo>
                      <a:pt x="354" y="552"/>
                    </a:lnTo>
                    <a:lnTo>
                      <a:pt x="363" y="547"/>
                    </a:lnTo>
                    <a:lnTo>
                      <a:pt x="364" y="539"/>
                    </a:lnTo>
                    <a:lnTo>
                      <a:pt x="369" y="534"/>
                    </a:lnTo>
                    <a:lnTo>
                      <a:pt x="376" y="530"/>
                    </a:lnTo>
                    <a:lnTo>
                      <a:pt x="379" y="506"/>
                    </a:lnTo>
                    <a:lnTo>
                      <a:pt x="382" y="498"/>
                    </a:lnTo>
                    <a:lnTo>
                      <a:pt x="391" y="495"/>
                    </a:lnTo>
                    <a:lnTo>
                      <a:pt x="395" y="501"/>
                    </a:lnTo>
                    <a:lnTo>
                      <a:pt x="402" y="497"/>
                    </a:lnTo>
                    <a:lnTo>
                      <a:pt x="425" y="503"/>
                    </a:lnTo>
                    <a:lnTo>
                      <a:pt x="431" y="498"/>
                    </a:lnTo>
                    <a:lnTo>
                      <a:pt x="435" y="491"/>
                    </a:lnTo>
                    <a:lnTo>
                      <a:pt x="431" y="484"/>
                    </a:lnTo>
                    <a:lnTo>
                      <a:pt x="434" y="476"/>
                    </a:lnTo>
                    <a:lnTo>
                      <a:pt x="433" y="468"/>
                    </a:lnTo>
                    <a:lnTo>
                      <a:pt x="428" y="460"/>
                    </a:lnTo>
                    <a:lnTo>
                      <a:pt x="413" y="453"/>
                    </a:lnTo>
                    <a:lnTo>
                      <a:pt x="407" y="439"/>
                    </a:lnTo>
                    <a:lnTo>
                      <a:pt x="408" y="431"/>
                    </a:lnTo>
                    <a:lnTo>
                      <a:pt x="406" y="423"/>
                    </a:lnTo>
                    <a:lnTo>
                      <a:pt x="398" y="422"/>
                    </a:lnTo>
                    <a:lnTo>
                      <a:pt x="395" y="415"/>
                    </a:lnTo>
                    <a:lnTo>
                      <a:pt x="387" y="409"/>
                    </a:lnTo>
                    <a:lnTo>
                      <a:pt x="391" y="393"/>
                    </a:lnTo>
                    <a:lnTo>
                      <a:pt x="391" y="385"/>
                    </a:lnTo>
                    <a:lnTo>
                      <a:pt x="391" y="377"/>
                    </a:lnTo>
                    <a:lnTo>
                      <a:pt x="387" y="369"/>
                    </a:lnTo>
                    <a:lnTo>
                      <a:pt x="379" y="372"/>
                    </a:lnTo>
                    <a:lnTo>
                      <a:pt x="368" y="360"/>
                    </a:lnTo>
                    <a:lnTo>
                      <a:pt x="359" y="358"/>
                    </a:lnTo>
                    <a:lnTo>
                      <a:pt x="343" y="361"/>
                    </a:lnTo>
                    <a:lnTo>
                      <a:pt x="336" y="358"/>
                    </a:lnTo>
                    <a:lnTo>
                      <a:pt x="317" y="342"/>
                    </a:lnTo>
                    <a:lnTo>
                      <a:pt x="310" y="339"/>
                    </a:lnTo>
                    <a:lnTo>
                      <a:pt x="294" y="334"/>
                    </a:lnTo>
                    <a:lnTo>
                      <a:pt x="278" y="339"/>
                    </a:lnTo>
                    <a:lnTo>
                      <a:pt x="269" y="340"/>
                    </a:lnTo>
                    <a:lnTo>
                      <a:pt x="261" y="339"/>
                    </a:lnTo>
                    <a:lnTo>
                      <a:pt x="254" y="342"/>
                    </a:lnTo>
                    <a:lnTo>
                      <a:pt x="248" y="353"/>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11" name="Freeform 197"/>
              <p:cNvSpPr>
                <a:spLocks noChangeAspect="1"/>
              </p:cNvSpPr>
              <p:nvPr/>
            </p:nvSpPr>
            <p:spPr bwMode="gray">
              <a:xfrm>
                <a:off x="5222081" y="2729260"/>
                <a:ext cx="60325" cy="76200"/>
              </a:xfrm>
              <a:custGeom>
                <a:cxnLst>
                  <a:cxn ang="0">
                    <a:pos x="88" y="239"/>
                  </a:cxn>
                  <a:cxn ang="0">
                    <a:pos x="88" y="225"/>
                  </a:cxn>
                  <a:cxn ang="0">
                    <a:pos x="86" y="212"/>
                  </a:cxn>
                  <a:cxn ang="0">
                    <a:pos x="84" y="200"/>
                  </a:cxn>
                  <a:cxn ang="0">
                    <a:pos x="86" y="184"/>
                  </a:cxn>
                  <a:cxn ang="0">
                    <a:pos x="86" y="164"/>
                  </a:cxn>
                  <a:cxn ang="0">
                    <a:pos x="81" y="135"/>
                  </a:cxn>
                  <a:cxn ang="0">
                    <a:pos x="70" y="115"/>
                  </a:cxn>
                  <a:cxn ang="0">
                    <a:pos x="57" y="94"/>
                  </a:cxn>
                  <a:cxn ang="0">
                    <a:pos x="45" y="73"/>
                  </a:cxn>
                  <a:cxn ang="0">
                    <a:pos x="42" y="56"/>
                  </a:cxn>
                  <a:cxn ang="0">
                    <a:pos x="34" y="43"/>
                  </a:cxn>
                  <a:cxn ang="0">
                    <a:pos x="20" y="29"/>
                  </a:cxn>
                  <a:cxn ang="0">
                    <a:pos x="8" y="19"/>
                  </a:cxn>
                  <a:cxn ang="0">
                    <a:pos x="0" y="19"/>
                  </a:cxn>
                  <a:cxn ang="0">
                    <a:pos x="6" y="8"/>
                  </a:cxn>
                  <a:cxn ang="0">
                    <a:pos x="13" y="3"/>
                  </a:cxn>
                  <a:cxn ang="0">
                    <a:pos x="21" y="6"/>
                  </a:cxn>
                  <a:cxn ang="0">
                    <a:pos x="30" y="5"/>
                  </a:cxn>
                  <a:cxn ang="0">
                    <a:pos x="46" y="0"/>
                  </a:cxn>
                  <a:cxn ang="0">
                    <a:pos x="62" y="5"/>
                  </a:cxn>
                  <a:cxn ang="0">
                    <a:pos x="69" y="8"/>
                  </a:cxn>
                  <a:cxn ang="0">
                    <a:pos x="88" y="24"/>
                  </a:cxn>
                  <a:cxn ang="0">
                    <a:pos x="95" y="27"/>
                  </a:cxn>
                  <a:cxn ang="0">
                    <a:pos x="111" y="24"/>
                  </a:cxn>
                  <a:cxn ang="0">
                    <a:pos x="120" y="26"/>
                  </a:cxn>
                  <a:cxn ang="0">
                    <a:pos x="131" y="38"/>
                  </a:cxn>
                  <a:cxn ang="0">
                    <a:pos x="139" y="35"/>
                  </a:cxn>
                  <a:cxn ang="0">
                    <a:pos x="143" y="43"/>
                  </a:cxn>
                  <a:cxn ang="0">
                    <a:pos x="143" y="51"/>
                  </a:cxn>
                  <a:cxn ang="0">
                    <a:pos x="143" y="59"/>
                  </a:cxn>
                  <a:cxn ang="0">
                    <a:pos x="139" y="75"/>
                  </a:cxn>
                  <a:cxn ang="0">
                    <a:pos x="147" y="81"/>
                  </a:cxn>
                  <a:cxn ang="0">
                    <a:pos x="150" y="87"/>
                  </a:cxn>
                  <a:cxn ang="0">
                    <a:pos x="158" y="89"/>
                  </a:cxn>
                  <a:cxn ang="0">
                    <a:pos x="160" y="97"/>
                  </a:cxn>
                  <a:cxn ang="0">
                    <a:pos x="159" y="104"/>
                  </a:cxn>
                  <a:cxn ang="0">
                    <a:pos x="165" y="119"/>
                  </a:cxn>
                  <a:cxn ang="0">
                    <a:pos x="180" y="126"/>
                  </a:cxn>
                  <a:cxn ang="0">
                    <a:pos x="185" y="134"/>
                  </a:cxn>
                  <a:cxn ang="0">
                    <a:pos x="186" y="141"/>
                  </a:cxn>
                  <a:cxn ang="0">
                    <a:pos x="183" y="150"/>
                  </a:cxn>
                  <a:cxn ang="0">
                    <a:pos x="187" y="157"/>
                  </a:cxn>
                  <a:cxn ang="0">
                    <a:pos x="183" y="164"/>
                  </a:cxn>
                  <a:cxn ang="0">
                    <a:pos x="177" y="169"/>
                  </a:cxn>
                  <a:cxn ang="0">
                    <a:pos x="154" y="163"/>
                  </a:cxn>
                  <a:cxn ang="0">
                    <a:pos x="147" y="167"/>
                  </a:cxn>
                  <a:cxn ang="0">
                    <a:pos x="143" y="161"/>
                  </a:cxn>
                  <a:cxn ang="0">
                    <a:pos x="134" y="164"/>
                  </a:cxn>
                  <a:cxn ang="0">
                    <a:pos x="131" y="172"/>
                  </a:cxn>
                  <a:cxn ang="0">
                    <a:pos x="128" y="196"/>
                  </a:cxn>
                  <a:cxn ang="0">
                    <a:pos x="121" y="200"/>
                  </a:cxn>
                  <a:cxn ang="0">
                    <a:pos x="116" y="205"/>
                  </a:cxn>
                  <a:cxn ang="0">
                    <a:pos x="115" y="213"/>
                  </a:cxn>
                  <a:cxn ang="0">
                    <a:pos x="107" y="218"/>
                  </a:cxn>
                  <a:cxn ang="0">
                    <a:pos x="104" y="226"/>
                  </a:cxn>
                  <a:cxn ang="0">
                    <a:pos x="104" y="233"/>
                  </a:cxn>
                  <a:cxn ang="0">
                    <a:pos x="97" y="239"/>
                  </a:cxn>
                  <a:cxn ang="0">
                    <a:pos x="88" y="239"/>
                  </a:cxn>
                </a:cxnLst>
                <a:rect b="b" l="0" r="r" t="0"/>
                <a:pathLst>
                  <a:path h="239" w="187">
                    <a:moveTo>
                      <a:pt x="88" y="239"/>
                    </a:moveTo>
                    <a:lnTo>
                      <a:pt x="88" y="225"/>
                    </a:lnTo>
                    <a:lnTo>
                      <a:pt x="86" y="212"/>
                    </a:lnTo>
                    <a:lnTo>
                      <a:pt x="84" y="200"/>
                    </a:lnTo>
                    <a:lnTo>
                      <a:pt x="86" y="184"/>
                    </a:lnTo>
                    <a:lnTo>
                      <a:pt x="86" y="164"/>
                    </a:lnTo>
                    <a:lnTo>
                      <a:pt x="81" y="135"/>
                    </a:lnTo>
                    <a:lnTo>
                      <a:pt x="70" y="115"/>
                    </a:lnTo>
                    <a:lnTo>
                      <a:pt x="57" y="94"/>
                    </a:lnTo>
                    <a:lnTo>
                      <a:pt x="45" y="73"/>
                    </a:lnTo>
                    <a:lnTo>
                      <a:pt x="42" y="56"/>
                    </a:lnTo>
                    <a:lnTo>
                      <a:pt x="34" y="43"/>
                    </a:lnTo>
                    <a:lnTo>
                      <a:pt x="20" y="29"/>
                    </a:lnTo>
                    <a:lnTo>
                      <a:pt x="8" y="19"/>
                    </a:lnTo>
                    <a:lnTo>
                      <a:pt x="0" y="19"/>
                    </a:lnTo>
                    <a:lnTo>
                      <a:pt x="6" y="8"/>
                    </a:lnTo>
                    <a:lnTo>
                      <a:pt x="13" y="3"/>
                    </a:lnTo>
                    <a:lnTo>
                      <a:pt x="21" y="6"/>
                    </a:lnTo>
                    <a:lnTo>
                      <a:pt x="30" y="5"/>
                    </a:lnTo>
                    <a:lnTo>
                      <a:pt x="46" y="0"/>
                    </a:lnTo>
                    <a:lnTo>
                      <a:pt x="62" y="5"/>
                    </a:lnTo>
                    <a:lnTo>
                      <a:pt x="69" y="8"/>
                    </a:lnTo>
                    <a:lnTo>
                      <a:pt x="88" y="24"/>
                    </a:lnTo>
                    <a:lnTo>
                      <a:pt x="95" y="27"/>
                    </a:lnTo>
                    <a:lnTo>
                      <a:pt x="111" y="24"/>
                    </a:lnTo>
                    <a:lnTo>
                      <a:pt x="120" y="26"/>
                    </a:lnTo>
                    <a:lnTo>
                      <a:pt x="131" y="38"/>
                    </a:lnTo>
                    <a:lnTo>
                      <a:pt x="139" y="35"/>
                    </a:lnTo>
                    <a:lnTo>
                      <a:pt x="143" y="43"/>
                    </a:lnTo>
                    <a:lnTo>
                      <a:pt x="143" y="51"/>
                    </a:lnTo>
                    <a:lnTo>
                      <a:pt x="143" y="59"/>
                    </a:lnTo>
                    <a:lnTo>
                      <a:pt x="139" y="75"/>
                    </a:lnTo>
                    <a:lnTo>
                      <a:pt x="147" y="81"/>
                    </a:lnTo>
                    <a:lnTo>
                      <a:pt x="150" y="87"/>
                    </a:lnTo>
                    <a:lnTo>
                      <a:pt x="158" y="89"/>
                    </a:lnTo>
                    <a:lnTo>
                      <a:pt x="160" y="97"/>
                    </a:lnTo>
                    <a:lnTo>
                      <a:pt x="159" y="104"/>
                    </a:lnTo>
                    <a:lnTo>
                      <a:pt x="165" y="119"/>
                    </a:lnTo>
                    <a:lnTo>
                      <a:pt x="180" y="126"/>
                    </a:lnTo>
                    <a:lnTo>
                      <a:pt x="185" y="134"/>
                    </a:lnTo>
                    <a:lnTo>
                      <a:pt x="186" y="141"/>
                    </a:lnTo>
                    <a:lnTo>
                      <a:pt x="183" y="150"/>
                    </a:lnTo>
                    <a:lnTo>
                      <a:pt x="187" y="157"/>
                    </a:lnTo>
                    <a:lnTo>
                      <a:pt x="183" y="164"/>
                    </a:lnTo>
                    <a:lnTo>
                      <a:pt x="177" y="169"/>
                    </a:lnTo>
                    <a:lnTo>
                      <a:pt x="154" y="163"/>
                    </a:lnTo>
                    <a:lnTo>
                      <a:pt x="147" y="167"/>
                    </a:lnTo>
                    <a:lnTo>
                      <a:pt x="143" y="161"/>
                    </a:lnTo>
                    <a:lnTo>
                      <a:pt x="134" y="164"/>
                    </a:lnTo>
                    <a:lnTo>
                      <a:pt x="131" y="172"/>
                    </a:lnTo>
                    <a:lnTo>
                      <a:pt x="128" y="196"/>
                    </a:lnTo>
                    <a:lnTo>
                      <a:pt x="121" y="200"/>
                    </a:lnTo>
                    <a:lnTo>
                      <a:pt x="116" y="205"/>
                    </a:lnTo>
                    <a:lnTo>
                      <a:pt x="115" y="213"/>
                    </a:lnTo>
                    <a:lnTo>
                      <a:pt x="107" y="218"/>
                    </a:lnTo>
                    <a:lnTo>
                      <a:pt x="104" y="226"/>
                    </a:lnTo>
                    <a:lnTo>
                      <a:pt x="104" y="233"/>
                    </a:lnTo>
                    <a:lnTo>
                      <a:pt x="97" y="239"/>
                    </a:lnTo>
                    <a:lnTo>
                      <a:pt x="88" y="239"/>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12" name="Freeform 198"/>
              <p:cNvSpPr>
                <a:spLocks noChangeAspect="1"/>
              </p:cNvSpPr>
              <p:nvPr/>
            </p:nvSpPr>
            <p:spPr bwMode="gray">
              <a:xfrm>
                <a:off x="5161756" y="2510185"/>
                <a:ext cx="169863" cy="142875"/>
              </a:xfrm>
              <a:custGeom>
                <a:cxnLst>
                  <a:cxn ang="0">
                    <a:pos x="6" y="374"/>
                  </a:cxn>
                  <a:cxn ang="0">
                    <a:pos x="26" y="342"/>
                  </a:cxn>
                  <a:cxn ang="0">
                    <a:pos x="38" y="292"/>
                  </a:cxn>
                  <a:cxn ang="0">
                    <a:pos x="33" y="214"/>
                  </a:cxn>
                  <a:cxn ang="0">
                    <a:pos x="73" y="210"/>
                  </a:cxn>
                  <a:cxn ang="0">
                    <a:pos x="94" y="207"/>
                  </a:cxn>
                  <a:cxn ang="0">
                    <a:pos x="106" y="190"/>
                  </a:cxn>
                  <a:cxn ang="0">
                    <a:pos x="125" y="182"/>
                  </a:cxn>
                  <a:cxn ang="0">
                    <a:pos x="145" y="190"/>
                  </a:cxn>
                  <a:cxn ang="0">
                    <a:pos x="135" y="167"/>
                  </a:cxn>
                  <a:cxn ang="0">
                    <a:pos x="145" y="138"/>
                  </a:cxn>
                  <a:cxn ang="0">
                    <a:pos x="149" y="113"/>
                  </a:cxn>
                  <a:cxn ang="0">
                    <a:pos x="170" y="102"/>
                  </a:cxn>
                  <a:cxn ang="0">
                    <a:pos x="199" y="80"/>
                  </a:cxn>
                  <a:cxn ang="0">
                    <a:pos x="183" y="69"/>
                  </a:cxn>
                  <a:cxn ang="0">
                    <a:pos x="197" y="51"/>
                  </a:cxn>
                  <a:cxn ang="0">
                    <a:pos x="204" y="50"/>
                  </a:cxn>
                  <a:cxn ang="0">
                    <a:pos x="219" y="32"/>
                  </a:cxn>
                  <a:cxn ang="0">
                    <a:pos x="253" y="25"/>
                  </a:cxn>
                  <a:cxn ang="0">
                    <a:pos x="273" y="0"/>
                  </a:cxn>
                  <a:cxn ang="0">
                    <a:pos x="302" y="5"/>
                  </a:cxn>
                  <a:cxn ang="0">
                    <a:pos x="329" y="13"/>
                  </a:cxn>
                  <a:cxn ang="0">
                    <a:pos x="348" y="43"/>
                  </a:cxn>
                  <a:cxn ang="0">
                    <a:pos x="376" y="29"/>
                  </a:cxn>
                  <a:cxn ang="0">
                    <a:pos x="407" y="34"/>
                  </a:cxn>
                  <a:cxn ang="0">
                    <a:pos x="430" y="53"/>
                  </a:cxn>
                  <a:cxn ang="0">
                    <a:pos x="429" y="80"/>
                  </a:cxn>
                  <a:cxn ang="0">
                    <a:pos x="435" y="102"/>
                  </a:cxn>
                  <a:cxn ang="0">
                    <a:pos x="424" y="123"/>
                  </a:cxn>
                  <a:cxn ang="0">
                    <a:pos x="442" y="158"/>
                  </a:cxn>
                  <a:cxn ang="0">
                    <a:pos x="473" y="195"/>
                  </a:cxn>
                  <a:cxn ang="0">
                    <a:pos x="478" y="217"/>
                  </a:cxn>
                  <a:cxn ang="0">
                    <a:pos x="511" y="226"/>
                  </a:cxn>
                  <a:cxn ang="0">
                    <a:pos x="521" y="242"/>
                  </a:cxn>
                  <a:cxn ang="0">
                    <a:pos x="525" y="263"/>
                  </a:cxn>
                  <a:cxn ang="0">
                    <a:pos x="501" y="284"/>
                  </a:cxn>
                  <a:cxn ang="0">
                    <a:pos x="465" y="271"/>
                  </a:cxn>
                  <a:cxn ang="0">
                    <a:pos x="449" y="285"/>
                  </a:cxn>
                  <a:cxn ang="0">
                    <a:pos x="463" y="311"/>
                  </a:cxn>
                  <a:cxn ang="0">
                    <a:pos x="465" y="333"/>
                  </a:cxn>
                  <a:cxn ang="0">
                    <a:pos x="473" y="353"/>
                  </a:cxn>
                  <a:cxn ang="0">
                    <a:pos x="451" y="380"/>
                  </a:cxn>
                  <a:cxn ang="0">
                    <a:pos x="417" y="401"/>
                  </a:cxn>
                  <a:cxn ang="0">
                    <a:pos x="412" y="427"/>
                  </a:cxn>
                  <a:cxn ang="0">
                    <a:pos x="402" y="452"/>
                  </a:cxn>
                  <a:cxn ang="0">
                    <a:pos x="381" y="443"/>
                  </a:cxn>
                  <a:cxn ang="0">
                    <a:pos x="349" y="450"/>
                  </a:cxn>
                  <a:cxn ang="0">
                    <a:pos x="327" y="427"/>
                  </a:cxn>
                  <a:cxn ang="0">
                    <a:pos x="297" y="433"/>
                  </a:cxn>
                  <a:cxn ang="0">
                    <a:pos x="275" y="428"/>
                  </a:cxn>
                  <a:cxn ang="0">
                    <a:pos x="253" y="436"/>
                  </a:cxn>
                  <a:cxn ang="0">
                    <a:pos x="238" y="428"/>
                  </a:cxn>
                  <a:cxn ang="0">
                    <a:pos x="215" y="416"/>
                  </a:cxn>
                  <a:cxn ang="0">
                    <a:pos x="193" y="406"/>
                  </a:cxn>
                  <a:cxn ang="0">
                    <a:pos x="160" y="401"/>
                  </a:cxn>
                  <a:cxn ang="0">
                    <a:pos x="121" y="394"/>
                  </a:cxn>
                  <a:cxn ang="0">
                    <a:pos x="64" y="401"/>
                  </a:cxn>
                  <a:cxn ang="0">
                    <a:pos x="41" y="422"/>
                  </a:cxn>
                  <a:cxn ang="0">
                    <a:pos x="17" y="428"/>
                  </a:cxn>
                </a:cxnLst>
                <a:rect b="b" l="0" r="r" t="0"/>
                <a:pathLst>
                  <a:path h="452" w="532">
                    <a:moveTo>
                      <a:pt x="17" y="428"/>
                    </a:moveTo>
                    <a:lnTo>
                      <a:pt x="21" y="387"/>
                    </a:lnTo>
                    <a:lnTo>
                      <a:pt x="6" y="374"/>
                    </a:lnTo>
                    <a:lnTo>
                      <a:pt x="0" y="363"/>
                    </a:lnTo>
                    <a:lnTo>
                      <a:pt x="11" y="351"/>
                    </a:lnTo>
                    <a:lnTo>
                      <a:pt x="26" y="342"/>
                    </a:lnTo>
                    <a:lnTo>
                      <a:pt x="37" y="325"/>
                    </a:lnTo>
                    <a:lnTo>
                      <a:pt x="38" y="308"/>
                    </a:lnTo>
                    <a:lnTo>
                      <a:pt x="38" y="292"/>
                    </a:lnTo>
                    <a:lnTo>
                      <a:pt x="20" y="220"/>
                    </a:lnTo>
                    <a:lnTo>
                      <a:pt x="19" y="210"/>
                    </a:lnTo>
                    <a:lnTo>
                      <a:pt x="33" y="214"/>
                    </a:lnTo>
                    <a:lnTo>
                      <a:pt x="49" y="210"/>
                    </a:lnTo>
                    <a:lnTo>
                      <a:pt x="65" y="213"/>
                    </a:lnTo>
                    <a:lnTo>
                      <a:pt x="73" y="210"/>
                    </a:lnTo>
                    <a:lnTo>
                      <a:pt x="79" y="204"/>
                    </a:lnTo>
                    <a:lnTo>
                      <a:pt x="86" y="208"/>
                    </a:lnTo>
                    <a:lnTo>
                      <a:pt x="94" y="207"/>
                    </a:lnTo>
                    <a:lnTo>
                      <a:pt x="91" y="193"/>
                    </a:lnTo>
                    <a:lnTo>
                      <a:pt x="97" y="190"/>
                    </a:lnTo>
                    <a:lnTo>
                      <a:pt x="106" y="190"/>
                    </a:lnTo>
                    <a:lnTo>
                      <a:pt x="111" y="183"/>
                    </a:lnTo>
                    <a:lnTo>
                      <a:pt x="118" y="179"/>
                    </a:lnTo>
                    <a:lnTo>
                      <a:pt x="125" y="182"/>
                    </a:lnTo>
                    <a:lnTo>
                      <a:pt x="130" y="188"/>
                    </a:lnTo>
                    <a:lnTo>
                      <a:pt x="138" y="192"/>
                    </a:lnTo>
                    <a:lnTo>
                      <a:pt x="145" y="190"/>
                    </a:lnTo>
                    <a:lnTo>
                      <a:pt x="144" y="181"/>
                    </a:lnTo>
                    <a:lnTo>
                      <a:pt x="139" y="175"/>
                    </a:lnTo>
                    <a:lnTo>
                      <a:pt x="135" y="167"/>
                    </a:lnTo>
                    <a:lnTo>
                      <a:pt x="137" y="160"/>
                    </a:lnTo>
                    <a:lnTo>
                      <a:pt x="145" y="147"/>
                    </a:lnTo>
                    <a:lnTo>
                      <a:pt x="145" y="138"/>
                    </a:lnTo>
                    <a:lnTo>
                      <a:pt x="148" y="129"/>
                    </a:lnTo>
                    <a:lnTo>
                      <a:pt x="148" y="122"/>
                    </a:lnTo>
                    <a:lnTo>
                      <a:pt x="149" y="113"/>
                    </a:lnTo>
                    <a:lnTo>
                      <a:pt x="156" y="110"/>
                    </a:lnTo>
                    <a:lnTo>
                      <a:pt x="165" y="107"/>
                    </a:lnTo>
                    <a:lnTo>
                      <a:pt x="170" y="102"/>
                    </a:lnTo>
                    <a:lnTo>
                      <a:pt x="177" y="99"/>
                    </a:lnTo>
                    <a:lnTo>
                      <a:pt x="191" y="99"/>
                    </a:lnTo>
                    <a:lnTo>
                      <a:pt x="199" y="80"/>
                    </a:lnTo>
                    <a:lnTo>
                      <a:pt x="192" y="77"/>
                    </a:lnTo>
                    <a:lnTo>
                      <a:pt x="183" y="77"/>
                    </a:lnTo>
                    <a:lnTo>
                      <a:pt x="183" y="69"/>
                    </a:lnTo>
                    <a:lnTo>
                      <a:pt x="183" y="61"/>
                    </a:lnTo>
                    <a:lnTo>
                      <a:pt x="191" y="57"/>
                    </a:lnTo>
                    <a:lnTo>
                      <a:pt x="197" y="51"/>
                    </a:lnTo>
                    <a:lnTo>
                      <a:pt x="195" y="50"/>
                    </a:lnTo>
                    <a:lnTo>
                      <a:pt x="195" y="48"/>
                    </a:lnTo>
                    <a:lnTo>
                      <a:pt x="204" y="50"/>
                    </a:lnTo>
                    <a:lnTo>
                      <a:pt x="210" y="46"/>
                    </a:lnTo>
                    <a:lnTo>
                      <a:pt x="213" y="37"/>
                    </a:lnTo>
                    <a:lnTo>
                      <a:pt x="219" y="32"/>
                    </a:lnTo>
                    <a:lnTo>
                      <a:pt x="235" y="39"/>
                    </a:lnTo>
                    <a:lnTo>
                      <a:pt x="242" y="37"/>
                    </a:lnTo>
                    <a:lnTo>
                      <a:pt x="253" y="25"/>
                    </a:lnTo>
                    <a:lnTo>
                      <a:pt x="254" y="16"/>
                    </a:lnTo>
                    <a:lnTo>
                      <a:pt x="267" y="5"/>
                    </a:lnTo>
                    <a:lnTo>
                      <a:pt x="273" y="0"/>
                    </a:lnTo>
                    <a:lnTo>
                      <a:pt x="284" y="0"/>
                    </a:lnTo>
                    <a:lnTo>
                      <a:pt x="286" y="8"/>
                    </a:lnTo>
                    <a:lnTo>
                      <a:pt x="302" y="5"/>
                    </a:lnTo>
                    <a:lnTo>
                      <a:pt x="310" y="8"/>
                    </a:lnTo>
                    <a:lnTo>
                      <a:pt x="313" y="15"/>
                    </a:lnTo>
                    <a:lnTo>
                      <a:pt x="329" y="13"/>
                    </a:lnTo>
                    <a:lnTo>
                      <a:pt x="338" y="14"/>
                    </a:lnTo>
                    <a:lnTo>
                      <a:pt x="350" y="24"/>
                    </a:lnTo>
                    <a:lnTo>
                      <a:pt x="348" y="43"/>
                    </a:lnTo>
                    <a:lnTo>
                      <a:pt x="363" y="35"/>
                    </a:lnTo>
                    <a:lnTo>
                      <a:pt x="370" y="34"/>
                    </a:lnTo>
                    <a:lnTo>
                      <a:pt x="376" y="29"/>
                    </a:lnTo>
                    <a:lnTo>
                      <a:pt x="392" y="27"/>
                    </a:lnTo>
                    <a:lnTo>
                      <a:pt x="399" y="29"/>
                    </a:lnTo>
                    <a:lnTo>
                      <a:pt x="407" y="34"/>
                    </a:lnTo>
                    <a:lnTo>
                      <a:pt x="413" y="39"/>
                    </a:lnTo>
                    <a:lnTo>
                      <a:pt x="422" y="52"/>
                    </a:lnTo>
                    <a:lnTo>
                      <a:pt x="430" y="53"/>
                    </a:lnTo>
                    <a:lnTo>
                      <a:pt x="431" y="64"/>
                    </a:lnTo>
                    <a:lnTo>
                      <a:pt x="429" y="73"/>
                    </a:lnTo>
                    <a:lnTo>
                      <a:pt x="429" y="80"/>
                    </a:lnTo>
                    <a:lnTo>
                      <a:pt x="434" y="88"/>
                    </a:lnTo>
                    <a:lnTo>
                      <a:pt x="436" y="95"/>
                    </a:lnTo>
                    <a:lnTo>
                      <a:pt x="435" y="102"/>
                    </a:lnTo>
                    <a:lnTo>
                      <a:pt x="433" y="110"/>
                    </a:lnTo>
                    <a:lnTo>
                      <a:pt x="426" y="116"/>
                    </a:lnTo>
                    <a:lnTo>
                      <a:pt x="424" y="123"/>
                    </a:lnTo>
                    <a:lnTo>
                      <a:pt x="426" y="131"/>
                    </a:lnTo>
                    <a:lnTo>
                      <a:pt x="437" y="143"/>
                    </a:lnTo>
                    <a:lnTo>
                      <a:pt x="442" y="158"/>
                    </a:lnTo>
                    <a:lnTo>
                      <a:pt x="453" y="180"/>
                    </a:lnTo>
                    <a:lnTo>
                      <a:pt x="458" y="186"/>
                    </a:lnTo>
                    <a:lnTo>
                      <a:pt x="473" y="195"/>
                    </a:lnTo>
                    <a:lnTo>
                      <a:pt x="478" y="201"/>
                    </a:lnTo>
                    <a:lnTo>
                      <a:pt x="479" y="209"/>
                    </a:lnTo>
                    <a:lnTo>
                      <a:pt x="478" y="217"/>
                    </a:lnTo>
                    <a:lnTo>
                      <a:pt x="482" y="224"/>
                    </a:lnTo>
                    <a:lnTo>
                      <a:pt x="505" y="222"/>
                    </a:lnTo>
                    <a:lnTo>
                      <a:pt x="511" y="226"/>
                    </a:lnTo>
                    <a:lnTo>
                      <a:pt x="519" y="229"/>
                    </a:lnTo>
                    <a:lnTo>
                      <a:pt x="516" y="236"/>
                    </a:lnTo>
                    <a:lnTo>
                      <a:pt x="521" y="242"/>
                    </a:lnTo>
                    <a:lnTo>
                      <a:pt x="531" y="244"/>
                    </a:lnTo>
                    <a:lnTo>
                      <a:pt x="532" y="257"/>
                    </a:lnTo>
                    <a:lnTo>
                      <a:pt x="525" y="263"/>
                    </a:lnTo>
                    <a:lnTo>
                      <a:pt x="521" y="269"/>
                    </a:lnTo>
                    <a:lnTo>
                      <a:pt x="509" y="279"/>
                    </a:lnTo>
                    <a:lnTo>
                      <a:pt x="501" y="284"/>
                    </a:lnTo>
                    <a:lnTo>
                      <a:pt x="484" y="282"/>
                    </a:lnTo>
                    <a:lnTo>
                      <a:pt x="472" y="272"/>
                    </a:lnTo>
                    <a:lnTo>
                      <a:pt x="465" y="271"/>
                    </a:lnTo>
                    <a:lnTo>
                      <a:pt x="457" y="274"/>
                    </a:lnTo>
                    <a:lnTo>
                      <a:pt x="456" y="282"/>
                    </a:lnTo>
                    <a:lnTo>
                      <a:pt x="449" y="285"/>
                    </a:lnTo>
                    <a:lnTo>
                      <a:pt x="450" y="294"/>
                    </a:lnTo>
                    <a:lnTo>
                      <a:pt x="461" y="304"/>
                    </a:lnTo>
                    <a:lnTo>
                      <a:pt x="463" y="311"/>
                    </a:lnTo>
                    <a:lnTo>
                      <a:pt x="461" y="320"/>
                    </a:lnTo>
                    <a:lnTo>
                      <a:pt x="466" y="325"/>
                    </a:lnTo>
                    <a:lnTo>
                      <a:pt x="465" y="333"/>
                    </a:lnTo>
                    <a:lnTo>
                      <a:pt x="472" y="337"/>
                    </a:lnTo>
                    <a:lnTo>
                      <a:pt x="474" y="344"/>
                    </a:lnTo>
                    <a:lnTo>
                      <a:pt x="473" y="353"/>
                    </a:lnTo>
                    <a:lnTo>
                      <a:pt x="478" y="375"/>
                    </a:lnTo>
                    <a:lnTo>
                      <a:pt x="458" y="375"/>
                    </a:lnTo>
                    <a:lnTo>
                      <a:pt x="451" y="380"/>
                    </a:lnTo>
                    <a:lnTo>
                      <a:pt x="442" y="380"/>
                    </a:lnTo>
                    <a:lnTo>
                      <a:pt x="435" y="384"/>
                    </a:lnTo>
                    <a:lnTo>
                      <a:pt x="417" y="401"/>
                    </a:lnTo>
                    <a:lnTo>
                      <a:pt x="414" y="409"/>
                    </a:lnTo>
                    <a:lnTo>
                      <a:pt x="414" y="418"/>
                    </a:lnTo>
                    <a:lnTo>
                      <a:pt x="412" y="427"/>
                    </a:lnTo>
                    <a:lnTo>
                      <a:pt x="414" y="443"/>
                    </a:lnTo>
                    <a:lnTo>
                      <a:pt x="410" y="450"/>
                    </a:lnTo>
                    <a:lnTo>
                      <a:pt x="402" y="452"/>
                    </a:lnTo>
                    <a:lnTo>
                      <a:pt x="397" y="446"/>
                    </a:lnTo>
                    <a:lnTo>
                      <a:pt x="390" y="443"/>
                    </a:lnTo>
                    <a:lnTo>
                      <a:pt x="381" y="443"/>
                    </a:lnTo>
                    <a:lnTo>
                      <a:pt x="365" y="445"/>
                    </a:lnTo>
                    <a:lnTo>
                      <a:pt x="356" y="445"/>
                    </a:lnTo>
                    <a:lnTo>
                      <a:pt x="349" y="450"/>
                    </a:lnTo>
                    <a:lnTo>
                      <a:pt x="343" y="444"/>
                    </a:lnTo>
                    <a:lnTo>
                      <a:pt x="339" y="436"/>
                    </a:lnTo>
                    <a:lnTo>
                      <a:pt x="327" y="427"/>
                    </a:lnTo>
                    <a:lnTo>
                      <a:pt x="310" y="445"/>
                    </a:lnTo>
                    <a:lnTo>
                      <a:pt x="302" y="440"/>
                    </a:lnTo>
                    <a:lnTo>
                      <a:pt x="297" y="433"/>
                    </a:lnTo>
                    <a:lnTo>
                      <a:pt x="290" y="435"/>
                    </a:lnTo>
                    <a:lnTo>
                      <a:pt x="281" y="433"/>
                    </a:lnTo>
                    <a:lnTo>
                      <a:pt x="275" y="428"/>
                    </a:lnTo>
                    <a:lnTo>
                      <a:pt x="269" y="434"/>
                    </a:lnTo>
                    <a:lnTo>
                      <a:pt x="261" y="434"/>
                    </a:lnTo>
                    <a:lnTo>
                      <a:pt x="253" y="436"/>
                    </a:lnTo>
                    <a:lnTo>
                      <a:pt x="247" y="443"/>
                    </a:lnTo>
                    <a:lnTo>
                      <a:pt x="240" y="436"/>
                    </a:lnTo>
                    <a:lnTo>
                      <a:pt x="238" y="428"/>
                    </a:lnTo>
                    <a:lnTo>
                      <a:pt x="223" y="429"/>
                    </a:lnTo>
                    <a:lnTo>
                      <a:pt x="216" y="424"/>
                    </a:lnTo>
                    <a:lnTo>
                      <a:pt x="215" y="416"/>
                    </a:lnTo>
                    <a:lnTo>
                      <a:pt x="208" y="412"/>
                    </a:lnTo>
                    <a:lnTo>
                      <a:pt x="199" y="409"/>
                    </a:lnTo>
                    <a:lnTo>
                      <a:pt x="193" y="406"/>
                    </a:lnTo>
                    <a:lnTo>
                      <a:pt x="184" y="407"/>
                    </a:lnTo>
                    <a:lnTo>
                      <a:pt x="176" y="406"/>
                    </a:lnTo>
                    <a:lnTo>
                      <a:pt x="160" y="401"/>
                    </a:lnTo>
                    <a:lnTo>
                      <a:pt x="146" y="392"/>
                    </a:lnTo>
                    <a:lnTo>
                      <a:pt x="138" y="395"/>
                    </a:lnTo>
                    <a:lnTo>
                      <a:pt x="121" y="394"/>
                    </a:lnTo>
                    <a:lnTo>
                      <a:pt x="113" y="391"/>
                    </a:lnTo>
                    <a:lnTo>
                      <a:pt x="71" y="397"/>
                    </a:lnTo>
                    <a:lnTo>
                      <a:pt x="64" y="401"/>
                    </a:lnTo>
                    <a:lnTo>
                      <a:pt x="62" y="408"/>
                    </a:lnTo>
                    <a:lnTo>
                      <a:pt x="55" y="414"/>
                    </a:lnTo>
                    <a:lnTo>
                      <a:pt x="41" y="422"/>
                    </a:lnTo>
                    <a:lnTo>
                      <a:pt x="32" y="421"/>
                    </a:lnTo>
                    <a:lnTo>
                      <a:pt x="24" y="422"/>
                    </a:lnTo>
                    <a:lnTo>
                      <a:pt x="17" y="428"/>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grpSp>
            <p:nvGrpSpPr>
              <p:cNvPr id="213" name="Group 199"/>
              <p:cNvGrpSpPr>
                <a:grpSpLocks noChangeAspect="1"/>
              </p:cNvGrpSpPr>
              <p:nvPr/>
            </p:nvGrpSpPr>
            <p:grpSpPr>
              <a:xfrm>
                <a:off x="5033169" y="2808635"/>
                <a:ext cx="68263" cy="68263"/>
                <a:chOff x="2688" y="1930"/>
                <a:chExt cx="43" cy="43"/>
              </a:xfrm>
              <a:grpFill/>
            </p:grpSpPr>
            <p:sp>
              <p:nvSpPr>
                <p:cNvPr id="236" name="Freeform 200"/>
                <p:cNvSpPr>
                  <a:spLocks noChangeAspect="1"/>
                </p:cNvSpPr>
                <p:nvPr/>
              </p:nvSpPr>
              <p:spPr bwMode="gray">
                <a:xfrm>
                  <a:off x="2688" y="1930"/>
                  <a:ext cx="43" cy="43"/>
                </a:xfrm>
                <a:custGeom>
                  <a:cxnLst>
                    <a:cxn ang="0">
                      <a:pos x="145" y="208"/>
                    </a:cxn>
                    <a:cxn ang="0">
                      <a:pos x="129" y="192"/>
                    </a:cxn>
                    <a:cxn ang="0">
                      <a:pos x="114" y="180"/>
                    </a:cxn>
                    <a:cxn ang="0">
                      <a:pos x="98" y="179"/>
                    </a:cxn>
                    <a:cxn ang="0">
                      <a:pos x="82" y="140"/>
                    </a:cxn>
                    <a:cxn ang="0">
                      <a:pos x="52" y="114"/>
                    </a:cxn>
                    <a:cxn ang="0">
                      <a:pos x="35" y="93"/>
                    </a:cxn>
                    <a:cxn ang="0">
                      <a:pos x="23" y="73"/>
                    </a:cxn>
                    <a:cxn ang="0">
                      <a:pos x="22" y="60"/>
                    </a:cxn>
                    <a:cxn ang="0">
                      <a:pos x="7" y="40"/>
                    </a:cxn>
                    <a:cxn ang="0">
                      <a:pos x="3" y="29"/>
                    </a:cxn>
                    <a:cxn ang="0">
                      <a:pos x="8" y="0"/>
                    </a:cxn>
                    <a:cxn ang="0">
                      <a:pos x="30" y="19"/>
                    </a:cxn>
                    <a:cxn ang="0">
                      <a:pos x="61" y="4"/>
                    </a:cxn>
                    <a:cxn ang="0">
                      <a:pos x="79" y="8"/>
                    </a:cxn>
                    <a:cxn ang="0">
                      <a:pos x="89" y="9"/>
                    </a:cxn>
                    <a:cxn ang="0">
                      <a:pos x="108" y="9"/>
                    </a:cxn>
                    <a:cxn ang="0">
                      <a:pos x="125" y="9"/>
                    </a:cxn>
                    <a:cxn ang="0">
                      <a:pos x="135" y="16"/>
                    </a:cxn>
                    <a:cxn ang="0">
                      <a:pos x="152" y="18"/>
                    </a:cxn>
                    <a:cxn ang="0">
                      <a:pos x="162" y="14"/>
                    </a:cxn>
                    <a:cxn ang="0">
                      <a:pos x="167" y="28"/>
                    </a:cxn>
                    <a:cxn ang="0">
                      <a:pos x="186" y="28"/>
                    </a:cxn>
                    <a:cxn ang="0">
                      <a:pos x="200" y="35"/>
                    </a:cxn>
                    <a:cxn ang="0">
                      <a:pos x="190" y="57"/>
                    </a:cxn>
                    <a:cxn ang="0">
                      <a:pos x="189" y="63"/>
                    </a:cxn>
                    <a:cxn ang="0">
                      <a:pos x="191" y="76"/>
                    </a:cxn>
                    <a:cxn ang="0">
                      <a:pos x="199" y="79"/>
                    </a:cxn>
                    <a:cxn ang="0">
                      <a:pos x="207" y="87"/>
                    </a:cxn>
                    <a:cxn ang="0">
                      <a:pos x="212" y="93"/>
                    </a:cxn>
                    <a:cxn ang="0">
                      <a:pos x="211" y="102"/>
                    </a:cxn>
                    <a:cxn ang="0">
                      <a:pos x="195" y="98"/>
                    </a:cxn>
                    <a:cxn ang="0">
                      <a:pos x="201" y="109"/>
                    </a:cxn>
                    <a:cxn ang="0">
                      <a:pos x="208" y="126"/>
                    </a:cxn>
                    <a:cxn ang="0">
                      <a:pos x="202" y="129"/>
                    </a:cxn>
                    <a:cxn ang="0">
                      <a:pos x="192" y="135"/>
                    </a:cxn>
                    <a:cxn ang="0">
                      <a:pos x="184" y="136"/>
                    </a:cxn>
                    <a:cxn ang="0">
                      <a:pos x="176" y="137"/>
                    </a:cxn>
                    <a:cxn ang="0">
                      <a:pos x="183" y="146"/>
                    </a:cxn>
                    <a:cxn ang="0">
                      <a:pos x="183" y="157"/>
                    </a:cxn>
                    <a:cxn ang="0">
                      <a:pos x="178" y="149"/>
                    </a:cxn>
                    <a:cxn ang="0">
                      <a:pos x="163" y="156"/>
                    </a:cxn>
                    <a:cxn ang="0">
                      <a:pos x="160" y="170"/>
                    </a:cxn>
                    <a:cxn ang="0">
                      <a:pos x="151" y="175"/>
                    </a:cxn>
                    <a:cxn ang="0">
                      <a:pos x="149" y="189"/>
                    </a:cxn>
                    <a:cxn ang="0">
                      <a:pos x="154" y="201"/>
                    </a:cxn>
                  </a:cxnLst>
                  <a:rect b="b" l="0" r="r" t="0"/>
                  <a:pathLst>
                    <a:path h="216" w="215">
                      <a:moveTo>
                        <a:pt x="149" y="216"/>
                      </a:moveTo>
                      <a:lnTo>
                        <a:pt x="149" y="208"/>
                      </a:lnTo>
                      <a:lnTo>
                        <a:pt x="145" y="208"/>
                      </a:lnTo>
                      <a:lnTo>
                        <a:pt x="146" y="203"/>
                      </a:lnTo>
                      <a:lnTo>
                        <a:pt x="137" y="202"/>
                      </a:lnTo>
                      <a:lnTo>
                        <a:pt x="129" y="192"/>
                      </a:lnTo>
                      <a:lnTo>
                        <a:pt x="122" y="191"/>
                      </a:lnTo>
                      <a:lnTo>
                        <a:pt x="114" y="185"/>
                      </a:lnTo>
                      <a:lnTo>
                        <a:pt x="114" y="180"/>
                      </a:lnTo>
                      <a:lnTo>
                        <a:pt x="106" y="179"/>
                      </a:lnTo>
                      <a:lnTo>
                        <a:pt x="99" y="184"/>
                      </a:lnTo>
                      <a:lnTo>
                        <a:pt x="98" y="179"/>
                      </a:lnTo>
                      <a:lnTo>
                        <a:pt x="105" y="175"/>
                      </a:lnTo>
                      <a:lnTo>
                        <a:pt x="83" y="151"/>
                      </a:lnTo>
                      <a:lnTo>
                        <a:pt x="82" y="140"/>
                      </a:lnTo>
                      <a:lnTo>
                        <a:pt x="77" y="136"/>
                      </a:lnTo>
                      <a:lnTo>
                        <a:pt x="72" y="133"/>
                      </a:lnTo>
                      <a:lnTo>
                        <a:pt x="52" y="114"/>
                      </a:lnTo>
                      <a:lnTo>
                        <a:pt x="51" y="109"/>
                      </a:lnTo>
                      <a:lnTo>
                        <a:pt x="41" y="95"/>
                      </a:lnTo>
                      <a:lnTo>
                        <a:pt x="35" y="93"/>
                      </a:lnTo>
                      <a:lnTo>
                        <a:pt x="27" y="81"/>
                      </a:lnTo>
                      <a:lnTo>
                        <a:pt x="22" y="79"/>
                      </a:lnTo>
                      <a:lnTo>
                        <a:pt x="23" y="73"/>
                      </a:lnTo>
                      <a:lnTo>
                        <a:pt x="25" y="71"/>
                      </a:lnTo>
                      <a:lnTo>
                        <a:pt x="22" y="65"/>
                      </a:lnTo>
                      <a:lnTo>
                        <a:pt x="22" y="60"/>
                      </a:lnTo>
                      <a:lnTo>
                        <a:pt x="16" y="54"/>
                      </a:lnTo>
                      <a:lnTo>
                        <a:pt x="12" y="41"/>
                      </a:lnTo>
                      <a:lnTo>
                        <a:pt x="7" y="40"/>
                      </a:lnTo>
                      <a:lnTo>
                        <a:pt x="0" y="34"/>
                      </a:lnTo>
                      <a:lnTo>
                        <a:pt x="0" y="31"/>
                      </a:lnTo>
                      <a:lnTo>
                        <a:pt x="3" y="29"/>
                      </a:lnTo>
                      <a:lnTo>
                        <a:pt x="2" y="25"/>
                      </a:lnTo>
                      <a:lnTo>
                        <a:pt x="2" y="6"/>
                      </a:lnTo>
                      <a:lnTo>
                        <a:pt x="8" y="0"/>
                      </a:lnTo>
                      <a:lnTo>
                        <a:pt x="17" y="2"/>
                      </a:lnTo>
                      <a:lnTo>
                        <a:pt x="17" y="4"/>
                      </a:lnTo>
                      <a:lnTo>
                        <a:pt x="30" y="19"/>
                      </a:lnTo>
                      <a:lnTo>
                        <a:pt x="34" y="19"/>
                      </a:lnTo>
                      <a:lnTo>
                        <a:pt x="43" y="2"/>
                      </a:lnTo>
                      <a:lnTo>
                        <a:pt x="61" y="4"/>
                      </a:lnTo>
                      <a:lnTo>
                        <a:pt x="65" y="0"/>
                      </a:lnTo>
                      <a:lnTo>
                        <a:pt x="67" y="0"/>
                      </a:lnTo>
                      <a:lnTo>
                        <a:pt x="79" y="8"/>
                      </a:lnTo>
                      <a:lnTo>
                        <a:pt x="83" y="8"/>
                      </a:lnTo>
                      <a:lnTo>
                        <a:pt x="86" y="6"/>
                      </a:lnTo>
                      <a:lnTo>
                        <a:pt x="89" y="9"/>
                      </a:lnTo>
                      <a:lnTo>
                        <a:pt x="104" y="12"/>
                      </a:lnTo>
                      <a:lnTo>
                        <a:pt x="105" y="9"/>
                      </a:lnTo>
                      <a:lnTo>
                        <a:pt x="108" y="9"/>
                      </a:lnTo>
                      <a:lnTo>
                        <a:pt x="116" y="17"/>
                      </a:lnTo>
                      <a:lnTo>
                        <a:pt x="119" y="17"/>
                      </a:lnTo>
                      <a:lnTo>
                        <a:pt x="125" y="9"/>
                      </a:lnTo>
                      <a:lnTo>
                        <a:pt x="129" y="9"/>
                      </a:lnTo>
                      <a:lnTo>
                        <a:pt x="132" y="14"/>
                      </a:lnTo>
                      <a:lnTo>
                        <a:pt x="135" y="16"/>
                      </a:lnTo>
                      <a:lnTo>
                        <a:pt x="137" y="11"/>
                      </a:lnTo>
                      <a:lnTo>
                        <a:pt x="148" y="12"/>
                      </a:lnTo>
                      <a:lnTo>
                        <a:pt x="152" y="18"/>
                      </a:lnTo>
                      <a:lnTo>
                        <a:pt x="154" y="17"/>
                      </a:lnTo>
                      <a:lnTo>
                        <a:pt x="154" y="14"/>
                      </a:lnTo>
                      <a:lnTo>
                        <a:pt x="162" y="14"/>
                      </a:lnTo>
                      <a:lnTo>
                        <a:pt x="168" y="22"/>
                      </a:lnTo>
                      <a:lnTo>
                        <a:pt x="167" y="27"/>
                      </a:lnTo>
                      <a:lnTo>
                        <a:pt x="167" y="28"/>
                      </a:lnTo>
                      <a:lnTo>
                        <a:pt x="173" y="33"/>
                      </a:lnTo>
                      <a:lnTo>
                        <a:pt x="180" y="33"/>
                      </a:lnTo>
                      <a:lnTo>
                        <a:pt x="186" y="28"/>
                      </a:lnTo>
                      <a:lnTo>
                        <a:pt x="199" y="28"/>
                      </a:lnTo>
                      <a:lnTo>
                        <a:pt x="201" y="31"/>
                      </a:lnTo>
                      <a:lnTo>
                        <a:pt x="200" y="35"/>
                      </a:lnTo>
                      <a:lnTo>
                        <a:pt x="200" y="39"/>
                      </a:lnTo>
                      <a:lnTo>
                        <a:pt x="195" y="46"/>
                      </a:lnTo>
                      <a:lnTo>
                        <a:pt x="190" y="57"/>
                      </a:lnTo>
                      <a:lnTo>
                        <a:pt x="188" y="59"/>
                      </a:lnTo>
                      <a:lnTo>
                        <a:pt x="188" y="61"/>
                      </a:lnTo>
                      <a:lnTo>
                        <a:pt x="189" y="63"/>
                      </a:lnTo>
                      <a:lnTo>
                        <a:pt x="185" y="68"/>
                      </a:lnTo>
                      <a:lnTo>
                        <a:pt x="188" y="76"/>
                      </a:lnTo>
                      <a:lnTo>
                        <a:pt x="191" y="76"/>
                      </a:lnTo>
                      <a:lnTo>
                        <a:pt x="194" y="78"/>
                      </a:lnTo>
                      <a:lnTo>
                        <a:pt x="197" y="77"/>
                      </a:lnTo>
                      <a:lnTo>
                        <a:pt x="199" y="79"/>
                      </a:lnTo>
                      <a:lnTo>
                        <a:pt x="200" y="83"/>
                      </a:lnTo>
                      <a:lnTo>
                        <a:pt x="203" y="87"/>
                      </a:lnTo>
                      <a:lnTo>
                        <a:pt x="207" y="87"/>
                      </a:lnTo>
                      <a:lnTo>
                        <a:pt x="207" y="88"/>
                      </a:lnTo>
                      <a:lnTo>
                        <a:pt x="207" y="90"/>
                      </a:lnTo>
                      <a:lnTo>
                        <a:pt x="212" y="93"/>
                      </a:lnTo>
                      <a:lnTo>
                        <a:pt x="215" y="94"/>
                      </a:lnTo>
                      <a:lnTo>
                        <a:pt x="215" y="97"/>
                      </a:lnTo>
                      <a:lnTo>
                        <a:pt x="211" y="102"/>
                      </a:lnTo>
                      <a:lnTo>
                        <a:pt x="202" y="102"/>
                      </a:lnTo>
                      <a:lnTo>
                        <a:pt x="197" y="98"/>
                      </a:lnTo>
                      <a:lnTo>
                        <a:pt x="195" y="98"/>
                      </a:lnTo>
                      <a:lnTo>
                        <a:pt x="194" y="100"/>
                      </a:lnTo>
                      <a:lnTo>
                        <a:pt x="195" y="102"/>
                      </a:lnTo>
                      <a:lnTo>
                        <a:pt x="201" y="109"/>
                      </a:lnTo>
                      <a:lnTo>
                        <a:pt x="207" y="117"/>
                      </a:lnTo>
                      <a:lnTo>
                        <a:pt x="210" y="119"/>
                      </a:lnTo>
                      <a:lnTo>
                        <a:pt x="208" y="126"/>
                      </a:lnTo>
                      <a:lnTo>
                        <a:pt x="207" y="129"/>
                      </a:lnTo>
                      <a:lnTo>
                        <a:pt x="205" y="130"/>
                      </a:lnTo>
                      <a:lnTo>
                        <a:pt x="202" y="129"/>
                      </a:lnTo>
                      <a:lnTo>
                        <a:pt x="200" y="129"/>
                      </a:lnTo>
                      <a:lnTo>
                        <a:pt x="197" y="132"/>
                      </a:lnTo>
                      <a:lnTo>
                        <a:pt x="192" y="135"/>
                      </a:lnTo>
                      <a:lnTo>
                        <a:pt x="189" y="135"/>
                      </a:lnTo>
                      <a:lnTo>
                        <a:pt x="186" y="136"/>
                      </a:lnTo>
                      <a:lnTo>
                        <a:pt x="184" y="136"/>
                      </a:lnTo>
                      <a:lnTo>
                        <a:pt x="183" y="133"/>
                      </a:lnTo>
                      <a:lnTo>
                        <a:pt x="180" y="133"/>
                      </a:lnTo>
                      <a:lnTo>
                        <a:pt x="176" y="137"/>
                      </a:lnTo>
                      <a:lnTo>
                        <a:pt x="178" y="140"/>
                      </a:lnTo>
                      <a:lnTo>
                        <a:pt x="181" y="141"/>
                      </a:lnTo>
                      <a:lnTo>
                        <a:pt x="183" y="146"/>
                      </a:lnTo>
                      <a:lnTo>
                        <a:pt x="184" y="149"/>
                      </a:lnTo>
                      <a:lnTo>
                        <a:pt x="184" y="154"/>
                      </a:lnTo>
                      <a:lnTo>
                        <a:pt x="183" y="157"/>
                      </a:lnTo>
                      <a:lnTo>
                        <a:pt x="180" y="157"/>
                      </a:lnTo>
                      <a:lnTo>
                        <a:pt x="179" y="154"/>
                      </a:lnTo>
                      <a:lnTo>
                        <a:pt x="178" y="149"/>
                      </a:lnTo>
                      <a:lnTo>
                        <a:pt x="175" y="148"/>
                      </a:lnTo>
                      <a:lnTo>
                        <a:pt x="172" y="148"/>
                      </a:lnTo>
                      <a:lnTo>
                        <a:pt x="163" y="156"/>
                      </a:lnTo>
                      <a:lnTo>
                        <a:pt x="162" y="160"/>
                      </a:lnTo>
                      <a:lnTo>
                        <a:pt x="160" y="163"/>
                      </a:lnTo>
                      <a:lnTo>
                        <a:pt x="160" y="170"/>
                      </a:lnTo>
                      <a:lnTo>
                        <a:pt x="158" y="173"/>
                      </a:lnTo>
                      <a:lnTo>
                        <a:pt x="153" y="173"/>
                      </a:lnTo>
                      <a:lnTo>
                        <a:pt x="151" y="175"/>
                      </a:lnTo>
                      <a:lnTo>
                        <a:pt x="151" y="184"/>
                      </a:lnTo>
                      <a:lnTo>
                        <a:pt x="149" y="185"/>
                      </a:lnTo>
                      <a:lnTo>
                        <a:pt x="149" y="189"/>
                      </a:lnTo>
                      <a:lnTo>
                        <a:pt x="152" y="194"/>
                      </a:lnTo>
                      <a:lnTo>
                        <a:pt x="154" y="196"/>
                      </a:lnTo>
                      <a:lnTo>
                        <a:pt x="154" y="201"/>
                      </a:lnTo>
                      <a:lnTo>
                        <a:pt x="149" y="208"/>
                      </a:lnTo>
                      <a:lnTo>
                        <a:pt x="149" y="216"/>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37" name="Freeform 201"/>
                <p:cNvSpPr>
                  <a:spLocks noChangeAspect="1"/>
                </p:cNvSpPr>
                <p:nvPr/>
              </p:nvSpPr>
              <p:spPr bwMode="gray">
                <a:xfrm>
                  <a:off x="2703" y="1965"/>
                  <a:ext cx="15" cy="8"/>
                </a:xfrm>
                <a:custGeom>
                  <a:cxnLst>
                    <a:cxn ang="0">
                      <a:pos x="75" y="42"/>
                    </a:cxn>
                    <a:cxn ang="0">
                      <a:pos x="45" y="20"/>
                    </a:cxn>
                    <a:cxn ang="0">
                      <a:pos x="29" y="17"/>
                    </a:cxn>
                    <a:cxn ang="0">
                      <a:pos x="13" y="7"/>
                    </a:cxn>
                    <a:cxn ang="0">
                      <a:pos x="0" y="5"/>
                    </a:cxn>
                    <a:cxn ang="0">
                      <a:pos x="4" y="0"/>
                    </a:cxn>
                    <a:cxn ang="0">
                      <a:pos x="15" y="2"/>
                    </a:cxn>
                    <a:cxn ang="0">
                      <a:pos x="20" y="10"/>
                    </a:cxn>
                    <a:cxn ang="0">
                      <a:pos x="25" y="10"/>
                    </a:cxn>
                    <a:cxn ang="0">
                      <a:pos x="32" y="5"/>
                    </a:cxn>
                    <a:cxn ang="0">
                      <a:pos x="40" y="6"/>
                    </a:cxn>
                    <a:cxn ang="0">
                      <a:pos x="40" y="11"/>
                    </a:cxn>
                    <a:cxn ang="0">
                      <a:pos x="48" y="17"/>
                    </a:cxn>
                    <a:cxn ang="0">
                      <a:pos x="55" y="18"/>
                    </a:cxn>
                    <a:cxn ang="0">
                      <a:pos x="63" y="28"/>
                    </a:cxn>
                    <a:cxn ang="0">
                      <a:pos x="72" y="29"/>
                    </a:cxn>
                    <a:cxn ang="0">
                      <a:pos x="71" y="34"/>
                    </a:cxn>
                    <a:cxn ang="0">
                      <a:pos x="75" y="34"/>
                    </a:cxn>
                    <a:cxn ang="0">
                      <a:pos x="75" y="42"/>
                    </a:cxn>
                  </a:cxnLst>
                  <a:rect b="b" l="0" r="r" t="0"/>
                  <a:pathLst>
                    <a:path h="42" w="75">
                      <a:moveTo>
                        <a:pt x="75" y="42"/>
                      </a:moveTo>
                      <a:lnTo>
                        <a:pt x="45" y="20"/>
                      </a:lnTo>
                      <a:lnTo>
                        <a:pt x="29" y="17"/>
                      </a:lnTo>
                      <a:lnTo>
                        <a:pt x="13" y="7"/>
                      </a:lnTo>
                      <a:lnTo>
                        <a:pt x="0" y="5"/>
                      </a:lnTo>
                      <a:lnTo>
                        <a:pt x="4" y="0"/>
                      </a:lnTo>
                      <a:lnTo>
                        <a:pt x="15" y="2"/>
                      </a:lnTo>
                      <a:lnTo>
                        <a:pt x="20" y="10"/>
                      </a:lnTo>
                      <a:lnTo>
                        <a:pt x="25" y="10"/>
                      </a:lnTo>
                      <a:lnTo>
                        <a:pt x="32" y="5"/>
                      </a:lnTo>
                      <a:lnTo>
                        <a:pt x="40" y="6"/>
                      </a:lnTo>
                      <a:lnTo>
                        <a:pt x="40" y="11"/>
                      </a:lnTo>
                      <a:lnTo>
                        <a:pt x="48" y="17"/>
                      </a:lnTo>
                      <a:lnTo>
                        <a:pt x="55" y="18"/>
                      </a:lnTo>
                      <a:lnTo>
                        <a:pt x="63" y="28"/>
                      </a:lnTo>
                      <a:lnTo>
                        <a:pt x="72" y="29"/>
                      </a:lnTo>
                      <a:lnTo>
                        <a:pt x="71" y="34"/>
                      </a:lnTo>
                      <a:lnTo>
                        <a:pt x="75" y="34"/>
                      </a:lnTo>
                      <a:lnTo>
                        <a:pt x="75" y="42"/>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grpSp>
          <p:sp>
            <p:nvSpPr>
              <p:cNvPr id="214" name="Freeform 202"/>
              <p:cNvSpPr>
                <a:spLocks noChangeAspect="1"/>
              </p:cNvSpPr>
              <p:nvPr/>
            </p:nvSpPr>
            <p:spPr bwMode="gray">
              <a:xfrm>
                <a:off x="5128419" y="2973735"/>
                <a:ext cx="39688" cy="41275"/>
              </a:xfrm>
              <a:custGeom>
                <a:cxnLst>
                  <a:cxn ang="0">
                    <a:pos x="49" y="0"/>
                  </a:cxn>
                  <a:cxn ang="0">
                    <a:pos x="35" y="2"/>
                  </a:cxn>
                  <a:cxn ang="0">
                    <a:pos x="21" y="12"/>
                  </a:cxn>
                  <a:cxn ang="0">
                    <a:pos x="13" y="8"/>
                  </a:cxn>
                  <a:cxn ang="0">
                    <a:pos x="2" y="28"/>
                  </a:cxn>
                  <a:cxn ang="0">
                    <a:pos x="0" y="37"/>
                  </a:cxn>
                  <a:cxn ang="0">
                    <a:pos x="6" y="50"/>
                  </a:cxn>
                  <a:cxn ang="0">
                    <a:pos x="21" y="58"/>
                  </a:cxn>
                  <a:cxn ang="0">
                    <a:pos x="28" y="70"/>
                  </a:cxn>
                  <a:cxn ang="0">
                    <a:pos x="23" y="86"/>
                  </a:cxn>
                  <a:cxn ang="0">
                    <a:pos x="26" y="99"/>
                  </a:cxn>
                  <a:cxn ang="0">
                    <a:pos x="32" y="106"/>
                  </a:cxn>
                  <a:cxn ang="0">
                    <a:pos x="39" y="108"/>
                  </a:cxn>
                  <a:cxn ang="0">
                    <a:pos x="42" y="98"/>
                  </a:cxn>
                  <a:cxn ang="0">
                    <a:pos x="49" y="90"/>
                  </a:cxn>
                  <a:cxn ang="0">
                    <a:pos x="53" y="96"/>
                  </a:cxn>
                  <a:cxn ang="0">
                    <a:pos x="60" y="103"/>
                  </a:cxn>
                  <a:cxn ang="0">
                    <a:pos x="65" y="119"/>
                  </a:cxn>
                  <a:cxn ang="0">
                    <a:pos x="66" y="130"/>
                  </a:cxn>
                  <a:cxn ang="0">
                    <a:pos x="71" y="131"/>
                  </a:cxn>
                  <a:cxn ang="0">
                    <a:pos x="76" y="110"/>
                  </a:cxn>
                  <a:cxn ang="0">
                    <a:pos x="85" y="107"/>
                  </a:cxn>
                  <a:cxn ang="0">
                    <a:pos x="91" y="117"/>
                  </a:cxn>
                  <a:cxn ang="0">
                    <a:pos x="98" y="124"/>
                  </a:cxn>
                  <a:cxn ang="0">
                    <a:pos x="107" y="129"/>
                  </a:cxn>
                  <a:cxn ang="0">
                    <a:pos x="105" y="107"/>
                  </a:cxn>
                  <a:cxn ang="0">
                    <a:pos x="98" y="77"/>
                  </a:cxn>
                  <a:cxn ang="0">
                    <a:pos x="91" y="66"/>
                  </a:cxn>
                  <a:cxn ang="0">
                    <a:pos x="88" y="54"/>
                  </a:cxn>
                  <a:cxn ang="0">
                    <a:pos x="105" y="66"/>
                  </a:cxn>
                  <a:cxn ang="0">
                    <a:pos x="108" y="71"/>
                  </a:cxn>
                  <a:cxn ang="0">
                    <a:pos x="113" y="71"/>
                  </a:cxn>
                  <a:cxn ang="0">
                    <a:pos x="119" y="65"/>
                  </a:cxn>
                  <a:cxn ang="0">
                    <a:pos x="128" y="64"/>
                  </a:cxn>
                  <a:cxn ang="0">
                    <a:pos x="126" y="56"/>
                  </a:cxn>
                  <a:cxn ang="0">
                    <a:pos x="114" y="48"/>
                  </a:cxn>
                  <a:cxn ang="0">
                    <a:pos x="107" y="33"/>
                  </a:cxn>
                  <a:cxn ang="0">
                    <a:pos x="107" y="26"/>
                  </a:cxn>
                  <a:cxn ang="0">
                    <a:pos x="98" y="21"/>
                  </a:cxn>
                  <a:cxn ang="0">
                    <a:pos x="74" y="12"/>
                  </a:cxn>
                  <a:cxn ang="0">
                    <a:pos x="61" y="8"/>
                  </a:cxn>
                  <a:cxn ang="0">
                    <a:pos x="55" y="8"/>
                  </a:cxn>
                  <a:cxn ang="0">
                    <a:pos x="49" y="0"/>
                  </a:cxn>
                </a:cxnLst>
                <a:rect b="b" l="0" r="r" t="0"/>
                <a:pathLst>
                  <a:path h="131" w="128">
                    <a:moveTo>
                      <a:pt x="49" y="0"/>
                    </a:moveTo>
                    <a:lnTo>
                      <a:pt x="35" y="2"/>
                    </a:lnTo>
                    <a:lnTo>
                      <a:pt x="21" y="12"/>
                    </a:lnTo>
                    <a:lnTo>
                      <a:pt x="13" y="8"/>
                    </a:lnTo>
                    <a:lnTo>
                      <a:pt x="2" y="28"/>
                    </a:lnTo>
                    <a:lnTo>
                      <a:pt x="0" y="37"/>
                    </a:lnTo>
                    <a:lnTo>
                      <a:pt x="6" y="50"/>
                    </a:lnTo>
                    <a:lnTo>
                      <a:pt x="21" y="58"/>
                    </a:lnTo>
                    <a:lnTo>
                      <a:pt x="28" y="70"/>
                    </a:lnTo>
                    <a:lnTo>
                      <a:pt x="23" y="86"/>
                    </a:lnTo>
                    <a:lnTo>
                      <a:pt x="26" y="99"/>
                    </a:lnTo>
                    <a:lnTo>
                      <a:pt x="32" y="106"/>
                    </a:lnTo>
                    <a:lnTo>
                      <a:pt x="39" y="108"/>
                    </a:lnTo>
                    <a:lnTo>
                      <a:pt x="42" y="98"/>
                    </a:lnTo>
                    <a:lnTo>
                      <a:pt x="49" y="90"/>
                    </a:lnTo>
                    <a:lnTo>
                      <a:pt x="53" y="96"/>
                    </a:lnTo>
                    <a:lnTo>
                      <a:pt x="60" y="103"/>
                    </a:lnTo>
                    <a:lnTo>
                      <a:pt x="65" y="119"/>
                    </a:lnTo>
                    <a:lnTo>
                      <a:pt x="66" y="130"/>
                    </a:lnTo>
                    <a:lnTo>
                      <a:pt x="71" y="131"/>
                    </a:lnTo>
                    <a:lnTo>
                      <a:pt x="76" y="110"/>
                    </a:lnTo>
                    <a:lnTo>
                      <a:pt x="85" y="107"/>
                    </a:lnTo>
                    <a:lnTo>
                      <a:pt x="91" y="117"/>
                    </a:lnTo>
                    <a:lnTo>
                      <a:pt x="98" y="124"/>
                    </a:lnTo>
                    <a:lnTo>
                      <a:pt x="107" y="129"/>
                    </a:lnTo>
                    <a:lnTo>
                      <a:pt x="105" y="107"/>
                    </a:lnTo>
                    <a:lnTo>
                      <a:pt x="98" y="77"/>
                    </a:lnTo>
                    <a:lnTo>
                      <a:pt x="91" y="66"/>
                    </a:lnTo>
                    <a:lnTo>
                      <a:pt x="88" y="54"/>
                    </a:lnTo>
                    <a:lnTo>
                      <a:pt x="105" y="66"/>
                    </a:lnTo>
                    <a:lnTo>
                      <a:pt x="108" y="71"/>
                    </a:lnTo>
                    <a:lnTo>
                      <a:pt x="113" y="71"/>
                    </a:lnTo>
                    <a:lnTo>
                      <a:pt x="119" y="65"/>
                    </a:lnTo>
                    <a:lnTo>
                      <a:pt x="128" y="64"/>
                    </a:lnTo>
                    <a:lnTo>
                      <a:pt x="126" y="56"/>
                    </a:lnTo>
                    <a:lnTo>
                      <a:pt x="114" y="48"/>
                    </a:lnTo>
                    <a:lnTo>
                      <a:pt x="107" y="33"/>
                    </a:lnTo>
                    <a:lnTo>
                      <a:pt x="107" y="26"/>
                    </a:lnTo>
                    <a:lnTo>
                      <a:pt x="98" y="21"/>
                    </a:lnTo>
                    <a:lnTo>
                      <a:pt x="74" y="12"/>
                    </a:lnTo>
                    <a:lnTo>
                      <a:pt x="61" y="8"/>
                    </a:lnTo>
                    <a:lnTo>
                      <a:pt x="55" y="8"/>
                    </a:lnTo>
                    <a:lnTo>
                      <a:pt x="49"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15" name="Freeform 203"/>
              <p:cNvSpPr>
                <a:spLocks noChangeAspect="1"/>
              </p:cNvSpPr>
              <p:nvPr/>
            </p:nvSpPr>
            <p:spPr bwMode="gray">
              <a:xfrm>
                <a:off x="5110956" y="2894360"/>
                <a:ext cx="111125" cy="93663"/>
              </a:xfrm>
              <a:custGeom>
                <a:cxnLst>
                  <a:cxn ang="0">
                    <a:pos x="314" y="70"/>
                  </a:cxn>
                  <a:cxn ang="0">
                    <a:pos x="258" y="65"/>
                  </a:cxn>
                  <a:cxn ang="0">
                    <a:pos x="245" y="66"/>
                  </a:cxn>
                  <a:cxn ang="0">
                    <a:pos x="223" y="73"/>
                  </a:cxn>
                  <a:cxn ang="0">
                    <a:pos x="193" y="86"/>
                  </a:cxn>
                  <a:cxn ang="0">
                    <a:pos x="216" y="100"/>
                  </a:cxn>
                  <a:cxn ang="0">
                    <a:pos x="227" y="116"/>
                  </a:cxn>
                  <a:cxn ang="0">
                    <a:pos x="201" y="103"/>
                  </a:cxn>
                  <a:cxn ang="0">
                    <a:pos x="207" y="120"/>
                  </a:cxn>
                  <a:cxn ang="0">
                    <a:pos x="201" y="125"/>
                  </a:cxn>
                  <a:cxn ang="0">
                    <a:pos x="185" y="111"/>
                  </a:cxn>
                  <a:cxn ang="0">
                    <a:pos x="184" y="124"/>
                  </a:cxn>
                  <a:cxn ang="0">
                    <a:pos x="188" y="135"/>
                  </a:cxn>
                  <a:cxn ang="0">
                    <a:pos x="172" y="111"/>
                  </a:cxn>
                  <a:cxn ang="0">
                    <a:pos x="148" y="93"/>
                  </a:cxn>
                  <a:cxn ang="0">
                    <a:pos x="137" y="90"/>
                  </a:cxn>
                  <a:cxn ang="0">
                    <a:pos x="135" y="120"/>
                  </a:cxn>
                  <a:cxn ang="0">
                    <a:pos x="144" y="140"/>
                  </a:cxn>
                  <a:cxn ang="0">
                    <a:pos x="164" y="172"/>
                  </a:cxn>
                  <a:cxn ang="0">
                    <a:pos x="172" y="190"/>
                  </a:cxn>
                  <a:cxn ang="0">
                    <a:pos x="163" y="191"/>
                  </a:cxn>
                  <a:cxn ang="0">
                    <a:pos x="161" y="179"/>
                  </a:cxn>
                  <a:cxn ang="0">
                    <a:pos x="150" y="186"/>
                  </a:cxn>
                  <a:cxn ang="0">
                    <a:pos x="151" y="203"/>
                  </a:cxn>
                  <a:cxn ang="0">
                    <a:pos x="141" y="203"/>
                  </a:cxn>
                  <a:cxn ang="0">
                    <a:pos x="135" y="212"/>
                  </a:cxn>
                  <a:cxn ang="0">
                    <a:pos x="156" y="219"/>
                  </a:cxn>
                  <a:cxn ang="0">
                    <a:pos x="172" y="224"/>
                  </a:cxn>
                  <a:cxn ang="0">
                    <a:pos x="184" y="237"/>
                  </a:cxn>
                  <a:cxn ang="0">
                    <a:pos x="199" y="250"/>
                  </a:cxn>
                  <a:cxn ang="0">
                    <a:pos x="211" y="255"/>
                  </a:cxn>
                  <a:cxn ang="0">
                    <a:pos x="199" y="285"/>
                  </a:cxn>
                  <a:cxn ang="0">
                    <a:pos x="175" y="275"/>
                  </a:cxn>
                  <a:cxn ang="0">
                    <a:pos x="152" y="270"/>
                  </a:cxn>
                  <a:cxn ang="0">
                    <a:pos x="164" y="259"/>
                  </a:cxn>
                  <a:cxn ang="0">
                    <a:pos x="139" y="243"/>
                  </a:cxn>
                  <a:cxn ang="0">
                    <a:pos x="123" y="245"/>
                  </a:cxn>
                  <a:cxn ang="0">
                    <a:pos x="98" y="245"/>
                  </a:cxn>
                  <a:cxn ang="0">
                    <a:pos x="67" y="242"/>
                  </a:cxn>
                  <a:cxn ang="0">
                    <a:pos x="61" y="245"/>
                  </a:cxn>
                  <a:cxn ang="0">
                    <a:pos x="51" y="240"/>
                  </a:cxn>
                  <a:cxn ang="0">
                    <a:pos x="33" y="208"/>
                  </a:cxn>
                  <a:cxn ang="0">
                    <a:pos x="53" y="208"/>
                  </a:cxn>
                  <a:cxn ang="0">
                    <a:pos x="35" y="194"/>
                  </a:cxn>
                  <a:cxn ang="0">
                    <a:pos x="17" y="178"/>
                  </a:cxn>
                  <a:cxn ang="0">
                    <a:pos x="3" y="154"/>
                  </a:cxn>
                  <a:cxn ang="0">
                    <a:pos x="0" y="152"/>
                  </a:cxn>
                  <a:cxn ang="0">
                    <a:pos x="10" y="146"/>
                  </a:cxn>
                  <a:cxn ang="0">
                    <a:pos x="17" y="127"/>
                  </a:cxn>
                  <a:cxn ang="0">
                    <a:pos x="35" y="103"/>
                  </a:cxn>
                  <a:cxn ang="0">
                    <a:pos x="49" y="77"/>
                  </a:cxn>
                  <a:cxn ang="0">
                    <a:pos x="82" y="62"/>
                  </a:cxn>
                  <a:cxn ang="0">
                    <a:pos x="112" y="45"/>
                  </a:cxn>
                  <a:cxn ang="0">
                    <a:pos x="147" y="31"/>
                  </a:cxn>
                  <a:cxn ang="0">
                    <a:pos x="166" y="29"/>
                  </a:cxn>
                  <a:cxn ang="0">
                    <a:pos x="205" y="25"/>
                  </a:cxn>
                  <a:cxn ang="0">
                    <a:pos x="248" y="16"/>
                  </a:cxn>
                  <a:cxn ang="0">
                    <a:pos x="293" y="36"/>
                  </a:cxn>
                  <a:cxn ang="0">
                    <a:pos x="327" y="20"/>
                  </a:cxn>
                  <a:cxn ang="0">
                    <a:pos x="340" y="0"/>
                  </a:cxn>
                  <a:cxn ang="0">
                    <a:pos x="352" y="13"/>
                  </a:cxn>
                  <a:cxn ang="0">
                    <a:pos x="340" y="33"/>
                  </a:cxn>
                  <a:cxn ang="0">
                    <a:pos x="334" y="63"/>
                  </a:cxn>
                </a:cxnLst>
                <a:rect b="b" l="0" r="r" t="0"/>
                <a:pathLst>
                  <a:path h="293" w="352">
                    <a:moveTo>
                      <a:pt x="324" y="78"/>
                    </a:moveTo>
                    <a:lnTo>
                      <a:pt x="314" y="70"/>
                    </a:lnTo>
                    <a:lnTo>
                      <a:pt x="268" y="57"/>
                    </a:lnTo>
                    <a:lnTo>
                      <a:pt x="258" y="65"/>
                    </a:lnTo>
                    <a:lnTo>
                      <a:pt x="253" y="66"/>
                    </a:lnTo>
                    <a:lnTo>
                      <a:pt x="245" y="66"/>
                    </a:lnTo>
                    <a:lnTo>
                      <a:pt x="234" y="62"/>
                    </a:lnTo>
                    <a:lnTo>
                      <a:pt x="223" y="73"/>
                    </a:lnTo>
                    <a:lnTo>
                      <a:pt x="207" y="76"/>
                    </a:lnTo>
                    <a:lnTo>
                      <a:pt x="193" y="86"/>
                    </a:lnTo>
                    <a:lnTo>
                      <a:pt x="201" y="94"/>
                    </a:lnTo>
                    <a:lnTo>
                      <a:pt x="216" y="100"/>
                    </a:lnTo>
                    <a:lnTo>
                      <a:pt x="225" y="110"/>
                    </a:lnTo>
                    <a:lnTo>
                      <a:pt x="227" y="116"/>
                    </a:lnTo>
                    <a:lnTo>
                      <a:pt x="217" y="106"/>
                    </a:lnTo>
                    <a:lnTo>
                      <a:pt x="201" y="103"/>
                    </a:lnTo>
                    <a:lnTo>
                      <a:pt x="196" y="113"/>
                    </a:lnTo>
                    <a:lnTo>
                      <a:pt x="207" y="120"/>
                    </a:lnTo>
                    <a:lnTo>
                      <a:pt x="209" y="133"/>
                    </a:lnTo>
                    <a:lnTo>
                      <a:pt x="201" y="125"/>
                    </a:lnTo>
                    <a:lnTo>
                      <a:pt x="195" y="115"/>
                    </a:lnTo>
                    <a:lnTo>
                      <a:pt x="185" y="111"/>
                    </a:lnTo>
                    <a:lnTo>
                      <a:pt x="182" y="113"/>
                    </a:lnTo>
                    <a:lnTo>
                      <a:pt x="184" y="124"/>
                    </a:lnTo>
                    <a:lnTo>
                      <a:pt x="193" y="131"/>
                    </a:lnTo>
                    <a:lnTo>
                      <a:pt x="188" y="135"/>
                    </a:lnTo>
                    <a:lnTo>
                      <a:pt x="177" y="125"/>
                    </a:lnTo>
                    <a:lnTo>
                      <a:pt x="172" y="111"/>
                    </a:lnTo>
                    <a:lnTo>
                      <a:pt x="148" y="97"/>
                    </a:lnTo>
                    <a:lnTo>
                      <a:pt x="148" y="93"/>
                    </a:lnTo>
                    <a:lnTo>
                      <a:pt x="151" y="86"/>
                    </a:lnTo>
                    <a:lnTo>
                      <a:pt x="137" y="90"/>
                    </a:lnTo>
                    <a:lnTo>
                      <a:pt x="135" y="105"/>
                    </a:lnTo>
                    <a:lnTo>
                      <a:pt x="135" y="120"/>
                    </a:lnTo>
                    <a:lnTo>
                      <a:pt x="136" y="132"/>
                    </a:lnTo>
                    <a:lnTo>
                      <a:pt x="144" y="140"/>
                    </a:lnTo>
                    <a:lnTo>
                      <a:pt x="147" y="154"/>
                    </a:lnTo>
                    <a:lnTo>
                      <a:pt x="164" y="172"/>
                    </a:lnTo>
                    <a:lnTo>
                      <a:pt x="169" y="181"/>
                    </a:lnTo>
                    <a:lnTo>
                      <a:pt x="172" y="190"/>
                    </a:lnTo>
                    <a:lnTo>
                      <a:pt x="167" y="192"/>
                    </a:lnTo>
                    <a:lnTo>
                      <a:pt x="163" y="191"/>
                    </a:lnTo>
                    <a:lnTo>
                      <a:pt x="164" y="185"/>
                    </a:lnTo>
                    <a:lnTo>
                      <a:pt x="161" y="179"/>
                    </a:lnTo>
                    <a:lnTo>
                      <a:pt x="151" y="178"/>
                    </a:lnTo>
                    <a:lnTo>
                      <a:pt x="150" y="186"/>
                    </a:lnTo>
                    <a:lnTo>
                      <a:pt x="155" y="200"/>
                    </a:lnTo>
                    <a:lnTo>
                      <a:pt x="151" y="203"/>
                    </a:lnTo>
                    <a:lnTo>
                      <a:pt x="147" y="203"/>
                    </a:lnTo>
                    <a:lnTo>
                      <a:pt x="141" y="203"/>
                    </a:lnTo>
                    <a:lnTo>
                      <a:pt x="131" y="206"/>
                    </a:lnTo>
                    <a:lnTo>
                      <a:pt x="135" y="212"/>
                    </a:lnTo>
                    <a:lnTo>
                      <a:pt x="147" y="217"/>
                    </a:lnTo>
                    <a:lnTo>
                      <a:pt x="156" y="219"/>
                    </a:lnTo>
                    <a:lnTo>
                      <a:pt x="163" y="224"/>
                    </a:lnTo>
                    <a:lnTo>
                      <a:pt x="172" y="224"/>
                    </a:lnTo>
                    <a:lnTo>
                      <a:pt x="177" y="237"/>
                    </a:lnTo>
                    <a:lnTo>
                      <a:pt x="184" y="237"/>
                    </a:lnTo>
                    <a:lnTo>
                      <a:pt x="190" y="244"/>
                    </a:lnTo>
                    <a:lnTo>
                      <a:pt x="199" y="250"/>
                    </a:lnTo>
                    <a:lnTo>
                      <a:pt x="204" y="250"/>
                    </a:lnTo>
                    <a:lnTo>
                      <a:pt x="211" y="255"/>
                    </a:lnTo>
                    <a:lnTo>
                      <a:pt x="212" y="293"/>
                    </a:lnTo>
                    <a:lnTo>
                      <a:pt x="199" y="285"/>
                    </a:lnTo>
                    <a:lnTo>
                      <a:pt x="189" y="272"/>
                    </a:lnTo>
                    <a:lnTo>
                      <a:pt x="175" y="275"/>
                    </a:lnTo>
                    <a:lnTo>
                      <a:pt x="161" y="275"/>
                    </a:lnTo>
                    <a:lnTo>
                      <a:pt x="152" y="270"/>
                    </a:lnTo>
                    <a:lnTo>
                      <a:pt x="162" y="266"/>
                    </a:lnTo>
                    <a:lnTo>
                      <a:pt x="164" y="259"/>
                    </a:lnTo>
                    <a:lnTo>
                      <a:pt x="152" y="256"/>
                    </a:lnTo>
                    <a:lnTo>
                      <a:pt x="139" y="243"/>
                    </a:lnTo>
                    <a:lnTo>
                      <a:pt x="132" y="249"/>
                    </a:lnTo>
                    <a:lnTo>
                      <a:pt x="123" y="245"/>
                    </a:lnTo>
                    <a:lnTo>
                      <a:pt x="110" y="248"/>
                    </a:lnTo>
                    <a:lnTo>
                      <a:pt x="98" y="245"/>
                    </a:lnTo>
                    <a:lnTo>
                      <a:pt x="81" y="248"/>
                    </a:lnTo>
                    <a:lnTo>
                      <a:pt x="67" y="242"/>
                    </a:lnTo>
                    <a:lnTo>
                      <a:pt x="64" y="242"/>
                    </a:lnTo>
                    <a:lnTo>
                      <a:pt x="61" y="245"/>
                    </a:lnTo>
                    <a:lnTo>
                      <a:pt x="55" y="248"/>
                    </a:lnTo>
                    <a:lnTo>
                      <a:pt x="51" y="240"/>
                    </a:lnTo>
                    <a:lnTo>
                      <a:pt x="45" y="228"/>
                    </a:lnTo>
                    <a:lnTo>
                      <a:pt x="33" y="208"/>
                    </a:lnTo>
                    <a:lnTo>
                      <a:pt x="43" y="210"/>
                    </a:lnTo>
                    <a:lnTo>
                      <a:pt x="53" y="208"/>
                    </a:lnTo>
                    <a:lnTo>
                      <a:pt x="49" y="200"/>
                    </a:lnTo>
                    <a:lnTo>
                      <a:pt x="35" y="194"/>
                    </a:lnTo>
                    <a:lnTo>
                      <a:pt x="33" y="203"/>
                    </a:lnTo>
                    <a:lnTo>
                      <a:pt x="17" y="178"/>
                    </a:lnTo>
                    <a:lnTo>
                      <a:pt x="7" y="170"/>
                    </a:lnTo>
                    <a:lnTo>
                      <a:pt x="3" y="154"/>
                    </a:lnTo>
                    <a:lnTo>
                      <a:pt x="1" y="152"/>
                    </a:lnTo>
                    <a:lnTo>
                      <a:pt x="0" y="152"/>
                    </a:lnTo>
                    <a:lnTo>
                      <a:pt x="1" y="152"/>
                    </a:lnTo>
                    <a:lnTo>
                      <a:pt x="10" y="146"/>
                    </a:lnTo>
                    <a:lnTo>
                      <a:pt x="15" y="140"/>
                    </a:lnTo>
                    <a:lnTo>
                      <a:pt x="17" y="127"/>
                    </a:lnTo>
                    <a:lnTo>
                      <a:pt x="27" y="120"/>
                    </a:lnTo>
                    <a:lnTo>
                      <a:pt x="35" y="103"/>
                    </a:lnTo>
                    <a:lnTo>
                      <a:pt x="49" y="92"/>
                    </a:lnTo>
                    <a:lnTo>
                      <a:pt x="49" y="77"/>
                    </a:lnTo>
                    <a:lnTo>
                      <a:pt x="46" y="67"/>
                    </a:lnTo>
                    <a:lnTo>
                      <a:pt x="82" y="62"/>
                    </a:lnTo>
                    <a:lnTo>
                      <a:pt x="93" y="52"/>
                    </a:lnTo>
                    <a:lnTo>
                      <a:pt x="112" y="45"/>
                    </a:lnTo>
                    <a:lnTo>
                      <a:pt x="132" y="45"/>
                    </a:lnTo>
                    <a:lnTo>
                      <a:pt x="147" y="31"/>
                    </a:lnTo>
                    <a:lnTo>
                      <a:pt x="153" y="29"/>
                    </a:lnTo>
                    <a:lnTo>
                      <a:pt x="166" y="29"/>
                    </a:lnTo>
                    <a:lnTo>
                      <a:pt x="183" y="25"/>
                    </a:lnTo>
                    <a:lnTo>
                      <a:pt x="205" y="25"/>
                    </a:lnTo>
                    <a:lnTo>
                      <a:pt x="236" y="16"/>
                    </a:lnTo>
                    <a:lnTo>
                      <a:pt x="248" y="16"/>
                    </a:lnTo>
                    <a:lnTo>
                      <a:pt x="258" y="24"/>
                    </a:lnTo>
                    <a:lnTo>
                      <a:pt x="293" y="36"/>
                    </a:lnTo>
                    <a:lnTo>
                      <a:pt x="313" y="33"/>
                    </a:lnTo>
                    <a:lnTo>
                      <a:pt x="327" y="20"/>
                    </a:lnTo>
                    <a:lnTo>
                      <a:pt x="329" y="1"/>
                    </a:lnTo>
                    <a:lnTo>
                      <a:pt x="340" y="0"/>
                    </a:lnTo>
                    <a:lnTo>
                      <a:pt x="343" y="6"/>
                    </a:lnTo>
                    <a:lnTo>
                      <a:pt x="352" y="13"/>
                    </a:lnTo>
                    <a:lnTo>
                      <a:pt x="351" y="24"/>
                    </a:lnTo>
                    <a:lnTo>
                      <a:pt x="340" y="33"/>
                    </a:lnTo>
                    <a:lnTo>
                      <a:pt x="338" y="49"/>
                    </a:lnTo>
                    <a:lnTo>
                      <a:pt x="334" y="63"/>
                    </a:lnTo>
                    <a:lnTo>
                      <a:pt x="324" y="78"/>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16" name="Freeform 204"/>
              <p:cNvSpPr>
                <a:spLocks noChangeAspect="1"/>
              </p:cNvSpPr>
              <p:nvPr/>
            </p:nvSpPr>
            <p:spPr bwMode="gray">
              <a:xfrm>
                <a:off x="5039519" y="2727672"/>
                <a:ext cx="117475" cy="69850"/>
              </a:xfrm>
              <a:custGeom>
                <a:cxnLst>
                  <a:cxn ang="0">
                    <a:pos x="71" y="47"/>
                  </a:cxn>
                  <a:cxn ang="0">
                    <a:pos x="128" y="64"/>
                  </a:cxn>
                  <a:cxn ang="0">
                    <a:pos x="147" y="44"/>
                  </a:cxn>
                  <a:cxn ang="0">
                    <a:pos x="194" y="26"/>
                  </a:cxn>
                  <a:cxn ang="0">
                    <a:pos x="225" y="24"/>
                  </a:cxn>
                  <a:cxn ang="0">
                    <a:pos x="240" y="10"/>
                  </a:cxn>
                  <a:cxn ang="0">
                    <a:pos x="273" y="2"/>
                  </a:cxn>
                  <a:cxn ang="0">
                    <a:pos x="300" y="5"/>
                  </a:cxn>
                  <a:cxn ang="0">
                    <a:pos x="329" y="12"/>
                  </a:cxn>
                  <a:cxn ang="0">
                    <a:pos x="356" y="29"/>
                  </a:cxn>
                  <a:cxn ang="0">
                    <a:pos x="369" y="48"/>
                  </a:cxn>
                  <a:cxn ang="0">
                    <a:pos x="357" y="62"/>
                  </a:cxn>
                  <a:cxn ang="0">
                    <a:pos x="335" y="69"/>
                  </a:cxn>
                  <a:cxn ang="0">
                    <a:pos x="324" y="86"/>
                  </a:cxn>
                  <a:cxn ang="0">
                    <a:pos x="316" y="108"/>
                  </a:cxn>
                  <a:cxn ang="0">
                    <a:pos x="298" y="135"/>
                  </a:cxn>
                  <a:cxn ang="0">
                    <a:pos x="284" y="161"/>
                  </a:cxn>
                  <a:cxn ang="0">
                    <a:pos x="260" y="185"/>
                  </a:cxn>
                  <a:cxn ang="0">
                    <a:pos x="225" y="195"/>
                  </a:cxn>
                  <a:cxn ang="0">
                    <a:pos x="209" y="193"/>
                  </a:cxn>
                  <a:cxn ang="0">
                    <a:pos x="181" y="204"/>
                  </a:cxn>
                  <a:cxn ang="0">
                    <a:pos x="160" y="209"/>
                  </a:cxn>
                  <a:cxn ang="0">
                    <a:pos x="133" y="218"/>
                  </a:cxn>
                  <a:cxn ang="0">
                    <a:pos x="102" y="223"/>
                  </a:cxn>
                  <a:cxn ang="0">
                    <a:pos x="76" y="210"/>
                  </a:cxn>
                  <a:cxn ang="0">
                    <a:pos x="50" y="188"/>
                  </a:cxn>
                  <a:cxn ang="0">
                    <a:pos x="28" y="167"/>
                  </a:cxn>
                  <a:cxn ang="0">
                    <a:pos x="15" y="140"/>
                  </a:cxn>
                  <a:cxn ang="0">
                    <a:pos x="0" y="136"/>
                  </a:cxn>
                  <a:cxn ang="0">
                    <a:pos x="21" y="123"/>
                  </a:cxn>
                  <a:cxn ang="0">
                    <a:pos x="20" y="102"/>
                  </a:cxn>
                  <a:cxn ang="0">
                    <a:pos x="22" y="75"/>
                  </a:cxn>
                  <a:cxn ang="0">
                    <a:pos x="53" y="67"/>
                  </a:cxn>
                  <a:cxn ang="0">
                    <a:pos x="58" y="39"/>
                  </a:cxn>
                </a:cxnLst>
                <a:rect b="b" l="0" r="r" t="0"/>
                <a:pathLst>
                  <a:path h="223" w="369">
                    <a:moveTo>
                      <a:pt x="58" y="39"/>
                    </a:moveTo>
                    <a:lnTo>
                      <a:pt x="71" y="47"/>
                    </a:lnTo>
                    <a:lnTo>
                      <a:pt x="95" y="65"/>
                    </a:lnTo>
                    <a:lnTo>
                      <a:pt x="128" y="64"/>
                    </a:lnTo>
                    <a:lnTo>
                      <a:pt x="134" y="64"/>
                    </a:lnTo>
                    <a:lnTo>
                      <a:pt x="147" y="44"/>
                    </a:lnTo>
                    <a:lnTo>
                      <a:pt x="178" y="35"/>
                    </a:lnTo>
                    <a:lnTo>
                      <a:pt x="194" y="26"/>
                    </a:lnTo>
                    <a:lnTo>
                      <a:pt x="211" y="32"/>
                    </a:lnTo>
                    <a:lnTo>
                      <a:pt x="225" y="24"/>
                    </a:lnTo>
                    <a:lnTo>
                      <a:pt x="235" y="22"/>
                    </a:lnTo>
                    <a:lnTo>
                      <a:pt x="240" y="10"/>
                    </a:lnTo>
                    <a:lnTo>
                      <a:pt x="255" y="1"/>
                    </a:lnTo>
                    <a:lnTo>
                      <a:pt x="273" y="2"/>
                    </a:lnTo>
                    <a:lnTo>
                      <a:pt x="285" y="0"/>
                    </a:lnTo>
                    <a:lnTo>
                      <a:pt x="300" y="5"/>
                    </a:lnTo>
                    <a:lnTo>
                      <a:pt x="317" y="15"/>
                    </a:lnTo>
                    <a:lnTo>
                      <a:pt x="329" y="12"/>
                    </a:lnTo>
                    <a:lnTo>
                      <a:pt x="344" y="19"/>
                    </a:lnTo>
                    <a:lnTo>
                      <a:pt x="356" y="29"/>
                    </a:lnTo>
                    <a:lnTo>
                      <a:pt x="365" y="38"/>
                    </a:lnTo>
                    <a:lnTo>
                      <a:pt x="369" y="48"/>
                    </a:lnTo>
                    <a:lnTo>
                      <a:pt x="365" y="55"/>
                    </a:lnTo>
                    <a:lnTo>
                      <a:pt x="357" y="62"/>
                    </a:lnTo>
                    <a:lnTo>
                      <a:pt x="350" y="62"/>
                    </a:lnTo>
                    <a:lnTo>
                      <a:pt x="335" y="69"/>
                    </a:lnTo>
                    <a:lnTo>
                      <a:pt x="326" y="78"/>
                    </a:lnTo>
                    <a:lnTo>
                      <a:pt x="324" y="86"/>
                    </a:lnTo>
                    <a:lnTo>
                      <a:pt x="318" y="97"/>
                    </a:lnTo>
                    <a:lnTo>
                      <a:pt x="316" y="108"/>
                    </a:lnTo>
                    <a:lnTo>
                      <a:pt x="303" y="121"/>
                    </a:lnTo>
                    <a:lnTo>
                      <a:pt x="298" y="135"/>
                    </a:lnTo>
                    <a:lnTo>
                      <a:pt x="291" y="151"/>
                    </a:lnTo>
                    <a:lnTo>
                      <a:pt x="284" y="161"/>
                    </a:lnTo>
                    <a:lnTo>
                      <a:pt x="276" y="178"/>
                    </a:lnTo>
                    <a:lnTo>
                      <a:pt x="260" y="185"/>
                    </a:lnTo>
                    <a:lnTo>
                      <a:pt x="228" y="195"/>
                    </a:lnTo>
                    <a:lnTo>
                      <a:pt x="225" y="195"/>
                    </a:lnTo>
                    <a:lnTo>
                      <a:pt x="221" y="188"/>
                    </a:lnTo>
                    <a:lnTo>
                      <a:pt x="209" y="193"/>
                    </a:lnTo>
                    <a:lnTo>
                      <a:pt x="197" y="193"/>
                    </a:lnTo>
                    <a:lnTo>
                      <a:pt x="181" y="204"/>
                    </a:lnTo>
                    <a:lnTo>
                      <a:pt x="166" y="204"/>
                    </a:lnTo>
                    <a:lnTo>
                      <a:pt x="160" y="209"/>
                    </a:lnTo>
                    <a:lnTo>
                      <a:pt x="145" y="210"/>
                    </a:lnTo>
                    <a:lnTo>
                      <a:pt x="133" y="218"/>
                    </a:lnTo>
                    <a:lnTo>
                      <a:pt x="119" y="222"/>
                    </a:lnTo>
                    <a:lnTo>
                      <a:pt x="102" y="223"/>
                    </a:lnTo>
                    <a:lnTo>
                      <a:pt x="87" y="214"/>
                    </a:lnTo>
                    <a:lnTo>
                      <a:pt x="76" y="210"/>
                    </a:lnTo>
                    <a:lnTo>
                      <a:pt x="65" y="195"/>
                    </a:lnTo>
                    <a:lnTo>
                      <a:pt x="50" y="188"/>
                    </a:lnTo>
                    <a:lnTo>
                      <a:pt x="41" y="172"/>
                    </a:lnTo>
                    <a:lnTo>
                      <a:pt x="28" y="167"/>
                    </a:lnTo>
                    <a:lnTo>
                      <a:pt x="20" y="153"/>
                    </a:lnTo>
                    <a:lnTo>
                      <a:pt x="15" y="140"/>
                    </a:lnTo>
                    <a:lnTo>
                      <a:pt x="7" y="136"/>
                    </a:lnTo>
                    <a:lnTo>
                      <a:pt x="0" y="136"/>
                    </a:lnTo>
                    <a:lnTo>
                      <a:pt x="10" y="125"/>
                    </a:lnTo>
                    <a:lnTo>
                      <a:pt x="21" y="123"/>
                    </a:lnTo>
                    <a:lnTo>
                      <a:pt x="20" y="112"/>
                    </a:lnTo>
                    <a:lnTo>
                      <a:pt x="20" y="102"/>
                    </a:lnTo>
                    <a:lnTo>
                      <a:pt x="28" y="83"/>
                    </a:lnTo>
                    <a:lnTo>
                      <a:pt x="22" y="75"/>
                    </a:lnTo>
                    <a:lnTo>
                      <a:pt x="26" y="67"/>
                    </a:lnTo>
                    <a:lnTo>
                      <a:pt x="53" y="67"/>
                    </a:lnTo>
                    <a:lnTo>
                      <a:pt x="58" y="59"/>
                    </a:lnTo>
                    <a:lnTo>
                      <a:pt x="58" y="39"/>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17" name="Freeform 205"/>
              <p:cNvSpPr>
                <a:spLocks noChangeAspect="1"/>
              </p:cNvSpPr>
              <p:nvPr/>
            </p:nvSpPr>
            <p:spPr bwMode="gray">
              <a:xfrm>
                <a:off x="5004594" y="2549872"/>
                <a:ext cx="173038" cy="163513"/>
              </a:xfrm>
              <a:custGeom>
                <a:cxnLst>
                  <a:cxn ang="0">
                    <a:pos x="521" y="323"/>
                  </a:cxn>
                  <a:cxn ang="0">
                    <a:pos x="540" y="357"/>
                  </a:cxn>
                  <a:cxn ang="0">
                    <a:pos x="540" y="397"/>
                  </a:cxn>
                  <a:cxn ang="0">
                    <a:pos x="488" y="444"/>
                  </a:cxn>
                  <a:cxn ang="0">
                    <a:pos x="470" y="509"/>
                  </a:cxn>
                  <a:cxn ang="0">
                    <a:pos x="446" y="506"/>
                  </a:cxn>
                  <a:cxn ang="0">
                    <a:pos x="416" y="483"/>
                  </a:cxn>
                  <a:cxn ang="0">
                    <a:pos x="379" y="488"/>
                  </a:cxn>
                  <a:cxn ang="0">
                    <a:pos x="343" y="487"/>
                  </a:cxn>
                  <a:cxn ang="0">
                    <a:pos x="317" y="498"/>
                  </a:cxn>
                  <a:cxn ang="0">
                    <a:pos x="291" y="473"/>
                  </a:cxn>
                  <a:cxn ang="0">
                    <a:pos x="259" y="475"/>
                  </a:cxn>
                  <a:cxn ang="0">
                    <a:pos x="212" y="433"/>
                  </a:cxn>
                  <a:cxn ang="0">
                    <a:pos x="198" y="412"/>
                  </a:cxn>
                  <a:cxn ang="0">
                    <a:pos x="152" y="407"/>
                  </a:cxn>
                  <a:cxn ang="0">
                    <a:pos x="136" y="418"/>
                  </a:cxn>
                  <a:cxn ang="0">
                    <a:pos x="121" y="386"/>
                  </a:cxn>
                  <a:cxn ang="0">
                    <a:pos x="99" y="370"/>
                  </a:cxn>
                  <a:cxn ang="0">
                    <a:pos x="65" y="357"/>
                  </a:cxn>
                  <a:cxn ang="0">
                    <a:pos x="34" y="363"/>
                  </a:cxn>
                  <a:cxn ang="0">
                    <a:pos x="43" y="316"/>
                  </a:cxn>
                  <a:cxn ang="0">
                    <a:pos x="23" y="269"/>
                  </a:cxn>
                  <a:cxn ang="0">
                    <a:pos x="20" y="233"/>
                  </a:cxn>
                  <a:cxn ang="0">
                    <a:pos x="1" y="190"/>
                  </a:cxn>
                  <a:cxn ang="0">
                    <a:pos x="11" y="158"/>
                  </a:cxn>
                  <a:cxn ang="0">
                    <a:pos x="4" y="111"/>
                  </a:cxn>
                  <a:cxn ang="0">
                    <a:pos x="21" y="105"/>
                  </a:cxn>
                  <a:cxn ang="0">
                    <a:pos x="16" y="86"/>
                  </a:cxn>
                  <a:cxn ang="0">
                    <a:pos x="38" y="74"/>
                  </a:cxn>
                  <a:cxn ang="0">
                    <a:pos x="102" y="53"/>
                  </a:cxn>
                  <a:cxn ang="0">
                    <a:pos x="172" y="9"/>
                  </a:cxn>
                  <a:cxn ang="0">
                    <a:pos x="239" y="3"/>
                  </a:cxn>
                  <a:cxn ang="0">
                    <a:pos x="254" y="21"/>
                  </a:cxn>
                  <a:cxn ang="0">
                    <a:pos x="250" y="50"/>
                  </a:cxn>
                  <a:cxn ang="0">
                    <a:pos x="262" y="45"/>
                  </a:cxn>
                  <a:cxn ang="0">
                    <a:pos x="290" y="42"/>
                  </a:cxn>
                  <a:cxn ang="0">
                    <a:pos x="378" y="52"/>
                  </a:cxn>
                  <a:cxn ang="0">
                    <a:pos x="477" y="42"/>
                  </a:cxn>
                  <a:cxn ang="0">
                    <a:pos x="515" y="74"/>
                  </a:cxn>
                  <a:cxn ang="0">
                    <a:pos x="534" y="163"/>
                  </a:cxn>
                  <a:cxn ang="0">
                    <a:pos x="522" y="212"/>
                  </a:cxn>
                  <a:cxn ang="0">
                    <a:pos x="502" y="245"/>
                  </a:cxn>
                </a:cxnLst>
                <a:rect b="b" l="0" r="r" t="0"/>
                <a:pathLst>
                  <a:path h="511" w="545">
                    <a:moveTo>
                      <a:pt x="513" y="298"/>
                    </a:moveTo>
                    <a:lnTo>
                      <a:pt x="520" y="311"/>
                    </a:lnTo>
                    <a:lnTo>
                      <a:pt x="521" y="323"/>
                    </a:lnTo>
                    <a:lnTo>
                      <a:pt x="528" y="342"/>
                    </a:lnTo>
                    <a:lnTo>
                      <a:pt x="529" y="346"/>
                    </a:lnTo>
                    <a:lnTo>
                      <a:pt x="540" y="357"/>
                    </a:lnTo>
                    <a:lnTo>
                      <a:pt x="539" y="368"/>
                    </a:lnTo>
                    <a:lnTo>
                      <a:pt x="545" y="382"/>
                    </a:lnTo>
                    <a:lnTo>
                      <a:pt x="540" y="397"/>
                    </a:lnTo>
                    <a:lnTo>
                      <a:pt x="522" y="412"/>
                    </a:lnTo>
                    <a:lnTo>
                      <a:pt x="502" y="425"/>
                    </a:lnTo>
                    <a:lnTo>
                      <a:pt x="488" y="444"/>
                    </a:lnTo>
                    <a:lnTo>
                      <a:pt x="470" y="482"/>
                    </a:lnTo>
                    <a:lnTo>
                      <a:pt x="468" y="497"/>
                    </a:lnTo>
                    <a:lnTo>
                      <a:pt x="470" y="509"/>
                    </a:lnTo>
                    <a:lnTo>
                      <a:pt x="461" y="511"/>
                    </a:lnTo>
                    <a:lnTo>
                      <a:pt x="456" y="510"/>
                    </a:lnTo>
                    <a:lnTo>
                      <a:pt x="446" y="506"/>
                    </a:lnTo>
                    <a:lnTo>
                      <a:pt x="435" y="498"/>
                    </a:lnTo>
                    <a:lnTo>
                      <a:pt x="426" y="491"/>
                    </a:lnTo>
                    <a:lnTo>
                      <a:pt x="416" y="483"/>
                    </a:lnTo>
                    <a:lnTo>
                      <a:pt x="403" y="482"/>
                    </a:lnTo>
                    <a:lnTo>
                      <a:pt x="391" y="483"/>
                    </a:lnTo>
                    <a:lnTo>
                      <a:pt x="379" y="488"/>
                    </a:lnTo>
                    <a:lnTo>
                      <a:pt x="372" y="494"/>
                    </a:lnTo>
                    <a:lnTo>
                      <a:pt x="362" y="487"/>
                    </a:lnTo>
                    <a:lnTo>
                      <a:pt x="343" y="487"/>
                    </a:lnTo>
                    <a:lnTo>
                      <a:pt x="334" y="495"/>
                    </a:lnTo>
                    <a:lnTo>
                      <a:pt x="324" y="500"/>
                    </a:lnTo>
                    <a:lnTo>
                      <a:pt x="317" y="498"/>
                    </a:lnTo>
                    <a:lnTo>
                      <a:pt x="309" y="489"/>
                    </a:lnTo>
                    <a:lnTo>
                      <a:pt x="300" y="479"/>
                    </a:lnTo>
                    <a:lnTo>
                      <a:pt x="291" y="473"/>
                    </a:lnTo>
                    <a:lnTo>
                      <a:pt x="281" y="478"/>
                    </a:lnTo>
                    <a:lnTo>
                      <a:pt x="270" y="481"/>
                    </a:lnTo>
                    <a:lnTo>
                      <a:pt x="259" y="475"/>
                    </a:lnTo>
                    <a:lnTo>
                      <a:pt x="241" y="466"/>
                    </a:lnTo>
                    <a:lnTo>
                      <a:pt x="221" y="438"/>
                    </a:lnTo>
                    <a:lnTo>
                      <a:pt x="212" y="433"/>
                    </a:lnTo>
                    <a:lnTo>
                      <a:pt x="207" y="435"/>
                    </a:lnTo>
                    <a:lnTo>
                      <a:pt x="198" y="428"/>
                    </a:lnTo>
                    <a:lnTo>
                      <a:pt x="198" y="412"/>
                    </a:lnTo>
                    <a:lnTo>
                      <a:pt x="178" y="409"/>
                    </a:lnTo>
                    <a:lnTo>
                      <a:pt x="153" y="401"/>
                    </a:lnTo>
                    <a:lnTo>
                      <a:pt x="152" y="407"/>
                    </a:lnTo>
                    <a:lnTo>
                      <a:pt x="155" y="413"/>
                    </a:lnTo>
                    <a:lnTo>
                      <a:pt x="144" y="421"/>
                    </a:lnTo>
                    <a:lnTo>
                      <a:pt x="136" y="418"/>
                    </a:lnTo>
                    <a:lnTo>
                      <a:pt x="117" y="400"/>
                    </a:lnTo>
                    <a:lnTo>
                      <a:pt x="121" y="389"/>
                    </a:lnTo>
                    <a:lnTo>
                      <a:pt x="121" y="386"/>
                    </a:lnTo>
                    <a:lnTo>
                      <a:pt x="120" y="384"/>
                    </a:lnTo>
                    <a:lnTo>
                      <a:pt x="109" y="382"/>
                    </a:lnTo>
                    <a:lnTo>
                      <a:pt x="99" y="370"/>
                    </a:lnTo>
                    <a:lnTo>
                      <a:pt x="79" y="365"/>
                    </a:lnTo>
                    <a:lnTo>
                      <a:pt x="71" y="366"/>
                    </a:lnTo>
                    <a:lnTo>
                      <a:pt x="65" y="357"/>
                    </a:lnTo>
                    <a:lnTo>
                      <a:pt x="55" y="352"/>
                    </a:lnTo>
                    <a:lnTo>
                      <a:pt x="40" y="366"/>
                    </a:lnTo>
                    <a:lnTo>
                      <a:pt x="34" y="363"/>
                    </a:lnTo>
                    <a:lnTo>
                      <a:pt x="38" y="354"/>
                    </a:lnTo>
                    <a:lnTo>
                      <a:pt x="42" y="337"/>
                    </a:lnTo>
                    <a:lnTo>
                      <a:pt x="43" y="316"/>
                    </a:lnTo>
                    <a:lnTo>
                      <a:pt x="42" y="312"/>
                    </a:lnTo>
                    <a:lnTo>
                      <a:pt x="26" y="293"/>
                    </a:lnTo>
                    <a:lnTo>
                      <a:pt x="23" y="269"/>
                    </a:lnTo>
                    <a:lnTo>
                      <a:pt x="23" y="258"/>
                    </a:lnTo>
                    <a:lnTo>
                      <a:pt x="22" y="242"/>
                    </a:lnTo>
                    <a:lnTo>
                      <a:pt x="20" y="233"/>
                    </a:lnTo>
                    <a:lnTo>
                      <a:pt x="17" y="209"/>
                    </a:lnTo>
                    <a:lnTo>
                      <a:pt x="16" y="201"/>
                    </a:lnTo>
                    <a:lnTo>
                      <a:pt x="1" y="190"/>
                    </a:lnTo>
                    <a:lnTo>
                      <a:pt x="0" y="182"/>
                    </a:lnTo>
                    <a:lnTo>
                      <a:pt x="5" y="170"/>
                    </a:lnTo>
                    <a:lnTo>
                      <a:pt x="11" y="158"/>
                    </a:lnTo>
                    <a:lnTo>
                      <a:pt x="12" y="145"/>
                    </a:lnTo>
                    <a:lnTo>
                      <a:pt x="12" y="128"/>
                    </a:lnTo>
                    <a:lnTo>
                      <a:pt x="4" y="111"/>
                    </a:lnTo>
                    <a:lnTo>
                      <a:pt x="1" y="102"/>
                    </a:lnTo>
                    <a:lnTo>
                      <a:pt x="18" y="110"/>
                    </a:lnTo>
                    <a:lnTo>
                      <a:pt x="21" y="105"/>
                    </a:lnTo>
                    <a:lnTo>
                      <a:pt x="21" y="96"/>
                    </a:lnTo>
                    <a:lnTo>
                      <a:pt x="7" y="93"/>
                    </a:lnTo>
                    <a:lnTo>
                      <a:pt x="16" y="86"/>
                    </a:lnTo>
                    <a:lnTo>
                      <a:pt x="26" y="83"/>
                    </a:lnTo>
                    <a:lnTo>
                      <a:pt x="27" y="86"/>
                    </a:lnTo>
                    <a:lnTo>
                      <a:pt x="38" y="74"/>
                    </a:lnTo>
                    <a:lnTo>
                      <a:pt x="51" y="67"/>
                    </a:lnTo>
                    <a:lnTo>
                      <a:pt x="70" y="63"/>
                    </a:lnTo>
                    <a:lnTo>
                      <a:pt x="102" y="53"/>
                    </a:lnTo>
                    <a:lnTo>
                      <a:pt x="134" y="26"/>
                    </a:lnTo>
                    <a:lnTo>
                      <a:pt x="149" y="21"/>
                    </a:lnTo>
                    <a:lnTo>
                      <a:pt x="172" y="9"/>
                    </a:lnTo>
                    <a:lnTo>
                      <a:pt x="215" y="0"/>
                    </a:lnTo>
                    <a:lnTo>
                      <a:pt x="228" y="0"/>
                    </a:lnTo>
                    <a:lnTo>
                      <a:pt x="239" y="3"/>
                    </a:lnTo>
                    <a:lnTo>
                      <a:pt x="248" y="7"/>
                    </a:lnTo>
                    <a:lnTo>
                      <a:pt x="255" y="15"/>
                    </a:lnTo>
                    <a:lnTo>
                      <a:pt x="254" y="21"/>
                    </a:lnTo>
                    <a:lnTo>
                      <a:pt x="236" y="10"/>
                    </a:lnTo>
                    <a:lnTo>
                      <a:pt x="237" y="16"/>
                    </a:lnTo>
                    <a:lnTo>
                      <a:pt x="250" y="50"/>
                    </a:lnTo>
                    <a:lnTo>
                      <a:pt x="257" y="52"/>
                    </a:lnTo>
                    <a:lnTo>
                      <a:pt x="258" y="48"/>
                    </a:lnTo>
                    <a:lnTo>
                      <a:pt x="262" y="45"/>
                    </a:lnTo>
                    <a:lnTo>
                      <a:pt x="266" y="48"/>
                    </a:lnTo>
                    <a:lnTo>
                      <a:pt x="276" y="45"/>
                    </a:lnTo>
                    <a:lnTo>
                      <a:pt x="290" y="42"/>
                    </a:lnTo>
                    <a:lnTo>
                      <a:pt x="300" y="36"/>
                    </a:lnTo>
                    <a:lnTo>
                      <a:pt x="314" y="41"/>
                    </a:lnTo>
                    <a:lnTo>
                      <a:pt x="378" y="52"/>
                    </a:lnTo>
                    <a:lnTo>
                      <a:pt x="426" y="51"/>
                    </a:lnTo>
                    <a:lnTo>
                      <a:pt x="453" y="45"/>
                    </a:lnTo>
                    <a:lnTo>
                      <a:pt x="477" y="42"/>
                    </a:lnTo>
                    <a:lnTo>
                      <a:pt x="491" y="50"/>
                    </a:lnTo>
                    <a:lnTo>
                      <a:pt x="510" y="63"/>
                    </a:lnTo>
                    <a:lnTo>
                      <a:pt x="515" y="74"/>
                    </a:lnTo>
                    <a:lnTo>
                      <a:pt x="515" y="81"/>
                    </a:lnTo>
                    <a:lnTo>
                      <a:pt x="516" y="91"/>
                    </a:lnTo>
                    <a:lnTo>
                      <a:pt x="534" y="163"/>
                    </a:lnTo>
                    <a:lnTo>
                      <a:pt x="534" y="179"/>
                    </a:lnTo>
                    <a:lnTo>
                      <a:pt x="533" y="196"/>
                    </a:lnTo>
                    <a:lnTo>
                      <a:pt x="522" y="212"/>
                    </a:lnTo>
                    <a:lnTo>
                      <a:pt x="507" y="220"/>
                    </a:lnTo>
                    <a:lnTo>
                      <a:pt x="496" y="234"/>
                    </a:lnTo>
                    <a:lnTo>
                      <a:pt x="502" y="245"/>
                    </a:lnTo>
                    <a:lnTo>
                      <a:pt x="517" y="257"/>
                    </a:lnTo>
                    <a:lnTo>
                      <a:pt x="513" y="298"/>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18" name="Freeform 206"/>
              <p:cNvSpPr>
                <a:spLocks noChangeAspect="1"/>
              </p:cNvSpPr>
              <p:nvPr/>
            </p:nvSpPr>
            <p:spPr bwMode="gray">
              <a:xfrm>
                <a:off x="5123656" y="2449860"/>
                <a:ext cx="128588" cy="76200"/>
              </a:xfrm>
              <a:custGeom>
                <a:cxnLst>
                  <a:cxn ang="0">
                    <a:pos x="0" y="184"/>
                  </a:cxn>
                  <a:cxn ang="0">
                    <a:pos x="12" y="118"/>
                  </a:cxn>
                  <a:cxn ang="0">
                    <a:pos x="24" y="93"/>
                  </a:cxn>
                  <a:cxn ang="0">
                    <a:pos x="33" y="64"/>
                  </a:cxn>
                  <a:cxn ang="0">
                    <a:pos x="51" y="44"/>
                  </a:cxn>
                  <a:cxn ang="0">
                    <a:pos x="86" y="33"/>
                  </a:cxn>
                  <a:cxn ang="0">
                    <a:pos x="113" y="68"/>
                  </a:cxn>
                  <a:cxn ang="0">
                    <a:pos x="119" y="86"/>
                  </a:cxn>
                  <a:cxn ang="0">
                    <a:pos x="125" y="92"/>
                  </a:cxn>
                  <a:cxn ang="0">
                    <a:pos x="147" y="108"/>
                  </a:cxn>
                  <a:cxn ang="0">
                    <a:pos x="169" y="102"/>
                  </a:cxn>
                  <a:cxn ang="0">
                    <a:pos x="174" y="113"/>
                  </a:cxn>
                  <a:cxn ang="0">
                    <a:pos x="181" y="92"/>
                  </a:cxn>
                  <a:cxn ang="0">
                    <a:pos x="185" y="21"/>
                  </a:cxn>
                  <a:cxn ang="0">
                    <a:pos x="200" y="14"/>
                  </a:cxn>
                  <a:cxn ang="0">
                    <a:pos x="239" y="0"/>
                  </a:cxn>
                  <a:cxn ang="0">
                    <a:pos x="269" y="15"/>
                  </a:cxn>
                  <a:cxn ang="0">
                    <a:pos x="288" y="30"/>
                  </a:cxn>
                  <a:cxn ang="0">
                    <a:pos x="318" y="49"/>
                  </a:cxn>
                  <a:cxn ang="0">
                    <a:pos x="341" y="44"/>
                  </a:cxn>
                  <a:cxn ang="0">
                    <a:pos x="359" y="49"/>
                  </a:cxn>
                  <a:cxn ang="0">
                    <a:pos x="368" y="63"/>
                  </a:cxn>
                  <a:cxn ang="0">
                    <a:pos x="379" y="74"/>
                  </a:cxn>
                  <a:cxn ang="0">
                    <a:pos x="375" y="106"/>
                  </a:cxn>
                  <a:cxn ang="0">
                    <a:pos x="380" y="116"/>
                  </a:cxn>
                  <a:cxn ang="0">
                    <a:pos x="387" y="128"/>
                  </a:cxn>
                  <a:cxn ang="0">
                    <a:pos x="402" y="159"/>
                  </a:cxn>
                  <a:cxn ang="0">
                    <a:pos x="406" y="182"/>
                  </a:cxn>
                  <a:cxn ang="0">
                    <a:pos x="395" y="190"/>
                  </a:cxn>
                  <a:cxn ang="0">
                    <a:pos x="375" y="206"/>
                  </a:cxn>
                  <a:cxn ang="0">
                    <a:pos x="363" y="227"/>
                  </a:cxn>
                  <a:cxn ang="0">
                    <a:pos x="340" y="222"/>
                  </a:cxn>
                  <a:cxn ang="0">
                    <a:pos x="331" y="236"/>
                  </a:cxn>
                  <a:cxn ang="0">
                    <a:pos x="316" y="238"/>
                  </a:cxn>
                  <a:cxn ang="0">
                    <a:pos x="303" y="231"/>
                  </a:cxn>
                  <a:cxn ang="0">
                    <a:pos x="258" y="189"/>
                  </a:cxn>
                  <a:cxn ang="0">
                    <a:pos x="234" y="188"/>
                  </a:cxn>
                  <a:cxn ang="0">
                    <a:pos x="218" y="160"/>
                  </a:cxn>
                  <a:cxn ang="0">
                    <a:pos x="200" y="173"/>
                  </a:cxn>
                  <a:cxn ang="0">
                    <a:pos x="153" y="166"/>
                  </a:cxn>
                  <a:cxn ang="0">
                    <a:pos x="129" y="163"/>
                  </a:cxn>
                  <a:cxn ang="0">
                    <a:pos x="114" y="163"/>
                  </a:cxn>
                  <a:cxn ang="0">
                    <a:pos x="98" y="167"/>
                  </a:cxn>
                  <a:cxn ang="0">
                    <a:pos x="83" y="162"/>
                  </a:cxn>
                  <a:cxn ang="0">
                    <a:pos x="44" y="171"/>
                  </a:cxn>
                  <a:cxn ang="0">
                    <a:pos x="20" y="193"/>
                  </a:cxn>
                  <a:cxn ang="0">
                    <a:pos x="3" y="195"/>
                  </a:cxn>
                </a:cxnLst>
                <a:rect b="b" l="0" r="r" t="0"/>
                <a:pathLst>
                  <a:path h="240" w="406">
                    <a:moveTo>
                      <a:pt x="3" y="195"/>
                    </a:moveTo>
                    <a:lnTo>
                      <a:pt x="0" y="184"/>
                    </a:lnTo>
                    <a:lnTo>
                      <a:pt x="4" y="134"/>
                    </a:lnTo>
                    <a:lnTo>
                      <a:pt x="12" y="118"/>
                    </a:lnTo>
                    <a:lnTo>
                      <a:pt x="20" y="107"/>
                    </a:lnTo>
                    <a:lnTo>
                      <a:pt x="24" y="93"/>
                    </a:lnTo>
                    <a:lnTo>
                      <a:pt x="27" y="77"/>
                    </a:lnTo>
                    <a:lnTo>
                      <a:pt x="33" y="64"/>
                    </a:lnTo>
                    <a:lnTo>
                      <a:pt x="43" y="52"/>
                    </a:lnTo>
                    <a:lnTo>
                      <a:pt x="51" y="44"/>
                    </a:lnTo>
                    <a:lnTo>
                      <a:pt x="63" y="42"/>
                    </a:lnTo>
                    <a:lnTo>
                      <a:pt x="86" y="33"/>
                    </a:lnTo>
                    <a:lnTo>
                      <a:pt x="94" y="47"/>
                    </a:lnTo>
                    <a:lnTo>
                      <a:pt x="113" y="68"/>
                    </a:lnTo>
                    <a:lnTo>
                      <a:pt x="115" y="79"/>
                    </a:lnTo>
                    <a:lnTo>
                      <a:pt x="119" y="86"/>
                    </a:lnTo>
                    <a:lnTo>
                      <a:pt x="120" y="75"/>
                    </a:lnTo>
                    <a:lnTo>
                      <a:pt x="125" y="92"/>
                    </a:lnTo>
                    <a:lnTo>
                      <a:pt x="131" y="100"/>
                    </a:lnTo>
                    <a:lnTo>
                      <a:pt x="147" y="108"/>
                    </a:lnTo>
                    <a:lnTo>
                      <a:pt x="153" y="108"/>
                    </a:lnTo>
                    <a:lnTo>
                      <a:pt x="169" y="102"/>
                    </a:lnTo>
                    <a:lnTo>
                      <a:pt x="169" y="107"/>
                    </a:lnTo>
                    <a:lnTo>
                      <a:pt x="174" y="113"/>
                    </a:lnTo>
                    <a:lnTo>
                      <a:pt x="175" y="98"/>
                    </a:lnTo>
                    <a:lnTo>
                      <a:pt x="181" y="92"/>
                    </a:lnTo>
                    <a:lnTo>
                      <a:pt x="185" y="85"/>
                    </a:lnTo>
                    <a:lnTo>
                      <a:pt x="185" y="21"/>
                    </a:lnTo>
                    <a:lnTo>
                      <a:pt x="191" y="15"/>
                    </a:lnTo>
                    <a:lnTo>
                      <a:pt x="200" y="14"/>
                    </a:lnTo>
                    <a:lnTo>
                      <a:pt x="213" y="4"/>
                    </a:lnTo>
                    <a:lnTo>
                      <a:pt x="239" y="0"/>
                    </a:lnTo>
                    <a:lnTo>
                      <a:pt x="255" y="4"/>
                    </a:lnTo>
                    <a:lnTo>
                      <a:pt x="269" y="15"/>
                    </a:lnTo>
                    <a:lnTo>
                      <a:pt x="283" y="20"/>
                    </a:lnTo>
                    <a:lnTo>
                      <a:pt x="288" y="30"/>
                    </a:lnTo>
                    <a:lnTo>
                      <a:pt x="310" y="49"/>
                    </a:lnTo>
                    <a:lnTo>
                      <a:pt x="318" y="49"/>
                    </a:lnTo>
                    <a:lnTo>
                      <a:pt x="326" y="46"/>
                    </a:lnTo>
                    <a:lnTo>
                      <a:pt x="341" y="44"/>
                    </a:lnTo>
                    <a:lnTo>
                      <a:pt x="358" y="48"/>
                    </a:lnTo>
                    <a:lnTo>
                      <a:pt x="359" y="49"/>
                    </a:lnTo>
                    <a:lnTo>
                      <a:pt x="364" y="55"/>
                    </a:lnTo>
                    <a:lnTo>
                      <a:pt x="368" y="63"/>
                    </a:lnTo>
                    <a:lnTo>
                      <a:pt x="375" y="66"/>
                    </a:lnTo>
                    <a:lnTo>
                      <a:pt x="379" y="74"/>
                    </a:lnTo>
                    <a:lnTo>
                      <a:pt x="380" y="82"/>
                    </a:lnTo>
                    <a:lnTo>
                      <a:pt x="375" y="106"/>
                    </a:lnTo>
                    <a:lnTo>
                      <a:pt x="372" y="113"/>
                    </a:lnTo>
                    <a:lnTo>
                      <a:pt x="380" y="116"/>
                    </a:lnTo>
                    <a:lnTo>
                      <a:pt x="387" y="120"/>
                    </a:lnTo>
                    <a:lnTo>
                      <a:pt x="387" y="128"/>
                    </a:lnTo>
                    <a:lnTo>
                      <a:pt x="400" y="150"/>
                    </a:lnTo>
                    <a:lnTo>
                      <a:pt x="402" y="159"/>
                    </a:lnTo>
                    <a:lnTo>
                      <a:pt x="406" y="166"/>
                    </a:lnTo>
                    <a:lnTo>
                      <a:pt x="406" y="182"/>
                    </a:lnTo>
                    <a:lnTo>
                      <a:pt x="405" y="189"/>
                    </a:lnTo>
                    <a:lnTo>
                      <a:pt x="395" y="190"/>
                    </a:lnTo>
                    <a:lnTo>
                      <a:pt x="388" y="194"/>
                    </a:lnTo>
                    <a:lnTo>
                      <a:pt x="375" y="206"/>
                    </a:lnTo>
                    <a:lnTo>
                      <a:pt x="374" y="214"/>
                    </a:lnTo>
                    <a:lnTo>
                      <a:pt x="363" y="227"/>
                    </a:lnTo>
                    <a:lnTo>
                      <a:pt x="356" y="229"/>
                    </a:lnTo>
                    <a:lnTo>
                      <a:pt x="340" y="222"/>
                    </a:lnTo>
                    <a:lnTo>
                      <a:pt x="334" y="227"/>
                    </a:lnTo>
                    <a:lnTo>
                      <a:pt x="331" y="236"/>
                    </a:lnTo>
                    <a:lnTo>
                      <a:pt x="325" y="240"/>
                    </a:lnTo>
                    <a:lnTo>
                      <a:pt x="316" y="238"/>
                    </a:lnTo>
                    <a:lnTo>
                      <a:pt x="310" y="233"/>
                    </a:lnTo>
                    <a:lnTo>
                      <a:pt x="303" y="231"/>
                    </a:lnTo>
                    <a:lnTo>
                      <a:pt x="285" y="208"/>
                    </a:lnTo>
                    <a:lnTo>
                      <a:pt x="258" y="189"/>
                    </a:lnTo>
                    <a:lnTo>
                      <a:pt x="242" y="190"/>
                    </a:lnTo>
                    <a:lnTo>
                      <a:pt x="234" y="188"/>
                    </a:lnTo>
                    <a:lnTo>
                      <a:pt x="224" y="165"/>
                    </a:lnTo>
                    <a:lnTo>
                      <a:pt x="218" y="160"/>
                    </a:lnTo>
                    <a:lnTo>
                      <a:pt x="211" y="162"/>
                    </a:lnTo>
                    <a:lnTo>
                      <a:pt x="200" y="173"/>
                    </a:lnTo>
                    <a:lnTo>
                      <a:pt x="184" y="177"/>
                    </a:lnTo>
                    <a:lnTo>
                      <a:pt x="153" y="166"/>
                    </a:lnTo>
                    <a:lnTo>
                      <a:pt x="146" y="166"/>
                    </a:lnTo>
                    <a:lnTo>
                      <a:pt x="129" y="163"/>
                    </a:lnTo>
                    <a:lnTo>
                      <a:pt x="121" y="166"/>
                    </a:lnTo>
                    <a:lnTo>
                      <a:pt x="114" y="163"/>
                    </a:lnTo>
                    <a:lnTo>
                      <a:pt x="106" y="167"/>
                    </a:lnTo>
                    <a:lnTo>
                      <a:pt x="98" y="167"/>
                    </a:lnTo>
                    <a:lnTo>
                      <a:pt x="92" y="163"/>
                    </a:lnTo>
                    <a:lnTo>
                      <a:pt x="83" y="162"/>
                    </a:lnTo>
                    <a:lnTo>
                      <a:pt x="67" y="163"/>
                    </a:lnTo>
                    <a:lnTo>
                      <a:pt x="44" y="171"/>
                    </a:lnTo>
                    <a:lnTo>
                      <a:pt x="29" y="179"/>
                    </a:lnTo>
                    <a:lnTo>
                      <a:pt x="20" y="193"/>
                    </a:lnTo>
                    <a:lnTo>
                      <a:pt x="13" y="198"/>
                    </a:lnTo>
                    <a:lnTo>
                      <a:pt x="3" y="195"/>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19" name="Freeform 207"/>
              <p:cNvSpPr>
                <a:spLocks noChangeAspect="1"/>
              </p:cNvSpPr>
              <p:nvPr/>
            </p:nvSpPr>
            <p:spPr bwMode="gray">
              <a:xfrm>
                <a:off x="4966494" y="2657822"/>
                <a:ext cx="120650" cy="71438"/>
              </a:xfrm>
              <a:custGeom>
                <a:cxnLst>
                  <a:cxn ang="0">
                    <a:pos x="371" y="143"/>
                  </a:cxn>
                  <a:cxn ang="0">
                    <a:pos x="355" y="149"/>
                  </a:cxn>
                  <a:cxn ang="0">
                    <a:pos x="341" y="159"/>
                  </a:cxn>
                  <a:cxn ang="0">
                    <a:pos x="338" y="176"/>
                  </a:cxn>
                  <a:cxn ang="0">
                    <a:pos x="324" y="187"/>
                  </a:cxn>
                  <a:cxn ang="0">
                    <a:pos x="311" y="203"/>
                  </a:cxn>
                  <a:cxn ang="0">
                    <a:pos x="291" y="201"/>
                  </a:cxn>
                  <a:cxn ang="0">
                    <a:pos x="276" y="210"/>
                  </a:cxn>
                  <a:cxn ang="0">
                    <a:pos x="271" y="208"/>
                  </a:cxn>
                  <a:cxn ang="0">
                    <a:pos x="227" y="201"/>
                  </a:cxn>
                  <a:cxn ang="0">
                    <a:pos x="205" y="183"/>
                  </a:cxn>
                  <a:cxn ang="0">
                    <a:pos x="166" y="192"/>
                  </a:cxn>
                  <a:cxn ang="0">
                    <a:pos x="152" y="209"/>
                  </a:cxn>
                  <a:cxn ang="0">
                    <a:pos x="132" y="214"/>
                  </a:cxn>
                  <a:cxn ang="0">
                    <a:pos x="114" y="207"/>
                  </a:cxn>
                  <a:cxn ang="0">
                    <a:pos x="97" y="196"/>
                  </a:cxn>
                  <a:cxn ang="0">
                    <a:pos x="61" y="164"/>
                  </a:cxn>
                  <a:cxn ang="0">
                    <a:pos x="23" y="127"/>
                  </a:cxn>
                  <a:cxn ang="0">
                    <a:pos x="21" y="97"/>
                  </a:cxn>
                  <a:cxn ang="0">
                    <a:pos x="0" y="82"/>
                  </a:cxn>
                  <a:cxn ang="0">
                    <a:pos x="1" y="68"/>
                  </a:cxn>
                  <a:cxn ang="0">
                    <a:pos x="19" y="83"/>
                  </a:cxn>
                  <a:cxn ang="0">
                    <a:pos x="40" y="62"/>
                  </a:cxn>
                  <a:cxn ang="0">
                    <a:pos x="75" y="48"/>
                  </a:cxn>
                  <a:cxn ang="0">
                    <a:pos x="119" y="23"/>
                  </a:cxn>
                  <a:cxn ang="0">
                    <a:pos x="132" y="3"/>
                  </a:cxn>
                  <a:cxn ang="0">
                    <a:pos x="146" y="24"/>
                  </a:cxn>
                  <a:cxn ang="0">
                    <a:pos x="159" y="27"/>
                  </a:cxn>
                  <a:cxn ang="0">
                    <a:pos x="184" y="18"/>
                  </a:cxn>
                  <a:cxn ang="0">
                    <a:pos x="198" y="27"/>
                  </a:cxn>
                  <a:cxn ang="0">
                    <a:pos x="228" y="43"/>
                  </a:cxn>
                  <a:cxn ang="0">
                    <a:pos x="240" y="47"/>
                  </a:cxn>
                  <a:cxn ang="0">
                    <a:pos x="236" y="61"/>
                  </a:cxn>
                  <a:cxn ang="0">
                    <a:pos x="263" y="82"/>
                  </a:cxn>
                  <a:cxn ang="0">
                    <a:pos x="271" y="68"/>
                  </a:cxn>
                  <a:cxn ang="0">
                    <a:pos x="297" y="70"/>
                  </a:cxn>
                  <a:cxn ang="0">
                    <a:pos x="317" y="89"/>
                  </a:cxn>
                  <a:cxn ang="0">
                    <a:pos x="331" y="94"/>
                  </a:cxn>
                  <a:cxn ang="0">
                    <a:pos x="360" y="127"/>
                  </a:cxn>
                </a:cxnLst>
                <a:rect b="b" l="0" r="r" t="0"/>
                <a:pathLst>
                  <a:path h="221" w="378">
                    <a:moveTo>
                      <a:pt x="378" y="136"/>
                    </a:moveTo>
                    <a:lnTo>
                      <a:pt x="371" y="143"/>
                    </a:lnTo>
                    <a:lnTo>
                      <a:pt x="360" y="142"/>
                    </a:lnTo>
                    <a:lnTo>
                      <a:pt x="355" y="149"/>
                    </a:lnTo>
                    <a:lnTo>
                      <a:pt x="350" y="156"/>
                    </a:lnTo>
                    <a:lnTo>
                      <a:pt x="341" y="159"/>
                    </a:lnTo>
                    <a:lnTo>
                      <a:pt x="339" y="164"/>
                    </a:lnTo>
                    <a:lnTo>
                      <a:pt x="338" y="176"/>
                    </a:lnTo>
                    <a:lnTo>
                      <a:pt x="333" y="185"/>
                    </a:lnTo>
                    <a:lnTo>
                      <a:pt x="324" y="187"/>
                    </a:lnTo>
                    <a:lnTo>
                      <a:pt x="324" y="193"/>
                    </a:lnTo>
                    <a:lnTo>
                      <a:pt x="311" y="203"/>
                    </a:lnTo>
                    <a:lnTo>
                      <a:pt x="296" y="206"/>
                    </a:lnTo>
                    <a:lnTo>
                      <a:pt x="291" y="201"/>
                    </a:lnTo>
                    <a:lnTo>
                      <a:pt x="283" y="201"/>
                    </a:lnTo>
                    <a:lnTo>
                      <a:pt x="276" y="210"/>
                    </a:lnTo>
                    <a:lnTo>
                      <a:pt x="271" y="222"/>
                    </a:lnTo>
                    <a:lnTo>
                      <a:pt x="271" y="208"/>
                    </a:lnTo>
                    <a:lnTo>
                      <a:pt x="263" y="197"/>
                    </a:lnTo>
                    <a:lnTo>
                      <a:pt x="227" y="201"/>
                    </a:lnTo>
                    <a:lnTo>
                      <a:pt x="213" y="188"/>
                    </a:lnTo>
                    <a:lnTo>
                      <a:pt x="205" y="183"/>
                    </a:lnTo>
                    <a:lnTo>
                      <a:pt x="172" y="182"/>
                    </a:lnTo>
                    <a:lnTo>
                      <a:pt x="166" y="192"/>
                    </a:lnTo>
                    <a:lnTo>
                      <a:pt x="162" y="201"/>
                    </a:lnTo>
                    <a:lnTo>
                      <a:pt x="152" y="209"/>
                    </a:lnTo>
                    <a:lnTo>
                      <a:pt x="143" y="213"/>
                    </a:lnTo>
                    <a:lnTo>
                      <a:pt x="132" y="214"/>
                    </a:lnTo>
                    <a:lnTo>
                      <a:pt x="121" y="213"/>
                    </a:lnTo>
                    <a:lnTo>
                      <a:pt x="114" y="207"/>
                    </a:lnTo>
                    <a:lnTo>
                      <a:pt x="100" y="202"/>
                    </a:lnTo>
                    <a:lnTo>
                      <a:pt x="97" y="196"/>
                    </a:lnTo>
                    <a:lnTo>
                      <a:pt x="71" y="176"/>
                    </a:lnTo>
                    <a:lnTo>
                      <a:pt x="61" y="164"/>
                    </a:lnTo>
                    <a:lnTo>
                      <a:pt x="33" y="140"/>
                    </a:lnTo>
                    <a:lnTo>
                      <a:pt x="23" y="127"/>
                    </a:lnTo>
                    <a:lnTo>
                      <a:pt x="23" y="110"/>
                    </a:lnTo>
                    <a:lnTo>
                      <a:pt x="21" y="97"/>
                    </a:lnTo>
                    <a:lnTo>
                      <a:pt x="8" y="91"/>
                    </a:lnTo>
                    <a:lnTo>
                      <a:pt x="0" y="82"/>
                    </a:lnTo>
                    <a:lnTo>
                      <a:pt x="0" y="73"/>
                    </a:lnTo>
                    <a:lnTo>
                      <a:pt x="1" y="68"/>
                    </a:lnTo>
                    <a:lnTo>
                      <a:pt x="17" y="83"/>
                    </a:lnTo>
                    <a:lnTo>
                      <a:pt x="19" y="83"/>
                    </a:lnTo>
                    <a:lnTo>
                      <a:pt x="24" y="69"/>
                    </a:lnTo>
                    <a:lnTo>
                      <a:pt x="40" y="62"/>
                    </a:lnTo>
                    <a:lnTo>
                      <a:pt x="57" y="57"/>
                    </a:lnTo>
                    <a:lnTo>
                      <a:pt x="75" y="48"/>
                    </a:lnTo>
                    <a:lnTo>
                      <a:pt x="81" y="36"/>
                    </a:lnTo>
                    <a:lnTo>
                      <a:pt x="119" y="23"/>
                    </a:lnTo>
                    <a:lnTo>
                      <a:pt x="123" y="0"/>
                    </a:lnTo>
                    <a:lnTo>
                      <a:pt x="132" y="3"/>
                    </a:lnTo>
                    <a:lnTo>
                      <a:pt x="140" y="15"/>
                    </a:lnTo>
                    <a:lnTo>
                      <a:pt x="146" y="24"/>
                    </a:lnTo>
                    <a:lnTo>
                      <a:pt x="153" y="24"/>
                    </a:lnTo>
                    <a:lnTo>
                      <a:pt x="159" y="27"/>
                    </a:lnTo>
                    <a:lnTo>
                      <a:pt x="174" y="13"/>
                    </a:lnTo>
                    <a:lnTo>
                      <a:pt x="184" y="18"/>
                    </a:lnTo>
                    <a:lnTo>
                      <a:pt x="190" y="27"/>
                    </a:lnTo>
                    <a:lnTo>
                      <a:pt x="198" y="27"/>
                    </a:lnTo>
                    <a:lnTo>
                      <a:pt x="218" y="31"/>
                    </a:lnTo>
                    <a:lnTo>
                      <a:pt x="228" y="43"/>
                    </a:lnTo>
                    <a:lnTo>
                      <a:pt x="239" y="45"/>
                    </a:lnTo>
                    <a:lnTo>
                      <a:pt x="240" y="47"/>
                    </a:lnTo>
                    <a:lnTo>
                      <a:pt x="240" y="50"/>
                    </a:lnTo>
                    <a:lnTo>
                      <a:pt x="236" y="61"/>
                    </a:lnTo>
                    <a:lnTo>
                      <a:pt x="255" y="79"/>
                    </a:lnTo>
                    <a:lnTo>
                      <a:pt x="263" y="82"/>
                    </a:lnTo>
                    <a:lnTo>
                      <a:pt x="274" y="74"/>
                    </a:lnTo>
                    <a:lnTo>
                      <a:pt x="271" y="68"/>
                    </a:lnTo>
                    <a:lnTo>
                      <a:pt x="272" y="62"/>
                    </a:lnTo>
                    <a:lnTo>
                      <a:pt x="297" y="70"/>
                    </a:lnTo>
                    <a:lnTo>
                      <a:pt x="317" y="73"/>
                    </a:lnTo>
                    <a:lnTo>
                      <a:pt x="317" y="89"/>
                    </a:lnTo>
                    <a:lnTo>
                      <a:pt x="326" y="96"/>
                    </a:lnTo>
                    <a:lnTo>
                      <a:pt x="331" y="94"/>
                    </a:lnTo>
                    <a:lnTo>
                      <a:pt x="340" y="99"/>
                    </a:lnTo>
                    <a:lnTo>
                      <a:pt x="360" y="127"/>
                    </a:lnTo>
                    <a:lnTo>
                      <a:pt x="378" y="136"/>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20" name="Freeform 208"/>
              <p:cNvSpPr>
                <a:spLocks noChangeAspect="1"/>
              </p:cNvSpPr>
              <p:nvPr/>
            </p:nvSpPr>
            <p:spPr bwMode="gray">
              <a:xfrm>
                <a:off x="5149056" y="2837210"/>
                <a:ext cx="109538" cy="68263"/>
              </a:xfrm>
              <a:custGeom>
                <a:cxnLst>
                  <a:cxn ang="0">
                    <a:pos x="32" y="208"/>
                  </a:cxn>
                  <a:cxn ang="0">
                    <a:pos x="31" y="192"/>
                  </a:cxn>
                  <a:cxn ang="0">
                    <a:pos x="26" y="163"/>
                  </a:cxn>
                  <a:cxn ang="0">
                    <a:pos x="3" y="143"/>
                  </a:cxn>
                  <a:cxn ang="0">
                    <a:pos x="3" y="118"/>
                  </a:cxn>
                  <a:cxn ang="0">
                    <a:pos x="15" y="94"/>
                  </a:cxn>
                  <a:cxn ang="0">
                    <a:pos x="26" y="82"/>
                  </a:cxn>
                  <a:cxn ang="0">
                    <a:pos x="11" y="66"/>
                  </a:cxn>
                  <a:cxn ang="0">
                    <a:pos x="3" y="51"/>
                  </a:cxn>
                  <a:cxn ang="0">
                    <a:pos x="0" y="29"/>
                  </a:cxn>
                  <a:cxn ang="0">
                    <a:pos x="3" y="8"/>
                  </a:cxn>
                  <a:cxn ang="0">
                    <a:pos x="20" y="0"/>
                  </a:cxn>
                  <a:cxn ang="0">
                    <a:pos x="32" y="4"/>
                  </a:cxn>
                  <a:cxn ang="0">
                    <a:pos x="26" y="19"/>
                  </a:cxn>
                  <a:cxn ang="0">
                    <a:pos x="37" y="27"/>
                  </a:cxn>
                  <a:cxn ang="0">
                    <a:pos x="51" y="27"/>
                  </a:cxn>
                  <a:cxn ang="0">
                    <a:pos x="85" y="31"/>
                  </a:cxn>
                  <a:cxn ang="0">
                    <a:pos x="126" y="32"/>
                  </a:cxn>
                  <a:cxn ang="0">
                    <a:pos x="170" y="40"/>
                  </a:cxn>
                  <a:cxn ang="0">
                    <a:pos x="187" y="35"/>
                  </a:cxn>
                  <a:cxn ang="0">
                    <a:pos x="206" y="23"/>
                  </a:cxn>
                  <a:cxn ang="0">
                    <a:pos x="226" y="13"/>
                  </a:cxn>
                  <a:cxn ang="0">
                    <a:pos x="252" y="4"/>
                  </a:cxn>
                  <a:cxn ang="0">
                    <a:pos x="272" y="5"/>
                  </a:cxn>
                  <a:cxn ang="0">
                    <a:pos x="278" y="10"/>
                  </a:cxn>
                  <a:cxn ang="0">
                    <a:pos x="308" y="19"/>
                  </a:cxn>
                  <a:cxn ang="0">
                    <a:pos x="328" y="32"/>
                  </a:cxn>
                  <a:cxn ang="0">
                    <a:pos x="346" y="31"/>
                  </a:cxn>
                  <a:cxn ang="0">
                    <a:pos x="343" y="47"/>
                  </a:cxn>
                  <a:cxn ang="0">
                    <a:pos x="338" y="58"/>
                  </a:cxn>
                  <a:cxn ang="0">
                    <a:pos x="319" y="63"/>
                  </a:cxn>
                  <a:cxn ang="0">
                    <a:pos x="306" y="78"/>
                  </a:cxn>
                  <a:cxn ang="0">
                    <a:pos x="306" y="107"/>
                  </a:cxn>
                  <a:cxn ang="0">
                    <a:pos x="298" y="110"/>
                  </a:cxn>
                  <a:cxn ang="0">
                    <a:pos x="295" y="116"/>
                  </a:cxn>
                  <a:cxn ang="0">
                    <a:pos x="284" y="126"/>
                  </a:cxn>
                  <a:cxn ang="0">
                    <a:pos x="287" y="129"/>
                  </a:cxn>
                  <a:cxn ang="0">
                    <a:pos x="292" y="131"/>
                  </a:cxn>
                  <a:cxn ang="0">
                    <a:pos x="296" y="138"/>
                  </a:cxn>
                  <a:cxn ang="0">
                    <a:pos x="299" y="148"/>
                  </a:cxn>
                  <a:cxn ang="0">
                    <a:pos x="310" y="163"/>
                  </a:cxn>
                  <a:cxn ang="0">
                    <a:pos x="311" y="169"/>
                  </a:cxn>
                  <a:cxn ang="0">
                    <a:pos x="303" y="167"/>
                  </a:cxn>
                  <a:cxn ang="0">
                    <a:pos x="280" y="171"/>
                  </a:cxn>
                  <a:cxn ang="0">
                    <a:pos x="262" y="161"/>
                  </a:cxn>
                  <a:cxn ang="0">
                    <a:pos x="242" y="169"/>
                  </a:cxn>
                  <a:cxn ang="0">
                    <a:pos x="228" y="171"/>
                  </a:cxn>
                  <a:cxn ang="0">
                    <a:pos x="219" y="179"/>
                  </a:cxn>
                  <a:cxn ang="0">
                    <a:pos x="208" y="180"/>
                  </a:cxn>
                  <a:cxn ang="0">
                    <a:pos x="206" y="199"/>
                  </a:cxn>
                  <a:cxn ang="0">
                    <a:pos x="192" y="212"/>
                  </a:cxn>
                  <a:cxn ang="0">
                    <a:pos x="172" y="215"/>
                  </a:cxn>
                  <a:cxn ang="0">
                    <a:pos x="137" y="203"/>
                  </a:cxn>
                  <a:cxn ang="0">
                    <a:pos x="127" y="195"/>
                  </a:cxn>
                  <a:cxn ang="0">
                    <a:pos x="115" y="195"/>
                  </a:cxn>
                  <a:cxn ang="0">
                    <a:pos x="84" y="204"/>
                  </a:cxn>
                  <a:cxn ang="0">
                    <a:pos x="62" y="204"/>
                  </a:cxn>
                  <a:cxn ang="0">
                    <a:pos x="45" y="208"/>
                  </a:cxn>
                  <a:cxn ang="0">
                    <a:pos x="32" y="208"/>
                  </a:cxn>
                </a:cxnLst>
                <a:rect b="b" l="0" r="r" t="0"/>
                <a:pathLst>
                  <a:path h="215" w="346">
                    <a:moveTo>
                      <a:pt x="32" y="208"/>
                    </a:moveTo>
                    <a:lnTo>
                      <a:pt x="31" y="192"/>
                    </a:lnTo>
                    <a:lnTo>
                      <a:pt x="26" y="163"/>
                    </a:lnTo>
                    <a:lnTo>
                      <a:pt x="3" y="143"/>
                    </a:lnTo>
                    <a:lnTo>
                      <a:pt x="3" y="118"/>
                    </a:lnTo>
                    <a:lnTo>
                      <a:pt x="15" y="94"/>
                    </a:lnTo>
                    <a:lnTo>
                      <a:pt x="26" y="82"/>
                    </a:lnTo>
                    <a:lnTo>
                      <a:pt x="11" y="66"/>
                    </a:lnTo>
                    <a:lnTo>
                      <a:pt x="3" y="51"/>
                    </a:lnTo>
                    <a:lnTo>
                      <a:pt x="0" y="29"/>
                    </a:lnTo>
                    <a:lnTo>
                      <a:pt x="3" y="8"/>
                    </a:lnTo>
                    <a:lnTo>
                      <a:pt x="20" y="0"/>
                    </a:lnTo>
                    <a:lnTo>
                      <a:pt x="32" y="4"/>
                    </a:lnTo>
                    <a:lnTo>
                      <a:pt x="26" y="19"/>
                    </a:lnTo>
                    <a:lnTo>
                      <a:pt x="37" y="27"/>
                    </a:lnTo>
                    <a:lnTo>
                      <a:pt x="51" y="27"/>
                    </a:lnTo>
                    <a:lnTo>
                      <a:pt x="85" y="31"/>
                    </a:lnTo>
                    <a:lnTo>
                      <a:pt x="126" y="32"/>
                    </a:lnTo>
                    <a:lnTo>
                      <a:pt x="170" y="40"/>
                    </a:lnTo>
                    <a:lnTo>
                      <a:pt x="187" y="35"/>
                    </a:lnTo>
                    <a:lnTo>
                      <a:pt x="206" y="23"/>
                    </a:lnTo>
                    <a:lnTo>
                      <a:pt x="226" y="13"/>
                    </a:lnTo>
                    <a:lnTo>
                      <a:pt x="252" y="4"/>
                    </a:lnTo>
                    <a:lnTo>
                      <a:pt x="272" y="5"/>
                    </a:lnTo>
                    <a:lnTo>
                      <a:pt x="278" y="10"/>
                    </a:lnTo>
                    <a:lnTo>
                      <a:pt x="308" y="19"/>
                    </a:lnTo>
                    <a:lnTo>
                      <a:pt x="328" y="32"/>
                    </a:lnTo>
                    <a:lnTo>
                      <a:pt x="346" y="31"/>
                    </a:lnTo>
                    <a:lnTo>
                      <a:pt x="343" y="47"/>
                    </a:lnTo>
                    <a:lnTo>
                      <a:pt x="338" y="58"/>
                    </a:lnTo>
                    <a:lnTo>
                      <a:pt x="319" y="63"/>
                    </a:lnTo>
                    <a:lnTo>
                      <a:pt x="306" y="78"/>
                    </a:lnTo>
                    <a:lnTo>
                      <a:pt x="306" y="107"/>
                    </a:lnTo>
                    <a:lnTo>
                      <a:pt x="298" y="110"/>
                    </a:lnTo>
                    <a:lnTo>
                      <a:pt x="295" y="116"/>
                    </a:lnTo>
                    <a:lnTo>
                      <a:pt x="284" y="126"/>
                    </a:lnTo>
                    <a:lnTo>
                      <a:pt x="287" y="129"/>
                    </a:lnTo>
                    <a:lnTo>
                      <a:pt x="292" y="131"/>
                    </a:lnTo>
                    <a:lnTo>
                      <a:pt x="296" y="138"/>
                    </a:lnTo>
                    <a:lnTo>
                      <a:pt x="299" y="148"/>
                    </a:lnTo>
                    <a:lnTo>
                      <a:pt x="310" y="163"/>
                    </a:lnTo>
                    <a:lnTo>
                      <a:pt x="311" y="169"/>
                    </a:lnTo>
                    <a:lnTo>
                      <a:pt x="303" y="167"/>
                    </a:lnTo>
                    <a:lnTo>
                      <a:pt x="280" y="171"/>
                    </a:lnTo>
                    <a:lnTo>
                      <a:pt x="262" y="161"/>
                    </a:lnTo>
                    <a:lnTo>
                      <a:pt x="242" y="169"/>
                    </a:lnTo>
                    <a:lnTo>
                      <a:pt x="228" y="171"/>
                    </a:lnTo>
                    <a:lnTo>
                      <a:pt x="219" y="179"/>
                    </a:lnTo>
                    <a:lnTo>
                      <a:pt x="208" y="180"/>
                    </a:lnTo>
                    <a:lnTo>
                      <a:pt x="206" y="199"/>
                    </a:lnTo>
                    <a:lnTo>
                      <a:pt x="192" y="212"/>
                    </a:lnTo>
                    <a:lnTo>
                      <a:pt x="172" y="215"/>
                    </a:lnTo>
                    <a:lnTo>
                      <a:pt x="137" y="203"/>
                    </a:lnTo>
                    <a:lnTo>
                      <a:pt x="127" y="195"/>
                    </a:lnTo>
                    <a:lnTo>
                      <a:pt x="115" y="195"/>
                    </a:lnTo>
                    <a:lnTo>
                      <a:pt x="84" y="204"/>
                    </a:lnTo>
                    <a:lnTo>
                      <a:pt x="62" y="204"/>
                    </a:lnTo>
                    <a:lnTo>
                      <a:pt x="45" y="208"/>
                    </a:lnTo>
                    <a:lnTo>
                      <a:pt x="32" y="208"/>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21" name="Freeform 209"/>
              <p:cNvSpPr>
                <a:spLocks noChangeAspect="1"/>
              </p:cNvSpPr>
              <p:nvPr/>
            </p:nvSpPr>
            <p:spPr bwMode="gray">
              <a:xfrm>
                <a:off x="4995069" y="2778472"/>
                <a:ext cx="101600" cy="87313"/>
              </a:xfrm>
              <a:custGeom>
                <a:cxnLst>
                  <a:cxn ang="0">
                    <a:pos x="258" y="62"/>
                  </a:cxn>
                  <a:cxn ang="0">
                    <a:pos x="215" y="50"/>
                  </a:cxn>
                  <a:cxn ang="0">
                    <a:pos x="180" y="12"/>
                  </a:cxn>
                  <a:cxn ang="0">
                    <a:pos x="164" y="7"/>
                  </a:cxn>
                  <a:cxn ang="0">
                    <a:pos x="148" y="3"/>
                  </a:cxn>
                  <a:cxn ang="0">
                    <a:pos x="149" y="15"/>
                  </a:cxn>
                  <a:cxn ang="0">
                    <a:pos x="138" y="19"/>
                  </a:cxn>
                  <a:cxn ang="0">
                    <a:pos x="111" y="34"/>
                  </a:cxn>
                  <a:cxn ang="0">
                    <a:pos x="118" y="56"/>
                  </a:cxn>
                  <a:cxn ang="0">
                    <a:pos x="94" y="73"/>
                  </a:cxn>
                  <a:cxn ang="0">
                    <a:pos x="95" y="95"/>
                  </a:cxn>
                  <a:cxn ang="0">
                    <a:pos x="81" y="93"/>
                  </a:cxn>
                  <a:cxn ang="0">
                    <a:pos x="73" y="90"/>
                  </a:cxn>
                  <a:cxn ang="0">
                    <a:pos x="57" y="76"/>
                  </a:cxn>
                  <a:cxn ang="0">
                    <a:pos x="30" y="92"/>
                  </a:cxn>
                  <a:cxn ang="0">
                    <a:pos x="8" y="93"/>
                  </a:cxn>
                  <a:cxn ang="0">
                    <a:pos x="16" y="135"/>
                  </a:cxn>
                  <a:cxn ang="0">
                    <a:pos x="38" y="116"/>
                  </a:cxn>
                  <a:cxn ang="0">
                    <a:pos x="65" y="113"/>
                  </a:cxn>
                  <a:cxn ang="0">
                    <a:pos x="75" y="128"/>
                  </a:cxn>
                  <a:cxn ang="0">
                    <a:pos x="103" y="175"/>
                  </a:cxn>
                  <a:cxn ang="0">
                    <a:pos x="91" y="187"/>
                  </a:cxn>
                  <a:cxn ang="0">
                    <a:pos x="119" y="216"/>
                  </a:cxn>
                  <a:cxn ang="0">
                    <a:pos x="135" y="238"/>
                  </a:cxn>
                  <a:cxn ang="0">
                    <a:pos x="183" y="245"/>
                  </a:cxn>
                  <a:cxn ang="0">
                    <a:pos x="219" y="276"/>
                  </a:cxn>
                  <a:cxn ang="0">
                    <a:pos x="203" y="237"/>
                  </a:cxn>
                  <a:cxn ang="0">
                    <a:pos x="173" y="211"/>
                  </a:cxn>
                  <a:cxn ang="0">
                    <a:pos x="156" y="190"/>
                  </a:cxn>
                  <a:cxn ang="0">
                    <a:pos x="144" y="170"/>
                  </a:cxn>
                  <a:cxn ang="0">
                    <a:pos x="143" y="157"/>
                  </a:cxn>
                  <a:cxn ang="0">
                    <a:pos x="128" y="137"/>
                  </a:cxn>
                  <a:cxn ang="0">
                    <a:pos x="124" y="126"/>
                  </a:cxn>
                  <a:cxn ang="0">
                    <a:pos x="129" y="97"/>
                  </a:cxn>
                  <a:cxn ang="0">
                    <a:pos x="151" y="116"/>
                  </a:cxn>
                  <a:cxn ang="0">
                    <a:pos x="182" y="101"/>
                  </a:cxn>
                  <a:cxn ang="0">
                    <a:pos x="200" y="105"/>
                  </a:cxn>
                  <a:cxn ang="0">
                    <a:pos x="210" y="106"/>
                  </a:cxn>
                  <a:cxn ang="0">
                    <a:pos x="229" y="106"/>
                  </a:cxn>
                  <a:cxn ang="0">
                    <a:pos x="246" y="106"/>
                  </a:cxn>
                  <a:cxn ang="0">
                    <a:pos x="256" y="113"/>
                  </a:cxn>
                  <a:cxn ang="0">
                    <a:pos x="273" y="115"/>
                  </a:cxn>
                  <a:cxn ang="0">
                    <a:pos x="283" y="111"/>
                  </a:cxn>
                  <a:cxn ang="0">
                    <a:pos x="288" y="125"/>
                  </a:cxn>
                  <a:cxn ang="0">
                    <a:pos x="307" y="125"/>
                  </a:cxn>
                  <a:cxn ang="0">
                    <a:pos x="305" y="109"/>
                  </a:cxn>
                  <a:cxn ang="0">
                    <a:pos x="311" y="100"/>
                  </a:cxn>
                  <a:cxn ang="0">
                    <a:pos x="322" y="100"/>
                  </a:cxn>
                  <a:cxn ang="0">
                    <a:pos x="316" y="98"/>
                  </a:cxn>
                  <a:cxn ang="0">
                    <a:pos x="304" y="93"/>
                  </a:cxn>
                  <a:cxn ang="0">
                    <a:pos x="297" y="89"/>
                  </a:cxn>
                  <a:cxn ang="0">
                    <a:pos x="297" y="83"/>
                  </a:cxn>
                  <a:cxn ang="0">
                    <a:pos x="302" y="79"/>
                  </a:cxn>
                  <a:cxn ang="0">
                    <a:pos x="297" y="74"/>
                  </a:cxn>
                  <a:cxn ang="0">
                    <a:pos x="291" y="73"/>
                  </a:cxn>
                  <a:cxn ang="0">
                    <a:pos x="291" y="63"/>
                  </a:cxn>
                  <a:cxn ang="0">
                    <a:pos x="284" y="50"/>
                  </a:cxn>
                </a:cxnLst>
                <a:rect b="b" l="0" r="r" t="0"/>
                <a:pathLst>
                  <a:path h="276" w="322">
                    <a:moveTo>
                      <a:pt x="284" y="50"/>
                    </a:moveTo>
                    <a:lnTo>
                      <a:pt x="272" y="58"/>
                    </a:lnTo>
                    <a:lnTo>
                      <a:pt x="258" y="62"/>
                    </a:lnTo>
                    <a:lnTo>
                      <a:pt x="241" y="63"/>
                    </a:lnTo>
                    <a:lnTo>
                      <a:pt x="226" y="54"/>
                    </a:lnTo>
                    <a:lnTo>
                      <a:pt x="215" y="50"/>
                    </a:lnTo>
                    <a:lnTo>
                      <a:pt x="204" y="35"/>
                    </a:lnTo>
                    <a:lnTo>
                      <a:pt x="189" y="28"/>
                    </a:lnTo>
                    <a:lnTo>
                      <a:pt x="180" y="12"/>
                    </a:lnTo>
                    <a:lnTo>
                      <a:pt x="167" y="7"/>
                    </a:lnTo>
                    <a:lnTo>
                      <a:pt x="167" y="4"/>
                    </a:lnTo>
                    <a:lnTo>
                      <a:pt x="164" y="7"/>
                    </a:lnTo>
                    <a:lnTo>
                      <a:pt x="155" y="1"/>
                    </a:lnTo>
                    <a:lnTo>
                      <a:pt x="151" y="0"/>
                    </a:lnTo>
                    <a:lnTo>
                      <a:pt x="148" y="3"/>
                    </a:lnTo>
                    <a:lnTo>
                      <a:pt x="148" y="8"/>
                    </a:lnTo>
                    <a:lnTo>
                      <a:pt x="149" y="14"/>
                    </a:lnTo>
                    <a:lnTo>
                      <a:pt x="149" y="15"/>
                    </a:lnTo>
                    <a:lnTo>
                      <a:pt x="145" y="14"/>
                    </a:lnTo>
                    <a:lnTo>
                      <a:pt x="138" y="14"/>
                    </a:lnTo>
                    <a:lnTo>
                      <a:pt x="138" y="19"/>
                    </a:lnTo>
                    <a:lnTo>
                      <a:pt x="134" y="22"/>
                    </a:lnTo>
                    <a:lnTo>
                      <a:pt x="114" y="29"/>
                    </a:lnTo>
                    <a:lnTo>
                      <a:pt x="111" y="34"/>
                    </a:lnTo>
                    <a:lnTo>
                      <a:pt x="112" y="38"/>
                    </a:lnTo>
                    <a:lnTo>
                      <a:pt x="118" y="45"/>
                    </a:lnTo>
                    <a:lnTo>
                      <a:pt x="118" y="56"/>
                    </a:lnTo>
                    <a:lnTo>
                      <a:pt x="113" y="63"/>
                    </a:lnTo>
                    <a:lnTo>
                      <a:pt x="105" y="65"/>
                    </a:lnTo>
                    <a:lnTo>
                      <a:pt x="94" y="73"/>
                    </a:lnTo>
                    <a:lnTo>
                      <a:pt x="97" y="78"/>
                    </a:lnTo>
                    <a:lnTo>
                      <a:pt x="94" y="83"/>
                    </a:lnTo>
                    <a:lnTo>
                      <a:pt x="95" y="95"/>
                    </a:lnTo>
                    <a:lnTo>
                      <a:pt x="90" y="99"/>
                    </a:lnTo>
                    <a:lnTo>
                      <a:pt x="86" y="99"/>
                    </a:lnTo>
                    <a:lnTo>
                      <a:pt x="81" y="93"/>
                    </a:lnTo>
                    <a:lnTo>
                      <a:pt x="78" y="93"/>
                    </a:lnTo>
                    <a:lnTo>
                      <a:pt x="75" y="90"/>
                    </a:lnTo>
                    <a:lnTo>
                      <a:pt x="73" y="90"/>
                    </a:lnTo>
                    <a:lnTo>
                      <a:pt x="73" y="94"/>
                    </a:lnTo>
                    <a:lnTo>
                      <a:pt x="68" y="95"/>
                    </a:lnTo>
                    <a:lnTo>
                      <a:pt x="57" y="76"/>
                    </a:lnTo>
                    <a:lnTo>
                      <a:pt x="54" y="76"/>
                    </a:lnTo>
                    <a:lnTo>
                      <a:pt x="47" y="92"/>
                    </a:lnTo>
                    <a:lnTo>
                      <a:pt x="30" y="92"/>
                    </a:lnTo>
                    <a:lnTo>
                      <a:pt x="24" y="87"/>
                    </a:lnTo>
                    <a:lnTo>
                      <a:pt x="21" y="92"/>
                    </a:lnTo>
                    <a:lnTo>
                      <a:pt x="8" y="93"/>
                    </a:lnTo>
                    <a:lnTo>
                      <a:pt x="0" y="87"/>
                    </a:lnTo>
                    <a:lnTo>
                      <a:pt x="4" y="108"/>
                    </a:lnTo>
                    <a:lnTo>
                      <a:pt x="16" y="135"/>
                    </a:lnTo>
                    <a:lnTo>
                      <a:pt x="21" y="138"/>
                    </a:lnTo>
                    <a:lnTo>
                      <a:pt x="27" y="137"/>
                    </a:lnTo>
                    <a:lnTo>
                      <a:pt x="38" y="116"/>
                    </a:lnTo>
                    <a:lnTo>
                      <a:pt x="44" y="99"/>
                    </a:lnTo>
                    <a:lnTo>
                      <a:pt x="57" y="103"/>
                    </a:lnTo>
                    <a:lnTo>
                      <a:pt x="65" y="113"/>
                    </a:lnTo>
                    <a:lnTo>
                      <a:pt x="68" y="113"/>
                    </a:lnTo>
                    <a:lnTo>
                      <a:pt x="73" y="119"/>
                    </a:lnTo>
                    <a:lnTo>
                      <a:pt x="75" y="128"/>
                    </a:lnTo>
                    <a:lnTo>
                      <a:pt x="75" y="143"/>
                    </a:lnTo>
                    <a:lnTo>
                      <a:pt x="84" y="159"/>
                    </a:lnTo>
                    <a:lnTo>
                      <a:pt x="103" y="175"/>
                    </a:lnTo>
                    <a:lnTo>
                      <a:pt x="94" y="178"/>
                    </a:lnTo>
                    <a:lnTo>
                      <a:pt x="90" y="183"/>
                    </a:lnTo>
                    <a:lnTo>
                      <a:pt x="91" y="187"/>
                    </a:lnTo>
                    <a:lnTo>
                      <a:pt x="102" y="202"/>
                    </a:lnTo>
                    <a:lnTo>
                      <a:pt x="112" y="210"/>
                    </a:lnTo>
                    <a:lnTo>
                      <a:pt x="119" y="216"/>
                    </a:lnTo>
                    <a:lnTo>
                      <a:pt x="129" y="221"/>
                    </a:lnTo>
                    <a:lnTo>
                      <a:pt x="134" y="230"/>
                    </a:lnTo>
                    <a:lnTo>
                      <a:pt x="135" y="238"/>
                    </a:lnTo>
                    <a:lnTo>
                      <a:pt x="154" y="237"/>
                    </a:lnTo>
                    <a:lnTo>
                      <a:pt x="166" y="238"/>
                    </a:lnTo>
                    <a:lnTo>
                      <a:pt x="183" y="245"/>
                    </a:lnTo>
                    <a:lnTo>
                      <a:pt x="198" y="256"/>
                    </a:lnTo>
                    <a:lnTo>
                      <a:pt x="211" y="270"/>
                    </a:lnTo>
                    <a:lnTo>
                      <a:pt x="219" y="276"/>
                    </a:lnTo>
                    <a:lnTo>
                      <a:pt x="226" y="272"/>
                    </a:lnTo>
                    <a:lnTo>
                      <a:pt x="204" y="248"/>
                    </a:lnTo>
                    <a:lnTo>
                      <a:pt x="203" y="237"/>
                    </a:lnTo>
                    <a:lnTo>
                      <a:pt x="198" y="233"/>
                    </a:lnTo>
                    <a:lnTo>
                      <a:pt x="193" y="230"/>
                    </a:lnTo>
                    <a:lnTo>
                      <a:pt x="173" y="211"/>
                    </a:lnTo>
                    <a:lnTo>
                      <a:pt x="172" y="206"/>
                    </a:lnTo>
                    <a:lnTo>
                      <a:pt x="162" y="192"/>
                    </a:lnTo>
                    <a:lnTo>
                      <a:pt x="156" y="190"/>
                    </a:lnTo>
                    <a:lnTo>
                      <a:pt x="148" y="178"/>
                    </a:lnTo>
                    <a:lnTo>
                      <a:pt x="143" y="176"/>
                    </a:lnTo>
                    <a:lnTo>
                      <a:pt x="144" y="170"/>
                    </a:lnTo>
                    <a:lnTo>
                      <a:pt x="146" y="168"/>
                    </a:lnTo>
                    <a:lnTo>
                      <a:pt x="143" y="162"/>
                    </a:lnTo>
                    <a:lnTo>
                      <a:pt x="143" y="157"/>
                    </a:lnTo>
                    <a:lnTo>
                      <a:pt x="137" y="151"/>
                    </a:lnTo>
                    <a:lnTo>
                      <a:pt x="133" y="138"/>
                    </a:lnTo>
                    <a:lnTo>
                      <a:pt x="128" y="137"/>
                    </a:lnTo>
                    <a:lnTo>
                      <a:pt x="121" y="131"/>
                    </a:lnTo>
                    <a:lnTo>
                      <a:pt x="121" y="128"/>
                    </a:lnTo>
                    <a:lnTo>
                      <a:pt x="124" y="126"/>
                    </a:lnTo>
                    <a:lnTo>
                      <a:pt x="123" y="122"/>
                    </a:lnTo>
                    <a:lnTo>
                      <a:pt x="123" y="103"/>
                    </a:lnTo>
                    <a:lnTo>
                      <a:pt x="129" y="97"/>
                    </a:lnTo>
                    <a:lnTo>
                      <a:pt x="138" y="99"/>
                    </a:lnTo>
                    <a:lnTo>
                      <a:pt x="138" y="101"/>
                    </a:lnTo>
                    <a:lnTo>
                      <a:pt x="151" y="116"/>
                    </a:lnTo>
                    <a:lnTo>
                      <a:pt x="155" y="116"/>
                    </a:lnTo>
                    <a:lnTo>
                      <a:pt x="164" y="99"/>
                    </a:lnTo>
                    <a:lnTo>
                      <a:pt x="182" y="101"/>
                    </a:lnTo>
                    <a:lnTo>
                      <a:pt x="186" y="97"/>
                    </a:lnTo>
                    <a:lnTo>
                      <a:pt x="188" y="97"/>
                    </a:lnTo>
                    <a:lnTo>
                      <a:pt x="200" y="105"/>
                    </a:lnTo>
                    <a:lnTo>
                      <a:pt x="204" y="105"/>
                    </a:lnTo>
                    <a:lnTo>
                      <a:pt x="207" y="103"/>
                    </a:lnTo>
                    <a:lnTo>
                      <a:pt x="210" y="106"/>
                    </a:lnTo>
                    <a:lnTo>
                      <a:pt x="225" y="109"/>
                    </a:lnTo>
                    <a:lnTo>
                      <a:pt x="226" y="106"/>
                    </a:lnTo>
                    <a:lnTo>
                      <a:pt x="229" y="106"/>
                    </a:lnTo>
                    <a:lnTo>
                      <a:pt x="237" y="114"/>
                    </a:lnTo>
                    <a:lnTo>
                      <a:pt x="240" y="114"/>
                    </a:lnTo>
                    <a:lnTo>
                      <a:pt x="246" y="106"/>
                    </a:lnTo>
                    <a:lnTo>
                      <a:pt x="250" y="106"/>
                    </a:lnTo>
                    <a:lnTo>
                      <a:pt x="253" y="111"/>
                    </a:lnTo>
                    <a:lnTo>
                      <a:pt x="256" y="113"/>
                    </a:lnTo>
                    <a:lnTo>
                      <a:pt x="258" y="108"/>
                    </a:lnTo>
                    <a:lnTo>
                      <a:pt x="269" y="109"/>
                    </a:lnTo>
                    <a:lnTo>
                      <a:pt x="273" y="115"/>
                    </a:lnTo>
                    <a:lnTo>
                      <a:pt x="275" y="114"/>
                    </a:lnTo>
                    <a:lnTo>
                      <a:pt x="275" y="111"/>
                    </a:lnTo>
                    <a:lnTo>
                      <a:pt x="283" y="111"/>
                    </a:lnTo>
                    <a:lnTo>
                      <a:pt x="289" y="119"/>
                    </a:lnTo>
                    <a:lnTo>
                      <a:pt x="288" y="124"/>
                    </a:lnTo>
                    <a:lnTo>
                      <a:pt x="288" y="125"/>
                    </a:lnTo>
                    <a:lnTo>
                      <a:pt x="294" y="130"/>
                    </a:lnTo>
                    <a:lnTo>
                      <a:pt x="301" y="130"/>
                    </a:lnTo>
                    <a:lnTo>
                      <a:pt x="307" y="125"/>
                    </a:lnTo>
                    <a:lnTo>
                      <a:pt x="309" y="120"/>
                    </a:lnTo>
                    <a:lnTo>
                      <a:pt x="307" y="119"/>
                    </a:lnTo>
                    <a:lnTo>
                      <a:pt x="305" y="109"/>
                    </a:lnTo>
                    <a:lnTo>
                      <a:pt x="307" y="106"/>
                    </a:lnTo>
                    <a:lnTo>
                      <a:pt x="309" y="101"/>
                    </a:lnTo>
                    <a:lnTo>
                      <a:pt x="311" y="100"/>
                    </a:lnTo>
                    <a:lnTo>
                      <a:pt x="315" y="101"/>
                    </a:lnTo>
                    <a:lnTo>
                      <a:pt x="318" y="103"/>
                    </a:lnTo>
                    <a:lnTo>
                      <a:pt x="322" y="100"/>
                    </a:lnTo>
                    <a:lnTo>
                      <a:pt x="322" y="98"/>
                    </a:lnTo>
                    <a:lnTo>
                      <a:pt x="320" y="97"/>
                    </a:lnTo>
                    <a:lnTo>
                      <a:pt x="316" y="98"/>
                    </a:lnTo>
                    <a:lnTo>
                      <a:pt x="312" y="95"/>
                    </a:lnTo>
                    <a:lnTo>
                      <a:pt x="307" y="95"/>
                    </a:lnTo>
                    <a:lnTo>
                      <a:pt x="304" y="93"/>
                    </a:lnTo>
                    <a:lnTo>
                      <a:pt x="302" y="92"/>
                    </a:lnTo>
                    <a:lnTo>
                      <a:pt x="299" y="92"/>
                    </a:lnTo>
                    <a:lnTo>
                      <a:pt x="297" y="89"/>
                    </a:lnTo>
                    <a:lnTo>
                      <a:pt x="297" y="88"/>
                    </a:lnTo>
                    <a:lnTo>
                      <a:pt x="299" y="84"/>
                    </a:lnTo>
                    <a:lnTo>
                      <a:pt x="297" y="83"/>
                    </a:lnTo>
                    <a:lnTo>
                      <a:pt x="299" y="81"/>
                    </a:lnTo>
                    <a:lnTo>
                      <a:pt x="300" y="81"/>
                    </a:lnTo>
                    <a:lnTo>
                      <a:pt x="302" y="79"/>
                    </a:lnTo>
                    <a:lnTo>
                      <a:pt x="302" y="77"/>
                    </a:lnTo>
                    <a:lnTo>
                      <a:pt x="299" y="74"/>
                    </a:lnTo>
                    <a:lnTo>
                      <a:pt x="297" y="74"/>
                    </a:lnTo>
                    <a:lnTo>
                      <a:pt x="295" y="77"/>
                    </a:lnTo>
                    <a:lnTo>
                      <a:pt x="291" y="76"/>
                    </a:lnTo>
                    <a:lnTo>
                      <a:pt x="291" y="73"/>
                    </a:lnTo>
                    <a:lnTo>
                      <a:pt x="294" y="70"/>
                    </a:lnTo>
                    <a:lnTo>
                      <a:pt x="294" y="66"/>
                    </a:lnTo>
                    <a:lnTo>
                      <a:pt x="291" y="63"/>
                    </a:lnTo>
                    <a:lnTo>
                      <a:pt x="293" y="61"/>
                    </a:lnTo>
                    <a:lnTo>
                      <a:pt x="293" y="57"/>
                    </a:lnTo>
                    <a:lnTo>
                      <a:pt x="284" y="5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22" name="Freeform 210"/>
              <p:cNvSpPr>
                <a:spLocks noChangeAspect="1"/>
              </p:cNvSpPr>
              <p:nvPr/>
            </p:nvSpPr>
            <p:spPr bwMode="gray">
              <a:xfrm>
                <a:off x="5095081" y="2873722"/>
                <a:ext cx="31750" cy="68263"/>
              </a:xfrm>
              <a:custGeom>
                <a:cxnLst>
                  <a:cxn ang="0">
                    <a:pos x="48" y="215"/>
                  </a:cxn>
                  <a:cxn ang="0">
                    <a:pos x="39" y="210"/>
                  </a:cxn>
                  <a:cxn ang="0">
                    <a:pos x="38" y="200"/>
                  </a:cxn>
                  <a:cxn ang="0">
                    <a:pos x="31" y="190"/>
                  </a:cxn>
                  <a:cxn ang="0">
                    <a:pos x="13" y="183"/>
                  </a:cxn>
                  <a:cxn ang="0">
                    <a:pos x="4" y="168"/>
                  </a:cxn>
                  <a:cxn ang="0">
                    <a:pos x="0" y="160"/>
                  </a:cxn>
                  <a:cxn ang="0">
                    <a:pos x="7" y="161"/>
                  </a:cxn>
                  <a:cxn ang="0">
                    <a:pos x="7" y="152"/>
                  </a:cxn>
                  <a:cxn ang="0">
                    <a:pos x="4" y="139"/>
                  </a:cxn>
                  <a:cxn ang="0">
                    <a:pos x="7" y="125"/>
                  </a:cxn>
                  <a:cxn ang="0">
                    <a:pos x="8" y="123"/>
                  </a:cxn>
                  <a:cxn ang="0">
                    <a:pos x="8" y="114"/>
                  </a:cxn>
                  <a:cxn ang="0">
                    <a:pos x="10" y="106"/>
                  </a:cxn>
                  <a:cxn ang="0">
                    <a:pos x="6" y="94"/>
                  </a:cxn>
                  <a:cxn ang="0">
                    <a:pos x="15" y="64"/>
                  </a:cxn>
                  <a:cxn ang="0">
                    <a:pos x="10" y="58"/>
                  </a:cxn>
                  <a:cxn ang="0">
                    <a:pos x="2" y="56"/>
                  </a:cxn>
                  <a:cxn ang="0">
                    <a:pos x="7" y="40"/>
                  </a:cxn>
                  <a:cxn ang="0">
                    <a:pos x="5" y="29"/>
                  </a:cxn>
                  <a:cxn ang="0">
                    <a:pos x="10" y="15"/>
                  </a:cxn>
                  <a:cxn ang="0">
                    <a:pos x="17" y="10"/>
                  </a:cxn>
                  <a:cxn ang="0">
                    <a:pos x="23" y="0"/>
                  </a:cxn>
                  <a:cxn ang="0">
                    <a:pos x="31" y="7"/>
                  </a:cxn>
                  <a:cxn ang="0">
                    <a:pos x="45" y="9"/>
                  </a:cxn>
                  <a:cxn ang="0">
                    <a:pos x="51" y="20"/>
                  </a:cxn>
                  <a:cxn ang="0">
                    <a:pos x="61" y="24"/>
                  </a:cxn>
                  <a:cxn ang="0">
                    <a:pos x="74" y="40"/>
                  </a:cxn>
                  <a:cxn ang="0">
                    <a:pos x="69" y="76"/>
                  </a:cxn>
                  <a:cxn ang="0">
                    <a:pos x="69" y="93"/>
                  </a:cxn>
                  <a:cxn ang="0">
                    <a:pos x="77" y="113"/>
                  </a:cxn>
                  <a:cxn ang="0">
                    <a:pos x="94" y="130"/>
                  </a:cxn>
                  <a:cxn ang="0">
                    <a:pos x="97" y="140"/>
                  </a:cxn>
                  <a:cxn ang="0">
                    <a:pos x="97" y="155"/>
                  </a:cxn>
                  <a:cxn ang="0">
                    <a:pos x="83" y="166"/>
                  </a:cxn>
                  <a:cxn ang="0">
                    <a:pos x="75" y="183"/>
                  </a:cxn>
                  <a:cxn ang="0">
                    <a:pos x="65" y="190"/>
                  </a:cxn>
                  <a:cxn ang="0">
                    <a:pos x="63" y="203"/>
                  </a:cxn>
                  <a:cxn ang="0">
                    <a:pos x="58" y="209"/>
                  </a:cxn>
                  <a:cxn ang="0">
                    <a:pos x="49" y="215"/>
                  </a:cxn>
                  <a:cxn ang="0">
                    <a:pos x="48" y="215"/>
                  </a:cxn>
                </a:cxnLst>
                <a:rect b="b" l="0" r="r" t="0"/>
                <a:pathLst>
                  <a:path h="215" w="97">
                    <a:moveTo>
                      <a:pt x="48" y="215"/>
                    </a:moveTo>
                    <a:lnTo>
                      <a:pt x="39" y="210"/>
                    </a:lnTo>
                    <a:lnTo>
                      <a:pt x="38" y="200"/>
                    </a:lnTo>
                    <a:lnTo>
                      <a:pt x="31" y="190"/>
                    </a:lnTo>
                    <a:lnTo>
                      <a:pt x="13" y="183"/>
                    </a:lnTo>
                    <a:lnTo>
                      <a:pt x="4" y="168"/>
                    </a:lnTo>
                    <a:lnTo>
                      <a:pt x="0" y="160"/>
                    </a:lnTo>
                    <a:lnTo>
                      <a:pt x="7" y="161"/>
                    </a:lnTo>
                    <a:lnTo>
                      <a:pt x="7" y="152"/>
                    </a:lnTo>
                    <a:lnTo>
                      <a:pt x="4" y="139"/>
                    </a:lnTo>
                    <a:lnTo>
                      <a:pt x="7" y="125"/>
                    </a:lnTo>
                    <a:lnTo>
                      <a:pt x="8" y="123"/>
                    </a:lnTo>
                    <a:lnTo>
                      <a:pt x="8" y="114"/>
                    </a:lnTo>
                    <a:lnTo>
                      <a:pt x="10" y="106"/>
                    </a:lnTo>
                    <a:lnTo>
                      <a:pt x="6" y="94"/>
                    </a:lnTo>
                    <a:lnTo>
                      <a:pt x="15" y="64"/>
                    </a:lnTo>
                    <a:lnTo>
                      <a:pt x="10" y="58"/>
                    </a:lnTo>
                    <a:lnTo>
                      <a:pt x="2" y="56"/>
                    </a:lnTo>
                    <a:lnTo>
                      <a:pt x="7" y="40"/>
                    </a:lnTo>
                    <a:lnTo>
                      <a:pt x="5" y="29"/>
                    </a:lnTo>
                    <a:lnTo>
                      <a:pt x="10" y="15"/>
                    </a:lnTo>
                    <a:lnTo>
                      <a:pt x="17" y="10"/>
                    </a:lnTo>
                    <a:lnTo>
                      <a:pt x="23" y="0"/>
                    </a:lnTo>
                    <a:lnTo>
                      <a:pt x="31" y="7"/>
                    </a:lnTo>
                    <a:lnTo>
                      <a:pt x="45" y="9"/>
                    </a:lnTo>
                    <a:lnTo>
                      <a:pt x="51" y="20"/>
                    </a:lnTo>
                    <a:lnTo>
                      <a:pt x="61" y="24"/>
                    </a:lnTo>
                    <a:lnTo>
                      <a:pt x="74" y="40"/>
                    </a:lnTo>
                    <a:lnTo>
                      <a:pt x="69" y="76"/>
                    </a:lnTo>
                    <a:lnTo>
                      <a:pt x="69" y="93"/>
                    </a:lnTo>
                    <a:lnTo>
                      <a:pt x="77" y="113"/>
                    </a:lnTo>
                    <a:lnTo>
                      <a:pt x="94" y="130"/>
                    </a:lnTo>
                    <a:lnTo>
                      <a:pt x="97" y="140"/>
                    </a:lnTo>
                    <a:lnTo>
                      <a:pt x="97" y="155"/>
                    </a:lnTo>
                    <a:lnTo>
                      <a:pt x="83" y="166"/>
                    </a:lnTo>
                    <a:lnTo>
                      <a:pt x="75" y="183"/>
                    </a:lnTo>
                    <a:lnTo>
                      <a:pt x="65" y="190"/>
                    </a:lnTo>
                    <a:lnTo>
                      <a:pt x="63" y="203"/>
                    </a:lnTo>
                    <a:lnTo>
                      <a:pt x="58" y="209"/>
                    </a:lnTo>
                    <a:lnTo>
                      <a:pt x="49" y="215"/>
                    </a:lnTo>
                    <a:lnTo>
                      <a:pt x="48" y="215"/>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23" name="Freeform 211"/>
              <p:cNvSpPr>
                <a:spLocks noChangeAspect="1"/>
              </p:cNvSpPr>
              <p:nvPr/>
            </p:nvSpPr>
            <p:spPr bwMode="gray">
              <a:xfrm>
                <a:off x="5125244" y="2500660"/>
                <a:ext cx="100013" cy="76200"/>
              </a:xfrm>
              <a:custGeom>
                <a:cxnLst>
                  <a:cxn ang="0">
                    <a:pos x="3" y="57"/>
                  </a:cxn>
                  <a:cxn ang="0">
                    <a:pos x="5" y="78"/>
                  </a:cxn>
                  <a:cxn ang="0">
                    <a:pos x="4" y="64"/>
                  </a:cxn>
                  <a:cxn ang="0">
                    <a:pos x="11" y="94"/>
                  </a:cxn>
                  <a:cxn ang="0">
                    <a:pos x="11" y="110"/>
                  </a:cxn>
                  <a:cxn ang="0">
                    <a:pos x="15" y="118"/>
                  </a:cxn>
                  <a:cxn ang="0">
                    <a:pos x="31" y="120"/>
                  </a:cxn>
                  <a:cxn ang="0">
                    <a:pos x="44" y="127"/>
                  </a:cxn>
                  <a:cxn ang="0">
                    <a:pos x="69" y="134"/>
                  </a:cxn>
                  <a:cxn ang="0">
                    <a:pos x="91" y="136"/>
                  </a:cxn>
                  <a:cxn ang="0">
                    <a:pos x="96" y="174"/>
                  </a:cxn>
                  <a:cxn ang="0">
                    <a:pos x="99" y="201"/>
                  </a:cxn>
                  <a:cxn ang="0">
                    <a:pos x="132" y="222"/>
                  </a:cxn>
                  <a:cxn ang="0">
                    <a:pos x="137" y="240"/>
                  </a:cxn>
                  <a:cxn ang="0">
                    <a:pos x="167" y="240"/>
                  </a:cxn>
                  <a:cxn ang="0">
                    <a:pos x="191" y="239"/>
                  </a:cxn>
                  <a:cxn ang="0">
                    <a:pos x="204" y="238"/>
                  </a:cxn>
                  <a:cxn ang="0">
                    <a:pos x="209" y="222"/>
                  </a:cxn>
                  <a:cxn ang="0">
                    <a:pos x="224" y="220"/>
                  </a:cxn>
                  <a:cxn ang="0">
                    <a:pos x="236" y="209"/>
                  </a:cxn>
                  <a:cxn ang="0">
                    <a:pos x="248" y="218"/>
                  </a:cxn>
                  <a:cxn ang="0">
                    <a:pos x="263" y="220"/>
                  </a:cxn>
                  <a:cxn ang="0">
                    <a:pos x="257" y="205"/>
                  </a:cxn>
                  <a:cxn ang="0">
                    <a:pos x="255" y="190"/>
                  </a:cxn>
                  <a:cxn ang="0">
                    <a:pos x="263" y="168"/>
                  </a:cxn>
                  <a:cxn ang="0">
                    <a:pos x="266" y="151"/>
                  </a:cxn>
                  <a:cxn ang="0">
                    <a:pos x="274" y="140"/>
                  </a:cxn>
                  <a:cxn ang="0">
                    <a:pos x="288" y="132"/>
                  </a:cxn>
                  <a:cxn ang="0">
                    <a:pos x="309" y="129"/>
                  </a:cxn>
                  <a:cxn ang="0">
                    <a:pos x="310" y="107"/>
                  </a:cxn>
                  <a:cxn ang="0">
                    <a:pos x="301" y="99"/>
                  </a:cxn>
                  <a:cxn ang="0">
                    <a:pos x="309" y="87"/>
                  </a:cxn>
                  <a:cxn ang="0">
                    <a:pos x="313" y="80"/>
                  </a:cxn>
                  <a:cxn ang="0">
                    <a:pos x="307" y="73"/>
                  </a:cxn>
                  <a:cxn ang="0">
                    <a:pos x="282" y="48"/>
                  </a:cxn>
                  <a:cxn ang="0">
                    <a:pos x="239" y="30"/>
                  </a:cxn>
                  <a:cxn ang="0">
                    <a:pos x="221" y="5"/>
                  </a:cxn>
                  <a:cxn ang="0">
                    <a:pos x="208" y="2"/>
                  </a:cxn>
                  <a:cxn ang="0">
                    <a:pos x="181" y="17"/>
                  </a:cxn>
                  <a:cxn ang="0">
                    <a:pos x="143" y="6"/>
                  </a:cxn>
                  <a:cxn ang="0">
                    <a:pos x="118" y="6"/>
                  </a:cxn>
                  <a:cxn ang="0">
                    <a:pos x="103" y="7"/>
                  </a:cxn>
                  <a:cxn ang="0">
                    <a:pos x="89" y="3"/>
                  </a:cxn>
                  <a:cxn ang="0">
                    <a:pos x="64" y="3"/>
                  </a:cxn>
                  <a:cxn ang="0">
                    <a:pos x="26" y="19"/>
                  </a:cxn>
                  <a:cxn ang="0">
                    <a:pos x="10" y="38"/>
                  </a:cxn>
                </a:cxnLst>
                <a:rect b="b" l="0" r="r" t="0"/>
                <a:pathLst>
                  <a:path h="244" w="317">
                    <a:moveTo>
                      <a:pt x="0" y="35"/>
                    </a:moveTo>
                    <a:lnTo>
                      <a:pt x="3" y="57"/>
                    </a:lnTo>
                    <a:lnTo>
                      <a:pt x="3" y="71"/>
                    </a:lnTo>
                    <a:lnTo>
                      <a:pt x="5" y="78"/>
                    </a:lnTo>
                    <a:lnTo>
                      <a:pt x="3" y="54"/>
                    </a:lnTo>
                    <a:lnTo>
                      <a:pt x="4" y="64"/>
                    </a:lnTo>
                    <a:lnTo>
                      <a:pt x="6" y="72"/>
                    </a:lnTo>
                    <a:lnTo>
                      <a:pt x="11" y="94"/>
                    </a:lnTo>
                    <a:lnTo>
                      <a:pt x="13" y="102"/>
                    </a:lnTo>
                    <a:lnTo>
                      <a:pt x="11" y="110"/>
                    </a:lnTo>
                    <a:lnTo>
                      <a:pt x="14" y="110"/>
                    </a:lnTo>
                    <a:lnTo>
                      <a:pt x="15" y="118"/>
                    </a:lnTo>
                    <a:lnTo>
                      <a:pt x="25" y="115"/>
                    </a:lnTo>
                    <a:lnTo>
                      <a:pt x="31" y="120"/>
                    </a:lnTo>
                    <a:lnTo>
                      <a:pt x="38" y="123"/>
                    </a:lnTo>
                    <a:lnTo>
                      <a:pt x="44" y="127"/>
                    </a:lnTo>
                    <a:lnTo>
                      <a:pt x="52" y="131"/>
                    </a:lnTo>
                    <a:lnTo>
                      <a:pt x="69" y="134"/>
                    </a:lnTo>
                    <a:lnTo>
                      <a:pt x="85" y="132"/>
                    </a:lnTo>
                    <a:lnTo>
                      <a:pt x="91" y="136"/>
                    </a:lnTo>
                    <a:lnTo>
                      <a:pt x="102" y="159"/>
                    </a:lnTo>
                    <a:lnTo>
                      <a:pt x="96" y="174"/>
                    </a:lnTo>
                    <a:lnTo>
                      <a:pt x="96" y="191"/>
                    </a:lnTo>
                    <a:lnTo>
                      <a:pt x="99" y="201"/>
                    </a:lnTo>
                    <a:lnTo>
                      <a:pt x="113" y="209"/>
                    </a:lnTo>
                    <a:lnTo>
                      <a:pt x="132" y="222"/>
                    </a:lnTo>
                    <a:lnTo>
                      <a:pt x="137" y="233"/>
                    </a:lnTo>
                    <a:lnTo>
                      <a:pt x="137" y="240"/>
                    </a:lnTo>
                    <a:lnTo>
                      <a:pt x="151" y="244"/>
                    </a:lnTo>
                    <a:lnTo>
                      <a:pt x="167" y="240"/>
                    </a:lnTo>
                    <a:lnTo>
                      <a:pt x="183" y="243"/>
                    </a:lnTo>
                    <a:lnTo>
                      <a:pt x="191" y="239"/>
                    </a:lnTo>
                    <a:lnTo>
                      <a:pt x="197" y="234"/>
                    </a:lnTo>
                    <a:lnTo>
                      <a:pt x="204" y="238"/>
                    </a:lnTo>
                    <a:lnTo>
                      <a:pt x="212" y="237"/>
                    </a:lnTo>
                    <a:lnTo>
                      <a:pt x="209" y="222"/>
                    </a:lnTo>
                    <a:lnTo>
                      <a:pt x="215" y="220"/>
                    </a:lnTo>
                    <a:lnTo>
                      <a:pt x="224" y="220"/>
                    </a:lnTo>
                    <a:lnTo>
                      <a:pt x="229" y="213"/>
                    </a:lnTo>
                    <a:lnTo>
                      <a:pt x="236" y="209"/>
                    </a:lnTo>
                    <a:lnTo>
                      <a:pt x="245" y="211"/>
                    </a:lnTo>
                    <a:lnTo>
                      <a:pt x="248" y="218"/>
                    </a:lnTo>
                    <a:lnTo>
                      <a:pt x="256" y="222"/>
                    </a:lnTo>
                    <a:lnTo>
                      <a:pt x="263" y="220"/>
                    </a:lnTo>
                    <a:lnTo>
                      <a:pt x="262" y="211"/>
                    </a:lnTo>
                    <a:lnTo>
                      <a:pt x="257" y="205"/>
                    </a:lnTo>
                    <a:lnTo>
                      <a:pt x="253" y="197"/>
                    </a:lnTo>
                    <a:lnTo>
                      <a:pt x="255" y="190"/>
                    </a:lnTo>
                    <a:lnTo>
                      <a:pt x="263" y="175"/>
                    </a:lnTo>
                    <a:lnTo>
                      <a:pt x="263" y="168"/>
                    </a:lnTo>
                    <a:lnTo>
                      <a:pt x="266" y="159"/>
                    </a:lnTo>
                    <a:lnTo>
                      <a:pt x="266" y="151"/>
                    </a:lnTo>
                    <a:lnTo>
                      <a:pt x="267" y="143"/>
                    </a:lnTo>
                    <a:lnTo>
                      <a:pt x="274" y="140"/>
                    </a:lnTo>
                    <a:lnTo>
                      <a:pt x="283" y="137"/>
                    </a:lnTo>
                    <a:lnTo>
                      <a:pt x="288" y="132"/>
                    </a:lnTo>
                    <a:lnTo>
                      <a:pt x="295" y="129"/>
                    </a:lnTo>
                    <a:lnTo>
                      <a:pt x="309" y="129"/>
                    </a:lnTo>
                    <a:lnTo>
                      <a:pt x="317" y="110"/>
                    </a:lnTo>
                    <a:lnTo>
                      <a:pt x="310" y="107"/>
                    </a:lnTo>
                    <a:lnTo>
                      <a:pt x="301" y="107"/>
                    </a:lnTo>
                    <a:lnTo>
                      <a:pt x="301" y="99"/>
                    </a:lnTo>
                    <a:lnTo>
                      <a:pt x="301" y="91"/>
                    </a:lnTo>
                    <a:lnTo>
                      <a:pt x="309" y="87"/>
                    </a:lnTo>
                    <a:lnTo>
                      <a:pt x="315" y="81"/>
                    </a:lnTo>
                    <a:lnTo>
                      <a:pt x="313" y="80"/>
                    </a:lnTo>
                    <a:lnTo>
                      <a:pt x="313" y="78"/>
                    </a:lnTo>
                    <a:lnTo>
                      <a:pt x="307" y="73"/>
                    </a:lnTo>
                    <a:lnTo>
                      <a:pt x="300" y="71"/>
                    </a:lnTo>
                    <a:lnTo>
                      <a:pt x="282" y="48"/>
                    </a:lnTo>
                    <a:lnTo>
                      <a:pt x="255" y="29"/>
                    </a:lnTo>
                    <a:lnTo>
                      <a:pt x="239" y="30"/>
                    </a:lnTo>
                    <a:lnTo>
                      <a:pt x="231" y="28"/>
                    </a:lnTo>
                    <a:lnTo>
                      <a:pt x="221" y="5"/>
                    </a:lnTo>
                    <a:lnTo>
                      <a:pt x="215" y="0"/>
                    </a:lnTo>
                    <a:lnTo>
                      <a:pt x="208" y="2"/>
                    </a:lnTo>
                    <a:lnTo>
                      <a:pt x="197" y="13"/>
                    </a:lnTo>
                    <a:lnTo>
                      <a:pt x="181" y="17"/>
                    </a:lnTo>
                    <a:lnTo>
                      <a:pt x="150" y="6"/>
                    </a:lnTo>
                    <a:lnTo>
                      <a:pt x="143" y="6"/>
                    </a:lnTo>
                    <a:lnTo>
                      <a:pt x="126" y="3"/>
                    </a:lnTo>
                    <a:lnTo>
                      <a:pt x="118" y="6"/>
                    </a:lnTo>
                    <a:lnTo>
                      <a:pt x="111" y="3"/>
                    </a:lnTo>
                    <a:lnTo>
                      <a:pt x="103" y="7"/>
                    </a:lnTo>
                    <a:lnTo>
                      <a:pt x="95" y="7"/>
                    </a:lnTo>
                    <a:lnTo>
                      <a:pt x="89" y="3"/>
                    </a:lnTo>
                    <a:lnTo>
                      <a:pt x="80" y="2"/>
                    </a:lnTo>
                    <a:lnTo>
                      <a:pt x="64" y="3"/>
                    </a:lnTo>
                    <a:lnTo>
                      <a:pt x="41" y="11"/>
                    </a:lnTo>
                    <a:lnTo>
                      <a:pt x="26" y="19"/>
                    </a:lnTo>
                    <a:lnTo>
                      <a:pt x="17" y="33"/>
                    </a:lnTo>
                    <a:lnTo>
                      <a:pt x="10" y="38"/>
                    </a:lnTo>
                    <a:lnTo>
                      <a:pt x="0" y="35"/>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24" name="Freeform 213"/>
              <p:cNvSpPr>
                <a:spLocks noChangeAspect="1"/>
              </p:cNvSpPr>
              <p:nvPr/>
            </p:nvSpPr>
            <p:spPr bwMode="gray">
              <a:xfrm>
                <a:off x="5053806" y="2700685"/>
                <a:ext cx="95250" cy="47625"/>
              </a:xfrm>
              <a:custGeom>
                <a:cxnLst>
                  <a:cxn ang="0">
                    <a:pos x="285" y="96"/>
                  </a:cxn>
                  <a:cxn ang="0">
                    <a:pos x="273" y="100"/>
                  </a:cxn>
                  <a:cxn ang="0">
                    <a:pos x="256" y="89"/>
                  </a:cxn>
                  <a:cxn ang="0">
                    <a:pos x="241" y="84"/>
                  </a:cxn>
                  <a:cxn ang="0">
                    <a:pos x="229" y="88"/>
                  </a:cxn>
                  <a:cxn ang="0">
                    <a:pos x="211" y="85"/>
                  </a:cxn>
                  <a:cxn ang="0">
                    <a:pos x="196" y="94"/>
                  </a:cxn>
                  <a:cxn ang="0">
                    <a:pos x="191" y="106"/>
                  </a:cxn>
                  <a:cxn ang="0">
                    <a:pos x="181" y="108"/>
                  </a:cxn>
                  <a:cxn ang="0">
                    <a:pos x="167" y="116"/>
                  </a:cxn>
                  <a:cxn ang="0">
                    <a:pos x="150" y="110"/>
                  </a:cxn>
                  <a:cxn ang="0">
                    <a:pos x="134" y="119"/>
                  </a:cxn>
                  <a:cxn ang="0">
                    <a:pos x="103" y="128"/>
                  </a:cxn>
                  <a:cxn ang="0">
                    <a:pos x="90" y="148"/>
                  </a:cxn>
                  <a:cxn ang="0">
                    <a:pos x="84" y="148"/>
                  </a:cxn>
                  <a:cxn ang="0">
                    <a:pos x="51" y="149"/>
                  </a:cxn>
                  <a:cxn ang="0">
                    <a:pos x="27" y="131"/>
                  </a:cxn>
                  <a:cxn ang="0">
                    <a:pos x="12" y="123"/>
                  </a:cxn>
                  <a:cxn ang="0">
                    <a:pos x="6" y="110"/>
                  </a:cxn>
                  <a:cxn ang="0">
                    <a:pos x="0" y="88"/>
                  </a:cxn>
                  <a:cxn ang="0">
                    <a:pos x="5" y="76"/>
                  </a:cxn>
                  <a:cxn ang="0">
                    <a:pos x="12" y="67"/>
                  </a:cxn>
                  <a:cxn ang="0">
                    <a:pos x="20" y="67"/>
                  </a:cxn>
                  <a:cxn ang="0">
                    <a:pos x="25" y="72"/>
                  </a:cxn>
                  <a:cxn ang="0">
                    <a:pos x="40" y="69"/>
                  </a:cxn>
                  <a:cxn ang="0">
                    <a:pos x="53" y="59"/>
                  </a:cxn>
                  <a:cxn ang="0">
                    <a:pos x="53" y="53"/>
                  </a:cxn>
                  <a:cxn ang="0">
                    <a:pos x="62" y="51"/>
                  </a:cxn>
                  <a:cxn ang="0">
                    <a:pos x="67" y="42"/>
                  </a:cxn>
                  <a:cxn ang="0">
                    <a:pos x="68" y="30"/>
                  </a:cxn>
                  <a:cxn ang="0">
                    <a:pos x="70" y="25"/>
                  </a:cxn>
                  <a:cxn ang="0">
                    <a:pos x="79" y="22"/>
                  </a:cxn>
                  <a:cxn ang="0">
                    <a:pos x="84" y="15"/>
                  </a:cxn>
                  <a:cxn ang="0">
                    <a:pos x="89" y="8"/>
                  </a:cxn>
                  <a:cxn ang="0">
                    <a:pos x="100" y="9"/>
                  </a:cxn>
                  <a:cxn ang="0">
                    <a:pos x="107" y="2"/>
                  </a:cxn>
                  <a:cxn ang="0">
                    <a:pos x="118" y="8"/>
                  </a:cxn>
                  <a:cxn ang="0">
                    <a:pos x="129" y="5"/>
                  </a:cxn>
                  <a:cxn ang="0">
                    <a:pos x="139" y="0"/>
                  </a:cxn>
                  <a:cxn ang="0">
                    <a:pos x="148" y="6"/>
                  </a:cxn>
                  <a:cxn ang="0">
                    <a:pos x="157" y="16"/>
                  </a:cxn>
                  <a:cxn ang="0">
                    <a:pos x="165" y="25"/>
                  </a:cxn>
                  <a:cxn ang="0">
                    <a:pos x="172" y="27"/>
                  </a:cxn>
                  <a:cxn ang="0">
                    <a:pos x="182" y="22"/>
                  </a:cxn>
                  <a:cxn ang="0">
                    <a:pos x="191" y="14"/>
                  </a:cxn>
                  <a:cxn ang="0">
                    <a:pos x="210" y="14"/>
                  </a:cxn>
                  <a:cxn ang="0">
                    <a:pos x="220" y="21"/>
                  </a:cxn>
                  <a:cxn ang="0">
                    <a:pos x="227" y="15"/>
                  </a:cxn>
                  <a:cxn ang="0">
                    <a:pos x="239" y="10"/>
                  </a:cxn>
                  <a:cxn ang="0">
                    <a:pos x="251" y="9"/>
                  </a:cxn>
                  <a:cxn ang="0">
                    <a:pos x="264" y="10"/>
                  </a:cxn>
                  <a:cxn ang="0">
                    <a:pos x="274" y="18"/>
                  </a:cxn>
                  <a:cxn ang="0">
                    <a:pos x="283" y="25"/>
                  </a:cxn>
                  <a:cxn ang="0">
                    <a:pos x="294" y="33"/>
                  </a:cxn>
                  <a:cxn ang="0">
                    <a:pos x="304" y="37"/>
                  </a:cxn>
                  <a:cxn ang="0">
                    <a:pos x="302" y="43"/>
                  </a:cxn>
                  <a:cxn ang="0">
                    <a:pos x="291" y="73"/>
                  </a:cxn>
                  <a:cxn ang="0">
                    <a:pos x="285" y="96"/>
                  </a:cxn>
                </a:cxnLst>
                <a:rect b="b" l="0" r="r" t="0"/>
                <a:pathLst>
                  <a:path h="149" w="304">
                    <a:moveTo>
                      <a:pt x="285" y="96"/>
                    </a:moveTo>
                    <a:lnTo>
                      <a:pt x="273" y="100"/>
                    </a:lnTo>
                    <a:lnTo>
                      <a:pt x="256" y="89"/>
                    </a:lnTo>
                    <a:lnTo>
                      <a:pt x="241" y="84"/>
                    </a:lnTo>
                    <a:lnTo>
                      <a:pt x="229" y="88"/>
                    </a:lnTo>
                    <a:lnTo>
                      <a:pt x="211" y="85"/>
                    </a:lnTo>
                    <a:lnTo>
                      <a:pt x="196" y="94"/>
                    </a:lnTo>
                    <a:lnTo>
                      <a:pt x="191" y="106"/>
                    </a:lnTo>
                    <a:lnTo>
                      <a:pt x="181" y="108"/>
                    </a:lnTo>
                    <a:lnTo>
                      <a:pt x="167" y="116"/>
                    </a:lnTo>
                    <a:lnTo>
                      <a:pt x="150" y="110"/>
                    </a:lnTo>
                    <a:lnTo>
                      <a:pt x="134" y="119"/>
                    </a:lnTo>
                    <a:lnTo>
                      <a:pt x="103" y="128"/>
                    </a:lnTo>
                    <a:lnTo>
                      <a:pt x="90" y="148"/>
                    </a:lnTo>
                    <a:lnTo>
                      <a:pt x="84" y="148"/>
                    </a:lnTo>
                    <a:lnTo>
                      <a:pt x="51" y="149"/>
                    </a:lnTo>
                    <a:lnTo>
                      <a:pt x="27" y="131"/>
                    </a:lnTo>
                    <a:lnTo>
                      <a:pt x="12" y="123"/>
                    </a:lnTo>
                    <a:lnTo>
                      <a:pt x="6" y="110"/>
                    </a:lnTo>
                    <a:lnTo>
                      <a:pt x="0" y="88"/>
                    </a:lnTo>
                    <a:lnTo>
                      <a:pt x="5" y="76"/>
                    </a:lnTo>
                    <a:lnTo>
                      <a:pt x="12" y="67"/>
                    </a:lnTo>
                    <a:lnTo>
                      <a:pt x="20" y="67"/>
                    </a:lnTo>
                    <a:lnTo>
                      <a:pt x="25" y="72"/>
                    </a:lnTo>
                    <a:lnTo>
                      <a:pt x="40" y="69"/>
                    </a:lnTo>
                    <a:lnTo>
                      <a:pt x="53" y="59"/>
                    </a:lnTo>
                    <a:lnTo>
                      <a:pt x="53" y="53"/>
                    </a:lnTo>
                    <a:lnTo>
                      <a:pt x="62" y="51"/>
                    </a:lnTo>
                    <a:lnTo>
                      <a:pt x="67" y="42"/>
                    </a:lnTo>
                    <a:lnTo>
                      <a:pt x="68" y="30"/>
                    </a:lnTo>
                    <a:lnTo>
                      <a:pt x="70" y="25"/>
                    </a:lnTo>
                    <a:lnTo>
                      <a:pt x="79" y="22"/>
                    </a:lnTo>
                    <a:lnTo>
                      <a:pt x="84" y="15"/>
                    </a:lnTo>
                    <a:lnTo>
                      <a:pt x="89" y="8"/>
                    </a:lnTo>
                    <a:lnTo>
                      <a:pt x="100" y="9"/>
                    </a:lnTo>
                    <a:lnTo>
                      <a:pt x="107" y="2"/>
                    </a:lnTo>
                    <a:lnTo>
                      <a:pt x="118" y="8"/>
                    </a:lnTo>
                    <a:lnTo>
                      <a:pt x="129" y="5"/>
                    </a:lnTo>
                    <a:lnTo>
                      <a:pt x="139" y="0"/>
                    </a:lnTo>
                    <a:lnTo>
                      <a:pt x="148" y="6"/>
                    </a:lnTo>
                    <a:lnTo>
                      <a:pt x="157" y="16"/>
                    </a:lnTo>
                    <a:lnTo>
                      <a:pt x="165" y="25"/>
                    </a:lnTo>
                    <a:lnTo>
                      <a:pt x="172" y="27"/>
                    </a:lnTo>
                    <a:lnTo>
                      <a:pt x="182" y="22"/>
                    </a:lnTo>
                    <a:lnTo>
                      <a:pt x="191" y="14"/>
                    </a:lnTo>
                    <a:lnTo>
                      <a:pt x="210" y="14"/>
                    </a:lnTo>
                    <a:lnTo>
                      <a:pt x="220" y="21"/>
                    </a:lnTo>
                    <a:lnTo>
                      <a:pt x="227" y="15"/>
                    </a:lnTo>
                    <a:lnTo>
                      <a:pt x="239" y="10"/>
                    </a:lnTo>
                    <a:lnTo>
                      <a:pt x="251" y="9"/>
                    </a:lnTo>
                    <a:lnTo>
                      <a:pt x="264" y="10"/>
                    </a:lnTo>
                    <a:lnTo>
                      <a:pt x="274" y="18"/>
                    </a:lnTo>
                    <a:lnTo>
                      <a:pt x="283" y="25"/>
                    </a:lnTo>
                    <a:lnTo>
                      <a:pt x="294" y="33"/>
                    </a:lnTo>
                    <a:lnTo>
                      <a:pt x="304" y="37"/>
                    </a:lnTo>
                    <a:lnTo>
                      <a:pt x="302" y="43"/>
                    </a:lnTo>
                    <a:lnTo>
                      <a:pt x="291" y="73"/>
                    </a:lnTo>
                    <a:lnTo>
                      <a:pt x="285" y="96"/>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25" name="Freeform 214"/>
              <p:cNvSpPr>
                <a:spLocks noChangeAspect="1"/>
              </p:cNvSpPr>
              <p:nvPr/>
            </p:nvSpPr>
            <p:spPr bwMode="gray">
              <a:xfrm>
                <a:off x="4993481" y="2770535"/>
                <a:ext cx="53975" cy="39688"/>
              </a:xfrm>
              <a:custGeom>
                <a:cxnLst>
                  <a:cxn ang="0">
                    <a:pos x="136" y="4"/>
                  </a:cxn>
                  <a:cxn ang="0">
                    <a:pos x="117" y="10"/>
                  </a:cxn>
                  <a:cxn ang="0">
                    <a:pos x="108" y="19"/>
                  </a:cxn>
                  <a:cxn ang="0">
                    <a:pos x="75" y="17"/>
                  </a:cxn>
                  <a:cxn ang="0">
                    <a:pos x="58" y="33"/>
                  </a:cxn>
                  <a:cxn ang="0">
                    <a:pos x="14" y="31"/>
                  </a:cxn>
                  <a:cxn ang="0">
                    <a:pos x="0" y="48"/>
                  </a:cxn>
                  <a:cxn ang="0">
                    <a:pos x="2" y="54"/>
                  </a:cxn>
                  <a:cxn ang="0">
                    <a:pos x="5" y="60"/>
                  </a:cxn>
                  <a:cxn ang="0">
                    <a:pos x="9" y="74"/>
                  </a:cxn>
                  <a:cxn ang="0">
                    <a:pos x="11" y="85"/>
                  </a:cxn>
                  <a:cxn ang="0">
                    <a:pos x="21" y="94"/>
                  </a:cxn>
                  <a:cxn ang="0">
                    <a:pos x="27" y="98"/>
                  </a:cxn>
                  <a:cxn ang="0">
                    <a:pos x="22" y="106"/>
                  </a:cxn>
                  <a:cxn ang="0">
                    <a:pos x="12" y="106"/>
                  </a:cxn>
                  <a:cxn ang="0">
                    <a:pos x="14" y="117"/>
                  </a:cxn>
                  <a:cxn ang="0">
                    <a:pos x="30" y="111"/>
                  </a:cxn>
                  <a:cxn ang="0">
                    <a:pos x="53" y="116"/>
                  </a:cxn>
                  <a:cxn ang="0">
                    <a:pos x="63" y="100"/>
                  </a:cxn>
                  <a:cxn ang="0">
                    <a:pos x="79" y="118"/>
                  </a:cxn>
                  <a:cxn ang="0">
                    <a:pos x="81" y="114"/>
                  </a:cxn>
                  <a:cxn ang="0">
                    <a:pos x="87" y="117"/>
                  </a:cxn>
                  <a:cxn ang="0">
                    <a:pos x="96" y="123"/>
                  </a:cxn>
                  <a:cxn ang="0">
                    <a:pos x="100" y="107"/>
                  </a:cxn>
                  <a:cxn ang="0">
                    <a:pos x="100" y="97"/>
                  </a:cxn>
                  <a:cxn ang="0">
                    <a:pos x="119" y="87"/>
                  </a:cxn>
                  <a:cxn ang="0">
                    <a:pos x="124" y="69"/>
                  </a:cxn>
                  <a:cxn ang="0">
                    <a:pos x="117" y="58"/>
                  </a:cxn>
                  <a:cxn ang="0">
                    <a:pos x="140" y="46"/>
                  </a:cxn>
                  <a:cxn ang="0">
                    <a:pos x="144" y="38"/>
                  </a:cxn>
                  <a:cxn ang="0">
                    <a:pos x="155" y="39"/>
                  </a:cxn>
                  <a:cxn ang="0">
                    <a:pos x="154" y="32"/>
                  </a:cxn>
                  <a:cxn ang="0">
                    <a:pos x="157" y="24"/>
                  </a:cxn>
                  <a:cxn ang="0">
                    <a:pos x="170" y="31"/>
                  </a:cxn>
                  <a:cxn ang="0">
                    <a:pos x="173" y="31"/>
                  </a:cxn>
                  <a:cxn ang="0">
                    <a:pos x="160" y="4"/>
                  </a:cxn>
                  <a:cxn ang="0">
                    <a:pos x="145" y="0"/>
                  </a:cxn>
                </a:cxnLst>
                <a:rect b="b" l="0" r="r" t="0"/>
                <a:pathLst>
                  <a:path h="123" w="173">
                    <a:moveTo>
                      <a:pt x="145" y="0"/>
                    </a:moveTo>
                    <a:lnTo>
                      <a:pt x="136" y="4"/>
                    </a:lnTo>
                    <a:lnTo>
                      <a:pt x="134" y="12"/>
                    </a:lnTo>
                    <a:lnTo>
                      <a:pt x="117" y="10"/>
                    </a:lnTo>
                    <a:lnTo>
                      <a:pt x="113" y="10"/>
                    </a:lnTo>
                    <a:lnTo>
                      <a:pt x="108" y="19"/>
                    </a:lnTo>
                    <a:lnTo>
                      <a:pt x="88" y="15"/>
                    </a:lnTo>
                    <a:lnTo>
                      <a:pt x="75" y="17"/>
                    </a:lnTo>
                    <a:lnTo>
                      <a:pt x="66" y="28"/>
                    </a:lnTo>
                    <a:lnTo>
                      <a:pt x="58" y="33"/>
                    </a:lnTo>
                    <a:lnTo>
                      <a:pt x="30" y="31"/>
                    </a:lnTo>
                    <a:lnTo>
                      <a:pt x="14" y="31"/>
                    </a:lnTo>
                    <a:lnTo>
                      <a:pt x="2" y="41"/>
                    </a:lnTo>
                    <a:lnTo>
                      <a:pt x="0" y="48"/>
                    </a:lnTo>
                    <a:lnTo>
                      <a:pt x="0" y="53"/>
                    </a:lnTo>
                    <a:lnTo>
                      <a:pt x="2" y="54"/>
                    </a:lnTo>
                    <a:lnTo>
                      <a:pt x="7" y="53"/>
                    </a:lnTo>
                    <a:lnTo>
                      <a:pt x="5" y="60"/>
                    </a:lnTo>
                    <a:lnTo>
                      <a:pt x="4" y="68"/>
                    </a:lnTo>
                    <a:lnTo>
                      <a:pt x="9" y="74"/>
                    </a:lnTo>
                    <a:lnTo>
                      <a:pt x="9" y="82"/>
                    </a:lnTo>
                    <a:lnTo>
                      <a:pt x="11" y="85"/>
                    </a:lnTo>
                    <a:lnTo>
                      <a:pt x="18" y="89"/>
                    </a:lnTo>
                    <a:lnTo>
                      <a:pt x="21" y="94"/>
                    </a:lnTo>
                    <a:lnTo>
                      <a:pt x="25" y="95"/>
                    </a:lnTo>
                    <a:lnTo>
                      <a:pt x="27" y="98"/>
                    </a:lnTo>
                    <a:lnTo>
                      <a:pt x="26" y="103"/>
                    </a:lnTo>
                    <a:lnTo>
                      <a:pt x="22" y="106"/>
                    </a:lnTo>
                    <a:lnTo>
                      <a:pt x="17" y="107"/>
                    </a:lnTo>
                    <a:lnTo>
                      <a:pt x="12" y="106"/>
                    </a:lnTo>
                    <a:lnTo>
                      <a:pt x="6" y="111"/>
                    </a:lnTo>
                    <a:lnTo>
                      <a:pt x="14" y="117"/>
                    </a:lnTo>
                    <a:lnTo>
                      <a:pt x="27" y="116"/>
                    </a:lnTo>
                    <a:lnTo>
                      <a:pt x="30" y="111"/>
                    </a:lnTo>
                    <a:lnTo>
                      <a:pt x="36" y="116"/>
                    </a:lnTo>
                    <a:lnTo>
                      <a:pt x="53" y="116"/>
                    </a:lnTo>
                    <a:lnTo>
                      <a:pt x="60" y="100"/>
                    </a:lnTo>
                    <a:lnTo>
                      <a:pt x="63" y="100"/>
                    </a:lnTo>
                    <a:lnTo>
                      <a:pt x="74" y="119"/>
                    </a:lnTo>
                    <a:lnTo>
                      <a:pt x="79" y="118"/>
                    </a:lnTo>
                    <a:lnTo>
                      <a:pt x="79" y="114"/>
                    </a:lnTo>
                    <a:lnTo>
                      <a:pt x="81" y="114"/>
                    </a:lnTo>
                    <a:lnTo>
                      <a:pt x="84" y="117"/>
                    </a:lnTo>
                    <a:lnTo>
                      <a:pt x="87" y="117"/>
                    </a:lnTo>
                    <a:lnTo>
                      <a:pt x="92" y="123"/>
                    </a:lnTo>
                    <a:lnTo>
                      <a:pt x="96" y="123"/>
                    </a:lnTo>
                    <a:lnTo>
                      <a:pt x="101" y="119"/>
                    </a:lnTo>
                    <a:lnTo>
                      <a:pt x="100" y="107"/>
                    </a:lnTo>
                    <a:lnTo>
                      <a:pt x="103" y="102"/>
                    </a:lnTo>
                    <a:lnTo>
                      <a:pt x="100" y="97"/>
                    </a:lnTo>
                    <a:lnTo>
                      <a:pt x="111" y="89"/>
                    </a:lnTo>
                    <a:lnTo>
                      <a:pt x="119" y="87"/>
                    </a:lnTo>
                    <a:lnTo>
                      <a:pt x="124" y="80"/>
                    </a:lnTo>
                    <a:lnTo>
                      <a:pt x="124" y="69"/>
                    </a:lnTo>
                    <a:lnTo>
                      <a:pt x="118" y="62"/>
                    </a:lnTo>
                    <a:lnTo>
                      <a:pt x="117" y="58"/>
                    </a:lnTo>
                    <a:lnTo>
                      <a:pt x="120" y="53"/>
                    </a:lnTo>
                    <a:lnTo>
                      <a:pt x="140" y="46"/>
                    </a:lnTo>
                    <a:lnTo>
                      <a:pt x="144" y="43"/>
                    </a:lnTo>
                    <a:lnTo>
                      <a:pt x="144" y="38"/>
                    </a:lnTo>
                    <a:lnTo>
                      <a:pt x="151" y="38"/>
                    </a:lnTo>
                    <a:lnTo>
                      <a:pt x="155" y="39"/>
                    </a:lnTo>
                    <a:lnTo>
                      <a:pt x="155" y="38"/>
                    </a:lnTo>
                    <a:lnTo>
                      <a:pt x="154" y="32"/>
                    </a:lnTo>
                    <a:lnTo>
                      <a:pt x="154" y="27"/>
                    </a:lnTo>
                    <a:lnTo>
                      <a:pt x="157" y="24"/>
                    </a:lnTo>
                    <a:lnTo>
                      <a:pt x="161" y="25"/>
                    </a:lnTo>
                    <a:lnTo>
                      <a:pt x="170" y="31"/>
                    </a:lnTo>
                    <a:lnTo>
                      <a:pt x="173" y="28"/>
                    </a:lnTo>
                    <a:lnTo>
                      <a:pt x="173" y="31"/>
                    </a:lnTo>
                    <a:lnTo>
                      <a:pt x="165" y="17"/>
                    </a:lnTo>
                    <a:lnTo>
                      <a:pt x="160" y="4"/>
                    </a:lnTo>
                    <a:lnTo>
                      <a:pt x="152" y="0"/>
                    </a:lnTo>
                    <a:lnTo>
                      <a:pt x="145"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26" name="Freeform 215"/>
              <p:cNvSpPr>
                <a:spLocks noChangeAspect="1"/>
              </p:cNvSpPr>
              <p:nvPr/>
            </p:nvSpPr>
            <p:spPr bwMode="gray">
              <a:xfrm>
                <a:off x="5117306" y="2881660"/>
                <a:ext cx="41275" cy="33338"/>
              </a:xfrm>
              <a:custGeom>
                <a:cxnLst>
                  <a:cxn ang="0">
                    <a:pos x="25" y="107"/>
                  </a:cxn>
                  <a:cxn ang="0">
                    <a:pos x="8" y="90"/>
                  </a:cxn>
                  <a:cxn ang="0">
                    <a:pos x="0" y="70"/>
                  </a:cxn>
                  <a:cxn ang="0">
                    <a:pos x="0" y="53"/>
                  </a:cxn>
                  <a:cxn ang="0">
                    <a:pos x="5" y="17"/>
                  </a:cxn>
                  <a:cxn ang="0">
                    <a:pos x="6" y="19"/>
                  </a:cxn>
                  <a:cxn ang="0">
                    <a:pos x="11" y="19"/>
                  </a:cxn>
                  <a:cxn ang="0">
                    <a:pos x="14" y="16"/>
                  </a:cxn>
                  <a:cxn ang="0">
                    <a:pos x="14" y="8"/>
                  </a:cxn>
                  <a:cxn ang="0">
                    <a:pos x="32" y="1"/>
                  </a:cxn>
                  <a:cxn ang="0">
                    <a:pos x="35" y="3"/>
                  </a:cxn>
                  <a:cxn ang="0">
                    <a:pos x="41" y="10"/>
                  </a:cxn>
                  <a:cxn ang="0">
                    <a:pos x="44" y="10"/>
                  </a:cxn>
                  <a:cxn ang="0">
                    <a:pos x="44" y="5"/>
                  </a:cxn>
                  <a:cxn ang="0">
                    <a:pos x="51" y="0"/>
                  </a:cxn>
                  <a:cxn ang="0">
                    <a:pos x="67" y="4"/>
                  </a:cxn>
                  <a:cxn ang="0">
                    <a:pos x="71" y="0"/>
                  </a:cxn>
                  <a:cxn ang="0">
                    <a:pos x="86" y="3"/>
                  </a:cxn>
                  <a:cxn ang="0">
                    <a:pos x="97" y="1"/>
                  </a:cxn>
                  <a:cxn ang="0">
                    <a:pos x="103" y="4"/>
                  </a:cxn>
                  <a:cxn ang="0">
                    <a:pos x="126" y="24"/>
                  </a:cxn>
                  <a:cxn ang="0">
                    <a:pos x="131" y="53"/>
                  </a:cxn>
                  <a:cxn ang="0">
                    <a:pos x="132" y="69"/>
                  </a:cxn>
                  <a:cxn ang="0">
                    <a:pos x="126" y="71"/>
                  </a:cxn>
                  <a:cxn ang="0">
                    <a:pos x="111" y="85"/>
                  </a:cxn>
                  <a:cxn ang="0">
                    <a:pos x="91" y="85"/>
                  </a:cxn>
                  <a:cxn ang="0">
                    <a:pos x="72" y="92"/>
                  </a:cxn>
                  <a:cxn ang="0">
                    <a:pos x="61" y="102"/>
                  </a:cxn>
                  <a:cxn ang="0">
                    <a:pos x="25" y="107"/>
                  </a:cxn>
                </a:cxnLst>
                <a:rect b="b" l="0" r="r" t="0"/>
                <a:pathLst>
                  <a:path h="107" w="132">
                    <a:moveTo>
                      <a:pt x="25" y="107"/>
                    </a:moveTo>
                    <a:lnTo>
                      <a:pt x="8" y="90"/>
                    </a:lnTo>
                    <a:lnTo>
                      <a:pt x="0" y="70"/>
                    </a:lnTo>
                    <a:lnTo>
                      <a:pt x="0" y="53"/>
                    </a:lnTo>
                    <a:lnTo>
                      <a:pt x="5" y="17"/>
                    </a:lnTo>
                    <a:lnTo>
                      <a:pt x="6" y="19"/>
                    </a:lnTo>
                    <a:lnTo>
                      <a:pt x="11" y="19"/>
                    </a:lnTo>
                    <a:lnTo>
                      <a:pt x="14" y="16"/>
                    </a:lnTo>
                    <a:lnTo>
                      <a:pt x="14" y="8"/>
                    </a:lnTo>
                    <a:lnTo>
                      <a:pt x="32" y="1"/>
                    </a:lnTo>
                    <a:lnTo>
                      <a:pt x="35" y="3"/>
                    </a:lnTo>
                    <a:lnTo>
                      <a:pt x="41" y="10"/>
                    </a:lnTo>
                    <a:lnTo>
                      <a:pt x="44" y="10"/>
                    </a:lnTo>
                    <a:lnTo>
                      <a:pt x="44" y="5"/>
                    </a:lnTo>
                    <a:lnTo>
                      <a:pt x="51" y="0"/>
                    </a:lnTo>
                    <a:lnTo>
                      <a:pt x="67" y="4"/>
                    </a:lnTo>
                    <a:lnTo>
                      <a:pt x="71" y="0"/>
                    </a:lnTo>
                    <a:lnTo>
                      <a:pt x="86" y="3"/>
                    </a:lnTo>
                    <a:lnTo>
                      <a:pt x="97" y="1"/>
                    </a:lnTo>
                    <a:lnTo>
                      <a:pt x="103" y="4"/>
                    </a:lnTo>
                    <a:lnTo>
                      <a:pt x="126" y="24"/>
                    </a:lnTo>
                    <a:lnTo>
                      <a:pt x="131" y="53"/>
                    </a:lnTo>
                    <a:lnTo>
                      <a:pt x="132" y="69"/>
                    </a:lnTo>
                    <a:lnTo>
                      <a:pt x="126" y="71"/>
                    </a:lnTo>
                    <a:lnTo>
                      <a:pt x="111" y="85"/>
                    </a:lnTo>
                    <a:lnTo>
                      <a:pt x="91" y="85"/>
                    </a:lnTo>
                    <a:lnTo>
                      <a:pt x="72" y="92"/>
                    </a:lnTo>
                    <a:lnTo>
                      <a:pt x="61" y="102"/>
                    </a:lnTo>
                    <a:lnTo>
                      <a:pt x="25" y="107"/>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27" name="Freeform 216"/>
              <p:cNvSpPr>
                <a:spLocks noChangeAspect="1"/>
              </p:cNvSpPr>
              <p:nvPr/>
            </p:nvSpPr>
            <p:spPr bwMode="gray">
              <a:xfrm>
                <a:off x="5110956" y="2734022"/>
                <a:ext cx="165100" cy="115888"/>
              </a:xfrm>
              <a:custGeom>
                <a:cxnLst>
                  <a:cxn ang="0">
                    <a:pos x="449" y="356"/>
                  </a:cxn>
                  <a:cxn ang="0">
                    <a:pos x="399" y="334"/>
                  </a:cxn>
                  <a:cxn ang="0">
                    <a:pos x="373" y="328"/>
                  </a:cxn>
                  <a:cxn ang="0">
                    <a:pos x="327" y="347"/>
                  </a:cxn>
                  <a:cxn ang="0">
                    <a:pos x="291" y="364"/>
                  </a:cxn>
                  <a:cxn ang="0">
                    <a:pos x="206" y="355"/>
                  </a:cxn>
                  <a:cxn ang="0">
                    <a:pos x="158" y="351"/>
                  </a:cxn>
                  <a:cxn ang="0">
                    <a:pos x="153" y="328"/>
                  </a:cxn>
                  <a:cxn ang="0">
                    <a:pos x="131" y="322"/>
                  </a:cxn>
                  <a:cxn ang="0">
                    <a:pos x="134" y="295"/>
                  </a:cxn>
                  <a:cxn ang="0">
                    <a:pos x="115" y="293"/>
                  </a:cxn>
                  <a:cxn ang="0">
                    <a:pos x="72" y="270"/>
                  </a:cxn>
                  <a:cxn ang="0">
                    <a:pos x="69" y="246"/>
                  </a:cxn>
                  <a:cxn ang="0">
                    <a:pos x="49" y="238"/>
                  </a:cxn>
                  <a:cxn ang="0">
                    <a:pos x="35" y="207"/>
                  </a:cxn>
                  <a:cxn ang="0">
                    <a:pos x="19" y="182"/>
                  </a:cxn>
                  <a:cxn ang="0">
                    <a:pos x="0" y="172"/>
                  </a:cxn>
                  <a:cxn ang="0">
                    <a:pos x="35" y="162"/>
                  </a:cxn>
                  <a:cxn ang="0">
                    <a:pos x="59" y="138"/>
                  </a:cxn>
                  <a:cxn ang="0">
                    <a:pos x="73" y="112"/>
                  </a:cxn>
                  <a:cxn ang="0">
                    <a:pos x="91" y="85"/>
                  </a:cxn>
                  <a:cxn ang="0">
                    <a:pos x="99" y="63"/>
                  </a:cxn>
                  <a:cxn ang="0">
                    <a:pos x="110" y="46"/>
                  </a:cxn>
                  <a:cxn ang="0">
                    <a:pos x="132" y="39"/>
                  </a:cxn>
                  <a:cxn ang="0">
                    <a:pos x="144" y="25"/>
                  </a:cxn>
                  <a:cxn ang="0">
                    <a:pos x="168" y="22"/>
                  </a:cxn>
                  <a:cxn ang="0">
                    <a:pos x="210" y="27"/>
                  </a:cxn>
                  <a:cxn ang="0">
                    <a:pos x="241" y="22"/>
                  </a:cxn>
                  <a:cxn ang="0">
                    <a:pos x="261" y="37"/>
                  </a:cxn>
                  <a:cxn ang="0">
                    <a:pos x="295" y="21"/>
                  </a:cxn>
                  <a:cxn ang="0">
                    <a:pos x="346" y="0"/>
                  </a:cxn>
                  <a:cxn ang="0">
                    <a:pos x="360" y="1"/>
                  </a:cxn>
                  <a:cxn ang="0">
                    <a:pos x="386" y="25"/>
                  </a:cxn>
                  <a:cxn ang="0">
                    <a:pos x="397" y="55"/>
                  </a:cxn>
                  <a:cxn ang="0">
                    <a:pos x="422" y="97"/>
                  </a:cxn>
                  <a:cxn ang="0">
                    <a:pos x="438" y="146"/>
                  </a:cxn>
                  <a:cxn ang="0">
                    <a:pos x="436" y="182"/>
                  </a:cxn>
                  <a:cxn ang="0">
                    <a:pos x="440" y="207"/>
                  </a:cxn>
                  <a:cxn ang="0">
                    <a:pos x="440" y="225"/>
                  </a:cxn>
                  <a:cxn ang="0">
                    <a:pos x="462" y="241"/>
                  </a:cxn>
                  <a:cxn ang="0">
                    <a:pos x="483" y="232"/>
                  </a:cxn>
                  <a:cxn ang="0">
                    <a:pos x="506" y="226"/>
                  </a:cxn>
                  <a:cxn ang="0">
                    <a:pos x="521" y="230"/>
                  </a:cxn>
                  <a:cxn ang="0">
                    <a:pos x="523" y="254"/>
                  </a:cxn>
                  <a:cxn ang="0">
                    <a:pos x="518" y="270"/>
                  </a:cxn>
                  <a:cxn ang="0">
                    <a:pos x="502" y="279"/>
                  </a:cxn>
                  <a:cxn ang="0">
                    <a:pos x="485" y="296"/>
                  </a:cxn>
                  <a:cxn ang="0">
                    <a:pos x="475" y="296"/>
                  </a:cxn>
                  <a:cxn ang="0">
                    <a:pos x="487" y="277"/>
                  </a:cxn>
                  <a:cxn ang="0">
                    <a:pos x="480" y="263"/>
                  </a:cxn>
                  <a:cxn ang="0">
                    <a:pos x="472" y="299"/>
                  </a:cxn>
                  <a:cxn ang="0">
                    <a:pos x="467" y="317"/>
                  </a:cxn>
                  <a:cxn ang="0">
                    <a:pos x="465" y="344"/>
                  </a:cxn>
                </a:cxnLst>
                <a:rect b="b" l="0" r="r" t="0"/>
                <a:pathLst>
                  <a:path h="364" w="523">
                    <a:moveTo>
                      <a:pt x="467" y="355"/>
                    </a:moveTo>
                    <a:lnTo>
                      <a:pt x="449" y="356"/>
                    </a:lnTo>
                    <a:lnTo>
                      <a:pt x="429" y="343"/>
                    </a:lnTo>
                    <a:lnTo>
                      <a:pt x="399" y="334"/>
                    </a:lnTo>
                    <a:lnTo>
                      <a:pt x="393" y="329"/>
                    </a:lnTo>
                    <a:lnTo>
                      <a:pt x="373" y="328"/>
                    </a:lnTo>
                    <a:lnTo>
                      <a:pt x="347" y="337"/>
                    </a:lnTo>
                    <a:lnTo>
                      <a:pt x="327" y="347"/>
                    </a:lnTo>
                    <a:lnTo>
                      <a:pt x="308" y="359"/>
                    </a:lnTo>
                    <a:lnTo>
                      <a:pt x="291" y="364"/>
                    </a:lnTo>
                    <a:lnTo>
                      <a:pt x="247" y="356"/>
                    </a:lnTo>
                    <a:lnTo>
                      <a:pt x="206" y="355"/>
                    </a:lnTo>
                    <a:lnTo>
                      <a:pt x="172" y="351"/>
                    </a:lnTo>
                    <a:lnTo>
                      <a:pt x="158" y="351"/>
                    </a:lnTo>
                    <a:lnTo>
                      <a:pt x="147" y="343"/>
                    </a:lnTo>
                    <a:lnTo>
                      <a:pt x="153" y="328"/>
                    </a:lnTo>
                    <a:lnTo>
                      <a:pt x="141" y="324"/>
                    </a:lnTo>
                    <a:lnTo>
                      <a:pt x="131" y="322"/>
                    </a:lnTo>
                    <a:lnTo>
                      <a:pt x="124" y="306"/>
                    </a:lnTo>
                    <a:lnTo>
                      <a:pt x="134" y="295"/>
                    </a:lnTo>
                    <a:lnTo>
                      <a:pt x="126" y="284"/>
                    </a:lnTo>
                    <a:lnTo>
                      <a:pt x="115" y="293"/>
                    </a:lnTo>
                    <a:lnTo>
                      <a:pt x="87" y="283"/>
                    </a:lnTo>
                    <a:lnTo>
                      <a:pt x="72" y="270"/>
                    </a:lnTo>
                    <a:lnTo>
                      <a:pt x="71" y="256"/>
                    </a:lnTo>
                    <a:lnTo>
                      <a:pt x="69" y="246"/>
                    </a:lnTo>
                    <a:lnTo>
                      <a:pt x="60" y="241"/>
                    </a:lnTo>
                    <a:lnTo>
                      <a:pt x="49" y="238"/>
                    </a:lnTo>
                    <a:lnTo>
                      <a:pt x="40" y="225"/>
                    </a:lnTo>
                    <a:lnTo>
                      <a:pt x="35" y="207"/>
                    </a:lnTo>
                    <a:lnTo>
                      <a:pt x="30" y="194"/>
                    </a:lnTo>
                    <a:lnTo>
                      <a:pt x="19" y="182"/>
                    </a:lnTo>
                    <a:lnTo>
                      <a:pt x="5" y="176"/>
                    </a:lnTo>
                    <a:lnTo>
                      <a:pt x="0" y="172"/>
                    </a:lnTo>
                    <a:lnTo>
                      <a:pt x="3" y="172"/>
                    </a:lnTo>
                    <a:lnTo>
                      <a:pt x="35" y="162"/>
                    </a:lnTo>
                    <a:lnTo>
                      <a:pt x="51" y="155"/>
                    </a:lnTo>
                    <a:lnTo>
                      <a:pt x="59" y="138"/>
                    </a:lnTo>
                    <a:lnTo>
                      <a:pt x="66" y="128"/>
                    </a:lnTo>
                    <a:lnTo>
                      <a:pt x="73" y="112"/>
                    </a:lnTo>
                    <a:lnTo>
                      <a:pt x="78" y="98"/>
                    </a:lnTo>
                    <a:lnTo>
                      <a:pt x="91" y="85"/>
                    </a:lnTo>
                    <a:lnTo>
                      <a:pt x="93" y="74"/>
                    </a:lnTo>
                    <a:lnTo>
                      <a:pt x="99" y="63"/>
                    </a:lnTo>
                    <a:lnTo>
                      <a:pt x="101" y="55"/>
                    </a:lnTo>
                    <a:lnTo>
                      <a:pt x="110" y="46"/>
                    </a:lnTo>
                    <a:lnTo>
                      <a:pt x="125" y="39"/>
                    </a:lnTo>
                    <a:lnTo>
                      <a:pt x="132" y="39"/>
                    </a:lnTo>
                    <a:lnTo>
                      <a:pt x="140" y="32"/>
                    </a:lnTo>
                    <a:lnTo>
                      <a:pt x="144" y="25"/>
                    </a:lnTo>
                    <a:lnTo>
                      <a:pt x="151" y="22"/>
                    </a:lnTo>
                    <a:lnTo>
                      <a:pt x="168" y="22"/>
                    </a:lnTo>
                    <a:lnTo>
                      <a:pt x="187" y="25"/>
                    </a:lnTo>
                    <a:lnTo>
                      <a:pt x="210" y="27"/>
                    </a:lnTo>
                    <a:lnTo>
                      <a:pt x="225" y="24"/>
                    </a:lnTo>
                    <a:lnTo>
                      <a:pt x="241" y="22"/>
                    </a:lnTo>
                    <a:lnTo>
                      <a:pt x="252" y="32"/>
                    </a:lnTo>
                    <a:lnTo>
                      <a:pt x="261" y="37"/>
                    </a:lnTo>
                    <a:lnTo>
                      <a:pt x="277" y="26"/>
                    </a:lnTo>
                    <a:lnTo>
                      <a:pt x="295" y="21"/>
                    </a:lnTo>
                    <a:lnTo>
                      <a:pt x="312" y="21"/>
                    </a:lnTo>
                    <a:lnTo>
                      <a:pt x="346" y="0"/>
                    </a:lnTo>
                    <a:lnTo>
                      <a:pt x="352" y="1"/>
                    </a:lnTo>
                    <a:lnTo>
                      <a:pt x="360" y="1"/>
                    </a:lnTo>
                    <a:lnTo>
                      <a:pt x="372" y="11"/>
                    </a:lnTo>
                    <a:lnTo>
                      <a:pt x="386" y="25"/>
                    </a:lnTo>
                    <a:lnTo>
                      <a:pt x="394" y="38"/>
                    </a:lnTo>
                    <a:lnTo>
                      <a:pt x="397" y="55"/>
                    </a:lnTo>
                    <a:lnTo>
                      <a:pt x="409" y="76"/>
                    </a:lnTo>
                    <a:lnTo>
                      <a:pt x="422" y="97"/>
                    </a:lnTo>
                    <a:lnTo>
                      <a:pt x="433" y="117"/>
                    </a:lnTo>
                    <a:lnTo>
                      <a:pt x="438" y="146"/>
                    </a:lnTo>
                    <a:lnTo>
                      <a:pt x="438" y="166"/>
                    </a:lnTo>
                    <a:lnTo>
                      <a:pt x="436" y="182"/>
                    </a:lnTo>
                    <a:lnTo>
                      <a:pt x="438" y="194"/>
                    </a:lnTo>
                    <a:lnTo>
                      <a:pt x="440" y="207"/>
                    </a:lnTo>
                    <a:lnTo>
                      <a:pt x="440" y="221"/>
                    </a:lnTo>
                    <a:lnTo>
                      <a:pt x="440" y="225"/>
                    </a:lnTo>
                    <a:lnTo>
                      <a:pt x="448" y="224"/>
                    </a:lnTo>
                    <a:lnTo>
                      <a:pt x="462" y="241"/>
                    </a:lnTo>
                    <a:lnTo>
                      <a:pt x="472" y="240"/>
                    </a:lnTo>
                    <a:lnTo>
                      <a:pt x="483" y="232"/>
                    </a:lnTo>
                    <a:lnTo>
                      <a:pt x="497" y="230"/>
                    </a:lnTo>
                    <a:lnTo>
                      <a:pt x="506" y="226"/>
                    </a:lnTo>
                    <a:lnTo>
                      <a:pt x="515" y="226"/>
                    </a:lnTo>
                    <a:lnTo>
                      <a:pt x="521" y="230"/>
                    </a:lnTo>
                    <a:lnTo>
                      <a:pt x="523" y="237"/>
                    </a:lnTo>
                    <a:lnTo>
                      <a:pt x="523" y="254"/>
                    </a:lnTo>
                    <a:lnTo>
                      <a:pt x="521" y="265"/>
                    </a:lnTo>
                    <a:lnTo>
                      <a:pt x="518" y="270"/>
                    </a:lnTo>
                    <a:lnTo>
                      <a:pt x="513" y="277"/>
                    </a:lnTo>
                    <a:lnTo>
                      <a:pt x="502" y="279"/>
                    </a:lnTo>
                    <a:lnTo>
                      <a:pt x="492" y="286"/>
                    </a:lnTo>
                    <a:lnTo>
                      <a:pt x="485" y="296"/>
                    </a:lnTo>
                    <a:lnTo>
                      <a:pt x="478" y="302"/>
                    </a:lnTo>
                    <a:lnTo>
                      <a:pt x="475" y="296"/>
                    </a:lnTo>
                    <a:lnTo>
                      <a:pt x="481" y="289"/>
                    </a:lnTo>
                    <a:lnTo>
                      <a:pt x="487" y="277"/>
                    </a:lnTo>
                    <a:lnTo>
                      <a:pt x="487" y="263"/>
                    </a:lnTo>
                    <a:lnTo>
                      <a:pt x="480" y="263"/>
                    </a:lnTo>
                    <a:lnTo>
                      <a:pt x="476" y="286"/>
                    </a:lnTo>
                    <a:lnTo>
                      <a:pt x="472" y="299"/>
                    </a:lnTo>
                    <a:lnTo>
                      <a:pt x="469" y="310"/>
                    </a:lnTo>
                    <a:lnTo>
                      <a:pt x="467" y="317"/>
                    </a:lnTo>
                    <a:lnTo>
                      <a:pt x="467" y="336"/>
                    </a:lnTo>
                    <a:lnTo>
                      <a:pt x="465" y="344"/>
                    </a:lnTo>
                    <a:lnTo>
                      <a:pt x="467" y="355"/>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28" name="Freeform 217"/>
              <p:cNvSpPr>
                <a:spLocks noChangeAspect="1"/>
              </p:cNvSpPr>
              <p:nvPr/>
            </p:nvSpPr>
            <p:spPr bwMode="gray">
              <a:xfrm>
                <a:off x="5166519" y="2397472"/>
                <a:ext cx="85725" cy="69850"/>
              </a:xfrm>
              <a:custGeom>
                <a:cxnLst>
                  <a:cxn ang="0">
                    <a:pos x="124" y="0"/>
                  </a:cxn>
                  <a:cxn ang="0">
                    <a:pos x="140" y="5"/>
                  </a:cxn>
                  <a:cxn ang="0">
                    <a:pos x="159" y="13"/>
                  </a:cxn>
                  <a:cxn ang="0">
                    <a:pos x="184" y="21"/>
                  </a:cxn>
                  <a:cxn ang="0">
                    <a:pos x="239" y="26"/>
                  </a:cxn>
                  <a:cxn ang="0">
                    <a:pos x="253" y="15"/>
                  </a:cxn>
                  <a:cxn ang="0">
                    <a:pos x="265" y="22"/>
                  </a:cxn>
                  <a:cxn ang="0">
                    <a:pos x="264" y="38"/>
                  </a:cxn>
                  <a:cxn ang="0">
                    <a:pos x="244" y="64"/>
                  </a:cxn>
                  <a:cxn ang="0">
                    <a:pos x="242" y="91"/>
                  </a:cxn>
                  <a:cxn ang="0">
                    <a:pos x="240" y="116"/>
                  </a:cxn>
                  <a:cxn ang="0">
                    <a:pos x="243" y="127"/>
                  </a:cxn>
                  <a:cxn ang="0">
                    <a:pos x="232" y="143"/>
                  </a:cxn>
                  <a:cxn ang="0">
                    <a:pos x="224" y="154"/>
                  </a:cxn>
                  <a:cxn ang="0">
                    <a:pos x="237" y="162"/>
                  </a:cxn>
                  <a:cxn ang="0">
                    <a:pos x="261" y="178"/>
                  </a:cxn>
                  <a:cxn ang="0">
                    <a:pos x="250" y="194"/>
                  </a:cxn>
                  <a:cxn ang="0">
                    <a:pos x="233" y="176"/>
                  </a:cxn>
                  <a:cxn ang="0">
                    <a:pos x="229" y="198"/>
                  </a:cxn>
                  <a:cxn ang="0">
                    <a:pos x="224" y="220"/>
                  </a:cxn>
                  <a:cxn ang="0">
                    <a:pos x="206" y="215"/>
                  </a:cxn>
                  <a:cxn ang="0">
                    <a:pos x="183" y="220"/>
                  </a:cxn>
                  <a:cxn ang="0">
                    <a:pos x="153" y="201"/>
                  </a:cxn>
                  <a:cxn ang="0">
                    <a:pos x="134" y="186"/>
                  </a:cxn>
                  <a:cxn ang="0">
                    <a:pos x="104" y="171"/>
                  </a:cxn>
                  <a:cxn ang="0">
                    <a:pos x="65" y="185"/>
                  </a:cxn>
                  <a:cxn ang="0">
                    <a:pos x="50" y="192"/>
                  </a:cxn>
                  <a:cxn ang="0">
                    <a:pos x="56" y="155"/>
                  </a:cxn>
                  <a:cxn ang="0">
                    <a:pos x="60" y="139"/>
                  </a:cxn>
                  <a:cxn ang="0">
                    <a:pos x="43" y="144"/>
                  </a:cxn>
                  <a:cxn ang="0">
                    <a:pos x="28" y="140"/>
                  </a:cxn>
                  <a:cxn ang="0">
                    <a:pos x="14" y="139"/>
                  </a:cxn>
                  <a:cxn ang="0">
                    <a:pos x="5" y="119"/>
                  </a:cxn>
                  <a:cxn ang="0">
                    <a:pos x="7" y="100"/>
                  </a:cxn>
                  <a:cxn ang="0">
                    <a:pos x="16" y="94"/>
                  </a:cxn>
                  <a:cxn ang="0">
                    <a:pos x="3" y="79"/>
                  </a:cxn>
                  <a:cxn ang="0">
                    <a:pos x="5" y="72"/>
                  </a:cxn>
                  <a:cxn ang="0">
                    <a:pos x="3" y="49"/>
                  </a:cxn>
                  <a:cxn ang="0">
                    <a:pos x="35" y="38"/>
                  </a:cxn>
                  <a:cxn ang="0">
                    <a:pos x="39" y="30"/>
                  </a:cxn>
                  <a:cxn ang="0">
                    <a:pos x="54" y="21"/>
                  </a:cxn>
                  <a:cxn ang="0">
                    <a:pos x="77" y="13"/>
                  </a:cxn>
                  <a:cxn ang="0">
                    <a:pos x="108" y="16"/>
                  </a:cxn>
                  <a:cxn ang="0">
                    <a:pos x="111" y="5"/>
                  </a:cxn>
                </a:cxnLst>
                <a:rect b="b" l="0" r="r" t="0"/>
                <a:pathLst>
                  <a:path h="220" w="267">
                    <a:moveTo>
                      <a:pt x="121" y="5"/>
                    </a:moveTo>
                    <a:lnTo>
                      <a:pt x="124" y="0"/>
                    </a:lnTo>
                    <a:lnTo>
                      <a:pt x="131" y="9"/>
                    </a:lnTo>
                    <a:lnTo>
                      <a:pt x="140" y="5"/>
                    </a:lnTo>
                    <a:lnTo>
                      <a:pt x="147" y="6"/>
                    </a:lnTo>
                    <a:lnTo>
                      <a:pt x="159" y="13"/>
                    </a:lnTo>
                    <a:lnTo>
                      <a:pt x="179" y="15"/>
                    </a:lnTo>
                    <a:lnTo>
                      <a:pt x="184" y="21"/>
                    </a:lnTo>
                    <a:lnTo>
                      <a:pt x="196" y="25"/>
                    </a:lnTo>
                    <a:lnTo>
                      <a:pt x="239" y="26"/>
                    </a:lnTo>
                    <a:lnTo>
                      <a:pt x="250" y="22"/>
                    </a:lnTo>
                    <a:lnTo>
                      <a:pt x="253" y="15"/>
                    </a:lnTo>
                    <a:lnTo>
                      <a:pt x="260" y="16"/>
                    </a:lnTo>
                    <a:lnTo>
                      <a:pt x="265" y="22"/>
                    </a:lnTo>
                    <a:lnTo>
                      <a:pt x="267" y="30"/>
                    </a:lnTo>
                    <a:lnTo>
                      <a:pt x="264" y="38"/>
                    </a:lnTo>
                    <a:lnTo>
                      <a:pt x="253" y="49"/>
                    </a:lnTo>
                    <a:lnTo>
                      <a:pt x="244" y="64"/>
                    </a:lnTo>
                    <a:lnTo>
                      <a:pt x="238" y="78"/>
                    </a:lnTo>
                    <a:lnTo>
                      <a:pt x="242" y="91"/>
                    </a:lnTo>
                    <a:lnTo>
                      <a:pt x="239" y="110"/>
                    </a:lnTo>
                    <a:lnTo>
                      <a:pt x="240" y="116"/>
                    </a:lnTo>
                    <a:lnTo>
                      <a:pt x="243" y="121"/>
                    </a:lnTo>
                    <a:lnTo>
                      <a:pt x="243" y="127"/>
                    </a:lnTo>
                    <a:lnTo>
                      <a:pt x="240" y="134"/>
                    </a:lnTo>
                    <a:lnTo>
                      <a:pt x="232" y="143"/>
                    </a:lnTo>
                    <a:lnTo>
                      <a:pt x="227" y="146"/>
                    </a:lnTo>
                    <a:lnTo>
                      <a:pt x="224" y="154"/>
                    </a:lnTo>
                    <a:lnTo>
                      <a:pt x="228" y="161"/>
                    </a:lnTo>
                    <a:lnTo>
                      <a:pt x="237" y="162"/>
                    </a:lnTo>
                    <a:lnTo>
                      <a:pt x="250" y="161"/>
                    </a:lnTo>
                    <a:lnTo>
                      <a:pt x="261" y="178"/>
                    </a:lnTo>
                    <a:lnTo>
                      <a:pt x="260" y="194"/>
                    </a:lnTo>
                    <a:lnTo>
                      <a:pt x="250" y="194"/>
                    </a:lnTo>
                    <a:lnTo>
                      <a:pt x="242" y="183"/>
                    </a:lnTo>
                    <a:lnTo>
                      <a:pt x="233" y="176"/>
                    </a:lnTo>
                    <a:lnTo>
                      <a:pt x="233" y="191"/>
                    </a:lnTo>
                    <a:lnTo>
                      <a:pt x="229" y="198"/>
                    </a:lnTo>
                    <a:lnTo>
                      <a:pt x="223" y="213"/>
                    </a:lnTo>
                    <a:lnTo>
                      <a:pt x="224" y="220"/>
                    </a:lnTo>
                    <a:lnTo>
                      <a:pt x="223" y="219"/>
                    </a:lnTo>
                    <a:lnTo>
                      <a:pt x="206" y="215"/>
                    </a:lnTo>
                    <a:lnTo>
                      <a:pt x="191" y="217"/>
                    </a:lnTo>
                    <a:lnTo>
                      <a:pt x="183" y="220"/>
                    </a:lnTo>
                    <a:lnTo>
                      <a:pt x="175" y="220"/>
                    </a:lnTo>
                    <a:lnTo>
                      <a:pt x="153" y="201"/>
                    </a:lnTo>
                    <a:lnTo>
                      <a:pt x="148" y="191"/>
                    </a:lnTo>
                    <a:lnTo>
                      <a:pt x="134" y="186"/>
                    </a:lnTo>
                    <a:lnTo>
                      <a:pt x="120" y="175"/>
                    </a:lnTo>
                    <a:lnTo>
                      <a:pt x="104" y="171"/>
                    </a:lnTo>
                    <a:lnTo>
                      <a:pt x="78" y="175"/>
                    </a:lnTo>
                    <a:lnTo>
                      <a:pt x="65" y="185"/>
                    </a:lnTo>
                    <a:lnTo>
                      <a:pt x="56" y="186"/>
                    </a:lnTo>
                    <a:lnTo>
                      <a:pt x="50" y="192"/>
                    </a:lnTo>
                    <a:lnTo>
                      <a:pt x="54" y="180"/>
                    </a:lnTo>
                    <a:lnTo>
                      <a:pt x="56" y="155"/>
                    </a:lnTo>
                    <a:lnTo>
                      <a:pt x="60" y="144"/>
                    </a:lnTo>
                    <a:lnTo>
                      <a:pt x="60" y="139"/>
                    </a:lnTo>
                    <a:lnTo>
                      <a:pt x="45" y="137"/>
                    </a:lnTo>
                    <a:lnTo>
                      <a:pt x="43" y="144"/>
                    </a:lnTo>
                    <a:lnTo>
                      <a:pt x="34" y="149"/>
                    </a:lnTo>
                    <a:lnTo>
                      <a:pt x="28" y="140"/>
                    </a:lnTo>
                    <a:lnTo>
                      <a:pt x="22" y="142"/>
                    </a:lnTo>
                    <a:lnTo>
                      <a:pt x="14" y="139"/>
                    </a:lnTo>
                    <a:lnTo>
                      <a:pt x="11" y="128"/>
                    </a:lnTo>
                    <a:lnTo>
                      <a:pt x="5" y="119"/>
                    </a:lnTo>
                    <a:lnTo>
                      <a:pt x="3" y="110"/>
                    </a:lnTo>
                    <a:lnTo>
                      <a:pt x="7" y="100"/>
                    </a:lnTo>
                    <a:lnTo>
                      <a:pt x="18" y="97"/>
                    </a:lnTo>
                    <a:lnTo>
                      <a:pt x="16" y="94"/>
                    </a:lnTo>
                    <a:lnTo>
                      <a:pt x="2" y="92"/>
                    </a:lnTo>
                    <a:lnTo>
                      <a:pt x="3" y="79"/>
                    </a:lnTo>
                    <a:lnTo>
                      <a:pt x="6" y="75"/>
                    </a:lnTo>
                    <a:lnTo>
                      <a:pt x="5" y="72"/>
                    </a:lnTo>
                    <a:lnTo>
                      <a:pt x="0" y="70"/>
                    </a:lnTo>
                    <a:lnTo>
                      <a:pt x="3" y="49"/>
                    </a:lnTo>
                    <a:lnTo>
                      <a:pt x="8" y="46"/>
                    </a:lnTo>
                    <a:lnTo>
                      <a:pt x="35" y="38"/>
                    </a:lnTo>
                    <a:lnTo>
                      <a:pt x="35" y="33"/>
                    </a:lnTo>
                    <a:lnTo>
                      <a:pt x="39" y="30"/>
                    </a:lnTo>
                    <a:lnTo>
                      <a:pt x="48" y="27"/>
                    </a:lnTo>
                    <a:lnTo>
                      <a:pt x="54" y="21"/>
                    </a:lnTo>
                    <a:lnTo>
                      <a:pt x="75" y="22"/>
                    </a:lnTo>
                    <a:lnTo>
                      <a:pt x="77" y="13"/>
                    </a:lnTo>
                    <a:lnTo>
                      <a:pt x="87" y="19"/>
                    </a:lnTo>
                    <a:lnTo>
                      <a:pt x="108" y="16"/>
                    </a:lnTo>
                    <a:lnTo>
                      <a:pt x="113" y="13"/>
                    </a:lnTo>
                    <a:lnTo>
                      <a:pt x="111" y="5"/>
                    </a:lnTo>
                    <a:lnTo>
                      <a:pt x="121" y="5"/>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29" name="Freeform 218"/>
              <p:cNvSpPr>
                <a:spLocks noChangeAspect="1"/>
              </p:cNvSpPr>
              <p:nvPr/>
            </p:nvSpPr>
            <p:spPr bwMode="gray">
              <a:xfrm>
                <a:off x="5117306" y="1964085"/>
                <a:ext cx="188913" cy="425450"/>
              </a:xfrm>
              <a:custGeom>
                <a:cxnLst>
                  <a:cxn ang="0">
                    <a:pos x="46" y="207"/>
                  </a:cxn>
                  <a:cxn ang="0">
                    <a:pos x="162" y="322"/>
                  </a:cxn>
                  <a:cxn ang="0">
                    <a:pos x="159" y="379"/>
                  </a:cxn>
                  <a:cxn ang="0">
                    <a:pos x="161" y="435"/>
                  </a:cxn>
                  <a:cxn ang="0">
                    <a:pos x="183" y="520"/>
                  </a:cxn>
                  <a:cxn ang="0">
                    <a:pos x="189" y="605"/>
                  </a:cxn>
                  <a:cxn ang="0">
                    <a:pos x="211" y="625"/>
                  </a:cxn>
                  <a:cxn ang="0">
                    <a:pos x="240" y="648"/>
                  </a:cxn>
                  <a:cxn ang="0">
                    <a:pos x="270" y="734"/>
                  </a:cxn>
                  <a:cxn ang="0">
                    <a:pos x="251" y="743"/>
                  </a:cxn>
                  <a:cxn ang="0">
                    <a:pos x="200" y="801"/>
                  </a:cxn>
                  <a:cxn ang="0">
                    <a:pos x="118" y="918"/>
                  </a:cxn>
                  <a:cxn ang="0">
                    <a:pos x="90" y="949"/>
                  </a:cxn>
                  <a:cxn ang="0">
                    <a:pos x="63" y="972"/>
                  </a:cxn>
                  <a:cxn ang="0">
                    <a:pos x="39" y="990"/>
                  </a:cxn>
                  <a:cxn ang="0">
                    <a:pos x="21" y="1019"/>
                  </a:cxn>
                  <a:cxn ang="0">
                    <a:pos x="33" y="1065"/>
                  </a:cxn>
                  <a:cxn ang="0">
                    <a:pos x="43" y="1120"/>
                  </a:cxn>
                  <a:cxn ang="0">
                    <a:pos x="57" y="1152"/>
                  </a:cxn>
                  <a:cxn ang="0">
                    <a:pos x="44" y="1159"/>
                  </a:cxn>
                  <a:cxn ang="0">
                    <a:pos x="39" y="1202"/>
                  </a:cxn>
                  <a:cxn ang="0">
                    <a:pos x="37" y="1224"/>
                  </a:cxn>
                  <a:cxn ang="0">
                    <a:pos x="43" y="1241"/>
                  </a:cxn>
                  <a:cxn ang="0">
                    <a:pos x="64" y="1257"/>
                  </a:cxn>
                  <a:cxn ang="0">
                    <a:pos x="100" y="1278"/>
                  </a:cxn>
                  <a:cxn ang="0">
                    <a:pos x="122" y="1288"/>
                  </a:cxn>
                  <a:cxn ang="0">
                    <a:pos x="136" y="1324"/>
                  </a:cxn>
                  <a:cxn ang="0">
                    <a:pos x="139" y="1333"/>
                  </a:cxn>
                  <a:cxn ang="0">
                    <a:pos x="157" y="1327"/>
                  </a:cxn>
                  <a:cxn ang="0">
                    <a:pos x="200" y="1316"/>
                  </a:cxn>
                  <a:cxn ang="0">
                    <a:pos x="229" y="1299"/>
                  </a:cxn>
                  <a:cxn ang="0">
                    <a:pos x="268" y="1276"/>
                  </a:cxn>
                  <a:cxn ang="0">
                    <a:pos x="290" y="1272"/>
                  </a:cxn>
                  <a:cxn ang="0">
                    <a:pos x="329" y="1268"/>
                  </a:cxn>
                  <a:cxn ang="0">
                    <a:pos x="377" y="1265"/>
                  </a:cxn>
                  <a:cxn ang="0">
                    <a:pos x="423" y="1231"/>
                  </a:cxn>
                  <a:cxn ang="0">
                    <a:pos x="576" y="1050"/>
                  </a:cxn>
                  <a:cxn ang="0">
                    <a:pos x="579" y="962"/>
                  </a:cxn>
                  <a:cxn ang="0">
                    <a:pos x="530" y="891"/>
                  </a:cxn>
                  <a:cxn ang="0">
                    <a:pos x="549" y="822"/>
                  </a:cxn>
                  <a:cxn ang="0">
                    <a:pos x="520" y="753"/>
                  </a:cxn>
                  <a:cxn ang="0">
                    <a:pos x="507" y="699"/>
                  </a:cxn>
                  <a:cxn ang="0">
                    <a:pos x="525" y="639"/>
                  </a:cxn>
                  <a:cxn ang="0">
                    <a:pos x="495" y="546"/>
                  </a:cxn>
                  <a:cxn ang="0">
                    <a:pos x="474" y="469"/>
                  </a:cxn>
                  <a:cxn ang="0">
                    <a:pos x="514" y="354"/>
                  </a:cxn>
                  <a:cxn ang="0">
                    <a:pos x="456" y="291"/>
                  </a:cxn>
                  <a:cxn ang="0">
                    <a:pos x="434" y="232"/>
                  </a:cxn>
                  <a:cxn ang="0">
                    <a:pos x="436" y="185"/>
                  </a:cxn>
                  <a:cxn ang="0">
                    <a:pos x="460" y="126"/>
                  </a:cxn>
                  <a:cxn ang="0">
                    <a:pos x="453" y="41"/>
                  </a:cxn>
                  <a:cxn ang="0">
                    <a:pos x="409" y="0"/>
                  </a:cxn>
                  <a:cxn ang="0">
                    <a:pos x="310" y="32"/>
                  </a:cxn>
                  <a:cxn ang="0">
                    <a:pos x="283" y="132"/>
                  </a:cxn>
                  <a:cxn ang="0">
                    <a:pos x="248" y="201"/>
                  </a:cxn>
                  <a:cxn ang="0">
                    <a:pos x="207" y="205"/>
                  </a:cxn>
                  <a:cxn ang="0">
                    <a:pos x="156" y="214"/>
                  </a:cxn>
                  <a:cxn ang="0">
                    <a:pos x="98" y="196"/>
                  </a:cxn>
                  <a:cxn ang="0">
                    <a:pos x="37" y="116"/>
                  </a:cxn>
                  <a:cxn ang="0">
                    <a:pos x="20" y="150"/>
                  </a:cxn>
                </a:cxnLst>
                <a:rect b="b" l="0" r="r" t="0"/>
                <a:pathLst>
                  <a:path h="1339" w="593">
                    <a:moveTo>
                      <a:pt x="0" y="156"/>
                    </a:moveTo>
                    <a:lnTo>
                      <a:pt x="3" y="156"/>
                    </a:lnTo>
                    <a:lnTo>
                      <a:pt x="5" y="161"/>
                    </a:lnTo>
                    <a:lnTo>
                      <a:pt x="46" y="207"/>
                    </a:lnTo>
                    <a:lnTo>
                      <a:pt x="76" y="237"/>
                    </a:lnTo>
                    <a:lnTo>
                      <a:pt x="112" y="248"/>
                    </a:lnTo>
                    <a:lnTo>
                      <a:pt x="130" y="266"/>
                    </a:lnTo>
                    <a:lnTo>
                      <a:pt x="162" y="322"/>
                    </a:lnTo>
                    <a:lnTo>
                      <a:pt x="165" y="329"/>
                    </a:lnTo>
                    <a:lnTo>
                      <a:pt x="160" y="342"/>
                    </a:lnTo>
                    <a:lnTo>
                      <a:pt x="159" y="358"/>
                    </a:lnTo>
                    <a:lnTo>
                      <a:pt x="159" y="379"/>
                    </a:lnTo>
                    <a:lnTo>
                      <a:pt x="160" y="393"/>
                    </a:lnTo>
                    <a:lnTo>
                      <a:pt x="165" y="399"/>
                    </a:lnTo>
                    <a:lnTo>
                      <a:pt x="167" y="414"/>
                    </a:lnTo>
                    <a:lnTo>
                      <a:pt x="161" y="435"/>
                    </a:lnTo>
                    <a:lnTo>
                      <a:pt x="164" y="452"/>
                    </a:lnTo>
                    <a:lnTo>
                      <a:pt x="184" y="498"/>
                    </a:lnTo>
                    <a:lnTo>
                      <a:pt x="184" y="510"/>
                    </a:lnTo>
                    <a:lnTo>
                      <a:pt x="183" y="520"/>
                    </a:lnTo>
                    <a:lnTo>
                      <a:pt x="175" y="533"/>
                    </a:lnTo>
                    <a:lnTo>
                      <a:pt x="171" y="551"/>
                    </a:lnTo>
                    <a:lnTo>
                      <a:pt x="175" y="571"/>
                    </a:lnTo>
                    <a:lnTo>
                      <a:pt x="189" y="605"/>
                    </a:lnTo>
                    <a:lnTo>
                      <a:pt x="197" y="613"/>
                    </a:lnTo>
                    <a:lnTo>
                      <a:pt x="202" y="614"/>
                    </a:lnTo>
                    <a:lnTo>
                      <a:pt x="205" y="622"/>
                    </a:lnTo>
                    <a:lnTo>
                      <a:pt x="211" y="625"/>
                    </a:lnTo>
                    <a:lnTo>
                      <a:pt x="216" y="619"/>
                    </a:lnTo>
                    <a:lnTo>
                      <a:pt x="220" y="623"/>
                    </a:lnTo>
                    <a:lnTo>
                      <a:pt x="224" y="637"/>
                    </a:lnTo>
                    <a:lnTo>
                      <a:pt x="240" y="648"/>
                    </a:lnTo>
                    <a:lnTo>
                      <a:pt x="257" y="671"/>
                    </a:lnTo>
                    <a:lnTo>
                      <a:pt x="262" y="684"/>
                    </a:lnTo>
                    <a:lnTo>
                      <a:pt x="259" y="714"/>
                    </a:lnTo>
                    <a:lnTo>
                      <a:pt x="270" y="734"/>
                    </a:lnTo>
                    <a:lnTo>
                      <a:pt x="262" y="732"/>
                    </a:lnTo>
                    <a:lnTo>
                      <a:pt x="258" y="740"/>
                    </a:lnTo>
                    <a:lnTo>
                      <a:pt x="262" y="750"/>
                    </a:lnTo>
                    <a:lnTo>
                      <a:pt x="251" y="743"/>
                    </a:lnTo>
                    <a:lnTo>
                      <a:pt x="241" y="745"/>
                    </a:lnTo>
                    <a:lnTo>
                      <a:pt x="222" y="752"/>
                    </a:lnTo>
                    <a:lnTo>
                      <a:pt x="214" y="788"/>
                    </a:lnTo>
                    <a:lnTo>
                      <a:pt x="200" y="801"/>
                    </a:lnTo>
                    <a:lnTo>
                      <a:pt x="181" y="828"/>
                    </a:lnTo>
                    <a:lnTo>
                      <a:pt x="156" y="855"/>
                    </a:lnTo>
                    <a:lnTo>
                      <a:pt x="140" y="879"/>
                    </a:lnTo>
                    <a:lnTo>
                      <a:pt x="118" y="918"/>
                    </a:lnTo>
                    <a:lnTo>
                      <a:pt x="108" y="925"/>
                    </a:lnTo>
                    <a:lnTo>
                      <a:pt x="102" y="935"/>
                    </a:lnTo>
                    <a:lnTo>
                      <a:pt x="97" y="940"/>
                    </a:lnTo>
                    <a:lnTo>
                      <a:pt x="90" y="949"/>
                    </a:lnTo>
                    <a:lnTo>
                      <a:pt x="70" y="952"/>
                    </a:lnTo>
                    <a:lnTo>
                      <a:pt x="62" y="949"/>
                    </a:lnTo>
                    <a:lnTo>
                      <a:pt x="55" y="962"/>
                    </a:lnTo>
                    <a:lnTo>
                      <a:pt x="63" y="972"/>
                    </a:lnTo>
                    <a:lnTo>
                      <a:pt x="59" y="974"/>
                    </a:lnTo>
                    <a:lnTo>
                      <a:pt x="42" y="976"/>
                    </a:lnTo>
                    <a:lnTo>
                      <a:pt x="43" y="982"/>
                    </a:lnTo>
                    <a:lnTo>
                      <a:pt x="39" y="990"/>
                    </a:lnTo>
                    <a:lnTo>
                      <a:pt x="33" y="990"/>
                    </a:lnTo>
                    <a:lnTo>
                      <a:pt x="30" y="993"/>
                    </a:lnTo>
                    <a:lnTo>
                      <a:pt x="26" y="1000"/>
                    </a:lnTo>
                    <a:lnTo>
                      <a:pt x="21" y="1019"/>
                    </a:lnTo>
                    <a:lnTo>
                      <a:pt x="23" y="1039"/>
                    </a:lnTo>
                    <a:lnTo>
                      <a:pt x="26" y="1047"/>
                    </a:lnTo>
                    <a:lnTo>
                      <a:pt x="30" y="1053"/>
                    </a:lnTo>
                    <a:lnTo>
                      <a:pt x="33" y="1065"/>
                    </a:lnTo>
                    <a:lnTo>
                      <a:pt x="30" y="1091"/>
                    </a:lnTo>
                    <a:lnTo>
                      <a:pt x="35" y="1101"/>
                    </a:lnTo>
                    <a:lnTo>
                      <a:pt x="42" y="1109"/>
                    </a:lnTo>
                    <a:lnTo>
                      <a:pt x="43" y="1120"/>
                    </a:lnTo>
                    <a:lnTo>
                      <a:pt x="47" y="1135"/>
                    </a:lnTo>
                    <a:lnTo>
                      <a:pt x="50" y="1144"/>
                    </a:lnTo>
                    <a:lnTo>
                      <a:pt x="55" y="1150"/>
                    </a:lnTo>
                    <a:lnTo>
                      <a:pt x="57" y="1152"/>
                    </a:lnTo>
                    <a:lnTo>
                      <a:pt x="52" y="1148"/>
                    </a:lnTo>
                    <a:lnTo>
                      <a:pt x="47" y="1148"/>
                    </a:lnTo>
                    <a:lnTo>
                      <a:pt x="43" y="1152"/>
                    </a:lnTo>
                    <a:lnTo>
                      <a:pt x="44" y="1159"/>
                    </a:lnTo>
                    <a:lnTo>
                      <a:pt x="43" y="1165"/>
                    </a:lnTo>
                    <a:lnTo>
                      <a:pt x="44" y="1173"/>
                    </a:lnTo>
                    <a:lnTo>
                      <a:pt x="44" y="1188"/>
                    </a:lnTo>
                    <a:lnTo>
                      <a:pt x="39" y="1202"/>
                    </a:lnTo>
                    <a:lnTo>
                      <a:pt x="36" y="1202"/>
                    </a:lnTo>
                    <a:lnTo>
                      <a:pt x="33" y="1211"/>
                    </a:lnTo>
                    <a:lnTo>
                      <a:pt x="37" y="1218"/>
                    </a:lnTo>
                    <a:lnTo>
                      <a:pt x="37" y="1224"/>
                    </a:lnTo>
                    <a:lnTo>
                      <a:pt x="36" y="1229"/>
                    </a:lnTo>
                    <a:lnTo>
                      <a:pt x="37" y="1234"/>
                    </a:lnTo>
                    <a:lnTo>
                      <a:pt x="44" y="1237"/>
                    </a:lnTo>
                    <a:lnTo>
                      <a:pt x="43" y="1241"/>
                    </a:lnTo>
                    <a:lnTo>
                      <a:pt x="38" y="1242"/>
                    </a:lnTo>
                    <a:lnTo>
                      <a:pt x="39" y="1249"/>
                    </a:lnTo>
                    <a:lnTo>
                      <a:pt x="53" y="1249"/>
                    </a:lnTo>
                    <a:lnTo>
                      <a:pt x="64" y="1257"/>
                    </a:lnTo>
                    <a:lnTo>
                      <a:pt x="69" y="1264"/>
                    </a:lnTo>
                    <a:lnTo>
                      <a:pt x="80" y="1269"/>
                    </a:lnTo>
                    <a:lnTo>
                      <a:pt x="97" y="1274"/>
                    </a:lnTo>
                    <a:lnTo>
                      <a:pt x="100" y="1278"/>
                    </a:lnTo>
                    <a:lnTo>
                      <a:pt x="97" y="1285"/>
                    </a:lnTo>
                    <a:lnTo>
                      <a:pt x="106" y="1291"/>
                    </a:lnTo>
                    <a:lnTo>
                      <a:pt x="121" y="1283"/>
                    </a:lnTo>
                    <a:lnTo>
                      <a:pt x="122" y="1288"/>
                    </a:lnTo>
                    <a:lnTo>
                      <a:pt x="122" y="1300"/>
                    </a:lnTo>
                    <a:lnTo>
                      <a:pt x="130" y="1313"/>
                    </a:lnTo>
                    <a:lnTo>
                      <a:pt x="129" y="1321"/>
                    </a:lnTo>
                    <a:lnTo>
                      <a:pt x="136" y="1324"/>
                    </a:lnTo>
                    <a:lnTo>
                      <a:pt x="134" y="1331"/>
                    </a:lnTo>
                    <a:lnTo>
                      <a:pt x="124" y="1338"/>
                    </a:lnTo>
                    <a:lnTo>
                      <a:pt x="129" y="1339"/>
                    </a:lnTo>
                    <a:lnTo>
                      <a:pt x="139" y="1333"/>
                    </a:lnTo>
                    <a:lnTo>
                      <a:pt x="150" y="1313"/>
                    </a:lnTo>
                    <a:lnTo>
                      <a:pt x="152" y="1316"/>
                    </a:lnTo>
                    <a:lnTo>
                      <a:pt x="152" y="1326"/>
                    </a:lnTo>
                    <a:lnTo>
                      <a:pt x="157" y="1327"/>
                    </a:lnTo>
                    <a:lnTo>
                      <a:pt x="181" y="1315"/>
                    </a:lnTo>
                    <a:lnTo>
                      <a:pt x="189" y="1315"/>
                    </a:lnTo>
                    <a:lnTo>
                      <a:pt x="197" y="1311"/>
                    </a:lnTo>
                    <a:lnTo>
                      <a:pt x="200" y="1316"/>
                    </a:lnTo>
                    <a:lnTo>
                      <a:pt x="203" y="1316"/>
                    </a:lnTo>
                    <a:lnTo>
                      <a:pt x="213" y="1306"/>
                    </a:lnTo>
                    <a:lnTo>
                      <a:pt x="221" y="1300"/>
                    </a:lnTo>
                    <a:lnTo>
                      <a:pt x="229" y="1299"/>
                    </a:lnTo>
                    <a:lnTo>
                      <a:pt x="235" y="1301"/>
                    </a:lnTo>
                    <a:lnTo>
                      <a:pt x="251" y="1291"/>
                    </a:lnTo>
                    <a:lnTo>
                      <a:pt x="261" y="1290"/>
                    </a:lnTo>
                    <a:lnTo>
                      <a:pt x="268" y="1276"/>
                    </a:lnTo>
                    <a:lnTo>
                      <a:pt x="273" y="1286"/>
                    </a:lnTo>
                    <a:lnTo>
                      <a:pt x="291" y="1279"/>
                    </a:lnTo>
                    <a:lnTo>
                      <a:pt x="289" y="1269"/>
                    </a:lnTo>
                    <a:lnTo>
                      <a:pt x="290" y="1272"/>
                    </a:lnTo>
                    <a:lnTo>
                      <a:pt x="299" y="1275"/>
                    </a:lnTo>
                    <a:lnTo>
                      <a:pt x="305" y="1275"/>
                    </a:lnTo>
                    <a:lnTo>
                      <a:pt x="311" y="1269"/>
                    </a:lnTo>
                    <a:lnTo>
                      <a:pt x="329" y="1268"/>
                    </a:lnTo>
                    <a:lnTo>
                      <a:pt x="342" y="1263"/>
                    </a:lnTo>
                    <a:lnTo>
                      <a:pt x="351" y="1258"/>
                    </a:lnTo>
                    <a:lnTo>
                      <a:pt x="359" y="1263"/>
                    </a:lnTo>
                    <a:lnTo>
                      <a:pt x="377" y="1265"/>
                    </a:lnTo>
                    <a:lnTo>
                      <a:pt x="382" y="1262"/>
                    </a:lnTo>
                    <a:lnTo>
                      <a:pt x="386" y="1257"/>
                    </a:lnTo>
                    <a:lnTo>
                      <a:pt x="387" y="1258"/>
                    </a:lnTo>
                    <a:lnTo>
                      <a:pt x="423" y="1231"/>
                    </a:lnTo>
                    <a:lnTo>
                      <a:pt x="473" y="1182"/>
                    </a:lnTo>
                    <a:lnTo>
                      <a:pt x="511" y="1139"/>
                    </a:lnTo>
                    <a:lnTo>
                      <a:pt x="563" y="1070"/>
                    </a:lnTo>
                    <a:lnTo>
                      <a:pt x="576" y="1050"/>
                    </a:lnTo>
                    <a:lnTo>
                      <a:pt x="592" y="1012"/>
                    </a:lnTo>
                    <a:lnTo>
                      <a:pt x="593" y="973"/>
                    </a:lnTo>
                    <a:lnTo>
                      <a:pt x="589" y="979"/>
                    </a:lnTo>
                    <a:lnTo>
                      <a:pt x="579" y="962"/>
                    </a:lnTo>
                    <a:lnTo>
                      <a:pt x="574" y="945"/>
                    </a:lnTo>
                    <a:lnTo>
                      <a:pt x="544" y="922"/>
                    </a:lnTo>
                    <a:lnTo>
                      <a:pt x="536" y="909"/>
                    </a:lnTo>
                    <a:lnTo>
                      <a:pt x="530" y="891"/>
                    </a:lnTo>
                    <a:lnTo>
                      <a:pt x="534" y="875"/>
                    </a:lnTo>
                    <a:lnTo>
                      <a:pt x="544" y="860"/>
                    </a:lnTo>
                    <a:lnTo>
                      <a:pt x="550" y="842"/>
                    </a:lnTo>
                    <a:lnTo>
                      <a:pt x="549" y="822"/>
                    </a:lnTo>
                    <a:lnTo>
                      <a:pt x="533" y="807"/>
                    </a:lnTo>
                    <a:lnTo>
                      <a:pt x="526" y="791"/>
                    </a:lnTo>
                    <a:lnTo>
                      <a:pt x="528" y="770"/>
                    </a:lnTo>
                    <a:lnTo>
                      <a:pt x="520" y="753"/>
                    </a:lnTo>
                    <a:lnTo>
                      <a:pt x="504" y="750"/>
                    </a:lnTo>
                    <a:lnTo>
                      <a:pt x="503" y="729"/>
                    </a:lnTo>
                    <a:lnTo>
                      <a:pt x="509" y="718"/>
                    </a:lnTo>
                    <a:lnTo>
                      <a:pt x="507" y="699"/>
                    </a:lnTo>
                    <a:lnTo>
                      <a:pt x="504" y="689"/>
                    </a:lnTo>
                    <a:lnTo>
                      <a:pt x="509" y="673"/>
                    </a:lnTo>
                    <a:lnTo>
                      <a:pt x="511" y="651"/>
                    </a:lnTo>
                    <a:lnTo>
                      <a:pt x="525" y="639"/>
                    </a:lnTo>
                    <a:lnTo>
                      <a:pt x="523" y="624"/>
                    </a:lnTo>
                    <a:lnTo>
                      <a:pt x="521" y="607"/>
                    </a:lnTo>
                    <a:lnTo>
                      <a:pt x="510" y="573"/>
                    </a:lnTo>
                    <a:lnTo>
                      <a:pt x="495" y="546"/>
                    </a:lnTo>
                    <a:lnTo>
                      <a:pt x="493" y="527"/>
                    </a:lnTo>
                    <a:lnTo>
                      <a:pt x="485" y="510"/>
                    </a:lnTo>
                    <a:lnTo>
                      <a:pt x="476" y="490"/>
                    </a:lnTo>
                    <a:lnTo>
                      <a:pt x="474" y="469"/>
                    </a:lnTo>
                    <a:lnTo>
                      <a:pt x="480" y="456"/>
                    </a:lnTo>
                    <a:lnTo>
                      <a:pt x="499" y="413"/>
                    </a:lnTo>
                    <a:lnTo>
                      <a:pt x="517" y="376"/>
                    </a:lnTo>
                    <a:lnTo>
                      <a:pt x="514" y="354"/>
                    </a:lnTo>
                    <a:lnTo>
                      <a:pt x="504" y="339"/>
                    </a:lnTo>
                    <a:lnTo>
                      <a:pt x="484" y="301"/>
                    </a:lnTo>
                    <a:lnTo>
                      <a:pt x="469" y="294"/>
                    </a:lnTo>
                    <a:lnTo>
                      <a:pt x="456" y="291"/>
                    </a:lnTo>
                    <a:lnTo>
                      <a:pt x="446" y="285"/>
                    </a:lnTo>
                    <a:lnTo>
                      <a:pt x="441" y="278"/>
                    </a:lnTo>
                    <a:lnTo>
                      <a:pt x="436" y="258"/>
                    </a:lnTo>
                    <a:lnTo>
                      <a:pt x="434" y="232"/>
                    </a:lnTo>
                    <a:lnTo>
                      <a:pt x="435" y="223"/>
                    </a:lnTo>
                    <a:lnTo>
                      <a:pt x="446" y="194"/>
                    </a:lnTo>
                    <a:lnTo>
                      <a:pt x="446" y="189"/>
                    </a:lnTo>
                    <a:lnTo>
                      <a:pt x="436" y="185"/>
                    </a:lnTo>
                    <a:lnTo>
                      <a:pt x="467" y="158"/>
                    </a:lnTo>
                    <a:lnTo>
                      <a:pt x="457" y="150"/>
                    </a:lnTo>
                    <a:lnTo>
                      <a:pt x="456" y="139"/>
                    </a:lnTo>
                    <a:lnTo>
                      <a:pt x="460" y="126"/>
                    </a:lnTo>
                    <a:lnTo>
                      <a:pt x="479" y="102"/>
                    </a:lnTo>
                    <a:lnTo>
                      <a:pt x="478" y="86"/>
                    </a:lnTo>
                    <a:lnTo>
                      <a:pt x="471" y="58"/>
                    </a:lnTo>
                    <a:lnTo>
                      <a:pt x="453" y="41"/>
                    </a:lnTo>
                    <a:lnTo>
                      <a:pt x="435" y="35"/>
                    </a:lnTo>
                    <a:lnTo>
                      <a:pt x="425" y="26"/>
                    </a:lnTo>
                    <a:lnTo>
                      <a:pt x="415" y="5"/>
                    </a:lnTo>
                    <a:lnTo>
                      <a:pt x="409" y="0"/>
                    </a:lnTo>
                    <a:lnTo>
                      <a:pt x="386" y="5"/>
                    </a:lnTo>
                    <a:lnTo>
                      <a:pt x="348" y="22"/>
                    </a:lnTo>
                    <a:lnTo>
                      <a:pt x="323" y="25"/>
                    </a:lnTo>
                    <a:lnTo>
                      <a:pt x="310" y="32"/>
                    </a:lnTo>
                    <a:lnTo>
                      <a:pt x="300" y="45"/>
                    </a:lnTo>
                    <a:lnTo>
                      <a:pt x="286" y="76"/>
                    </a:lnTo>
                    <a:lnTo>
                      <a:pt x="283" y="118"/>
                    </a:lnTo>
                    <a:lnTo>
                      <a:pt x="283" y="132"/>
                    </a:lnTo>
                    <a:lnTo>
                      <a:pt x="285" y="155"/>
                    </a:lnTo>
                    <a:lnTo>
                      <a:pt x="283" y="167"/>
                    </a:lnTo>
                    <a:lnTo>
                      <a:pt x="257" y="187"/>
                    </a:lnTo>
                    <a:lnTo>
                      <a:pt x="248" y="201"/>
                    </a:lnTo>
                    <a:lnTo>
                      <a:pt x="236" y="210"/>
                    </a:lnTo>
                    <a:lnTo>
                      <a:pt x="220" y="218"/>
                    </a:lnTo>
                    <a:lnTo>
                      <a:pt x="210" y="214"/>
                    </a:lnTo>
                    <a:lnTo>
                      <a:pt x="207" y="205"/>
                    </a:lnTo>
                    <a:lnTo>
                      <a:pt x="198" y="193"/>
                    </a:lnTo>
                    <a:lnTo>
                      <a:pt x="188" y="186"/>
                    </a:lnTo>
                    <a:lnTo>
                      <a:pt x="171" y="205"/>
                    </a:lnTo>
                    <a:lnTo>
                      <a:pt x="156" y="214"/>
                    </a:lnTo>
                    <a:lnTo>
                      <a:pt x="144" y="215"/>
                    </a:lnTo>
                    <a:lnTo>
                      <a:pt x="129" y="208"/>
                    </a:lnTo>
                    <a:lnTo>
                      <a:pt x="103" y="204"/>
                    </a:lnTo>
                    <a:lnTo>
                      <a:pt x="98" y="196"/>
                    </a:lnTo>
                    <a:lnTo>
                      <a:pt x="93" y="177"/>
                    </a:lnTo>
                    <a:lnTo>
                      <a:pt x="63" y="133"/>
                    </a:lnTo>
                    <a:lnTo>
                      <a:pt x="52" y="122"/>
                    </a:lnTo>
                    <a:lnTo>
                      <a:pt x="37" y="116"/>
                    </a:lnTo>
                    <a:lnTo>
                      <a:pt x="25" y="122"/>
                    </a:lnTo>
                    <a:lnTo>
                      <a:pt x="26" y="134"/>
                    </a:lnTo>
                    <a:lnTo>
                      <a:pt x="28" y="146"/>
                    </a:lnTo>
                    <a:lnTo>
                      <a:pt x="20" y="150"/>
                    </a:lnTo>
                    <a:lnTo>
                      <a:pt x="11" y="145"/>
                    </a:lnTo>
                    <a:lnTo>
                      <a:pt x="3" y="149"/>
                    </a:lnTo>
                    <a:lnTo>
                      <a:pt x="0" y="156"/>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30" name="Freeform 219"/>
              <p:cNvSpPr>
                <a:spLocks noChangeAspect="1"/>
              </p:cNvSpPr>
              <p:nvPr/>
            </p:nvSpPr>
            <p:spPr bwMode="gray">
              <a:xfrm>
                <a:off x="4899819" y="2460972"/>
                <a:ext cx="49213" cy="90488"/>
              </a:xfrm>
              <a:custGeom>
                <a:cxnLst>
                  <a:cxn ang="0">
                    <a:pos x="43" y="278"/>
                  </a:cxn>
                  <a:cxn ang="0">
                    <a:pos x="75" y="280"/>
                  </a:cxn>
                  <a:cxn ang="0">
                    <a:pos x="80" y="276"/>
                  </a:cxn>
                  <a:cxn ang="0">
                    <a:pos x="84" y="279"/>
                  </a:cxn>
                  <a:cxn ang="0">
                    <a:pos x="89" y="275"/>
                  </a:cxn>
                  <a:cxn ang="0">
                    <a:pos x="83" y="266"/>
                  </a:cxn>
                  <a:cxn ang="0">
                    <a:pos x="75" y="262"/>
                  </a:cxn>
                  <a:cxn ang="0">
                    <a:pos x="85" y="247"/>
                  </a:cxn>
                  <a:cxn ang="0">
                    <a:pos x="83" y="243"/>
                  </a:cxn>
                  <a:cxn ang="0">
                    <a:pos x="84" y="223"/>
                  </a:cxn>
                  <a:cxn ang="0">
                    <a:pos x="91" y="210"/>
                  </a:cxn>
                  <a:cxn ang="0">
                    <a:pos x="84" y="200"/>
                  </a:cxn>
                  <a:cxn ang="0">
                    <a:pos x="102" y="199"/>
                  </a:cxn>
                  <a:cxn ang="0">
                    <a:pos x="98" y="185"/>
                  </a:cxn>
                  <a:cxn ang="0">
                    <a:pos x="116" y="182"/>
                  </a:cxn>
                  <a:cxn ang="0">
                    <a:pos x="118" y="163"/>
                  </a:cxn>
                  <a:cxn ang="0">
                    <a:pos x="127" y="149"/>
                  </a:cxn>
                  <a:cxn ang="0">
                    <a:pos x="130" y="161"/>
                  </a:cxn>
                  <a:cxn ang="0">
                    <a:pos x="138" y="156"/>
                  </a:cxn>
                  <a:cxn ang="0">
                    <a:pos x="154" y="133"/>
                  </a:cxn>
                  <a:cxn ang="0">
                    <a:pos x="146" y="123"/>
                  </a:cxn>
                  <a:cxn ang="0">
                    <a:pos x="129" y="126"/>
                  </a:cxn>
                  <a:cxn ang="0">
                    <a:pos x="119" y="120"/>
                  </a:cxn>
                  <a:cxn ang="0">
                    <a:pos x="112" y="123"/>
                  </a:cxn>
                  <a:cxn ang="0">
                    <a:pos x="119" y="109"/>
                  </a:cxn>
                  <a:cxn ang="0">
                    <a:pos x="108" y="109"/>
                  </a:cxn>
                  <a:cxn ang="0">
                    <a:pos x="117" y="102"/>
                  </a:cxn>
                  <a:cxn ang="0">
                    <a:pos x="118" y="92"/>
                  </a:cxn>
                  <a:cxn ang="0">
                    <a:pos x="122" y="66"/>
                  </a:cxn>
                  <a:cxn ang="0">
                    <a:pos x="132" y="39"/>
                  </a:cxn>
                  <a:cxn ang="0">
                    <a:pos x="128" y="10"/>
                  </a:cxn>
                  <a:cxn ang="0">
                    <a:pos x="129" y="0"/>
                  </a:cxn>
                  <a:cxn ang="0">
                    <a:pos x="101" y="17"/>
                  </a:cxn>
                  <a:cxn ang="0">
                    <a:pos x="83" y="45"/>
                  </a:cxn>
                  <a:cxn ang="0">
                    <a:pos x="28" y="63"/>
                  </a:cxn>
                  <a:cxn ang="0">
                    <a:pos x="15" y="82"/>
                  </a:cxn>
                  <a:cxn ang="0">
                    <a:pos x="6" y="119"/>
                  </a:cxn>
                  <a:cxn ang="0">
                    <a:pos x="0" y="146"/>
                  </a:cxn>
                  <a:cxn ang="0">
                    <a:pos x="6" y="185"/>
                  </a:cxn>
                  <a:cxn ang="0">
                    <a:pos x="4" y="216"/>
                  </a:cxn>
                  <a:cxn ang="0">
                    <a:pos x="12" y="214"/>
                  </a:cxn>
                  <a:cxn ang="0">
                    <a:pos x="28" y="226"/>
                  </a:cxn>
                  <a:cxn ang="0">
                    <a:pos x="33" y="269"/>
                  </a:cxn>
                </a:cxnLst>
                <a:rect b="b" l="0" r="r" t="0"/>
                <a:pathLst>
                  <a:path h="284" w="154">
                    <a:moveTo>
                      <a:pt x="35" y="279"/>
                    </a:moveTo>
                    <a:lnTo>
                      <a:pt x="43" y="278"/>
                    </a:lnTo>
                    <a:lnTo>
                      <a:pt x="67" y="284"/>
                    </a:lnTo>
                    <a:lnTo>
                      <a:pt x="75" y="280"/>
                    </a:lnTo>
                    <a:lnTo>
                      <a:pt x="79" y="279"/>
                    </a:lnTo>
                    <a:lnTo>
                      <a:pt x="80" y="276"/>
                    </a:lnTo>
                    <a:lnTo>
                      <a:pt x="83" y="276"/>
                    </a:lnTo>
                    <a:lnTo>
                      <a:pt x="84" y="279"/>
                    </a:lnTo>
                    <a:lnTo>
                      <a:pt x="89" y="279"/>
                    </a:lnTo>
                    <a:lnTo>
                      <a:pt x="89" y="275"/>
                    </a:lnTo>
                    <a:lnTo>
                      <a:pt x="86" y="270"/>
                    </a:lnTo>
                    <a:lnTo>
                      <a:pt x="83" y="266"/>
                    </a:lnTo>
                    <a:lnTo>
                      <a:pt x="75" y="266"/>
                    </a:lnTo>
                    <a:lnTo>
                      <a:pt x="75" y="262"/>
                    </a:lnTo>
                    <a:lnTo>
                      <a:pt x="75" y="253"/>
                    </a:lnTo>
                    <a:lnTo>
                      <a:pt x="85" y="247"/>
                    </a:lnTo>
                    <a:lnTo>
                      <a:pt x="85" y="243"/>
                    </a:lnTo>
                    <a:lnTo>
                      <a:pt x="83" y="243"/>
                    </a:lnTo>
                    <a:lnTo>
                      <a:pt x="81" y="235"/>
                    </a:lnTo>
                    <a:lnTo>
                      <a:pt x="84" y="223"/>
                    </a:lnTo>
                    <a:lnTo>
                      <a:pt x="81" y="220"/>
                    </a:lnTo>
                    <a:lnTo>
                      <a:pt x="91" y="210"/>
                    </a:lnTo>
                    <a:lnTo>
                      <a:pt x="90" y="206"/>
                    </a:lnTo>
                    <a:lnTo>
                      <a:pt x="84" y="200"/>
                    </a:lnTo>
                    <a:lnTo>
                      <a:pt x="90" y="198"/>
                    </a:lnTo>
                    <a:lnTo>
                      <a:pt x="102" y="199"/>
                    </a:lnTo>
                    <a:lnTo>
                      <a:pt x="103" y="193"/>
                    </a:lnTo>
                    <a:lnTo>
                      <a:pt x="98" y="185"/>
                    </a:lnTo>
                    <a:lnTo>
                      <a:pt x="102" y="180"/>
                    </a:lnTo>
                    <a:lnTo>
                      <a:pt x="116" y="182"/>
                    </a:lnTo>
                    <a:lnTo>
                      <a:pt x="121" y="176"/>
                    </a:lnTo>
                    <a:lnTo>
                      <a:pt x="118" y="163"/>
                    </a:lnTo>
                    <a:lnTo>
                      <a:pt x="122" y="151"/>
                    </a:lnTo>
                    <a:lnTo>
                      <a:pt x="127" y="149"/>
                    </a:lnTo>
                    <a:lnTo>
                      <a:pt x="127" y="153"/>
                    </a:lnTo>
                    <a:lnTo>
                      <a:pt x="130" y="161"/>
                    </a:lnTo>
                    <a:lnTo>
                      <a:pt x="137" y="152"/>
                    </a:lnTo>
                    <a:lnTo>
                      <a:pt x="138" y="156"/>
                    </a:lnTo>
                    <a:lnTo>
                      <a:pt x="153" y="144"/>
                    </a:lnTo>
                    <a:lnTo>
                      <a:pt x="154" y="133"/>
                    </a:lnTo>
                    <a:lnTo>
                      <a:pt x="151" y="125"/>
                    </a:lnTo>
                    <a:lnTo>
                      <a:pt x="146" y="123"/>
                    </a:lnTo>
                    <a:lnTo>
                      <a:pt x="137" y="124"/>
                    </a:lnTo>
                    <a:lnTo>
                      <a:pt x="129" y="126"/>
                    </a:lnTo>
                    <a:lnTo>
                      <a:pt x="126" y="120"/>
                    </a:lnTo>
                    <a:lnTo>
                      <a:pt x="119" y="120"/>
                    </a:lnTo>
                    <a:lnTo>
                      <a:pt x="114" y="128"/>
                    </a:lnTo>
                    <a:lnTo>
                      <a:pt x="112" y="123"/>
                    </a:lnTo>
                    <a:lnTo>
                      <a:pt x="113" y="117"/>
                    </a:lnTo>
                    <a:lnTo>
                      <a:pt x="119" y="109"/>
                    </a:lnTo>
                    <a:lnTo>
                      <a:pt x="118" y="107"/>
                    </a:lnTo>
                    <a:lnTo>
                      <a:pt x="108" y="109"/>
                    </a:lnTo>
                    <a:lnTo>
                      <a:pt x="108" y="106"/>
                    </a:lnTo>
                    <a:lnTo>
                      <a:pt x="117" y="102"/>
                    </a:lnTo>
                    <a:lnTo>
                      <a:pt x="117" y="93"/>
                    </a:lnTo>
                    <a:lnTo>
                      <a:pt x="118" y="92"/>
                    </a:lnTo>
                    <a:lnTo>
                      <a:pt x="118" y="80"/>
                    </a:lnTo>
                    <a:lnTo>
                      <a:pt x="122" y="66"/>
                    </a:lnTo>
                    <a:lnTo>
                      <a:pt x="132" y="48"/>
                    </a:lnTo>
                    <a:lnTo>
                      <a:pt x="132" y="39"/>
                    </a:lnTo>
                    <a:lnTo>
                      <a:pt x="126" y="20"/>
                    </a:lnTo>
                    <a:lnTo>
                      <a:pt x="128" y="10"/>
                    </a:lnTo>
                    <a:lnTo>
                      <a:pt x="130" y="2"/>
                    </a:lnTo>
                    <a:lnTo>
                      <a:pt x="129" y="0"/>
                    </a:lnTo>
                    <a:lnTo>
                      <a:pt x="123" y="6"/>
                    </a:lnTo>
                    <a:lnTo>
                      <a:pt x="101" y="17"/>
                    </a:lnTo>
                    <a:lnTo>
                      <a:pt x="85" y="34"/>
                    </a:lnTo>
                    <a:lnTo>
                      <a:pt x="83" y="45"/>
                    </a:lnTo>
                    <a:lnTo>
                      <a:pt x="71" y="54"/>
                    </a:lnTo>
                    <a:lnTo>
                      <a:pt x="28" y="63"/>
                    </a:lnTo>
                    <a:lnTo>
                      <a:pt x="20" y="71"/>
                    </a:lnTo>
                    <a:lnTo>
                      <a:pt x="15" y="82"/>
                    </a:lnTo>
                    <a:lnTo>
                      <a:pt x="8" y="107"/>
                    </a:lnTo>
                    <a:lnTo>
                      <a:pt x="6" y="119"/>
                    </a:lnTo>
                    <a:lnTo>
                      <a:pt x="0" y="134"/>
                    </a:lnTo>
                    <a:lnTo>
                      <a:pt x="0" y="146"/>
                    </a:lnTo>
                    <a:lnTo>
                      <a:pt x="3" y="174"/>
                    </a:lnTo>
                    <a:lnTo>
                      <a:pt x="6" y="185"/>
                    </a:lnTo>
                    <a:lnTo>
                      <a:pt x="6" y="199"/>
                    </a:lnTo>
                    <a:lnTo>
                      <a:pt x="4" y="216"/>
                    </a:lnTo>
                    <a:lnTo>
                      <a:pt x="9" y="216"/>
                    </a:lnTo>
                    <a:lnTo>
                      <a:pt x="12" y="214"/>
                    </a:lnTo>
                    <a:lnTo>
                      <a:pt x="21" y="219"/>
                    </a:lnTo>
                    <a:lnTo>
                      <a:pt x="28" y="226"/>
                    </a:lnTo>
                    <a:lnTo>
                      <a:pt x="33" y="236"/>
                    </a:lnTo>
                    <a:lnTo>
                      <a:pt x="33" y="269"/>
                    </a:lnTo>
                    <a:lnTo>
                      <a:pt x="35" y="279"/>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31" name="Freeform 220"/>
              <p:cNvSpPr>
                <a:spLocks noChangeAspect="1"/>
              </p:cNvSpPr>
              <p:nvPr/>
            </p:nvSpPr>
            <p:spPr bwMode="gray">
              <a:xfrm>
                <a:off x="4847431" y="1911697"/>
                <a:ext cx="452438" cy="539750"/>
              </a:xfrm>
              <a:custGeom>
                <a:cxnLst>
                  <a:cxn ang="0">
                    <a:pos x="1358" y="214"/>
                  </a:cxn>
                  <a:cxn ang="0">
                    <a:pos x="1321" y="157"/>
                  </a:cxn>
                  <a:cxn ang="0">
                    <a:pos x="1355" y="75"/>
                  </a:cxn>
                  <a:cxn ang="0">
                    <a:pos x="1290" y="70"/>
                  </a:cxn>
                  <a:cxn ang="0">
                    <a:pos x="1260" y="47"/>
                  </a:cxn>
                  <a:cxn ang="0">
                    <a:pos x="1218" y="67"/>
                  </a:cxn>
                  <a:cxn ang="0">
                    <a:pos x="1176" y="31"/>
                  </a:cxn>
                  <a:cxn ang="0">
                    <a:pos x="1106" y="112"/>
                  </a:cxn>
                  <a:cxn ang="0">
                    <a:pos x="1074" y="26"/>
                  </a:cxn>
                  <a:cxn ang="0">
                    <a:pos x="1003" y="159"/>
                  </a:cxn>
                  <a:cxn ang="0">
                    <a:pos x="944" y="150"/>
                  </a:cxn>
                  <a:cxn ang="0">
                    <a:pos x="930" y="178"/>
                  </a:cxn>
                  <a:cxn ang="0">
                    <a:pos x="874" y="202"/>
                  </a:cxn>
                  <a:cxn ang="0">
                    <a:pos x="841" y="212"/>
                  </a:cxn>
                  <a:cxn ang="0">
                    <a:pos x="795" y="291"/>
                  </a:cxn>
                  <a:cxn ang="0">
                    <a:pos x="726" y="285"/>
                  </a:cxn>
                  <a:cxn ang="0">
                    <a:pos x="704" y="355"/>
                  </a:cxn>
                  <a:cxn ang="0">
                    <a:pos x="632" y="407"/>
                  </a:cxn>
                  <a:cxn ang="0">
                    <a:pos x="633" y="422"/>
                  </a:cxn>
                  <a:cxn ang="0">
                    <a:pos x="586" y="471"/>
                  </a:cxn>
                  <a:cxn ang="0">
                    <a:pos x="561" y="542"/>
                  </a:cxn>
                  <a:cxn ang="0">
                    <a:pos x="520" y="591"/>
                  </a:cxn>
                  <a:cxn ang="0">
                    <a:pos x="459" y="673"/>
                  </a:cxn>
                  <a:cxn ang="0">
                    <a:pos x="436" y="734"/>
                  </a:cxn>
                  <a:cxn ang="0">
                    <a:pos x="420" y="796"/>
                  </a:cxn>
                  <a:cxn ang="0">
                    <a:pos x="387" y="856"/>
                  </a:cxn>
                  <a:cxn ang="0">
                    <a:pos x="360" y="902"/>
                  </a:cxn>
                  <a:cxn ang="0">
                    <a:pos x="305" y="969"/>
                  </a:cxn>
                  <a:cxn ang="0">
                    <a:pos x="320" y="1052"/>
                  </a:cxn>
                  <a:cxn ang="0">
                    <a:pos x="284" y="1096"/>
                  </a:cxn>
                  <a:cxn ang="0">
                    <a:pos x="228" y="1097"/>
                  </a:cxn>
                  <a:cxn ang="0">
                    <a:pos x="167" y="1122"/>
                  </a:cxn>
                  <a:cxn ang="0">
                    <a:pos x="137" y="1182"/>
                  </a:cxn>
                  <a:cxn ang="0">
                    <a:pos x="75" y="1214"/>
                  </a:cxn>
                  <a:cxn ang="0">
                    <a:pos x="53" y="1253"/>
                  </a:cxn>
                  <a:cxn ang="0">
                    <a:pos x="53" y="1279"/>
                  </a:cxn>
                  <a:cxn ang="0">
                    <a:pos x="16" y="1310"/>
                  </a:cxn>
                  <a:cxn ang="0">
                    <a:pos x="74" y="1349"/>
                  </a:cxn>
                  <a:cxn ang="0">
                    <a:pos x="127" y="1354"/>
                  </a:cxn>
                  <a:cxn ang="0">
                    <a:pos x="57" y="1370"/>
                  </a:cxn>
                  <a:cxn ang="0">
                    <a:pos x="0" y="1407"/>
                  </a:cxn>
                  <a:cxn ang="0">
                    <a:pos x="30" y="1461"/>
                  </a:cxn>
                  <a:cxn ang="0">
                    <a:pos x="88" y="1428"/>
                  </a:cxn>
                  <a:cxn ang="0">
                    <a:pos x="40" y="1506"/>
                  </a:cxn>
                  <a:cxn ang="0">
                    <a:pos x="16" y="1560"/>
                  </a:cxn>
                  <a:cxn ang="0">
                    <a:pos x="64" y="1571"/>
                  </a:cxn>
                  <a:cxn ang="0">
                    <a:pos x="85" y="1677"/>
                  </a:cxn>
                  <a:cxn ang="0">
                    <a:pos x="190" y="1671"/>
                  </a:cxn>
                  <a:cxn ang="0">
                    <a:pos x="293" y="1556"/>
                  </a:cxn>
                  <a:cxn ang="0">
                    <a:pos x="299" y="1506"/>
                  </a:cxn>
                  <a:cxn ang="0">
                    <a:pos x="339" y="1614"/>
                  </a:cxn>
                  <a:cxn ang="0">
                    <a:pos x="400" y="1394"/>
                  </a:cxn>
                  <a:cxn ang="0">
                    <a:pos x="386" y="1186"/>
                  </a:cxn>
                  <a:cxn ang="0">
                    <a:pos x="488" y="1020"/>
                  </a:cxn>
                  <a:cxn ang="0">
                    <a:pos x="542" y="750"/>
                  </a:cxn>
                  <a:cxn ang="0">
                    <a:pos x="633" y="532"/>
                  </a:cxn>
                  <a:cxn ang="0">
                    <a:pos x="729" y="404"/>
                  </a:cxn>
                  <a:cxn ang="0">
                    <a:pos x="826" y="326"/>
                  </a:cxn>
                  <a:cxn ang="0">
                    <a:pos x="957" y="371"/>
                  </a:cxn>
                  <a:cxn ang="0">
                    <a:pos x="1139" y="322"/>
                  </a:cxn>
                  <a:cxn ang="0">
                    <a:pos x="1325" y="225"/>
                  </a:cxn>
                  <a:cxn ang="0">
                    <a:pos x="1381" y="239"/>
                  </a:cxn>
                </a:cxnLst>
                <a:rect b="b" l="0" r="r" t="0"/>
                <a:pathLst>
                  <a:path h="1701" w="1427">
                    <a:moveTo>
                      <a:pt x="1419" y="216"/>
                    </a:moveTo>
                    <a:lnTo>
                      <a:pt x="1397" y="212"/>
                    </a:lnTo>
                    <a:lnTo>
                      <a:pt x="1395" y="232"/>
                    </a:lnTo>
                    <a:lnTo>
                      <a:pt x="1388" y="232"/>
                    </a:lnTo>
                    <a:lnTo>
                      <a:pt x="1390" y="229"/>
                    </a:lnTo>
                    <a:lnTo>
                      <a:pt x="1380" y="225"/>
                    </a:lnTo>
                    <a:lnTo>
                      <a:pt x="1376" y="219"/>
                    </a:lnTo>
                    <a:lnTo>
                      <a:pt x="1376" y="231"/>
                    </a:lnTo>
                    <a:lnTo>
                      <a:pt x="1375" y="234"/>
                    </a:lnTo>
                    <a:lnTo>
                      <a:pt x="1370" y="224"/>
                    </a:lnTo>
                    <a:lnTo>
                      <a:pt x="1357" y="226"/>
                    </a:lnTo>
                    <a:lnTo>
                      <a:pt x="1347" y="232"/>
                    </a:lnTo>
                    <a:lnTo>
                      <a:pt x="1350" y="220"/>
                    </a:lnTo>
                    <a:lnTo>
                      <a:pt x="1358" y="214"/>
                    </a:lnTo>
                    <a:lnTo>
                      <a:pt x="1365" y="212"/>
                    </a:lnTo>
                    <a:lnTo>
                      <a:pt x="1368" y="205"/>
                    </a:lnTo>
                    <a:lnTo>
                      <a:pt x="1366" y="200"/>
                    </a:lnTo>
                    <a:lnTo>
                      <a:pt x="1361" y="193"/>
                    </a:lnTo>
                    <a:lnTo>
                      <a:pt x="1341" y="196"/>
                    </a:lnTo>
                    <a:lnTo>
                      <a:pt x="1344" y="189"/>
                    </a:lnTo>
                    <a:lnTo>
                      <a:pt x="1338" y="183"/>
                    </a:lnTo>
                    <a:lnTo>
                      <a:pt x="1326" y="177"/>
                    </a:lnTo>
                    <a:lnTo>
                      <a:pt x="1315" y="166"/>
                    </a:lnTo>
                    <a:lnTo>
                      <a:pt x="1301" y="162"/>
                    </a:lnTo>
                    <a:lnTo>
                      <a:pt x="1296" y="156"/>
                    </a:lnTo>
                    <a:lnTo>
                      <a:pt x="1299" y="153"/>
                    </a:lnTo>
                    <a:lnTo>
                      <a:pt x="1299" y="149"/>
                    </a:lnTo>
                    <a:lnTo>
                      <a:pt x="1321" y="157"/>
                    </a:lnTo>
                    <a:lnTo>
                      <a:pt x="1371" y="166"/>
                    </a:lnTo>
                    <a:lnTo>
                      <a:pt x="1407" y="137"/>
                    </a:lnTo>
                    <a:lnTo>
                      <a:pt x="1419" y="132"/>
                    </a:lnTo>
                    <a:lnTo>
                      <a:pt x="1427" y="126"/>
                    </a:lnTo>
                    <a:lnTo>
                      <a:pt x="1424" y="112"/>
                    </a:lnTo>
                    <a:lnTo>
                      <a:pt x="1412" y="106"/>
                    </a:lnTo>
                    <a:lnTo>
                      <a:pt x="1404" y="92"/>
                    </a:lnTo>
                    <a:lnTo>
                      <a:pt x="1388" y="91"/>
                    </a:lnTo>
                    <a:lnTo>
                      <a:pt x="1380" y="87"/>
                    </a:lnTo>
                    <a:lnTo>
                      <a:pt x="1388" y="80"/>
                    </a:lnTo>
                    <a:lnTo>
                      <a:pt x="1374" y="73"/>
                    </a:lnTo>
                    <a:lnTo>
                      <a:pt x="1369" y="63"/>
                    </a:lnTo>
                    <a:lnTo>
                      <a:pt x="1361" y="71"/>
                    </a:lnTo>
                    <a:lnTo>
                      <a:pt x="1355" y="75"/>
                    </a:lnTo>
                    <a:lnTo>
                      <a:pt x="1355" y="68"/>
                    </a:lnTo>
                    <a:lnTo>
                      <a:pt x="1353" y="63"/>
                    </a:lnTo>
                    <a:lnTo>
                      <a:pt x="1333" y="70"/>
                    </a:lnTo>
                    <a:lnTo>
                      <a:pt x="1332" y="68"/>
                    </a:lnTo>
                    <a:lnTo>
                      <a:pt x="1331" y="63"/>
                    </a:lnTo>
                    <a:lnTo>
                      <a:pt x="1332" y="59"/>
                    </a:lnTo>
                    <a:lnTo>
                      <a:pt x="1332" y="49"/>
                    </a:lnTo>
                    <a:lnTo>
                      <a:pt x="1327" y="46"/>
                    </a:lnTo>
                    <a:lnTo>
                      <a:pt x="1325" y="38"/>
                    </a:lnTo>
                    <a:lnTo>
                      <a:pt x="1316" y="42"/>
                    </a:lnTo>
                    <a:lnTo>
                      <a:pt x="1310" y="38"/>
                    </a:lnTo>
                    <a:lnTo>
                      <a:pt x="1301" y="41"/>
                    </a:lnTo>
                    <a:lnTo>
                      <a:pt x="1293" y="56"/>
                    </a:lnTo>
                    <a:lnTo>
                      <a:pt x="1290" y="70"/>
                    </a:lnTo>
                    <a:lnTo>
                      <a:pt x="1290" y="89"/>
                    </a:lnTo>
                    <a:lnTo>
                      <a:pt x="1293" y="103"/>
                    </a:lnTo>
                    <a:lnTo>
                      <a:pt x="1280" y="110"/>
                    </a:lnTo>
                    <a:lnTo>
                      <a:pt x="1271" y="102"/>
                    </a:lnTo>
                    <a:lnTo>
                      <a:pt x="1260" y="105"/>
                    </a:lnTo>
                    <a:lnTo>
                      <a:pt x="1257" y="101"/>
                    </a:lnTo>
                    <a:lnTo>
                      <a:pt x="1267" y="91"/>
                    </a:lnTo>
                    <a:lnTo>
                      <a:pt x="1277" y="76"/>
                    </a:lnTo>
                    <a:lnTo>
                      <a:pt x="1272" y="67"/>
                    </a:lnTo>
                    <a:lnTo>
                      <a:pt x="1257" y="78"/>
                    </a:lnTo>
                    <a:lnTo>
                      <a:pt x="1247" y="78"/>
                    </a:lnTo>
                    <a:lnTo>
                      <a:pt x="1262" y="67"/>
                    </a:lnTo>
                    <a:lnTo>
                      <a:pt x="1253" y="56"/>
                    </a:lnTo>
                    <a:lnTo>
                      <a:pt x="1260" y="47"/>
                    </a:lnTo>
                    <a:lnTo>
                      <a:pt x="1277" y="49"/>
                    </a:lnTo>
                    <a:lnTo>
                      <a:pt x="1284" y="35"/>
                    </a:lnTo>
                    <a:lnTo>
                      <a:pt x="1285" y="19"/>
                    </a:lnTo>
                    <a:lnTo>
                      <a:pt x="1273" y="19"/>
                    </a:lnTo>
                    <a:lnTo>
                      <a:pt x="1275" y="9"/>
                    </a:lnTo>
                    <a:lnTo>
                      <a:pt x="1268" y="3"/>
                    </a:lnTo>
                    <a:lnTo>
                      <a:pt x="1262" y="3"/>
                    </a:lnTo>
                    <a:lnTo>
                      <a:pt x="1250" y="13"/>
                    </a:lnTo>
                    <a:lnTo>
                      <a:pt x="1239" y="0"/>
                    </a:lnTo>
                    <a:lnTo>
                      <a:pt x="1236" y="17"/>
                    </a:lnTo>
                    <a:lnTo>
                      <a:pt x="1231" y="37"/>
                    </a:lnTo>
                    <a:lnTo>
                      <a:pt x="1226" y="49"/>
                    </a:lnTo>
                    <a:lnTo>
                      <a:pt x="1220" y="59"/>
                    </a:lnTo>
                    <a:lnTo>
                      <a:pt x="1218" y="67"/>
                    </a:lnTo>
                    <a:lnTo>
                      <a:pt x="1219" y="78"/>
                    </a:lnTo>
                    <a:lnTo>
                      <a:pt x="1212" y="79"/>
                    </a:lnTo>
                    <a:lnTo>
                      <a:pt x="1208" y="89"/>
                    </a:lnTo>
                    <a:lnTo>
                      <a:pt x="1208" y="103"/>
                    </a:lnTo>
                    <a:lnTo>
                      <a:pt x="1197" y="103"/>
                    </a:lnTo>
                    <a:lnTo>
                      <a:pt x="1182" y="118"/>
                    </a:lnTo>
                    <a:lnTo>
                      <a:pt x="1183" y="102"/>
                    </a:lnTo>
                    <a:lnTo>
                      <a:pt x="1188" y="85"/>
                    </a:lnTo>
                    <a:lnTo>
                      <a:pt x="1178" y="70"/>
                    </a:lnTo>
                    <a:lnTo>
                      <a:pt x="1188" y="62"/>
                    </a:lnTo>
                    <a:lnTo>
                      <a:pt x="1188" y="41"/>
                    </a:lnTo>
                    <a:lnTo>
                      <a:pt x="1187" y="28"/>
                    </a:lnTo>
                    <a:lnTo>
                      <a:pt x="1182" y="27"/>
                    </a:lnTo>
                    <a:lnTo>
                      <a:pt x="1176" y="31"/>
                    </a:lnTo>
                    <a:lnTo>
                      <a:pt x="1142" y="90"/>
                    </a:lnTo>
                    <a:lnTo>
                      <a:pt x="1135" y="96"/>
                    </a:lnTo>
                    <a:lnTo>
                      <a:pt x="1129" y="111"/>
                    </a:lnTo>
                    <a:lnTo>
                      <a:pt x="1121" y="122"/>
                    </a:lnTo>
                    <a:lnTo>
                      <a:pt x="1115" y="140"/>
                    </a:lnTo>
                    <a:lnTo>
                      <a:pt x="1123" y="132"/>
                    </a:lnTo>
                    <a:lnTo>
                      <a:pt x="1101" y="167"/>
                    </a:lnTo>
                    <a:lnTo>
                      <a:pt x="1092" y="172"/>
                    </a:lnTo>
                    <a:lnTo>
                      <a:pt x="1091" y="160"/>
                    </a:lnTo>
                    <a:lnTo>
                      <a:pt x="1092" y="148"/>
                    </a:lnTo>
                    <a:lnTo>
                      <a:pt x="1099" y="139"/>
                    </a:lnTo>
                    <a:lnTo>
                      <a:pt x="1104" y="137"/>
                    </a:lnTo>
                    <a:lnTo>
                      <a:pt x="1104" y="129"/>
                    </a:lnTo>
                    <a:lnTo>
                      <a:pt x="1106" y="112"/>
                    </a:lnTo>
                    <a:lnTo>
                      <a:pt x="1105" y="105"/>
                    </a:lnTo>
                    <a:lnTo>
                      <a:pt x="1111" y="87"/>
                    </a:lnTo>
                    <a:lnTo>
                      <a:pt x="1133" y="58"/>
                    </a:lnTo>
                    <a:lnTo>
                      <a:pt x="1140" y="42"/>
                    </a:lnTo>
                    <a:lnTo>
                      <a:pt x="1131" y="37"/>
                    </a:lnTo>
                    <a:lnTo>
                      <a:pt x="1116" y="48"/>
                    </a:lnTo>
                    <a:lnTo>
                      <a:pt x="1107" y="51"/>
                    </a:lnTo>
                    <a:lnTo>
                      <a:pt x="1106" y="37"/>
                    </a:lnTo>
                    <a:lnTo>
                      <a:pt x="1100" y="33"/>
                    </a:lnTo>
                    <a:lnTo>
                      <a:pt x="1096" y="27"/>
                    </a:lnTo>
                    <a:lnTo>
                      <a:pt x="1095" y="20"/>
                    </a:lnTo>
                    <a:lnTo>
                      <a:pt x="1085" y="32"/>
                    </a:lnTo>
                    <a:lnTo>
                      <a:pt x="1081" y="26"/>
                    </a:lnTo>
                    <a:lnTo>
                      <a:pt x="1074" y="26"/>
                    </a:lnTo>
                    <a:lnTo>
                      <a:pt x="1073" y="51"/>
                    </a:lnTo>
                    <a:lnTo>
                      <a:pt x="1059" y="46"/>
                    </a:lnTo>
                    <a:lnTo>
                      <a:pt x="1065" y="59"/>
                    </a:lnTo>
                    <a:lnTo>
                      <a:pt x="1073" y="67"/>
                    </a:lnTo>
                    <a:lnTo>
                      <a:pt x="1074" y="71"/>
                    </a:lnTo>
                    <a:lnTo>
                      <a:pt x="1061" y="79"/>
                    </a:lnTo>
                    <a:lnTo>
                      <a:pt x="1053" y="91"/>
                    </a:lnTo>
                    <a:lnTo>
                      <a:pt x="1057" y="105"/>
                    </a:lnTo>
                    <a:lnTo>
                      <a:pt x="1032" y="105"/>
                    </a:lnTo>
                    <a:lnTo>
                      <a:pt x="1020" y="118"/>
                    </a:lnTo>
                    <a:lnTo>
                      <a:pt x="1015" y="129"/>
                    </a:lnTo>
                    <a:lnTo>
                      <a:pt x="1002" y="144"/>
                    </a:lnTo>
                    <a:lnTo>
                      <a:pt x="1000" y="150"/>
                    </a:lnTo>
                    <a:lnTo>
                      <a:pt x="1003" y="159"/>
                    </a:lnTo>
                    <a:lnTo>
                      <a:pt x="1000" y="169"/>
                    </a:lnTo>
                    <a:lnTo>
                      <a:pt x="1000" y="183"/>
                    </a:lnTo>
                    <a:lnTo>
                      <a:pt x="992" y="184"/>
                    </a:lnTo>
                    <a:lnTo>
                      <a:pt x="987" y="178"/>
                    </a:lnTo>
                    <a:lnTo>
                      <a:pt x="987" y="170"/>
                    </a:lnTo>
                    <a:lnTo>
                      <a:pt x="992" y="166"/>
                    </a:lnTo>
                    <a:lnTo>
                      <a:pt x="978" y="162"/>
                    </a:lnTo>
                    <a:lnTo>
                      <a:pt x="986" y="151"/>
                    </a:lnTo>
                    <a:lnTo>
                      <a:pt x="984" y="150"/>
                    </a:lnTo>
                    <a:lnTo>
                      <a:pt x="954" y="145"/>
                    </a:lnTo>
                    <a:lnTo>
                      <a:pt x="956" y="159"/>
                    </a:lnTo>
                    <a:lnTo>
                      <a:pt x="952" y="160"/>
                    </a:lnTo>
                    <a:lnTo>
                      <a:pt x="944" y="156"/>
                    </a:lnTo>
                    <a:lnTo>
                      <a:pt x="944" y="150"/>
                    </a:lnTo>
                    <a:lnTo>
                      <a:pt x="941" y="140"/>
                    </a:lnTo>
                    <a:lnTo>
                      <a:pt x="938" y="143"/>
                    </a:lnTo>
                    <a:lnTo>
                      <a:pt x="935" y="133"/>
                    </a:lnTo>
                    <a:lnTo>
                      <a:pt x="929" y="138"/>
                    </a:lnTo>
                    <a:lnTo>
                      <a:pt x="927" y="133"/>
                    </a:lnTo>
                    <a:lnTo>
                      <a:pt x="922" y="138"/>
                    </a:lnTo>
                    <a:lnTo>
                      <a:pt x="920" y="155"/>
                    </a:lnTo>
                    <a:lnTo>
                      <a:pt x="916" y="146"/>
                    </a:lnTo>
                    <a:lnTo>
                      <a:pt x="911" y="135"/>
                    </a:lnTo>
                    <a:lnTo>
                      <a:pt x="907" y="132"/>
                    </a:lnTo>
                    <a:lnTo>
                      <a:pt x="907" y="157"/>
                    </a:lnTo>
                    <a:lnTo>
                      <a:pt x="924" y="167"/>
                    </a:lnTo>
                    <a:lnTo>
                      <a:pt x="930" y="167"/>
                    </a:lnTo>
                    <a:lnTo>
                      <a:pt x="930" y="178"/>
                    </a:lnTo>
                    <a:lnTo>
                      <a:pt x="928" y="188"/>
                    </a:lnTo>
                    <a:lnTo>
                      <a:pt x="928" y="199"/>
                    </a:lnTo>
                    <a:lnTo>
                      <a:pt x="933" y="210"/>
                    </a:lnTo>
                    <a:lnTo>
                      <a:pt x="933" y="225"/>
                    </a:lnTo>
                    <a:lnTo>
                      <a:pt x="925" y="219"/>
                    </a:lnTo>
                    <a:lnTo>
                      <a:pt x="907" y="191"/>
                    </a:lnTo>
                    <a:lnTo>
                      <a:pt x="891" y="175"/>
                    </a:lnTo>
                    <a:lnTo>
                      <a:pt x="895" y="194"/>
                    </a:lnTo>
                    <a:lnTo>
                      <a:pt x="890" y="194"/>
                    </a:lnTo>
                    <a:lnTo>
                      <a:pt x="886" y="205"/>
                    </a:lnTo>
                    <a:lnTo>
                      <a:pt x="881" y="204"/>
                    </a:lnTo>
                    <a:lnTo>
                      <a:pt x="877" y="212"/>
                    </a:lnTo>
                    <a:lnTo>
                      <a:pt x="874" y="208"/>
                    </a:lnTo>
                    <a:lnTo>
                      <a:pt x="874" y="202"/>
                    </a:lnTo>
                    <a:lnTo>
                      <a:pt x="877" y="191"/>
                    </a:lnTo>
                    <a:lnTo>
                      <a:pt x="870" y="194"/>
                    </a:lnTo>
                    <a:lnTo>
                      <a:pt x="863" y="204"/>
                    </a:lnTo>
                    <a:lnTo>
                      <a:pt x="859" y="218"/>
                    </a:lnTo>
                    <a:lnTo>
                      <a:pt x="853" y="220"/>
                    </a:lnTo>
                    <a:lnTo>
                      <a:pt x="855" y="235"/>
                    </a:lnTo>
                    <a:lnTo>
                      <a:pt x="857" y="241"/>
                    </a:lnTo>
                    <a:lnTo>
                      <a:pt x="841" y="256"/>
                    </a:lnTo>
                    <a:lnTo>
                      <a:pt x="834" y="275"/>
                    </a:lnTo>
                    <a:lnTo>
                      <a:pt x="827" y="285"/>
                    </a:lnTo>
                    <a:lnTo>
                      <a:pt x="837" y="264"/>
                    </a:lnTo>
                    <a:lnTo>
                      <a:pt x="838" y="252"/>
                    </a:lnTo>
                    <a:lnTo>
                      <a:pt x="839" y="229"/>
                    </a:lnTo>
                    <a:lnTo>
                      <a:pt x="841" y="212"/>
                    </a:lnTo>
                    <a:lnTo>
                      <a:pt x="838" y="191"/>
                    </a:lnTo>
                    <a:lnTo>
                      <a:pt x="828" y="194"/>
                    </a:lnTo>
                    <a:lnTo>
                      <a:pt x="822" y="208"/>
                    </a:lnTo>
                    <a:lnTo>
                      <a:pt x="812" y="223"/>
                    </a:lnTo>
                    <a:lnTo>
                      <a:pt x="809" y="246"/>
                    </a:lnTo>
                    <a:lnTo>
                      <a:pt x="804" y="266"/>
                    </a:lnTo>
                    <a:lnTo>
                      <a:pt x="803" y="214"/>
                    </a:lnTo>
                    <a:lnTo>
                      <a:pt x="777" y="218"/>
                    </a:lnTo>
                    <a:lnTo>
                      <a:pt x="768" y="235"/>
                    </a:lnTo>
                    <a:lnTo>
                      <a:pt x="767" y="240"/>
                    </a:lnTo>
                    <a:lnTo>
                      <a:pt x="769" y="261"/>
                    </a:lnTo>
                    <a:lnTo>
                      <a:pt x="779" y="274"/>
                    </a:lnTo>
                    <a:lnTo>
                      <a:pt x="788" y="278"/>
                    </a:lnTo>
                    <a:lnTo>
                      <a:pt x="795" y="291"/>
                    </a:lnTo>
                    <a:lnTo>
                      <a:pt x="794" y="301"/>
                    </a:lnTo>
                    <a:lnTo>
                      <a:pt x="785" y="300"/>
                    </a:lnTo>
                    <a:lnTo>
                      <a:pt x="779" y="284"/>
                    </a:lnTo>
                    <a:lnTo>
                      <a:pt x="768" y="277"/>
                    </a:lnTo>
                    <a:lnTo>
                      <a:pt x="760" y="261"/>
                    </a:lnTo>
                    <a:lnTo>
                      <a:pt x="751" y="252"/>
                    </a:lnTo>
                    <a:lnTo>
                      <a:pt x="739" y="254"/>
                    </a:lnTo>
                    <a:lnTo>
                      <a:pt x="746" y="272"/>
                    </a:lnTo>
                    <a:lnTo>
                      <a:pt x="760" y="284"/>
                    </a:lnTo>
                    <a:lnTo>
                      <a:pt x="750" y="294"/>
                    </a:lnTo>
                    <a:lnTo>
                      <a:pt x="741" y="286"/>
                    </a:lnTo>
                    <a:lnTo>
                      <a:pt x="737" y="293"/>
                    </a:lnTo>
                    <a:lnTo>
                      <a:pt x="735" y="280"/>
                    </a:lnTo>
                    <a:lnTo>
                      <a:pt x="726" y="285"/>
                    </a:lnTo>
                    <a:lnTo>
                      <a:pt x="726" y="280"/>
                    </a:lnTo>
                    <a:lnTo>
                      <a:pt x="729" y="267"/>
                    </a:lnTo>
                    <a:lnTo>
                      <a:pt x="724" y="261"/>
                    </a:lnTo>
                    <a:lnTo>
                      <a:pt x="721" y="266"/>
                    </a:lnTo>
                    <a:lnTo>
                      <a:pt x="714" y="290"/>
                    </a:lnTo>
                    <a:lnTo>
                      <a:pt x="715" y="299"/>
                    </a:lnTo>
                    <a:lnTo>
                      <a:pt x="720" y="306"/>
                    </a:lnTo>
                    <a:lnTo>
                      <a:pt x="697" y="318"/>
                    </a:lnTo>
                    <a:lnTo>
                      <a:pt x="691" y="325"/>
                    </a:lnTo>
                    <a:lnTo>
                      <a:pt x="688" y="332"/>
                    </a:lnTo>
                    <a:lnTo>
                      <a:pt x="687" y="343"/>
                    </a:lnTo>
                    <a:lnTo>
                      <a:pt x="690" y="350"/>
                    </a:lnTo>
                    <a:lnTo>
                      <a:pt x="698" y="347"/>
                    </a:lnTo>
                    <a:lnTo>
                      <a:pt x="704" y="355"/>
                    </a:lnTo>
                    <a:lnTo>
                      <a:pt x="692" y="355"/>
                    </a:lnTo>
                    <a:lnTo>
                      <a:pt x="696" y="365"/>
                    </a:lnTo>
                    <a:lnTo>
                      <a:pt x="696" y="372"/>
                    </a:lnTo>
                    <a:lnTo>
                      <a:pt x="683" y="368"/>
                    </a:lnTo>
                    <a:lnTo>
                      <a:pt x="678" y="370"/>
                    </a:lnTo>
                    <a:lnTo>
                      <a:pt x="686" y="377"/>
                    </a:lnTo>
                    <a:lnTo>
                      <a:pt x="681" y="383"/>
                    </a:lnTo>
                    <a:lnTo>
                      <a:pt x="670" y="380"/>
                    </a:lnTo>
                    <a:lnTo>
                      <a:pt x="667" y="386"/>
                    </a:lnTo>
                    <a:lnTo>
                      <a:pt x="659" y="383"/>
                    </a:lnTo>
                    <a:lnTo>
                      <a:pt x="643" y="390"/>
                    </a:lnTo>
                    <a:lnTo>
                      <a:pt x="639" y="399"/>
                    </a:lnTo>
                    <a:lnTo>
                      <a:pt x="633" y="403"/>
                    </a:lnTo>
                    <a:lnTo>
                      <a:pt x="632" y="407"/>
                    </a:lnTo>
                    <a:lnTo>
                      <a:pt x="642" y="414"/>
                    </a:lnTo>
                    <a:lnTo>
                      <a:pt x="651" y="410"/>
                    </a:lnTo>
                    <a:lnTo>
                      <a:pt x="656" y="404"/>
                    </a:lnTo>
                    <a:lnTo>
                      <a:pt x="672" y="414"/>
                    </a:lnTo>
                    <a:lnTo>
                      <a:pt x="685" y="406"/>
                    </a:lnTo>
                    <a:lnTo>
                      <a:pt x="687" y="409"/>
                    </a:lnTo>
                    <a:lnTo>
                      <a:pt x="691" y="418"/>
                    </a:lnTo>
                    <a:lnTo>
                      <a:pt x="681" y="418"/>
                    </a:lnTo>
                    <a:lnTo>
                      <a:pt x="676" y="425"/>
                    </a:lnTo>
                    <a:lnTo>
                      <a:pt x="674" y="439"/>
                    </a:lnTo>
                    <a:lnTo>
                      <a:pt x="659" y="430"/>
                    </a:lnTo>
                    <a:lnTo>
                      <a:pt x="648" y="430"/>
                    </a:lnTo>
                    <a:lnTo>
                      <a:pt x="645" y="424"/>
                    </a:lnTo>
                    <a:lnTo>
                      <a:pt x="633" y="422"/>
                    </a:lnTo>
                    <a:lnTo>
                      <a:pt x="619" y="430"/>
                    </a:lnTo>
                    <a:lnTo>
                      <a:pt x="616" y="438"/>
                    </a:lnTo>
                    <a:lnTo>
                      <a:pt x="626" y="453"/>
                    </a:lnTo>
                    <a:lnTo>
                      <a:pt x="626" y="462"/>
                    </a:lnTo>
                    <a:lnTo>
                      <a:pt x="619" y="461"/>
                    </a:lnTo>
                    <a:lnTo>
                      <a:pt x="624" y="476"/>
                    </a:lnTo>
                    <a:lnTo>
                      <a:pt x="626" y="487"/>
                    </a:lnTo>
                    <a:lnTo>
                      <a:pt x="617" y="483"/>
                    </a:lnTo>
                    <a:lnTo>
                      <a:pt x="617" y="494"/>
                    </a:lnTo>
                    <a:lnTo>
                      <a:pt x="610" y="495"/>
                    </a:lnTo>
                    <a:lnTo>
                      <a:pt x="605" y="457"/>
                    </a:lnTo>
                    <a:lnTo>
                      <a:pt x="597" y="460"/>
                    </a:lnTo>
                    <a:lnTo>
                      <a:pt x="594" y="473"/>
                    </a:lnTo>
                    <a:lnTo>
                      <a:pt x="586" y="471"/>
                    </a:lnTo>
                    <a:lnTo>
                      <a:pt x="583" y="474"/>
                    </a:lnTo>
                    <a:lnTo>
                      <a:pt x="594" y="479"/>
                    </a:lnTo>
                    <a:lnTo>
                      <a:pt x="591" y="483"/>
                    </a:lnTo>
                    <a:lnTo>
                      <a:pt x="583" y="485"/>
                    </a:lnTo>
                    <a:lnTo>
                      <a:pt x="575" y="490"/>
                    </a:lnTo>
                    <a:lnTo>
                      <a:pt x="573" y="499"/>
                    </a:lnTo>
                    <a:lnTo>
                      <a:pt x="574" y="509"/>
                    </a:lnTo>
                    <a:lnTo>
                      <a:pt x="583" y="516"/>
                    </a:lnTo>
                    <a:lnTo>
                      <a:pt x="575" y="520"/>
                    </a:lnTo>
                    <a:lnTo>
                      <a:pt x="580" y="525"/>
                    </a:lnTo>
                    <a:lnTo>
                      <a:pt x="574" y="527"/>
                    </a:lnTo>
                    <a:lnTo>
                      <a:pt x="570" y="539"/>
                    </a:lnTo>
                    <a:lnTo>
                      <a:pt x="567" y="542"/>
                    </a:lnTo>
                    <a:lnTo>
                      <a:pt x="561" y="542"/>
                    </a:lnTo>
                    <a:lnTo>
                      <a:pt x="562" y="546"/>
                    </a:lnTo>
                    <a:lnTo>
                      <a:pt x="572" y="549"/>
                    </a:lnTo>
                    <a:lnTo>
                      <a:pt x="591" y="542"/>
                    </a:lnTo>
                    <a:lnTo>
                      <a:pt x="578" y="558"/>
                    </a:lnTo>
                    <a:lnTo>
                      <a:pt x="572" y="562"/>
                    </a:lnTo>
                    <a:lnTo>
                      <a:pt x="553" y="558"/>
                    </a:lnTo>
                    <a:lnTo>
                      <a:pt x="548" y="553"/>
                    </a:lnTo>
                    <a:lnTo>
                      <a:pt x="547" y="546"/>
                    </a:lnTo>
                    <a:lnTo>
                      <a:pt x="540" y="547"/>
                    </a:lnTo>
                    <a:lnTo>
                      <a:pt x="529" y="557"/>
                    </a:lnTo>
                    <a:lnTo>
                      <a:pt x="524" y="574"/>
                    </a:lnTo>
                    <a:lnTo>
                      <a:pt x="514" y="581"/>
                    </a:lnTo>
                    <a:lnTo>
                      <a:pt x="513" y="591"/>
                    </a:lnTo>
                    <a:lnTo>
                      <a:pt x="520" y="591"/>
                    </a:lnTo>
                    <a:lnTo>
                      <a:pt x="519" y="598"/>
                    </a:lnTo>
                    <a:lnTo>
                      <a:pt x="518" y="603"/>
                    </a:lnTo>
                    <a:lnTo>
                      <a:pt x="509" y="607"/>
                    </a:lnTo>
                    <a:lnTo>
                      <a:pt x="504" y="625"/>
                    </a:lnTo>
                    <a:lnTo>
                      <a:pt x="497" y="624"/>
                    </a:lnTo>
                    <a:lnTo>
                      <a:pt x="491" y="628"/>
                    </a:lnTo>
                    <a:lnTo>
                      <a:pt x="484" y="629"/>
                    </a:lnTo>
                    <a:lnTo>
                      <a:pt x="476" y="640"/>
                    </a:lnTo>
                    <a:lnTo>
                      <a:pt x="482" y="650"/>
                    </a:lnTo>
                    <a:lnTo>
                      <a:pt x="478" y="654"/>
                    </a:lnTo>
                    <a:lnTo>
                      <a:pt x="467" y="656"/>
                    </a:lnTo>
                    <a:lnTo>
                      <a:pt x="467" y="666"/>
                    </a:lnTo>
                    <a:lnTo>
                      <a:pt x="456" y="667"/>
                    </a:lnTo>
                    <a:lnTo>
                      <a:pt x="459" y="673"/>
                    </a:lnTo>
                    <a:lnTo>
                      <a:pt x="454" y="677"/>
                    </a:lnTo>
                    <a:lnTo>
                      <a:pt x="452" y="686"/>
                    </a:lnTo>
                    <a:lnTo>
                      <a:pt x="465" y="688"/>
                    </a:lnTo>
                    <a:lnTo>
                      <a:pt x="462" y="694"/>
                    </a:lnTo>
                    <a:lnTo>
                      <a:pt x="454" y="699"/>
                    </a:lnTo>
                    <a:lnTo>
                      <a:pt x="448" y="694"/>
                    </a:lnTo>
                    <a:lnTo>
                      <a:pt x="448" y="697"/>
                    </a:lnTo>
                    <a:lnTo>
                      <a:pt x="448" y="711"/>
                    </a:lnTo>
                    <a:lnTo>
                      <a:pt x="454" y="720"/>
                    </a:lnTo>
                    <a:lnTo>
                      <a:pt x="459" y="713"/>
                    </a:lnTo>
                    <a:lnTo>
                      <a:pt x="463" y="716"/>
                    </a:lnTo>
                    <a:lnTo>
                      <a:pt x="461" y="726"/>
                    </a:lnTo>
                    <a:lnTo>
                      <a:pt x="440" y="729"/>
                    </a:lnTo>
                    <a:lnTo>
                      <a:pt x="436" y="734"/>
                    </a:lnTo>
                    <a:lnTo>
                      <a:pt x="435" y="748"/>
                    </a:lnTo>
                    <a:lnTo>
                      <a:pt x="427" y="754"/>
                    </a:lnTo>
                    <a:lnTo>
                      <a:pt x="418" y="757"/>
                    </a:lnTo>
                    <a:lnTo>
                      <a:pt x="412" y="772"/>
                    </a:lnTo>
                    <a:lnTo>
                      <a:pt x="420" y="770"/>
                    </a:lnTo>
                    <a:lnTo>
                      <a:pt x="429" y="762"/>
                    </a:lnTo>
                    <a:lnTo>
                      <a:pt x="440" y="757"/>
                    </a:lnTo>
                    <a:lnTo>
                      <a:pt x="440" y="767"/>
                    </a:lnTo>
                    <a:lnTo>
                      <a:pt x="446" y="779"/>
                    </a:lnTo>
                    <a:lnTo>
                      <a:pt x="427" y="773"/>
                    </a:lnTo>
                    <a:lnTo>
                      <a:pt x="425" y="781"/>
                    </a:lnTo>
                    <a:lnTo>
                      <a:pt x="429" y="785"/>
                    </a:lnTo>
                    <a:lnTo>
                      <a:pt x="423" y="790"/>
                    </a:lnTo>
                    <a:lnTo>
                      <a:pt x="420" y="796"/>
                    </a:lnTo>
                    <a:lnTo>
                      <a:pt x="423" y="806"/>
                    </a:lnTo>
                    <a:lnTo>
                      <a:pt x="419" y="808"/>
                    </a:lnTo>
                    <a:lnTo>
                      <a:pt x="413" y="805"/>
                    </a:lnTo>
                    <a:lnTo>
                      <a:pt x="409" y="811"/>
                    </a:lnTo>
                    <a:lnTo>
                      <a:pt x="412" y="821"/>
                    </a:lnTo>
                    <a:lnTo>
                      <a:pt x="418" y="826"/>
                    </a:lnTo>
                    <a:lnTo>
                      <a:pt x="420" y="845"/>
                    </a:lnTo>
                    <a:lnTo>
                      <a:pt x="413" y="837"/>
                    </a:lnTo>
                    <a:lnTo>
                      <a:pt x="406" y="834"/>
                    </a:lnTo>
                    <a:lnTo>
                      <a:pt x="400" y="821"/>
                    </a:lnTo>
                    <a:lnTo>
                      <a:pt x="401" y="838"/>
                    </a:lnTo>
                    <a:lnTo>
                      <a:pt x="397" y="844"/>
                    </a:lnTo>
                    <a:lnTo>
                      <a:pt x="391" y="847"/>
                    </a:lnTo>
                    <a:lnTo>
                      <a:pt x="387" y="856"/>
                    </a:lnTo>
                    <a:lnTo>
                      <a:pt x="392" y="859"/>
                    </a:lnTo>
                    <a:lnTo>
                      <a:pt x="398" y="856"/>
                    </a:lnTo>
                    <a:lnTo>
                      <a:pt x="403" y="848"/>
                    </a:lnTo>
                    <a:lnTo>
                      <a:pt x="405" y="851"/>
                    </a:lnTo>
                    <a:lnTo>
                      <a:pt x="403" y="856"/>
                    </a:lnTo>
                    <a:lnTo>
                      <a:pt x="403" y="864"/>
                    </a:lnTo>
                    <a:lnTo>
                      <a:pt x="406" y="871"/>
                    </a:lnTo>
                    <a:lnTo>
                      <a:pt x="398" y="877"/>
                    </a:lnTo>
                    <a:lnTo>
                      <a:pt x="387" y="872"/>
                    </a:lnTo>
                    <a:lnTo>
                      <a:pt x="382" y="880"/>
                    </a:lnTo>
                    <a:lnTo>
                      <a:pt x="376" y="876"/>
                    </a:lnTo>
                    <a:lnTo>
                      <a:pt x="369" y="886"/>
                    </a:lnTo>
                    <a:lnTo>
                      <a:pt x="368" y="896"/>
                    </a:lnTo>
                    <a:lnTo>
                      <a:pt x="360" y="902"/>
                    </a:lnTo>
                    <a:lnTo>
                      <a:pt x="352" y="904"/>
                    </a:lnTo>
                    <a:lnTo>
                      <a:pt x="347" y="925"/>
                    </a:lnTo>
                    <a:lnTo>
                      <a:pt x="357" y="921"/>
                    </a:lnTo>
                    <a:lnTo>
                      <a:pt x="366" y="915"/>
                    </a:lnTo>
                    <a:lnTo>
                      <a:pt x="370" y="919"/>
                    </a:lnTo>
                    <a:lnTo>
                      <a:pt x="353" y="926"/>
                    </a:lnTo>
                    <a:lnTo>
                      <a:pt x="353" y="937"/>
                    </a:lnTo>
                    <a:lnTo>
                      <a:pt x="355" y="948"/>
                    </a:lnTo>
                    <a:lnTo>
                      <a:pt x="352" y="955"/>
                    </a:lnTo>
                    <a:lnTo>
                      <a:pt x="341" y="958"/>
                    </a:lnTo>
                    <a:lnTo>
                      <a:pt x="327" y="947"/>
                    </a:lnTo>
                    <a:lnTo>
                      <a:pt x="323" y="947"/>
                    </a:lnTo>
                    <a:lnTo>
                      <a:pt x="315" y="962"/>
                    </a:lnTo>
                    <a:lnTo>
                      <a:pt x="305" y="969"/>
                    </a:lnTo>
                    <a:lnTo>
                      <a:pt x="304" y="976"/>
                    </a:lnTo>
                    <a:lnTo>
                      <a:pt x="296" y="980"/>
                    </a:lnTo>
                    <a:lnTo>
                      <a:pt x="280" y="1006"/>
                    </a:lnTo>
                    <a:lnTo>
                      <a:pt x="277" y="1012"/>
                    </a:lnTo>
                    <a:lnTo>
                      <a:pt x="280" y="1022"/>
                    </a:lnTo>
                    <a:lnTo>
                      <a:pt x="280" y="1026"/>
                    </a:lnTo>
                    <a:lnTo>
                      <a:pt x="258" y="1038"/>
                    </a:lnTo>
                    <a:lnTo>
                      <a:pt x="258" y="1048"/>
                    </a:lnTo>
                    <a:lnTo>
                      <a:pt x="263" y="1053"/>
                    </a:lnTo>
                    <a:lnTo>
                      <a:pt x="274" y="1048"/>
                    </a:lnTo>
                    <a:lnTo>
                      <a:pt x="269" y="1064"/>
                    </a:lnTo>
                    <a:lnTo>
                      <a:pt x="277" y="1075"/>
                    </a:lnTo>
                    <a:lnTo>
                      <a:pt x="283" y="1079"/>
                    </a:lnTo>
                    <a:lnTo>
                      <a:pt x="320" y="1052"/>
                    </a:lnTo>
                    <a:lnTo>
                      <a:pt x="342" y="1042"/>
                    </a:lnTo>
                    <a:lnTo>
                      <a:pt x="347" y="1036"/>
                    </a:lnTo>
                    <a:lnTo>
                      <a:pt x="352" y="1038"/>
                    </a:lnTo>
                    <a:lnTo>
                      <a:pt x="348" y="1044"/>
                    </a:lnTo>
                    <a:lnTo>
                      <a:pt x="335" y="1052"/>
                    </a:lnTo>
                    <a:lnTo>
                      <a:pt x="327" y="1053"/>
                    </a:lnTo>
                    <a:lnTo>
                      <a:pt x="316" y="1060"/>
                    </a:lnTo>
                    <a:lnTo>
                      <a:pt x="307" y="1068"/>
                    </a:lnTo>
                    <a:lnTo>
                      <a:pt x="314" y="1075"/>
                    </a:lnTo>
                    <a:lnTo>
                      <a:pt x="312" y="1079"/>
                    </a:lnTo>
                    <a:lnTo>
                      <a:pt x="295" y="1086"/>
                    </a:lnTo>
                    <a:lnTo>
                      <a:pt x="285" y="1086"/>
                    </a:lnTo>
                    <a:lnTo>
                      <a:pt x="282" y="1090"/>
                    </a:lnTo>
                    <a:lnTo>
                      <a:pt x="284" y="1096"/>
                    </a:lnTo>
                    <a:lnTo>
                      <a:pt x="280" y="1097"/>
                    </a:lnTo>
                    <a:lnTo>
                      <a:pt x="271" y="1096"/>
                    </a:lnTo>
                    <a:lnTo>
                      <a:pt x="271" y="1086"/>
                    </a:lnTo>
                    <a:lnTo>
                      <a:pt x="263" y="1071"/>
                    </a:lnTo>
                    <a:lnTo>
                      <a:pt x="258" y="1066"/>
                    </a:lnTo>
                    <a:lnTo>
                      <a:pt x="253" y="1066"/>
                    </a:lnTo>
                    <a:lnTo>
                      <a:pt x="250" y="1073"/>
                    </a:lnTo>
                    <a:lnTo>
                      <a:pt x="242" y="1074"/>
                    </a:lnTo>
                    <a:lnTo>
                      <a:pt x="236" y="1080"/>
                    </a:lnTo>
                    <a:lnTo>
                      <a:pt x="235" y="1087"/>
                    </a:lnTo>
                    <a:lnTo>
                      <a:pt x="241" y="1092"/>
                    </a:lnTo>
                    <a:lnTo>
                      <a:pt x="242" y="1097"/>
                    </a:lnTo>
                    <a:lnTo>
                      <a:pt x="231" y="1103"/>
                    </a:lnTo>
                    <a:lnTo>
                      <a:pt x="228" y="1097"/>
                    </a:lnTo>
                    <a:lnTo>
                      <a:pt x="228" y="1089"/>
                    </a:lnTo>
                    <a:lnTo>
                      <a:pt x="225" y="1082"/>
                    </a:lnTo>
                    <a:lnTo>
                      <a:pt x="198" y="1093"/>
                    </a:lnTo>
                    <a:lnTo>
                      <a:pt x="194" y="1098"/>
                    </a:lnTo>
                    <a:lnTo>
                      <a:pt x="190" y="1109"/>
                    </a:lnTo>
                    <a:lnTo>
                      <a:pt x="183" y="1108"/>
                    </a:lnTo>
                    <a:lnTo>
                      <a:pt x="185" y="1116"/>
                    </a:lnTo>
                    <a:lnTo>
                      <a:pt x="183" y="1119"/>
                    </a:lnTo>
                    <a:lnTo>
                      <a:pt x="175" y="1120"/>
                    </a:lnTo>
                    <a:lnTo>
                      <a:pt x="175" y="1117"/>
                    </a:lnTo>
                    <a:lnTo>
                      <a:pt x="174" y="1112"/>
                    </a:lnTo>
                    <a:lnTo>
                      <a:pt x="169" y="1113"/>
                    </a:lnTo>
                    <a:lnTo>
                      <a:pt x="166" y="1117"/>
                    </a:lnTo>
                    <a:lnTo>
                      <a:pt x="167" y="1122"/>
                    </a:lnTo>
                    <a:lnTo>
                      <a:pt x="166" y="1124"/>
                    </a:lnTo>
                    <a:lnTo>
                      <a:pt x="156" y="1124"/>
                    </a:lnTo>
                    <a:lnTo>
                      <a:pt x="143" y="1132"/>
                    </a:lnTo>
                    <a:lnTo>
                      <a:pt x="140" y="1145"/>
                    </a:lnTo>
                    <a:lnTo>
                      <a:pt x="135" y="1156"/>
                    </a:lnTo>
                    <a:lnTo>
                      <a:pt x="128" y="1151"/>
                    </a:lnTo>
                    <a:lnTo>
                      <a:pt x="118" y="1150"/>
                    </a:lnTo>
                    <a:lnTo>
                      <a:pt x="110" y="1157"/>
                    </a:lnTo>
                    <a:lnTo>
                      <a:pt x="107" y="1163"/>
                    </a:lnTo>
                    <a:lnTo>
                      <a:pt x="117" y="1171"/>
                    </a:lnTo>
                    <a:lnTo>
                      <a:pt x="111" y="1177"/>
                    </a:lnTo>
                    <a:lnTo>
                      <a:pt x="121" y="1178"/>
                    </a:lnTo>
                    <a:lnTo>
                      <a:pt x="132" y="1176"/>
                    </a:lnTo>
                    <a:lnTo>
                      <a:pt x="137" y="1182"/>
                    </a:lnTo>
                    <a:lnTo>
                      <a:pt x="142" y="1184"/>
                    </a:lnTo>
                    <a:lnTo>
                      <a:pt x="135" y="1193"/>
                    </a:lnTo>
                    <a:lnTo>
                      <a:pt x="138" y="1199"/>
                    </a:lnTo>
                    <a:lnTo>
                      <a:pt x="131" y="1195"/>
                    </a:lnTo>
                    <a:lnTo>
                      <a:pt x="122" y="1195"/>
                    </a:lnTo>
                    <a:lnTo>
                      <a:pt x="99" y="1192"/>
                    </a:lnTo>
                    <a:lnTo>
                      <a:pt x="91" y="1193"/>
                    </a:lnTo>
                    <a:lnTo>
                      <a:pt x="86" y="1197"/>
                    </a:lnTo>
                    <a:lnTo>
                      <a:pt x="80" y="1195"/>
                    </a:lnTo>
                    <a:lnTo>
                      <a:pt x="74" y="1200"/>
                    </a:lnTo>
                    <a:lnTo>
                      <a:pt x="75" y="1203"/>
                    </a:lnTo>
                    <a:lnTo>
                      <a:pt x="81" y="1205"/>
                    </a:lnTo>
                    <a:lnTo>
                      <a:pt x="75" y="1208"/>
                    </a:lnTo>
                    <a:lnTo>
                      <a:pt x="75" y="1214"/>
                    </a:lnTo>
                    <a:lnTo>
                      <a:pt x="83" y="1213"/>
                    </a:lnTo>
                    <a:lnTo>
                      <a:pt x="89" y="1210"/>
                    </a:lnTo>
                    <a:lnTo>
                      <a:pt x="81" y="1220"/>
                    </a:lnTo>
                    <a:lnTo>
                      <a:pt x="81" y="1227"/>
                    </a:lnTo>
                    <a:lnTo>
                      <a:pt x="86" y="1243"/>
                    </a:lnTo>
                    <a:lnTo>
                      <a:pt x="83" y="1245"/>
                    </a:lnTo>
                    <a:lnTo>
                      <a:pt x="78" y="1230"/>
                    </a:lnTo>
                    <a:lnTo>
                      <a:pt x="74" y="1224"/>
                    </a:lnTo>
                    <a:lnTo>
                      <a:pt x="64" y="1230"/>
                    </a:lnTo>
                    <a:lnTo>
                      <a:pt x="59" y="1238"/>
                    </a:lnTo>
                    <a:lnTo>
                      <a:pt x="56" y="1248"/>
                    </a:lnTo>
                    <a:lnTo>
                      <a:pt x="61" y="1253"/>
                    </a:lnTo>
                    <a:lnTo>
                      <a:pt x="62" y="1259"/>
                    </a:lnTo>
                    <a:lnTo>
                      <a:pt x="53" y="1253"/>
                    </a:lnTo>
                    <a:lnTo>
                      <a:pt x="50" y="1246"/>
                    </a:lnTo>
                    <a:lnTo>
                      <a:pt x="41" y="1248"/>
                    </a:lnTo>
                    <a:lnTo>
                      <a:pt x="27" y="1248"/>
                    </a:lnTo>
                    <a:lnTo>
                      <a:pt x="27" y="1254"/>
                    </a:lnTo>
                    <a:lnTo>
                      <a:pt x="29" y="1259"/>
                    </a:lnTo>
                    <a:lnTo>
                      <a:pt x="13" y="1247"/>
                    </a:lnTo>
                    <a:lnTo>
                      <a:pt x="9" y="1251"/>
                    </a:lnTo>
                    <a:lnTo>
                      <a:pt x="15" y="1265"/>
                    </a:lnTo>
                    <a:lnTo>
                      <a:pt x="11" y="1272"/>
                    </a:lnTo>
                    <a:lnTo>
                      <a:pt x="13" y="1274"/>
                    </a:lnTo>
                    <a:lnTo>
                      <a:pt x="41" y="1274"/>
                    </a:lnTo>
                    <a:lnTo>
                      <a:pt x="67" y="1268"/>
                    </a:lnTo>
                    <a:lnTo>
                      <a:pt x="51" y="1275"/>
                    </a:lnTo>
                    <a:lnTo>
                      <a:pt x="53" y="1279"/>
                    </a:lnTo>
                    <a:lnTo>
                      <a:pt x="65" y="1279"/>
                    </a:lnTo>
                    <a:lnTo>
                      <a:pt x="74" y="1275"/>
                    </a:lnTo>
                    <a:lnTo>
                      <a:pt x="77" y="1278"/>
                    </a:lnTo>
                    <a:lnTo>
                      <a:pt x="67" y="1284"/>
                    </a:lnTo>
                    <a:lnTo>
                      <a:pt x="52" y="1286"/>
                    </a:lnTo>
                    <a:lnTo>
                      <a:pt x="36" y="1286"/>
                    </a:lnTo>
                    <a:lnTo>
                      <a:pt x="30" y="1281"/>
                    </a:lnTo>
                    <a:lnTo>
                      <a:pt x="24" y="1281"/>
                    </a:lnTo>
                    <a:lnTo>
                      <a:pt x="13" y="1291"/>
                    </a:lnTo>
                    <a:lnTo>
                      <a:pt x="11" y="1296"/>
                    </a:lnTo>
                    <a:lnTo>
                      <a:pt x="4" y="1295"/>
                    </a:lnTo>
                    <a:lnTo>
                      <a:pt x="2" y="1297"/>
                    </a:lnTo>
                    <a:lnTo>
                      <a:pt x="0" y="1305"/>
                    </a:lnTo>
                    <a:lnTo>
                      <a:pt x="16" y="1310"/>
                    </a:lnTo>
                    <a:lnTo>
                      <a:pt x="15" y="1316"/>
                    </a:lnTo>
                    <a:lnTo>
                      <a:pt x="15" y="1322"/>
                    </a:lnTo>
                    <a:lnTo>
                      <a:pt x="10" y="1327"/>
                    </a:lnTo>
                    <a:lnTo>
                      <a:pt x="3" y="1335"/>
                    </a:lnTo>
                    <a:lnTo>
                      <a:pt x="5" y="1343"/>
                    </a:lnTo>
                    <a:lnTo>
                      <a:pt x="3" y="1346"/>
                    </a:lnTo>
                    <a:lnTo>
                      <a:pt x="3" y="1354"/>
                    </a:lnTo>
                    <a:lnTo>
                      <a:pt x="7" y="1358"/>
                    </a:lnTo>
                    <a:lnTo>
                      <a:pt x="7" y="1365"/>
                    </a:lnTo>
                    <a:lnTo>
                      <a:pt x="22" y="1367"/>
                    </a:lnTo>
                    <a:lnTo>
                      <a:pt x="53" y="1356"/>
                    </a:lnTo>
                    <a:lnTo>
                      <a:pt x="59" y="1360"/>
                    </a:lnTo>
                    <a:lnTo>
                      <a:pt x="72" y="1360"/>
                    </a:lnTo>
                    <a:lnTo>
                      <a:pt x="74" y="1349"/>
                    </a:lnTo>
                    <a:lnTo>
                      <a:pt x="83" y="1333"/>
                    </a:lnTo>
                    <a:lnTo>
                      <a:pt x="85" y="1343"/>
                    </a:lnTo>
                    <a:lnTo>
                      <a:pt x="81" y="1356"/>
                    </a:lnTo>
                    <a:lnTo>
                      <a:pt x="88" y="1359"/>
                    </a:lnTo>
                    <a:lnTo>
                      <a:pt x="99" y="1359"/>
                    </a:lnTo>
                    <a:lnTo>
                      <a:pt x="106" y="1356"/>
                    </a:lnTo>
                    <a:lnTo>
                      <a:pt x="111" y="1360"/>
                    </a:lnTo>
                    <a:lnTo>
                      <a:pt x="122" y="1348"/>
                    </a:lnTo>
                    <a:lnTo>
                      <a:pt x="126" y="1324"/>
                    </a:lnTo>
                    <a:lnTo>
                      <a:pt x="138" y="1317"/>
                    </a:lnTo>
                    <a:lnTo>
                      <a:pt x="139" y="1322"/>
                    </a:lnTo>
                    <a:lnTo>
                      <a:pt x="131" y="1338"/>
                    </a:lnTo>
                    <a:lnTo>
                      <a:pt x="129" y="1349"/>
                    </a:lnTo>
                    <a:lnTo>
                      <a:pt x="127" y="1354"/>
                    </a:lnTo>
                    <a:lnTo>
                      <a:pt x="133" y="1353"/>
                    </a:lnTo>
                    <a:lnTo>
                      <a:pt x="140" y="1349"/>
                    </a:lnTo>
                    <a:lnTo>
                      <a:pt x="145" y="1351"/>
                    </a:lnTo>
                    <a:lnTo>
                      <a:pt x="131" y="1362"/>
                    </a:lnTo>
                    <a:lnTo>
                      <a:pt x="113" y="1369"/>
                    </a:lnTo>
                    <a:lnTo>
                      <a:pt x="111" y="1378"/>
                    </a:lnTo>
                    <a:lnTo>
                      <a:pt x="118" y="1385"/>
                    </a:lnTo>
                    <a:lnTo>
                      <a:pt x="105" y="1393"/>
                    </a:lnTo>
                    <a:lnTo>
                      <a:pt x="105" y="1383"/>
                    </a:lnTo>
                    <a:lnTo>
                      <a:pt x="101" y="1376"/>
                    </a:lnTo>
                    <a:lnTo>
                      <a:pt x="91" y="1369"/>
                    </a:lnTo>
                    <a:lnTo>
                      <a:pt x="81" y="1369"/>
                    </a:lnTo>
                    <a:lnTo>
                      <a:pt x="68" y="1372"/>
                    </a:lnTo>
                    <a:lnTo>
                      <a:pt x="57" y="1370"/>
                    </a:lnTo>
                    <a:lnTo>
                      <a:pt x="47" y="1371"/>
                    </a:lnTo>
                    <a:lnTo>
                      <a:pt x="37" y="1370"/>
                    </a:lnTo>
                    <a:lnTo>
                      <a:pt x="29" y="1378"/>
                    </a:lnTo>
                    <a:lnTo>
                      <a:pt x="10" y="1373"/>
                    </a:lnTo>
                    <a:lnTo>
                      <a:pt x="5" y="1386"/>
                    </a:lnTo>
                    <a:lnTo>
                      <a:pt x="4" y="1397"/>
                    </a:lnTo>
                    <a:lnTo>
                      <a:pt x="14" y="1397"/>
                    </a:lnTo>
                    <a:lnTo>
                      <a:pt x="18" y="1396"/>
                    </a:lnTo>
                    <a:lnTo>
                      <a:pt x="18" y="1410"/>
                    </a:lnTo>
                    <a:lnTo>
                      <a:pt x="9" y="1407"/>
                    </a:lnTo>
                    <a:lnTo>
                      <a:pt x="3" y="1401"/>
                    </a:lnTo>
                    <a:lnTo>
                      <a:pt x="2" y="1403"/>
                    </a:lnTo>
                    <a:lnTo>
                      <a:pt x="0" y="1403"/>
                    </a:lnTo>
                    <a:lnTo>
                      <a:pt x="0" y="1407"/>
                    </a:lnTo>
                    <a:lnTo>
                      <a:pt x="10" y="1425"/>
                    </a:lnTo>
                    <a:lnTo>
                      <a:pt x="16" y="1426"/>
                    </a:lnTo>
                    <a:lnTo>
                      <a:pt x="30" y="1418"/>
                    </a:lnTo>
                    <a:lnTo>
                      <a:pt x="38" y="1415"/>
                    </a:lnTo>
                    <a:lnTo>
                      <a:pt x="25" y="1429"/>
                    </a:lnTo>
                    <a:lnTo>
                      <a:pt x="20" y="1436"/>
                    </a:lnTo>
                    <a:lnTo>
                      <a:pt x="24" y="1440"/>
                    </a:lnTo>
                    <a:lnTo>
                      <a:pt x="14" y="1446"/>
                    </a:lnTo>
                    <a:lnTo>
                      <a:pt x="9" y="1452"/>
                    </a:lnTo>
                    <a:lnTo>
                      <a:pt x="10" y="1461"/>
                    </a:lnTo>
                    <a:lnTo>
                      <a:pt x="15" y="1466"/>
                    </a:lnTo>
                    <a:lnTo>
                      <a:pt x="18" y="1472"/>
                    </a:lnTo>
                    <a:lnTo>
                      <a:pt x="24" y="1467"/>
                    </a:lnTo>
                    <a:lnTo>
                      <a:pt x="30" y="1461"/>
                    </a:lnTo>
                    <a:lnTo>
                      <a:pt x="30" y="1469"/>
                    </a:lnTo>
                    <a:lnTo>
                      <a:pt x="38" y="1483"/>
                    </a:lnTo>
                    <a:lnTo>
                      <a:pt x="31" y="1484"/>
                    </a:lnTo>
                    <a:lnTo>
                      <a:pt x="22" y="1490"/>
                    </a:lnTo>
                    <a:lnTo>
                      <a:pt x="22" y="1495"/>
                    </a:lnTo>
                    <a:lnTo>
                      <a:pt x="27" y="1499"/>
                    </a:lnTo>
                    <a:lnTo>
                      <a:pt x="37" y="1493"/>
                    </a:lnTo>
                    <a:lnTo>
                      <a:pt x="43" y="1482"/>
                    </a:lnTo>
                    <a:lnTo>
                      <a:pt x="45" y="1469"/>
                    </a:lnTo>
                    <a:lnTo>
                      <a:pt x="53" y="1463"/>
                    </a:lnTo>
                    <a:lnTo>
                      <a:pt x="63" y="1451"/>
                    </a:lnTo>
                    <a:lnTo>
                      <a:pt x="73" y="1431"/>
                    </a:lnTo>
                    <a:lnTo>
                      <a:pt x="83" y="1423"/>
                    </a:lnTo>
                    <a:lnTo>
                      <a:pt x="88" y="1428"/>
                    </a:lnTo>
                    <a:lnTo>
                      <a:pt x="88" y="1431"/>
                    </a:lnTo>
                    <a:lnTo>
                      <a:pt x="100" y="1429"/>
                    </a:lnTo>
                    <a:lnTo>
                      <a:pt x="110" y="1430"/>
                    </a:lnTo>
                    <a:lnTo>
                      <a:pt x="94" y="1437"/>
                    </a:lnTo>
                    <a:lnTo>
                      <a:pt x="91" y="1448"/>
                    </a:lnTo>
                    <a:lnTo>
                      <a:pt x="89" y="1455"/>
                    </a:lnTo>
                    <a:lnTo>
                      <a:pt x="88" y="1443"/>
                    </a:lnTo>
                    <a:lnTo>
                      <a:pt x="83" y="1442"/>
                    </a:lnTo>
                    <a:lnTo>
                      <a:pt x="74" y="1456"/>
                    </a:lnTo>
                    <a:lnTo>
                      <a:pt x="64" y="1467"/>
                    </a:lnTo>
                    <a:lnTo>
                      <a:pt x="70" y="1472"/>
                    </a:lnTo>
                    <a:lnTo>
                      <a:pt x="70" y="1475"/>
                    </a:lnTo>
                    <a:lnTo>
                      <a:pt x="59" y="1482"/>
                    </a:lnTo>
                    <a:lnTo>
                      <a:pt x="40" y="1506"/>
                    </a:lnTo>
                    <a:lnTo>
                      <a:pt x="47" y="1511"/>
                    </a:lnTo>
                    <a:lnTo>
                      <a:pt x="67" y="1511"/>
                    </a:lnTo>
                    <a:lnTo>
                      <a:pt x="72" y="1506"/>
                    </a:lnTo>
                    <a:lnTo>
                      <a:pt x="74" y="1510"/>
                    </a:lnTo>
                    <a:lnTo>
                      <a:pt x="53" y="1518"/>
                    </a:lnTo>
                    <a:lnTo>
                      <a:pt x="48" y="1525"/>
                    </a:lnTo>
                    <a:lnTo>
                      <a:pt x="47" y="1528"/>
                    </a:lnTo>
                    <a:lnTo>
                      <a:pt x="37" y="1528"/>
                    </a:lnTo>
                    <a:lnTo>
                      <a:pt x="32" y="1531"/>
                    </a:lnTo>
                    <a:lnTo>
                      <a:pt x="26" y="1528"/>
                    </a:lnTo>
                    <a:lnTo>
                      <a:pt x="18" y="1539"/>
                    </a:lnTo>
                    <a:lnTo>
                      <a:pt x="13" y="1549"/>
                    </a:lnTo>
                    <a:lnTo>
                      <a:pt x="13" y="1558"/>
                    </a:lnTo>
                    <a:lnTo>
                      <a:pt x="16" y="1560"/>
                    </a:lnTo>
                    <a:lnTo>
                      <a:pt x="18" y="1564"/>
                    </a:lnTo>
                    <a:lnTo>
                      <a:pt x="26" y="1563"/>
                    </a:lnTo>
                    <a:lnTo>
                      <a:pt x="30" y="1554"/>
                    </a:lnTo>
                    <a:lnTo>
                      <a:pt x="32" y="1563"/>
                    </a:lnTo>
                    <a:lnTo>
                      <a:pt x="40" y="1563"/>
                    </a:lnTo>
                    <a:lnTo>
                      <a:pt x="42" y="1556"/>
                    </a:lnTo>
                    <a:lnTo>
                      <a:pt x="41" y="1550"/>
                    </a:lnTo>
                    <a:lnTo>
                      <a:pt x="48" y="1555"/>
                    </a:lnTo>
                    <a:lnTo>
                      <a:pt x="63" y="1547"/>
                    </a:lnTo>
                    <a:lnTo>
                      <a:pt x="68" y="1541"/>
                    </a:lnTo>
                    <a:lnTo>
                      <a:pt x="73" y="1544"/>
                    </a:lnTo>
                    <a:lnTo>
                      <a:pt x="58" y="1561"/>
                    </a:lnTo>
                    <a:lnTo>
                      <a:pt x="64" y="1561"/>
                    </a:lnTo>
                    <a:lnTo>
                      <a:pt x="64" y="1571"/>
                    </a:lnTo>
                    <a:lnTo>
                      <a:pt x="58" y="1580"/>
                    </a:lnTo>
                    <a:lnTo>
                      <a:pt x="56" y="1587"/>
                    </a:lnTo>
                    <a:lnTo>
                      <a:pt x="50" y="1593"/>
                    </a:lnTo>
                    <a:lnTo>
                      <a:pt x="51" y="1599"/>
                    </a:lnTo>
                    <a:lnTo>
                      <a:pt x="51" y="1604"/>
                    </a:lnTo>
                    <a:lnTo>
                      <a:pt x="45" y="1603"/>
                    </a:lnTo>
                    <a:lnTo>
                      <a:pt x="40" y="1606"/>
                    </a:lnTo>
                    <a:lnTo>
                      <a:pt x="36" y="1598"/>
                    </a:lnTo>
                    <a:lnTo>
                      <a:pt x="32" y="1598"/>
                    </a:lnTo>
                    <a:lnTo>
                      <a:pt x="25" y="1630"/>
                    </a:lnTo>
                    <a:lnTo>
                      <a:pt x="38" y="1647"/>
                    </a:lnTo>
                    <a:lnTo>
                      <a:pt x="59" y="1666"/>
                    </a:lnTo>
                    <a:lnTo>
                      <a:pt x="74" y="1674"/>
                    </a:lnTo>
                    <a:lnTo>
                      <a:pt x="85" y="1677"/>
                    </a:lnTo>
                    <a:lnTo>
                      <a:pt x="92" y="1665"/>
                    </a:lnTo>
                    <a:lnTo>
                      <a:pt x="92" y="1682"/>
                    </a:lnTo>
                    <a:lnTo>
                      <a:pt x="90" y="1694"/>
                    </a:lnTo>
                    <a:lnTo>
                      <a:pt x="96" y="1689"/>
                    </a:lnTo>
                    <a:lnTo>
                      <a:pt x="106" y="1695"/>
                    </a:lnTo>
                    <a:lnTo>
                      <a:pt x="110" y="1685"/>
                    </a:lnTo>
                    <a:lnTo>
                      <a:pt x="124" y="1687"/>
                    </a:lnTo>
                    <a:lnTo>
                      <a:pt x="117" y="1695"/>
                    </a:lnTo>
                    <a:lnTo>
                      <a:pt x="134" y="1701"/>
                    </a:lnTo>
                    <a:lnTo>
                      <a:pt x="145" y="1697"/>
                    </a:lnTo>
                    <a:lnTo>
                      <a:pt x="158" y="1687"/>
                    </a:lnTo>
                    <a:lnTo>
                      <a:pt x="163" y="1673"/>
                    </a:lnTo>
                    <a:lnTo>
                      <a:pt x="170" y="1684"/>
                    </a:lnTo>
                    <a:lnTo>
                      <a:pt x="190" y="1671"/>
                    </a:lnTo>
                    <a:lnTo>
                      <a:pt x="210" y="1644"/>
                    </a:lnTo>
                    <a:lnTo>
                      <a:pt x="221" y="1638"/>
                    </a:lnTo>
                    <a:lnTo>
                      <a:pt x="225" y="1627"/>
                    </a:lnTo>
                    <a:lnTo>
                      <a:pt x="231" y="1622"/>
                    </a:lnTo>
                    <a:lnTo>
                      <a:pt x="234" y="1615"/>
                    </a:lnTo>
                    <a:lnTo>
                      <a:pt x="251" y="1597"/>
                    </a:lnTo>
                    <a:lnTo>
                      <a:pt x="249" y="1590"/>
                    </a:lnTo>
                    <a:lnTo>
                      <a:pt x="261" y="1597"/>
                    </a:lnTo>
                    <a:lnTo>
                      <a:pt x="274" y="1597"/>
                    </a:lnTo>
                    <a:lnTo>
                      <a:pt x="282" y="1593"/>
                    </a:lnTo>
                    <a:lnTo>
                      <a:pt x="285" y="1581"/>
                    </a:lnTo>
                    <a:lnTo>
                      <a:pt x="287" y="1574"/>
                    </a:lnTo>
                    <a:lnTo>
                      <a:pt x="294" y="1566"/>
                    </a:lnTo>
                    <a:lnTo>
                      <a:pt x="293" y="1556"/>
                    </a:lnTo>
                    <a:lnTo>
                      <a:pt x="287" y="1549"/>
                    </a:lnTo>
                    <a:lnTo>
                      <a:pt x="283" y="1541"/>
                    </a:lnTo>
                    <a:lnTo>
                      <a:pt x="285" y="1538"/>
                    </a:lnTo>
                    <a:lnTo>
                      <a:pt x="287" y="1533"/>
                    </a:lnTo>
                    <a:lnTo>
                      <a:pt x="284" y="1522"/>
                    </a:lnTo>
                    <a:lnTo>
                      <a:pt x="289" y="1526"/>
                    </a:lnTo>
                    <a:lnTo>
                      <a:pt x="293" y="1533"/>
                    </a:lnTo>
                    <a:lnTo>
                      <a:pt x="293" y="1541"/>
                    </a:lnTo>
                    <a:lnTo>
                      <a:pt x="299" y="1539"/>
                    </a:lnTo>
                    <a:lnTo>
                      <a:pt x="300" y="1533"/>
                    </a:lnTo>
                    <a:lnTo>
                      <a:pt x="295" y="1525"/>
                    </a:lnTo>
                    <a:lnTo>
                      <a:pt x="294" y="1509"/>
                    </a:lnTo>
                    <a:lnTo>
                      <a:pt x="296" y="1505"/>
                    </a:lnTo>
                    <a:lnTo>
                      <a:pt x="299" y="1506"/>
                    </a:lnTo>
                    <a:lnTo>
                      <a:pt x="305" y="1502"/>
                    </a:lnTo>
                    <a:lnTo>
                      <a:pt x="310" y="1505"/>
                    </a:lnTo>
                    <a:lnTo>
                      <a:pt x="310" y="1512"/>
                    </a:lnTo>
                    <a:lnTo>
                      <a:pt x="303" y="1516"/>
                    </a:lnTo>
                    <a:lnTo>
                      <a:pt x="303" y="1522"/>
                    </a:lnTo>
                    <a:lnTo>
                      <a:pt x="305" y="1533"/>
                    </a:lnTo>
                    <a:lnTo>
                      <a:pt x="307" y="1563"/>
                    </a:lnTo>
                    <a:lnTo>
                      <a:pt x="310" y="1574"/>
                    </a:lnTo>
                    <a:lnTo>
                      <a:pt x="317" y="1572"/>
                    </a:lnTo>
                    <a:lnTo>
                      <a:pt x="327" y="1581"/>
                    </a:lnTo>
                    <a:lnTo>
                      <a:pt x="333" y="1580"/>
                    </a:lnTo>
                    <a:lnTo>
                      <a:pt x="337" y="1587"/>
                    </a:lnTo>
                    <a:lnTo>
                      <a:pt x="339" y="1592"/>
                    </a:lnTo>
                    <a:lnTo>
                      <a:pt x="339" y="1614"/>
                    </a:lnTo>
                    <a:lnTo>
                      <a:pt x="343" y="1601"/>
                    </a:lnTo>
                    <a:lnTo>
                      <a:pt x="347" y="1609"/>
                    </a:lnTo>
                    <a:lnTo>
                      <a:pt x="355" y="1603"/>
                    </a:lnTo>
                    <a:lnTo>
                      <a:pt x="363" y="1566"/>
                    </a:lnTo>
                    <a:lnTo>
                      <a:pt x="359" y="1554"/>
                    </a:lnTo>
                    <a:lnTo>
                      <a:pt x="358" y="1537"/>
                    </a:lnTo>
                    <a:lnTo>
                      <a:pt x="370" y="1516"/>
                    </a:lnTo>
                    <a:lnTo>
                      <a:pt x="370" y="1502"/>
                    </a:lnTo>
                    <a:lnTo>
                      <a:pt x="397" y="1491"/>
                    </a:lnTo>
                    <a:lnTo>
                      <a:pt x="403" y="1480"/>
                    </a:lnTo>
                    <a:lnTo>
                      <a:pt x="405" y="1466"/>
                    </a:lnTo>
                    <a:lnTo>
                      <a:pt x="401" y="1457"/>
                    </a:lnTo>
                    <a:lnTo>
                      <a:pt x="408" y="1428"/>
                    </a:lnTo>
                    <a:lnTo>
                      <a:pt x="400" y="1394"/>
                    </a:lnTo>
                    <a:lnTo>
                      <a:pt x="390" y="1382"/>
                    </a:lnTo>
                    <a:lnTo>
                      <a:pt x="392" y="1375"/>
                    </a:lnTo>
                    <a:lnTo>
                      <a:pt x="407" y="1369"/>
                    </a:lnTo>
                    <a:lnTo>
                      <a:pt x="417" y="1358"/>
                    </a:lnTo>
                    <a:lnTo>
                      <a:pt x="423" y="1339"/>
                    </a:lnTo>
                    <a:lnTo>
                      <a:pt x="420" y="1318"/>
                    </a:lnTo>
                    <a:lnTo>
                      <a:pt x="400" y="1303"/>
                    </a:lnTo>
                    <a:lnTo>
                      <a:pt x="391" y="1287"/>
                    </a:lnTo>
                    <a:lnTo>
                      <a:pt x="390" y="1267"/>
                    </a:lnTo>
                    <a:lnTo>
                      <a:pt x="391" y="1225"/>
                    </a:lnTo>
                    <a:lnTo>
                      <a:pt x="386" y="1210"/>
                    </a:lnTo>
                    <a:lnTo>
                      <a:pt x="384" y="1206"/>
                    </a:lnTo>
                    <a:lnTo>
                      <a:pt x="384" y="1194"/>
                    </a:lnTo>
                    <a:lnTo>
                      <a:pt x="386" y="1186"/>
                    </a:lnTo>
                    <a:lnTo>
                      <a:pt x="386" y="1166"/>
                    </a:lnTo>
                    <a:lnTo>
                      <a:pt x="390" y="1156"/>
                    </a:lnTo>
                    <a:lnTo>
                      <a:pt x="391" y="1144"/>
                    </a:lnTo>
                    <a:lnTo>
                      <a:pt x="397" y="1134"/>
                    </a:lnTo>
                    <a:lnTo>
                      <a:pt x="392" y="1129"/>
                    </a:lnTo>
                    <a:lnTo>
                      <a:pt x="386" y="1116"/>
                    </a:lnTo>
                    <a:lnTo>
                      <a:pt x="382" y="1097"/>
                    </a:lnTo>
                    <a:lnTo>
                      <a:pt x="387" y="1077"/>
                    </a:lnTo>
                    <a:lnTo>
                      <a:pt x="393" y="1063"/>
                    </a:lnTo>
                    <a:lnTo>
                      <a:pt x="418" y="1032"/>
                    </a:lnTo>
                    <a:lnTo>
                      <a:pt x="435" y="1021"/>
                    </a:lnTo>
                    <a:lnTo>
                      <a:pt x="456" y="1015"/>
                    </a:lnTo>
                    <a:lnTo>
                      <a:pt x="473" y="1018"/>
                    </a:lnTo>
                    <a:lnTo>
                      <a:pt x="488" y="1020"/>
                    </a:lnTo>
                    <a:lnTo>
                      <a:pt x="498" y="1007"/>
                    </a:lnTo>
                    <a:lnTo>
                      <a:pt x="500" y="995"/>
                    </a:lnTo>
                    <a:lnTo>
                      <a:pt x="500" y="976"/>
                    </a:lnTo>
                    <a:lnTo>
                      <a:pt x="494" y="964"/>
                    </a:lnTo>
                    <a:lnTo>
                      <a:pt x="479" y="948"/>
                    </a:lnTo>
                    <a:lnTo>
                      <a:pt x="478" y="939"/>
                    </a:lnTo>
                    <a:lnTo>
                      <a:pt x="498" y="907"/>
                    </a:lnTo>
                    <a:lnTo>
                      <a:pt x="515" y="870"/>
                    </a:lnTo>
                    <a:lnTo>
                      <a:pt x="524" y="820"/>
                    </a:lnTo>
                    <a:lnTo>
                      <a:pt x="525" y="790"/>
                    </a:lnTo>
                    <a:lnTo>
                      <a:pt x="525" y="769"/>
                    </a:lnTo>
                    <a:lnTo>
                      <a:pt x="524" y="754"/>
                    </a:lnTo>
                    <a:lnTo>
                      <a:pt x="531" y="750"/>
                    </a:lnTo>
                    <a:lnTo>
                      <a:pt x="542" y="750"/>
                    </a:lnTo>
                    <a:lnTo>
                      <a:pt x="559" y="736"/>
                    </a:lnTo>
                    <a:lnTo>
                      <a:pt x="564" y="724"/>
                    </a:lnTo>
                    <a:lnTo>
                      <a:pt x="567" y="704"/>
                    </a:lnTo>
                    <a:lnTo>
                      <a:pt x="573" y="688"/>
                    </a:lnTo>
                    <a:lnTo>
                      <a:pt x="596" y="657"/>
                    </a:lnTo>
                    <a:lnTo>
                      <a:pt x="604" y="644"/>
                    </a:lnTo>
                    <a:lnTo>
                      <a:pt x="616" y="629"/>
                    </a:lnTo>
                    <a:lnTo>
                      <a:pt x="622" y="618"/>
                    </a:lnTo>
                    <a:lnTo>
                      <a:pt x="624" y="609"/>
                    </a:lnTo>
                    <a:lnTo>
                      <a:pt x="623" y="596"/>
                    </a:lnTo>
                    <a:lnTo>
                      <a:pt x="610" y="574"/>
                    </a:lnTo>
                    <a:lnTo>
                      <a:pt x="613" y="560"/>
                    </a:lnTo>
                    <a:lnTo>
                      <a:pt x="627" y="543"/>
                    </a:lnTo>
                    <a:lnTo>
                      <a:pt x="633" y="532"/>
                    </a:lnTo>
                    <a:lnTo>
                      <a:pt x="635" y="520"/>
                    </a:lnTo>
                    <a:lnTo>
                      <a:pt x="639" y="503"/>
                    </a:lnTo>
                    <a:lnTo>
                      <a:pt x="648" y="492"/>
                    </a:lnTo>
                    <a:lnTo>
                      <a:pt x="666" y="472"/>
                    </a:lnTo>
                    <a:lnTo>
                      <a:pt x="678" y="469"/>
                    </a:lnTo>
                    <a:lnTo>
                      <a:pt x="691" y="476"/>
                    </a:lnTo>
                    <a:lnTo>
                      <a:pt x="701" y="488"/>
                    </a:lnTo>
                    <a:lnTo>
                      <a:pt x="704" y="490"/>
                    </a:lnTo>
                    <a:lnTo>
                      <a:pt x="714" y="473"/>
                    </a:lnTo>
                    <a:lnTo>
                      <a:pt x="719" y="452"/>
                    </a:lnTo>
                    <a:lnTo>
                      <a:pt x="721" y="442"/>
                    </a:lnTo>
                    <a:lnTo>
                      <a:pt x="719" y="419"/>
                    </a:lnTo>
                    <a:lnTo>
                      <a:pt x="724" y="409"/>
                    </a:lnTo>
                    <a:lnTo>
                      <a:pt x="729" y="404"/>
                    </a:lnTo>
                    <a:lnTo>
                      <a:pt x="739" y="403"/>
                    </a:lnTo>
                    <a:lnTo>
                      <a:pt x="769" y="407"/>
                    </a:lnTo>
                    <a:lnTo>
                      <a:pt x="812" y="423"/>
                    </a:lnTo>
                    <a:lnTo>
                      <a:pt x="821" y="420"/>
                    </a:lnTo>
                    <a:lnTo>
                      <a:pt x="828" y="412"/>
                    </a:lnTo>
                    <a:lnTo>
                      <a:pt x="819" y="403"/>
                    </a:lnTo>
                    <a:lnTo>
                      <a:pt x="817" y="392"/>
                    </a:lnTo>
                    <a:lnTo>
                      <a:pt x="823" y="382"/>
                    </a:lnTo>
                    <a:lnTo>
                      <a:pt x="827" y="366"/>
                    </a:lnTo>
                    <a:lnTo>
                      <a:pt x="831" y="361"/>
                    </a:lnTo>
                    <a:lnTo>
                      <a:pt x="833" y="352"/>
                    </a:lnTo>
                    <a:lnTo>
                      <a:pt x="832" y="342"/>
                    </a:lnTo>
                    <a:lnTo>
                      <a:pt x="827" y="336"/>
                    </a:lnTo>
                    <a:lnTo>
                      <a:pt x="826" y="326"/>
                    </a:lnTo>
                    <a:lnTo>
                      <a:pt x="831" y="323"/>
                    </a:lnTo>
                    <a:lnTo>
                      <a:pt x="854" y="323"/>
                    </a:lnTo>
                    <a:lnTo>
                      <a:pt x="857" y="316"/>
                    </a:lnTo>
                    <a:lnTo>
                      <a:pt x="865" y="313"/>
                    </a:lnTo>
                    <a:lnTo>
                      <a:pt x="874" y="317"/>
                    </a:lnTo>
                    <a:lnTo>
                      <a:pt x="882" y="313"/>
                    </a:lnTo>
                    <a:lnTo>
                      <a:pt x="880" y="302"/>
                    </a:lnTo>
                    <a:lnTo>
                      <a:pt x="879" y="290"/>
                    </a:lnTo>
                    <a:lnTo>
                      <a:pt x="891" y="283"/>
                    </a:lnTo>
                    <a:lnTo>
                      <a:pt x="906" y="289"/>
                    </a:lnTo>
                    <a:lnTo>
                      <a:pt x="917" y="300"/>
                    </a:lnTo>
                    <a:lnTo>
                      <a:pt x="947" y="344"/>
                    </a:lnTo>
                    <a:lnTo>
                      <a:pt x="952" y="363"/>
                    </a:lnTo>
                    <a:lnTo>
                      <a:pt x="957" y="371"/>
                    </a:lnTo>
                    <a:lnTo>
                      <a:pt x="983" y="375"/>
                    </a:lnTo>
                    <a:lnTo>
                      <a:pt x="998" y="383"/>
                    </a:lnTo>
                    <a:lnTo>
                      <a:pt x="1010" y="382"/>
                    </a:lnTo>
                    <a:lnTo>
                      <a:pt x="1025" y="374"/>
                    </a:lnTo>
                    <a:lnTo>
                      <a:pt x="1042" y="353"/>
                    </a:lnTo>
                    <a:lnTo>
                      <a:pt x="1052" y="360"/>
                    </a:lnTo>
                    <a:lnTo>
                      <a:pt x="1061" y="374"/>
                    </a:lnTo>
                    <a:lnTo>
                      <a:pt x="1064" y="382"/>
                    </a:lnTo>
                    <a:lnTo>
                      <a:pt x="1074" y="385"/>
                    </a:lnTo>
                    <a:lnTo>
                      <a:pt x="1090" y="377"/>
                    </a:lnTo>
                    <a:lnTo>
                      <a:pt x="1102" y="368"/>
                    </a:lnTo>
                    <a:lnTo>
                      <a:pt x="1111" y="354"/>
                    </a:lnTo>
                    <a:lnTo>
                      <a:pt x="1137" y="334"/>
                    </a:lnTo>
                    <a:lnTo>
                      <a:pt x="1139" y="322"/>
                    </a:lnTo>
                    <a:lnTo>
                      <a:pt x="1137" y="299"/>
                    </a:lnTo>
                    <a:lnTo>
                      <a:pt x="1137" y="285"/>
                    </a:lnTo>
                    <a:lnTo>
                      <a:pt x="1140" y="243"/>
                    </a:lnTo>
                    <a:lnTo>
                      <a:pt x="1154" y="212"/>
                    </a:lnTo>
                    <a:lnTo>
                      <a:pt x="1164" y="199"/>
                    </a:lnTo>
                    <a:lnTo>
                      <a:pt x="1177" y="192"/>
                    </a:lnTo>
                    <a:lnTo>
                      <a:pt x="1202" y="189"/>
                    </a:lnTo>
                    <a:lnTo>
                      <a:pt x="1240" y="172"/>
                    </a:lnTo>
                    <a:lnTo>
                      <a:pt x="1263" y="167"/>
                    </a:lnTo>
                    <a:lnTo>
                      <a:pt x="1268" y="172"/>
                    </a:lnTo>
                    <a:lnTo>
                      <a:pt x="1278" y="193"/>
                    </a:lnTo>
                    <a:lnTo>
                      <a:pt x="1289" y="202"/>
                    </a:lnTo>
                    <a:lnTo>
                      <a:pt x="1307" y="208"/>
                    </a:lnTo>
                    <a:lnTo>
                      <a:pt x="1325" y="225"/>
                    </a:lnTo>
                    <a:lnTo>
                      <a:pt x="1332" y="253"/>
                    </a:lnTo>
                    <a:lnTo>
                      <a:pt x="1333" y="269"/>
                    </a:lnTo>
                    <a:lnTo>
                      <a:pt x="1314" y="294"/>
                    </a:lnTo>
                    <a:lnTo>
                      <a:pt x="1310" y="306"/>
                    </a:lnTo>
                    <a:lnTo>
                      <a:pt x="1311" y="317"/>
                    </a:lnTo>
                    <a:lnTo>
                      <a:pt x="1321" y="325"/>
                    </a:lnTo>
                    <a:lnTo>
                      <a:pt x="1323" y="323"/>
                    </a:lnTo>
                    <a:lnTo>
                      <a:pt x="1332" y="315"/>
                    </a:lnTo>
                    <a:lnTo>
                      <a:pt x="1333" y="311"/>
                    </a:lnTo>
                    <a:lnTo>
                      <a:pt x="1334" y="300"/>
                    </a:lnTo>
                    <a:lnTo>
                      <a:pt x="1337" y="295"/>
                    </a:lnTo>
                    <a:lnTo>
                      <a:pt x="1369" y="275"/>
                    </a:lnTo>
                    <a:lnTo>
                      <a:pt x="1375" y="269"/>
                    </a:lnTo>
                    <a:lnTo>
                      <a:pt x="1381" y="239"/>
                    </a:lnTo>
                    <a:lnTo>
                      <a:pt x="1403" y="252"/>
                    </a:lnTo>
                    <a:lnTo>
                      <a:pt x="1416" y="250"/>
                    </a:lnTo>
                    <a:lnTo>
                      <a:pt x="1418" y="243"/>
                    </a:lnTo>
                    <a:lnTo>
                      <a:pt x="1422" y="231"/>
                    </a:lnTo>
                    <a:lnTo>
                      <a:pt x="1422" y="220"/>
                    </a:lnTo>
                    <a:lnTo>
                      <a:pt x="1419" y="216"/>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32" name="Freeform 221"/>
              <p:cNvSpPr>
                <a:spLocks noChangeAspect="1"/>
              </p:cNvSpPr>
              <p:nvPr/>
            </p:nvSpPr>
            <p:spPr bwMode="gray">
              <a:xfrm>
                <a:off x="4952206" y="2013297"/>
                <a:ext cx="227013" cy="520700"/>
              </a:xfrm>
              <a:custGeom>
                <a:cxnLst>
                  <a:cxn ang="0">
                    <a:pos x="13" y="1339"/>
                  </a:cxn>
                  <a:cxn ang="0">
                    <a:pos x="27" y="1349"/>
                  </a:cxn>
                  <a:cxn ang="0">
                    <a:pos x="43" y="1396"/>
                  </a:cxn>
                  <a:cxn ang="0">
                    <a:pos x="56" y="1468"/>
                  </a:cxn>
                  <a:cxn ang="0">
                    <a:pos x="92" y="1538"/>
                  </a:cxn>
                  <a:cxn ang="0">
                    <a:pos x="91" y="1593"/>
                  </a:cxn>
                  <a:cxn ang="0">
                    <a:pos x="107" y="1636"/>
                  </a:cxn>
                  <a:cxn ang="0">
                    <a:pos x="169" y="1598"/>
                  </a:cxn>
                  <a:cxn ang="0">
                    <a:pos x="227" y="1564"/>
                  </a:cxn>
                  <a:cxn ang="0">
                    <a:pos x="286" y="1484"/>
                  </a:cxn>
                  <a:cxn ang="0">
                    <a:pos x="300" y="1407"/>
                  </a:cxn>
                  <a:cxn ang="0">
                    <a:pos x="301" y="1378"/>
                  </a:cxn>
                  <a:cxn ang="0">
                    <a:pos x="288" y="1329"/>
                  </a:cxn>
                  <a:cxn ang="0">
                    <a:pos x="276" y="1310"/>
                  </a:cxn>
                  <a:cxn ang="0">
                    <a:pos x="350" y="1279"/>
                  </a:cxn>
                  <a:cxn ang="0">
                    <a:pos x="389" y="1243"/>
                  </a:cxn>
                  <a:cxn ang="0">
                    <a:pos x="341" y="1241"/>
                  </a:cxn>
                  <a:cxn ang="0">
                    <a:pos x="290" y="1219"/>
                  </a:cxn>
                  <a:cxn ang="0">
                    <a:pos x="338" y="1218"/>
                  </a:cxn>
                  <a:cxn ang="0">
                    <a:pos x="371" y="1232"/>
                  </a:cxn>
                  <a:cxn ang="0">
                    <a:pos x="394" y="1138"/>
                  </a:cxn>
                  <a:cxn ang="0">
                    <a:pos x="352" y="1100"/>
                  </a:cxn>
                  <a:cxn ang="0">
                    <a:pos x="308" y="1148"/>
                  </a:cxn>
                  <a:cxn ang="0">
                    <a:pos x="319" y="1127"/>
                  </a:cxn>
                  <a:cxn ang="0">
                    <a:pos x="331" y="1060"/>
                  </a:cxn>
                  <a:cxn ang="0">
                    <a:pos x="344" y="979"/>
                  </a:cxn>
                  <a:cxn ang="0">
                    <a:pos x="340" y="879"/>
                  </a:cxn>
                  <a:cxn ang="0">
                    <a:pos x="370" y="850"/>
                  </a:cxn>
                  <a:cxn ang="0">
                    <a:pos x="393" y="840"/>
                  </a:cxn>
                  <a:cxn ang="0">
                    <a:pos x="410" y="809"/>
                  </a:cxn>
                  <a:cxn ang="0">
                    <a:pos x="449" y="764"/>
                  </a:cxn>
                  <a:cxn ang="0">
                    <a:pos x="503" y="735"/>
                  </a:cxn>
                  <a:cxn ang="0">
                    <a:pos x="555" y="664"/>
                  </a:cxn>
                  <a:cxn ang="0">
                    <a:pos x="572" y="639"/>
                  </a:cxn>
                  <a:cxn ang="0">
                    <a:pos x="551" y="594"/>
                  </a:cxn>
                  <a:cxn ang="0">
                    <a:pos x="569" y="527"/>
                  </a:cxn>
                  <a:cxn ang="0">
                    <a:pos x="593" y="503"/>
                  </a:cxn>
                  <a:cxn ang="0">
                    <a:pos x="614" y="493"/>
                  </a:cxn>
                  <a:cxn ang="0">
                    <a:pos x="628" y="460"/>
                  </a:cxn>
                  <a:cxn ang="0">
                    <a:pos x="661" y="473"/>
                  </a:cxn>
                  <a:cxn ang="0">
                    <a:pos x="712" y="449"/>
                  </a:cxn>
                  <a:cxn ang="0">
                    <a:pos x="687" y="296"/>
                  </a:cxn>
                  <a:cxn ang="0">
                    <a:pos x="683" y="186"/>
                  </a:cxn>
                  <a:cxn ang="0">
                    <a:pos x="528" y="5"/>
                  </a:cxn>
                  <a:cxn ang="0">
                    <a:pos x="502" y="29"/>
                  </a:cxn>
                  <a:cxn ang="0">
                    <a:pos x="490" y="97"/>
                  </a:cxn>
                  <a:cxn ang="0">
                    <a:pos x="390" y="119"/>
                  </a:cxn>
                  <a:cxn ang="0">
                    <a:pos x="335" y="149"/>
                  </a:cxn>
                  <a:cxn ang="0">
                    <a:pos x="279" y="251"/>
                  </a:cxn>
                  <a:cxn ang="0">
                    <a:pos x="242" y="364"/>
                  </a:cxn>
                  <a:cxn ang="0">
                    <a:pos x="194" y="446"/>
                  </a:cxn>
                  <a:cxn ang="0">
                    <a:pos x="163" y="641"/>
                  </a:cxn>
                  <a:cxn ang="0">
                    <a:pos x="104" y="697"/>
                  </a:cxn>
                  <a:cxn ang="0">
                    <a:pos x="66" y="811"/>
                  </a:cxn>
                  <a:cxn ang="0">
                    <a:pos x="55" y="886"/>
                  </a:cxn>
                  <a:cxn ang="0">
                    <a:pos x="86" y="1035"/>
                  </a:cxn>
                  <a:cxn ang="0">
                    <a:pos x="74" y="1143"/>
                  </a:cxn>
                  <a:cxn ang="0">
                    <a:pos x="32" y="1242"/>
                  </a:cxn>
                </a:cxnLst>
                <a:rect b="b" l="0" r="r" t="0"/>
                <a:pathLst>
                  <a:path h="1640" w="715">
                    <a:moveTo>
                      <a:pt x="6" y="1264"/>
                    </a:moveTo>
                    <a:lnTo>
                      <a:pt x="0" y="1276"/>
                    </a:lnTo>
                    <a:lnTo>
                      <a:pt x="0" y="1288"/>
                    </a:lnTo>
                    <a:lnTo>
                      <a:pt x="5" y="1328"/>
                    </a:lnTo>
                    <a:lnTo>
                      <a:pt x="7" y="1333"/>
                    </a:lnTo>
                    <a:lnTo>
                      <a:pt x="12" y="1335"/>
                    </a:lnTo>
                    <a:lnTo>
                      <a:pt x="13" y="1339"/>
                    </a:lnTo>
                    <a:lnTo>
                      <a:pt x="15" y="1346"/>
                    </a:lnTo>
                    <a:lnTo>
                      <a:pt x="13" y="1350"/>
                    </a:lnTo>
                    <a:lnTo>
                      <a:pt x="19" y="1343"/>
                    </a:lnTo>
                    <a:lnTo>
                      <a:pt x="21" y="1335"/>
                    </a:lnTo>
                    <a:lnTo>
                      <a:pt x="26" y="1340"/>
                    </a:lnTo>
                    <a:lnTo>
                      <a:pt x="22" y="1350"/>
                    </a:lnTo>
                    <a:lnTo>
                      <a:pt x="27" y="1349"/>
                    </a:lnTo>
                    <a:lnTo>
                      <a:pt x="29" y="1351"/>
                    </a:lnTo>
                    <a:lnTo>
                      <a:pt x="24" y="1355"/>
                    </a:lnTo>
                    <a:lnTo>
                      <a:pt x="17" y="1366"/>
                    </a:lnTo>
                    <a:lnTo>
                      <a:pt x="33" y="1371"/>
                    </a:lnTo>
                    <a:lnTo>
                      <a:pt x="35" y="1381"/>
                    </a:lnTo>
                    <a:lnTo>
                      <a:pt x="33" y="1398"/>
                    </a:lnTo>
                    <a:lnTo>
                      <a:pt x="43" y="1396"/>
                    </a:lnTo>
                    <a:lnTo>
                      <a:pt x="45" y="1407"/>
                    </a:lnTo>
                    <a:lnTo>
                      <a:pt x="39" y="1415"/>
                    </a:lnTo>
                    <a:lnTo>
                      <a:pt x="42" y="1431"/>
                    </a:lnTo>
                    <a:lnTo>
                      <a:pt x="40" y="1442"/>
                    </a:lnTo>
                    <a:lnTo>
                      <a:pt x="49" y="1442"/>
                    </a:lnTo>
                    <a:lnTo>
                      <a:pt x="54" y="1456"/>
                    </a:lnTo>
                    <a:lnTo>
                      <a:pt x="56" y="1468"/>
                    </a:lnTo>
                    <a:lnTo>
                      <a:pt x="62" y="1487"/>
                    </a:lnTo>
                    <a:lnTo>
                      <a:pt x="74" y="1496"/>
                    </a:lnTo>
                    <a:lnTo>
                      <a:pt x="78" y="1509"/>
                    </a:lnTo>
                    <a:lnTo>
                      <a:pt x="91" y="1516"/>
                    </a:lnTo>
                    <a:lnTo>
                      <a:pt x="98" y="1526"/>
                    </a:lnTo>
                    <a:lnTo>
                      <a:pt x="98" y="1534"/>
                    </a:lnTo>
                    <a:lnTo>
                      <a:pt x="92" y="1538"/>
                    </a:lnTo>
                    <a:lnTo>
                      <a:pt x="85" y="1537"/>
                    </a:lnTo>
                    <a:lnTo>
                      <a:pt x="82" y="1541"/>
                    </a:lnTo>
                    <a:lnTo>
                      <a:pt x="89" y="1557"/>
                    </a:lnTo>
                    <a:lnTo>
                      <a:pt x="82" y="1555"/>
                    </a:lnTo>
                    <a:lnTo>
                      <a:pt x="75" y="1553"/>
                    </a:lnTo>
                    <a:lnTo>
                      <a:pt x="75" y="1559"/>
                    </a:lnTo>
                    <a:lnTo>
                      <a:pt x="91" y="1593"/>
                    </a:lnTo>
                    <a:lnTo>
                      <a:pt x="98" y="1604"/>
                    </a:lnTo>
                    <a:lnTo>
                      <a:pt x="102" y="1614"/>
                    </a:lnTo>
                    <a:lnTo>
                      <a:pt x="99" y="1620"/>
                    </a:lnTo>
                    <a:lnTo>
                      <a:pt x="98" y="1631"/>
                    </a:lnTo>
                    <a:lnTo>
                      <a:pt x="94" y="1633"/>
                    </a:lnTo>
                    <a:lnTo>
                      <a:pt x="93" y="1638"/>
                    </a:lnTo>
                    <a:lnTo>
                      <a:pt x="107" y="1636"/>
                    </a:lnTo>
                    <a:lnTo>
                      <a:pt x="118" y="1640"/>
                    </a:lnTo>
                    <a:lnTo>
                      <a:pt x="136" y="1634"/>
                    </a:lnTo>
                    <a:lnTo>
                      <a:pt x="152" y="1633"/>
                    </a:lnTo>
                    <a:lnTo>
                      <a:pt x="163" y="1638"/>
                    </a:lnTo>
                    <a:lnTo>
                      <a:pt x="168" y="1634"/>
                    </a:lnTo>
                    <a:lnTo>
                      <a:pt x="172" y="1620"/>
                    </a:lnTo>
                    <a:lnTo>
                      <a:pt x="169" y="1598"/>
                    </a:lnTo>
                    <a:lnTo>
                      <a:pt x="174" y="1585"/>
                    </a:lnTo>
                    <a:lnTo>
                      <a:pt x="180" y="1574"/>
                    </a:lnTo>
                    <a:lnTo>
                      <a:pt x="189" y="1576"/>
                    </a:lnTo>
                    <a:lnTo>
                      <a:pt x="194" y="1566"/>
                    </a:lnTo>
                    <a:lnTo>
                      <a:pt x="204" y="1559"/>
                    </a:lnTo>
                    <a:lnTo>
                      <a:pt x="218" y="1560"/>
                    </a:lnTo>
                    <a:lnTo>
                      <a:pt x="227" y="1564"/>
                    </a:lnTo>
                    <a:lnTo>
                      <a:pt x="238" y="1560"/>
                    </a:lnTo>
                    <a:lnTo>
                      <a:pt x="250" y="1564"/>
                    </a:lnTo>
                    <a:lnTo>
                      <a:pt x="261" y="1564"/>
                    </a:lnTo>
                    <a:lnTo>
                      <a:pt x="266" y="1544"/>
                    </a:lnTo>
                    <a:lnTo>
                      <a:pt x="276" y="1522"/>
                    </a:lnTo>
                    <a:lnTo>
                      <a:pt x="285" y="1505"/>
                    </a:lnTo>
                    <a:lnTo>
                      <a:pt x="286" y="1484"/>
                    </a:lnTo>
                    <a:lnTo>
                      <a:pt x="291" y="1472"/>
                    </a:lnTo>
                    <a:lnTo>
                      <a:pt x="290" y="1457"/>
                    </a:lnTo>
                    <a:lnTo>
                      <a:pt x="293" y="1446"/>
                    </a:lnTo>
                    <a:lnTo>
                      <a:pt x="298" y="1435"/>
                    </a:lnTo>
                    <a:lnTo>
                      <a:pt x="298" y="1424"/>
                    </a:lnTo>
                    <a:lnTo>
                      <a:pt x="295" y="1418"/>
                    </a:lnTo>
                    <a:lnTo>
                      <a:pt x="300" y="1407"/>
                    </a:lnTo>
                    <a:lnTo>
                      <a:pt x="298" y="1398"/>
                    </a:lnTo>
                    <a:lnTo>
                      <a:pt x="293" y="1392"/>
                    </a:lnTo>
                    <a:lnTo>
                      <a:pt x="292" y="1386"/>
                    </a:lnTo>
                    <a:lnTo>
                      <a:pt x="293" y="1382"/>
                    </a:lnTo>
                    <a:lnTo>
                      <a:pt x="300" y="1385"/>
                    </a:lnTo>
                    <a:lnTo>
                      <a:pt x="304" y="1385"/>
                    </a:lnTo>
                    <a:lnTo>
                      <a:pt x="301" y="1378"/>
                    </a:lnTo>
                    <a:lnTo>
                      <a:pt x="302" y="1374"/>
                    </a:lnTo>
                    <a:lnTo>
                      <a:pt x="304" y="1367"/>
                    </a:lnTo>
                    <a:lnTo>
                      <a:pt x="304" y="1362"/>
                    </a:lnTo>
                    <a:lnTo>
                      <a:pt x="307" y="1345"/>
                    </a:lnTo>
                    <a:lnTo>
                      <a:pt x="306" y="1340"/>
                    </a:lnTo>
                    <a:lnTo>
                      <a:pt x="297" y="1334"/>
                    </a:lnTo>
                    <a:lnTo>
                      <a:pt x="288" y="1329"/>
                    </a:lnTo>
                    <a:lnTo>
                      <a:pt x="291" y="1328"/>
                    </a:lnTo>
                    <a:lnTo>
                      <a:pt x="300" y="1332"/>
                    </a:lnTo>
                    <a:lnTo>
                      <a:pt x="309" y="1329"/>
                    </a:lnTo>
                    <a:lnTo>
                      <a:pt x="312" y="1326"/>
                    </a:lnTo>
                    <a:lnTo>
                      <a:pt x="302" y="1317"/>
                    </a:lnTo>
                    <a:lnTo>
                      <a:pt x="274" y="1312"/>
                    </a:lnTo>
                    <a:lnTo>
                      <a:pt x="276" y="1310"/>
                    </a:lnTo>
                    <a:lnTo>
                      <a:pt x="298" y="1307"/>
                    </a:lnTo>
                    <a:lnTo>
                      <a:pt x="311" y="1311"/>
                    </a:lnTo>
                    <a:lnTo>
                      <a:pt x="318" y="1307"/>
                    </a:lnTo>
                    <a:lnTo>
                      <a:pt x="320" y="1299"/>
                    </a:lnTo>
                    <a:lnTo>
                      <a:pt x="334" y="1297"/>
                    </a:lnTo>
                    <a:lnTo>
                      <a:pt x="345" y="1286"/>
                    </a:lnTo>
                    <a:lnTo>
                      <a:pt x="350" y="1279"/>
                    </a:lnTo>
                    <a:lnTo>
                      <a:pt x="350" y="1268"/>
                    </a:lnTo>
                    <a:lnTo>
                      <a:pt x="359" y="1270"/>
                    </a:lnTo>
                    <a:lnTo>
                      <a:pt x="359" y="1281"/>
                    </a:lnTo>
                    <a:lnTo>
                      <a:pt x="371" y="1280"/>
                    </a:lnTo>
                    <a:lnTo>
                      <a:pt x="378" y="1268"/>
                    </a:lnTo>
                    <a:lnTo>
                      <a:pt x="392" y="1256"/>
                    </a:lnTo>
                    <a:lnTo>
                      <a:pt x="389" y="1243"/>
                    </a:lnTo>
                    <a:lnTo>
                      <a:pt x="394" y="1248"/>
                    </a:lnTo>
                    <a:lnTo>
                      <a:pt x="400" y="1248"/>
                    </a:lnTo>
                    <a:lnTo>
                      <a:pt x="400" y="1242"/>
                    </a:lnTo>
                    <a:lnTo>
                      <a:pt x="406" y="1237"/>
                    </a:lnTo>
                    <a:lnTo>
                      <a:pt x="405" y="1232"/>
                    </a:lnTo>
                    <a:lnTo>
                      <a:pt x="352" y="1243"/>
                    </a:lnTo>
                    <a:lnTo>
                      <a:pt x="341" y="1241"/>
                    </a:lnTo>
                    <a:lnTo>
                      <a:pt x="336" y="1245"/>
                    </a:lnTo>
                    <a:lnTo>
                      <a:pt x="334" y="1238"/>
                    </a:lnTo>
                    <a:lnTo>
                      <a:pt x="328" y="1232"/>
                    </a:lnTo>
                    <a:lnTo>
                      <a:pt x="303" y="1222"/>
                    </a:lnTo>
                    <a:lnTo>
                      <a:pt x="290" y="1225"/>
                    </a:lnTo>
                    <a:lnTo>
                      <a:pt x="284" y="1221"/>
                    </a:lnTo>
                    <a:lnTo>
                      <a:pt x="290" y="1219"/>
                    </a:lnTo>
                    <a:lnTo>
                      <a:pt x="293" y="1211"/>
                    </a:lnTo>
                    <a:lnTo>
                      <a:pt x="300" y="1214"/>
                    </a:lnTo>
                    <a:lnTo>
                      <a:pt x="308" y="1211"/>
                    </a:lnTo>
                    <a:lnTo>
                      <a:pt x="320" y="1213"/>
                    </a:lnTo>
                    <a:lnTo>
                      <a:pt x="322" y="1211"/>
                    </a:lnTo>
                    <a:lnTo>
                      <a:pt x="331" y="1221"/>
                    </a:lnTo>
                    <a:lnTo>
                      <a:pt x="338" y="1218"/>
                    </a:lnTo>
                    <a:lnTo>
                      <a:pt x="339" y="1214"/>
                    </a:lnTo>
                    <a:lnTo>
                      <a:pt x="345" y="1220"/>
                    </a:lnTo>
                    <a:lnTo>
                      <a:pt x="352" y="1222"/>
                    </a:lnTo>
                    <a:lnTo>
                      <a:pt x="356" y="1216"/>
                    </a:lnTo>
                    <a:lnTo>
                      <a:pt x="359" y="1220"/>
                    </a:lnTo>
                    <a:lnTo>
                      <a:pt x="363" y="1230"/>
                    </a:lnTo>
                    <a:lnTo>
                      <a:pt x="371" y="1232"/>
                    </a:lnTo>
                    <a:lnTo>
                      <a:pt x="403" y="1216"/>
                    </a:lnTo>
                    <a:lnTo>
                      <a:pt x="414" y="1198"/>
                    </a:lnTo>
                    <a:lnTo>
                      <a:pt x="419" y="1193"/>
                    </a:lnTo>
                    <a:lnTo>
                      <a:pt x="422" y="1176"/>
                    </a:lnTo>
                    <a:lnTo>
                      <a:pt x="416" y="1161"/>
                    </a:lnTo>
                    <a:lnTo>
                      <a:pt x="404" y="1152"/>
                    </a:lnTo>
                    <a:lnTo>
                      <a:pt x="394" y="1138"/>
                    </a:lnTo>
                    <a:lnTo>
                      <a:pt x="403" y="1136"/>
                    </a:lnTo>
                    <a:lnTo>
                      <a:pt x="402" y="1133"/>
                    </a:lnTo>
                    <a:lnTo>
                      <a:pt x="381" y="1123"/>
                    </a:lnTo>
                    <a:lnTo>
                      <a:pt x="379" y="1113"/>
                    </a:lnTo>
                    <a:lnTo>
                      <a:pt x="374" y="1103"/>
                    </a:lnTo>
                    <a:lnTo>
                      <a:pt x="357" y="1106"/>
                    </a:lnTo>
                    <a:lnTo>
                      <a:pt x="352" y="1100"/>
                    </a:lnTo>
                    <a:lnTo>
                      <a:pt x="351" y="1096"/>
                    </a:lnTo>
                    <a:lnTo>
                      <a:pt x="347" y="1095"/>
                    </a:lnTo>
                    <a:lnTo>
                      <a:pt x="347" y="1098"/>
                    </a:lnTo>
                    <a:lnTo>
                      <a:pt x="341" y="1118"/>
                    </a:lnTo>
                    <a:lnTo>
                      <a:pt x="333" y="1129"/>
                    </a:lnTo>
                    <a:lnTo>
                      <a:pt x="314" y="1143"/>
                    </a:lnTo>
                    <a:lnTo>
                      <a:pt x="308" y="1148"/>
                    </a:lnTo>
                    <a:lnTo>
                      <a:pt x="298" y="1148"/>
                    </a:lnTo>
                    <a:lnTo>
                      <a:pt x="287" y="1151"/>
                    </a:lnTo>
                    <a:lnTo>
                      <a:pt x="280" y="1149"/>
                    </a:lnTo>
                    <a:lnTo>
                      <a:pt x="288" y="1143"/>
                    </a:lnTo>
                    <a:lnTo>
                      <a:pt x="300" y="1140"/>
                    </a:lnTo>
                    <a:lnTo>
                      <a:pt x="309" y="1132"/>
                    </a:lnTo>
                    <a:lnTo>
                      <a:pt x="319" y="1127"/>
                    </a:lnTo>
                    <a:lnTo>
                      <a:pt x="336" y="1112"/>
                    </a:lnTo>
                    <a:lnTo>
                      <a:pt x="339" y="1102"/>
                    </a:lnTo>
                    <a:lnTo>
                      <a:pt x="339" y="1089"/>
                    </a:lnTo>
                    <a:lnTo>
                      <a:pt x="330" y="1087"/>
                    </a:lnTo>
                    <a:lnTo>
                      <a:pt x="334" y="1080"/>
                    </a:lnTo>
                    <a:lnTo>
                      <a:pt x="335" y="1069"/>
                    </a:lnTo>
                    <a:lnTo>
                      <a:pt x="331" y="1060"/>
                    </a:lnTo>
                    <a:lnTo>
                      <a:pt x="328" y="1032"/>
                    </a:lnTo>
                    <a:lnTo>
                      <a:pt x="329" y="1015"/>
                    </a:lnTo>
                    <a:lnTo>
                      <a:pt x="325" y="992"/>
                    </a:lnTo>
                    <a:lnTo>
                      <a:pt x="327" y="985"/>
                    </a:lnTo>
                    <a:lnTo>
                      <a:pt x="330" y="977"/>
                    </a:lnTo>
                    <a:lnTo>
                      <a:pt x="329" y="971"/>
                    </a:lnTo>
                    <a:lnTo>
                      <a:pt x="344" y="979"/>
                    </a:lnTo>
                    <a:lnTo>
                      <a:pt x="345" y="971"/>
                    </a:lnTo>
                    <a:lnTo>
                      <a:pt x="340" y="950"/>
                    </a:lnTo>
                    <a:lnTo>
                      <a:pt x="345" y="928"/>
                    </a:lnTo>
                    <a:lnTo>
                      <a:pt x="350" y="910"/>
                    </a:lnTo>
                    <a:lnTo>
                      <a:pt x="343" y="901"/>
                    </a:lnTo>
                    <a:lnTo>
                      <a:pt x="340" y="892"/>
                    </a:lnTo>
                    <a:lnTo>
                      <a:pt x="340" y="879"/>
                    </a:lnTo>
                    <a:lnTo>
                      <a:pt x="356" y="887"/>
                    </a:lnTo>
                    <a:lnTo>
                      <a:pt x="357" y="885"/>
                    </a:lnTo>
                    <a:lnTo>
                      <a:pt x="361" y="881"/>
                    </a:lnTo>
                    <a:lnTo>
                      <a:pt x="367" y="872"/>
                    </a:lnTo>
                    <a:lnTo>
                      <a:pt x="368" y="870"/>
                    </a:lnTo>
                    <a:lnTo>
                      <a:pt x="367" y="866"/>
                    </a:lnTo>
                    <a:lnTo>
                      <a:pt x="370" y="850"/>
                    </a:lnTo>
                    <a:lnTo>
                      <a:pt x="365" y="839"/>
                    </a:lnTo>
                    <a:lnTo>
                      <a:pt x="366" y="831"/>
                    </a:lnTo>
                    <a:lnTo>
                      <a:pt x="368" y="840"/>
                    </a:lnTo>
                    <a:lnTo>
                      <a:pt x="377" y="848"/>
                    </a:lnTo>
                    <a:lnTo>
                      <a:pt x="381" y="847"/>
                    </a:lnTo>
                    <a:lnTo>
                      <a:pt x="386" y="837"/>
                    </a:lnTo>
                    <a:lnTo>
                      <a:pt x="393" y="840"/>
                    </a:lnTo>
                    <a:lnTo>
                      <a:pt x="394" y="833"/>
                    </a:lnTo>
                    <a:lnTo>
                      <a:pt x="398" y="827"/>
                    </a:lnTo>
                    <a:lnTo>
                      <a:pt x="387" y="822"/>
                    </a:lnTo>
                    <a:lnTo>
                      <a:pt x="394" y="823"/>
                    </a:lnTo>
                    <a:lnTo>
                      <a:pt x="403" y="817"/>
                    </a:lnTo>
                    <a:lnTo>
                      <a:pt x="403" y="812"/>
                    </a:lnTo>
                    <a:lnTo>
                      <a:pt x="410" y="809"/>
                    </a:lnTo>
                    <a:lnTo>
                      <a:pt x="411" y="799"/>
                    </a:lnTo>
                    <a:lnTo>
                      <a:pt x="417" y="796"/>
                    </a:lnTo>
                    <a:lnTo>
                      <a:pt x="417" y="784"/>
                    </a:lnTo>
                    <a:lnTo>
                      <a:pt x="425" y="783"/>
                    </a:lnTo>
                    <a:lnTo>
                      <a:pt x="435" y="785"/>
                    </a:lnTo>
                    <a:lnTo>
                      <a:pt x="446" y="775"/>
                    </a:lnTo>
                    <a:lnTo>
                      <a:pt x="449" y="764"/>
                    </a:lnTo>
                    <a:lnTo>
                      <a:pt x="464" y="753"/>
                    </a:lnTo>
                    <a:lnTo>
                      <a:pt x="470" y="761"/>
                    </a:lnTo>
                    <a:lnTo>
                      <a:pt x="481" y="753"/>
                    </a:lnTo>
                    <a:lnTo>
                      <a:pt x="484" y="743"/>
                    </a:lnTo>
                    <a:lnTo>
                      <a:pt x="492" y="737"/>
                    </a:lnTo>
                    <a:lnTo>
                      <a:pt x="500" y="740"/>
                    </a:lnTo>
                    <a:lnTo>
                      <a:pt x="503" y="735"/>
                    </a:lnTo>
                    <a:lnTo>
                      <a:pt x="516" y="727"/>
                    </a:lnTo>
                    <a:lnTo>
                      <a:pt x="521" y="719"/>
                    </a:lnTo>
                    <a:lnTo>
                      <a:pt x="528" y="715"/>
                    </a:lnTo>
                    <a:lnTo>
                      <a:pt x="535" y="699"/>
                    </a:lnTo>
                    <a:lnTo>
                      <a:pt x="538" y="691"/>
                    </a:lnTo>
                    <a:lnTo>
                      <a:pt x="549" y="677"/>
                    </a:lnTo>
                    <a:lnTo>
                      <a:pt x="555" y="664"/>
                    </a:lnTo>
                    <a:lnTo>
                      <a:pt x="562" y="651"/>
                    </a:lnTo>
                    <a:lnTo>
                      <a:pt x="566" y="646"/>
                    </a:lnTo>
                    <a:lnTo>
                      <a:pt x="567" y="651"/>
                    </a:lnTo>
                    <a:lnTo>
                      <a:pt x="566" y="662"/>
                    </a:lnTo>
                    <a:lnTo>
                      <a:pt x="576" y="649"/>
                    </a:lnTo>
                    <a:lnTo>
                      <a:pt x="577" y="644"/>
                    </a:lnTo>
                    <a:lnTo>
                      <a:pt x="572" y="639"/>
                    </a:lnTo>
                    <a:lnTo>
                      <a:pt x="571" y="633"/>
                    </a:lnTo>
                    <a:lnTo>
                      <a:pt x="556" y="618"/>
                    </a:lnTo>
                    <a:lnTo>
                      <a:pt x="555" y="612"/>
                    </a:lnTo>
                    <a:lnTo>
                      <a:pt x="558" y="610"/>
                    </a:lnTo>
                    <a:lnTo>
                      <a:pt x="556" y="602"/>
                    </a:lnTo>
                    <a:lnTo>
                      <a:pt x="551" y="596"/>
                    </a:lnTo>
                    <a:lnTo>
                      <a:pt x="551" y="594"/>
                    </a:lnTo>
                    <a:lnTo>
                      <a:pt x="556" y="589"/>
                    </a:lnTo>
                    <a:lnTo>
                      <a:pt x="558" y="582"/>
                    </a:lnTo>
                    <a:lnTo>
                      <a:pt x="566" y="579"/>
                    </a:lnTo>
                    <a:lnTo>
                      <a:pt x="576" y="554"/>
                    </a:lnTo>
                    <a:lnTo>
                      <a:pt x="577" y="547"/>
                    </a:lnTo>
                    <a:lnTo>
                      <a:pt x="567" y="530"/>
                    </a:lnTo>
                    <a:lnTo>
                      <a:pt x="569" y="527"/>
                    </a:lnTo>
                    <a:lnTo>
                      <a:pt x="580" y="520"/>
                    </a:lnTo>
                    <a:lnTo>
                      <a:pt x="580" y="512"/>
                    </a:lnTo>
                    <a:lnTo>
                      <a:pt x="585" y="511"/>
                    </a:lnTo>
                    <a:lnTo>
                      <a:pt x="592" y="515"/>
                    </a:lnTo>
                    <a:lnTo>
                      <a:pt x="596" y="514"/>
                    </a:lnTo>
                    <a:lnTo>
                      <a:pt x="597" y="506"/>
                    </a:lnTo>
                    <a:lnTo>
                      <a:pt x="593" y="503"/>
                    </a:lnTo>
                    <a:lnTo>
                      <a:pt x="603" y="501"/>
                    </a:lnTo>
                    <a:lnTo>
                      <a:pt x="604" y="495"/>
                    </a:lnTo>
                    <a:lnTo>
                      <a:pt x="593" y="481"/>
                    </a:lnTo>
                    <a:lnTo>
                      <a:pt x="593" y="476"/>
                    </a:lnTo>
                    <a:lnTo>
                      <a:pt x="605" y="484"/>
                    </a:lnTo>
                    <a:lnTo>
                      <a:pt x="610" y="493"/>
                    </a:lnTo>
                    <a:lnTo>
                      <a:pt x="614" y="493"/>
                    </a:lnTo>
                    <a:lnTo>
                      <a:pt x="613" y="476"/>
                    </a:lnTo>
                    <a:lnTo>
                      <a:pt x="614" y="478"/>
                    </a:lnTo>
                    <a:lnTo>
                      <a:pt x="618" y="476"/>
                    </a:lnTo>
                    <a:lnTo>
                      <a:pt x="619" y="455"/>
                    </a:lnTo>
                    <a:lnTo>
                      <a:pt x="623" y="454"/>
                    </a:lnTo>
                    <a:lnTo>
                      <a:pt x="628" y="454"/>
                    </a:lnTo>
                    <a:lnTo>
                      <a:pt x="628" y="460"/>
                    </a:lnTo>
                    <a:lnTo>
                      <a:pt x="631" y="465"/>
                    </a:lnTo>
                    <a:lnTo>
                      <a:pt x="635" y="467"/>
                    </a:lnTo>
                    <a:lnTo>
                      <a:pt x="640" y="454"/>
                    </a:lnTo>
                    <a:lnTo>
                      <a:pt x="645" y="457"/>
                    </a:lnTo>
                    <a:lnTo>
                      <a:pt x="651" y="468"/>
                    </a:lnTo>
                    <a:lnTo>
                      <a:pt x="655" y="468"/>
                    </a:lnTo>
                    <a:lnTo>
                      <a:pt x="661" y="473"/>
                    </a:lnTo>
                    <a:lnTo>
                      <a:pt x="666" y="461"/>
                    </a:lnTo>
                    <a:lnTo>
                      <a:pt x="691" y="458"/>
                    </a:lnTo>
                    <a:lnTo>
                      <a:pt x="700" y="465"/>
                    </a:lnTo>
                    <a:lnTo>
                      <a:pt x="706" y="472"/>
                    </a:lnTo>
                    <a:lnTo>
                      <a:pt x="710" y="465"/>
                    </a:lnTo>
                    <a:lnTo>
                      <a:pt x="715" y="461"/>
                    </a:lnTo>
                    <a:lnTo>
                      <a:pt x="712" y="449"/>
                    </a:lnTo>
                    <a:lnTo>
                      <a:pt x="698" y="415"/>
                    </a:lnTo>
                    <a:lnTo>
                      <a:pt x="694" y="395"/>
                    </a:lnTo>
                    <a:lnTo>
                      <a:pt x="698" y="377"/>
                    </a:lnTo>
                    <a:lnTo>
                      <a:pt x="706" y="364"/>
                    </a:lnTo>
                    <a:lnTo>
                      <a:pt x="707" y="354"/>
                    </a:lnTo>
                    <a:lnTo>
                      <a:pt x="707" y="342"/>
                    </a:lnTo>
                    <a:lnTo>
                      <a:pt x="687" y="296"/>
                    </a:lnTo>
                    <a:lnTo>
                      <a:pt x="684" y="279"/>
                    </a:lnTo>
                    <a:lnTo>
                      <a:pt x="690" y="258"/>
                    </a:lnTo>
                    <a:lnTo>
                      <a:pt x="688" y="243"/>
                    </a:lnTo>
                    <a:lnTo>
                      <a:pt x="683" y="237"/>
                    </a:lnTo>
                    <a:lnTo>
                      <a:pt x="682" y="223"/>
                    </a:lnTo>
                    <a:lnTo>
                      <a:pt x="682" y="202"/>
                    </a:lnTo>
                    <a:lnTo>
                      <a:pt x="683" y="186"/>
                    </a:lnTo>
                    <a:lnTo>
                      <a:pt x="688" y="173"/>
                    </a:lnTo>
                    <a:lnTo>
                      <a:pt x="685" y="166"/>
                    </a:lnTo>
                    <a:lnTo>
                      <a:pt x="653" y="110"/>
                    </a:lnTo>
                    <a:lnTo>
                      <a:pt x="635" y="92"/>
                    </a:lnTo>
                    <a:lnTo>
                      <a:pt x="599" y="81"/>
                    </a:lnTo>
                    <a:lnTo>
                      <a:pt x="569" y="51"/>
                    </a:lnTo>
                    <a:lnTo>
                      <a:pt x="528" y="5"/>
                    </a:lnTo>
                    <a:lnTo>
                      <a:pt x="526" y="0"/>
                    </a:lnTo>
                    <a:lnTo>
                      <a:pt x="523" y="0"/>
                    </a:lnTo>
                    <a:lnTo>
                      <a:pt x="500" y="0"/>
                    </a:lnTo>
                    <a:lnTo>
                      <a:pt x="495" y="3"/>
                    </a:lnTo>
                    <a:lnTo>
                      <a:pt x="496" y="13"/>
                    </a:lnTo>
                    <a:lnTo>
                      <a:pt x="501" y="17"/>
                    </a:lnTo>
                    <a:lnTo>
                      <a:pt x="502" y="29"/>
                    </a:lnTo>
                    <a:lnTo>
                      <a:pt x="500" y="38"/>
                    </a:lnTo>
                    <a:lnTo>
                      <a:pt x="496" y="43"/>
                    </a:lnTo>
                    <a:lnTo>
                      <a:pt x="492" y="58"/>
                    </a:lnTo>
                    <a:lnTo>
                      <a:pt x="486" y="69"/>
                    </a:lnTo>
                    <a:lnTo>
                      <a:pt x="488" y="79"/>
                    </a:lnTo>
                    <a:lnTo>
                      <a:pt x="497" y="89"/>
                    </a:lnTo>
                    <a:lnTo>
                      <a:pt x="490" y="97"/>
                    </a:lnTo>
                    <a:lnTo>
                      <a:pt x="481" y="100"/>
                    </a:lnTo>
                    <a:lnTo>
                      <a:pt x="438" y="84"/>
                    </a:lnTo>
                    <a:lnTo>
                      <a:pt x="408" y="80"/>
                    </a:lnTo>
                    <a:lnTo>
                      <a:pt x="398" y="81"/>
                    </a:lnTo>
                    <a:lnTo>
                      <a:pt x="393" y="86"/>
                    </a:lnTo>
                    <a:lnTo>
                      <a:pt x="388" y="96"/>
                    </a:lnTo>
                    <a:lnTo>
                      <a:pt x="390" y="119"/>
                    </a:lnTo>
                    <a:lnTo>
                      <a:pt x="388" y="129"/>
                    </a:lnTo>
                    <a:lnTo>
                      <a:pt x="383" y="150"/>
                    </a:lnTo>
                    <a:lnTo>
                      <a:pt x="373" y="166"/>
                    </a:lnTo>
                    <a:lnTo>
                      <a:pt x="370" y="165"/>
                    </a:lnTo>
                    <a:lnTo>
                      <a:pt x="360" y="153"/>
                    </a:lnTo>
                    <a:lnTo>
                      <a:pt x="347" y="145"/>
                    </a:lnTo>
                    <a:lnTo>
                      <a:pt x="335" y="149"/>
                    </a:lnTo>
                    <a:lnTo>
                      <a:pt x="317" y="167"/>
                    </a:lnTo>
                    <a:lnTo>
                      <a:pt x="308" y="180"/>
                    </a:lnTo>
                    <a:lnTo>
                      <a:pt x="304" y="196"/>
                    </a:lnTo>
                    <a:lnTo>
                      <a:pt x="302" y="209"/>
                    </a:lnTo>
                    <a:lnTo>
                      <a:pt x="296" y="219"/>
                    </a:lnTo>
                    <a:lnTo>
                      <a:pt x="282" y="237"/>
                    </a:lnTo>
                    <a:lnTo>
                      <a:pt x="279" y="251"/>
                    </a:lnTo>
                    <a:lnTo>
                      <a:pt x="292" y="273"/>
                    </a:lnTo>
                    <a:lnTo>
                      <a:pt x="293" y="285"/>
                    </a:lnTo>
                    <a:lnTo>
                      <a:pt x="291" y="294"/>
                    </a:lnTo>
                    <a:lnTo>
                      <a:pt x="285" y="306"/>
                    </a:lnTo>
                    <a:lnTo>
                      <a:pt x="273" y="320"/>
                    </a:lnTo>
                    <a:lnTo>
                      <a:pt x="265" y="334"/>
                    </a:lnTo>
                    <a:lnTo>
                      <a:pt x="242" y="364"/>
                    </a:lnTo>
                    <a:lnTo>
                      <a:pt x="236" y="381"/>
                    </a:lnTo>
                    <a:lnTo>
                      <a:pt x="233" y="401"/>
                    </a:lnTo>
                    <a:lnTo>
                      <a:pt x="228" y="413"/>
                    </a:lnTo>
                    <a:lnTo>
                      <a:pt x="211" y="427"/>
                    </a:lnTo>
                    <a:lnTo>
                      <a:pt x="200" y="427"/>
                    </a:lnTo>
                    <a:lnTo>
                      <a:pt x="193" y="431"/>
                    </a:lnTo>
                    <a:lnTo>
                      <a:pt x="194" y="446"/>
                    </a:lnTo>
                    <a:lnTo>
                      <a:pt x="194" y="467"/>
                    </a:lnTo>
                    <a:lnTo>
                      <a:pt x="193" y="497"/>
                    </a:lnTo>
                    <a:lnTo>
                      <a:pt x="184" y="547"/>
                    </a:lnTo>
                    <a:lnTo>
                      <a:pt x="167" y="584"/>
                    </a:lnTo>
                    <a:lnTo>
                      <a:pt x="147" y="616"/>
                    </a:lnTo>
                    <a:lnTo>
                      <a:pt x="148" y="625"/>
                    </a:lnTo>
                    <a:lnTo>
                      <a:pt x="163" y="641"/>
                    </a:lnTo>
                    <a:lnTo>
                      <a:pt x="169" y="653"/>
                    </a:lnTo>
                    <a:lnTo>
                      <a:pt x="169" y="672"/>
                    </a:lnTo>
                    <a:lnTo>
                      <a:pt x="167" y="683"/>
                    </a:lnTo>
                    <a:lnTo>
                      <a:pt x="157" y="695"/>
                    </a:lnTo>
                    <a:lnTo>
                      <a:pt x="142" y="695"/>
                    </a:lnTo>
                    <a:lnTo>
                      <a:pt x="125" y="692"/>
                    </a:lnTo>
                    <a:lnTo>
                      <a:pt x="104" y="697"/>
                    </a:lnTo>
                    <a:lnTo>
                      <a:pt x="87" y="708"/>
                    </a:lnTo>
                    <a:lnTo>
                      <a:pt x="62" y="738"/>
                    </a:lnTo>
                    <a:lnTo>
                      <a:pt x="56" y="754"/>
                    </a:lnTo>
                    <a:lnTo>
                      <a:pt x="51" y="774"/>
                    </a:lnTo>
                    <a:lnTo>
                      <a:pt x="55" y="793"/>
                    </a:lnTo>
                    <a:lnTo>
                      <a:pt x="61" y="806"/>
                    </a:lnTo>
                    <a:lnTo>
                      <a:pt x="66" y="811"/>
                    </a:lnTo>
                    <a:lnTo>
                      <a:pt x="60" y="821"/>
                    </a:lnTo>
                    <a:lnTo>
                      <a:pt x="59" y="833"/>
                    </a:lnTo>
                    <a:lnTo>
                      <a:pt x="55" y="843"/>
                    </a:lnTo>
                    <a:lnTo>
                      <a:pt x="55" y="863"/>
                    </a:lnTo>
                    <a:lnTo>
                      <a:pt x="53" y="871"/>
                    </a:lnTo>
                    <a:lnTo>
                      <a:pt x="53" y="883"/>
                    </a:lnTo>
                    <a:lnTo>
                      <a:pt x="55" y="886"/>
                    </a:lnTo>
                    <a:lnTo>
                      <a:pt x="60" y="902"/>
                    </a:lnTo>
                    <a:lnTo>
                      <a:pt x="59" y="944"/>
                    </a:lnTo>
                    <a:lnTo>
                      <a:pt x="60" y="964"/>
                    </a:lnTo>
                    <a:lnTo>
                      <a:pt x="69" y="979"/>
                    </a:lnTo>
                    <a:lnTo>
                      <a:pt x="89" y="995"/>
                    </a:lnTo>
                    <a:lnTo>
                      <a:pt x="92" y="1016"/>
                    </a:lnTo>
                    <a:lnTo>
                      <a:pt x="86" y="1035"/>
                    </a:lnTo>
                    <a:lnTo>
                      <a:pt x="76" y="1046"/>
                    </a:lnTo>
                    <a:lnTo>
                      <a:pt x="61" y="1052"/>
                    </a:lnTo>
                    <a:lnTo>
                      <a:pt x="59" y="1058"/>
                    </a:lnTo>
                    <a:lnTo>
                      <a:pt x="69" y="1071"/>
                    </a:lnTo>
                    <a:lnTo>
                      <a:pt x="77" y="1105"/>
                    </a:lnTo>
                    <a:lnTo>
                      <a:pt x="70" y="1134"/>
                    </a:lnTo>
                    <a:lnTo>
                      <a:pt x="74" y="1143"/>
                    </a:lnTo>
                    <a:lnTo>
                      <a:pt x="72" y="1157"/>
                    </a:lnTo>
                    <a:lnTo>
                      <a:pt x="66" y="1168"/>
                    </a:lnTo>
                    <a:lnTo>
                      <a:pt x="39" y="1179"/>
                    </a:lnTo>
                    <a:lnTo>
                      <a:pt x="39" y="1193"/>
                    </a:lnTo>
                    <a:lnTo>
                      <a:pt x="27" y="1214"/>
                    </a:lnTo>
                    <a:lnTo>
                      <a:pt x="28" y="1230"/>
                    </a:lnTo>
                    <a:lnTo>
                      <a:pt x="32" y="1242"/>
                    </a:lnTo>
                    <a:lnTo>
                      <a:pt x="24" y="1280"/>
                    </a:lnTo>
                    <a:lnTo>
                      <a:pt x="16" y="1286"/>
                    </a:lnTo>
                    <a:lnTo>
                      <a:pt x="12" y="1278"/>
                    </a:lnTo>
                    <a:lnTo>
                      <a:pt x="8" y="1291"/>
                    </a:lnTo>
                    <a:lnTo>
                      <a:pt x="8" y="1268"/>
                    </a:lnTo>
                    <a:lnTo>
                      <a:pt x="6" y="1264"/>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grpSp>
            <p:nvGrpSpPr>
              <p:cNvPr id="233" name="Group 359"/>
              <p:cNvGrpSpPr/>
              <p:nvPr/>
            </p:nvGrpSpPr>
            <p:grpSpPr>
              <a:xfrm>
                <a:off x="5080794" y="2788583"/>
                <a:ext cx="75600" cy="108000"/>
                <a:chOff x="4160739" y="2986112"/>
                <a:chExt cx="187325" cy="233362"/>
              </a:xfrm>
              <a:grpFill/>
            </p:grpSpPr>
            <p:sp>
              <p:nvSpPr>
                <p:cNvPr id="234" name="Freeform 45"/>
                <p:cNvSpPr>
                  <a:spLocks noChangeAspect="1"/>
                </p:cNvSpPr>
                <p:nvPr/>
              </p:nvSpPr>
              <p:spPr bwMode="gray">
                <a:xfrm>
                  <a:off x="4171851" y="2986112"/>
                  <a:ext cx="176213" cy="225425"/>
                </a:xfrm>
                <a:custGeom>
                  <a:cxnLst>
                    <a:cxn ang="0">
                      <a:pos x="72" y="248"/>
                    </a:cxn>
                    <a:cxn ang="0">
                      <a:pos x="72" y="234"/>
                    </a:cxn>
                    <a:cxn ang="0">
                      <a:pos x="82" y="239"/>
                    </a:cxn>
                    <a:cxn ang="0">
                      <a:pos x="91" y="229"/>
                    </a:cxn>
                    <a:cxn ang="0">
                      <a:pos x="34" y="195"/>
                    </a:cxn>
                    <a:cxn ang="0">
                      <a:pos x="34" y="185"/>
                    </a:cxn>
                    <a:cxn ang="0">
                      <a:pos x="39" y="176"/>
                    </a:cxn>
                    <a:cxn ang="0">
                      <a:pos x="48" y="176"/>
                    </a:cxn>
                    <a:cxn ang="0">
                      <a:pos x="39" y="151"/>
                    </a:cxn>
                    <a:cxn ang="0">
                      <a:pos x="53" y="151"/>
                    </a:cxn>
                    <a:cxn ang="0">
                      <a:pos x="53" y="147"/>
                    </a:cxn>
                    <a:cxn ang="0">
                      <a:pos x="29" y="132"/>
                    </a:cxn>
                    <a:cxn ang="0">
                      <a:pos x="43" y="97"/>
                    </a:cxn>
                    <a:cxn ang="0">
                      <a:pos x="24" y="88"/>
                    </a:cxn>
                    <a:cxn ang="0">
                      <a:pos x="29" y="77"/>
                    </a:cxn>
                    <a:cxn ang="0">
                      <a:pos x="43" y="72"/>
                    </a:cxn>
                    <a:cxn ang="0">
                      <a:pos x="15" y="58"/>
                    </a:cxn>
                    <a:cxn ang="0">
                      <a:pos x="10" y="34"/>
                    </a:cxn>
                    <a:cxn ang="0">
                      <a:pos x="0" y="23"/>
                    </a:cxn>
                    <a:cxn ang="0">
                      <a:pos x="43" y="4"/>
                    </a:cxn>
                    <a:cxn ang="0">
                      <a:pos x="62" y="0"/>
                    </a:cxn>
                    <a:cxn ang="0">
                      <a:pos x="72" y="4"/>
                    </a:cxn>
                    <a:cxn ang="0">
                      <a:pos x="91" y="14"/>
                    </a:cxn>
                    <a:cxn ang="0">
                      <a:pos x="101" y="34"/>
                    </a:cxn>
                    <a:cxn ang="0">
                      <a:pos x="115" y="58"/>
                    </a:cxn>
                    <a:cxn ang="0">
                      <a:pos x="134" y="67"/>
                    </a:cxn>
                    <a:cxn ang="0">
                      <a:pos x="139" y="88"/>
                    </a:cxn>
                    <a:cxn ang="0">
                      <a:pos x="153" y="97"/>
                    </a:cxn>
                    <a:cxn ang="0">
                      <a:pos x="168" y="102"/>
                    </a:cxn>
                    <a:cxn ang="0">
                      <a:pos x="187" y="92"/>
                    </a:cxn>
                    <a:cxn ang="0">
                      <a:pos x="187" y="112"/>
                    </a:cxn>
                    <a:cxn ang="0">
                      <a:pos x="206" y="132"/>
                    </a:cxn>
                    <a:cxn ang="0">
                      <a:pos x="192" y="156"/>
                    </a:cxn>
                    <a:cxn ang="0">
                      <a:pos x="201" y="190"/>
                    </a:cxn>
                    <a:cxn ang="0">
                      <a:pos x="211" y="215"/>
                    </a:cxn>
                    <a:cxn ang="0">
                      <a:pos x="201" y="239"/>
                    </a:cxn>
                    <a:cxn ang="0">
                      <a:pos x="201" y="259"/>
                    </a:cxn>
                    <a:cxn ang="0">
                      <a:pos x="192" y="254"/>
                    </a:cxn>
                    <a:cxn ang="0">
                      <a:pos x="149" y="254"/>
                    </a:cxn>
                    <a:cxn ang="0">
                      <a:pos x="134" y="264"/>
                    </a:cxn>
                    <a:cxn ang="0">
                      <a:pos x="115" y="278"/>
                    </a:cxn>
                    <a:cxn ang="0">
                      <a:pos x="115" y="289"/>
                    </a:cxn>
                    <a:cxn ang="0">
                      <a:pos x="110" y="294"/>
                    </a:cxn>
                    <a:cxn ang="0">
                      <a:pos x="101" y="269"/>
                    </a:cxn>
                    <a:cxn ang="0">
                      <a:pos x="86" y="254"/>
                    </a:cxn>
                    <a:cxn ang="0">
                      <a:pos x="72" y="248"/>
                    </a:cxn>
                  </a:cxnLst>
                  <a:rect b="b" l="0" r="r" t="0"/>
                  <a:pathLst>
                    <a:path h="295" w="211">
                      <a:moveTo>
                        <a:pt x="72" y="248"/>
                      </a:moveTo>
                      <a:lnTo>
                        <a:pt x="72" y="234"/>
                      </a:lnTo>
                      <a:lnTo>
                        <a:pt x="82" y="239"/>
                      </a:lnTo>
                      <a:lnTo>
                        <a:pt x="91" y="229"/>
                      </a:lnTo>
                      <a:lnTo>
                        <a:pt x="34" y="195"/>
                      </a:lnTo>
                      <a:lnTo>
                        <a:pt x="34" y="185"/>
                      </a:lnTo>
                      <a:lnTo>
                        <a:pt x="39" y="176"/>
                      </a:lnTo>
                      <a:lnTo>
                        <a:pt x="48" y="176"/>
                      </a:lnTo>
                      <a:lnTo>
                        <a:pt x="39" y="151"/>
                      </a:lnTo>
                      <a:lnTo>
                        <a:pt x="53" y="151"/>
                      </a:lnTo>
                      <a:lnTo>
                        <a:pt x="53" y="147"/>
                      </a:lnTo>
                      <a:lnTo>
                        <a:pt x="29" y="132"/>
                      </a:lnTo>
                      <a:lnTo>
                        <a:pt x="43" y="97"/>
                      </a:lnTo>
                      <a:lnTo>
                        <a:pt x="24" y="88"/>
                      </a:lnTo>
                      <a:lnTo>
                        <a:pt x="29" y="77"/>
                      </a:lnTo>
                      <a:lnTo>
                        <a:pt x="43" y="72"/>
                      </a:lnTo>
                      <a:lnTo>
                        <a:pt x="15" y="58"/>
                      </a:lnTo>
                      <a:lnTo>
                        <a:pt x="10" y="34"/>
                      </a:lnTo>
                      <a:lnTo>
                        <a:pt x="0" y="23"/>
                      </a:lnTo>
                      <a:lnTo>
                        <a:pt x="43" y="4"/>
                      </a:lnTo>
                      <a:lnTo>
                        <a:pt x="62" y="0"/>
                      </a:lnTo>
                      <a:lnTo>
                        <a:pt x="72" y="4"/>
                      </a:lnTo>
                      <a:lnTo>
                        <a:pt x="91" y="14"/>
                      </a:lnTo>
                      <a:lnTo>
                        <a:pt x="101" y="34"/>
                      </a:lnTo>
                      <a:lnTo>
                        <a:pt x="115" y="58"/>
                      </a:lnTo>
                      <a:lnTo>
                        <a:pt x="134" y="67"/>
                      </a:lnTo>
                      <a:lnTo>
                        <a:pt x="139" y="88"/>
                      </a:lnTo>
                      <a:lnTo>
                        <a:pt x="153" y="97"/>
                      </a:lnTo>
                      <a:lnTo>
                        <a:pt x="168" y="102"/>
                      </a:lnTo>
                      <a:lnTo>
                        <a:pt x="187" y="92"/>
                      </a:lnTo>
                      <a:lnTo>
                        <a:pt x="187" y="112"/>
                      </a:lnTo>
                      <a:lnTo>
                        <a:pt x="206" y="132"/>
                      </a:lnTo>
                      <a:lnTo>
                        <a:pt x="192" y="156"/>
                      </a:lnTo>
                      <a:lnTo>
                        <a:pt x="201" y="190"/>
                      </a:lnTo>
                      <a:lnTo>
                        <a:pt x="211" y="215"/>
                      </a:lnTo>
                      <a:lnTo>
                        <a:pt x="201" y="239"/>
                      </a:lnTo>
                      <a:lnTo>
                        <a:pt x="201" y="259"/>
                      </a:lnTo>
                      <a:lnTo>
                        <a:pt x="192" y="254"/>
                      </a:lnTo>
                      <a:lnTo>
                        <a:pt x="149" y="254"/>
                      </a:lnTo>
                      <a:lnTo>
                        <a:pt x="134" y="264"/>
                      </a:lnTo>
                      <a:lnTo>
                        <a:pt x="115" y="278"/>
                      </a:lnTo>
                      <a:lnTo>
                        <a:pt x="115" y="289"/>
                      </a:lnTo>
                      <a:lnTo>
                        <a:pt x="110" y="294"/>
                      </a:lnTo>
                      <a:lnTo>
                        <a:pt x="101" y="269"/>
                      </a:lnTo>
                      <a:lnTo>
                        <a:pt x="86" y="254"/>
                      </a:lnTo>
                      <a:lnTo>
                        <a:pt x="72" y="248"/>
                      </a:lnTo>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235" name="Freeform 46"/>
                <p:cNvSpPr>
                  <a:spLocks noChangeAspect="1"/>
                </p:cNvSpPr>
                <p:nvPr/>
              </p:nvSpPr>
              <p:spPr bwMode="gray">
                <a:xfrm>
                  <a:off x="4160739" y="3130574"/>
                  <a:ext cx="87313" cy="88900"/>
                </a:xfrm>
                <a:custGeom>
                  <a:cxnLst>
                    <a:cxn ang="0">
                      <a:pos x="9" y="68"/>
                    </a:cxn>
                    <a:cxn ang="0">
                      <a:pos x="14" y="63"/>
                    </a:cxn>
                    <a:cxn ang="0">
                      <a:pos x="9" y="35"/>
                    </a:cxn>
                    <a:cxn ang="0">
                      <a:pos x="24" y="29"/>
                    </a:cxn>
                    <a:cxn ang="0">
                      <a:pos x="14" y="5"/>
                    </a:cxn>
                    <a:cxn ang="0">
                      <a:pos x="24" y="0"/>
                    </a:cxn>
                    <a:cxn ang="0">
                      <a:pos x="43" y="16"/>
                    </a:cxn>
                    <a:cxn ang="0">
                      <a:pos x="38" y="0"/>
                    </a:cxn>
                    <a:cxn ang="0">
                      <a:pos x="48" y="0"/>
                    </a:cxn>
                    <a:cxn ang="0">
                      <a:pos x="48" y="10"/>
                    </a:cxn>
                    <a:cxn ang="0">
                      <a:pos x="105" y="44"/>
                    </a:cxn>
                    <a:cxn ang="0">
                      <a:pos x="96" y="54"/>
                    </a:cxn>
                    <a:cxn ang="0">
                      <a:pos x="86" y="49"/>
                    </a:cxn>
                    <a:cxn ang="0">
                      <a:pos x="86" y="63"/>
                    </a:cxn>
                    <a:cxn ang="0">
                      <a:pos x="76" y="63"/>
                    </a:cxn>
                    <a:cxn ang="0">
                      <a:pos x="67" y="79"/>
                    </a:cxn>
                    <a:cxn ang="0">
                      <a:pos x="67" y="103"/>
                    </a:cxn>
                    <a:cxn ang="0">
                      <a:pos x="62" y="117"/>
                    </a:cxn>
                    <a:cxn ang="0">
                      <a:pos x="43" y="112"/>
                    </a:cxn>
                    <a:cxn ang="0">
                      <a:pos x="19" y="87"/>
                    </a:cxn>
                    <a:cxn ang="0">
                      <a:pos x="0" y="84"/>
                    </a:cxn>
                    <a:cxn ang="0">
                      <a:pos x="9" y="68"/>
                    </a:cxn>
                  </a:cxnLst>
                  <a:rect b="b" l="0" r="r" t="0"/>
                  <a:pathLst>
                    <a:path h="118" w="105">
                      <a:moveTo>
                        <a:pt x="9" y="68"/>
                      </a:moveTo>
                      <a:lnTo>
                        <a:pt x="14" y="63"/>
                      </a:lnTo>
                      <a:lnTo>
                        <a:pt x="9" y="35"/>
                      </a:lnTo>
                      <a:lnTo>
                        <a:pt x="24" y="29"/>
                      </a:lnTo>
                      <a:lnTo>
                        <a:pt x="14" y="5"/>
                      </a:lnTo>
                      <a:lnTo>
                        <a:pt x="24" y="0"/>
                      </a:lnTo>
                      <a:lnTo>
                        <a:pt x="43" y="16"/>
                      </a:lnTo>
                      <a:lnTo>
                        <a:pt x="38" y="0"/>
                      </a:lnTo>
                      <a:lnTo>
                        <a:pt x="48" y="0"/>
                      </a:lnTo>
                      <a:lnTo>
                        <a:pt x="48" y="10"/>
                      </a:lnTo>
                      <a:lnTo>
                        <a:pt x="105" y="44"/>
                      </a:lnTo>
                      <a:lnTo>
                        <a:pt x="96" y="54"/>
                      </a:lnTo>
                      <a:lnTo>
                        <a:pt x="86" y="49"/>
                      </a:lnTo>
                      <a:lnTo>
                        <a:pt x="86" y="63"/>
                      </a:lnTo>
                      <a:lnTo>
                        <a:pt x="76" y="63"/>
                      </a:lnTo>
                      <a:lnTo>
                        <a:pt x="67" y="79"/>
                      </a:lnTo>
                      <a:lnTo>
                        <a:pt x="67" y="103"/>
                      </a:lnTo>
                      <a:lnTo>
                        <a:pt x="62" y="117"/>
                      </a:lnTo>
                      <a:lnTo>
                        <a:pt x="43" y="112"/>
                      </a:lnTo>
                      <a:lnTo>
                        <a:pt x="19" y="87"/>
                      </a:lnTo>
                      <a:lnTo>
                        <a:pt x="0" y="84"/>
                      </a:lnTo>
                      <a:lnTo>
                        <a:pt x="9" y="68"/>
                      </a:lnTo>
                    </a:path>
                  </a:pathLst>
                </a:custGeom>
                <a:grpFill/>
                <a:ln cap="flat" cmpd="sng" w="6350">
                  <a:solidFill>
                    <a:schemeClr val="bg1"/>
                  </a:solidFill>
                  <a:prstDash val="solid"/>
                  <a:round/>
                  <a:headEnd len="med" type="none" w="med"/>
                  <a:tailEnd len="med" type="none" w="med"/>
                </a:ln>
                <a:effectLst/>
              </p:spPr>
              <p:txBody>
                <a:bodyPr/>
                <a:lstStyle/>
                <a:p>
                  <a:endParaRPr lang="en-US"/>
                </a:p>
              </p:txBody>
            </p:sp>
          </p:grpSp>
        </p:grpSp>
        <p:grpSp>
          <p:nvGrpSpPr>
            <p:cNvPr id="141" name="Group 368"/>
            <p:cNvGrpSpPr/>
            <p:nvPr/>
          </p:nvGrpSpPr>
          <p:grpSpPr>
            <a:xfrm>
              <a:off x="4455318" y="2994372"/>
              <a:ext cx="1196974" cy="1339850"/>
              <a:chOff x="4455318" y="2994372"/>
              <a:chExt cx="1196974" cy="1339850"/>
            </a:xfrm>
            <a:grpFill/>
          </p:grpSpPr>
          <p:sp>
            <p:nvSpPr>
              <p:cNvPr id="142" name="Freeform 153"/>
              <p:cNvSpPr>
                <a:spLocks noChangeAspect="1"/>
              </p:cNvSpPr>
              <p:nvPr/>
            </p:nvSpPr>
            <p:spPr bwMode="gray">
              <a:xfrm>
                <a:off x="4918868" y="3083272"/>
                <a:ext cx="276225" cy="265113"/>
              </a:xfrm>
              <a:custGeom>
                <a:cxnLst>
                  <a:cxn ang="0">
                    <a:pos x="134" y="578"/>
                  </a:cxn>
                  <a:cxn ang="0">
                    <a:pos x="76" y="535"/>
                  </a:cxn>
                  <a:cxn ang="0">
                    <a:pos x="40" y="507"/>
                  </a:cxn>
                  <a:cxn ang="0">
                    <a:pos x="11" y="449"/>
                  </a:cxn>
                  <a:cxn ang="0">
                    <a:pos x="18" y="425"/>
                  </a:cxn>
                  <a:cxn ang="0">
                    <a:pos x="32" y="340"/>
                  </a:cxn>
                  <a:cxn ang="0">
                    <a:pos x="29" y="288"/>
                  </a:cxn>
                  <a:cxn ang="0">
                    <a:pos x="11" y="222"/>
                  </a:cxn>
                  <a:cxn ang="0">
                    <a:pos x="11" y="184"/>
                  </a:cxn>
                  <a:cxn ang="0">
                    <a:pos x="36" y="171"/>
                  </a:cxn>
                  <a:cxn ang="0">
                    <a:pos x="52" y="143"/>
                  </a:cxn>
                  <a:cxn ang="0">
                    <a:pos x="52" y="98"/>
                  </a:cxn>
                  <a:cxn ang="0">
                    <a:pos x="79" y="74"/>
                  </a:cxn>
                  <a:cxn ang="0">
                    <a:pos x="119" y="39"/>
                  </a:cxn>
                  <a:cxn ang="0">
                    <a:pos x="130" y="2"/>
                  </a:cxn>
                  <a:cxn ang="0">
                    <a:pos x="190" y="22"/>
                  </a:cxn>
                  <a:cxn ang="0">
                    <a:pos x="237" y="23"/>
                  </a:cxn>
                  <a:cxn ang="0">
                    <a:pos x="276" y="35"/>
                  </a:cxn>
                  <a:cxn ang="0">
                    <a:pos x="323" y="52"/>
                  </a:cxn>
                  <a:cxn ang="0">
                    <a:pos x="333" y="84"/>
                  </a:cxn>
                  <a:cxn ang="0">
                    <a:pos x="371" y="121"/>
                  </a:cxn>
                  <a:cxn ang="0">
                    <a:pos x="431" y="130"/>
                  </a:cxn>
                  <a:cxn ang="0">
                    <a:pos x="482" y="151"/>
                  </a:cxn>
                  <a:cxn ang="0">
                    <a:pos x="514" y="178"/>
                  </a:cxn>
                  <a:cxn ang="0">
                    <a:pos x="561" y="176"/>
                  </a:cxn>
                  <a:cxn ang="0">
                    <a:pos x="587" y="148"/>
                  </a:cxn>
                  <a:cxn ang="0">
                    <a:pos x="589" y="117"/>
                  </a:cxn>
                  <a:cxn ang="0">
                    <a:pos x="582" y="83"/>
                  </a:cxn>
                  <a:cxn ang="0">
                    <a:pos x="606" y="47"/>
                  </a:cxn>
                  <a:cxn ang="0">
                    <a:pos x="658" y="22"/>
                  </a:cxn>
                  <a:cxn ang="0">
                    <a:pos x="729" y="25"/>
                  </a:cxn>
                  <a:cxn ang="0">
                    <a:pos x="754" y="35"/>
                  </a:cxn>
                  <a:cxn ang="0">
                    <a:pos x="751" y="46"/>
                  </a:cxn>
                  <a:cxn ang="0">
                    <a:pos x="767" y="63"/>
                  </a:cxn>
                  <a:cxn ang="0">
                    <a:pos x="797" y="67"/>
                  </a:cxn>
                  <a:cxn ang="0">
                    <a:pos x="831" y="77"/>
                  </a:cxn>
                  <a:cxn ang="0">
                    <a:pos x="868" y="95"/>
                  </a:cxn>
                  <a:cxn ang="0">
                    <a:pos x="860" y="108"/>
                  </a:cxn>
                  <a:cxn ang="0">
                    <a:pos x="856" y="127"/>
                  </a:cxn>
                  <a:cxn ang="0">
                    <a:pos x="858" y="180"/>
                  </a:cxn>
                  <a:cxn ang="0">
                    <a:pos x="845" y="192"/>
                  </a:cxn>
                  <a:cxn ang="0">
                    <a:pos x="853" y="227"/>
                  </a:cxn>
                  <a:cxn ang="0">
                    <a:pos x="869" y="261"/>
                  </a:cxn>
                  <a:cxn ang="0">
                    <a:pos x="869" y="421"/>
                  </a:cxn>
                  <a:cxn ang="0">
                    <a:pos x="869" y="593"/>
                  </a:cxn>
                  <a:cxn ang="0">
                    <a:pos x="869" y="740"/>
                  </a:cxn>
                  <a:cxn ang="0">
                    <a:pos x="817" y="832"/>
                  </a:cxn>
                  <a:cxn ang="0">
                    <a:pos x="715" y="783"/>
                  </a:cxn>
                  <a:cxn ang="0">
                    <a:pos x="573" y="709"/>
                  </a:cxn>
                  <a:cxn ang="0">
                    <a:pos x="433" y="635"/>
                  </a:cxn>
                  <a:cxn ang="0">
                    <a:pos x="326" y="622"/>
                  </a:cxn>
                  <a:cxn ang="0">
                    <a:pos x="297" y="620"/>
                  </a:cxn>
                  <a:cxn ang="0">
                    <a:pos x="275" y="605"/>
                  </a:cxn>
                  <a:cxn ang="0">
                    <a:pos x="222" y="595"/>
                  </a:cxn>
                  <a:cxn ang="0">
                    <a:pos x="145" y="595"/>
                  </a:cxn>
                </a:cxnLst>
                <a:rect b="b" l="0" r="r" t="0"/>
                <a:pathLst>
                  <a:path h="832" w="871">
                    <a:moveTo>
                      <a:pt x="140" y="598"/>
                    </a:moveTo>
                    <a:lnTo>
                      <a:pt x="138" y="592"/>
                    </a:lnTo>
                    <a:lnTo>
                      <a:pt x="134" y="578"/>
                    </a:lnTo>
                    <a:lnTo>
                      <a:pt x="116" y="549"/>
                    </a:lnTo>
                    <a:lnTo>
                      <a:pt x="87" y="535"/>
                    </a:lnTo>
                    <a:lnTo>
                      <a:pt x="76" y="535"/>
                    </a:lnTo>
                    <a:lnTo>
                      <a:pt x="57" y="534"/>
                    </a:lnTo>
                    <a:lnTo>
                      <a:pt x="43" y="519"/>
                    </a:lnTo>
                    <a:lnTo>
                      <a:pt x="40" y="507"/>
                    </a:lnTo>
                    <a:lnTo>
                      <a:pt x="39" y="487"/>
                    </a:lnTo>
                    <a:lnTo>
                      <a:pt x="29" y="471"/>
                    </a:lnTo>
                    <a:lnTo>
                      <a:pt x="11" y="449"/>
                    </a:lnTo>
                    <a:lnTo>
                      <a:pt x="6" y="436"/>
                    </a:lnTo>
                    <a:lnTo>
                      <a:pt x="7" y="428"/>
                    </a:lnTo>
                    <a:lnTo>
                      <a:pt x="18" y="425"/>
                    </a:lnTo>
                    <a:lnTo>
                      <a:pt x="27" y="418"/>
                    </a:lnTo>
                    <a:lnTo>
                      <a:pt x="28" y="362"/>
                    </a:lnTo>
                    <a:lnTo>
                      <a:pt x="32" y="340"/>
                    </a:lnTo>
                    <a:lnTo>
                      <a:pt x="32" y="327"/>
                    </a:lnTo>
                    <a:lnTo>
                      <a:pt x="29" y="319"/>
                    </a:lnTo>
                    <a:lnTo>
                      <a:pt x="29" y="288"/>
                    </a:lnTo>
                    <a:lnTo>
                      <a:pt x="28" y="266"/>
                    </a:lnTo>
                    <a:lnTo>
                      <a:pt x="23" y="243"/>
                    </a:lnTo>
                    <a:lnTo>
                      <a:pt x="11" y="222"/>
                    </a:lnTo>
                    <a:lnTo>
                      <a:pt x="0" y="207"/>
                    </a:lnTo>
                    <a:lnTo>
                      <a:pt x="1" y="191"/>
                    </a:lnTo>
                    <a:lnTo>
                      <a:pt x="11" y="184"/>
                    </a:lnTo>
                    <a:lnTo>
                      <a:pt x="12" y="181"/>
                    </a:lnTo>
                    <a:lnTo>
                      <a:pt x="24" y="180"/>
                    </a:lnTo>
                    <a:lnTo>
                      <a:pt x="36" y="171"/>
                    </a:lnTo>
                    <a:lnTo>
                      <a:pt x="46" y="163"/>
                    </a:lnTo>
                    <a:lnTo>
                      <a:pt x="52" y="153"/>
                    </a:lnTo>
                    <a:lnTo>
                      <a:pt x="52" y="143"/>
                    </a:lnTo>
                    <a:lnTo>
                      <a:pt x="46" y="115"/>
                    </a:lnTo>
                    <a:lnTo>
                      <a:pt x="48" y="106"/>
                    </a:lnTo>
                    <a:lnTo>
                      <a:pt x="52" y="98"/>
                    </a:lnTo>
                    <a:lnTo>
                      <a:pt x="65" y="92"/>
                    </a:lnTo>
                    <a:lnTo>
                      <a:pt x="75" y="85"/>
                    </a:lnTo>
                    <a:lnTo>
                      <a:pt x="79" y="74"/>
                    </a:lnTo>
                    <a:lnTo>
                      <a:pt x="108" y="55"/>
                    </a:lnTo>
                    <a:lnTo>
                      <a:pt x="114" y="50"/>
                    </a:lnTo>
                    <a:lnTo>
                      <a:pt x="119" y="39"/>
                    </a:lnTo>
                    <a:lnTo>
                      <a:pt x="118" y="3"/>
                    </a:lnTo>
                    <a:lnTo>
                      <a:pt x="119" y="0"/>
                    </a:lnTo>
                    <a:lnTo>
                      <a:pt x="130" y="2"/>
                    </a:lnTo>
                    <a:lnTo>
                      <a:pt x="142" y="9"/>
                    </a:lnTo>
                    <a:lnTo>
                      <a:pt x="169" y="20"/>
                    </a:lnTo>
                    <a:lnTo>
                      <a:pt x="190" y="22"/>
                    </a:lnTo>
                    <a:lnTo>
                      <a:pt x="211" y="17"/>
                    </a:lnTo>
                    <a:lnTo>
                      <a:pt x="226" y="18"/>
                    </a:lnTo>
                    <a:lnTo>
                      <a:pt x="237" y="23"/>
                    </a:lnTo>
                    <a:lnTo>
                      <a:pt x="250" y="24"/>
                    </a:lnTo>
                    <a:lnTo>
                      <a:pt x="267" y="29"/>
                    </a:lnTo>
                    <a:lnTo>
                      <a:pt x="276" y="35"/>
                    </a:lnTo>
                    <a:lnTo>
                      <a:pt x="297" y="45"/>
                    </a:lnTo>
                    <a:lnTo>
                      <a:pt x="309" y="47"/>
                    </a:lnTo>
                    <a:lnTo>
                      <a:pt x="323" y="52"/>
                    </a:lnTo>
                    <a:lnTo>
                      <a:pt x="329" y="58"/>
                    </a:lnTo>
                    <a:lnTo>
                      <a:pt x="333" y="71"/>
                    </a:lnTo>
                    <a:lnTo>
                      <a:pt x="333" y="84"/>
                    </a:lnTo>
                    <a:lnTo>
                      <a:pt x="342" y="99"/>
                    </a:lnTo>
                    <a:lnTo>
                      <a:pt x="358" y="115"/>
                    </a:lnTo>
                    <a:lnTo>
                      <a:pt x="371" y="121"/>
                    </a:lnTo>
                    <a:lnTo>
                      <a:pt x="379" y="124"/>
                    </a:lnTo>
                    <a:lnTo>
                      <a:pt x="415" y="125"/>
                    </a:lnTo>
                    <a:lnTo>
                      <a:pt x="431" y="130"/>
                    </a:lnTo>
                    <a:lnTo>
                      <a:pt x="459" y="140"/>
                    </a:lnTo>
                    <a:lnTo>
                      <a:pt x="474" y="149"/>
                    </a:lnTo>
                    <a:lnTo>
                      <a:pt x="482" y="151"/>
                    </a:lnTo>
                    <a:lnTo>
                      <a:pt x="490" y="154"/>
                    </a:lnTo>
                    <a:lnTo>
                      <a:pt x="496" y="162"/>
                    </a:lnTo>
                    <a:lnTo>
                      <a:pt x="514" y="178"/>
                    </a:lnTo>
                    <a:lnTo>
                      <a:pt x="529" y="184"/>
                    </a:lnTo>
                    <a:lnTo>
                      <a:pt x="543" y="184"/>
                    </a:lnTo>
                    <a:lnTo>
                      <a:pt x="561" y="176"/>
                    </a:lnTo>
                    <a:lnTo>
                      <a:pt x="571" y="170"/>
                    </a:lnTo>
                    <a:lnTo>
                      <a:pt x="581" y="159"/>
                    </a:lnTo>
                    <a:lnTo>
                      <a:pt x="587" y="148"/>
                    </a:lnTo>
                    <a:lnTo>
                      <a:pt x="593" y="138"/>
                    </a:lnTo>
                    <a:lnTo>
                      <a:pt x="594" y="130"/>
                    </a:lnTo>
                    <a:lnTo>
                      <a:pt x="589" y="117"/>
                    </a:lnTo>
                    <a:lnTo>
                      <a:pt x="588" y="108"/>
                    </a:lnTo>
                    <a:lnTo>
                      <a:pt x="582" y="98"/>
                    </a:lnTo>
                    <a:lnTo>
                      <a:pt x="582" y="83"/>
                    </a:lnTo>
                    <a:lnTo>
                      <a:pt x="586" y="70"/>
                    </a:lnTo>
                    <a:lnTo>
                      <a:pt x="598" y="55"/>
                    </a:lnTo>
                    <a:lnTo>
                      <a:pt x="606" y="47"/>
                    </a:lnTo>
                    <a:lnTo>
                      <a:pt x="625" y="33"/>
                    </a:lnTo>
                    <a:lnTo>
                      <a:pt x="641" y="24"/>
                    </a:lnTo>
                    <a:lnTo>
                      <a:pt x="658" y="22"/>
                    </a:lnTo>
                    <a:lnTo>
                      <a:pt x="670" y="17"/>
                    </a:lnTo>
                    <a:lnTo>
                      <a:pt x="701" y="15"/>
                    </a:lnTo>
                    <a:lnTo>
                      <a:pt x="729" y="25"/>
                    </a:lnTo>
                    <a:lnTo>
                      <a:pt x="737" y="29"/>
                    </a:lnTo>
                    <a:lnTo>
                      <a:pt x="745" y="30"/>
                    </a:lnTo>
                    <a:lnTo>
                      <a:pt x="754" y="35"/>
                    </a:lnTo>
                    <a:lnTo>
                      <a:pt x="755" y="45"/>
                    </a:lnTo>
                    <a:lnTo>
                      <a:pt x="754" y="47"/>
                    </a:lnTo>
                    <a:lnTo>
                      <a:pt x="751" y="46"/>
                    </a:lnTo>
                    <a:lnTo>
                      <a:pt x="753" y="54"/>
                    </a:lnTo>
                    <a:lnTo>
                      <a:pt x="762" y="61"/>
                    </a:lnTo>
                    <a:lnTo>
                      <a:pt x="767" y="63"/>
                    </a:lnTo>
                    <a:lnTo>
                      <a:pt x="772" y="62"/>
                    </a:lnTo>
                    <a:lnTo>
                      <a:pt x="787" y="65"/>
                    </a:lnTo>
                    <a:lnTo>
                      <a:pt x="797" y="67"/>
                    </a:lnTo>
                    <a:lnTo>
                      <a:pt x="801" y="68"/>
                    </a:lnTo>
                    <a:lnTo>
                      <a:pt x="815" y="74"/>
                    </a:lnTo>
                    <a:lnTo>
                      <a:pt x="831" y="77"/>
                    </a:lnTo>
                    <a:lnTo>
                      <a:pt x="856" y="78"/>
                    </a:lnTo>
                    <a:lnTo>
                      <a:pt x="864" y="83"/>
                    </a:lnTo>
                    <a:lnTo>
                      <a:pt x="868" y="95"/>
                    </a:lnTo>
                    <a:lnTo>
                      <a:pt x="871" y="97"/>
                    </a:lnTo>
                    <a:lnTo>
                      <a:pt x="863" y="99"/>
                    </a:lnTo>
                    <a:lnTo>
                      <a:pt x="860" y="108"/>
                    </a:lnTo>
                    <a:lnTo>
                      <a:pt x="852" y="116"/>
                    </a:lnTo>
                    <a:lnTo>
                      <a:pt x="852" y="119"/>
                    </a:lnTo>
                    <a:lnTo>
                      <a:pt x="856" y="127"/>
                    </a:lnTo>
                    <a:lnTo>
                      <a:pt x="857" y="154"/>
                    </a:lnTo>
                    <a:lnTo>
                      <a:pt x="860" y="171"/>
                    </a:lnTo>
                    <a:lnTo>
                      <a:pt x="858" y="180"/>
                    </a:lnTo>
                    <a:lnTo>
                      <a:pt x="858" y="183"/>
                    </a:lnTo>
                    <a:lnTo>
                      <a:pt x="848" y="187"/>
                    </a:lnTo>
                    <a:lnTo>
                      <a:pt x="845" y="192"/>
                    </a:lnTo>
                    <a:lnTo>
                      <a:pt x="845" y="196"/>
                    </a:lnTo>
                    <a:lnTo>
                      <a:pt x="846" y="217"/>
                    </a:lnTo>
                    <a:lnTo>
                      <a:pt x="853" y="227"/>
                    </a:lnTo>
                    <a:lnTo>
                      <a:pt x="855" y="230"/>
                    </a:lnTo>
                    <a:lnTo>
                      <a:pt x="852" y="243"/>
                    </a:lnTo>
                    <a:lnTo>
                      <a:pt x="869" y="261"/>
                    </a:lnTo>
                    <a:lnTo>
                      <a:pt x="869" y="304"/>
                    </a:lnTo>
                    <a:lnTo>
                      <a:pt x="869" y="362"/>
                    </a:lnTo>
                    <a:lnTo>
                      <a:pt x="869" y="421"/>
                    </a:lnTo>
                    <a:lnTo>
                      <a:pt x="869" y="479"/>
                    </a:lnTo>
                    <a:lnTo>
                      <a:pt x="869" y="535"/>
                    </a:lnTo>
                    <a:lnTo>
                      <a:pt x="869" y="593"/>
                    </a:lnTo>
                    <a:lnTo>
                      <a:pt x="869" y="649"/>
                    </a:lnTo>
                    <a:lnTo>
                      <a:pt x="869" y="687"/>
                    </a:lnTo>
                    <a:lnTo>
                      <a:pt x="869" y="740"/>
                    </a:lnTo>
                    <a:lnTo>
                      <a:pt x="869" y="799"/>
                    </a:lnTo>
                    <a:lnTo>
                      <a:pt x="817" y="799"/>
                    </a:lnTo>
                    <a:lnTo>
                      <a:pt x="817" y="832"/>
                    </a:lnTo>
                    <a:lnTo>
                      <a:pt x="808" y="831"/>
                    </a:lnTo>
                    <a:lnTo>
                      <a:pt x="761" y="807"/>
                    </a:lnTo>
                    <a:lnTo>
                      <a:pt x="715" y="783"/>
                    </a:lnTo>
                    <a:lnTo>
                      <a:pt x="667" y="759"/>
                    </a:lnTo>
                    <a:lnTo>
                      <a:pt x="620" y="734"/>
                    </a:lnTo>
                    <a:lnTo>
                      <a:pt x="573" y="709"/>
                    </a:lnTo>
                    <a:lnTo>
                      <a:pt x="527" y="685"/>
                    </a:lnTo>
                    <a:lnTo>
                      <a:pt x="480" y="659"/>
                    </a:lnTo>
                    <a:lnTo>
                      <a:pt x="433" y="635"/>
                    </a:lnTo>
                    <a:lnTo>
                      <a:pt x="387" y="610"/>
                    </a:lnTo>
                    <a:lnTo>
                      <a:pt x="376" y="605"/>
                    </a:lnTo>
                    <a:lnTo>
                      <a:pt x="326" y="622"/>
                    </a:lnTo>
                    <a:lnTo>
                      <a:pt x="320" y="625"/>
                    </a:lnTo>
                    <a:lnTo>
                      <a:pt x="303" y="630"/>
                    </a:lnTo>
                    <a:lnTo>
                      <a:pt x="297" y="620"/>
                    </a:lnTo>
                    <a:lnTo>
                      <a:pt x="293" y="616"/>
                    </a:lnTo>
                    <a:lnTo>
                      <a:pt x="278" y="609"/>
                    </a:lnTo>
                    <a:lnTo>
                      <a:pt x="275" y="605"/>
                    </a:lnTo>
                    <a:lnTo>
                      <a:pt x="270" y="601"/>
                    </a:lnTo>
                    <a:lnTo>
                      <a:pt x="261" y="599"/>
                    </a:lnTo>
                    <a:lnTo>
                      <a:pt x="222" y="595"/>
                    </a:lnTo>
                    <a:lnTo>
                      <a:pt x="179" y="596"/>
                    </a:lnTo>
                    <a:lnTo>
                      <a:pt x="148" y="594"/>
                    </a:lnTo>
                    <a:lnTo>
                      <a:pt x="145" y="595"/>
                    </a:lnTo>
                    <a:lnTo>
                      <a:pt x="140" y="598"/>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43" name="Freeform 154"/>
              <p:cNvSpPr>
                <a:spLocks noChangeAspect="1"/>
              </p:cNvSpPr>
              <p:nvPr/>
            </p:nvSpPr>
            <p:spPr bwMode="gray">
              <a:xfrm>
                <a:off x="4464843" y="3192809"/>
                <a:ext cx="146050" cy="127000"/>
              </a:xfrm>
              <a:custGeom>
                <a:cxnLst>
                  <a:cxn ang="0">
                    <a:pos x="196" y="379"/>
                  </a:cxn>
                  <a:cxn ang="0">
                    <a:pos x="148" y="379"/>
                  </a:cxn>
                  <a:cxn ang="0">
                    <a:pos x="96" y="379"/>
                  </a:cxn>
                  <a:cxn ang="0">
                    <a:pos x="45" y="379"/>
                  </a:cxn>
                  <a:cxn ang="0">
                    <a:pos x="16" y="379"/>
                  </a:cxn>
                  <a:cxn ang="0">
                    <a:pos x="14" y="385"/>
                  </a:cxn>
                  <a:cxn ang="0">
                    <a:pos x="6" y="392"/>
                  </a:cxn>
                  <a:cxn ang="0">
                    <a:pos x="2" y="397"/>
                  </a:cxn>
                  <a:cxn ang="0">
                    <a:pos x="5" y="396"/>
                  </a:cxn>
                  <a:cxn ang="0">
                    <a:pos x="0" y="401"/>
                  </a:cxn>
                  <a:cxn ang="0">
                    <a:pos x="0" y="392"/>
                  </a:cxn>
                  <a:cxn ang="0">
                    <a:pos x="5" y="355"/>
                  </a:cxn>
                  <a:cxn ang="0">
                    <a:pos x="16" y="329"/>
                  </a:cxn>
                  <a:cxn ang="0">
                    <a:pos x="28" y="323"/>
                  </a:cxn>
                  <a:cxn ang="0">
                    <a:pos x="40" y="296"/>
                  </a:cxn>
                  <a:cxn ang="0">
                    <a:pos x="48" y="284"/>
                  </a:cxn>
                  <a:cxn ang="0">
                    <a:pos x="45" y="275"/>
                  </a:cxn>
                  <a:cxn ang="0">
                    <a:pos x="65" y="246"/>
                  </a:cxn>
                  <a:cxn ang="0">
                    <a:pos x="69" y="240"/>
                  </a:cxn>
                  <a:cxn ang="0">
                    <a:pos x="71" y="229"/>
                  </a:cxn>
                  <a:cxn ang="0">
                    <a:pos x="76" y="221"/>
                  </a:cxn>
                  <a:cxn ang="0">
                    <a:pos x="105" y="188"/>
                  </a:cxn>
                  <a:cxn ang="0">
                    <a:pos x="120" y="164"/>
                  </a:cxn>
                  <a:cxn ang="0">
                    <a:pos x="123" y="145"/>
                  </a:cxn>
                  <a:cxn ang="0">
                    <a:pos x="132" y="122"/>
                  </a:cxn>
                  <a:cxn ang="0">
                    <a:pos x="139" y="100"/>
                  </a:cxn>
                  <a:cxn ang="0">
                    <a:pos x="155" y="80"/>
                  </a:cxn>
                  <a:cxn ang="0">
                    <a:pos x="174" y="70"/>
                  </a:cxn>
                  <a:cxn ang="0">
                    <a:pos x="190" y="57"/>
                  </a:cxn>
                  <a:cxn ang="0">
                    <a:pos x="196" y="38"/>
                  </a:cxn>
                  <a:cxn ang="0">
                    <a:pos x="199" y="33"/>
                  </a:cxn>
                  <a:cxn ang="0">
                    <a:pos x="204" y="22"/>
                  </a:cxn>
                  <a:cxn ang="0">
                    <a:pos x="213" y="6"/>
                  </a:cxn>
                  <a:cxn ang="0">
                    <a:pos x="218" y="0"/>
                  </a:cxn>
                  <a:cxn ang="0">
                    <a:pos x="227" y="0"/>
                  </a:cxn>
                  <a:cxn ang="0">
                    <a:pos x="261" y="0"/>
                  </a:cxn>
                  <a:cxn ang="0">
                    <a:pos x="297" y="0"/>
                  </a:cxn>
                  <a:cxn ang="0">
                    <a:pos x="338" y="0"/>
                  </a:cxn>
                  <a:cxn ang="0">
                    <a:pos x="379" y="0"/>
                  </a:cxn>
                  <a:cxn ang="0">
                    <a:pos x="422" y="0"/>
                  </a:cxn>
                  <a:cxn ang="0">
                    <a:pos x="459" y="0"/>
                  </a:cxn>
                  <a:cxn ang="0">
                    <a:pos x="459" y="32"/>
                  </a:cxn>
                  <a:cxn ang="0">
                    <a:pos x="459" y="102"/>
                  </a:cxn>
                  <a:cxn ang="0">
                    <a:pos x="405" y="102"/>
                  </a:cxn>
                  <a:cxn ang="0">
                    <a:pos x="352" y="102"/>
                  </a:cxn>
                  <a:cxn ang="0">
                    <a:pos x="299" y="102"/>
                  </a:cxn>
                  <a:cxn ang="0">
                    <a:pos x="281" y="102"/>
                  </a:cxn>
                  <a:cxn ang="0">
                    <a:pos x="281" y="160"/>
                  </a:cxn>
                  <a:cxn ang="0">
                    <a:pos x="281" y="219"/>
                  </a:cxn>
                  <a:cxn ang="0">
                    <a:pos x="281" y="254"/>
                  </a:cxn>
                  <a:cxn ang="0">
                    <a:pos x="261" y="261"/>
                  </a:cxn>
                  <a:cxn ang="0">
                    <a:pos x="244" y="263"/>
                  </a:cxn>
                  <a:cxn ang="0">
                    <a:pos x="228" y="268"/>
                  </a:cxn>
                  <a:cxn ang="0">
                    <a:pos x="223" y="272"/>
                  </a:cxn>
                  <a:cxn ang="0">
                    <a:pos x="220" y="277"/>
                  </a:cxn>
                  <a:cxn ang="0">
                    <a:pos x="215" y="288"/>
                  </a:cxn>
                  <a:cxn ang="0">
                    <a:pos x="213" y="296"/>
                  </a:cxn>
                  <a:cxn ang="0">
                    <a:pos x="215" y="322"/>
                  </a:cxn>
                  <a:cxn ang="0">
                    <a:pos x="218" y="342"/>
                  </a:cxn>
                  <a:cxn ang="0">
                    <a:pos x="218" y="363"/>
                  </a:cxn>
                  <a:cxn ang="0">
                    <a:pos x="222" y="379"/>
                  </a:cxn>
                  <a:cxn ang="0">
                    <a:pos x="196" y="379"/>
                  </a:cxn>
                </a:cxnLst>
                <a:rect b="b" l="0" r="r" t="0"/>
                <a:pathLst>
                  <a:path h="401" w="459">
                    <a:moveTo>
                      <a:pt x="196" y="379"/>
                    </a:moveTo>
                    <a:lnTo>
                      <a:pt x="148" y="379"/>
                    </a:lnTo>
                    <a:lnTo>
                      <a:pt x="96" y="379"/>
                    </a:lnTo>
                    <a:lnTo>
                      <a:pt x="45" y="379"/>
                    </a:lnTo>
                    <a:lnTo>
                      <a:pt x="16" y="379"/>
                    </a:lnTo>
                    <a:lnTo>
                      <a:pt x="14" y="385"/>
                    </a:lnTo>
                    <a:lnTo>
                      <a:pt x="6" y="392"/>
                    </a:lnTo>
                    <a:lnTo>
                      <a:pt x="2" y="397"/>
                    </a:lnTo>
                    <a:lnTo>
                      <a:pt x="5" y="396"/>
                    </a:lnTo>
                    <a:lnTo>
                      <a:pt x="0" y="401"/>
                    </a:lnTo>
                    <a:lnTo>
                      <a:pt x="0" y="392"/>
                    </a:lnTo>
                    <a:lnTo>
                      <a:pt x="5" y="355"/>
                    </a:lnTo>
                    <a:lnTo>
                      <a:pt x="16" y="329"/>
                    </a:lnTo>
                    <a:lnTo>
                      <a:pt x="28" y="323"/>
                    </a:lnTo>
                    <a:lnTo>
                      <a:pt x="40" y="296"/>
                    </a:lnTo>
                    <a:lnTo>
                      <a:pt x="48" y="284"/>
                    </a:lnTo>
                    <a:lnTo>
                      <a:pt x="45" y="275"/>
                    </a:lnTo>
                    <a:lnTo>
                      <a:pt x="65" y="246"/>
                    </a:lnTo>
                    <a:lnTo>
                      <a:pt x="69" y="240"/>
                    </a:lnTo>
                    <a:lnTo>
                      <a:pt x="71" y="229"/>
                    </a:lnTo>
                    <a:lnTo>
                      <a:pt x="76" y="221"/>
                    </a:lnTo>
                    <a:lnTo>
                      <a:pt x="105" y="188"/>
                    </a:lnTo>
                    <a:lnTo>
                      <a:pt x="120" y="164"/>
                    </a:lnTo>
                    <a:lnTo>
                      <a:pt x="123" y="145"/>
                    </a:lnTo>
                    <a:lnTo>
                      <a:pt x="132" y="122"/>
                    </a:lnTo>
                    <a:lnTo>
                      <a:pt x="139" y="100"/>
                    </a:lnTo>
                    <a:lnTo>
                      <a:pt x="155" y="80"/>
                    </a:lnTo>
                    <a:lnTo>
                      <a:pt x="174" y="70"/>
                    </a:lnTo>
                    <a:lnTo>
                      <a:pt x="190" y="57"/>
                    </a:lnTo>
                    <a:lnTo>
                      <a:pt x="196" y="38"/>
                    </a:lnTo>
                    <a:lnTo>
                      <a:pt x="199" y="33"/>
                    </a:lnTo>
                    <a:lnTo>
                      <a:pt x="204" y="22"/>
                    </a:lnTo>
                    <a:lnTo>
                      <a:pt x="213" y="6"/>
                    </a:lnTo>
                    <a:lnTo>
                      <a:pt x="218" y="0"/>
                    </a:lnTo>
                    <a:lnTo>
                      <a:pt x="227" y="0"/>
                    </a:lnTo>
                    <a:lnTo>
                      <a:pt x="261" y="0"/>
                    </a:lnTo>
                    <a:lnTo>
                      <a:pt x="297" y="0"/>
                    </a:lnTo>
                    <a:lnTo>
                      <a:pt x="338" y="0"/>
                    </a:lnTo>
                    <a:lnTo>
                      <a:pt x="379" y="0"/>
                    </a:lnTo>
                    <a:lnTo>
                      <a:pt x="422" y="0"/>
                    </a:lnTo>
                    <a:lnTo>
                      <a:pt x="459" y="0"/>
                    </a:lnTo>
                    <a:lnTo>
                      <a:pt x="459" y="32"/>
                    </a:lnTo>
                    <a:lnTo>
                      <a:pt x="459" y="102"/>
                    </a:lnTo>
                    <a:lnTo>
                      <a:pt x="405" y="102"/>
                    </a:lnTo>
                    <a:lnTo>
                      <a:pt x="352" y="102"/>
                    </a:lnTo>
                    <a:lnTo>
                      <a:pt x="299" y="102"/>
                    </a:lnTo>
                    <a:lnTo>
                      <a:pt x="281" y="102"/>
                    </a:lnTo>
                    <a:lnTo>
                      <a:pt x="281" y="160"/>
                    </a:lnTo>
                    <a:lnTo>
                      <a:pt x="281" y="219"/>
                    </a:lnTo>
                    <a:lnTo>
                      <a:pt x="281" y="254"/>
                    </a:lnTo>
                    <a:lnTo>
                      <a:pt x="261" y="261"/>
                    </a:lnTo>
                    <a:lnTo>
                      <a:pt x="244" y="263"/>
                    </a:lnTo>
                    <a:lnTo>
                      <a:pt x="228" y="268"/>
                    </a:lnTo>
                    <a:lnTo>
                      <a:pt x="223" y="272"/>
                    </a:lnTo>
                    <a:lnTo>
                      <a:pt x="220" y="277"/>
                    </a:lnTo>
                    <a:lnTo>
                      <a:pt x="215" y="288"/>
                    </a:lnTo>
                    <a:lnTo>
                      <a:pt x="213" y="296"/>
                    </a:lnTo>
                    <a:lnTo>
                      <a:pt x="215" y="322"/>
                    </a:lnTo>
                    <a:lnTo>
                      <a:pt x="218" y="342"/>
                    </a:lnTo>
                    <a:lnTo>
                      <a:pt x="218" y="363"/>
                    </a:lnTo>
                    <a:lnTo>
                      <a:pt x="222" y="379"/>
                    </a:lnTo>
                    <a:lnTo>
                      <a:pt x="196" y="379"/>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grpSp>
            <p:nvGrpSpPr>
              <p:cNvPr id="144" name="Group 367"/>
              <p:cNvGrpSpPr/>
              <p:nvPr/>
            </p:nvGrpSpPr>
            <p:grpSpPr>
              <a:xfrm>
                <a:off x="4455318" y="2994372"/>
                <a:ext cx="1196974" cy="1339850"/>
                <a:chOff x="4455318" y="2994372"/>
                <a:chExt cx="1196974" cy="1339850"/>
              </a:xfrm>
              <a:grpFill/>
            </p:grpSpPr>
            <p:sp>
              <p:nvSpPr>
                <p:cNvPr id="145" name="Freeform 156"/>
                <p:cNvSpPr>
                  <a:spLocks noChangeAspect="1"/>
                </p:cNvSpPr>
                <p:nvPr/>
              </p:nvSpPr>
              <p:spPr bwMode="gray">
                <a:xfrm>
                  <a:off x="4704556" y="3497609"/>
                  <a:ext cx="77788" cy="114300"/>
                </a:xfrm>
                <a:custGeom>
                  <a:cxnLst>
                    <a:cxn ang="0">
                      <a:pos x="239" y="279"/>
                    </a:cxn>
                    <a:cxn ang="0">
                      <a:pos x="215" y="252"/>
                    </a:cxn>
                    <a:cxn ang="0">
                      <a:pos x="209" y="231"/>
                    </a:cxn>
                    <a:cxn ang="0">
                      <a:pos x="209" y="188"/>
                    </a:cxn>
                    <a:cxn ang="0">
                      <a:pos x="204" y="114"/>
                    </a:cxn>
                    <a:cxn ang="0">
                      <a:pos x="200" y="95"/>
                    </a:cxn>
                    <a:cxn ang="0">
                      <a:pos x="194" y="68"/>
                    </a:cxn>
                    <a:cxn ang="0">
                      <a:pos x="187" y="48"/>
                    </a:cxn>
                    <a:cxn ang="0">
                      <a:pos x="176" y="33"/>
                    </a:cxn>
                    <a:cxn ang="0">
                      <a:pos x="166" y="21"/>
                    </a:cxn>
                    <a:cxn ang="0">
                      <a:pos x="170" y="11"/>
                    </a:cxn>
                    <a:cxn ang="0">
                      <a:pos x="172" y="5"/>
                    </a:cxn>
                    <a:cxn ang="0">
                      <a:pos x="162" y="3"/>
                    </a:cxn>
                    <a:cxn ang="0">
                      <a:pos x="145" y="3"/>
                    </a:cxn>
                    <a:cxn ang="0">
                      <a:pos x="129" y="12"/>
                    </a:cxn>
                    <a:cxn ang="0">
                      <a:pos x="86" y="6"/>
                    </a:cxn>
                    <a:cxn ang="0">
                      <a:pos x="47" y="5"/>
                    </a:cxn>
                    <a:cxn ang="0">
                      <a:pos x="19" y="8"/>
                    </a:cxn>
                    <a:cxn ang="0">
                      <a:pos x="14" y="24"/>
                    </a:cxn>
                    <a:cxn ang="0">
                      <a:pos x="20" y="35"/>
                    </a:cxn>
                    <a:cxn ang="0">
                      <a:pos x="24" y="44"/>
                    </a:cxn>
                    <a:cxn ang="0">
                      <a:pos x="25" y="65"/>
                    </a:cxn>
                    <a:cxn ang="0">
                      <a:pos x="25" y="82"/>
                    </a:cxn>
                    <a:cxn ang="0">
                      <a:pos x="28" y="95"/>
                    </a:cxn>
                    <a:cxn ang="0">
                      <a:pos x="30" y="103"/>
                    </a:cxn>
                    <a:cxn ang="0">
                      <a:pos x="25" y="111"/>
                    </a:cxn>
                    <a:cxn ang="0">
                      <a:pos x="31" y="116"/>
                    </a:cxn>
                    <a:cxn ang="0">
                      <a:pos x="41" y="159"/>
                    </a:cxn>
                    <a:cxn ang="0">
                      <a:pos x="36" y="165"/>
                    </a:cxn>
                    <a:cxn ang="0">
                      <a:pos x="28" y="171"/>
                    </a:cxn>
                    <a:cxn ang="0">
                      <a:pos x="22" y="182"/>
                    </a:cxn>
                    <a:cxn ang="0">
                      <a:pos x="14" y="204"/>
                    </a:cxn>
                    <a:cxn ang="0">
                      <a:pos x="11" y="220"/>
                    </a:cxn>
                    <a:cxn ang="0">
                      <a:pos x="1" y="234"/>
                    </a:cxn>
                    <a:cxn ang="0">
                      <a:pos x="0" y="259"/>
                    </a:cxn>
                    <a:cxn ang="0">
                      <a:pos x="11" y="295"/>
                    </a:cxn>
                    <a:cxn ang="0">
                      <a:pos x="22" y="301"/>
                    </a:cxn>
                    <a:cxn ang="0">
                      <a:pos x="27" y="315"/>
                    </a:cxn>
                    <a:cxn ang="0">
                      <a:pos x="21" y="331"/>
                    </a:cxn>
                    <a:cxn ang="0">
                      <a:pos x="11" y="328"/>
                    </a:cxn>
                    <a:cxn ang="0">
                      <a:pos x="5" y="336"/>
                    </a:cxn>
                    <a:cxn ang="0">
                      <a:pos x="67" y="356"/>
                    </a:cxn>
                    <a:cxn ang="0">
                      <a:pos x="95" y="338"/>
                    </a:cxn>
                    <a:cxn ang="0">
                      <a:pos x="137" y="328"/>
                    </a:cxn>
                    <a:cxn ang="0">
                      <a:pos x="183" y="302"/>
                    </a:cxn>
                    <a:cxn ang="0">
                      <a:pos x="196" y="300"/>
                    </a:cxn>
                    <a:cxn ang="0">
                      <a:pos x="219" y="300"/>
                    </a:cxn>
                    <a:cxn ang="0">
                      <a:pos x="240" y="283"/>
                    </a:cxn>
                  </a:cxnLst>
                  <a:rect b="b" l="0" r="r" t="0"/>
                  <a:pathLst>
                    <a:path h="356" w="241">
                      <a:moveTo>
                        <a:pt x="242" y="281"/>
                      </a:moveTo>
                      <a:lnTo>
                        <a:pt x="239" y="279"/>
                      </a:lnTo>
                      <a:lnTo>
                        <a:pt x="223" y="262"/>
                      </a:lnTo>
                      <a:lnTo>
                        <a:pt x="215" y="252"/>
                      </a:lnTo>
                      <a:lnTo>
                        <a:pt x="210" y="241"/>
                      </a:lnTo>
                      <a:lnTo>
                        <a:pt x="209" y="231"/>
                      </a:lnTo>
                      <a:lnTo>
                        <a:pt x="208" y="209"/>
                      </a:lnTo>
                      <a:lnTo>
                        <a:pt x="209" y="188"/>
                      </a:lnTo>
                      <a:lnTo>
                        <a:pt x="205" y="148"/>
                      </a:lnTo>
                      <a:lnTo>
                        <a:pt x="204" y="114"/>
                      </a:lnTo>
                      <a:lnTo>
                        <a:pt x="203" y="101"/>
                      </a:lnTo>
                      <a:lnTo>
                        <a:pt x="200" y="95"/>
                      </a:lnTo>
                      <a:lnTo>
                        <a:pt x="196" y="89"/>
                      </a:lnTo>
                      <a:lnTo>
                        <a:pt x="194" y="68"/>
                      </a:lnTo>
                      <a:lnTo>
                        <a:pt x="191" y="53"/>
                      </a:lnTo>
                      <a:lnTo>
                        <a:pt x="187" y="48"/>
                      </a:lnTo>
                      <a:lnTo>
                        <a:pt x="180" y="41"/>
                      </a:lnTo>
                      <a:lnTo>
                        <a:pt x="176" y="33"/>
                      </a:lnTo>
                      <a:lnTo>
                        <a:pt x="167" y="27"/>
                      </a:lnTo>
                      <a:lnTo>
                        <a:pt x="166" y="21"/>
                      </a:lnTo>
                      <a:lnTo>
                        <a:pt x="170" y="16"/>
                      </a:lnTo>
                      <a:lnTo>
                        <a:pt x="170" y="11"/>
                      </a:lnTo>
                      <a:lnTo>
                        <a:pt x="173" y="6"/>
                      </a:lnTo>
                      <a:lnTo>
                        <a:pt x="172" y="5"/>
                      </a:lnTo>
                      <a:lnTo>
                        <a:pt x="164" y="4"/>
                      </a:lnTo>
                      <a:lnTo>
                        <a:pt x="162" y="3"/>
                      </a:lnTo>
                      <a:lnTo>
                        <a:pt x="162" y="0"/>
                      </a:lnTo>
                      <a:lnTo>
                        <a:pt x="145" y="3"/>
                      </a:lnTo>
                      <a:lnTo>
                        <a:pt x="133" y="11"/>
                      </a:lnTo>
                      <a:lnTo>
                        <a:pt x="129" y="12"/>
                      </a:lnTo>
                      <a:lnTo>
                        <a:pt x="112" y="11"/>
                      </a:lnTo>
                      <a:lnTo>
                        <a:pt x="86" y="6"/>
                      </a:lnTo>
                      <a:lnTo>
                        <a:pt x="58" y="8"/>
                      </a:lnTo>
                      <a:lnTo>
                        <a:pt x="47" y="5"/>
                      </a:lnTo>
                      <a:lnTo>
                        <a:pt x="36" y="5"/>
                      </a:lnTo>
                      <a:lnTo>
                        <a:pt x="19" y="8"/>
                      </a:lnTo>
                      <a:lnTo>
                        <a:pt x="14" y="16"/>
                      </a:lnTo>
                      <a:lnTo>
                        <a:pt x="14" y="24"/>
                      </a:lnTo>
                      <a:lnTo>
                        <a:pt x="17" y="32"/>
                      </a:lnTo>
                      <a:lnTo>
                        <a:pt x="20" y="35"/>
                      </a:lnTo>
                      <a:lnTo>
                        <a:pt x="20" y="43"/>
                      </a:lnTo>
                      <a:lnTo>
                        <a:pt x="24" y="44"/>
                      </a:lnTo>
                      <a:lnTo>
                        <a:pt x="22" y="57"/>
                      </a:lnTo>
                      <a:lnTo>
                        <a:pt x="25" y="65"/>
                      </a:lnTo>
                      <a:lnTo>
                        <a:pt x="25" y="76"/>
                      </a:lnTo>
                      <a:lnTo>
                        <a:pt x="25" y="82"/>
                      </a:lnTo>
                      <a:lnTo>
                        <a:pt x="28" y="89"/>
                      </a:lnTo>
                      <a:lnTo>
                        <a:pt x="28" y="95"/>
                      </a:lnTo>
                      <a:lnTo>
                        <a:pt x="27" y="98"/>
                      </a:lnTo>
                      <a:lnTo>
                        <a:pt x="30" y="103"/>
                      </a:lnTo>
                      <a:lnTo>
                        <a:pt x="25" y="108"/>
                      </a:lnTo>
                      <a:lnTo>
                        <a:pt x="25" y="111"/>
                      </a:lnTo>
                      <a:lnTo>
                        <a:pt x="28" y="112"/>
                      </a:lnTo>
                      <a:lnTo>
                        <a:pt x="31" y="116"/>
                      </a:lnTo>
                      <a:lnTo>
                        <a:pt x="38" y="143"/>
                      </a:lnTo>
                      <a:lnTo>
                        <a:pt x="41" y="159"/>
                      </a:lnTo>
                      <a:lnTo>
                        <a:pt x="36" y="160"/>
                      </a:lnTo>
                      <a:lnTo>
                        <a:pt x="36" y="165"/>
                      </a:lnTo>
                      <a:lnTo>
                        <a:pt x="32" y="166"/>
                      </a:lnTo>
                      <a:lnTo>
                        <a:pt x="28" y="171"/>
                      </a:lnTo>
                      <a:lnTo>
                        <a:pt x="26" y="173"/>
                      </a:lnTo>
                      <a:lnTo>
                        <a:pt x="22" y="182"/>
                      </a:lnTo>
                      <a:lnTo>
                        <a:pt x="16" y="195"/>
                      </a:lnTo>
                      <a:lnTo>
                        <a:pt x="14" y="204"/>
                      </a:lnTo>
                      <a:lnTo>
                        <a:pt x="14" y="215"/>
                      </a:lnTo>
                      <a:lnTo>
                        <a:pt x="11" y="220"/>
                      </a:lnTo>
                      <a:lnTo>
                        <a:pt x="5" y="227"/>
                      </a:lnTo>
                      <a:lnTo>
                        <a:pt x="1" y="234"/>
                      </a:lnTo>
                      <a:lnTo>
                        <a:pt x="0" y="251"/>
                      </a:lnTo>
                      <a:lnTo>
                        <a:pt x="0" y="259"/>
                      </a:lnTo>
                      <a:lnTo>
                        <a:pt x="8" y="279"/>
                      </a:lnTo>
                      <a:lnTo>
                        <a:pt x="11" y="295"/>
                      </a:lnTo>
                      <a:lnTo>
                        <a:pt x="15" y="300"/>
                      </a:lnTo>
                      <a:lnTo>
                        <a:pt x="22" y="301"/>
                      </a:lnTo>
                      <a:lnTo>
                        <a:pt x="25" y="302"/>
                      </a:lnTo>
                      <a:lnTo>
                        <a:pt x="27" y="315"/>
                      </a:lnTo>
                      <a:lnTo>
                        <a:pt x="27" y="329"/>
                      </a:lnTo>
                      <a:lnTo>
                        <a:pt x="21" y="331"/>
                      </a:lnTo>
                      <a:lnTo>
                        <a:pt x="17" y="328"/>
                      </a:lnTo>
                      <a:lnTo>
                        <a:pt x="11" y="328"/>
                      </a:lnTo>
                      <a:lnTo>
                        <a:pt x="9" y="329"/>
                      </a:lnTo>
                      <a:lnTo>
                        <a:pt x="5" y="336"/>
                      </a:lnTo>
                      <a:lnTo>
                        <a:pt x="41" y="345"/>
                      </a:lnTo>
                      <a:lnTo>
                        <a:pt x="67" y="356"/>
                      </a:lnTo>
                      <a:lnTo>
                        <a:pt x="87" y="345"/>
                      </a:lnTo>
                      <a:lnTo>
                        <a:pt x="95" y="338"/>
                      </a:lnTo>
                      <a:lnTo>
                        <a:pt x="103" y="336"/>
                      </a:lnTo>
                      <a:lnTo>
                        <a:pt x="137" y="328"/>
                      </a:lnTo>
                      <a:lnTo>
                        <a:pt x="166" y="311"/>
                      </a:lnTo>
                      <a:lnTo>
                        <a:pt x="183" y="302"/>
                      </a:lnTo>
                      <a:lnTo>
                        <a:pt x="188" y="300"/>
                      </a:lnTo>
                      <a:lnTo>
                        <a:pt x="196" y="300"/>
                      </a:lnTo>
                      <a:lnTo>
                        <a:pt x="215" y="296"/>
                      </a:lnTo>
                      <a:lnTo>
                        <a:pt x="219" y="300"/>
                      </a:lnTo>
                      <a:lnTo>
                        <a:pt x="229" y="299"/>
                      </a:lnTo>
                      <a:lnTo>
                        <a:pt x="240" y="283"/>
                      </a:lnTo>
                      <a:lnTo>
                        <a:pt x="242" y="281"/>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46" name="Freeform 157"/>
                <p:cNvSpPr>
                  <a:spLocks noChangeAspect="1"/>
                </p:cNvSpPr>
                <p:nvPr/>
              </p:nvSpPr>
              <p:spPr bwMode="gray">
                <a:xfrm>
                  <a:off x="4669631" y="3429347"/>
                  <a:ext cx="131763" cy="98425"/>
                </a:xfrm>
                <a:custGeom>
                  <a:cxnLst>
                    <a:cxn ang="0">
                      <a:pos x="242" y="9"/>
                    </a:cxn>
                    <a:cxn ang="0">
                      <a:pos x="182" y="49"/>
                    </a:cxn>
                    <a:cxn ang="0">
                      <a:pos x="113" y="91"/>
                    </a:cxn>
                    <a:cxn ang="0">
                      <a:pos x="83" y="96"/>
                    </a:cxn>
                    <a:cxn ang="0">
                      <a:pos x="64" y="119"/>
                    </a:cxn>
                    <a:cxn ang="0">
                      <a:pos x="46" y="162"/>
                    </a:cxn>
                    <a:cxn ang="0">
                      <a:pos x="16" y="188"/>
                    </a:cxn>
                    <a:cxn ang="0">
                      <a:pos x="1" y="224"/>
                    </a:cxn>
                    <a:cxn ang="0">
                      <a:pos x="1" y="259"/>
                    </a:cxn>
                    <a:cxn ang="0">
                      <a:pos x="5" y="267"/>
                    </a:cxn>
                    <a:cxn ang="0">
                      <a:pos x="11" y="275"/>
                    </a:cxn>
                    <a:cxn ang="0">
                      <a:pos x="15" y="284"/>
                    </a:cxn>
                    <a:cxn ang="0">
                      <a:pos x="24" y="291"/>
                    </a:cxn>
                    <a:cxn ang="0">
                      <a:pos x="35" y="294"/>
                    </a:cxn>
                    <a:cxn ang="0">
                      <a:pos x="40" y="295"/>
                    </a:cxn>
                    <a:cxn ang="0">
                      <a:pos x="53" y="290"/>
                    </a:cxn>
                    <a:cxn ang="0">
                      <a:pos x="79" y="283"/>
                    </a:cxn>
                    <a:cxn ang="0">
                      <a:pos x="107" y="285"/>
                    </a:cxn>
                    <a:cxn ang="0">
                      <a:pos x="119" y="290"/>
                    </a:cxn>
                    <a:cxn ang="0">
                      <a:pos x="130" y="306"/>
                    </a:cxn>
                    <a:cxn ang="0">
                      <a:pos x="141" y="305"/>
                    </a:cxn>
                    <a:cxn ang="0">
                      <a:pos x="138" y="281"/>
                    </a:cxn>
                    <a:cxn ang="0">
                      <a:pos x="133" y="259"/>
                    </a:cxn>
                    <a:cxn ang="0">
                      <a:pos x="127" y="240"/>
                    </a:cxn>
                    <a:cxn ang="0">
                      <a:pos x="149" y="221"/>
                    </a:cxn>
                    <a:cxn ang="0">
                      <a:pos x="199" y="222"/>
                    </a:cxn>
                    <a:cxn ang="0">
                      <a:pos x="246" y="227"/>
                    </a:cxn>
                    <a:cxn ang="0">
                      <a:pos x="275" y="217"/>
                    </a:cxn>
                    <a:cxn ang="0">
                      <a:pos x="317" y="227"/>
                    </a:cxn>
                    <a:cxn ang="0">
                      <a:pos x="336" y="224"/>
                    </a:cxn>
                    <a:cxn ang="0">
                      <a:pos x="344" y="214"/>
                    </a:cxn>
                    <a:cxn ang="0">
                      <a:pos x="350" y="208"/>
                    </a:cxn>
                    <a:cxn ang="0">
                      <a:pos x="364" y="195"/>
                    </a:cxn>
                    <a:cxn ang="0">
                      <a:pos x="387" y="197"/>
                    </a:cxn>
                    <a:cxn ang="0">
                      <a:pos x="410" y="185"/>
                    </a:cxn>
                    <a:cxn ang="0">
                      <a:pos x="415" y="177"/>
                    </a:cxn>
                    <a:cxn ang="0">
                      <a:pos x="417" y="171"/>
                    </a:cxn>
                    <a:cxn ang="0">
                      <a:pos x="398" y="150"/>
                    </a:cxn>
                    <a:cxn ang="0">
                      <a:pos x="408" y="145"/>
                    </a:cxn>
                    <a:cxn ang="0">
                      <a:pos x="402" y="130"/>
                    </a:cxn>
                    <a:cxn ang="0">
                      <a:pos x="387" y="133"/>
                    </a:cxn>
                    <a:cxn ang="0">
                      <a:pos x="368" y="131"/>
                    </a:cxn>
                    <a:cxn ang="0">
                      <a:pos x="345" y="108"/>
                    </a:cxn>
                    <a:cxn ang="0">
                      <a:pos x="317" y="70"/>
                    </a:cxn>
                    <a:cxn ang="0">
                      <a:pos x="302" y="39"/>
                    </a:cxn>
                    <a:cxn ang="0">
                      <a:pos x="290" y="26"/>
                    </a:cxn>
                    <a:cxn ang="0">
                      <a:pos x="295" y="0"/>
                    </a:cxn>
                  </a:cxnLst>
                  <a:rect b="b" l="0" r="r" t="0"/>
                  <a:pathLst>
                    <a:path h="307" w="417">
                      <a:moveTo>
                        <a:pt x="295" y="0"/>
                      </a:moveTo>
                      <a:lnTo>
                        <a:pt x="262" y="1"/>
                      </a:lnTo>
                      <a:lnTo>
                        <a:pt x="242" y="9"/>
                      </a:lnTo>
                      <a:lnTo>
                        <a:pt x="234" y="12"/>
                      </a:lnTo>
                      <a:lnTo>
                        <a:pt x="219" y="25"/>
                      </a:lnTo>
                      <a:lnTo>
                        <a:pt x="182" y="49"/>
                      </a:lnTo>
                      <a:lnTo>
                        <a:pt x="170" y="65"/>
                      </a:lnTo>
                      <a:lnTo>
                        <a:pt x="151" y="79"/>
                      </a:lnTo>
                      <a:lnTo>
                        <a:pt x="113" y="91"/>
                      </a:lnTo>
                      <a:lnTo>
                        <a:pt x="101" y="93"/>
                      </a:lnTo>
                      <a:lnTo>
                        <a:pt x="89" y="95"/>
                      </a:lnTo>
                      <a:lnTo>
                        <a:pt x="83" y="96"/>
                      </a:lnTo>
                      <a:lnTo>
                        <a:pt x="74" y="102"/>
                      </a:lnTo>
                      <a:lnTo>
                        <a:pt x="69" y="108"/>
                      </a:lnTo>
                      <a:lnTo>
                        <a:pt x="64" y="119"/>
                      </a:lnTo>
                      <a:lnTo>
                        <a:pt x="60" y="134"/>
                      </a:lnTo>
                      <a:lnTo>
                        <a:pt x="53" y="152"/>
                      </a:lnTo>
                      <a:lnTo>
                        <a:pt x="46" y="162"/>
                      </a:lnTo>
                      <a:lnTo>
                        <a:pt x="30" y="174"/>
                      </a:lnTo>
                      <a:lnTo>
                        <a:pt x="20" y="183"/>
                      </a:lnTo>
                      <a:lnTo>
                        <a:pt x="16" y="188"/>
                      </a:lnTo>
                      <a:lnTo>
                        <a:pt x="11" y="197"/>
                      </a:lnTo>
                      <a:lnTo>
                        <a:pt x="10" y="206"/>
                      </a:lnTo>
                      <a:lnTo>
                        <a:pt x="1" y="224"/>
                      </a:lnTo>
                      <a:lnTo>
                        <a:pt x="0" y="235"/>
                      </a:lnTo>
                      <a:lnTo>
                        <a:pt x="0" y="248"/>
                      </a:lnTo>
                      <a:lnTo>
                        <a:pt x="1" y="259"/>
                      </a:lnTo>
                      <a:lnTo>
                        <a:pt x="4" y="260"/>
                      </a:lnTo>
                      <a:lnTo>
                        <a:pt x="4" y="262"/>
                      </a:lnTo>
                      <a:lnTo>
                        <a:pt x="5" y="267"/>
                      </a:lnTo>
                      <a:lnTo>
                        <a:pt x="6" y="268"/>
                      </a:lnTo>
                      <a:lnTo>
                        <a:pt x="8" y="269"/>
                      </a:lnTo>
                      <a:lnTo>
                        <a:pt x="11" y="275"/>
                      </a:lnTo>
                      <a:lnTo>
                        <a:pt x="14" y="276"/>
                      </a:lnTo>
                      <a:lnTo>
                        <a:pt x="15" y="279"/>
                      </a:lnTo>
                      <a:lnTo>
                        <a:pt x="15" y="284"/>
                      </a:lnTo>
                      <a:lnTo>
                        <a:pt x="19" y="284"/>
                      </a:lnTo>
                      <a:lnTo>
                        <a:pt x="22" y="287"/>
                      </a:lnTo>
                      <a:lnTo>
                        <a:pt x="24" y="291"/>
                      </a:lnTo>
                      <a:lnTo>
                        <a:pt x="31" y="295"/>
                      </a:lnTo>
                      <a:lnTo>
                        <a:pt x="31" y="294"/>
                      </a:lnTo>
                      <a:lnTo>
                        <a:pt x="35" y="294"/>
                      </a:lnTo>
                      <a:lnTo>
                        <a:pt x="37" y="291"/>
                      </a:lnTo>
                      <a:lnTo>
                        <a:pt x="38" y="291"/>
                      </a:lnTo>
                      <a:lnTo>
                        <a:pt x="40" y="295"/>
                      </a:lnTo>
                      <a:lnTo>
                        <a:pt x="47" y="298"/>
                      </a:lnTo>
                      <a:lnTo>
                        <a:pt x="51" y="296"/>
                      </a:lnTo>
                      <a:lnTo>
                        <a:pt x="53" y="290"/>
                      </a:lnTo>
                      <a:lnTo>
                        <a:pt x="59" y="289"/>
                      </a:lnTo>
                      <a:lnTo>
                        <a:pt x="67" y="286"/>
                      </a:lnTo>
                      <a:lnTo>
                        <a:pt x="79" y="283"/>
                      </a:lnTo>
                      <a:lnTo>
                        <a:pt x="89" y="280"/>
                      </a:lnTo>
                      <a:lnTo>
                        <a:pt x="96" y="280"/>
                      </a:lnTo>
                      <a:lnTo>
                        <a:pt x="107" y="285"/>
                      </a:lnTo>
                      <a:lnTo>
                        <a:pt x="112" y="280"/>
                      </a:lnTo>
                      <a:lnTo>
                        <a:pt x="113" y="280"/>
                      </a:lnTo>
                      <a:lnTo>
                        <a:pt x="119" y="290"/>
                      </a:lnTo>
                      <a:lnTo>
                        <a:pt x="124" y="291"/>
                      </a:lnTo>
                      <a:lnTo>
                        <a:pt x="125" y="296"/>
                      </a:lnTo>
                      <a:lnTo>
                        <a:pt x="130" y="306"/>
                      </a:lnTo>
                      <a:lnTo>
                        <a:pt x="133" y="307"/>
                      </a:lnTo>
                      <a:lnTo>
                        <a:pt x="139" y="307"/>
                      </a:lnTo>
                      <a:lnTo>
                        <a:pt x="141" y="305"/>
                      </a:lnTo>
                      <a:lnTo>
                        <a:pt x="138" y="298"/>
                      </a:lnTo>
                      <a:lnTo>
                        <a:pt x="138" y="292"/>
                      </a:lnTo>
                      <a:lnTo>
                        <a:pt x="138" y="281"/>
                      </a:lnTo>
                      <a:lnTo>
                        <a:pt x="135" y="273"/>
                      </a:lnTo>
                      <a:lnTo>
                        <a:pt x="137" y="260"/>
                      </a:lnTo>
                      <a:lnTo>
                        <a:pt x="133" y="259"/>
                      </a:lnTo>
                      <a:lnTo>
                        <a:pt x="133" y="251"/>
                      </a:lnTo>
                      <a:lnTo>
                        <a:pt x="130" y="248"/>
                      </a:lnTo>
                      <a:lnTo>
                        <a:pt x="127" y="240"/>
                      </a:lnTo>
                      <a:lnTo>
                        <a:pt x="128" y="232"/>
                      </a:lnTo>
                      <a:lnTo>
                        <a:pt x="132" y="224"/>
                      </a:lnTo>
                      <a:lnTo>
                        <a:pt x="149" y="221"/>
                      </a:lnTo>
                      <a:lnTo>
                        <a:pt x="160" y="221"/>
                      </a:lnTo>
                      <a:lnTo>
                        <a:pt x="171" y="224"/>
                      </a:lnTo>
                      <a:lnTo>
                        <a:pt x="199" y="222"/>
                      </a:lnTo>
                      <a:lnTo>
                        <a:pt x="225" y="227"/>
                      </a:lnTo>
                      <a:lnTo>
                        <a:pt x="242" y="228"/>
                      </a:lnTo>
                      <a:lnTo>
                        <a:pt x="246" y="227"/>
                      </a:lnTo>
                      <a:lnTo>
                        <a:pt x="258" y="219"/>
                      </a:lnTo>
                      <a:lnTo>
                        <a:pt x="275" y="216"/>
                      </a:lnTo>
                      <a:lnTo>
                        <a:pt x="275" y="217"/>
                      </a:lnTo>
                      <a:lnTo>
                        <a:pt x="310" y="222"/>
                      </a:lnTo>
                      <a:lnTo>
                        <a:pt x="313" y="227"/>
                      </a:lnTo>
                      <a:lnTo>
                        <a:pt x="317" y="227"/>
                      </a:lnTo>
                      <a:lnTo>
                        <a:pt x="320" y="225"/>
                      </a:lnTo>
                      <a:lnTo>
                        <a:pt x="334" y="225"/>
                      </a:lnTo>
                      <a:lnTo>
                        <a:pt x="336" y="224"/>
                      </a:lnTo>
                      <a:lnTo>
                        <a:pt x="339" y="220"/>
                      </a:lnTo>
                      <a:lnTo>
                        <a:pt x="343" y="220"/>
                      </a:lnTo>
                      <a:lnTo>
                        <a:pt x="344" y="214"/>
                      </a:lnTo>
                      <a:lnTo>
                        <a:pt x="347" y="211"/>
                      </a:lnTo>
                      <a:lnTo>
                        <a:pt x="348" y="210"/>
                      </a:lnTo>
                      <a:lnTo>
                        <a:pt x="350" y="208"/>
                      </a:lnTo>
                      <a:lnTo>
                        <a:pt x="354" y="209"/>
                      </a:lnTo>
                      <a:lnTo>
                        <a:pt x="361" y="197"/>
                      </a:lnTo>
                      <a:lnTo>
                        <a:pt x="364" y="195"/>
                      </a:lnTo>
                      <a:lnTo>
                        <a:pt x="370" y="195"/>
                      </a:lnTo>
                      <a:lnTo>
                        <a:pt x="379" y="199"/>
                      </a:lnTo>
                      <a:lnTo>
                        <a:pt x="387" y="197"/>
                      </a:lnTo>
                      <a:lnTo>
                        <a:pt x="393" y="199"/>
                      </a:lnTo>
                      <a:lnTo>
                        <a:pt x="398" y="197"/>
                      </a:lnTo>
                      <a:lnTo>
                        <a:pt x="410" y="185"/>
                      </a:lnTo>
                      <a:lnTo>
                        <a:pt x="412" y="182"/>
                      </a:lnTo>
                      <a:lnTo>
                        <a:pt x="412" y="181"/>
                      </a:lnTo>
                      <a:lnTo>
                        <a:pt x="415" y="177"/>
                      </a:lnTo>
                      <a:lnTo>
                        <a:pt x="417" y="172"/>
                      </a:lnTo>
                      <a:lnTo>
                        <a:pt x="417" y="170"/>
                      </a:lnTo>
                      <a:lnTo>
                        <a:pt x="417" y="171"/>
                      </a:lnTo>
                      <a:lnTo>
                        <a:pt x="406" y="161"/>
                      </a:lnTo>
                      <a:lnTo>
                        <a:pt x="399" y="154"/>
                      </a:lnTo>
                      <a:lnTo>
                        <a:pt x="398" y="150"/>
                      </a:lnTo>
                      <a:lnTo>
                        <a:pt x="399" y="146"/>
                      </a:lnTo>
                      <a:lnTo>
                        <a:pt x="403" y="145"/>
                      </a:lnTo>
                      <a:lnTo>
                        <a:pt x="408" y="145"/>
                      </a:lnTo>
                      <a:lnTo>
                        <a:pt x="409" y="142"/>
                      </a:lnTo>
                      <a:lnTo>
                        <a:pt x="408" y="140"/>
                      </a:lnTo>
                      <a:lnTo>
                        <a:pt x="402" y="130"/>
                      </a:lnTo>
                      <a:lnTo>
                        <a:pt x="396" y="127"/>
                      </a:lnTo>
                      <a:lnTo>
                        <a:pt x="392" y="128"/>
                      </a:lnTo>
                      <a:lnTo>
                        <a:pt x="387" y="133"/>
                      </a:lnTo>
                      <a:lnTo>
                        <a:pt x="382" y="134"/>
                      </a:lnTo>
                      <a:lnTo>
                        <a:pt x="379" y="134"/>
                      </a:lnTo>
                      <a:lnTo>
                        <a:pt x="368" y="131"/>
                      </a:lnTo>
                      <a:lnTo>
                        <a:pt x="360" y="127"/>
                      </a:lnTo>
                      <a:lnTo>
                        <a:pt x="349" y="114"/>
                      </a:lnTo>
                      <a:lnTo>
                        <a:pt x="345" y="108"/>
                      </a:lnTo>
                      <a:lnTo>
                        <a:pt x="339" y="93"/>
                      </a:lnTo>
                      <a:lnTo>
                        <a:pt x="334" y="84"/>
                      </a:lnTo>
                      <a:lnTo>
                        <a:pt x="317" y="70"/>
                      </a:lnTo>
                      <a:lnTo>
                        <a:pt x="305" y="55"/>
                      </a:lnTo>
                      <a:lnTo>
                        <a:pt x="301" y="48"/>
                      </a:lnTo>
                      <a:lnTo>
                        <a:pt x="302" y="39"/>
                      </a:lnTo>
                      <a:lnTo>
                        <a:pt x="301" y="37"/>
                      </a:lnTo>
                      <a:lnTo>
                        <a:pt x="291" y="28"/>
                      </a:lnTo>
                      <a:lnTo>
                        <a:pt x="290" y="26"/>
                      </a:lnTo>
                      <a:lnTo>
                        <a:pt x="293" y="16"/>
                      </a:lnTo>
                      <a:lnTo>
                        <a:pt x="294" y="5"/>
                      </a:lnTo>
                      <a:lnTo>
                        <a:pt x="295"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47" name="Freeform 158"/>
                <p:cNvSpPr>
                  <a:spLocks noChangeAspect="1"/>
                </p:cNvSpPr>
                <p:nvPr/>
              </p:nvSpPr>
              <p:spPr bwMode="gray">
                <a:xfrm>
                  <a:off x="4906168" y="3469034"/>
                  <a:ext cx="133350" cy="195263"/>
                </a:xfrm>
                <a:custGeom>
                  <a:cxnLst>
                    <a:cxn ang="0">
                      <a:pos x="220" y="581"/>
                    </a:cxn>
                    <a:cxn ang="0">
                      <a:pos x="170" y="579"/>
                    </a:cxn>
                    <a:cxn ang="0">
                      <a:pos x="74" y="585"/>
                    </a:cxn>
                    <a:cxn ang="0">
                      <a:pos x="79" y="536"/>
                    </a:cxn>
                    <a:cxn ang="0">
                      <a:pos x="75" y="520"/>
                    </a:cxn>
                    <a:cxn ang="0">
                      <a:pos x="63" y="502"/>
                    </a:cxn>
                    <a:cxn ang="0">
                      <a:pos x="68" y="494"/>
                    </a:cxn>
                    <a:cxn ang="0">
                      <a:pos x="58" y="484"/>
                    </a:cxn>
                    <a:cxn ang="0">
                      <a:pos x="32" y="480"/>
                    </a:cxn>
                    <a:cxn ang="0">
                      <a:pos x="11" y="456"/>
                    </a:cxn>
                    <a:cxn ang="0">
                      <a:pos x="3" y="448"/>
                    </a:cxn>
                    <a:cxn ang="0">
                      <a:pos x="7" y="432"/>
                    </a:cxn>
                    <a:cxn ang="0">
                      <a:pos x="19" y="400"/>
                    </a:cxn>
                    <a:cxn ang="0">
                      <a:pos x="39" y="358"/>
                    </a:cxn>
                    <a:cxn ang="0">
                      <a:pos x="62" y="328"/>
                    </a:cxn>
                    <a:cxn ang="0">
                      <a:pos x="101" y="323"/>
                    </a:cxn>
                    <a:cxn ang="0">
                      <a:pos x="130" y="339"/>
                    </a:cxn>
                    <a:cxn ang="0">
                      <a:pos x="143" y="350"/>
                    </a:cxn>
                    <a:cxn ang="0">
                      <a:pos x="168" y="342"/>
                    </a:cxn>
                    <a:cxn ang="0">
                      <a:pos x="198" y="280"/>
                    </a:cxn>
                    <a:cxn ang="0">
                      <a:pos x="210" y="241"/>
                    </a:cxn>
                    <a:cxn ang="0">
                      <a:pos x="238" y="217"/>
                    </a:cxn>
                    <a:cxn ang="0">
                      <a:pos x="249" y="171"/>
                    </a:cxn>
                    <a:cxn ang="0">
                      <a:pos x="263" y="131"/>
                    </a:cxn>
                    <a:cxn ang="0">
                      <a:pos x="279" y="95"/>
                    </a:cxn>
                    <a:cxn ang="0">
                      <a:pos x="307" y="77"/>
                    </a:cxn>
                    <a:cxn ang="0">
                      <a:pos x="327" y="48"/>
                    </a:cxn>
                    <a:cxn ang="0">
                      <a:pos x="323" y="23"/>
                    </a:cxn>
                    <a:cxn ang="0">
                      <a:pos x="310" y="15"/>
                    </a:cxn>
                    <a:cxn ang="0">
                      <a:pos x="332" y="0"/>
                    </a:cxn>
                    <a:cxn ang="0">
                      <a:pos x="340" y="4"/>
                    </a:cxn>
                    <a:cxn ang="0">
                      <a:pos x="355" y="48"/>
                    </a:cxn>
                    <a:cxn ang="0">
                      <a:pos x="349" y="90"/>
                    </a:cxn>
                    <a:cxn ang="0">
                      <a:pos x="374" y="140"/>
                    </a:cxn>
                    <a:cxn ang="0">
                      <a:pos x="376" y="157"/>
                    </a:cxn>
                    <a:cxn ang="0">
                      <a:pos x="337" y="154"/>
                    </a:cxn>
                    <a:cxn ang="0">
                      <a:pos x="315" y="159"/>
                    </a:cxn>
                    <a:cxn ang="0">
                      <a:pos x="311" y="192"/>
                    </a:cxn>
                    <a:cxn ang="0">
                      <a:pos x="338" y="215"/>
                    </a:cxn>
                    <a:cxn ang="0">
                      <a:pos x="360" y="230"/>
                    </a:cxn>
                    <a:cxn ang="0">
                      <a:pos x="376" y="292"/>
                    </a:cxn>
                    <a:cxn ang="0">
                      <a:pos x="370" y="323"/>
                    </a:cxn>
                    <a:cxn ang="0">
                      <a:pos x="343" y="369"/>
                    </a:cxn>
                    <a:cxn ang="0">
                      <a:pos x="335" y="407"/>
                    </a:cxn>
                    <a:cxn ang="0">
                      <a:pos x="345" y="458"/>
                    </a:cxn>
                    <a:cxn ang="0">
                      <a:pos x="390" y="528"/>
                    </a:cxn>
                    <a:cxn ang="0">
                      <a:pos x="418" y="559"/>
                    </a:cxn>
                    <a:cxn ang="0">
                      <a:pos x="413" y="615"/>
                    </a:cxn>
                    <a:cxn ang="0">
                      <a:pos x="366" y="592"/>
                    </a:cxn>
                    <a:cxn ang="0">
                      <a:pos x="264" y="585"/>
                    </a:cxn>
                  </a:cxnLst>
                  <a:rect b="b" l="0" r="r" t="0"/>
                  <a:pathLst>
                    <a:path h="615" w="420">
                      <a:moveTo>
                        <a:pt x="264" y="585"/>
                      </a:moveTo>
                      <a:lnTo>
                        <a:pt x="256" y="582"/>
                      </a:lnTo>
                      <a:lnTo>
                        <a:pt x="220" y="581"/>
                      </a:lnTo>
                      <a:lnTo>
                        <a:pt x="204" y="577"/>
                      </a:lnTo>
                      <a:lnTo>
                        <a:pt x="184" y="581"/>
                      </a:lnTo>
                      <a:lnTo>
                        <a:pt x="170" y="579"/>
                      </a:lnTo>
                      <a:lnTo>
                        <a:pt x="156" y="582"/>
                      </a:lnTo>
                      <a:lnTo>
                        <a:pt x="116" y="582"/>
                      </a:lnTo>
                      <a:lnTo>
                        <a:pt x="74" y="585"/>
                      </a:lnTo>
                      <a:lnTo>
                        <a:pt x="70" y="586"/>
                      </a:lnTo>
                      <a:lnTo>
                        <a:pt x="74" y="552"/>
                      </a:lnTo>
                      <a:lnTo>
                        <a:pt x="79" y="536"/>
                      </a:lnTo>
                      <a:lnTo>
                        <a:pt x="79" y="529"/>
                      </a:lnTo>
                      <a:lnTo>
                        <a:pt x="81" y="527"/>
                      </a:lnTo>
                      <a:lnTo>
                        <a:pt x="75" y="520"/>
                      </a:lnTo>
                      <a:lnTo>
                        <a:pt x="69" y="513"/>
                      </a:lnTo>
                      <a:lnTo>
                        <a:pt x="66" y="509"/>
                      </a:lnTo>
                      <a:lnTo>
                        <a:pt x="63" y="502"/>
                      </a:lnTo>
                      <a:lnTo>
                        <a:pt x="63" y="500"/>
                      </a:lnTo>
                      <a:lnTo>
                        <a:pt x="66" y="499"/>
                      </a:lnTo>
                      <a:lnTo>
                        <a:pt x="68" y="494"/>
                      </a:lnTo>
                      <a:lnTo>
                        <a:pt x="68" y="485"/>
                      </a:lnTo>
                      <a:lnTo>
                        <a:pt x="64" y="483"/>
                      </a:lnTo>
                      <a:lnTo>
                        <a:pt x="58" y="484"/>
                      </a:lnTo>
                      <a:lnTo>
                        <a:pt x="57" y="488"/>
                      </a:lnTo>
                      <a:lnTo>
                        <a:pt x="52" y="489"/>
                      </a:lnTo>
                      <a:lnTo>
                        <a:pt x="32" y="480"/>
                      </a:lnTo>
                      <a:lnTo>
                        <a:pt x="27" y="471"/>
                      </a:lnTo>
                      <a:lnTo>
                        <a:pt x="21" y="456"/>
                      </a:lnTo>
                      <a:lnTo>
                        <a:pt x="11" y="456"/>
                      </a:lnTo>
                      <a:lnTo>
                        <a:pt x="6" y="458"/>
                      </a:lnTo>
                      <a:lnTo>
                        <a:pt x="1" y="455"/>
                      </a:lnTo>
                      <a:lnTo>
                        <a:pt x="3" y="448"/>
                      </a:lnTo>
                      <a:lnTo>
                        <a:pt x="0" y="446"/>
                      </a:lnTo>
                      <a:lnTo>
                        <a:pt x="0" y="439"/>
                      </a:lnTo>
                      <a:lnTo>
                        <a:pt x="7" y="432"/>
                      </a:lnTo>
                      <a:lnTo>
                        <a:pt x="14" y="423"/>
                      </a:lnTo>
                      <a:lnTo>
                        <a:pt x="17" y="414"/>
                      </a:lnTo>
                      <a:lnTo>
                        <a:pt x="19" y="400"/>
                      </a:lnTo>
                      <a:lnTo>
                        <a:pt x="22" y="385"/>
                      </a:lnTo>
                      <a:lnTo>
                        <a:pt x="31" y="369"/>
                      </a:lnTo>
                      <a:lnTo>
                        <a:pt x="39" y="358"/>
                      </a:lnTo>
                      <a:lnTo>
                        <a:pt x="47" y="350"/>
                      </a:lnTo>
                      <a:lnTo>
                        <a:pt x="58" y="345"/>
                      </a:lnTo>
                      <a:lnTo>
                        <a:pt x="62" y="328"/>
                      </a:lnTo>
                      <a:lnTo>
                        <a:pt x="64" y="328"/>
                      </a:lnTo>
                      <a:lnTo>
                        <a:pt x="79" y="328"/>
                      </a:lnTo>
                      <a:lnTo>
                        <a:pt x="101" y="323"/>
                      </a:lnTo>
                      <a:lnTo>
                        <a:pt x="116" y="324"/>
                      </a:lnTo>
                      <a:lnTo>
                        <a:pt x="127" y="334"/>
                      </a:lnTo>
                      <a:lnTo>
                        <a:pt x="130" y="339"/>
                      </a:lnTo>
                      <a:lnTo>
                        <a:pt x="130" y="340"/>
                      </a:lnTo>
                      <a:lnTo>
                        <a:pt x="134" y="343"/>
                      </a:lnTo>
                      <a:lnTo>
                        <a:pt x="143" y="350"/>
                      </a:lnTo>
                      <a:lnTo>
                        <a:pt x="156" y="351"/>
                      </a:lnTo>
                      <a:lnTo>
                        <a:pt x="165" y="348"/>
                      </a:lnTo>
                      <a:lnTo>
                        <a:pt x="168" y="342"/>
                      </a:lnTo>
                      <a:lnTo>
                        <a:pt x="170" y="333"/>
                      </a:lnTo>
                      <a:lnTo>
                        <a:pt x="188" y="302"/>
                      </a:lnTo>
                      <a:lnTo>
                        <a:pt x="198" y="280"/>
                      </a:lnTo>
                      <a:lnTo>
                        <a:pt x="200" y="273"/>
                      </a:lnTo>
                      <a:lnTo>
                        <a:pt x="204" y="257"/>
                      </a:lnTo>
                      <a:lnTo>
                        <a:pt x="210" y="241"/>
                      </a:lnTo>
                      <a:lnTo>
                        <a:pt x="221" y="229"/>
                      </a:lnTo>
                      <a:lnTo>
                        <a:pt x="236" y="222"/>
                      </a:lnTo>
                      <a:lnTo>
                        <a:pt x="238" y="217"/>
                      </a:lnTo>
                      <a:lnTo>
                        <a:pt x="240" y="211"/>
                      </a:lnTo>
                      <a:lnTo>
                        <a:pt x="241" y="199"/>
                      </a:lnTo>
                      <a:lnTo>
                        <a:pt x="249" y="171"/>
                      </a:lnTo>
                      <a:lnTo>
                        <a:pt x="251" y="160"/>
                      </a:lnTo>
                      <a:lnTo>
                        <a:pt x="254" y="149"/>
                      </a:lnTo>
                      <a:lnTo>
                        <a:pt x="263" y="131"/>
                      </a:lnTo>
                      <a:lnTo>
                        <a:pt x="270" y="108"/>
                      </a:lnTo>
                      <a:lnTo>
                        <a:pt x="274" y="101"/>
                      </a:lnTo>
                      <a:lnTo>
                        <a:pt x="279" y="95"/>
                      </a:lnTo>
                      <a:lnTo>
                        <a:pt x="288" y="85"/>
                      </a:lnTo>
                      <a:lnTo>
                        <a:pt x="291" y="84"/>
                      </a:lnTo>
                      <a:lnTo>
                        <a:pt x="307" y="77"/>
                      </a:lnTo>
                      <a:lnTo>
                        <a:pt x="310" y="74"/>
                      </a:lnTo>
                      <a:lnTo>
                        <a:pt x="329" y="61"/>
                      </a:lnTo>
                      <a:lnTo>
                        <a:pt x="327" y="48"/>
                      </a:lnTo>
                      <a:lnTo>
                        <a:pt x="328" y="31"/>
                      </a:lnTo>
                      <a:lnTo>
                        <a:pt x="326" y="26"/>
                      </a:lnTo>
                      <a:lnTo>
                        <a:pt x="323" y="23"/>
                      </a:lnTo>
                      <a:lnTo>
                        <a:pt x="322" y="22"/>
                      </a:lnTo>
                      <a:lnTo>
                        <a:pt x="311" y="18"/>
                      </a:lnTo>
                      <a:lnTo>
                        <a:pt x="310" y="15"/>
                      </a:lnTo>
                      <a:lnTo>
                        <a:pt x="315" y="15"/>
                      </a:lnTo>
                      <a:lnTo>
                        <a:pt x="323" y="3"/>
                      </a:lnTo>
                      <a:lnTo>
                        <a:pt x="332" y="0"/>
                      </a:lnTo>
                      <a:lnTo>
                        <a:pt x="338" y="0"/>
                      </a:lnTo>
                      <a:lnTo>
                        <a:pt x="340" y="1"/>
                      </a:lnTo>
                      <a:lnTo>
                        <a:pt x="340" y="4"/>
                      </a:lnTo>
                      <a:lnTo>
                        <a:pt x="347" y="32"/>
                      </a:lnTo>
                      <a:lnTo>
                        <a:pt x="353" y="41"/>
                      </a:lnTo>
                      <a:lnTo>
                        <a:pt x="355" y="48"/>
                      </a:lnTo>
                      <a:lnTo>
                        <a:pt x="354" y="68"/>
                      </a:lnTo>
                      <a:lnTo>
                        <a:pt x="353" y="79"/>
                      </a:lnTo>
                      <a:lnTo>
                        <a:pt x="349" y="90"/>
                      </a:lnTo>
                      <a:lnTo>
                        <a:pt x="349" y="98"/>
                      </a:lnTo>
                      <a:lnTo>
                        <a:pt x="359" y="119"/>
                      </a:lnTo>
                      <a:lnTo>
                        <a:pt x="374" y="140"/>
                      </a:lnTo>
                      <a:lnTo>
                        <a:pt x="376" y="146"/>
                      </a:lnTo>
                      <a:lnTo>
                        <a:pt x="377" y="155"/>
                      </a:lnTo>
                      <a:lnTo>
                        <a:pt x="376" y="157"/>
                      </a:lnTo>
                      <a:lnTo>
                        <a:pt x="372" y="160"/>
                      </a:lnTo>
                      <a:lnTo>
                        <a:pt x="353" y="156"/>
                      </a:lnTo>
                      <a:lnTo>
                        <a:pt x="337" y="154"/>
                      </a:lnTo>
                      <a:lnTo>
                        <a:pt x="322" y="155"/>
                      </a:lnTo>
                      <a:lnTo>
                        <a:pt x="318" y="156"/>
                      </a:lnTo>
                      <a:lnTo>
                        <a:pt x="315" y="159"/>
                      </a:lnTo>
                      <a:lnTo>
                        <a:pt x="310" y="165"/>
                      </a:lnTo>
                      <a:lnTo>
                        <a:pt x="310" y="179"/>
                      </a:lnTo>
                      <a:lnTo>
                        <a:pt x="311" y="192"/>
                      </a:lnTo>
                      <a:lnTo>
                        <a:pt x="322" y="205"/>
                      </a:lnTo>
                      <a:lnTo>
                        <a:pt x="329" y="211"/>
                      </a:lnTo>
                      <a:lnTo>
                        <a:pt x="338" y="215"/>
                      </a:lnTo>
                      <a:lnTo>
                        <a:pt x="350" y="217"/>
                      </a:lnTo>
                      <a:lnTo>
                        <a:pt x="354" y="220"/>
                      </a:lnTo>
                      <a:lnTo>
                        <a:pt x="360" y="230"/>
                      </a:lnTo>
                      <a:lnTo>
                        <a:pt x="370" y="257"/>
                      </a:lnTo>
                      <a:lnTo>
                        <a:pt x="375" y="275"/>
                      </a:lnTo>
                      <a:lnTo>
                        <a:pt x="376" y="292"/>
                      </a:lnTo>
                      <a:lnTo>
                        <a:pt x="377" y="295"/>
                      </a:lnTo>
                      <a:lnTo>
                        <a:pt x="380" y="297"/>
                      </a:lnTo>
                      <a:lnTo>
                        <a:pt x="370" y="323"/>
                      </a:lnTo>
                      <a:lnTo>
                        <a:pt x="360" y="338"/>
                      </a:lnTo>
                      <a:lnTo>
                        <a:pt x="353" y="354"/>
                      </a:lnTo>
                      <a:lnTo>
                        <a:pt x="343" y="369"/>
                      </a:lnTo>
                      <a:lnTo>
                        <a:pt x="332" y="380"/>
                      </a:lnTo>
                      <a:lnTo>
                        <a:pt x="332" y="393"/>
                      </a:lnTo>
                      <a:lnTo>
                        <a:pt x="335" y="407"/>
                      </a:lnTo>
                      <a:lnTo>
                        <a:pt x="334" y="424"/>
                      </a:lnTo>
                      <a:lnTo>
                        <a:pt x="335" y="440"/>
                      </a:lnTo>
                      <a:lnTo>
                        <a:pt x="345" y="458"/>
                      </a:lnTo>
                      <a:lnTo>
                        <a:pt x="354" y="469"/>
                      </a:lnTo>
                      <a:lnTo>
                        <a:pt x="378" y="516"/>
                      </a:lnTo>
                      <a:lnTo>
                        <a:pt x="390" y="528"/>
                      </a:lnTo>
                      <a:lnTo>
                        <a:pt x="413" y="548"/>
                      </a:lnTo>
                      <a:lnTo>
                        <a:pt x="420" y="548"/>
                      </a:lnTo>
                      <a:lnTo>
                        <a:pt x="418" y="559"/>
                      </a:lnTo>
                      <a:lnTo>
                        <a:pt x="420" y="602"/>
                      </a:lnTo>
                      <a:lnTo>
                        <a:pt x="418" y="612"/>
                      </a:lnTo>
                      <a:lnTo>
                        <a:pt x="413" y="615"/>
                      </a:lnTo>
                      <a:lnTo>
                        <a:pt x="390" y="597"/>
                      </a:lnTo>
                      <a:lnTo>
                        <a:pt x="380" y="597"/>
                      </a:lnTo>
                      <a:lnTo>
                        <a:pt x="366" y="592"/>
                      </a:lnTo>
                      <a:lnTo>
                        <a:pt x="351" y="591"/>
                      </a:lnTo>
                      <a:lnTo>
                        <a:pt x="340" y="585"/>
                      </a:lnTo>
                      <a:lnTo>
                        <a:pt x="264" y="585"/>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48" name="Freeform 159"/>
                <p:cNvSpPr>
                  <a:spLocks noChangeAspect="1"/>
                </p:cNvSpPr>
                <p:nvPr/>
              </p:nvSpPr>
              <p:spPr bwMode="gray">
                <a:xfrm>
                  <a:off x="4772818" y="3475384"/>
                  <a:ext cx="52388" cy="107950"/>
                </a:xfrm>
                <a:custGeom>
                  <a:cxnLst>
                    <a:cxn ang="0">
                      <a:pos x="147" y="30"/>
                    </a:cxn>
                    <a:cxn ang="0">
                      <a:pos x="128" y="12"/>
                    </a:cxn>
                    <a:cxn ang="0">
                      <a:pos x="114" y="0"/>
                    </a:cxn>
                    <a:cxn ang="0">
                      <a:pos x="101" y="5"/>
                    </a:cxn>
                    <a:cxn ang="0">
                      <a:pos x="90" y="12"/>
                    </a:cxn>
                    <a:cxn ang="0">
                      <a:pos x="90" y="25"/>
                    </a:cxn>
                    <a:cxn ang="0">
                      <a:pos x="90" y="26"/>
                    </a:cxn>
                    <a:cxn ang="0">
                      <a:pos x="85" y="35"/>
                    </a:cxn>
                    <a:cxn ang="0">
                      <a:pos x="83" y="39"/>
                    </a:cxn>
                    <a:cxn ang="0">
                      <a:pos x="66" y="53"/>
                    </a:cxn>
                    <a:cxn ang="0">
                      <a:pos x="52" y="53"/>
                    </a:cxn>
                    <a:cxn ang="0">
                      <a:pos x="37" y="49"/>
                    </a:cxn>
                    <a:cxn ang="0">
                      <a:pos x="27" y="63"/>
                    </a:cxn>
                    <a:cxn ang="0">
                      <a:pos x="21" y="64"/>
                    </a:cxn>
                    <a:cxn ang="0">
                      <a:pos x="17" y="68"/>
                    </a:cxn>
                    <a:cxn ang="0">
                      <a:pos x="12" y="74"/>
                    </a:cxn>
                    <a:cxn ang="0">
                      <a:pos x="6" y="80"/>
                    </a:cxn>
                    <a:cxn ang="0">
                      <a:pos x="1" y="95"/>
                    </a:cxn>
                    <a:cxn ang="0">
                      <a:pos x="0" y="113"/>
                    </a:cxn>
                    <a:cxn ang="0">
                      <a:pos x="11" y="121"/>
                    </a:cxn>
                    <a:cxn ang="0">
                      <a:pos x="20" y="124"/>
                    </a:cxn>
                    <a:cxn ang="0">
                      <a:pos x="41" y="159"/>
                    </a:cxn>
                    <a:cxn ang="0">
                      <a:pos x="50" y="189"/>
                    </a:cxn>
                    <a:cxn ang="0">
                      <a:pos x="54" y="204"/>
                    </a:cxn>
                    <a:cxn ang="0">
                      <a:pos x="58" y="234"/>
                    </a:cxn>
                    <a:cxn ang="0">
                      <a:pos x="54" y="308"/>
                    </a:cxn>
                    <a:cxn ang="0">
                      <a:pos x="58" y="331"/>
                    </a:cxn>
                    <a:cxn ang="0">
                      <a:pos x="61" y="339"/>
                    </a:cxn>
                    <a:cxn ang="0">
                      <a:pos x="112" y="337"/>
                    </a:cxn>
                    <a:cxn ang="0">
                      <a:pos x="107" y="295"/>
                    </a:cxn>
                    <a:cxn ang="0">
                      <a:pos x="113" y="265"/>
                    </a:cxn>
                    <a:cxn ang="0">
                      <a:pos x="113" y="215"/>
                    </a:cxn>
                    <a:cxn ang="0">
                      <a:pos x="129" y="183"/>
                    </a:cxn>
                    <a:cxn ang="0">
                      <a:pos x="133" y="159"/>
                    </a:cxn>
                    <a:cxn ang="0">
                      <a:pos x="156" y="138"/>
                    </a:cxn>
                    <a:cxn ang="0">
                      <a:pos x="160" y="129"/>
                    </a:cxn>
                    <a:cxn ang="0">
                      <a:pos x="160" y="124"/>
                    </a:cxn>
                    <a:cxn ang="0">
                      <a:pos x="155" y="117"/>
                    </a:cxn>
                    <a:cxn ang="0">
                      <a:pos x="160" y="109"/>
                    </a:cxn>
                    <a:cxn ang="0">
                      <a:pos x="166" y="107"/>
                    </a:cxn>
                    <a:cxn ang="0">
                      <a:pos x="162" y="74"/>
                    </a:cxn>
                    <a:cxn ang="0">
                      <a:pos x="151" y="59"/>
                    </a:cxn>
                    <a:cxn ang="0">
                      <a:pos x="151" y="43"/>
                    </a:cxn>
                  </a:cxnLst>
                  <a:rect b="b" l="0" r="r" t="0"/>
                  <a:pathLst>
                    <a:path h="340" w="166">
                      <a:moveTo>
                        <a:pt x="156" y="37"/>
                      </a:moveTo>
                      <a:lnTo>
                        <a:pt x="147" y="30"/>
                      </a:lnTo>
                      <a:lnTo>
                        <a:pt x="140" y="25"/>
                      </a:lnTo>
                      <a:lnTo>
                        <a:pt x="128" y="12"/>
                      </a:lnTo>
                      <a:lnTo>
                        <a:pt x="117" y="1"/>
                      </a:lnTo>
                      <a:lnTo>
                        <a:pt x="114" y="0"/>
                      </a:lnTo>
                      <a:lnTo>
                        <a:pt x="106" y="4"/>
                      </a:lnTo>
                      <a:lnTo>
                        <a:pt x="101" y="5"/>
                      </a:lnTo>
                      <a:lnTo>
                        <a:pt x="90" y="8"/>
                      </a:lnTo>
                      <a:lnTo>
                        <a:pt x="90" y="12"/>
                      </a:lnTo>
                      <a:lnTo>
                        <a:pt x="97" y="21"/>
                      </a:lnTo>
                      <a:lnTo>
                        <a:pt x="90" y="25"/>
                      </a:lnTo>
                      <a:lnTo>
                        <a:pt x="90" y="24"/>
                      </a:lnTo>
                      <a:lnTo>
                        <a:pt x="90" y="26"/>
                      </a:lnTo>
                      <a:lnTo>
                        <a:pt x="88" y="31"/>
                      </a:lnTo>
                      <a:lnTo>
                        <a:pt x="85" y="35"/>
                      </a:lnTo>
                      <a:lnTo>
                        <a:pt x="85" y="36"/>
                      </a:lnTo>
                      <a:lnTo>
                        <a:pt x="83" y="39"/>
                      </a:lnTo>
                      <a:lnTo>
                        <a:pt x="71" y="51"/>
                      </a:lnTo>
                      <a:lnTo>
                        <a:pt x="66" y="53"/>
                      </a:lnTo>
                      <a:lnTo>
                        <a:pt x="60" y="51"/>
                      </a:lnTo>
                      <a:lnTo>
                        <a:pt x="52" y="53"/>
                      </a:lnTo>
                      <a:lnTo>
                        <a:pt x="43" y="49"/>
                      </a:lnTo>
                      <a:lnTo>
                        <a:pt x="37" y="49"/>
                      </a:lnTo>
                      <a:lnTo>
                        <a:pt x="34" y="51"/>
                      </a:lnTo>
                      <a:lnTo>
                        <a:pt x="27" y="63"/>
                      </a:lnTo>
                      <a:lnTo>
                        <a:pt x="23" y="62"/>
                      </a:lnTo>
                      <a:lnTo>
                        <a:pt x="21" y="64"/>
                      </a:lnTo>
                      <a:lnTo>
                        <a:pt x="20" y="65"/>
                      </a:lnTo>
                      <a:lnTo>
                        <a:pt x="17" y="68"/>
                      </a:lnTo>
                      <a:lnTo>
                        <a:pt x="16" y="74"/>
                      </a:lnTo>
                      <a:lnTo>
                        <a:pt x="12" y="74"/>
                      </a:lnTo>
                      <a:lnTo>
                        <a:pt x="9" y="78"/>
                      </a:lnTo>
                      <a:lnTo>
                        <a:pt x="6" y="80"/>
                      </a:lnTo>
                      <a:lnTo>
                        <a:pt x="5" y="87"/>
                      </a:lnTo>
                      <a:lnTo>
                        <a:pt x="1" y="95"/>
                      </a:lnTo>
                      <a:lnTo>
                        <a:pt x="0" y="105"/>
                      </a:lnTo>
                      <a:lnTo>
                        <a:pt x="0" y="113"/>
                      </a:lnTo>
                      <a:lnTo>
                        <a:pt x="5" y="117"/>
                      </a:lnTo>
                      <a:lnTo>
                        <a:pt x="11" y="121"/>
                      </a:lnTo>
                      <a:lnTo>
                        <a:pt x="15" y="121"/>
                      </a:lnTo>
                      <a:lnTo>
                        <a:pt x="20" y="124"/>
                      </a:lnTo>
                      <a:lnTo>
                        <a:pt x="32" y="139"/>
                      </a:lnTo>
                      <a:lnTo>
                        <a:pt x="41" y="159"/>
                      </a:lnTo>
                      <a:lnTo>
                        <a:pt x="47" y="180"/>
                      </a:lnTo>
                      <a:lnTo>
                        <a:pt x="50" y="189"/>
                      </a:lnTo>
                      <a:lnTo>
                        <a:pt x="52" y="195"/>
                      </a:lnTo>
                      <a:lnTo>
                        <a:pt x="54" y="204"/>
                      </a:lnTo>
                      <a:lnTo>
                        <a:pt x="56" y="215"/>
                      </a:lnTo>
                      <a:lnTo>
                        <a:pt x="58" y="234"/>
                      </a:lnTo>
                      <a:lnTo>
                        <a:pt x="58" y="285"/>
                      </a:lnTo>
                      <a:lnTo>
                        <a:pt x="54" y="308"/>
                      </a:lnTo>
                      <a:lnTo>
                        <a:pt x="54" y="318"/>
                      </a:lnTo>
                      <a:lnTo>
                        <a:pt x="58" y="331"/>
                      </a:lnTo>
                      <a:lnTo>
                        <a:pt x="60" y="338"/>
                      </a:lnTo>
                      <a:lnTo>
                        <a:pt x="61" y="339"/>
                      </a:lnTo>
                      <a:lnTo>
                        <a:pt x="68" y="340"/>
                      </a:lnTo>
                      <a:lnTo>
                        <a:pt x="112" y="337"/>
                      </a:lnTo>
                      <a:lnTo>
                        <a:pt x="109" y="334"/>
                      </a:lnTo>
                      <a:lnTo>
                        <a:pt x="107" y="295"/>
                      </a:lnTo>
                      <a:lnTo>
                        <a:pt x="108" y="286"/>
                      </a:lnTo>
                      <a:lnTo>
                        <a:pt x="113" y="265"/>
                      </a:lnTo>
                      <a:lnTo>
                        <a:pt x="112" y="235"/>
                      </a:lnTo>
                      <a:lnTo>
                        <a:pt x="113" y="215"/>
                      </a:lnTo>
                      <a:lnTo>
                        <a:pt x="117" y="203"/>
                      </a:lnTo>
                      <a:lnTo>
                        <a:pt x="129" y="183"/>
                      </a:lnTo>
                      <a:lnTo>
                        <a:pt x="130" y="168"/>
                      </a:lnTo>
                      <a:lnTo>
                        <a:pt x="133" y="159"/>
                      </a:lnTo>
                      <a:lnTo>
                        <a:pt x="141" y="149"/>
                      </a:lnTo>
                      <a:lnTo>
                        <a:pt x="156" y="138"/>
                      </a:lnTo>
                      <a:lnTo>
                        <a:pt x="156" y="132"/>
                      </a:lnTo>
                      <a:lnTo>
                        <a:pt x="160" y="129"/>
                      </a:lnTo>
                      <a:lnTo>
                        <a:pt x="160" y="128"/>
                      </a:lnTo>
                      <a:lnTo>
                        <a:pt x="160" y="124"/>
                      </a:lnTo>
                      <a:lnTo>
                        <a:pt x="155" y="119"/>
                      </a:lnTo>
                      <a:lnTo>
                        <a:pt x="155" y="117"/>
                      </a:lnTo>
                      <a:lnTo>
                        <a:pt x="157" y="111"/>
                      </a:lnTo>
                      <a:lnTo>
                        <a:pt x="160" y="109"/>
                      </a:lnTo>
                      <a:lnTo>
                        <a:pt x="165" y="109"/>
                      </a:lnTo>
                      <a:lnTo>
                        <a:pt x="166" y="107"/>
                      </a:lnTo>
                      <a:lnTo>
                        <a:pt x="166" y="89"/>
                      </a:lnTo>
                      <a:lnTo>
                        <a:pt x="162" y="74"/>
                      </a:lnTo>
                      <a:lnTo>
                        <a:pt x="161" y="69"/>
                      </a:lnTo>
                      <a:lnTo>
                        <a:pt x="151" y="59"/>
                      </a:lnTo>
                      <a:lnTo>
                        <a:pt x="150" y="54"/>
                      </a:lnTo>
                      <a:lnTo>
                        <a:pt x="151" y="43"/>
                      </a:lnTo>
                      <a:lnTo>
                        <a:pt x="156" y="37"/>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49" name="Freeform 160"/>
                <p:cNvSpPr>
                  <a:spLocks noChangeAspect="1"/>
                </p:cNvSpPr>
                <p:nvPr/>
              </p:nvSpPr>
              <p:spPr bwMode="gray">
                <a:xfrm>
                  <a:off x="4991892" y="3275359"/>
                  <a:ext cx="187325" cy="287338"/>
                </a:xfrm>
                <a:custGeom>
                  <a:cxnLst>
                    <a:cxn ang="0">
                      <a:pos x="99" y="122"/>
                    </a:cxn>
                    <a:cxn ang="0">
                      <a:pos x="106" y="143"/>
                    </a:cxn>
                    <a:cxn ang="0">
                      <a:pos x="122" y="160"/>
                    </a:cxn>
                    <a:cxn ang="0">
                      <a:pos x="117" y="276"/>
                    </a:cxn>
                    <a:cxn ang="0">
                      <a:pos x="19" y="479"/>
                    </a:cxn>
                    <a:cxn ang="0">
                      <a:pos x="13" y="502"/>
                    </a:cxn>
                    <a:cxn ang="0">
                      <a:pos x="3" y="520"/>
                    </a:cxn>
                    <a:cxn ang="0">
                      <a:pos x="30" y="534"/>
                    </a:cxn>
                    <a:cxn ang="0">
                      <a:pos x="57" y="568"/>
                    </a:cxn>
                    <a:cxn ang="0">
                      <a:pos x="83" y="571"/>
                    </a:cxn>
                    <a:cxn ang="0">
                      <a:pos x="95" y="587"/>
                    </a:cxn>
                    <a:cxn ang="0">
                      <a:pos x="68" y="608"/>
                    </a:cxn>
                    <a:cxn ang="0">
                      <a:pos x="77" y="640"/>
                    </a:cxn>
                    <a:cxn ang="0">
                      <a:pos x="84" y="676"/>
                    </a:cxn>
                    <a:cxn ang="0">
                      <a:pos x="79" y="706"/>
                    </a:cxn>
                    <a:cxn ang="0">
                      <a:pos x="106" y="754"/>
                    </a:cxn>
                    <a:cxn ang="0">
                      <a:pos x="102" y="768"/>
                    </a:cxn>
                    <a:cxn ang="0">
                      <a:pos x="52" y="763"/>
                    </a:cxn>
                    <a:cxn ang="0">
                      <a:pos x="40" y="773"/>
                    </a:cxn>
                    <a:cxn ang="0">
                      <a:pos x="52" y="813"/>
                    </a:cxn>
                    <a:cxn ang="0">
                      <a:pos x="80" y="825"/>
                    </a:cxn>
                    <a:cxn ang="0">
                      <a:pos x="100" y="865"/>
                    </a:cxn>
                    <a:cxn ang="0">
                      <a:pos x="107" y="903"/>
                    </a:cxn>
                    <a:cxn ang="0">
                      <a:pos x="122" y="902"/>
                    </a:cxn>
                    <a:cxn ang="0">
                      <a:pos x="139" y="903"/>
                    </a:cxn>
                    <a:cxn ang="0">
                      <a:pos x="167" y="892"/>
                    </a:cxn>
                    <a:cxn ang="0">
                      <a:pos x="175" y="882"/>
                    </a:cxn>
                    <a:cxn ang="0">
                      <a:pos x="185" y="889"/>
                    </a:cxn>
                    <a:cxn ang="0">
                      <a:pos x="198" y="897"/>
                    </a:cxn>
                    <a:cxn ang="0">
                      <a:pos x="215" y="888"/>
                    </a:cxn>
                    <a:cxn ang="0">
                      <a:pos x="245" y="875"/>
                    </a:cxn>
                    <a:cxn ang="0">
                      <a:pos x="267" y="871"/>
                    </a:cxn>
                    <a:cxn ang="0">
                      <a:pos x="294" y="864"/>
                    </a:cxn>
                    <a:cxn ang="0">
                      <a:pos x="306" y="857"/>
                    </a:cxn>
                    <a:cxn ang="0">
                      <a:pos x="316" y="841"/>
                    </a:cxn>
                    <a:cxn ang="0">
                      <a:pos x="307" y="827"/>
                    </a:cxn>
                    <a:cxn ang="0">
                      <a:pos x="321" y="818"/>
                    </a:cxn>
                    <a:cxn ang="0">
                      <a:pos x="354" y="814"/>
                    </a:cxn>
                    <a:cxn ang="0">
                      <a:pos x="379" y="811"/>
                    </a:cxn>
                    <a:cxn ang="0">
                      <a:pos x="393" y="807"/>
                    </a:cxn>
                    <a:cxn ang="0">
                      <a:pos x="417" y="792"/>
                    </a:cxn>
                    <a:cxn ang="0">
                      <a:pos x="440" y="763"/>
                    </a:cxn>
                    <a:cxn ang="0">
                      <a:pos x="455" y="749"/>
                    </a:cxn>
                    <a:cxn ang="0">
                      <a:pos x="467" y="720"/>
                    </a:cxn>
                    <a:cxn ang="0">
                      <a:pos x="495" y="711"/>
                    </a:cxn>
                    <a:cxn ang="0">
                      <a:pos x="524" y="701"/>
                    </a:cxn>
                    <a:cxn ang="0">
                      <a:pos x="518" y="679"/>
                    </a:cxn>
                    <a:cxn ang="0">
                      <a:pos x="498" y="640"/>
                    </a:cxn>
                    <a:cxn ang="0">
                      <a:pos x="478" y="612"/>
                    </a:cxn>
                    <a:cxn ang="0">
                      <a:pos x="470" y="597"/>
                    </a:cxn>
                    <a:cxn ang="0">
                      <a:pos x="479" y="572"/>
                    </a:cxn>
                    <a:cxn ang="0">
                      <a:pos x="484" y="544"/>
                    </a:cxn>
                    <a:cxn ang="0">
                      <a:pos x="494" y="533"/>
                    </a:cxn>
                    <a:cxn ang="0">
                      <a:pos x="509" y="494"/>
                    </a:cxn>
                    <a:cxn ang="0">
                      <a:pos x="526" y="455"/>
                    </a:cxn>
                    <a:cxn ang="0">
                      <a:pos x="542" y="443"/>
                    </a:cxn>
                    <a:cxn ang="0">
                      <a:pos x="586" y="441"/>
                    </a:cxn>
                    <a:cxn ang="0">
                      <a:pos x="588" y="283"/>
                    </a:cxn>
                    <a:cxn ang="0">
                      <a:pos x="532" y="202"/>
                    </a:cxn>
                    <a:cxn ang="0">
                      <a:pos x="391" y="129"/>
                    </a:cxn>
                    <a:cxn ang="0">
                      <a:pos x="251" y="54"/>
                    </a:cxn>
                    <a:cxn ang="0">
                      <a:pos x="147" y="0"/>
                    </a:cxn>
                    <a:cxn ang="0">
                      <a:pos x="91" y="106"/>
                    </a:cxn>
                  </a:cxnLst>
                  <a:rect b="b" l="0" r="r" t="0"/>
                  <a:pathLst>
                    <a:path h="905" w="588">
                      <a:moveTo>
                        <a:pt x="91" y="106"/>
                      </a:moveTo>
                      <a:lnTo>
                        <a:pt x="94" y="112"/>
                      </a:lnTo>
                      <a:lnTo>
                        <a:pt x="99" y="122"/>
                      </a:lnTo>
                      <a:lnTo>
                        <a:pt x="99" y="124"/>
                      </a:lnTo>
                      <a:lnTo>
                        <a:pt x="102" y="131"/>
                      </a:lnTo>
                      <a:lnTo>
                        <a:pt x="106" y="143"/>
                      </a:lnTo>
                      <a:lnTo>
                        <a:pt x="110" y="149"/>
                      </a:lnTo>
                      <a:lnTo>
                        <a:pt x="116" y="155"/>
                      </a:lnTo>
                      <a:lnTo>
                        <a:pt x="122" y="160"/>
                      </a:lnTo>
                      <a:lnTo>
                        <a:pt x="145" y="173"/>
                      </a:lnTo>
                      <a:lnTo>
                        <a:pt x="132" y="197"/>
                      </a:lnTo>
                      <a:lnTo>
                        <a:pt x="117" y="276"/>
                      </a:lnTo>
                      <a:lnTo>
                        <a:pt x="111" y="375"/>
                      </a:lnTo>
                      <a:lnTo>
                        <a:pt x="107" y="380"/>
                      </a:lnTo>
                      <a:lnTo>
                        <a:pt x="19" y="479"/>
                      </a:lnTo>
                      <a:lnTo>
                        <a:pt x="19" y="490"/>
                      </a:lnTo>
                      <a:lnTo>
                        <a:pt x="13" y="493"/>
                      </a:lnTo>
                      <a:lnTo>
                        <a:pt x="13" y="502"/>
                      </a:lnTo>
                      <a:lnTo>
                        <a:pt x="5" y="504"/>
                      </a:lnTo>
                      <a:lnTo>
                        <a:pt x="0" y="509"/>
                      </a:lnTo>
                      <a:lnTo>
                        <a:pt x="3" y="520"/>
                      </a:lnTo>
                      <a:lnTo>
                        <a:pt x="19" y="525"/>
                      </a:lnTo>
                      <a:lnTo>
                        <a:pt x="22" y="531"/>
                      </a:lnTo>
                      <a:lnTo>
                        <a:pt x="30" y="534"/>
                      </a:lnTo>
                      <a:lnTo>
                        <a:pt x="36" y="543"/>
                      </a:lnTo>
                      <a:lnTo>
                        <a:pt x="40" y="564"/>
                      </a:lnTo>
                      <a:lnTo>
                        <a:pt x="57" y="568"/>
                      </a:lnTo>
                      <a:lnTo>
                        <a:pt x="69" y="565"/>
                      </a:lnTo>
                      <a:lnTo>
                        <a:pt x="75" y="569"/>
                      </a:lnTo>
                      <a:lnTo>
                        <a:pt x="83" y="571"/>
                      </a:lnTo>
                      <a:lnTo>
                        <a:pt x="90" y="569"/>
                      </a:lnTo>
                      <a:lnTo>
                        <a:pt x="97" y="582"/>
                      </a:lnTo>
                      <a:lnTo>
                        <a:pt x="95" y="587"/>
                      </a:lnTo>
                      <a:lnTo>
                        <a:pt x="94" y="596"/>
                      </a:lnTo>
                      <a:lnTo>
                        <a:pt x="84" y="603"/>
                      </a:lnTo>
                      <a:lnTo>
                        <a:pt x="68" y="608"/>
                      </a:lnTo>
                      <a:lnTo>
                        <a:pt x="70" y="609"/>
                      </a:lnTo>
                      <a:lnTo>
                        <a:pt x="70" y="612"/>
                      </a:lnTo>
                      <a:lnTo>
                        <a:pt x="77" y="640"/>
                      </a:lnTo>
                      <a:lnTo>
                        <a:pt x="83" y="649"/>
                      </a:lnTo>
                      <a:lnTo>
                        <a:pt x="85" y="656"/>
                      </a:lnTo>
                      <a:lnTo>
                        <a:pt x="84" y="676"/>
                      </a:lnTo>
                      <a:lnTo>
                        <a:pt x="83" y="687"/>
                      </a:lnTo>
                      <a:lnTo>
                        <a:pt x="79" y="698"/>
                      </a:lnTo>
                      <a:lnTo>
                        <a:pt x="79" y="706"/>
                      </a:lnTo>
                      <a:lnTo>
                        <a:pt x="89" y="727"/>
                      </a:lnTo>
                      <a:lnTo>
                        <a:pt x="104" y="748"/>
                      </a:lnTo>
                      <a:lnTo>
                        <a:pt x="106" y="754"/>
                      </a:lnTo>
                      <a:lnTo>
                        <a:pt x="107" y="763"/>
                      </a:lnTo>
                      <a:lnTo>
                        <a:pt x="106" y="765"/>
                      </a:lnTo>
                      <a:lnTo>
                        <a:pt x="102" y="768"/>
                      </a:lnTo>
                      <a:lnTo>
                        <a:pt x="83" y="764"/>
                      </a:lnTo>
                      <a:lnTo>
                        <a:pt x="67" y="762"/>
                      </a:lnTo>
                      <a:lnTo>
                        <a:pt x="52" y="763"/>
                      </a:lnTo>
                      <a:lnTo>
                        <a:pt x="48" y="764"/>
                      </a:lnTo>
                      <a:lnTo>
                        <a:pt x="45" y="767"/>
                      </a:lnTo>
                      <a:lnTo>
                        <a:pt x="40" y="773"/>
                      </a:lnTo>
                      <a:lnTo>
                        <a:pt x="40" y="787"/>
                      </a:lnTo>
                      <a:lnTo>
                        <a:pt x="41" y="800"/>
                      </a:lnTo>
                      <a:lnTo>
                        <a:pt x="52" y="813"/>
                      </a:lnTo>
                      <a:lnTo>
                        <a:pt x="59" y="819"/>
                      </a:lnTo>
                      <a:lnTo>
                        <a:pt x="68" y="823"/>
                      </a:lnTo>
                      <a:lnTo>
                        <a:pt x="80" y="825"/>
                      </a:lnTo>
                      <a:lnTo>
                        <a:pt x="84" y="828"/>
                      </a:lnTo>
                      <a:lnTo>
                        <a:pt x="90" y="838"/>
                      </a:lnTo>
                      <a:lnTo>
                        <a:pt x="100" y="865"/>
                      </a:lnTo>
                      <a:lnTo>
                        <a:pt x="105" y="883"/>
                      </a:lnTo>
                      <a:lnTo>
                        <a:pt x="106" y="900"/>
                      </a:lnTo>
                      <a:lnTo>
                        <a:pt x="107" y="903"/>
                      </a:lnTo>
                      <a:lnTo>
                        <a:pt x="110" y="905"/>
                      </a:lnTo>
                      <a:lnTo>
                        <a:pt x="113" y="903"/>
                      </a:lnTo>
                      <a:lnTo>
                        <a:pt x="122" y="902"/>
                      </a:lnTo>
                      <a:lnTo>
                        <a:pt x="128" y="900"/>
                      </a:lnTo>
                      <a:lnTo>
                        <a:pt x="133" y="900"/>
                      </a:lnTo>
                      <a:lnTo>
                        <a:pt x="139" y="903"/>
                      </a:lnTo>
                      <a:lnTo>
                        <a:pt x="144" y="902"/>
                      </a:lnTo>
                      <a:lnTo>
                        <a:pt x="154" y="894"/>
                      </a:lnTo>
                      <a:lnTo>
                        <a:pt x="167" y="892"/>
                      </a:lnTo>
                      <a:lnTo>
                        <a:pt x="170" y="884"/>
                      </a:lnTo>
                      <a:lnTo>
                        <a:pt x="174" y="884"/>
                      </a:lnTo>
                      <a:lnTo>
                        <a:pt x="175" y="882"/>
                      </a:lnTo>
                      <a:lnTo>
                        <a:pt x="178" y="882"/>
                      </a:lnTo>
                      <a:lnTo>
                        <a:pt x="181" y="883"/>
                      </a:lnTo>
                      <a:lnTo>
                        <a:pt x="185" y="889"/>
                      </a:lnTo>
                      <a:lnTo>
                        <a:pt x="187" y="892"/>
                      </a:lnTo>
                      <a:lnTo>
                        <a:pt x="194" y="898"/>
                      </a:lnTo>
                      <a:lnTo>
                        <a:pt x="198" y="897"/>
                      </a:lnTo>
                      <a:lnTo>
                        <a:pt x="201" y="893"/>
                      </a:lnTo>
                      <a:lnTo>
                        <a:pt x="209" y="892"/>
                      </a:lnTo>
                      <a:lnTo>
                        <a:pt x="215" y="888"/>
                      </a:lnTo>
                      <a:lnTo>
                        <a:pt x="219" y="886"/>
                      </a:lnTo>
                      <a:lnTo>
                        <a:pt x="223" y="882"/>
                      </a:lnTo>
                      <a:lnTo>
                        <a:pt x="245" y="875"/>
                      </a:lnTo>
                      <a:lnTo>
                        <a:pt x="251" y="875"/>
                      </a:lnTo>
                      <a:lnTo>
                        <a:pt x="260" y="875"/>
                      </a:lnTo>
                      <a:lnTo>
                        <a:pt x="267" y="871"/>
                      </a:lnTo>
                      <a:lnTo>
                        <a:pt x="291" y="871"/>
                      </a:lnTo>
                      <a:lnTo>
                        <a:pt x="293" y="870"/>
                      </a:lnTo>
                      <a:lnTo>
                        <a:pt x="294" y="864"/>
                      </a:lnTo>
                      <a:lnTo>
                        <a:pt x="296" y="861"/>
                      </a:lnTo>
                      <a:lnTo>
                        <a:pt x="301" y="860"/>
                      </a:lnTo>
                      <a:lnTo>
                        <a:pt x="306" y="857"/>
                      </a:lnTo>
                      <a:lnTo>
                        <a:pt x="309" y="849"/>
                      </a:lnTo>
                      <a:lnTo>
                        <a:pt x="314" y="845"/>
                      </a:lnTo>
                      <a:lnTo>
                        <a:pt x="316" y="841"/>
                      </a:lnTo>
                      <a:lnTo>
                        <a:pt x="314" y="834"/>
                      </a:lnTo>
                      <a:lnTo>
                        <a:pt x="307" y="829"/>
                      </a:lnTo>
                      <a:lnTo>
                        <a:pt x="307" y="827"/>
                      </a:lnTo>
                      <a:lnTo>
                        <a:pt x="309" y="823"/>
                      </a:lnTo>
                      <a:lnTo>
                        <a:pt x="311" y="822"/>
                      </a:lnTo>
                      <a:lnTo>
                        <a:pt x="321" y="818"/>
                      </a:lnTo>
                      <a:lnTo>
                        <a:pt x="332" y="817"/>
                      </a:lnTo>
                      <a:lnTo>
                        <a:pt x="352" y="817"/>
                      </a:lnTo>
                      <a:lnTo>
                        <a:pt x="354" y="814"/>
                      </a:lnTo>
                      <a:lnTo>
                        <a:pt x="364" y="813"/>
                      </a:lnTo>
                      <a:lnTo>
                        <a:pt x="371" y="811"/>
                      </a:lnTo>
                      <a:lnTo>
                        <a:pt x="379" y="811"/>
                      </a:lnTo>
                      <a:lnTo>
                        <a:pt x="384" y="813"/>
                      </a:lnTo>
                      <a:lnTo>
                        <a:pt x="391" y="810"/>
                      </a:lnTo>
                      <a:lnTo>
                        <a:pt x="393" y="807"/>
                      </a:lnTo>
                      <a:lnTo>
                        <a:pt x="398" y="800"/>
                      </a:lnTo>
                      <a:lnTo>
                        <a:pt x="404" y="798"/>
                      </a:lnTo>
                      <a:lnTo>
                        <a:pt x="417" y="792"/>
                      </a:lnTo>
                      <a:lnTo>
                        <a:pt x="420" y="789"/>
                      </a:lnTo>
                      <a:lnTo>
                        <a:pt x="424" y="779"/>
                      </a:lnTo>
                      <a:lnTo>
                        <a:pt x="440" y="763"/>
                      </a:lnTo>
                      <a:lnTo>
                        <a:pt x="445" y="762"/>
                      </a:lnTo>
                      <a:lnTo>
                        <a:pt x="449" y="759"/>
                      </a:lnTo>
                      <a:lnTo>
                        <a:pt x="455" y="749"/>
                      </a:lnTo>
                      <a:lnTo>
                        <a:pt x="462" y="747"/>
                      </a:lnTo>
                      <a:lnTo>
                        <a:pt x="462" y="731"/>
                      </a:lnTo>
                      <a:lnTo>
                        <a:pt x="467" y="720"/>
                      </a:lnTo>
                      <a:lnTo>
                        <a:pt x="473" y="715"/>
                      </a:lnTo>
                      <a:lnTo>
                        <a:pt x="479" y="712"/>
                      </a:lnTo>
                      <a:lnTo>
                        <a:pt x="495" y="711"/>
                      </a:lnTo>
                      <a:lnTo>
                        <a:pt x="504" y="708"/>
                      </a:lnTo>
                      <a:lnTo>
                        <a:pt x="515" y="705"/>
                      </a:lnTo>
                      <a:lnTo>
                        <a:pt x="524" y="701"/>
                      </a:lnTo>
                      <a:lnTo>
                        <a:pt x="524" y="693"/>
                      </a:lnTo>
                      <a:lnTo>
                        <a:pt x="521" y="684"/>
                      </a:lnTo>
                      <a:lnTo>
                        <a:pt x="518" y="679"/>
                      </a:lnTo>
                      <a:lnTo>
                        <a:pt x="511" y="676"/>
                      </a:lnTo>
                      <a:lnTo>
                        <a:pt x="510" y="674"/>
                      </a:lnTo>
                      <a:lnTo>
                        <a:pt x="498" y="640"/>
                      </a:lnTo>
                      <a:lnTo>
                        <a:pt x="493" y="624"/>
                      </a:lnTo>
                      <a:lnTo>
                        <a:pt x="494" y="608"/>
                      </a:lnTo>
                      <a:lnTo>
                        <a:pt x="478" y="612"/>
                      </a:lnTo>
                      <a:lnTo>
                        <a:pt x="473" y="613"/>
                      </a:lnTo>
                      <a:lnTo>
                        <a:pt x="470" y="613"/>
                      </a:lnTo>
                      <a:lnTo>
                        <a:pt x="470" y="597"/>
                      </a:lnTo>
                      <a:lnTo>
                        <a:pt x="471" y="592"/>
                      </a:lnTo>
                      <a:lnTo>
                        <a:pt x="477" y="581"/>
                      </a:lnTo>
                      <a:lnTo>
                        <a:pt x="479" y="572"/>
                      </a:lnTo>
                      <a:lnTo>
                        <a:pt x="479" y="558"/>
                      </a:lnTo>
                      <a:lnTo>
                        <a:pt x="481" y="548"/>
                      </a:lnTo>
                      <a:lnTo>
                        <a:pt x="484" y="544"/>
                      </a:lnTo>
                      <a:lnTo>
                        <a:pt x="492" y="539"/>
                      </a:lnTo>
                      <a:lnTo>
                        <a:pt x="493" y="538"/>
                      </a:lnTo>
                      <a:lnTo>
                        <a:pt x="494" y="533"/>
                      </a:lnTo>
                      <a:lnTo>
                        <a:pt x="493" y="525"/>
                      </a:lnTo>
                      <a:lnTo>
                        <a:pt x="493" y="512"/>
                      </a:lnTo>
                      <a:lnTo>
                        <a:pt x="509" y="494"/>
                      </a:lnTo>
                      <a:lnTo>
                        <a:pt x="521" y="477"/>
                      </a:lnTo>
                      <a:lnTo>
                        <a:pt x="525" y="466"/>
                      </a:lnTo>
                      <a:lnTo>
                        <a:pt x="526" y="455"/>
                      </a:lnTo>
                      <a:lnTo>
                        <a:pt x="529" y="446"/>
                      </a:lnTo>
                      <a:lnTo>
                        <a:pt x="530" y="445"/>
                      </a:lnTo>
                      <a:lnTo>
                        <a:pt x="542" y="443"/>
                      </a:lnTo>
                      <a:lnTo>
                        <a:pt x="551" y="442"/>
                      </a:lnTo>
                      <a:lnTo>
                        <a:pt x="580" y="442"/>
                      </a:lnTo>
                      <a:lnTo>
                        <a:pt x="586" y="441"/>
                      </a:lnTo>
                      <a:lnTo>
                        <a:pt x="588" y="392"/>
                      </a:lnTo>
                      <a:lnTo>
                        <a:pt x="588" y="337"/>
                      </a:lnTo>
                      <a:lnTo>
                        <a:pt x="588" y="283"/>
                      </a:lnTo>
                      <a:lnTo>
                        <a:pt x="588" y="227"/>
                      </a:lnTo>
                      <a:lnTo>
                        <a:pt x="579" y="226"/>
                      </a:lnTo>
                      <a:lnTo>
                        <a:pt x="532" y="202"/>
                      </a:lnTo>
                      <a:lnTo>
                        <a:pt x="486" y="178"/>
                      </a:lnTo>
                      <a:lnTo>
                        <a:pt x="438" y="154"/>
                      </a:lnTo>
                      <a:lnTo>
                        <a:pt x="391" y="129"/>
                      </a:lnTo>
                      <a:lnTo>
                        <a:pt x="344" y="104"/>
                      </a:lnTo>
                      <a:lnTo>
                        <a:pt x="298" y="79"/>
                      </a:lnTo>
                      <a:lnTo>
                        <a:pt x="251" y="54"/>
                      </a:lnTo>
                      <a:lnTo>
                        <a:pt x="204" y="30"/>
                      </a:lnTo>
                      <a:lnTo>
                        <a:pt x="158" y="5"/>
                      </a:lnTo>
                      <a:lnTo>
                        <a:pt x="147" y="0"/>
                      </a:lnTo>
                      <a:lnTo>
                        <a:pt x="97" y="17"/>
                      </a:lnTo>
                      <a:lnTo>
                        <a:pt x="91" y="20"/>
                      </a:lnTo>
                      <a:lnTo>
                        <a:pt x="91" y="106"/>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50" name="Freeform 161"/>
                <p:cNvSpPr>
                  <a:spLocks noChangeAspect="1"/>
                </p:cNvSpPr>
                <p:nvPr/>
              </p:nvSpPr>
              <p:spPr bwMode="gray">
                <a:xfrm>
                  <a:off x="5395117" y="3373784"/>
                  <a:ext cx="114300" cy="103188"/>
                </a:xfrm>
                <a:custGeom>
                  <a:cxnLst>
                    <a:cxn ang="0">
                      <a:pos x="100" y="24"/>
                    </a:cxn>
                    <a:cxn ang="0">
                      <a:pos x="58" y="43"/>
                    </a:cxn>
                    <a:cxn ang="0">
                      <a:pos x="31" y="56"/>
                    </a:cxn>
                    <a:cxn ang="0">
                      <a:pos x="23" y="94"/>
                    </a:cxn>
                    <a:cxn ang="0">
                      <a:pos x="4" y="163"/>
                    </a:cxn>
                    <a:cxn ang="0">
                      <a:pos x="3" y="216"/>
                    </a:cxn>
                    <a:cxn ang="0">
                      <a:pos x="23" y="219"/>
                    </a:cxn>
                    <a:cxn ang="0">
                      <a:pos x="31" y="213"/>
                    </a:cxn>
                    <a:cxn ang="0">
                      <a:pos x="47" y="215"/>
                    </a:cxn>
                    <a:cxn ang="0">
                      <a:pos x="75" y="184"/>
                    </a:cxn>
                    <a:cxn ang="0">
                      <a:pos x="92" y="195"/>
                    </a:cxn>
                    <a:cxn ang="0">
                      <a:pos x="103" y="210"/>
                    </a:cxn>
                    <a:cxn ang="0">
                      <a:pos x="129" y="206"/>
                    </a:cxn>
                    <a:cxn ang="0">
                      <a:pos x="140" y="197"/>
                    </a:cxn>
                    <a:cxn ang="0">
                      <a:pos x="150" y="208"/>
                    </a:cxn>
                    <a:cxn ang="0">
                      <a:pos x="163" y="202"/>
                    </a:cxn>
                    <a:cxn ang="0">
                      <a:pos x="182" y="206"/>
                    </a:cxn>
                    <a:cxn ang="0">
                      <a:pos x="189" y="208"/>
                    </a:cxn>
                    <a:cxn ang="0">
                      <a:pos x="224" y="223"/>
                    </a:cxn>
                    <a:cxn ang="0">
                      <a:pos x="251" y="246"/>
                    </a:cxn>
                    <a:cxn ang="0">
                      <a:pos x="285" y="277"/>
                    </a:cxn>
                    <a:cxn ang="0">
                      <a:pos x="297" y="299"/>
                    </a:cxn>
                    <a:cxn ang="0">
                      <a:pos x="317" y="316"/>
                    </a:cxn>
                    <a:cxn ang="0">
                      <a:pos x="343" y="310"/>
                    </a:cxn>
                    <a:cxn ang="0">
                      <a:pos x="350" y="296"/>
                    </a:cxn>
                    <a:cxn ang="0">
                      <a:pos x="340" y="282"/>
                    </a:cxn>
                    <a:cxn ang="0">
                      <a:pos x="326" y="277"/>
                    </a:cxn>
                    <a:cxn ang="0">
                      <a:pos x="318" y="261"/>
                    </a:cxn>
                    <a:cxn ang="0">
                      <a:pos x="307" y="253"/>
                    </a:cxn>
                    <a:cxn ang="0">
                      <a:pos x="296" y="242"/>
                    </a:cxn>
                    <a:cxn ang="0">
                      <a:pos x="286" y="237"/>
                    </a:cxn>
                    <a:cxn ang="0">
                      <a:pos x="264" y="201"/>
                    </a:cxn>
                    <a:cxn ang="0">
                      <a:pos x="240" y="192"/>
                    </a:cxn>
                    <a:cxn ang="0">
                      <a:pos x="229" y="181"/>
                    </a:cxn>
                    <a:cxn ang="0">
                      <a:pos x="215" y="176"/>
                    </a:cxn>
                    <a:cxn ang="0">
                      <a:pos x="205" y="179"/>
                    </a:cxn>
                    <a:cxn ang="0">
                      <a:pos x="194" y="162"/>
                    </a:cxn>
                    <a:cxn ang="0">
                      <a:pos x="192" y="153"/>
                    </a:cxn>
                    <a:cxn ang="0">
                      <a:pos x="182" y="153"/>
                    </a:cxn>
                    <a:cxn ang="0">
                      <a:pos x="184" y="168"/>
                    </a:cxn>
                    <a:cxn ang="0">
                      <a:pos x="176" y="163"/>
                    </a:cxn>
                    <a:cxn ang="0">
                      <a:pos x="171" y="145"/>
                    </a:cxn>
                    <a:cxn ang="0">
                      <a:pos x="162" y="141"/>
                    </a:cxn>
                    <a:cxn ang="0">
                      <a:pos x="160" y="129"/>
                    </a:cxn>
                    <a:cxn ang="0">
                      <a:pos x="145" y="104"/>
                    </a:cxn>
                    <a:cxn ang="0">
                      <a:pos x="139" y="68"/>
                    </a:cxn>
                    <a:cxn ang="0">
                      <a:pos x="132" y="38"/>
                    </a:cxn>
                    <a:cxn ang="0">
                      <a:pos x="120" y="16"/>
                    </a:cxn>
                    <a:cxn ang="0">
                      <a:pos x="113" y="0"/>
                    </a:cxn>
                  </a:cxnLst>
                  <a:rect b="b" l="0" r="r" t="0"/>
                  <a:pathLst>
                    <a:path h="324" w="360">
                      <a:moveTo>
                        <a:pt x="109" y="0"/>
                      </a:moveTo>
                      <a:lnTo>
                        <a:pt x="107" y="9"/>
                      </a:lnTo>
                      <a:lnTo>
                        <a:pt x="100" y="24"/>
                      </a:lnTo>
                      <a:lnTo>
                        <a:pt x="87" y="30"/>
                      </a:lnTo>
                      <a:lnTo>
                        <a:pt x="79" y="33"/>
                      </a:lnTo>
                      <a:lnTo>
                        <a:pt x="58" y="43"/>
                      </a:lnTo>
                      <a:lnTo>
                        <a:pt x="53" y="50"/>
                      </a:lnTo>
                      <a:lnTo>
                        <a:pt x="44" y="55"/>
                      </a:lnTo>
                      <a:lnTo>
                        <a:pt x="31" y="56"/>
                      </a:lnTo>
                      <a:lnTo>
                        <a:pt x="27" y="65"/>
                      </a:lnTo>
                      <a:lnTo>
                        <a:pt x="23" y="86"/>
                      </a:lnTo>
                      <a:lnTo>
                        <a:pt x="23" y="94"/>
                      </a:lnTo>
                      <a:lnTo>
                        <a:pt x="20" y="115"/>
                      </a:lnTo>
                      <a:lnTo>
                        <a:pt x="11" y="149"/>
                      </a:lnTo>
                      <a:lnTo>
                        <a:pt x="4" y="163"/>
                      </a:lnTo>
                      <a:lnTo>
                        <a:pt x="0" y="180"/>
                      </a:lnTo>
                      <a:lnTo>
                        <a:pt x="0" y="200"/>
                      </a:lnTo>
                      <a:lnTo>
                        <a:pt x="3" y="216"/>
                      </a:lnTo>
                      <a:lnTo>
                        <a:pt x="5" y="217"/>
                      </a:lnTo>
                      <a:lnTo>
                        <a:pt x="20" y="217"/>
                      </a:lnTo>
                      <a:lnTo>
                        <a:pt x="23" y="219"/>
                      </a:lnTo>
                      <a:lnTo>
                        <a:pt x="27" y="219"/>
                      </a:lnTo>
                      <a:lnTo>
                        <a:pt x="30" y="216"/>
                      </a:lnTo>
                      <a:lnTo>
                        <a:pt x="31" y="213"/>
                      </a:lnTo>
                      <a:lnTo>
                        <a:pt x="34" y="210"/>
                      </a:lnTo>
                      <a:lnTo>
                        <a:pt x="42" y="210"/>
                      </a:lnTo>
                      <a:lnTo>
                        <a:pt x="47" y="215"/>
                      </a:lnTo>
                      <a:lnTo>
                        <a:pt x="47" y="218"/>
                      </a:lnTo>
                      <a:lnTo>
                        <a:pt x="55" y="228"/>
                      </a:lnTo>
                      <a:lnTo>
                        <a:pt x="75" y="184"/>
                      </a:lnTo>
                      <a:lnTo>
                        <a:pt x="79" y="189"/>
                      </a:lnTo>
                      <a:lnTo>
                        <a:pt x="85" y="195"/>
                      </a:lnTo>
                      <a:lnTo>
                        <a:pt x="92" y="195"/>
                      </a:lnTo>
                      <a:lnTo>
                        <a:pt x="95" y="196"/>
                      </a:lnTo>
                      <a:lnTo>
                        <a:pt x="95" y="199"/>
                      </a:lnTo>
                      <a:lnTo>
                        <a:pt x="103" y="210"/>
                      </a:lnTo>
                      <a:lnTo>
                        <a:pt x="112" y="210"/>
                      </a:lnTo>
                      <a:lnTo>
                        <a:pt x="116" y="208"/>
                      </a:lnTo>
                      <a:lnTo>
                        <a:pt x="129" y="206"/>
                      </a:lnTo>
                      <a:lnTo>
                        <a:pt x="135" y="201"/>
                      </a:lnTo>
                      <a:lnTo>
                        <a:pt x="135" y="197"/>
                      </a:lnTo>
                      <a:lnTo>
                        <a:pt x="140" y="197"/>
                      </a:lnTo>
                      <a:lnTo>
                        <a:pt x="145" y="202"/>
                      </a:lnTo>
                      <a:lnTo>
                        <a:pt x="148" y="208"/>
                      </a:lnTo>
                      <a:lnTo>
                        <a:pt x="150" y="208"/>
                      </a:lnTo>
                      <a:lnTo>
                        <a:pt x="151" y="207"/>
                      </a:lnTo>
                      <a:lnTo>
                        <a:pt x="159" y="206"/>
                      </a:lnTo>
                      <a:lnTo>
                        <a:pt x="163" y="202"/>
                      </a:lnTo>
                      <a:lnTo>
                        <a:pt x="167" y="202"/>
                      </a:lnTo>
                      <a:lnTo>
                        <a:pt x="172" y="206"/>
                      </a:lnTo>
                      <a:lnTo>
                        <a:pt x="182" y="206"/>
                      </a:lnTo>
                      <a:lnTo>
                        <a:pt x="184" y="210"/>
                      </a:lnTo>
                      <a:lnTo>
                        <a:pt x="187" y="210"/>
                      </a:lnTo>
                      <a:lnTo>
                        <a:pt x="189" y="208"/>
                      </a:lnTo>
                      <a:lnTo>
                        <a:pt x="202" y="207"/>
                      </a:lnTo>
                      <a:lnTo>
                        <a:pt x="214" y="218"/>
                      </a:lnTo>
                      <a:lnTo>
                        <a:pt x="224" y="223"/>
                      </a:lnTo>
                      <a:lnTo>
                        <a:pt x="231" y="224"/>
                      </a:lnTo>
                      <a:lnTo>
                        <a:pt x="243" y="235"/>
                      </a:lnTo>
                      <a:lnTo>
                        <a:pt x="251" y="246"/>
                      </a:lnTo>
                      <a:lnTo>
                        <a:pt x="256" y="255"/>
                      </a:lnTo>
                      <a:lnTo>
                        <a:pt x="273" y="267"/>
                      </a:lnTo>
                      <a:lnTo>
                        <a:pt x="285" y="277"/>
                      </a:lnTo>
                      <a:lnTo>
                        <a:pt x="291" y="283"/>
                      </a:lnTo>
                      <a:lnTo>
                        <a:pt x="294" y="292"/>
                      </a:lnTo>
                      <a:lnTo>
                        <a:pt x="297" y="299"/>
                      </a:lnTo>
                      <a:lnTo>
                        <a:pt x="306" y="303"/>
                      </a:lnTo>
                      <a:lnTo>
                        <a:pt x="313" y="309"/>
                      </a:lnTo>
                      <a:lnTo>
                        <a:pt x="317" y="316"/>
                      </a:lnTo>
                      <a:lnTo>
                        <a:pt x="323" y="324"/>
                      </a:lnTo>
                      <a:lnTo>
                        <a:pt x="328" y="318"/>
                      </a:lnTo>
                      <a:lnTo>
                        <a:pt x="343" y="310"/>
                      </a:lnTo>
                      <a:lnTo>
                        <a:pt x="360" y="299"/>
                      </a:lnTo>
                      <a:lnTo>
                        <a:pt x="356" y="293"/>
                      </a:lnTo>
                      <a:lnTo>
                        <a:pt x="350" y="296"/>
                      </a:lnTo>
                      <a:lnTo>
                        <a:pt x="344" y="292"/>
                      </a:lnTo>
                      <a:lnTo>
                        <a:pt x="342" y="289"/>
                      </a:lnTo>
                      <a:lnTo>
                        <a:pt x="340" y="282"/>
                      </a:lnTo>
                      <a:lnTo>
                        <a:pt x="339" y="281"/>
                      </a:lnTo>
                      <a:lnTo>
                        <a:pt x="331" y="280"/>
                      </a:lnTo>
                      <a:lnTo>
                        <a:pt x="326" y="277"/>
                      </a:lnTo>
                      <a:lnTo>
                        <a:pt x="324" y="274"/>
                      </a:lnTo>
                      <a:lnTo>
                        <a:pt x="322" y="264"/>
                      </a:lnTo>
                      <a:lnTo>
                        <a:pt x="318" y="261"/>
                      </a:lnTo>
                      <a:lnTo>
                        <a:pt x="317" y="256"/>
                      </a:lnTo>
                      <a:lnTo>
                        <a:pt x="311" y="255"/>
                      </a:lnTo>
                      <a:lnTo>
                        <a:pt x="307" y="253"/>
                      </a:lnTo>
                      <a:lnTo>
                        <a:pt x="302" y="243"/>
                      </a:lnTo>
                      <a:lnTo>
                        <a:pt x="301" y="240"/>
                      </a:lnTo>
                      <a:lnTo>
                        <a:pt x="296" y="242"/>
                      </a:lnTo>
                      <a:lnTo>
                        <a:pt x="291" y="239"/>
                      </a:lnTo>
                      <a:lnTo>
                        <a:pt x="289" y="239"/>
                      </a:lnTo>
                      <a:lnTo>
                        <a:pt x="286" y="237"/>
                      </a:lnTo>
                      <a:lnTo>
                        <a:pt x="286" y="232"/>
                      </a:lnTo>
                      <a:lnTo>
                        <a:pt x="279" y="223"/>
                      </a:lnTo>
                      <a:lnTo>
                        <a:pt x="264" y="201"/>
                      </a:lnTo>
                      <a:lnTo>
                        <a:pt x="256" y="196"/>
                      </a:lnTo>
                      <a:lnTo>
                        <a:pt x="246" y="196"/>
                      </a:lnTo>
                      <a:lnTo>
                        <a:pt x="240" y="192"/>
                      </a:lnTo>
                      <a:lnTo>
                        <a:pt x="236" y="192"/>
                      </a:lnTo>
                      <a:lnTo>
                        <a:pt x="232" y="189"/>
                      </a:lnTo>
                      <a:lnTo>
                        <a:pt x="229" y="181"/>
                      </a:lnTo>
                      <a:lnTo>
                        <a:pt x="226" y="179"/>
                      </a:lnTo>
                      <a:lnTo>
                        <a:pt x="221" y="176"/>
                      </a:lnTo>
                      <a:lnTo>
                        <a:pt x="215" y="176"/>
                      </a:lnTo>
                      <a:lnTo>
                        <a:pt x="213" y="180"/>
                      </a:lnTo>
                      <a:lnTo>
                        <a:pt x="209" y="181"/>
                      </a:lnTo>
                      <a:lnTo>
                        <a:pt x="205" y="179"/>
                      </a:lnTo>
                      <a:lnTo>
                        <a:pt x="199" y="170"/>
                      </a:lnTo>
                      <a:lnTo>
                        <a:pt x="195" y="165"/>
                      </a:lnTo>
                      <a:lnTo>
                        <a:pt x="194" y="162"/>
                      </a:lnTo>
                      <a:lnTo>
                        <a:pt x="197" y="157"/>
                      </a:lnTo>
                      <a:lnTo>
                        <a:pt x="195" y="154"/>
                      </a:lnTo>
                      <a:lnTo>
                        <a:pt x="192" y="153"/>
                      </a:lnTo>
                      <a:lnTo>
                        <a:pt x="188" y="149"/>
                      </a:lnTo>
                      <a:lnTo>
                        <a:pt x="184" y="151"/>
                      </a:lnTo>
                      <a:lnTo>
                        <a:pt x="182" y="153"/>
                      </a:lnTo>
                      <a:lnTo>
                        <a:pt x="182" y="158"/>
                      </a:lnTo>
                      <a:lnTo>
                        <a:pt x="186" y="162"/>
                      </a:lnTo>
                      <a:lnTo>
                        <a:pt x="184" y="168"/>
                      </a:lnTo>
                      <a:lnTo>
                        <a:pt x="182" y="168"/>
                      </a:lnTo>
                      <a:lnTo>
                        <a:pt x="177" y="165"/>
                      </a:lnTo>
                      <a:lnTo>
                        <a:pt x="176" y="163"/>
                      </a:lnTo>
                      <a:lnTo>
                        <a:pt x="176" y="158"/>
                      </a:lnTo>
                      <a:lnTo>
                        <a:pt x="173" y="156"/>
                      </a:lnTo>
                      <a:lnTo>
                        <a:pt x="171" y="145"/>
                      </a:lnTo>
                      <a:lnTo>
                        <a:pt x="170" y="143"/>
                      </a:lnTo>
                      <a:lnTo>
                        <a:pt x="165" y="142"/>
                      </a:lnTo>
                      <a:lnTo>
                        <a:pt x="162" y="141"/>
                      </a:lnTo>
                      <a:lnTo>
                        <a:pt x="162" y="137"/>
                      </a:lnTo>
                      <a:lnTo>
                        <a:pt x="160" y="136"/>
                      </a:lnTo>
                      <a:lnTo>
                        <a:pt x="160" y="129"/>
                      </a:lnTo>
                      <a:lnTo>
                        <a:pt x="154" y="125"/>
                      </a:lnTo>
                      <a:lnTo>
                        <a:pt x="150" y="120"/>
                      </a:lnTo>
                      <a:lnTo>
                        <a:pt x="145" y="104"/>
                      </a:lnTo>
                      <a:lnTo>
                        <a:pt x="144" y="94"/>
                      </a:lnTo>
                      <a:lnTo>
                        <a:pt x="141" y="84"/>
                      </a:lnTo>
                      <a:lnTo>
                        <a:pt x="139" y="68"/>
                      </a:lnTo>
                      <a:lnTo>
                        <a:pt x="138" y="63"/>
                      </a:lnTo>
                      <a:lnTo>
                        <a:pt x="134" y="49"/>
                      </a:lnTo>
                      <a:lnTo>
                        <a:pt x="132" y="38"/>
                      </a:lnTo>
                      <a:lnTo>
                        <a:pt x="130" y="30"/>
                      </a:lnTo>
                      <a:lnTo>
                        <a:pt x="125" y="20"/>
                      </a:lnTo>
                      <a:lnTo>
                        <a:pt x="120" y="16"/>
                      </a:lnTo>
                      <a:lnTo>
                        <a:pt x="118" y="8"/>
                      </a:lnTo>
                      <a:lnTo>
                        <a:pt x="114" y="1"/>
                      </a:lnTo>
                      <a:lnTo>
                        <a:pt x="113" y="0"/>
                      </a:lnTo>
                      <a:lnTo>
                        <a:pt x="109"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51" name="Freeform 162"/>
                <p:cNvSpPr>
                  <a:spLocks noChangeAspect="1"/>
                </p:cNvSpPr>
                <p:nvPr/>
              </p:nvSpPr>
              <p:spPr bwMode="gray">
                <a:xfrm>
                  <a:off x="4548981" y="3245197"/>
                  <a:ext cx="282575" cy="269875"/>
                </a:xfrm>
                <a:custGeom>
                  <a:cxnLst>
                    <a:cxn ang="0">
                      <a:pos x="727" y="243"/>
                    </a:cxn>
                    <a:cxn ang="0">
                      <a:pos x="755" y="259"/>
                    </a:cxn>
                    <a:cxn ang="0">
                      <a:pos x="780" y="281"/>
                    </a:cxn>
                    <a:cxn ang="0">
                      <a:pos x="809" y="291"/>
                    </a:cxn>
                    <a:cxn ang="0">
                      <a:pos x="839" y="303"/>
                    </a:cxn>
                    <a:cxn ang="0">
                      <a:pos x="841" y="319"/>
                    </a:cxn>
                    <a:cxn ang="0">
                      <a:pos x="840" y="336"/>
                    </a:cxn>
                    <a:cxn ang="0">
                      <a:pos x="858" y="356"/>
                    </a:cxn>
                    <a:cxn ang="0">
                      <a:pos x="890" y="346"/>
                    </a:cxn>
                    <a:cxn ang="0">
                      <a:pos x="891" y="522"/>
                    </a:cxn>
                    <a:cxn ang="0">
                      <a:pos x="861" y="550"/>
                    </a:cxn>
                    <a:cxn ang="0">
                      <a:pos x="829" y="559"/>
                    </a:cxn>
                    <a:cxn ang="0">
                      <a:pos x="674" y="582"/>
                    </a:cxn>
                    <a:cxn ang="0">
                      <a:pos x="561" y="631"/>
                    </a:cxn>
                    <a:cxn ang="0">
                      <a:pos x="468" y="677"/>
                    </a:cxn>
                    <a:cxn ang="0">
                      <a:pos x="439" y="716"/>
                    </a:cxn>
                    <a:cxn ang="0">
                      <a:pos x="395" y="770"/>
                    </a:cxn>
                    <a:cxn ang="0">
                      <a:pos x="379" y="830"/>
                    </a:cxn>
                    <a:cxn ang="0">
                      <a:pos x="361" y="835"/>
                    </a:cxn>
                    <a:cxn ang="0">
                      <a:pos x="336" y="846"/>
                    </a:cxn>
                    <a:cxn ang="0">
                      <a:pos x="325" y="828"/>
                    </a:cxn>
                    <a:cxn ang="0">
                      <a:pos x="312" y="828"/>
                    </a:cxn>
                    <a:cxn ang="0">
                      <a:pos x="299" y="831"/>
                    </a:cxn>
                    <a:cxn ang="0">
                      <a:pos x="282" y="846"/>
                    </a:cxn>
                    <a:cxn ang="0">
                      <a:pos x="266" y="844"/>
                    </a:cxn>
                    <a:cxn ang="0">
                      <a:pos x="256" y="835"/>
                    </a:cxn>
                    <a:cxn ang="0">
                      <a:pos x="239" y="840"/>
                    </a:cxn>
                    <a:cxn ang="0">
                      <a:pos x="227" y="842"/>
                    </a:cxn>
                    <a:cxn ang="0">
                      <a:pos x="210" y="806"/>
                    </a:cxn>
                    <a:cxn ang="0">
                      <a:pos x="191" y="808"/>
                    </a:cxn>
                    <a:cxn ang="0">
                      <a:pos x="201" y="792"/>
                    </a:cxn>
                    <a:cxn ang="0">
                      <a:pos x="201" y="782"/>
                    </a:cxn>
                    <a:cxn ang="0">
                      <a:pos x="183" y="767"/>
                    </a:cxn>
                    <a:cxn ang="0">
                      <a:pos x="178" y="737"/>
                    </a:cxn>
                    <a:cxn ang="0">
                      <a:pos x="170" y="721"/>
                    </a:cxn>
                    <a:cxn ang="0">
                      <a:pos x="153" y="720"/>
                    </a:cxn>
                    <a:cxn ang="0">
                      <a:pos x="136" y="743"/>
                    </a:cxn>
                    <a:cxn ang="0">
                      <a:pos x="99" y="736"/>
                    </a:cxn>
                    <a:cxn ang="0">
                      <a:pos x="78" y="750"/>
                    </a:cxn>
                    <a:cxn ang="0">
                      <a:pos x="52" y="747"/>
                    </a:cxn>
                    <a:cxn ang="0">
                      <a:pos x="43" y="732"/>
                    </a:cxn>
                    <a:cxn ang="0">
                      <a:pos x="44" y="717"/>
                    </a:cxn>
                    <a:cxn ang="0">
                      <a:pos x="45" y="697"/>
                    </a:cxn>
                    <a:cxn ang="0">
                      <a:pos x="36" y="682"/>
                    </a:cxn>
                    <a:cxn ang="0">
                      <a:pos x="24" y="673"/>
                    </a:cxn>
                    <a:cxn ang="0">
                      <a:pos x="9" y="652"/>
                    </a:cxn>
                    <a:cxn ang="0">
                      <a:pos x="9" y="621"/>
                    </a:cxn>
                    <a:cxn ang="0">
                      <a:pos x="1" y="608"/>
                    </a:cxn>
                    <a:cxn ang="0">
                      <a:pos x="30" y="554"/>
                    </a:cxn>
                    <a:cxn ang="0">
                      <a:pos x="45" y="533"/>
                    </a:cxn>
                    <a:cxn ang="0">
                      <a:pos x="84" y="572"/>
                    </a:cxn>
                    <a:cxn ang="0">
                      <a:pos x="344" y="555"/>
                    </a:cxn>
                    <a:cxn ang="0">
                      <a:pos x="341" y="389"/>
                    </a:cxn>
                    <a:cxn ang="0">
                      <a:pos x="313" y="114"/>
                    </a:cxn>
                  </a:cxnLst>
                  <a:rect b="b" l="0" r="r" t="0"/>
                  <a:pathLst>
                    <a:path h="851" w="891">
                      <a:moveTo>
                        <a:pt x="462" y="44"/>
                      </a:moveTo>
                      <a:lnTo>
                        <a:pt x="724" y="226"/>
                      </a:lnTo>
                      <a:lnTo>
                        <a:pt x="724" y="231"/>
                      </a:lnTo>
                      <a:lnTo>
                        <a:pt x="728" y="234"/>
                      </a:lnTo>
                      <a:lnTo>
                        <a:pt x="727" y="243"/>
                      </a:lnTo>
                      <a:lnTo>
                        <a:pt x="728" y="247"/>
                      </a:lnTo>
                      <a:lnTo>
                        <a:pt x="734" y="250"/>
                      </a:lnTo>
                      <a:lnTo>
                        <a:pt x="742" y="252"/>
                      </a:lnTo>
                      <a:lnTo>
                        <a:pt x="753" y="258"/>
                      </a:lnTo>
                      <a:lnTo>
                        <a:pt x="755" y="259"/>
                      </a:lnTo>
                      <a:lnTo>
                        <a:pt x="756" y="265"/>
                      </a:lnTo>
                      <a:lnTo>
                        <a:pt x="758" y="270"/>
                      </a:lnTo>
                      <a:lnTo>
                        <a:pt x="765" y="276"/>
                      </a:lnTo>
                      <a:lnTo>
                        <a:pt x="770" y="279"/>
                      </a:lnTo>
                      <a:lnTo>
                        <a:pt x="780" y="281"/>
                      </a:lnTo>
                      <a:lnTo>
                        <a:pt x="788" y="280"/>
                      </a:lnTo>
                      <a:lnTo>
                        <a:pt x="791" y="281"/>
                      </a:lnTo>
                      <a:lnTo>
                        <a:pt x="794" y="288"/>
                      </a:lnTo>
                      <a:lnTo>
                        <a:pt x="798" y="291"/>
                      </a:lnTo>
                      <a:lnTo>
                        <a:pt x="809" y="291"/>
                      </a:lnTo>
                      <a:lnTo>
                        <a:pt x="813" y="293"/>
                      </a:lnTo>
                      <a:lnTo>
                        <a:pt x="818" y="293"/>
                      </a:lnTo>
                      <a:lnTo>
                        <a:pt x="826" y="298"/>
                      </a:lnTo>
                      <a:lnTo>
                        <a:pt x="835" y="301"/>
                      </a:lnTo>
                      <a:lnTo>
                        <a:pt x="839" y="303"/>
                      </a:lnTo>
                      <a:lnTo>
                        <a:pt x="840" y="307"/>
                      </a:lnTo>
                      <a:lnTo>
                        <a:pt x="841" y="307"/>
                      </a:lnTo>
                      <a:lnTo>
                        <a:pt x="842" y="313"/>
                      </a:lnTo>
                      <a:lnTo>
                        <a:pt x="841" y="315"/>
                      </a:lnTo>
                      <a:lnTo>
                        <a:pt x="841" y="319"/>
                      </a:lnTo>
                      <a:lnTo>
                        <a:pt x="844" y="324"/>
                      </a:lnTo>
                      <a:lnTo>
                        <a:pt x="844" y="325"/>
                      </a:lnTo>
                      <a:lnTo>
                        <a:pt x="840" y="328"/>
                      </a:lnTo>
                      <a:lnTo>
                        <a:pt x="839" y="330"/>
                      </a:lnTo>
                      <a:lnTo>
                        <a:pt x="840" y="336"/>
                      </a:lnTo>
                      <a:lnTo>
                        <a:pt x="837" y="341"/>
                      </a:lnTo>
                      <a:lnTo>
                        <a:pt x="837" y="346"/>
                      </a:lnTo>
                      <a:lnTo>
                        <a:pt x="845" y="355"/>
                      </a:lnTo>
                      <a:lnTo>
                        <a:pt x="851" y="356"/>
                      </a:lnTo>
                      <a:lnTo>
                        <a:pt x="858" y="356"/>
                      </a:lnTo>
                      <a:lnTo>
                        <a:pt x="867" y="351"/>
                      </a:lnTo>
                      <a:lnTo>
                        <a:pt x="875" y="351"/>
                      </a:lnTo>
                      <a:lnTo>
                        <a:pt x="885" y="346"/>
                      </a:lnTo>
                      <a:lnTo>
                        <a:pt x="890" y="344"/>
                      </a:lnTo>
                      <a:lnTo>
                        <a:pt x="890" y="346"/>
                      </a:lnTo>
                      <a:lnTo>
                        <a:pt x="891" y="347"/>
                      </a:lnTo>
                      <a:lnTo>
                        <a:pt x="891" y="358"/>
                      </a:lnTo>
                      <a:lnTo>
                        <a:pt x="891" y="414"/>
                      </a:lnTo>
                      <a:lnTo>
                        <a:pt x="891" y="468"/>
                      </a:lnTo>
                      <a:lnTo>
                        <a:pt x="891" y="522"/>
                      </a:lnTo>
                      <a:lnTo>
                        <a:pt x="888" y="523"/>
                      </a:lnTo>
                      <a:lnTo>
                        <a:pt x="878" y="529"/>
                      </a:lnTo>
                      <a:lnTo>
                        <a:pt x="874" y="535"/>
                      </a:lnTo>
                      <a:lnTo>
                        <a:pt x="873" y="543"/>
                      </a:lnTo>
                      <a:lnTo>
                        <a:pt x="861" y="550"/>
                      </a:lnTo>
                      <a:lnTo>
                        <a:pt x="857" y="553"/>
                      </a:lnTo>
                      <a:lnTo>
                        <a:pt x="855" y="556"/>
                      </a:lnTo>
                      <a:lnTo>
                        <a:pt x="855" y="561"/>
                      </a:lnTo>
                      <a:lnTo>
                        <a:pt x="842" y="560"/>
                      </a:lnTo>
                      <a:lnTo>
                        <a:pt x="829" y="559"/>
                      </a:lnTo>
                      <a:lnTo>
                        <a:pt x="829" y="562"/>
                      </a:lnTo>
                      <a:lnTo>
                        <a:pt x="824" y="561"/>
                      </a:lnTo>
                      <a:lnTo>
                        <a:pt x="735" y="562"/>
                      </a:lnTo>
                      <a:lnTo>
                        <a:pt x="711" y="582"/>
                      </a:lnTo>
                      <a:lnTo>
                        <a:pt x="674" y="582"/>
                      </a:lnTo>
                      <a:lnTo>
                        <a:pt x="641" y="583"/>
                      </a:lnTo>
                      <a:lnTo>
                        <a:pt x="621" y="591"/>
                      </a:lnTo>
                      <a:lnTo>
                        <a:pt x="613" y="594"/>
                      </a:lnTo>
                      <a:lnTo>
                        <a:pt x="598" y="607"/>
                      </a:lnTo>
                      <a:lnTo>
                        <a:pt x="561" y="631"/>
                      </a:lnTo>
                      <a:lnTo>
                        <a:pt x="549" y="647"/>
                      </a:lnTo>
                      <a:lnTo>
                        <a:pt x="530" y="661"/>
                      </a:lnTo>
                      <a:lnTo>
                        <a:pt x="492" y="673"/>
                      </a:lnTo>
                      <a:lnTo>
                        <a:pt x="480" y="675"/>
                      </a:lnTo>
                      <a:lnTo>
                        <a:pt x="468" y="677"/>
                      </a:lnTo>
                      <a:lnTo>
                        <a:pt x="462" y="678"/>
                      </a:lnTo>
                      <a:lnTo>
                        <a:pt x="453" y="684"/>
                      </a:lnTo>
                      <a:lnTo>
                        <a:pt x="448" y="690"/>
                      </a:lnTo>
                      <a:lnTo>
                        <a:pt x="443" y="701"/>
                      </a:lnTo>
                      <a:lnTo>
                        <a:pt x="439" y="716"/>
                      </a:lnTo>
                      <a:lnTo>
                        <a:pt x="432" y="734"/>
                      </a:lnTo>
                      <a:lnTo>
                        <a:pt x="425" y="744"/>
                      </a:lnTo>
                      <a:lnTo>
                        <a:pt x="409" y="756"/>
                      </a:lnTo>
                      <a:lnTo>
                        <a:pt x="399" y="765"/>
                      </a:lnTo>
                      <a:lnTo>
                        <a:pt x="395" y="770"/>
                      </a:lnTo>
                      <a:lnTo>
                        <a:pt x="390" y="779"/>
                      </a:lnTo>
                      <a:lnTo>
                        <a:pt x="389" y="788"/>
                      </a:lnTo>
                      <a:lnTo>
                        <a:pt x="380" y="806"/>
                      </a:lnTo>
                      <a:lnTo>
                        <a:pt x="379" y="817"/>
                      </a:lnTo>
                      <a:lnTo>
                        <a:pt x="379" y="830"/>
                      </a:lnTo>
                      <a:lnTo>
                        <a:pt x="380" y="841"/>
                      </a:lnTo>
                      <a:lnTo>
                        <a:pt x="369" y="844"/>
                      </a:lnTo>
                      <a:lnTo>
                        <a:pt x="367" y="842"/>
                      </a:lnTo>
                      <a:lnTo>
                        <a:pt x="363" y="836"/>
                      </a:lnTo>
                      <a:lnTo>
                        <a:pt x="361" y="835"/>
                      </a:lnTo>
                      <a:lnTo>
                        <a:pt x="350" y="835"/>
                      </a:lnTo>
                      <a:lnTo>
                        <a:pt x="346" y="836"/>
                      </a:lnTo>
                      <a:lnTo>
                        <a:pt x="344" y="842"/>
                      </a:lnTo>
                      <a:lnTo>
                        <a:pt x="340" y="842"/>
                      </a:lnTo>
                      <a:lnTo>
                        <a:pt x="336" y="846"/>
                      </a:lnTo>
                      <a:lnTo>
                        <a:pt x="326" y="846"/>
                      </a:lnTo>
                      <a:lnTo>
                        <a:pt x="328" y="844"/>
                      </a:lnTo>
                      <a:lnTo>
                        <a:pt x="326" y="833"/>
                      </a:lnTo>
                      <a:lnTo>
                        <a:pt x="325" y="829"/>
                      </a:lnTo>
                      <a:lnTo>
                        <a:pt x="325" y="828"/>
                      </a:lnTo>
                      <a:lnTo>
                        <a:pt x="325" y="823"/>
                      </a:lnTo>
                      <a:lnTo>
                        <a:pt x="323" y="819"/>
                      </a:lnTo>
                      <a:lnTo>
                        <a:pt x="320" y="820"/>
                      </a:lnTo>
                      <a:lnTo>
                        <a:pt x="314" y="820"/>
                      </a:lnTo>
                      <a:lnTo>
                        <a:pt x="312" y="828"/>
                      </a:lnTo>
                      <a:lnTo>
                        <a:pt x="310" y="828"/>
                      </a:lnTo>
                      <a:lnTo>
                        <a:pt x="304" y="824"/>
                      </a:lnTo>
                      <a:lnTo>
                        <a:pt x="302" y="824"/>
                      </a:lnTo>
                      <a:lnTo>
                        <a:pt x="299" y="828"/>
                      </a:lnTo>
                      <a:lnTo>
                        <a:pt x="299" y="831"/>
                      </a:lnTo>
                      <a:lnTo>
                        <a:pt x="301" y="837"/>
                      </a:lnTo>
                      <a:lnTo>
                        <a:pt x="299" y="840"/>
                      </a:lnTo>
                      <a:lnTo>
                        <a:pt x="288" y="840"/>
                      </a:lnTo>
                      <a:lnTo>
                        <a:pt x="282" y="842"/>
                      </a:lnTo>
                      <a:lnTo>
                        <a:pt x="282" y="846"/>
                      </a:lnTo>
                      <a:lnTo>
                        <a:pt x="280" y="851"/>
                      </a:lnTo>
                      <a:lnTo>
                        <a:pt x="276" y="851"/>
                      </a:lnTo>
                      <a:lnTo>
                        <a:pt x="272" y="849"/>
                      </a:lnTo>
                      <a:lnTo>
                        <a:pt x="269" y="844"/>
                      </a:lnTo>
                      <a:lnTo>
                        <a:pt x="266" y="844"/>
                      </a:lnTo>
                      <a:lnTo>
                        <a:pt x="264" y="845"/>
                      </a:lnTo>
                      <a:lnTo>
                        <a:pt x="262" y="846"/>
                      </a:lnTo>
                      <a:lnTo>
                        <a:pt x="261" y="846"/>
                      </a:lnTo>
                      <a:lnTo>
                        <a:pt x="260" y="840"/>
                      </a:lnTo>
                      <a:lnTo>
                        <a:pt x="256" y="835"/>
                      </a:lnTo>
                      <a:lnTo>
                        <a:pt x="253" y="834"/>
                      </a:lnTo>
                      <a:lnTo>
                        <a:pt x="249" y="837"/>
                      </a:lnTo>
                      <a:lnTo>
                        <a:pt x="244" y="836"/>
                      </a:lnTo>
                      <a:lnTo>
                        <a:pt x="242" y="837"/>
                      </a:lnTo>
                      <a:lnTo>
                        <a:pt x="239" y="840"/>
                      </a:lnTo>
                      <a:lnTo>
                        <a:pt x="238" y="844"/>
                      </a:lnTo>
                      <a:lnTo>
                        <a:pt x="235" y="847"/>
                      </a:lnTo>
                      <a:lnTo>
                        <a:pt x="229" y="849"/>
                      </a:lnTo>
                      <a:lnTo>
                        <a:pt x="229" y="846"/>
                      </a:lnTo>
                      <a:lnTo>
                        <a:pt x="227" y="842"/>
                      </a:lnTo>
                      <a:lnTo>
                        <a:pt x="222" y="840"/>
                      </a:lnTo>
                      <a:lnTo>
                        <a:pt x="220" y="835"/>
                      </a:lnTo>
                      <a:lnTo>
                        <a:pt x="215" y="835"/>
                      </a:lnTo>
                      <a:lnTo>
                        <a:pt x="211" y="829"/>
                      </a:lnTo>
                      <a:lnTo>
                        <a:pt x="210" y="806"/>
                      </a:lnTo>
                      <a:lnTo>
                        <a:pt x="210" y="802"/>
                      </a:lnTo>
                      <a:lnTo>
                        <a:pt x="205" y="801"/>
                      </a:lnTo>
                      <a:lnTo>
                        <a:pt x="200" y="801"/>
                      </a:lnTo>
                      <a:lnTo>
                        <a:pt x="194" y="808"/>
                      </a:lnTo>
                      <a:lnTo>
                        <a:pt x="191" y="808"/>
                      </a:lnTo>
                      <a:lnTo>
                        <a:pt x="191" y="801"/>
                      </a:lnTo>
                      <a:lnTo>
                        <a:pt x="192" y="798"/>
                      </a:lnTo>
                      <a:lnTo>
                        <a:pt x="197" y="797"/>
                      </a:lnTo>
                      <a:lnTo>
                        <a:pt x="197" y="792"/>
                      </a:lnTo>
                      <a:lnTo>
                        <a:pt x="201" y="792"/>
                      </a:lnTo>
                      <a:lnTo>
                        <a:pt x="204" y="788"/>
                      </a:lnTo>
                      <a:lnTo>
                        <a:pt x="207" y="788"/>
                      </a:lnTo>
                      <a:lnTo>
                        <a:pt x="207" y="782"/>
                      </a:lnTo>
                      <a:lnTo>
                        <a:pt x="206" y="782"/>
                      </a:lnTo>
                      <a:lnTo>
                        <a:pt x="201" y="782"/>
                      </a:lnTo>
                      <a:lnTo>
                        <a:pt x="197" y="779"/>
                      </a:lnTo>
                      <a:lnTo>
                        <a:pt x="194" y="776"/>
                      </a:lnTo>
                      <a:lnTo>
                        <a:pt x="189" y="766"/>
                      </a:lnTo>
                      <a:lnTo>
                        <a:pt x="184" y="769"/>
                      </a:lnTo>
                      <a:lnTo>
                        <a:pt x="183" y="767"/>
                      </a:lnTo>
                      <a:lnTo>
                        <a:pt x="183" y="750"/>
                      </a:lnTo>
                      <a:lnTo>
                        <a:pt x="181" y="745"/>
                      </a:lnTo>
                      <a:lnTo>
                        <a:pt x="179" y="745"/>
                      </a:lnTo>
                      <a:lnTo>
                        <a:pt x="179" y="739"/>
                      </a:lnTo>
                      <a:lnTo>
                        <a:pt x="178" y="737"/>
                      </a:lnTo>
                      <a:lnTo>
                        <a:pt x="174" y="737"/>
                      </a:lnTo>
                      <a:lnTo>
                        <a:pt x="173" y="737"/>
                      </a:lnTo>
                      <a:lnTo>
                        <a:pt x="174" y="724"/>
                      </a:lnTo>
                      <a:lnTo>
                        <a:pt x="174" y="723"/>
                      </a:lnTo>
                      <a:lnTo>
                        <a:pt x="170" y="721"/>
                      </a:lnTo>
                      <a:lnTo>
                        <a:pt x="168" y="721"/>
                      </a:lnTo>
                      <a:lnTo>
                        <a:pt x="164" y="724"/>
                      </a:lnTo>
                      <a:lnTo>
                        <a:pt x="163" y="724"/>
                      </a:lnTo>
                      <a:lnTo>
                        <a:pt x="156" y="720"/>
                      </a:lnTo>
                      <a:lnTo>
                        <a:pt x="153" y="720"/>
                      </a:lnTo>
                      <a:lnTo>
                        <a:pt x="152" y="721"/>
                      </a:lnTo>
                      <a:lnTo>
                        <a:pt x="152" y="729"/>
                      </a:lnTo>
                      <a:lnTo>
                        <a:pt x="149" y="733"/>
                      </a:lnTo>
                      <a:lnTo>
                        <a:pt x="136" y="737"/>
                      </a:lnTo>
                      <a:lnTo>
                        <a:pt x="136" y="743"/>
                      </a:lnTo>
                      <a:lnTo>
                        <a:pt x="134" y="747"/>
                      </a:lnTo>
                      <a:lnTo>
                        <a:pt x="120" y="743"/>
                      </a:lnTo>
                      <a:lnTo>
                        <a:pt x="110" y="737"/>
                      </a:lnTo>
                      <a:lnTo>
                        <a:pt x="102" y="736"/>
                      </a:lnTo>
                      <a:lnTo>
                        <a:pt x="99" y="736"/>
                      </a:lnTo>
                      <a:lnTo>
                        <a:pt x="95" y="742"/>
                      </a:lnTo>
                      <a:lnTo>
                        <a:pt x="89" y="743"/>
                      </a:lnTo>
                      <a:lnTo>
                        <a:pt x="87" y="749"/>
                      </a:lnTo>
                      <a:lnTo>
                        <a:pt x="83" y="753"/>
                      </a:lnTo>
                      <a:lnTo>
                        <a:pt x="78" y="750"/>
                      </a:lnTo>
                      <a:lnTo>
                        <a:pt x="70" y="739"/>
                      </a:lnTo>
                      <a:lnTo>
                        <a:pt x="67" y="737"/>
                      </a:lnTo>
                      <a:lnTo>
                        <a:pt x="62" y="737"/>
                      </a:lnTo>
                      <a:lnTo>
                        <a:pt x="56" y="743"/>
                      </a:lnTo>
                      <a:lnTo>
                        <a:pt x="52" y="747"/>
                      </a:lnTo>
                      <a:lnTo>
                        <a:pt x="48" y="748"/>
                      </a:lnTo>
                      <a:lnTo>
                        <a:pt x="43" y="744"/>
                      </a:lnTo>
                      <a:lnTo>
                        <a:pt x="38" y="740"/>
                      </a:lnTo>
                      <a:lnTo>
                        <a:pt x="39" y="737"/>
                      </a:lnTo>
                      <a:lnTo>
                        <a:pt x="43" y="732"/>
                      </a:lnTo>
                      <a:lnTo>
                        <a:pt x="43" y="728"/>
                      </a:lnTo>
                      <a:lnTo>
                        <a:pt x="46" y="724"/>
                      </a:lnTo>
                      <a:lnTo>
                        <a:pt x="48" y="723"/>
                      </a:lnTo>
                      <a:lnTo>
                        <a:pt x="48" y="721"/>
                      </a:lnTo>
                      <a:lnTo>
                        <a:pt x="44" y="717"/>
                      </a:lnTo>
                      <a:lnTo>
                        <a:pt x="44" y="710"/>
                      </a:lnTo>
                      <a:lnTo>
                        <a:pt x="46" y="706"/>
                      </a:lnTo>
                      <a:lnTo>
                        <a:pt x="46" y="702"/>
                      </a:lnTo>
                      <a:lnTo>
                        <a:pt x="45" y="699"/>
                      </a:lnTo>
                      <a:lnTo>
                        <a:pt x="45" y="697"/>
                      </a:lnTo>
                      <a:lnTo>
                        <a:pt x="46" y="697"/>
                      </a:lnTo>
                      <a:lnTo>
                        <a:pt x="45" y="694"/>
                      </a:lnTo>
                      <a:lnTo>
                        <a:pt x="41" y="689"/>
                      </a:lnTo>
                      <a:lnTo>
                        <a:pt x="39" y="684"/>
                      </a:lnTo>
                      <a:lnTo>
                        <a:pt x="36" y="682"/>
                      </a:lnTo>
                      <a:lnTo>
                        <a:pt x="35" y="678"/>
                      </a:lnTo>
                      <a:lnTo>
                        <a:pt x="32" y="674"/>
                      </a:lnTo>
                      <a:lnTo>
                        <a:pt x="32" y="670"/>
                      </a:lnTo>
                      <a:lnTo>
                        <a:pt x="27" y="670"/>
                      </a:lnTo>
                      <a:lnTo>
                        <a:pt x="24" y="673"/>
                      </a:lnTo>
                      <a:lnTo>
                        <a:pt x="20" y="673"/>
                      </a:lnTo>
                      <a:lnTo>
                        <a:pt x="19" y="672"/>
                      </a:lnTo>
                      <a:lnTo>
                        <a:pt x="17" y="666"/>
                      </a:lnTo>
                      <a:lnTo>
                        <a:pt x="9" y="654"/>
                      </a:lnTo>
                      <a:lnTo>
                        <a:pt x="9" y="652"/>
                      </a:lnTo>
                      <a:lnTo>
                        <a:pt x="14" y="646"/>
                      </a:lnTo>
                      <a:lnTo>
                        <a:pt x="13" y="641"/>
                      </a:lnTo>
                      <a:lnTo>
                        <a:pt x="11" y="635"/>
                      </a:lnTo>
                      <a:lnTo>
                        <a:pt x="11" y="629"/>
                      </a:lnTo>
                      <a:lnTo>
                        <a:pt x="9" y="621"/>
                      </a:lnTo>
                      <a:lnTo>
                        <a:pt x="6" y="618"/>
                      </a:lnTo>
                      <a:lnTo>
                        <a:pt x="5" y="618"/>
                      </a:lnTo>
                      <a:lnTo>
                        <a:pt x="3" y="614"/>
                      </a:lnTo>
                      <a:lnTo>
                        <a:pt x="1" y="614"/>
                      </a:lnTo>
                      <a:lnTo>
                        <a:pt x="1" y="608"/>
                      </a:lnTo>
                      <a:lnTo>
                        <a:pt x="3" y="600"/>
                      </a:lnTo>
                      <a:lnTo>
                        <a:pt x="2" y="597"/>
                      </a:lnTo>
                      <a:lnTo>
                        <a:pt x="0" y="594"/>
                      </a:lnTo>
                      <a:lnTo>
                        <a:pt x="23" y="572"/>
                      </a:lnTo>
                      <a:lnTo>
                        <a:pt x="30" y="554"/>
                      </a:lnTo>
                      <a:lnTo>
                        <a:pt x="34" y="543"/>
                      </a:lnTo>
                      <a:lnTo>
                        <a:pt x="39" y="532"/>
                      </a:lnTo>
                      <a:lnTo>
                        <a:pt x="41" y="530"/>
                      </a:lnTo>
                      <a:lnTo>
                        <a:pt x="45" y="532"/>
                      </a:lnTo>
                      <a:lnTo>
                        <a:pt x="45" y="533"/>
                      </a:lnTo>
                      <a:lnTo>
                        <a:pt x="51" y="534"/>
                      </a:lnTo>
                      <a:lnTo>
                        <a:pt x="55" y="537"/>
                      </a:lnTo>
                      <a:lnTo>
                        <a:pt x="60" y="550"/>
                      </a:lnTo>
                      <a:lnTo>
                        <a:pt x="70" y="568"/>
                      </a:lnTo>
                      <a:lnTo>
                        <a:pt x="84" y="572"/>
                      </a:lnTo>
                      <a:lnTo>
                        <a:pt x="87" y="572"/>
                      </a:lnTo>
                      <a:lnTo>
                        <a:pt x="113" y="550"/>
                      </a:lnTo>
                      <a:lnTo>
                        <a:pt x="200" y="553"/>
                      </a:lnTo>
                      <a:lnTo>
                        <a:pt x="271" y="554"/>
                      </a:lnTo>
                      <a:lnTo>
                        <a:pt x="344" y="555"/>
                      </a:lnTo>
                      <a:lnTo>
                        <a:pt x="362" y="555"/>
                      </a:lnTo>
                      <a:lnTo>
                        <a:pt x="374" y="508"/>
                      </a:lnTo>
                      <a:lnTo>
                        <a:pt x="352" y="501"/>
                      </a:lnTo>
                      <a:lnTo>
                        <a:pt x="346" y="444"/>
                      </a:lnTo>
                      <a:lnTo>
                        <a:pt x="341" y="389"/>
                      </a:lnTo>
                      <a:lnTo>
                        <a:pt x="335" y="335"/>
                      </a:lnTo>
                      <a:lnTo>
                        <a:pt x="329" y="281"/>
                      </a:lnTo>
                      <a:lnTo>
                        <a:pt x="324" y="226"/>
                      </a:lnTo>
                      <a:lnTo>
                        <a:pt x="318" y="169"/>
                      </a:lnTo>
                      <a:lnTo>
                        <a:pt x="313" y="114"/>
                      </a:lnTo>
                      <a:lnTo>
                        <a:pt x="307" y="58"/>
                      </a:lnTo>
                      <a:lnTo>
                        <a:pt x="301" y="0"/>
                      </a:lnTo>
                      <a:lnTo>
                        <a:pt x="398" y="0"/>
                      </a:lnTo>
                      <a:lnTo>
                        <a:pt x="462" y="44"/>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52" name="Freeform 163"/>
                <p:cNvSpPr>
                  <a:spLocks noChangeAspect="1"/>
                </p:cNvSpPr>
                <p:nvPr/>
              </p:nvSpPr>
              <p:spPr bwMode="gray">
                <a:xfrm>
                  <a:off x="4887118" y="2994372"/>
                  <a:ext cx="69850" cy="147638"/>
                </a:xfrm>
                <a:custGeom>
                  <a:cxnLst>
                    <a:cxn ang="0">
                      <a:pos x="123" y="461"/>
                    </a:cxn>
                    <a:cxn ang="0">
                      <a:pos x="145" y="444"/>
                    </a:cxn>
                    <a:cxn ang="0">
                      <a:pos x="151" y="424"/>
                    </a:cxn>
                    <a:cxn ang="0">
                      <a:pos x="147" y="387"/>
                    </a:cxn>
                    <a:cxn ang="0">
                      <a:pos x="164" y="373"/>
                    </a:cxn>
                    <a:cxn ang="0">
                      <a:pos x="178" y="355"/>
                    </a:cxn>
                    <a:cxn ang="0">
                      <a:pos x="213" y="331"/>
                    </a:cxn>
                    <a:cxn ang="0">
                      <a:pos x="217" y="284"/>
                    </a:cxn>
                    <a:cxn ang="0">
                      <a:pos x="212" y="277"/>
                    </a:cxn>
                    <a:cxn ang="0">
                      <a:pos x="202" y="278"/>
                    </a:cxn>
                    <a:cxn ang="0">
                      <a:pos x="198" y="269"/>
                    </a:cxn>
                    <a:cxn ang="0">
                      <a:pos x="186" y="251"/>
                    </a:cxn>
                    <a:cxn ang="0">
                      <a:pos x="172" y="252"/>
                    </a:cxn>
                    <a:cxn ang="0">
                      <a:pos x="164" y="249"/>
                    </a:cxn>
                    <a:cxn ang="0">
                      <a:pos x="153" y="246"/>
                    </a:cxn>
                    <a:cxn ang="0">
                      <a:pos x="138" y="226"/>
                    </a:cxn>
                    <a:cxn ang="0">
                      <a:pos x="150" y="219"/>
                    </a:cxn>
                    <a:cxn ang="0">
                      <a:pos x="153" y="203"/>
                    </a:cxn>
                    <a:cxn ang="0">
                      <a:pos x="166" y="195"/>
                    </a:cxn>
                    <a:cxn ang="0">
                      <a:pos x="185" y="181"/>
                    </a:cxn>
                    <a:cxn ang="0">
                      <a:pos x="198" y="163"/>
                    </a:cxn>
                    <a:cxn ang="0">
                      <a:pos x="204" y="132"/>
                    </a:cxn>
                    <a:cxn ang="0">
                      <a:pos x="194" y="111"/>
                    </a:cxn>
                    <a:cxn ang="0">
                      <a:pos x="181" y="101"/>
                    </a:cxn>
                    <a:cxn ang="0">
                      <a:pos x="172" y="79"/>
                    </a:cxn>
                    <a:cxn ang="0">
                      <a:pos x="183" y="59"/>
                    </a:cxn>
                    <a:cxn ang="0">
                      <a:pos x="207" y="31"/>
                    </a:cxn>
                    <a:cxn ang="0">
                      <a:pos x="194" y="19"/>
                    </a:cxn>
                    <a:cxn ang="0">
                      <a:pos x="182" y="32"/>
                    </a:cxn>
                    <a:cxn ang="0">
                      <a:pos x="171" y="39"/>
                    </a:cxn>
                    <a:cxn ang="0">
                      <a:pos x="161" y="24"/>
                    </a:cxn>
                    <a:cxn ang="0">
                      <a:pos x="155" y="9"/>
                    </a:cxn>
                    <a:cxn ang="0">
                      <a:pos x="138" y="0"/>
                    </a:cxn>
                    <a:cxn ang="0">
                      <a:pos x="115" y="2"/>
                    </a:cxn>
                    <a:cxn ang="0">
                      <a:pos x="91" y="13"/>
                    </a:cxn>
                    <a:cxn ang="0">
                      <a:pos x="79" y="24"/>
                    </a:cxn>
                    <a:cxn ang="0">
                      <a:pos x="73" y="31"/>
                    </a:cxn>
                    <a:cxn ang="0">
                      <a:pos x="62" y="41"/>
                    </a:cxn>
                    <a:cxn ang="0">
                      <a:pos x="51" y="55"/>
                    </a:cxn>
                    <a:cxn ang="0">
                      <a:pos x="58" y="61"/>
                    </a:cxn>
                    <a:cxn ang="0">
                      <a:pos x="52" y="101"/>
                    </a:cxn>
                    <a:cxn ang="0">
                      <a:pos x="56" y="134"/>
                    </a:cxn>
                    <a:cxn ang="0">
                      <a:pos x="59" y="147"/>
                    </a:cxn>
                    <a:cxn ang="0">
                      <a:pos x="49" y="185"/>
                    </a:cxn>
                    <a:cxn ang="0">
                      <a:pos x="27" y="208"/>
                    </a:cxn>
                    <a:cxn ang="0">
                      <a:pos x="14" y="217"/>
                    </a:cxn>
                    <a:cxn ang="0">
                      <a:pos x="3" y="226"/>
                    </a:cxn>
                    <a:cxn ang="0">
                      <a:pos x="3" y="234"/>
                    </a:cxn>
                    <a:cxn ang="0">
                      <a:pos x="14" y="272"/>
                    </a:cxn>
                    <a:cxn ang="0">
                      <a:pos x="37" y="285"/>
                    </a:cxn>
                    <a:cxn ang="0">
                      <a:pos x="46" y="323"/>
                    </a:cxn>
                    <a:cxn ang="0">
                      <a:pos x="89" y="348"/>
                    </a:cxn>
                    <a:cxn ang="0">
                      <a:pos x="91" y="349"/>
                    </a:cxn>
                    <a:cxn ang="0">
                      <a:pos x="110" y="459"/>
                    </a:cxn>
                  </a:cxnLst>
                  <a:rect b="b" l="0" r="r" t="0"/>
                  <a:pathLst>
                    <a:path h="462" w="218">
                      <a:moveTo>
                        <a:pt x="111" y="462"/>
                      </a:moveTo>
                      <a:lnTo>
                        <a:pt x="123" y="461"/>
                      </a:lnTo>
                      <a:lnTo>
                        <a:pt x="135" y="452"/>
                      </a:lnTo>
                      <a:lnTo>
                        <a:pt x="145" y="444"/>
                      </a:lnTo>
                      <a:lnTo>
                        <a:pt x="151" y="434"/>
                      </a:lnTo>
                      <a:lnTo>
                        <a:pt x="151" y="424"/>
                      </a:lnTo>
                      <a:lnTo>
                        <a:pt x="145" y="396"/>
                      </a:lnTo>
                      <a:lnTo>
                        <a:pt x="147" y="387"/>
                      </a:lnTo>
                      <a:lnTo>
                        <a:pt x="151" y="379"/>
                      </a:lnTo>
                      <a:lnTo>
                        <a:pt x="164" y="373"/>
                      </a:lnTo>
                      <a:lnTo>
                        <a:pt x="174" y="365"/>
                      </a:lnTo>
                      <a:lnTo>
                        <a:pt x="178" y="355"/>
                      </a:lnTo>
                      <a:lnTo>
                        <a:pt x="207" y="336"/>
                      </a:lnTo>
                      <a:lnTo>
                        <a:pt x="213" y="331"/>
                      </a:lnTo>
                      <a:lnTo>
                        <a:pt x="218" y="320"/>
                      </a:lnTo>
                      <a:lnTo>
                        <a:pt x="217" y="284"/>
                      </a:lnTo>
                      <a:lnTo>
                        <a:pt x="218" y="281"/>
                      </a:lnTo>
                      <a:lnTo>
                        <a:pt x="212" y="277"/>
                      </a:lnTo>
                      <a:lnTo>
                        <a:pt x="208" y="278"/>
                      </a:lnTo>
                      <a:lnTo>
                        <a:pt x="202" y="278"/>
                      </a:lnTo>
                      <a:lnTo>
                        <a:pt x="198" y="273"/>
                      </a:lnTo>
                      <a:lnTo>
                        <a:pt x="198" y="269"/>
                      </a:lnTo>
                      <a:lnTo>
                        <a:pt x="191" y="251"/>
                      </a:lnTo>
                      <a:lnTo>
                        <a:pt x="186" y="251"/>
                      </a:lnTo>
                      <a:lnTo>
                        <a:pt x="177" y="257"/>
                      </a:lnTo>
                      <a:lnTo>
                        <a:pt x="172" y="252"/>
                      </a:lnTo>
                      <a:lnTo>
                        <a:pt x="170" y="246"/>
                      </a:lnTo>
                      <a:lnTo>
                        <a:pt x="164" y="249"/>
                      </a:lnTo>
                      <a:lnTo>
                        <a:pt x="159" y="249"/>
                      </a:lnTo>
                      <a:lnTo>
                        <a:pt x="153" y="246"/>
                      </a:lnTo>
                      <a:lnTo>
                        <a:pt x="142" y="239"/>
                      </a:lnTo>
                      <a:lnTo>
                        <a:pt x="138" y="226"/>
                      </a:lnTo>
                      <a:lnTo>
                        <a:pt x="138" y="215"/>
                      </a:lnTo>
                      <a:lnTo>
                        <a:pt x="150" y="219"/>
                      </a:lnTo>
                      <a:lnTo>
                        <a:pt x="150" y="210"/>
                      </a:lnTo>
                      <a:lnTo>
                        <a:pt x="153" y="203"/>
                      </a:lnTo>
                      <a:lnTo>
                        <a:pt x="160" y="201"/>
                      </a:lnTo>
                      <a:lnTo>
                        <a:pt x="166" y="195"/>
                      </a:lnTo>
                      <a:lnTo>
                        <a:pt x="172" y="192"/>
                      </a:lnTo>
                      <a:lnTo>
                        <a:pt x="185" y="181"/>
                      </a:lnTo>
                      <a:lnTo>
                        <a:pt x="192" y="174"/>
                      </a:lnTo>
                      <a:lnTo>
                        <a:pt x="198" y="163"/>
                      </a:lnTo>
                      <a:lnTo>
                        <a:pt x="207" y="140"/>
                      </a:lnTo>
                      <a:lnTo>
                        <a:pt x="204" y="132"/>
                      </a:lnTo>
                      <a:lnTo>
                        <a:pt x="202" y="116"/>
                      </a:lnTo>
                      <a:lnTo>
                        <a:pt x="194" y="111"/>
                      </a:lnTo>
                      <a:lnTo>
                        <a:pt x="191" y="104"/>
                      </a:lnTo>
                      <a:lnTo>
                        <a:pt x="181" y="101"/>
                      </a:lnTo>
                      <a:lnTo>
                        <a:pt x="176" y="95"/>
                      </a:lnTo>
                      <a:lnTo>
                        <a:pt x="172" y="79"/>
                      </a:lnTo>
                      <a:lnTo>
                        <a:pt x="175" y="66"/>
                      </a:lnTo>
                      <a:lnTo>
                        <a:pt x="183" y="59"/>
                      </a:lnTo>
                      <a:lnTo>
                        <a:pt x="194" y="55"/>
                      </a:lnTo>
                      <a:lnTo>
                        <a:pt x="207" y="31"/>
                      </a:lnTo>
                      <a:lnTo>
                        <a:pt x="201" y="19"/>
                      </a:lnTo>
                      <a:lnTo>
                        <a:pt x="194" y="19"/>
                      </a:lnTo>
                      <a:lnTo>
                        <a:pt x="188" y="27"/>
                      </a:lnTo>
                      <a:lnTo>
                        <a:pt x="182" y="32"/>
                      </a:lnTo>
                      <a:lnTo>
                        <a:pt x="175" y="35"/>
                      </a:lnTo>
                      <a:lnTo>
                        <a:pt x="171" y="39"/>
                      </a:lnTo>
                      <a:lnTo>
                        <a:pt x="160" y="35"/>
                      </a:lnTo>
                      <a:lnTo>
                        <a:pt x="161" y="24"/>
                      </a:lnTo>
                      <a:lnTo>
                        <a:pt x="156" y="15"/>
                      </a:lnTo>
                      <a:lnTo>
                        <a:pt x="155" y="9"/>
                      </a:lnTo>
                      <a:lnTo>
                        <a:pt x="156" y="7"/>
                      </a:lnTo>
                      <a:lnTo>
                        <a:pt x="138" y="0"/>
                      </a:lnTo>
                      <a:lnTo>
                        <a:pt x="128" y="0"/>
                      </a:lnTo>
                      <a:lnTo>
                        <a:pt x="115" y="2"/>
                      </a:lnTo>
                      <a:lnTo>
                        <a:pt x="104" y="7"/>
                      </a:lnTo>
                      <a:lnTo>
                        <a:pt x="91" y="13"/>
                      </a:lnTo>
                      <a:lnTo>
                        <a:pt x="83" y="19"/>
                      </a:lnTo>
                      <a:lnTo>
                        <a:pt x="79" y="24"/>
                      </a:lnTo>
                      <a:lnTo>
                        <a:pt x="75" y="25"/>
                      </a:lnTo>
                      <a:lnTo>
                        <a:pt x="73" y="31"/>
                      </a:lnTo>
                      <a:lnTo>
                        <a:pt x="68" y="35"/>
                      </a:lnTo>
                      <a:lnTo>
                        <a:pt x="62" y="41"/>
                      </a:lnTo>
                      <a:lnTo>
                        <a:pt x="53" y="50"/>
                      </a:lnTo>
                      <a:lnTo>
                        <a:pt x="51" y="55"/>
                      </a:lnTo>
                      <a:lnTo>
                        <a:pt x="57" y="57"/>
                      </a:lnTo>
                      <a:lnTo>
                        <a:pt x="58" y="61"/>
                      </a:lnTo>
                      <a:lnTo>
                        <a:pt x="53" y="93"/>
                      </a:lnTo>
                      <a:lnTo>
                        <a:pt x="52" y="101"/>
                      </a:lnTo>
                      <a:lnTo>
                        <a:pt x="54" y="111"/>
                      </a:lnTo>
                      <a:lnTo>
                        <a:pt x="56" y="134"/>
                      </a:lnTo>
                      <a:lnTo>
                        <a:pt x="59" y="140"/>
                      </a:lnTo>
                      <a:lnTo>
                        <a:pt x="59" y="147"/>
                      </a:lnTo>
                      <a:lnTo>
                        <a:pt x="53" y="171"/>
                      </a:lnTo>
                      <a:lnTo>
                        <a:pt x="49" y="185"/>
                      </a:lnTo>
                      <a:lnTo>
                        <a:pt x="30" y="197"/>
                      </a:lnTo>
                      <a:lnTo>
                        <a:pt x="27" y="208"/>
                      </a:lnTo>
                      <a:lnTo>
                        <a:pt x="19" y="212"/>
                      </a:lnTo>
                      <a:lnTo>
                        <a:pt x="14" y="217"/>
                      </a:lnTo>
                      <a:lnTo>
                        <a:pt x="13" y="220"/>
                      </a:lnTo>
                      <a:lnTo>
                        <a:pt x="3" y="226"/>
                      </a:lnTo>
                      <a:lnTo>
                        <a:pt x="0" y="226"/>
                      </a:lnTo>
                      <a:lnTo>
                        <a:pt x="3" y="234"/>
                      </a:lnTo>
                      <a:lnTo>
                        <a:pt x="8" y="246"/>
                      </a:lnTo>
                      <a:lnTo>
                        <a:pt x="14" y="272"/>
                      </a:lnTo>
                      <a:lnTo>
                        <a:pt x="32" y="279"/>
                      </a:lnTo>
                      <a:lnTo>
                        <a:pt x="37" y="285"/>
                      </a:lnTo>
                      <a:lnTo>
                        <a:pt x="46" y="305"/>
                      </a:lnTo>
                      <a:lnTo>
                        <a:pt x="46" y="323"/>
                      </a:lnTo>
                      <a:lnTo>
                        <a:pt x="64" y="336"/>
                      </a:lnTo>
                      <a:lnTo>
                        <a:pt x="89" y="348"/>
                      </a:lnTo>
                      <a:lnTo>
                        <a:pt x="91" y="348"/>
                      </a:lnTo>
                      <a:lnTo>
                        <a:pt x="91" y="349"/>
                      </a:lnTo>
                      <a:lnTo>
                        <a:pt x="105" y="422"/>
                      </a:lnTo>
                      <a:lnTo>
                        <a:pt x="110" y="459"/>
                      </a:lnTo>
                      <a:lnTo>
                        <a:pt x="111" y="462"/>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53" name="Freeform 164"/>
                <p:cNvSpPr>
                  <a:spLocks noChangeAspect="1"/>
                </p:cNvSpPr>
                <p:nvPr/>
              </p:nvSpPr>
              <p:spPr bwMode="gray">
                <a:xfrm>
                  <a:off x="5187155" y="3115022"/>
                  <a:ext cx="195263" cy="192088"/>
                </a:xfrm>
                <a:custGeom>
                  <a:cxnLst>
                    <a:cxn ang="0">
                      <a:pos x="24" y="438"/>
                    </a:cxn>
                    <a:cxn ang="0">
                      <a:pos x="24" y="265"/>
                    </a:cxn>
                    <a:cxn ang="0">
                      <a:pos x="7" y="146"/>
                    </a:cxn>
                    <a:cxn ang="0">
                      <a:pos x="1" y="120"/>
                    </a:cxn>
                    <a:cxn ang="0">
                      <a:pos x="3" y="90"/>
                    </a:cxn>
                    <a:cxn ang="0">
                      <a:pos x="15" y="74"/>
                    </a:cxn>
                    <a:cxn ang="0">
                      <a:pos x="7" y="22"/>
                    </a:cxn>
                    <a:cxn ang="0">
                      <a:pos x="18" y="2"/>
                    </a:cxn>
                    <a:cxn ang="0">
                      <a:pos x="35" y="8"/>
                    </a:cxn>
                    <a:cxn ang="0">
                      <a:pos x="91" y="7"/>
                    </a:cxn>
                    <a:cxn ang="0">
                      <a:pos x="153" y="27"/>
                    </a:cxn>
                    <a:cxn ang="0">
                      <a:pos x="185" y="38"/>
                    </a:cxn>
                    <a:cxn ang="0">
                      <a:pos x="228" y="45"/>
                    </a:cxn>
                    <a:cxn ang="0">
                      <a:pos x="269" y="40"/>
                    </a:cxn>
                    <a:cxn ang="0">
                      <a:pos x="311" y="13"/>
                    </a:cxn>
                    <a:cxn ang="0">
                      <a:pos x="336" y="8"/>
                    </a:cxn>
                    <a:cxn ang="0">
                      <a:pos x="322" y="20"/>
                    </a:cxn>
                    <a:cxn ang="0">
                      <a:pos x="349" y="13"/>
                    </a:cxn>
                    <a:cxn ang="0">
                      <a:pos x="365" y="11"/>
                    </a:cxn>
                    <a:cxn ang="0">
                      <a:pos x="400" y="6"/>
                    </a:cxn>
                    <a:cxn ang="0">
                      <a:pos x="408" y="16"/>
                    </a:cxn>
                    <a:cxn ang="0">
                      <a:pos x="426" y="28"/>
                    </a:cxn>
                    <a:cxn ang="0">
                      <a:pos x="447" y="40"/>
                    </a:cxn>
                    <a:cxn ang="0">
                      <a:pos x="463" y="34"/>
                    </a:cxn>
                    <a:cxn ang="0">
                      <a:pos x="510" y="29"/>
                    </a:cxn>
                    <a:cxn ang="0">
                      <a:pos x="523" y="35"/>
                    </a:cxn>
                    <a:cxn ang="0">
                      <a:pos x="561" y="144"/>
                    </a:cxn>
                    <a:cxn ang="0">
                      <a:pos x="539" y="211"/>
                    </a:cxn>
                    <a:cxn ang="0">
                      <a:pos x="538" y="234"/>
                    </a:cxn>
                    <a:cxn ang="0">
                      <a:pos x="518" y="242"/>
                    </a:cxn>
                    <a:cxn ang="0">
                      <a:pos x="486" y="207"/>
                    </a:cxn>
                    <a:cxn ang="0">
                      <a:pos x="473" y="175"/>
                    </a:cxn>
                    <a:cxn ang="0">
                      <a:pos x="454" y="144"/>
                    </a:cxn>
                    <a:cxn ang="0">
                      <a:pos x="440" y="109"/>
                    </a:cxn>
                    <a:cxn ang="0">
                      <a:pos x="436" y="104"/>
                    </a:cxn>
                    <a:cxn ang="0">
                      <a:pos x="429" y="119"/>
                    </a:cxn>
                    <a:cxn ang="0">
                      <a:pos x="437" y="143"/>
                    </a:cxn>
                    <a:cxn ang="0">
                      <a:pos x="441" y="167"/>
                    </a:cxn>
                    <a:cxn ang="0">
                      <a:pos x="475" y="223"/>
                    </a:cxn>
                    <a:cxn ang="0">
                      <a:pos x="490" y="256"/>
                    </a:cxn>
                    <a:cxn ang="0">
                      <a:pos x="512" y="304"/>
                    </a:cxn>
                    <a:cxn ang="0">
                      <a:pos x="530" y="346"/>
                    </a:cxn>
                    <a:cxn ang="0">
                      <a:pos x="558" y="401"/>
                    </a:cxn>
                    <a:cxn ang="0">
                      <a:pos x="578" y="444"/>
                    </a:cxn>
                    <a:cxn ang="0">
                      <a:pos x="608" y="471"/>
                    </a:cxn>
                    <a:cxn ang="0">
                      <a:pos x="598" y="476"/>
                    </a:cxn>
                    <a:cxn ang="0">
                      <a:pos x="598" y="488"/>
                    </a:cxn>
                    <a:cxn ang="0">
                      <a:pos x="581" y="545"/>
                    </a:cxn>
                    <a:cxn ang="0">
                      <a:pos x="526" y="578"/>
                    </a:cxn>
                    <a:cxn ang="0">
                      <a:pos x="473" y="592"/>
                    </a:cxn>
                    <a:cxn ang="0">
                      <a:pos x="378" y="579"/>
                    </a:cxn>
                    <a:cxn ang="0">
                      <a:pos x="366" y="590"/>
                    </a:cxn>
                    <a:cxn ang="0">
                      <a:pos x="233" y="590"/>
                    </a:cxn>
                    <a:cxn ang="0">
                      <a:pos x="77" y="590"/>
                    </a:cxn>
                  </a:cxnLst>
                  <a:rect b="b" l="0" r="r" t="0"/>
                  <a:pathLst>
                    <a:path h="605" w="612">
                      <a:moveTo>
                        <a:pt x="24" y="552"/>
                      </a:moveTo>
                      <a:lnTo>
                        <a:pt x="24" y="496"/>
                      </a:lnTo>
                      <a:lnTo>
                        <a:pt x="24" y="438"/>
                      </a:lnTo>
                      <a:lnTo>
                        <a:pt x="24" y="382"/>
                      </a:lnTo>
                      <a:lnTo>
                        <a:pt x="24" y="324"/>
                      </a:lnTo>
                      <a:lnTo>
                        <a:pt x="24" y="265"/>
                      </a:lnTo>
                      <a:lnTo>
                        <a:pt x="24" y="207"/>
                      </a:lnTo>
                      <a:lnTo>
                        <a:pt x="24" y="164"/>
                      </a:lnTo>
                      <a:lnTo>
                        <a:pt x="7" y="146"/>
                      </a:lnTo>
                      <a:lnTo>
                        <a:pt x="10" y="133"/>
                      </a:lnTo>
                      <a:lnTo>
                        <a:pt x="8" y="130"/>
                      </a:lnTo>
                      <a:lnTo>
                        <a:pt x="1" y="120"/>
                      </a:lnTo>
                      <a:lnTo>
                        <a:pt x="0" y="99"/>
                      </a:lnTo>
                      <a:lnTo>
                        <a:pt x="0" y="95"/>
                      </a:lnTo>
                      <a:lnTo>
                        <a:pt x="3" y="90"/>
                      </a:lnTo>
                      <a:lnTo>
                        <a:pt x="13" y="86"/>
                      </a:lnTo>
                      <a:lnTo>
                        <a:pt x="13" y="83"/>
                      </a:lnTo>
                      <a:lnTo>
                        <a:pt x="15" y="74"/>
                      </a:lnTo>
                      <a:lnTo>
                        <a:pt x="12" y="57"/>
                      </a:lnTo>
                      <a:lnTo>
                        <a:pt x="11" y="30"/>
                      </a:lnTo>
                      <a:lnTo>
                        <a:pt x="7" y="22"/>
                      </a:lnTo>
                      <a:lnTo>
                        <a:pt x="7" y="19"/>
                      </a:lnTo>
                      <a:lnTo>
                        <a:pt x="15" y="11"/>
                      </a:lnTo>
                      <a:lnTo>
                        <a:pt x="18" y="2"/>
                      </a:lnTo>
                      <a:lnTo>
                        <a:pt x="26" y="0"/>
                      </a:lnTo>
                      <a:lnTo>
                        <a:pt x="28" y="6"/>
                      </a:lnTo>
                      <a:lnTo>
                        <a:pt x="35" y="8"/>
                      </a:lnTo>
                      <a:lnTo>
                        <a:pt x="54" y="3"/>
                      </a:lnTo>
                      <a:lnTo>
                        <a:pt x="67" y="3"/>
                      </a:lnTo>
                      <a:lnTo>
                        <a:pt x="91" y="7"/>
                      </a:lnTo>
                      <a:lnTo>
                        <a:pt x="123" y="12"/>
                      </a:lnTo>
                      <a:lnTo>
                        <a:pt x="142" y="19"/>
                      </a:lnTo>
                      <a:lnTo>
                        <a:pt x="153" y="27"/>
                      </a:lnTo>
                      <a:lnTo>
                        <a:pt x="169" y="29"/>
                      </a:lnTo>
                      <a:lnTo>
                        <a:pt x="177" y="31"/>
                      </a:lnTo>
                      <a:lnTo>
                        <a:pt x="185" y="38"/>
                      </a:lnTo>
                      <a:lnTo>
                        <a:pt x="201" y="38"/>
                      </a:lnTo>
                      <a:lnTo>
                        <a:pt x="214" y="39"/>
                      </a:lnTo>
                      <a:lnTo>
                        <a:pt x="228" y="45"/>
                      </a:lnTo>
                      <a:lnTo>
                        <a:pt x="239" y="52"/>
                      </a:lnTo>
                      <a:lnTo>
                        <a:pt x="255" y="47"/>
                      </a:lnTo>
                      <a:lnTo>
                        <a:pt x="269" y="40"/>
                      </a:lnTo>
                      <a:lnTo>
                        <a:pt x="285" y="28"/>
                      </a:lnTo>
                      <a:lnTo>
                        <a:pt x="301" y="20"/>
                      </a:lnTo>
                      <a:lnTo>
                        <a:pt x="311" y="13"/>
                      </a:lnTo>
                      <a:lnTo>
                        <a:pt x="324" y="12"/>
                      </a:lnTo>
                      <a:lnTo>
                        <a:pt x="334" y="8"/>
                      </a:lnTo>
                      <a:lnTo>
                        <a:pt x="336" y="8"/>
                      </a:lnTo>
                      <a:lnTo>
                        <a:pt x="336" y="11"/>
                      </a:lnTo>
                      <a:lnTo>
                        <a:pt x="324" y="16"/>
                      </a:lnTo>
                      <a:lnTo>
                        <a:pt x="322" y="20"/>
                      </a:lnTo>
                      <a:lnTo>
                        <a:pt x="324" y="20"/>
                      </a:lnTo>
                      <a:lnTo>
                        <a:pt x="344" y="17"/>
                      </a:lnTo>
                      <a:lnTo>
                        <a:pt x="349" y="13"/>
                      </a:lnTo>
                      <a:lnTo>
                        <a:pt x="354" y="7"/>
                      </a:lnTo>
                      <a:lnTo>
                        <a:pt x="361" y="11"/>
                      </a:lnTo>
                      <a:lnTo>
                        <a:pt x="365" y="11"/>
                      </a:lnTo>
                      <a:lnTo>
                        <a:pt x="388" y="11"/>
                      </a:lnTo>
                      <a:lnTo>
                        <a:pt x="390" y="11"/>
                      </a:lnTo>
                      <a:lnTo>
                        <a:pt x="400" y="6"/>
                      </a:lnTo>
                      <a:lnTo>
                        <a:pt x="401" y="8"/>
                      </a:lnTo>
                      <a:lnTo>
                        <a:pt x="405" y="14"/>
                      </a:lnTo>
                      <a:lnTo>
                        <a:pt x="408" y="16"/>
                      </a:lnTo>
                      <a:lnTo>
                        <a:pt x="411" y="20"/>
                      </a:lnTo>
                      <a:lnTo>
                        <a:pt x="416" y="24"/>
                      </a:lnTo>
                      <a:lnTo>
                        <a:pt x="426" y="28"/>
                      </a:lnTo>
                      <a:lnTo>
                        <a:pt x="431" y="35"/>
                      </a:lnTo>
                      <a:lnTo>
                        <a:pt x="435" y="40"/>
                      </a:lnTo>
                      <a:lnTo>
                        <a:pt x="447" y="40"/>
                      </a:lnTo>
                      <a:lnTo>
                        <a:pt x="456" y="39"/>
                      </a:lnTo>
                      <a:lnTo>
                        <a:pt x="459" y="35"/>
                      </a:lnTo>
                      <a:lnTo>
                        <a:pt x="463" y="34"/>
                      </a:lnTo>
                      <a:lnTo>
                        <a:pt x="468" y="40"/>
                      </a:lnTo>
                      <a:lnTo>
                        <a:pt x="491" y="38"/>
                      </a:lnTo>
                      <a:lnTo>
                        <a:pt x="510" y="29"/>
                      </a:lnTo>
                      <a:lnTo>
                        <a:pt x="521" y="20"/>
                      </a:lnTo>
                      <a:lnTo>
                        <a:pt x="523" y="30"/>
                      </a:lnTo>
                      <a:lnTo>
                        <a:pt x="523" y="35"/>
                      </a:lnTo>
                      <a:lnTo>
                        <a:pt x="527" y="41"/>
                      </a:lnTo>
                      <a:lnTo>
                        <a:pt x="545" y="99"/>
                      </a:lnTo>
                      <a:lnTo>
                        <a:pt x="561" y="144"/>
                      </a:lnTo>
                      <a:lnTo>
                        <a:pt x="554" y="164"/>
                      </a:lnTo>
                      <a:lnTo>
                        <a:pt x="549" y="187"/>
                      </a:lnTo>
                      <a:lnTo>
                        <a:pt x="539" y="211"/>
                      </a:lnTo>
                      <a:lnTo>
                        <a:pt x="539" y="221"/>
                      </a:lnTo>
                      <a:lnTo>
                        <a:pt x="539" y="228"/>
                      </a:lnTo>
                      <a:lnTo>
                        <a:pt x="538" y="234"/>
                      </a:lnTo>
                      <a:lnTo>
                        <a:pt x="534" y="238"/>
                      </a:lnTo>
                      <a:lnTo>
                        <a:pt x="527" y="242"/>
                      </a:lnTo>
                      <a:lnTo>
                        <a:pt x="518" y="242"/>
                      </a:lnTo>
                      <a:lnTo>
                        <a:pt x="510" y="235"/>
                      </a:lnTo>
                      <a:lnTo>
                        <a:pt x="499" y="219"/>
                      </a:lnTo>
                      <a:lnTo>
                        <a:pt x="486" y="207"/>
                      </a:lnTo>
                      <a:lnTo>
                        <a:pt x="476" y="192"/>
                      </a:lnTo>
                      <a:lnTo>
                        <a:pt x="474" y="189"/>
                      </a:lnTo>
                      <a:lnTo>
                        <a:pt x="473" y="175"/>
                      </a:lnTo>
                      <a:lnTo>
                        <a:pt x="469" y="165"/>
                      </a:lnTo>
                      <a:lnTo>
                        <a:pt x="458" y="154"/>
                      </a:lnTo>
                      <a:lnTo>
                        <a:pt x="454" y="144"/>
                      </a:lnTo>
                      <a:lnTo>
                        <a:pt x="447" y="135"/>
                      </a:lnTo>
                      <a:lnTo>
                        <a:pt x="442" y="115"/>
                      </a:lnTo>
                      <a:lnTo>
                        <a:pt x="440" y="109"/>
                      </a:lnTo>
                      <a:lnTo>
                        <a:pt x="438" y="105"/>
                      </a:lnTo>
                      <a:lnTo>
                        <a:pt x="436" y="104"/>
                      </a:lnTo>
                      <a:lnTo>
                        <a:pt x="436" y="104"/>
                      </a:lnTo>
                      <a:lnTo>
                        <a:pt x="432" y="108"/>
                      </a:lnTo>
                      <a:lnTo>
                        <a:pt x="433" y="113"/>
                      </a:lnTo>
                      <a:lnTo>
                        <a:pt x="429" y="119"/>
                      </a:lnTo>
                      <a:lnTo>
                        <a:pt x="427" y="131"/>
                      </a:lnTo>
                      <a:lnTo>
                        <a:pt x="429" y="135"/>
                      </a:lnTo>
                      <a:lnTo>
                        <a:pt x="437" y="143"/>
                      </a:lnTo>
                      <a:lnTo>
                        <a:pt x="440" y="148"/>
                      </a:lnTo>
                      <a:lnTo>
                        <a:pt x="442" y="154"/>
                      </a:lnTo>
                      <a:lnTo>
                        <a:pt x="441" y="167"/>
                      </a:lnTo>
                      <a:lnTo>
                        <a:pt x="443" y="174"/>
                      </a:lnTo>
                      <a:lnTo>
                        <a:pt x="458" y="203"/>
                      </a:lnTo>
                      <a:lnTo>
                        <a:pt x="475" y="223"/>
                      </a:lnTo>
                      <a:lnTo>
                        <a:pt x="483" y="230"/>
                      </a:lnTo>
                      <a:lnTo>
                        <a:pt x="487" y="232"/>
                      </a:lnTo>
                      <a:lnTo>
                        <a:pt x="490" y="256"/>
                      </a:lnTo>
                      <a:lnTo>
                        <a:pt x="495" y="265"/>
                      </a:lnTo>
                      <a:lnTo>
                        <a:pt x="506" y="278"/>
                      </a:lnTo>
                      <a:lnTo>
                        <a:pt x="512" y="304"/>
                      </a:lnTo>
                      <a:lnTo>
                        <a:pt x="515" y="314"/>
                      </a:lnTo>
                      <a:lnTo>
                        <a:pt x="517" y="323"/>
                      </a:lnTo>
                      <a:lnTo>
                        <a:pt x="530" y="346"/>
                      </a:lnTo>
                      <a:lnTo>
                        <a:pt x="535" y="362"/>
                      </a:lnTo>
                      <a:lnTo>
                        <a:pt x="545" y="374"/>
                      </a:lnTo>
                      <a:lnTo>
                        <a:pt x="558" y="401"/>
                      </a:lnTo>
                      <a:lnTo>
                        <a:pt x="562" y="412"/>
                      </a:lnTo>
                      <a:lnTo>
                        <a:pt x="567" y="418"/>
                      </a:lnTo>
                      <a:lnTo>
                        <a:pt x="578" y="444"/>
                      </a:lnTo>
                      <a:lnTo>
                        <a:pt x="588" y="455"/>
                      </a:lnTo>
                      <a:lnTo>
                        <a:pt x="604" y="469"/>
                      </a:lnTo>
                      <a:lnTo>
                        <a:pt x="608" y="471"/>
                      </a:lnTo>
                      <a:lnTo>
                        <a:pt x="612" y="476"/>
                      </a:lnTo>
                      <a:lnTo>
                        <a:pt x="612" y="479"/>
                      </a:lnTo>
                      <a:lnTo>
                        <a:pt x="598" y="476"/>
                      </a:lnTo>
                      <a:lnTo>
                        <a:pt x="596" y="476"/>
                      </a:lnTo>
                      <a:lnTo>
                        <a:pt x="594" y="479"/>
                      </a:lnTo>
                      <a:lnTo>
                        <a:pt x="598" y="488"/>
                      </a:lnTo>
                      <a:lnTo>
                        <a:pt x="599" y="513"/>
                      </a:lnTo>
                      <a:lnTo>
                        <a:pt x="603" y="525"/>
                      </a:lnTo>
                      <a:lnTo>
                        <a:pt x="581" y="545"/>
                      </a:lnTo>
                      <a:lnTo>
                        <a:pt x="567" y="540"/>
                      </a:lnTo>
                      <a:lnTo>
                        <a:pt x="555" y="571"/>
                      </a:lnTo>
                      <a:lnTo>
                        <a:pt x="526" y="578"/>
                      </a:lnTo>
                      <a:lnTo>
                        <a:pt x="518" y="603"/>
                      </a:lnTo>
                      <a:lnTo>
                        <a:pt x="491" y="605"/>
                      </a:lnTo>
                      <a:lnTo>
                        <a:pt x="473" y="592"/>
                      </a:lnTo>
                      <a:lnTo>
                        <a:pt x="376" y="590"/>
                      </a:lnTo>
                      <a:lnTo>
                        <a:pt x="381" y="579"/>
                      </a:lnTo>
                      <a:lnTo>
                        <a:pt x="378" y="579"/>
                      </a:lnTo>
                      <a:lnTo>
                        <a:pt x="376" y="578"/>
                      </a:lnTo>
                      <a:lnTo>
                        <a:pt x="373" y="578"/>
                      </a:lnTo>
                      <a:lnTo>
                        <a:pt x="366" y="590"/>
                      </a:lnTo>
                      <a:lnTo>
                        <a:pt x="338" y="590"/>
                      </a:lnTo>
                      <a:lnTo>
                        <a:pt x="285" y="590"/>
                      </a:lnTo>
                      <a:lnTo>
                        <a:pt x="233" y="590"/>
                      </a:lnTo>
                      <a:lnTo>
                        <a:pt x="180" y="590"/>
                      </a:lnTo>
                      <a:lnTo>
                        <a:pt x="129" y="590"/>
                      </a:lnTo>
                      <a:lnTo>
                        <a:pt x="77" y="590"/>
                      </a:lnTo>
                      <a:lnTo>
                        <a:pt x="24" y="590"/>
                      </a:lnTo>
                      <a:lnTo>
                        <a:pt x="24" y="552"/>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54" name="Freeform 165"/>
                <p:cNvSpPr>
                  <a:spLocks noChangeAspect="1"/>
                </p:cNvSpPr>
                <p:nvPr/>
              </p:nvSpPr>
              <p:spPr bwMode="gray">
                <a:xfrm>
                  <a:off x="4610893" y="2999134"/>
                  <a:ext cx="352425" cy="358775"/>
                </a:xfrm>
                <a:custGeom>
                  <a:cxnLst>
                    <a:cxn ang="0">
                      <a:pos x="0" y="608"/>
                    </a:cxn>
                    <a:cxn ang="0">
                      <a:pos x="66" y="499"/>
                    </a:cxn>
                    <a:cxn ang="0">
                      <a:pos x="97" y="485"/>
                    </a:cxn>
                    <a:cxn ang="0">
                      <a:pos x="114" y="474"/>
                    </a:cxn>
                    <a:cxn ang="0">
                      <a:pos x="178" y="463"/>
                    </a:cxn>
                    <a:cxn ang="0">
                      <a:pos x="196" y="437"/>
                    </a:cxn>
                    <a:cxn ang="0">
                      <a:pos x="274" y="403"/>
                    </a:cxn>
                    <a:cxn ang="0">
                      <a:pos x="267" y="390"/>
                    </a:cxn>
                    <a:cxn ang="0">
                      <a:pos x="268" y="372"/>
                    </a:cxn>
                    <a:cxn ang="0">
                      <a:pos x="268" y="355"/>
                    </a:cxn>
                    <a:cxn ang="0">
                      <a:pos x="308" y="348"/>
                    </a:cxn>
                    <a:cxn ang="0">
                      <a:pos x="316" y="328"/>
                    </a:cxn>
                    <a:cxn ang="0">
                      <a:pos x="371" y="324"/>
                    </a:cxn>
                    <a:cxn ang="0">
                      <a:pos x="409" y="327"/>
                    </a:cxn>
                    <a:cxn ang="0">
                      <a:pos x="416" y="304"/>
                    </a:cxn>
                    <a:cxn ang="0">
                      <a:pos x="393" y="268"/>
                    </a:cxn>
                    <a:cxn ang="0">
                      <a:pos x="391" y="238"/>
                    </a:cxn>
                    <a:cxn ang="0">
                      <a:pos x="387" y="204"/>
                    </a:cxn>
                    <a:cxn ang="0">
                      <a:pos x="381" y="167"/>
                    </a:cxn>
                    <a:cxn ang="0">
                      <a:pos x="373" y="155"/>
                    </a:cxn>
                    <a:cxn ang="0">
                      <a:pos x="371" y="137"/>
                    </a:cxn>
                    <a:cxn ang="0">
                      <a:pos x="438" y="91"/>
                    </a:cxn>
                    <a:cxn ang="0">
                      <a:pos x="484" y="73"/>
                    </a:cxn>
                    <a:cxn ang="0">
                      <a:pos x="543" y="41"/>
                    </a:cxn>
                    <a:cxn ang="0">
                      <a:pos x="640" y="20"/>
                    </a:cxn>
                    <a:cxn ang="0">
                      <a:pos x="689" y="14"/>
                    </a:cxn>
                    <a:cxn ang="0">
                      <a:pos x="764" y="27"/>
                    </a:cxn>
                    <a:cxn ang="0">
                      <a:pos x="819" y="0"/>
                    </a:cxn>
                    <a:cxn ang="0">
                      <a:pos x="866" y="9"/>
                    </a:cxn>
                    <a:cxn ang="0">
                      <a:pos x="921" y="10"/>
                    </a:cxn>
                    <a:cxn ang="0">
                      <a:pos x="935" y="26"/>
                    </a:cxn>
                    <a:cxn ang="0">
                      <a:pos x="926" y="78"/>
                    </a:cxn>
                    <a:cxn ang="0">
                      <a:pos x="932" y="132"/>
                    </a:cxn>
                    <a:cxn ang="0">
                      <a:pos x="892" y="197"/>
                    </a:cxn>
                    <a:cxn ang="0">
                      <a:pos x="876" y="219"/>
                    </a:cxn>
                    <a:cxn ang="0">
                      <a:pos x="919" y="290"/>
                    </a:cxn>
                    <a:cxn ang="0">
                      <a:pos x="964" y="334"/>
                    </a:cxn>
                    <a:cxn ang="0">
                      <a:pos x="973" y="457"/>
                    </a:cxn>
                    <a:cxn ang="0">
                      <a:pos x="1001" y="554"/>
                    </a:cxn>
                    <a:cxn ang="0">
                      <a:pos x="999" y="684"/>
                    </a:cxn>
                    <a:cxn ang="0">
                      <a:pos x="1001" y="737"/>
                    </a:cxn>
                    <a:cxn ang="0">
                      <a:pos x="1048" y="801"/>
                    </a:cxn>
                    <a:cxn ang="0">
                      <a:pos x="1112" y="864"/>
                    </a:cxn>
                    <a:cxn ang="0">
                      <a:pos x="911" y="1005"/>
                    </a:cxn>
                    <a:cxn ang="0">
                      <a:pos x="704" y="1115"/>
                    </a:cxn>
                    <a:cxn ang="0">
                      <a:pos x="663" y="1129"/>
                    </a:cxn>
                    <a:cxn ang="0">
                      <a:pos x="645" y="1109"/>
                    </a:cxn>
                    <a:cxn ang="0">
                      <a:pos x="646" y="1092"/>
                    </a:cxn>
                    <a:cxn ang="0">
                      <a:pos x="644" y="1076"/>
                    </a:cxn>
                    <a:cxn ang="0">
                      <a:pos x="614" y="1064"/>
                    </a:cxn>
                    <a:cxn ang="0">
                      <a:pos x="585" y="1054"/>
                    </a:cxn>
                    <a:cxn ang="0">
                      <a:pos x="560" y="1032"/>
                    </a:cxn>
                    <a:cxn ang="0">
                      <a:pos x="532" y="1016"/>
                    </a:cxn>
                    <a:cxn ang="0">
                      <a:pos x="203" y="773"/>
                    </a:cxn>
                  </a:cxnLst>
                  <a:rect b="b" l="0" r="r" t="0"/>
                  <a:pathLst>
                    <a:path h="1129" w="1112">
                      <a:moveTo>
                        <a:pt x="203" y="773"/>
                      </a:moveTo>
                      <a:lnTo>
                        <a:pt x="126" y="722"/>
                      </a:lnTo>
                      <a:lnTo>
                        <a:pt x="67" y="684"/>
                      </a:lnTo>
                      <a:lnTo>
                        <a:pt x="0" y="640"/>
                      </a:lnTo>
                      <a:lnTo>
                        <a:pt x="0" y="608"/>
                      </a:lnTo>
                      <a:lnTo>
                        <a:pt x="0" y="539"/>
                      </a:lnTo>
                      <a:lnTo>
                        <a:pt x="26" y="519"/>
                      </a:lnTo>
                      <a:lnTo>
                        <a:pt x="47" y="505"/>
                      </a:lnTo>
                      <a:lnTo>
                        <a:pt x="59" y="505"/>
                      </a:lnTo>
                      <a:lnTo>
                        <a:pt x="66" y="499"/>
                      </a:lnTo>
                      <a:lnTo>
                        <a:pt x="72" y="495"/>
                      </a:lnTo>
                      <a:lnTo>
                        <a:pt x="79" y="489"/>
                      </a:lnTo>
                      <a:lnTo>
                        <a:pt x="83" y="485"/>
                      </a:lnTo>
                      <a:lnTo>
                        <a:pt x="90" y="487"/>
                      </a:lnTo>
                      <a:lnTo>
                        <a:pt x="97" y="485"/>
                      </a:lnTo>
                      <a:lnTo>
                        <a:pt x="102" y="488"/>
                      </a:lnTo>
                      <a:lnTo>
                        <a:pt x="110" y="488"/>
                      </a:lnTo>
                      <a:lnTo>
                        <a:pt x="113" y="487"/>
                      </a:lnTo>
                      <a:lnTo>
                        <a:pt x="113" y="478"/>
                      </a:lnTo>
                      <a:lnTo>
                        <a:pt x="114" y="474"/>
                      </a:lnTo>
                      <a:lnTo>
                        <a:pt x="131" y="476"/>
                      </a:lnTo>
                      <a:lnTo>
                        <a:pt x="136" y="473"/>
                      </a:lnTo>
                      <a:lnTo>
                        <a:pt x="145" y="473"/>
                      </a:lnTo>
                      <a:lnTo>
                        <a:pt x="161" y="471"/>
                      </a:lnTo>
                      <a:lnTo>
                        <a:pt x="178" y="463"/>
                      </a:lnTo>
                      <a:lnTo>
                        <a:pt x="184" y="458"/>
                      </a:lnTo>
                      <a:lnTo>
                        <a:pt x="190" y="453"/>
                      </a:lnTo>
                      <a:lnTo>
                        <a:pt x="193" y="447"/>
                      </a:lnTo>
                      <a:lnTo>
                        <a:pt x="193" y="445"/>
                      </a:lnTo>
                      <a:lnTo>
                        <a:pt x="196" y="437"/>
                      </a:lnTo>
                      <a:lnTo>
                        <a:pt x="206" y="430"/>
                      </a:lnTo>
                      <a:lnTo>
                        <a:pt x="221" y="424"/>
                      </a:lnTo>
                      <a:lnTo>
                        <a:pt x="227" y="424"/>
                      </a:lnTo>
                      <a:lnTo>
                        <a:pt x="253" y="407"/>
                      </a:lnTo>
                      <a:lnTo>
                        <a:pt x="274" y="403"/>
                      </a:lnTo>
                      <a:lnTo>
                        <a:pt x="276" y="399"/>
                      </a:lnTo>
                      <a:lnTo>
                        <a:pt x="275" y="396"/>
                      </a:lnTo>
                      <a:lnTo>
                        <a:pt x="270" y="392"/>
                      </a:lnTo>
                      <a:lnTo>
                        <a:pt x="269" y="390"/>
                      </a:lnTo>
                      <a:lnTo>
                        <a:pt x="267" y="390"/>
                      </a:lnTo>
                      <a:lnTo>
                        <a:pt x="264" y="391"/>
                      </a:lnTo>
                      <a:lnTo>
                        <a:pt x="263" y="391"/>
                      </a:lnTo>
                      <a:lnTo>
                        <a:pt x="264" y="380"/>
                      </a:lnTo>
                      <a:lnTo>
                        <a:pt x="269" y="375"/>
                      </a:lnTo>
                      <a:lnTo>
                        <a:pt x="268" y="372"/>
                      </a:lnTo>
                      <a:lnTo>
                        <a:pt x="263" y="372"/>
                      </a:lnTo>
                      <a:lnTo>
                        <a:pt x="262" y="370"/>
                      </a:lnTo>
                      <a:lnTo>
                        <a:pt x="262" y="364"/>
                      </a:lnTo>
                      <a:lnTo>
                        <a:pt x="263" y="359"/>
                      </a:lnTo>
                      <a:lnTo>
                        <a:pt x="268" y="355"/>
                      </a:lnTo>
                      <a:lnTo>
                        <a:pt x="273" y="355"/>
                      </a:lnTo>
                      <a:lnTo>
                        <a:pt x="280" y="356"/>
                      </a:lnTo>
                      <a:lnTo>
                        <a:pt x="287" y="355"/>
                      </a:lnTo>
                      <a:lnTo>
                        <a:pt x="295" y="354"/>
                      </a:lnTo>
                      <a:lnTo>
                        <a:pt x="308" y="348"/>
                      </a:lnTo>
                      <a:lnTo>
                        <a:pt x="311" y="345"/>
                      </a:lnTo>
                      <a:lnTo>
                        <a:pt x="312" y="339"/>
                      </a:lnTo>
                      <a:lnTo>
                        <a:pt x="311" y="334"/>
                      </a:lnTo>
                      <a:lnTo>
                        <a:pt x="313" y="329"/>
                      </a:lnTo>
                      <a:lnTo>
                        <a:pt x="316" y="328"/>
                      </a:lnTo>
                      <a:lnTo>
                        <a:pt x="323" y="331"/>
                      </a:lnTo>
                      <a:lnTo>
                        <a:pt x="327" y="329"/>
                      </a:lnTo>
                      <a:lnTo>
                        <a:pt x="330" y="327"/>
                      </a:lnTo>
                      <a:lnTo>
                        <a:pt x="340" y="324"/>
                      </a:lnTo>
                      <a:lnTo>
                        <a:pt x="371" y="324"/>
                      </a:lnTo>
                      <a:lnTo>
                        <a:pt x="376" y="323"/>
                      </a:lnTo>
                      <a:lnTo>
                        <a:pt x="387" y="324"/>
                      </a:lnTo>
                      <a:lnTo>
                        <a:pt x="399" y="324"/>
                      </a:lnTo>
                      <a:lnTo>
                        <a:pt x="407" y="328"/>
                      </a:lnTo>
                      <a:lnTo>
                        <a:pt x="409" y="327"/>
                      </a:lnTo>
                      <a:lnTo>
                        <a:pt x="409" y="324"/>
                      </a:lnTo>
                      <a:lnTo>
                        <a:pt x="407" y="320"/>
                      </a:lnTo>
                      <a:lnTo>
                        <a:pt x="408" y="313"/>
                      </a:lnTo>
                      <a:lnTo>
                        <a:pt x="411" y="306"/>
                      </a:lnTo>
                      <a:lnTo>
                        <a:pt x="416" y="304"/>
                      </a:lnTo>
                      <a:lnTo>
                        <a:pt x="416" y="302"/>
                      </a:lnTo>
                      <a:lnTo>
                        <a:pt x="409" y="297"/>
                      </a:lnTo>
                      <a:lnTo>
                        <a:pt x="400" y="289"/>
                      </a:lnTo>
                      <a:lnTo>
                        <a:pt x="393" y="274"/>
                      </a:lnTo>
                      <a:lnTo>
                        <a:pt x="393" y="268"/>
                      </a:lnTo>
                      <a:lnTo>
                        <a:pt x="391" y="261"/>
                      </a:lnTo>
                      <a:lnTo>
                        <a:pt x="388" y="253"/>
                      </a:lnTo>
                      <a:lnTo>
                        <a:pt x="389" y="248"/>
                      </a:lnTo>
                      <a:lnTo>
                        <a:pt x="391" y="242"/>
                      </a:lnTo>
                      <a:lnTo>
                        <a:pt x="391" y="238"/>
                      </a:lnTo>
                      <a:lnTo>
                        <a:pt x="391" y="234"/>
                      </a:lnTo>
                      <a:lnTo>
                        <a:pt x="383" y="226"/>
                      </a:lnTo>
                      <a:lnTo>
                        <a:pt x="386" y="223"/>
                      </a:lnTo>
                      <a:lnTo>
                        <a:pt x="386" y="213"/>
                      </a:lnTo>
                      <a:lnTo>
                        <a:pt x="387" y="204"/>
                      </a:lnTo>
                      <a:lnTo>
                        <a:pt x="384" y="193"/>
                      </a:lnTo>
                      <a:lnTo>
                        <a:pt x="382" y="186"/>
                      </a:lnTo>
                      <a:lnTo>
                        <a:pt x="386" y="178"/>
                      </a:lnTo>
                      <a:lnTo>
                        <a:pt x="380" y="170"/>
                      </a:lnTo>
                      <a:lnTo>
                        <a:pt x="381" y="167"/>
                      </a:lnTo>
                      <a:lnTo>
                        <a:pt x="382" y="167"/>
                      </a:lnTo>
                      <a:lnTo>
                        <a:pt x="383" y="165"/>
                      </a:lnTo>
                      <a:lnTo>
                        <a:pt x="381" y="161"/>
                      </a:lnTo>
                      <a:lnTo>
                        <a:pt x="377" y="160"/>
                      </a:lnTo>
                      <a:lnTo>
                        <a:pt x="373" y="155"/>
                      </a:lnTo>
                      <a:lnTo>
                        <a:pt x="372" y="153"/>
                      </a:lnTo>
                      <a:lnTo>
                        <a:pt x="366" y="148"/>
                      </a:lnTo>
                      <a:lnTo>
                        <a:pt x="364" y="143"/>
                      </a:lnTo>
                      <a:lnTo>
                        <a:pt x="364" y="138"/>
                      </a:lnTo>
                      <a:lnTo>
                        <a:pt x="371" y="137"/>
                      </a:lnTo>
                      <a:lnTo>
                        <a:pt x="384" y="132"/>
                      </a:lnTo>
                      <a:lnTo>
                        <a:pt x="399" y="123"/>
                      </a:lnTo>
                      <a:lnTo>
                        <a:pt x="418" y="100"/>
                      </a:lnTo>
                      <a:lnTo>
                        <a:pt x="429" y="92"/>
                      </a:lnTo>
                      <a:lnTo>
                        <a:pt x="438" y="91"/>
                      </a:lnTo>
                      <a:lnTo>
                        <a:pt x="445" y="92"/>
                      </a:lnTo>
                      <a:lnTo>
                        <a:pt x="456" y="82"/>
                      </a:lnTo>
                      <a:lnTo>
                        <a:pt x="467" y="87"/>
                      </a:lnTo>
                      <a:lnTo>
                        <a:pt x="478" y="82"/>
                      </a:lnTo>
                      <a:lnTo>
                        <a:pt x="484" y="73"/>
                      </a:lnTo>
                      <a:lnTo>
                        <a:pt x="491" y="65"/>
                      </a:lnTo>
                      <a:lnTo>
                        <a:pt x="497" y="62"/>
                      </a:lnTo>
                      <a:lnTo>
                        <a:pt x="505" y="59"/>
                      </a:lnTo>
                      <a:lnTo>
                        <a:pt x="516" y="51"/>
                      </a:lnTo>
                      <a:lnTo>
                        <a:pt x="543" y="41"/>
                      </a:lnTo>
                      <a:lnTo>
                        <a:pt x="555" y="37"/>
                      </a:lnTo>
                      <a:lnTo>
                        <a:pt x="608" y="33"/>
                      </a:lnTo>
                      <a:lnTo>
                        <a:pt x="620" y="33"/>
                      </a:lnTo>
                      <a:lnTo>
                        <a:pt x="630" y="28"/>
                      </a:lnTo>
                      <a:lnTo>
                        <a:pt x="640" y="20"/>
                      </a:lnTo>
                      <a:lnTo>
                        <a:pt x="646" y="22"/>
                      </a:lnTo>
                      <a:lnTo>
                        <a:pt x="658" y="21"/>
                      </a:lnTo>
                      <a:lnTo>
                        <a:pt x="663" y="24"/>
                      </a:lnTo>
                      <a:lnTo>
                        <a:pt x="673" y="21"/>
                      </a:lnTo>
                      <a:lnTo>
                        <a:pt x="689" y="14"/>
                      </a:lnTo>
                      <a:lnTo>
                        <a:pt x="705" y="14"/>
                      </a:lnTo>
                      <a:lnTo>
                        <a:pt x="720" y="12"/>
                      </a:lnTo>
                      <a:lnTo>
                        <a:pt x="744" y="15"/>
                      </a:lnTo>
                      <a:lnTo>
                        <a:pt x="753" y="24"/>
                      </a:lnTo>
                      <a:lnTo>
                        <a:pt x="764" y="27"/>
                      </a:lnTo>
                      <a:lnTo>
                        <a:pt x="775" y="25"/>
                      </a:lnTo>
                      <a:lnTo>
                        <a:pt x="784" y="20"/>
                      </a:lnTo>
                      <a:lnTo>
                        <a:pt x="801" y="16"/>
                      </a:lnTo>
                      <a:lnTo>
                        <a:pt x="812" y="12"/>
                      </a:lnTo>
                      <a:lnTo>
                        <a:pt x="819" y="0"/>
                      </a:lnTo>
                      <a:lnTo>
                        <a:pt x="832" y="4"/>
                      </a:lnTo>
                      <a:lnTo>
                        <a:pt x="840" y="10"/>
                      </a:lnTo>
                      <a:lnTo>
                        <a:pt x="846" y="10"/>
                      </a:lnTo>
                      <a:lnTo>
                        <a:pt x="855" y="14"/>
                      </a:lnTo>
                      <a:lnTo>
                        <a:pt x="866" y="9"/>
                      </a:lnTo>
                      <a:lnTo>
                        <a:pt x="872" y="1"/>
                      </a:lnTo>
                      <a:lnTo>
                        <a:pt x="892" y="9"/>
                      </a:lnTo>
                      <a:lnTo>
                        <a:pt x="900" y="15"/>
                      </a:lnTo>
                      <a:lnTo>
                        <a:pt x="913" y="14"/>
                      </a:lnTo>
                      <a:lnTo>
                        <a:pt x="921" y="10"/>
                      </a:lnTo>
                      <a:lnTo>
                        <a:pt x="935" y="12"/>
                      </a:lnTo>
                      <a:lnTo>
                        <a:pt x="948" y="10"/>
                      </a:lnTo>
                      <a:lnTo>
                        <a:pt x="946" y="16"/>
                      </a:lnTo>
                      <a:lnTo>
                        <a:pt x="941" y="20"/>
                      </a:lnTo>
                      <a:lnTo>
                        <a:pt x="935" y="26"/>
                      </a:lnTo>
                      <a:lnTo>
                        <a:pt x="926" y="35"/>
                      </a:lnTo>
                      <a:lnTo>
                        <a:pt x="924" y="40"/>
                      </a:lnTo>
                      <a:lnTo>
                        <a:pt x="930" y="42"/>
                      </a:lnTo>
                      <a:lnTo>
                        <a:pt x="931" y="46"/>
                      </a:lnTo>
                      <a:lnTo>
                        <a:pt x="926" y="78"/>
                      </a:lnTo>
                      <a:lnTo>
                        <a:pt x="925" y="86"/>
                      </a:lnTo>
                      <a:lnTo>
                        <a:pt x="927" y="96"/>
                      </a:lnTo>
                      <a:lnTo>
                        <a:pt x="929" y="119"/>
                      </a:lnTo>
                      <a:lnTo>
                        <a:pt x="932" y="125"/>
                      </a:lnTo>
                      <a:lnTo>
                        <a:pt x="932" y="132"/>
                      </a:lnTo>
                      <a:lnTo>
                        <a:pt x="926" y="156"/>
                      </a:lnTo>
                      <a:lnTo>
                        <a:pt x="922" y="170"/>
                      </a:lnTo>
                      <a:lnTo>
                        <a:pt x="903" y="182"/>
                      </a:lnTo>
                      <a:lnTo>
                        <a:pt x="900" y="193"/>
                      </a:lnTo>
                      <a:lnTo>
                        <a:pt x="892" y="197"/>
                      </a:lnTo>
                      <a:lnTo>
                        <a:pt x="887" y="202"/>
                      </a:lnTo>
                      <a:lnTo>
                        <a:pt x="886" y="205"/>
                      </a:lnTo>
                      <a:lnTo>
                        <a:pt x="876" y="211"/>
                      </a:lnTo>
                      <a:lnTo>
                        <a:pt x="873" y="211"/>
                      </a:lnTo>
                      <a:lnTo>
                        <a:pt x="876" y="219"/>
                      </a:lnTo>
                      <a:lnTo>
                        <a:pt x="881" y="231"/>
                      </a:lnTo>
                      <a:lnTo>
                        <a:pt x="887" y="257"/>
                      </a:lnTo>
                      <a:lnTo>
                        <a:pt x="905" y="264"/>
                      </a:lnTo>
                      <a:lnTo>
                        <a:pt x="910" y="270"/>
                      </a:lnTo>
                      <a:lnTo>
                        <a:pt x="919" y="290"/>
                      </a:lnTo>
                      <a:lnTo>
                        <a:pt x="919" y="308"/>
                      </a:lnTo>
                      <a:lnTo>
                        <a:pt x="937" y="321"/>
                      </a:lnTo>
                      <a:lnTo>
                        <a:pt x="962" y="333"/>
                      </a:lnTo>
                      <a:lnTo>
                        <a:pt x="964" y="333"/>
                      </a:lnTo>
                      <a:lnTo>
                        <a:pt x="964" y="334"/>
                      </a:lnTo>
                      <a:lnTo>
                        <a:pt x="978" y="407"/>
                      </a:lnTo>
                      <a:lnTo>
                        <a:pt x="983" y="444"/>
                      </a:lnTo>
                      <a:lnTo>
                        <a:pt x="984" y="447"/>
                      </a:lnTo>
                      <a:lnTo>
                        <a:pt x="983" y="450"/>
                      </a:lnTo>
                      <a:lnTo>
                        <a:pt x="973" y="457"/>
                      </a:lnTo>
                      <a:lnTo>
                        <a:pt x="972" y="473"/>
                      </a:lnTo>
                      <a:lnTo>
                        <a:pt x="983" y="487"/>
                      </a:lnTo>
                      <a:lnTo>
                        <a:pt x="995" y="509"/>
                      </a:lnTo>
                      <a:lnTo>
                        <a:pt x="1000" y="532"/>
                      </a:lnTo>
                      <a:lnTo>
                        <a:pt x="1001" y="554"/>
                      </a:lnTo>
                      <a:lnTo>
                        <a:pt x="1001" y="585"/>
                      </a:lnTo>
                      <a:lnTo>
                        <a:pt x="1004" y="593"/>
                      </a:lnTo>
                      <a:lnTo>
                        <a:pt x="1004" y="606"/>
                      </a:lnTo>
                      <a:lnTo>
                        <a:pt x="1000" y="628"/>
                      </a:lnTo>
                      <a:lnTo>
                        <a:pt x="999" y="684"/>
                      </a:lnTo>
                      <a:lnTo>
                        <a:pt x="990" y="691"/>
                      </a:lnTo>
                      <a:lnTo>
                        <a:pt x="979" y="693"/>
                      </a:lnTo>
                      <a:lnTo>
                        <a:pt x="978" y="702"/>
                      </a:lnTo>
                      <a:lnTo>
                        <a:pt x="983" y="715"/>
                      </a:lnTo>
                      <a:lnTo>
                        <a:pt x="1001" y="737"/>
                      </a:lnTo>
                      <a:lnTo>
                        <a:pt x="1011" y="753"/>
                      </a:lnTo>
                      <a:lnTo>
                        <a:pt x="1012" y="773"/>
                      </a:lnTo>
                      <a:lnTo>
                        <a:pt x="1015" y="785"/>
                      </a:lnTo>
                      <a:lnTo>
                        <a:pt x="1029" y="800"/>
                      </a:lnTo>
                      <a:lnTo>
                        <a:pt x="1048" y="801"/>
                      </a:lnTo>
                      <a:lnTo>
                        <a:pt x="1059" y="801"/>
                      </a:lnTo>
                      <a:lnTo>
                        <a:pt x="1088" y="815"/>
                      </a:lnTo>
                      <a:lnTo>
                        <a:pt x="1106" y="844"/>
                      </a:lnTo>
                      <a:lnTo>
                        <a:pt x="1110" y="858"/>
                      </a:lnTo>
                      <a:lnTo>
                        <a:pt x="1112" y="864"/>
                      </a:lnTo>
                      <a:lnTo>
                        <a:pt x="1086" y="882"/>
                      </a:lnTo>
                      <a:lnTo>
                        <a:pt x="1042" y="913"/>
                      </a:lnTo>
                      <a:lnTo>
                        <a:pt x="999" y="944"/>
                      </a:lnTo>
                      <a:lnTo>
                        <a:pt x="956" y="974"/>
                      </a:lnTo>
                      <a:lnTo>
                        <a:pt x="911" y="1005"/>
                      </a:lnTo>
                      <a:lnTo>
                        <a:pt x="867" y="1036"/>
                      </a:lnTo>
                      <a:lnTo>
                        <a:pt x="824" y="1066"/>
                      </a:lnTo>
                      <a:lnTo>
                        <a:pt x="781" y="1096"/>
                      </a:lnTo>
                      <a:lnTo>
                        <a:pt x="766" y="1101"/>
                      </a:lnTo>
                      <a:lnTo>
                        <a:pt x="704" y="1115"/>
                      </a:lnTo>
                      <a:lnTo>
                        <a:pt x="695" y="1117"/>
                      </a:lnTo>
                      <a:lnTo>
                        <a:pt x="690" y="1119"/>
                      </a:lnTo>
                      <a:lnTo>
                        <a:pt x="680" y="1124"/>
                      </a:lnTo>
                      <a:lnTo>
                        <a:pt x="672" y="1124"/>
                      </a:lnTo>
                      <a:lnTo>
                        <a:pt x="663" y="1129"/>
                      </a:lnTo>
                      <a:lnTo>
                        <a:pt x="656" y="1129"/>
                      </a:lnTo>
                      <a:lnTo>
                        <a:pt x="650" y="1128"/>
                      </a:lnTo>
                      <a:lnTo>
                        <a:pt x="642" y="1119"/>
                      </a:lnTo>
                      <a:lnTo>
                        <a:pt x="642" y="1114"/>
                      </a:lnTo>
                      <a:lnTo>
                        <a:pt x="645" y="1109"/>
                      </a:lnTo>
                      <a:lnTo>
                        <a:pt x="644" y="1103"/>
                      </a:lnTo>
                      <a:lnTo>
                        <a:pt x="645" y="1101"/>
                      </a:lnTo>
                      <a:lnTo>
                        <a:pt x="649" y="1098"/>
                      </a:lnTo>
                      <a:lnTo>
                        <a:pt x="649" y="1096"/>
                      </a:lnTo>
                      <a:lnTo>
                        <a:pt x="646" y="1092"/>
                      </a:lnTo>
                      <a:lnTo>
                        <a:pt x="646" y="1088"/>
                      </a:lnTo>
                      <a:lnTo>
                        <a:pt x="647" y="1086"/>
                      </a:lnTo>
                      <a:lnTo>
                        <a:pt x="646" y="1080"/>
                      </a:lnTo>
                      <a:lnTo>
                        <a:pt x="645" y="1080"/>
                      </a:lnTo>
                      <a:lnTo>
                        <a:pt x="644" y="1076"/>
                      </a:lnTo>
                      <a:lnTo>
                        <a:pt x="640" y="1074"/>
                      </a:lnTo>
                      <a:lnTo>
                        <a:pt x="631" y="1071"/>
                      </a:lnTo>
                      <a:lnTo>
                        <a:pt x="623" y="1066"/>
                      </a:lnTo>
                      <a:lnTo>
                        <a:pt x="618" y="1066"/>
                      </a:lnTo>
                      <a:lnTo>
                        <a:pt x="614" y="1064"/>
                      </a:lnTo>
                      <a:lnTo>
                        <a:pt x="603" y="1064"/>
                      </a:lnTo>
                      <a:lnTo>
                        <a:pt x="599" y="1061"/>
                      </a:lnTo>
                      <a:lnTo>
                        <a:pt x="596" y="1054"/>
                      </a:lnTo>
                      <a:lnTo>
                        <a:pt x="593" y="1053"/>
                      </a:lnTo>
                      <a:lnTo>
                        <a:pt x="585" y="1054"/>
                      </a:lnTo>
                      <a:lnTo>
                        <a:pt x="575" y="1052"/>
                      </a:lnTo>
                      <a:lnTo>
                        <a:pt x="570" y="1049"/>
                      </a:lnTo>
                      <a:lnTo>
                        <a:pt x="563" y="1043"/>
                      </a:lnTo>
                      <a:lnTo>
                        <a:pt x="561" y="1038"/>
                      </a:lnTo>
                      <a:lnTo>
                        <a:pt x="560" y="1032"/>
                      </a:lnTo>
                      <a:lnTo>
                        <a:pt x="558" y="1031"/>
                      </a:lnTo>
                      <a:lnTo>
                        <a:pt x="547" y="1025"/>
                      </a:lnTo>
                      <a:lnTo>
                        <a:pt x="539" y="1023"/>
                      </a:lnTo>
                      <a:lnTo>
                        <a:pt x="533" y="1020"/>
                      </a:lnTo>
                      <a:lnTo>
                        <a:pt x="532" y="1016"/>
                      </a:lnTo>
                      <a:lnTo>
                        <a:pt x="533" y="1007"/>
                      </a:lnTo>
                      <a:lnTo>
                        <a:pt x="529" y="1004"/>
                      </a:lnTo>
                      <a:lnTo>
                        <a:pt x="529" y="999"/>
                      </a:lnTo>
                      <a:lnTo>
                        <a:pt x="267" y="817"/>
                      </a:lnTo>
                      <a:lnTo>
                        <a:pt x="203" y="773"/>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55" name="Freeform 166"/>
                <p:cNvSpPr>
                  <a:spLocks noChangeAspect="1"/>
                </p:cNvSpPr>
                <p:nvPr/>
              </p:nvSpPr>
              <p:spPr bwMode="gray">
                <a:xfrm>
                  <a:off x="4464843" y="3202334"/>
                  <a:ext cx="209550" cy="231775"/>
                </a:xfrm>
                <a:custGeom>
                  <a:cxnLst>
                    <a:cxn ang="0">
                      <a:pos x="96" y="347"/>
                    </a:cxn>
                    <a:cxn ang="0">
                      <a:pos x="14" y="353"/>
                    </a:cxn>
                    <a:cxn ang="0">
                      <a:pos x="5" y="364"/>
                    </a:cxn>
                    <a:cxn ang="0">
                      <a:pos x="0" y="369"/>
                    </a:cxn>
                    <a:cxn ang="0">
                      <a:pos x="22" y="391"/>
                    </a:cxn>
                    <a:cxn ang="0">
                      <a:pos x="40" y="409"/>
                    </a:cxn>
                    <a:cxn ang="0">
                      <a:pos x="41" y="437"/>
                    </a:cxn>
                    <a:cxn ang="0">
                      <a:pos x="28" y="460"/>
                    </a:cxn>
                    <a:cxn ang="0">
                      <a:pos x="49" y="501"/>
                    </a:cxn>
                    <a:cxn ang="0">
                      <a:pos x="50" y="563"/>
                    </a:cxn>
                    <a:cxn ang="0">
                      <a:pos x="30" y="623"/>
                    </a:cxn>
                    <a:cxn ang="0">
                      <a:pos x="24" y="650"/>
                    </a:cxn>
                    <a:cxn ang="0">
                      <a:pos x="37" y="627"/>
                    </a:cxn>
                    <a:cxn ang="0">
                      <a:pos x="50" y="627"/>
                    </a:cxn>
                    <a:cxn ang="0">
                      <a:pos x="76" y="628"/>
                    </a:cxn>
                    <a:cxn ang="0">
                      <a:pos x="98" y="624"/>
                    </a:cxn>
                    <a:cxn ang="0">
                      <a:pos x="102" y="619"/>
                    </a:cxn>
                    <a:cxn ang="0">
                      <a:pos x="119" y="620"/>
                    </a:cxn>
                    <a:cxn ang="0">
                      <a:pos x="141" y="620"/>
                    </a:cxn>
                    <a:cxn ang="0">
                      <a:pos x="161" y="635"/>
                    </a:cxn>
                    <a:cxn ang="0">
                      <a:pos x="173" y="647"/>
                    </a:cxn>
                    <a:cxn ang="0">
                      <a:pos x="183" y="651"/>
                    </a:cxn>
                    <a:cxn ang="0">
                      <a:pos x="200" y="662"/>
                    </a:cxn>
                    <a:cxn ang="0">
                      <a:pos x="209" y="677"/>
                    </a:cxn>
                    <a:cxn ang="0">
                      <a:pos x="215" y="686"/>
                    </a:cxn>
                    <a:cxn ang="0">
                      <a:pos x="222" y="692"/>
                    </a:cxn>
                    <a:cxn ang="0">
                      <a:pos x="223" y="698"/>
                    </a:cxn>
                    <a:cxn ang="0">
                      <a:pos x="231" y="704"/>
                    </a:cxn>
                    <a:cxn ang="0">
                      <a:pos x="244" y="709"/>
                    </a:cxn>
                    <a:cxn ang="0">
                      <a:pos x="250" y="719"/>
                    </a:cxn>
                    <a:cxn ang="0">
                      <a:pos x="286" y="705"/>
                    </a:cxn>
                    <a:cxn ang="0">
                      <a:pos x="302" y="665"/>
                    </a:cxn>
                    <a:cxn ang="0">
                      <a:pos x="308" y="666"/>
                    </a:cxn>
                    <a:cxn ang="0">
                      <a:pos x="323" y="683"/>
                    </a:cxn>
                    <a:cxn ang="0">
                      <a:pos x="350" y="705"/>
                    </a:cxn>
                    <a:cxn ang="0">
                      <a:pos x="534" y="687"/>
                    </a:cxn>
                    <a:cxn ang="0">
                      <a:pos x="637" y="641"/>
                    </a:cxn>
                    <a:cxn ang="0">
                      <a:pos x="604" y="522"/>
                    </a:cxn>
                    <a:cxn ang="0">
                      <a:pos x="587" y="359"/>
                    </a:cxn>
                    <a:cxn ang="0">
                      <a:pos x="570" y="191"/>
                    </a:cxn>
                    <a:cxn ang="0">
                      <a:pos x="584" y="82"/>
                    </a:cxn>
                    <a:cxn ang="0">
                      <a:pos x="458" y="70"/>
                    </a:cxn>
                    <a:cxn ang="0">
                      <a:pos x="299" y="70"/>
                    </a:cxn>
                    <a:cxn ang="0">
                      <a:pos x="281" y="187"/>
                    </a:cxn>
                    <a:cxn ang="0">
                      <a:pos x="244" y="231"/>
                    </a:cxn>
                    <a:cxn ang="0">
                      <a:pos x="220" y="245"/>
                    </a:cxn>
                    <a:cxn ang="0">
                      <a:pos x="215" y="290"/>
                    </a:cxn>
                    <a:cxn ang="0">
                      <a:pos x="222" y="347"/>
                    </a:cxn>
                  </a:cxnLst>
                  <a:rect b="b" l="0" r="r" t="0"/>
                  <a:pathLst>
                    <a:path h="727" w="661">
                      <a:moveTo>
                        <a:pt x="196" y="347"/>
                      </a:moveTo>
                      <a:lnTo>
                        <a:pt x="148" y="347"/>
                      </a:lnTo>
                      <a:lnTo>
                        <a:pt x="96" y="347"/>
                      </a:lnTo>
                      <a:lnTo>
                        <a:pt x="45" y="347"/>
                      </a:lnTo>
                      <a:lnTo>
                        <a:pt x="16" y="347"/>
                      </a:lnTo>
                      <a:lnTo>
                        <a:pt x="14" y="353"/>
                      </a:lnTo>
                      <a:lnTo>
                        <a:pt x="6" y="360"/>
                      </a:lnTo>
                      <a:lnTo>
                        <a:pt x="2" y="365"/>
                      </a:lnTo>
                      <a:lnTo>
                        <a:pt x="5" y="364"/>
                      </a:lnTo>
                      <a:lnTo>
                        <a:pt x="0" y="369"/>
                      </a:lnTo>
                      <a:lnTo>
                        <a:pt x="0" y="371"/>
                      </a:lnTo>
                      <a:lnTo>
                        <a:pt x="0" y="369"/>
                      </a:lnTo>
                      <a:lnTo>
                        <a:pt x="10" y="365"/>
                      </a:lnTo>
                      <a:lnTo>
                        <a:pt x="12" y="369"/>
                      </a:lnTo>
                      <a:lnTo>
                        <a:pt x="22" y="391"/>
                      </a:lnTo>
                      <a:lnTo>
                        <a:pt x="23" y="393"/>
                      </a:lnTo>
                      <a:lnTo>
                        <a:pt x="30" y="391"/>
                      </a:lnTo>
                      <a:lnTo>
                        <a:pt x="40" y="409"/>
                      </a:lnTo>
                      <a:lnTo>
                        <a:pt x="41" y="414"/>
                      </a:lnTo>
                      <a:lnTo>
                        <a:pt x="41" y="429"/>
                      </a:lnTo>
                      <a:lnTo>
                        <a:pt x="41" y="437"/>
                      </a:lnTo>
                      <a:lnTo>
                        <a:pt x="35" y="455"/>
                      </a:lnTo>
                      <a:lnTo>
                        <a:pt x="33" y="458"/>
                      </a:lnTo>
                      <a:lnTo>
                        <a:pt x="28" y="460"/>
                      </a:lnTo>
                      <a:lnTo>
                        <a:pt x="27" y="463"/>
                      </a:lnTo>
                      <a:lnTo>
                        <a:pt x="45" y="488"/>
                      </a:lnTo>
                      <a:lnTo>
                        <a:pt x="49" y="501"/>
                      </a:lnTo>
                      <a:lnTo>
                        <a:pt x="50" y="515"/>
                      </a:lnTo>
                      <a:lnTo>
                        <a:pt x="51" y="527"/>
                      </a:lnTo>
                      <a:lnTo>
                        <a:pt x="50" y="563"/>
                      </a:lnTo>
                      <a:lnTo>
                        <a:pt x="46" y="577"/>
                      </a:lnTo>
                      <a:lnTo>
                        <a:pt x="32" y="614"/>
                      </a:lnTo>
                      <a:lnTo>
                        <a:pt x="30" y="623"/>
                      </a:lnTo>
                      <a:lnTo>
                        <a:pt x="24" y="639"/>
                      </a:lnTo>
                      <a:lnTo>
                        <a:pt x="23" y="651"/>
                      </a:lnTo>
                      <a:lnTo>
                        <a:pt x="24" y="650"/>
                      </a:lnTo>
                      <a:lnTo>
                        <a:pt x="28" y="647"/>
                      </a:lnTo>
                      <a:lnTo>
                        <a:pt x="32" y="640"/>
                      </a:lnTo>
                      <a:lnTo>
                        <a:pt x="37" y="627"/>
                      </a:lnTo>
                      <a:lnTo>
                        <a:pt x="40" y="627"/>
                      </a:lnTo>
                      <a:lnTo>
                        <a:pt x="43" y="625"/>
                      </a:lnTo>
                      <a:lnTo>
                        <a:pt x="50" y="627"/>
                      </a:lnTo>
                      <a:lnTo>
                        <a:pt x="59" y="627"/>
                      </a:lnTo>
                      <a:lnTo>
                        <a:pt x="69" y="629"/>
                      </a:lnTo>
                      <a:lnTo>
                        <a:pt x="76" y="628"/>
                      </a:lnTo>
                      <a:lnTo>
                        <a:pt x="78" y="625"/>
                      </a:lnTo>
                      <a:lnTo>
                        <a:pt x="89" y="623"/>
                      </a:lnTo>
                      <a:lnTo>
                        <a:pt x="98" y="624"/>
                      </a:lnTo>
                      <a:lnTo>
                        <a:pt x="100" y="623"/>
                      </a:lnTo>
                      <a:lnTo>
                        <a:pt x="100" y="619"/>
                      </a:lnTo>
                      <a:lnTo>
                        <a:pt x="102" y="619"/>
                      </a:lnTo>
                      <a:lnTo>
                        <a:pt x="108" y="619"/>
                      </a:lnTo>
                      <a:lnTo>
                        <a:pt x="113" y="618"/>
                      </a:lnTo>
                      <a:lnTo>
                        <a:pt x="119" y="620"/>
                      </a:lnTo>
                      <a:lnTo>
                        <a:pt x="135" y="620"/>
                      </a:lnTo>
                      <a:lnTo>
                        <a:pt x="136" y="622"/>
                      </a:lnTo>
                      <a:lnTo>
                        <a:pt x="141" y="620"/>
                      </a:lnTo>
                      <a:lnTo>
                        <a:pt x="143" y="625"/>
                      </a:lnTo>
                      <a:lnTo>
                        <a:pt x="150" y="627"/>
                      </a:lnTo>
                      <a:lnTo>
                        <a:pt x="161" y="635"/>
                      </a:lnTo>
                      <a:lnTo>
                        <a:pt x="162" y="641"/>
                      </a:lnTo>
                      <a:lnTo>
                        <a:pt x="169" y="649"/>
                      </a:lnTo>
                      <a:lnTo>
                        <a:pt x="173" y="647"/>
                      </a:lnTo>
                      <a:lnTo>
                        <a:pt x="179" y="646"/>
                      </a:lnTo>
                      <a:lnTo>
                        <a:pt x="179" y="650"/>
                      </a:lnTo>
                      <a:lnTo>
                        <a:pt x="183" y="651"/>
                      </a:lnTo>
                      <a:lnTo>
                        <a:pt x="188" y="647"/>
                      </a:lnTo>
                      <a:lnTo>
                        <a:pt x="190" y="647"/>
                      </a:lnTo>
                      <a:lnTo>
                        <a:pt x="200" y="662"/>
                      </a:lnTo>
                      <a:lnTo>
                        <a:pt x="205" y="672"/>
                      </a:lnTo>
                      <a:lnTo>
                        <a:pt x="205" y="676"/>
                      </a:lnTo>
                      <a:lnTo>
                        <a:pt x="209" y="677"/>
                      </a:lnTo>
                      <a:lnTo>
                        <a:pt x="212" y="682"/>
                      </a:lnTo>
                      <a:lnTo>
                        <a:pt x="212" y="684"/>
                      </a:lnTo>
                      <a:lnTo>
                        <a:pt x="215" y="686"/>
                      </a:lnTo>
                      <a:lnTo>
                        <a:pt x="218" y="684"/>
                      </a:lnTo>
                      <a:lnTo>
                        <a:pt x="220" y="684"/>
                      </a:lnTo>
                      <a:lnTo>
                        <a:pt x="222" y="692"/>
                      </a:lnTo>
                      <a:lnTo>
                        <a:pt x="225" y="693"/>
                      </a:lnTo>
                      <a:lnTo>
                        <a:pt x="227" y="697"/>
                      </a:lnTo>
                      <a:lnTo>
                        <a:pt x="223" y="698"/>
                      </a:lnTo>
                      <a:lnTo>
                        <a:pt x="223" y="699"/>
                      </a:lnTo>
                      <a:lnTo>
                        <a:pt x="228" y="700"/>
                      </a:lnTo>
                      <a:lnTo>
                        <a:pt x="231" y="704"/>
                      </a:lnTo>
                      <a:lnTo>
                        <a:pt x="234" y="706"/>
                      </a:lnTo>
                      <a:lnTo>
                        <a:pt x="238" y="706"/>
                      </a:lnTo>
                      <a:lnTo>
                        <a:pt x="244" y="709"/>
                      </a:lnTo>
                      <a:lnTo>
                        <a:pt x="247" y="713"/>
                      </a:lnTo>
                      <a:lnTo>
                        <a:pt x="248" y="717"/>
                      </a:lnTo>
                      <a:lnTo>
                        <a:pt x="250" y="719"/>
                      </a:lnTo>
                      <a:lnTo>
                        <a:pt x="256" y="721"/>
                      </a:lnTo>
                      <a:lnTo>
                        <a:pt x="263" y="727"/>
                      </a:lnTo>
                      <a:lnTo>
                        <a:pt x="286" y="705"/>
                      </a:lnTo>
                      <a:lnTo>
                        <a:pt x="293" y="687"/>
                      </a:lnTo>
                      <a:lnTo>
                        <a:pt x="297" y="676"/>
                      </a:lnTo>
                      <a:lnTo>
                        <a:pt x="302" y="665"/>
                      </a:lnTo>
                      <a:lnTo>
                        <a:pt x="304" y="663"/>
                      </a:lnTo>
                      <a:lnTo>
                        <a:pt x="307" y="665"/>
                      </a:lnTo>
                      <a:lnTo>
                        <a:pt x="308" y="666"/>
                      </a:lnTo>
                      <a:lnTo>
                        <a:pt x="314" y="667"/>
                      </a:lnTo>
                      <a:lnTo>
                        <a:pt x="318" y="670"/>
                      </a:lnTo>
                      <a:lnTo>
                        <a:pt x="323" y="683"/>
                      </a:lnTo>
                      <a:lnTo>
                        <a:pt x="333" y="701"/>
                      </a:lnTo>
                      <a:lnTo>
                        <a:pt x="347" y="705"/>
                      </a:lnTo>
                      <a:lnTo>
                        <a:pt x="350" y="705"/>
                      </a:lnTo>
                      <a:lnTo>
                        <a:pt x="376" y="683"/>
                      </a:lnTo>
                      <a:lnTo>
                        <a:pt x="463" y="686"/>
                      </a:lnTo>
                      <a:lnTo>
                        <a:pt x="534" y="687"/>
                      </a:lnTo>
                      <a:lnTo>
                        <a:pt x="607" y="688"/>
                      </a:lnTo>
                      <a:lnTo>
                        <a:pt x="625" y="688"/>
                      </a:lnTo>
                      <a:lnTo>
                        <a:pt x="637" y="641"/>
                      </a:lnTo>
                      <a:lnTo>
                        <a:pt x="615" y="634"/>
                      </a:lnTo>
                      <a:lnTo>
                        <a:pt x="609" y="577"/>
                      </a:lnTo>
                      <a:lnTo>
                        <a:pt x="604" y="522"/>
                      </a:lnTo>
                      <a:lnTo>
                        <a:pt x="598" y="468"/>
                      </a:lnTo>
                      <a:lnTo>
                        <a:pt x="592" y="414"/>
                      </a:lnTo>
                      <a:lnTo>
                        <a:pt x="587" y="359"/>
                      </a:lnTo>
                      <a:lnTo>
                        <a:pt x="581" y="302"/>
                      </a:lnTo>
                      <a:lnTo>
                        <a:pt x="576" y="247"/>
                      </a:lnTo>
                      <a:lnTo>
                        <a:pt x="570" y="191"/>
                      </a:lnTo>
                      <a:lnTo>
                        <a:pt x="564" y="133"/>
                      </a:lnTo>
                      <a:lnTo>
                        <a:pt x="661" y="133"/>
                      </a:lnTo>
                      <a:lnTo>
                        <a:pt x="584" y="82"/>
                      </a:lnTo>
                      <a:lnTo>
                        <a:pt x="525" y="44"/>
                      </a:lnTo>
                      <a:lnTo>
                        <a:pt x="458" y="0"/>
                      </a:lnTo>
                      <a:lnTo>
                        <a:pt x="458" y="70"/>
                      </a:lnTo>
                      <a:lnTo>
                        <a:pt x="405" y="70"/>
                      </a:lnTo>
                      <a:lnTo>
                        <a:pt x="352" y="70"/>
                      </a:lnTo>
                      <a:lnTo>
                        <a:pt x="299" y="70"/>
                      </a:lnTo>
                      <a:lnTo>
                        <a:pt x="281" y="70"/>
                      </a:lnTo>
                      <a:lnTo>
                        <a:pt x="281" y="128"/>
                      </a:lnTo>
                      <a:lnTo>
                        <a:pt x="281" y="187"/>
                      </a:lnTo>
                      <a:lnTo>
                        <a:pt x="281" y="222"/>
                      </a:lnTo>
                      <a:lnTo>
                        <a:pt x="261" y="229"/>
                      </a:lnTo>
                      <a:lnTo>
                        <a:pt x="244" y="231"/>
                      </a:lnTo>
                      <a:lnTo>
                        <a:pt x="228" y="236"/>
                      </a:lnTo>
                      <a:lnTo>
                        <a:pt x="223" y="240"/>
                      </a:lnTo>
                      <a:lnTo>
                        <a:pt x="220" y="245"/>
                      </a:lnTo>
                      <a:lnTo>
                        <a:pt x="215" y="256"/>
                      </a:lnTo>
                      <a:lnTo>
                        <a:pt x="213" y="264"/>
                      </a:lnTo>
                      <a:lnTo>
                        <a:pt x="215" y="290"/>
                      </a:lnTo>
                      <a:lnTo>
                        <a:pt x="218" y="310"/>
                      </a:lnTo>
                      <a:lnTo>
                        <a:pt x="218" y="331"/>
                      </a:lnTo>
                      <a:lnTo>
                        <a:pt x="222" y="347"/>
                      </a:lnTo>
                      <a:lnTo>
                        <a:pt x="196" y="347"/>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56" name="Freeform 167"/>
                <p:cNvSpPr>
                  <a:spLocks noChangeAspect="1"/>
                </p:cNvSpPr>
                <p:nvPr/>
              </p:nvSpPr>
              <p:spPr bwMode="gray">
                <a:xfrm>
                  <a:off x="4534693" y="3026122"/>
                  <a:ext cx="207963" cy="166688"/>
                </a:xfrm>
                <a:custGeom>
                  <a:cxnLst>
                    <a:cxn ang="0">
                      <a:pos x="204" y="526"/>
                    </a:cxn>
                    <a:cxn ang="0">
                      <a:pos x="79" y="526"/>
                    </a:cxn>
                    <a:cxn ang="0">
                      <a:pos x="0" y="526"/>
                    </a:cxn>
                    <a:cxn ang="0">
                      <a:pos x="27" y="511"/>
                    </a:cxn>
                    <a:cxn ang="0">
                      <a:pos x="86" y="487"/>
                    </a:cxn>
                    <a:cxn ang="0">
                      <a:pos x="112" y="464"/>
                    </a:cxn>
                    <a:cxn ang="0">
                      <a:pos x="144" y="439"/>
                    </a:cxn>
                    <a:cxn ang="0">
                      <a:pos x="166" y="411"/>
                    </a:cxn>
                    <a:cxn ang="0">
                      <a:pos x="182" y="362"/>
                    </a:cxn>
                    <a:cxn ang="0">
                      <a:pos x="175" y="305"/>
                    </a:cxn>
                    <a:cxn ang="0">
                      <a:pos x="194" y="263"/>
                    </a:cxn>
                    <a:cxn ang="0">
                      <a:pos x="214" y="235"/>
                    </a:cxn>
                    <a:cxn ang="0">
                      <a:pos x="244" y="184"/>
                    </a:cxn>
                    <a:cxn ang="0">
                      <a:pos x="299" y="155"/>
                    </a:cxn>
                    <a:cxn ang="0">
                      <a:pos x="348" y="120"/>
                    </a:cxn>
                    <a:cxn ang="0">
                      <a:pos x="376" y="56"/>
                    </a:cxn>
                    <a:cxn ang="0">
                      <a:pos x="419" y="0"/>
                    </a:cxn>
                    <a:cxn ang="0">
                      <a:pos x="465" y="48"/>
                    </a:cxn>
                    <a:cxn ang="0">
                      <a:pos x="507" y="45"/>
                    </a:cxn>
                    <a:cxn ang="0">
                      <a:pos x="548" y="40"/>
                    </a:cxn>
                    <a:cxn ang="0">
                      <a:pos x="574" y="53"/>
                    </a:cxn>
                    <a:cxn ang="0">
                      <a:pos x="604" y="56"/>
                    </a:cxn>
                    <a:cxn ang="0">
                      <a:pos x="612" y="71"/>
                    </a:cxn>
                    <a:cxn ang="0">
                      <a:pos x="621" y="79"/>
                    </a:cxn>
                    <a:cxn ang="0">
                      <a:pos x="621" y="85"/>
                    </a:cxn>
                    <a:cxn ang="0">
                      <a:pos x="622" y="104"/>
                    </a:cxn>
                    <a:cxn ang="0">
                      <a:pos x="626" y="131"/>
                    </a:cxn>
                    <a:cxn ang="0">
                      <a:pos x="631" y="152"/>
                    </a:cxn>
                    <a:cxn ang="0">
                      <a:pos x="629" y="166"/>
                    </a:cxn>
                    <a:cxn ang="0">
                      <a:pos x="633" y="186"/>
                    </a:cxn>
                    <a:cxn ang="0">
                      <a:pos x="649" y="215"/>
                    </a:cxn>
                    <a:cxn ang="0">
                      <a:pos x="651" y="224"/>
                    </a:cxn>
                    <a:cxn ang="0">
                      <a:pos x="649" y="242"/>
                    </a:cxn>
                    <a:cxn ang="0">
                      <a:pos x="639" y="242"/>
                    </a:cxn>
                    <a:cxn ang="0">
                      <a:pos x="611" y="242"/>
                    </a:cxn>
                    <a:cxn ang="0">
                      <a:pos x="567" y="247"/>
                    </a:cxn>
                    <a:cxn ang="0">
                      <a:pos x="553" y="247"/>
                    </a:cxn>
                    <a:cxn ang="0">
                      <a:pos x="551" y="263"/>
                    </a:cxn>
                    <a:cxn ang="0">
                      <a:pos x="527" y="273"/>
                    </a:cxn>
                    <a:cxn ang="0">
                      <a:pos x="508" y="273"/>
                    </a:cxn>
                    <a:cxn ang="0">
                      <a:pos x="502" y="288"/>
                    </a:cxn>
                    <a:cxn ang="0">
                      <a:pos x="509" y="293"/>
                    </a:cxn>
                    <a:cxn ang="0">
                      <a:pos x="504" y="309"/>
                    </a:cxn>
                    <a:cxn ang="0">
                      <a:pos x="510" y="310"/>
                    </a:cxn>
                    <a:cxn ang="0">
                      <a:pos x="514" y="321"/>
                    </a:cxn>
                    <a:cxn ang="0">
                      <a:pos x="461" y="342"/>
                    </a:cxn>
                    <a:cxn ang="0">
                      <a:pos x="433" y="363"/>
                    </a:cxn>
                    <a:cxn ang="0">
                      <a:pos x="424" y="376"/>
                    </a:cxn>
                    <a:cxn ang="0">
                      <a:pos x="385" y="391"/>
                    </a:cxn>
                    <a:cxn ang="0">
                      <a:pos x="354" y="392"/>
                    </a:cxn>
                    <a:cxn ang="0">
                      <a:pos x="350" y="406"/>
                    </a:cxn>
                    <a:cxn ang="0">
                      <a:pos x="330" y="405"/>
                    </a:cxn>
                    <a:cxn ang="0">
                      <a:pos x="312" y="413"/>
                    </a:cxn>
                    <a:cxn ang="0">
                      <a:pos x="287" y="423"/>
                    </a:cxn>
                  </a:cxnLst>
                  <a:rect b="b" l="0" r="r" t="0"/>
                  <a:pathLst>
                    <a:path h="526" w="656">
                      <a:moveTo>
                        <a:pt x="240" y="457"/>
                      </a:moveTo>
                      <a:lnTo>
                        <a:pt x="240" y="526"/>
                      </a:lnTo>
                      <a:lnTo>
                        <a:pt x="204" y="526"/>
                      </a:lnTo>
                      <a:lnTo>
                        <a:pt x="161" y="526"/>
                      </a:lnTo>
                      <a:lnTo>
                        <a:pt x="120" y="526"/>
                      </a:lnTo>
                      <a:lnTo>
                        <a:pt x="79" y="526"/>
                      </a:lnTo>
                      <a:lnTo>
                        <a:pt x="43" y="526"/>
                      </a:lnTo>
                      <a:lnTo>
                        <a:pt x="9" y="526"/>
                      </a:lnTo>
                      <a:lnTo>
                        <a:pt x="0" y="526"/>
                      </a:lnTo>
                      <a:lnTo>
                        <a:pt x="5" y="515"/>
                      </a:lnTo>
                      <a:lnTo>
                        <a:pt x="14" y="511"/>
                      </a:lnTo>
                      <a:lnTo>
                        <a:pt x="27" y="511"/>
                      </a:lnTo>
                      <a:lnTo>
                        <a:pt x="46" y="507"/>
                      </a:lnTo>
                      <a:lnTo>
                        <a:pt x="77" y="495"/>
                      </a:lnTo>
                      <a:lnTo>
                        <a:pt x="86" y="487"/>
                      </a:lnTo>
                      <a:lnTo>
                        <a:pt x="97" y="475"/>
                      </a:lnTo>
                      <a:lnTo>
                        <a:pt x="101" y="472"/>
                      </a:lnTo>
                      <a:lnTo>
                        <a:pt x="112" y="464"/>
                      </a:lnTo>
                      <a:lnTo>
                        <a:pt x="129" y="456"/>
                      </a:lnTo>
                      <a:lnTo>
                        <a:pt x="140" y="445"/>
                      </a:lnTo>
                      <a:lnTo>
                        <a:pt x="144" y="439"/>
                      </a:lnTo>
                      <a:lnTo>
                        <a:pt x="149" y="437"/>
                      </a:lnTo>
                      <a:lnTo>
                        <a:pt x="154" y="433"/>
                      </a:lnTo>
                      <a:lnTo>
                        <a:pt x="166" y="411"/>
                      </a:lnTo>
                      <a:lnTo>
                        <a:pt x="182" y="384"/>
                      </a:lnTo>
                      <a:lnTo>
                        <a:pt x="183" y="379"/>
                      </a:lnTo>
                      <a:lnTo>
                        <a:pt x="182" y="362"/>
                      </a:lnTo>
                      <a:lnTo>
                        <a:pt x="172" y="343"/>
                      </a:lnTo>
                      <a:lnTo>
                        <a:pt x="175" y="332"/>
                      </a:lnTo>
                      <a:lnTo>
                        <a:pt x="175" y="305"/>
                      </a:lnTo>
                      <a:lnTo>
                        <a:pt x="177" y="297"/>
                      </a:lnTo>
                      <a:lnTo>
                        <a:pt x="194" y="267"/>
                      </a:lnTo>
                      <a:lnTo>
                        <a:pt x="194" y="263"/>
                      </a:lnTo>
                      <a:lnTo>
                        <a:pt x="207" y="256"/>
                      </a:lnTo>
                      <a:lnTo>
                        <a:pt x="204" y="258"/>
                      </a:lnTo>
                      <a:lnTo>
                        <a:pt x="214" y="235"/>
                      </a:lnTo>
                      <a:lnTo>
                        <a:pt x="213" y="224"/>
                      </a:lnTo>
                      <a:lnTo>
                        <a:pt x="235" y="198"/>
                      </a:lnTo>
                      <a:lnTo>
                        <a:pt x="244" y="184"/>
                      </a:lnTo>
                      <a:lnTo>
                        <a:pt x="253" y="175"/>
                      </a:lnTo>
                      <a:lnTo>
                        <a:pt x="271" y="166"/>
                      </a:lnTo>
                      <a:lnTo>
                        <a:pt x="299" y="155"/>
                      </a:lnTo>
                      <a:lnTo>
                        <a:pt x="314" y="148"/>
                      </a:lnTo>
                      <a:lnTo>
                        <a:pt x="337" y="132"/>
                      </a:lnTo>
                      <a:lnTo>
                        <a:pt x="348" y="120"/>
                      </a:lnTo>
                      <a:lnTo>
                        <a:pt x="354" y="102"/>
                      </a:lnTo>
                      <a:lnTo>
                        <a:pt x="365" y="89"/>
                      </a:lnTo>
                      <a:lnTo>
                        <a:pt x="376" y="56"/>
                      </a:lnTo>
                      <a:lnTo>
                        <a:pt x="392" y="12"/>
                      </a:lnTo>
                      <a:lnTo>
                        <a:pt x="398" y="7"/>
                      </a:lnTo>
                      <a:lnTo>
                        <a:pt x="419" y="0"/>
                      </a:lnTo>
                      <a:lnTo>
                        <a:pt x="429" y="18"/>
                      </a:lnTo>
                      <a:lnTo>
                        <a:pt x="443" y="32"/>
                      </a:lnTo>
                      <a:lnTo>
                        <a:pt x="465" y="48"/>
                      </a:lnTo>
                      <a:lnTo>
                        <a:pt x="475" y="51"/>
                      </a:lnTo>
                      <a:lnTo>
                        <a:pt x="499" y="42"/>
                      </a:lnTo>
                      <a:lnTo>
                        <a:pt x="507" y="45"/>
                      </a:lnTo>
                      <a:lnTo>
                        <a:pt x="525" y="45"/>
                      </a:lnTo>
                      <a:lnTo>
                        <a:pt x="541" y="43"/>
                      </a:lnTo>
                      <a:lnTo>
                        <a:pt x="548" y="40"/>
                      </a:lnTo>
                      <a:lnTo>
                        <a:pt x="557" y="45"/>
                      </a:lnTo>
                      <a:lnTo>
                        <a:pt x="564" y="51"/>
                      </a:lnTo>
                      <a:lnTo>
                        <a:pt x="574" y="53"/>
                      </a:lnTo>
                      <a:lnTo>
                        <a:pt x="580" y="53"/>
                      </a:lnTo>
                      <a:lnTo>
                        <a:pt x="585" y="52"/>
                      </a:lnTo>
                      <a:lnTo>
                        <a:pt x="604" y="56"/>
                      </a:lnTo>
                      <a:lnTo>
                        <a:pt x="604" y="61"/>
                      </a:lnTo>
                      <a:lnTo>
                        <a:pt x="606" y="66"/>
                      </a:lnTo>
                      <a:lnTo>
                        <a:pt x="612" y="71"/>
                      </a:lnTo>
                      <a:lnTo>
                        <a:pt x="613" y="73"/>
                      </a:lnTo>
                      <a:lnTo>
                        <a:pt x="617" y="78"/>
                      </a:lnTo>
                      <a:lnTo>
                        <a:pt x="621" y="79"/>
                      </a:lnTo>
                      <a:lnTo>
                        <a:pt x="623" y="83"/>
                      </a:lnTo>
                      <a:lnTo>
                        <a:pt x="622" y="85"/>
                      </a:lnTo>
                      <a:lnTo>
                        <a:pt x="621" y="85"/>
                      </a:lnTo>
                      <a:lnTo>
                        <a:pt x="620" y="88"/>
                      </a:lnTo>
                      <a:lnTo>
                        <a:pt x="626" y="96"/>
                      </a:lnTo>
                      <a:lnTo>
                        <a:pt x="622" y="104"/>
                      </a:lnTo>
                      <a:lnTo>
                        <a:pt x="624" y="111"/>
                      </a:lnTo>
                      <a:lnTo>
                        <a:pt x="627" y="122"/>
                      </a:lnTo>
                      <a:lnTo>
                        <a:pt x="626" y="131"/>
                      </a:lnTo>
                      <a:lnTo>
                        <a:pt x="626" y="141"/>
                      </a:lnTo>
                      <a:lnTo>
                        <a:pt x="623" y="144"/>
                      </a:lnTo>
                      <a:lnTo>
                        <a:pt x="631" y="152"/>
                      </a:lnTo>
                      <a:lnTo>
                        <a:pt x="631" y="156"/>
                      </a:lnTo>
                      <a:lnTo>
                        <a:pt x="631" y="160"/>
                      </a:lnTo>
                      <a:lnTo>
                        <a:pt x="629" y="166"/>
                      </a:lnTo>
                      <a:lnTo>
                        <a:pt x="628" y="171"/>
                      </a:lnTo>
                      <a:lnTo>
                        <a:pt x="631" y="179"/>
                      </a:lnTo>
                      <a:lnTo>
                        <a:pt x="633" y="186"/>
                      </a:lnTo>
                      <a:lnTo>
                        <a:pt x="633" y="192"/>
                      </a:lnTo>
                      <a:lnTo>
                        <a:pt x="640" y="207"/>
                      </a:lnTo>
                      <a:lnTo>
                        <a:pt x="649" y="215"/>
                      </a:lnTo>
                      <a:lnTo>
                        <a:pt x="656" y="220"/>
                      </a:lnTo>
                      <a:lnTo>
                        <a:pt x="656" y="222"/>
                      </a:lnTo>
                      <a:lnTo>
                        <a:pt x="651" y="224"/>
                      </a:lnTo>
                      <a:lnTo>
                        <a:pt x="648" y="231"/>
                      </a:lnTo>
                      <a:lnTo>
                        <a:pt x="647" y="238"/>
                      </a:lnTo>
                      <a:lnTo>
                        <a:pt x="649" y="242"/>
                      </a:lnTo>
                      <a:lnTo>
                        <a:pt x="649" y="245"/>
                      </a:lnTo>
                      <a:lnTo>
                        <a:pt x="647" y="246"/>
                      </a:lnTo>
                      <a:lnTo>
                        <a:pt x="639" y="242"/>
                      </a:lnTo>
                      <a:lnTo>
                        <a:pt x="627" y="242"/>
                      </a:lnTo>
                      <a:lnTo>
                        <a:pt x="616" y="241"/>
                      </a:lnTo>
                      <a:lnTo>
                        <a:pt x="611" y="242"/>
                      </a:lnTo>
                      <a:lnTo>
                        <a:pt x="580" y="242"/>
                      </a:lnTo>
                      <a:lnTo>
                        <a:pt x="570" y="245"/>
                      </a:lnTo>
                      <a:lnTo>
                        <a:pt x="567" y="247"/>
                      </a:lnTo>
                      <a:lnTo>
                        <a:pt x="563" y="249"/>
                      </a:lnTo>
                      <a:lnTo>
                        <a:pt x="556" y="246"/>
                      </a:lnTo>
                      <a:lnTo>
                        <a:pt x="553" y="247"/>
                      </a:lnTo>
                      <a:lnTo>
                        <a:pt x="551" y="252"/>
                      </a:lnTo>
                      <a:lnTo>
                        <a:pt x="552" y="257"/>
                      </a:lnTo>
                      <a:lnTo>
                        <a:pt x="551" y="263"/>
                      </a:lnTo>
                      <a:lnTo>
                        <a:pt x="548" y="266"/>
                      </a:lnTo>
                      <a:lnTo>
                        <a:pt x="535" y="272"/>
                      </a:lnTo>
                      <a:lnTo>
                        <a:pt x="527" y="273"/>
                      </a:lnTo>
                      <a:lnTo>
                        <a:pt x="520" y="274"/>
                      </a:lnTo>
                      <a:lnTo>
                        <a:pt x="513" y="273"/>
                      </a:lnTo>
                      <a:lnTo>
                        <a:pt x="508" y="273"/>
                      </a:lnTo>
                      <a:lnTo>
                        <a:pt x="503" y="277"/>
                      </a:lnTo>
                      <a:lnTo>
                        <a:pt x="502" y="282"/>
                      </a:lnTo>
                      <a:lnTo>
                        <a:pt x="502" y="288"/>
                      </a:lnTo>
                      <a:lnTo>
                        <a:pt x="503" y="290"/>
                      </a:lnTo>
                      <a:lnTo>
                        <a:pt x="508" y="290"/>
                      </a:lnTo>
                      <a:lnTo>
                        <a:pt x="509" y="293"/>
                      </a:lnTo>
                      <a:lnTo>
                        <a:pt x="504" y="298"/>
                      </a:lnTo>
                      <a:lnTo>
                        <a:pt x="503" y="309"/>
                      </a:lnTo>
                      <a:lnTo>
                        <a:pt x="504" y="309"/>
                      </a:lnTo>
                      <a:lnTo>
                        <a:pt x="507" y="308"/>
                      </a:lnTo>
                      <a:lnTo>
                        <a:pt x="509" y="308"/>
                      </a:lnTo>
                      <a:lnTo>
                        <a:pt x="510" y="310"/>
                      </a:lnTo>
                      <a:lnTo>
                        <a:pt x="515" y="314"/>
                      </a:lnTo>
                      <a:lnTo>
                        <a:pt x="516" y="317"/>
                      </a:lnTo>
                      <a:lnTo>
                        <a:pt x="514" y="321"/>
                      </a:lnTo>
                      <a:lnTo>
                        <a:pt x="493" y="325"/>
                      </a:lnTo>
                      <a:lnTo>
                        <a:pt x="467" y="342"/>
                      </a:lnTo>
                      <a:lnTo>
                        <a:pt x="461" y="342"/>
                      </a:lnTo>
                      <a:lnTo>
                        <a:pt x="446" y="348"/>
                      </a:lnTo>
                      <a:lnTo>
                        <a:pt x="436" y="355"/>
                      </a:lnTo>
                      <a:lnTo>
                        <a:pt x="433" y="363"/>
                      </a:lnTo>
                      <a:lnTo>
                        <a:pt x="433" y="365"/>
                      </a:lnTo>
                      <a:lnTo>
                        <a:pt x="430" y="371"/>
                      </a:lnTo>
                      <a:lnTo>
                        <a:pt x="424" y="376"/>
                      </a:lnTo>
                      <a:lnTo>
                        <a:pt x="418" y="381"/>
                      </a:lnTo>
                      <a:lnTo>
                        <a:pt x="401" y="389"/>
                      </a:lnTo>
                      <a:lnTo>
                        <a:pt x="385" y="391"/>
                      </a:lnTo>
                      <a:lnTo>
                        <a:pt x="376" y="391"/>
                      </a:lnTo>
                      <a:lnTo>
                        <a:pt x="371" y="394"/>
                      </a:lnTo>
                      <a:lnTo>
                        <a:pt x="354" y="392"/>
                      </a:lnTo>
                      <a:lnTo>
                        <a:pt x="353" y="396"/>
                      </a:lnTo>
                      <a:lnTo>
                        <a:pt x="353" y="405"/>
                      </a:lnTo>
                      <a:lnTo>
                        <a:pt x="350" y="406"/>
                      </a:lnTo>
                      <a:lnTo>
                        <a:pt x="342" y="406"/>
                      </a:lnTo>
                      <a:lnTo>
                        <a:pt x="337" y="403"/>
                      </a:lnTo>
                      <a:lnTo>
                        <a:pt x="330" y="405"/>
                      </a:lnTo>
                      <a:lnTo>
                        <a:pt x="323" y="403"/>
                      </a:lnTo>
                      <a:lnTo>
                        <a:pt x="319" y="407"/>
                      </a:lnTo>
                      <a:lnTo>
                        <a:pt x="312" y="413"/>
                      </a:lnTo>
                      <a:lnTo>
                        <a:pt x="306" y="417"/>
                      </a:lnTo>
                      <a:lnTo>
                        <a:pt x="299" y="423"/>
                      </a:lnTo>
                      <a:lnTo>
                        <a:pt x="287" y="423"/>
                      </a:lnTo>
                      <a:lnTo>
                        <a:pt x="266" y="437"/>
                      </a:lnTo>
                      <a:lnTo>
                        <a:pt x="240" y="457"/>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57" name="Freeform 168"/>
                <p:cNvSpPr>
                  <a:spLocks noChangeAspect="1"/>
                </p:cNvSpPr>
                <p:nvPr/>
              </p:nvSpPr>
              <p:spPr bwMode="gray">
                <a:xfrm>
                  <a:off x="5474492" y="3484909"/>
                  <a:ext cx="177800" cy="234950"/>
                </a:xfrm>
                <a:custGeom>
                  <a:cxnLst>
                    <a:cxn ang="0">
                      <a:pos x="6" y="708"/>
                    </a:cxn>
                    <a:cxn ang="0">
                      <a:pos x="0" y="604"/>
                    </a:cxn>
                    <a:cxn ang="0">
                      <a:pos x="3" y="496"/>
                    </a:cxn>
                    <a:cxn ang="0">
                      <a:pos x="48" y="437"/>
                    </a:cxn>
                    <a:cxn ang="0">
                      <a:pos x="102" y="414"/>
                    </a:cxn>
                    <a:cxn ang="0">
                      <a:pos x="148" y="384"/>
                    </a:cxn>
                    <a:cxn ang="0">
                      <a:pos x="302" y="297"/>
                    </a:cxn>
                    <a:cxn ang="0">
                      <a:pos x="384" y="212"/>
                    </a:cxn>
                    <a:cxn ang="0">
                      <a:pos x="166" y="154"/>
                    </a:cxn>
                    <a:cxn ang="0">
                      <a:pos x="132" y="122"/>
                    </a:cxn>
                    <a:cxn ang="0">
                      <a:pos x="119" y="107"/>
                    </a:cxn>
                    <a:cxn ang="0">
                      <a:pos x="103" y="88"/>
                    </a:cxn>
                    <a:cxn ang="0">
                      <a:pos x="103" y="55"/>
                    </a:cxn>
                    <a:cxn ang="0">
                      <a:pos x="120" y="25"/>
                    </a:cxn>
                    <a:cxn ang="0">
                      <a:pos x="130" y="29"/>
                    </a:cxn>
                    <a:cxn ang="0">
                      <a:pos x="151" y="57"/>
                    </a:cxn>
                    <a:cxn ang="0">
                      <a:pos x="186" y="84"/>
                    </a:cxn>
                    <a:cxn ang="0">
                      <a:pos x="222" y="77"/>
                    </a:cxn>
                    <a:cxn ang="0">
                      <a:pos x="248" y="64"/>
                    </a:cxn>
                    <a:cxn ang="0">
                      <a:pos x="258" y="57"/>
                    </a:cxn>
                    <a:cxn ang="0">
                      <a:pos x="269" y="61"/>
                    </a:cxn>
                    <a:cxn ang="0">
                      <a:pos x="291" y="67"/>
                    </a:cxn>
                    <a:cxn ang="0">
                      <a:pos x="317" y="61"/>
                    </a:cxn>
                    <a:cxn ang="0">
                      <a:pos x="336" y="48"/>
                    </a:cxn>
                    <a:cxn ang="0">
                      <a:pos x="365" y="46"/>
                    </a:cxn>
                    <a:cxn ang="0">
                      <a:pos x="393" y="43"/>
                    </a:cxn>
                    <a:cxn ang="0">
                      <a:pos x="417" y="33"/>
                    </a:cxn>
                    <a:cxn ang="0">
                      <a:pos x="451" y="28"/>
                    </a:cxn>
                    <a:cxn ang="0">
                      <a:pos x="473" y="25"/>
                    </a:cxn>
                    <a:cxn ang="0">
                      <a:pos x="501" y="17"/>
                    </a:cxn>
                    <a:cxn ang="0">
                      <a:pos x="527" y="0"/>
                    </a:cxn>
                    <a:cxn ang="0">
                      <a:pos x="555" y="7"/>
                    </a:cxn>
                    <a:cxn ang="0">
                      <a:pos x="555" y="19"/>
                    </a:cxn>
                    <a:cxn ang="0">
                      <a:pos x="548" y="41"/>
                    </a:cxn>
                    <a:cxn ang="0">
                      <a:pos x="552" y="59"/>
                    </a:cxn>
                    <a:cxn ang="0">
                      <a:pos x="551" y="78"/>
                    </a:cxn>
                    <a:cxn ang="0">
                      <a:pos x="551" y="84"/>
                    </a:cxn>
                    <a:cxn ang="0">
                      <a:pos x="556" y="84"/>
                    </a:cxn>
                    <a:cxn ang="0">
                      <a:pos x="560" y="91"/>
                    </a:cxn>
                    <a:cxn ang="0">
                      <a:pos x="545" y="88"/>
                    </a:cxn>
                    <a:cxn ang="0">
                      <a:pos x="539" y="99"/>
                    </a:cxn>
                    <a:cxn ang="0">
                      <a:pos x="530" y="145"/>
                    </a:cxn>
                    <a:cxn ang="0">
                      <a:pos x="518" y="164"/>
                    </a:cxn>
                    <a:cxn ang="0">
                      <a:pos x="497" y="202"/>
                    </a:cxn>
                    <a:cxn ang="0">
                      <a:pos x="485" y="215"/>
                    </a:cxn>
                    <a:cxn ang="0">
                      <a:pos x="479" y="237"/>
                    </a:cxn>
                    <a:cxn ang="0">
                      <a:pos x="444" y="303"/>
                    </a:cxn>
                    <a:cxn ang="0">
                      <a:pos x="422" y="351"/>
                    </a:cxn>
                    <a:cxn ang="0">
                      <a:pos x="414" y="358"/>
                    </a:cxn>
                    <a:cxn ang="0">
                      <a:pos x="389" y="389"/>
                    </a:cxn>
                    <a:cxn ang="0">
                      <a:pos x="382" y="405"/>
                    </a:cxn>
                    <a:cxn ang="0">
                      <a:pos x="363" y="432"/>
                    </a:cxn>
                    <a:cxn ang="0">
                      <a:pos x="334" y="461"/>
                    </a:cxn>
                    <a:cxn ang="0">
                      <a:pos x="297" y="492"/>
                    </a:cxn>
                    <a:cxn ang="0">
                      <a:pos x="277" y="520"/>
                    </a:cxn>
                    <a:cxn ang="0">
                      <a:pos x="243" y="545"/>
                    </a:cxn>
                    <a:cxn ang="0">
                      <a:pos x="216" y="554"/>
                    </a:cxn>
                    <a:cxn ang="0">
                      <a:pos x="120" y="640"/>
                    </a:cxn>
                    <a:cxn ang="0">
                      <a:pos x="91" y="663"/>
                    </a:cxn>
                    <a:cxn ang="0">
                      <a:pos x="87" y="665"/>
                    </a:cxn>
                    <a:cxn ang="0">
                      <a:pos x="83" y="674"/>
                    </a:cxn>
                    <a:cxn ang="0">
                      <a:pos x="61" y="705"/>
                    </a:cxn>
                    <a:cxn ang="0">
                      <a:pos x="32" y="739"/>
                    </a:cxn>
                  </a:cxnLst>
                  <a:rect b="b" l="0" r="r" t="0"/>
                  <a:pathLst>
                    <a:path h="740" w="561">
                      <a:moveTo>
                        <a:pt x="30" y="740"/>
                      </a:moveTo>
                      <a:lnTo>
                        <a:pt x="29" y="737"/>
                      </a:lnTo>
                      <a:lnTo>
                        <a:pt x="6" y="708"/>
                      </a:lnTo>
                      <a:lnTo>
                        <a:pt x="0" y="700"/>
                      </a:lnTo>
                      <a:lnTo>
                        <a:pt x="0" y="657"/>
                      </a:lnTo>
                      <a:lnTo>
                        <a:pt x="0" y="604"/>
                      </a:lnTo>
                      <a:lnTo>
                        <a:pt x="0" y="551"/>
                      </a:lnTo>
                      <a:lnTo>
                        <a:pt x="0" y="498"/>
                      </a:lnTo>
                      <a:lnTo>
                        <a:pt x="3" y="496"/>
                      </a:lnTo>
                      <a:lnTo>
                        <a:pt x="25" y="474"/>
                      </a:lnTo>
                      <a:lnTo>
                        <a:pt x="46" y="442"/>
                      </a:lnTo>
                      <a:lnTo>
                        <a:pt x="48" y="437"/>
                      </a:lnTo>
                      <a:lnTo>
                        <a:pt x="51" y="433"/>
                      </a:lnTo>
                      <a:lnTo>
                        <a:pt x="66" y="426"/>
                      </a:lnTo>
                      <a:lnTo>
                        <a:pt x="102" y="414"/>
                      </a:lnTo>
                      <a:lnTo>
                        <a:pt x="114" y="401"/>
                      </a:lnTo>
                      <a:lnTo>
                        <a:pt x="127" y="393"/>
                      </a:lnTo>
                      <a:lnTo>
                        <a:pt x="148" y="384"/>
                      </a:lnTo>
                      <a:lnTo>
                        <a:pt x="157" y="379"/>
                      </a:lnTo>
                      <a:lnTo>
                        <a:pt x="221" y="379"/>
                      </a:lnTo>
                      <a:lnTo>
                        <a:pt x="302" y="297"/>
                      </a:lnTo>
                      <a:lnTo>
                        <a:pt x="373" y="227"/>
                      </a:lnTo>
                      <a:lnTo>
                        <a:pt x="383" y="215"/>
                      </a:lnTo>
                      <a:lnTo>
                        <a:pt x="384" y="212"/>
                      </a:lnTo>
                      <a:lnTo>
                        <a:pt x="331" y="213"/>
                      </a:lnTo>
                      <a:lnTo>
                        <a:pt x="244" y="181"/>
                      </a:lnTo>
                      <a:lnTo>
                        <a:pt x="166" y="154"/>
                      </a:lnTo>
                      <a:lnTo>
                        <a:pt x="159" y="147"/>
                      </a:lnTo>
                      <a:lnTo>
                        <a:pt x="140" y="132"/>
                      </a:lnTo>
                      <a:lnTo>
                        <a:pt x="132" y="122"/>
                      </a:lnTo>
                      <a:lnTo>
                        <a:pt x="126" y="116"/>
                      </a:lnTo>
                      <a:lnTo>
                        <a:pt x="124" y="110"/>
                      </a:lnTo>
                      <a:lnTo>
                        <a:pt x="119" y="107"/>
                      </a:lnTo>
                      <a:lnTo>
                        <a:pt x="113" y="100"/>
                      </a:lnTo>
                      <a:lnTo>
                        <a:pt x="110" y="95"/>
                      </a:lnTo>
                      <a:lnTo>
                        <a:pt x="103" y="88"/>
                      </a:lnTo>
                      <a:lnTo>
                        <a:pt x="98" y="65"/>
                      </a:lnTo>
                      <a:lnTo>
                        <a:pt x="99" y="60"/>
                      </a:lnTo>
                      <a:lnTo>
                        <a:pt x="103" y="55"/>
                      </a:lnTo>
                      <a:lnTo>
                        <a:pt x="105" y="49"/>
                      </a:lnTo>
                      <a:lnTo>
                        <a:pt x="115" y="37"/>
                      </a:lnTo>
                      <a:lnTo>
                        <a:pt x="120" y="25"/>
                      </a:lnTo>
                      <a:lnTo>
                        <a:pt x="123" y="23"/>
                      </a:lnTo>
                      <a:lnTo>
                        <a:pt x="125" y="27"/>
                      </a:lnTo>
                      <a:lnTo>
                        <a:pt x="130" y="29"/>
                      </a:lnTo>
                      <a:lnTo>
                        <a:pt x="135" y="38"/>
                      </a:lnTo>
                      <a:lnTo>
                        <a:pt x="140" y="41"/>
                      </a:lnTo>
                      <a:lnTo>
                        <a:pt x="151" y="57"/>
                      </a:lnTo>
                      <a:lnTo>
                        <a:pt x="167" y="73"/>
                      </a:lnTo>
                      <a:lnTo>
                        <a:pt x="179" y="82"/>
                      </a:lnTo>
                      <a:lnTo>
                        <a:pt x="186" y="84"/>
                      </a:lnTo>
                      <a:lnTo>
                        <a:pt x="193" y="82"/>
                      </a:lnTo>
                      <a:lnTo>
                        <a:pt x="215" y="83"/>
                      </a:lnTo>
                      <a:lnTo>
                        <a:pt x="222" y="77"/>
                      </a:lnTo>
                      <a:lnTo>
                        <a:pt x="231" y="72"/>
                      </a:lnTo>
                      <a:lnTo>
                        <a:pt x="238" y="70"/>
                      </a:lnTo>
                      <a:lnTo>
                        <a:pt x="248" y="64"/>
                      </a:lnTo>
                      <a:lnTo>
                        <a:pt x="253" y="62"/>
                      </a:lnTo>
                      <a:lnTo>
                        <a:pt x="255" y="60"/>
                      </a:lnTo>
                      <a:lnTo>
                        <a:pt x="258" y="57"/>
                      </a:lnTo>
                      <a:lnTo>
                        <a:pt x="260" y="57"/>
                      </a:lnTo>
                      <a:lnTo>
                        <a:pt x="265" y="61"/>
                      </a:lnTo>
                      <a:lnTo>
                        <a:pt x="269" y="61"/>
                      </a:lnTo>
                      <a:lnTo>
                        <a:pt x="271" y="62"/>
                      </a:lnTo>
                      <a:lnTo>
                        <a:pt x="283" y="61"/>
                      </a:lnTo>
                      <a:lnTo>
                        <a:pt x="291" y="67"/>
                      </a:lnTo>
                      <a:lnTo>
                        <a:pt x="302" y="67"/>
                      </a:lnTo>
                      <a:lnTo>
                        <a:pt x="312" y="65"/>
                      </a:lnTo>
                      <a:lnTo>
                        <a:pt x="317" y="61"/>
                      </a:lnTo>
                      <a:lnTo>
                        <a:pt x="322" y="56"/>
                      </a:lnTo>
                      <a:lnTo>
                        <a:pt x="331" y="54"/>
                      </a:lnTo>
                      <a:lnTo>
                        <a:pt x="336" y="48"/>
                      </a:lnTo>
                      <a:lnTo>
                        <a:pt x="342" y="44"/>
                      </a:lnTo>
                      <a:lnTo>
                        <a:pt x="353" y="41"/>
                      </a:lnTo>
                      <a:lnTo>
                        <a:pt x="365" y="46"/>
                      </a:lnTo>
                      <a:lnTo>
                        <a:pt x="372" y="45"/>
                      </a:lnTo>
                      <a:lnTo>
                        <a:pt x="382" y="44"/>
                      </a:lnTo>
                      <a:lnTo>
                        <a:pt x="393" y="43"/>
                      </a:lnTo>
                      <a:lnTo>
                        <a:pt x="398" y="41"/>
                      </a:lnTo>
                      <a:lnTo>
                        <a:pt x="411" y="33"/>
                      </a:lnTo>
                      <a:lnTo>
                        <a:pt x="417" y="33"/>
                      </a:lnTo>
                      <a:lnTo>
                        <a:pt x="430" y="37"/>
                      </a:lnTo>
                      <a:lnTo>
                        <a:pt x="447" y="29"/>
                      </a:lnTo>
                      <a:lnTo>
                        <a:pt x="451" y="28"/>
                      </a:lnTo>
                      <a:lnTo>
                        <a:pt x="458" y="29"/>
                      </a:lnTo>
                      <a:lnTo>
                        <a:pt x="462" y="24"/>
                      </a:lnTo>
                      <a:lnTo>
                        <a:pt x="473" y="25"/>
                      </a:lnTo>
                      <a:lnTo>
                        <a:pt x="481" y="24"/>
                      </a:lnTo>
                      <a:lnTo>
                        <a:pt x="496" y="21"/>
                      </a:lnTo>
                      <a:lnTo>
                        <a:pt x="501" y="17"/>
                      </a:lnTo>
                      <a:lnTo>
                        <a:pt x="514" y="12"/>
                      </a:lnTo>
                      <a:lnTo>
                        <a:pt x="518" y="2"/>
                      </a:lnTo>
                      <a:lnTo>
                        <a:pt x="527" y="0"/>
                      </a:lnTo>
                      <a:lnTo>
                        <a:pt x="535" y="0"/>
                      </a:lnTo>
                      <a:lnTo>
                        <a:pt x="546" y="7"/>
                      </a:lnTo>
                      <a:lnTo>
                        <a:pt x="555" y="7"/>
                      </a:lnTo>
                      <a:lnTo>
                        <a:pt x="556" y="8"/>
                      </a:lnTo>
                      <a:lnTo>
                        <a:pt x="555" y="14"/>
                      </a:lnTo>
                      <a:lnTo>
                        <a:pt x="555" y="19"/>
                      </a:lnTo>
                      <a:lnTo>
                        <a:pt x="549" y="27"/>
                      </a:lnTo>
                      <a:lnTo>
                        <a:pt x="548" y="33"/>
                      </a:lnTo>
                      <a:lnTo>
                        <a:pt x="548" y="41"/>
                      </a:lnTo>
                      <a:lnTo>
                        <a:pt x="554" y="46"/>
                      </a:lnTo>
                      <a:lnTo>
                        <a:pt x="551" y="52"/>
                      </a:lnTo>
                      <a:lnTo>
                        <a:pt x="552" y="59"/>
                      </a:lnTo>
                      <a:lnTo>
                        <a:pt x="551" y="66"/>
                      </a:lnTo>
                      <a:lnTo>
                        <a:pt x="552" y="75"/>
                      </a:lnTo>
                      <a:lnTo>
                        <a:pt x="551" y="78"/>
                      </a:lnTo>
                      <a:lnTo>
                        <a:pt x="544" y="83"/>
                      </a:lnTo>
                      <a:lnTo>
                        <a:pt x="545" y="86"/>
                      </a:lnTo>
                      <a:lnTo>
                        <a:pt x="551" y="84"/>
                      </a:lnTo>
                      <a:lnTo>
                        <a:pt x="552" y="82"/>
                      </a:lnTo>
                      <a:lnTo>
                        <a:pt x="554" y="82"/>
                      </a:lnTo>
                      <a:lnTo>
                        <a:pt x="556" y="84"/>
                      </a:lnTo>
                      <a:lnTo>
                        <a:pt x="561" y="86"/>
                      </a:lnTo>
                      <a:lnTo>
                        <a:pt x="561" y="89"/>
                      </a:lnTo>
                      <a:lnTo>
                        <a:pt x="560" y="91"/>
                      </a:lnTo>
                      <a:lnTo>
                        <a:pt x="559" y="91"/>
                      </a:lnTo>
                      <a:lnTo>
                        <a:pt x="552" y="88"/>
                      </a:lnTo>
                      <a:lnTo>
                        <a:pt x="545" y="88"/>
                      </a:lnTo>
                      <a:lnTo>
                        <a:pt x="540" y="91"/>
                      </a:lnTo>
                      <a:lnTo>
                        <a:pt x="539" y="92"/>
                      </a:lnTo>
                      <a:lnTo>
                        <a:pt x="539" y="99"/>
                      </a:lnTo>
                      <a:lnTo>
                        <a:pt x="533" y="125"/>
                      </a:lnTo>
                      <a:lnTo>
                        <a:pt x="533" y="141"/>
                      </a:lnTo>
                      <a:lnTo>
                        <a:pt x="530" y="145"/>
                      </a:lnTo>
                      <a:lnTo>
                        <a:pt x="528" y="156"/>
                      </a:lnTo>
                      <a:lnTo>
                        <a:pt x="524" y="159"/>
                      </a:lnTo>
                      <a:lnTo>
                        <a:pt x="518" y="164"/>
                      </a:lnTo>
                      <a:lnTo>
                        <a:pt x="511" y="181"/>
                      </a:lnTo>
                      <a:lnTo>
                        <a:pt x="502" y="190"/>
                      </a:lnTo>
                      <a:lnTo>
                        <a:pt x="497" y="202"/>
                      </a:lnTo>
                      <a:lnTo>
                        <a:pt x="497" y="204"/>
                      </a:lnTo>
                      <a:lnTo>
                        <a:pt x="492" y="207"/>
                      </a:lnTo>
                      <a:lnTo>
                        <a:pt x="485" y="215"/>
                      </a:lnTo>
                      <a:lnTo>
                        <a:pt x="482" y="220"/>
                      </a:lnTo>
                      <a:lnTo>
                        <a:pt x="480" y="226"/>
                      </a:lnTo>
                      <a:lnTo>
                        <a:pt x="479" y="237"/>
                      </a:lnTo>
                      <a:lnTo>
                        <a:pt x="462" y="271"/>
                      </a:lnTo>
                      <a:lnTo>
                        <a:pt x="447" y="296"/>
                      </a:lnTo>
                      <a:lnTo>
                        <a:pt x="444" y="303"/>
                      </a:lnTo>
                      <a:lnTo>
                        <a:pt x="438" y="325"/>
                      </a:lnTo>
                      <a:lnTo>
                        <a:pt x="431" y="344"/>
                      </a:lnTo>
                      <a:lnTo>
                        <a:pt x="422" y="351"/>
                      </a:lnTo>
                      <a:lnTo>
                        <a:pt x="419" y="353"/>
                      </a:lnTo>
                      <a:lnTo>
                        <a:pt x="416" y="357"/>
                      </a:lnTo>
                      <a:lnTo>
                        <a:pt x="414" y="358"/>
                      </a:lnTo>
                      <a:lnTo>
                        <a:pt x="409" y="363"/>
                      </a:lnTo>
                      <a:lnTo>
                        <a:pt x="394" y="378"/>
                      </a:lnTo>
                      <a:lnTo>
                        <a:pt x="389" y="389"/>
                      </a:lnTo>
                      <a:lnTo>
                        <a:pt x="389" y="390"/>
                      </a:lnTo>
                      <a:lnTo>
                        <a:pt x="388" y="395"/>
                      </a:lnTo>
                      <a:lnTo>
                        <a:pt x="382" y="405"/>
                      </a:lnTo>
                      <a:lnTo>
                        <a:pt x="373" y="420"/>
                      </a:lnTo>
                      <a:lnTo>
                        <a:pt x="362" y="432"/>
                      </a:lnTo>
                      <a:lnTo>
                        <a:pt x="363" y="432"/>
                      </a:lnTo>
                      <a:lnTo>
                        <a:pt x="352" y="442"/>
                      </a:lnTo>
                      <a:lnTo>
                        <a:pt x="340" y="453"/>
                      </a:lnTo>
                      <a:lnTo>
                        <a:pt x="334" y="461"/>
                      </a:lnTo>
                      <a:lnTo>
                        <a:pt x="323" y="474"/>
                      </a:lnTo>
                      <a:lnTo>
                        <a:pt x="306" y="486"/>
                      </a:lnTo>
                      <a:lnTo>
                        <a:pt x="297" y="492"/>
                      </a:lnTo>
                      <a:lnTo>
                        <a:pt x="297" y="495"/>
                      </a:lnTo>
                      <a:lnTo>
                        <a:pt x="290" y="506"/>
                      </a:lnTo>
                      <a:lnTo>
                        <a:pt x="277" y="520"/>
                      </a:lnTo>
                      <a:lnTo>
                        <a:pt x="264" y="532"/>
                      </a:lnTo>
                      <a:lnTo>
                        <a:pt x="249" y="541"/>
                      </a:lnTo>
                      <a:lnTo>
                        <a:pt x="243" y="545"/>
                      </a:lnTo>
                      <a:lnTo>
                        <a:pt x="231" y="549"/>
                      </a:lnTo>
                      <a:lnTo>
                        <a:pt x="223" y="550"/>
                      </a:lnTo>
                      <a:lnTo>
                        <a:pt x="216" y="554"/>
                      </a:lnTo>
                      <a:lnTo>
                        <a:pt x="193" y="572"/>
                      </a:lnTo>
                      <a:lnTo>
                        <a:pt x="139" y="620"/>
                      </a:lnTo>
                      <a:lnTo>
                        <a:pt x="120" y="640"/>
                      </a:lnTo>
                      <a:lnTo>
                        <a:pt x="113" y="648"/>
                      </a:lnTo>
                      <a:lnTo>
                        <a:pt x="103" y="659"/>
                      </a:lnTo>
                      <a:lnTo>
                        <a:pt x="91" y="663"/>
                      </a:lnTo>
                      <a:lnTo>
                        <a:pt x="87" y="660"/>
                      </a:lnTo>
                      <a:lnTo>
                        <a:pt x="84" y="665"/>
                      </a:lnTo>
                      <a:lnTo>
                        <a:pt x="87" y="665"/>
                      </a:lnTo>
                      <a:lnTo>
                        <a:pt x="88" y="669"/>
                      </a:lnTo>
                      <a:lnTo>
                        <a:pt x="87" y="672"/>
                      </a:lnTo>
                      <a:lnTo>
                        <a:pt x="83" y="674"/>
                      </a:lnTo>
                      <a:lnTo>
                        <a:pt x="81" y="681"/>
                      </a:lnTo>
                      <a:lnTo>
                        <a:pt x="75" y="691"/>
                      </a:lnTo>
                      <a:lnTo>
                        <a:pt x="61" y="705"/>
                      </a:lnTo>
                      <a:lnTo>
                        <a:pt x="50" y="718"/>
                      </a:lnTo>
                      <a:lnTo>
                        <a:pt x="37" y="730"/>
                      </a:lnTo>
                      <a:lnTo>
                        <a:pt x="32" y="739"/>
                      </a:lnTo>
                      <a:lnTo>
                        <a:pt x="30" y="74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58" name="Freeform 169"/>
                <p:cNvSpPr>
                  <a:spLocks noChangeAspect="1"/>
                </p:cNvSpPr>
                <p:nvPr/>
              </p:nvSpPr>
              <p:spPr bwMode="gray">
                <a:xfrm>
                  <a:off x="4761706" y="3272184"/>
                  <a:ext cx="276225" cy="215900"/>
                </a:xfrm>
                <a:custGeom>
                  <a:cxnLst>
                    <a:cxn ang="0">
                      <a:pos x="222" y="381"/>
                    </a:cxn>
                    <a:cxn ang="0">
                      <a:pos x="209" y="442"/>
                    </a:cxn>
                    <a:cxn ang="0">
                      <a:pos x="192" y="463"/>
                    </a:cxn>
                    <a:cxn ang="0">
                      <a:pos x="186" y="474"/>
                    </a:cxn>
                    <a:cxn ang="0">
                      <a:pos x="160" y="475"/>
                    </a:cxn>
                    <a:cxn ang="0">
                      <a:pos x="42" y="495"/>
                    </a:cxn>
                    <a:cxn ang="0">
                      <a:pos x="3" y="511"/>
                    </a:cxn>
                    <a:cxn ang="0">
                      <a:pos x="11" y="532"/>
                    </a:cxn>
                    <a:cxn ang="0">
                      <a:pos x="15" y="550"/>
                    </a:cxn>
                    <a:cxn ang="0">
                      <a:pos x="49" y="588"/>
                    </a:cxn>
                    <a:cxn ang="0">
                      <a:pos x="70" y="622"/>
                    </a:cxn>
                    <a:cxn ang="0">
                      <a:pos x="92" y="629"/>
                    </a:cxn>
                    <a:cxn ang="0">
                      <a:pos x="106" y="622"/>
                    </a:cxn>
                    <a:cxn ang="0">
                      <a:pos x="119" y="637"/>
                    </a:cxn>
                    <a:cxn ang="0">
                      <a:pos x="109" y="641"/>
                    </a:cxn>
                    <a:cxn ang="0">
                      <a:pos x="116" y="656"/>
                    </a:cxn>
                    <a:cxn ang="0">
                      <a:pos x="127" y="653"/>
                    </a:cxn>
                    <a:cxn ang="0">
                      <a:pos x="143" y="645"/>
                    </a:cxn>
                    <a:cxn ang="0">
                      <a:pos x="165" y="653"/>
                    </a:cxn>
                    <a:cxn ang="0">
                      <a:pos x="193" y="678"/>
                    </a:cxn>
                    <a:cxn ang="0">
                      <a:pos x="193" y="637"/>
                    </a:cxn>
                    <a:cxn ang="0">
                      <a:pos x="206" y="624"/>
                    </a:cxn>
                    <a:cxn ang="0">
                      <a:pos x="221" y="586"/>
                    </a:cxn>
                    <a:cxn ang="0">
                      <a:pos x="259" y="565"/>
                    </a:cxn>
                    <a:cxn ang="0">
                      <a:pos x="291" y="561"/>
                    </a:cxn>
                    <a:cxn ang="0">
                      <a:pos x="365" y="602"/>
                    </a:cxn>
                    <a:cxn ang="0">
                      <a:pos x="386" y="609"/>
                    </a:cxn>
                    <a:cxn ang="0">
                      <a:pos x="418" y="588"/>
                    </a:cxn>
                    <a:cxn ang="0">
                      <a:pos x="471" y="613"/>
                    </a:cxn>
                    <a:cxn ang="0">
                      <a:pos x="519" y="618"/>
                    </a:cxn>
                    <a:cxn ang="0">
                      <a:pos x="559" y="588"/>
                    </a:cxn>
                    <a:cxn ang="0">
                      <a:pos x="613" y="587"/>
                    </a:cxn>
                    <a:cxn ang="0">
                      <a:pos x="647" y="591"/>
                    </a:cxn>
                    <a:cxn ang="0">
                      <a:pos x="672" y="597"/>
                    </a:cxn>
                    <a:cxn ang="0">
                      <a:pos x="688" y="582"/>
                    </a:cxn>
                    <a:cxn ang="0">
                      <a:pos x="708" y="576"/>
                    </a:cxn>
                    <a:cxn ang="0">
                      <a:pos x="718" y="561"/>
                    </a:cxn>
                    <a:cxn ang="0">
                      <a:pos x="709" y="545"/>
                    </a:cxn>
                    <a:cxn ang="0">
                      <a:pos x="725" y="533"/>
                    </a:cxn>
                    <a:cxn ang="0">
                      <a:pos x="732" y="515"/>
                    </a:cxn>
                    <a:cxn ang="0">
                      <a:pos x="746" y="501"/>
                    </a:cxn>
                    <a:cxn ang="0">
                      <a:pos x="838" y="386"/>
                    </a:cxn>
                    <a:cxn ang="0">
                      <a:pos x="872" y="184"/>
                    </a:cxn>
                    <a:cxn ang="0">
                      <a:pos x="837" y="160"/>
                    </a:cxn>
                    <a:cxn ang="0">
                      <a:pos x="826" y="135"/>
                    </a:cxn>
                    <a:cxn ang="0">
                      <a:pos x="818" y="117"/>
                    </a:cxn>
                    <a:cxn ang="0">
                      <a:pos x="795" y="26"/>
                    </a:cxn>
                    <a:cxn ang="0">
                      <a:pos x="773" y="11"/>
                    </a:cxn>
                    <a:cxn ang="0">
                      <a:pos x="720" y="1"/>
                    </a:cxn>
                    <a:cxn ang="0">
                      <a:pos x="643" y="1"/>
                    </a:cxn>
                    <a:cxn ang="0">
                      <a:pos x="568" y="53"/>
                    </a:cxn>
                    <a:cxn ang="0">
                      <a:pos x="437" y="145"/>
                    </a:cxn>
                    <a:cxn ang="0">
                      <a:pos x="307" y="236"/>
                    </a:cxn>
                    <a:cxn ang="0">
                      <a:pos x="221" y="257"/>
                    </a:cxn>
                    <a:cxn ang="0">
                      <a:pos x="222" y="271"/>
                    </a:cxn>
                  </a:cxnLst>
                  <a:rect b="b" l="0" r="r" t="0"/>
                  <a:pathLst>
                    <a:path h="678" w="872">
                      <a:moveTo>
                        <a:pt x="222" y="271"/>
                      </a:moveTo>
                      <a:lnTo>
                        <a:pt x="222" y="327"/>
                      </a:lnTo>
                      <a:lnTo>
                        <a:pt x="222" y="381"/>
                      </a:lnTo>
                      <a:lnTo>
                        <a:pt x="222" y="435"/>
                      </a:lnTo>
                      <a:lnTo>
                        <a:pt x="219" y="436"/>
                      </a:lnTo>
                      <a:lnTo>
                        <a:pt x="209" y="442"/>
                      </a:lnTo>
                      <a:lnTo>
                        <a:pt x="205" y="448"/>
                      </a:lnTo>
                      <a:lnTo>
                        <a:pt x="204" y="456"/>
                      </a:lnTo>
                      <a:lnTo>
                        <a:pt x="192" y="463"/>
                      </a:lnTo>
                      <a:lnTo>
                        <a:pt x="188" y="466"/>
                      </a:lnTo>
                      <a:lnTo>
                        <a:pt x="186" y="469"/>
                      </a:lnTo>
                      <a:lnTo>
                        <a:pt x="186" y="474"/>
                      </a:lnTo>
                      <a:lnTo>
                        <a:pt x="173" y="473"/>
                      </a:lnTo>
                      <a:lnTo>
                        <a:pt x="160" y="472"/>
                      </a:lnTo>
                      <a:lnTo>
                        <a:pt x="160" y="475"/>
                      </a:lnTo>
                      <a:lnTo>
                        <a:pt x="155" y="474"/>
                      </a:lnTo>
                      <a:lnTo>
                        <a:pt x="66" y="475"/>
                      </a:lnTo>
                      <a:lnTo>
                        <a:pt x="42" y="495"/>
                      </a:lnTo>
                      <a:lnTo>
                        <a:pt x="5" y="495"/>
                      </a:lnTo>
                      <a:lnTo>
                        <a:pt x="4" y="499"/>
                      </a:lnTo>
                      <a:lnTo>
                        <a:pt x="3" y="511"/>
                      </a:lnTo>
                      <a:lnTo>
                        <a:pt x="0" y="521"/>
                      </a:lnTo>
                      <a:lnTo>
                        <a:pt x="1" y="523"/>
                      </a:lnTo>
                      <a:lnTo>
                        <a:pt x="11" y="532"/>
                      </a:lnTo>
                      <a:lnTo>
                        <a:pt x="12" y="534"/>
                      </a:lnTo>
                      <a:lnTo>
                        <a:pt x="11" y="543"/>
                      </a:lnTo>
                      <a:lnTo>
                        <a:pt x="15" y="550"/>
                      </a:lnTo>
                      <a:lnTo>
                        <a:pt x="27" y="565"/>
                      </a:lnTo>
                      <a:lnTo>
                        <a:pt x="44" y="579"/>
                      </a:lnTo>
                      <a:lnTo>
                        <a:pt x="49" y="588"/>
                      </a:lnTo>
                      <a:lnTo>
                        <a:pt x="55" y="603"/>
                      </a:lnTo>
                      <a:lnTo>
                        <a:pt x="59" y="609"/>
                      </a:lnTo>
                      <a:lnTo>
                        <a:pt x="70" y="622"/>
                      </a:lnTo>
                      <a:lnTo>
                        <a:pt x="78" y="626"/>
                      </a:lnTo>
                      <a:lnTo>
                        <a:pt x="89" y="629"/>
                      </a:lnTo>
                      <a:lnTo>
                        <a:pt x="92" y="629"/>
                      </a:lnTo>
                      <a:lnTo>
                        <a:pt x="97" y="628"/>
                      </a:lnTo>
                      <a:lnTo>
                        <a:pt x="102" y="623"/>
                      </a:lnTo>
                      <a:lnTo>
                        <a:pt x="106" y="622"/>
                      </a:lnTo>
                      <a:lnTo>
                        <a:pt x="112" y="625"/>
                      </a:lnTo>
                      <a:lnTo>
                        <a:pt x="118" y="635"/>
                      </a:lnTo>
                      <a:lnTo>
                        <a:pt x="119" y="637"/>
                      </a:lnTo>
                      <a:lnTo>
                        <a:pt x="118" y="640"/>
                      </a:lnTo>
                      <a:lnTo>
                        <a:pt x="113" y="640"/>
                      </a:lnTo>
                      <a:lnTo>
                        <a:pt x="109" y="641"/>
                      </a:lnTo>
                      <a:lnTo>
                        <a:pt x="108" y="645"/>
                      </a:lnTo>
                      <a:lnTo>
                        <a:pt x="109" y="649"/>
                      </a:lnTo>
                      <a:lnTo>
                        <a:pt x="116" y="656"/>
                      </a:lnTo>
                      <a:lnTo>
                        <a:pt x="127" y="666"/>
                      </a:lnTo>
                      <a:lnTo>
                        <a:pt x="134" y="662"/>
                      </a:lnTo>
                      <a:lnTo>
                        <a:pt x="127" y="653"/>
                      </a:lnTo>
                      <a:lnTo>
                        <a:pt x="127" y="649"/>
                      </a:lnTo>
                      <a:lnTo>
                        <a:pt x="138" y="646"/>
                      </a:lnTo>
                      <a:lnTo>
                        <a:pt x="143" y="645"/>
                      </a:lnTo>
                      <a:lnTo>
                        <a:pt x="151" y="641"/>
                      </a:lnTo>
                      <a:lnTo>
                        <a:pt x="154" y="642"/>
                      </a:lnTo>
                      <a:lnTo>
                        <a:pt x="165" y="653"/>
                      </a:lnTo>
                      <a:lnTo>
                        <a:pt x="177" y="666"/>
                      </a:lnTo>
                      <a:lnTo>
                        <a:pt x="184" y="671"/>
                      </a:lnTo>
                      <a:lnTo>
                        <a:pt x="193" y="678"/>
                      </a:lnTo>
                      <a:lnTo>
                        <a:pt x="194" y="671"/>
                      </a:lnTo>
                      <a:lnTo>
                        <a:pt x="192" y="646"/>
                      </a:lnTo>
                      <a:lnTo>
                        <a:pt x="193" y="637"/>
                      </a:lnTo>
                      <a:lnTo>
                        <a:pt x="195" y="633"/>
                      </a:lnTo>
                      <a:lnTo>
                        <a:pt x="199" y="628"/>
                      </a:lnTo>
                      <a:lnTo>
                        <a:pt x="206" y="624"/>
                      </a:lnTo>
                      <a:lnTo>
                        <a:pt x="211" y="618"/>
                      </a:lnTo>
                      <a:lnTo>
                        <a:pt x="219" y="604"/>
                      </a:lnTo>
                      <a:lnTo>
                        <a:pt x="221" y="586"/>
                      </a:lnTo>
                      <a:lnTo>
                        <a:pt x="222" y="582"/>
                      </a:lnTo>
                      <a:lnTo>
                        <a:pt x="240" y="570"/>
                      </a:lnTo>
                      <a:lnTo>
                        <a:pt x="259" y="565"/>
                      </a:lnTo>
                      <a:lnTo>
                        <a:pt x="277" y="565"/>
                      </a:lnTo>
                      <a:lnTo>
                        <a:pt x="283" y="564"/>
                      </a:lnTo>
                      <a:lnTo>
                        <a:pt x="291" y="561"/>
                      </a:lnTo>
                      <a:lnTo>
                        <a:pt x="306" y="563"/>
                      </a:lnTo>
                      <a:lnTo>
                        <a:pt x="343" y="581"/>
                      </a:lnTo>
                      <a:lnTo>
                        <a:pt x="365" y="602"/>
                      </a:lnTo>
                      <a:lnTo>
                        <a:pt x="372" y="607"/>
                      </a:lnTo>
                      <a:lnTo>
                        <a:pt x="377" y="609"/>
                      </a:lnTo>
                      <a:lnTo>
                        <a:pt x="386" y="609"/>
                      </a:lnTo>
                      <a:lnTo>
                        <a:pt x="392" y="599"/>
                      </a:lnTo>
                      <a:lnTo>
                        <a:pt x="408" y="591"/>
                      </a:lnTo>
                      <a:lnTo>
                        <a:pt x="418" y="588"/>
                      </a:lnTo>
                      <a:lnTo>
                        <a:pt x="430" y="588"/>
                      </a:lnTo>
                      <a:lnTo>
                        <a:pt x="447" y="598"/>
                      </a:lnTo>
                      <a:lnTo>
                        <a:pt x="471" y="613"/>
                      </a:lnTo>
                      <a:lnTo>
                        <a:pt x="483" y="617"/>
                      </a:lnTo>
                      <a:lnTo>
                        <a:pt x="506" y="619"/>
                      </a:lnTo>
                      <a:lnTo>
                        <a:pt x="519" y="618"/>
                      </a:lnTo>
                      <a:lnTo>
                        <a:pt x="533" y="608"/>
                      </a:lnTo>
                      <a:lnTo>
                        <a:pt x="550" y="593"/>
                      </a:lnTo>
                      <a:lnTo>
                        <a:pt x="559" y="588"/>
                      </a:lnTo>
                      <a:lnTo>
                        <a:pt x="585" y="588"/>
                      </a:lnTo>
                      <a:lnTo>
                        <a:pt x="603" y="591"/>
                      </a:lnTo>
                      <a:lnTo>
                        <a:pt x="613" y="587"/>
                      </a:lnTo>
                      <a:lnTo>
                        <a:pt x="633" y="585"/>
                      </a:lnTo>
                      <a:lnTo>
                        <a:pt x="640" y="587"/>
                      </a:lnTo>
                      <a:lnTo>
                        <a:pt x="647" y="591"/>
                      </a:lnTo>
                      <a:lnTo>
                        <a:pt x="655" y="593"/>
                      </a:lnTo>
                      <a:lnTo>
                        <a:pt x="661" y="597"/>
                      </a:lnTo>
                      <a:lnTo>
                        <a:pt x="672" y="597"/>
                      </a:lnTo>
                      <a:lnTo>
                        <a:pt x="678" y="593"/>
                      </a:lnTo>
                      <a:lnTo>
                        <a:pt x="688" y="583"/>
                      </a:lnTo>
                      <a:lnTo>
                        <a:pt x="688" y="582"/>
                      </a:lnTo>
                      <a:lnTo>
                        <a:pt x="694" y="577"/>
                      </a:lnTo>
                      <a:lnTo>
                        <a:pt x="702" y="576"/>
                      </a:lnTo>
                      <a:lnTo>
                        <a:pt x="708" y="576"/>
                      </a:lnTo>
                      <a:lnTo>
                        <a:pt x="714" y="564"/>
                      </a:lnTo>
                      <a:lnTo>
                        <a:pt x="715" y="564"/>
                      </a:lnTo>
                      <a:lnTo>
                        <a:pt x="718" y="561"/>
                      </a:lnTo>
                      <a:lnTo>
                        <a:pt x="713" y="556"/>
                      </a:lnTo>
                      <a:lnTo>
                        <a:pt x="709" y="550"/>
                      </a:lnTo>
                      <a:lnTo>
                        <a:pt x="709" y="545"/>
                      </a:lnTo>
                      <a:lnTo>
                        <a:pt x="714" y="538"/>
                      </a:lnTo>
                      <a:lnTo>
                        <a:pt x="720" y="534"/>
                      </a:lnTo>
                      <a:lnTo>
                        <a:pt x="725" y="533"/>
                      </a:lnTo>
                      <a:lnTo>
                        <a:pt x="730" y="531"/>
                      </a:lnTo>
                      <a:lnTo>
                        <a:pt x="727" y="520"/>
                      </a:lnTo>
                      <a:lnTo>
                        <a:pt x="732" y="515"/>
                      </a:lnTo>
                      <a:lnTo>
                        <a:pt x="740" y="513"/>
                      </a:lnTo>
                      <a:lnTo>
                        <a:pt x="740" y="504"/>
                      </a:lnTo>
                      <a:lnTo>
                        <a:pt x="746" y="501"/>
                      </a:lnTo>
                      <a:lnTo>
                        <a:pt x="746" y="490"/>
                      </a:lnTo>
                      <a:lnTo>
                        <a:pt x="834" y="391"/>
                      </a:lnTo>
                      <a:lnTo>
                        <a:pt x="838" y="386"/>
                      </a:lnTo>
                      <a:lnTo>
                        <a:pt x="844" y="287"/>
                      </a:lnTo>
                      <a:lnTo>
                        <a:pt x="859" y="208"/>
                      </a:lnTo>
                      <a:lnTo>
                        <a:pt x="872" y="184"/>
                      </a:lnTo>
                      <a:lnTo>
                        <a:pt x="849" y="171"/>
                      </a:lnTo>
                      <a:lnTo>
                        <a:pt x="843" y="166"/>
                      </a:lnTo>
                      <a:lnTo>
                        <a:pt x="837" y="160"/>
                      </a:lnTo>
                      <a:lnTo>
                        <a:pt x="833" y="154"/>
                      </a:lnTo>
                      <a:lnTo>
                        <a:pt x="829" y="142"/>
                      </a:lnTo>
                      <a:lnTo>
                        <a:pt x="826" y="135"/>
                      </a:lnTo>
                      <a:lnTo>
                        <a:pt x="826" y="133"/>
                      </a:lnTo>
                      <a:lnTo>
                        <a:pt x="821" y="123"/>
                      </a:lnTo>
                      <a:lnTo>
                        <a:pt x="818" y="117"/>
                      </a:lnTo>
                      <a:lnTo>
                        <a:pt x="818" y="31"/>
                      </a:lnTo>
                      <a:lnTo>
                        <a:pt x="801" y="36"/>
                      </a:lnTo>
                      <a:lnTo>
                        <a:pt x="795" y="26"/>
                      </a:lnTo>
                      <a:lnTo>
                        <a:pt x="791" y="22"/>
                      </a:lnTo>
                      <a:lnTo>
                        <a:pt x="776" y="15"/>
                      </a:lnTo>
                      <a:lnTo>
                        <a:pt x="773" y="11"/>
                      </a:lnTo>
                      <a:lnTo>
                        <a:pt x="768" y="7"/>
                      </a:lnTo>
                      <a:lnTo>
                        <a:pt x="759" y="5"/>
                      </a:lnTo>
                      <a:lnTo>
                        <a:pt x="720" y="1"/>
                      </a:lnTo>
                      <a:lnTo>
                        <a:pt x="677" y="2"/>
                      </a:lnTo>
                      <a:lnTo>
                        <a:pt x="646" y="0"/>
                      </a:lnTo>
                      <a:lnTo>
                        <a:pt x="643" y="1"/>
                      </a:lnTo>
                      <a:lnTo>
                        <a:pt x="638" y="4"/>
                      </a:lnTo>
                      <a:lnTo>
                        <a:pt x="612" y="22"/>
                      </a:lnTo>
                      <a:lnTo>
                        <a:pt x="568" y="53"/>
                      </a:lnTo>
                      <a:lnTo>
                        <a:pt x="525" y="84"/>
                      </a:lnTo>
                      <a:lnTo>
                        <a:pt x="482" y="114"/>
                      </a:lnTo>
                      <a:lnTo>
                        <a:pt x="437" y="145"/>
                      </a:lnTo>
                      <a:lnTo>
                        <a:pt x="393" y="176"/>
                      </a:lnTo>
                      <a:lnTo>
                        <a:pt x="350" y="206"/>
                      </a:lnTo>
                      <a:lnTo>
                        <a:pt x="307" y="236"/>
                      </a:lnTo>
                      <a:lnTo>
                        <a:pt x="292" y="241"/>
                      </a:lnTo>
                      <a:lnTo>
                        <a:pt x="230" y="255"/>
                      </a:lnTo>
                      <a:lnTo>
                        <a:pt x="221" y="257"/>
                      </a:lnTo>
                      <a:lnTo>
                        <a:pt x="221" y="259"/>
                      </a:lnTo>
                      <a:lnTo>
                        <a:pt x="222" y="260"/>
                      </a:lnTo>
                      <a:lnTo>
                        <a:pt x="222" y="271"/>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59" name="Freeform 18"/>
                <p:cNvSpPr>
                  <a:spLocks noChangeAspect="1"/>
                </p:cNvSpPr>
                <p:nvPr/>
              </p:nvSpPr>
              <p:spPr bwMode="gray">
                <a:xfrm>
                  <a:off x="5334792" y="3432522"/>
                  <a:ext cx="261938" cy="198438"/>
                </a:xfrm>
                <a:custGeom>
                  <a:cxnLst>
                    <a:cxn ang="0">
                      <a:pos x="174" y="105"/>
                    </a:cxn>
                    <a:cxn ang="0">
                      <a:pos x="149" y="125"/>
                    </a:cxn>
                    <a:cxn ang="0">
                      <a:pos x="104" y="215"/>
                    </a:cxn>
                    <a:cxn ang="0">
                      <a:pos x="81" y="225"/>
                    </a:cxn>
                    <a:cxn ang="0">
                      <a:pos x="67" y="242"/>
                    </a:cxn>
                    <a:cxn ang="0">
                      <a:pos x="67" y="270"/>
                    </a:cxn>
                    <a:cxn ang="0">
                      <a:pos x="61" y="346"/>
                    </a:cxn>
                    <a:cxn ang="0">
                      <a:pos x="21" y="355"/>
                    </a:cxn>
                    <a:cxn ang="0">
                      <a:pos x="5" y="378"/>
                    </a:cxn>
                    <a:cxn ang="0">
                      <a:pos x="12" y="390"/>
                    </a:cxn>
                    <a:cxn ang="0">
                      <a:pos x="39" y="399"/>
                    </a:cxn>
                    <a:cxn ang="0">
                      <a:pos x="58" y="424"/>
                    </a:cxn>
                    <a:cxn ang="0">
                      <a:pos x="93" y="453"/>
                    </a:cxn>
                    <a:cxn ang="0">
                      <a:pos x="113" y="502"/>
                    </a:cxn>
                    <a:cxn ang="0">
                      <a:pos x="150" y="522"/>
                    </a:cxn>
                    <a:cxn ang="0">
                      <a:pos x="157" y="544"/>
                    </a:cxn>
                    <a:cxn ang="0">
                      <a:pos x="185" y="569"/>
                    </a:cxn>
                    <a:cxn ang="0">
                      <a:pos x="255" y="600"/>
                    </a:cxn>
                    <a:cxn ang="0">
                      <a:pos x="303" y="619"/>
                    </a:cxn>
                    <a:cxn ang="0">
                      <a:pos x="373" y="614"/>
                    </a:cxn>
                    <a:cxn ang="0">
                      <a:pos x="427" y="588"/>
                    </a:cxn>
                    <a:cxn ang="0">
                      <a:pos x="483" y="604"/>
                    </a:cxn>
                    <a:cxn ang="0">
                      <a:pos x="506" y="592"/>
                    </a:cxn>
                    <a:cxn ang="0">
                      <a:pos x="567" y="559"/>
                    </a:cxn>
                    <a:cxn ang="0">
                      <a:pos x="661" y="545"/>
                    </a:cxn>
                    <a:cxn ang="0">
                      <a:pos x="823" y="381"/>
                    </a:cxn>
                    <a:cxn ang="0">
                      <a:pos x="684" y="347"/>
                    </a:cxn>
                    <a:cxn ang="0">
                      <a:pos x="579" y="298"/>
                    </a:cxn>
                    <a:cxn ang="0">
                      <a:pos x="564" y="276"/>
                    </a:cxn>
                    <a:cxn ang="0">
                      <a:pos x="550" y="261"/>
                    </a:cxn>
                    <a:cxn ang="0">
                      <a:pos x="539" y="226"/>
                    </a:cxn>
                    <a:cxn ang="0">
                      <a:pos x="534" y="212"/>
                    </a:cxn>
                    <a:cxn ang="0">
                      <a:pos x="516" y="218"/>
                    </a:cxn>
                    <a:cxn ang="0">
                      <a:pos x="504" y="220"/>
                    </a:cxn>
                    <a:cxn ang="0">
                      <a:pos x="484" y="203"/>
                    </a:cxn>
                    <a:cxn ang="0">
                      <a:pos x="499" y="177"/>
                    </a:cxn>
                    <a:cxn ang="0">
                      <a:pos x="512" y="140"/>
                    </a:cxn>
                    <a:cxn ang="0">
                      <a:pos x="495" y="119"/>
                    </a:cxn>
                    <a:cxn ang="0">
                      <a:pos x="480" y="99"/>
                    </a:cxn>
                    <a:cxn ang="0">
                      <a:pos x="445" y="71"/>
                    </a:cxn>
                    <a:cxn ang="0">
                      <a:pos x="420" y="40"/>
                    </a:cxn>
                    <a:cxn ang="0">
                      <a:pos x="389" y="23"/>
                    </a:cxn>
                    <a:cxn ang="0">
                      <a:pos x="372" y="26"/>
                    </a:cxn>
                    <a:cxn ang="0">
                      <a:pos x="356" y="18"/>
                    </a:cxn>
                    <a:cxn ang="0">
                      <a:pos x="340" y="23"/>
                    </a:cxn>
                    <a:cxn ang="0">
                      <a:pos x="334" y="18"/>
                    </a:cxn>
                    <a:cxn ang="0">
                      <a:pos x="324" y="17"/>
                    </a:cxn>
                    <a:cxn ang="0">
                      <a:pos x="301" y="26"/>
                    </a:cxn>
                    <a:cxn ang="0">
                      <a:pos x="284" y="12"/>
                    </a:cxn>
                    <a:cxn ang="0">
                      <a:pos x="268" y="5"/>
                    </a:cxn>
                    <a:cxn ang="0">
                      <a:pos x="236" y="34"/>
                    </a:cxn>
                    <a:cxn ang="0">
                      <a:pos x="223" y="26"/>
                    </a:cxn>
                    <a:cxn ang="0">
                      <a:pos x="216" y="35"/>
                    </a:cxn>
                    <a:cxn ang="0">
                      <a:pos x="194" y="33"/>
                    </a:cxn>
                  </a:cxnLst>
                  <a:rect b="b" l="0" r="r" t="0"/>
                  <a:pathLst>
                    <a:path h="626" w="824">
                      <a:moveTo>
                        <a:pt x="192" y="32"/>
                      </a:moveTo>
                      <a:lnTo>
                        <a:pt x="192" y="48"/>
                      </a:lnTo>
                      <a:lnTo>
                        <a:pt x="174" y="105"/>
                      </a:lnTo>
                      <a:lnTo>
                        <a:pt x="167" y="113"/>
                      </a:lnTo>
                      <a:lnTo>
                        <a:pt x="158" y="115"/>
                      </a:lnTo>
                      <a:lnTo>
                        <a:pt x="149" y="125"/>
                      </a:lnTo>
                      <a:lnTo>
                        <a:pt x="114" y="174"/>
                      </a:lnTo>
                      <a:lnTo>
                        <a:pt x="109" y="188"/>
                      </a:lnTo>
                      <a:lnTo>
                        <a:pt x="104" y="215"/>
                      </a:lnTo>
                      <a:lnTo>
                        <a:pt x="99" y="220"/>
                      </a:lnTo>
                      <a:lnTo>
                        <a:pt x="88" y="220"/>
                      </a:lnTo>
                      <a:lnTo>
                        <a:pt x="81" y="225"/>
                      </a:lnTo>
                      <a:lnTo>
                        <a:pt x="74" y="237"/>
                      </a:lnTo>
                      <a:lnTo>
                        <a:pt x="71" y="244"/>
                      </a:lnTo>
                      <a:lnTo>
                        <a:pt x="67" y="242"/>
                      </a:lnTo>
                      <a:lnTo>
                        <a:pt x="67" y="253"/>
                      </a:lnTo>
                      <a:lnTo>
                        <a:pt x="69" y="259"/>
                      </a:lnTo>
                      <a:lnTo>
                        <a:pt x="67" y="270"/>
                      </a:lnTo>
                      <a:lnTo>
                        <a:pt x="63" y="286"/>
                      </a:lnTo>
                      <a:lnTo>
                        <a:pt x="63" y="331"/>
                      </a:lnTo>
                      <a:lnTo>
                        <a:pt x="61" y="346"/>
                      </a:lnTo>
                      <a:lnTo>
                        <a:pt x="54" y="352"/>
                      </a:lnTo>
                      <a:lnTo>
                        <a:pt x="43" y="357"/>
                      </a:lnTo>
                      <a:lnTo>
                        <a:pt x="21" y="355"/>
                      </a:lnTo>
                      <a:lnTo>
                        <a:pt x="11" y="359"/>
                      </a:lnTo>
                      <a:lnTo>
                        <a:pt x="11" y="373"/>
                      </a:lnTo>
                      <a:lnTo>
                        <a:pt x="5" y="378"/>
                      </a:lnTo>
                      <a:lnTo>
                        <a:pt x="0" y="386"/>
                      </a:lnTo>
                      <a:lnTo>
                        <a:pt x="6" y="390"/>
                      </a:lnTo>
                      <a:lnTo>
                        <a:pt x="12" y="390"/>
                      </a:lnTo>
                      <a:lnTo>
                        <a:pt x="20" y="397"/>
                      </a:lnTo>
                      <a:lnTo>
                        <a:pt x="28" y="395"/>
                      </a:lnTo>
                      <a:lnTo>
                        <a:pt x="39" y="399"/>
                      </a:lnTo>
                      <a:lnTo>
                        <a:pt x="48" y="404"/>
                      </a:lnTo>
                      <a:lnTo>
                        <a:pt x="56" y="414"/>
                      </a:lnTo>
                      <a:lnTo>
                        <a:pt x="58" y="424"/>
                      </a:lnTo>
                      <a:lnTo>
                        <a:pt x="64" y="432"/>
                      </a:lnTo>
                      <a:lnTo>
                        <a:pt x="71" y="440"/>
                      </a:lnTo>
                      <a:lnTo>
                        <a:pt x="93" y="453"/>
                      </a:lnTo>
                      <a:lnTo>
                        <a:pt x="98" y="463"/>
                      </a:lnTo>
                      <a:lnTo>
                        <a:pt x="103" y="475"/>
                      </a:lnTo>
                      <a:lnTo>
                        <a:pt x="113" y="502"/>
                      </a:lnTo>
                      <a:lnTo>
                        <a:pt x="118" y="511"/>
                      </a:lnTo>
                      <a:lnTo>
                        <a:pt x="126" y="517"/>
                      </a:lnTo>
                      <a:lnTo>
                        <a:pt x="150" y="522"/>
                      </a:lnTo>
                      <a:lnTo>
                        <a:pt x="157" y="527"/>
                      </a:lnTo>
                      <a:lnTo>
                        <a:pt x="158" y="534"/>
                      </a:lnTo>
                      <a:lnTo>
                        <a:pt x="157" y="544"/>
                      </a:lnTo>
                      <a:lnTo>
                        <a:pt x="156" y="566"/>
                      </a:lnTo>
                      <a:lnTo>
                        <a:pt x="169" y="571"/>
                      </a:lnTo>
                      <a:lnTo>
                        <a:pt x="185" y="569"/>
                      </a:lnTo>
                      <a:lnTo>
                        <a:pt x="200" y="570"/>
                      </a:lnTo>
                      <a:lnTo>
                        <a:pt x="217" y="578"/>
                      </a:lnTo>
                      <a:lnTo>
                        <a:pt x="255" y="600"/>
                      </a:lnTo>
                      <a:lnTo>
                        <a:pt x="266" y="613"/>
                      </a:lnTo>
                      <a:lnTo>
                        <a:pt x="286" y="619"/>
                      </a:lnTo>
                      <a:lnTo>
                        <a:pt x="303" y="619"/>
                      </a:lnTo>
                      <a:lnTo>
                        <a:pt x="325" y="625"/>
                      </a:lnTo>
                      <a:lnTo>
                        <a:pt x="350" y="626"/>
                      </a:lnTo>
                      <a:lnTo>
                        <a:pt x="373" y="614"/>
                      </a:lnTo>
                      <a:lnTo>
                        <a:pt x="389" y="598"/>
                      </a:lnTo>
                      <a:lnTo>
                        <a:pt x="408" y="592"/>
                      </a:lnTo>
                      <a:lnTo>
                        <a:pt x="427" y="588"/>
                      </a:lnTo>
                      <a:lnTo>
                        <a:pt x="461" y="604"/>
                      </a:lnTo>
                      <a:lnTo>
                        <a:pt x="474" y="603"/>
                      </a:lnTo>
                      <a:lnTo>
                        <a:pt x="483" y="604"/>
                      </a:lnTo>
                      <a:lnTo>
                        <a:pt x="488" y="603"/>
                      </a:lnTo>
                      <a:lnTo>
                        <a:pt x="491" y="599"/>
                      </a:lnTo>
                      <a:lnTo>
                        <a:pt x="506" y="592"/>
                      </a:lnTo>
                      <a:lnTo>
                        <a:pt x="542" y="580"/>
                      </a:lnTo>
                      <a:lnTo>
                        <a:pt x="554" y="567"/>
                      </a:lnTo>
                      <a:lnTo>
                        <a:pt x="567" y="559"/>
                      </a:lnTo>
                      <a:lnTo>
                        <a:pt x="588" y="550"/>
                      </a:lnTo>
                      <a:lnTo>
                        <a:pt x="596" y="545"/>
                      </a:lnTo>
                      <a:lnTo>
                        <a:pt x="661" y="545"/>
                      </a:lnTo>
                      <a:lnTo>
                        <a:pt x="742" y="463"/>
                      </a:lnTo>
                      <a:lnTo>
                        <a:pt x="813" y="393"/>
                      </a:lnTo>
                      <a:lnTo>
                        <a:pt x="823" y="381"/>
                      </a:lnTo>
                      <a:lnTo>
                        <a:pt x="824" y="378"/>
                      </a:lnTo>
                      <a:lnTo>
                        <a:pt x="771" y="379"/>
                      </a:lnTo>
                      <a:lnTo>
                        <a:pt x="684" y="347"/>
                      </a:lnTo>
                      <a:lnTo>
                        <a:pt x="606" y="320"/>
                      </a:lnTo>
                      <a:lnTo>
                        <a:pt x="599" y="313"/>
                      </a:lnTo>
                      <a:lnTo>
                        <a:pt x="579" y="298"/>
                      </a:lnTo>
                      <a:lnTo>
                        <a:pt x="572" y="288"/>
                      </a:lnTo>
                      <a:lnTo>
                        <a:pt x="566" y="282"/>
                      </a:lnTo>
                      <a:lnTo>
                        <a:pt x="564" y="276"/>
                      </a:lnTo>
                      <a:lnTo>
                        <a:pt x="559" y="273"/>
                      </a:lnTo>
                      <a:lnTo>
                        <a:pt x="553" y="266"/>
                      </a:lnTo>
                      <a:lnTo>
                        <a:pt x="550" y="261"/>
                      </a:lnTo>
                      <a:lnTo>
                        <a:pt x="543" y="254"/>
                      </a:lnTo>
                      <a:lnTo>
                        <a:pt x="538" y="231"/>
                      </a:lnTo>
                      <a:lnTo>
                        <a:pt x="539" y="226"/>
                      </a:lnTo>
                      <a:lnTo>
                        <a:pt x="543" y="221"/>
                      </a:lnTo>
                      <a:lnTo>
                        <a:pt x="543" y="220"/>
                      </a:lnTo>
                      <a:lnTo>
                        <a:pt x="534" y="212"/>
                      </a:lnTo>
                      <a:lnTo>
                        <a:pt x="529" y="211"/>
                      </a:lnTo>
                      <a:lnTo>
                        <a:pt x="517" y="216"/>
                      </a:lnTo>
                      <a:lnTo>
                        <a:pt x="516" y="218"/>
                      </a:lnTo>
                      <a:lnTo>
                        <a:pt x="515" y="220"/>
                      </a:lnTo>
                      <a:lnTo>
                        <a:pt x="508" y="217"/>
                      </a:lnTo>
                      <a:lnTo>
                        <a:pt x="504" y="220"/>
                      </a:lnTo>
                      <a:lnTo>
                        <a:pt x="491" y="218"/>
                      </a:lnTo>
                      <a:lnTo>
                        <a:pt x="485" y="212"/>
                      </a:lnTo>
                      <a:lnTo>
                        <a:pt x="484" y="203"/>
                      </a:lnTo>
                      <a:lnTo>
                        <a:pt x="484" y="200"/>
                      </a:lnTo>
                      <a:lnTo>
                        <a:pt x="493" y="190"/>
                      </a:lnTo>
                      <a:lnTo>
                        <a:pt x="499" y="177"/>
                      </a:lnTo>
                      <a:lnTo>
                        <a:pt x="501" y="166"/>
                      </a:lnTo>
                      <a:lnTo>
                        <a:pt x="506" y="144"/>
                      </a:lnTo>
                      <a:lnTo>
                        <a:pt x="512" y="140"/>
                      </a:lnTo>
                      <a:lnTo>
                        <a:pt x="506" y="132"/>
                      </a:lnTo>
                      <a:lnTo>
                        <a:pt x="502" y="125"/>
                      </a:lnTo>
                      <a:lnTo>
                        <a:pt x="495" y="119"/>
                      </a:lnTo>
                      <a:lnTo>
                        <a:pt x="486" y="115"/>
                      </a:lnTo>
                      <a:lnTo>
                        <a:pt x="483" y="109"/>
                      </a:lnTo>
                      <a:lnTo>
                        <a:pt x="480" y="99"/>
                      </a:lnTo>
                      <a:lnTo>
                        <a:pt x="474" y="93"/>
                      </a:lnTo>
                      <a:lnTo>
                        <a:pt x="462" y="83"/>
                      </a:lnTo>
                      <a:lnTo>
                        <a:pt x="445" y="71"/>
                      </a:lnTo>
                      <a:lnTo>
                        <a:pt x="440" y="62"/>
                      </a:lnTo>
                      <a:lnTo>
                        <a:pt x="432" y="51"/>
                      </a:lnTo>
                      <a:lnTo>
                        <a:pt x="420" y="40"/>
                      </a:lnTo>
                      <a:lnTo>
                        <a:pt x="413" y="39"/>
                      </a:lnTo>
                      <a:lnTo>
                        <a:pt x="403" y="34"/>
                      </a:lnTo>
                      <a:lnTo>
                        <a:pt x="389" y="23"/>
                      </a:lnTo>
                      <a:lnTo>
                        <a:pt x="378" y="24"/>
                      </a:lnTo>
                      <a:lnTo>
                        <a:pt x="376" y="26"/>
                      </a:lnTo>
                      <a:lnTo>
                        <a:pt x="372" y="26"/>
                      </a:lnTo>
                      <a:lnTo>
                        <a:pt x="371" y="22"/>
                      </a:lnTo>
                      <a:lnTo>
                        <a:pt x="361" y="22"/>
                      </a:lnTo>
                      <a:lnTo>
                        <a:pt x="356" y="18"/>
                      </a:lnTo>
                      <a:lnTo>
                        <a:pt x="352" y="18"/>
                      </a:lnTo>
                      <a:lnTo>
                        <a:pt x="348" y="22"/>
                      </a:lnTo>
                      <a:lnTo>
                        <a:pt x="340" y="23"/>
                      </a:lnTo>
                      <a:lnTo>
                        <a:pt x="339" y="24"/>
                      </a:lnTo>
                      <a:lnTo>
                        <a:pt x="337" y="24"/>
                      </a:lnTo>
                      <a:lnTo>
                        <a:pt x="334" y="18"/>
                      </a:lnTo>
                      <a:lnTo>
                        <a:pt x="329" y="13"/>
                      </a:lnTo>
                      <a:lnTo>
                        <a:pt x="324" y="13"/>
                      </a:lnTo>
                      <a:lnTo>
                        <a:pt x="324" y="17"/>
                      </a:lnTo>
                      <a:lnTo>
                        <a:pt x="318" y="22"/>
                      </a:lnTo>
                      <a:lnTo>
                        <a:pt x="305" y="24"/>
                      </a:lnTo>
                      <a:lnTo>
                        <a:pt x="301" y="26"/>
                      </a:lnTo>
                      <a:lnTo>
                        <a:pt x="292" y="26"/>
                      </a:lnTo>
                      <a:lnTo>
                        <a:pt x="284" y="15"/>
                      </a:lnTo>
                      <a:lnTo>
                        <a:pt x="284" y="12"/>
                      </a:lnTo>
                      <a:lnTo>
                        <a:pt x="281" y="11"/>
                      </a:lnTo>
                      <a:lnTo>
                        <a:pt x="274" y="11"/>
                      </a:lnTo>
                      <a:lnTo>
                        <a:pt x="268" y="5"/>
                      </a:lnTo>
                      <a:lnTo>
                        <a:pt x="264" y="0"/>
                      </a:lnTo>
                      <a:lnTo>
                        <a:pt x="244" y="44"/>
                      </a:lnTo>
                      <a:lnTo>
                        <a:pt x="236" y="34"/>
                      </a:lnTo>
                      <a:lnTo>
                        <a:pt x="236" y="31"/>
                      </a:lnTo>
                      <a:lnTo>
                        <a:pt x="231" y="26"/>
                      </a:lnTo>
                      <a:lnTo>
                        <a:pt x="223" y="26"/>
                      </a:lnTo>
                      <a:lnTo>
                        <a:pt x="220" y="29"/>
                      </a:lnTo>
                      <a:lnTo>
                        <a:pt x="219" y="33"/>
                      </a:lnTo>
                      <a:lnTo>
                        <a:pt x="216" y="35"/>
                      </a:lnTo>
                      <a:lnTo>
                        <a:pt x="212" y="35"/>
                      </a:lnTo>
                      <a:lnTo>
                        <a:pt x="208" y="33"/>
                      </a:lnTo>
                      <a:lnTo>
                        <a:pt x="194" y="33"/>
                      </a:lnTo>
                      <a:lnTo>
                        <a:pt x="192" y="32"/>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60" name="Freeform 171"/>
                <p:cNvSpPr>
                  <a:spLocks noChangeAspect="1"/>
                </p:cNvSpPr>
                <p:nvPr/>
              </p:nvSpPr>
              <p:spPr bwMode="gray">
                <a:xfrm>
                  <a:off x="5296692" y="4153247"/>
                  <a:ext cx="20638" cy="28575"/>
                </a:xfrm>
                <a:custGeom>
                  <a:cxnLst>
                    <a:cxn ang="0">
                      <a:pos x="67" y="63"/>
                    </a:cxn>
                    <a:cxn ang="0">
                      <a:pos x="65" y="35"/>
                    </a:cxn>
                    <a:cxn ang="0">
                      <a:pos x="65" y="14"/>
                    </a:cxn>
                    <a:cxn ang="0">
                      <a:pos x="63" y="6"/>
                    </a:cxn>
                    <a:cxn ang="0">
                      <a:pos x="56" y="15"/>
                    </a:cxn>
                    <a:cxn ang="0">
                      <a:pos x="33" y="0"/>
                    </a:cxn>
                    <a:cxn ang="0">
                      <a:pos x="19" y="9"/>
                    </a:cxn>
                    <a:cxn ang="0">
                      <a:pos x="12" y="21"/>
                    </a:cxn>
                    <a:cxn ang="0">
                      <a:pos x="4" y="38"/>
                    </a:cxn>
                    <a:cxn ang="0">
                      <a:pos x="0" y="54"/>
                    </a:cxn>
                    <a:cxn ang="0">
                      <a:pos x="2" y="67"/>
                    </a:cxn>
                    <a:cxn ang="0">
                      <a:pos x="12" y="86"/>
                    </a:cxn>
                    <a:cxn ang="0">
                      <a:pos x="35" y="89"/>
                    </a:cxn>
                    <a:cxn ang="0">
                      <a:pos x="47" y="90"/>
                    </a:cxn>
                    <a:cxn ang="0">
                      <a:pos x="55" y="81"/>
                    </a:cxn>
                    <a:cxn ang="0">
                      <a:pos x="61" y="67"/>
                    </a:cxn>
                    <a:cxn ang="0">
                      <a:pos x="67" y="63"/>
                    </a:cxn>
                  </a:cxnLst>
                  <a:rect b="b" l="0" r="r" t="0"/>
                  <a:pathLst>
                    <a:path h="90" w="67">
                      <a:moveTo>
                        <a:pt x="67" y="63"/>
                      </a:moveTo>
                      <a:lnTo>
                        <a:pt x="65" y="35"/>
                      </a:lnTo>
                      <a:lnTo>
                        <a:pt x="65" y="14"/>
                      </a:lnTo>
                      <a:lnTo>
                        <a:pt x="63" y="6"/>
                      </a:lnTo>
                      <a:lnTo>
                        <a:pt x="56" y="15"/>
                      </a:lnTo>
                      <a:lnTo>
                        <a:pt x="33" y="0"/>
                      </a:lnTo>
                      <a:lnTo>
                        <a:pt x="19" y="9"/>
                      </a:lnTo>
                      <a:lnTo>
                        <a:pt x="12" y="21"/>
                      </a:lnTo>
                      <a:lnTo>
                        <a:pt x="4" y="38"/>
                      </a:lnTo>
                      <a:lnTo>
                        <a:pt x="0" y="54"/>
                      </a:lnTo>
                      <a:lnTo>
                        <a:pt x="2" y="67"/>
                      </a:lnTo>
                      <a:lnTo>
                        <a:pt x="12" y="86"/>
                      </a:lnTo>
                      <a:lnTo>
                        <a:pt x="35" y="89"/>
                      </a:lnTo>
                      <a:lnTo>
                        <a:pt x="47" y="90"/>
                      </a:lnTo>
                      <a:lnTo>
                        <a:pt x="55" y="81"/>
                      </a:lnTo>
                      <a:lnTo>
                        <a:pt x="61" y="67"/>
                      </a:lnTo>
                      <a:lnTo>
                        <a:pt x="67" y="63"/>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61" name="Freeform 172"/>
                <p:cNvSpPr>
                  <a:spLocks noChangeAspect="1"/>
                </p:cNvSpPr>
                <p:nvPr/>
              </p:nvSpPr>
              <p:spPr bwMode="gray">
                <a:xfrm>
                  <a:off x="5045867" y="4083397"/>
                  <a:ext cx="285750" cy="250825"/>
                </a:xfrm>
                <a:custGeom>
                  <a:cxnLst>
                    <a:cxn ang="0">
                      <a:pos x="188" y="334"/>
                    </a:cxn>
                    <a:cxn ang="0">
                      <a:pos x="157" y="406"/>
                    </a:cxn>
                    <a:cxn ang="0">
                      <a:pos x="101" y="418"/>
                    </a:cxn>
                    <a:cxn ang="0">
                      <a:pos x="59" y="396"/>
                    </a:cxn>
                    <a:cxn ang="0">
                      <a:pos x="8" y="398"/>
                    </a:cxn>
                    <a:cxn ang="0">
                      <a:pos x="1" y="411"/>
                    </a:cxn>
                    <a:cxn ang="0">
                      <a:pos x="37" y="491"/>
                    </a:cxn>
                    <a:cxn ang="0">
                      <a:pos x="70" y="562"/>
                    </a:cxn>
                    <a:cxn ang="0">
                      <a:pos x="90" y="665"/>
                    </a:cxn>
                    <a:cxn ang="0">
                      <a:pos x="77" y="678"/>
                    </a:cxn>
                    <a:cxn ang="0">
                      <a:pos x="88" y="701"/>
                    </a:cxn>
                    <a:cxn ang="0">
                      <a:pos x="108" y="734"/>
                    </a:cxn>
                    <a:cxn ang="0">
                      <a:pos x="109" y="770"/>
                    </a:cxn>
                    <a:cxn ang="0">
                      <a:pos x="112" y="750"/>
                    </a:cxn>
                    <a:cxn ang="0">
                      <a:pos x="128" y="769"/>
                    </a:cxn>
                    <a:cxn ang="0">
                      <a:pos x="155" y="782"/>
                    </a:cxn>
                    <a:cxn ang="0">
                      <a:pos x="195" y="791"/>
                    </a:cxn>
                    <a:cxn ang="0">
                      <a:pos x="236" y="771"/>
                    </a:cxn>
                    <a:cxn ang="0">
                      <a:pos x="287" y="771"/>
                    </a:cxn>
                    <a:cxn ang="0">
                      <a:pos x="311" y="753"/>
                    </a:cxn>
                    <a:cxn ang="0">
                      <a:pos x="365" y="753"/>
                    </a:cxn>
                    <a:cxn ang="0">
                      <a:pos x="408" y="746"/>
                    </a:cxn>
                    <a:cxn ang="0">
                      <a:pos x="479" y="743"/>
                    </a:cxn>
                    <a:cxn ang="0">
                      <a:pos x="505" y="733"/>
                    </a:cxn>
                    <a:cxn ang="0">
                      <a:pos x="553" y="727"/>
                    </a:cxn>
                    <a:cxn ang="0">
                      <a:pos x="633" y="679"/>
                    </a:cxn>
                    <a:cxn ang="0">
                      <a:pos x="705" y="600"/>
                    </a:cxn>
                    <a:cxn ang="0">
                      <a:pos x="765" y="533"/>
                    </a:cxn>
                    <a:cxn ang="0">
                      <a:pos x="804" y="465"/>
                    </a:cxn>
                    <a:cxn ang="0">
                      <a:pos x="836" y="420"/>
                    </a:cxn>
                    <a:cxn ang="0">
                      <a:pos x="881" y="357"/>
                    </a:cxn>
                    <a:cxn ang="0">
                      <a:pos x="894" y="305"/>
                    </a:cxn>
                    <a:cxn ang="0">
                      <a:pos x="856" y="281"/>
                    </a:cxn>
                    <a:cxn ang="0">
                      <a:pos x="824" y="307"/>
                    </a:cxn>
                    <a:cxn ang="0">
                      <a:pos x="793" y="256"/>
                    </a:cxn>
                    <a:cxn ang="0">
                      <a:pos x="845" y="233"/>
                    </a:cxn>
                    <a:cxn ang="0">
                      <a:pos x="830" y="55"/>
                    </a:cxn>
                    <a:cxn ang="0">
                      <a:pos x="807" y="17"/>
                    </a:cxn>
                    <a:cxn ang="0">
                      <a:pos x="749" y="9"/>
                    </a:cxn>
                    <a:cxn ang="0">
                      <a:pos x="704" y="8"/>
                    </a:cxn>
                    <a:cxn ang="0">
                      <a:pos x="625" y="57"/>
                    </a:cxn>
                    <a:cxn ang="0">
                      <a:pos x="558" y="129"/>
                    </a:cxn>
                    <a:cxn ang="0">
                      <a:pos x="496" y="207"/>
                    </a:cxn>
                    <a:cxn ang="0">
                      <a:pos x="437" y="217"/>
                    </a:cxn>
                    <a:cxn ang="0">
                      <a:pos x="376" y="201"/>
                    </a:cxn>
                    <a:cxn ang="0">
                      <a:pos x="339" y="248"/>
                    </a:cxn>
                    <a:cxn ang="0">
                      <a:pos x="277" y="286"/>
                    </a:cxn>
                    <a:cxn ang="0">
                      <a:pos x="230" y="271"/>
                    </a:cxn>
                    <a:cxn ang="0">
                      <a:pos x="238" y="213"/>
                    </a:cxn>
                    <a:cxn ang="0">
                      <a:pos x="200" y="170"/>
                    </a:cxn>
                  </a:cxnLst>
                  <a:rect b="b" l="0" r="r" t="0"/>
                  <a:pathLst>
                    <a:path h="791" w="898">
                      <a:moveTo>
                        <a:pt x="188" y="161"/>
                      </a:moveTo>
                      <a:lnTo>
                        <a:pt x="188" y="216"/>
                      </a:lnTo>
                      <a:lnTo>
                        <a:pt x="188" y="275"/>
                      </a:lnTo>
                      <a:lnTo>
                        <a:pt x="188" y="334"/>
                      </a:lnTo>
                      <a:lnTo>
                        <a:pt x="188" y="390"/>
                      </a:lnTo>
                      <a:lnTo>
                        <a:pt x="182" y="394"/>
                      </a:lnTo>
                      <a:lnTo>
                        <a:pt x="171" y="396"/>
                      </a:lnTo>
                      <a:lnTo>
                        <a:pt x="157" y="406"/>
                      </a:lnTo>
                      <a:lnTo>
                        <a:pt x="141" y="421"/>
                      </a:lnTo>
                      <a:lnTo>
                        <a:pt x="129" y="421"/>
                      </a:lnTo>
                      <a:lnTo>
                        <a:pt x="120" y="418"/>
                      </a:lnTo>
                      <a:lnTo>
                        <a:pt x="101" y="418"/>
                      </a:lnTo>
                      <a:lnTo>
                        <a:pt x="86" y="423"/>
                      </a:lnTo>
                      <a:lnTo>
                        <a:pt x="70" y="421"/>
                      </a:lnTo>
                      <a:lnTo>
                        <a:pt x="59" y="409"/>
                      </a:lnTo>
                      <a:lnTo>
                        <a:pt x="59" y="396"/>
                      </a:lnTo>
                      <a:lnTo>
                        <a:pt x="33" y="378"/>
                      </a:lnTo>
                      <a:lnTo>
                        <a:pt x="21" y="379"/>
                      </a:lnTo>
                      <a:lnTo>
                        <a:pt x="15" y="390"/>
                      </a:lnTo>
                      <a:lnTo>
                        <a:pt x="8" y="398"/>
                      </a:lnTo>
                      <a:lnTo>
                        <a:pt x="5" y="400"/>
                      </a:lnTo>
                      <a:lnTo>
                        <a:pt x="0" y="401"/>
                      </a:lnTo>
                      <a:lnTo>
                        <a:pt x="2" y="405"/>
                      </a:lnTo>
                      <a:lnTo>
                        <a:pt x="1" y="411"/>
                      </a:lnTo>
                      <a:lnTo>
                        <a:pt x="5" y="416"/>
                      </a:lnTo>
                      <a:lnTo>
                        <a:pt x="13" y="426"/>
                      </a:lnTo>
                      <a:lnTo>
                        <a:pt x="28" y="464"/>
                      </a:lnTo>
                      <a:lnTo>
                        <a:pt x="37" y="491"/>
                      </a:lnTo>
                      <a:lnTo>
                        <a:pt x="51" y="528"/>
                      </a:lnTo>
                      <a:lnTo>
                        <a:pt x="59" y="536"/>
                      </a:lnTo>
                      <a:lnTo>
                        <a:pt x="64" y="552"/>
                      </a:lnTo>
                      <a:lnTo>
                        <a:pt x="70" y="562"/>
                      </a:lnTo>
                      <a:lnTo>
                        <a:pt x="91" y="595"/>
                      </a:lnTo>
                      <a:lnTo>
                        <a:pt x="97" y="608"/>
                      </a:lnTo>
                      <a:lnTo>
                        <a:pt x="99" y="648"/>
                      </a:lnTo>
                      <a:lnTo>
                        <a:pt x="90" y="665"/>
                      </a:lnTo>
                      <a:lnTo>
                        <a:pt x="78" y="660"/>
                      </a:lnTo>
                      <a:lnTo>
                        <a:pt x="76" y="667"/>
                      </a:lnTo>
                      <a:lnTo>
                        <a:pt x="75" y="678"/>
                      </a:lnTo>
                      <a:lnTo>
                        <a:pt x="77" y="678"/>
                      </a:lnTo>
                      <a:lnTo>
                        <a:pt x="85" y="683"/>
                      </a:lnTo>
                      <a:lnTo>
                        <a:pt x="87" y="690"/>
                      </a:lnTo>
                      <a:lnTo>
                        <a:pt x="83" y="691"/>
                      </a:lnTo>
                      <a:lnTo>
                        <a:pt x="88" y="701"/>
                      </a:lnTo>
                      <a:lnTo>
                        <a:pt x="93" y="705"/>
                      </a:lnTo>
                      <a:lnTo>
                        <a:pt x="99" y="716"/>
                      </a:lnTo>
                      <a:lnTo>
                        <a:pt x="107" y="726"/>
                      </a:lnTo>
                      <a:lnTo>
                        <a:pt x="108" y="734"/>
                      </a:lnTo>
                      <a:lnTo>
                        <a:pt x="103" y="742"/>
                      </a:lnTo>
                      <a:lnTo>
                        <a:pt x="103" y="749"/>
                      </a:lnTo>
                      <a:lnTo>
                        <a:pt x="103" y="760"/>
                      </a:lnTo>
                      <a:lnTo>
                        <a:pt x="109" y="770"/>
                      </a:lnTo>
                      <a:lnTo>
                        <a:pt x="110" y="769"/>
                      </a:lnTo>
                      <a:lnTo>
                        <a:pt x="109" y="761"/>
                      </a:lnTo>
                      <a:lnTo>
                        <a:pt x="109" y="754"/>
                      </a:lnTo>
                      <a:lnTo>
                        <a:pt x="112" y="750"/>
                      </a:lnTo>
                      <a:lnTo>
                        <a:pt x="119" y="749"/>
                      </a:lnTo>
                      <a:lnTo>
                        <a:pt x="128" y="750"/>
                      </a:lnTo>
                      <a:lnTo>
                        <a:pt x="129" y="762"/>
                      </a:lnTo>
                      <a:lnTo>
                        <a:pt x="128" y="769"/>
                      </a:lnTo>
                      <a:lnTo>
                        <a:pt x="133" y="771"/>
                      </a:lnTo>
                      <a:lnTo>
                        <a:pt x="151" y="770"/>
                      </a:lnTo>
                      <a:lnTo>
                        <a:pt x="156" y="775"/>
                      </a:lnTo>
                      <a:lnTo>
                        <a:pt x="155" y="782"/>
                      </a:lnTo>
                      <a:lnTo>
                        <a:pt x="166" y="788"/>
                      </a:lnTo>
                      <a:lnTo>
                        <a:pt x="174" y="788"/>
                      </a:lnTo>
                      <a:lnTo>
                        <a:pt x="183" y="791"/>
                      </a:lnTo>
                      <a:lnTo>
                        <a:pt x="195" y="791"/>
                      </a:lnTo>
                      <a:lnTo>
                        <a:pt x="204" y="788"/>
                      </a:lnTo>
                      <a:lnTo>
                        <a:pt x="214" y="776"/>
                      </a:lnTo>
                      <a:lnTo>
                        <a:pt x="232" y="775"/>
                      </a:lnTo>
                      <a:lnTo>
                        <a:pt x="236" y="771"/>
                      </a:lnTo>
                      <a:lnTo>
                        <a:pt x="244" y="770"/>
                      </a:lnTo>
                      <a:lnTo>
                        <a:pt x="264" y="772"/>
                      </a:lnTo>
                      <a:lnTo>
                        <a:pt x="266" y="769"/>
                      </a:lnTo>
                      <a:lnTo>
                        <a:pt x="287" y="771"/>
                      </a:lnTo>
                      <a:lnTo>
                        <a:pt x="293" y="769"/>
                      </a:lnTo>
                      <a:lnTo>
                        <a:pt x="296" y="761"/>
                      </a:lnTo>
                      <a:lnTo>
                        <a:pt x="305" y="758"/>
                      </a:lnTo>
                      <a:lnTo>
                        <a:pt x="311" y="753"/>
                      </a:lnTo>
                      <a:lnTo>
                        <a:pt x="316" y="748"/>
                      </a:lnTo>
                      <a:lnTo>
                        <a:pt x="333" y="745"/>
                      </a:lnTo>
                      <a:lnTo>
                        <a:pt x="341" y="746"/>
                      </a:lnTo>
                      <a:lnTo>
                        <a:pt x="365" y="753"/>
                      </a:lnTo>
                      <a:lnTo>
                        <a:pt x="372" y="753"/>
                      </a:lnTo>
                      <a:lnTo>
                        <a:pt x="381" y="745"/>
                      </a:lnTo>
                      <a:lnTo>
                        <a:pt x="394" y="744"/>
                      </a:lnTo>
                      <a:lnTo>
                        <a:pt x="408" y="746"/>
                      </a:lnTo>
                      <a:lnTo>
                        <a:pt x="446" y="758"/>
                      </a:lnTo>
                      <a:lnTo>
                        <a:pt x="459" y="758"/>
                      </a:lnTo>
                      <a:lnTo>
                        <a:pt x="467" y="744"/>
                      </a:lnTo>
                      <a:lnTo>
                        <a:pt x="479" y="743"/>
                      </a:lnTo>
                      <a:lnTo>
                        <a:pt x="491" y="748"/>
                      </a:lnTo>
                      <a:lnTo>
                        <a:pt x="507" y="749"/>
                      </a:lnTo>
                      <a:lnTo>
                        <a:pt x="508" y="743"/>
                      </a:lnTo>
                      <a:lnTo>
                        <a:pt x="505" y="733"/>
                      </a:lnTo>
                      <a:lnTo>
                        <a:pt x="512" y="728"/>
                      </a:lnTo>
                      <a:lnTo>
                        <a:pt x="519" y="727"/>
                      </a:lnTo>
                      <a:lnTo>
                        <a:pt x="532" y="726"/>
                      </a:lnTo>
                      <a:lnTo>
                        <a:pt x="553" y="727"/>
                      </a:lnTo>
                      <a:lnTo>
                        <a:pt x="564" y="726"/>
                      </a:lnTo>
                      <a:lnTo>
                        <a:pt x="586" y="715"/>
                      </a:lnTo>
                      <a:lnTo>
                        <a:pt x="623" y="689"/>
                      </a:lnTo>
                      <a:lnTo>
                        <a:pt x="633" y="679"/>
                      </a:lnTo>
                      <a:lnTo>
                        <a:pt x="642" y="668"/>
                      </a:lnTo>
                      <a:lnTo>
                        <a:pt x="663" y="652"/>
                      </a:lnTo>
                      <a:lnTo>
                        <a:pt x="689" y="624"/>
                      </a:lnTo>
                      <a:lnTo>
                        <a:pt x="705" y="600"/>
                      </a:lnTo>
                      <a:lnTo>
                        <a:pt x="714" y="589"/>
                      </a:lnTo>
                      <a:lnTo>
                        <a:pt x="723" y="582"/>
                      </a:lnTo>
                      <a:lnTo>
                        <a:pt x="747" y="561"/>
                      </a:lnTo>
                      <a:lnTo>
                        <a:pt x="765" y="533"/>
                      </a:lnTo>
                      <a:lnTo>
                        <a:pt x="774" y="520"/>
                      </a:lnTo>
                      <a:lnTo>
                        <a:pt x="796" y="480"/>
                      </a:lnTo>
                      <a:lnTo>
                        <a:pt x="800" y="473"/>
                      </a:lnTo>
                      <a:lnTo>
                        <a:pt x="804" y="465"/>
                      </a:lnTo>
                      <a:lnTo>
                        <a:pt x="808" y="454"/>
                      </a:lnTo>
                      <a:lnTo>
                        <a:pt x="819" y="437"/>
                      </a:lnTo>
                      <a:lnTo>
                        <a:pt x="828" y="426"/>
                      </a:lnTo>
                      <a:lnTo>
                        <a:pt x="836" y="420"/>
                      </a:lnTo>
                      <a:lnTo>
                        <a:pt x="846" y="417"/>
                      </a:lnTo>
                      <a:lnTo>
                        <a:pt x="866" y="401"/>
                      </a:lnTo>
                      <a:lnTo>
                        <a:pt x="875" y="388"/>
                      </a:lnTo>
                      <a:lnTo>
                        <a:pt x="881" y="357"/>
                      </a:lnTo>
                      <a:lnTo>
                        <a:pt x="886" y="345"/>
                      </a:lnTo>
                      <a:lnTo>
                        <a:pt x="888" y="331"/>
                      </a:lnTo>
                      <a:lnTo>
                        <a:pt x="888" y="318"/>
                      </a:lnTo>
                      <a:lnTo>
                        <a:pt x="894" y="305"/>
                      </a:lnTo>
                      <a:lnTo>
                        <a:pt x="897" y="294"/>
                      </a:lnTo>
                      <a:lnTo>
                        <a:pt x="898" y="282"/>
                      </a:lnTo>
                      <a:lnTo>
                        <a:pt x="892" y="281"/>
                      </a:lnTo>
                      <a:lnTo>
                        <a:pt x="856" y="281"/>
                      </a:lnTo>
                      <a:lnTo>
                        <a:pt x="850" y="285"/>
                      </a:lnTo>
                      <a:lnTo>
                        <a:pt x="844" y="299"/>
                      </a:lnTo>
                      <a:lnTo>
                        <a:pt x="836" y="308"/>
                      </a:lnTo>
                      <a:lnTo>
                        <a:pt x="824" y="307"/>
                      </a:lnTo>
                      <a:lnTo>
                        <a:pt x="801" y="304"/>
                      </a:lnTo>
                      <a:lnTo>
                        <a:pt x="791" y="285"/>
                      </a:lnTo>
                      <a:lnTo>
                        <a:pt x="789" y="272"/>
                      </a:lnTo>
                      <a:lnTo>
                        <a:pt x="793" y="256"/>
                      </a:lnTo>
                      <a:lnTo>
                        <a:pt x="801" y="239"/>
                      </a:lnTo>
                      <a:lnTo>
                        <a:pt x="808" y="227"/>
                      </a:lnTo>
                      <a:lnTo>
                        <a:pt x="822" y="218"/>
                      </a:lnTo>
                      <a:lnTo>
                        <a:pt x="845" y="233"/>
                      </a:lnTo>
                      <a:lnTo>
                        <a:pt x="852" y="224"/>
                      </a:lnTo>
                      <a:lnTo>
                        <a:pt x="849" y="131"/>
                      </a:lnTo>
                      <a:lnTo>
                        <a:pt x="836" y="87"/>
                      </a:lnTo>
                      <a:lnTo>
                        <a:pt x="830" y="55"/>
                      </a:lnTo>
                      <a:lnTo>
                        <a:pt x="828" y="34"/>
                      </a:lnTo>
                      <a:lnTo>
                        <a:pt x="827" y="33"/>
                      </a:lnTo>
                      <a:lnTo>
                        <a:pt x="822" y="32"/>
                      </a:lnTo>
                      <a:lnTo>
                        <a:pt x="807" y="17"/>
                      </a:lnTo>
                      <a:lnTo>
                        <a:pt x="786" y="11"/>
                      </a:lnTo>
                      <a:lnTo>
                        <a:pt x="774" y="9"/>
                      </a:lnTo>
                      <a:lnTo>
                        <a:pt x="761" y="12"/>
                      </a:lnTo>
                      <a:lnTo>
                        <a:pt x="749" y="9"/>
                      </a:lnTo>
                      <a:lnTo>
                        <a:pt x="726" y="2"/>
                      </a:lnTo>
                      <a:lnTo>
                        <a:pt x="717" y="0"/>
                      </a:lnTo>
                      <a:lnTo>
                        <a:pt x="705" y="5"/>
                      </a:lnTo>
                      <a:lnTo>
                        <a:pt x="704" y="8"/>
                      </a:lnTo>
                      <a:lnTo>
                        <a:pt x="693" y="13"/>
                      </a:lnTo>
                      <a:lnTo>
                        <a:pt x="679" y="22"/>
                      </a:lnTo>
                      <a:lnTo>
                        <a:pt x="641" y="40"/>
                      </a:lnTo>
                      <a:lnTo>
                        <a:pt x="625" y="57"/>
                      </a:lnTo>
                      <a:lnTo>
                        <a:pt x="605" y="70"/>
                      </a:lnTo>
                      <a:lnTo>
                        <a:pt x="586" y="88"/>
                      </a:lnTo>
                      <a:lnTo>
                        <a:pt x="575" y="104"/>
                      </a:lnTo>
                      <a:lnTo>
                        <a:pt x="558" y="129"/>
                      </a:lnTo>
                      <a:lnTo>
                        <a:pt x="531" y="148"/>
                      </a:lnTo>
                      <a:lnTo>
                        <a:pt x="516" y="167"/>
                      </a:lnTo>
                      <a:lnTo>
                        <a:pt x="501" y="201"/>
                      </a:lnTo>
                      <a:lnTo>
                        <a:pt x="496" y="207"/>
                      </a:lnTo>
                      <a:lnTo>
                        <a:pt x="488" y="211"/>
                      </a:lnTo>
                      <a:lnTo>
                        <a:pt x="477" y="212"/>
                      </a:lnTo>
                      <a:lnTo>
                        <a:pt x="452" y="218"/>
                      </a:lnTo>
                      <a:lnTo>
                        <a:pt x="437" y="217"/>
                      </a:lnTo>
                      <a:lnTo>
                        <a:pt x="414" y="204"/>
                      </a:lnTo>
                      <a:lnTo>
                        <a:pt x="402" y="199"/>
                      </a:lnTo>
                      <a:lnTo>
                        <a:pt x="388" y="197"/>
                      </a:lnTo>
                      <a:lnTo>
                        <a:pt x="376" y="201"/>
                      </a:lnTo>
                      <a:lnTo>
                        <a:pt x="357" y="221"/>
                      </a:lnTo>
                      <a:lnTo>
                        <a:pt x="351" y="229"/>
                      </a:lnTo>
                      <a:lnTo>
                        <a:pt x="348" y="237"/>
                      </a:lnTo>
                      <a:lnTo>
                        <a:pt x="339" y="248"/>
                      </a:lnTo>
                      <a:lnTo>
                        <a:pt x="327" y="255"/>
                      </a:lnTo>
                      <a:lnTo>
                        <a:pt x="322" y="260"/>
                      </a:lnTo>
                      <a:lnTo>
                        <a:pt x="312" y="277"/>
                      </a:lnTo>
                      <a:lnTo>
                        <a:pt x="277" y="286"/>
                      </a:lnTo>
                      <a:lnTo>
                        <a:pt x="259" y="285"/>
                      </a:lnTo>
                      <a:lnTo>
                        <a:pt x="243" y="282"/>
                      </a:lnTo>
                      <a:lnTo>
                        <a:pt x="233" y="280"/>
                      </a:lnTo>
                      <a:lnTo>
                        <a:pt x="230" y="271"/>
                      </a:lnTo>
                      <a:lnTo>
                        <a:pt x="237" y="250"/>
                      </a:lnTo>
                      <a:lnTo>
                        <a:pt x="239" y="237"/>
                      </a:lnTo>
                      <a:lnTo>
                        <a:pt x="239" y="231"/>
                      </a:lnTo>
                      <a:lnTo>
                        <a:pt x="238" y="213"/>
                      </a:lnTo>
                      <a:lnTo>
                        <a:pt x="231" y="201"/>
                      </a:lnTo>
                      <a:lnTo>
                        <a:pt x="217" y="190"/>
                      </a:lnTo>
                      <a:lnTo>
                        <a:pt x="212" y="181"/>
                      </a:lnTo>
                      <a:lnTo>
                        <a:pt x="200" y="170"/>
                      </a:lnTo>
                      <a:lnTo>
                        <a:pt x="198" y="167"/>
                      </a:lnTo>
                      <a:lnTo>
                        <a:pt x="192" y="161"/>
                      </a:lnTo>
                      <a:lnTo>
                        <a:pt x="188" y="161"/>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62" name="Freeform 173"/>
                <p:cNvSpPr>
                  <a:spLocks noChangeAspect="1"/>
                </p:cNvSpPr>
                <p:nvPr/>
              </p:nvSpPr>
              <p:spPr bwMode="gray">
                <a:xfrm>
                  <a:off x="5330030" y="3854797"/>
                  <a:ext cx="55563" cy="138113"/>
                </a:xfrm>
                <a:custGeom>
                  <a:cxnLst>
                    <a:cxn ang="0">
                      <a:pos x="61" y="11"/>
                    </a:cxn>
                    <a:cxn ang="0">
                      <a:pos x="42" y="14"/>
                    </a:cxn>
                    <a:cxn ang="0">
                      <a:pos x="25" y="8"/>
                    </a:cxn>
                    <a:cxn ang="0">
                      <a:pos x="13" y="8"/>
                    </a:cxn>
                    <a:cxn ang="0">
                      <a:pos x="25" y="15"/>
                    </a:cxn>
                    <a:cxn ang="0">
                      <a:pos x="37" y="40"/>
                    </a:cxn>
                    <a:cxn ang="0">
                      <a:pos x="50" y="65"/>
                    </a:cxn>
                    <a:cxn ang="0">
                      <a:pos x="42" y="80"/>
                    </a:cxn>
                    <a:cxn ang="0">
                      <a:pos x="35" y="94"/>
                    </a:cxn>
                    <a:cxn ang="0">
                      <a:pos x="31" y="127"/>
                    </a:cxn>
                    <a:cxn ang="0">
                      <a:pos x="31" y="159"/>
                    </a:cxn>
                    <a:cxn ang="0">
                      <a:pos x="41" y="172"/>
                    </a:cxn>
                    <a:cxn ang="0">
                      <a:pos x="24" y="181"/>
                    </a:cxn>
                    <a:cxn ang="0">
                      <a:pos x="14" y="198"/>
                    </a:cxn>
                    <a:cxn ang="0">
                      <a:pos x="2" y="235"/>
                    </a:cxn>
                    <a:cxn ang="0">
                      <a:pos x="8" y="248"/>
                    </a:cxn>
                    <a:cxn ang="0">
                      <a:pos x="23" y="257"/>
                    </a:cxn>
                    <a:cxn ang="0">
                      <a:pos x="30" y="263"/>
                    </a:cxn>
                    <a:cxn ang="0">
                      <a:pos x="51" y="289"/>
                    </a:cxn>
                    <a:cxn ang="0">
                      <a:pos x="93" y="284"/>
                    </a:cxn>
                    <a:cxn ang="0">
                      <a:pos x="101" y="310"/>
                    </a:cxn>
                    <a:cxn ang="0">
                      <a:pos x="94" y="343"/>
                    </a:cxn>
                    <a:cxn ang="0">
                      <a:pos x="86" y="365"/>
                    </a:cxn>
                    <a:cxn ang="0">
                      <a:pos x="97" y="388"/>
                    </a:cxn>
                    <a:cxn ang="0">
                      <a:pos x="112" y="404"/>
                    </a:cxn>
                    <a:cxn ang="0">
                      <a:pos x="128" y="414"/>
                    </a:cxn>
                    <a:cxn ang="0">
                      <a:pos x="127" y="429"/>
                    </a:cxn>
                    <a:cxn ang="0">
                      <a:pos x="142" y="430"/>
                    </a:cxn>
                    <a:cxn ang="0">
                      <a:pos x="139" y="409"/>
                    </a:cxn>
                    <a:cxn ang="0">
                      <a:pos x="139" y="392"/>
                    </a:cxn>
                    <a:cxn ang="0">
                      <a:pos x="153" y="377"/>
                    </a:cxn>
                    <a:cxn ang="0">
                      <a:pos x="169" y="368"/>
                    </a:cxn>
                    <a:cxn ang="0">
                      <a:pos x="169" y="325"/>
                    </a:cxn>
                    <a:cxn ang="0">
                      <a:pos x="172" y="295"/>
                    </a:cxn>
                    <a:cxn ang="0">
                      <a:pos x="148" y="266"/>
                    </a:cxn>
                    <a:cxn ang="0">
                      <a:pos x="116" y="230"/>
                    </a:cxn>
                    <a:cxn ang="0">
                      <a:pos x="116" y="242"/>
                    </a:cxn>
                    <a:cxn ang="0">
                      <a:pos x="126" y="250"/>
                    </a:cxn>
                    <a:cxn ang="0">
                      <a:pos x="134" y="282"/>
                    </a:cxn>
                    <a:cxn ang="0">
                      <a:pos x="121" y="269"/>
                    </a:cxn>
                    <a:cxn ang="0">
                      <a:pos x="115" y="262"/>
                    </a:cxn>
                    <a:cxn ang="0">
                      <a:pos x="102" y="272"/>
                    </a:cxn>
                    <a:cxn ang="0">
                      <a:pos x="97" y="261"/>
                    </a:cxn>
                    <a:cxn ang="0">
                      <a:pos x="100" y="245"/>
                    </a:cxn>
                    <a:cxn ang="0">
                      <a:pos x="89" y="231"/>
                    </a:cxn>
                    <a:cxn ang="0">
                      <a:pos x="85" y="208"/>
                    </a:cxn>
                    <a:cxn ang="0">
                      <a:pos x="68" y="159"/>
                    </a:cxn>
                    <a:cxn ang="0">
                      <a:pos x="79" y="140"/>
                    </a:cxn>
                    <a:cxn ang="0">
                      <a:pos x="79" y="70"/>
                    </a:cxn>
                    <a:cxn ang="0">
                      <a:pos x="78" y="51"/>
                    </a:cxn>
                    <a:cxn ang="0">
                      <a:pos x="63" y="32"/>
                    </a:cxn>
                    <a:cxn ang="0">
                      <a:pos x="69" y="10"/>
                    </a:cxn>
                  </a:cxnLst>
                  <a:rect b="b" l="0" r="r" t="0"/>
                  <a:pathLst>
                    <a:path h="431" w="175">
                      <a:moveTo>
                        <a:pt x="64" y="18"/>
                      </a:moveTo>
                      <a:lnTo>
                        <a:pt x="62" y="14"/>
                      </a:lnTo>
                      <a:lnTo>
                        <a:pt x="61" y="11"/>
                      </a:lnTo>
                      <a:lnTo>
                        <a:pt x="58" y="10"/>
                      </a:lnTo>
                      <a:lnTo>
                        <a:pt x="53" y="10"/>
                      </a:lnTo>
                      <a:lnTo>
                        <a:pt x="42" y="14"/>
                      </a:lnTo>
                      <a:lnTo>
                        <a:pt x="40" y="13"/>
                      </a:lnTo>
                      <a:lnTo>
                        <a:pt x="35" y="6"/>
                      </a:lnTo>
                      <a:lnTo>
                        <a:pt x="25" y="8"/>
                      </a:lnTo>
                      <a:lnTo>
                        <a:pt x="14" y="0"/>
                      </a:lnTo>
                      <a:lnTo>
                        <a:pt x="13" y="3"/>
                      </a:lnTo>
                      <a:lnTo>
                        <a:pt x="13" y="8"/>
                      </a:lnTo>
                      <a:lnTo>
                        <a:pt x="14" y="9"/>
                      </a:lnTo>
                      <a:lnTo>
                        <a:pt x="16" y="15"/>
                      </a:lnTo>
                      <a:lnTo>
                        <a:pt x="25" y="15"/>
                      </a:lnTo>
                      <a:lnTo>
                        <a:pt x="32" y="24"/>
                      </a:lnTo>
                      <a:lnTo>
                        <a:pt x="34" y="29"/>
                      </a:lnTo>
                      <a:lnTo>
                        <a:pt x="37" y="40"/>
                      </a:lnTo>
                      <a:lnTo>
                        <a:pt x="43" y="45"/>
                      </a:lnTo>
                      <a:lnTo>
                        <a:pt x="46" y="63"/>
                      </a:lnTo>
                      <a:lnTo>
                        <a:pt x="50" y="65"/>
                      </a:lnTo>
                      <a:lnTo>
                        <a:pt x="51" y="72"/>
                      </a:lnTo>
                      <a:lnTo>
                        <a:pt x="51" y="75"/>
                      </a:lnTo>
                      <a:lnTo>
                        <a:pt x="42" y="80"/>
                      </a:lnTo>
                      <a:lnTo>
                        <a:pt x="40" y="81"/>
                      </a:lnTo>
                      <a:lnTo>
                        <a:pt x="36" y="84"/>
                      </a:lnTo>
                      <a:lnTo>
                        <a:pt x="35" y="94"/>
                      </a:lnTo>
                      <a:lnTo>
                        <a:pt x="36" y="102"/>
                      </a:lnTo>
                      <a:lnTo>
                        <a:pt x="30" y="119"/>
                      </a:lnTo>
                      <a:lnTo>
                        <a:pt x="31" y="127"/>
                      </a:lnTo>
                      <a:lnTo>
                        <a:pt x="32" y="142"/>
                      </a:lnTo>
                      <a:lnTo>
                        <a:pt x="30" y="156"/>
                      </a:lnTo>
                      <a:lnTo>
                        <a:pt x="31" y="159"/>
                      </a:lnTo>
                      <a:lnTo>
                        <a:pt x="35" y="164"/>
                      </a:lnTo>
                      <a:lnTo>
                        <a:pt x="40" y="166"/>
                      </a:lnTo>
                      <a:lnTo>
                        <a:pt x="41" y="172"/>
                      </a:lnTo>
                      <a:lnTo>
                        <a:pt x="38" y="175"/>
                      </a:lnTo>
                      <a:lnTo>
                        <a:pt x="30" y="176"/>
                      </a:lnTo>
                      <a:lnTo>
                        <a:pt x="24" y="181"/>
                      </a:lnTo>
                      <a:lnTo>
                        <a:pt x="19" y="182"/>
                      </a:lnTo>
                      <a:lnTo>
                        <a:pt x="18" y="183"/>
                      </a:lnTo>
                      <a:lnTo>
                        <a:pt x="14" y="198"/>
                      </a:lnTo>
                      <a:lnTo>
                        <a:pt x="14" y="213"/>
                      </a:lnTo>
                      <a:lnTo>
                        <a:pt x="9" y="228"/>
                      </a:lnTo>
                      <a:lnTo>
                        <a:pt x="2" y="235"/>
                      </a:lnTo>
                      <a:lnTo>
                        <a:pt x="0" y="239"/>
                      </a:lnTo>
                      <a:lnTo>
                        <a:pt x="3" y="247"/>
                      </a:lnTo>
                      <a:lnTo>
                        <a:pt x="8" y="248"/>
                      </a:lnTo>
                      <a:lnTo>
                        <a:pt x="11" y="256"/>
                      </a:lnTo>
                      <a:lnTo>
                        <a:pt x="19" y="255"/>
                      </a:lnTo>
                      <a:lnTo>
                        <a:pt x="23" y="257"/>
                      </a:lnTo>
                      <a:lnTo>
                        <a:pt x="23" y="258"/>
                      </a:lnTo>
                      <a:lnTo>
                        <a:pt x="24" y="261"/>
                      </a:lnTo>
                      <a:lnTo>
                        <a:pt x="30" y="263"/>
                      </a:lnTo>
                      <a:lnTo>
                        <a:pt x="37" y="279"/>
                      </a:lnTo>
                      <a:lnTo>
                        <a:pt x="47" y="289"/>
                      </a:lnTo>
                      <a:lnTo>
                        <a:pt x="51" y="289"/>
                      </a:lnTo>
                      <a:lnTo>
                        <a:pt x="59" y="287"/>
                      </a:lnTo>
                      <a:lnTo>
                        <a:pt x="89" y="283"/>
                      </a:lnTo>
                      <a:lnTo>
                        <a:pt x="93" y="284"/>
                      </a:lnTo>
                      <a:lnTo>
                        <a:pt x="96" y="289"/>
                      </a:lnTo>
                      <a:lnTo>
                        <a:pt x="100" y="302"/>
                      </a:lnTo>
                      <a:lnTo>
                        <a:pt x="101" y="310"/>
                      </a:lnTo>
                      <a:lnTo>
                        <a:pt x="102" y="328"/>
                      </a:lnTo>
                      <a:lnTo>
                        <a:pt x="100" y="336"/>
                      </a:lnTo>
                      <a:lnTo>
                        <a:pt x="94" y="343"/>
                      </a:lnTo>
                      <a:lnTo>
                        <a:pt x="95" y="349"/>
                      </a:lnTo>
                      <a:lnTo>
                        <a:pt x="89" y="354"/>
                      </a:lnTo>
                      <a:lnTo>
                        <a:pt x="86" y="365"/>
                      </a:lnTo>
                      <a:lnTo>
                        <a:pt x="89" y="369"/>
                      </a:lnTo>
                      <a:lnTo>
                        <a:pt x="94" y="385"/>
                      </a:lnTo>
                      <a:lnTo>
                        <a:pt x="97" y="388"/>
                      </a:lnTo>
                      <a:lnTo>
                        <a:pt x="101" y="390"/>
                      </a:lnTo>
                      <a:lnTo>
                        <a:pt x="104" y="395"/>
                      </a:lnTo>
                      <a:lnTo>
                        <a:pt x="112" y="404"/>
                      </a:lnTo>
                      <a:lnTo>
                        <a:pt x="117" y="411"/>
                      </a:lnTo>
                      <a:lnTo>
                        <a:pt x="121" y="413"/>
                      </a:lnTo>
                      <a:lnTo>
                        <a:pt x="128" y="414"/>
                      </a:lnTo>
                      <a:lnTo>
                        <a:pt x="132" y="419"/>
                      </a:lnTo>
                      <a:lnTo>
                        <a:pt x="132" y="423"/>
                      </a:lnTo>
                      <a:lnTo>
                        <a:pt x="127" y="429"/>
                      </a:lnTo>
                      <a:lnTo>
                        <a:pt x="128" y="431"/>
                      </a:lnTo>
                      <a:lnTo>
                        <a:pt x="140" y="431"/>
                      </a:lnTo>
                      <a:lnTo>
                        <a:pt x="142" y="430"/>
                      </a:lnTo>
                      <a:lnTo>
                        <a:pt x="140" y="420"/>
                      </a:lnTo>
                      <a:lnTo>
                        <a:pt x="142" y="414"/>
                      </a:lnTo>
                      <a:lnTo>
                        <a:pt x="139" y="409"/>
                      </a:lnTo>
                      <a:lnTo>
                        <a:pt x="136" y="406"/>
                      </a:lnTo>
                      <a:lnTo>
                        <a:pt x="136" y="400"/>
                      </a:lnTo>
                      <a:lnTo>
                        <a:pt x="139" y="392"/>
                      </a:lnTo>
                      <a:lnTo>
                        <a:pt x="139" y="388"/>
                      </a:lnTo>
                      <a:lnTo>
                        <a:pt x="140" y="385"/>
                      </a:lnTo>
                      <a:lnTo>
                        <a:pt x="153" y="377"/>
                      </a:lnTo>
                      <a:lnTo>
                        <a:pt x="159" y="376"/>
                      </a:lnTo>
                      <a:lnTo>
                        <a:pt x="165" y="374"/>
                      </a:lnTo>
                      <a:lnTo>
                        <a:pt x="169" y="368"/>
                      </a:lnTo>
                      <a:lnTo>
                        <a:pt x="170" y="347"/>
                      </a:lnTo>
                      <a:lnTo>
                        <a:pt x="172" y="339"/>
                      </a:lnTo>
                      <a:lnTo>
                        <a:pt x="169" y="325"/>
                      </a:lnTo>
                      <a:lnTo>
                        <a:pt x="172" y="315"/>
                      </a:lnTo>
                      <a:lnTo>
                        <a:pt x="175" y="307"/>
                      </a:lnTo>
                      <a:lnTo>
                        <a:pt x="172" y="295"/>
                      </a:lnTo>
                      <a:lnTo>
                        <a:pt x="167" y="288"/>
                      </a:lnTo>
                      <a:lnTo>
                        <a:pt x="154" y="275"/>
                      </a:lnTo>
                      <a:lnTo>
                        <a:pt x="148" y="266"/>
                      </a:lnTo>
                      <a:lnTo>
                        <a:pt x="133" y="247"/>
                      </a:lnTo>
                      <a:lnTo>
                        <a:pt x="123" y="240"/>
                      </a:lnTo>
                      <a:lnTo>
                        <a:pt x="116" y="230"/>
                      </a:lnTo>
                      <a:lnTo>
                        <a:pt x="115" y="231"/>
                      </a:lnTo>
                      <a:lnTo>
                        <a:pt x="115" y="239"/>
                      </a:lnTo>
                      <a:lnTo>
                        <a:pt x="116" y="242"/>
                      </a:lnTo>
                      <a:lnTo>
                        <a:pt x="117" y="245"/>
                      </a:lnTo>
                      <a:lnTo>
                        <a:pt x="122" y="246"/>
                      </a:lnTo>
                      <a:lnTo>
                        <a:pt x="126" y="250"/>
                      </a:lnTo>
                      <a:lnTo>
                        <a:pt x="136" y="274"/>
                      </a:lnTo>
                      <a:lnTo>
                        <a:pt x="136" y="280"/>
                      </a:lnTo>
                      <a:lnTo>
                        <a:pt x="134" y="282"/>
                      </a:lnTo>
                      <a:lnTo>
                        <a:pt x="132" y="280"/>
                      </a:lnTo>
                      <a:lnTo>
                        <a:pt x="126" y="272"/>
                      </a:lnTo>
                      <a:lnTo>
                        <a:pt x="121" y="269"/>
                      </a:lnTo>
                      <a:lnTo>
                        <a:pt x="117" y="262"/>
                      </a:lnTo>
                      <a:lnTo>
                        <a:pt x="116" y="262"/>
                      </a:lnTo>
                      <a:lnTo>
                        <a:pt x="115" y="262"/>
                      </a:lnTo>
                      <a:lnTo>
                        <a:pt x="111" y="271"/>
                      </a:lnTo>
                      <a:lnTo>
                        <a:pt x="109" y="272"/>
                      </a:lnTo>
                      <a:lnTo>
                        <a:pt x="102" y="272"/>
                      </a:lnTo>
                      <a:lnTo>
                        <a:pt x="101" y="269"/>
                      </a:lnTo>
                      <a:lnTo>
                        <a:pt x="99" y="266"/>
                      </a:lnTo>
                      <a:lnTo>
                        <a:pt x="97" y="261"/>
                      </a:lnTo>
                      <a:lnTo>
                        <a:pt x="97" y="256"/>
                      </a:lnTo>
                      <a:lnTo>
                        <a:pt x="100" y="247"/>
                      </a:lnTo>
                      <a:lnTo>
                        <a:pt x="100" y="245"/>
                      </a:lnTo>
                      <a:lnTo>
                        <a:pt x="97" y="241"/>
                      </a:lnTo>
                      <a:lnTo>
                        <a:pt x="91" y="235"/>
                      </a:lnTo>
                      <a:lnTo>
                        <a:pt x="89" y="231"/>
                      </a:lnTo>
                      <a:lnTo>
                        <a:pt x="86" y="223"/>
                      </a:lnTo>
                      <a:lnTo>
                        <a:pt x="86" y="209"/>
                      </a:lnTo>
                      <a:lnTo>
                        <a:pt x="85" y="208"/>
                      </a:lnTo>
                      <a:lnTo>
                        <a:pt x="80" y="187"/>
                      </a:lnTo>
                      <a:lnTo>
                        <a:pt x="68" y="164"/>
                      </a:lnTo>
                      <a:lnTo>
                        <a:pt x="68" y="159"/>
                      </a:lnTo>
                      <a:lnTo>
                        <a:pt x="68" y="154"/>
                      </a:lnTo>
                      <a:lnTo>
                        <a:pt x="73" y="145"/>
                      </a:lnTo>
                      <a:lnTo>
                        <a:pt x="79" y="140"/>
                      </a:lnTo>
                      <a:lnTo>
                        <a:pt x="83" y="128"/>
                      </a:lnTo>
                      <a:lnTo>
                        <a:pt x="81" y="94"/>
                      </a:lnTo>
                      <a:lnTo>
                        <a:pt x="79" y="70"/>
                      </a:lnTo>
                      <a:lnTo>
                        <a:pt x="81" y="63"/>
                      </a:lnTo>
                      <a:lnTo>
                        <a:pt x="81" y="57"/>
                      </a:lnTo>
                      <a:lnTo>
                        <a:pt x="78" y="51"/>
                      </a:lnTo>
                      <a:lnTo>
                        <a:pt x="72" y="48"/>
                      </a:lnTo>
                      <a:lnTo>
                        <a:pt x="69" y="46"/>
                      </a:lnTo>
                      <a:lnTo>
                        <a:pt x="63" y="32"/>
                      </a:lnTo>
                      <a:lnTo>
                        <a:pt x="62" y="26"/>
                      </a:lnTo>
                      <a:lnTo>
                        <a:pt x="64" y="18"/>
                      </a:lnTo>
                      <a:lnTo>
                        <a:pt x="69" y="10"/>
                      </a:lnTo>
                      <a:lnTo>
                        <a:pt x="64" y="18"/>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63" name="Freeform 174"/>
                <p:cNvSpPr>
                  <a:spLocks noChangeAspect="1"/>
                </p:cNvSpPr>
                <p:nvPr/>
              </p:nvSpPr>
              <p:spPr bwMode="gray">
                <a:xfrm>
                  <a:off x="5511005" y="3904009"/>
                  <a:ext cx="123825" cy="247650"/>
                </a:xfrm>
                <a:custGeom>
                  <a:cxnLst>
                    <a:cxn ang="0">
                      <a:pos x="76" y="226"/>
                    </a:cxn>
                    <a:cxn ang="0">
                      <a:pos x="107" y="215"/>
                    </a:cxn>
                    <a:cxn ang="0">
                      <a:pos x="118" y="215"/>
                    </a:cxn>
                    <a:cxn ang="0">
                      <a:pos x="130" y="204"/>
                    </a:cxn>
                    <a:cxn ang="0">
                      <a:pos x="152" y="199"/>
                    </a:cxn>
                    <a:cxn ang="0">
                      <a:pos x="170" y="219"/>
                    </a:cxn>
                    <a:cxn ang="0">
                      <a:pos x="182" y="210"/>
                    </a:cxn>
                    <a:cxn ang="0">
                      <a:pos x="183" y="181"/>
                    </a:cxn>
                    <a:cxn ang="0">
                      <a:pos x="204" y="189"/>
                    </a:cxn>
                    <a:cxn ang="0">
                      <a:pos x="208" y="167"/>
                    </a:cxn>
                    <a:cxn ang="0">
                      <a:pos x="221" y="149"/>
                    </a:cxn>
                    <a:cxn ang="0">
                      <a:pos x="229" y="160"/>
                    </a:cxn>
                    <a:cxn ang="0">
                      <a:pos x="258" y="140"/>
                    </a:cxn>
                    <a:cxn ang="0">
                      <a:pos x="242" y="125"/>
                    </a:cxn>
                    <a:cxn ang="0">
                      <a:pos x="258" y="113"/>
                    </a:cxn>
                    <a:cxn ang="0">
                      <a:pos x="253" y="81"/>
                    </a:cxn>
                    <a:cxn ang="0">
                      <a:pos x="270" y="92"/>
                    </a:cxn>
                    <a:cxn ang="0">
                      <a:pos x="293" y="68"/>
                    </a:cxn>
                    <a:cxn ang="0">
                      <a:pos x="307" y="25"/>
                    </a:cxn>
                    <a:cxn ang="0">
                      <a:pos x="316" y="5"/>
                    </a:cxn>
                    <a:cxn ang="0">
                      <a:pos x="344" y="23"/>
                    </a:cxn>
                    <a:cxn ang="0">
                      <a:pos x="365" y="60"/>
                    </a:cxn>
                    <a:cxn ang="0">
                      <a:pos x="374" y="106"/>
                    </a:cxn>
                    <a:cxn ang="0">
                      <a:pos x="382" y="151"/>
                    </a:cxn>
                    <a:cxn ang="0">
                      <a:pos x="388" y="198"/>
                    </a:cxn>
                    <a:cxn ang="0">
                      <a:pos x="370" y="198"/>
                    </a:cxn>
                    <a:cxn ang="0">
                      <a:pos x="353" y="206"/>
                    </a:cxn>
                    <a:cxn ang="0">
                      <a:pos x="360" y="251"/>
                    </a:cxn>
                    <a:cxn ang="0">
                      <a:pos x="342" y="283"/>
                    </a:cxn>
                    <a:cxn ang="0">
                      <a:pos x="329" y="366"/>
                    </a:cxn>
                    <a:cxn ang="0">
                      <a:pos x="316" y="405"/>
                    </a:cxn>
                    <a:cxn ang="0">
                      <a:pos x="283" y="511"/>
                    </a:cxn>
                    <a:cxn ang="0">
                      <a:pos x="254" y="606"/>
                    </a:cxn>
                    <a:cxn ang="0">
                      <a:pos x="236" y="684"/>
                    </a:cxn>
                    <a:cxn ang="0">
                      <a:pos x="210" y="736"/>
                    </a:cxn>
                    <a:cxn ang="0">
                      <a:pos x="183" y="748"/>
                    </a:cxn>
                    <a:cxn ang="0">
                      <a:pos x="106" y="776"/>
                    </a:cxn>
                    <a:cxn ang="0">
                      <a:pos x="59" y="746"/>
                    </a:cxn>
                    <a:cxn ang="0">
                      <a:pos x="27" y="697"/>
                    </a:cxn>
                    <a:cxn ang="0">
                      <a:pos x="28" y="654"/>
                    </a:cxn>
                    <a:cxn ang="0">
                      <a:pos x="9" y="615"/>
                    </a:cxn>
                    <a:cxn ang="0">
                      <a:pos x="0" y="574"/>
                    </a:cxn>
                    <a:cxn ang="0">
                      <a:pos x="15" y="527"/>
                    </a:cxn>
                    <a:cxn ang="0">
                      <a:pos x="38" y="489"/>
                    </a:cxn>
                    <a:cxn ang="0">
                      <a:pos x="69" y="435"/>
                    </a:cxn>
                    <a:cxn ang="0">
                      <a:pos x="69" y="409"/>
                    </a:cxn>
                    <a:cxn ang="0">
                      <a:pos x="48" y="348"/>
                    </a:cxn>
                    <a:cxn ang="0">
                      <a:pos x="51" y="280"/>
                    </a:cxn>
                  </a:cxnLst>
                  <a:rect b="b" l="0" r="r" t="0"/>
                  <a:pathLst>
                    <a:path h="776" w="391">
                      <a:moveTo>
                        <a:pt x="64" y="230"/>
                      </a:moveTo>
                      <a:lnTo>
                        <a:pt x="69" y="224"/>
                      </a:lnTo>
                      <a:lnTo>
                        <a:pt x="76" y="226"/>
                      </a:lnTo>
                      <a:lnTo>
                        <a:pt x="92" y="225"/>
                      </a:lnTo>
                      <a:lnTo>
                        <a:pt x="96" y="221"/>
                      </a:lnTo>
                      <a:lnTo>
                        <a:pt x="107" y="215"/>
                      </a:lnTo>
                      <a:lnTo>
                        <a:pt x="109" y="220"/>
                      </a:lnTo>
                      <a:lnTo>
                        <a:pt x="113" y="221"/>
                      </a:lnTo>
                      <a:lnTo>
                        <a:pt x="118" y="215"/>
                      </a:lnTo>
                      <a:lnTo>
                        <a:pt x="124" y="217"/>
                      </a:lnTo>
                      <a:lnTo>
                        <a:pt x="129" y="211"/>
                      </a:lnTo>
                      <a:lnTo>
                        <a:pt x="130" y="204"/>
                      </a:lnTo>
                      <a:lnTo>
                        <a:pt x="140" y="202"/>
                      </a:lnTo>
                      <a:lnTo>
                        <a:pt x="146" y="205"/>
                      </a:lnTo>
                      <a:lnTo>
                        <a:pt x="152" y="199"/>
                      </a:lnTo>
                      <a:lnTo>
                        <a:pt x="159" y="202"/>
                      </a:lnTo>
                      <a:lnTo>
                        <a:pt x="164" y="211"/>
                      </a:lnTo>
                      <a:lnTo>
                        <a:pt x="170" y="219"/>
                      </a:lnTo>
                      <a:lnTo>
                        <a:pt x="178" y="221"/>
                      </a:lnTo>
                      <a:lnTo>
                        <a:pt x="184" y="220"/>
                      </a:lnTo>
                      <a:lnTo>
                        <a:pt x="182" y="210"/>
                      </a:lnTo>
                      <a:lnTo>
                        <a:pt x="172" y="202"/>
                      </a:lnTo>
                      <a:lnTo>
                        <a:pt x="173" y="192"/>
                      </a:lnTo>
                      <a:lnTo>
                        <a:pt x="183" y="181"/>
                      </a:lnTo>
                      <a:lnTo>
                        <a:pt x="195" y="173"/>
                      </a:lnTo>
                      <a:lnTo>
                        <a:pt x="202" y="176"/>
                      </a:lnTo>
                      <a:lnTo>
                        <a:pt x="204" y="189"/>
                      </a:lnTo>
                      <a:lnTo>
                        <a:pt x="211" y="189"/>
                      </a:lnTo>
                      <a:lnTo>
                        <a:pt x="218" y="186"/>
                      </a:lnTo>
                      <a:lnTo>
                        <a:pt x="208" y="167"/>
                      </a:lnTo>
                      <a:lnTo>
                        <a:pt x="215" y="161"/>
                      </a:lnTo>
                      <a:lnTo>
                        <a:pt x="224" y="150"/>
                      </a:lnTo>
                      <a:lnTo>
                        <a:pt x="221" y="149"/>
                      </a:lnTo>
                      <a:lnTo>
                        <a:pt x="227" y="141"/>
                      </a:lnTo>
                      <a:lnTo>
                        <a:pt x="231" y="149"/>
                      </a:lnTo>
                      <a:lnTo>
                        <a:pt x="229" y="160"/>
                      </a:lnTo>
                      <a:lnTo>
                        <a:pt x="245" y="140"/>
                      </a:lnTo>
                      <a:lnTo>
                        <a:pt x="253" y="141"/>
                      </a:lnTo>
                      <a:lnTo>
                        <a:pt x="258" y="140"/>
                      </a:lnTo>
                      <a:lnTo>
                        <a:pt x="256" y="135"/>
                      </a:lnTo>
                      <a:lnTo>
                        <a:pt x="247" y="133"/>
                      </a:lnTo>
                      <a:lnTo>
                        <a:pt x="242" y="125"/>
                      </a:lnTo>
                      <a:lnTo>
                        <a:pt x="245" y="119"/>
                      </a:lnTo>
                      <a:lnTo>
                        <a:pt x="253" y="108"/>
                      </a:lnTo>
                      <a:lnTo>
                        <a:pt x="258" y="113"/>
                      </a:lnTo>
                      <a:lnTo>
                        <a:pt x="259" y="101"/>
                      </a:lnTo>
                      <a:lnTo>
                        <a:pt x="256" y="93"/>
                      </a:lnTo>
                      <a:lnTo>
                        <a:pt x="253" y="81"/>
                      </a:lnTo>
                      <a:lnTo>
                        <a:pt x="256" y="77"/>
                      </a:lnTo>
                      <a:lnTo>
                        <a:pt x="267" y="81"/>
                      </a:lnTo>
                      <a:lnTo>
                        <a:pt x="270" y="92"/>
                      </a:lnTo>
                      <a:lnTo>
                        <a:pt x="283" y="74"/>
                      </a:lnTo>
                      <a:lnTo>
                        <a:pt x="285" y="63"/>
                      </a:lnTo>
                      <a:lnTo>
                        <a:pt x="293" y="68"/>
                      </a:lnTo>
                      <a:lnTo>
                        <a:pt x="301" y="61"/>
                      </a:lnTo>
                      <a:lnTo>
                        <a:pt x="306" y="47"/>
                      </a:lnTo>
                      <a:lnTo>
                        <a:pt x="307" y="25"/>
                      </a:lnTo>
                      <a:lnTo>
                        <a:pt x="301" y="15"/>
                      </a:lnTo>
                      <a:lnTo>
                        <a:pt x="306" y="17"/>
                      </a:lnTo>
                      <a:lnTo>
                        <a:pt x="316" y="5"/>
                      </a:lnTo>
                      <a:lnTo>
                        <a:pt x="323" y="0"/>
                      </a:lnTo>
                      <a:lnTo>
                        <a:pt x="334" y="10"/>
                      </a:lnTo>
                      <a:lnTo>
                        <a:pt x="344" y="23"/>
                      </a:lnTo>
                      <a:lnTo>
                        <a:pt x="354" y="33"/>
                      </a:lnTo>
                      <a:lnTo>
                        <a:pt x="361" y="47"/>
                      </a:lnTo>
                      <a:lnTo>
                        <a:pt x="365" y="60"/>
                      </a:lnTo>
                      <a:lnTo>
                        <a:pt x="366" y="73"/>
                      </a:lnTo>
                      <a:lnTo>
                        <a:pt x="371" y="89"/>
                      </a:lnTo>
                      <a:lnTo>
                        <a:pt x="374" y="106"/>
                      </a:lnTo>
                      <a:lnTo>
                        <a:pt x="377" y="120"/>
                      </a:lnTo>
                      <a:lnTo>
                        <a:pt x="379" y="135"/>
                      </a:lnTo>
                      <a:lnTo>
                        <a:pt x="382" y="151"/>
                      </a:lnTo>
                      <a:lnTo>
                        <a:pt x="388" y="167"/>
                      </a:lnTo>
                      <a:lnTo>
                        <a:pt x="391" y="183"/>
                      </a:lnTo>
                      <a:lnTo>
                        <a:pt x="388" y="198"/>
                      </a:lnTo>
                      <a:lnTo>
                        <a:pt x="383" y="210"/>
                      </a:lnTo>
                      <a:lnTo>
                        <a:pt x="376" y="211"/>
                      </a:lnTo>
                      <a:lnTo>
                        <a:pt x="370" y="198"/>
                      </a:lnTo>
                      <a:lnTo>
                        <a:pt x="366" y="183"/>
                      </a:lnTo>
                      <a:lnTo>
                        <a:pt x="356" y="184"/>
                      </a:lnTo>
                      <a:lnTo>
                        <a:pt x="353" y="206"/>
                      </a:lnTo>
                      <a:lnTo>
                        <a:pt x="353" y="222"/>
                      </a:lnTo>
                      <a:lnTo>
                        <a:pt x="360" y="235"/>
                      </a:lnTo>
                      <a:lnTo>
                        <a:pt x="360" y="251"/>
                      </a:lnTo>
                      <a:lnTo>
                        <a:pt x="355" y="262"/>
                      </a:lnTo>
                      <a:lnTo>
                        <a:pt x="349" y="268"/>
                      </a:lnTo>
                      <a:lnTo>
                        <a:pt x="342" y="283"/>
                      </a:lnTo>
                      <a:lnTo>
                        <a:pt x="339" y="300"/>
                      </a:lnTo>
                      <a:lnTo>
                        <a:pt x="339" y="315"/>
                      </a:lnTo>
                      <a:lnTo>
                        <a:pt x="329" y="366"/>
                      </a:lnTo>
                      <a:lnTo>
                        <a:pt x="318" y="397"/>
                      </a:lnTo>
                      <a:lnTo>
                        <a:pt x="317" y="397"/>
                      </a:lnTo>
                      <a:lnTo>
                        <a:pt x="316" y="405"/>
                      </a:lnTo>
                      <a:lnTo>
                        <a:pt x="300" y="459"/>
                      </a:lnTo>
                      <a:lnTo>
                        <a:pt x="288" y="488"/>
                      </a:lnTo>
                      <a:lnTo>
                        <a:pt x="283" y="511"/>
                      </a:lnTo>
                      <a:lnTo>
                        <a:pt x="273" y="549"/>
                      </a:lnTo>
                      <a:lnTo>
                        <a:pt x="266" y="566"/>
                      </a:lnTo>
                      <a:lnTo>
                        <a:pt x="254" y="606"/>
                      </a:lnTo>
                      <a:lnTo>
                        <a:pt x="248" y="635"/>
                      </a:lnTo>
                      <a:lnTo>
                        <a:pt x="243" y="651"/>
                      </a:lnTo>
                      <a:lnTo>
                        <a:pt x="236" y="684"/>
                      </a:lnTo>
                      <a:lnTo>
                        <a:pt x="227" y="700"/>
                      </a:lnTo>
                      <a:lnTo>
                        <a:pt x="223" y="715"/>
                      </a:lnTo>
                      <a:lnTo>
                        <a:pt x="210" y="736"/>
                      </a:lnTo>
                      <a:lnTo>
                        <a:pt x="200" y="744"/>
                      </a:lnTo>
                      <a:lnTo>
                        <a:pt x="192" y="749"/>
                      </a:lnTo>
                      <a:lnTo>
                        <a:pt x="183" y="748"/>
                      </a:lnTo>
                      <a:lnTo>
                        <a:pt x="151" y="755"/>
                      </a:lnTo>
                      <a:lnTo>
                        <a:pt x="119" y="774"/>
                      </a:lnTo>
                      <a:lnTo>
                        <a:pt x="106" y="776"/>
                      </a:lnTo>
                      <a:lnTo>
                        <a:pt x="86" y="762"/>
                      </a:lnTo>
                      <a:lnTo>
                        <a:pt x="71" y="753"/>
                      </a:lnTo>
                      <a:lnTo>
                        <a:pt x="59" y="746"/>
                      </a:lnTo>
                      <a:lnTo>
                        <a:pt x="47" y="736"/>
                      </a:lnTo>
                      <a:lnTo>
                        <a:pt x="32" y="714"/>
                      </a:lnTo>
                      <a:lnTo>
                        <a:pt x="27" y="697"/>
                      </a:lnTo>
                      <a:lnTo>
                        <a:pt x="24" y="678"/>
                      </a:lnTo>
                      <a:lnTo>
                        <a:pt x="24" y="663"/>
                      </a:lnTo>
                      <a:lnTo>
                        <a:pt x="28" y="654"/>
                      </a:lnTo>
                      <a:lnTo>
                        <a:pt x="24" y="638"/>
                      </a:lnTo>
                      <a:lnTo>
                        <a:pt x="17" y="624"/>
                      </a:lnTo>
                      <a:lnTo>
                        <a:pt x="9" y="615"/>
                      </a:lnTo>
                      <a:lnTo>
                        <a:pt x="1" y="601"/>
                      </a:lnTo>
                      <a:lnTo>
                        <a:pt x="1" y="586"/>
                      </a:lnTo>
                      <a:lnTo>
                        <a:pt x="0" y="574"/>
                      </a:lnTo>
                      <a:lnTo>
                        <a:pt x="0" y="555"/>
                      </a:lnTo>
                      <a:lnTo>
                        <a:pt x="8" y="543"/>
                      </a:lnTo>
                      <a:lnTo>
                        <a:pt x="15" y="527"/>
                      </a:lnTo>
                      <a:lnTo>
                        <a:pt x="21" y="518"/>
                      </a:lnTo>
                      <a:lnTo>
                        <a:pt x="30" y="516"/>
                      </a:lnTo>
                      <a:lnTo>
                        <a:pt x="38" y="489"/>
                      </a:lnTo>
                      <a:lnTo>
                        <a:pt x="55" y="457"/>
                      </a:lnTo>
                      <a:lnTo>
                        <a:pt x="65" y="446"/>
                      </a:lnTo>
                      <a:lnTo>
                        <a:pt x="69" y="435"/>
                      </a:lnTo>
                      <a:lnTo>
                        <a:pt x="68" y="425"/>
                      </a:lnTo>
                      <a:lnTo>
                        <a:pt x="71" y="419"/>
                      </a:lnTo>
                      <a:lnTo>
                        <a:pt x="69" y="409"/>
                      </a:lnTo>
                      <a:lnTo>
                        <a:pt x="60" y="396"/>
                      </a:lnTo>
                      <a:lnTo>
                        <a:pt x="54" y="376"/>
                      </a:lnTo>
                      <a:lnTo>
                        <a:pt x="48" y="348"/>
                      </a:lnTo>
                      <a:lnTo>
                        <a:pt x="47" y="318"/>
                      </a:lnTo>
                      <a:lnTo>
                        <a:pt x="37" y="302"/>
                      </a:lnTo>
                      <a:lnTo>
                        <a:pt x="51" y="280"/>
                      </a:lnTo>
                      <a:lnTo>
                        <a:pt x="65" y="247"/>
                      </a:lnTo>
                      <a:lnTo>
                        <a:pt x="64" y="23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grpSp>
              <p:nvGrpSpPr>
                <p:cNvPr id="164" name="Group 25"/>
                <p:cNvGrpSpPr>
                  <a:grpSpLocks noChangeAspect="1"/>
                </p:cNvGrpSpPr>
                <p:nvPr/>
              </p:nvGrpSpPr>
              <p:grpSpPr>
                <a:xfrm>
                  <a:off x="4961730" y="3769072"/>
                  <a:ext cx="219075" cy="239713"/>
                  <a:chOff x="2643" y="2535"/>
                  <a:chExt cx="138" cy="151"/>
                </a:xfrm>
                <a:grpFill/>
              </p:grpSpPr>
              <p:sp>
                <p:nvSpPr>
                  <p:cNvPr id="194" name="Freeform 26"/>
                  <p:cNvSpPr>
                    <a:spLocks noChangeAspect="1"/>
                  </p:cNvSpPr>
                  <p:nvPr/>
                </p:nvSpPr>
                <p:spPr bwMode="gray">
                  <a:xfrm>
                    <a:off x="2643" y="2550"/>
                    <a:ext cx="138" cy="136"/>
                  </a:xfrm>
                  <a:custGeom>
                    <a:cxnLst>
                      <a:cxn ang="0">
                        <a:pos x="14" y="557"/>
                      </a:cxn>
                      <a:cxn ang="0">
                        <a:pos x="30" y="499"/>
                      </a:cxn>
                      <a:cxn ang="0">
                        <a:pos x="43" y="451"/>
                      </a:cxn>
                      <a:cxn ang="0">
                        <a:pos x="53" y="418"/>
                      </a:cxn>
                      <a:cxn ang="0">
                        <a:pos x="90" y="381"/>
                      </a:cxn>
                      <a:cxn ang="0">
                        <a:pos x="116" y="331"/>
                      </a:cxn>
                      <a:cxn ang="0">
                        <a:pos x="122" y="283"/>
                      </a:cxn>
                      <a:cxn ang="0">
                        <a:pos x="95" y="235"/>
                      </a:cxn>
                      <a:cxn ang="0">
                        <a:pos x="86" y="175"/>
                      </a:cxn>
                      <a:cxn ang="0">
                        <a:pos x="84" y="128"/>
                      </a:cxn>
                      <a:cxn ang="0">
                        <a:pos x="53" y="53"/>
                      </a:cxn>
                      <a:cxn ang="0">
                        <a:pos x="40" y="26"/>
                      </a:cxn>
                      <a:cxn ang="0">
                        <a:pos x="79" y="9"/>
                      </a:cxn>
                      <a:cxn ang="0">
                        <a:pos x="132" y="4"/>
                      </a:cxn>
                      <a:cxn ang="0">
                        <a:pos x="193" y="3"/>
                      </a:cxn>
                      <a:cxn ang="0">
                        <a:pos x="258" y="3"/>
                      </a:cxn>
                      <a:cxn ang="0">
                        <a:pos x="275" y="19"/>
                      </a:cxn>
                      <a:cxn ang="0">
                        <a:pos x="290" y="68"/>
                      </a:cxn>
                      <a:cxn ang="0">
                        <a:pos x="339" y="129"/>
                      </a:cxn>
                      <a:cxn ang="0">
                        <a:pos x="404" y="122"/>
                      </a:cxn>
                      <a:cxn ang="0">
                        <a:pos x="430" y="95"/>
                      </a:cxn>
                      <a:cxn ang="0">
                        <a:pos x="436" y="67"/>
                      </a:cxn>
                      <a:cxn ang="0">
                        <a:pos x="504" y="83"/>
                      </a:cxn>
                      <a:cxn ang="0">
                        <a:pos x="560" y="128"/>
                      </a:cxn>
                      <a:cxn ang="0">
                        <a:pos x="565" y="178"/>
                      </a:cxn>
                      <a:cxn ang="0">
                        <a:pos x="573" y="226"/>
                      </a:cxn>
                      <a:cxn ang="0">
                        <a:pos x="580" y="278"/>
                      </a:cxn>
                      <a:cxn ang="0">
                        <a:pos x="572" y="295"/>
                      </a:cxn>
                      <a:cxn ang="0">
                        <a:pos x="590" y="304"/>
                      </a:cxn>
                      <a:cxn ang="0">
                        <a:pos x="651" y="288"/>
                      </a:cxn>
                      <a:cxn ang="0">
                        <a:pos x="682" y="279"/>
                      </a:cxn>
                      <a:cxn ang="0">
                        <a:pos x="686" y="288"/>
                      </a:cxn>
                      <a:cxn ang="0">
                        <a:pos x="683" y="311"/>
                      </a:cxn>
                      <a:cxn ang="0">
                        <a:pos x="681" y="364"/>
                      </a:cxn>
                      <a:cxn ang="0">
                        <a:pos x="683" y="396"/>
                      </a:cxn>
                      <a:cxn ang="0">
                        <a:pos x="573" y="452"/>
                      </a:cxn>
                      <a:cxn ang="0">
                        <a:pos x="573" y="601"/>
                      </a:cxn>
                      <a:cxn ang="0">
                        <a:pos x="603" y="630"/>
                      </a:cxn>
                      <a:cxn ang="0">
                        <a:pos x="630" y="654"/>
                      </a:cxn>
                      <a:cxn ang="0">
                        <a:pos x="549" y="683"/>
                      </a:cxn>
                      <a:cxn ang="0">
                        <a:pos x="513" y="677"/>
                      </a:cxn>
                      <a:cxn ang="0">
                        <a:pos x="417" y="671"/>
                      </a:cxn>
                      <a:cxn ang="0">
                        <a:pos x="369" y="644"/>
                      </a:cxn>
                      <a:cxn ang="0">
                        <a:pos x="201" y="644"/>
                      </a:cxn>
                      <a:cxn ang="0">
                        <a:pos x="112" y="633"/>
                      </a:cxn>
                      <a:cxn ang="0">
                        <a:pos x="62" y="618"/>
                      </a:cxn>
                      <a:cxn ang="0">
                        <a:pos x="26" y="629"/>
                      </a:cxn>
                      <a:cxn ang="0">
                        <a:pos x="0" y="617"/>
                      </a:cxn>
                    </a:cxnLst>
                    <a:rect b="b" l="0" r="r" t="0"/>
                    <a:pathLst>
                      <a:path h="684" w="692">
                        <a:moveTo>
                          <a:pt x="5" y="597"/>
                        </a:moveTo>
                        <a:lnTo>
                          <a:pt x="5" y="576"/>
                        </a:lnTo>
                        <a:lnTo>
                          <a:pt x="6" y="565"/>
                        </a:lnTo>
                        <a:lnTo>
                          <a:pt x="14" y="557"/>
                        </a:lnTo>
                        <a:lnTo>
                          <a:pt x="21" y="532"/>
                        </a:lnTo>
                        <a:lnTo>
                          <a:pt x="25" y="522"/>
                        </a:lnTo>
                        <a:lnTo>
                          <a:pt x="26" y="508"/>
                        </a:lnTo>
                        <a:lnTo>
                          <a:pt x="30" y="499"/>
                        </a:lnTo>
                        <a:lnTo>
                          <a:pt x="31" y="487"/>
                        </a:lnTo>
                        <a:lnTo>
                          <a:pt x="33" y="481"/>
                        </a:lnTo>
                        <a:lnTo>
                          <a:pt x="36" y="470"/>
                        </a:lnTo>
                        <a:lnTo>
                          <a:pt x="43" y="451"/>
                        </a:lnTo>
                        <a:lnTo>
                          <a:pt x="43" y="444"/>
                        </a:lnTo>
                        <a:lnTo>
                          <a:pt x="47" y="439"/>
                        </a:lnTo>
                        <a:lnTo>
                          <a:pt x="47" y="433"/>
                        </a:lnTo>
                        <a:lnTo>
                          <a:pt x="53" y="418"/>
                        </a:lnTo>
                        <a:lnTo>
                          <a:pt x="63" y="411"/>
                        </a:lnTo>
                        <a:lnTo>
                          <a:pt x="69" y="403"/>
                        </a:lnTo>
                        <a:lnTo>
                          <a:pt x="70" y="391"/>
                        </a:lnTo>
                        <a:lnTo>
                          <a:pt x="90" y="381"/>
                        </a:lnTo>
                        <a:lnTo>
                          <a:pt x="103" y="366"/>
                        </a:lnTo>
                        <a:lnTo>
                          <a:pt x="108" y="358"/>
                        </a:lnTo>
                        <a:lnTo>
                          <a:pt x="113" y="347"/>
                        </a:lnTo>
                        <a:lnTo>
                          <a:pt x="116" y="331"/>
                        </a:lnTo>
                        <a:lnTo>
                          <a:pt x="116" y="315"/>
                        </a:lnTo>
                        <a:lnTo>
                          <a:pt x="118" y="306"/>
                        </a:lnTo>
                        <a:lnTo>
                          <a:pt x="117" y="290"/>
                        </a:lnTo>
                        <a:lnTo>
                          <a:pt x="122" y="283"/>
                        </a:lnTo>
                        <a:lnTo>
                          <a:pt x="117" y="264"/>
                        </a:lnTo>
                        <a:lnTo>
                          <a:pt x="105" y="253"/>
                        </a:lnTo>
                        <a:lnTo>
                          <a:pt x="100" y="242"/>
                        </a:lnTo>
                        <a:lnTo>
                          <a:pt x="95" y="235"/>
                        </a:lnTo>
                        <a:lnTo>
                          <a:pt x="89" y="219"/>
                        </a:lnTo>
                        <a:lnTo>
                          <a:pt x="81" y="188"/>
                        </a:lnTo>
                        <a:lnTo>
                          <a:pt x="81" y="182"/>
                        </a:lnTo>
                        <a:lnTo>
                          <a:pt x="86" y="175"/>
                        </a:lnTo>
                        <a:lnTo>
                          <a:pt x="94" y="169"/>
                        </a:lnTo>
                        <a:lnTo>
                          <a:pt x="94" y="151"/>
                        </a:lnTo>
                        <a:lnTo>
                          <a:pt x="90" y="137"/>
                        </a:lnTo>
                        <a:lnTo>
                          <a:pt x="84" y="128"/>
                        </a:lnTo>
                        <a:lnTo>
                          <a:pt x="73" y="91"/>
                        </a:lnTo>
                        <a:lnTo>
                          <a:pt x="70" y="79"/>
                        </a:lnTo>
                        <a:lnTo>
                          <a:pt x="67" y="70"/>
                        </a:lnTo>
                        <a:lnTo>
                          <a:pt x="53" y="53"/>
                        </a:lnTo>
                        <a:lnTo>
                          <a:pt x="48" y="45"/>
                        </a:lnTo>
                        <a:lnTo>
                          <a:pt x="43" y="36"/>
                        </a:lnTo>
                        <a:lnTo>
                          <a:pt x="40" y="30"/>
                        </a:lnTo>
                        <a:lnTo>
                          <a:pt x="40" y="26"/>
                        </a:lnTo>
                        <a:lnTo>
                          <a:pt x="41" y="24"/>
                        </a:lnTo>
                        <a:lnTo>
                          <a:pt x="47" y="21"/>
                        </a:lnTo>
                        <a:lnTo>
                          <a:pt x="65" y="16"/>
                        </a:lnTo>
                        <a:lnTo>
                          <a:pt x="79" y="9"/>
                        </a:lnTo>
                        <a:lnTo>
                          <a:pt x="92" y="4"/>
                        </a:lnTo>
                        <a:lnTo>
                          <a:pt x="101" y="4"/>
                        </a:lnTo>
                        <a:lnTo>
                          <a:pt x="108" y="3"/>
                        </a:lnTo>
                        <a:lnTo>
                          <a:pt x="132" y="4"/>
                        </a:lnTo>
                        <a:lnTo>
                          <a:pt x="154" y="2"/>
                        </a:lnTo>
                        <a:lnTo>
                          <a:pt x="161" y="4"/>
                        </a:lnTo>
                        <a:lnTo>
                          <a:pt x="180" y="5"/>
                        </a:lnTo>
                        <a:lnTo>
                          <a:pt x="193" y="3"/>
                        </a:lnTo>
                        <a:lnTo>
                          <a:pt x="207" y="3"/>
                        </a:lnTo>
                        <a:lnTo>
                          <a:pt x="240" y="0"/>
                        </a:lnTo>
                        <a:lnTo>
                          <a:pt x="256" y="2"/>
                        </a:lnTo>
                        <a:lnTo>
                          <a:pt x="258" y="3"/>
                        </a:lnTo>
                        <a:lnTo>
                          <a:pt x="263" y="10"/>
                        </a:lnTo>
                        <a:lnTo>
                          <a:pt x="267" y="11"/>
                        </a:lnTo>
                        <a:lnTo>
                          <a:pt x="271" y="10"/>
                        </a:lnTo>
                        <a:lnTo>
                          <a:pt x="275" y="19"/>
                        </a:lnTo>
                        <a:lnTo>
                          <a:pt x="280" y="37"/>
                        </a:lnTo>
                        <a:lnTo>
                          <a:pt x="282" y="51"/>
                        </a:lnTo>
                        <a:lnTo>
                          <a:pt x="283" y="56"/>
                        </a:lnTo>
                        <a:lnTo>
                          <a:pt x="290" y="68"/>
                        </a:lnTo>
                        <a:lnTo>
                          <a:pt x="294" y="84"/>
                        </a:lnTo>
                        <a:lnTo>
                          <a:pt x="306" y="97"/>
                        </a:lnTo>
                        <a:lnTo>
                          <a:pt x="327" y="124"/>
                        </a:lnTo>
                        <a:lnTo>
                          <a:pt x="339" y="129"/>
                        </a:lnTo>
                        <a:lnTo>
                          <a:pt x="353" y="129"/>
                        </a:lnTo>
                        <a:lnTo>
                          <a:pt x="374" y="122"/>
                        </a:lnTo>
                        <a:lnTo>
                          <a:pt x="387" y="119"/>
                        </a:lnTo>
                        <a:lnTo>
                          <a:pt x="404" y="122"/>
                        </a:lnTo>
                        <a:lnTo>
                          <a:pt x="424" y="122"/>
                        </a:lnTo>
                        <a:lnTo>
                          <a:pt x="427" y="107"/>
                        </a:lnTo>
                        <a:lnTo>
                          <a:pt x="428" y="100"/>
                        </a:lnTo>
                        <a:lnTo>
                          <a:pt x="430" y="95"/>
                        </a:lnTo>
                        <a:lnTo>
                          <a:pt x="431" y="91"/>
                        </a:lnTo>
                        <a:lnTo>
                          <a:pt x="433" y="86"/>
                        </a:lnTo>
                        <a:lnTo>
                          <a:pt x="434" y="75"/>
                        </a:lnTo>
                        <a:lnTo>
                          <a:pt x="436" y="67"/>
                        </a:lnTo>
                        <a:lnTo>
                          <a:pt x="479" y="67"/>
                        </a:lnTo>
                        <a:lnTo>
                          <a:pt x="482" y="61"/>
                        </a:lnTo>
                        <a:lnTo>
                          <a:pt x="505" y="61"/>
                        </a:lnTo>
                        <a:lnTo>
                          <a:pt x="504" y="83"/>
                        </a:lnTo>
                        <a:lnTo>
                          <a:pt x="552" y="84"/>
                        </a:lnTo>
                        <a:lnTo>
                          <a:pt x="556" y="88"/>
                        </a:lnTo>
                        <a:lnTo>
                          <a:pt x="558" y="96"/>
                        </a:lnTo>
                        <a:lnTo>
                          <a:pt x="560" y="128"/>
                        </a:lnTo>
                        <a:lnTo>
                          <a:pt x="563" y="140"/>
                        </a:lnTo>
                        <a:lnTo>
                          <a:pt x="563" y="156"/>
                        </a:lnTo>
                        <a:lnTo>
                          <a:pt x="565" y="172"/>
                        </a:lnTo>
                        <a:lnTo>
                          <a:pt x="565" y="178"/>
                        </a:lnTo>
                        <a:lnTo>
                          <a:pt x="562" y="189"/>
                        </a:lnTo>
                        <a:lnTo>
                          <a:pt x="562" y="203"/>
                        </a:lnTo>
                        <a:lnTo>
                          <a:pt x="564" y="212"/>
                        </a:lnTo>
                        <a:lnTo>
                          <a:pt x="573" y="226"/>
                        </a:lnTo>
                        <a:lnTo>
                          <a:pt x="579" y="247"/>
                        </a:lnTo>
                        <a:lnTo>
                          <a:pt x="585" y="263"/>
                        </a:lnTo>
                        <a:lnTo>
                          <a:pt x="585" y="271"/>
                        </a:lnTo>
                        <a:lnTo>
                          <a:pt x="580" y="278"/>
                        </a:lnTo>
                        <a:lnTo>
                          <a:pt x="569" y="289"/>
                        </a:lnTo>
                        <a:lnTo>
                          <a:pt x="569" y="291"/>
                        </a:lnTo>
                        <a:lnTo>
                          <a:pt x="570" y="294"/>
                        </a:lnTo>
                        <a:lnTo>
                          <a:pt x="572" y="295"/>
                        </a:lnTo>
                        <a:lnTo>
                          <a:pt x="575" y="296"/>
                        </a:lnTo>
                        <a:lnTo>
                          <a:pt x="581" y="304"/>
                        </a:lnTo>
                        <a:lnTo>
                          <a:pt x="587" y="305"/>
                        </a:lnTo>
                        <a:lnTo>
                          <a:pt x="590" y="304"/>
                        </a:lnTo>
                        <a:lnTo>
                          <a:pt x="592" y="298"/>
                        </a:lnTo>
                        <a:lnTo>
                          <a:pt x="595" y="290"/>
                        </a:lnTo>
                        <a:lnTo>
                          <a:pt x="600" y="288"/>
                        </a:lnTo>
                        <a:lnTo>
                          <a:pt x="651" y="288"/>
                        </a:lnTo>
                        <a:lnTo>
                          <a:pt x="661" y="284"/>
                        </a:lnTo>
                        <a:lnTo>
                          <a:pt x="670" y="287"/>
                        </a:lnTo>
                        <a:lnTo>
                          <a:pt x="672" y="287"/>
                        </a:lnTo>
                        <a:lnTo>
                          <a:pt x="682" y="279"/>
                        </a:lnTo>
                        <a:lnTo>
                          <a:pt x="683" y="279"/>
                        </a:lnTo>
                        <a:lnTo>
                          <a:pt x="687" y="283"/>
                        </a:lnTo>
                        <a:lnTo>
                          <a:pt x="687" y="287"/>
                        </a:lnTo>
                        <a:lnTo>
                          <a:pt x="686" y="288"/>
                        </a:lnTo>
                        <a:lnTo>
                          <a:pt x="685" y="290"/>
                        </a:lnTo>
                        <a:lnTo>
                          <a:pt x="686" y="300"/>
                        </a:lnTo>
                        <a:lnTo>
                          <a:pt x="686" y="305"/>
                        </a:lnTo>
                        <a:lnTo>
                          <a:pt x="683" y="311"/>
                        </a:lnTo>
                        <a:lnTo>
                          <a:pt x="683" y="323"/>
                        </a:lnTo>
                        <a:lnTo>
                          <a:pt x="681" y="336"/>
                        </a:lnTo>
                        <a:lnTo>
                          <a:pt x="682" y="350"/>
                        </a:lnTo>
                        <a:lnTo>
                          <a:pt x="681" y="364"/>
                        </a:lnTo>
                        <a:lnTo>
                          <a:pt x="678" y="373"/>
                        </a:lnTo>
                        <a:lnTo>
                          <a:pt x="678" y="388"/>
                        </a:lnTo>
                        <a:lnTo>
                          <a:pt x="680" y="392"/>
                        </a:lnTo>
                        <a:lnTo>
                          <a:pt x="683" y="396"/>
                        </a:lnTo>
                        <a:lnTo>
                          <a:pt x="692" y="398"/>
                        </a:lnTo>
                        <a:lnTo>
                          <a:pt x="633" y="398"/>
                        </a:lnTo>
                        <a:lnTo>
                          <a:pt x="573" y="398"/>
                        </a:lnTo>
                        <a:lnTo>
                          <a:pt x="573" y="452"/>
                        </a:lnTo>
                        <a:lnTo>
                          <a:pt x="573" y="508"/>
                        </a:lnTo>
                        <a:lnTo>
                          <a:pt x="573" y="562"/>
                        </a:lnTo>
                        <a:lnTo>
                          <a:pt x="573" y="600"/>
                        </a:lnTo>
                        <a:lnTo>
                          <a:pt x="573" y="601"/>
                        </a:lnTo>
                        <a:lnTo>
                          <a:pt x="580" y="607"/>
                        </a:lnTo>
                        <a:lnTo>
                          <a:pt x="584" y="614"/>
                        </a:lnTo>
                        <a:lnTo>
                          <a:pt x="597" y="623"/>
                        </a:lnTo>
                        <a:lnTo>
                          <a:pt x="603" y="630"/>
                        </a:lnTo>
                        <a:lnTo>
                          <a:pt x="613" y="639"/>
                        </a:lnTo>
                        <a:lnTo>
                          <a:pt x="617" y="644"/>
                        </a:lnTo>
                        <a:lnTo>
                          <a:pt x="626" y="648"/>
                        </a:lnTo>
                        <a:lnTo>
                          <a:pt x="630" y="654"/>
                        </a:lnTo>
                        <a:lnTo>
                          <a:pt x="638" y="659"/>
                        </a:lnTo>
                        <a:lnTo>
                          <a:pt x="635" y="661"/>
                        </a:lnTo>
                        <a:lnTo>
                          <a:pt x="624" y="664"/>
                        </a:lnTo>
                        <a:lnTo>
                          <a:pt x="549" y="683"/>
                        </a:lnTo>
                        <a:lnTo>
                          <a:pt x="541" y="684"/>
                        </a:lnTo>
                        <a:lnTo>
                          <a:pt x="537" y="682"/>
                        </a:lnTo>
                        <a:lnTo>
                          <a:pt x="525" y="681"/>
                        </a:lnTo>
                        <a:lnTo>
                          <a:pt x="513" y="677"/>
                        </a:lnTo>
                        <a:lnTo>
                          <a:pt x="497" y="676"/>
                        </a:lnTo>
                        <a:lnTo>
                          <a:pt x="463" y="669"/>
                        </a:lnTo>
                        <a:lnTo>
                          <a:pt x="436" y="669"/>
                        </a:lnTo>
                        <a:lnTo>
                          <a:pt x="417" y="671"/>
                        </a:lnTo>
                        <a:lnTo>
                          <a:pt x="408" y="671"/>
                        </a:lnTo>
                        <a:lnTo>
                          <a:pt x="391" y="665"/>
                        </a:lnTo>
                        <a:lnTo>
                          <a:pt x="385" y="655"/>
                        </a:lnTo>
                        <a:lnTo>
                          <a:pt x="369" y="644"/>
                        </a:lnTo>
                        <a:lnTo>
                          <a:pt x="349" y="644"/>
                        </a:lnTo>
                        <a:lnTo>
                          <a:pt x="302" y="644"/>
                        </a:lnTo>
                        <a:lnTo>
                          <a:pt x="255" y="644"/>
                        </a:lnTo>
                        <a:lnTo>
                          <a:pt x="201" y="644"/>
                        </a:lnTo>
                        <a:lnTo>
                          <a:pt x="151" y="644"/>
                        </a:lnTo>
                        <a:lnTo>
                          <a:pt x="133" y="644"/>
                        </a:lnTo>
                        <a:lnTo>
                          <a:pt x="126" y="646"/>
                        </a:lnTo>
                        <a:lnTo>
                          <a:pt x="112" y="633"/>
                        </a:lnTo>
                        <a:lnTo>
                          <a:pt x="99" y="628"/>
                        </a:lnTo>
                        <a:lnTo>
                          <a:pt x="94" y="619"/>
                        </a:lnTo>
                        <a:lnTo>
                          <a:pt x="84" y="618"/>
                        </a:lnTo>
                        <a:lnTo>
                          <a:pt x="62" y="618"/>
                        </a:lnTo>
                        <a:lnTo>
                          <a:pt x="52" y="622"/>
                        </a:lnTo>
                        <a:lnTo>
                          <a:pt x="42" y="632"/>
                        </a:lnTo>
                        <a:lnTo>
                          <a:pt x="36" y="635"/>
                        </a:lnTo>
                        <a:lnTo>
                          <a:pt x="26" y="629"/>
                        </a:lnTo>
                        <a:lnTo>
                          <a:pt x="15" y="638"/>
                        </a:lnTo>
                        <a:lnTo>
                          <a:pt x="4" y="644"/>
                        </a:lnTo>
                        <a:lnTo>
                          <a:pt x="4" y="638"/>
                        </a:lnTo>
                        <a:lnTo>
                          <a:pt x="0" y="617"/>
                        </a:lnTo>
                        <a:lnTo>
                          <a:pt x="0" y="606"/>
                        </a:lnTo>
                        <a:lnTo>
                          <a:pt x="5" y="608"/>
                        </a:lnTo>
                        <a:lnTo>
                          <a:pt x="5" y="597"/>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95" name="Freeform 27"/>
                  <p:cNvSpPr>
                    <a:spLocks noChangeAspect="1"/>
                  </p:cNvSpPr>
                  <p:nvPr/>
                </p:nvSpPr>
                <p:spPr bwMode="gray">
                  <a:xfrm>
                    <a:off x="2647" y="2535"/>
                    <a:ext cx="11" cy="16"/>
                  </a:xfrm>
                  <a:custGeom>
                    <a:cxnLst>
                      <a:cxn ang="0">
                        <a:pos x="56" y="14"/>
                      </a:cxn>
                      <a:cxn ang="0">
                        <a:pos x="51" y="3"/>
                      </a:cxn>
                      <a:cxn ang="0">
                        <a:pos x="41" y="0"/>
                      </a:cxn>
                      <a:cxn ang="0">
                        <a:pos x="31" y="5"/>
                      </a:cxn>
                      <a:cxn ang="0">
                        <a:pos x="24" y="19"/>
                      </a:cxn>
                      <a:cxn ang="0">
                        <a:pos x="14" y="25"/>
                      </a:cxn>
                      <a:cxn ang="0">
                        <a:pos x="0" y="35"/>
                      </a:cxn>
                      <a:cxn ang="0">
                        <a:pos x="5" y="40"/>
                      </a:cxn>
                      <a:cxn ang="0">
                        <a:pos x="8" y="55"/>
                      </a:cxn>
                      <a:cxn ang="0">
                        <a:pos x="8" y="64"/>
                      </a:cxn>
                      <a:cxn ang="0">
                        <a:pos x="9" y="71"/>
                      </a:cxn>
                      <a:cxn ang="0">
                        <a:pos x="18" y="78"/>
                      </a:cxn>
                      <a:cxn ang="0">
                        <a:pos x="26" y="73"/>
                      </a:cxn>
                      <a:cxn ang="0">
                        <a:pos x="27" y="61"/>
                      </a:cxn>
                      <a:cxn ang="0">
                        <a:pos x="30" y="46"/>
                      </a:cxn>
                      <a:cxn ang="0">
                        <a:pos x="34" y="30"/>
                      </a:cxn>
                      <a:cxn ang="0">
                        <a:pos x="43" y="22"/>
                      </a:cxn>
                      <a:cxn ang="0">
                        <a:pos x="52" y="16"/>
                      </a:cxn>
                      <a:cxn ang="0">
                        <a:pos x="56" y="14"/>
                      </a:cxn>
                    </a:cxnLst>
                    <a:rect b="b" l="0" r="r" t="0"/>
                    <a:pathLst>
                      <a:path h="78" w="56">
                        <a:moveTo>
                          <a:pt x="56" y="14"/>
                        </a:moveTo>
                        <a:lnTo>
                          <a:pt x="51" y="3"/>
                        </a:lnTo>
                        <a:lnTo>
                          <a:pt x="41" y="0"/>
                        </a:lnTo>
                        <a:lnTo>
                          <a:pt x="31" y="5"/>
                        </a:lnTo>
                        <a:lnTo>
                          <a:pt x="24" y="19"/>
                        </a:lnTo>
                        <a:lnTo>
                          <a:pt x="14" y="25"/>
                        </a:lnTo>
                        <a:lnTo>
                          <a:pt x="0" y="35"/>
                        </a:lnTo>
                        <a:lnTo>
                          <a:pt x="5" y="40"/>
                        </a:lnTo>
                        <a:lnTo>
                          <a:pt x="8" y="55"/>
                        </a:lnTo>
                        <a:lnTo>
                          <a:pt x="8" y="64"/>
                        </a:lnTo>
                        <a:lnTo>
                          <a:pt x="9" y="71"/>
                        </a:lnTo>
                        <a:lnTo>
                          <a:pt x="18" y="78"/>
                        </a:lnTo>
                        <a:lnTo>
                          <a:pt x="26" y="73"/>
                        </a:lnTo>
                        <a:lnTo>
                          <a:pt x="27" y="61"/>
                        </a:lnTo>
                        <a:lnTo>
                          <a:pt x="30" y="46"/>
                        </a:lnTo>
                        <a:lnTo>
                          <a:pt x="34" y="30"/>
                        </a:lnTo>
                        <a:lnTo>
                          <a:pt x="43" y="22"/>
                        </a:lnTo>
                        <a:lnTo>
                          <a:pt x="52" y="16"/>
                        </a:lnTo>
                        <a:lnTo>
                          <a:pt x="56" y="14"/>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grpSp>
            <p:sp>
              <p:nvSpPr>
                <p:cNvPr id="165" name="Freeform 28"/>
                <p:cNvSpPr>
                  <a:spLocks noChangeAspect="1"/>
                </p:cNvSpPr>
                <p:nvPr/>
              </p:nvSpPr>
              <p:spPr bwMode="gray">
                <a:xfrm>
                  <a:off x="5231605" y="4207222"/>
                  <a:ext cx="39688" cy="41275"/>
                </a:xfrm>
                <a:custGeom>
                  <a:cxnLst>
                    <a:cxn ang="0">
                      <a:pos x="125" y="52"/>
                    </a:cxn>
                    <a:cxn ang="0">
                      <a:pos x="127" y="49"/>
                    </a:cxn>
                    <a:cxn ang="0">
                      <a:pos x="126" y="58"/>
                    </a:cxn>
                    <a:cxn ang="0">
                      <a:pos x="103" y="98"/>
                    </a:cxn>
                    <a:cxn ang="0">
                      <a:pos x="73" y="109"/>
                    </a:cxn>
                    <a:cxn ang="0">
                      <a:pos x="63" y="125"/>
                    </a:cxn>
                    <a:cxn ang="0">
                      <a:pos x="55" y="129"/>
                    </a:cxn>
                    <a:cxn ang="0">
                      <a:pos x="43" y="131"/>
                    </a:cxn>
                    <a:cxn ang="0">
                      <a:pos x="23" y="113"/>
                    </a:cxn>
                    <a:cxn ang="0">
                      <a:pos x="11" y="100"/>
                    </a:cxn>
                    <a:cxn ang="0">
                      <a:pos x="5" y="88"/>
                    </a:cxn>
                    <a:cxn ang="0">
                      <a:pos x="0" y="74"/>
                    </a:cxn>
                    <a:cxn ang="0">
                      <a:pos x="2" y="61"/>
                    </a:cxn>
                    <a:cxn ang="0">
                      <a:pos x="28" y="27"/>
                    </a:cxn>
                    <a:cxn ang="0">
                      <a:pos x="40" y="16"/>
                    </a:cxn>
                    <a:cxn ang="0">
                      <a:pos x="68" y="1"/>
                    </a:cxn>
                    <a:cxn ang="0">
                      <a:pos x="83" y="0"/>
                    </a:cxn>
                    <a:cxn ang="0">
                      <a:pos x="95" y="6"/>
                    </a:cxn>
                    <a:cxn ang="0">
                      <a:pos x="105" y="18"/>
                    </a:cxn>
                    <a:cxn ang="0">
                      <a:pos x="113" y="29"/>
                    </a:cxn>
                    <a:cxn ang="0">
                      <a:pos x="121" y="42"/>
                    </a:cxn>
                    <a:cxn ang="0">
                      <a:pos x="125" y="52"/>
                    </a:cxn>
                  </a:cxnLst>
                  <a:rect b="b" l="0" r="r" t="0"/>
                  <a:pathLst>
                    <a:path h="131" w="127">
                      <a:moveTo>
                        <a:pt x="125" y="52"/>
                      </a:moveTo>
                      <a:lnTo>
                        <a:pt x="127" y="49"/>
                      </a:lnTo>
                      <a:lnTo>
                        <a:pt x="126" y="58"/>
                      </a:lnTo>
                      <a:lnTo>
                        <a:pt x="103" y="98"/>
                      </a:lnTo>
                      <a:lnTo>
                        <a:pt x="73" y="109"/>
                      </a:lnTo>
                      <a:lnTo>
                        <a:pt x="63" y="125"/>
                      </a:lnTo>
                      <a:lnTo>
                        <a:pt x="55" y="129"/>
                      </a:lnTo>
                      <a:lnTo>
                        <a:pt x="43" y="131"/>
                      </a:lnTo>
                      <a:lnTo>
                        <a:pt x="23" y="113"/>
                      </a:lnTo>
                      <a:lnTo>
                        <a:pt x="11" y="100"/>
                      </a:lnTo>
                      <a:lnTo>
                        <a:pt x="5" y="88"/>
                      </a:lnTo>
                      <a:lnTo>
                        <a:pt x="0" y="74"/>
                      </a:lnTo>
                      <a:lnTo>
                        <a:pt x="2" y="61"/>
                      </a:lnTo>
                      <a:lnTo>
                        <a:pt x="28" y="27"/>
                      </a:lnTo>
                      <a:lnTo>
                        <a:pt x="40" y="16"/>
                      </a:lnTo>
                      <a:lnTo>
                        <a:pt x="68" y="1"/>
                      </a:lnTo>
                      <a:lnTo>
                        <a:pt x="83" y="0"/>
                      </a:lnTo>
                      <a:lnTo>
                        <a:pt x="95" y="6"/>
                      </a:lnTo>
                      <a:lnTo>
                        <a:pt x="105" y="18"/>
                      </a:lnTo>
                      <a:lnTo>
                        <a:pt x="113" y="29"/>
                      </a:lnTo>
                      <a:lnTo>
                        <a:pt x="121" y="42"/>
                      </a:lnTo>
                      <a:lnTo>
                        <a:pt x="125" y="52"/>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66" name="Freeform 29"/>
                <p:cNvSpPr>
                  <a:spLocks noChangeAspect="1"/>
                </p:cNvSpPr>
                <p:nvPr/>
              </p:nvSpPr>
              <p:spPr bwMode="gray">
                <a:xfrm>
                  <a:off x="5142705" y="3834159"/>
                  <a:ext cx="203200" cy="174625"/>
                </a:xfrm>
                <a:custGeom>
                  <a:cxnLst>
                    <a:cxn ang="0">
                      <a:pos x="0" y="320"/>
                    </a:cxn>
                    <a:cxn ang="0">
                      <a:pos x="110" y="264"/>
                    </a:cxn>
                    <a:cxn ang="0">
                      <a:pos x="108" y="232"/>
                    </a:cxn>
                    <a:cxn ang="0">
                      <a:pos x="110" y="179"/>
                    </a:cxn>
                    <a:cxn ang="0">
                      <a:pos x="113" y="156"/>
                    </a:cxn>
                    <a:cxn ang="0">
                      <a:pos x="120" y="145"/>
                    </a:cxn>
                    <a:cxn ang="0">
                      <a:pos x="132" y="168"/>
                    </a:cxn>
                    <a:cxn ang="0">
                      <a:pos x="156" y="166"/>
                    </a:cxn>
                    <a:cxn ang="0">
                      <a:pos x="183" y="178"/>
                    </a:cxn>
                    <a:cxn ang="0">
                      <a:pos x="231" y="205"/>
                    </a:cxn>
                    <a:cxn ang="0">
                      <a:pos x="274" y="196"/>
                    </a:cxn>
                    <a:cxn ang="0">
                      <a:pos x="323" y="226"/>
                    </a:cxn>
                    <a:cxn ang="0">
                      <a:pos x="350" y="252"/>
                    </a:cxn>
                    <a:cxn ang="0">
                      <a:pos x="397" y="277"/>
                    </a:cxn>
                    <a:cxn ang="0">
                      <a:pos x="411" y="275"/>
                    </a:cxn>
                    <a:cxn ang="0">
                      <a:pos x="426" y="281"/>
                    </a:cxn>
                    <a:cxn ang="0">
                      <a:pos x="421" y="223"/>
                    </a:cxn>
                    <a:cxn ang="0">
                      <a:pos x="383" y="225"/>
                    </a:cxn>
                    <a:cxn ang="0">
                      <a:pos x="358" y="199"/>
                    </a:cxn>
                    <a:cxn ang="0">
                      <a:pos x="377" y="131"/>
                    </a:cxn>
                    <a:cxn ang="0">
                      <a:pos x="370" y="66"/>
                    </a:cxn>
                    <a:cxn ang="0">
                      <a:pos x="379" y="37"/>
                    </a:cxn>
                    <a:cxn ang="0">
                      <a:pos x="397" y="17"/>
                    </a:cxn>
                    <a:cxn ang="0">
                      <a:pos x="470" y="13"/>
                    </a:cxn>
                    <a:cxn ang="0">
                      <a:pos x="494" y="33"/>
                    </a:cxn>
                    <a:cxn ang="0">
                      <a:pos x="526" y="32"/>
                    </a:cxn>
                    <a:cxn ang="0">
                      <a:pos x="575" y="57"/>
                    </a:cxn>
                    <a:cxn ang="0">
                      <a:pos x="603" y="67"/>
                    </a:cxn>
                    <a:cxn ang="0">
                      <a:pos x="605" y="82"/>
                    </a:cxn>
                    <a:cxn ang="0">
                      <a:pos x="626" y="107"/>
                    </a:cxn>
                    <a:cxn ang="0">
                      <a:pos x="640" y="139"/>
                    </a:cxn>
                    <a:cxn ang="0">
                      <a:pos x="625" y="151"/>
                    </a:cxn>
                    <a:cxn ang="0">
                      <a:pos x="620" y="194"/>
                    </a:cxn>
                    <a:cxn ang="0">
                      <a:pos x="624" y="231"/>
                    </a:cxn>
                    <a:cxn ang="0">
                      <a:pos x="619" y="243"/>
                    </a:cxn>
                    <a:cxn ang="0">
                      <a:pos x="603" y="265"/>
                    </a:cxn>
                    <a:cxn ang="0">
                      <a:pos x="589" y="306"/>
                    </a:cxn>
                    <a:cxn ang="0">
                      <a:pos x="608" y="322"/>
                    </a:cxn>
                    <a:cxn ang="0">
                      <a:pos x="438" y="383"/>
                    </a:cxn>
                    <a:cxn ang="0">
                      <a:pos x="452" y="416"/>
                    </a:cxn>
                    <a:cxn ang="0">
                      <a:pos x="424" y="414"/>
                    </a:cxn>
                    <a:cxn ang="0">
                      <a:pos x="385" y="425"/>
                    </a:cxn>
                    <a:cxn ang="0">
                      <a:pos x="365" y="442"/>
                    </a:cxn>
                    <a:cxn ang="0">
                      <a:pos x="363" y="464"/>
                    </a:cxn>
                    <a:cxn ang="0">
                      <a:pos x="336" y="469"/>
                    </a:cxn>
                    <a:cxn ang="0">
                      <a:pos x="315" y="481"/>
                    </a:cxn>
                    <a:cxn ang="0">
                      <a:pos x="303" y="491"/>
                    </a:cxn>
                    <a:cxn ang="0">
                      <a:pos x="285" y="524"/>
                    </a:cxn>
                    <a:cxn ang="0">
                      <a:pos x="264" y="549"/>
                    </a:cxn>
                    <a:cxn ang="0">
                      <a:pos x="245" y="546"/>
                    </a:cxn>
                    <a:cxn ang="0">
                      <a:pos x="211" y="546"/>
                    </a:cxn>
                    <a:cxn ang="0">
                      <a:pos x="172" y="539"/>
                    </a:cxn>
                    <a:cxn ang="0">
                      <a:pos x="139" y="518"/>
                    </a:cxn>
                    <a:cxn ang="0">
                      <a:pos x="65" y="527"/>
                    </a:cxn>
                    <a:cxn ang="0">
                      <a:pos x="40" y="507"/>
                    </a:cxn>
                    <a:cxn ang="0">
                      <a:pos x="7" y="475"/>
                    </a:cxn>
                  </a:cxnLst>
                  <a:rect b="b" l="0" r="r" t="0"/>
                  <a:pathLst>
                    <a:path h="552" w="640">
                      <a:moveTo>
                        <a:pt x="0" y="468"/>
                      </a:moveTo>
                      <a:lnTo>
                        <a:pt x="0" y="430"/>
                      </a:lnTo>
                      <a:lnTo>
                        <a:pt x="0" y="376"/>
                      </a:lnTo>
                      <a:lnTo>
                        <a:pt x="0" y="320"/>
                      </a:lnTo>
                      <a:lnTo>
                        <a:pt x="0" y="266"/>
                      </a:lnTo>
                      <a:lnTo>
                        <a:pt x="60" y="266"/>
                      </a:lnTo>
                      <a:lnTo>
                        <a:pt x="119" y="266"/>
                      </a:lnTo>
                      <a:lnTo>
                        <a:pt x="110" y="264"/>
                      </a:lnTo>
                      <a:lnTo>
                        <a:pt x="107" y="260"/>
                      </a:lnTo>
                      <a:lnTo>
                        <a:pt x="105" y="256"/>
                      </a:lnTo>
                      <a:lnTo>
                        <a:pt x="105" y="241"/>
                      </a:lnTo>
                      <a:lnTo>
                        <a:pt x="108" y="232"/>
                      </a:lnTo>
                      <a:lnTo>
                        <a:pt x="109" y="218"/>
                      </a:lnTo>
                      <a:lnTo>
                        <a:pt x="108" y="204"/>
                      </a:lnTo>
                      <a:lnTo>
                        <a:pt x="110" y="191"/>
                      </a:lnTo>
                      <a:lnTo>
                        <a:pt x="110" y="179"/>
                      </a:lnTo>
                      <a:lnTo>
                        <a:pt x="113" y="173"/>
                      </a:lnTo>
                      <a:lnTo>
                        <a:pt x="113" y="168"/>
                      </a:lnTo>
                      <a:lnTo>
                        <a:pt x="112" y="158"/>
                      </a:lnTo>
                      <a:lnTo>
                        <a:pt x="113" y="156"/>
                      </a:lnTo>
                      <a:lnTo>
                        <a:pt x="114" y="155"/>
                      </a:lnTo>
                      <a:lnTo>
                        <a:pt x="114" y="151"/>
                      </a:lnTo>
                      <a:lnTo>
                        <a:pt x="110" y="147"/>
                      </a:lnTo>
                      <a:lnTo>
                        <a:pt x="120" y="145"/>
                      </a:lnTo>
                      <a:lnTo>
                        <a:pt x="124" y="145"/>
                      </a:lnTo>
                      <a:lnTo>
                        <a:pt x="126" y="146"/>
                      </a:lnTo>
                      <a:lnTo>
                        <a:pt x="132" y="156"/>
                      </a:lnTo>
                      <a:lnTo>
                        <a:pt x="132" y="168"/>
                      </a:lnTo>
                      <a:lnTo>
                        <a:pt x="134" y="173"/>
                      </a:lnTo>
                      <a:lnTo>
                        <a:pt x="137" y="173"/>
                      </a:lnTo>
                      <a:lnTo>
                        <a:pt x="151" y="167"/>
                      </a:lnTo>
                      <a:lnTo>
                        <a:pt x="156" y="166"/>
                      </a:lnTo>
                      <a:lnTo>
                        <a:pt x="162" y="166"/>
                      </a:lnTo>
                      <a:lnTo>
                        <a:pt x="173" y="161"/>
                      </a:lnTo>
                      <a:lnTo>
                        <a:pt x="179" y="169"/>
                      </a:lnTo>
                      <a:lnTo>
                        <a:pt x="183" y="178"/>
                      </a:lnTo>
                      <a:lnTo>
                        <a:pt x="188" y="184"/>
                      </a:lnTo>
                      <a:lnTo>
                        <a:pt x="201" y="190"/>
                      </a:lnTo>
                      <a:lnTo>
                        <a:pt x="213" y="198"/>
                      </a:lnTo>
                      <a:lnTo>
                        <a:pt x="231" y="205"/>
                      </a:lnTo>
                      <a:lnTo>
                        <a:pt x="243" y="206"/>
                      </a:lnTo>
                      <a:lnTo>
                        <a:pt x="252" y="204"/>
                      </a:lnTo>
                      <a:lnTo>
                        <a:pt x="264" y="199"/>
                      </a:lnTo>
                      <a:lnTo>
                        <a:pt x="274" y="196"/>
                      </a:lnTo>
                      <a:lnTo>
                        <a:pt x="279" y="198"/>
                      </a:lnTo>
                      <a:lnTo>
                        <a:pt x="298" y="216"/>
                      </a:lnTo>
                      <a:lnTo>
                        <a:pt x="312" y="222"/>
                      </a:lnTo>
                      <a:lnTo>
                        <a:pt x="323" y="226"/>
                      </a:lnTo>
                      <a:lnTo>
                        <a:pt x="334" y="227"/>
                      </a:lnTo>
                      <a:lnTo>
                        <a:pt x="341" y="233"/>
                      </a:lnTo>
                      <a:lnTo>
                        <a:pt x="346" y="245"/>
                      </a:lnTo>
                      <a:lnTo>
                        <a:pt x="350" y="252"/>
                      </a:lnTo>
                      <a:lnTo>
                        <a:pt x="363" y="264"/>
                      </a:lnTo>
                      <a:lnTo>
                        <a:pt x="377" y="272"/>
                      </a:lnTo>
                      <a:lnTo>
                        <a:pt x="387" y="276"/>
                      </a:lnTo>
                      <a:lnTo>
                        <a:pt x="397" y="277"/>
                      </a:lnTo>
                      <a:lnTo>
                        <a:pt x="400" y="277"/>
                      </a:lnTo>
                      <a:lnTo>
                        <a:pt x="406" y="275"/>
                      </a:lnTo>
                      <a:lnTo>
                        <a:pt x="410" y="274"/>
                      </a:lnTo>
                      <a:lnTo>
                        <a:pt x="411" y="275"/>
                      </a:lnTo>
                      <a:lnTo>
                        <a:pt x="416" y="282"/>
                      </a:lnTo>
                      <a:lnTo>
                        <a:pt x="420" y="283"/>
                      </a:lnTo>
                      <a:lnTo>
                        <a:pt x="424" y="283"/>
                      </a:lnTo>
                      <a:lnTo>
                        <a:pt x="426" y="281"/>
                      </a:lnTo>
                      <a:lnTo>
                        <a:pt x="426" y="274"/>
                      </a:lnTo>
                      <a:lnTo>
                        <a:pt x="425" y="266"/>
                      </a:lnTo>
                      <a:lnTo>
                        <a:pt x="424" y="231"/>
                      </a:lnTo>
                      <a:lnTo>
                        <a:pt x="421" y="223"/>
                      </a:lnTo>
                      <a:lnTo>
                        <a:pt x="415" y="222"/>
                      </a:lnTo>
                      <a:lnTo>
                        <a:pt x="406" y="227"/>
                      </a:lnTo>
                      <a:lnTo>
                        <a:pt x="395" y="225"/>
                      </a:lnTo>
                      <a:lnTo>
                        <a:pt x="383" y="225"/>
                      </a:lnTo>
                      <a:lnTo>
                        <a:pt x="376" y="220"/>
                      </a:lnTo>
                      <a:lnTo>
                        <a:pt x="366" y="207"/>
                      </a:lnTo>
                      <a:lnTo>
                        <a:pt x="360" y="201"/>
                      </a:lnTo>
                      <a:lnTo>
                        <a:pt x="358" y="199"/>
                      </a:lnTo>
                      <a:lnTo>
                        <a:pt x="357" y="189"/>
                      </a:lnTo>
                      <a:lnTo>
                        <a:pt x="360" y="182"/>
                      </a:lnTo>
                      <a:lnTo>
                        <a:pt x="362" y="170"/>
                      </a:lnTo>
                      <a:lnTo>
                        <a:pt x="377" y="131"/>
                      </a:lnTo>
                      <a:lnTo>
                        <a:pt x="378" y="124"/>
                      </a:lnTo>
                      <a:lnTo>
                        <a:pt x="379" y="99"/>
                      </a:lnTo>
                      <a:lnTo>
                        <a:pt x="377" y="85"/>
                      </a:lnTo>
                      <a:lnTo>
                        <a:pt x="370" y="66"/>
                      </a:lnTo>
                      <a:lnTo>
                        <a:pt x="370" y="56"/>
                      </a:lnTo>
                      <a:lnTo>
                        <a:pt x="372" y="53"/>
                      </a:lnTo>
                      <a:lnTo>
                        <a:pt x="374" y="44"/>
                      </a:lnTo>
                      <a:lnTo>
                        <a:pt x="379" y="37"/>
                      </a:lnTo>
                      <a:lnTo>
                        <a:pt x="387" y="23"/>
                      </a:lnTo>
                      <a:lnTo>
                        <a:pt x="389" y="21"/>
                      </a:lnTo>
                      <a:lnTo>
                        <a:pt x="394" y="17"/>
                      </a:lnTo>
                      <a:lnTo>
                        <a:pt x="397" y="17"/>
                      </a:lnTo>
                      <a:lnTo>
                        <a:pt x="406" y="13"/>
                      </a:lnTo>
                      <a:lnTo>
                        <a:pt x="468" y="0"/>
                      </a:lnTo>
                      <a:lnTo>
                        <a:pt x="471" y="6"/>
                      </a:lnTo>
                      <a:lnTo>
                        <a:pt x="470" y="13"/>
                      </a:lnTo>
                      <a:lnTo>
                        <a:pt x="471" y="22"/>
                      </a:lnTo>
                      <a:lnTo>
                        <a:pt x="475" y="23"/>
                      </a:lnTo>
                      <a:lnTo>
                        <a:pt x="483" y="24"/>
                      </a:lnTo>
                      <a:lnTo>
                        <a:pt x="494" y="33"/>
                      </a:lnTo>
                      <a:lnTo>
                        <a:pt x="502" y="22"/>
                      </a:lnTo>
                      <a:lnTo>
                        <a:pt x="508" y="21"/>
                      </a:lnTo>
                      <a:lnTo>
                        <a:pt x="516" y="23"/>
                      </a:lnTo>
                      <a:lnTo>
                        <a:pt x="526" y="32"/>
                      </a:lnTo>
                      <a:lnTo>
                        <a:pt x="530" y="39"/>
                      </a:lnTo>
                      <a:lnTo>
                        <a:pt x="538" y="43"/>
                      </a:lnTo>
                      <a:lnTo>
                        <a:pt x="546" y="45"/>
                      </a:lnTo>
                      <a:lnTo>
                        <a:pt x="575" y="57"/>
                      </a:lnTo>
                      <a:lnTo>
                        <a:pt x="586" y="61"/>
                      </a:lnTo>
                      <a:lnTo>
                        <a:pt x="597" y="61"/>
                      </a:lnTo>
                      <a:lnTo>
                        <a:pt x="599" y="64"/>
                      </a:lnTo>
                      <a:lnTo>
                        <a:pt x="603" y="67"/>
                      </a:lnTo>
                      <a:lnTo>
                        <a:pt x="602" y="70"/>
                      </a:lnTo>
                      <a:lnTo>
                        <a:pt x="602" y="75"/>
                      </a:lnTo>
                      <a:lnTo>
                        <a:pt x="603" y="76"/>
                      </a:lnTo>
                      <a:lnTo>
                        <a:pt x="605" y="82"/>
                      </a:lnTo>
                      <a:lnTo>
                        <a:pt x="614" y="82"/>
                      </a:lnTo>
                      <a:lnTo>
                        <a:pt x="621" y="91"/>
                      </a:lnTo>
                      <a:lnTo>
                        <a:pt x="623" y="96"/>
                      </a:lnTo>
                      <a:lnTo>
                        <a:pt x="626" y="107"/>
                      </a:lnTo>
                      <a:lnTo>
                        <a:pt x="632" y="112"/>
                      </a:lnTo>
                      <a:lnTo>
                        <a:pt x="635" y="130"/>
                      </a:lnTo>
                      <a:lnTo>
                        <a:pt x="639" y="132"/>
                      </a:lnTo>
                      <a:lnTo>
                        <a:pt x="640" y="139"/>
                      </a:lnTo>
                      <a:lnTo>
                        <a:pt x="640" y="142"/>
                      </a:lnTo>
                      <a:lnTo>
                        <a:pt x="631" y="147"/>
                      </a:lnTo>
                      <a:lnTo>
                        <a:pt x="629" y="148"/>
                      </a:lnTo>
                      <a:lnTo>
                        <a:pt x="625" y="151"/>
                      </a:lnTo>
                      <a:lnTo>
                        <a:pt x="624" y="161"/>
                      </a:lnTo>
                      <a:lnTo>
                        <a:pt x="625" y="169"/>
                      </a:lnTo>
                      <a:lnTo>
                        <a:pt x="619" y="186"/>
                      </a:lnTo>
                      <a:lnTo>
                        <a:pt x="620" y="194"/>
                      </a:lnTo>
                      <a:lnTo>
                        <a:pt x="621" y="209"/>
                      </a:lnTo>
                      <a:lnTo>
                        <a:pt x="619" y="223"/>
                      </a:lnTo>
                      <a:lnTo>
                        <a:pt x="620" y="226"/>
                      </a:lnTo>
                      <a:lnTo>
                        <a:pt x="624" y="231"/>
                      </a:lnTo>
                      <a:lnTo>
                        <a:pt x="629" y="233"/>
                      </a:lnTo>
                      <a:lnTo>
                        <a:pt x="630" y="239"/>
                      </a:lnTo>
                      <a:lnTo>
                        <a:pt x="627" y="242"/>
                      </a:lnTo>
                      <a:lnTo>
                        <a:pt x="619" y="243"/>
                      </a:lnTo>
                      <a:lnTo>
                        <a:pt x="613" y="248"/>
                      </a:lnTo>
                      <a:lnTo>
                        <a:pt x="608" y="249"/>
                      </a:lnTo>
                      <a:lnTo>
                        <a:pt x="607" y="250"/>
                      </a:lnTo>
                      <a:lnTo>
                        <a:pt x="603" y="265"/>
                      </a:lnTo>
                      <a:lnTo>
                        <a:pt x="603" y="280"/>
                      </a:lnTo>
                      <a:lnTo>
                        <a:pt x="598" y="295"/>
                      </a:lnTo>
                      <a:lnTo>
                        <a:pt x="591" y="302"/>
                      </a:lnTo>
                      <a:lnTo>
                        <a:pt x="589" y="306"/>
                      </a:lnTo>
                      <a:lnTo>
                        <a:pt x="592" y="314"/>
                      </a:lnTo>
                      <a:lnTo>
                        <a:pt x="597" y="315"/>
                      </a:lnTo>
                      <a:lnTo>
                        <a:pt x="600" y="323"/>
                      </a:lnTo>
                      <a:lnTo>
                        <a:pt x="608" y="322"/>
                      </a:lnTo>
                      <a:lnTo>
                        <a:pt x="612" y="324"/>
                      </a:lnTo>
                      <a:lnTo>
                        <a:pt x="612" y="325"/>
                      </a:lnTo>
                      <a:lnTo>
                        <a:pt x="603" y="326"/>
                      </a:lnTo>
                      <a:lnTo>
                        <a:pt x="438" y="383"/>
                      </a:lnTo>
                      <a:lnTo>
                        <a:pt x="446" y="399"/>
                      </a:lnTo>
                      <a:lnTo>
                        <a:pt x="448" y="411"/>
                      </a:lnTo>
                      <a:lnTo>
                        <a:pt x="453" y="414"/>
                      </a:lnTo>
                      <a:lnTo>
                        <a:pt x="452" y="416"/>
                      </a:lnTo>
                      <a:lnTo>
                        <a:pt x="444" y="415"/>
                      </a:lnTo>
                      <a:lnTo>
                        <a:pt x="436" y="417"/>
                      </a:lnTo>
                      <a:lnTo>
                        <a:pt x="430" y="416"/>
                      </a:lnTo>
                      <a:lnTo>
                        <a:pt x="424" y="414"/>
                      </a:lnTo>
                      <a:lnTo>
                        <a:pt x="420" y="414"/>
                      </a:lnTo>
                      <a:lnTo>
                        <a:pt x="408" y="420"/>
                      </a:lnTo>
                      <a:lnTo>
                        <a:pt x="392" y="421"/>
                      </a:lnTo>
                      <a:lnTo>
                        <a:pt x="385" y="425"/>
                      </a:lnTo>
                      <a:lnTo>
                        <a:pt x="378" y="432"/>
                      </a:lnTo>
                      <a:lnTo>
                        <a:pt x="372" y="432"/>
                      </a:lnTo>
                      <a:lnTo>
                        <a:pt x="366" y="435"/>
                      </a:lnTo>
                      <a:lnTo>
                        <a:pt x="365" y="442"/>
                      </a:lnTo>
                      <a:lnTo>
                        <a:pt x="365" y="451"/>
                      </a:lnTo>
                      <a:lnTo>
                        <a:pt x="366" y="455"/>
                      </a:lnTo>
                      <a:lnTo>
                        <a:pt x="365" y="459"/>
                      </a:lnTo>
                      <a:lnTo>
                        <a:pt x="363" y="464"/>
                      </a:lnTo>
                      <a:lnTo>
                        <a:pt x="362" y="468"/>
                      </a:lnTo>
                      <a:lnTo>
                        <a:pt x="354" y="468"/>
                      </a:lnTo>
                      <a:lnTo>
                        <a:pt x="342" y="467"/>
                      </a:lnTo>
                      <a:lnTo>
                        <a:pt x="336" y="469"/>
                      </a:lnTo>
                      <a:lnTo>
                        <a:pt x="334" y="473"/>
                      </a:lnTo>
                      <a:lnTo>
                        <a:pt x="331" y="473"/>
                      </a:lnTo>
                      <a:lnTo>
                        <a:pt x="324" y="482"/>
                      </a:lnTo>
                      <a:lnTo>
                        <a:pt x="315" y="481"/>
                      </a:lnTo>
                      <a:lnTo>
                        <a:pt x="312" y="482"/>
                      </a:lnTo>
                      <a:lnTo>
                        <a:pt x="309" y="485"/>
                      </a:lnTo>
                      <a:lnTo>
                        <a:pt x="307" y="490"/>
                      </a:lnTo>
                      <a:lnTo>
                        <a:pt x="303" y="491"/>
                      </a:lnTo>
                      <a:lnTo>
                        <a:pt x="297" y="503"/>
                      </a:lnTo>
                      <a:lnTo>
                        <a:pt x="287" y="513"/>
                      </a:lnTo>
                      <a:lnTo>
                        <a:pt x="285" y="518"/>
                      </a:lnTo>
                      <a:lnTo>
                        <a:pt x="285" y="524"/>
                      </a:lnTo>
                      <a:lnTo>
                        <a:pt x="280" y="529"/>
                      </a:lnTo>
                      <a:lnTo>
                        <a:pt x="276" y="532"/>
                      </a:lnTo>
                      <a:lnTo>
                        <a:pt x="270" y="541"/>
                      </a:lnTo>
                      <a:lnTo>
                        <a:pt x="264" y="549"/>
                      </a:lnTo>
                      <a:lnTo>
                        <a:pt x="259" y="549"/>
                      </a:lnTo>
                      <a:lnTo>
                        <a:pt x="252" y="552"/>
                      </a:lnTo>
                      <a:lnTo>
                        <a:pt x="247" y="551"/>
                      </a:lnTo>
                      <a:lnTo>
                        <a:pt x="245" y="546"/>
                      </a:lnTo>
                      <a:lnTo>
                        <a:pt x="241" y="544"/>
                      </a:lnTo>
                      <a:lnTo>
                        <a:pt x="233" y="545"/>
                      </a:lnTo>
                      <a:lnTo>
                        <a:pt x="228" y="544"/>
                      </a:lnTo>
                      <a:lnTo>
                        <a:pt x="211" y="546"/>
                      </a:lnTo>
                      <a:lnTo>
                        <a:pt x="198" y="541"/>
                      </a:lnTo>
                      <a:lnTo>
                        <a:pt x="179" y="543"/>
                      </a:lnTo>
                      <a:lnTo>
                        <a:pt x="174" y="543"/>
                      </a:lnTo>
                      <a:lnTo>
                        <a:pt x="172" y="539"/>
                      </a:lnTo>
                      <a:lnTo>
                        <a:pt x="164" y="537"/>
                      </a:lnTo>
                      <a:lnTo>
                        <a:pt x="157" y="524"/>
                      </a:lnTo>
                      <a:lnTo>
                        <a:pt x="153" y="521"/>
                      </a:lnTo>
                      <a:lnTo>
                        <a:pt x="139" y="518"/>
                      </a:lnTo>
                      <a:lnTo>
                        <a:pt x="118" y="518"/>
                      </a:lnTo>
                      <a:lnTo>
                        <a:pt x="115" y="514"/>
                      </a:lnTo>
                      <a:lnTo>
                        <a:pt x="72" y="525"/>
                      </a:lnTo>
                      <a:lnTo>
                        <a:pt x="65" y="527"/>
                      </a:lnTo>
                      <a:lnTo>
                        <a:pt x="57" y="522"/>
                      </a:lnTo>
                      <a:lnTo>
                        <a:pt x="53" y="516"/>
                      </a:lnTo>
                      <a:lnTo>
                        <a:pt x="44" y="512"/>
                      </a:lnTo>
                      <a:lnTo>
                        <a:pt x="40" y="507"/>
                      </a:lnTo>
                      <a:lnTo>
                        <a:pt x="30" y="498"/>
                      </a:lnTo>
                      <a:lnTo>
                        <a:pt x="24" y="491"/>
                      </a:lnTo>
                      <a:lnTo>
                        <a:pt x="11" y="482"/>
                      </a:lnTo>
                      <a:lnTo>
                        <a:pt x="7" y="475"/>
                      </a:lnTo>
                      <a:lnTo>
                        <a:pt x="0" y="469"/>
                      </a:lnTo>
                      <a:lnTo>
                        <a:pt x="0" y="468"/>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67" name="Freeform 30"/>
                <p:cNvSpPr>
                  <a:spLocks noChangeAspect="1"/>
                </p:cNvSpPr>
                <p:nvPr/>
              </p:nvSpPr>
              <p:spPr bwMode="gray">
                <a:xfrm>
                  <a:off x="5198267" y="3965922"/>
                  <a:ext cx="134938" cy="128588"/>
                </a:xfrm>
                <a:custGeom>
                  <a:cxnLst>
                    <a:cxn ang="0">
                      <a:pos x="202" y="60"/>
                    </a:cxn>
                    <a:cxn ang="0">
                      <a:pos x="198" y="66"/>
                    </a:cxn>
                    <a:cxn ang="0">
                      <a:pos x="193" y="70"/>
                    </a:cxn>
                    <a:cxn ang="0">
                      <a:pos x="179" y="66"/>
                    </a:cxn>
                    <a:cxn ang="0">
                      <a:pos x="175" y="71"/>
                    </a:cxn>
                    <a:cxn ang="0">
                      <a:pos x="169" y="70"/>
                    </a:cxn>
                    <a:cxn ang="0">
                      <a:pos x="164" y="72"/>
                    </a:cxn>
                    <a:cxn ang="0">
                      <a:pos x="156" y="78"/>
                    </a:cxn>
                    <a:cxn ang="0">
                      <a:pos x="156" y="83"/>
                    </a:cxn>
                    <a:cxn ang="0">
                      <a:pos x="153" y="86"/>
                    </a:cxn>
                    <a:cxn ang="0">
                      <a:pos x="143" y="87"/>
                    </a:cxn>
                    <a:cxn ang="0">
                      <a:pos x="140" y="93"/>
                    </a:cxn>
                    <a:cxn ang="0">
                      <a:pos x="130" y="100"/>
                    </a:cxn>
                    <a:cxn ang="0">
                      <a:pos x="121" y="110"/>
                    </a:cxn>
                    <a:cxn ang="0">
                      <a:pos x="115" y="115"/>
                    </a:cxn>
                    <a:cxn ang="0">
                      <a:pos x="103" y="129"/>
                    </a:cxn>
                    <a:cxn ang="0">
                      <a:pos x="92" y="135"/>
                    </a:cxn>
                    <a:cxn ang="0">
                      <a:pos x="80" y="138"/>
                    </a:cxn>
                    <a:cxn ang="0">
                      <a:pos x="73" y="132"/>
                    </a:cxn>
                    <a:cxn ang="0">
                      <a:pos x="61" y="131"/>
                    </a:cxn>
                    <a:cxn ang="0">
                      <a:pos x="39" y="132"/>
                    </a:cxn>
                    <a:cxn ang="0">
                      <a:pos x="7" y="129"/>
                    </a:cxn>
                    <a:cxn ang="0">
                      <a:pos x="0" y="125"/>
                    </a:cxn>
                    <a:cxn ang="0">
                      <a:pos x="3" y="140"/>
                    </a:cxn>
                    <a:cxn ang="0">
                      <a:pos x="27" y="172"/>
                    </a:cxn>
                    <a:cxn ang="0">
                      <a:pos x="35" y="197"/>
                    </a:cxn>
                    <a:cxn ang="0">
                      <a:pos x="77" y="247"/>
                    </a:cxn>
                    <a:cxn ang="0">
                      <a:pos x="107" y="260"/>
                    </a:cxn>
                    <a:cxn ang="0">
                      <a:pos x="129" y="279"/>
                    </a:cxn>
                    <a:cxn ang="0">
                      <a:pos x="140" y="308"/>
                    </a:cxn>
                    <a:cxn ang="0">
                      <a:pos x="150" y="341"/>
                    </a:cxn>
                    <a:cxn ang="0">
                      <a:pos x="167" y="355"/>
                    </a:cxn>
                    <a:cxn ang="0">
                      <a:pos x="193" y="357"/>
                    </a:cxn>
                    <a:cxn ang="0">
                      <a:pos x="216" y="367"/>
                    </a:cxn>
                    <a:cxn ang="0">
                      <a:pos x="239" y="371"/>
                    </a:cxn>
                    <a:cxn ang="0">
                      <a:pos x="271" y="380"/>
                    </a:cxn>
                    <a:cxn ang="0">
                      <a:pos x="296" y="380"/>
                    </a:cxn>
                    <a:cxn ang="0">
                      <a:pos x="329" y="388"/>
                    </a:cxn>
                    <a:cxn ang="0">
                      <a:pos x="349" y="404"/>
                    </a:cxn>
                    <a:cxn ang="0">
                      <a:pos x="351" y="404"/>
                    </a:cxn>
                    <a:cxn ang="0">
                      <a:pos x="355" y="377"/>
                    </a:cxn>
                    <a:cxn ang="0">
                      <a:pos x="372" y="360"/>
                    </a:cxn>
                    <a:cxn ang="0">
                      <a:pos x="398" y="318"/>
                    </a:cxn>
                    <a:cxn ang="0">
                      <a:pos x="422" y="251"/>
                    </a:cxn>
                    <a:cxn ang="0">
                      <a:pos x="414" y="211"/>
                    </a:cxn>
                    <a:cxn ang="0">
                      <a:pos x="422" y="175"/>
                    </a:cxn>
                    <a:cxn ang="0">
                      <a:pos x="428" y="151"/>
                    </a:cxn>
                    <a:cxn ang="0">
                      <a:pos x="428" y="105"/>
                    </a:cxn>
                    <a:cxn ang="0">
                      <a:pos x="420" y="73"/>
                    </a:cxn>
                    <a:cxn ang="0">
                      <a:pos x="410" y="50"/>
                    </a:cxn>
                    <a:cxn ang="0">
                      <a:pos x="351" y="27"/>
                    </a:cxn>
                    <a:cxn ang="0">
                      <a:pos x="322" y="19"/>
                    </a:cxn>
                    <a:cxn ang="0">
                      <a:pos x="281" y="19"/>
                    </a:cxn>
                    <a:cxn ang="0">
                      <a:pos x="280" y="2"/>
                    </a:cxn>
                    <a:cxn ang="0">
                      <a:pos x="264" y="3"/>
                    </a:cxn>
                    <a:cxn ang="0">
                      <a:pos x="252" y="0"/>
                    </a:cxn>
                    <a:cxn ang="0">
                      <a:pos x="236" y="6"/>
                    </a:cxn>
                    <a:cxn ang="0">
                      <a:pos x="213" y="11"/>
                    </a:cxn>
                    <a:cxn ang="0">
                      <a:pos x="200" y="18"/>
                    </a:cxn>
                    <a:cxn ang="0">
                      <a:pos x="193" y="28"/>
                    </a:cxn>
                    <a:cxn ang="0">
                      <a:pos x="194" y="41"/>
                    </a:cxn>
                    <a:cxn ang="0">
                      <a:pos x="191" y="50"/>
                    </a:cxn>
                  </a:cxnLst>
                  <a:rect b="b" l="0" r="r" t="0"/>
                  <a:pathLst>
                    <a:path h="405" w="428">
                      <a:moveTo>
                        <a:pt x="190" y="54"/>
                      </a:moveTo>
                      <a:lnTo>
                        <a:pt x="202" y="60"/>
                      </a:lnTo>
                      <a:lnTo>
                        <a:pt x="202" y="64"/>
                      </a:lnTo>
                      <a:lnTo>
                        <a:pt x="198" y="66"/>
                      </a:lnTo>
                      <a:lnTo>
                        <a:pt x="195" y="70"/>
                      </a:lnTo>
                      <a:lnTo>
                        <a:pt x="193" y="70"/>
                      </a:lnTo>
                      <a:lnTo>
                        <a:pt x="184" y="66"/>
                      </a:lnTo>
                      <a:lnTo>
                        <a:pt x="179" y="66"/>
                      </a:lnTo>
                      <a:lnTo>
                        <a:pt x="177" y="67"/>
                      </a:lnTo>
                      <a:lnTo>
                        <a:pt x="175" y="71"/>
                      </a:lnTo>
                      <a:lnTo>
                        <a:pt x="172" y="72"/>
                      </a:lnTo>
                      <a:lnTo>
                        <a:pt x="169" y="70"/>
                      </a:lnTo>
                      <a:lnTo>
                        <a:pt x="167" y="70"/>
                      </a:lnTo>
                      <a:lnTo>
                        <a:pt x="164" y="72"/>
                      </a:lnTo>
                      <a:lnTo>
                        <a:pt x="159" y="75"/>
                      </a:lnTo>
                      <a:lnTo>
                        <a:pt x="156" y="78"/>
                      </a:lnTo>
                      <a:lnTo>
                        <a:pt x="155" y="81"/>
                      </a:lnTo>
                      <a:lnTo>
                        <a:pt x="156" y="83"/>
                      </a:lnTo>
                      <a:lnTo>
                        <a:pt x="155" y="84"/>
                      </a:lnTo>
                      <a:lnTo>
                        <a:pt x="153" y="86"/>
                      </a:lnTo>
                      <a:lnTo>
                        <a:pt x="151" y="83"/>
                      </a:lnTo>
                      <a:lnTo>
                        <a:pt x="143" y="87"/>
                      </a:lnTo>
                      <a:lnTo>
                        <a:pt x="140" y="91"/>
                      </a:lnTo>
                      <a:lnTo>
                        <a:pt x="140" y="93"/>
                      </a:lnTo>
                      <a:lnTo>
                        <a:pt x="135" y="96"/>
                      </a:lnTo>
                      <a:lnTo>
                        <a:pt x="130" y="100"/>
                      </a:lnTo>
                      <a:lnTo>
                        <a:pt x="126" y="107"/>
                      </a:lnTo>
                      <a:lnTo>
                        <a:pt x="121" y="110"/>
                      </a:lnTo>
                      <a:lnTo>
                        <a:pt x="121" y="113"/>
                      </a:lnTo>
                      <a:lnTo>
                        <a:pt x="115" y="115"/>
                      </a:lnTo>
                      <a:lnTo>
                        <a:pt x="110" y="123"/>
                      </a:lnTo>
                      <a:lnTo>
                        <a:pt x="103" y="129"/>
                      </a:lnTo>
                      <a:lnTo>
                        <a:pt x="98" y="127"/>
                      </a:lnTo>
                      <a:lnTo>
                        <a:pt x="92" y="135"/>
                      </a:lnTo>
                      <a:lnTo>
                        <a:pt x="87" y="135"/>
                      </a:lnTo>
                      <a:lnTo>
                        <a:pt x="80" y="138"/>
                      </a:lnTo>
                      <a:lnTo>
                        <a:pt x="75" y="137"/>
                      </a:lnTo>
                      <a:lnTo>
                        <a:pt x="73" y="132"/>
                      </a:lnTo>
                      <a:lnTo>
                        <a:pt x="69" y="130"/>
                      </a:lnTo>
                      <a:lnTo>
                        <a:pt x="61" y="131"/>
                      </a:lnTo>
                      <a:lnTo>
                        <a:pt x="56" y="130"/>
                      </a:lnTo>
                      <a:lnTo>
                        <a:pt x="39" y="132"/>
                      </a:lnTo>
                      <a:lnTo>
                        <a:pt x="26" y="127"/>
                      </a:lnTo>
                      <a:lnTo>
                        <a:pt x="7" y="129"/>
                      </a:lnTo>
                      <a:lnTo>
                        <a:pt x="2" y="129"/>
                      </a:lnTo>
                      <a:lnTo>
                        <a:pt x="0" y="125"/>
                      </a:lnTo>
                      <a:lnTo>
                        <a:pt x="0" y="134"/>
                      </a:lnTo>
                      <a:lnTo>
                        <a:pt x="3" y="140"/>
                      </a:lnTo>
                      <a:lnTo>
                        <a:pt x="16" y="162"/>
                      </a:lnTo>
                      <a:lnTo>
                        <a:pt x="27" y="172"/>
                      </a:lnTo>
                      <a:lnTo>
                        <a:pt x="28" y="183"/>
                      </a:lnTo>
                      <a:lnTo>
                        <a:pt x="35" y="197"/>
                      </a:lnTo>
                      <a:lnTo>
                        <a:pt x="48" y="216"/>
                      </a:lnTo>
                      <a:lnTo>
                        <a:pt x="77" y="247"/>
                      </a:lnTo>
                      <a:lnTo>
                        <a:pt x="94" y="250"/>
                      </a:lnTo>
                      <a:lnTo>
                        <a:pt x="107" y="260"/>
                      </a:lnTo>
                      <a:lnTo>
                        <a:pt x="116" y="274"/>
                      </a:lnTo>
                      <a:lnTo>
                        <a:pt x="129" y="279"/>
                      </a:lnTo>
                      <a:lnTo>
                        <a:pt x="140" y="287"/>
                      </a:lnTo>
                      <a:lnTo>
                        <a:pt x="140" y="308"/>
                      </a:lnTo>
                      <a:lnTo>
                        <a:pt x="143" y="328"/>
                      </a:lnTo>
                      <a:lnTo>
                        <a:pt x="150" y="341"/>
                      </a:lnTo>
                      <a:lnTo>
                        <a:pt x="158" y="350"/>
                      </a:lnTo>
                      <a:lnTo>
                        <a:pt x="167" y="355"/>
                      </a:lnTo>
                      <a:lnTo>
                        <a:pt x="180" y="357"/>
                      </a:lnTo>
                      <a:lnTo>
                        <a:pt x="193" y="357"/>
                      </a:lnTo>
                      <a:lnTo>
                        <a:pt x="206" y="363"/>
                      </a:lnTo>
                      <a:lnTo>
                        <a:pt x="216" y="367"/>
                      </a:lnTo>
                      <a:lnTo>
                        <a:pt x="227" y="376"/>
                      </a:lnTo>
                      <a:lnTo>
                        <a:pt x="239" y="371"/>
                      </a:lnTo>
                      <a:lnTo>
                        <a:pt x="248" y="373"/>
                      </a:lnTo>
                      <a:lnTo>
                        <a:pt x="271" y="380"/>
                      </a:lnTo>
                      <a:lnTo>
                        <a:pt x="283" y="383"/>
                      </a:lnTo>
                      <a:lnTo>
                        <a:pt x="296" y="380"/>
                      </a:lnTo>
                      <a:lnTo>
                        <a:pt x="308" y="382"/>
                      </a:lnTo>
                      <a:lnTo>
                        <a:pt x="329" y="388"/>
                      </a:lnTo>
                      <a:lnTo>
                        <a:pt x="344" y="403"/>
                      </a:lnTo>
                      <a:lnTo>
                        <a:pt x="349" y="404"/>
                      </a:lnTo>
                      <a:lnTo>
                        <a:pt x="350" y="405"/>
                      </a:lnTo>
                      <a:lnTo>
                        <a:pt x="351" y="404"/>
                      </a:lnTo>
                      <a:lnTo>
                        <a:pt x="351" y="389"/>
                      </a:lnTo>
                      <a:lnTo>
                        <a:pt x="355" y="377"/>
                      </a:lnTo>
                      <a:lnTo>
                        <a:pt x="361" y="367"/>
                      </a:lnTo>
                      <a:lnTo>
                        <a:pt x="372" y="360"/>
                      </a:lnTo>
                      <a:lnTo>
                        <a:pt x="379" y="352"/>
                      </a:lnTo>
                      <a:lnTo>
                        <a:pt x="398" y="318"/>
                      </a:lnTo>
                      <a:lnTo>
                        <a:pt x="405" y="287"/>
                      </a:lnTo>
                      <a:lnTo>
                        <a:pt x="422" y="251"/>
                      </a:lnTo>
                      <a:lnTo>
                        <a:pt x="419" y="224"/>
                      </a:lnTo>
                      <a:lnTo>
                        <a:pt x="414" y="211"/>
                      </a:lnTo>
                      <a:lnTo>
                        <a:pt x="412" y="194"/>
                      </a:lnTo>
                      <a:lnTo>
                        <a:pt x="422" y="175"/>
                      </a:lnTo>
                      <a:lnTo>
                        <a:pt x="424" y="167"/>
                      </a:lnTo>
                      <a:lnTo>
                        <a:pt x="428" y="151"/>
                      </a:lnTo>
                      <a:lnTo>
                        <a:pt x="427" y="140"/>
                      </a:lnTo>
                      <a:lnTo>
                        <a:pt x="428" y="105"/>
                      </a:lnTo>
                      <a:lnTo>
                        <a:pt x="424" y="83"/>
                      </a:lnTo>
                      <a:lnTo>
                        <a:pt x="420" y="73"/>
                      </a:lnTo>
                      <a:lnTo>
                        <a:pt x="419" y="60"/>
                      </a:lnTo>
                      <a:lnTo>
                        <a:pt x="410" y="50"/>
                      </a:lnTo>
                      <a:lnTo>
                        <a:pt x="379" y="39"/>
                      </a:lnTo>
                      <a:lnTo>
                        <a:pt x="351" y="27"/>
                      </a:lnTo>
                      <a:lnTo>
                        <a:pt x="336" y="23"/>
                      </a:lnTo>
                      <a:lnTo>
                        <a:pt x="322" y="19"/>
                      </a:lnTo>
                      <a:lnTo>
                        <a:pt x="299" y="21"/>
                      </a:lnTo>
                      <a:lnTo>
                        <a:pt x="281" y="19"/>
                      </a:lnTo>
                      <a:lnTo>
                        <a:pt x="281" y="0"/>
                      </a:lnTo>
                      <a:lnTo>
                        <a:pt x="280" y="2"/>
                      </a:lnTo>
                      <a:lnTo>
                        <a:pt x="272" y="1"/>
                      </a:lnTo>
                      <a:lnTo>
                        <a:pt x="264" y="3"/>
                      </a:lnTo>
                      <a:lnTo>
                        <a:pt x="258" y="2"/>
                      </a:lnTo>
                      <a:lnTo>
                        <a:pt x="252" y="0"/>
                      </a:lnTo>
                      <a:lnTo>
                        <a:pt x="248" y="0"/>
                      </a:lnTo>
                      <a:lnTo>
                        <a:pt x="236" y="6"/>
                      </a:lnTo>
                      <a:lnTo>
                        <a:pt x="220" y="7"/>
                      </a:lnTo>
                      <a:lnTo>
                        <a:pt x="213" y="11"/>
                      </a:lnTo>
                      <a:lnTo>
                        <a:pt x="206" y="18"/>
                      </a:lnTo>
                      <a:lnTo>
                        <a:pt x="200" y="18"/>
                      </a:lnTo>
                      <a:lnTo>
                        <a:pt x="194" y="21"/>
                      </a:lnTo>
                      <a:lnTo>
                        <a:pt x="193" y="28"/>
                      </a:lnTo>
                      <a:lnTo>
                        <a:pt x="193" y="37"/>
                      </a:lnTo>
                      <a:lnTo>
                        <a:pt x="194" y="41"/>
                      </a:lnTo>
                      <a:lnTo>
                        <a:pt x="193" y="45"/>
                      </a:lnTo>
                      <a:lnTo>
                        <a:pt x="191" y="50"/>
                      </a:lnTo>
                      <a:lnTo>
                        <a:pt x="190" y="54"/>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68" name="Freeform 31"/>
                <p:cNvSpPr>
                  <a:spLocks noChangeAspect="1"/>
                </p:cNvSpPr>
                <p:nvPr/>
              </p:nvSpPr>
              <p:spPr bwMode="gray">
                <a:xfrm>
                  <a:off x="4961730" y="3988147"/>
                  <a:ext cx="233363" cy="230188"/>
                </a:xfrm>
                <a:custGeom>
                  <a:cxnLst>
                    <a:cxn ang="0">
                      <a:pos x="252" y="26"/>
                    </a:cxn>
                    <a:cxn ang="0">
                      <a:pos x="130" y="26"/>
                    </a:cxn>
                    <a:cxn ang="0">
                      <a:pos x="96" y="10"/>
                    </a:cxn>
                    <a:cxn ang="0">
                      <a:pos x="59" y="0"/>
                    </a:cxn>
                    <a:cxn ang="0">
                      <a:pos x="33" y="17"/>
                    </a:cxn>
                    <a:cxn ang="0">
                      <a:pos x="1" y="26"/>
                    </a:cxn>
                    <a:cxn ang="0">
                      <a:pos x="3" y="64"/>
                    </a:cxn>
                    <a:cxn ang="0">
                      <a:pos x="17" y="100"/>
                    </a:cxn>
                    <a:cxn ang="0">
                      <a:pos x="34" y="117"/>
                    </a:cxn>
                    <a:cxn ang="0">
                      <a:pos x="46" y="139"/>
                    </a:cxn>
                    <a:cxn ang="0">
                      <a:pos x="62" y="168"/>
                    </a:cxn>
                    <a:cxn ang="0">
                      <a:pos x="82" y="209"/>
                    </a:cxn>
                    <a:cxn ang="0">
                      <a:pos x="96" y="238"/>
                    </a:cxn>
                    <a:cxn ang="0">
                      <a:pos x="118" y="278"/>
                    </a:cxn>
                    <a:cxn ang="0">
                      <a:pos x="150" y="331"/>
                    </a:cxn>
                    <a:cxn ang="0">
                      <a:pos x="151" y="369"/>
                    </a:cxn>
                    <a:cxn ang="0">
                      <a:pos x="153" y="435"/>
                    </a:cxn>
                    <a:cxn ang="0">
                      <a:pos x="172" y="477"/>
                    </a:cxn>
                    <a:cxn ang="0">
                      <a:pos x="172" y="521"/>
                    </a:cxn>
                    <a:cxn ang="0">
                      <a:pos x="179" y="555"/>
                    </a:cxn>
                    <a:cxn ang="0">
                      <a:pos x="188" y="589"/>
                    </a:cxn>
                    <a:cxn ang="0">
                      <a:pos x="214" y="646"/>
                    </a:cxn>
                    <a:cxn ang="0">
                      <a:pos x="243" y="683"/>
                    </a:cxn>
                    <a:cxn ang="0">
                      <a:pos x="264" y="700"/>
                    </a:cxn>
                    <a:cxn ang="0">
                      <a:pos x="279" y="689"/>
                    </a:cxn>
                    <a:cxn ang="0">
                      <a:pos x="323" y="695"/>
                    </a:cxn>
                    <a:cxn ang="0">
                      <a:pos x="350" y="722"/>
                    </a:cxn>
                    <a:cxn ang="0">
                      <a:pos x="393" y="720"/>
                    </a:cxn>
                    <a:cxn ang="0">
                      <a:pos x="435" y="695"/>
                    </a:cxn>
                    <a:cxn ang="0">
                      <a:pos x="452" y="633"/>
                    </a:cxn>
                    <a:cxn ang="0">
                      <a:pos x="452" y="460"/>
                    </a:cxn>
                    <a:cxn ang="0">
                      <a:pos x="452" y="295"/>
                    </a:cxn>
                    <a:cxn ang="0">
                      <a:pos x="507" y="200"/>
                    </a:cxn>
                    <a:cxn ang="0">
                      <a:pos x="512" y="86"/>
                    </a:cxn>
                    <a:cxn ang="0">
                      <a:pos x="615" y="68"/>
                    </a:cxn>
                    <a:cxn ang="0">
                      <a:pos x="650" y="85"/>
                    </a:cxn>
                    <a:cxn ang="0">
                      <a:pos x="668" y="81"/>
                    </a:cxn>
                    <a:cxn ang="0">
                      <a:pos x="716" y="57"/>
                    </a:cxn>
                    <a:cxn ang="0">
                      <a:pos x="727" y="38"/>
                    </a:cxn>
                    <a:cxn ang="0">
                      <a:pos x="688" y="32"/>
                    </a:cxn>
                    <a:cxn ang="0">
                      <a:pos x="635" y="41"/>
                    </a:cxn>
                    <a:cxn ang="0">
                      <a:pos x="546" y="65"/>
                    </a:cxn>
                    <a:cxn ang="0">
                      <a:pos x="522" y="63"/>
                    </a:cxn>
                    <a:cxn ang="0">
                      <a:pos x="460" y="51"/>
                    </a:cxn>
                    <a:cxn ang="0">
                      <a:pos x="405" y="53"/>
                    </a:cxn>
                    <a:cxn ang="0">
                      <a:pos x="366" y="26"/>
                    </a:cxn>
                  </a:cxnLst>
                  <a:rect b="b" l="0" r="r" t="0"/>
                  <a:pathLst>
                    <a:path h="722" w="734">
                      <a:moveTo>
                        <a:pt x="346" y="26"/>
                      </a:moveTo>
                      <a:lnTo>
                        <a:pt x="299" y="26"/>
                      </a:lnTo>
                      <a:lnTo>
                        <a:pt x="252" y="26"/>
                      </a:lnTo>
                      <a:lnTo>
                        <a:pt x="198" y="26"/>
                      </a:lnTo>
                      <a:lnTo>
                        <a:pt x="148" y="26"/>
                      </a:lnTo>
                      <a:lnTo>
                        <a:pt x="130" y="26"/>
                      </a:lnTo>
                      <a:lnTo>
                        <a:pt x="123" y="28"/>
                      </a:lnTo>
                      <a:lnTo>
                        <a:pt x="109" y="15"/>
                      </a:lnTo>
                      <a:lnTo>
                        <a:pt x="96" y="10"/>
                      </a:lnTo>
                      <a:lnTo>
                        <a:pt x="91" y="1"/>
                      </a:lnTo>
                      <a:lnTo>
                        <a:pt x="81" y="0"/>
                      </a:lnTo>
                      <a:lnTo>
                        <a:pt x="59" y="0"/>
                      </a:lnTo>
                      <a:lnTo>
                        <a:pt x="49" y="4"/>
                      </a:lnTo>
                      <a:lnTo>
                        <a:pt x="39" y="14"/>
                      </a:lnTo>
                      <a:lnTo>
                        <a:pt x="33" y="17"/>
                      </a:lnTo>
                      <a:lnTo>
                        <a:pt x="23" y="11"/>
                      </a:lnTo>
                      <a:lnTo>
                        <a:pt x="12" y="20"/>
                      </a:lnTo>
                      <a:lnTo>
                        <a:pt x="1" y="26"/>
                      </a:lnTo>
                      <a:lnTo>
                        <a:pt x="0" y="49"/>
                      </a:lnTo>
                      <a:lnTo>
                        <a:pt x="0" y="55"/>
                      </a:lnTo>
                      <a:lnTo>
                        <a:pt x="3" y="64"/>
                      </a:lnTo>
                      <a:lnTo>
                        <a:pt x="3" y="74"/>
                      </a:lnTo>
                      <a:lnTo>
                        <a:pt x="12" y="92"/>
                      </a:lnTo>
                      <a:lnTo>
                        <a:pt x="17" y="100"/>
                      </a:lnTo>
                      <a:lnTo>
                        <a:pt x="19" y="102"/>
                      </a:lnTo>
                      <a:lnTo>
                        <a:pt x="28" y="108"/>
                      </a:lnTo>
                      <a:lnTo>
                        <a:pt x="34" y="117"/>
                      </a:lnTo>
                      <a:lnTo>
                        <a:pt x="38" y="127"/>
                      </a:lnTo>
                      <a:lnTo>
                        <a:pt x="44" y="134"/>
                      </a:lnTo>
                      <a:lnTo>
                        <a:pt x="46" y="139"/>
                      </a:lnTo>
                      <a:lnTo>
                        <a:pt x="55" y="150"/>
                      </a:lnTo>
                      <a:lnTo>
                        <a:pt x="56" y="157"/>
                      </a:lnTo>
                      <a:lnTo>
                        <a:pt x="62" y="168"/>
                      </a:lnTo>
                      <a:lnTo>
                        <a:pt x="65" y="176"/>
                      </a:lnTo>
                      <a:lnTo>
                        <a:pt x="81" y="202"/>
                      </a:lnTo>
                      <a:lnTo>
                        <a:pt x="82" y="209"/>
                      </a:lnTo>
                      <a:lnTo>
                        <a:pt x="86" y="215"/>
                      </a:lnTo>
                      <a:lnTo>
                        <a:pt x="88" y="224"/>
                      </a:lnTo>
                      <a:lnTo>
                        <a:pt x="96" y="238"/>
                      </a:lnTo>
                      <a:lnTo>
                        <a:pt x="110" y="263"/>
                      </a:lnTo>
                      <a:lnTo>
                        <a:pt x="116" y="273"/>
                      </a:lnTo>
                      <a:lnTo>
                        <a:pt x="118" y="278"/>
                      </a:lnTo>
                      <a:lnTo>
                        <a:pt x="121" y="288"/>
                      </a:lnTo>
                      <a:lnTo>
                        <a:pt x="141" y="312"/>
                      </a:lnTo>
                      <a:lnTo>
                        <a:pt x="150" y="331"/>
                      </a:lnTo>
                      <a:lnTo>
                        <a:pt x="151" y="334"/>
                      </a:lnTo>
                      <a:lnTo>
                        <a:pt x="152" y="350"/>
                      </a:lnTo>
                      <a:lnTo>
                        <a:pt x="151" y="369"/>
                      </a:lnTo>
                      <a:lnTo>
                        <a:pt x="152" y="406"/>
                      </a:lnTo>
                      <a:lnTo>
                        <a:pt x="151" y="424"/>
                      </a:lnTo>
                      <a:lnTo>
                        <a:pt x="153" y="435"/>
                      </a:lnTo>
                      <a:lnTo>
                        <a:pt x="157" y="445"/>
                      </a:lnTo>
                      <a:lnTo>
                        <a:pt x="162" y="458"/>
                      </a:lnTo>
                      <a:lnTo>
                        <a:pt x="172" y="477"/>
                      </a:lnTo>
                      <a:lnTo>
                        <a:pt x="173" y="484"/>
                      </a:lnTo>
                      <a:lnTo>
                        <a:pt x="171" y="498"/>
                      </a:lnTo>
                      <a:lnTo>
                        <a:pt x="172" y="521"/>
                      </a:lnTo>
                      <a:lnTo>
                        <a:pt x="174" y="531"/>
                      </a:lnTo>
                      <a:lnTo>
                        <a:pt x="182" y="546"/>
                      </a:lnTo>
                      <a:lnTo>
                        <a:pt x="179" y="555"/>
                      </a:lnTo>
                      <a:lnTo>
                        <a:pt x="182" y="559"/>
                      </a:lnTo>
                      <a:lnTo>
                        <a:pt x="185" y="569"/>
                      </a:lnTo>
                      <a:lnTo>
                        <a:pt x="188" y="589"/>
                      </a:lnTo>
                      <a:lnTo>
                        <a:pt x="191" y="600"/>
                      </a:lnTo>
                      <a:lnTo>
                        <a:pt x="194" y="622"/>
                      </a:lnTo>
                      <a:lnTo>
                        <a:pt x="214" y="646"/>
                      </a:lnTo>
                      <a:lnTo>
                        <a:pt x="222" y="665"/>
                      </a:lnTo>
                      <a:lnTo>
                        <a:pt x="233" y="676"/>
                      </a:lnTo>
                      <a:lnTo>
                        <a:pt x="243" y="683"/>
                      </a:lnTo>
                      <a:lnTo>
                        <a:pt x="256" y="698"/>
                      </a:lnTo>
                      <a:lnTo>
                        <a:pt x="261" y="698"/>
                      </a:lnTo>
                      <a:lnTo>
                        <a:pt x="264" y="700"/>
                      </a:lnTo>
                      <a:lnTo>
                        <a:pt x="269" y="699"/>
                      </a:lnTo>
                      <a:lnTo>
                        <a:pt x="272" y="697"/>
                      </a:lnTo>
                      <a:lnTo>
                        <a:pt x="279" y="689"/>
                      </a:lnTo>
                      <a:lnTo>
                        <a:pt x="285" y="678"/>
                      </a:lnTo>
                      <a:lnTo>
                        <a:pt x="297" y="677"/>
                      </a:lnTo>
                      <a:lnTo>
                        <a:pt x="323" y="695"/>
                      </a:lnTo>
                      <a:lnTo>
                        <a:pt x="323" y="708"/>
                      </a:lnTo>
                      <a:lnTo>
                        <a:pt x="334" y="720"/>
                      </a:lnTo>
                      <a:lnTo>
                        <a:pt x="350" y="722"/>
                      </a:lnTo>
                      <a:lnTo>
                        <a:pt x="365" y="717"/>
                      </a:lnTo>
                      <a:lnTo>
                        <a:pt x="384" y="717"/>
                      </a:lnTo>
                      <a:lnTo>
                        <a:pt x="393" y="720"/>
                      </a:lnTo>
                      <a:lnTo>
                        <a:pt x="405" y="720"/>
                      </a:lnTo>
                      <a:lnTo>
                        <a:pt x="421" y="705"/>
                      </a:lnTo>
                      <a:lnTo>
                        <a:pt x="435" y="695"/>
                      </a:lnTo>
                      <a:lnTo>
                        <a:pt x="446" y="693"/>
                      </a:lnTo>
                      <a:lnTo>
                        <a:pt x="452" y="689"/>
                      </a:lnTo>
                      <a:lnTo>
                        <a:pt x="452" y="633"/>
                      </a:lnTo>
                      <a:lnTo>
                        <a:pt x="452" y="574"/>
                      </a:lnTo>
                      <a:lnTo>
                        <a:pt x="452" y="515"/>
                      </a:lnTo>
                      <a:lnTo>
                        <a:pt x="452" y="460"/>
                      </a:lnTo>
                      <a:lnTo>
                        <a:pt x="452" y="407"/>
                      </a:lnTo>
                      <a:lnTo>
                        <a:pt x="452" y="349"/>
                      </a:lnTo>
                      <a:lnTo>
                        <a:pt x="452" y="295"/>
                      </a:lnTo>
                      <a:lnTo>
                        <a:pt x="507" y="295"/>
                      </a:lnTo>
                      <a:lnTo>
                        <a:pt x="507" y="257"/>
                      </a:lnTo>
                      <a:lnTo>
                        <a:pt x="507" y="200"/>
                      </a:lnTo>
                      <a:lnTo>
                        <a:pt x="507" y="144"/>
                      </a:lnTo>
                      <a:lnTo>
                        <a:pt x="507" y="91"/>
                      </a:lnTo>
                      <a:lnTo>
                        <a:pt x="512" y="86"/>
                      </a:lnTo>
                      <a:lnTo>
                        <a:pt x="592" y="71"/>
                      </a:lnTo>
                      <a:lnTo>
                        <a:pt x="609" y="68"/>
                      </a:lnTo>
                      <a:lnTo>
                        <a:pt x="615" y="68"/>
                      </a:lnTo>
                      <a:lnTo>
                        <a:pt x="632" y="69"/>
                      </a:lnTo>
                      <a:lnTo>
                        <a:pt x="643" y="73"/>
                      </a:lnTo>
                      <a:lnTo>
                        <a:pt x="650" y="85"/>
                      </a:lnTo>
                      <a:lnTo>
                        <a:pt x="653" y="100"/>
                      </a:lnTo>
                      <a:lnTo>
                        <a:pt x="659" y="92"/>
                      </a:lnTo>
                      <a:lnTo>
                        <a:pt x="668" y="81"/>
                      </a:lnTo>
                      <a:lnTo>
                        <a:pt x="684" y="69"/>
                      </a:lnTo>
                      <a:lnTo>
                        <a:pt x="711" y="63"/>
                      </a:lnTo>
                      <a:lnTo>
                        <a:pt x="716" y="57"/>
                      </a:lnTo>
                      <a:lnTo>
                        <a:pt x="723" y="52"/>
                      </a:lnTo>
                      <a:lnTo>
                        <a:pt x="734" y="51"/>
                      </a:lnTo>
                      <a:lnTo>
                        <a:pt x="727" y="38"/>
                      </a:lnTo>
                      <a:lnTo>
                        <a:pt x="723" y="35"/>
                      </a:lnTo>
                      <a:lnTo>
                        <a:pt x="709" y="32"/>
                      </a:lnTo>
                      <a:lnTo>
                        <a:pt x="688" y="32"/>
                      </a:lnTo>
                      <a:lnTo>
                        <a:pt x="685" y="28"/>
                      </a:lnTo>
                      <a:lnTo>
                        <a:pt x="642" y="39"/>
                      </a:lnTo>
                      <a:lnTo>
                        <a:pt x="635" y="41"/>
                      </a:lnTo>
                      <a:lnTo>
                        <a:pt x="632" y="43"/>
                      </a:lnTo>
                      <a:lnTo>
                        <a:pt x="621" y="46"/>
                      </a:lnTo>
                      <a:lnTo>
                        <a:pt x="546" y="65"/>
                      </a:lnTo>
                      <a:lnTo>
                        <a:pt x="538" y="66"/>
                      </a:lnTo>
                      <a:lnTo>
                        <a:pt x="534" y="64"/>
                      </a:lnTo>
                      <a:lnTo>
                        <a:pt x="522" y="63"/>
                      </a:lnTo>
                      <a:lnTo>
                        <a:pt x="510" y="59"/>
                      </a:lnTo>
                      <a:lnTo>
                        <a:pt x="494" y="58"/>
                      </a:lnTo>
                      <a:lnTo>
                        <a:pt x="460" y="51"/>
                      </a:lnTo>
                      <a:lnTo>
                        <a:pt x="433" y="51"/>
                      </a:lnTo>
                      <a:lnTo>
                        <a:pt x="414" y="53"/>
                      </a:lnTo>
                      <a:lnTo>
                        <a:pt x="405" y="53"/>
                      </a:lnTo>
                      <a:lnTo>
                        <a:pt x="388" y="47"/>
                      </a:lnTo>
                      <a:lnTo>
                        <a:pt x="382" y="37"/>
                      </a:lnTo>
                      <a:lnTo>
                        <a:pt x="366" y="26"/>
                      </a:lnTo>
                      <a:lnTo>
                        <a:pt x="346" y="26"/>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69" name="Freeform 32"/>
                <p:cNvSpPr>
                  <a:spLocks noChangeAspect="1"/>
                </p:cNvSpPr>
                <p:nvPr/>
              </p:nvSpPr>
              <p:spPr bwMode="gray">
                <a:xfrm>
                  <a:off x="5282405" y="3875434"/>
                  <a:ext cx="185738" cy="296863"/>
                </a:xfrm>
                <a:custGeom>
                  <a:cxnLst>
                    <a:cxn ang="0">
                      <a:pos x="584" y="10"/>
                    </a:cxn>
                    <a:cxn ang="0">
                      <a:pos x="570" y="56"/>
                    </a:cxn>
                    <a:cxn ang="0">
                      <a:pos x="572" y="128"/>
                    </a:cxn>
                    <a:cxn ang="0">
                      <a:pos x="569" y="176"/>
                    </a:cxn>
                    <a:cxn ang="0">
                      <a:pos x="578" y="205"/>
                    </a:cxn>
                    <a:cxn ang="0">
                      <a:pos x="585" y="224"/>
                    </a:cxn>
                    <a:cxn ang="0">
                      <a:pos x="568" y="263"/>
                    </a:cxn>
                    <a:cxn ang="0">
                      <a:pos x="564" y="285"/>
                    </a:cxn>
                    <a:cxn ang="0">
                      <a:pos x="532" y="328"/>
                    </a:cxn>
                    <a:cxn ang="0">
                      <a:pos x="497" y="355"/>
                    </a:cxn>
                    <a:cxn ang="0">
                      <a:pos x="447" y="378"/>
                    </a:cxn>
                    <a:cxn ang="0">
                      <a:pos x="368" y="434"/>
                    </a:cxn>
                    <a:cxn ang="0">
                      <a:pos x="345" y="462"/>
                    </a:cxn>
                    <a:cxn ang="0">
                      <a:pos x="323" y="477"/>
                    </a:cxn>
                    <a:cxn ang="0">
                      <a:pos x="273" y="521"/>
                    </a:cxn>
                    <a:cxn ang="0">
                      <a:pos x="253" y="572"/>
                    </a:cxn>
                    <a:cxn ang="0">
                      <a:pos x="273" y="598"/>
                    </a:cxn>
                    <a:cxn ang="0">
                      <a:pos x="289" y="667"/>
                    </a:cxn>
                    <a:cxn ang="0">
                      <a:pos x="295" y="725"/>
                    </a:cxn>
                    <a:cxn ang="0">
                      <a:pos x="295" y="764"/>
                    </a:cxn>
                    <a:cxn ang="0">
                      <a:pos x="273" y="811"/>
                    </a:cxn>
                    <a:cxn ang="0">
                      <a:pos x="192" y="843"/>
                    </a:cxn>
                    <a:cxn ang="0">
                      <a:pos x="156" y="863"/>
                    </a:cxn>
                    <a:cxn ang="0">
                      <a:pos x="134" y="893"/>
                    </a:cxn>
                    <a:cxn ang="0">
                      <a:pos x="158" y="899"/>
                    </a:cxn>
                    <a:cxn ang="0">
                      <a:pos x="110" y="908"/>
                    </a:cxn>
                    <a:cxn ang="0">
                      <a:pos x="92" y="742"/>
                    </a:cxn>
                    <a:cxn ang="0">
                      <a:pos x="85" y="673"/>
                    </a:cxn>
                    <a:cxn ang="0">
                      <a:pos x="113" y="636"/>
                    </a:cxn>
                    <a:cxn ang="0">
                      <a:pos x="153" y="508"/>
                    </a:cxn>
                    <a:cxn ang="0">
                      <a:pos x="158" y="451"/>
                    </a:cxn>
                    <a:cxn ang="0">
                      <a:pos x="158" y="367"/>
                    </a:cxn>
                    <a:cxn ang="0">
                      <a:pos x="113" y="323"/>
                    </a:cxn>
                    <a:cxn ang="0">
                      <a:pos x="33" y="305"/>
                    </a:cxn>
                    <a:cxn ang="0">
                      <a:pos x="8" y="269"/>
                    </a:cxn>
                    <a:cxn ang="0">
                      <a:pos x="175" y="198"/>
                    </a:cxn>
                    <a:cxn ang="0">
                      <a:pos x="202" y="226"/>
                    </a:cxn>
                    <a:cxn ang="0">
                      <a:pos x="247" y="226"/>
                    </a:cxn>
                    <a:cxn ang="0">
                      <a:pos x="251" y="273"/>
                    </a:cxn>
                    <a:cxn ang="0">
                      <a:pos x="236" y="302"/>
                    </a:cxn>
                    <a:cxn ang="0">
                      <a:pos x="252" y="327"/>
                    </a:cxn>
                    <a:cxn ang="0">
                      <a:pos x="272" y="350"/>
                    </a:cxn>
                    <a:cxn ang="0">
                      <a:pos x="278" y="366"/>
                    </a:cxn>
                    <a:cxn ang="0">
                      <a:pos x="291" y="357"/>
                    </a:cxn>
                    <a:cxn ang="0">
                      <a:pos x="287" y="337"/>
                    </a:cxn>
                    <a:cxn ang="0">
                      <a:pos x="304" y="314"/>
                    </a:cxn>
                    <a:cxn ang="0">
                      <a:pos x="321" y="284"/>
                    </a:cxn>
                    <a:cxn ang="0">
                      <a:pos x="326" y="244"/>
                    </a:cxn>
                    <a:cxn ang="0">
                      <a:pos x="299" y="203"/>
                    </a:cxn>
                    <a:cxn ang="0">
                      <a:pos x="266" y="167"/>
                    </a:cxn>
                    <a:cxn ang="0">
                      <a:pos x="262" y="123"/>
                    </a:cxn>
                    <a:cxn ang="0">
                      <a:pos x="269" y="76"/>
                    </a:cxn>
                    <a:cxn ang="0">
                      <a:pos x="323" y="53"/>
                    </a:cxn>
                    <a:cxn ang="0">
                      <a:pos x="349" y="65"/>
                    </a:cxn>
                    <a:cxn ang="0">
                      <a:pos x="381" y="56"/>
                    </a:cxn>
                    <a:cxn ang="0">
                      <a:pos x="436" y="43"/>
                    </a:cxn>
                    <a:cxn ang="0">
                      <a:pos x="482" y="45"/>
                    </a:cxn>
                    <a:cxn ang="0">
                      <a:pos x="547" y="25"/>
                    </a:cxn>
                  </a:cxnLst>
                  <a:rect b="b" l="0" r="r" t="0"/>
                  <a:pathLst>
                    <a:path h="937" w="586">
                      <a:moveTo>
                        <a:pt x="580" y="0"/>
                      </a:moveTo>
                      <a:lnTo>
                        <a:pt x="584" y="2"/>
                      </a:lnTo>
                      <a:lnTo>
                        <a:pt x="586" y="7"/>
                      </a:lnTo>
                      <a:lnTo>
                        <a:pt x="584" y="10"/>
                      </a:lnTo>
                      <a:lnTo>
                        <a:pt x="585" y="27"/>
                      </a:lnTo>
                      <a:lnTo>
                        <a:pt x="583" y="33"/>
                      </a:lnTo>
                      <a:lnTo>
                        <a:pt x="578" y="42"/>
                      </a:lnTo>
                      <a:lnTo>
                        <a:pt x="570" y="56"/>
                      </a:lnTo>
                      <a:lnTo>
                        <a:pt x="567" y="70"/>
                      </a:lnTo>
                      <a:lnTo>
                        <a:pt x="568" y="95"/>
                      </a:lnTo>
                      <a:lnTo>
                        <a:pt x="570" y="113"/>
                      </a:lnTo>
                      <a:lnTo>
                        <a:pt x="572" y="128"/>
                      </a:lnTo>
                      <a:lnTo>
                        <a:pt x="565" y="133"/>
                      </a:lnTo>
                      <a:lnTo>
                        <a:pt x="568" y="142"/>
                      </a:lnTo>
                      <a:lnTo>
                        <a:pt x="570" y="142"/>
                      </a:lnTo>
                      <a:lnTo>
                        <a:pt x="569" y="176"/>
                      </a:lnTo>
                      <a:lnTo>
                        <a:pt x="572" y="196"/>
                      </a:lnTo>
                      <a:lnTo>
                        <a:pt x="570" y="205"/>
                      </a:lnTo>
                      <a:lnTo>
                        <a:pt x="574" y="208"/>
                      </a:lnTo>
                      <a:lnTo>
                        <a:pt x="578" y="205"/>
                      </a:lnTo>
                      <a:lnTo>
                        <a:pt x="581" y="212"/>
                      </a:lnTo>
                      <a:lnTo>
                        <a:pt x="575" y="220"/>
                      </a:lnTo>
                      <a:lnTo>
                        <a:pt x="580" y="220"/>
                      </a:lnTo>
                      <a:lnTo>
                        <a:pt x="585" y="224"/>
                      </a:lnTo>
                      <a:lnTo>
                        <a:pt x="585" y="232"/>
                      </a:lnTo>
                      <a:lnTo>
                        <a:pt x="580" y="242"/>
                      </a:lnTo>
                      <a:lnTo>
                        <a:pt x="576" y="253"/>
                      </a:lnTo>
                      <a:lnTo>
                        <a:pt x="568" y="263"/>
                      </a:lnTo>
                      <a:lnTo>
                        <a:pt x="575" y="265"/>
                      </a:lnTo>
                      <a:lnTo>
                        <a:pt x="574" y="274"/>
                      </a:lnTo>
                      <a:lnTo>
                        <a:pt x="573" y="280"/>
                      </a:lnTo>
                      <a:lnTo>
                        <a:pt x="564" y="285"/>
                      </a:lnTo>
                      <a:lnTo>
                        <a:pt x="547" y="305"/>
                      </a:lnTo>
                      <a:lnTo>
                        <a:pt x="543" y="313"/>
                      </a:lnTo>
                      <a:lnTo>
                        <a:pt x="526" y="323"/>
                      </a:lnTo>
                      <a:lnTo>
                        <a:pt x="532" y="328"/>
                      </a:lnTo>
                      <a:lnTo>
                        <a:pt x="527" y="337"/>
                      </a:lnTo>
                      <a:lnTo>
                        <a:pt x="517" y="344"/>
                      </a:lnTo>
                      <a:lnTo>
                        <a:pt x="505" y="351"/>
                      </a:lnTo>
                      <a:lnTo>
                        <a:pt x="497" y="355"/>
                      </a:lnTo>
                      <a:lnTo>
                        <a:pt x="490" y="366"/>
                      </a:lnTo>
                      <a:lnTo>
                        <a:pt x="477" y="373"/>
                      </a:lnTo>
                      <a:lnTo>
                        <a:pt x="460" y="373"/>
                      </a:lnTo>
                      <a:lnTo>
                        <a:pt x="447" y="378"/>
                      </a:lnTo>
                      <a:lnTo>
                        <a:pt x="403" y="398"/>
                      </a:lnTo>
                      <a:lnTo>
                        <a:pt x="375" y="420"/>
                      </a:lnTo>
                      <a:lnTo>
                        <a:pt x="373" y="430"/>
                      </a:lnTo>
                      <a:lnTo>
                        <a:pt x="368" y="434"/>
                      </a:lnTo>
                      <a:lnTo>
                        <a:pt x="360" y="435"/>
                      </a:lnTo>
                      <a:lnTo>
                        <a:pt x="355" y="436"/>
                      </a:lnTo>
                      <a:lnTo>
                        <a:pt x="361" y="442"/>
                      </a:lnTo>
                      <a:lnTo>
                        <a:pt x="345" y="462"/>
                      </a:lnTo>
                      <a:lnTo>
                        <a:pt x="338" y="473"/>
                      </a:lnTo>
                      <a:lnTo>
                        <a:pt x="333" y="470"/>
                      </a:lnTo>
                      <a:lnTo>
                        <a:pt x="330" y="461"/>
                      </a:lnTo>
                      <a:lnTo>
                        <a:pt x="323" y="477"/>
                      </a:lnTo>
                      <a:lnTo>
                        <a:pt x="315" y="480"/>
                      </a:lnTo>
                      <a:lnTo>
                        <a:pt x="305" y="493"/>
                      </a:lnTo>
                      <a:lnTo>
                        <a:pt x="287" y="512"/>
                      </a:lnTo>
                      <a:lnTo>
                        <a:pt x="273" y="521"/>
                      </a:lnTo>
                      <a:lnTo>
                        <a:pt x="266" y="529"/>
                      </a:lnTo>
                      <a:lnTo>
                        <a:pt x="255" y="533"/>
                      </a:lnTo>
                      <a:lnTo>
                        <a:pt x="252" y="563"/>
                      </a:lnTo>
                      <a:lnTo>
                        <a:pt x="253" y="572"/>
                      </a:lnTo>
                      <a:lnTo>
                        <a:pt x="267" y="582"/>
                      </a:lnTo>
                      <a:lnTo>
                        <a:pt x="271" y="588"/>
                      </a:lnTo>
                      <a:lnTo>
                        <a:pt x="272" y="597"/>
                      </a:lnTo>
                      <a:lnTo>
                        <a:pt x="273" y="598"/>
                      </a:lnTo>
                      <a:lnTo>
                        <a:pt x="274" y="608"/>
                      </a:lnTo>
                      <a:lnTo>
                        <a:pt x="287" y="642"/>
                      </a:lnTo>
                      <a:lnTo>
                        <a:pt x="288" y="662"/>
                      </a:lnTo>
                      <a:lnTo>
                        <a:pt x="289" y="667"/>
                      </a:lnTo>
                      <a:lnTo>
                        <a:pt x="295" y="662"/>
                      </a:lnTo>
                      <a:lnTo>
                        <a:pt x="299" y="666"/>
                      </a:lnTo>
                      <a:lnTo>
                        <a:pt x="299" y="688"/>
                      </a:lnTo>
                      <a:lnTo>
                        <a:pt x="295" y="725"/>
                      </a:lnTo>
                      <a:lnTo>
                        <a:pt x="283" y="771"/>
                      </a:lnTo>
                      <a:lnTo>
                        <a:pt x="285" y="782"/>
                      </a:lnTo>
                      <a:lnTo>
                        <a:pt x="289" y="774"/>
                      </a:lnTo>
                      <a:lnTo>
                        <a:pt x="295" y="764"/>
                      </a:lnTo>
                      <a:lnTo>
                        <a:pt x="295" y="768"/>
                      </a:lnTo>
                      <a:lnTo>
                        <a:pt x="293" y="781"/>
                      </a:lnTo>
                      <a:lnTo>
                        <a:pt x="288" y="792"/>
                      </a:lnTo>
                      <a:lnTo>
                        <a:pt x="273" y="811"/>
                      </a:lnTo>
                      <a:lnTo>
                        <a:pt x="258" y="822"/>
                      </a:lnTo>
                      <a:lnTo>
                        <a:pt x="240" y="829"/>
                      </a:lnTo>
                      <a:lnTo>
                        <a:pt x="228" y="830"/>
                      </a:lnTo>
                      <a:lnTo>
                        <a:pt x="192" y="843"/>
                      </a:lnTo>
                      <a:lnTo>
                        <a:pt x="183" y="849"/>
                      </a:lnTo>
                      <a:lnTo>
                        <a:pt x="176" y="855"/>
                      </a:lnTo>
                      <a:lnTo>
                        <a:pt x="166" y="861"/>
                      </a:lnTo>
                      <a:lnTo>
                        <a:pt x="156" y="863"/>
                      </a:lnTo>
                      <a:lnTo>
                        <a:pt x="151" y="868"/>
                      </a:lnTo>
                      <a:lnTo>
                        <a:pt x="144" y="881"/>
                      </a:lnTo>
                      <a:lnTo>
                        <a:pt x="135" y="893"/>
                      </a:lnTo>
                      <a:lnTo>
                        <a:pt x="134" y="893"/>
                      </a:lnTo>
                      <a:lnTo>
                        <a:pt x="142" y="900"/>
                      </a:lnTo>
                      <a:lnTo>
                        <a:pt x="148" y="910"/>
                      </a:lnTo>
                      <a:lnTo>
                        <a:pt x="154" y="905"/>
                      </a:lnTo>
                      <a:lnTo>
                        <a:pt x="158" y="899"/>
                      </a:lnTo>
                      <a:lnTo>
                        <a:pt x="154" y="937"/>
                      </a:lnTo>
                      <a:lnTo>
                        <a:pt x="148" y="936"/>
                      </a:lnTo>
                      <a:lnTo>
                        <a:pt x="112" y="936"/>
                      </a:lnTo>
                      <a:lnTo>
                        <a:pt x="110" y="908"/>
                      </a:lnTo>
                      <a:lnTo>
                        <a:pt x="110" y="887"/>
                      </a:lnTo>
                      <a:lnTo>
                        <a:pt x="108" y="879"/>
                      </a:lnTo>
                      <a:lnTo>
                        <a:pt x="105" y="786"/>
                      </a:lnTo>
                      <a:lnTo>
                        <a:pt x="92" y="742"/>
                      </a:lnTo>
                      <a:lnTo>
                        <a:pt x="86" y="710"/>
                      </a:lnTo>
                      <a:lnTo>
                        <a:pt x="84" y="689"/>
                      </a:lnTo>
                      <a:lnTo>
                        <a:pt x="85" y="688"/>
                      </a:lnTo>
                      <a:lnTo>
                        <a:pt x="85" y="673"/>
                      </a:lnTo>
                      <a:lnTo>
                        <a:pt x="89" y="661"/>
                      </a:lnTo>
                      <a:lnTo>
                        <a:pt x="95" y="651"/>
                      </a:lnTo>
                      <a:lnTo>
                        <a:pt x="106" y="644"/>
                      </a:lnTo>
                      <a:lnTo>
                        <a:pt x="113" y="636"/>
                      </a:lnTo>
                      <a:lnTo>
                        <a:pt x="132" y="602"/>
                      </a:lnTo>
                      <a:lnTo>
                        <a:pt x="139" y="571"/>
                      </a:lnTo>
                      <a:lnTo>
                        <a:pt x="156" y="535"/>
                      </a:lnTo>
                      <a:lnTo>
                        <a:pt x="153" y="508"/>
                      </a:lnTo>
                      <a:lnTo>
                        <a:pt x="148" y="495"/>
                      </a:lnTo>
                      <a:lnTo>
                        <a:pt x="146" y="478"/>
                      </a:lnTo>
                      <a:lnTo>
                        <a:pt x="156" y="459"/>
                      </a:lnTo>
                      <a:lnTo>
                        <a:pt x="158" y="451"/>
                      </a:lnTo>
                      <a:lnTo>
                        <a:pt x="162" y="435"/>
                      </a:lnTo>
                      <a:lnTo>
                        <a:pt x="161" y="424"/>
                      </a:lnTo>
                      <a:lnTo>
                        <a:pt x="162" y="389"/>
                      </a:lnTo>
                      <a:lnTo>
                        <a:pt x="158" y="367"/>
                      </a:lnTo>
                      <a:lnTo>
                        <a:pt x="154" y="357"/>
                      </a:lnTo>
                      <a:lnTo>
                        <a:pt x="153" y="344"/>
                      </a:lnTo>
                      <a:lnTo>
                        <a:pt x="144" y="334"/>
                      </a:lnTo>
                      <a:lnTo>
                        <a:pt x="113" y="323"/>
                      </a:lnTo>
                      <a:lnTo>
                        <a:pt x="85" y="311"/>
                      </a:lnTo>
                      <a:lnTo>
                        <a:pt x="70" y="307"/>
                      </a:lnTo>
                      <a:lnTo>
                        <a:pt x="56" y="303"/>
                      </a:lnTo>
                      <a:lnTo>
                        <a:pt x="33" y="305"/>
                      </a:lnTo>
                      <a:lnTo>
                        <a:pt x="15" y="303"/>
                      </a:lnTo>
                      <a:lnTo>
                        <a:pt x="15" y="284"/>
                      </a:lnTo>
                      <a:lnTo>
                        <a:pt x="10" y="281"/>
                      </a:lnTo>
                      <a:lnTo>
                        <a:pt x="8" y="269"/>
                      </a:lnTo>
                      <a:lnTo>
                        <a:pt x="0" y="253"/>
                      </a:lnTo>
                      <a:lnTo>
                        <a:pt x="165" y="196"/>
                      </a:lnTo>
                      <a:lnTo>
                        <a:pt x="174" y="195"/>
                      </a:lnTo>
                      <a:lnTo>
                        <a:pt x="175" y="198"/>
                      </a:lnTo>
                      <a:lnTo>
                        <a:pt x="181" y="200"/>
                      </a:lnTo>
                      <a:lnTo>
                        <a:pt x="188" y="216"/>
                      </a:lnTo>
                      <a:lnTo>
                        <a:pt x="198" y="226"/>
                      </a:lnTo>
                      <a:lnTo>
                        <a:pt x="202" y="226"/>
                      </a:lnTo>
                      <a:lnTo>
                        <a:pt x="210" y="224"/>
                      </a:lnTo>
                      <a:lnTo>
                        <a:pt x="240" y="220"/>
                      </a:lnTo>
                      <a:lnTo>
                        <a:pt x="244" y="221"/>
                      </a:lnTo>
                      <a:lnTo>
                        <a:pt x="247" y="226"/>
                      </a:lnTo>
                      <a:lnTo>
                        <a:pt x="251" y="239"/>
                      </a:lnTo>
                      <a:lnTo>
                        <a:pt x="252" y="247"/>
                      </a:lnTo>
                      <a:lnTo>
                        <a:pt x="253" y="265"/>
                      </a:lnTo>
                      <a:lnTo>
                        <a:pt x="251" y="273"/>
                      </a:lnTo>
                      <a:lnTo>
                        <a:pt x="245" y="280"/>
                      </a:lnTo>
                      <a:lnTo>
                        <a:pt x="246" y="286"/>
                      </a:lnTo>
                      <a:lnTo>
                        <a:pt x="240" y="291"/>
                      </a:lnTo>
                      <a:lnTo>
                        <a:pt x="236" y="302"/>
                      </a:lnTo>
                      <a:lnTo>
                        <a:pt x="240" y="306"/>
                      </a:lnTo>
                      <a:lnTo>
                        <a:pt x="245" y="322"/>
                      </a:lnTo>
                      <a:lnTo>
                        <a:pt x="248" y="325"/>
                      </a:lnTo>
                      <a:lnTo>
                        <a:pt x="252" y="327"/>
                      </a:lnTo>
                      <a:lnTo>
                        <a:pt x="255" y="332"/>
                      </a:lnTo>
                      <a:lnTo>
                        <a:pt x="263" y="341"/>
                      </a:lnTo>
                      <a:lnTo>
                        <a:pt x="268" y="348"/>
                      </a:lnTo>
                      <a:lnTo>
                        <a:pt x="272" y="350"/>
                      </a:lnTo>
                      <a:lnTo>
                        <a:pt x="279" y="351"/>
                      </a:lnTo>
                      <a:lnTo>
                        <a:pt x="283" y="356"/>
                      </a:lnTo>
                      <a:lnTo>
                        <a:pt x="283" y="360"/>
                      </a:lnTo>
                      <a:lnTo>
                        <a:pt x="278" y="366"/>
                      </a:lnTo>
                      <a:lnTo>
                        <a:pt x="279" y="368"/>
                      </a:lnTo>
                      <a:lnTo>
                        <a:pt x="291" y="368"/>
                      </a:lnTo>
                      <a:lnTo>
                        <a:pt x="293" y="367"/>
                      </a:lnTo>
                      <a:lnTo>
                        <a:pt x="291" y="357"/>
                      </a:lnTo>
                      <a:lnTo>
                        <a:pt x="293" y="351"/>
                      </a:lnTo>
                      <a:lnTo>
                        <a:pt x="290" y="346"/>
                      </a:lnTo>
                      <a:lnTo>
                        <a:pt x="287" y="343"/>
                      </a:lnTo>
                      <a:lnTo>
                        <a:pt x="287" y="337"/>
                      </a:lnTo>
                      <a:lnTo>
                        <a:pt x="290" y="329"/>
                      </a:lnTo>
                      <a:lnTo>
                        <a:pt x="290" y="325"/>
                      </a:lnTo>
                      <a:lnTo>
                        <a:pt x="291" y="322"/>
                      </a:lnTo>
                      <a:lnTo>
                        <a:pt x="304" y="314"/>
                      </a:lnTo>
                      <a:lnTo>
                        <a:pt x="310" y="313"/>
                      </a:lnTo>
                      <a:lnTo>
                        <a:pt x="316" y="311"/>
                      </a:lnTo>
                      <a:lnTo>
                        <a:pt x="320" y="305"/>
                      </a:lnTo>
                      <a:lnTo>
                        <a:pt x="321" y="284"/>
                      </a:lnTo>
                      <a:lnTo>
                        <a:pt x="323" y="276"/>
                      </a:lnTo>
                      <a:lnTo>
                        <a:pt x="320" y="262"/>
                      </a:lnTo>
                      <a:lnTo>
                        <a:pt x="323" y="252"/>
                      </a:lnTo>
                      <a:lnTo>
                        <a:pt x="326" y="244"/>
                      </a:lnTo>
                      <a:lnTo>
                        <a:pt x="323" y="232"/>
                      </a:lnTo>
                      <a:lnTo>
                        <a:pt x="318" y="225"/>
                      </a:lnTo>
                      <a:lnTo>
                        <a:pt x="305" y="212"/>
                      </a:lnTo>
                      <a:lnTo>
                        <a:pt x="299" y="203"/>
                      </a:lnTo>
                      <a:lnTo>
                        <a:pt x="284" y="184"/>
                      </a:lnTo>
                      <a:lnTo>
                        <a:pt x="274" y="177"/>
                      </a:lnTo>
                      <a:lnTo>
                        <a:pt x="267" y="167"/>
                      </a:lnTo>
                      <a:lnTo>
                        <a:pt x="266" y="167"/>
                      </a:lnTo>
                      <a:lnTo>
                        <a:pt x="263" y="156"/>
                      </a:lnTo>
                      <a:lnTo>
                        <a:pt x="263" y="146"/>
                      </a:lnTo>
                      <a:lnTo>
                        <a:pt x="262" y="138"/>
                      </a:lnTo>
                      <a:lnTo>
                        <a:pt x="262" y="123"/>
                      </a:lnTo>
                      <a:lnTo>
                        <a:pt x="258" y="115"/>
                      </a:lnTo>
                      <a:lnTo>
                        <a:pt x="258" y="107"/>
                      </a:lnTo>
                      <a:lnTo>
                        <a:pt x="262" y="92"/>
                      </a:lnTo>
                      <a:lnTo>
                        <a:pt x="269" y="76"/>
                      </a:lnTo>
                      <a:lnTo>
                        <a:pt x="273" y="58"/>
                      </a:lnTo>
                      <a:lnTo>
                        <a:pt x="314" y="59"/>
                      </a:lnTo>
                      <a:lnTo>
                        <a:pt x="317" y="58"/>
                      </a:lnTo>
                      <a:lnTo>
                        <a:pt x="323" y="53"/>
                      </a:lnTo>
                      <a:lnTo>
                        <a:pt x="331" y="53"/>
                      </a:lnTo>
                      <a:lnTo>
                        <a:pt x="338" y="55"/>
                      </a:lnTo>
                      <a:lnTo>
                        <a:pt x="344" y="61"/>
                      </a:lnTo>
                      <a:lnTo>
                        <a:pt x="349" y="65"/>
                      </a:lnTo>
                      <a:lnTo>
                        <a:pt x="354" y="66"/>
                      </a:lnTo>
                      <a:lnTo>
                        <a:pt x="361" y="64"/>
                      </a:lnTo>
                      <a:lnTo>
                        <a:pt x="370" y="64"/>
                      </a:lnTo>
                      <a:lnTo>
                        <a:pt x="381" y="56"/>
                      </a:lnTo>
                      <a:lnTo>
                        <a:pt x="412" y="58"/>
                      </a:lnTo>
                      <a:lnTo>
                        <a:pt x="419" y="58"/>
                      </a:lnTo>
                      <a:lnTo>
                        <a:pt x="423" y="56"/>
                      </a:lnTo>
                      <a:lnTo>
                        <a:pt x="436" y="43"/>
                      </a:lnTo>
                      <a:lnTo>
                        <a:pt x="450" y="42"/>
                      </a:lnTo>
                      <a:lnTo>
                        <a:pt x="459" y="39"/>
                      </a:lnTo>
                      <a:lnTo>
                        <a:pt x="472" y="45"/>
                      </a:lnTo>
                      <a:lnTo>
                        <a:pt x="482" y="45"/>
                      </a:lnTo>
                      <a:lnTo>
                        <a:pt x="490" y="44"/>
                      </a:lnTo>
                      <a:lnTo>
                        <a:pt x="524" y="32"/>
                      </a:lnTo>
                      <a:lnTo>
                        <a:pt x="543" y="27"/>
                      </a:lnTo>
                      <a:lnTo>
                        <a:pt x="547" y="25"/>
                      </a:lnTo>
                      <a:lnTo>
                        <a:pt x="562" y="11"/>
                      </a:lnTo>
                      <a:lnTo>
                        <a:pt x="576" y="1"/>
                      </a:lnTo>
                      <a:lnTo>
                        <a:pt x="580"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70" name="Freeform 33"/>
                <p:cNvSpPr>
                  <a:spLocks noChangeAspect="1"/>
                </p:cNvSpPr>
                <p:nvPr/>
              </p:nvSpPr>
              <p:spPr bwMode="gray">
                <a:xfrm>
                  <a:off x="5104605" y="4004022"/>
                  <a:ext cx="165100" cy="169863"/>
                </a:xfrm>
                <a:custGeom>
                  <a:cxnLst>
                    <a:cxn ang="0">
                      <a:pos x="0" y="356"/>
                    </a:cxn>
                    <a:cxn ang="0">
                      <a:pos x="0" y="244"/>
                    </a:cxn>
                    <a:cxn ang="0">
                      <a:pos x="56" y="206"/>
                    </a:cxn>
                    <a:cxn ang="0">
                      <a:pos x="56" y="93"/>
                    </a:cxn>
                    <a:cxn ang="0">
                      <a:pos x="61" y="35"/>
                    </a:cxn>
                    <a:cxn ang="0">
                      <a:pos x="158" y="17"/>
                    </a:cxn>
                    <a:cxn ang="0">
                      <a:pos x="181" y="18"/>
                    </a:cxn>
                    <a:cxn ang="0">
                      <a:pos x="199" y="34"/>
                    </a:cxn>
                    <a:cxn ang="0">
                      <a:pos x="208" y="41"/>
                    </a:cxn>
                    <a:cxn ang="0">
                      <a:pos x="233" y="18"/>
                    </a:cxn>
                    <a:cxn ang="0">
                      <a:pos x="265" y="6"/>
                    </a:cxn>
                    <a:cxn ang="0">
                      <a:pos x="283" y="0"/>
                    </a:cxn>
                    <a:cxn ang="0">
                      <a:pos x="291" y="11"/>
                    </a:cxn>
                    <a:cxn ang="0">
                      <a:pos x="307" y="39"/>
                    </a:cxn>
                    <a:cxn ang="0">
                      <a:pos x="319" y="60"/>
                    </a:cxn>
                    <a:cxn ang="0">
                      <a:pos x="339" y="93"/>
                    </a:cxn>
                    <a:cxn ang="0">
                      <a:pos x="385" y="127"/>
                    </a:cxn>
                    <a:cxn ang="0">
                      <a:pos x="407" y="151"/>
                    </a:cxn>
                    <a:cxn ang="0">
                      <a:pos x="431" y="164"/>
                    </a:cxn>
                    <a:cxn ang="0">
                      <a:pos x="434" y="205"/>
                    </a:cxn>
                    <a:cxn ang="0">
                      <a:pos x="449" y="227"/>
                    </a:cxn>
                    <a:cxn ang="0">
                      <a:pos x="470" y="234"/>
                    </a:cxn>
                    <a:cxn ang="0">
                      <a:pos x="497" y="240"/>
                    </a:cxn>
                    <a:cxn ang="0">
                      <a:pos x="518" y="253"/>
                    </a:cxn>
                    <a:cxn ang="0">
                      <a:pos x="506" y="261"/>
                    </a:cxn>
                    <a:cxn ang="0">
                      <a:pos x="454" y="288"/>
                    </a:cxn>
                    <a:cxn ang="0">
                      <a:pos x="418" y="318"/>
                    </a:cxn>
                    <a:cxn ang="0">
                      <a:pos x="388" y="352"/>
                    </a:cxn>
                    <a:cxn ang="0">
                      <a:pos x="344" y="396"/>
                    </a:cxn>
                    <a:cxn ang="0">
                      <a:pos x="314" y="449"/>
                    </a:cxn>
                    <a:cxn ang="0">
                      <a:pos x="301" y="459"/>
                    </a:cxn>
                    <a:cxn ang="0">
                      <a:pos x="265" y="466"/>
                    </a:cxn>
                    <a:cxn ang="0">
                      <a:pos x="227" y="452"/>
                    </a:cxn>
                    <a:cxn ang="0">
                      <a:pos x="201" y="445"/>
                    </a:cxn>
                    <a:cxn ang="0">
                      <a:pos x="170" y="469"/>
                    </a:cxn>
                    <a:cxn ang="0">
                      <a:pos x="161" y="485"/>
                    </a:cxn>
                    <a:cxn ang="0">
                      <a:pos x="140" y="503"/>
                    </a:cxn>
                    <a:cxn ang="0">
                      <a:pos x="125" y="525"/>
                    </a:cxn>
                    <a:cxn ang="0">
                      <a:pos x="72" y="533"/>
                    </a:cxn>
                    <a:cxn ang="0">
                      <a:pos x="46" y="528"/>
                    </a:cxn>
                    <a:cxn ang="0">
                      <a:pos x="50" y="498"/>
                    </a:cxn>
                    <a:cxn ang="0">
                      <a:pos x="52" y="479"/>
                    </a:cxn>
                    <a:cxn ang="0">
                      <a:pos x="44" y="449"/>
                    </a:cxn>
                    <a:cxn ang="0">
                      <a:pos x="25" y="429"/>
                    </a:cxn>
                    <a:cxn ang="0">
                      <a:pos x="11" y="415"/>
                    </a:cxn>
                    <a:cxn ang="0">
                      <a:pos x="0" y="409"/>
                    </a:cxn>
                  </a:cxnLst>
                  <a:rect b="b" l="0" r="r" t="0"/>
                  <a:pathLst>
                    <a:path h="534" w="518">
                      <a:moveTo>
                        <a:pt x="0" y="409"/>
                      </a:moveTo>
                      <a:lnTo>
                        <a:pt x="0" y="356"/>
                      </a:lnTo>
                      <a:lnTo>
                        <a:pt x="0" y="298"/>
                      </a:lnTo>
                      <a:lnTo>
                        <a:pt x="0" y="244"/>
                      </a:lnTo>
                      <a:lnTo>
                        <a:pt x="56" y="244"/>
                      </a:lnTo>
                      <a:lnTo>
                        <a:pt x="56" y="206"/>
                      </a:lnTo>
                      <a:lnTo>
                        <a:pt x="56" y="149"/>
                      </a:lnTo>
                      <a:lnTo>
                        <a:pt x="56" y="93"/>
                      </a:lnTo>
                      <a:lnTo>
                        <a:pt x="56" y="40"/>
                      </a:lnTo>
                      <a:lnTo>
                        <a:pt x="61" y="35"/>
                      </a:lnTo>
                      <a:lnTo>
                        <a:pt x="141" y="20"/>
                      </a:lnTo>
                      <a:lnTo>
                        <a:pt x="158" y="17"/>
                      </a:lnTo>
                      <a:lnTo>
                        <a:pt x="164" y="17"/>
                      </a:lnTo>
                      <a:lnTo>
                        <a:pt x="181" y="18"/>
                      </a:lnTo>
                      <a:lnTo>
                        <a:pt x="192" y="22"/>
                      </a:lnTo>
                      <a:lnTo>
                        <a:pt x="199" y="34"/>
                      </a:lnTo>
                      <a:lnTo>
                        <a:pt x="202" y="49"/>
                      </a:lnTo>
                      <a:lnTo>
                        <a:pt x="208" y="41"/>
                      </a:lnTo>
                      <a:lnTo>
                        <a:pt x="217" y="30"/>
                      </a:lnTo>
                      <a:lnTo>
                        <a:pt x="233" y="18"/>
                      </a:lnTo>
                      <a:lnTo>
                        <a:pt x="260" y="12"/>
                      </a:lnTo>
                      <a:lnTo>
                        <a:pt x="265" y="6"/>
                      </a:lnTo>
                      <a:lnTo>
                        <a:pt x="272" y="1"/>
                      </a:lnTo>
                      <a:lnTo>
                        <a:pt x="283" y="0"/>
                      </a:lnTo>
                      <a:lnTo>
                        <a:pt x="291" y="2"/>
                      </a:lnTo>
                      <a:lnTo>
                        <a:pt x="291" y="11"/>
                      </a:lnTo>
                      <a:lnTo>
                        <a:pt x="294" y="17"/>
                      </a:lnTo>
                      <a:lnTo>
                        <a:pt x="307" y="39"/>
                      </a:lnTo>
                      <a:lnTo>
                        <a:pt x="317" y="49"/>
                      </a:lnTo>
                      <a:lnTo>
                        <a:pt x="319" y="60"/>
                      </a:lnTo>
                      <a:lnTo>
                        <a:pt x="325" y="74"/>
                      </a:lnTo>
                      <a:lnTo>
                        <a:pt x="339" y="93"/>
                      </a:lnTo>
                      <a:lnTo>
                        <a:pt x="368" y="124"/>
                      </a:lnTo>
                      <a:lnTo>
                        <a:pt x="385" y="127"/>
                      </a:lnTo>
                      <a:lnTo>
                        <a:pt x="398" y="137"/>
                      </a:lnTo>
                      <a:lnTo>
                        <a:pt x="407" y="151"/>
                      </a:lnTo>
                      <a:lnTo>
                        <a:pt x="420" y="154"/>
                      </a:lnTo>
                      <a:lnTo>
                        <a:pt x="431" y="164"/>
                      </a:lnTo>
                      <a:lnTo>
                        <a:pt x="431" y="185"/>
                      </a:lnTo>
                      <a:lnTo>
                        <a:pt x="434" y="205"/>
                      </a:lnTo>
                      <a:lnTo>
                        <a:pt x="441" y="218"/>
                      </a:lnTo>
                      <a:lnTo>
                        <a:pt x="449" y="227"/>
                      </a:lnTo>
                      <a:lnTo>
                        <a:pt x="458" y="232"/>
                      </a:lnTo>
                      <a:lnTo>
                        <a:pt x="470" y="234"/>
                      </a:lnTo>
                      <a:lnTo>
                        <a:pt x="484" y="234"/>
                      </a:lnTo>
                      <a:lnTo>
                        <a:pt x="497" y="240"/>
                      </a:lnTo>
                      <a:lnTo>
                        <a:pt x="507" y="244"/>
                      </a:lnTo>
                      <a:lnTo>
                        <a:pt x="518" y="253"/>
                      </a:lnTo>
                      <a:lnTo>
                        <a:pt x="517" y="256"/>
                      </a:lnTo>
                      <a:lnTo>
                        <a:pt x="506" y="261"/>
                      </a:lnTo>
                      <a:lnTo>
                        <a:pt x="492" y="270"/>
                      </a:lnTo>
                      <a:lnTo>
                        <a:pt x="454" y="288"/>
                      </a:lnTo>
                      <a:lnTo>
                        <a:pt x="438" y="305"/>
                      </a:lnTo>
                      <a:lnTo>
                        <a:pt x="418" y="318"/>
                      </a:lnTo>
                      <a:lnTo>
                        <a:pt x="399" y="336"/>
                      </a:lnTo>
                      <a:lnTo>
                        <a:pt x="388" y="352"/>
                      </a:lnTo>
                      <a:lnTo>
                        <a:pt x="371" y="377"/>
                      </a:lnTo>
                      <a:lnTo>
                        <a:pt x="344" y="396"/>
                      </a:lnTo>
                      <a:lnTo>
                        <a:pt x="329" y="415"/>
                      </a:lnTo>
                      <a:lnTo>
                        <a:pt x="314" y="449"/>
                      </a:lnTo>
                      <a:lnTo>
                        <a:pt x="309" y="455"/>
                      </a:lnTo>
                      <a:lnTo>
                        <a:pt x="301" y="459"/>
                      </a:lnTo>
                      <a:lnTo>
                        <a:pt x="290" y="460"/>
                      </a:lnTo>
                      <a:lnTo>
                        <a:pt x="265" y="466"/>
                      </a:lnTo>
                      <a:lnTo>
                        <a:pt x="250" y="465"/>
                      </a:lnTo>
                      <a:lnTo>
                        <a:pt x="227" y="452"/>
                      </a:lnTo>
                      <a:lnTo>
                        <a:pt x="215" y="447"/>
                      </a:lnTo>
                      <a:lnTo>
                        <a:pt x="201" y="445"/>
                      </a:lnTo>
                      <a:lnTo>
                        <a:pt x="189" y="449"/>
                      </a:lnTo>
                      <a:lnTo>
                        <a:pt x="170" y="469"/>
                      </a:lnTo>
                      <a:lnTo>
                        <a:pt x="163" y="477"/>
                      </a:lnTo>
                      <a:lnTo>
                        <a:pt x="161" y="485"/>
                      </a:lnTo>
                      <a:lnTo>
                        <a:pt x="152" y="496"/>
                      </a:lnTo>
                      <a:lnTo>
                        <a:pt x="140" y="503"/>
                      </a:lnTo>
                      <a:lnTo>
                        <a:pt x="135" y="508"/>
                      </a:lnTo>
                      <a:lnTo>
                        <a:pt x="125" y="525"/>
                      </a:lnTo>
                      <a:lnTo>
                        <a:pt x="90" y="534"/>
                      </a:lnTo>
                      <a:lnTo>
                        <a:pt x="72" y="533"/>
                      </a:lnTo>
                      <a:lnTo>
                        <a:pt x="56" y="530"/>
                      </a:lnTo>
                      <a:lnTo>
                        <a:pt x="46" y="528"/>
                      </a:lnTo>
                      <a:lnTo>
                        <a:pt x="43" y="519"/>
                      </a:lnTo>
                      <a:lnTo>
                        <a:pt x="50" y="498"/>
                      </a:lnTo>
                      <a:lnTo>
                        <a:pt x="52" y="485"/>
                      </a:lnTo>
                      <a:lnTo>
                        <a:pt x="52" y="479"/>
                      </a:lnTo>
                      <a:lnTo>
                        <a:pt x="51" y="461"/>
                      </a:lnTo>
                      <a:lnTo>
                        <a:pt x="44" y="449"/>
                      </a:lnTo>
                      <a:lnTo>
                        <a:pt x="30" y="438"/>
                      </a:lnTo>
                      <a:lnTo>
                        <a:pt x="25" y="429"/>
                      </a:lnTo>
                      <a:lnTo>
                        <a:pt x="13" y="418"/>
                      </a:lnTo>
                      <a:lnTo>
                        <a:pt x="11" y="415"/>
                      </a:lnTo>
                      <a:lnTo>
                        <a:pt x="5" y="409"/>
                      </a:lnTo>
                      <a:lnTo>
                        <a:pt x="0" y="409"/>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71" name="Freeform 34"/>
                <p:cNvSpPr>
                  <a:spLocks noChangeAspect="1"/>
                </p:cNvSpPr>
                <p:nvPr/>
              </p:nvSpPr>
              <p:spPr bwMode="gray">
                <a:xfrm>
                  <a:off x="4498181" y="3470622"/>
                  <a:ext cx="128588" cy="96838"/>
                </a:xfrm>
                <a:custGeom>
                  <a:cxnLst>
                    <a:cxn ang="0">
                      <a:pos x="174" y="17"/>
                    </a:cxn>
                    <a:cxn ang="0">
                      <a:pos x="146" y="18"/>
                    </a:cxn>
                    <a:cxn ang="0">
                      <a:pos x="119" y="11"/>
                    </a:cxn>
                    <a:cxn ang="0">
                      <a:pos x="101" y="3"/>
                    </a:cxn>
                    <a:cxn ang="0">
                      <a:pos x="80" y="14"/>
                    </a:cxn>
                    <a:cxn ang="0">
                      <a:pos x="67" y="27"/>
                    </a:cxn>
                    <a:cxn ang="0">
                      <a:pos x="69" y="57"/>
                    </a:cxn>
                    <a:cxn ang="0">
                      <a:pos x="17" y="81"/>
                    </a:cxn>
                    <a:cxn ang="0">
                      <a:pos x="1" y="109"/>
                    </a:cxn>
                    <a:cxn ang="0">
                      <a:pos x="17" y="100"/>
                    </a:cxn>
                    <a:cxn ang="0">
                      <a:pos x="31" y="128"/>
                    </a:cxn>
                    <a:cxn ang="0">
                      <a:pos x="66" y="159"/>
                    </a:cxn>
                    <a:cxn ang="0">
                      <a:pos x="88" y="190"/>
                    </a:cxn>
                    <a:cxn ang="0">
                      <a:pos x="104" y="203"/>
                    </a:cxn>
                    <a:cxn ang="0">
                      <a:pos x="124" y="191"/>
                    </a:cxn>
                    <a:cxn ang="0">
                      <a:pos x="142" y="168"/>
                    </a:cxn>
                    <a:cxn ang="0">
                      <a:pos x="161" y="159"/>
                    </a:cxn>
                    <a:cxn ang="0">
                      <a:pos x="211" y="153"/>
                    </a:cxn>
                    <a:cxn ang="0">
                      <a:pos x="230" y="175"/>
                    </a:cxn>
                    <a:cxn ang="0">
                      <a:pos x="241" y="187"/>
                    </a:cxn>
                    <a:cxn ang="0">
                      <a:pos x="241" y="202"/>
                    </a:cxn>
                    <a:cxn ang="0">
                      <a:pos x="249" y="223"/>
                    </a:cxn>
                    <a:cxn ang="0">
                      <a:pos x="252" y="239"/>
                    </a:cxn>
                    <a:cxn ang="0">
                      <a:pos x="264" y="240"/>
                    </a:cxn>
                    <a:cxn ang="0">
                      <a:pos x="281" y="238"/>
                    </a:cxn>
                    <a:cxn ang="0">
                      <a:pos x="297" y="239"/>
                    </a:cxn>
                    <a:cxn ang="0">
                      <a:pos x="313" y="273"/>
                    </a:cxn>
                    <a:cxn ang="0">
                      <a:pos x="306" y="298"/>
                    </a:cxn>
                    <a:cxn ang="0">
                      <a:pos x="327" y="307"/>
                    </a:cxn>
                    <a:cxn ang="0">
                      <a:pos x="348" y="292"/>
                    </a:cxn>
                    <a:cxn ang="0">
                      <a:pos x="365" y="286"/>
                    </a:cxn>
                    <a:cxn ang="0">
                      <a:pos x="384" y="262"/>
                    </a:cxn>
                    <a:cxn ang="0">
                      <a:pos x="386" y="251"/>
                    </a:cxn>
                    <a:cxn ang="0">
                      <a:pos x="375" y="239"/>
                    </a:cxn>
                    <a:cxn ang="0">
                      <a:pos x="394" y="239"/>
                    </a:cxn>
                    <a:cxn ang="0">
                      <a:pos x="403" y="235"/>
                    </a:cxn>
                    <a:cxn ang="0">
                      <a:pos x="393" y="219"/>
                    </a:cxn>
                    <a:cxn ang="0">
                      <a:pos x="400" y="203"/>
                    </a:cxn>
                    <a:cxn ang="0">
                      <a:pos x="380" y="183"/>
                    </a:cxn>
                    <a:cxn ang="0">
                      <a:pos x="382" y="149"/>
                    </a:cxn>
                    <a:cxn ang="0">
                      <a:pos x="382" y="131"/>
                    </a:cxn>
                    <a:cxn ang="0">
                      <a:pos x="370" y="93"/>
                    </a:cxn>
                    <a:cxn ang="0">
                      <a:pos x="351" y="92"/>
                    </a:cxn>
                    <a:cxn ang="0">
                      <a:pos x="364" y="79"/>
                    </a:cxn>
                    <a:cxn ang="0">
                      <a:pos x="357" y="70"/>
                    </a:cxn>
                    <a:cxn ang="0">
                      <a:pos x="343" y="41"/>
                    </a:cxn>
                    <a:cxn ang="0">
                      <a:pos x="334" y="28"/>
                    </a:cxn>
                    <a:cxn ang="0">
                      <a:pos x="328" y="12"/>
                    </a:cxn>
                    <a:cxn ang="0">
                      <a:pos x="312" y="12"/>
                    </a:cxn>
                    <a:cxn ang="0">
                      <a:pos x="294" y="38"/>
                    </a:cxn>
                    <a:cxn ang="0">
                      <a:pos x="255" y="33"/>
                    </a:cxn>
                    <a:cxn ang="0">
                      <a:pos x="230" y="30"/>
                    </a:cxn>
                    <a:cxn ang="0">
                      <a:pos x="208" y="39"/>
                    </a:cxn>
                    <a:cxn ang="0">
                      <a:pos x="203" y="19"/>
                    </a:cxn>
                  </a:cxnLst>
                  <a:rect b="b" l="0" r="r" t="0"/>
                  <a:pathLst>
                    <a:path h="307" w="403">
                      <a:moveTo>
                        <a:pt x="205" y="15"/>
                      </a:moveTo>
                      <a:lnTo>
                        <a:pt x="195" y="15"/>
                      </a:lnTo>
                      <a:lnTo>
                        <a:pt x="189" y="18"/>
                      </a:lnTo>
                      <a:lnTo>
                        <a:pt x="185" y="18"/>
                      </a:lnTo>
                      <a:lnTo>
                        <a:pt x="174" y="17"/>
                      </a:lnTo>
                      <a:lnTo>
                        <a:pt x="172" y="18"/>
                      </a:lnTo>
                      <a:lnTo>
                        <a:pt x="165" y="18"/>
                      </a:lnTo>
                      <a:lnTo>
                        <a:pt x="157" y="20"/>
                      </a:lnTo>
                      <a:lnTo>
                        <a:pt x="151" y="20"/>
                      </a:lnTo>
                      <a:lnTo>
                        <a:pt x="146" y="18"/>
                      </a:lnTo>
                      <a:lnTo>
                        <a:pt x="142" y="18"/>
                      </a:lnTo>
                      <a:lnTo>
                        <a:pt x="135" y="15"/>
                      </a:lnTo>
                      <a:lnTo>
                        <a:pt x="128" y="15"/>
                      </a:lnTo>
                      <a:lnTo>
                        <a:pt x="122" y="9"/>
                      </a:lnTo>
                      <a:lnTo>
                        <a:pt x="119" y="11"/>
                      </a:lnTo>
                      <a:lnTo>
                        <a:pt x="119" y="14"/>
                      </a:lnTo>
                      <a:lnTo>
                        <a:pt x="112" y="13"/>
                      </a:lnTo>
                      <a:lnTo>
                        <a:pt x="112" y="7"/>
                      </a:lnTo>
                      <a:lnTo>
                        <a:pt x="109" y="4"/>
                      </a:lnTo>
                      <a:lnTo>
                        <a:pt x="101" y="3"/>
                      </a:lnTo>
                      <a:lnTo>
                        <a:pt x="95" y="4"/>
                      </a:lnTo>
                      <a:lnTo>
                        <a:pt x="90" y="1"/>
                      </a:lnTo>
                      <a:lnTo>
                        <a:pt x="76" y="0"/>
                      </a:lnTo>
                      <a:lnTo>
                        <a:pt x="76" y="7"/>
                      </a:lnTo>
                      <a:lnTo>
                        <a:pt x="80" y="14"/>
                      </a:lnTo>
                      <a:lnTo>
                        <a:pt x="80" y="18"/>
                      </a:lnTo>
                      <a:lnTo>
                        <a:pt x="77" y="24"/>
                      </a:lnTo>
                      <a:lnTo>
                        <a:pt x="75" y="25"/>
                      </a:lnTo>
                      <a:lnTo>
                        <a:pt x="69" y="25"/>
                      </a:lnTo>
                      <a:lnTo>
                        <a:pt x="67" y="27"/>
                      </a:lnTo>
                      <a:lnTo>
                        <a:pt x="65" y="30"/>
                      </a:lnTo>
                      <a:lnTo>
                        <a:pt x="71" y="34"/>
                      </a:lnTo>
                      <a:lnTo>
                        <a:pt x="74" y="39"/>
                      </a:lnTo>
                      <a:lnTo>
                        <a:pt x="75" y="57"/>
                      </a:lnTo>
                      <a:lnTo>
                        <a:pt x="69" y="57"/>
                      </a:lnTo>
                      <a:lnTo>
                        <a:pt x="65" y="60"/>
                      </a:lnTo>
                      <a:lnTo>
                        <a:pt x="45" y="60"/>
                      </a:lnTo>
                      <a:lnTo>
                        <a:pt x="28" y="67"/>
                      </a:lnTo>
                      <a:lnTo>
                        <a:pt x="21" y="73"/>
                      </a:lnTo>
                      <a:lnTo>
                        <a:pt x="17" y="81"/>
                      </a:lnTo>
                      <a:lnTo>
                        <a:pt x="13" y="89"/>
                      </a:lnTo>
                      <a:lnTo>
                        <a:pt x="11" y="93"/>
                      </a:lnTo>
                      <a:lnTo>
                        <a:pt x="6" y="97"/>
                      </a:lnTo>
                      <a:lnTo>
                        <a:pt x="0" y="99"/>
                      </a:lnTo>
                      <a:lnTo>
                        <a:pt x="1" y="109"/>
                      </a:lnTo>
                      <a:lnTo>
                        <a:pt x="5" y="110"/>
                      </a:lnTo>
                      <a:lnTo>
                        <a:pt x="7" y="110"/>
                      </a:lnTo>
                      <a:lnTo>
                        <a:pt x="10" y="109"/>
                      </a:lnTo>
                      <a:lnTo>
                        <a:pt x="13" y="101"/>
                      </a:lnTo>
                      <a:lnTo>
                        <a:pt x="17" y="100"/>
                      </a:lnTo>
                      <a:lnTo>
                        <a:pt x="17" y="100"/>
                      </a:lnTo>
                      <a:lnTo>
                        <a:pt x="21" y="114"/>
                      </a:lnTo>
                      <a:lnTo>
                        <a:pt x="29" y="115"/>
                      </a:lnTo>
                      <a:lnTo>
                        <a:pt x="31" y="116"/>
                      </a:lnTo>
                      <a:lnTo>
                        <a:pt x="31" y="128"/>
                      </a:lnTo>
                      <a:lnTo>
                        <a:pt x="36" y="141"/>
                      </a:lnTo>
                      <a:lnTo>
                        <a:pt x="39" y="146"/>
                      </a:lnTo>
                      <a:lnTo>
                        <a:pt x="47" y="148"/>
                      </a:lnTo>
                      <a:lnTo>
                        <a:pt x="55" y="154"/>
                      </a:lnTo>
                      <a:lnTo>
                        <a:pt x="66" y="159"/>
                      </a:lnTo>
                      <a:lnTo>
                        <a:pt x="74" y="168"/>
                      </a:lnTo>
                      <a:lnTo>
                        <a:pt x="75" y="179"/>
                      </a:lnTo>
                      <a:lnTo>
                        <a:pt x="83" y="183"/>
                      </a:lnTo>
                      <a:lnTo>
                        <a:pt x="86" y="187"/>
                      </a:lnTo>
                      <a:lnTo>
                        <a:pt x="88" y="190"/>
                      </a:lnTo>
                      <a:lnTo>
                        <a:pt x="88" y="192"/>
                      </a:lnTo>
                      <a:lnTo>
                        <a:pt x="93" y="195"/>
                      </a:lnTo>
                      <a:lnTo>
                        <a:pt x="97" y="200"/>
                      </a:lnTo>
                      <a:lnTo>
                        <a:pt x="98" y="201"/>
                      </a:lnTo>
                      <a:lnTo>
                        <a:pt x="104" y="203"/>
                      </a:lnTo>
                      <a:lnTo>
                        <a:pt x="110" y="203"/>
                      </a:lnTo>
                      <a:lnTo>
                        <a:pt x="113" y="202"/>
                      </a:lnTo>
                      <a:lnTo>
                        <a:pt x="115" y="201"/>
                      </a:lnTo>
                      <a:lnTo>
                        <a:pt x="119" y="191"/>
                      </a:lnTo>
                      <a:lnTo>
                        <a:pt x="124" y="191"/>
                      </a:lnTo>
                      <a:lnTo>
                        <a:pt x="128" y="189"/>
                      </a:lnTo>
                      <a:lnTo>
                        <a:pt x="128" y="184"/>
                      </a:lnTo>
                      <a:lnTo>
                        <a:pt x="133" y="183"/>
                      </a:lnTo>
                      <a:lnTo>
                        <a:pt x="139" y="175"/>
                      </a:lnTo>
                      <a:lnTo>
                        <a:pt x="142" y="168"/>
                      </a:lnTo>
                      <a:lnTo>
                        <a:pt x="141" y="159"/>
                      </a:lnTo>
                      <a:lnTo>
                        <a:pt x="145" y="158"/>
                      </a:lnTo>
                      <a:lnTo>
                        <a:pt x="153" y="157"/>
                      </a:lnTo>
                      <a:lnTo>
                        <a:pt x="157" y="159"/>
                      </a:lnTo>
                      <a:lnTo>
                        <a:pt x="161" y="159"/>
                      </a:lnTo>
                      <a:lnTo>
                        <a:pt x="166" y="157"/>
                      </a:lnTo>
                      <a:lnTo>
                        <a:pt x="172" y="157"/>
                      </a:lnTo>
                      <a:lnTo>
                        <a:pt x="172" y="152"/>
                      </a:lnTo>
                      <a:lnTo>
                        <a:pt x="198" y="152"/>
                      </a:lnTo>
                      <a:lnTo>
                        <a:pt x="211" y="153"/>
                      </a:lnTo>
                      <a:lnTo>
                        <a:pt x="215" y="160"/>
                      </a:lnTo>
                      <a:lnTo>
                        <a:pt x="221" y="164"/>
                      </a:lnTo>
                      <a:lnTo>
                        <a:pt x="225" y="169"/>
                      </a:lnTo>
                      <a:lnTo>
                        <a:pt x="230" y="173"/>
                      </a:lnTo>
                      <a:lnTo>
                        <a:pt x="230" y="175"/>
                      </a:lnTo>
                      <a:lnTo>
                        <a:pt x="232" y="179"/>
                      </a:lnTo>
                      <a:lnTo>
                        <a:pt x="231" y="181"/>
                      </a:lnTo>
                      <a:lnTo>
                        <a:pt x="231" y="184"/>
                      </a:lnTo>
                      <a:lnTo>
                        <a:pt x="238" y="186"/>
                      </a:lnTo>
                      <a:lnTo>
                        <a:pt x="241" y="187"/>
                      </a:lnTo>
                      <a:lnTo>
                        <a:pt x="241" y="190"/>
                      </a:lnTo>
                      <a:lnTo>
                        <a:pt x="239" y="192"/>
                      </a:lnTo>
                      <a:lnTo>
                        <a:pt x="241" y="197"/>
                      </a:lnTo>
                      <a:lnTo>
                        <a:pt x="239" y="197"/>
                      </a:lnTo>
                      <a:lnTo>
                        <a:pt x="241" y="202"/>
                      </a:lnTo>
                      <a:lnTo>
                        <a:pt x="242" y="205"/>
                      </a:lnTo>
                      <a:lnTo>
                        <a:pt x="247" y="208"/>
                      </a:lnTo>
                      <a:lnTo>
                        <a:pt x="248" y="212"/>
                      </a:lnTo>
                      <a:lnTo>
                        <a:pt x="251" y="222"/>
                      </a:lnTo>
                      <a:lnTo>
                        <a:pt x="249" y="223"/>
                      </a:lnTo>
                      <a:lnTo>
                        <a:pt x="244" y="226"/>
                      </a:lnTo>
                      <a:lnTo>
                        <a:pt x="242" y="237"/>
                      </a:lnTo>
                      <a:lnTo>
                        <a:pt x="239" y="242"/>
                      </a:lnTo>
                      <a:lnTo>
                        <a:pt x="239" y="244"/>
                      </a:lnTo>
                      <a:lnTo>
                        <a:pt x="252" y="239"/>
                      </a:lnTo>
                      <a:lnTo>
                        <a:pt x="258" y="234"/>
                      </a:lnTo>
                      <a:lnTo>
                        <a:pt x="259" y="234"/>
                      </a:lnTo>
                      <a:lnTo>
                        <a:pt x="260" y="237"/>
                      </a:lnTo>
                      <a:lnTo>
                        <a:pt x="260" y="240"/>
                      </a:lnTo>
                      <a:lnTo>
                        <a:pt x="264" y="240"/>
                      </a:lnTo>
                      <a:lnTo>
                        <a:pt x="266" y="234"/>
                      </a:lnTo>
                      <a:lnTo>
                        <a:pt x="270" y="232"/>
                      </a:lnTo>
                      <a:lnTo>
                        <a:pt x="274" y="233"/>
                      </a:lnTo>
                      <a:lnTo>
                        <a:pt x="280" y="238"/>
                      </a:lnTo>
                      <a:lnTo>
                        <a:pt x="281" y="238"/>
                      </a:lnTo>
                      <a:lnTo>
                        <a:pt x="284" y="235"/>
                      </a:lnTo>
                      <a:lnTo>
                        <a:pt x="292" y="233"/>
                      </a:lnTo>
                      <a:lnTo>
                        <a:pt x="295" y="234"/>
                      </a:lnTo>
                      <a:lnTo>
                        <a:pt x="295" y="235"/>
                      </a:lnTo>
                      <a:lnTo>
                        <a:pt x="297" y="239"/>
                      </a:lnTo>
                      <a:lnTo>
                        <a:pt x="305" y="244"/>
                      </a:lnTo>
                      <a:lnTo>
                        <a:pt x="305" y="251"/>
                      </a:lnTo>
                      <a:lnTo>
                        <a:pt x="309" y="257"/>
                      </a:lnTo>
                      <a:lnTo>
                        <a:pt x="311" y="271"/>
                      </a:lnTo>
                      <a:lnTo>
                        <a:pt x="313" y="273"/>
                      </a:lnTo>
                      <a:lnTo>
                        <a:pt x="312" y="288"/>
                      </a:lnTo>
                      <a:lnTo>
                        <a:pt x="309" y="292"/>
                      </a:lnTo>
                      <a:lnTo>
                        <a:pt x="306" y="294"/>
                      </a:lnTo>
                      <a:lnTo>
                        <a:pt x="305" y="297"/>
                      </a:lnTo>
                      <a:lnTo>
                        <a:pt x="306" y="298"/>
                      </a:lnTo>
                      <a:lnTo>
                        <a:pt x="311" y="298"/>
                      </a:lnTo>
                      <a:lnTo>
                        <a:pt x="314" y="294"/>
                      </a:lnTo>
                      <a:lnTo>
                        <a:pt x="317" y="296"/>
                      </a:lnTo>
                      <a:lnTo>
                        <a:pt x="322" y="299"/>
                      </a:lnTo>
                      <a:lnTo>
                        <a:pt x="327" y="307"/>
                      </a:lnTo>
                      <a:lnTo>
                        <a:pt x="332" y="305"/>
                      </a:lnTo>
                      <a:lnTo>
                        <a:pt x="334" y="303"/>
                      </a:lnTo>
                      <a:lnTo>
                        <a:pt x="341" y="302"/>
                      </a:lnTo>
                      <a:lnTo>
                        <a:pt x="343" y="298"/>
                      </a:lnTo>
                      <a:lnTo>
                        <a:pt x="348" y="292"/>
                      </a:lnTo>
                      <a:lnTo>
                        <a:pt x="348" y="283"/>
                      </a:lnTo>
                      <a:lnTo>
                        <a:pt x="351" y="281"/>
                      </a:lnTo>
                      <a:lnTo>
                        <a:pt x="357" y="282"/>
                      </a:lnTo>
                      <a:lnTo>
                        <a:pt x="361" y="288"/>
                      </a:lnTo>
                      <a:lnTo>
                        <a:pt x="365" y="286"/>
                      </a:lnTo>
                      <a:lnTo>
                        <a:pt x="378" y="287"/>
                      </a:lnTo>
                      <a:lnTo>
                        <a:pt x="378" y="282"/>
                      </a:lnTo>
                      <a:lnTo>
                        <a:pt x="383" y="276"/>
                      </a:lnTo>
                      <a:lnTo>
                        <a:pt x="383" y="267"/>
                      </a:lnTo>
                      <a:lnTo>
                        <a:pt x="384" y="262"/>
                      </a:lnTo>
                      <a:lnTo>
                        <a:pt x="389" y="260"/>
                      </a:lnTo>
                      <a:lnTo>
                        <a:pt x="388" y="257"/>
                      </a:lnTo>
                      <a:lnTo>
                        <a:pt x="386" y="257"/>
                      </a:lnTo>
                      <a:lnTo>
                        <a:pt x="387" y="255"/>
                      </a:lnTo>
                      <a:lnTo>
                        <a:pt x="386" y="251"/>
                      </a:lnTo>
                      <a:lnTo>
                        <a:pt x="382" y="251"/>
                      </a:lnTo>
                      <a:lnTo>
                        <a:pt x="376" y="251"/>
                      </a:lnTo>
                      <a:lnTo>
                        <a:pt x="373" y="249"/>
                      </a:lnTo>
                      <a:lnTo>
                        <a:pt x="376" y="244"/>
                      </a:lnTo>
                      <a:lnTo>
                        <a:pt x="375" y="239"/>
                      </a:lnTo>
                      <a:lnTo>
                        <a:pt x="373" y="239"/>
                      </a:lnTo>
                      <a:lnTo>
                        <a:pt x="373" y="238"/>
                      </a:lnTo>
                      <a:lnTo>
                        <a:pt x="382" y="234"/>
                      </a:lnTo>
                      <a:lnTo>
                        <a:pt x="391" y="235"/>
                      </a:lnTo>
                      <a:lnTo>
                        <a:pt x="394" y="239"/>
                      </a:lnTo>
                      <a:lnTo>
                        <a:pt x="397" y="239"/>
                      </a:lnTo>
                      <a:lnTo>
                        <a:pt x="400" y="238"/>
                      </a:lnTo>
                      <a:lnTo>
                        <a:pt x="403" y="244"/>
                      </a:lnTo>
                      <a:lnTo>
                        <a:pt x="404" y="244"/>
                      </a:lnTo>
                      <a:lnTo>
                        <a:pt x="403" y="235"/>
                      </a:lnTo>
                      <a:lnTo>
                        <a:pt x="403" y="230"/>
                      </a:lnTo>
                      <a:lnTo>
                        <a:pt x="400" y="227"/>
                      </a:lnTo>
                      <a:lnTo>
                        <a:pt x="400" y="221"/>
                      </a:lnTo>
                      <a:lnTo>
                        <a:pt x="397" y="221"/>
                      </a:lnTo>
                      <a:lnTo>
                        <a:pt x="393" y="219"/>
                      </a:lnTo>
                      <a:lnTo>
                        <a:pt x="391" y="219"/>
                      </a:lnTo>
                      <a:lnTo>
                        <a:pt x="394" y="211"/>
                      </a:lnTo>
                      <a:lnTo>
                        <a:pt x="398" y="207"/>
                      </a:lnTo>
                      <a:lnTo>
                        <a:pt x="400" y="206"/>
                      </a:lnTo>
                      <a:lnTo>
                        <a:pt x="400" y="203"/>
                      </a:lnTo>
                      <a:lnTo>
                        <a:pt x="397" y="199"/>
                      </a:lnTo>
                      <a:lnTo>
                        <a:pt x="393" y="200"/>
                      </a:lnTo>
                      <a:lnTo>
                        <a:pt x="394" y="186"/>
                      </a:lnTo>
                      <a:lnTo>
                        <a:pt x="387" y="186"/>
                      </a:lnTo>
                      <a:lnTo>
                        <a:pt x="380" y="183"/>
                      </a:lnTo>
                      <a:lnTo>
                        <a:pt x="380" y="180"/>
                      </a:lnTo>
                      <a:lnTo>
                        <a:pt x="380" y="163"/>
                      </a:lnTo>
                      <a:lnTo>
                        <a:pt x="378" y="154"/>
                      </a:lnTo>
                      <a:lnTo>
                        <a:pt x="381" y="152"/>
                      </a:lnTo>
                      <a:lnTo>
                        <a:pt x="382" y="149"/>
                      </a:lnTo>
                      <a:lnTo>
                        <a:pt x="388" y="142"/>
                      </a:lnTo>
                      <a:lnTo>
                        <a:pt x="389" y="140"/>
                      </a:lnTo>
                      <a:lnTo>
                        <a:pt x="389" y="137"/>
                      </a:lnTo>
                      <a:lnTo>
                        <a:pt x="387" y="133"/>
                      </a:lnTo>
                      <a:lnTo>
                        <a:pt x="382" y="131"/>
                      </a:lnTo>
                      <a:lnTo>
                        <a:pt x="380" y="126"/>
                      </a:lnTo>
                      <a:lnTo>
                        <a:pt x="375" y="126"/>
                      </a:lnTo>
                      <a:lnTo>
                        <a:pt x="371" y="120"/>
                      </a:lnTo>
                      <a:lnTo>
                        <a:pt x="370" y="97"/>
                      </a:lnTo>
                      <a:lnTo>
                        <a:pt x="370" y="93"/>
                      </a:lnTo>
                      <a:lnTo>
                        <a:pt x="365" y="92"/>
                      </a:lnTo>
                      <a:lnTo>
                        <a:pt x="360" y="92"/>
                      </a:lnTo>
                      <a:lnTo>
                        <a:pt x="354" y="99"/>
                      </a:lnTo>
                      <a:lnTo>
                        <a:pt x="351" y="99"/>
                      </a:lnTo>
                      <a:lnTo>
                        <a:pt x="351" y="92"/>
                      </a:lnTo>
                      <a:lnTo>
                        <a:pt x="352" y="89"/>
                      </a:lnTo>
                      <a:lnTo>
                        <a:pt x="357" y="88"/>
                      </a:lnTo>
                      <a:lnTo>
                        <a:pt x="357" y="83"/>
                      </a:lnTo>
                      <a:lnTo>
                        <a:pt x="361" y="83"/>
                      </a:lnTo>
                      <a:lnTo>
                        <a:pt x="364" y="79"/>
                      </a:lnTo>
                      <a:lnTo>
                        <a:pt x="367" y="79"/>
                      </a:lnTo>
                      <a:lnTo>
                        <a:pt x="367" y="73"/>
                      </a:lnTo>
                      <a:lnTo>
                        <a:pt x="366" y="72"/>
                      </a:lnTo>
                      <a:lnTo>
                        <a:pt x="361" y="72"/>
                      </a:lnTo>
                      <a:lnTo>
                        <a:pt x="357" y="70"/>
                      </a:lnTo>
                      <a:lnTo>
                        <a:pt x="354" y="67"/>
                      </a:lnTo>
                      <a:lnTo>
                        <a:pt x="349" y="57"/>
                      </a:lnTo>
                      <a:lnTo>
                        <a:pt x="344" y="60"/>
                      </a:lnTo>
                      <a:lnTo>
                        <a:pt x="343" y="58"/>
                      </a:lnTo>
                      <a:lnTo>
                        <a:pt x="343" y="41"/>
                      </a:lnTo>
                      <a:lnTo>
                        <a:pt x="341" y="36"/>
                      </a:lnTo>
                      <a:lnTo>
                        <a:pt x="339" y="36"/>
                      </a:lnTo>
                      <a:lnTo>
                        <a:pt x="339" y="30"/>
                      </a:lnTo>
                      <a:lnTo>
                        <a:pt x="338" y="28"/>
                      </a:lnTo>
                      <a:lnTo>
                        <a:pt x="334" y="28"/>
                      </a:lnTo>
                      <a:lnTo>
                        <a:pt x="333" y="28"/>
                      </a:lnTo>
                      <a:lnTo>
                        <a:pt x="334" y="15"/>
                      </a:lnTo>
                      <a:lnTo>
                        <a:pt x="334" y="14"/>
                      </a:lnTo>
                      <a:lnTo>
                        <a:pt x="330" y="12"/>
                      </a:lnTo>
                      <a:lnTo>
                        <a:pt x="328" y="12"/>
                      </a:lnTo>
                      <a:lnTo>
                        <a:pt x="324" y="15"/>
                      </a:lnTo>
                      <a:lnTo>
                        <a:pt x="323" y="15"/>
                      </a:lnTo>
                      <a:lnTo>
                        <a:pt x="316" y="11"/>
                      </a:lnTo>
                      <a:lnTo>
                        <a:pt x="313" y="11"/>
                      </a:lnTo>
                      <a:lnTo>
                        <a:pt x="312" y="12"/>
                      </a:lnTo>
                      <a:lnTo>
                        <a:pt x="312" y="20"/>
                      </a:lnTo>
                      <a:lnTo>
                        <a:pt x="309" y="24"/>
                      </a:lnTo>
                      <a:lnTo>
                        <a:pt x="296" y="28"/>
                      </a:lnTo>
                      <a:lnTo>
                        <a:pt x="296" y="34"/>
                      </a:lnTo>
                      <a:lnTo>
                        <a:pt x="294" y="38"/>
                      </a:lnTo>
                      <a:lnTo>
                        <a:pt x="280" y="34"/>
                      </a:lnTo>
                      <a:lnTo>
                        <a:pt x="270" y="28"/>
                      </a:lnTo>
                      <a:lnTo>
                        <a:pt x="262" y="27"/>
                      </a:lnTo>
                      <a:lnTo>
                        <a:pt x="259" y="27"/>
                      </a:lnTo>
                      <a:lnTo>
                        <a:pt x="255" y="33"/>
                      </a:lnTo>
                      <a:lnTo>
                        <a:pt x="249" y="34"/>
                      </a:lnTo>
                      <a:lnTo>
                        <a:pt x="247" y="40"/>
                      </a:lnTo>
                      <a:lnTo>
                        <a:pt x="243" y="44"/>
                      </a:lnTo>
                      <a:lnTo>
                        <a:pt x="238" y="41"/>
                      </a:lnTo>
                      <a:lnTo>
                        <a:pt x="230" y="30"/>
                      </a:lnTo>
                      <a:lnTo>
                        <a:pt x="227" y="28"/>
                      </a:lnTo>
                      <a:lnTo>
                        <a:pt x="222" y="28"/>
                      </a:lnTo>
                      <a:lnTo>
                        <a:pt x="216" y="34"/>
                      </a:lnTo>
                      <a:lnTo>
                        <a:pt x="212" y="38"/>
                      </a:lnTo>
                      <a:lnTo>
                        <a:pt x="208" y="39"/>
                      </a:lnTo>
                      <a:lnTo>
                        <a:pt x="203" y="35"/>
                      </a:lnTo>
                      <a:lnTo>
                        <a:pt x="198" y="31"/>
                      </a:lnTo>
                      <a:lnTo>
                        <a:pt x="199" y="28"/>
                      </a:lnTo>
                      <a:lnTo>
                        <a:pt x="203" y="23"/>
                      </a:lnTo>
                      <a:lnTo>
                        <a:pt x="203" y="19"/>
                      </a:lnTo>
                      <a:lnTo>
                        <a:pt x="205" y="15"/>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72" name="Freeform 35"/>
                <p:cNvSpPr>
                  <a:spLocks noChangeAspect="1"/>
                </p:cNvSpPr>
                <p:nvPr/>
              </p:nvSpPr>
              <p:spPr bwMode="gray">
                <a:xfrm>
                  <a:off x="5010942" y="3499197"/>
                  <a:ext cx="228600" cy="144463"/>
                </a:xfrm>
                <a:custGeom>
                  <a:cxnLst>
                    <a:cxn ang="0">
                      <a:pos x="433" y="6"/>
                    </a:cxn>
                    <a:cxn ang="0">
                      <a:pos x="405" y="15"/>
                    </a:cxn>
                    <a:cxn ang="0">
                      <a:pos x="393" y="44"/>
                    </a:cxn>
                    <a:cxn ang="0">
                      <a:pos x="378" y="58"/>
                    </a:cxn>
                    <a:cxn ang="0">
                      <a:pos x="355" y="87"/>
                    </a:cxn>
                    <a:cxn ang="0">
                      <a:pos x="331" y="102"/>
                    </a:cxn>
                    <a:cxn ang="0">
                      <a:pos x="317" y="106"/>
                    </a:cxn>
                    <a:cxn ang="0">
                      <a:pos x="292" y="109"/>
                    </a:cxn>
                    <a:cxn ang="0">
                      <a:pos x="259" y="113"/>
                    </a:cxn>
                    <a:cxn ang="0">
                      <a:pos x="245" y="122"/>
                    </a:cxn>
                    <a:cxn ang="0">
                      <a:pos x="254" y="136"/>
                    </a:cxn>
                    <a:cxn ang="0">
                      <a:pos x="244" y="152"/>
                    </a:cxn>
                    <a:cxn ang="0">
                      <a:pos x="232" y="159"/>
                    </a:cxn>
                    <a:cxn ang="0">
                      <a:pos x="205" y="166"/>
                    </a:cxn>
                    <a:cxn ang="0">
                      <a:pos x="183" y="170"/>
                    </a:cxn>
                    <a:cxn ang="0">
                      <a:pos x="153" y="183"/>
                    </a:cxn>
                    <a:cxn ang="0">
                      <a:pos x="136" y="192"/>
                    </a:cxn>
                    <a:cxn ang="0">
                      <a:pos x="123" y="184"/>
                    </a:cxn>
                    <a:cxn ang="0">
                      <a:pos x="113" y="177"/>
                    </a:cxn>
                    <a:cxn ang="0">
                      <a:pos x="105" y="187"/>
                    </a:cxn>
                    <a:cxn ang="0">
                      <a:pos x="77" y="198"/>
                    </a:cxn>
                    <a:cxn ang="0">
                      <a:pos x="60" y="197"/>
                    </a:cxn>
                    <a:cxn ang="0">
                      <a:pos x="38" y="226"/>
                    </a:cxn>
                    <a:cxn ang="0">
                      <a:pos x="11" y="272"/>
                    </a:cxn>
                    <a:cxn ang="0">
                      <a:pos x="3" y="310"/>
                    </a:cxn>
                    <a:cxn ang="0">
                      <a:pos x="13" y="361"/>
                    </a:cxn>
                    <a:cxn ang="0">
                      <a:pos x="58" y="431"/>
                    </a:cxn>
                    <a:cxn ang="0">
                      <a:pos x="97" y="437"/>
                    </a:cxn>
                    <a:cxn ang="0">
                      <a:pos x="157" y="404"/>
                    </a:cxn>
                    <a:cxn ang="0">
                      <a:pos x="207" y="416"/>
                    </a:cxn>
                    <a:cxn ang="0">
                      <a:pos x="241" y="402"/>
                    </a:cxn>
                    <a:cxn ang="0">
                      <a:pos x="242" y="360"/>
                    </a:cxn>
                    <a:cxn ang="0">
                      <a:pos x="263" y="334"/>
                    </a:cxn>
                    <a:cxn ang="0">
                      <a:pos x="306" y="324"/>
                    </a:cxn>
                    <a:cxn ang="0">
                      <a:pos x="336" y="361"/>
                    </a:cxn>
                    <a:cxn ang="0">
                      <a:pos x="365" y="365"/>
                    </a:cxn>
                    <a:cxn ang="0">
                      <a:pos x="446" y="367"/>
                    </a:cxn>
                    <a:cxn ang="0">
                      <a:pos x="480" y="345"/>
                    </a:cxn>
                    <a:cxn ang="0">
                      <a:pos x="518" y="339"/>
                    </a:cxn>
                    <a:cxn ang="0">
                      <a:pos x="561" y="328"/>
                    </a:cxn>
                    <a:cxn ang="0">
                      <a:pos x="569" y="337"/>
                    </a:cxn>
                    <a:cxn ang="0">
                      <a:pos x="592" y="322"/>
                    </a:cxn>
                    <a:cxn ang="0">
                      <a:pos x="650" y="318"/>
                    </a:cxn>
                    <a:cxn ang="0">
                      <a:pos x="682" y="334"/>
                    </a:cxn>
                    <a:cxn ang="0">
                      <a:pos x="712" y="316"/>
                    </a:cxn>
                    <a:cxn ang="0">
                      <a:pos x="675" y="276"/>
                    </a:cxn>
                    <a:cxn ang="0">
                      <a:pos x="657" y="253"/>
                    </a:cxn>
                    <a:cxn ang="0">
                      <a:pos x="637" y="226"/>
                    </a:cxn>
                    <a:cxn ang="0">
                      <a:pos x="593" y="192"/>
                    </a:cxn>
                    <a:cxn ang="0">
                      <a:pos x="587" y="166"/>
                    </a:cxn>
                    <a:cxn ang="0">
                      <a:pos x="546" y="152"/>
                    </a:cxn>
                    <a:cxn ang="0">
                      <a:pos x="517" y="129"/>
                    </a:cxn>
                    <a:cxn ang="0">
                      <a:pos x="494" y="105"/>
                    </a:cxn>
                    <a:cxn ang="0">
                      <a:pos x="496" y="55"/>
                    </a:cxn>
                    <a:cxn ang="0">
                      <a:pos x="453" y="0"/>
                    </a:cxn>
                  </a:cxnLst>
                  <a:rect b="b" l="0" r="r" t="0"/>
                  <a:pathLst>
                    <a:path h="451" w="718">
                      <a:moveTo>
                        <a:pt x="453" y="0"/>
                      </a:moveTo>
                      <a:lnTo>
                        <a:pt x="442" y="3"/>
                      </a:lnTo>
                      <a:lnTo>
                        <a:pt x="433" y="6"/>
                      </a:lnTo>
                      <a:lnTo>
                        <a:pt x="417" y="7"/>
                      </a:lnTo>
                      <a:lnTo>
                        <a:pt x="411" y="10"/>
                      </a:lnTo>
                      <a:lnTo>
                        <a:pt x="405" y="15"/>
                      </a:lnTo>
                      <a:lnTo>
                        <a:pt x="400" y="26"/>
                      </a:lnTo>
                      <a:lnTo>
                        <a:pt x="400" y="42"/>
                      </a:lnTo>
                      <a:lnTo>
                        <a:pt x="393" y="44"/>
                      </a:lnTo>
                      <a:lnTo>
                        <a:pt x="387" y="54"/>
                      </a:lnTo>
                      <a:lnTo>
                        <a:pt x="383" y="57"/>
                      </a:lnTo>
                      <a:lnTo>
                        <a:pt x="378" y="58"/>
                      </a:lnTo>
                      <a:lnTo>
                        <a:pt x="362" y="74"/>
                      </a:lnTo>
                      <a:lnTo>
                        <a:pt x="358" y="84"/>
                      </a:lnTo>
                      <a:lnTo>
                        <a:pt x="355" y="87"/>
                      </a:lnTo>
                      <a:lnTo>
                        <a:pt x="342" y="93"/>
                      </a:lnTo>
                      <a:lnTo>
                        <a:pt x="336" y="95"/>
                      </a:lnTo>
                      <a:lnTo>
                        <a:pt x="331" y="102"/>
                      </a:lnTo>
                      <a:lnTo>
                        <a:pt x="329" y="105"/>
                      </a:lnTo>
                      <a:lnTo>
                        <a:pt x="322" y="108"/>
                      </a:lnTo>
                      <a:lnTo>
                        <a:pt x="317" y="106"/>
                      </a:lnTo>
                      <a:lnTo>
                        <a:pt x="309" y="106"/>
                      </a:lnTo>
                      <a:lnTo>
                        <a:pt x="302" y="108"/>
                      </a:lnTo>
                      <a:lnTo>
                        <a:pt x="292" y="109"/>
                      </a:lnTo>
                      <a:lnTo>
                        <a:pt x="290" y="112"/>
                      </a:lnTo>
                      <a:lnTo>
                        <a:pt x="270" y="112"/>
                      </a:lnTo>
                      <a:lnTo>
                        <a:pt x="259" y="113"/>
                      </a:lnTo>
                      <a:lnTo>
                        <a:pt x="249" y="117"/>
                      </a:lnTo>
                      <a:lnTo>
                        <a:pt x="247" y="118"/>
                      </a:lnTo>
                      <a:lnTo>
                        <a:pt x="245" y="122"/>
                      </a:lnTo>
                      <a:lnTo>
                        <a:pt x="245" y="124"/>
                      </a:lnTo>
                      <a:lnTo>
                        <a:pt x="252" y="129"/>
                      </a:lnTo>
                      <a:lnTo>
                        <a:pt x="254" y="136"/>
                      </a:lnTo>
                      <a:lnTo>
                        <a:pt x="252" y="140"/>
                      </a:lnTo>
                      <a:lnTo>
                        <a:pt x="247" y="144"/>
                      </a:lnTo>
                      <a:lnTo>
                        <a:pt x="244" y="152"/>
                      </a:lnTo>
                      <a:lnTo>
                        <a:pt x="239" y="155"/>
                      </a:lnTo>
                      <a:lnTo>
                        <a:pt x="234" y="156"/>
                      </a:lnTo>
                      <a:lnTo>
                        <a:pt x="232" y="159"/>
                      </a:lnTo>
                      <a:lnTo>
                        <a:pt x="231" y="165"/>
                      </a:lnTo>
                      <a:lnTo>
                        <a:pt x="229" y="166"/>
                      </a:lnTo>
                      <a:lnTo>
                        <a:pt x="205" y="166"/>
                      </a:lnTo>
                      <a:lnTo>
                        <a:pt x="198" y="170"/>
                      </a:lnTo>
                      <a:lnTo>
                        <a:pt x="189" y="170"/>
                      </a:lnTo>
                      <a:lnTo>
                        <a:pt x="183" y="170"/>
                      </a:lnTo>
                      <a:lnTo>
                        <a:pt x="161" y="177"/>
                      </a:lnTo>
                      <a:lnTo>
                        <a:pt x="157" y="181"/>
                      </a:lnTo>
                      <a:lnTo>
                        <a:pt x="153" y="183"/>
                      </a:lnTo>
                      <a:lnTo>
                        <a:pt x="147" y="187"/>
                      </a:lnTo>
                      <a:lnTo>
                        <a:pt x="139" y="188"/>
                      </a:lnTo>
                      <a:lnTo>
                        <a:pt x="136" y="192"/>
                      </a:lnTo>
                      <a:lnTo>
                        <a:pt x="132" y="193"/>
                      </a:lnTo>
                      <a:lnTo>
                        <a:pt x="125" y="187"/>
                      </a:lnTo>
                      <a:lnTo>
                        <a:pt x="123" y="184"/>
                      </a:lnTo>
                      <a:lnTo>
                        <a:pt x="119" y="178"/>
                      </a:lnTo>
                      <a:lnTo>
                        <a:pt x="116" y="177"/>
                      </a:lnTo>
                      <a:lnTo>
                        <a:pt x="113" y="177"/>
                      </a:lnTo>
                      <a:lnTo>
                        <a:pt x="112" y="179"/>
                      </a:lnTo>
                      <a:lnTo>
                        <a:pt x="108" y="179"/>
                      </a:lnTo>
                      <a:lnTo>
                        <a:pt x="105" y="187"/>
                      </a:lnTo>
                      <a:lnTo>
                        <a:pt x="92" y="189"/>
                      </a:lnTo>
                      <a:lnTo>
                        <a:pt x="82" y="197"/>
                      </a:lnTo>
                      <a:lnTo>
                        <a:pt x="77" y="198"/>
                      </a:lnTo>
                      <a:lnTo>
                        <a:pt x="71" y="195"/>
                      </a:lnTo>
                      <a:lnTo>
                        <a:pt x="66" y="195"/>
                      </a:lnTo>
                      <a:lnTo>
                        <a:pt x="60" y="197"/>
                      </a:lnTo>
                      <a:lnTo>
                        <a:pt x="51" y="198"/>
                      </a:lnTo>
                      <a:lnTo>
                        <a:pt x="48" y="200"/>
                      </a:lnTo>
                      <a:lnTo>
                        <a:pt x="38" y="226"/>
                      </a:lnTo>
                      <a:lnTo>
                        <a:pt x="28" y="241"/>
                      </a:lnTo>
                      <a:lnTo>
                        <a:pt x="21" y="257"/>
                      </a:lnTo>
                      <a:lnTo>
                        <a:pt x="11" y="272"/>
                      </a:lnTo>
                      <a:lnTo>
                        <a:pt x="0" y="283"/>
                      </a:lnTo>
                      <a:lnTo>
                        <a:pt x="0" y="296"/>
                      </a:lnTo>
                      <a:lnTo>
                        <a:pt x="3" y="310"/>
                      </a:lnTo>
                      <a:lnTo>
                        <a:pt x="2" y="327"/>
                      </a:lnTo>
                      <a:lnTo>
                        <a:pt x="3" y="343"/>
                      </a:lnTo>
                      <a:lnTo>
                        <a:pt x="13" y="361"/>
                      </a:lnTo>
                      <a:lnTo>
                        <a:pt x="22" y="372"/>
                      </a:lnTo>
                      <a:lnTo>
                        <a:pt x="46" y="419"/>
                      </a:lnTo>
                      <a:lnTo>
                        <a:pt x="58" y="431"/>
                      </a:lnTo>
                      <a:lnTo>
                        <a:pt x="81" y="451"/>
                      </a:lnTo>
                      <a:lnTo>
                        <a:pt x="88" y="451"/>
                      </a:lnTo>
                      <a:lnTo>
                        <a:pt x="97" y="437"/>
                      </a:lnTo>
                      <a:lnTo>
                        <a:pt x="114" y="421"/>
                      </a:lnTo>
                      <a:lnTo>
                        <a:pt x="137" y="407"/>
                      </a:lnTo>
                      <a:lnTo>
                        <a:pt x="157" y="404"/>
                      </a:lnTo>
                      <a:lnTo>
                        <a:pt x="174" y="414"/>
                      </a:lnTo>
                      <a:lnTo>
                        <a:pt x="191" y="420"/>
                      </a:lnTo>
                      <a:lnTo>
                        <a:pt x="207" y="416"/>
                      </a:lnTo>
                      <a:lnTo>
                        <a:pt x="222" y="409"/>
                      </a:lnTo>
                      <a:lnTo>
                        <a:pt x="228" y="404"/>
                      </a:lnTo>
                      <a:lnTo>
                        <a:pt x="241" y="402"/>
                      </a:lnTo>
                      <a:lnTo>
                        <a:pt x="238" y="393"/>
                      </a:lnTo>
                      <a:lnTo>
                        <a:pt x="239" y="374"/>
                      </a:lnTo>
                      <a:lnTo>
                        <a:pt x="242" y="360"/>
                      </a:lnTo>
                      <a:lnTo>
                        <a:pt x="250" y="355"/>
                      </a:lnTo>
                      <a:lnTo>
                        <a:pt x="257" y="340"/>
                      </a:lnTo>
                      <a:lnTo>
                        <a:pt x="263" y="334"/>
                      </a:lnTo>
                      <a:lnTo>
                        <a:pt x="276" y="323"/>
                      </a:lnTo>
                      <a:lnTo>
                        <a:pt x="290" y="323"/>
                      </a:lnTo>
                      <a:lnTo>
                        <a:pt x="306" y="324"/>
                      </a:lnTo>
                      <a:lnTo>
                        <a:pt x="313" y="334"/>
                      </a:lnTo>
                      <a:lnTo>
                        <a:pt x="315" y="343"/>
                      </a:lnTo>
                      <a:lnTo>
                        <a:pt x="336" y="361"/>
                      </a:lnTo>
                      <a:lnTo>
                        <a:pt x="344" y="364"/>
                      </a:lnTo>
                      <a:lnTo>
                        <a:pt x="351" y="355"/>
                      </a:lnTo>
                      <a:lnTo>
                        <a:pt x="365" y="365"/>
                      </a:lnTo>
                      <a:lnTo>
                        <a:pt x="388" y="371"/>
                      </a:lnTo>
                      <a:lnTo>
                        <a:pt x="438" y="371"/>
                      </a:lnTo>
                      <a:lnTo>
                        <a:pt x="446" y="367"/>
                      </a:lnTo>
                      <a:lnTo>
                        <a:pt x="448" y="350"/>
                      </a:lnTo>
                      <a:lnTo>
                        <a:pt x="462" y="342"/>
                      </a:lnTo>
                      <a:lnTo>
                        <a:pt x="480" y="345"/>
                      </a:lnTo>
                      <a:lnTo>
                        <a:pt x="489" y="350"/>
                      </a:lnTo>
                      <a:lnTo>
                        <a:pt x="507" y="345"/>
                      </a:lnTo>
                      <a:lnTo>
                        <a:pt x="518" y="339"/>
                      </a:lnTo>
                      <a:lnTo>
                        <a:pt x="544" y="334"/>
                      </a:lnTo>
                      <a:lnTo>
                        <a:pt x="555" y="328"/>
                      </a:lnTo>
                      <a:lnTo>
                        <a:pt x="561" y="328"/>
                      </a:lnTo>
                      <a:lnTo>
                        <a:pt x="562" y="334"/>
                      </a:lnTo>
                      <a:lnTo>
                        <a:pt x="561" y="334"/>
                      </a:lnTo>
                      <a:lnTo>
                        <a:pt x="569" y="337"/>
                      </a:lnTo>
                      <a:lnTo>
                        <a:pt x="576" y="334"/>
                      </a:lnTo>
                      <a:lnTo>
                        <a:pt x="588" y="334"/>
                      </a:lnTo>
                      <a:lnTo>
                        <a:pt x="592" y="322"/>
                      </a:lnTo>
                      <a:lnTo>
                        <a:pt x="612" y="327"/>
                      </a:lnTo>
                      <a:lnTo>
                        <a:pt x="635" y="323"/>
                      </a:lnTo>
                      <a:lnTo>
                        <a:pt x="650" y="318"/>
                      </a:lnTo>
                      <a:lnTo>
                        <a:pt x="663" y="334"/>
                      </a:lnTo>
                      <a:lnTo>
                        <a:pt x="670" y="327"/>
                      </a:lnTo>
                      <a:lnTo>
                        <a:pt x="682" y="334"/>
                      </a:lnTo>
                      <a:lnTo>
                        <a:pt x="690" y="323"/>
                      </a:lnTo>
                      <a:lnTo>
                        <a:pt x="718" y="323"/>
                      </a:lnTo>
                      <a:lnTo>
                        <a:pt x="712" y="316"/>
                      </a:lnTo>
                      <a:lnTo>
                        <a:pt x="711" y="305"/>
                      </a:lnTo>
                      <a:lnTo>
                        <a:pt x="705" y="296"/>
                      </a:lnTo>
                      <a:lnTo>
                        <a:pt x="675" y="276"/>
                      </a:lnTo>
                      <a:lnTo>
                        <a:pt x="666" y="273"/>
                      </a:lnTo>
                      <a:lnTo>
                        <a:pt x="664" y="262"/>
                      </a:lnTo>
                      <a:lnTo>
                        <a:pt x="657" y="253"/>
                      </a:lnTo>
                      <a:lnTo>
                        <a:pt x="653" y="242"/>
                      </a:lnTo>
                      <a:lnTo>
                        <a:pt x="648" y="232"/>
                      </a:lnTo>
                      <a:lnTo>
                        <a:pt x="637" y="226"/>
                      </a:lnTo>
                      <a:lnTo>
                        <a:pt x="630" y="216"/>
                      </a:lnTo>
                      <a:lnTo>
                        <a:pt x="612" y="204"/>
                      </a:lnTo>
                      <a:lnTo>
                        <a:pt x="593" y="192"/>
                      </a:lnTo>
                      <a:lnTo>
                        <a:pt x="587" y="181"/>
                      </a:lnTo>
                      <a:lnTo>
                        <a:pt x="588" y="171"/>
                      </a:lnTo>
                      <a:lnTo>
                        <a:pt x="587" y="166"/>
                      </a:lnTo>
                      <a:lnTo>
                        <a:pt x="577" y="159"/>
                      </a:lnTo>
                      <a:lnTo>
                        <a:pt x="569" y="152"/>
                      </a:lnTo>
                      <a:lnTo>
                        <a:pt x="546" y="152"/>
                      </a:lnTo>
                      <a:lnTo>
                        <a:pt x="535" y="148"/>
                      </a:lnTo>
                      <a:lnTo>
                        <a:pt x="530" y="133"/>
                      </a:lnTo>
                      <a:lnTo>
                        <a:pt x="517" y="129"/>
                      </a:lnTo>
                      <a:lnTo>
                        <a:pt x="506" y="128"/>
                      </a:lnTo>
                      <a:lnTo>
                        <a:pt x="496" y="118"/>
                      </a:lnTo>
                      <a:lnTo>
                        <a:pt x="494" y="105"/>
                      </a:lnTo>
                      <a:lnTo>
                        <a:pt x="496" y="89"/>
                      </a:lnTo>
                      <a:lnTo>
                        <a:pt x="501" y="71"/>
                      </a:lnTo>
                      <a:lnTo>
                        <a:pt x="496" y="55"/>
                      </a:lnTo>
                      <a:lnTo>
                        <a:pt x="480" y="34"/>
                      </a:lnTo>
                      <a:lnTo>
                        <a:pt x="463" y="15"/>
                      </a:lnTo>
                      <a:lnTo>
                        <a:pt x="453"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73" name="Freeform 36"/>
                <p:cNvSpPr>
                  <a:spLocks noChangeAspect="1"/>
                </p:cNvSpPr>
                <p:nvPr/>
              </p:nvSpPr>
              <p:spPr bwMode="gray">
                <a:xfrm>
                  <a:off x="4912518" y="3651597"/>
                  <a:ext cx="96838" cy="109538"/>
                </a:xfrm>
                <a:custGeom>
                  <a:cxnLst>
                    <a:cxn ang="0">
                      <a:pos x="120" y="330"/>
                    </a:cxn>
                    <a:cxn ang="0">
                      <a:pos x="97" y="305"/>
                    </a:cxn>
                    <a:cxn ang="0">
                      <a:pos x="54" y="262"/>
                    </a:cxn>
                    <a:cxn ang="0">
                      <a:pos x="34" y="237"/>
                    </a:cxn>
                    <a:cxn ang="0">
                      <a:pos x="17" y="208"/>
                    </a:cxn>
                    <a:cxn ang="0">
                      <a:pos x="4" y="177"/>
                    </a:cxn>
                    <a:cxn ang="0">
                      <a:pos x="4" y="167"/>
                    </a:cxn>
                    <a:cxn ang="0">
                      <a:pos x="17" y="156"/>
                    </a:cxn>
                    <a:cxn ang="0">
                      <a:pos x="27" y="138"/>
                    </a:cxn>
                    <a:cxn ang="0">
                      <a:pos x="31" y="113"/>
                    </a:cxn>
                    <a:cxn ang="0">
                      <a:pos x="45" y="122"/>
                    </a:cxn>
                    <a:cxn ang="0">
                      <a:pos x="60" y="120"/>
                    </a:cxn>
                    <a:cxn ang="0">
                      <a:pos x="47" y="115"/>
                    </a:cxn>
                    <a:cxn ang="0">
                      <a:pos x="34" y="105"/>
                    </a:cxn>
                    <a:cxn ang="0">
                      <a:pos x="33" y="94"/>
                    </a:cxn>
                    <a:cxn ang="0">
                      <a:pos x="43" y="89"/>
                    </a:cxn>
                    <a:cxn ang="0">
                      <a:pos x="66" y="68"/>
                    </a:cxn>
                    <a:cxn ang="0">
                      <a:pos x="135" y="63"/>
                    </a:cxn>
                    <a:cxn ang="0">
                      <a:pos x="131" y="20"/>
                    </a:cxn>
                    <a:cxn ang="0">
                      <a:pos x="151" y="2"/>
                    </a:cxn>
                    <a:cxn ang="0">
                      <a:pos x="185" y="0"/>
                    </a:cxn>
                    <a:cxn ang="0">
                      <a:pos x="237" y="5"/>
                    </a:cxn>
                    <a:cxn ang="0">
                      <a:pos x="239" y="22"/>
                    </a:cxn>
                    <a:cxn ang="0">
                      <a:pos x="239" y="59"/>
                    </a:cxn>
                    <a:cxn ang="0">
                      <a:pos x="264" y="41"/>
                    </a:cxn>
                    <a:cxn ang="0">
                      <a:pos x="303" y="61"/>
                    </a:cxn>
                    <a:cxn ang="0">
                      <a:pos x="286" y="111"/>
                    </a:cxn>
                    <a:cxn ang="0">
                      <a:pos x="289" y="142"/>
                    </a:cxn>
                    <a:cxn ang="0">
                      <a:pos x="299" y="186"/>
                    </a:cxn>
                    <a:cxn ang="0">
                      <a:pos x="293" y="236"/>
                    </a:cxn>
                    <a:cxn ang="0">
                      <a:pos x="272" y="258"/>
                    </a:cxn>
                    <a:cxn ang="0">
                      <a:pos x="229" y="245"/>
                    </a:cxn>
                    <a:cxn ang="0">
                      <a:pos x="212" y="229"/>
                    </a:cxn>
                    <a:cxn ang="0">
                      <a:pos x="192" y="248"/>
                    </a:cxn>
                    <a:cxn ang="0">
                      <a:pos x="159" y="266"/>
                    </a:cxn>
                    <a:cxn ang="0">
                      <a:pos x="153" y="287"/>
                    </a:cxn>
                    <a:cxn ang="0">
                      <a:pos x="160" y="314"/>
                    </a:cxn>
                    <a:cxn ang="0">
                      <a:pos x="146" y="318"/>
                    </a:cxn>
                    <a:cxn ang="0">
                      <a:pos x="129" y="328"/>
                    </a:cxn>
                  </a:cxnLst>
                  <a:rect b="b" l="0" r="r" t="0"/>
                  <a:pathLst>
                    <a:path h="343" w="304">
                      <a:moveTo>
                        <a:pt x="127" y="343"/>
                      </a:moveTo>
                      <a:lnTo>
                        <a:pt x="120" y="330"/>
                      </a:lnTo>
                      <a:lnTo>
                        <a:pt x="110" y="320"/>
                      </a:lnTo>
                      <a:lnTo>
                        <a:pt x="97" y="305"/>
                      </a:lnTo>
                      <a:lnTo>
                        <a:pt x="61" y="274"/>
                      </a:lnTo>
                      <a:lnTo>
                        <a:pt x="54" y="262"/>
                      </a:lnTo>
                      <a:lnTo>
                        <a:pt x="45" y="251"/>
                      </a:lnTo>
                      <a:lnTo>
                        <a:pt x="34" y="237"/>
                      </a:lnTo>
                      <a:lnTo>
                        <a:pt x="27" y="231"/>
                      </a:lnTo>
                      <a:lnTo>
                        <a:pt x="17" y="208"/>
                      </a:lnTo>
                      <a:lnTo>
                        <a:pt x="13" y="194"/>
                      </a:lnTo>
                      <a:lnTo>
                        <a:pt x="4" y="177"/>
                      </a:lnTo>
                      <a:lnTo>
                        <a:pt x="0" y="169"/>
                      </a:lnTo>
                      <a:lnTo>
                        <a:pt x="4" y="167"/>
                      </a:lnTo>
                      <a:lnTo>
                        <a:pt x="12" y="165"/>
                      </a:lnTo>
                      <a:lnTo>
                        <a:pt x="17" y="156"/>
                      </a:lnTo>
                      <a:lnTo>
                        <a:pt x="24" y="150"/>
                      </a:lnTo>
                      <a:lnTo>
                        <a:pt x="27" y="138"/>
                      </a:lnTo>
                      <a:lnTo>
                        <a:pt x="28" y="113"/>
                      </a:lnTo>
                      <a:lnTo>
                        <a:pt x="31" y="113"/>
                      </a:lnTo>
                      <a:lnTo>
                        <a:pt x="36" y="118"/>
                      </a:lnTo>
                      <a:lnTo>
                        <a:pt x="45" y="122"/>
                      </a:lnTo>
                      <a:lnTo>
                        <a:pt x="57" y="122"/>
                      </a:lnTo>
                      <a:lnTo>
                        <a:pt x="60" y="120"/>
                      </a:lnTo>
                      <a:lnTo>
                        <a:pt x="56" y="117"/>
                      </a:lnTo>
                      <a:lnTo>
                        <a:pt x="47" y="115"/>
                      </a:lnTo>
                      <a:lnTo>
                        <a:pt x="40" y="110"/>
                      </a:lnTo>
                      <a:lnTo>
                        <a:pt x="34" y="105"/>
                      </a:lnTo>
                      <a:lnTo>
                        <a:pt x="30" y="99"/>
                      </a:lnTo>
                      <a:lnTo>
                        <a:pt x="33" y="94"/>
                      </a:lnTo>
                      <a:lnTo>
                        <a:pt x="40" y="94"/>
                      </a:lnTo>
                      <a:lnTo>
                        <a:pt x="43" y="89"/>
                      </a:lnTo>
                      <a:lnTo>
                        <a:pt x="43" y="73"/>
                      </a:lnTo>
                      <a:lnTo>
                        <a:pt x="66" y="68"/>
                      </a:lnTo>
                      <a:lnTo>
                        <a:pt x="137" y="65"/>
                      </a:lnTo>
                      <a:lnTo>
                        <a:pt x="135" y="63"/>
                      </a:lnTo>
                      <a:lnTo>
                        <a:pt x="132" y="43"/>
                      </a:lnTo>
                      <a:lnTo>
                        <a:pt x="131" y="20"/>
                      </a:lnTo>
                      <a:lnTo>
                        <a:pt x="137" y="5"/>
                      </a:lnTo>
                      <a:lnTo>
                        <a:pt x="151" y="2"/>
                      </a:lnTo>
                      <a:lnTo>
                        <a:pt x="165" y="4"/>
                      </a:lnTo>
                      <a:lnTo>
                        <a:pt x="185" y="0"/>
                      </a:lnTo>
                      <a:lnTo>
                        <a:pt x="201" y="4"/>
                      </a:lnTo>
                      <a:lnTo>
                        <a:pt x="237" y="5"/>
                      </a:lnTo>
                      <a:lnTo>
                        <a:pt x="245" y="8"/>
                      </a:lnTo>
                      <a:lnTo>
                        <a:pt x="239" y="22"/>
                      </a:lnTo>
                      <a:lnTo>
                        <a:pt x="238" y="41"/>
                      </a:lnTo>
                      <a:lnTo>
                        <a:pt x="239" y="59"/>
                      </a:lnTo>
                      <a:lnTo>
                        <a:pt x="248" y="64"/>
                      </a:lnTo>
                      <a:lnTo>
                        <a:pt x="264" y="41"/>
                      </a:lnTo>
                      <a:lnTo>
                        <a:pt x="293" y="48"/>
                      </a:lnTo>
                      <a:lnTo>
                        <a:pt x="303" y="61"/>
                      </a:lnTo>
                      <a:lnTo>
                        <a:pt x="304" y="81"/>
                      </a:lnTo>
                      <a:lnTo>
                        <a:pt x="286" y="111"/>
                      </a:lnTo>
                      <a:lnTo>
                        <a:pt x="285" y="128"/>
                      </a:lnTo>
                      <a:lnTo>
                        <a:pt x="289" y="142"/>
                      </a:lnTo>
                      <a:lnTo>
                        <a:pt x="300" y="170"/>
                      </a:lnTo>
                      <a:lnTo>
                        <a:pt x="299" y="186"/>
                      </a:lnTo>
                      <a:lnTo>
                        <a:pt x="296" y="199"/>
                      </a:lnTo>
                      <a:lnTo>
                        <a:pt x="293" y="236"/>
                      </a:lnTo>
                      <a:lnTo>
                        <a:pt x="288" y="253"/>
                      </a:lnTo>
                      <a:lnTo>
                        <a:pt x="272" y="258"/>
                      </a:lnTo>
                      <a:lnTo>
                        <a:pt x="254" y="242"/>
                      </a:lnTo>
                      <a:lnTo>
                        <a:pt x="229" y="245"/>
                      </a:lnTo>
                      <a:lnTo>
                        <a:pt x="219" y="234"/>
                      </a:lnTo>
                      <a:lnTo>
                        <a:pt x="212" y="229"/>
                      </a:lnTo>
                      <a:lnTo>
                        <a:pt x="201" y="237"/>
                      </a:lnTo>
                      <a:lnTo>
                        <a:pt x="192" y="248"/>
                      </a:lnTo>
                      <a:lnTo>
                        <a:pt x="169" y="257"/>
                      </a:lnTo>
                      <a:lnTo>
                        <a:pt x="159" y="266"/>
                      </a:lnTo>
                      <a:lnTo>
                        <a:pt x="154" y="274"/>
                      </a:lnTo>
                      <a:lnTo>
                        <a:pt x="153" y="287"/>
                      </a:lnTo>
                      <a:lnTo>
                        <a:pt x="158" y="299"/>
                      </a:lnTo>
                      <a:lnTo>
                        <a:pt x="160" y="314"/>
                      </a:lnTo>
                      <a:lnTo>
                        <a:pt x="158" y="318"/>
                      </a:lnTo>
                      <a:lnTo>
                        <a:pt x="146" y="318"/>
                      </a:lnTo>
                      <a:lnTo>
                        <a:pt x="135" y="321"/>
                      </a:lnTo>
                      <a:lnTo>
                        <a:pt x="129" y="328"/>
                      </a:lnTo>
                      <a:lnTo>
                        <a:pt x="127" y="343"/>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74" name="Freeform 37"/>
                <p:cNvSpPr>
                  <a:spLocks noChangeAspect="1"/>
                </p:cNvSpPr>
                <p:nvPr/>
              </p:nvSpPr>
              <p:spPr bwMode="gray">
                <a:xfrm>
                  <a:off x="4466431" y="3449984"/>
                  <a:ext cx="53975" cy="14288"/>
                </a:xfrm>
                <a:custGeom>
                  <a:cxnLst>
                    <a:cxn ang="0">
                      <a:pos x="4" y="44"/>
                    </a:cxn>
                    <a:cxn ang="0">
                      <a:pos x="8" y="38"/>
                    </a:cxn>
                    <a:cxn ang="0">
                      <a:pos x="47" y="34"/>
                    </a:cxn>
                    <a:cxn ang="0">
                      <a:pos x="55" y="34"/>
                    </a:cxn>
                    <a:cxn ang="0">
                      <a:pos x="56" y="34"/>
                    </a:cxn>
                    <a:cxn ang="0">
                      <a:pos x="59" y="27"/>
                    </a:cxn>
                    <a:cxn ang="0">
                      <a:pos x="64" y="26"/>
                    </a:cxn>
                    <a:cxn ang="0">
                      <a:pos x="67" y="27"/>
                    </a:cxn>
                    <a:cxn ang="0">
                      <a:pos x="80" y="26"/>
                    </a:cxn>
                    <a:cxn ang="0">
                      <a:pos x="88" y="22"/>
                    </a:cxn>
                    <a:cxn ang="0">
                      <a:pos x="92" y="17"/>
                    </a:cxn>
                    <a:cxn ang="0">
                      <a:pos x="94" y="16"/>
                    </a:cxn>
                    <a:cxn ang="0">
                      <a:pos x="101" y="17"/>
                    </a:cxn>
                    <a:cxn ang="0">
                      <a:pos x="104" y="21"/>
                    </a:cxn>
                    <a:cxn ang="0">
                      <a:pos x="112" y="23"/>
                    </a:cxn>
                    <a:cxn ang="0">
                      <a:pos x="120" y="28"/>
                    </a:cxn>
                    <a:cxn ang="0">
                      <a:pos x="128" y="29"/>
                    </a:cxn>
                    <a:cxn ang="0">
                      <a:pos x="136" y="33"/>
                    </a:cxn>
                    <a:cxn ang="0">
                      <a:pos x="144" y="33"/>
                    </a:cxn>
                    <a:cxn ang="0">
                      <a:pos x="146" y="34"/>
                    </a:cxn>
                    <a:cxn ang="0">
                      <a:pos x="152" y="31"/>
                    </a:cxn>
                    <a:cxn ang="0">
                      <a:pos x="164" y="28"/>
                    </a:cxn>
                    <a:cxn ang="0">
                      <a:pos x="168" y="24"/>
                    </a:cxn>
                    <a:cxn ang="0">
                      <a:pos x="168" y="21"/>
                    </a:cxn>
                    <a:cxn ang="0">
                      <a:pos x="168" y="16"/>
                    </a:cxn>
                    <a:cxn ang="0">
                      <a:pos x="167" y="16"/>
                    </a:cxn>
                    <a:cxn ang="0">
                      <a:pos x="164" y="16"/>
                    </a:cxn>
                    <a:cxn ang="0">
                      <a:pos x="161" y="15"/>
                    </a:cxn>
                    <a:cxn ang="0">
                      <a:pos x="156" y="15"/>
                    </a:cxn>
                    <a:cxn ang="0">
                      <a:pos x="152" y="16"/>
                    </a:cxn>
                    <a:cxn ang="0">
                      <a:pos x="141" y="21"/>
                    </a:cxn>
                    <a:cxn ang="0">
                      <a:pos x="136" y="20"/>
                    </a:cxn>
                    <a:cxn ang="0">
                      <a:pos x="130" y="17"/>
                    </a:cxn>
                    <a:cxn ang="0">
                      <a:pos x="126" y="11"/>
                    </a:cxn>
                    <a:cxn ang="0">
                      <a:pos x="125" y="10"/>
                    </a:cxn>
                    <a:cxn ang="0">
                      <a:pos x="113" y="10"/>
                    </a:cxn>
                    <a:cxn ang="0">
                      <a:pos x="107" y="2"/>
                    </a:cxn>
                    <a:cxn ang="0">
                      <a:pos x="101" y="1"/>
                    </a:cxn>
                    <a:cxn ang="0">
                      <a:pos x="98" y="0"/>
                    </a:cxn>
                    <a:cxn ang="0">
                      <a:pos x="92" y="1"/>
                    </a:cxn>
                    <a:cxn ang="0">
                      <a:pos x="87" y="4"/>
                    </a:cxn>
                    <a:cxn ang="0">
                      <a:pos x="81" y="2"/>
                    </a:cxn>
                    <a:cxn ang="0">
                      <a:pos x="76" y="7"/>
                    </a:cxn>
                    <a:cxn ang="0">
                      <a:pos x="72" y="13"/>
                    </a:cxn>
                    <a:cxn ang="0">
                      <a:pos x="16" y="13"/>
                    </a:cxn>
                    <a:cxn ang="0">
                      <a:pos x="15" y="13"/>
                    </a:cxn>
                    <a:cxn ang="0">
                      <a:pos x="13" y="17"/>
                    </a:cxn>
                    <a:cxn ang="0">
                      <a:pos x="15" y="21"/>
                    </a:cxn>
                    <a:cxn ang="0">
                      <a:pos x="8" y="20"/>
                    </a:cxn>
                    <a:cxn ang="0">
                      <a:pos x="6" y="21"/>
                    </a:cxn>
                    <a:cxn ang="0">
                      <a:pos x="4" y="26"/>
                    </a:cxn>
                    <a:cxn ang="0">
                      <a:pos x="1" y="28"/>
                    </a:cxn>
                    <a:cxn ang="0">
                      <a:pos x="0" y="34"/>
                    </a:cxn>
                    <a:cxn ang="0">
                      <a:pos x="1" y="44"/>
                    </a:cxn>
                    <a:cxn ang="0">
                      <a:pos x="2" y="45"/>
                    </a:cxn>
                    <a:cxn ang="0">
                      <a:pos x="4" y="44"/>
                    </a:cxn>
                  </a:cxnLst>
                  <a:rect b="b" l="0" r="r" t="0"/>
                  <a:pathLst>
                    <a:path h="45" w="168">
                      <a:moveTo>
                        <a:pt x="4" y="44"/>
                      </a:moveTo>
                      <a:lnTo>
                        <a:pt x="8" y="38"/>
                      </a:lnTo>
                      <a:lnTo>
                        <a:pt x="47" y="34"/>
                      </a:lnTo>
                      <a:lnTo>
                        <a:pt x="55" y="34"/>
                      </a:lnTo>
                      <a:lnTo>
                        <a:pt x="56" y="34"/>
                      </a:lnTo>
                      <a:lnTo>
                        <a:pt x="59" y="27"/>
                      </a:lnTo>
                      <a:lnTo>
                        <a:pt x="64" y="26"/>
                      </a:lnTo>
                      <a:lnTo>
                        <a:pt x="67" y="27"/>
                      </a:lnTo>
                      <a:lnTo>
                        <a:pt x="80" y="26"/>
                      </a:lnTo>
                      <a:lnTo>
                        <a:pt x="88" y="22"/>
                      </a:lnTo>
                      <a:lnTo>
                        <a:pt x="92" y="17"/>
                      </a:lnTo>
                      <a:lnTo>
                        <a:pt x="94" y="16"/>
                      </a:lnTo>
                      <a:lnTo>
                        <a:pt x="101" y="17"/>
                      </a:lnTo>
                      <a:lnTo>
                        <a:pt x="104" y="21"/>
                      </a:lnTo>
                      <a:lnTo>
                        <a:pt x="112" y="23"/>
                      </a:lnTo>
                      <a:lnTo>
                        <a:pt x="120" y="28"/>
                      </a:lnTo>
                      <a:lnTo>
                        <a:pt x="128" y="29"/>
                      </a:lnTo>
                      <a:lnTo>
                        <a:pt x="136" y="33"/>
                      </a:lnTo>
                      <a:lnTo>
                        <a:pt x="144" y="33"/>
                      </a:lnTo>
                      <a:lnTo>
                        <a:pt x="146" y="34"/>
                      </a:lnTo>
                      <a:lnTo>
                        <a:pt x="152" y="31"/>
                      </a:lnTo>
                      <a:lnTo>
                        <a:pt x="164" y="28"/>
                      </a:lnTo>
                      <a:lnTo>
                        <a:pt x="168" y="24"/>
                      </a:lnTo>
                      <a:lnTo>
                        <a:pt x="168" y="21"/>
                      </a:lnTo>
                      <a:lnTo>
                        <a:pt x="168" y="16"/>
                      </a:lnTo>
                      <a:lnTo>
                        <a:pt x="167" y="16"/>
                      </a:lnTo>
                      <a:lnTo>
                        <a:pt x="164" y="16"/>
                      </a:lnTo>
                      <a:lnTo>
                        <a:pt x="161" y="15"/>
                      </a:lnTo>
                      <a:lnTo>
                        <a:pt x="156" y="15"/>
                      </a:lnTo>
                      <a:lnTo>
                        <a:pt x="152" y="16"/>
                      </a:lnTo>
                      <a:lnTo>
                        <a:pt x="141" y="21"/>
                      </a:lnTo>
                      <a:lnTo>
                        <a:pt x="136" y="20"/>
                      </a:lnTo>
                      <a:lnTo>
                        <a:pt x="130" y="17"/>
                      </a:lnTo>
                      <a:lnTo>
                        <a:pt x="126" y="11"/>
                      </a:lnTo>
                      <a:lnTo>
                        <a:pt x="125" y="10"/>
                      </a:lnTo>
                      <a:lnTo>
                        <a:pt x="113" y="10"/>
                      </a:lnTo>
                      <a:lnTo>
                        <a:pt x="107" y="2"/>
                      </a:lnTo>
                      <a:lnTo>
                        <a:pt x="101" y="1"/>
                      </a:lnTo>
                      <a:lnTo>
                        <a:pt x="98" y="0"/>
                      </a:lnTo>
                      <a:lnTo>
                        <a:pt x="92" y="1"/>
                      </a:lnTo>
                      <a:lnTo>
                        <a:pt x="87" y="4"/>
                      </a:lnTo>
                      <a:lnTo>
                        <a:pt x="81" y="2"/>
                      </a:lnTo>
                      <a:lnTo>
                        <a:pt x="76" y="7"/>
                      </a:lnTo>
                      <a:lnTo>
                        <a:pt x="72" y="13"/>
                      </a:lnTo>
                      <a:lnTo>
                        <a:pt x="16" y="13"/>
                      </a:lnTo>
                      <a:lnTo>
                        <a:pt x="15" y="13"/>
                      </a:lnTo>
                      <a:lnTo>
                        <a:pt x="13" y="17"/>
                      </a:lnTo>
                      <a:lnTo>
                        <a:pt x="15" y="21"/>
                      </a:lnTo>
                      <a:lnTo>
                        <a:pt x="8" y="20"/>
                      </a:lnTo>
                      <a:lnTo>
                        <a:pt x="6" y="21"/>
                      </a:lnTo>
                      <a:lnTo>
                        <a:pt x="4" y="26"/>
                      </a:lnTo>
                      <a:lnTo>
                        <a:pt x="1" y="28"/>
                      </a:lnTo>
                      <a:lnTo>
                        <a:pt x="0" y="34"/>
                      </a:lnTo>
                      <a:lnTo>
                        <a:pt x="1" y="44"/>
                      </a:lnTo>
                      <a:lnTo>
                        <a:pt x="2" y="45"/>
                      </a:lnTo>
                      <a:lnTo>
                        <a:pt x="4" y="44"/>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75" name="Freeform 38"/>
                <p:cNvSpPr>
                  <a:spLocks noChangeAspect="1"/>
                </p:cNvSpPr>
                <p:nvPr/>
              </p:nvSpPr>
              <p:spPr bwMode="gray">
                <a:xfrm>
                  <a:off x="4468018" y="3470622"/>
                  <a:ext cx="55563" cy="30163"/>
                </a:xfrm>
                <a:custGeom>
                  <a:cxnLst>
                    <a:cxn ang="0">
                      <a:pos x="169" y="0"/>
                    </a:cxn>
                    <a:cxn ang="0">
                      <a:pos x="169" y="7"/>
                    </a:cxn>
                    <a:cxn ang="0">
                      <a:pos x="173" y="14"/>
                    </a:cxn>
                    <a:cxn ang="0">
                      <a:pos x="173" y="18"/>
                    </a:cxn>
                    <a:cxn ang="0">
                      <a:pos x="170" y="24"/>
                    </a:cxn>
                    <a:cxn ang="0">
                      <a:pos x="168" y="25"/>
                    </a:cxn>
                    <a:cxn ang="0">
                      <a:pos x="162" y="25"/>
                    </a:cxn>
                    <a:cxn ang="0">
                      <a:pos x="160" y="27"/>
                    </a:cxn>
                    <a:cxn ang="0">
                      <a:pos x="158" y="30"/>
                    </a:cxn>
                    <a:cxn ang="0">
                      <a:pos x="164" y="34"/>
                    </a:cxn>
                    <a:cxn ang="0">
                      <a:pos x="167" y="39"/>
                    </a:cxn>
                    <a:cxn ang="0">
                      <a:pos x="168" y="57"/>
                    </a:cxn>
                    <a:cxn ang="0">
                      <a:pos x="162" y="57"/>
                    </a:cxn>
                    <a:cxn ang="0">
                      <a:pos x="158" y="60"/>
                    </a:cxn>
                    <a:cxn ang="0">
                      <a:pos x="138" y="60"/>
                    </a:cxn>
                    <a:cxn ang="0">
                      <a:pos x="121" y="67"/>
                    </a:cxn>
                    <a:cxn ang="0">
                      <a:pos x="114" y="73"/>
                    </a:cxn>
                    <a:cxn ang="0">
                      <a:pos x="110" y="81"/>
                    </a:cxn>
                    <a:cxn ang="0">
                      <a:pos x="106" y="89"/>
                    </a:cxn>
                    <a:cxn ang="0">
                      <a:pos x="104" y="93"/>
                    </a:cxn>
                    <a:cxn ang="0">
                      <a:pos x="99" y="97"/>
                    </a:cxn>
                    <a:cxn ang="0">
                      <a:pos x="93" y="99"/>
                    </a:cxn>
                    <a:cxn ang="0">
                      <a:pos x="93" y="95"/>
                    </a:cxn>
                    <a:cxn ang="0">
                      <a:pos x="94" y="93"/>
                    </a:cxn>
                    <a:cxn ang="0">
                      <a:pos x="86" y="94"/>
                    </a:cxn>
                    <a:cxn ang="0">
                      <a:pos x="81" y="93"/>
                    </a:cxn>
                    <a:cxn ang="0">
                      <a:pos x="76" y="87"/>
                    </a:cxn>
                    <a:cxn ang="0">
                      <a:pos x="74" y="79"/>
                    </a:cxn>
                    <a:cxn ang="0">
                      <a:pos x="77" y="70"/>
                    </a:cxn>
                    <a:cxn ang="0">
                      <a:pos x="72" y="58"/>
                    </a:cxn>
                    <a:cxn ang="0">
                      <a:pos x="79" y="54"/>
                    </a:cxn>
                    <a:cxn ang="0">
                      <a:pos x="84" y="51"/>
                    </a:cxn>
                    <a:cxn ang="0">
                      <a:pos x="103" y="50"/>
                    </a:cxn>
                    <a:cxn ang="0">
                      <a:pos x="104" y="45"/>
                    </a:cxn>
                    <a:cxn ang="0">
                      <a:pos x="81" y="47"/>
                    </a:cxn>
                    <a:cxn ang="0">
                      <a:pos x="72" y="50"/>
                    </a:cxn>
                    <a:cxn ang="0">
                      <a:pos x="59" y="57"/>
                    </a:cxn>
                    <a:cxn ang="0">
                      <a:pos x="51" y="58"/>
                    </a:cxn>
                    <a:cxn ang="0">
                      <a:pos x="47" y="57"/>
                    </a:cxn>
                    <a:cxn ang="0">
                      <a:pos x="46" y="49"/>
                    </a:cxn>
                    <a:cxn ang="0">
                      <a:pos x="40" y="50"/>
                    </a:cxn>
                    <a:cxn ang="0">
                      <a:pos x="30" y="47"/>
                    </a:cxn>
                    <a:cxn ang="0">
                      <a:pos x="27" y="43"/>
                    </a:cxn>
                    <a:cxn ang="0">
                      <a:pos x="25" y="34"/>
                    </a:cxn>
                    <a:cxn ang="0">
                      <a:pos x="4" y="28"/>
                    </a:cxn>
                    <a:cxn ang="0">
                      <a:pos x="0" y="20"/>
                    </a:cxn>
                    <a:cxn ang="0">
                      <a:pos x="2" y="17"/>
                    </a:cxn>
                    <a:cxn ang="0">
                      <a:pos x="3" y="19"/>
                    </a:cxn>
                    <a:cxn ang="0">
                      <a:pos x="7" y="20"/>
                    </a:cxn>
                    <a:cxn ang="0">
                      <a:pos x="14" y="20"/>
                    </a:cxn>
                    <a:cxn ang="0">
                      <a:pos x="25" y="15"/>
                    </a:cxn>
                    <a:cxn ang="0">
                      <a:pos x="29" y="13"/>
                    </a:cxn>
                    <a:cxn ang="0">
                      <a:pos x="59" y="14"/>
                    </a:cxn>
                    <a:cxn ang="0">
                      <a:pos x="68" y="12"/>
                    </a:cxn>
                    <a:cxn ang="0">
                      <a:pos x="79" y="7"/>
                    </a:cxn>
                    <a:cxn ang="0">
                      <a:pos x="92" y="1"/>
                    </a:cxn>
                    <a:cxn ang="0">
                      <a:pos x="116" y="1"/>
                    </a:cxn>
                    <a:cxn ang="0">
                      <a:pos x="119" y="0"/>
                    </a:cxn>
                    <a:cxn ang="0">
                      <a:pos x="169" y="0"/>
                    </a:cxn>
                  </a:cxnLst>
                  <a:rect b="b" l="0" r="r" t="0"/>
                  <a:pathLst>
                    <a:path h="99" w="173">
                      <a:moveTo>
                        <a:pt x="169" y="0"/>
                      </a:moveTo>
                      <a:lnTo>
                        <a:pt x="169" y="7"/>
                      </a:lnTo>
                      <a:lnTo>
                        <a:pt x="173" y="14"/>
                      </a:lnTo>
                      <a:lnTo>
                        <a:pt x="173" y="18"/>
                      </a:lnTo>
                      <a:lnTo>
                        <a:pt x="170" y="24"/>
                      </a:lnTo>
                      <a:lnTo>
                        <a:pt x="168" y="25"/>
                      </a:lnTo>
                      <a:lnTo>
                        <a:pt x="162" y="25"/>
                      </a:lnTo>
                      <a:lnTo>
                        <a:pt x="160" y="27"/>
                      </a:lnTo>
                      <a:lnTo>
                        <a:pt x="158" y="30"/>
                      </a:lnTo>
                      <a:lnTo>
                        <a:pt x="164" y="34"/>
                      </a:lnTo>
                      <a:lnTo>
                        <a:pt x="167" y="39"/>
                      </a:lnTo>
                      <a:lnTo>
                        <a:pt x="168" y="57"/>
                      </a:lnTo>
                      <a:lnTo>
                        <a:pt x="162" y="57"/>
                      </a:lnTo>
                      <a:lnTo>
                        <a:pt x="158" y="60"/>
                      </a:lnTo>
                      <a:lnTo>
                        <a:pt x="138" y="60"/>
                      </a:lnTo>
                      <a:lnTo>
                        <a:pt x="121" y="67"/>
                      </a:lnTo>
                      <a:lnTo>
                        <a:pt x="114" y="73"/>
                      </a:lnTo>
                      <a:lnTo>
                        <a:pt x="110" y="81"/>
                      </a:lnTo>
                      <a:lnTo>
                        <a:pt x="106" y="89"/>
                      </a:lnTo>
                      <a:lnTo>
                        <a:pt x="104" y="93"/>
                      </a:lnTo>
                      <a:lnTo>
                        <a:pt x="99" y="97"/>
                      </a:lnTo>
                      <a:lnTo>
                        <a:pt x="93" y="99"/>
                      </a:lnTo>
                      <a:lnTo>
                        <a:pt x="93" y="95"/>
                      </a:lnTo>
                      <a:lnTo>
                        <a:pt x="94" y="93"/>
                      </a:lnTo>
                      <a:lnTo>
                        <a:pt x="86" y="94"/>
                      </a:lnTo>
                      <a:lnTo>
                        <a:pt x="81" y="93"/>
                      </a:lnTo>
                      <a:lnTo>
                        <a:pt x="76" y="87"/>
                      </a:lnTo>
                      <a:lnTo>
                        <a:pt x="74" y="79"/>
                      </a:lnTo>
                      <a:lnTo>
                        <a:pt x="77" y="70"/>
                      </a:lnTo>
                      <a:lnTo>
                        <a:pt x="72" y="58"/>
                      </a:lnTo>
                      <a:lnTo>
                        <a:pt x="79" y="54"/>
                      </a:lnTo>
                      <a:lnTo>
                        <a:pt x="84" y="51"/>
                      </a:lnTo>
                      <a:lnTo>
                        <a:pt x="103" y="50"/>
                      </a:lnTo>
                      <a:lnTo>
                        <a:pt x="104" y="45"/>
                      </a:lnTo>
                      <a:lnTo>
                        <a:pt x="81" y="47"/>
                      </a:lnTo>
                      <a:lnTo>
                        <a:pt x="72" y="50"/>
                      </a:lnTo>
                      <a:lnTo>
                        <a:pt x="59" y="57"/>
                      </a:lnTo>
                      <a:lnTo>
                        <a:pt x="51" y="58"/>
                      </a:lnTo>
                      <a:lnTo>
                        <a:pt x="47" y="57"/>
                      </a:lnTo>
                      <a:lnTo>
                        <a:pt x="46" y="49"/>
                      </a:lnTo>
                      <a:lnTo>
                        <a:pt x="40" y="50"/>
                      </a:lnTo>
                      <a:lnTo>
                        <a:pt x="30" y="47"/>
                      </a:lnTo>
                      <a:lnTo>
                        <a:pt x="27" y="43"/>
                      </a:lnTo>
                      <a:lnTo>
                        <a:pt x="25" y="34"/>
                      </a:lnTo>
                      <a:lnTo>
                        <a:pt x="4" y="28"/>
                      </a:lnTo>
                      <a:lnTo>
                        <a:pt x="0" y="20"/>
                      </a:lnTo>
                      <a:lnTo>
                        <a:pt x="2" y="17"/>
                      </a:lnTo>
                      <a:lnTo>
                        <a:pt x="3" y="19"/>
                      </a:lnTo>
                      <a:lnTo>
                        <a:pt x="7" y="20"/>
                      </a:lnTo>
                      <a:lnTo>
                        <a:pt x="14" y="20"/>
                      </a:lnTo>
                      <a:lnTo>
                        <a:pt x="25" y="15"/>
                      </a:lnTo>
                      <a:lnTo>
                        <a:pt x="29" y="13"/>
                      </a:lnTo>
                      <a:lnTo>
                        <a:pt x="59" y="14"/>
                      </a:lnTo>
                      <a:lnTo>
                        <a:pt x="68" y="12"/>
                      </a:lnTo>
                      <a:lnTo>
                        <a:pt x="79" y="7"/>
                      </a:lnTo>
                      <a:lnTo>
                        <a:pt x="92" y="1"/>
                      </a:lnTo>
                      <a:lnTo>
                        <a:pt x="116" y="1"/>
                      </a:lnTo>
                      <a:lnTo>
                        <a:pt x="119" y="0"/>
                      </a:lnTo>
                      <a:lnTo>
                        <a:pt x="169"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76" name="Freeform 39"/>
                <p:cNvSpPr>
                  <a:spLocks noChangeAspect="1"/>
                </p:cNvSpPr>
                <p:nvPr/>
              </p:nvSpPr>
              <p:spPr bwMode="gray">
                <a:xfrm>
                  <a:off x="4560093" y="3543647"/>
                  <a:ext cx="71438" cy="73025"/>
                </a:xfrm>
                <a:custGeom>
                  <a:cxnLst>
                    <a:cxn ang="0">
                      <a:pos x="4" y="86"/>
                    </a:cxn>
                    <a:cxn ang="0">
                      <a:pos x="10" y="77"/>
                    </a:cxn>
                    <a:cxn ang="0">
                      <a:pos x="13" y="71"/>
                    </a:cxn>
                    <a:cxn ang="0">
                      <a:pos x="19" y="68"/>
                    </a:cxn>
                    <a:cxn ang="0">
                      <a:pos x="31" y="57"/>
                    </a:cxn>
                    <a:cxn ang="0">
                      <a:pos x="41" y="49"/>
                    </a:cxn>
                    <a:cxn ang="0">
                      <a:pos x="47" y="44"/>
                    </a:cxn>
                    <a:cxn ang="0">
                      <a:pos x="51" y="27"/>
                    </a:cxn>
                    <a:cxn ang="0">
                      <a:pos x="58" y="19"/>
                    </a:cxn>
                    <a:cxn ang="0">
                      <a:pos x="68" y="17"/>
                    </a:cxn>
                    <a:cxn ang="0">
                      <a:pos x="65" y="8"/>
                    </a:cxn>
                    <a:cxn ang="0">
                      <a:pos x="71" y="2"/>
                    </a:cxn>
                    <a:cxn ang="0">
                      <a:pos x="79" y="1"/>
                    </a:cxn>
                    <a:cxn ang="0">
                      <a:pos x="86" y="6"/>
                    </a:cxn>
                    <a:cxn ang="0">
                      <a:pos x="97" y="1"/>
                    </a:cxn>
                    <a:cxn ang="0">
                      <a:pos x="100" y="3"/>
                    </a:cxn>
                    <a:cxn ang="0">
                      <a:pos x="110" y="12"/>
                    </a:cxn>
                    <a:cxn ang="0">
                      <a:pos x="114" y="25"/>
                    </a:cxn>
                    <a:cxn ang="0">
                      <a:pos x="118" y="41"/>
                    </a:cxn>
                    <a:cxn ang="0">
                      <a:pos x="114" y="60"/>
                    </a:cxn>
                    <a:cxn ang="0">
                      <a:pos x="110" y="65"/>
                    </a:cxn>
                    <a:cxn ang="0">
                      <a:pos x="116" y="66"/>
                    </a:cxn>
                    <a:cxn ang="0">
                      <a:pos x="122" y="64"/>
                    </a:cxn>
                    <a:cxn ang="0">
                      <a:pos x="132" y="75"/>
                    </a:cxn>
                    <a:cxn ang="0">
                      <a:pos x="139" y="71"/>
                    </a:cxn>
                    <a:cxn ang="0">
                      <a:pos x="148" y="66"/>
                    </a:cxn>
                    <a:cxn ang="0">
                      <a:pos x="153" y="51"/>
                    </a:cxn>
                    <a:cxn ang="0">
                      <a:pos x="162" y="50"/>
                    </a:cxn>
                    <a:cxn ang="0">
                      <a:pos x="167" y="61"/>
                    </a:cxn>
                    <a:cxn ang="0">
                      <a:pos x="171" y="71"/>
                    </a:cxn>
                    <a:cxn ang="0">
                      <a:pos x="173" y="76"/>
                    </a:cxn>
                    <a:cxn ang="0">
                      <a:pos x="175" y="95"/>
                    </a:cxn>
                    <a:cxn ang="0">
                      <a:pos x="165" y="105"/>
                    </a:cxn>
                    <a:cxn ang="0">
                      <a:pos x="161" y="113"/>
                    </a:cxn>
                    <a:cxn ang="0">
                      <a:pos x="165" y="115"/>
                    </a:cxn>
                    <a:cxn ang="0">
                      <a:pos x="170" y="116"/>
                    </a:cxn>
                    <a:cxn ang="0">
                      <a:pos x="176" y="118"/>
                    </a:cxn>
                    <a:cxn ang="0">
                      <a:pos x="193" y="123"/>
                    </a:cxn>
                    <a:cxn ang="0">
                      <a:pos x="199" y="130"/>
                    </a:cxn>
                    <a:cxn ang="0">
                      <a:pos x="202" y="135"/>
                    </a:cxn>
                    <a:cxn ang="0">
                      <a:pos x="207" y="143"/>
                    </a:cxn>
                    <a:cxn ang="0">
                      <a:pos x="218" y="150"/>
                    </a:cxn>
                    <a:cxn ang="0">
                      <a:pos x="224" y="153"/>
                    </a:cxn>
                    <a:cxn ang="0">
                      <a:pos x="227" y="164"/>
                    </a:cxn>
                    <a:cxn ang="0">
                      <a:pos x="227" y="177"/>
                    </a:cxn>
                    <a:cxn ang="0">
                      <a:pos x="223" y="178"/>
                    </a:cxn>
                    <a:cxn ang="0">
                      <a:pos x="221" y="189"/>
                    </a:cxn>
                    <a:cxn ang="0">
                      <a:pos x="218" y="191"/>
                    </a:cxn>
                    <a:cxn ang="0">
                      <a:pos x="216" y="201"/>
                    </a:cxn>
                    <a:cxn ang="0">
                      <a:pos x="196" y="224"/>
                    </a:cxn>
                    <a:cxn ang="0">
                      <a:pos x="186" y="217"/>
                    </a:cxn>
                    <a:cxn ang="0">
                      <a:pos x="169" y="215"/>
                    </a:cxn>
                    <a:cxn ang="0">
                      <a:pos x="154" y="206"/>
                    </a:cxn>
                    <a:cxn ang="0">
                      <a:pos x="133" y="193"/>
                    </a:cxn>
                    <a:cxn ang="0">
                      <a:pos x="105" y="169"/>
                    </a:cxn>
                    <a:cxn ang="0">
                      <a:pos x="64" y="135"/>
                    </a:cxn>
                    <a:cxn ang="0">
                      <a:pos x="49" y="129"/>
                    </a:cxn>
                    <a:cxn ang="0">
                      <a:pos x="28" y="109"/>
                    </a:cxn>
                    <a:cxn ang="0">
                      <a:pos x="16" y="103"/>
                    </a:cxn>
                    <a:cxn ang="0">
                      <a:pos x="15" y="95"/>
                    </a:cxn>
                    <a:cxn ang="0">
                      <a:pos x="3" y="88"/>
                    </a:cxn>
                    <a:cxn ang="0">
                      <a:pos x="3" y="87"/>
                    </a:cxn>
                  </a:cxnLst>
                  <a:rect b="b" l="0" r="r" t="0"/>
                  <a:pathLst>
                    <a:path h="228" w="226">
                      <a:moveTo>
                        <a:pt x="3" y="86"/>
                      </a:moveTo>
                      <a:lnTo>
                        <a:pt x="4" y="86"/>
                      </a:lnTo>
                      <a:lnTo>
                        <a:pt x="9" y="83"/>
                      </a:lnTo>
                      <a:lnTo>
                        <a:pt x="10" y="77"/>
                      </a:lnTo>
                      <a:lnTo>
                        <a:pt x="13" y="76"/>
                      </a:lnTo>
                      <a:lnTo>
                        <a:pt x="13" y="71"/>
                      </a:lnTo>
                      <a:lnTo>
                        <a:pt x="14" y="68"/>
                      </a:lnTo>
                      <a:lnTo>
                        <a:pt x="19" y="68"/>
                      </a:lnTo>
                      <a:lnTo>
                        <a:pt x="22" y="66"/>
                      </a:lnTo>
                      <a:lnTo>
                        <a:pt x="31" y="57"/>
                      </a:lnTo>
                      <a:lnTo>
                        <a:pt x="37" y="56"/>
                      </a:lnTo>
                      <a:lnTo>
                        <a:pt x="41" y="49"/>
                      </a:lnTo>
                      <a:lnTo>
                        <a:pt x="44" y="49"/>
                      </a:lnTo>
                      <a:lnTo>
                        <a:pt x="47" y="44"/>
                      </a:lnTo>
                      <a:lnTo>
                        <a:pt x="51" y="43"/>
                      </a:lnTo>
                      <a:lnTo>
                        <a:pt x="51" y="27"/>
                      </a:lnTo>
                      <a:lnTo>
                        <a:pt x="53" y="25"/>
                      </a:lnTo>
                      <a:lnTo>
                        <a:pt x="58" y="19"/>
                      </a:lnTo>
                      <a:lnTo>
                        <a:pt x="68" y="18"/>
                      </a:lnTo>
                      <a:lnTo>
                        <a:pt x="68" y="17"/>
                      </a:lnTo>
                      <a:lnTo>
                        <a:pt x="64" y="13"/>
                      </a:lnTo>
                      <a:lnTo>
                        <a:pt x="65" y="8"/>
                      </a:lnTo>
                      <a:lnTo>
                        <a:pt x="69" y="8"/>
                      </a:lnTo>
                      <a:lnTo>
                        <a:pt x="71" y="2"/>
                      </a:lnTo>
                      <a:lnTo>
                        <a:pt x="75" y="0"/>
                      </a:lnTo>
                      <a:lnTo>
                        <a:pt x="79" y="1"/>
                      </a:lnTo>
                      <a:lnTo>
                        <a:pt x="85" y="6"/>
                      </a:lnTo>
                      <a:lnTo>
                        <a:pt x="86" y="6"/>
                      </a:lnTo>
                      <a:lnTo>
                        <a:pt x="89" y="3"/>
                      </a:lnTo>
                      <a:lnTo>
                        <a:pt x="97" y="1"/>
                      </a:lnTo>
                      <a:lnTo>
                        <a:pt x="100" y="2"/>
                      </a:lnTo>
                      <a:lnTo>
                        <a:pt x="100" y="3"/>
                      </a:lnTo>
                      <a:lnTo>
                        <a:pt x="102" y="7"/>
                      </a:lnTo>
                      <a:lnTo>
                        <a:pt x="110" y="12"/>
                      </a:lnTo>
                      <a:lnTo>
                        <a:pt x="110" y="19"/>
                      </a:lnTo>
                      <a:lnTo>
                        <a:pt x="114" y="25"/>
                      </a:lnTo>
                      <a:lnTo>
                        <a:pt x="116" y="39"/>
                      </a:lnTo>
                      <a:lnTo>
                        <a:pt x="118" y="41"/>
                      </a:lnTo>
                      <a:lnTo>
                        <a:pt x="117" y="56"/>
                      </a:lnTo>
                      <a:lnTo>
                        <a:pt x="114" y="60"/>
                      </a:lnTo>
                      <a:lnTo>
                        <a:pt x="111" y="62"/>
                      </a:lnTo>
                      <a:lnTo>
                        <a:pt x="110" y="65"/>
                      </a:lnTo>
                      <a:lnTo>
                        <a:pt x="111" y="66"/>
                      </a:lnTo>
                      <a:lnTo>
                        <a:pt x="116" y="66"/>
                      </a:lnTo>
                      <a:lnTo>
                        <a:pt x="119" y="62"/>
                      </a:lnTo>
                      <a:lnTo>
                        <a:pt x="122" y="64"/>
                      </a:lnTo>
                      <a:lnTo>
                        <a:pt x="127" y="67"/>
                      </a:lnTo>
                      <a:lnTo>
                        <a:pt x="132" y="75"/>
                      </a:lnTo>
                      <a:lnTo>
                        <a:pt x="137" y="73"/>
                      </a:lnTo>
                      <a:lnTo>
                        <a:pt x="139" y="71"/>
                      </a:lnTo>
                      <a:lnTo>
                        <a:pt x="146" y="70"/>
                      </a:lnTo>
                      <a:lnTo>
                        <a:pt x="148" y="66"/>
                      </a:lnTo>
                      <a:lnTo>
                        <a:pt x="153" y="60"/>
                      </a:lnTo>
                      <a:lnTo>
                        <a:pt x="153" y="51"/>
                      </a:lnTo>
                      <a:lnTo>
                        <a:pt x="156" y="49"/>
                      </a:lnTo>
                      <a:lnTo>
                        <a:pt x="162" y="50"/>
                      </a:lnTo>
                      <a:lnTo>
                        <a:pt x="166" y="56"/>
                      </a:lnTo>
                      <a:lnTo>
                        <a:pt x="167" y="61"/>
                      </a:lnTo>
                      <a:lnTo>
                        <a:pt x="169" y="70"/>
                      </a:lnTo>
                      <a:lnTo>
                        <a:pt x="171" y="71"/>
                      </a:lnTo>
                      <a:lnTo>
                        <a:pt x="173" y="75"/>
                      </a:lnTo>
                      <a:lnTo>
                        <a:pt x="173" y="76"/>
                      </a:lnTo>
                      <a:lnTo>
                        <a:pt x="178" y="80"/>
                      </a:lnTo>
                      <a:lnTo>
                        <a:pt x="175" y="95"/>
                      </a:lnTo>
                      <a:lnTo>
                        <a:pt x="173" y="98"/>
                      </a:lnTo>
                      <a:lnTo>
                        <a:pt x="165" y="105"/>
                      </a:lnTo>
                      <a:lnTo>
                        <a:pt x="161" y="111"/>
                      </a:lnTo>
                      <a:lnTo>
                        <a:pt x="161" y="113"/>
                      </a:lnTo>
                      <a:lnTo>
                        <a:pt x="164" y="113"/>
                      </a:lnTo>
                      <a:lnTo>
                        <a:pt x="165" y="115"/>
                      </a:lnTo>
                      <a:lnTo>
                        <a:pt x="169" y="114"/>
                      </a:lnTo>
                      <a:lnTo>
                        <a:pt x="170" y="116"/>
                      </a:lnTo>
                      <a:lnTo>
                        <a:pt x="172" y="118"/>
                      </a:lnTo>
                      <a:lnTo>
                        <a:pt x="176" y="118"/>
                      </a:lnTo>
                      <a:lnTo>
                        <a:pt x="183" y="123"/>
                      </a:lnTo>
                      <a:lnTo>
                        <a:pt x="193" y="123"/>
                      </a:lnTo>
                      <a:lnTo>
                        <a:pt x="196" y="123"/>
                      </a:lnTo>
                      <a:lnTo>
                        <a:pt x="199" y="130"/>
                      </a:lnTo>
                      <a:lnTo>
                        <a:pt x="199" y="134"/>
                      </a:lnTo>
                      <a:lnTo>
                        <a:pt x="202" y="135"/>
                      </a:lnTo>
                      <a:lnTo>
                        <a:pt x="205" y="140"/>
                      </a:lnTo>
                      <a:lnTo>
                        <a:pt x="207" y="143"/>
                      </a:lnTo>
                      <a:lnTo>
                        <a:pt x="213" y="145"/>
                      </a:lnTo>
                      <a:lnTo>
                        <a:pt x="218" y="150"/>
                      </a:lnTo>
                      <a:lnTo>
                        <a:pt x="224" y="148"/>
                      </a:lnTo>
                      <a:lnTo>
                        <a:pt x="224" y="153"/>
                      </a:lnTo>
                      <a:lnTo>
                        <a:pt x="226" y="158"/>
                      </a:lnTo>
                      <a:lnTo>
                        <a:pt x="227" y="164"/>
                      </a:lnTo>
                      <a:lnTo>
                        <a:pt x="225" y="172"/>
                      </a:lnTo>
                      <a:lnTo>
                        <a:pt x="227" y="177"/>
                      </a:lnTo>
                      <a:lnTo>
                        <a:pt x="227" y="178"/>
                      </a:lnTo>
                      <a:lnTo>
                        <a:pt x="223" y="178"/>
                      </a:lnTo>
                      <a:lnTo>
                        <a:pt x="221" y="181"/>
                      </a:lnTo>
                      <a:lnTo>
                        <a:pt x="221" y="189"/>
                      </a:lnTo>
                      <a:lnTo>
                        <a:pt x="218" y="189"/>
                      </a:lnTo>
                      <a:lnTo>
                        <a:pt x="218" y="191"/>
                      </a:lnTo>
                      <a:lnTo>
                        <a:pt x="218" y="196"/>
                      </a:lnTo>
                      <a:lnTo>
                        <a:pt x="216" y="201"/>
                      </a:lnTo>
                      <a:lnTo>
                        <a:pt x="218" y="228"/>
                      </a:lnTo>
                      <a:lnTo>
                        <a:pt x="196" y="224"/>
                      </a:lnTo>
                      <a:lnTo>
                        <a:pt x="189" y="220"/>
                      </a:lnTo>
                      <a:lnTo>
                        <a:pt x="186" y="217"/>
                      </a:lnTo>
                      <a:lnTo>
                        <a:pt x="180" y="217"/>
                      </a:lnTo>
                      <a:lnTo>
                        <a:pt x="169" y="215"/>
                      </a:lnTo>
                      <a:lnTo>
                        <a:pt x="160" y="210"/>
                      </a:lnTo>
                      <a:lnTo>
                        <a:pt x="154" y="206"/>
                      </a:lnTo>
                      <a:lnTo>
                        <a:pt x="144" y="201"/>
                      </a:lnTo>
                      <a:lnTo>
                        <a:pt x="133" y="193"/>
                      </a:lnTo>
                      <a:lnTo>
                        <a:pt x="119" y="188"/>
                      </a:lnTo>
                      <a:lnTo>
                        <a:pt x="105" y="169"/>
                      </a:lnTo>
                      <a:lnTo>
                        <a:pt x="69" y="141"/>
                      </a:lnTo>
                      <a:lnTo>
                        <a:pt x="64" y="135"/>
                      </a:lnTo>
                      <a:lnTo>
                        <a:pt x="59" y="131"/>
                      </a:lnTo>
                      <a:lnTo>
                        <a:pt x="49" y="129"/>
                      </a:lnTo>
                      <a:lnTo>
                        <a:pt x="36" y="123"/>
                      </a:lnTo>
                      <a:lnTo>
                        <a:pt x="28" y="109"/>
                      </a:lnTo>
                      <a:lnTo>
                        <a:pt x="19" y="105"/>
                      </a:lnTo>
                      <a:lnTo>
                        <a:pt x="16" y="103"/>
                      </a:lnTo>
                      <a:lnTo>
                        <a:pt x="16" y="98"/>
                      </a:lnTo>
                      <a:lnTo>
                        <a:pt x="15" y="95"/>
                      </a:lnTo>
                      <a:lnTo>
                        <a:pt x="4" y="92"/>
                      </a:lnTo>
                      <a:lnTo>
                        <a:pt x="3" y="88"/>
                      </a:lnTo>
                      <a:lnTo>
                        <a:pt x="0" y="88"/>
                      </a:lnTo>
                      <a:lnTo>
                        <a:pt x="3" y="87"/>
                      </a:lnTo>
                      <a:lnTo>
                        <a:pt x="3" y="86"/>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77" name="Freeform 40"/>
                <p:cNvSpPr>
                  <a:spLocks noChangeAspect="1"/>
                </p:cNvSpPr>
                <p:nvPr/>
              </p:nvSpPr>
              <p:spPr bwMode="gray">
                <a:xfrm>
                  <a:off x="4806156" y="3449984"/>
                  <a:ext cx="204788" cy="169863"/>
                </a:xfrm>
                <a:custGeom>
                  <a:cxnLst>
                    <a:cxn ang="0">
                      <a:pos x="48" y="85"/>
                    </a:cxn>
                    <a:cxn ang="0">
                      <a:pos x="55" y="67"/>
                    </a:cxn>
                    <a:cxn ang="0">
                      <a:pos x="75" y="43"/>
                    </a:cxn>
                    <a:cxn ang="0">
                      <a:pos x="96" y="9"/>
                    </a:cxn>
                    <a:cxn ang="0">
                      <a:pos x="139" y="3"/>
                    </a:cxn>
                    <a:cxn ang="0">
                      <a:pos x="199" y="20"/>
                    </a:cxn>
                    <a:cxn ang="0">
                      <a:pos x="233" y="48"/>
                    </a:cxn>
                    <a:cxn ang="0">
                      <a:pos x="264" y="30"/>
                    </a:cxn>
                    <a:cxn ang="0">
                      <a:pos x="303" y="37"/>
                    </a:cxn>
                    <a:cxn ang="0">
                      <a:pos x="362" y="58"/>
                    </a:cxn>
                    <a:cxn ang="0">
                      <a:pos x="406" y="32"/>
                    </a:cxn>
                    <a:cxn ang="0">
                      <a:pos x="459" y="30"/>
                    </a:cxn>
                    <a:cxn ang="0">
                      <a:pos x="496" y="26"/>
                    </a:cxn>
                    <a:cxn ang="0">
                      <a:pos x="517" y="36"/>
                    </a:cxn>
                    <a:cxn ang="0">
                      <a:pos x="544" y="22"/>
                    </a:cxn>
                    <a:cxn ang="0">
                      <a:pos x="558" y="15"/>
                    </a:cxn>
                    <a:cxn ang="0">
                      <a:pos x="571" y="3"/>
                    </a:cxn>
                    <a:cxn ang="0">
                      <a:pos x="581" y="20"/>
                    </a:cxn>
                    <a:cxn ang="0">
                      <a:pos x="604" y="43"/>
                    </a:cxn>
                    <a:cxn ang="0">
                      <a:pos x="624" y="76"/>
                    </a:cxn>
                    <a:cxn ang="0">
                      <a:pos x="639" y="84"/>
                    </a:cxn>
                    <a:cxn ang="0">
                      <a:pos x="642" y="119"/>
                    </a:cxn>
                    <a:cxn ang="0">
                      <a:pos x="604" y="142"/>
                    </a:cxn>
                    <a:cxn ang="0">
                      <a:pos x="587" y="159"/>
                    </a:cxn>
                    <a:cxn ang="0">
                      <a:pos x="567" y="207"/>
                    </a:cxn>
                    <a:cxn ang="0">
                      <a:pos x="554" y="257"/>
                    </a:cxn>
                    <a:cxn ang="0">
                      <a:pos x="549" y="280"/>
                    </a:cxn>
                    <a:cxn ang="0">
                      <a:pos x="517" y="315"/>
                    </a:cxn>
                    <a:cxn ang="0">
                      <a:pos x="501" y="360"/>
                    </a:cxn>
                    <a:cxn ang="0">
                      <a:pos x="478" y="406"/>
                    </a:cxn>
                    <a:cxn ang="0">
                      <a:pos x="447" y="401"/>
                    </a:cxn>
                    <a:cxn ang="0">
                      <a:pos x="440" y="392"/>
                    </a:cxn>
                    <a:cxn ang="0">
                      <a:pos x="392" y="386"/>
                    </a:cxn>
                    <a:cxn ang="0">
                      <a:pos x="371" y="403"/>
                    </a:cxn>
                    <a:cxn ang="0">
                      <a:pos x="344" y="427"/>
                    </a:cxn>
                    <a:cxn ang="0">
                      <a:pos x="330" y="472"/>
                    </a:cxn>
                    <a:cxn ang="0">
                      <a:pos x="313" y="497"/>
                    </a:cxn>
                    <a:cxn ang="0">
                      <a:pos x="304" y="497"/>
                    </a:cxn>
                    <a:cxn ang="0">
                      <a:pos x="276" y="516"/>
                    </a:cxn>
                    <a:cxn ang="0">
                      <a:pos x="237" y="515"/>
                    </a:cxn>
                    <a:cxn ang="0">
                      <a:pos x="227" y="524"/>
                    </a:cxn>
                    <a:cxn ang="0">
                      <a:pos x="216" y="522"/>
                    </a:cxn>
                    <a:cxn ang="0">
                      <a:pos x="193" y="532"/>
                    </a:cxn>
                    <a:cxn ang="0">
                      <a:pos x="180" y="524"/>
                    </a:cxn>
                    <a:cxn ang="0">
                      <a:pos x="151" y="500"/>
                    </a:cxn>
                    <a:cxn ang="0">
                      <a:pos x="151" y="467"/>
                    </a:cxn>
                    <a:cxn ang="0">
                      <a:pos x="136" y="454"/>
                    </a:cxn>
                    <a:cxn ang="0">
                      <a:pos x="126" y="444"/>
                    </a:cxn>
                    <a:cxn ang="0">
                      <a:pos x="96" y="417"/>
                    </a:cxn>
                    <a:cxn ang="0">
                      <a:pos x="5" y="417"/>
                    </a:cxn>
                    <a:cxn ang="0">
                      <a:pos x="1" y="366"/>
                    </a:cxn>
                    <a:cxn ang="0">
                      <a:pos x="6" y="295"/>
                    </a:cxn>
                    <a:cxn ang="0">
                      <a:pos x="23" y="248"/>
                    </a:cxn>
                    <a:cxn ang="0">
                      <a:pos x="49" y="218"/>
                    </a:cxn>
                    <a:cxn ang="0">
                      <a:pos x="53" y="208"/>
                    </a:cxn>
                    <a:cxn ang="0">
                      <a:pos x="48" y="197"/>
                    </a:cxn>
                    <a:cxn ang="0">
                      <a:pos x="58" y="189"/>
                    </a:cxn>
                    <a:cxn ang="0">
                      <a:pos x="55" y="154"/>
                    </a:cxn>
                    <a:cxn ang="0">
                      <a:pos x="43" y="134"/>
                    </a:cxn>
                  </a:cxnLst>
                  <a:rect b="b" l="0" r="r" t="0"/>
                  <a:pathLst>
                    <a:path h="532" w="642">
                      <a:moveTo>
                        <a:pt x="49" y="117"/>
                      </a:moveTo>
                      <a:lnTo>
                        <a:pt x="50" y="110"/>
                      </a:lnTo>
                      <a:lnTo>
                        <a:pt x="48" y="85"/>
                      </a:lnTo>
                      <a:lnTo>
                        <a:pt x="49" y="76"/>
                      </a:lnTo>
                      <a:lnTo>
                        <a:pt x="51" y="72"/>
                      </a:lnTo>
                      <a:lnTo>
                        <a:pt x="55" y="67"/>
                      </a:lnTo>
                      <a:lnTo>
                        <a:pt x="62" y="63"/>
                      </a:lnTo>
                      <a:lnTo>
                        <a:pt x="67" y="57"/>
                      </a:lnTo>
                      <a:lnTo>
                        <a:pt x="75" y="43"/>
                      </a:lnTo>
                      <a:lnTo>
                        <a:pt x="77" y="25"/>
                      </a:lnTo>
                      <a:lnTo>
                        <a:pt x="78" y="21"/>
                      </a:lnTo>
                      <a:lnTo>
                        <a:pt x="96" y="9"/>
                      </a:lnTo>
                      <a:lnTo>
                        <a:pt x="115" y="4"/>
                      </a:lnTo>
                      <a:lnTo>
                        <a:pt x="133" y="4"/>
                      </a:lnTo>
                      <a:lnTo>
                        <a:pt x="139" y="3"/>
                      </a:lnTo>
                      <a:lnTo>
                        <a:pt x="147" y="0"/>
                      </a:lnTo>
                      <a:lnTo>
                        <a:pt x="162" y="2"/>
                      </a:lnTo>
                      <a:lnTo>
                        <a:pt x="199" y="20"/>
                      </a:lnTo>
                      <a:lnTo>
                        <a:pt x="221" y="41"/>
                      </a:lnTo>
                      <a:lnTo>
                        <a:pt x="228" y="46"/>
                      </a:lnTo>
                      <a:lnTo>
                        <a:pt x="233" y="48"/>
                      </a:lnTo>
                      <a:lnTo>
                        <a:pt x="242" y="48"/>
                      </a:lnTo>
                      <a:lnTo>
                        <a:pt x="248" y="38"/>
                      </a:lnTo>
                      <a:lnTo>
                        <a:pt x="264" y="30"/>
                      </a:lnTo>
                      <a:lnTo>
                        <a:pt x="274" y="27"/>
                      </a:lnTo>
                      <a:lnTo>
                        <a:pt x="286" y="27"/>
                      </a:lnTo>
                      <a:lnTo>
                        <a:pt x="303" y="37"/>
                      </a:lnTo>
                      <a:lnTo>
                        <a:pt x="327" y="52"/>
                      </a:lnTo>
                      <a:lnTo>
                        <a:pt x="339" y="56"/>
                      </a:lnTo>
                      <a:lnTo>
                        <a:pt x="362" y="58"/>
                      </a:lnTo>
                      <a:lnTo>
                        <a:pt x="375" y="57"/>
                      </a:lnTo>
                      <a:lnTo>
                        <a:pt x="389" y="47"/>
                      </a:lnTo>
                      <a:lnTo>
                        <a:pt x="406" y="32"/>
                      </a:lnTo>
                      <a:lnTo>
                        <a:pt x="415" y="27"/>
                      </a:lnTo>
                      <a:lnTo>
                        <a:pt x="441" y="27"/>
                      </a:lnTo>
                      <a:lnTo>
                        <a:pt x="459" y="30"/>
                      </a:lnTo>
                      <a:lnTo>
                        <a:pt x="469" y="26"/>
                      </a:lnTo>
                      <a:lnTo>
                        <a:pt x="489" y="24"/>
                      </a:lnTo>
                      <a:lnTo>
                        <a:pt x="496" y="26"/>
                      </a:lnTo>
                      <a:lnTo>
                        <a:pt x="503" y="30"/>
                      </a:lnTo>
                      <a:lnTo>
                        <a:pt x="511" y="32"/>
                      </a:lnTo>
                      <a:lnTo>
                        <a:pt x="517" y="36"/>
                      </a:lnTo>
                      <a:lnTo>
                        <a:pt x="528" y="36"/>
                      </a:lnTo>
                      <a:lnTo>
                        <a:pt x="534" y="32"/>
                      </a:lnTo>
                      <a:lnTo>
                        <a:pt x="544" y="22"/>
                      </a:lnTo>
                      <a:lnTo>
                        <a:pt x="544" y="21"/>
                      </a:lnTo>
                      <a:lnTo>
                        <a:pt x="550" y="16"/>
                      </a:lnTo>
                      <a:lnTo>
                        <a:pt x="558" y="15"/>
                      </a:lnTo>
                      <a:lnTo>
                        <a:pt x="564" y="15"/>
                      </a:lnTo>
                      <a:lnTo>
                        <a:pt x="570" y="3"/>
                      </a:lnTo>
                      <a:lnTo>
                        <a:pt x="571" y="3"/>
                      </a:lnTo>
                      <a:lnTo>
                        <a:pt x="574" y="0"/>
                      </a:lnTo>
                      <a:lnTo>
                        <a:pt x="577" y="11"/>
                      </a:lnTo>
                      <a:lnTo>
                        <a:pt x="581" y="20"/>
                      </a:lnTo>
                      <a:lnTo>
                        <a:pt x="588" y="30"/>
                      </a:lnTo>
                      <a:lnTo>
                        <a:pt x="599" y="36"/>
                      </a:lnTo>
                      <a:lnTo>
                        <a:pt x="604" y="43"/>
                      </a:lnTo>
                      <a:lnTo>
                        <a:pt x="613" y="65"/>
                      </a:lnTo>
                      <a:lnTo>
                        <a:pt x="623" y="73"/>
                      </a:lnTo>
                      <a:lnTo>
                        <a:pt x="624" y="76"/>
                      </a:lnTo>
                      <a:lnTo>
                        <a:pt x="635" y="80"/>
                      </a:lnTo>
                      <a:lnTo>
                        <a:pt x="636" y="81"/>
                      </a:lnTo>
                      <a:lnTo>
                        <a:pt x="639" y="84"/>
                      </a:lnTo>
                      <a:lnTo>
                        <a:pt x="641" y="89"/>
                      </a:lnTo>
                      <a:lnTo>
                        <a:pt x="640" y="106"/>
                      </a:lnTo>
                      <a:lnTo>
                        <a:pt x="642" y="119"/>
                      </a:lnTo>
                      <a:lnTo>
                        <a:pt x="623" y="132"/>
                      </a:lnTo>
                      <a:lnTo>
                        <a:pt x="620" y="135"/>
                      </a:lnTo>
                      <a:lnTo>
                        <a:pt x="604" y="142"/>
                      </a:lnTo>
                      <a:lnTo>
                        <a:pt x="601" y="143"/>
                      </a:lnTo>
                      <a:lnTo>
                        <a:pt x="592" y="153"/>
                      </a:lnTo>
                      <a:lnTo>
                        <a:pt x="587" y="159"/>
                      </a:lnTo>
                      <a:lnTo>
                        <a:pt x="583" y="166"/>
                      </a:lnTo>
                      <a:lnTo>
                        <a:pt x="576" y="189"/>
                      </a:lnTo>
                      <a:lnTo>
                        <a:pt x="567" y="207"/>
                      </a:lnTo>
                      <a:lnTo>
                        <a:pt x="564" y="218"/>
                      </a:lnTo>
                      <a:lnTo>
                        <a:pt x="562" y="229"/>
                      </a:lnTo>
                      <a:lnTo>
                        <a:pt x="554" y="257"/>
                      </a:lnTo>
                      <a:lnTo>
                        <a:pt x="553" y="269"/>
                      </a:lnTo>
                      <a:lnTo>
                        <a:pt x="551" y="275"/>
                      </a:lnTo>
                      <a:lnTo>
                        <a:pt x="549" y="280"/>
                      </a:lnTo>
                      <a:lnTo>
                        <a:pt x="534" y="287"/>
                      </a:lnTo>
                      <a:lnTo>
                        <a:pt x="523" y="299"/>
                      </a:lnTo>
                      <a:lnTo>
                        <a:pt x="517" y="315"/>
                      </a:lnTo>
                      <a:lnTo>
                        <a:pt x="513" y="331"/>
                      </a:lnTo>
                      <a:lnTo>
                        <a:pt x="511" y="338"/>
                      </a:lnTo>
                      <a:lnTo>
                        <a:pt x="501" y="360"/>
                      </a:lnTo>
                      <a:lnTo>
                        <a:pt x="483" y="391"/>
                      </a:lnTo>
                      <a:lnTo>
                        <a:pt x="481" y="400"/>
                      </a:lnTo>
                      <a:lnTo>
                        <a:pt x="478" y="406"/>
                      </a:lnTo>
                      <a:lnTo>
                        <a:pt x="469" y="409"/>
                      </a:lnTo>
                      <a:lnTo>
                        <a:pt x="456" y="408"/>
                      </a:lnTo>
                      <a:lnTo>
                        <a:pt x="447" y="401"/>
                      </a:lnTo>
                      <a:lnTo>
                        <a:pt x="443" y="398"/>
                      </a:lnTo>
                      <a:lnTo>
                        <a:pt x="443" y="397"/>
                      </a:lnTo>
                      <a:lnTo>
                        <a:pt x="440" y="392"/>
                      </a:lnTo>
                      <a:lnTo>
                        <a:pt x="429" y="382"/>
                      </a:lnTo>
                      <a:lnTo>
                        <a:pt x="414" y="381"/>
                      </a:lnTo>
                      <a:lnTo>
                        <a:pt x="392" y="386"/>
                      </a:lnTo>
                      <a:lnTo>
                        <a:pt x="377" y="386"/>
                      </a:lnTo>
                      <a:lnTo>
                        <a:pt x="375" y="386"/>
                      </a:lnTo>
                      <a:lnTo>
                        <a:pt x="371" y="403"/>
                      </a:lnTo>
                      <a:lnTo>
                        <a:pt x="360" y="408"/>
                      </a:lnTo>
                      <a:lnTo>
                        <a:pt x="352" y="416"/>
                      </a:lnTo>
                      <a:lnTo>
                        <a:pt x="344" y="427"/>
                      </a:lnTo>
                      <a:lnTo>
                        <a:pt x="335" y="443"/>
                      </a:lnTo>
                      <a:lnTo>
                        <a:pt x="332" y="458"/>
                      </a:lnTo>
                      <a:lnTo>
                        <a:pt x="330" y="472"/>
                      </a:lnTo>
                      <a:lnTo>
                        <a:pt x="327" y="481"/>
                      </a:lnTo>
                      <a:lnTo>
                        <a:pt x="320" y="490"/>
                      </a:lnTo>
                      <a:lnTo>
                        <a:pt x="313" y="497"/>
                      </a:lnTo>
                      <a:lnTo>
                        <a:pt x="313" y="504"/>
                      </a:lnTo>
                      <a:lnTo>
                        <a:pt x="309" y="498"/>
                      </a:lnTo>
                      <a:lnTo>
                        <a:pt x="304" y="497"/>
                      </a:lnTo>
                      <a:lnTo>
                        <a:pt x="301" y="505"/>
                      </a:lnTo>
                      <a:lnTo>
                        <a:pt x="300" y="517"/>
                      </a:lnTo>
                      <a:lnTo>
                        <a:pt x="276" y="516"/>
                      </a:lnTo>
                      <a:lnTo>
                        <a:pt x="265" y="517"/>
                      </a:lnTo>
                      <a:lnTo>
                        <a:pt x="242" y="508"/>
                      </a:lnTo>
                      <a:lnTo>
                        <a:pt x="237" y="515"/>
                      </a:lnTo>
                      <a:lnTo>
                        <a:pt x="234" y="516"/>
                      </a:lnTo>
                      <a:lnTo>
                        <a:pt x="231" y="521"/>
                      </a:lnTo>
                      <a:lnTo>
                        <a:pt x="227" y="524"/>
                      </a:lnTo>
                      <a:lnTo>
                        <a:pt x="225" y="524"/>
                      </a:lnTo>
                      <a:lnTo>
                        <a:pt x="221" y="525"/>
                      </a:lnTo>
                      <a:lnTo>
                        <a:pt x="216" y="522"/>
                      </a:lnTo>
                      <a:lnTo>
                        <a:pt x="212" y="525"/>
                      </a:lnTo>
                      <a:lnTo>
                        <a:pt x="210" y="524"/>
                      </a:lnTo>
                      <a:lnTo>
                        <a:pt x="193" y="532"/>
                      </a:lnTo>
                      <a:lnTo>
                        <a:pt x="190" y="524"/>
                      </a:lnTo>
                      <a:lnTo>
                        <a:pt x="182" y="524"/>
                      </a:lnTo>
                      <a:lnTo>
                        <a:pt x="180" y="524"/>
                      </a:lnTo>
                      <a:lnTo>
                        <a:pt x="168" y="521"/>
                      </a:lnTo>
                      <a:lnTo>
                        <a:pt x="163" y="513"/>
                      </a:lnTo>
                      <a:lnTo>
                        <a:pt x="151" y="500"/>
                      </a:lnTo>
                      <a:lnTo>
                        <a:pt x="146" y="482"/>
                      </a:lnTo>
                      <a:lnTo>
                        <a:pt x="146" y="471"/>
                      </a:lnTo>
                      <a:lnTo>
                        <a:pt x="151" y="467"/>
                      </a:lnTo>
                      <a:lnTo>
                        <a:pt x="147" y="467"/>
                      </a:lnTo>
                      <a:lnTo>
                        <a:pt x="140" y="465"/>
                      </a:lnTo>
                      <a:lnTo>
                        <a:pt x="136" y="454"/>
                      </a:lnTo>
                      <a:lnTo>
                        <a:pt x="133" y="451"/>
                      </a:lnTo>
                      <a:lnTo>
                        <a:pt x="130" y="445"/>
                      </a:lnTo>
                      <a:lnTo>
                        <a:pt x="126" y="444"/>
                      </a:lnTo>
                      <a:lnTo>
                        <a:pt x="124" y="439"/>
                      </a:lnTo>
                      <a:lnTo>
                        <a:pt x="117" y="429"/>
                      </a:lnTo>
                      <a:lnTo>
                        <a:pt x="96" y="417"/>
                      </a:lnTo>
                      <a:lnTo>
                        <a:pt x="86" y="416"/>
                      </a:lnTo>
                      <a:lnTo>
                        <a:pt x="64" y="413"/>
                      </a:lnTo>
                      <a:lnTo>
                        <a:pt x="5" y="417"/>
                      </a:lnTo>
                      <a:lnTo>
                        <a:pt x="2" y="414"/>
                      </a:lnTo>
                      <a:lnTo>
                        <a:pt x="0" y="375"/>
                      </a:lnTo>
                      <a:lnTo>
                        <a:pt x="1" y="366"/>
                      </a:lnTo>
                      <a:lnTo>
                        <a:pt x="6" y="345"/>
                      </a:lnTo>
                      <a:lnTo>
                        <a:pt x="5" y="315"/>
                      </a:lnTo>
                      <a:lnTo>
                        <a:pt x="6" y="295"/>
                      </a:lnTo>
                      <a:lnTo>
                        <a:pt x="10" y="283"/>
                      </a:lnTo>
                      <a:lnTo>
                        <a:pt x="22" y="263"/>
                      </a:lnTo>
                      <a:lnTo>
                        <a:pt x="23" y="248"/>
                      </a:lnTo>
                      <a:lnTo>
                        <a:pt x="26" y="239"/>
                      </a:lnTo>
                      <a:lnTo>
                        <a:pt x="34" y="229"/>
                      </a:lnTo>
                      <a:lnTo>
                        <a:pt x="49" y="218"/>
                      </a:lnTo>
                      <a:lnTo>
                        <a:pt x="49" y="212"/>
                      </a:lnTo>
                      <a:lnTo>
                        <a:pt x="53" y="209"/>
                      </a:lnTo>
                      <a:lnTo>
                        <a:pt x="53" y="208"/>
                      </a:lnTo>
                      <a:lnTo>
                        <a:pt x="53" y="204"/>
                      </a:lnTo>
                      <a:lnTo>
                        <a:pt x="48" y="199"/>
                      </a:lnTo>
                      <a:lnTo>
                        <a:pt x="48" y="197"/>
                      </a:lnTo>
                      <a:lnTo>
                        <a:pt x="50" y="191"/>
                      </a:lnTo>
                      <a:lnTo>
                        <a:pt x="53" y="189"/>
                      </a:lnTo>
                      <a:lnTo>
                        <a:pt x="58" y="189"/>
                      </a:lnTo>
                      <a:lnTo>
                        <a:pt x="59" y="187"/>
                      </a:lnTo>
                      <a:lnTo>
                        <a:pt x="59" y="169"/>
                      </a:lnTo>
                      <a:lnTo>
                        <a:pt x="55" y="154"/>
                      </a:lnTo>
                      <a:lnTo>
                        <a:pt x="54" y="149"/>
                      </a:lnTo>
                      <a:lnTo>
                        <a:pt x="44" y="139"/>
                      </a:lnTo>
                      <a:lnTo>
                        <a:pt x="43" y="134"/>
                      </a:lnTo>
                      <a:lnTo>
                        <a:pt x="44" y="123"/>
                      </a:lnTo>
                      <a:lnTo>
                        <a:pt x="49" y="117"/>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78" name="Freeform 41"/>
                <p:cNvSpPr>
                  <a:spLocks noChangeAspect="1"/>
                </p:cNvSpPr>
                <p:nvPr/>
              </p:nvSpPr>
              <p:spPr bwMode="gray">
                <a:xfrm>
                  <a:off x="4952206" y="3627784"/>
                  <a:ext cx="133350" cy="152400"/>
                </a:xfrm>
                <a:custGeom>
                  <a:cxnLst>
                    <a:cxn ang="0">
                      <a:pos x="408" y="5"/>
                    </a:cxn>
                    <a:cxn ang="0">
                      <a:pos x="377" y="16"/>
                    </a:cxn>
                    <a:cxn ang="0">
                      <a:pos x="343" y="0"/>
                    </a:cxn>
                    <a:cxn ang="0">
                      <a:pos x="300" y="17"/>
                    </a:cxn>
                    <a:cxn ang="0">
                      <a:pos x="274" y="47"/>
                    </a:cxn>
                    <a:cxn ang="0">
                      <a:pos x="274" y="101"/>
                    </a:cxn>
                    <a:cxn ang="0">
                      <a:pos x="267" y="114"/>
                    </a:cxn>
                    <a:cxn ang="0">
                      <a:pos x="234" y="96"/>
                    </a:cxn>
                    <a:cxn ang="0">
                      <a:pos x="205" y="90"/>
                    </a:cxn>
                    <a:cxn ang="0">
                      <a:pos x="118" y="84"/>
                    </a:cxn>
                    <a:cxn ang="0">
                      <a:pos x="111" y="117"/>
                    </a:cxn>
                    <a:cxn ang="0">
                      <a:pos x="121" y="140"/>
                    </a:cxn>
                    <a:cxn ang="0">
                      <a:pos x="166" y="124"/>
                    </a:cxn>
                    <a:cxn ang="0">
                      <a:pos x="177" y="157"/>
                    </a:cxn>
                    <a:cxn ang="0">
                      <a:pos x="158" y="204"/>
                    </a:cxn>
                    <a:cxn ang="0">
                      <a:pos x="173" y="246"/>
                    </a:cxn>
                    <a:cxn ang="0">
                      <a:pos x="169" y="275"/>
                    </a:cxn>
                    <a:cxn ang="0">
                      <a:pos x="161" y="329"/>
                    </a:cxn>
                    <a:cxn ang="0">
                      <a:pos x="127" y="318"/>
                    </a:cxn>
                    <a:cxn ang="0">
                      <a:pos x="92" y="310"/>
                    </a:cxn>
                    <a:cxn ang="0">
                      <a:pos x="74" y="313"/>
                    </a:cxn>
                    <a:cxn ang="0">
                      <a:pos x="42" y="333"/>
                    </a:cxn>
                    <a:cxn ang="0">
                      <a:pos x="27" y="350"/>
                    </a:cxn>
                    <a:cxn ang="0">
                      <a:pos x="31" y="375"/>
                    </a:cxn>
                    <a:cxn ang="0">
                      <a:pos x="31" y="394"/>
                    </a:cxn>
                    <a:cxn ang="0">
                      <a:pos x="8" y="397"/>
                    </a:cxn>
                    <a:cxn ang="0">
                      <a:pos x="0" y="419"/>
                    </a:cxn>
                    <a:cxn ang="0">
                      <a:pos x="19" y="434"/>
                    </a:cxn>
                    <a:cxn ang="0">
                      <a:pos x="40" y="456"/>
                    </a:cxn>
                    <a:cxn ang="0">
                      <a:pos x="63" y="469"/>
                    </a:cxn>
                    <a:cxn ang="0">
                      <a:pos x="80" y="449"/>
                    </a:cxn>
                    <a:cxn ang="0">
                      <a:pos x="100" y="447"/>
                    </a:cxn>
                    <a:cxn ang="0">
                      <a:pos x="121" y="468"/>
                    </a:cxn>
                    <a:cxn ang="0">
                      <a:pos x="140" y="452"/>
                    </a:cxn>
                    <a:cxn ang="0">
                      <a:pos x="161" y="444"/>
                    </a:cxn>
                    <a:cxn ang="0">
                      <a:pos x="177" y="445"/>
                    </a:cxn>
                    <a:cxn ang="0">
                      <a:pos x="188" y="466"/>
                    </a:cxn>
                    <a:cxn ang="0">
                      <a:pos x="232" y="437"/>
                    </a:cxn>
                    <a:cxn ang="0">
                      <a:pos x="261" y="415"/>
                    </a:cxn>
                    <a:cxn ang="0">
                      <a:pos x="278" y="376"/>
                    </a:cxn>
                    <a:cxn ang="0">
                      <a:pos x="282" y="337"/>
                    </a:cxn>
                    <a:cxn ang="0">
                      <a:pos x="312" y="280"/>
                    </a:cxn>
                    <a:cxn ang="0">
                      <a:pos x="348" y="254"/>
                    </a:cxn>
                    <a:cxn ang="0">
                      <a:pos x="364" y="237"/>
                    </a:cxn>
                    <a:cxn ang="0">
                      <a:pos x="372" y="141"/>
                    </a:cxn>
                    <a:cxn ang="0">
                      <a:pos x="391" y="73"/>
                    </a:cxn>
                    <a:cxn ang="0">
                      <a:pos x="417" y="17"/>
                    </a:cxn>
                  </a:cxnLst>
                  <a:rect b="b" l="0" r="r" t="0"/>
                  <a:pathLst>
                    <a:path h="479" w="417">
                      <a:moveTo>
                        <a:pt x="414" y="0"/>
                      </a:moveTo>
                      <a:lnTo>
                        <a:pt x="408" y="5"/>
                      </a:lnTo>
                      <a:lnTo>
                        <a:pt x="393" y="12"/>
                      </a:lnTo>
                      <a:lnTo>
                        <a:pt x="377" y="16"/>
                      </a:lnTo>
                      <a:lnTo>
                        <a:pt x="360" y="10"/>
                      </a:lnTo>
                      <a:lnTo>
                        <a:pt x="343" y="0"/>
                      </a:lnTo>
                      <a:lnTo>
                        <a:pt x="323" y="3"/>
                      </a:lnTo>
                      <a:lnTo>
                        <a:pt x="300" y="17"/>
                      </a:lnTo>
                      <a:lnTo>
                        <a:pt x="283" y="33"/>
                      </a:lnTo>
                      <a:lnTo>
                        <a:pt x="274" y="47"/>
                      </a:lnTo>
                      <a:lnTo>
                        <a:pt x="272" y="58"/>
                      </a:lnTo>
                      <a:lnTo>
                        <a:pt x="274" y="101"/>
                      </a:lnTo>
                      <a:lnTo>
                        <a:pt x="272" y="111"/>
                      </a:lnTo>
                      <a:lnTo>
                        <a:pt x="267" y="114"/>
                      </a:lnTo>
                      <a:lnTo>
                        <a:pt x="244" y="96"/>
                      </a:lnTo>
                      <a:lnTo>
                        <a:pt x="234" y="96"/>
                      </a:lnTo>
                      <a:lnTo>
                        <a:pt x="220" y="91"/>
                      </a:lnTo>
                      <a:lnTo>
                        <a:pt x="205" y="90"/>
                      </a:lnTo>
                      <a:lnTo>
                        <a:pt x="194" y="84"/>
                      </a:lnTo>
                      <a:lnTo>
                        <a:pt x="118" y="84"/>
                      </a:lnTo>
                      <a:lnTo>
                        <a:pt x="112" y="98"/>
                      </a:lnTo>
                      <a:lnTo>
                        <a:pt x="111" y="117"/>
                      </a:lnTo>
                      <a:lnTo>
                        <a:pt x="112" y="135"/>
                      </a:lnTo>
                      <a:lnTo>
                        <a:pt x="121" y="140"/>
                      </a:lnTo>
                      <a:lnTo>
                        <a:pt x="137" y="117"/>
                      </a:lnTo>
                      <a:lnTo>
                        <a:pt x="166" y="124"/>
                      </a:lnTo>
                      <a:lnTo>
                        <a:pt x="176" y="137"/>
                      </a:lnTo>
                      <a:lnTo>
                        <a:pt x="177" y="157"/>
                      </a:lnTo>
                      <a:lnTo>
                        <a:pt x="159" y="187"/>
                      </a:lnTo>
                      <a:lnTo>
                        <a:pt x="158" y="204"/>
                      </a:lnTo>
                      <a:lnTo>
                        <a:pt x="162" y="218"/>
                      </a:lnTo>
                      <a:lnTo>
                        <a:pt x="173" y="246"/>
                      </a:lnTo>
                      <a:lnTo>
                        <a:pt x="172" y="262"/>
                      </a:lnTo>
                      <a:lnTo>
                        <a:pt x="169" y="275"/>
                      </a:lnTo>
                      <a:lnTo>
                        <a:pt x="166" y="312"/>
                      </a:lnTo>
                      <a:lnTo>
                        <a:pt x="161" y="329"/>
                      </a:lnTo>
                      <a:lnTo>
                        <a:pt x="145" y="334"/>
                      </a:lnTo>
                      <a:lnTo>
                        <a:pt x="127" y="318"/>
                      </a:lnTo>
                      <a:lnTo>
                        <a:pt x="102" y="321"/>
                      </a:lnTo>
                      <a:lnTo>
                        <a:pt x="92" y="310"/>
                      </a:lnTo>
                      <a:lnTo>
                        <a:pt x="85" y="305"/>
                      </a:lnTo>
                      <a:lnTo>
                        <a:pt x="74" y="313"/>
                      </a:lnTo>
                      <a:lnTo>
                        <a:pt x="65" y="324"/>
                      </a:lnTo>
                      <a:lnTo>
                        <a:pt x="42" y="333"/>
                      </a:lnTo>
                      <a:lnTo>
                        <a:pt x="32" y="342"/>
                      </a:lnTo>
                      <a:lnTo>
                        <a:pt x="27" y="350"/>
                      </a:lnTo>
                      <a:lnTo>
                        <a:pt x="26" y="363"/>
                      </a:lnTo>
                      <a:lnTo>
                        <a:pt x="31" y="375"/>
                      </a:lnTo>
                      <a:lnTo>
                        <a:pt x="33" y="390"/>
                      </a:lnTo>
                      <a:lnTo>
                        <a:pt x="31" y="394"/>
                      </a:lnTo>
                      <a:lnTo>
                        <a:pt x="19" y="394"/>
                      </a:lnTo>
                      <a:lnTo>
                        <a:pt x="8" y="397"/>
                      </a:lnTo>
                      <a:lnTo>
                        <a:pt x="2" y="404"/>
                      </a:lnTo>
                      <a:lnTo>
                        <a:pt x="0" y="419"/>
                      </a:lnTo>
                      <a:lnTo>
                        <a:pt x="13" y="425"/>
                      </a:lnTo>
                      <a:lnTo>
                        <a:pt x="19" y="434"/>
                      </a:lnTo>
                      <a:lnTo>
                        <a:pt x="33" y="449"/>
                      </a:lnTo>
                      <a:lnTo>
                        <a:pt x="40" y="456"/>
                      </a:lnTo>
                      <a:lnTo>
                        <a:pt x="49" y="479"/>
                      </a:lnTo>
                      <a:lnTo>
                        <a:pt x="63" y="469"/>
                      </a:lnTo>
                      <a:lnTo>
                        <a:pt x="73" y="463"/>
                      </a:lnTo>
                      <a:lnTo>
                        <a:pt x="80" y="449"/>
                      </a:lnTo>
                      <a:lnTo>
                        <a:pt x="90" y="444"/>
                      </a:lnTo>
                      <a:lnTo>
                        <a:pt x="100" y="447"/>
                      </a:lnTo>
                      <a:lnTo>
                        <a:pt x="105" y="458"/>
                      </a:lnTo>
                      <a:lnTo>
                        <a:pt x="121" y="468"/>
                      </a:lnTo>
                      <a:lnTo>
                        <a:pt x="133" y="465"/>
                      </a:lnTo>
                      <a:lnTo>
                        <a:pt x="140" y="452"/>
                      </a:lnTo>
                      <a:lnTo>
                        <a:pt x="148" y="446"/>
                      </a:lnTo>
                      <a:lnTo>
                        <a:pt x="161" y="444"/>
                      </a:lnTo>
                      <a:lnTo>
                        <a:pt x="175" y="440"/>
                      </a:lnTo>
                      <a:lnTo>
                        <a:pt x="177" y="445"/>
                      </a:lnTo>
                      <a:lnTo>
                        <a:pt x="178" y="463"/>
                      </a:lnTo>
                      <a:lnTo>
                        <a:pt x="188" y="466"/>
                      </a:lnTo>
                      <a:lnTo>
                        <a:pt x="209" y="458"/>
                      </a:lnTo>
                      <a:lnTo>
                        <a:pt x="232" y="437"/>
                      </a:lnTo>
                      <a:lnTo>
                        <a:pt x="246" y="430"/>
                      </a:lnTo>
                      <a:lnTo>
                        <a:pt x="261" y="415"/>
                      </a:lnTo>
                      <a:lnTo>
                        <a:pt x="274" y="394"/>
                      </a:lnTo>
                      <a:lnTo>
                        <a:pt x="278" y="376"/>
                      </a:lnTo>
                      <a:lnTo>
                        <a:pt x="278" y="358"/>
                      </a:lnTo>
                      <a:lnTo>
                        <a:pt x="282" y="337"/>
                      </a:lnTo>
                      <a:lnTo>
                        <a:pt x="289" y="316"/>
                      </a:lnTo>
                      <a:lnTo>
                        <a:pt x="312" y="280"/>
                      </a:lnTo>
                      <a:lnTo>
                        <a:pt x="329" y="264"/>
                      </a:lnTo>
                      <a:lnTo>
                        <a:pt x="348" y="254"/>
                      </a:lnTo>
                      <a:lnTo>
                        <a:pt x="363" y="241"/>
                      </a:lnTo>
                      <a:lnTo>
                        <a:pt x="364" y="237"/>
                      </a:lnTo>
                      <a:lnTo>
                        <a:pt x="371" y="207"/>
                      </a:lnTo>
                      <a:lnTo>
                        <a:pt x="372" y="141"/>
                      </a:lnTo>
                      <a:lnTo>
                        <a:pt x="381" y="97"/>
                      </a:lnTo>
                      <a:lnTo>
                        <a:pt x="391" y="73"/>
                      </a:lnTo>
                      <a:lnTo>
                        <a:pt x="412" y="36"/>
                      </a:lnTo>
                      <a:lnTo>
                        <a:pt x="417" y="17"/>
                      </a:lnTo>
                      <a:lnTo>
                        <a:pt x="414"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79" name="Freeform 42"/>
                <p:cNvSpPr>
                  <a:spLocks noChangeAspect="1"/>
                </p:cNvSpPr>
                <p:nvPr/>
              </p:nvSpPr>
              <p:spPr bwMode="gray">
                <a:xfrm>
                  <a:off x="4922043" y="3653184"/>
                  <a:ext cx="33338" cy="22225"/>
                </a:xfrm>
                <a:custGeom>
                  <a:cxnLst>
                    <a:cxn ang="0">
                      <a:pos x="107" y="0"/>
                    </a:cxn>
                    <a:cxn ang="0">
                      <a:pos x="67" y="0"/>
                    </a:cxn>
                    <a:cxn ang="0">
                      <a:pos x="25" y="3"/>
                    </a:cxn>
                    <a:cxn ang="0">
                      <a:pos x="21" y="4"/>
                    </a:cxn>
                    <a:cxn ang="0">
                      <a:pos x="21" y="14"/>
                    </a:cxn>
                    <a:cxn ang="0">
                      <a:pos x="14" y="26"/>
                    </a:cxn>
                    <a:cxn ang="0">
                      <a:pos x="11" y="37"/>
                    </a:cxn>
                    <a:cxn ang="0">
                      <a:pos x="0" y="56"/>
                    </a:cxn>
                    <a:cxn ang="0">
                      <a:pos x="15" y="63"/>
                    </a:cxn>
                    <a:cxn ang="0">
                      <a:pos x="15" y="65"/>
                    </a:cxn>
                    <a:cxn ang="0">
                      <a:pos x="13" y="69"/>
                    </a:cxn>
                    <a:cxn ang="0">
                      <a:pos x="13" y="68"/>
                    </a:cxn>
                    <a:cxn ang="0">
                      <a:pos x="36" y="63"/>
                    </a:cxn>
                    <a:cxn ang="0">
                      <a:pos x="107" y="60"/>
                    </a:cxn>
                    <a:cxn ang="0">
                      <a:pos x="105" y="58"/>
                    </a:cxn>
                    <a:cxn ang="0">
                      <a:pos x="102" y="38"/>
                    </a:cxn>
                    <a:cxn ang="0">
                      <a:pos x="101" y="15"/>
                    </a:cxn>
                    <a:cxn ang="0">
                      <a:pos x="107" y="0"/>
                    </a:cxn>
                  </a:cxnLst>
                  <a:rect b="b" l="0" r="r" t="0"/>
                  <a:pathLst>
                    <a:path h="69" w="107">
                      <a:moveTo>
                        <a:pt x="107" y="0"/>
                      </a:moveTo>
                      <a:lnTo>
                        <a:pt x="67" y="0"/>
                      </a:lnTo>
                      <a:lnTo>
                        <a:pt x="25" y="3"/>
                      </a:lnTo>
                      <a:lnTo>
                        <a:pt x="21" y="4"/>
                      </a:lnTo>
                      <a:lnTo>
                        <a:pt x="21" y="14"/>
                      </a:lnTo>
                      <a:lnTo>
                        <a:pt x="14" y="26"/>
                      </a:lnTo>
                      <a:lnTo>
                        <a:pt x="11" y="37"/>
                      </a:lnTo>
                      <a:lnTo>
                        <a:pt x="0" y="56"/>
                      </a:lnTo>
                      <a:lnTo>
                        <a:pt x="15" y="63"/>
                      </a:lnTo>
                      <a:lnTo>
                        <a:pt x="15" y="65"/>
                      </a:lnTo>
                      <a:lnTo>
                        <a:pt x="13" y="69"/>
                      </a:lnTo>
                      <a:lnTo>
                        <a:pt x="13" y="68"/>
                      </a:lnTo>
                      <a:lnTo>
                        <a:pt x="36" y="63"/>
                      </a:lnTo>
                      <a:lnTo>
                        <a:pt x="107" y="60"/>
                      </a:lnTo>
                      <a:lnTo>
                        <a:pt x="105" y="58"/>
                      </a:lnTo>
                      <a:lnTo>
                        <a:pt x="102" y="38"/>
                      </a:lnTo>
                      <a:lnTo>
                        <a:pt x="101" y="15"/>
                      </a:lnTo>
                      <a:lnTo>
                        <a:pt x="107"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80" name="Freeform 43"/>
                <p:cNvSpPr>
                  <a:spLocks noChangeAspect="1"/>
                </p:cNvSpPr>
                <p:nvPr/>
              </p:nvSpPr>
              <p:spPr bwMode="gray">
                <a:xfrm>
                  <a:off x="5268117" y="3732559"/>
                  <a:ext cx="28575" cy="34925"/>
                </a:xfrm>
                <a:custGeom>
                  <a:cxnLst>
                    <a:cxn ang="0">
                      <a:pos x="83" y="5"/>
                    </a:cxn>
                    <a:cxn ang="0">
                      <a:pos x="81" y="1"/>
                    </a:cxn>
                    <a:cxn ang="0">
                      <a:pos x="76" y="1"/>
                    </a:cxn>
                    <a:cxn ang="0">
                      <a:pos x="76" y="0"/>
                    </a:cxn>
                    <a:cxn ang="0">
                      <a:pos x="71" y="0"/>
                    </a:cxn>
                    <a:cxn ang="0">
                      <a:pos x="59" y="4"/>
                    </a:cxn>
                    <a:cxn ang="0">
                      <a:pos x="49" y="4"/>
                    </a:cxn>
                    <a:cxn ang="0">
                      <a:pos x="46" y="6"/>
                    </a:cxn>
                    <a:cxn ang="0">
                      <a:pos x="45" y="9"/>
                    </a:cxn>
                    <a:cxn ang="0">
                      <a:pos x="45" y="17"/>
                    </a:cxn>
                    <a:cxn ang="0">
                      <a:pos x="41" y="22"/>
                    </a:cxn>
                    <a:cxn ang="0">
                      <a:pos x="33" y="22"/>
                    </a:cxn>
                    <a:cxn ang="0">
                      <a:pos x="28" y="25"/>
                    </a:cxn>
                    <a:cxn ang="0">
                      <a:pos x="22" y="26"/>
                    </a:cxn>
                    <a:cxn ang="0">
                      <a:pos x="19" y="25"/>
                    </a:cxn>
                    <a:cxn ang="0">
                      <a:pos x="16" y="16"/>
                    </a:cxn>
                    <a:cxn ang="0">
                      <a:pos x="13" y="11"/>
                    </a:cxn>
                    <a:cxn ang="0">
                      <a:pos x="11" y="10"/>
                    </a:cxn>
                    <a:cxn ang="0">
                      <a:pos x="6" y="10"/>
                    </a:cxn>
                    <a:cxn ang="0">
                      <a:pos x="1" y="13"/>
                    </a:cxn>
                    <a:cxn ang="0">
                      <a:pos x="1" y="22"/>
                    </a:cxn>
                    <a:cxn ang="0">
                      <a:pos x="0" y="22"/>
                    </a:cxn>
                    <a:cxn ang="0">
                      <a:pos x="6" y="28"/>
                    </a:cxn>
                    <a:cxn ang="0">
                      <a:pos x="8" y="34"/>
                    </a:cxn>
                    <a:cxn ang="0">
                      <a:pos x="11" y="58"/>
                    </a:cxn>
                    <a:cxn ang="0">
                      <a:pos x="13" y="61"/>
                    </a:cxn>
                    <a:cxn ang="0">
                      <a:pos x="16" y="69"/>
                    </a:cxn>
                    <a:cxn ang="0">
                      <a:pos x="17" y="79"/>
                    </a:cxn>
                    <a:cxn ang="0">
                      <a:pos x="17" y="91"/>
                    </a:cxn>
                    <a:cxn ang="0">
                      <a:pos x="18" y="101"/>
                    </a:cxn>
                    <a:cxn ang="0">
                      <a:pos x="23" y="108"/>
                    </a:cxn>
                    <a:cxn ang="0">
                      <a:pos x="29" y="114"/>
                    </a:cxn>
                    <a:cxn ang="0">
                      <a:pos x="32" y="113"/>
                    </a:cxn>
                    <a:cxn ang="0">
                      <a:pos x="43" y="110"/>
                    </a:cxn>
                    <a:cxn ang="0">
                      <a:pos x="57" y="106"/>
                    </a:cxn>
                    <a:cxn ang="0">
                      <a:pos x="68" y="86"/>
                    </a:cxn>
                    <a:cxn ang="0">
                      <a:pos x="73" y="80"/>
                    </a:cxn>
                    <a:cxn ang="0">
                      <a:pos x="79" y="66"/>
                    </a:cxn>
                    <a:cxn ang="0">
                      <a:pos x="89" y="54"/>
                    </a:cxn>
                    <a:cxn ang="0">
                      <a:pos x="93" y="48"/>
                    </a:cxn>
                    <a:cxn ang="0">
                      <a:pos x="93" y="40"/>
                    </a:cxn>
                    <a:cxn ang="0">
                      <a:pos x="91" y="34"/>
                    </a:cxn>
                    <a:cxn ang="0">
                      <a:pos x="87" y="31"/>
                    </a:cxn>
                    <a:cxn ang="0">
                      <a:pos x="81" y="29"/>
                    </a:cxn>
                    <a:cxn ang="0">
                      <a:pos x="77" y="26"/>
                    </a:cxn>
                    <a:cxn ang="0">
                      <a:pos x="77" y="22"/>
                    </a:cxn>
                    <a:cxn ang="0">
                      <a:pos x="77" y="16"/>
                    </a:cxn>
                    <a:cxn ang="0">
                      <a:pos x="78" y="10"/>
                    </a:cxn>
                    <a:cxn ang="0">
                      <a:pos x="83" y="5"/>
                    </a:cxn>
                  </a:cxnLst>
                  <a:rect b="b" l="0" r="r" t="0"/>
                  <a:pathLst>
                    <a:path h="114" w="93">
                      <a:moveTo>
                        <a:pt x="83" y="5"/>
                      </a:moveTo>
                      <a:lnTo>
                        <a:pt x="81" y="1"/>
                      </a:lnTo>
                      <a:lnTo>
                        <a:pt x="76" y="1"/>
                      </a:lnTo>
                      <a:lnTo>
                        <a:pt x="76" y="0"/>
                      </a:lnTo>
                      <a:lnTo>
                        <a:pt x="71" y="0"/>
                      </a:lnTo>
                      <a:lnTo>
                        <a:pt x="59" y="4"/>
                      </a:lnTo>
                      <a:lnTo>
                        <a:pt x="49" y="4"/>
                      </a:lnTo>
                      <a:lnTo>
                        <a:pt x="46" y="6"/>
                      </a:lnTo>
                      <a:lnTo>
                        <a:pt x="45" y="9"/>
                      </a:lnTo>
                      <a:lnTo>
                        <a:pt x="45" y="17"/>
                      </a:lnTo>
                      <a:lnTo>
                        <a:pt x="41" y="22"/>
                      </a:lnTo>
                      <a:lnTo>
                        <a:pt x="33" y="22"/>
                      </a:lnTo>
                      <a:lnTo>
                        <a:pt x="28" y="25"/>
                      </a:lnTo>
                      <a:lnTo>
                        <a:pt x="22" y="26"/>
                      </a:lnTo>
                      <a:lnTo>
                        <a:pt x="19" y="25"/>
                      </a:lnTo>
                      <a:lnTo>
                        <a:pt x="16" y="16"/>
                      </a:lnTo>
                      <a:lnTo>
                        <a:pt x="13" y="11"/>
                      </a:lnTo>
                      <a:lnTo>
                        <a:pt x="11" y="10"/>
                      </a:lnTo>
                      <a:lnTo>
                        <a:pt x="6" y="10"/>
                      </a:lnTo>
                      <a:lnTo>
                        <a:pt x="1" y="13"/>
                      </a:lnTo>
                      <a:lnTo>
                        <a:pt x="1" y="22"/>
                      </a:lnTo>
                      <a:lnTo>
                        <a:pt x="0" y="22"/>
                      </a:lnTo>
                      <a:lnTo>
                        <a:pt x="6" y="28"/>
                      </a:lnTo>
                      <a:lnTo>
                        <a:pt x="8" y="34"/>
                      </a:lnTo>
                      <a:lnTo>
                        <a:pt x="11" y="58"/>
                      </a:lnTo>
                      <a:lnTo>
                        <a:pt x="13" y="61"/>
                      </a:lnTo>
                      <a:lnTo>
                        <a:pt x="16" y="69"/>
                      </a:lnTo>
                      <a:lnTo>
                        <a:pt x="17" y="79"/>
                      </a:lnTo>
                      <a:lnTo>
                        <a:pt x="17" y="91"/>
                      </a:lnTo>
                      <a:lnTo>
                        <a:pt x="18" y="101"/>
                      </a:lnTo>
                      <a:lnTo>
                        <a:pt x="23" y="108"/>
                      </a:lnTo>
                      <a:lnTo>
                        <a:pt x="29" y="114"/>
                      </a:lnTo>
                      <a:lnTo>
                        <a:pt x="32" y="113"/>
                      </a:lnTo>
                      <a:lnTo>
                        <a:pt x="43" y="110"/>
                      </a:lnTo>
                      <a:lnTo>
                        <a:pt x="57" y="106"/>
                      </a:lnTo>
                      <a:lnTo>
                        <a:pt x="68" y="86"/>
                      </a:lnTo>
                      <a:lnTo>
                        <a:pt x="73" y="80"/>
                      </a:lnTo>
                      <a:lnTo>
                        <a:pt x="79" y="66"/>
                      </a:lnTo>
                      <a:lnTo>
                        <a:pt x="89" y="54"/>
                      </a:lnTo>
                      <a:lnTo>
                        <a:pt x="93" y="48"/>
                      </a:lnTo>
                      <a:lnTo>
                        <a:pt x="93" y="40"/>
                      </a:lnTo>
                      <a:lnTo>
                        <a:pt x="91" y="34"/>
                      </a:lnTo>
                      <a:lnTo>
                        <a:pt x="87" y="31"/>
                      </a:lnTo>
                      <a:lnTo>
                        <a:pt x="81" y="29"/>
                      </a:lnTo>
                      <a:lnTo>
                        <a:pt x="77" y="26"/>
                      </a:lnTo>
                      <a:lnTo>
                        <a:pt x="77" y="22"/>
                      </a:lnTo>
                      <a:lnTo>
                        <a:pt x="77" y="16"/>
                      </a:lnTo>
                      <a:lnTo>
                        <a:pt x="78" y="10"/>
                      </a:lnTo>
                      <a:lnTo>
                        <a:pt x="83" y="5"/>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81" name="Freeform 44"/>
                <p:cNvSpPr>
                  <a:spLocks noChangeAspect="1"/>
                </p:cNvSpPr>
                <p:nvPr/>
              </p:nvSpPr>
              <p:spPr bwMode="gray">
                <a:xfrm>
                  <a:off x="5277642" y="3619847"/>
                  <a:ext cx="92075" cy="96838"/>
                </a:xfrm>
                <a:custGeom>
                  <a:cxnLst>
                    <a:cxn ang="0">
                      <a:pos x="232" y="0"/>
                    </a:cxn>
                    <a:cxn ang="0">
                      <a:pos x="205" y="21"/>
                    </a:cxn>
                    <a:cxn ang="0">
                      <a:pos x="170" y="19"/>
                    </a:cxn>
                    <a:cxn ang="0">
                      <a:pos x="143" y="25"/>
                    </a:cxn>
                    <a:cxn ang="0">
                      <a:pos x="120" y="22"/>
                    </a:cxn>
                    <a:cxn ang="0">
                      <a:pos x="98" y="25"/>
                    </a:cxn>
                    <a:cxn ang="0">
                      <a:pos x="73" y="23"/>
                    </a:cxn>
                    <a:cxn ang="0">
                      <a:pos x="66" y="32"/>
                    </a:cxn>
                    <a:cxn ang="0">
                      <a:pos x="60" y="59"/>
                    </a:cxn>
                    <a:cxn ang="0">
                      <a:pos x="63" y="89"/>
                    </a:cxn>
                    <a:cxn ang="0">
                      <a:pos x="73" y="98"/>
                    </a:cxn>
                    <a:cxn ang="0">
                      <a:pos x="84" y="105"/>
                    </a:cxn>
                    <a:cxn ang="0">
                      <a:pos x="82" y="121"/>
                    </a:cxn>
                    <a:cxn ang="0">
                      <a:pos x="67" y="135"/>
                    </a:cxn>
                    <a:cxn ang="0">
                      <a:pos x="52" y="147"/>
                    </a:cxn>
                    <a:cxn ang="0">
                      <a:pos x="44" y="159"/>
                    </a:cxn>
                    <a:cxn ang="0">
                      <a:pos x="20" y="186"/>
                    </a:cxn>
                    <a:cxn ang="0">
                      <a:pos x="11" y="202"/>
                    </a:cxn>
                    <a:cxn ang="0">
                      <a:pos x="3" y="247"/>
                    </a:cxn>
                    <a:cxn ang="0">
                      <a:pos x="0" y="296"/>
                    </a:cxn>
                    <a:cxn ang="0">
                      <a:pos x="11" y="302"/>
                    </a:cxn>
                    <a:cxn ang="0">
                      <a:pos x="25" y="290"/>
                    </a:cxn>
                    <a:cxn ang="0">
                      <a:pos x="36" y="285"/>
                    </a:cxn>
                    <a:cxn ang="0">
                      <a:pos x="63" y="283"/>
                    </a:cxn>
                    <a:cxn ang="0">
                      <a:pos x="70" y="278"/>
                    </a:cxn>
                    <a:cxn ang="0">
                      <a:pos x="110" y="274"/>
                    </a:cxn>
                    <a:cxn ang="0">
                      <a:pos x="120" y="240"/>
                    </a:cxn>
                    <a:cxn ang="0">
                      <a:pos x="132" y="232"/>
                    </a:cxn>
                    <a:cxn ang="0">
                      <a:pos x="147" y="221"/>
                    </a:cxn>
                    <a:cxn ang="0">
                      <a:pos x="157" y="222"/>
                    </a:cxn>
                    <a:cxn ang="0">
                      <a:pos x="164" y="218"/>
                    </a:cxn>
                    <a:cxn ang="0">
                      <a:pos x="183" y="223"/>
                    </a:cxn>
                    <a:cxn ang="0">
                      <a:pos x="201" y="211"/>
                    </a:cxn>
                    <a:cxn ang="0">
                      <a:pos x="223" y="213"/>
                    </a:cxn>
                    <a:cxn ang="0">
                      <a:pos x="234" y="213"/>
                    </a:cxn>
                    <a:cxn ang="0">
                      <a:pos x="258" y="181"/>
                    </a:cxn>
                    <a:cxn ang="0">
                      <a:pos x="270" y="167"/>
                    </a:cxn>
                    <a:cxn ang="0">
                      <a:pos x="286" y="143"/>
                    </a:cxn>
                    <a:cxn ang="0">
                      <a:pos x="289" y="110"/>
                    </a:cxn>
                    <a:cxn ang="0">
                      <a:pos x="287" y="82"/>
                    </a:cxn>
                    <a:cxn ang="0">
                      <a:pos x="278" y="67"/>
                    </a:cxn>
                    <a:cxn ang="0">
                      <a:pos x="267" y="61"/>
                    </a:cxn>
                    <a:cxn ang="0">
                      <a:pos x="260" y="50"/>
                    </a:cxn>
                    <a:cxn ang="0">
                      <a:pos x="253" y="21"/>
                    </a:cxn>
                    <a:cxn ang="0">
                      <a:pos x="251" y="11"/>
                    </a:cxn>
                    <a:cxn ang="0">
                      <a:pos x="237" y="7"/>
                    </a:cxn>
                    <a:cxn ang="0">
                      <a:pos x="232" y="3"/>
                    </a:cxn>
                  </a:cxnLst>
                  <a:rect b="b" l="0" r="r" t="0"/>
                  <a:pathLst>
                    <a:path h="302" w="289">
                      <a:moveTo>
                        <a:pt x="232" y="3"/>
                      </a:moveTo>
                      <a:lnTo>
                        <a:pt x="232" y="0"/>
                      </a:lnTo>
                      <a:lnTo>
                        <a:pt x="232" y="3"/>
                      </a:lnTo>
                      <a:lnTo>
                        <a:pt x="205" y="21"/>
                      </a:lnTo>
                      <a:lnTo>
                        <a:pt x="186" y="21"/>
                      </a:lnTo>
                      <a:lnTo>
                        <a:pt x="170" y="19"/>
                      </a:lnTo>
                      <a:lnTo>
                        <a:pt x="157" y="24"/>
                      </a:lnTo>
                      <a:lnTo>
                        <a:pt x="143" y="25"/>
                      </a:lnTo>
                      <a:lnTo>
                        <a:pt x="126" y="29"/>
                      </a:lnTo>
                      <a:lnTo>
                        <a:pt x="120" y="22"/>
                      </a:lnTo>
                      <a:lnTo>
                        <a:pt x="108" y="23"/>
                      </a:lnTo>
                      <a:lnTo>
                        <a:pt x="98" y="25"/>
                      </a:lnTo>
                      <a:lnTo>
                        <a:pt x="87" y="22"/>
                      </a:lnTo>
                      <a:lnTo>
                        <a:pt x="73" y="23"/>
                      </a:lnTo>
                      <a:lnTo>
                        <a:pt x="66" y="28"/>
                      </a:lnTo>
                      <a:lnTo>
                        <a:pt x="66" y="32"/>
                      </a:lnTo>
                      <a:lnTo>
                        <a:pt x="63" y="41"/>
                      </a:lnTo>
                      <a:lnTo>
                        <a:pt x="60" y="59"/>
                      </a:lnTo>
                      <a:lnTo>
                        <a:pt x="61" y="81"/>
                      </a:lnTo>
                      <a:lnTo>
                        <a:pt x="63" y="89"/>
                      </a:lnTo>
                      <a:lnTo>
                        <a:pt x="68" y="94"/>
                      </a:lnTo>
                      <a:lnTo>
                        <a:pt x="73" y="98"/>
                      </a:lnTo>
                      <a:lnTo>
                        <a:pt x="82" y="100"/>
                      </a:lnTo>
                      <a:lnTo>
                        <a:pt x="84" y="105"/>
                      </a:lnTo>
                      <a:lnTo>
                        <a:pt x="86" y="113"/>
                      </a:lnTo>
                      <a:lnTo>
                        <a:pt x="82" y="121"/>
                      </a:lnTo>
                      <a:lnTo>
                        <a:pt x="73" y="130"/>
                      </a:lnTo>
                      <a:lnTo>
                        <a:pt x="67" y="135"/>
                      </a:lnTo>
                      <a:lnTo>
                        <a:pt x="56" y="140"/>
                      </a:lnTo>
                      <a:lnTo>
                        <a:pt x="52" y="147"/>
                      </a:lnTo>
                      <a:lnTo>
                        <a:pt x="50" y="153"/>
                      </a:lnTo>
                      <a:lnTo>
                        <a:pt x="44" y="159"/>
                      </a:lnTo>
                      <a:lnTo>
                        <a:pt x="33" y="172"/>
                      </a:lnTo>
                      <a:lnTo>
                        <a:pt x="20" y="186"/>
                      </a:lnTo>
                      <a:lnTo>
                        <a:pt x="17" y="191"/>
                      </a:lnTo>
                      <a:lnTo>
                        <a:pt x="11" y="202"/>
                      </a:lnTo>
                      <a:lnTo>
                        <a:pt x="3" y="233"/>
                      </a:lnTo>
                      <a:lnTo>
                        <a:pt x="3" y="247"/>
                      </a:lnTo>
                      <a:lnTo>
                        <a:pt x="1" y="275"/>
                      </a:lnTo>
                      <a:lnTo>
                        <a:pt x="0" y="296"/>
                      </a:lnTo>
                      <a:lnTo>
                        <a:pt x="4" y="299"/>
                      </a:lnTo>
                      <a:lnTo>
                        <a:pt x="11" y="302"/>
                      </a:lnTo>
                      <a:lnTo>
                        <a:pt x="19" y="301"/>
                      </a:lnTo>
                      <a:lnTo>
                        <a:pt x="25" y="290"/>
                      </a:lnTo>
                      <a:lnTo>
                        <a:pt x="29" y="286"/>
                      </a:lnTo>
                      <a:lnTo>
                        <a:pt x="36" y="285"/>
                      </a:lnTo>
                      <a:lnTo>
                        <a:pt x="41" y="281"/>
                      </a:lnTo>
                      <a:lnTo>
                        <a:pt x="63" y="283"/>
                      </a:lnTo>
                      <a:lnTo>
                        <a:pt x="70" y="280"/>
                      </a:lnTo>
                      <a:lnTo>
                        <a:pt x="70" y="278"/>
                      </a:lnTo>
                      <a:lnTo>
                        <a:pt x="115" y="278"/>
                      </a:lnTo>
                      <a:lnTo>
                        <a:pt x="110" y="274"/>
                      </a:lnTo>
                      <a:lnTo>
                        <a:pt x="122" y="247"/>
                      </a:lnTo>
                      <a:lnTo>
                        <a:pt x="120" y="240"/>
                      </a:lnTo>
                      <a:lnTo>
                        <a:pt x="121" y="234"/>
                      </a:lnTo>
                      <a:lnTo>
                        <a:pt x="132" y="232"/>
                      </a:lnTo>
                      <a:lnTo>
                        <a:pt x="142" y="228"/>
                      </a:lnTo>
                      <a:lnTo>
                        <a:pt x="147" y="221"/>
                      </a:lnTo>
                      <a:lnTo>
                        <a:pt x="153" y="223"/>
                      </a:lnTo>
                      <a:lnTo>
                        <a:pt x="157" y="222"/>
                      </a:lnTo>
                      <a:lnTo>
                        <a:pt x="159" y="216"/>
                      </a:lnTo>
                      <a:lnTo>
                        <a:pt x="164" y="218"/>
                      </a:lnTo>
                      <a:lnTo>
                        <a:pt x="175" y="220"/>
                      </a:lnTo>
                      <a:lnTo>
                        <a:pt x="183" y="223"/>
                      </a:lnTo>
                      <a:lnTo>
                        <a:pt x="195" y="207"/>
                      </a:lnTo>
                      <a:lnTo>
                        <a:pt x="201" y="211"/>
                      </a:lnTo>
                      <a:lnTo>
                        <a:pt x="215" y="216"/>
                      </a:lnTo>
                      <a:lnTo>
                        <a:pt x="223" y="213"/>
                      </a:lnTo>
                      <a:lnTo>
                        <a:pt x="232" y="216"/>
                      </a:lnTo>
                      <a:lnTo>
                        <a:pt x="234" y="213"/>
                      </a:lnTo>
                      <a:lnTo>
                        <a:pt x="240" y="208"/>
                      </a:lnTo>
                      <a:lnTo>
                        <a:pt x="258" y="181"/>
                      </a:lnTo>
                      <a:lnTo>
                        <a:pt x="267" y="170"/>
                      </a:lnTo>
                      <a:lnTo>
                        <a:pt x="270" y="167"/>
                      </a:lnTo>
                      <a:lnTo>
                        <a:pt x="278" y="156"/>
                      </a:lnTo>
                      <a:lnTo>
                        <a:pt x="286" y="143"/>
                      </a:lnTo>
                      <a:lnTo>
                        <a:pt x="288" y="130"/>
                      </a:lnTo>
                      <a:lnTo>
                        <a:pt x="289" y="110"/>
                      </a:lnTo>
                      <a:lnTo>
                        <a:pt x="287" y="100"/>
                      </a:lnTo>
                      <a:lnTo>
                        <a:pt x="287" y="82"/>
                      </a:lnTo>
                      <a:lnTo>
                        <a:pt x="286" y="76"/>
                      </a:lnTo>
                      <a:lnTo>
                        <a:pt x="278" y="67"/>
                      </a:lnTo>
                      <a:lnTo>
                        <a:pt x="274" y="65"/>
                      </a:lnTo>
                      <a:lnTo>
                        <a:pt x="267" y="61"/>
                      </a:lnTo>
                      <a:lnTo>
                        <a:pt x="262" y="56"/>
                      </a:lnTo>
                      <a:lnTo>
                        <a:pt x="260" y="50"/>
                      </a:lnTo>
                      <a:lnTo>
                        <a:pt x="255" y="23"/>
                      </a:lnTo>
                      <a:lnTo>
                        <a:pt x="253" y="21"/>
                      </a:lnTo>
                      <a:lnTo>
                        <a:pt x="251" y="18"/>
                      </a:lnTo>
                      <a:lnTo>
                        <a:pt x="251" y="11"/>
                      </a:lnTo>
                      <a:lnTo>
                        <a:pt x="249" y="9"/>
                      </a:lnTo>
                      <a:lnTo>
                        <a:pt x="237" y="7"/>
                      </a:lnTo>
                      <a:lnTo>
                        <a:pt x="234" y="5"/>
                      </a:lnTo>
                      <a:lnTo>
                        <a:pt x="232" y="3"/>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82" name="Freeform 45"/>
                <p:cNvSpPr>
                  <a:spLocks noChangeAspect="1"/>
                </p:cNvSpPr>
                <p:nvPr/>
              </p:nvSpPr>
              <p:spPr bwMode="gray">
                <a:xfrm>
                  <a:off x="5264942" y="3710334"/>
                  <a:ext cx="33338" cy="30163"/>
                </a:xfrm>
                <a:custGeom>
                  <a:cxnLst>
                    <a:cxn ang="0">
                      <a:pos x="7" y="92"/>
                    </a:cxn>
                    <a:cxn ang="0">
                      <a:pos x="8" y="92"/>
                    </a:cxn>
                    <a:cxn ang="0">
                      <a:pos x="8" y="83"/>
                    </a:cxn>
                    <a:cxn ang="0">
                      <a:pos x="13" y="80"/>
                    </a:cxn>
                    <a:cxn ang="0">
                      <a:pos x="18" y="80"/>
                    </a:cxn>
                    <a:cxn ang="0">
                      <a:pos x="20" y="81"/>
                    </a:cxn>
                    <a:cxn ang="0">
                      <a:pos x="23" y="86"/>
                    </a:cxn>
                    <a:cxn ang="0">
                      <a:pos x="26" y="95"/>
                    </a:cxn>
                    <a:cxn ang="0">
                      <a:pos x="29" y="96"/>
                    </a:cxn>
                    <a:cxn ang="0">
                      <a:pos x="35" y="95"/>
                    </a:cxn>
                    <a:cxn ang="0">
                      <a:pos x="40" y="92"/>
                    </a:cxn>
                    <a:cxn ang="0">
                      <a:pos x="48" y="92"/>
                    </a:cxn>
                    <a:cxn ang="0">
                      <a:pos x="52" y="87"/>
                    </a:cxn>
                    <a:cxn ang="0">
                      <a:pos x="52" y="79"/>
                    </a:cxn>
                    <a:cxn ang="0">
                      <a:pos x="53" y="76"/>
                    </a:cxn>
                    <a:cxn ang="0">
                      <a:pos x="56" y="74"/>
                    </a:cxn>
                    <a:cxn ang="0">
                      <a:pos x="66" y="74"/>
                    </a:cxn>
                    <a:cxn ang="0">
                      <a:pos x="78" y="70"/>
                    </a:cxn>
                    <a:cxn ang="0">
                      <a:pos x="83" y="70"/>
                    </a:cxn>
                    <a:cxn ang="0">
                      <a:pos x="83" y="71"/>
                    </a:cxn>
                    <a:cxn ang="0">
                      <a:pos x="88" y="71"/>
                    </a:cxn>
                    <a:cxn ang="0">
                      <a:pos x="90" y="75"/>
                    </a:cxn>
                    <a:cxn ang="0">
                      <a:pos x="101" y="60"/>
                    </a:cxn>
                    <a:cxn ang="0">
                      <a:pos x="104" y="50"/>
                    </a:cxn>
                    <a:cxn ang="0">
                      <a:pos x="102" y="43"/>
                    </a:cxn>
                    <a:cxn ang="0">
                      <a:pos x="98" y="28"/>
                    </a:cxn>
                    <a:cxn ang="0">
                      <a:pos x="85" y="7"/>
                    </a:cxn>
                    <a:cxn ang="0">
                      <a:pos x="80" y="0"/>
                    </a:cxn>
                    <a:cxn ang="0">
                      <a:pos x="75" y="4"/>
                    </a:cxn>
                    <a:cxn ang="0">
                      <a:pos x="68" y="5"/>
                    </a:cxn>
                    <a:cxn ang="0">
                      <a:pos x="64" y="9"/>
                    </a:cxn>
                    <a:cxn ang="0">
                      <a:pos x="58" y="20"/>
                    </a:cxn>
                    <a:cxn ang="0">
                      <a:pos x="50" y="21"/>
                    </a:cxn>
                    <a:cxn ang="0">
                      <a:pos x="43" y="18"/>
                    </a:cxn>
                    <a:cxn ang="0">
                      <a:pos x="39" y="15"/>
                    </a:cxn>
                    <a:cxn ang="0">
                      <a:pos x="36" y="17"/>
                    </a:cxn>
                    <a:cxn ang="0">
                      <a:pos x="29" y="24"/>
                    </a:cxn>
                    <a:cxn ang="0">
                      <a:pos x="21" y="36"/>
                    </a:cxn>
                    <a:cxn ang="0">
                      <a:pos x="14" y="49"/>
                    </a:cxn>
                    <a:cxn ang="0">
                      <a:pos x="10" y="60"/>
                    </a:cxn>
                    <a:cxn ang="0">
                      <a:pos x="0" y="74"/>
                    </a:cxn>
                    <a:cxn ang="0">
                      <a:pos x="0" y="81"/>
                    </a:cxn>
                    <a:cxn ang="0">
                      <a:pos x="2" y="85"/>
                    </a:cxn>
                    <a:cxn ang="0">
                      <a:pos x="7" y="92"/>
                    </a:cxn>
                  </a:cxnLst>
                  <a:rect b="b" l="0" r="r" t="0"/>
                  <a:pathLst>
                    <a:path h="96" w="104">
                      <a:moveTo>
                        <a:pt x="7" y="92"/>
                      </a:moveTo>
                      <a:lnTo>
                        <a:pt x="8" y="92"/>
                      </a:lnTo>
                      <a:lnTo>
                        <a:pt x="8" y="83"/>
                      </a:lnTo>
                      <a:lnTo>
                        <a:pt x="13" y="80"/>
                      </a:lnTo>
                      <a:lnTo>
                        <a:pt x="18" y="80"/>
                      </a:lnTo>
                      <a:lnTo>
                        <a:pt x="20" y="81"/>
                      </a:lnTo>
                      <a:lnTo>
                        <a:pt x="23" y="86"/>
                      </a:lnTo>
                      <a:lnTo>
                        <a:pt x="26" y="95"/>
                      </a:lnTo>
                      <a:lnTo>
                        <a:pt x="29" y="96"/>
                      </a:lnTo>
                      <a:lnTo>
                        <a:pt x="35" y="95"/>
                      </a:lnTo>
                      <a:lnTo>
                        <a:pt x="40" y="92"/>
                      </a:lnTo>
                      <a:lnTo>
                        <a:pt x="48" y="92"/>
                      </a:lnTo>
                      <a:lnTo>
                        <a:pt x="52" y="87"/>
                      </a:lnTo>
                      <a:lnTo>
                        <a:pt x="52" y="79"/>
                      </a:lnTo>
                      <a:lnTo>
                        <a:pt x="53" y="76"/>
                      </a:lnTo>
                      <a:lnTo>
                        <a:pt x="56" y="74"/>
                      </a:lnTo>
                      <a:lnTo>
                        <a:pt x="66" y="74"/>
                      </a:lnTo>
                      <a:lnTo>
                        <a:pt x="78" y="70"/>
                      </a:lnTo>
                      <a:lnTo>
                        <a:pt x="83" y="70"/>
                      </a:lnTo>
                      <a:lnTo>
                        <a:pt x="83" y="71"/>
                      </a:lnTo>
                      <a:lnTo>
                        <a:pt x="88" y="71"/>
                      </a:lnTo>
                      <a:lnTo>
                        <a:pt x="90" y="75"/>
                      </a:lnTo>
                      <a:lnTo>
                        <a:pt x="101" y="60"/>
                      </a:lnTo>
                      <a:lnTo>
                        <a:pt x="104" y="50"/>
                      </a:lnTo>
                      <a:lnTo>
                        <a:pt x="102" y="43"/>
                      </a:lnTo>
                      <a:lnTo>
                        <a:pt x="98" y="28"/>
                      </a:lnTo>
                      <a:lnTo>
                        <a:pt x="85" y="7"/>
                      </a:lnTo>
                      <a:lnTo>
                        <a:pt x="80" y="0"/>
                      </a:lnTo>
                      <a:lnTo>
                        <a:pt x="75" y="4"/>
                      </a:lnTo>
                      <a:lnTo>
                        <a:pt x="68" y="5"/>
                      </a:lnTo>
                      <a:lnTo>
                        <a:pt x="64" y="9"/>
                      </a:lnTo>
                      <a:lnTo>
                        <a:pt x="58" y="20"/>
                      </a:lnTo>
                      <a:lnTo>
                        <a:pt x="50" y="21"/>
                      </a:lnTo>
                      <a:lnTo>
                        <a:pt x="43" y="18"/>
                      </a:lnTo>
                      <a:lnTo>
                        <a:pt x="39" y="15"/>
                      </a:lnTo>
                      <a:lnTo>
                        <a:pt x="36" y="17"/>
                      </a:lnTo>
                      <a:lnTo>
                        <a:pt x="29" y="24"/>
                      </a:lnTo>
                      <a:lnTo>
                        <a:pt x="21" y="36"/>
                      </a:lnTo>
                      <a:lnTo>
                        <a:pt x="14" y="49"/>
                      </a:lnTo>
                      <a:lnTo>
                        <a:pt x="10" y="60"/>
                      </a:lnTo>
                      <a:lnTo>
                        <a:pt x="0" y="74"/>
                      </a:lnTo>
                      <a:lnTo>
                        <a:pt x="0" y="81"/>
                      </a:lnTo>
                      <a:lnTo>
                        <a:pt x="2" y="85"/>
                      </a:lnTo>
                      <a:lnTo>
                        <a:pt x="7" y="92"/>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83" name="Freeform 46"/>
                <p:cNvSpPr>
                  <a:spLocks noChangeAspect="1"/>
                </p:cNvSpPr>
                <p:nvPr/>
              </p:nvSpPr>
              <p:spPr bwMode="gray">
                <a:xfrm>
                  <a:off x="5350667" y="3611909"/>
                  <a:ext cx="138113" cy="160338"/>
                </a:xfrm>
                <a:custGeom>
                  <a:cxnLst>
                    <a:cxn ang="0">
                      <a:pos x="387" y="204"/>
                    </a:cxn>
                    <a:cxn ang="0">
                      <a:pos x="387" y="98"/>
                    </a:cxn>
                    <a:cxn ang="0">
                      <a:pos x="412" y="74"/>
                    </a:cxn>
                    <a:cxn ang="0">
                      <a:pos x="435" y="37"/>
                    </a:cxn>
                    <a:cxn ang="0">
                      <a:pos x="421" y="37"/>
                    </a:cxn>
                    <a:cxn ang="0">
                      <a:pos x="374" y="22"/>
                    </a:cxn>
                    <a:cxn ang="0">
                      <a:pos x="336" y="32"/>
                    </a:cxn>
                    <a:cxn ang="0">
                      <a:pos x="297" y="60"/>
                    </a:cxn>
                    <a:cxn ang="0">
                      <a:pos x="250" y="53"/>
                    </a:cxn>
                    <a:cxn ang="0">
                      <a:pos x="213" y="47"/>
                    </a:cxn>
                    <a:cxn ang="0">
                      <a:pos x="164" y="12"/>
                    </a:cxn>
                    <a:cxn ang="0">
                      <a:pos x="132" y="3"/>
                    </a:cxn>
                    <a:cxn ang="0">
                      <a:pos x="103" y="0"/>
                    </a:cxn>
                    <a:cxn ang="0">
                      <a:pos x="69" y="3"/>
                    </a:cxn>
                    <a:cxn ang="0">
                      <a:pos x="28" y="1"/>
                    </a:cxn>
                    <a:cxn ang="0">
                      <a:pos x="0" y="28"/>
                    </a:cxn>
                    <a:cxn ang="0">
                      <a:pos x="5" y="32"/>
                    </a:cxn>
                    <a:cxn ang="0">
                      <a:pos x="19" y="36"/>
                    </a:cxn>
                    <a:cxn ang="0">
                      <a:pos x="21" y="46"/>
                    </a:cxn>
                    <a:cxn ang="0">
                      <a:pos x="28" y="75"/>
                    </a:cxn>
                    <a:cxn ang="0">
                      <a:pos x="35" y="86"/>
                    </a:cxn>
                    <a:cxn ang="0">
                      <a:pos x="46" y="92"/>
                    </a:cxn>
                    <a:cxn ang="0">
                      <a:pos x="55" y="107"/>
                    </a:cxn>
                    <a:cxn ang="0">
                      <a:pos x="57" y="135"/>
                    </a:cxn>
                    <a:cxn ang="0">
                      <a:pos x="54" y="168"/>
                    </a:cxn>
                    <a:cxn ang="0">
                      <a:pos x="38" y="192"/>
                    </a:cxn>
                    <a:cxn ang="0">
                      <a:pos x="26" y="206"/>
                    </a:cxn>
                    <a:cxn ang="0">
                      <a:pos x="2" y="238"/>
                    </a:cxn>
                    <a:cxn ang="0">
                      <a:pos x="8" y="263"/>
                    </a:cxn>
                    <a:cxn ang="0">
                      <a:pos x="18" y="270"/>
                    </a:cxn>
                    <a:cxn ang="0">
                      <a:pos x="35" y="265"/>
                    </a:cxn>
                    <a:cxn ang="0">
                      <a:pos x="45" y="270"/>
                    </a:cxn>
                    <a:cxn ang="0">
                      <a:pos x="26" y="281"/>
                    </a:cxn>
                    <a:cxn ang="0">
                      <a:pos x="7" y="295"/>
                    </a:cxn>
                    <a:cxn ang="0">
                      <a:pos x="207" y="415"/>
                    </a:cxn>
                    <a:cxn ang="0">
                      <a:pos x="210" y="428"/>
                    </a:cxn>
                    <a:cxn ang="0">
                      <a:pos x="218" y="458"/>
                    </a:cxn>
                    <a:cxn ang="0">
                      <a:pos x="306" y="499"/>
                    </a:cxn>
                    <a:cxn ang="0">
                      <a:pos x="314" y="488"/>
                    </a:cxn>
                    <a:cxn ang="0">
                      <a:pos x="324" y="463"/>
                    </a:cxn>
                    <a:cxn ang="0">
                      <a:pos x="342" y="429"/>
                    </a:cxn>
                    <a:cxn ang="0">
                      <a:pos x="352" y="399"/>
                    </a:cxn>
                    <a:cxn ang="0">
                      <a:pos x="360" y="391"/>
                    </a:cxn>
                    <a:cxn ang="0">
                      <a:pos x="379" y="376"/>
                    </a:cxn>
                    <a:cxn ang="0">
                      <a:pos x="388" y="361"/>
                    </a:cxn>
                    <a:cxn ang="0">
                      <a:pos x="403" y="358"/>
                    </a:cxn>
                    <a:cxn ang="0">
                      <a:pos x="417" y="340"/>
                    </a:cxn>
                    <a:cxn ang="0">
                      <a:pos x="393" y="308"/>
                    </a:cxn>
                    <a:cxn ang="0">
                      <a:pos x="387" y="257"/>
                    </a:cxn>
                  </a:cxnLst>
                  <a:rect b="b" l="0" r="r" t="0"/>
                  <a:pathLst>
                    <a:path h="503" w="435">
                      <a:moveTo>
                        <a:pt x="387" y="257"/>
                      </a:moveTo>
                      <a:lnTo>
                        <a:pt x="387" y="204"/>
                      </a:lnTo>
                      <a:lnTo>
                        <a:pt x="387" y="151"/>
                      </a:lnTo>
                      <a:lnTo>
                        <a:pt x="387" y="98"/>
                      </a:lnTo>
                      <a:lnTo>
                        <a:pt x="390" y="96"/>
                      </a:lnTo>
                      <a:lnTo>
                        <a:pt x="412" y="74"/>
                      </a:lnTo>
                      <a:lnTo>
                        <a:pt x="433" y="42"/>
                      </a:lnTo>
                      <a:lnTo>
                        <a:pt x="435" y="37"/>
                      </a:lnTo>
                      <a:lnTo>
                        <a:pt x="430" y="38"/>
                      </a:lnTo>
                      <a:lnTo>
                        <a:pt x="421" y="37"/>
                      </a:lnTo>
                      <a:lnTo>
                        <a:pt x="408" y="38"/>
                      </a:lnTo>
                      <a:lnTo>
                        <a:pt x="374" y="22"/>
                      </a:lnTo>
                      <a:lnTo>
                        <a:pt x="355" y="26"/>
                      </a:lnTo>
                      <a:lnTo>
                        <a:pt x="336" y="32"/>
                      </a:lnTo>
                      <a:lnTo>
                        <a:pt x="320" y="48"/>
                      </a:lnTo>
                      <a:lnTo>
                        <a:pt x="297" y="60"/>
                      </a:lnTo>
                      <a:lnTo>
                        <a:pt x="272" y="59"/>
                      </a:lnTo>
                      <a:lnTo>
                        <a:pt x="250" y="53"/>
                      </a:lnTo>
                      <a:lnTo>
                        <a:pt x="233" y="53"/>
                      </a:lnTo>
                      <a:lnTo>
                        <a:pt x="213" y="47"/>
                      </a:lnTo>
                      <a:lnTo>
                        <a:pt x="202" y="34"/>
                      </a:lnTo>
                      <a:lnTo>
                        <a:pt x="164" y="12"/>
                      </a:lnTo>
                      <a:lnTo>
                        <a:pt x="147" y="4"/>
                      </a:lnTo>
                      <a:lnTo>
                        <a:pt x="132" y="3"/>
                      </a:lnTo>
                      <a:lnTo>
                        <a:pt x="116" y="5"/>
                      </a:lnTo>
                      <a:lnTo>
                        <a:pt x="103" y="0"/>
                      </a:lnTo>
                      <a:lnTo>
                        <a:pt x="82" y="3"/>
                      </a:lnTo>
                      <a:lnTo>
                        <a:pt x="69" y="3"/>
                      </a:lnTo>
                      <a:lnTo>
                        <a:pt x="39" y="0"/>
                      </a:lnTo>
                      <a:lnTo>
                        <a:pt x="28" y="1"/>
                      </a:lnTo>
                      <a:lnTo>
                        <a:pt x="16" y="9"/>
                      </a:lnTo>
                      <a:lnTo>
                        <a:pt x="0" y="28"/>
                      </a:lnTo>
                      <a:lnTo>
                        <a:pt x="2" y="30"/>
                      </a:lnTo>
                      <a:lnTo>
                        <a:pt x="5" y="32"/>
                      </a:lnTo>
                      <a:lnTo>
                        <a:pt x="17" y="34"/>
                      </a:lnTo>
                      <a:lnTo>
                        <a:pt x="19" y="36"/>
                      </a:lnTo>
                      <a:lnTo>
                        <a:pt x="19" y="43"/>
                      </a:lnTo>
                      <a:lnTo>
                        <a:pt x="21" y="46"/>
                      </a:lnTo>
                      <a:lnTo>
                        <a:pt x="23" y="48"/>
                      </a:lnTo>
                      <a:lnTo>
                        <a:pt x="28" y="75"/>
                      </a:lnTo>
                      <a:lnTo>
                        <a:pt x="30" y="81"/>
                      </a:lnTo>
                      <a:lnTo>
                        <a:pt x="35" y="86"/>
                      </a:lnTo>
                      <a:lnTo>
                        <a:pt x="42" y="90"/>
                      </a:lnTo>
                      <a:lnTo>
                        <a:pt x="46" y="92"/>
                      </a:lnTo>
                      <a:lnTo>
                        <a:pt x="54" y="101"/>
                      </a:lnTo>
                      <a:lnTo>
                        <a:pt x="55" y="107"/>
                      </a:lnTo>
                      <a:lnTo>
                        <a:pt x="55" y="125"/>
                      </a:lnTo>
                      <a:lnTo>
                        <a:pt x="57" y="135"/>
                      </a:lnTo>
                      <a:lnTo>
                        <a:pt x="56" y="155"/>
                      </a:lnTo>
                      <a:lnTo>
                        <a:pt x="54" y="168"/>
                      </a:lnTo>
                      <a:lnTo>
                        <a:pt x="46" y="181"/>
                      </a:lnTo>
                      <a:lnTo>
                        <a:pt x="38" y="192"/>
                      </a:lnTo>
                      <a:lnTo>
                        <a:pt x="35" y="195"/>
                      </a:lnTo>
                      <a:lnTo>
                        <a:pt x="26" y="206"/>
                      </a:lnTo>
                      <a:lnTo>
                        <a:pt x="8" y="233"/>
                      </a:lnTo>
                      <a:lnTo>
                        <a:pt x="2" y="238"/>
                      </a:lnTo>
                      <a:lnTo>
                        <a:pt x="1" y="253"/>
                      </a:lnTo>
                      <a:lnTo>
                        <a:pt x="8" y="263"/>
                      </a:lnTo>
                      <a:lnTo>
                        <a:pt x="12" y="272"/>
                      </a:lnTo>
                      <a:lnTo>
                        <a:pt x="18" y="270"/>
                      </a:lnTo>
                      <a:lnTo>
                        <a:pt x="26" y="267"/>
                      </a:lnTo>
                      <a:lnTo>
                        <a:pt x="35" y="265"/>
                      </a:lnTo>
                      <a:lnTo>
                        <a:pt x="45" y="265"/>
                      </a:lnTo>
                      <a:lnTo>
                        <a:pt x="45" y="270"/>
                      </a:lnTo>
                      <a:lnTo>
                        <a:pt x="34" y="274"/>
                      </a:lnTo>
                      <a:lnTo>
                        <a:pt x="26" y="281"/>
                      </a:lnTo>
                      <a:lnTo>
                        <a:pt x="14" y="281"/>
                      </a:lnTo>
                      <a:lnTo>
                        <a:pt x="7" y="295"/>
                      </a:lnTo>
                      <a:lnTo>
                        <a:pt x="16" y="303"/>
                      </a:lnTo>
                      <a:lnTo>
                        <a:pt x="207" y="415"/>
                      </a:lnTo>
                      <a:lnTo>
                        <a:pt x="210" y="420"/>
                      </a:lnTo>
                      <a:lnTo>
                        <a:pt x="210" y="428"/>
                      </a:lnTo>
                      <a:lnTo>
                        <a:pt x="215" y="447"/>
                      </a:lnTo>
                      <a:lnTo>
                        <a:pt x="218" y="458"/>
                      </a:lnTo>
                      <a:lnTo>
                        <a:pt x="296" y="504"/>
                      </a:lnTo>
                      <a:lnTo>
                        <a:pt x="306" y="499"/>
                      </a:lnTo>
                      <a:lnTo>
                        <a:pt x="309" y="495"/>
                      </a:lnTo>
                      <a:lnTo>
                        <a:pt x="314" y="488"/>
                      </a:lnTo>
                      <a:lnTo>
                        <a:pt x="318" y="479"/>
                      </a:lnTo>
                      <a:lnTo>
                        <a:pt x="324" y="463"/>
                      </a:lnTo>
                      <a:lnTo>
                        <a:pt x="333" y="450"/>
                      </a:lnTo>
                      <a:lnTo>
                        <a:pt x="342" y="429"/>
                      </a:lnTo>
                      <a:lnTo>
                        <a:pt x="346" y="413"/>
                      </a:lnTo>
                      <a:lnTo>
                        <a:pt x="352" y="399"/>
                      </a:lnTo>
                      <a:lnTo>
                        <a:pt x="357" y="392"/>
                      </a:lnTo>
                      <a:lnTo>
                        <a:pt x="360" y="391"/>
                      </a:lnTo>
                      <a:lnTo>
                        <a:pt x="378" y="382"/>
                      </a:lnTo>
                      <a:lnTo>
                        <a:pt x="379" y="376"/>
                      </a:lnTo>
                      <a:lnTo>
                        <a:pt x="382" y="370"/>
                      </a:lnTo>
                      <a:lnTo>
                        <a:pt x="388" y="361"/>
                      </a:lnTo>
                      <a:lnTo>
                        <a:pt x="394" y="358"/>
                      </a:lnTo>
                      <a:lnTo>
                        <a:pt x="403" y="358"/>
                      </a:lnTo>
                      <a:lnTo>
                        <a:pt x="414" y="346"/>
                      </a:lnTo>
                      <a:lnTo>
                        <a:pt x="417" y="340"/>
                      </a:lnTo>
                      <a:lnTo>
                        <a:pt x="416" y="337"/>
                      </a:lnTo>
                      <a:lnTo>
                        <a:pt x="393" y="308"/>
                      </a:lnTo>
                      <a:lnTo>
                        <a:pt x="387" y="300"/>
                      </a:lnTo>
                      <a:lnTo>
                        <a:pt x="387" y="257"/>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84" name="Freeform 47"/>
                <p:cNvSpPr>
                  <a:spLocks noChangeAspect="1"/>
                </p:cNvSpPr>
                <p:nvPr/>
              </p:nvSpPr>
              <p:spPr bwMode="gray">
                <a:xfrm>
                  <a:off x="4455318" y="3399184"/>
                  <a:ext cx="107950" cy="77788"/>
                </a:xfrm>
                <a:custGeom>
                  <a:cxnLst>
                    <a:cxn ang="0">
                      <a:pos x="43" y="160"/>
                    </a:cxn>
                    <a:cxn ang="0">
                      <a:pos x="28" y="129"/>
                    </a:cxn>
                    <a:cxn ang="0">
                      <a:pos x="7" y="113"/>
                    </a:cxn>
                    <a:cxn ang="0">
                      <a:pos x="1" y="107"/>
                    </a:cxn>
                    <a:cxn ang="0">
                      <a:pos x="35" y="86"/>
                    </a:cxn>
                    <a:cxn ang="0">
                      <a:pos x="56" y="33"/>
                    </a:cxn>
                    <a:cxn ang="0">
                      <a:pos x="70" y="9"/>
                    </a:cxn>
                    <a:cxn ang="0">
                      <a:pos x="92" y="9"/>
                    </a:cxn>
                    <a:cxn ang="0">
                      <a:pos x="122" y="5"/>
                    </a:cxn>
                    <a:cxn ang="0">
                      <a:pos x="135" y="1"/>
                    </a:cxn>
                    <a:cxn ang="0">
                      <a:pos x="168" y="2"/>
                    </a:cxn>
                    <a:cxn ang="0">
                      <a:pos x="183" y="9"/>
                    </a:cxn>
                    <a:cxn ang="0">
                      <a:pos x="206" y="29"/>
                    </a:cxn>
                    <a:cxn ang="0">
                      <a:pos x="221" y="29"/>
                    </a:cxn>
                    <a:cxn ang="0">
                      <a:pos x="238" y="58"/>
                    </a:cxn>
                    <a:cxn ang="0">
                      <a:pos x="248" y="68"/>
                    </a:cxn>
                    <a:cxn ang="0">
                      <a:pos x="258" y="75"/>
                    </a:cxn>
                    <a:cxn ang="0">
                      <a:pos x="261" y="82"/>
                    </a:cxn>
                    <a:cxn ang="0">
                      <a:pos x="277" y="91"/>
                    </a:cxn>
                    <a:cxn ang="0">
                      <a:pos x="289" y="103"/>
                    </a:cxn>
                    <a:cxn ang="0">
                      <a:pos x="297" y="123"/>
                    </a:cxn>
                    <a:cxn ang="0">
                      <a:pos x="302" y="133"/>
                    </a:cxn>
                    <a:cxn ang="0">
                      <a:pos x="309" y="156"/>
                    </a:cxn>
                    <a:cxn ang="0">
                      <a:pos x="313" y="181"/>
                    </a:cxn>
                    <a:cxn ang="0">
                      <a:pos x="323" y="185"/>
                    </a:cxn>
                    <a:cxn ang="0">
                      <a:pos x="332" y="197"/>
                    </a:cxn>
                    <a:cxn ang="0">
                      <a:pos x="342" y="212"/>
                    </a:cxn>
                    <a:cxn ang="0">
                      <a:pos x="342" y="221"/>
                    </a:cxn>
                    <a:cxn ang="0">
                      <a:pos x="344" y="238"/>
                    </a:cxn>
                    <a:cxn ang="0">
                      <a:pos x="321" y="242"/>
                    </a:cxn>
                    <a:cxn ang="0">
                      <a:pos x="293" y="244"/>
                    </a:cxn>
                    <a:cxn ang="0">
                      <a:pos x="271" y="239"/>
                    </a:cxn>
                    <a:cxn ang="0">
                      <a:pos x="255" y="238"/>
                    </a:cxn>
                    <a:cxn ang="0">
                      <a:pos x="237" y="227"/>
                    </a:cxn>
                    <a:cxn ang="0">
                      <a:pos x="162" y="224"/>
                    </a:cxn>
                    <a:cxn ang="0">
                      <a:pos x="111" y="236"/>
                    </a:cxn>
                    <a:cxn ang="0">
                      <a:pos x="57" y="244"/>
                    </a:cxn>
                    <a:cxn ang="0">
                      <a:pos x="43" y="242"/>
                    </a:cxn>
                    <a:cxn ang="0">
                      <a:pos x="47" y="199"/>
                    </a:cxn>
                    <a:cxn ang="0">
                      <a:pos x="98" y="188"/>
                    </a:cxn>
                    <a:cxn ang="0">
                      <a:pos x="127" y="183"/>
                    </a:cxn>
                    <a:cxn ang="0">
                      <a:pos x="143" y="182"/>
                    </a:cxn>
                    <a:cxn ang="0">
                      <a:pos x="175" y="194"/>
                    </a:cxn>
                    <a:cxn ang="0">
                      <a:pos x="203" y="189"/>
                    </a:cxn>
                    <a:cxn ang="0">
                      <a:pos x="206" y="177"/>
                    </a:cxn>
                    <a:cxn ang="0">
                      <a:pos x="191" y="177"/>
                    </a:cxn>
                    <a:cxn ang="0">
                      <a:pos x="165" y="172"/>
                    </a:cxn>
                    <a:cxn ang="0">
                      <a:pos x="140" y="162"/>
                    </a:cxn>
                    <a:cxn ang="0">
                      <a:pos x="120" y="163"/>
                    </a:cxn>
                  </a:cxnLst>
                  <a:rect b="b" l="0" r="r" t="0"/>
                  <a:pathLst>
                    <a:path h="244" w="344">
                      <a:moveTo>
                        <a:pt x="55" y="174"/>
                      </a:moveTo>
                      <a:lnTo>
                        <a:pt x="54" y="174"/>
                      </a:lnTo>
                      <a:lnTo>
                        <a:pt x="50" y="168"/>
                      </a:lnTo>
                      <a:lnTo>
                        <a:pt x="43" y="160"/>
                      </a:lnTo>
                      <a:lnTo>
                        <a:pt x="41" y="147"/>
                      </a:lnTo>
                      <a:lnTo>
                        <a:pt x="39" y="144"/>
                      </a:lnTo>
                      <a:lnTo>
                        <a:pt x="33" y="138"/>
                      </a:lnTo>
                      <a:lnTo>
                        <a:pt x="28" y="129"/>
                      </a:lnTo>
                      <a:lnTo>
                        <a:pt x="18" y="119"/>
                      </a:lnTo>
                      <a:lnTo>
                        <a:pt x="14" y="112"/>
                      </a:lnTo>
                      <a:lnTo>
                        <a:pt x="9" y="112"/>
                      </a:lnTo>
                      <a:lnTo>
                        <a:pt x="7" y="113"/>
                      </a:lnTo>
                      <a:lnTo>
                        <a:pt x="4" y="117"/>
                      </a:lnTo>
                      <a:lnTo>
                        <a:pt x="1" y="112"/>
                      </a:lnTo>
                      <a:lnTo>
                        <a:pt x="0" y="109"/>
                      </a:lnTo>
                      <a:lnTo>
                        <a:pt x="1" y="107"/>
                      </a:lnTo>
                      <a:lnTo>
                        <a:pt x="6" y="107"/>
                      </a:lnTo>
                      <a:lnTo>
                        <a:pt x="17" y="103"/>
                      </a:lnTo>
                      <a:lnTo>
                        <a:pt x="31" y="91"/>
                      </a:lnTo>
                      <a:lnTo>
                        <a:pt x="35" y="86"/>
                      </a:lnTo>
                      <a:lnTo>
                        <a:pt x="40" y="77"/>
                      </a:lnTo>
                      <a:lnTo>
                        <a:pt x="55" y="56"/>
                      </a:lnTo>
                      <a:lnTo>
                        <a:pt x="56" y="50"/>
                      </a:lnTo>
                      <a:lnTo>
                        <a:pt x="56" y="33"/>
                      </a:lnTo>
                      <a:lnTo>
                        <a:pt x="57" y="32"/>
                      </a:lnTo>
                      <a:lnTo>
                        <a:pt x="61" y="29"/>
                      </a:lnTo>
                      <a:lnTo>
                        <a:pt x="65" y="22"/>
                      </a:lnTo>
                      <a:lnTo>
                        <a:pt x="70" y="9"/>
                      </a:lnTo>
                      <a:lnTo>
                        <a:pt x="73" y="9"/>
                      </a:lnTo>
                      <a:lnTo>
                        <a:pt x="76" y="7"/>
                      </a:lnTo>
                      <a:lnTo>
                        <a:pt x="83" y="9"/>
                      </a:lnTo>
                      <a:lnTo>
                        <a:pt x="92" y="9"/>
                      </a:lnTo>
                      <a:lnTo>
                        <a:pt x="102" y="11"/>
                      </a:lnTo>
                      <a:lnTo>
                        <a:pt x="109" y="10"/>
                      </a:lnTo>
                      <a:lnTo>
                        <a:pt x="111" y="7"/>
                      </a:lnTo>
                      <a:lnTo>
                        <a:pt x="122" y="5"/>
                      </a:lnTo>
                      <a:lnTo>
                        <a:pt x="131" y="6"/>
                      </a:lnTo>
                      <a:lnTo>
                        <a:pt x="133" y="5"/>
                      </a:lnTo>
                      <a:lnTo>
                        <a:pt x="133" y="1"/>
                      </a:lnTo>
                      <a:lnTo>
                        <a:pt x="135" y="1"/>
                      </a:lnTo>
                      <a:lnTo>
                        <a:pt x="141" y="1"/>
                      </a:lnTo>
                      <a:lnTo>
                        <a:pt x="146" y="0"/>
                      </a:lnTo>
                      <a:lnTo>
                        <a:pt x="152" y="2"/>
                      </a:lnTo>
                      <a:lnTo>
                        <a:pt x="168" y="2"/>
                      </a:lnTo>
                      <a:lnTo>
                        <a:pt x="169" y="4"/>
                      </a:lnTo>
                      <a:lnTo>
                        <a:pt x="174" y="2"/>
                      </a:lnTo>
                      <a:lnTo>
                        <a:pt x="176" y="7"/>
                      </a:lnTo>
                      <a:lnTo>
                        <a:pt x="183" y="9"/>
                      </a:lnTo>
                      <a:lnTo>
                        <a:pt x="194" y="17"/>
                      </a:lnTo>
                      <a:lnTo>
                        <a:pt x="195" y="23"/>
                      </a:lnTo>
                      <a:lnTo>
                        <a:pt x="202" y="31"/>
                      </a:lnTo>
                      <a:lnTo>
                        <a:pt x="206" y="29"/>
                      </a:lnTo>
                      <a:lnTo>
                        <a:pt x="212" y="28"/>
                      </a:lnTo>
                      <a:lnTo>
                        <a:pt x="212" y="32"/>
                      </a:lnTo>
                      <a:lnTo>
                        <a:pt x="216" y="33"/>
                      </a:lnTo>
                      <a:lnTo>
                        <a:pt x="221" y="29"/>
                      </a:lnTo>
                      <a:lnTo>
                        <a:pt x="223" y="29"/>
                      </a:lnTo>
                      <a:lnTo>
                        <a:pt x="233" y="44"/>
                      </a:lnTo>
                      <a:lnTo>
                        <a:pt x="238" y="54"/>
                      </a:lnTo>
                      <a:lnTo>
                        <a:pt x="238" y="58"/>
                      </a:lnTo>
                      <a:lnTo>
                        <a:pt x="242" y="59"/>
                      </a:lnTo>
                      <a:lnTo>
                        <a:pt x="245" y="64"/>
                      </a:lnTo>
                      <a:lnTo>
                        <a:pt x="245" y="66"/>
                      </a:lnTo>
                      <a:lnTo>
                        <a:pt x="248" y="68"/>
                      </a:lnTo>
                      <a:lnTo>
                        <a:pt x="251" y="66"/>
                      </a:lnTo>
                      <a:lnTo>
                        <a:pt x="253" y="66"/>
                      </a:lnTo>
                      <a:lnTo>
                        <a:pt x="255" y="74"/>
                      </a:lnTo>
                      <a:lnTo>
                        <a:pt x="258" y="75"/>
                      </a:lnTo>
                      <a:lnTo>
                        <a:pt x="260" y="79"/>
                      </a:lnTo>
                      <a:lnTo>
                        <a:pt x="256" y="80"/>
                      </a:lnTo>
                      <a:lnTo>
                        <a:pt x="256" y="81"/>
                      </a:lnTo>
                      <a:lnTo>
                        <a:pt x="261" y="82"/>
                      </a:lnTo>
                      <a:lnTo>
                        <a:pt x="264" y="86"/>
                      </a:lnTo>
                      <a:lnTo>
                        <a:pt x="267" y="88"/>
                      </a:lnTo>
                      <a:lnTo>
                        <a:pt x="271" y="88"/>
                      </a:lnTo>
                      <a:lnTo>
                        <a:pt x="277" y="91"/>
                      </a:lnTo>
                      <a:lnTo>
                        <a:pt x="280" y="95"/>
                      </a:lnTo>
                      <a:lnTo>
                        <a:pt x="281" y="99"/>
                      </a:lnTo>
                      <a:lnTo>
                        <a:pt x="283" y="101"/>
                      </a:lnTo>
                      <a:lnTo>
                        <a:pt x="289" y="103"/>
                      </a:lnTo>
                      <a:lnTo>
                        <a:pt x="296" y="109"/>
                      </a:lnTo>
                      <a:lnTo>
                        <a:pt x="298" y="112"/>
                      </a:lnTo>
                      <a:lnTo>
                        <a:pt x="299" y="115"/>
                      </a:lnTo>
                      <a:lnTo>
                        <a:pt x="297" y="123"/>
                      </a:lnTo>
                      <a:lnTo>
                        <a:pt x="297" y="129"/>
                      </a:lnTo>
                      <a:lnTo>
                        <a:pt x="299" y="129"/>
                      </a:lnTo>
                      <a:lnTo>
                        <a:pt x="301" y="133"/>
                      </a:lnTo>
                      <a:lnTo>
                        <a:pt x="302" y="133"/>
                      </a:lnTo>
                      <a:lnTo>
                        <a:pt x="305" y="136"/>
                      </a:lnTo>
                      <a:lnTo>
                        <a:pt x="307" y="144"/>
                      </a:lnTo>
                      <a:lnTo>
                        <a:pt x="307" y="150"/>
                      </a:lnTo>
                      <a:lnTo>
                        <a:pt x="309" y="156"/>
                      </a:lnTo>
                      <a:lnTo>
                        <a:pt x="310" y="160"/>
                      </a:lnTo>
                      <a:lnTo>
                        <a:pt x="305" y="167"/>
                      </a:lnTo>
                      <a:lnTo>
                        <a:pt x="305" y="169"/>
                      </a:lnTo>
                      <a:lnTo>
                        <a:pt x="313" y="181"/>
                      </a:lnTo>
                      <a:lnTo>
                        <a:pt x="315" y="187"/>
                      </a:lnTo>
                      <a:lnTo>
                        <a:pt x="316" y="188"/>
                      </a:lnTo>
                      <a:lnTo>
                        <a:pt x="320" y="188"/>
                      </a:lnTo>
                      <a:lnTo>
                        <a:pt x="323" y="185"/>
                      </a:lnTo>
                      <a:lnTo>
                        <a:pt x="328" y="185"/>
                      </a:lnTo>
                      <a:lnTo>
                        <a:pt x="328" y="189"/>
                      </a:lnTo>
                      <a:lnTo>
                        <a:pt x="331" y="193"/>
                      </a:lnTo>
                      <a:lnTo>
                        <a:pt x="332" y="197"/>
                      </a:lnTo>
                      <a:lnTo>
                        <a:pt x="335" y="199"/>
                      </a:lnTo>
                      <a:lnTo>
                        <a:pt x="337" y="204"/>
                      </a:lnTo>
                      <a:lnTo>
                        <a:pt x="341" y="209"/>
                      </a:lnTo>
                      <a:lnTo>
                        <a:pt x="342" y="212"/>
                      </a:lnTo>
                      <a:lnTo>
                        <a:pt x="341" y="212"/>
                      </a:lnTo>
                      <a:lnTo>
                        <a:pt x="340" y="214"/>
                      </a:lnTo>
                      <a:lnTo>
                        <a:pt x="342" y="217"/>
                      </a:lnTo>
                      <a:lnTo>
                        <a:pt x="342" y="221"/>
                      </a:lnTo>
                      <a:lnTo>
                        <a:pt x="339" y="225"/>
                      </a:lnTo>
                      <a:lnTo>
                        <a:pt x="340" y="232"/>
                      </a:lnTo>
                      <a:lnTo>
                        <a:pt x="344" y="236"/>
                      </a:lnTo>
                      <a:lnTo>
                        <a:pt x="344" y="238"/>
                      </a:lnTo>
                      <a:lnTo>
                        <a:pt x="341" y="239"/>
                      </a:lnTo>
                      <a:lnTo>
                        <a:pt x="331" y="239"/>
                      </a:lnTo>
                      <a:lnTo>
                        <a:pt x="325" y="242"/>
                      </a:lnTo>
                      <a:lnTo>
                        <a:pt x="321" y="242"/>
                      </a:lnTo>
                      <a:lnTo>
                        <a:pt x="310" y="241"/>
                      </a:lnTo>
                      <a:lnTo>
                        <a:pt x="308" y="242"/>
                      </a:lnTo>
                      <a:lnTo>
                        <a:pt x="301" y="242"/>
                      </a:lnTo>
                      <a:lnTo>
                        <a:pt x="293" y="244"/>
                      </a:lnTo>
                      <a:lnTo>
                        <a:pt x="287" y="244"/>
                      </a:lnTo>
                      <a:lnTo>
                        <a:pt x="282" y="242"/>
                      </a:lnTo>
                      <a:lnTo>
                        <a:pt x="278" y="242"/>
                      </a:lnTo>
                      <a:lnTo>
                        <a:pt x="271" y="239"/>
                      </a:lnTo>
                      <a:lnTo>
                        <a:pt x="264" y="239"/>
                      </a:lnTo>
                      <a:lnTo>
                        <a:pt x="258" y="233"/>
                      </a:lnTo>
                      <a:lnTo>
                        <a:pt x="255" y="235"/>
                      </a:lnTo>
                      <a:lnTo>
                        <a:pt x="255" y="238"/>
                      </a:lnTo>
                      <a:lnTo>
                        <a:pt x="248" y="237"/>
                      </a:lnTo>
                      <a:lnTo>
                        <a:pt x="248" y="231"/>
                      </a:lnTo>
                      <a:lnTo>
                        <a:pt x="245" y="228"/>
                      </a:lnTo>
                      <a:lnTo>
                        <a:pt x="237" y="227"/>
                      </a:lnTo>
                      <a:lnTo>
                        <a:pt x="231" y="228"/>
                      </a:lnTo>
                      <a:lnTo>
                        <a:pt x="226" y="225"/>
                      </a:lnTo>
                      <a:lnTo>
                        <a:pt x="212" y="224"/>
                      </a:lnTo>
                      <a:lnTo>
                        <a:pt x="162" y="224"/>
                      </a:lnTo>
                      <a:lnTo>
                        <a:pt x="159" y="225"/>
                      </a:lnTo>
                      <a:lnTo>
                        <a:pt x="135" y="225"/>
                      </a:lnTo>
                      <a:lnTo>
                        <a:pt x="122" y="231"/>
                      </a:lnTo>
                      <a:lnTo>
                        <a:pt x="111" y="236"/>
                      </a:lnTo>
                      <a:lnTo>
                        <a:pt x="102" y="238"/>
                      </a:lnTo>
                      <a:lnTo>
                        <a:pt x="72" y="237"/>
                      </a:lnTo>
                      <a:lnTo>
                        <a:pt x="68" y="239"/>
                      </a:lnTo>
                      <a:lnTo>
                        <a:pt x="57" y="244"/>
                      </a:lnTo>
                      <a:lnTo>
                        <a:pt x="50" y="244"/>
                      </a:lnTo>
                      <a:lnTo>
                        <a:pt x="46" y="243"/>
                      </a:lnTo>
                      <a:lnTo>
                        <a:pt x="45" y="241"/>
                      </a:lnTo>
                      <a:lnTo>
                        <a:pt x="43" y="242"/>
                      </a:lnTo>
                      <a:lnTo>
                        <a:pt x="44" y="241"/>
                      </a:lnTo>
                      <a:lnTo>
                        <a:pt x="41" y="239"/>
                      </a:lnTo>
                      <a:lnTo>
                        <a:pt x="43" y="205"/>
                      </a:lnTo>
                      <a:lnTo>
                        <a:pt x="47" y="199"/>
                      </a:lnTo>
                      <a:lnTo>
                        <a:pt x="86" y="195"/>
                      </a:lnTo>
                      <a:lnTo>
                        <a:pt x="94" y="195"/>
                      </a:lnTo>
                      <a:lnTo>
                        <a:pt x="95" y="195"/>
                      </a:lnTo>
                      <a:lnTo>
                        <a:pt x="98" y="188"/>
                      </a:lnTo>
                      <a:lnTo>
                        <a:pt x="103" y="187"/>
                      </a:lnTo>
                      <a:lnTo>
                        <a:pt x="106" y="188"/>
                      </a:lnTo>
                      <a:lnTo>
                        <a:pt x="119" y="187"/>
                      </a:lnTo>
                      <a:lnTo>
                        <a:pt x="127" y="183"/>
                      </a:lnTo>
                      <a:lnTo>
                        <a:pt x="131" y="178"/>
                      </a:lnTo>
                      <a:lnTo>
                        <a:pt x="133" y="177"/>
                      </a:lnTo>
                      <a:lnTo>
                        <a:pt x="140" y="178"/>
                      </a:lnTo>
                      <a:lnTo>
                        <a:pt x="143" y="182"/>
                      </a:lnTo>
                      <a:lnTo>
                        <a:pt x="151" y="184"/>
                      </a:lnTo>
                      <a:lnTo>
                        <a:pt x="159" y="189"/>
                      </a:lnTo>
                      <a:lnTo>
                        <a:pt x="167" y="190"/>
                      </a:lnTo>
                      <a:lnTo>
                        <a:pt x="175" y="194"/>
                      </a:lnTo>
                      <a:lnTo>
                        <a:pt x="183" y="194"/>
                      </a:lnTo>
                      <a:lnTo>
                        <a:pt x="185" y="195"/>
                      </a:lnTo>
                      <a:lnTo>
                        <a:pt x="191" y="192"/>
                      </a:lnTo>
                      <a:lnTo>
                        <a:pt x="203" y="189"/>
                      </a:lnTo>
                      <a:lnTo>
                        <a:pt x="207" y="185"/>
                      </a:lnTo>
                      <a:lnTo>
                        <a:pt x="207" y="182"/>
                      </a:lnTo>
                      <a:lnTo>
                        <a:pt x="207" y="177"/>
                      </a:lnTo>
                      <a:lnTo>
                        <a:pt x="206" y="177"/>
                      </a:lnTo>
                      <a:lnTo>
                        <a:pt x="203" y="177"/>
                      </a:lnTo>
                      <a:lnTo>
                        <a:pt x="200" y="176"/>
                      </a:lnTo>
                      <a:lnTo>
                        <a:pt x="195" y="176"/>
                      </a:lnTo>
                      <a:lnTo>
                        <a:pt x="191" y="177"/>
                      </a:lnTo>
                      <a:lnTo>
                        <a:pt x="180" y="182"/>
                      </a:lnTo>
                      <a:lnTo>
                        <a:pt x="175" y="181"/>
                      </a:lnTo>
                      <a:lnTo>
                        <a:pt x="169" y="178"/>
                      </a:lnTo>
                      <a:lnTo>
                        <a:pt x="165" y="172"/>
                      </a:lnTo>
                      <a:lnTo>
                        <a:pt x="164" y="171"/>
                      </a:lnTo>
                      <a:lnTo>
                        <a:pt x="152" y="171"/>
                      </a:lnTo>
                      <a:lnTo>
                        <a:pt x="146" y="163"/>
                      </a:lnTo>
                      <a:lnTo>
                        <a:pt x="140" y="162"/>
                      </a:lnTo>
                      <a:lnTo>
                        <a:pt x="137" y="161"/>
                      </a:lnTo>
                      <a:lnTo>
                        <a:pt x="131" y="162"/>
                      </a:lnTo>
                      <a:lnTo>
                        <a:pt x="126" y="165"/>
                      </a:lnTo>
                      <a:lnTo>
                        <a:pt x="120" y="163"/>
                      </a:lnTo>
                      <a:lnTo>
                        <a:pt x="115" y="168"/>
                      </a:lnTo>
                      <a:lnTo>
                        <a:pt x="111" y="174"/>
                      </a:lnTo>
                      <a:lnTo>
                        <a:pt x="55" y="174"/>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85" name="Freeform 48"/>
                <p:cNvSpPr>
                  <a:spLocks noChangeAspect="1"/>
                </p:cNvSpPr>
                <p:nvPr/>
              </p:nvSpPr>
              <p:spPr bwMode="gray">
                <a:xfrm>
                  <a:off x="5276055" y="3708747"/>
                  <a:ext cx="190500" cy="187325"/>
                </a:xfrm>
                <a:custGeom>
                  <a:cxnLst>
                    <a:cxn ang="0">
                      <a:pos x="450" y="144"/>
                    </a:cxn>
                    <a:cxn ang="0">
                      <a:pos x="521" y="238"/>
                    </a:cxn>
                    <a:cxn ang="0">
                      <a:pos x="505" y="292"/>
                    </a:cxn>
                    <a:cxn ang="0">
                      <a:pos x="538" y="325"/>
                    </a:cxn>
                    <a:cxn ang="0">
                      <a:pos x="537" y="349"/>
                    </a:cxn>
                    <a:cxn ang="0">
                      <a:pos x="536" y="380"/>
                    </a:cxn>
                    <a:cxn ang="0">
                      <a:pos x="528" y="402"/>
                    </a:cxn>
                    <a:cxn ang="0">
                      <a:pos x="542" y="432"/>
                    </a:cxn>
                    <a:cxn ang="0">
                      <a:pos x="550" y="467"/>
                    </a:cxn>
                    <a:cxn ang="0">
                      <a:pos x="561" y="488"/>
                    </a:cxn>
                    <a:cxn ang="0">
                      <a:pos x="587" y="514"/>
                    </a:cxn>
                    <a:cxn ang="0">
                      <a:pos x="593" y="526"/>
                    </a:cxn>
                    <a:cxn ang="0">
                      <a:pos x="541" y="557"/>
                    </a:cxn>
                    <a:cxn ang="0">
                      <a:pos x="476" y="564"/>
                    </a:cxn>
                    <a:cxn ang="0">
                      <a:pos x="436" y="583"/>
                    </a:cxn>
                    <a:cxn ang="0">
                      <a:pos x="378" y="589"/>
                    </a:cxn>
                    <a:cxn ang="0">
                      <a:pos x="355" y="580"/>
                    </a:cxn>
                    <a:cxn ang="0">
                      <a:pos x="331" y="584"/>
                    </a:cxn>
                    <a:cxn ang="0">
                      <a:pos x="280" y="567"/>
                    </a:cxn>
                    <a:cxn ang="0">
                      <a:pos x="270" y="531"/>
                    </a:cxn>
                    <a:cxn ang="0">
                      <a:pos x="249" y="476"/>
                    </a:cxn>
                    <a:cxn ang="0">
                      <a:pos x="229" y="473"/>
                    </a:cxn>
                    <a:cxn ang="0">
                      <a:pos x="208" y="475"/>
                    </a:cxn>
                    <a:cxn ang="0">
                      <a:pos x="178" y="459"/>
                    </a:cxn>
                    <a:cxn ang="0">
                      <a:pos x="125" y="440"/>
                    </a:cxn>
                    <a:cxn ang="0">
                      <a:pos x="95" y="418"/>
                    </a:cxn>
                    <a:cxn ang="0">
                      <a:pos x="65" y="386"/>
                    </a:cxn>
                    <a:cxn ang="0">
                      <a:pos x="49" y="328"/>
                    </a:cxn>
                    <a:cxn ang="0">
                      <a:pos x="11" y="278"/>
                    </a:cxn>
                    <a:cxn ang="0">
                      <a:pos x="9" y="231"/>
                    </a:cxn>
                    <a:cxn ang="0">
                      <a:pos x="0" y="187"/>
                    </a:cxn>
                    <a:cxn ang="0">
                      <a:pos x="39" y="159"/>
                    </a:cxn>
                    <a:cxn ang="0">
                      <a:pos x="64" y="121"/>
                    </a:cxn>
                    <a:cxn ang="0">
                      <a:pos x="52" y="102"/>
                    </a:cxn>
                    <a:cxn ang="0">
                      <a:pos x="49" y="83"/>
                    </a:cxn>
                    <a:cxn ang="0">
                      <a:pos x="66" y="46"/>
                    </a:cxn>
                    <a:cxn ang="0">
                      <a:pos x="66" y="5"/>
                    </a:cxn>
                    <a:cxn ang="0">
                      <a:pos x="119" y="7"/>
                    </a:cxn>
                    <a:cxn ang="0">
                      <a:pos x="118" y="83"/>
                    </a:cxn>
                    <a:cxn ang="0">
                      <a:pos x="133" y="88"/>
                    </a:cxn>
                    <a:cxn ang="0">
                      <a:pos x="148" y="75"/>
                    </a:cxn>
                    <a:cxn ang="0">
                      <a:pos x="173" y="86"/>
                    </a:cxn>
                    <a:cxn ang="0">
                      <a:pos x="186" y="84"/>
                    </a:cxn>
                    <a:cxn ang="0">
                      <a:pos x="214" y="79"/>
                    </a:cxn>
                    <a:cxn ang="0">
                      <a:pos x="209" y="66"/>
                    </a:cxn>
                    <a:cxn ang="0">
                      <a:pos x="209" y="48"/>
                    </a:cxn>
                    <a:cxn ang="0">
                      <a:pos x="225" y="35"/>
                    </a:cxn>
                    <a:cxn ang="0">
                      <a:pos x="238" y="21"/>
                    </a:cxn>
                    <a:cxn ang="0">
                      <a:pos x="251" y="0"/>
                    </a:cxn>
                  </a:cxnLst>
                  <a:rect b="b" l="0" r="r" t="0"/>
                  <a:pathLst>
                    <a:path h="591" w="596">
                      <a:moveTo>
                        <a:pt x="442" y="112"/>
                      </a:moveTo>
                      <a:lnTo>
                        <a:pt x="445" y="117"/>
                      </a:lnTo>
                      <a:lnTo>
                        <a:pt x="445" y="125"/>
                      </a:lnTo>
                      <a:lnTo>
                        <a:pt x="450" y="144"/>
                      </a:lnTo>
                      <a:lnTo>
                        <a:pt x="453" y="155"/>
                      </a:lnTo>
                      <a:lnTo>
                        <a:pt x="531" y="201"/>
                      </a:lnTo>
                      <a:lnTo>
                        <a:pt x="528" y="207"/>
                      </a:lnTo>
                      <a:lnTo>
                        <a:pt x="521" y="238"/>
                      </a:lnTo>
                      <a:lnTo>
                        <a:pt x="517" y="244"/>
                      </a:lnTo>
                      <a:lnTo>
                        <a:pt x="514" y="256"/>
                      </a:lnTo>
                      <a:lnTo>
                        <a:pt x="504" y="281"/>
                      </a:lnTo>
                      <a:lnTo>
                        <a:pt x="505" y="292"/>
                      </a:lnTo>
                      <a:lnTo>
                        <a:pt x="507" y="298"/>
                      </a:lnTo>
                      <a:lnTo>
                        <a:pt x="523" y="309"/>
                      </a:lnTo>
                      <a:lnTo>
                        <a:pt x="530" y="317"/>
                      </a:lnTo>
                      <a:lnTo>
                        <a:pt x="538" y="325"/>
                      </a:lnTo>
                      <a:lnTo>
                        <a:pt x="544" y="336"/>
                      </a:lnTo>
                      <a:lnTo>
                        <a:pt x="544" y="341"/>
                      </a:lnTo>
                      <a:lnTo>
                        <a:pt x="542" y="342"/>
                      </a:lnTo>
                      <a:lnTo>
                        <a:pt x="537" y="349"/>
                      </a:lnTo>
                      <a:lnTo>
                        <a:pt x="536" y="362"/>
                      </a:lnTo>
                      <a:lnTo>
                        <a:pt x="533" y="368"/>
                      </a:lnTo>
                      <a:lnTo>
                        <a:pt x="537" y="374"/>
                      </a:lnTo>
                      <a:lnTo>
                        <a:pt x="536" y="380"/>
                      </a:lnTo>
                      <a:lnTo>
                        <a:pt x="538" y="385"/>
                      </a:lnTo>
                      <a:lnTo>
                        <a:pt x="537" y="395"/>
                      </a:lnTo>
                      <a:lnTo>
                        <a:pt x="531" y="395"/>
                      </a:lnTo>
                      <a:lnTo>
                        <a:pt x="528" y="402"/>
                      </a:lnTo>
                      <a:lnTo>
                        <a:pt x="531" y="412"/>
                      </a:lnTo>
                      <a:lnTo>
                        <a:pt x="537" y="425"/>
                      </a:lnTo>
                      <a:lnTo>
                        <a:pt x="542" y="429"/>
                      </a:lnTo>
                      <a:lnTo>
                        <a:pt x="542" y="432"/>
                      </a:lnTo>
                      <a:lnTo>
                        <a:pt x="538" y="435"/>
                      </a:lnTo>
                      <a:lnTo>
                        <a:pt x="550" y="455"/>
                      </a:lnTo>
                      <a:lnTo>
                        <a:pt x="552" y="460"/>
                      </a:lnTo>
                      <a:lnTo>
                        <a:pt x="550" y="467"/>
                      </a:lnTo>
                      <a:lnTo>
                        <a:pt x="555" y="472"/>
                      </a:lnTo>
                      <a:lnTo>
                        <a:pt x="558" y="478"/>
                      </a:lnTo>
                      <a:lnTo>
                        <a:pt x="558" y="484"/>
                      </a:lnTo>
                      <a:lnTo>
                        <a:pt x="561" y="488"/>
                      </a:lnTo>
                      <a:lnTo>
                        <a:pt x="561" y="497"/>
                      </a:lnTo>
                      <a:lnTo>
                        <a:pt x="573" y="503"/>
                      </a:lnTo>
                      <a:lnTo>
                        <a:pt x="577" y="513"/>
                      </a:lnTo>
                      <a:lnTo>
                        <a:pt x="587" y="514"/>
                      </a:lnTo>
                      <a:lnTo>
                        <a:pt x="592" y="518"/>
                      </a:lnTo>
                      <a:lnTo>
                        <a:pt x="595" y="519"/>
                      </a:lnTo>
                      <a:lnTo>
                        <a:pt x="596" y="525"/>
                      </a:lnTo>
                      <a:lnTo>
                        <a:pt x="593" y="526"/>
                      </a:lnTo>
                      <a:lnTo>
                        <a:pt x="579" y="536"/>
                      </a:lnTo>
                      <a:lnTo>
                        <a:pt x="564" y="550"/>
                      </a:lnTo>
                      <a:lnTo>
                        <a:pt x="560" y="552"/>
                      </a:lnTo>
                      <a:lnTo>
                        <a:pt x="541" y="557"/>
                      </a:lnTo>
                      <a:lnTo>
                        <a:pt x="507" y="569"/>
                      </a:lnTo>
                      <a:lnTo>
                        <a:pt x="499" y="570"/>
                      </a:lnTo>
                      <a:lnTo>
                        <a:pt x="489" y="570"/>
                      </a:lnTo>
                      <a:lnTo>
                        <a:pt x="476" y="564"/>
                      </a:lnTo>
                      <a:lnTo>
                        <a:pt x="467" y="567"/>
                      </a:lnTo>
                      <a:lnTo>
                        <a:pt x="453" y="568"/>
                      </a:lnTo>
                      <a:lnTo>
                        <a:pt x="440" y="581"/>
                      </a:lnTo>
                      <a:lnTo>
                        <a:pt x="436" y="583"/>
                      </a:lnTo>
                      <a:lnTo>
                        <a:pt x="429" y="583"/>
                      </a:lnTo>
                      <a:lnTo>
                        <a:pt x="398" y="581"/>
                      </a:lnTo>
                      <a:lnTo>
                        <a:pt x="387" y="589"/>
                      </a:lnTo>
                      <a:lnTo>
                        <a:pt x="378" y="589"/>
                      </a:lnTo>
                      <a:lnTo>
                        <a:pt x="371" y="591"/>
                      </a:lnTo>
                      <a:lnTo>
                        <a:pt x="366" y="590"/>
                      </a:lnTo>
                      <a:lnTo>
                        <a:pt x="361" y="588"/>
                      </a:lnTo>
                      <a:lnTo>
                        <a:pt x="355" y="580"/>
                      </a:lnTo>
                      <a:lnTo>
                        <a:pt x="348" y="578"/>
                      </a:lnTo>
                      <a:lnTo>
                        <a:pt x="340" y="578"/>
                      </a:lnTo>
                      <a:lnTo>
                        <a:pt x="334" y="583"/>
                      </a:lnTo>
                      <a:lnTo>
                        <a:pt x="331" y="584"/>
                      </a:lnTo>
                      <a:lnTo>
                        <a:pt x="290" y="583"/>
                      </a:lnTo>
                      <a:lnTo>
                        <a:pt x="290" y="579"/>
                      </a:lnTo>
                      <a:lnTo>
                        <a:pt x="285" y="570"/>
                      </a:lnTo>
                      <a:lnTo>
                        <a:pt x="280" y="567"/>
                      </a:lnTo>
                      <a:lnTo>
                        <a:pt x="275" y="559"/>
                      </a:lnTo>
                      <a:lnTo>
                        <a:pt x="274" y="557"/>
                      </a:lnTo>
                      <a:lnTo>
                        <a:pt x="275" y="538"/>
                      </a:lnTo>
                      <a:lnTo>
                        <a:pt x="270" y="531"/>
                      </a:lnTo>
                      <a:lnTo>
                        <a:pt x="269" y="513"/>
                      </a:lnTo>
                      <a:lnTo>
                        <a:pt x="264" y="494"/>
                      </a:lnTo>
                      <a:lnTo>
                        <a:pt x="261" y="487"/>
                      </a:lnTo>
                      <a:lnTo>
                        <a:pt x="249" y="476"/>
                      </a:lnTo>
                      <a:lnTo>
                        <a:pt x="237" y="472"/>
                      </a:lnTo>
                      <a:lnTo>
                        <a:pt x="232" y="480"/>
                      </a:lnTo>
                      <a:lnTo>
                        <a:pt x="230" y="476"/>
                      </a:lnTo>
                      <a:lnTo>
                        <a:pt x="229" y="473"/>
                      </a:lnTo>
                      <a:lnTo>
                        <a:pt x="226" y="472"/>
                      </a:lnTo>
                      <a:lnTo>
                        <a:pt x="221" y="472"/>
                      </a:lnTo>
                      <a:lnTo>
                        <a:pt x="210" y="476"/>
                      </a:lnTo>
                      <a:lnTo>
                        <a:pt x="208" y="475"/>
                      </a:lnTo>
                      <a:lnTo>
                        <a:pt x="203" y="468"/>
                      </a:lnTo>
                      <a:lnTo>
                        <a:pt x="193" y="470"/>
                      </a:lnTo>
                      <a:lnTo>
                        <a:pt x="182" y="462"/>
                      </a:lnTo>
                      <a:lnTo>
                        <a:pt x="178" y="459"/>
                      </a:lnTo>
                      <a:lnTo>
                        <a:pt x="176" y="456"/>
                      </a:lnTo>
                      <a:lnTo>
                        <a:pt x="165" y="456"/>
                      </a:lnTo>
                      <a:lnTo>
                        <a:pt x="154" y="452"/>
                      </a:lnTo>
                      <a:lnTo>
                        <a:pt x="125" y="440"/>
                      </a:lnTo>
                      <a:lnTo>
                        <a:pt x="117" y="438"/>
                      </a:lnTo>
                      <a:lnTo>
                        <a:pt x="109" y="434"/>
                      </a:lnTo>
                      <a:lnTo>
                        <a:pt x="105" y="427"/>
                      </a:lnTo>
                      <a:lnTo>
                        <a:pt x="95" y="418"/>
                      </a:lnTo>
                      <a:lnTo>
                        <a:pt x="87" y="416"/>
                      </a:lnTo>
                      <a:lnTo>
                        <a:pt x="81" y="417"/>
                      </a:lnTo>
                      <a:lnTo>
                        <a:pt x="70" y="398"/>
                      </a:lnTo>
                      <a:lnTo>
                        <a:pt x="65" y="386"/>
                      </a:lnTo>
                      <a:lnTo>
                        <a:pt x="58" y="374"/>
                      </a:lnTo>
                      <a:lnTo>
                        <a:pt x="49" y="352"/>
                      </a:lnTo>
                      <a:lnTo>
                        <a:pt x="50" y="338"/>
                      </a:lnTo>
                      <a:lnTo>
                        <a:pt x="49" y="328"/>
                      </a:lnTo>
                      <a:lnTo>
                        <a:pt x="31" y="310"/>
                      </a:lnTo>
                      <a:lnTo>
                        <a:pt x="9" y="298"/>
                      </a:lnTo>
                      <a:lnTo>
                        <a:pt x="6" y="284"/>
                      </a:lnTo>
                      <a:lnTo>
                        <a:pt x="11" y="278"/>
                      </a:lnTo>
                      <a:lnTo>
                        <a:pt x="15" y="272"/>
                      </a:lnTo>
                      <a:lnTo>
                        <a:pt x="11" y="258"/>
                      </a:lnTo>
                      <a:lnTo>
                        <a:pt x="9" y="246"/>
                      </a:lnTo>
                      <a:lnTo>
                        <a:pt x="9" y="231"/>
                      </a:lnTo>
                      <a:lnTo>
                        <a:pt x="5" y="225"/>
                      </a:lnTo>
                      <a:lnTo>
                        <a:pt x="1" y="222"/>
                      </a:lnTo>
                      <a:lnTo>
                        <a:pt x="0" y="206"/>
                      </a:lnTo>
                      <a:lnTo>
                        <a:pt x="0" y="187"/>
                      </a:lnTo>
                      <a:lnTo>
                        <a:pt x="3" y="186"/>
                      </a:lnTo>
                      <a:lnTo>
                        <a:pt x="14" y="183"/>
                      </a:lnTo>
                      <a:lnTo>
                        <a:pt x="28" y="179"/>
                      </a:lnTo>
                      <a:lnTo>
                        <a:pt x="39" y="159"/>
                      </a:lnTo>
                      <a:lnTo>
                        <a:pt x="44" y="153"/>
                      </a:lnTo>
                      <a:lnTo>
                        <a:pt x="50" y="139"/>
                      </a:lnTo>
                      <a:lnTo>
                        <a:pt x="60" y="127"/>
                      </a:lnTo>
                      <a:lnTo>
                        <a:pt x="64" y="121"/>
                      </a:lnTo>
                      <a:lnTo>
                        <a:pt x="64" y="113"/>
                      </a:lnTo>
                      <a:lnTo>
                        <a:pt x="62" y="107"/>
                      </a:lnTo>
                      <a:lnTo>
                        <a:pt x="58" y="104"/>
                      </a:lnTo>
                      <a:lnTo>
                        <a:pt x="52" y="102"/>
                      </a:lnTo>
                      <a:lnTo>
                        <a:pt x="48" y="99"/>
                      </a:lnTo>
                      <a:lnTo>
                        <a:pt x="48" y="95"/>
                      </a:lnTo>
                      <a:lnTo>
                        <a:pt x="48" y="89"/>
                      </a:lnTo>
                      <a:lnTo>
                        <a:pt x="49" y="83"/>
                      </a:lnTo>
                      <a:lnTo>
                        <a:pt x="54" y="78"/>
                      </a:lnTo>
                      <a:lnTo>
                        <a:pt x="65" y="63"/>
                      </a:lnTo>
                      <a:lnTo>
                        <a:pt x="68" y="53"/>
                      </a:lnTo>
                      <a:lnTo>
                        <a:pt x="66" y="46"/>
                      </a:lnTo>
                      <a:lnTo>
                        <a:pt x="62" y="31"/>
                      </a:lnTo>
                      <a:lnTo>
                        <a:pt x="49" y="10"/>
                      </a:lnTo>
                      <a:lnTo>
                        <a:pt x="44" y="3"/>
                      </a:lnTo>
                      <a:lnTo>
                        <a:pt x="66" y="5"/>
                      </a:lnTo>
                      <a:lnTo>
                        <a:pt x="73" y="2"/>
                      </a:lnTo>
                      <a:lnTo>
                        <a:pt x="73" y="0"/>
                      </a:lnTo>
                      <a:lnTo>
                        <a:pt x="118" y="0"/>
                      </a:lnTo>
                      <a:lnTo>
                        <a:pt x="119" y="7"/>
                      </a:lnTo>
                      <a:lnTo>
                        <a:pt x="118" y="26"/>
                      </a:lnTo>
                      <a:lnTo>
                        <a:pt x="114" y="40"/>
                      </a:lnTo>
                      <a:lnTo>
                        <a:pt x="113" y="61"/>
                      </a:lnTo>
                      <a:lnTo>
                        <a:pt x="118" y="83"/>
                      </a:lnTo>
                      <a:lnTo>
                        <a:pt x="117" y="90"/>
                      </a:lnTo>
                      <a:lnTo>
                        <a:pt x="122" y="99"/>
                      </a:lnTo>
                      <a:lnTo>
                        <a:pt x="129" y="95"/>
                      </a:lnTo>
                      <a:lnTo>
                        <a:pt x="133" y="88"/>
                      </a:lnTo>
                      <a:lnTo>
                        <a:pt x="139" y="86"/>
                      </a:lnTo>
                      <a:lnTo>
                        <a:pt x="138" y="78"/>
                      </a:lnTo>
                      <a:lnTo>
                        <a:pt x="143" y="72"/>
                      </a:lnTo>
                      <a:lnTo>
                        <a:pt x="148" y="75"/>
                      </a:lnTo>
                      <a:lnTo>
                        <a:pt x="157" y="85"/>
                      </a:lnTo>
                      <a:lnTo>
                        <a:pt x="163" y="90"/>
                      </a:lnTo>
                      <a:lnTo>
                        <a:pt x="170" y="86"/>
                      </a:lnTo>
                      <a:lnTo>
                        <a:pt x="173" y="86"/>
                      </a:lnTo>
                      <a:lnTo>
                        <a:pt x="176" y="107"/>
                      </a:lnTo>
                      <a:lnTo>
                        <a:pt x="183" y="101"/>
                      </a:lnTo>
                      <a:lnTo>
                        <a:pt x="182" y="94"/>
                      </a:lnTo>
                      <a:lnTo>
                        <a:pt x="186" y="84"/>
                      </a:lnTo>
                      <a:lnTo>
                        <a:pt x="189" y="83"/>
                      </a:lnTo>
                      <a:lnTo>
                        <a:pt x="200" y="83"/>
                      </a:lnTo>
                      <a:lnTo>
                        <a:pt x="205" y="83"/>
                      </a:lnTo>
                      <a:lnTo>
                        <a:pt x="214" y="79"/>
                      </a:lnTo>
                      <a:lnTo>
                        <a:pt x="225" y="72"/>
                      </a:lnTo>
                      <a:lnTo>
                        <a:pt x="226" y="69"/>
                      </a:lnTo>
                      <a:lnTo>
                        <a:pt x="224" y="64"/>
                      </a:lnTo>
                      <a:lnTo>
                        <a:pt x="209" y="66"/>
                      </a:lnTo>
                      <a:lnTo>
                        <a:pt x="200" y="62"/>
                      </a:lnTo>
                      <a:lnTo>
                        <a:pt x="202" y="58"/>
                      </a:lnTo>
                      <a:lnTo>
                        <a:pt x="211" y="52"/>
                      </a:lnTo>
                      <a:lnTo>
                        <a:pt x="209" y="48"/>
                      </a:lnTo>
                      <a:lnTo>
                        <a:pt x="211" y="46"/>
                      </a:lnTo>
                      <a:lnTo>
                        <a:pt x="219" y="46"/>
                      </a:lnTo>
                      <a:lnTo>
                        <a:pt x="220" y="42"/>
                      </a:lnTo>
                      <a:lnTo>
                        <a:pt x="225" y="35"/>
                      </a:lnTo>
                      <a:lnTo>
                        <a:pt x="226" y="30"/>
                      </a:lnTo>
                      <a:lnTo>
                        <a:pt x="231" y="29"/>
                      </a:lnTo>
                      <a:lnTo>
                        <a:pt x="234" y="20"/>
                      </a:lnTo>
                      <a:lnTo>
                        <a:pt x="238" y="21"/>
                      </a:lnTo>
                      <a:lnTo>
                        <a:pt x="240" y="18"/>
                      </a:lnTo>
                      <a:lnTo>
                        <a:pt x="236" y="12"/>
                      </a:lnTo>
                      <a:lnTo>
                        <a:pt x="240" y="5"/>
                      </a:lnTo>
                      <a:lnTo>
                        <a:pt x="251" y="0"/>
                      </a:lnTo>
                      <a:lnTo>
                        <a:pt x="442" y="112"/>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86" name="Freeform 49"/>
                <p:cNvSpPr>
                  <a:spLocks noChangeAspect="1"/>
                </p:cNvSpPr>
                <p:nvPr/>
              </p:nvSpPr>
              <p:spPr bwMode="gray">
                <a:xfrm>
                  <a:off x="4528343" y="3518247"/>
                  <a:ext cx="52388" cy="52388"/>
                </a:xfrm>
                <a:custGeom>
                  <a:cxnLst>
                    <a:cxn ang="0">
                      <a:pos x="8" y="51"/>
                    </a:cxn>
                    <a:cxn ang="0">
                      <a:pos x="17" y="50"/>
                    </a:cxn>
                    <a:cxn ang="0">
                      <a:pos x="23" y="39"/>
                    </a:cxn>
                    <a:cxn ang="0">
                      <a:pos x="32" y="37"/>
                    </a:cxn>
                    <a:cxn ang="0">
                      <a:pos x="37" y="31"/>
                    </a:cxn>
                    <a:cxn ang="0">
                      <a:pos x="46" y="16"/>
                    </a:cxn>
                    <a:cxn ang="0">
                      <a:pos x="49" y="6"/>
                    </a:cxn>
                    <a:cxn ang="0">
                      <a:pos x="61" y="7"/>
                    </a:cxn>
                    <a:cxn ang="0">
                      <a:pos x="70" y="5"/>
                    </a:cxn>
                    <a:cxn ang="0">
                      <a:pos x="76" y="0"/>
                    </a:cxn>
                    <a:cxn ang="0">
                      <a:pos x="115" y="1"/>
                    </a:cxn>
                    <a:cxn ang="0">
                      <a:pos x="125" y="12"/>
                    </a:cxn>
                    <a:cxn ang="0">
                      <a:pos x="134" y="21"/>
                    </a:cxn>
                    <a:cxn ang="0">
                      <a:pos x="136" y="27"/>
                    </a:cxn>
                    <a:cxn ang="0">
                      <a:pos x="135" y="32"/>
                    </a:cxn>
                    <a:cxn ang="0">
                      <a:pos x="145" y="35"/>
                    </a:cxn>
                    <a:cxn ang="0">
                      <a:pos x="143" y="40"/>
                    </a:cxn>
                    <a:cxn ang="0">
                      <a:pos x="143" y="45"/>
                    </a:cxn>
                    <a:cxn ang="0">
                      <a:pos x="146" y="53"/>
                    </a:cxn>
                    <a:cxn ang="0">
                      <a:pos x="152" y="60"/>
                    </a:cxn>
                    <a:cxn ang="0">
                      <a:pos x="153" y="71"/>
                    </a:cxn>
                    <a:cxn ang="0">
                      <a:pos x="146" y="85"/>
                    </a:cxn>
                    <a:cxn ang="0">
                      <a:pos x="143" y="92"/>
                    </a:cxn>
                    <a:cxn ang="0">
                      <a:pos x="162" y="82"/>
                    </a:cxn>
                    <a:cxn ang="0">
                      <a:pos x="164" y="85"/>
                    </a:cxn>
                    <a:cxn ang="0">
                      <a:pos x="163" y="93"/>
                    </a:cxn>
                    <a:cxn ang="0">
                      <a:pos x="167" y="98"/>
                    </a:cxn>
                    <a:cxn ang="0">
                      <a:pos x="152" y="105"/>
                    </a:cxn>
                    <a:cxn ang="0">
                      <a:pos x="150" y="123"/>
                    </a:cxn>
                    <a:cxn ang="0">
                      <a:pos x="143" y="129"/>
                    </a:cxn>
                    <a:cxn ang="0">
                      <a:pos x="136" y="136"/>
                    </a:cxn>
                    <a:cxn ang="0">
                      <a:pos x="121" y="146"/>
                    </a:cxn>
                    <a:cxn ang="0">
                      <a:pos x="113" y="148"/>
                    </a:cxn>
                    <a:cxn ang="0">
                      <a:pos x="112" y="156"/>
                    </a:cxn>
                    <a:cxn ang="0">
                      <a:pos x="108" y="163"/>
                    </a:cxn>
                    <a:cxn ang="0">
                      <a:pos x="102" y="166"/>
                    </a:cxn>
                    <a:cxn ang="0">
                      <a:pos x="61" y="147"/>
                    </a:cxn>
                    <a:cxn ang="0">
                      <a:pos x="51" y="140"/>
                    </a:cxn>
                    <a:cxn ang="0">
                      <a:pos x="32" y="124"/>
                    </a:cxn>
                    <a:cxn ang="0">
                      <a:pos x="23" y="118"/>
                    </a:cxn>
                    <a:cxn ang="0">
                      <a:pos x="22" y="110"/>
                    </a:cxn>
                    <a:cxn ang="0">
                      <a:pos x="16" y="102"/>
                    </a:cxn>
                    <a:cxn ang="0">
                      <a:pos x="5" y="93"/>
                    </a:cxn>
                    <a:cxn ang="0">
                      <a:pos x="8" y="86"/>
                    </a:cxn>
                    <a:cxn ang="0">
                      <a:pos x="13" y="87"/>
                    </a:cxn>
                    <a:cxn ang="0">
                      <a:pos x="11" y="82"/>
                    </a:cxn>
                    <a:cxn ang="0">
                      <a:pos x="5" y="78"/>
                    </a:cxn>
                    <a:cxn ang="0">
                      <a:pos x="5" y="65"/>
                    </a:cxn>
                    <a:cxn ang="0">
                      <a:pos x="0" y="60"/>
                    </a:cxn>
                    <a:cxn ang="0">
                      <a:pos x="2" y="49"/>
                    </a:cxn>
                  </a:cxnLst>
                  <a:rect b="b" l="0" r="r" t="0"/>
                  <a:pathLst>
                    <a:path h="166" w="167">
                      <a:moveTo>
                        <a:pt x="2" y="49"/>
                      </a:moveTo>
                      <a:lnTo>
                        <a:pt x="8" y="51"/>
                      </a:lnTo>
                      <a:lnTo>
                        <a:pt x="14" y="51"/>
                      </a:lnTo>
                      <a:lnTo>
                        <a:pt x="17" y="50"/>
                      </a:lnTo>
                      <a:lnTo>
                        <a:pt x="19" y="49"/>
                      </a:lnTo>
                      <a:lnTo>
                        <a:pt x="23" y="39"/>
                      </a:lnTo>
                      <a:lnTo>
                        <a:pt x="28" y="39"/>
                      </a:lnTo>
                      <a:lnTo>
                        <a:pt x="32" y="37"/>
                      </a:lnTo>
                      <a:lnTo>
                        <a:pt x="32" y="32"/>
                      </a:lnTo>
                      <a:lnTo>
                        <a:pt x="37" y="31"/>
                      </a:lnTo>
                      <a:lnTo>
                        <a:pt x="43" y="23"/>
                      </a:lnTo>
                      <a:lnTo>
                        <a:pt x="46" y="16"/>
                      </a:lnTo>
                      <a:lnTo>
                        <a:pt x="45" y="7"/>
                      </a:lnTo>
                      <a:lnTo>
                        <a:pt x="49" y="6"/>
                      </a:lnTo>
                      <a:lnTo>
                        <a:pt x="57" y="5"/>
                      </a:lnTo>
                      <a:lnTo>
                        <a:pt x="61" y="7"/>
                      </a:lnTo>
                      <a:lnTo>
                        <a:pt x="65" y="7"/>
                      </a:lnTo>
                      <a:lnTo>
                        <a:pt x="70" y="5"/>
                      </a:lnTo>
                      <a:lnTo>
                        <a:pt x="76" y="5"/>
                      </a:lnTo>
                      <a:lnTo>
                        <a:pt x="76" y="0"/>
                      </a:lnTo>
                      <a:lnTo>
                        <a:pt x="102" y="0"/>
                      </a:lnTo>
                      <a:lnTo>
                        <a:pt x="115" y="1"/>
                      </a:lnTo>
                      <a:lnTo>
                        <a:pt x="119" y="8"/>
                      </a:lnTo>
                      <a:lnTo>
                        <a:pt x="125" y="12"/>
                      </a:lnTo>
                      <a:lnTo>
                        <a:pt x="129" y="17"/>
                      </a:lnTo>
                      <a:lnTo>
                        <a:pt x="134" y="21"/>
                      </a:lnTo>
                      <a:lnTo>
                        <a:pt x="134" y="23"/>
                      </a:lnTo>
                      <a:lnTo>
                        <a:pt x="136" y="27"/>
                      </a:lnTo>
                      <a:lnTo>
                        <a:pt x="135" y="29"/>
                      </a:lnTo>
                      <a:lnTo>
                        <a:pt x="135" y="32"/>
                      </a:lnTo>
                      <a:lnTo>
                        <a:pt x="142" y="34"/>
                      </a:lnTo>
                      <a:lnTo>
                        <a:pt x="145" y="35"/>
                      </a:lnTo>
                      <a:lnTo>
                        <a:pt x="145" y="38"/>
                      </a:lnTo>
                      <a:lnTo>
                        <a:pt x="143" y="40"/>
                      </a:lnTo>
                      <a:lnTo>
                        <a:pt x="145" y="45"/>
                      </a:lnTo>
                      <a:lnTo>
                        <a:pt x="143" y="45"/>
                      </a:lnTo>
                      <a:lnTo>
                        <a:pt x="145" y="50"/>
                      </a:lnTo>
                      <a:lnTo>
                        <a:pt x="146" y="53"/>
                      </a:lnTo>
                      <a:lnTo>
                        <a:pt x="151" y="56"/>
                      </a:lnTo>
                      <a:lnTo>
                        <a:pt x="152" y="60"/>
                      </a:lnTo>
                      <a:lnTo>
                        <a:pt x="155" y="70"/>
                      </a:lnTo>
                      <a:lnTo>
                        <a:pt x="153" y="71"/>
                      </a:lnTo>
                      <a:lnTo>
                        <a:pt x="148" y="74"/>
                      </a:lnTo>
                      <a:lnTo>
                        <a:pt x="146" y="85"/>
                      </a:lnTo>
                      <a:lnTo>
                        <a:pt x="143" y="90"/>
                      </a:lnTo>
                      <a:lnTo>
                        <a:pt x="143" y="92"/>
                      </a:lnTo>
                      <a:lnTo>
                        <a:pt x="156" y="87"/>
                      </a:lnTo>
                      <a:lnTo>
                        <a:pt x="162" y="82"/>
                      </a:lnTo>
                      <a:lnTo>
                        <a:pt x="163" y="82"/>
                      </a:lnTo>
                      <a:lnTo>
                        <a:pt x="164" y="85"/>
                      </a:lnTo>
                      <a:lnTo>
                        <a:pt x="164" y="88"/>
                      </a:lnTo>
                      <a:lnTo>
                        <a:pt x="163" y="93"/>
                      </a:lnTo>
                      <a:lnTo>
                        <a:pt x="167" y="97"/>
                      </a:lnTo>
                      <a:lnTo>
                        <a:pt x="167" y="98"/>
                      </a:lnTo>
                      <a:lnTo>
                        <a:pt x="157" y="99"/>
                      </a:lnTo>
                      <a:lnTo>
                        <a:pt x="152" y="105"/>
                      </a:lnTo>
                      <a:lnTo>
                        <a:pt x="150" y="107"/>
                      </a:lnTo>
                      <a:lnTo>
                        <a:pt x="150" y="123"/>
                      </a:lnTo>
                      <a:lnTo>
                        <a:pt x="146" y="124"/>
                      </a:lnTo>
                      <a:lnTo>
                        <a:pt x="143" y="129"/>
                      </a:lnTo>
                      <a:lnTo>
                        <a:pt x="140" y="129"/>
                      </a:lnTo>
                      <a:lnTo>
                        <a:pt x="136" y="136"/>
                      </a:lnTo>
                      <a:lnTo>
                        <a:pt x="130" y="137"/>
                      </a:lnTo>
                      <a:lnTo>
                        <a:pt x="121" y="146"/>
                      </a:lnTo>
                      <a:lnTo>
                        <a:pt x="118" y="148"/>
                      </a:lnTo>
                      <a:lnTo>
                        <a:pt x="113" y="148"/>
                      </a:lnTo>
                      <a:lnTo>
                        <a:pt x="112" y="151"/>
                      </a:lnTo>
                      <a:lnTo>
                        <a:pt x="112" y="156"/>
                      </a:lnTo>
                      <a:lnTo>
                        <a:pt x="109" y="157"/>
                      </a:lnTo>
                      <a:lnTo>
                        <a:pt x="108" y="163"/>
                      </a:lnTo>
                      <a:lnTo>
                        <a:pt x="103" y="166"/>
                      </a:lnTo>
                      <a:lnTo>
                        <a:pt x="102" y="166"/>
                      </a:lnTo>
                      <a:lnTo>
                        <a:pt x="91" y="163"/>
                      </a:lnTo>
                      <a:lnTo>
                        <a:pt x="61" y="147"/>
                      </a:lnTo>
                      <a:lnTo>
                        <a:pt x="53" y="146"/>
                      </a:lnTo>
                      <a:lnTo>
                        <a:pt x="51" y="140"/>
                      </a:lnTo>
                      <a:lnTo>
                        <a:pt x="48" y="135"/>
                      </a:lnTo>
                      <a:lnTo>
                        <a:pt x="32" y="124"/>
                      </a:lnTo>
                      <a:lnTo>
                        <a:pt x="24" y="120"/>
                      </a:lnTo>
                      <a:lnTo>
                        <a:pt x="23" y="118"/>
                      </a:lnTo>
                      <a:lnTo>
                        <a:pt x="23" y="113"/>
                      </a:lnTo>
                      <a:lnTo>
                        <a:pt x="22" y="110"/>
                      </a:lnTo>
                      <a:lnTo>
                        <a:pt x="22" y="107"/>
                      </a:lnTo>
                      <a:lnTo>
                        <a:pt x="16" y="102"/>
                      </a:lnTo>
                      <a:lnTo>
                        <a:pt x="10" y="102"/>
                      </a:lnTo>
                      <a:lnTo>
                        <a:pt x="5" y="93"/>
                      </a:lnTo>
                      <a:lnTo>
                        <a:pt x="5" y="86"/>
                      </a:lnTo>
                      <a:lnTo>
                        <a:pt x="8" y="86"/>
                      </a:lnTo>
                      <a:lnTo>
                        <a:pt x="10" y="87"/>
                      </a:lnTo>
                      <a:lnTo>
                        <a:pt x="13" y="87"/>
                      </a:lnTo>
                      <a:lnTo>
                        <a:pt x="13" y="86"/>
                      </a:lnTo>
                      <a:lnTo>
                        <a:pt x="11" y="82"/>
                      </a:lnTo>
                      <a:lnTo>
                        <a:pt x="7" y="81"/>
                      </a:lnTo>
                      <a:lnTo>
                        <a:pt x="5" y="78"/>
                      </a:lnTo>
                      <a:lnTo>
                        <a:pt x="6" y="71"/>
                      </a:lnTo>
                      <a:lnTo>
                        <a:pt x="5" y="65"/>
                      </a:lnTo>
                      <a:lnTo>
                        <a:pt x="3" y="62"/>
                      </a:lnTo>
                      <a:lnTo>
                        <a:pt x="0" y="60"/>
                      </a:lnTo>
                      <a:lnTo>
                        <a:pt x="0" y="55"/>
                      </a:lnTo>
                      <a:lnTo>
                        <a:pt x="2" y="49"/>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87" name="Freeform 50"/>
                <p:cNvSpPr>
                  <a:spLocks noChangeAspect="1"/>
                </p:cNvSpPr>
                <p:nvPr/>
              </p:nvSpPr>
              <p:spPr bwMode="gray">
                <a:xfrm>
                  <a:off x="4610893" y="3505547"/>
                  <a:ext cx="106363" cy="111125"/>
                </a:xfrm>
                <a:custGeom>
                  <a:cxnLst>
                    <a:cxn ang="0">
                      <a:pos x="97" y="342"/>
                    </a:cxn>
                    <a:cxn ang="0">
                      <a:pos x="173" y="317"/>
                    </a:cxn>
                    <a:cxn ang="0">
                      <a:pos x="258" y="307"/>
                    </a:cxn>
                    <a:cxn ang="0">
                      <a:pos x="301" y="315"/>
                    </a:cxn>
                    <a:cxn ang="0">
                      <a:pos x="317" y="310"/>
                    </a:cxn>
                    <a:cxn ang="0">
                      <a:pos x="318" y="280"/>
                    </a:cxn>
                    <a:cxn ang="0">
                      <a:pos x="296" y="238"/>
                    </a:cxn>
                    <a:cxn ang="0">
                      <a:pos x="307" y="199"/>
                    </a:cxn>
                    <a:cxn ang="0">
                      <a:pos x="318" y="161"/>
                    </a:cxn>
                    <a:cxn ang="0">
                      <a:pos x="332" y="144"/>
                    </a:cxn>
                    <a:cxn ang="0">
                      <a:pos x="327" y="95"/>
                    </a:cxn>
                    <a:cxn ang="0">
                      <a:pos x="326" y="82"/>
                    </a:cxn>
                    <a:cxn ang="0">
                      <a:pos x="322" y="70"/>
                    </a:cxn>
                    <a:cxn ang="0">
                      <a:pos x="307" y="54"/>
                    </a:cxn>
                    <a:cxn ang="0">
                      <a:pos x="290" y="48"/>
                    </a:cxn>
                    <a:cxn ang="0">
                      <a:pos x="250" y="49"/>
                    </a:cxn>
                    <a:cxn ang="0">
                      <a:pos x="230" y="61"/>
                    </a:cxn>
                    <a:cxn ang="0">
                      <a:pos x="218" y="57"/>
                    </a:cxn>
                    <a:cxn ang="0">
                      <a:pos x="205" y="50"/>
                    </a:cxn>
                    <a:cxn ang="0">
                      <a:pos x="197" y="39"/>
                    </a:cxn>
                    <a:cxn ang="0">
                      <a:pos x="188" y="30"/>
                    </a:cxn>
                    <a:cxn ang="0">
                      <a:pos x="173" y="25"/>
                    </a:cxn>
                    <a:cxn ang="0">
                      <a:pos x="154" y="16"/>
                    </a:cxn>
                    <a:cxn ang="0">
                      <a:pos x="140" y="27"/>
                    </a:cxn>
                    <a:cxn ang="0">
                      <a:pos x="129" y="10"/>
                    </a:cxn>
                    <a:cxn ang="0">
                      <a:pos x="124" y="1"/>
                    </a:cxn>
                    <a:cxn ang="0">
                      <a:pos x="108" y="5"/>
                    </a:cxn>
                    <a:cxn ang="0">
                      <a:pos x="105" y="18"/>
                    </a:cxn>
                    <a:cxn ang="0">
                      <a:pos x="86" y="27"/>
                    </a:cxn>
                    <a:cxn ang="0">
                      <a:pos x="73" y="25"/>
                    </a:cxn>
                    <a:cxn ang="0">
                      <a:pos x="65" y="27"/>
                    </a:cxn>
                    <a:cxn ang="0">
                      <a:pos x="53" y="18"/>
                    </a:cxn>
                    <a:cxn ang="0">
                      <a:pos x="42" y="25"/>
                    </a:cxn>
                    <a:cxn ang="0">
                      <a:pos x="26" y="39"/>
                    </a:cxn>
                    <a:cxn ang="0">
                      <a:pos x="24" y="70"/>
                    </a:cxn>
                    <a:cxn ang="0">
                      <a:pos x="37" y="90"/>
                    </a:cxn>
                    <a:cxn ang="0">
                      <a:pos x="42" y="97"/>
                    </a:cxn>
                    <a:cxn ang="0">
                      <a:pos x="41" y="111"/>
                    </a:cxn>
                    <a:cxn ang="0">
                      <a:pos x="47" y="125"/>
                    </a:cxn>
                    <a:cxn ang="0">
                      <a:pos x="41" y="129"/>
                    </a:cxn>
                    <a:cxn ang="0">
                      <a:pos x="17" y="128"/>
                    </a:cxn>
                    <a:cxn ang="0">
                      <a:pos x="17" y="139"/>
                    </a:cxn>
                    <a:cxn ang="0">
                      <a:pos x="31" y="145"/>
                    </a:cxn>
                    <a:cxn ang="0">
                      <a:pos x="28" y="152"/>
                    </a:cxn>
                    <a:cxn ang="0">
                      <a:pos x="22" y="177"/>
                    </a:cxn>
                    <a:cxn ang="0">
                      <a:pos x="8" y="192"/>
                    </a:cxn>
                    <a:cxn ang="0">
                      <a:pos x="17" y="202"/>
                    </a:cxn>
                    <a:cxn ang="0">
                      <a:pos x="0" y="233"/>
                    </a:cxn>
                    <a:cxn ang="0">
                      <a:pos x="8" y="236"/>
                    </a:cxn>
                    <a:cxn ang="0">
                      <a:pos x="22" y="245"/>
                    </a:cxn>
                    <a:cxn ang="0">
                      <a:pos x="38" y="256"/>
                    </a:cxn>
                    <a:cxn ang="0">
                      <a:pos x="52" y="267"/>
                    </a:cxn>
                    <a:cxn ang="0">
                      <a:pos x="65" y="280"/>
                    </a:cxn>
                    <a:cxn ang="0">
                      <a:pos x="66" y="300"/>
                    </a:cxn>
                    <a:cxn ang="0">
                      <a:pos x="57" y="311"/>
                    </a:cxn>
                    <a:cxn ang="0">
                      <a:pos x="57" y="350"/>
                    </a:cxn>
                  </a:cxnLst>
                  <a:rect b="b" l="0" r="r" t="0"/>
                  <a:pathLst>
                    <a:path h="354" w="337">
                      <a:moveTo>
                        <a:pt x="57" y="350"/>
                      </a:moveTo>
                      <a:lnTo>
                        <a:pt x="58" y="353"/>
                      </a:lnTo>
                      <a:lnTo>
                        <a:pt x="74" y="354"/>
                      </a:lnTo>
                      <a:lnTo>
                        <a:pt x="97" y="342"/>
                      </a:lnTo>
                      <a:lnTo>
                        <a:pt x="121" y="332"/>
                      </a:lnTo>
                      <a:lnTo>
                        <a:pt x="135" y="326"/>
                      </a:lnTo>
                      <a:lnTo>
                        <a:pt x="160" y="318"/>
                      </a:lnTo>
                      <a:lnTo>
                        <a:pt x="173" y="317"/>
                      </a:lnTo>
                      <a:lnTo>
                        <a:pt x="208" y="311"/>
                      </a:lnTo>
                      <a:lnTo>
                        <a:pt x="219" y="310"/>
                      </a:lnTo>
                      <a:lnTo>
                        <a:pt x="240" y="307"/>
                      </a:lnTo>
                      <a:lnTo>
                        <a:pt x="258" y="307"/>
                      </a:lnTo>
                      <a:lnTo>
                        <a:pt x="274" y="312"/>
                      </a:lnTo>
                      <a:lnTo>
                        <a:pt x="295" y="316"/>
                      </a:lnTo>
                      <a:lnTo>
                        <a:pt x="299" y="316"/>
                      </a:lnTo>
                      <a:lnTo>
                        <a:pt x="301" y="315"/>
                      </a:lnTo>
                      <a:lnTo>
                        <a:pt x="305" y="308"/>
                      </a:lnTo>
                      <a:lnTo>
                        <a:pt x="307" y="307"/>
                      </a:lnTo>
                      <a:lnTo>
                        <a:pt x="313" y="307"/>
                      </a:lnTo>
                      <a:lnTo>
                        <a:pt x="317" y="310"/>
                      </a:lnTo>
                      <a:lnTo>
                        <a:pt x="323" y="308"/>
                      </a:lnTo>
                      <a:lnTo>
                        <a:pt x="323" y="294"/>
                      </a:lnTo>
                      <a:lnTo>
                        <a:pt x="321" y="281"/>
                      </a:lnTo>
                      <a:lnTo>
                        <a:pt x="318" y="280"/>
                      </a:lnTo>
                      <a:lnTo>
                        <a:pt x="311" y="279"/>
                      </a:lnTo>
                      <a:lnTo>
                        <a:pt x="307" y="274"/>
                      </a:lnTo>
                      <a:lnTo>
                        <a:pt x="304" y="258"/>
                      </a:lnTo>
                      <a:lnTo>
                        <a:pt x="296" y="238"/>
                      </a:lnTo>
                      <a:lnTo>
                        <a:pt x="296" y="230"/>
                      </a:lnTo>
                      <a:lnTo>
                        <a:pt x="297" y="213"/>
                      </a:lnTo>
                      <a:lnTo>
                        <a:pt x="301" y="206"/>
                      </a:lnTo>
                      <a:lnTo>
                        <a:pt x="307" y="199"/>
                      </a:lnTo>
                      <a:lnTo>
                        <a:pt x="310" y="194"/>
                      </a:lnTo>
                      <a:lnTo>
                        <a:pt x="310" y="183"/>
                      </a:lnTo>
                      <a:lnTo>
                        <a:pt x="312" y="174"/>
                      </a:lnTo>
                      <a:lnTo>
                        <a:pt x="318" y="161"/>
                      </a:lnTo>
                      <a:lnTo>
                        <a:pt x="322" y="152"/>
                      </a:lnTo>
                      <a:lnTo>
                        <a:pt x="324" y="150"/>
                      </a:lnTo>
                      <a:lnTo>
                        <a:pt x="328" y="145"/>
                      </a:lnTo>
                      <a:lnTo>
                        <a:pt x="332" y="144"/>
                      </a:lnTo>
                      <a:lnTo>
                        <a:pt x="332" y="139"/>
                      </a:lnTo>
                      <a:lnTo>
                        <a:pt x="337" y="138"/>
                      </a:lnTo>
                      <a:lnTo>
                        <a:pt x="334" y="122"/>
                      </a:lnTo>
                      <a:lnTo>
                        <a:pt x="327" y="95"/>
                      </a:lnTo>
                      <a:lnTo>
                        <a:pt x="324" y="91"/>
                      </a:lnTo>
                      <a:lnTo>
                        <a:pt x="321" y="90"/>
                      </a:lnTo>
                      <a:lnTo>
                        <a:pt x="321" y="87"/>
                      </a:lnTo>
                      <a:lnTo>
                        <a:pt x="326" y="82"/>
                      </a:lnTo>
                      <a:lnTo>
                        <a:pt x="323" y="77"/>
                      </a:lnTo>
                      <a:lnTo>
                        <a:pt x="324" y="74"/>
                      </a:lnTo>
                      <a:lnTo>
                        <a:pt x="324" y="68"/>
                      </a:lnTo>
                      <a:lnTo>
                        <a:pt x="322" y="70"/>
                      </a:lnTo>
                      <a:lnTo>
                        <a:pt x="316" y="70"/>
                      </a:lnTo>
                      <a:lnTo>
                        <a:pt x="313" y="69"/>
                      </a:lnTo>
                      <a:lnTo>
                        <a:pt x="308" y="59"/>
                      </a:lnTo>
                      <a:lnTo>
                        <a:pt x="307" y="54"/>
                      </a:lnTo>
                      <a:lnTo>
                        <a:pt x="302" y="53"/>
                      </a:lnTo>
                      <a:lnTo>
                        <a:pt x="296" y="43"/>
                      </a:lnTo>
                      <a:lnTo>
                        <a:pt x="295" y="43"/>
                      </a:lnTo>
                      <a:lnTo>
                        <a:pt x="290" y="48"/>
                      </a:lnTo>
                      <a:lnTo>
                        <a:pt x="279" y="43"/>
                      </a:lnTo>
                      <a:lnTo>
                        <a:pt x="272" y="43"/>
                      </a:lnTo>
                      <a:lnTo>
                        <a:pt x="262" y="46"/>
                      </a:lnTo>
                      <a:lnTo>
                        <a:pt x="250" y="49"/>
                      </a:lnTo>
                      <a:lnTo>
                        <a:pt x="242" y="52"/>
                      </a:lnTo>
                      <a:lnTo>
                        <a:pt x="236" y="53"/>
                      </a:lnTo>
                      <a:lnTo>
                        <a:pt x="234" y="59"/>
                      </a:lnTo>
                      <a:lnTo>
                        <a:pt x="230" y="61"/>
                      </a:lnTo>
                      <a:lnTo>
                        <a:pt x="223" y="58"/>
                      </a:lnTo>
                      <a:lnTo>
                        <a:pt x="221" y="54"/>
                      </a:lnTo>
                      <a:lnTo>
                        <a:pt x="220" y="54"/>
                      </a:lnTo>
                      <a:lnTo>
                        <a:pt x="218" y="57"/>
                      </a:lnTo>
                      <a:lnTo>
                        <a:pt x="214" y="57"/>
                      </a:lnTo>
                      <a:lnTo>
                        <a:pt x="214" y="58"/>
                      </a:lnTo>
                      <a:lnTo>
                        <a:pt x="207" y="54"/>
                      </a:lnTo>
                      <a:lnTo>
                        <a:pt x="205" y="50"/>
                      </a:lnTo>
                      <a:lnTo>
                        <a:pt x="202" y="47"/>
                      </a:lnTo>
                      <a:lnTo>
                        <a:pt x="198" y="47"/>
                      </a:lnTo>
                      <a:lnTo>
                        <a:pt x="198" y="42"/>
                      </a:lnTo>
                      <a:lnTo>
                        <a:pt x="197" y="39"/>
                      </a:lnTo>
                      <a:lnTo>
                        <a:pt x="194" y="38"/>
                      </a:lnTo>
                      <a:lnTo>
                        <a:pt x="191" y="32"/>
                      </a:lnTo>
                      <a:lnTo>
                        <a:pt x="189" y="31"/>
                      </a:lnTo>
                      <a:lnTo>
                        <a:pt x="188" y="30"/>
                      </a:lnTo>
                      <a:lnTo>
                        <a:pt x="187" y="25"/>
                      </a:lnTo>
                      <a:lnTo>
                        <a:pt x="187" y="23"/>
                      </a:lnTo>
                      <a:lnTo>
                        <a:pt x="184" y="22"/>
                      </a:lnTo>
                      <a:lnTo>
                        <a:pt x="173" y="25"/>
                      </a:lnTo>
                      <a:lnTo>
                        <a:pt x="171" y="23"/>
                      </a:lnTo>
                      <a:lnTo>
                        <a:pt x="167" y="17"/>
                      </a:lnTo>
                      <a:lnTo>
                        <a:pt x="165" y="16"/>
                      </a:lnTo>
                      <a:lnTo>
                        <a:pt x="154" y="16"/>
                      </a:lnTo>
                      <a:lnTo>
                        <a:pt x="150" y="16"/>
                      </a:lnTo>
                      <a:lnTo>
                        <a:pt x="148" y="23"/>
                      </a:lnTo>
                      <a:lnTo>
                        <a:pt x="144" y="23"/>
                      </a:lnTo>
                      <a:lnTo>
                        <a:pt x="140" y="27"/>
                      </a:lnTo>
                      <a:lnTo>
                        <a:pt x="130" y="27"/>
                      </a:lnTo>
                      <a:lnTo>
                        <a:pt x="132" y="25"/>
                      </a:lnTo>
                      <a:lnTo>
                        <a:pt x="130" y="14"/>
                      </a:lnTo>
                      <a:lnTo>
                        <a:pt x="129" y="10"/>
                      </a:lnTo>
                      <a:lnTo>
                        <a:pt x="129" y="9"/>
                      </a:lnTo>
                      <a:lnTo>
                        <a:pt x="129" y="4"/>
                      </a:lnTo>
                      <a:lnTo>
                        <a:pt x="127" y="0"/>
                      </a:lnTo>
                      <a:lnTo>
                        <a:pt x="124" y="1"/>
                      </a:lnTo>
                      <a:lnTo>
                        <a:pt x="118" y="1"/>
                      </a:lnTo>
                      <a:lnTo>
                        <a:pt x="116" y="9"/>
                      </a:lnTo>
                      <a:lnTo>
                        <a:pt x="114" y="9"/>
                      </a:lnTo>
                      <a:lnTo>
                        <a:pt x="108" y="5"/>
                      </a:lnTo>
                      <a:lnTo>
                        <a:pt x="106" y="5"/>
                      </a:lnTo>
                      <a:lnTo>
                        <a:pt x="103" y="9"/>
                      </a:lnTo>
                      <a:lnTo>
                        <a:pt x="103" y="12"/>
                      </a:lnTo>
                      <a:lnTo>
                        <a:pt x="105" y="18"/>
                      </a:lnTo>
                      <a:lnTo>
                        <a:pt x="103" y="21"/>
                      </a:lnTo>
                      <a:lnTo>
                        <a:pt x="92" y="21"/>
                      </a:lnTo>
                      <a:lnTo>
                        <a:pt x="86" y="23"/>
                      </a:lnTo>
                      <a:lnTo>
                        <a:pt x="86" y="27"/>
                      </a:lnTo>
                      <a:lnTo>
                        <a:pt x="84" y="32"/>
                      </a:lnTo>
                      <a:lnTo>
                        <a:pt x="80" y="32"/>
                      </a:lnTo>
                      <a:lnTo>
                        <a:pt x="76" y="30"/>
                      </a:lnTo>
                      <a:lnTo>
                        <a:pt x="73" y="25"/>
                      </a:lnTo>
                      <a:lnTo>
                        <a:pt x="70" y="25"/>
                      </a:lnTo>
                      <a:lnTo>
                        <a:pt x="68" y="26"/>
                      </a:lnTo>
                      <a:lnTo>
                        <a:pt x="66" y="27"/>
                      </a:lnTo>
                      <a:lnTo>
                        <a:pt x="65" y="27"/>
                      </a:lnTo>
                      <a:lnTo>
                        <a:pt x="64" y="21"/>
                      </a:lnTo>
                      <a:lnTo>
                        <a:pt x="60" y="16"/>
                      </a:lnTo>
                      <a:lnTo>
                        <a:pt x="57" y="15"/>
                      </a:lnTo>
                      <a:lnTo>
                        <a:pt x="53" y="18"/>
                      </a:lnTo>
                      <a:lnTo>
                        <a:pt x="48" y="17"/>
                      </a:lnTo>
                      <a:lnTo>
                        <a:pt x="46" y="18"/>
                      </a:lnTo>
                      <a:lnTo>
                        <a:pt x="43" y="21"/>
                      </a:lnTo>
                      <a:lnTo>
                        <a:pt x="42" y="25"/>
                      </a:lnTo>
                      <a:lnTo>
                        <a:pt x="39" y="28"/>
                      </a:lnTo>
                      <a:lnTo>
                        <a:pt x="33" y="30"/>
                      </a:lnTo>
                      <a:lnTo>
                        <a:pt x="32" y="32"/>
                      </a:lnTo>
                      <a:lnTo>
                        <a:pt x="26" y="39"/>
                      </a:lnTo>
                      <a:lnTo>
                        <a:pt x="25" y="42"/>
                      </a:lnTo>
                      <a:lnTo>
                        <a:pt x="22" y="44"/>
                      </a:lnTo>
                      <a:lnTo>
                        <a:pt x="24" y="53"/>
                      </a:lnTo>
                      <a:lnTo>
                        <a:pt x="24" y="70"/>
                      </a:lnTo>
                      <a:lnTo>
                        <a:pt x="24" y="73"/>
                      </a:lnTo>
                      <a:lnTo>
                        <a:pt x="31" y="76"/>
                      </a:lnTo>
                      <a:lnTo>
                        <a:pt x="38" y="76"/>
                      </a:lnTo>
                      <a:lnTo>
                        <a:pt x="37" y="90"/>
                      </a:lnTo>
                      <a:lnTo>
                        <a:pt x="41" y="89"/>
                      </a:lnTo>
                      <a:lnTo>
                        <a:pt x="44" y="93"/>
                      </a:lnTo>
                      <a:lnTo>
                        <a:pt x="44" y="96"/>
                      </a:lnTo>
                      <a:lnTo>
                        <a:pt x="42" y="97"/>
                      </a:lnTo>
                      <a:lnTo>
                        <a:pt x="38" y="101"/>
                      </a:lnTo>
                      <a:lnTo>
                        <a:pt x="35" y="109"/>
                      </a:lnTo>
                      <a:lnTo>
                        <a:pt x="37" y="109"/>
                      </a:lnTo>
                      <a:lnTo>
                        <a:pt x="41" y="111"/>
                      </a:lnTo>
                      <a:lnTo>
                        <a:pt x="44" y="111"/>
                      </a:lnTo>
                      <a:lnTo>
                        <a:pt x="44" y="117"/>
                      </a:lnTo>
                      <a:lnTo>
                        <a:pt x="47" y="120"/>
                      </a:lnTo>
                      <a:lnTo>
                        <a:pt x="47" y="125"/>
                      </a:lnTo>
                      <a:lnTo>
                        <a:pt x="48" y="134"/>
                      </a:lnTo>
                      <a:lnTo>
                        <a:pt x="47" y="134"/>
                      </a:lnTo>
                      <a:lnTo>
                        <a:pt x="44" y="128"/>
                      </a:lnTo>
                      <a:lnTo>
                        <a:pt x="41" y="129"/>
                      </a:lnTo>
                      <a:lnTo>
                        <a:pt x="38" y="129"/>
                      </a:lnTo>
                      <a:lnTo>
                        <a:pt x="35" y="125"/>
                      </a:lnTo>
                      <a:lnTo>
                        <a:pt x="26" y="124"/>
                      </a:lnTo>
                      <a:lnTo>
                        <a:pt x="17" y="128"/>
                      </a:lnTo>
                      <a:lnTo>
                        <a:pt x="17" y="129"/>
                      </a:lnTo>
                      <a:lnTo>
                        <a:pt x="19" y="129"/>
                      </a:lnTo>
                      <a:lnTo>
                        <a:pt x="20" y="134"/>
                      </a:lnTo>
                      <a:lnTo>
                        <a:pt x="17" y="139"/>
                      </a:lnTo>
                      <a:lnTo>
                        <a:pt x="20" y="141"/>
                      </a:lnTo>
                      <a:lnTo>
                        <a:pt x="26" y="141"/>
                      </a:lnTo>
                      <a:lnTo>
                        <a:pt x="30" y="141"/>
                      </a:lnTo>
                      <a:lnTo>
                        <a:pt x="31" y="145"/>
                      </a:lnTo>
                      <a:lnTo>
                        <a:pt x="30" y="147"/>
                      </a:lnTo>
                      <a:lnTo>
                        <a:pt x="32" y="147"/>
                      </a:lnTo>
                      <a:lnTo>
                        <a:pt x="33" y="150"/>
                      </a:lnTo>
                      <a:lnTo>
                        <a:pt x="28" y="152"/>
                      </a:lnTo>
                      <a:lnTo>
                        <a:pt x="27" y="157"/>
                      </a:lnTo>
                      <a:lnTo>
                        <a:pt x="27" y="166"/>
                      </a:lnTo>
                      <a:lnTo>
                        <a:pt x="22" y="172"/>
                      </a:lnTo>
                      <a:lnTo>
                        <a:pt x="22" y="177"/>
                      </a:lnTo>
                      <a:lnTo>
                        <a:pt x="9" y="176"/>
                      </a:lnTo>
                      <a:lnTo>
                        <a:pt x="5" y="178"/>
                      </a:lnTo>
                      <a:lnTo>
                        <a:pt x="6" y="183"/>
                      </a:lnTo>
                      <a:lnTo>
                        <a:pt x="8" y="192"/>
                      </a:lnTo>
                      <a:lnTo>
                        <a:pt x="10" y="193"/>
                      </a:lnTo>
                      <a:lnTo>
                        <a:pt x="12" y="197"/>
                      </a:lnTo>
                      <a:lnTo>
                        <a:pt x="12" y="198"/>
                      </a:lnTo>
                      <a:lnTo>
                        <a:pt x="17" y="202"/>
                      </a:lnTo>
                      <a:lnTo>
                        <a:pt x="14" y="217"/>
                      </a:lnTo>
                      <a:lnTo>
                        <a:pt x="12" y="220"/>
                      </a:lnTo>
                      <a:lnTo>
                        <a:pt x="4" y="227"/>
                      </a:lnTo>
                      <a:lnTo>
                        <a:pt x="0" y="233"/>
                      </a:lnTo>
                      <a:lnTo>
                        <a:pt x="0" y="235"/>
                      </a:lnTo>
                      <a:lnTo>
                        <a:pt x="3" y="235"/>
                      </a:lnTo>
                      <a:lnTo>
                        <a:pt x="4" y="237"/>
                      </a:lnTo>
                      <a:lnTo>
                        <a:pt x="8" y="236"/>
                      </a:lnTo>
                      <a:lnTo>
                        <a:pt x="9" y="238"/>
                      </a:lnTo>
                      <a:lnTo>
                        <a:pt x="11" y="240"/>
                      </a:lnTo>
                      <a:lnTo>
                        <a:pt x="15" y="240"/>
                      </a:lnTo>
                      <a:lnTo>
                        <a:pt x="22" y="245"/>
                      </a:lnTo>
                      <a:lnTo>
                        <a:pt x="32" y="245"/>
                      </a:lnTo>
                      <a:lnTo>
                        <a:pt x="35" y="245"/>
                      </a:lnTo>
                      <a:lnTo>
                        <a:pt x="38" y="252"/>
                      </a:lnTo>
                      <a:lnTo>
                        <a:pt x="38" y="256"/>
                      </a:lnTo>
                      <a:lnTo>
                        <a:pt x="41" y="257"/>
                      </a:lnTo>
                      <a:lnTo>
                        <a:pt x="44" y="262"/>
                      </a:lnTo>
                      <a:lnTo>
                        <a:pt x="46" y="265"/>
                      </a:lnTo>
                      <a:lnTo>
                        <a:pt x="52" y="267"/>
                      </a:lnTo>
                      <a:lnTo>
                        <a:pt x="57" y="272"/>
                      </a:lnTo>
                      <a:lnTo>
                        <a:pt x="63" y="270"/>
                      </a:lnTo>
                      <a:lnTo>
                        <a:pt x="63" y="275"/>
                      </a:lnTo>
                      <a:lnTo>
                        <a:pt x="65" y="280"/>
                      </a:lnTo>
                      <a:lnTo>
                        <a:pt x="66" y="286"/>
                      </a:lnTo>
                      <a:lnTo>
                        <a:pt x="64" y="294"/>
                      </a:lnTo>
                      <a:lnTo>
                        <a:pt x="66" y="299"/>
                      </a:lnTo>
                      <a:lnTo>
                        <a:pt x="66" y="300"/>
                      </a:lnTo>
                      <a:lnTo>
                        <a:pt x="62" y="300"/>
                      </a:lnTo>
                      <a:lnTo>
                        <a:pt x="60" y="303"/>
                      </a:lnTo>
                      <a:lnTo>
                        <a:pt x="60" y="311"/>
                      </a:lnTo>
                      <a:lnTo>
                        <a:pt x="57" y="311"/>
                      </a:lnTo>
                      <a:lnTo>
                        <a:pt x="57" y="313"/>
                      </a:lnTo>
                      <a:lnTo>
                        <a:pt x="57" y="318"/>
                      </a:lnTo>
                      <a:lnTo>
                        <a:pt x="55" y="323"/>
                      </a:lnTo>
                      <a:lnTo>
                        <a:pt x="57" y="35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88" name="Freeform 51"/>
                <p:cNvSpPr>
                  <a:spLocks noChangeAspect="1"/>
                </p:cNvSpPr>
                <p:nvPr/>
              </p:nvSpPr>
              <p:spPr bwMode="gray">
                <a:xfrm>
                  <a:off x="4756943" y="3497609"/>
                  <a:ext cx="38100" cy="90488"/>
                </a:xfrm>
                <a:custGeom>
                  <a:cxnLst>
                    <a:cxn ang="0">
                      <a:pos x="80" y="281"/>
                    </a:cxn>
                    <a:cxn ang="0">
                      <a:pos x="77" y="279"/>
                    </a:cxn>
                    <a:cxn ang="0">
                      <a:pos x="61" y="262"/>
                    </a:cxn>
                    <a:cxn ang="0">
                      <a:pos x="53" y="252"/>
                    </a:cxn>
                    <a:cxn ang="0">
                      <a:pos x="48" y="241"/>
                    </a:cxn>
                    <a:cxn ang="0">
                      <a:pos x="47" y="231"/>
                    </a:cxn>
                    <a:cxn ang="0">
                      <a:pos x="46" y="209"/>
                    </a:cxn>
                    <a:cxn ang="0">
                      <a:pos x="47" y="188"/>
                    </a:cxn>
                    <a:cxn ang="0">
                      <a:pos x="43" y="148"/>
                    </a:cxn>
                    <a:cxn ang="0">
                      <a:pos x="42" y="114"/>
                    </a:cxn>
                    <a:cxn ang="0">
                      <a:pos x="41" y="101"/>
                    </a:cxn>
                    <a:cxn ang="0">
                      <a:pos x="38" y="95"/>
                    </a:cxn>
                    <a:cxn ang="0">
                      <a:pos x="34" y="89"/>
                    </a:cxn>
                    <a:cxn ang="0">
                      <a:pos x="32" y="68"/>
                    </a:cxn>
                    <a:cxn ang="0">
                      <a:pos x="29" y="53"/>
                    </a:cxn>
                    <a:cxn ang="0">
                      <a:pos x="25" y="48"/>
                    </a:cxn>
                    <a:cxn ang="0">
                      <a:pos x="18" y="41"/>
                    </a:cxn>
                    <a:cxn ang="0">
                      <a:pos x="14" y="33"/>
                    </a:cxn>
                    <a:cxn ang="0">
                      <a:pos x="5" y="27"/>
                    </a:cxn>
                    <a:cxn ang="0">
                      <a:pos x="4" y="21"/>
                    </a:cxn>
                    <a:cxn ang="0">
                      <a:pos x="8" y="16"/>
                    </a:cxn>
                    <a:cxn ang="0">
                      <a:pos x="8" y="11"/>
                    </a:cxn>
                    <a:cxn ang="0">
                      <a:pos x="11" y="6"/>
                    </a:cxn>
                    <a:cxn ang="0">
                      <a:pos x="10" y="5"/>
                    </a:cxn>
                    <a:cxn ang="0">
                      <a:pos x="2" y="4"/>
                    </a:cxn>
                    <a:cxn ang="0">
                      <a:pos x="0" y="3"/>
                    </a:cxn>
                    <a:cxn ang="0">
                      <a:pos x="0" y="0"/>
                    </a:cxn>
                    <a:cxn ang="0">
                      <a:pos x="0" y="1"/>
                    </a:cxn>
                    <a:cxn ang="0">
                      <a:pos x="35" y="6"/>
                    </a:cxn>
                    <a:cxn ang="0">
                      <a:pos x="38" y="11"/>
                    </a:cxn>
                    <a:cxn ang="0">
                      <a:pos x="42" y="11"/>
                    </a:cxn>
                    <a:cxn ang="0">
                      <a:pos x="45" y="8"/>
                    </a:cxn>
                    <a:cxn ang="0">
                      <a:pos x="59" y="9"/>
                    </a:cxn>
                    <a:cxn ang="0">
                      <a:pos x="61" y="8"/>
                    </a:cxn>
                    <a:cxn ang="0">
                      <a:pos x="58" y="10"/>
                    </a:cxn>
                    <a:cxn ang="0">
                      <a:pos x="57" y="17"/>
                    </a:cxn>
                    <a:cxn ang="0">
                      <a:pos x="53" y="25"/>
                    </a:cxn>
                    <a:cxn ang="0">
                      <a:pos x="52" y="35"/>
                    </a:cxn>
                    <a:cxn ang="0">
                      <a:pos x="52" y="43"/>
                    </a:cxn>
                    <a:cxn ang="0">
                      <a:pos x="57" y="47"/>
                    </a:cxn>
                    <a:cxn ang="0">
                      <a:pos x="63" y="51"/>
                    </a:cxn>
                    <a:cxn ang="0">
                      <a:pos x="67" y="51"/>
                    </a:cxn>
                    <a:cxn ang="0">
                      <a:pos x="72" y="53"/>
                    </a:cxn>
                    <a:cxn ang="0">
                      <a:pos x="84" y="69"/>
                    </a:cxn>
                    <a:cxn ang="0">
                      <a:pos x="93" y="89"/>
                    </a:cxn>
                    <a:cxn ang="0">
                      <a:pos x="99" y="110"/>
                    </a:cxn>
                    <a:cxn ang="0">
                      <a:pos x="102" y="119"/>
                    </a:cxn>
                    <a:cxn ang="0">
                      <a:pos x="104" y="125"/>
                    </a:cxn>
                    <a:cxn ang="0">
                      <a:pos x="106" y="134"/>
                    </a:cxn>
                    <a:cxn ang="0">
                      <a:pos x="108" y="145"/>
                    </a:cxn>
                    <a:cxn ang="0">
                      <a:pos x="110" y="164"/>
                    </a:cxn>
                    <a:cxn ang="0">
                      <a:pos x="110" y="215"/>
                    </a:cxn>
                    <a:cxn ang="0">
                      <a:pos x="106" y="238"/>
                    </a:cxn>
                    <a:cxn ang="0">
                      <a:pos x="106" y="248"/>
                    </a:cxn>
                    <a:cxn ang="0">
                      <a:pos x="110" y="261"/>
                    </a:cxn>
                    <a:cxn ang="0">
                      <a:pos x="112" y="268"/>
                    </a:cxn>
                    <a:cxn ang="0">
                      <a:pos x="113" y="269"/>
                    </a:cxn>
                    <a:cxn ang="0">
                      <a:pos x="120" y="270"/>
                    </a:cxn>
                    <a:cxn ang="0">
                      <a:pos x="99" y="275"/>
                    </a:cxn>
                    <a:cxn ang="0">
                      <a:pos x="80" y="281"/>
                    </a:cxn>
                  </a:cxnLst>
                  <a:rect b="b" l="0" r="r" t="0"/>
                  <a:pathLst>
                    <a:path h="281" w="120">
                      <a:moveTo>
                        <a:pt x="80" y="281"/>
                      </a:moveTo>
                      <a:lnTo>
                        <a:pt x="77" y="279"/>
                      </a:lnTo>
                      <a:lnTo>
                        <a:pt x="61" y="262"/>
                      </a:lnTo>
                      <a:lnTo>
                        <a:pt x="53" y="252"/>
                      </a:lnTo>
                      <a:lnTo>
                        <a:pt x="48" y="241"/>
                      </a:lnTo>
                      <a:lnTo>
                        <a:pt x="47" y="231"/>
                      </a:lnTo>
                      <a:lnTo>
                        <a:pt x="46" y="209"/>
                      </a:lnTo>
                      <a:lnTo>
                        <a:pt x="47" y="188"/>
                      </a:lnTo>
                      <a:lnTo>
                        <a:pt x="43" y="148"/>
                      </a:lnTo>
                      <a:lnTo>
                        <a:pt x="42" y="114"/>
                      </a:lnTo>
                      <a:lnTo>
                        <a:pt x="41" y="101"/>
                      </a:lnTo>
                      <a:lnTo>
                        <a:pt x="38" y="95"/>
                      </a:lnTo>
                      <a:lnTo>
                        <a:pt x="34" y="89"/>
                      </a:lnTo>
                      <a:lnTo>
                        <a:pt x="32" y="68"/>
                      </a:lnTo>
                      <a:lnTo>
                        <a:pt x="29" y="53"/>
                      </a:lnTo>
                      <a:lnTo>
                        <a:pt x="25" y="48"/>
                      </a:lnTo>
                      <a:lnTo>
                        <a:pt x="18" y="41"/>
                      </a:lnTo>
                      <a:lnTo>
                        <a:pt x="14" y="33"/>
                      </a:lnTo>
                      <a:lnTo>
                        <a:pt x="5" y="27"/>
                      </a:lnTo>
                      <a:lnTo>
                        <a:pt x="4" y="21"/>
                      </a:lnTo>
                      <a:lnTo>
                        <a:pt x="8" y="16"/>
                      </a:lnTo>
                      <a:lnTo>
                        <a:pt x="8" y="11"/>
                      </a:lnTo>
                      <a:lnTo>
                        <a:pt x="11" y="6"/>
                      </a:lnTo>
                      <a:lnTo>
                        <a:pt x="10" y="5"/>
                      </a:lnTo>
                      <a:lnTo>
                        <a:pt x="2" y="4"/>
                      </a:lnTo>
                      <a:lnTo>
                        <a:pt x="0" y="3"/>
                      </a:lnTo>
                      <a:lnTo>
                        <a:pt x="0" y="0"/>
                      </a:lnTo>
                      <a:lnTo>
                        <a:pt x="0" y="1"/>
                      </a:lnTo>
                      <a:lnTo>
                        <a:pt x="35" y="6"/>
                      </a:lnTo>
                      <a:lnTo>
                        <a:pt x="38" y="11"/>
                      </a:lnTo>
                      <a:lnTo>
                        <a:pt x="42" y="11"/>
                      </a:lnTo>
                      <a:lnTo>
                        <a:pt x="45" y="8"/>
                      </a:lnTo>
                      <a:lnTo>
                        <a:pt x="59" y="9"/>
                      </a:lnTo>
                      <a:lnTo>
                        <a:pt x="61" y="8"/>
                      </a:lnTo>
                      <a:lnTo>
                        <a:pt x="58" y="10"/>
                      </a:lnTo>
                      <a:lnTo>
                        <a:pt x="57" y="17"/>
                      </a:lnTo>
                      <a:lnTo>
                        <a:pt x="53" y="25"/>
                      </a:lnTo>
                      <a:lnTo>
                        <a:pt x="52" y="35"/>
                      </a:lnTo>
                      <a:lnTo>
                        <a:pt x="52" y="43"/>
                      </a:lnTo>
                      <a:lnTo>
                        <a:pt x="57" y="47"/>
                      </a:lnTo>
                      <a:lnTo>
                        <a:pt x="63" y="51"/>
                      </a:lnTo>
                      <a:lnTo>
                        <a:pt x="67" y="51"/>
                      </a:lnTo>
                      <a:lnTo>
                        <a:pt x="72" y="53"/>
                      </a:lnTo>
                      <a:lnTo>
                        <a:pt x="84" y="69"/>
                      </a:lnTo>
                      <a:lnTo>
                        <a:pt x="93" y="89"/>
                      </a:lnTo>
                      <a:lnTo>
                        <a:pt x="99" y="110"/>
                      </a:lnTo>
                      <a:lnTo>
                        <a:pt x="102" y="119"/>
                      </a:lnTo>
                      <a:lnTo>
                        <a:pt x="104" y="125"/>
                      </a:lnTo>
                      <a:lnTo>
                        <a:pt x="106" y="134"/>
                      </a:lnTo>
                      <a:lnTo>
                        <a:pt x="108" y="145"/>
                      </a:lnTo>
                      <a:lnTo>
                        <a:pt x="110" y="164"/>
                      </a:lnTo>
                      <a:lnTo>
                        <a:pt x="110" y="215"/>
                      </a:lnTo>
                      <a:lnTo>
                        <a:pt x="106" y="238"/>
                      </a:lnTo>
                      <a:lnTo>
                        <a:pt x="106" y="248"/>
                      </a:lnTo>
                      <a:lnTo>
                        <a:pt x="110" y="261"/>
                      </a:lnTo>
                      <a:lnTo>
                        <a:pt x="112" y="268"/>
                      </a:lnTo>
                      <a:lnTo>
                        <a:pt x="113" y="269"/>
                      </a:lnTo>
                      <a:lnTo>
                        <a:pt x="120" y="270"/>
                      </a:lnTo>
                      <a:lnTo>
                        <a:pt x="99" y="275"/>
                      </a:lnTo>
                      <a:lnTo>
                        <a:pt x="80" y="281"/>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89" name="Freeform 52"/>
                <p:cNvSpPr>
                  <a:spLocks noChangeAspect="1"/>
                </p:cNvSpPr>
                <p:nvPr/>
              </p:nvSpPr>
              <p:spPr bwMode="gray">
                <a:xfrm>
                  <a:off x="4972842" y="3600797"/>
                  <a:ext cx="331788" cy="323850"/>
                </a:xfrm>
                <a:custGeom>
                  <a:cxnLst>
                    <a:cxn ang="0">
                      <a:pos x="960" y="671"/>
                    </a:cxn>
                    <a:cxn ang="0">
                      <a:pos x="939" y="609"/>
                    </a:cxn>
                    <a:cxn ang="0">
                      <a:pos x="933" y="528"/>
                    </a:cxn>
                    <a:cxn ang="0">
                      <a:pos x="933" y="488"/>
                    </a:cxn>
                    <a:cxn ang="0">
                      <a:pos x="927" y="435"/>
                    </a:cxn>
                    <a:cxn ang="0">
                      <a:pos x="934" y="392"/>
                    </a:cxn>
                    <a:cxn ang="0">
                      <a:pos x="960" y="337"/>
                    </a:cxn>
                    <a:cxn ang="0">
                      <a:pos x="979" y="248"/>
                    </a:cxn>
                    <a:cxn ang="0">
                      <a:pos x="1015" y="202"/>
                    </a:cxn>
                    <a:cxn ang="0">
                      <a:pos x="1043" y="167"/>
                    </a:cxn>
                    <a:cxn ang="0">
                      <a:pos x="1020" y="143"/>
                    </a:cxn>
                    <a:cxn ang="0">
                      <a:pos x="1019" y="90"/>
                    </a:cxn>
                    <a:cxn ang="0">
                      <a:pos x="955" y="36"/>
                    </a:cxn>
                    <a:cxn ang="0">
                      <a:pos x="892" y="52"/>
                    </a:cxn>
                    <a:cxn ang="0">
                      <a:pos x="839" y="5"/>
                    </a:cxn>
                    <a:cxn ang="0">
                      <a:pos x="771" y="0"/>
                    </a:cxn>
                    <a:cxn ang="0">
                      <a:pos x="697" y="16"/>
                    </a:cxn>
                    <a:cxn ang="0">
                      <a:pos x="676" y="10"/>
                    </a:cxn>
                    <a:cxn ang="0">
                      <a:pos x="601" y="27"/>
                    </a:cxn>
                    <a:cxn ang="0">
                      <a:pos x="509" y="53"/>
                    </a:cxn>
                    <a:cxn ang="0">
                      <a:pos x="436" y="25"/>
                    </a:cxn>
                    <a:cxn ang="0">
                      <a:pos x="384" y="16"/>
                    </a:cxn>
                    <a:cxn ang="0">
                      <a:pos x="359" y="75"/>
                    </a:cxn>
                    <a:cxn ang="0">
                      <a:pos x="326" y="159"/>
                    </a:cxn>
                    <a:cxn ang="0">
                      <a:pos x="298" y="327"/>
                    </a:cxn>
                    <a:cxn ang="0">
                      <a:pos x="217" y="423"/>
                    </a:cxn>
                    <a:cxn ang="0">
                      <a:pos x="181" y="516"/>
                    </a:cxn>
                    <a:cxn ang="0">
                      <a:pos x="112" y="531"/>
                    </a:cxn>
                    <a:cxn ang="0">
                      <a:pos x="68" y="551"/>
                    </a:cxn>
                    <a:cxn ang="0">
                      <a:pos x="18" y="560"/>
                    </a:cxn>
                    <a:cxn ang="0">
                      <a:pos x="3" y="612"/>
                    </a:cxn>
                    <a:cxn ang="0">
                      <a:pos x="9" y="624"/>
                    </a:cxn>
                    <a:cxn ang="0">
                      <a:pos x="70" y="606"/>
                    </a:cxn>
                    <a:cxn ang="0">
                      <a:pos x="155" y="606"/>
                    </a:cxn>
                    <a:cxn ang="0">
                      <a:pos x="225" y="613"/>
                    </a:cxn>
                    <a:cxn ang="0">
                      <a:pos x="244" y="654"/>
                    </a:cxn>
                    <a:cxn ang="0">
                      <a:pos x="289" y="727"/>
                    </a:cxn>
                    <a:cxn ang="0">
                      <a:pos x="366" y="725"/>
                    </a:cxn>
                    <a:cxn ang="0">
                      <a:pos x="393" y="694"/>
                    </a:cxn>
                    <a:cxn ang="0">
                      <a:pos x="444" y="664"/>
                    </a:cxn>
                    <a:cxn ang="0">
                      <a:pos x="520" y="699"/>
                    </a:cxn>
                    <a:cxn ang="0">
                      <a:pos x="527" y="781"/>
                    </a:cxn>
                    <a:cxn ang="0">
                      <a:pos x="541" y="850"/>
                    </a:cxn>
                    <a:cxn ang="0">
                      <a:pos x="531" y="894"/>
                    </a:cxn>
                    <a:cxn ang="0">
                      <a:pos x="549" y="908"/>
                    </a:cxn>
                    <a:cxn ang="0">
                      <a:pos x="613" y="891"/>
                    </a:cxn>
                    <a:cxn ang="0">
                      <a:pos x="645" y="882"/>
                    </a:cxn>
                    <a:cxn ang="0">
                      <a:pos x="667" y="903"/>
                    </a:cxn>
                    <a:cxn ang="0">
                      <a:pos x="697" y="901"/>
                    </a:cxn>
                    <a:cxn ang="0">
                      <a:pos x="736" y="925"/>
                    </a:cxn>
                    <a:cxn ang="0">
                      <a:pos x="799" y="934"/>
                    </a:cxn>
                    <a:cxn ang="0">
                      <a:pos x="858" y="961"/>
                    </a:cxn>
                    <a:cxn ang="0">
                      <a:pos x="898" y="999"/>
                    </a:cxn>
                    <a:cxn ang="0">
                      <a:pos x="941" y="1010"/>
                    </a:cxn>
                    <a:cxn ang="0">
                      <a:pos x="959" y="1018"/>
                    </a:cxn>
                    <a:cxn ang="0">
                      <a:pos x="956" y="958"/>
                    </a:cxn>
                    <a:cxn ang="0">
                      <a:pos x="911" y="955"/>
                    </a:cxn>
                    <a:cxn ang="0">
                      <a:pos x="895" y="917"/>
                    </a:cxn>
                    <a:cxn ang="0">
                      <a:pos x="912" y="820"/>
                    </a:cxn>
                    <a:cxn ang="0">
                      <a:pos x="914" y="772"/>
                    </a:cxn>
                    <a:cxn ang="0">
                      <a:pos x="941" y="748"/>
                    </a:cxn>
                  </a:cxnLst>
                  <a:rect b="b" l="0" r="r" t="0"/>
                  <a:pathLst>
                    <a:path h="1018" w="1045">
                      <a:moveTo>
                        <a:pt x="1003" y="735"/>
                      </a:moveTo>
                      <a:lnTo>
                        <a:pt x="995" y="700"/>
                      </a:lnTo>
                      <a:lnTo>
                        <a:pt x="986" y="688"/>
                      </a:lnTo>
                      <a:lnTo>
                        <a:pt x="972" y="684"/>
                      </a:lnTo>
                      <a:lnTo>
                        <a:pt x="960" y="671"/>
                      </a:lnTo>
                      <a:lnTo>
                        <a:pt x="952" y="662"/>
                      </a:lnTo>
                      <a:lnTo>
                        <a:pt x="945" y="646"/>
                      </a:lnTo>
                      <a:lnTo>
                        <a:pt x="940" y="639"/>
                      </a:lnTo>
                      <a:lnTo>
                        <a:pt x="936" y="622"/>
                      </a:lnTo>
                      <a:lnTo>
                        <a:pt x="939" y="609"/>
                      </a:lnTo>
                      <a:lnTo>
                        <a:pt x="939" y="597"/>
                      </a:lnTo>
                      <a:lnTo>
                        <a:pt x="933" y="585"/>
                      </a:lnTo>
                      <a:lnTo>
                        <a:pt x="927" y="566"/>
                      </a:lnTo>
                      <a:lnTo>
                        <a:pt x="928" y="551"/>
                      </a:lnTo>
                      <a:lnTo>
                        <a:pt x="933" y="528"/>
                      </a:lnTo>
                      <a:lnTo>
                        <a:pt x="932" y="517"/>
                      </a:lnTo>
                      <a:lnTo>
                        <a:pt x="928" y="520"/>
                      </a:lnTo>
                      <a:lnTo>
                        <a:pt x="927" y="515"/>
                      </a:lnTo>
                      <a:lnTo>
                        <a:pt x="928" y="503"/>
                      </a:lnTo>
                      <a:lnTo>
                        <a:pt x="933" y="488"/>
                      </a:lnTo>
                      <a:lnTo>
                        <a:pt x="934" y="478"/>
                      </a:lnTo>
                      <a:lnTo>
                        <a:pt x="938" y="471"/>
                      </a:lnTo>
                      <a:lnTo>
                        <a:pt x="935" y="447"/>
                      </a:lnTo>
                      <a:lnTo>
                        <a:pt x="933" y="441"/>
                      </a:lnTo>
                      <a:lnTo>
                        <a:pt x="927" y="435"/>
                      </a:lnTo>
                      <a:lnTo>
                        <a:pt x="922" y="428"/>
                      </a:lnTo>
                      <a:lnTo>
                        <a:pt x="920" y="424"/>
                      </a:lnTo>
                      <a:lnTo>
                        <a:pt x="920" y="417"/>
                      </a:lnTo>
                      <a:lnTo>
                        <a:pt x="930" y="403"/>
                      </a:lnTo>
                      <a:lnTo>
                        <a:pt x="934" y="392"/>
                      </a:lnTo>
                      <a:lnTo>
                        <a:pt x="941" y="379"/>
                      </a:lnTo>
                      <a:lnTo>
                        <a:pt x="949" y="367"/>
                      </a:lnTo>
                      <a:lnTo>
                        <a:pt x="956" y="360"/>
                      </a:lnTo>
                      <a:lnTo>
                        <a:pt x="959" y="358"/>
                      </a:lnTo>
                      <a:lnTo>
                        <a:pt x="960" y="337"/>
                      </a:lnTo>
                      <a:lnTo>
                        <a:pt x="962" y="309"/>
                      </a:lnTo>
                      <a:lnTo>
                        <a:pt x="962" y="295"/>
                      </a:lnTo>
                      <a:lnTo>
                        <a:pt x="970" y="264"/>
                      </a:lnTo>
                      <a:lnTo>
                        <a:pt x="976" y="253"/>
                      </a:lnTo>
                      <a:lnTo>
                        <a:pt x="979" y="248"/>
                      </a:lnTo>
                      <a:lnTo>
                        <a:pt x="992" y="234"/>
                      </a:lnTo>
                      <a:lnTo>
                        <a:pt x="1003" y="221"/>
                      </a:lnTo>
                      <a:lnTo>
                        <a:pt x="1009" y="215"/>
                      </a:lnTo>
                      <a:lnTo>
                        <a:pt x="1011" y="209"/>
                      </a:lnTo>
                      <a:lnTo>
                        <a:pt x="1015" y="202"/>
                      </a:lnTo>
                      <a:lnTo>
                        <a:pt x="1026" y="197"/>
                      </a:lnTo>
                      <a:lnTo>
                        <a:pt x="1032" y="192"/>
                      </a:lnTo>
                      <a:lnTo>
                        <a:pt x="1041" y="183"/>
                      </a:lnTo>
                      <a:lnTo>
                        <a:pt x="1045" y="175"/>
                      </a:lnTo>
                      <a:lnTo>
                        <a:pt x="1043" y="167"/>
                      </a:lnTo>
                      <a:lnTo>
                        <a:pt x="1041" y="162"/>
                      </a:lnTo>
                      <a:lnTo>
                        <a:pt x="1032" y="160"/>
                      </a:lnTo>
                      <a:lnTo>
                        <a:pt x="1027" y="156"/>
                      </a:lnTo>
                      <a:lnTo>
                        <a:pt x="1022" y="151"/>
                      </a:lnTo>
                      <a:lnTo>
                        <a:pt x="1020" y="143"/>
                      </a:lnTo>
                      <a:lnTo>
                        <a:pt x="1019" y="121"/>
                      </a:lnTo>
                      <a:lnTo>
                        <a:pt x="1022" y="103"/>
                      </a:lnTo>
                      <a:lnTo>
                        <a:pt x="1025" y="94"/>
                      </a:lnTo>
                      <a:lnTo>
                        <a:pt x="1025" y="90"/>
                      </a:lnTo>
                      <a:lnTo>
                        <a:pt x="1019" y="90"/>
                      </a:lnTo>
                      <a:lnTo>
                        <a:pt x="1013" y="85"/>
                      </a:lnTo>
                      <a:lnTo>
                        <a:pt x="1004" y="76"/>
                      </a:lnTo>
                      <a:lnTo>
                        <a:pt x="990" y="68"/>
                      </a:lnTo>
                      <a:lnTo>
                        <a:pt x="966" y="42"/>
                      </a:lnTo>
                      <a:lnTo>
                        <a:pt x="955" y="36"/>
                      </a:lnTo>
                      <a:lnTo>
                        <a:pt x="943" y="46"/>
                      </a:lnTo>
                      <a:lnTo>
                        <a:pt x="932" y="47"/>
                      </a:lnTo>
                      <a:lnTo>
                        <a:pt x="905" y="41"/>
                      </a:lnTo>
                      <a:lnTo>
                        <a:pt x="898" y="49"/>
                      </a:lnTo>
                      <a:lnTo>
                        <a:pt x="892" y="52"/>
                      </a:lnTo>
                      <a:lnTo>
                        <a:pt x="869" y="43"/>
                      </a:lnTo>
                      <a:lnTo>
                        <a:pt x="864" y="33"/>
                      </a:lnTo>
                      <a:lnTo>
                        <a:pt x="858" y="25"/>
                      </a:lnTo>
                      <a:lnTo>
                        <a:pt x="846" y="16"/>
                      </a:lnTo>
                      <a:lnTo>
                        <a:pt x="839" y="5"/>
                      </a:lnTo>
                      <a:lnTo>
                        <a:pt x="811" y="5"/>
                      </a:lnTo>
                      <a:lnTo>
                        <a:pt x="803" y="16"/>
                      </a:lnTo>
                      <a:lnTo>
                        <a:pt x="791" y="9"/>
                      </a:lnTo>
                      <a:lnTo>
                        <a:pt x="784" y="16"/>
                      </a:lnTo>
                      <a:lnTo>
                        <a:pt x="771" y="0"/>
                      </a:lnTo>
                      <a:lnTo>
                        <a:pt x="756" y="5"/>
                      </a:lnTo>
                      <a:lnTo>
                        <a:pt x="733" y="9"/>
                      </a:lnTo>
                      <a:lnTo>
                        <a:pt x="713" y="4"/>
                      </a:lnTo>
                      <a:lnTo>
                        <a:pt x="709" y="16"/>
                      </a:lnTo>
                      <a:lnTo>
                        <a:pt x="697" y="16"/>
                      </a:lnTo>
                      <a:lnTo>
                        <a:pt x="690" y="19"/>
                      </a:lnTo>
                      <a:lnTo>
                        <a:pt x="682" y="16"/>
                      </a:lnTo>
                      <a:lnTo>
                        <a:pt x="683" y="16"/>
                      </a:lnTo>
                      <a:lnTo>
                        <a:pt x="682" y="10"/>
                      </a:lnTo>
                      <a:lnTo>
                        <a:pt x="676" y="10"/>
                      </a:lnTo>
                      <a:lnTo>
                        <a:pt x="665" y="16"/>
                      </a:lnTo>
                      <a:lnTo>
                        <a:pt x="639" y="21"/>
                      </a:lnTo>
                      <a:lnTo>
                        <a:pt x="628" y="27"/>
                      </a:lnTo>
                      <a:lnTo>
                        <a:pt x="610" y="32"/>
                      </a:lnTo>
                      <a:lnTo>
                        <a:pt x="601" y="27"/>
                      </a:lnTo>
                      <a:lnTo>
                        <a:pt x="583" y="24"/>
                      </a:lnTo>
                      <a:lnTo>
                        <a:pt x="569" y="32"/>
                      </a:lnTo>
                      <a:lnTo>
                        <a:pt x="567" y="49"/>
                      </a:lnTo>
                      <a:lnTo>
                        <a:pt x="559" y="53"/>
                      </a:lnTo>
                      <a:lnTo>
                        <a:pt x="509" y="53"/>
                      </a:lnTo>
                      <a:lnTo>
                        <a:pt x="486" y="47"/>
                      </a:lnTo>
                      <a:lnTo>
                        <a:pt x="472" y="37"/>
                      </a:lnTo>
                      <a:lnTo>
                        <a:pt x="465" y="46"/>
                      </a:lnTo>
                      <a:lnTo>
                        <a:pt x="457" y="43"/>
                      </a:lnTo>
                      <a:lnTo>
                        <a:pt x="436" y="25"/>
                      </a:lnTo>
                      <a:lnTo>
                        <a:pt x="434" y="16"/>
                      </a:lnTo>
                      <a:lnTo>
                        <a:pt x="427" y="6"/>
                      </a:lnTo>
                      <a:lnTo>
                        <a:pt x="411" y="5"/>
                      </a:lnTo>
                      <a:lnTo>
                        <a:pt x="397" y="5"/>
                      </a:lnTo>
                      <a:lnTo>
                        <a:pt x="384" y="16"/>
                      </a:lnTo>
                      <a:lnTo>
                        <a:pt x="378" y="22"/>
                      </a:lnTo>
                      <a:lnTo>
                        <a:pt x="371" y="37"/>
                      </a:lnTo>
                      <a:lnTo>
                        <a:pt x="363" y="42"/>
                      </a:lnTo>
                      <a:lnTo>
                        <a:pt x="360" y="56"/>
                      </a:lnTo>
                      <a:lnTo>
                        <a:pt x="359" y="75"/>
                      </a:lnTo>
                      <a:lnTo>
                        <a:pt x="362" y="84"/>
                      </a:lnTo>
                      <a:lnTo>
                        <a:pt x="349" y="86"/>
                      </a:lnTo>
                      <a:lnTo>
                        <a:pt x="352" y="103"/>
                      </a:lnTo>
                      <a:lnTo>
                        <a:pt x="347" y="122"/>
                      </a:lnTo>
                      <a:lnTo>
                        <a:pt x="326" y="159"/>
                      </a:lnTo>
                      <a:lnTo>
                        <a:pt x="316" y="183"/>
                      </a:lnTo>
                      <a:lnTo>
                        <a:pt x="307" y="227"/>
                      </a:lnTo>
                      <a:lnTo>
                        <a:pt x="306" y="293"/>
                      </a:lnTo>
                      <a:lnTo>
                        <a:pt x="299" y="323"/>
                      </a:lnTo>
                      <a:lnTo>
                        <a:pt x="298" y="327"/>
                      </a:lnTo>
                      <a:lnTo>
                        <a:pt x="283" y="340"/>
                      </a:lnTo>
                      <a:lnTo>
                        <a:pt x="264" y="350"/>
                      </a:lnTo>
                      <a:lnTo>
                        <a:pt x="247" y="366"/>
                      </a:lnTo>
                      <a:lnTo>
                        <a:pt x="224" y="402"/>
                      </a:lnTo>
                      <a:lnTo>
                        <a:pt x="217" y="423"/>
                      </a:lnTo>
                      <a:lnTo>
                        <a:pt x="213" y="444"/>
                      </a:lnTo>
                      <a:lnTo>
                        <a:pt x="213" y="462"/>
                      </a:lnTo>
                      <a:lnTo>
                        <a:pt x="209" y="480"/>
                      </a:lnTo>
                      <a:lnTo>
                        <a:pt x="196" y="501"/>
                      </a:lnTo>
                      <a:lnTo>
                        <a:pt x="181" y="516"/>
                      </a:lnTo>
                      <a:lnTo>
                        <a:pt x="167" y="523"/>
                      </a:lnTo>
                      <a:lnTo>
                        <a:pt x="144" y="544"/>
                      </a:lnTo>
                      <a:lnTo>
                        <a:pt x="123" y="552"/>
                      </a:lnTo>
                      <a:lnTo>
                        <a:pt x="113" y="549"/>
                      </a:lnTo>
                      <a:lnTo>
                        <a:pt x="112" y="531"/>
                      </a:lnTo>
                      <a:lnTo>
                        <a:pt x="110" y="526"/>
                      </a:lnTo>
                      <a:lnTo>
                        <a:pt x="96" y="530"/>
                      </a:lnTo>
                      <a:lnTo>
                        <a:pt x="83" y="532"/>
                      </a:lnTo>
                      <a:lnTo>
                        <a:pt x="75" y="538"/>
                      </a:lnTo>
                      <a:lnTo>
                        <a:pt x="68" y="551"/>
                      </a:lnTo>
                      <a:lnTo>
                        <a:pt x="56" y="554"/>
                      </a:lnTo>
                      <a:lnTo>
                        <a:pt x="40" y="544"/>
                      </a:lnTo>
                      <a:lnTo>
                        <a:pt x="36" y="546"/>
                      </a:lnTo>
                      <a:lnTo>
                        <a:pt x="27" y="552"/>
                      </a:lnTo>
                      <a:lnTo>
                        <a:pt x="18" y="560"/>
                      </a:lnTo>
                      <a:lnTo>
                        <a:pt x="14" y="576"/>
                      </a:lnTo>
                      <a:lnTo>
                        <a:pt x="11" y="591"/>
                      </a:lnTo>
                      <a:lnTo>
                        <a:pt x="10" y="603"/>
                      </a:lnTo>
                      <a:lnTo>
                        <a:pt x="2" y="608"/>
                      </a:lnTo>
                      <a:lnTo>
                        <a:pt x="3" y="612"/>
                      </a:lnTo>
                      <a:lnTo>
                        <a:pt x="3" y="619"/>
                      </a:lnTo>
                      <a:lnTo>
                        <a:pt x="0" y="625"/>
                      </a:lnTo>
                      <a:lnTo>
                        <a:pt x="2" y="629"/>
                      </a:lnTo>
                      <a:lnTo>
                        <a:pt x="3" y="627"/>
                      </a:lnTo>
                      <a:lnTo>
                        <a:pt x="9" y="624"/>
                      </a:lnTo>
                      <a:lnTo>
                        <a:pt x="27" y="619"/>
                      </a:lnTo>
                      <a:lnTo>
                        <a:pt x="41" y="612"/>
                      </a:lnTo>
                      <a:lnTo>
                        <a:pt x="54" y="607"/>
                      </a:lnTo>
                      <a:lnTo>
                        <a:pt x="63" y="607"/>
                      </a:lnTo>
                      <a:lnTo>
                        <a:pt x="70" y="606"/>
                      </a:lnTo>
                      <a:lnTo>
                        <a:pt x="94" y="607"/>
                      </a:lnTo>
                      <a:lnTo>
                        <a:pt x="116" y="605"/>
                      </a:lnTo>
                      <a:lnTo>
                        <a:pt x="123" y="607"/>
                      </a:lnTo>
                      <a:lnTo>
                        <a:pt x="142" y="608"/>
                      </a:lnTo>
                      <a:lnTo>
                        <a:pt x="155" y="606"/>
                      </a:lnTo>
                      <a:lnTo>
                        <a:pt x="169" y="606"/>
                      </a:lnTo>
                      <a:lnTo>
                        <a:pt x="202" y="603"/>
                      </a:lnTo>
                      <a:lnTo>
                        <a:pt x="218" y="605"/>
                      </a:lnTo>
                      <a:lnTo>
                        <a:pt x="220" y="606"/>
                      </a:lnTo>
                      <a:lnTo>
                        <a:pt x="225" y="613"/>
                      </a:lnTo>
                      <a:lnTo>
                        <a:pt x="229" y="614"/>
                      </a:lnTo>
                      <a:lnTo>
                        <a:pt x="233" y="613"/>
                      </a:lnTo>
                      <a:lnTo>
                        <a:pt x="237" y="622"/>
                      </a:lnTo>
                      <a:lnTo>
                        <a:pt x="242" y="640"/>
                      </a:lnTo>
                      <a:lnTo>
                        <a:pt x="244" y="654"/>
                      </a:lnTo>
                      <a:lnTo>
                        <a:pt x="245" y="659"/>
                      </a:lnTo>
                      <a:lnTo>
                        <a:pt x="252" y="671"/>
                      </a:lnTo>
                      <a:lnTo>
                        <a:pt x="256" y="687"/>
                      </a:lnTo>
                      <a:lnTo>
                        <a:pt x="268" y="700"/>
                      </a:lnTo>
                      <a:lnTo>
                        <a:pt x="289" y="727"/>
                      </a:lnTo>
                      <a:lnTo>
                        <a:pt x="301" y="732"/>
                      </a:lnTo>
                      <a:lnTo>
                        <a:pt x="315" y="732"/>
                      </a:lnTo>
                      <a:lnTo>
                        <a:pt x="336" y="725"/>
                      </a:lnTo>
                      <a:lnTo>
                        <a:pt x="349" y="722"/>
                      </a:lnTo>
                      <a:lnTo>
                        <a:pt x="366" y="725"/>
                      </a:lnTo>
                      <a:lnTo>
                        <a:pt x="386" y="725"/>
                      </a:lnTo>
                      <a:lnTo>
                        <a:pt x="389" y="710"/>
                      </a:lnTo>
                      <a:lnTo>
                        <a:pt x="390" y="703"/>
                      </a:lnTo>
                      <a:lnTo>
                        <a:pt x="392" y="698"/>
                      </a:lnTo>
                      <a:lnTo>
                        <a:pt x="393" y="694"/>
                      </a:lnTo>
                      <a:lnTo>
                        <a:pt x="395" y="689"/>
                      </a:lnTo>
                      <a:lnTo>
                        <a:pt x="396" y="678"/>
                      </a:lnTo>
                      <a:lnTo>
                        <a:pt x="398" y="670"/>
                      </a:lnTo>
                      <a:lnTo>
                        <a:pt x="441" y="670"/>
                      </a:lnTo>
                      <a:lnTo>
                        <a:pt x="444" y="664"/>
                      </a:lnTo>
                      <a:lnTo>
                        <a:pt x="467" y="664"/>
                      </a:lnTo>
                      <a:lnTo>
                        <a:pt x="466" y="686"/>
                      </a:lnTo>
                      <a:lnTo>
                        <a:pt x="514" y="687"/>
                      </a:lnTo>
                      <a:lnTo>
                        <a:pt x="518" y="691"/>
                      </a:lnTo>
                      <a:lnTo>
                        <a:pt x="520" y="699"/>
                      </a:lnTo>
                      <a:lnTo>
                        <a:pt x="522" y="731"/>
                      </a:lnTo>
                      <a:lnTo>
                        <a:pt x="525" y="743"/>
                      </a:lnTo>
                      <a:lnTo>
                        <a:pt x="525" y="759"/>
                      </a:lnTo>
                      <a:lnTo>
                        <a:pt x="527" y="775"/>
                      </a:lnTo>
                      <a:lnTo>
                        <a:pt x="527" y="781"/>
                      </a:lnTo>
                      <a:lnTo>
                        <a:pt x="524" y="792"/>
                      </a:lnTo>
                      <a:lnTo>
                        <a:pt x="524" y="806"/>
                      </a:lnTo>
                      <a:lnTo>
                        <a:pt x="526" y="815"/>
                      </a:lnTo>
                      <a:lnTo>
                        <a:pt x="535" y="829"/>
                      </a:lnTo>
                      <a:lnTo>
                        <a:pt x="541" y="850"/>
                      </a:lnTo>
                      <a:lnTo>
                        <a:pt x="547" y="866"/>
                      </a:lnTo>
                      <a:lnTo>
                        <a:pt x="547" y="874"/>
                      </a:lnTo>
                      <a:lnTo>
                        <a:pt x="542" y="881"/>
                      </a:lnTo>
                      <a:lnTo>
                        <a:pt x="531" y="892"/>
                      </a:lnTo>
                      <a:lnTo>
                        <a:pt x="531" y="894"/>
                      </a:lnTo>
                      <a:lnTo>
                        <a:pt x="532" y="897"/>
                      </a:lnTo>
                      <a:lnTo>
                        <a:pt x="534" y="898"/>
                      </a:lnTo>
                      <a:lnTo>
                        <a:pt x="537" y="899"/>
                      </a:lnTo>
                      <a:lnTo>
                        <a:pt x="543" y="907"/>
                      </a:lnTo>
                      <a:lnTo>
                        <a:pt x="549" y="908"/>
                      </a:lnTo>
                      <a:lnTo>
                        <a:pt x="552" y="907"/>
                      </a:lnTo>
                      <a:lnTo>
                        <a:pt x="554" y="901"/>
                      </a:lnTo>
                      <a:lnTo>
                        <a:pt x="557" y="893"/>
                      </a:lnTo>
                      <a:lnTo>
                        <a:pt x="562" y="891"/>
                      </a:lnTo>
                      <a:lnTo>
                        <a:pt x="613" y="891"/>
                      </a:lnTo>
                      <a:lnTo>
                        <a:pt x="623" y="887"/>
                      </a:lnTo>
                      <a:lnTo>
                        <a:pt x="632" y="890"/>
                      </a:lnTo>
                      <a:lnTo>
                        <a:pt x="634" y="890"/>
                      </a:lnTo>
                      <a:lnTo>
                        <a:pt x="644" y="882"/>
                      </a:lnTo>
                      <a:lnTo>
                        <a:pt x="645" y="882"/>
                      </a:lnTo>
                      <a:lnTo>
                        <a:pt x="655" y="880"/>
                      </a:lnTo>
                      <a:lnTo>
                        <a:pt x="659" y="880"/>
                      </a:lnTo>
                      <a:lnTo>
                        <a:pt x="661" y="881"/>
                      </a:lnTo>
                      <a:lnTo>
                        <a:pt x="667" y="891"/>
                      </a:lnTo>
                      <a:lnTo>
                        <a:pt x="667" y="903"/>
                      </a:lnTo>
                      <a:lnTo>
                        <a:pt x="669" y="908"/>
                      </a:lnTo>
                      <a:lnTo>
                        <a:pt x="672" y="908"/>
                      </a:lnTo>
                      <a:lnTo>
                        <a:pt x="686" y="902"/>
                      </a:lnTo>
                      <a:lnTo>
                        <a:pt x="691" y="901"/>
                      </a:lnTo>
                      <a:lnTo>
                        <a:pt x="697" y="901"/>
                      </a:lnTo>
                      <a:lnTo>
                        <a:pt x="708" y="896"/>
                      </a:lnTo>
                      <a:lnTo>
                        <a:pt x="714" y="904"/>
                      </a:lnTo>
                      <a:lnTo>
                        <a:pt x="718" y="913"/>
                      </a:lnTo>
                      <a:lnTo>
                        <a:pt x="723" y="919"/>
                      </a:lnTo>
                      <a:lnTo>
                        <a:pt x="736" y="925"/>
                      </a:lnTo>
                      <a:lnTo>
                        <a:pt x="748" y="933"/>
                      </a:lnTo>
                      <a:lnTo>
                        <a:pt x="766" y="940"/>
                      </a:lnTo>
                      <a:lnTo>
                        <a:pt x="778" y="941"/>
                      </a:lnTo>
                      <a:lnTo>
                        <a:pt x="787" y="939"/>
                      </a:lnTo>
                      <a:lnTo>
                        <a:pt x="799" y="934"/>
                      </a:lnTo>
                      <a:lnTo>
                        <a:pt x="809" y="931"/>
                      </a:lnTo>
                      <a:lnTo>
                        <a:pt x="814" y="933"/>
                      </a:lnTo>
                      <a:lnTo>
                        <a:pt x="833" y="951"/>
                      </a:lnTo>
                      <a:lnTo>
                        <a:pt x="847" y="957"/>
                      </a:lnTo>
                      <a:lnTo>
                        <a:pt x="858" y="961"/>
                      </a:lnTo>
                      <a:lnTo>
                        <a:pt x="869" y="962"/>
                      </a:lnTo>
                      <a:lnTo>
                        <a:pt x="876" y="968"/>
                      </a:lnTo>
                      <a:lnTo>
                        <a:pt x="881" y="980"/>
                      </a:lnTo>
                      <a:lnTo>
                        <a:pt x="885" y="987"/>
                      </a:lnTo>
                      <a:lnTo>
                        <a:pt x="898" y="999"/>
                      </a:lnTo>
                      <a:lnTo>
                        <a:pt x="912" y="1007"/>
                      </a:lnTo>
                      <a:lnTo>
                        <a:pt x="922" y="1011"/>
                      </a:lnTo>
                      <a:lnTo>
                        <a:pt x="932" y="1012"/>
                      </a:lnTo>
                      <a:lnTo>
                        <a:pt x="935" y="1012"/>
                      </a:lnTo>
                      <a:lnTo>
                        <a:pt x="941" y="1010"/>
                      </a:lnTo>
                      <a:lnTo>
                        <a:pt x="945" y="1009"/>
                      </a:lnTo>
                      <a:lnTo>
                        <a:pt x="946" y="1010"/>
                      </a:lnTo>
                      <a:lnTo>
                        <a:pt x="951" y="1017"/>
                      </a:lnTo>
                      <a:lnTo>
                        <a:pt x="955" y="1018"/>
                      </a:lnTo>
                      <a:lnTo>
                        <a:pt x="959" y="1018"/>
                      </a:lnTo>
                      <a:lnTo>
                        <a:pt x="961" y="1016"/>
                      </a:lnTo>
                      <a:lnTo>
                        <a:pt x="961" y="1009"/>
                      </a:lnTo>
                      <a:lnTo>
                        <a:pt x="960" y="1001"/>
                      </a:lnTo>
                      <a:lnTo>
                        <a:pt x="959" y="966"/>
                      </a:lnTo>
                      <a:lnTo>
                        <a:pt x="956" y="958"/>
                      </a:lnTo>
                      <a:lnTo>
                        <a:pt x="950" y="957"/>
                      </a:lnTo>
                      <a:lnTo>
                        <a:pt x="941" y="962"/>
                      </a:lnTo>
                      <a:lnTo>
                        <a:pt x="930" y="960"/>
                      </a:lnTo>
                      <a:lnTo>
                        <a:pt x="918" y="960"/>
                      </a:lnTo>
                      <a:lnTo>
                        <a:pt x="911" y="955"/>
                      </a:lnTo>
                      <a:lnTo>
                        <a:pt x="901" y="942"/>
                      </a:lnTo>
                      <a:lnTo>
                        <a:pt x="895" y="936"/>
                      </a:lnTo>
                      <a:lnTo>
                        <a:pt x="893" y="934"/>
                      </a:lnTo>
                      <a:lnTo>
                        <a:pt x="892" y="924"/>
                      </a:lnTo>
                      <a:lnTo>
                        <a:pt x="895" y="917"/>
                      </a:lnTo>
                      <a:lnTo>
                        <a:pt x="897" y="905"/>
                      </a:lnTo>
                      <a:lnTo>
                        <a:pt x="912" y="866"/>
                      </a:lnTo>
                      <a:lnTo>
                        <a:pt x="913" y="859"/>
                      </a:lnTo>
                      <a:lnTo>
                        <a:pt x="914" y="834"/>
                      </a:lnTo>
                      <a:lnTo>
                        <a:pt x="912" y="820"/>
                      </a:lnTo>
                      <a:lnTo>
                        <a:pt x="905" y="801"/>
                      </a:lnTo>
                      <a:lnTo>
                        <a:pt x="905" y="791"/>
                      </a:lnTo>
                      <a:lnTo>
                        <a:pt x="907" y="788"/>
                      </a:lnTo>
                      <a:lnTo>
                        <a:pt x="909" y="779"/>
                      </a:lnTo>
                      <a:lnTo>
                        <a:pt x="914" y="772"/>
                      </a:lnTo>
                      <a:lnTo>
                        <a:pt x="922" y="758"/>
                      </a:lnTo>
                      <a:lnTo>
                        <a:pt x="924" y="756"/>
                      </a:lnTo>
                      <a:lnTo>
                        <a:pt x="929" y="752"/>
                      </a:lnTo>
                      <a:lnTo>
                        <a:pt x="932" y="752"/>
                      </a:lnTo>
                      <a:lnTo>
                        <a:pt x="941" y="748"/>
                      </a:lnTo>
                      <a:lnTo>
                        <a:pt x="1003" y="735"/>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sp>
              <p:nvSpPr>
                <p:cNvPr id="190" name="Freeform 134"/>
                <p:cNvSpPr>
                  <a:spLocks noChangeAspect="1"/>
                </p:cNvSpPr>
                <p:nvPr/>
              </p:nvSpPr>
              <p:spPr bwMode="gray">
                <a:xfrm>
                  <a:off x="5488780" y="3469034"/>
                  <a:ext cx="25400" cy="33338"/>
                </a:xfrm>
                <a:custGeom>
                  <a:cxnLst>
                    <a:cxn ang="0">
                      <a:pos x="65" y="0"/>
                    </a:cxn>
                    <a:cxn ang="0">
                      <a:pos x="48" y="11"/>
                    </a:cxn>
                    <a:cxn ang="0">
                      <a:pos x="33" y="19"/>
                    </a:cxn>
                    <a:cxn ang="0">
                      <a:pos x="28" y="25"/>
                    </a:cxn>
                    <a:cxn ang="0">
                      <a:pos x="22" y="29"/>
                    </a:cxn>
                    <a:cxn ang="0">
                      <a:pos x="17" y="51"/>
                    </a:cxn>
                    <a:cxn ang="0">
                      <a:pos x="15" y="62"/>
                    </a:cxn>
                    <a:cxn ang="0">
                      <a:pos x="9" y="74"/>
                    </a:cxn>
                    <a:cxn ang="0">
                      <a:pos x="0" y="85"/>
                    </a:cxn>
                    <a:cxn ang="0">
                      <a:pos x="0" y="88"/>
                    </a:cxn>
                    <a:cxn ang="0">
                      <a:pos x="1" y="97"/>
                    </a:cxn>
                    <a:cxn ang="0">
                      <a:pos x="7" y="103"/>
                    </a:cxn>
                    <a:cxn ang="0">
                      <a:pos x="20" y="105"/>
                    </a:cxn>
                    <a:cxn ang="0">
                      <a:pos x="24" y="102"/>
                    </a:cxn>
                    <a:cxn ang="0">
                      <a:pos x="31" y="105"/>
                    </a:cxn>
                    <a:cxn ang="0">
                      <a:pos x="32" y="103"/>
                    </a:cxn>
                    <a:cxn ang="0">
                      <a:pos x="33" y="100"/>
                    </a:cxn>
                    <a:cxn ang="0">
                      <a:pos x="45" y="96"/>
                    </a:cxn>
                    <a:cxn ang="0">
                      <a:pos x="50" y="97"/>
                    </a:cxn>
                    <a:cxn ang="0">
                      <a:pos x="59" y="105"/>
                    </a:cxn>
                    <a:cxn ang="0">
                      <a:pos x="59" y="106"/>
                    </a:cxn>
                    <a:cxn ang="0">
                      <a:pos x="61" y="100"/>
                    </a:cxn>
                    <a:cxn ang="0">
                      <a:pos x="71" y="88"/>
                    </a:cxn>
                    <a:cxn ang="0">
                      <a:pos x="76" y="76"/>
                    </a:cxn>
                    <a:cxn ang="0">
                      <a:pos x="79" y="74"/>
                    </a:cxn>
                    <a:cxn ang="0">
                      <a:pos x="76" y="72"/>
                    </a:cxn>
                    <a:cxn ang="0">
                      <a:pos x="74" y="72"/>
                    </a:cxn>
                    <a:cxn ang="0">
                      <a:pos x="71" y="69"/>
                    </a:cxn>
                    <a:cxn ang="0">
                      <a:pos x="64" y="70"/>
                    </a:cxn>
                    <a:cxn ang="0">
                      <a:pos x="56" y="69"/>
                    </a:cxn>
                    <a:cxn ang="0">
                      <a:pos x="48" y="72"/>
                    </a:cxn>
                    <a:cxn ang="0">
                      <a:pos x="47" y="74"/>
                    </a:cxn>
                    <a:cxn ang="0">
                      <a:pos x="44" y="75"/>
                    </a:cxn>
                    <a:cxn ang="0">
                      <a:pos x="40" y="74"/>
                    </a:cxn>
                    <a:cxn ang="0">
                      <a:pos x="38" y="70"/>
                    </a:cxn>
                    <a:cxn ang="0">
                      <a:pos x="39" y="69"/>
                    </a:cxn>
                    <a:cxn ang="0">
                      <a:pos x="44" y="70"/>
                    </a:cxn>
                    <a:cxn ang="0">
                      <a:pos x="47" y="70"/>
                    </a:cxn>
                    <a:cxn ang="0">
                      <a:pos x="48" y="67"/>
                    </a:cxn>
                    <a:cxn ang="0">
                      <a:pos x="53" y="59"/>
                    </a:cxn>
                    <a:cxn ang="0">
                      <a:pos x="56" y="57"/>
                    </a:cxn>
                    <a:cxn ang="0">
                      <a:pos x="61" y="57"/>
                    </a:cxn>
                    <a:cxn ang="0">
                      <a:pos x="66" y="51"/>
                    </a:cxn>
                    <a:cxn ang="0">
                      <a:pos x="77" y="48"/>
                    </a:cxn>
                    <a:cxn ang="0">
                      <a:pos x="83" y="45"/>
                    </a:cxn>
                    <a:cxn ang="0">
                      <a:pos x="83" y="38"/>
                    </a:cxn>
                    <a:cxn ang="0">
                      <a:pos x="81" y="22"/>
                    </a:cxn>
                    <a:cxn ang="0">
                      <a:pos x="80" y="20"/>
                    </a:cxn>
                    <a:cxn ang="0">
                      <a:pos x="75" y="16"/>
                    </a:cxn>
                    <a:cxn ang="0">
                      <a:pos x="71" y="9"/>
                    </a:cxn>
                    <a:cxn ang="0">
                      <a:pos x="67" y="5"/>
                    </a:cxn>
                    <a:cxn ang="0">
                      <a:pos x="65" y="0"/>
                    </a:cxn>
                  </a:cxnLst>
                  <a:rect b="b" l="0" r="r" t="0"/>
                  <a:pathLst>
                    <a:path h="105" w="83">
                      <a:moveTo>
                        <a:pt x="65" y="0"/>
                      </a:moveTo>
                      <a:lnTo>
                        <a:pt x="48" y="11"/>
                      </a:lnTo>
                      <a:lnTo>
                        <a:pt x="33" y="19"/>
                      </a:lnTo>
                      <a:lnTo>
                        <a:pt x="28" y="25"/>
                      </a:lnTo>
                      <a:lnTo>
                        <a:pt x="22" y="29"/>
                      </a:lnTo>
                      <a:lnTo>
                        <a:pt x="17" y="51"/>
                      </a:lnTo>
                      <a:lnTo>
                        <a:pt x="15" y="62"/>
                      </a:lnTo>
                      <a:lnTo>
                        <a:pt x="9" y="74"/>
                      </a:lnTo>
                      <a:lnTo>
                        <a:pt x="0" y="85"/>
                      </a:lnTo>
                      <a:lnTo>
                        <a:pt x="0" y="88"/>
                      </a:lnTo>
                      <a:lnTo>
                        <a:pt x="1" y="97"/>
                      </a:lnTo>
                      <a:lnTo>
                        <a:pt x="7" y="103"/>
                      </a:lnTo>
                      <a:lnTo>
                        <a:pt x="20" y="105"/>
                      </a:lnTo>
                      <a:lnTo>
                        <a:pt x="24" y="102"/>
                      </a:lnTo>
                      <a:lnTo>
                        <a:pt x="31" y="105"/>
                      </a:lnTo>
                      <a:lnTo>
                        <a:pt x="32" y="103"/>
                      </a:lnTo>
                      <a:lnTo>
                        <a:pt x="33" y="100"/>
                      </a:lnTo>
                      <a:lnTo>
                        <a:pt x="45" y="96"/>
                      </a:lnTo>
                      <a:lnTo>
                        <a:pt x="50" y="97"/>
                      </a:lnTo>
                      <a:lnTo>
                        <a:pt x="59" y="105"/>
                      </a:lnTo>
                      <a:lnTo>
                        <a:pt x="59" y="106"/>
                      </a:lnTo>
                      <a:lnTo>
                        <a:pt x="61" y="100"/>
                      </a:lnTo>
                      <a:lnTo>
                        <a:pt x="71" y="88"/>
                      </a:lnTo>
                      <a:lnTo>
                        <a:pt x="76" y="76"/>
                      </a:lnTo>
                      <a:lnTo>
                        <a:pt x="79" y="74"/>
                      </a:lnTo>
                      <a:lnTo>
                        <a:pt x="76" y="72"/>
                      </a:lnTo>
                      <a:lnTo>
                        <a:pt x="74" y="72"/>
                      </a:lnTo>
                      <a:lnTo>
                        <a:pt x="71" y="69"/>
                      </a:lnTo>
                      <a:lnTo>
                        <a:pt x="64" y="70"/>
                      </a:lnTo>
                      <a:lnTo>
                        <a:pt x="56" y="69"/>
                      </a:lnTo>
                      <a:lnTo>
                        <a:pt x="48" y="72"/>
                      </a:lnTo>
                      <a:lnTo>
                        <a:pt x="47" y="74"/>
                      </a:lnTo>
                      <a:lnTo>
                        <a:pt x="44" y="75"/>
                      </a:lnTo>
                      <a:lnTo>
                        <a:pt x="40" y="74"/>
                      </a:lnTo>
                      <a:lnTo>
                        <a:pt x="38" y="70"/>
                      </a:lnTo>
                      <a:lnTo>
                        <a:pt x="39" y="69"/>
                      </a:lnTo>
                      <a:lnTo>
                        <a:pt x="44" y="70"/>
                      </a:lnTo>
                      <a:lnTo>
                        <a:pt x="47" y="70"/>
                      </a:lnTo>
                      <a:lnTo>
                        <a:pt x="48" y="67"/>
                      </a:lnTo>
                      <a:lnTo>
                        <a:pt x="53" y="59"/>
                      </a:lnTo>
                      <a:lnTo>
                        <a:pt x="56" y="57"/>
                      </a:lnTo>
                      <a:lnTo>
                        <a:pt x="61" y="57"/>
                      </a:lnTo>
                      <a:lnTo>
                        <a:pt x="66" y="51"/>
                      </a:lnTo>
                      <a:lnTo>
                        <a:pt x="77" y="48"/>
                      </a:lnTo>
                      <a:lnTo>
                        <a:pt x="83" y="45"/>
                      </a:lnTo>
                      <a:lnTo>
                        <a:pt x="83" y="38"/>
                      </a:lnTo>
                      <a:lnTo>
                        <a:pt x="81" y="22"/>
                      </a:lnTo>
                      <a:lnTo>
                        <a:pt x="80" y="20"/>
                      </a:lnTo>
                      <a:lnTo>
                        <a:pt x="75" y="16"/>
                      </a:lnTo>
                      <a:lnTo>
                        <a:pt x="71" y="9"/>
                      </a:lnTo>
                      <a:lnTo>
                        <a:pt x="67" y="5"/>
                      </a:lnTo>
                      <a:lnTo>
                        <a:pt x="65" y="0"/>
                      </a:lnTo>
                      <a:close/>
                    </a:path>
                  </a:pathLst>
                </a:custGeom>
                <a:grpFill/>
                <a:ln cap="flat" cmpd="sng" w="6350">
                  <a:solidFill>
                    <a:schemeClr val="bg1"/>
                  </a:solidFill>
                  <a:prstDash val="solid"/>
                  <a:round/>
                  <a:headEnd len="med" type="none" w="med"/>
                  <a:tailEnd len="med" type="none" w="med"/>
                </a:ln>
                <a:effectLst/>
              </p:spPr>
              <p:txBody>
                <a:bodyPr/>
                <a:lstStyle/>
                <a:p>
                  <a:endParaRPr lang="en-US"/>
                </a:p>
              </p:txBody>
            </p:sp>
            <p:grpSp>
              <p:nvGrpSpPr>
                <p:cNvPr id="191" name="Group 364"/>
                <p:cNvGrpSpPr>
                  <a:grpSpLocks noChangeAspect="1"/>
                </p:cNvGrpSpPr>
                <p:nvPr/>
              </p:nvGrpSpPr>
              <p:grpSpPr>
                <a:xfrm>
                  <a:off x="5141117" y="3280172"/>
                  <a:ext cx="289379" cy="349200"/>
                  <a:chOff x="3548063" y="12700"/>
                  <a:chExt cx="5667375" cy="6838950"/>
                </a:xfrm>
                <a:grpFill/>
              </p:grpSpPr>
              <p:sp>
                <p:nvSpPr>
                  <p:cNvPr id="192" name="Freeform 6"/>
                  <p:cNvSpPr/>
                  <p:nvPr/>
                </p:nvSpPr>
                <p:spPr bwMode="gray">
                  <a:xfrm>
                    <a:off x="4084638" y="3873500"/>
                    <a:ext cx="4257675" cy="2978150"/>
                  </a:xfrm>
                  <a:custGeom>
                    <a:cxnLst>
                      <a:cxn ang="0">
                        <a:pos x="48" y="773"/>
                      </a:cxn>
                      <a:cxn ang="0">
                        <a:pos x="161" y="852"/>
                      </a:cxn>
                      <a:cxn ang="0">
                        <a:pos x="327" y="893"/>
                      </a:cxn>
                      <a:cxn ang="0">
                        <a:pos x="367" y="981"/>
                      </a:cxn>
                      <a:cxn ang="0">
                        <a:pos x="535" y="1117"/>
                      </a:cxn>
                      <a:cxn ang="0">
                        <a:pos x="626" y="1220"/>
                      </a:cxn>
                      <a:cxn ang="0">
                        <a:pos x="678" y="1341"/>
                      </a:cxn>
                      <a:cxn ang="0">
                        <a:pos x="854" y="1468"/>
                      </a:cxn>
                      <a:cxn ang="0">
                        <a:pos x="909" y="1581"/>
                      </a:cxn>
                      <a:cxn ang="0">
                        <a:pos x="1000" y="1688"/>
                      </a:cxn>
                      <a:cxn ang="0">
                        <a:pos x="1141" y="1680"/>
                      </a:cxn>
                      <a:cxn ang="0">
                        <a:pos x="1339" y="1660"/>
                      </a:cxn>
                      <a:cxn ang="0">
                        <a:pos x="1531" y="1816"/>
                      </a:cxn>
                      <a:cxn ang="0">
                        <a:pos x="1614" y="1872"/>
                      </a:cxn>
                      <a:cxn ang="0">
                        <a:pos x="1741" y="1860"/>
                      </a:cxn>
                      <a:cxn ang="0">
                        <a:pos x="1850" y="1876"/>
                      </a:cxn>
                      <a:cxn ang="0">
                        <a:pos x="2024" y="1836"/>
                      </a:cxn>
                      <a:cxn ang="0">
                        <a:pos x="2268" y="1775"/>
                      </a:cxn>
                      <a:cxn ang="0">
                        <a:pos x="2420" y="1664"/>
                      </a:cxn>
                      <a:cxn ang="0">
                        <a:pos x="2674" y="1664"/>
                      </a:cxn>
                      <a:cxn ang="0">
                        <a:pos x="2678" y="1511"/>
                      </a:cxn>
                      <a:cxn ang="0">
                        <a:pos x="2523" y="1448"/>
                      </a:cxn>
                      <a:cxn ang="0">
                        <a:pos x="2444" y="1260"/>
                      </a:cxn>
                      <a:cxn ang="0">
                        <a:pos x="2311" y="1137"/>
                      </a:cxn>
                      <a:cxn ang="0">
                        <a:pos x="2248" y="1028"/>
                      </a:cxn>
                      <a:cxn ang="0">
                        <a:pos x="2137" y="1000"/>
                      </a:cxn>
                      <a:cxn ang="0">
                        <a:pos x="2060" y="957"/>
                      </a:cxn>
                      <a:cxn ang="0">
                        <a:pos x="2101" y="852"/>
                      </a:cxn>
                      <a:cxn ang="0">
                        <a:pos x="2272" y="824"/>
                      </a:cxn>
                      <a:cxn ang="0">
                        <a:pos x="2307" y="608"/>
                      </a:cxn>
                      <a:cxn ang="0">
                        <a:pos x="2284" y="481"/>
                      </a:cxn>
                      <a:cxn ang="0">
                        <a:pos x="2115" y="123"/>
                      </a:cxn>
                      <a:cxn ang="0">
                        <a:pos x="2020" y="60"/>
                      </a:cxn>
                      <a:cxn ang="0">
                        <a:pos x="1947" y="254"/>
                      </a:cxn>
                      <a:cxn ang="0">
                        <a:pos x="1713" y="551"/>
                      </a:cxn>
                      <a:cxn ang="0">
                        <a:pos x="1412" y="428"/>
                      </a:cxn>
                      <a:cxn ang="0">
                        <a:pos x="1222" y="561"/>
                      </a:cxn>
                      <a:cxn ang="0">
                        <a:pos x="965" y="586"/>
                      </a:cxn>
                      <a:cxn ang="0">
                        <a:pos x="632" y="598"/>
                      </a:cxn>
                      <a:cxn ang="0">
                        <a:pos x="521" y="408"/>
                      </a:cxn>
                      <a:cxn ang="0">
                        <a:pos x="299" y="555"/>
                      </a:cxn>
                      <a:cxn ang="0">
                        <a:pos x="18" y="583"/>
                      </a:cxn>
                    </a:cxnLst>
                    <a:rect b="b" l="0" r="r" t="0"/>
                    <a:pathLst>
                      <a:path h="1876" w="2682">
                        <a:moveTo>
                          <a:pt x="0" y="682"/>
                        </a:moveTo>
                        <a:lnTo>
                          <a:pt x="8" y="733"/>
                        </a:lnTo>
                        <a:lnTo>
                          <a:pt x="48" y="773"/>
                        </a:lnTo>
                        <a:lnTo>
                          <a:pt x="92" y="777"/>
                        </a:lnTo>
                        <a:lnTo>
                          <a:pt x="143" y="792"/>
                        </a:lnTo>
                        <a:lnTo>
                          <a:pt x="161" y="852"/>
                        </a:lnTo>
                        <a:lnTo>
                          <a:pt x="204" y="866"/>
                        </a:lnTo>
                        <a:lnTo>
                          <a:pt x="296" y="866"/>
                        </a:lnTo>
                        <a:lnTo>
                          <a:pt x="327" y="893"/>
                        </a:lnTo>
                        <a:lnTo>
                          <a:pt x="367" y="921"/>
                        </a:lnTo>
                        <a:lnTo>
                          <a:pt x="371" y="941"/>
                        </a:lnTo>
                        <a:lnTo>
                          <a:pt x="367" y="981"/>
                        </a:lnTo>
                        <a:lnTo>
                          <a:pt x="391" y="1024"/>
                        </a:lnTo>
                        <a:lnTo>
                          <a:pt x="466" y="1072"/>
                        </a:lnTo>
                        <a:lnTo>
                          <a:pt x="535" y="1117"/>
                        </a:lnTo>
                        <a:lnTo>
                          <a:pt x="563" y="1157"/>
                        </a:lnTo>
                        <a:lnTo>
                          <a:pt x="606" y="1181"/>
                        </a:lnTo>
                        <a:lnTo>
                          <a:pt x="626" y="1220"/>
                        </a:lnTo>
                        <a:lnTo>
                          <a:pt x="642" y="1264"/>
                        </a:lnTo>
                        <a:lnTo>
                          <a:pt x="670" y="1300"/>
                        </a:lnTo>
                        <a:lnTo>
                          <a:pt x="678" y="1341"/>
                        </a:lnTo>
                        <a:lnTo>
                          <a:pt x="713" y="1353"/>
                        </a:lnTo>
                        <a:lnTo>
                          <a:pt x="830" y="1432"/>
                        </a:lnTo>
                        <a:lnTo>
                          <a:pt x="854" y="1468"/>
                        </a:lnTo>
                        <a:lnTo>
                          <a:pt x="858" y="1511"/>
                        </a:lnTo>
                        <a:lnTo>
                          <a:pt x="882" y="1539"/>
                        </a:lnTo>
                        <a:lnTo>
                          <a:pt x="909" y="1581"/>
                        </a:lnTo>
                        <a:lnTo>
                          <a:pt x="957" y="1616"/>
                        </a:lnTo>
                        <a:lnTo>
                          <a:pt x="981" y="1648"/>
                        </a:lnTo>
                        <a:lnTo>
                          <a:pt x="1000" y="1688"/>
                        </a:lnTo>
                        <a:lnTo>
                          <a:pt x="1092" y="1723"/>
                        </a:lnTo>
                        <a:lnTo>
                          <a:pt x="1115" y="1712"/>
                        </a:lnTo>
                        <a:lnTo>
                          <a:pt x="1141" y="1680"/>
                        </a:lnTo>
                        <a:lnTo>
                          <a:pt x="1248" y="1704"/>
                        </a:lnTo>
                        <a:lnTo>
                          <a:pt x="1292" y="1700"/>
                        </a:lnTo>
                        <a:lnTo>
                          <a:pt x="1339" y="1660"/>
                        </a:lnTo>
                        <a:lnTo>
                          <a:pt x="1383" y="1684"/>
                        </a:lnTo>
                        <a:lnTo>
                          <a:pt x="1476" y="1787"/>
                        </a:lnTo>
                        <a:lnTo>
                          <a:pt x="1531" y="1816"/>
                        </a:lnTo>
                        <a:lnTo>
                          <a:pt x="1567" y="1852"/>
                        </a:lnTo>
                        <a:lnTo>
                          <a:pt x="1591" y="1872"/>
                        </a:lnTo>
                        <a:lnTo>
                          <a:pt x="1614" y="1872"/>
                        </a:lnTo>
                        <a:lnTo>
                          <a:pt x="1642" y="1852"/>
                        </a:lnTo>
                        <a:lnTo>
                          <a:pt x="1697" y="1848"/>
                        </a:lnTo>
                        <a:lnTo>
                          <a:pt x="1741" y="1860"/>
                        </a:lnTo>
                        <a:lnTo>
                          <a:pt x="1779" y="1852"/>
                        </a:lnTo>
                        <a:lnTo>
                          <a:pt x="1826" y="1848"/>
                        </a:lnTo>
                        <a:lnTo>
                          <a:pt x="1850" y="1876"/>
                        </a:lnTo>
                        <a:lnTo>
                          <a:pt x="1917" y="1860"/>
                        </a:lnTo>
                        <a:lnTo>
                          <a:pt x="1973" y="1856"/>
                        </a:lnTo>
                        <a:lnTo>
                          <a:pt x="2024" y="1836"/>
                        </a:lnTo>
                        <a:lnTo>
                          <a:pt x="2086" y="1844"/>
                        </a:lnTo>
                        <a:lnTo>
                          <a:pt x="2161" y="1844"/>
                        </a:lnTo>
                        <a:lnTo>
                          <a:pt x="2268" y="1775"/>
                        </a:lnTo>
                        <a:lnTo>
                          <a:pt x="2331" y="1700"/>
                        </a:lnTo>
                        <a:lnTo>
                          <a:pt x="2379" y="1668"/>
                        </a:lnTo>
                        <a:lnTo>
                          <a:pt x="2420" y="1664"/>
                        </a:lnTo>
                        <a:lnTo>
                          <a:pt x="2539" y="1676"/>
                        </a:lnTo>
                        <a:lnTo>
                          <a:pt x="2591" y="1676"/>
                        </a:lnTo>
                        <a:lnTo>
                          <a:pt x="2674" y="1664"/>
                        </a:lnTo>
                        <a:lnTo>
                          <a:pt x="2678" y="1577"/>
                        </a:lnTo>
                        <a:lnTo>
                          <a:pt x="2682" y="1539"/>
                        </a:lnTo>
                        <a:lnTo>
                          <a:pt x="2678" y="1511"/>
                        </a:lnTo>
                        <a:lnTo>
                          <a:pt x="2650" y="1492"/>
                        </a:lnTo>
                        <a:lnTo>
                          <a:pt x="2555" y="1472"/>
                        </a:lnTo>
                        <a:lnTo>
                          <a:pt x="2523" y="1448"/>
                        </a:lnTo>
                        <a:lnTo>
                          <a:pt x="2503" y="1412"/>
                        </a:lnTo>
                        <a:lnTo>
                          <a:pt x="2464" y="1307"/>
                        </a:lnTo>
                        <a:lnTo>
                          <a:pt x="2444" y="1260"/>
                        </a:lnTo>
                        <a:lnTo>
                          <a:pt x="2424" y="1220"/>
                        </a:lnTo>
                        <a:lnTo>
                          <a:pt x="2339" y="1169"/>
                        </a:lnTo>
                        <a:lnTo>
                          <a:pt x="2311" y="1137"/>
                        </a:lnTo>
                        <a:lnTo>
                          <a:pt x="2288" y="1105"/>
                        </a:lnTo>
                        <a:lnTo>
                          <a:pt x="2280" y="1068"/>
                        </a:lnTo>
                        <a:lnTo>
                          <a:pt x="2248" y="1028"/>
                        </a:lnTo>
                        <a:lnTo>
                          <a:pt x="2212" y="1008"/>
                        </a:lnTo>
                        <a:lnTo>
                          <a:pt x="2169" y="993"/>
                        </a:lnTo>
                        <a:lnTo>
                          <a:pt x="2137" y="1000"/>
                        </a:lnTo>
                        <a:lnTo>
                          <a:pt x="2105" y="973"/>
                        </a:lnTo>
                        <a:lnTo>
                          <a:pt x="2082" y="973"/>
                        </a:lnTo>
                        <a:lnTo>
                          <a:pt x="2060" y="957"/>
                        </a:lnTo>
                        <a:lnTo>
                          <a:pt x="2078" y="925"/>
                        </a:lnTo>
                        <a:lnTo>
                          <a:pt x="2101" y="905"/>
                        </a:lnTo>
                        <a:lnTo>
                          <a:pt x="2101" y="852"/>
                        </a:lnTo>
                        <a:lnTo>
                          <a:pt x="2141" y="836"/>
                        </a:lnTo>
                        <a:lnTo>
                          <a:pt x="2228" y="844"/>
                        </a:lnTo>
                        <a:lnTo>
                          <a:pt x="2272" y="824"/>
                        </a:lnTo>
                        <a:lnTo>
                          <a:pt x="2299" y="800"/>
                        </a:lnTo>
                        <a:lnTo>
                          <a:pt x="2307" y="741"/>
                        </a:lnTo>
                        <a:lnTo>
                          <a:pt x="2307" y="608"/>
                        </a:lnTo>
                        <a:lnTo>
                          <a:pt x="2295" y="608"/>
                        </a:lnTo>
                        <a:lnTo>
                          <a:pt x="2264" y="608"/>
                        </a:lnTo>
                        <a:lnTo>
                          <a:pt x="2284" y="481"/>
                        </a:lnTo>
                        <a:lnTo>
                          <a:pt x="2204" y="371"/>
                        </a:lnTo>
                        <a:lnTo>
                          <a:pt x="2131" y="329"/>
                        </a:lnTo>
                        <a:lnTo>
                          <a:pt x="2115" y="123"/>
                        </a:lnTo>
                        <a:lnTo>
                          <a:pt x="2137" y="16"/>
                        </a:lnTo>
                        <a:lnTo>
                          <a:pt x="2026" y="0"/>
                        </a:lnTo>
                        <a:lnTo>
                          <a:pt x="2020" y="60"/>
                        </a:lnTo>
                        <a:lnTo>
                          <a:pt x="1899" y="79"/>
                        </a:lnTo>
                        <a:lnTo>
                          <a:pt x="1947" y="139"/>
                        </a:lnTo>
                        <a:lnTo>
                          <a:pt x="1947" y="254"/>
                        </a:lnTo>
                        <a:lnTo>
                          <a:pt x="1957" y="285"/>
                        </a:lnTo>
                        <a:lnTo>
                          <a:pt x="1862" y="345"/>
                        </a:lnTo>
                        <a:lnTo>
                          <a:pt x="1713" y="551"/>
                        </a:lnTo>
                        <a:lnTo>
                          <a:pt x="1630" y="571"/>
                        </a:lnTo>
                        <a:lnTo>
                          <a:pt x="1567" y="513"/>
                        </a:lnTo>
                        <a:lnTo>
                          <a:pt x="1412" y="428"/>
                        </a:lnTo>
                        <a:lnTo>
                          <a:pt x="1329" y="466"/>
                        </a:lnTo>
                        <a:lnTo>
                          <a:pt x="1333" y="555"/>
                        </a:lnTo>
                        <a:lnTo>
                          <a:pt x="1222" y="561"/>
                        </a:lnTo>
                        <a:lnTo>
                          <a:pt x="1159" y="630"/>
                        </a:lnTo>
                        <a:lnTo>
                          <a:pt x="1006" y="630"/>
                        </a:lnTo>
                        <a:lnTo>
                          <a:pt x="965" y="586"/>
                        </a:lnTo>
                        <a:lnTo>
                          <a:pt x="795" y="583"/>
                        </a:lnTo>
                        <a:lnTo>
                          <a:pt x="715" y="624"/>
                        </a:lnTo>
                        <a:lnTo>
                          <a:pt x="632" y="598"/>
                        </a:lnTo>
                        <a:lnTo>
                          <a:pt x="610" y="519"/>
                        </a:lnTo>
                        <a:lnTo>
                          <a:pt x="547" y="472"/>
                        </a:lnTo>
                        <a:lnTo>
                          <a:pt x="521" y="408"/>
                        </a:lnTo>
                        <a:lnTo>
                          <a:pt x="357" y="444"/>
                        </a:lnTo>
                        <a:lnTo>
                          <a:pt x="367" y="497"/>
                        </a:lnTo>
                        <a:lnTo>
                          <a:pt x="299" y="555"/>
                        </a:lnTo>
                        <a:lnTo>
                          <a:pt x="204" y="535"/>
                        </a:lnTo>
                        <a:lnTo>
                          <a:pt x="125" y="577"/>
                        </a:lnTo>
                        <a:lnTo>
                          <a:pt x="18" y="583"/>
                        </a:lnTo>
                        <a:lnTo>
                          <a:pt x="8" y="620"/>
                        </a:lnTo>
                        <a:lnTo>
                          <a:pt x="0" y="682"/>
                        </a:lnTo>
                        <a:close/>
                      </a:path>
                    </a:pathLst>
                  </a:custGeom>
                  <a:grpFill/>
                  <a:ln cap="flat" cmpd="sng" w="6350">
                    <a:solidFill>
                      <a:schemeClr val="bg1"/>
                    </a:solidFill>
                    <a:prstDash val="solid"/>
                    <a:round/>
                    <a:headEnd len="med" type="none" w="med"/>
                    <a:tailEnd len="med" type="none" w="med"/>
                  </a:ln>
                  <a:effectLst/>
                </p:spPr>
                <p:txBody>
                  <a:bodyPr/>
                  <a:lstStyle/>
                  <a:p>
                    <a:endParaRPr lang="en-GB"/>
                  </a:p>
                </p:txBody>
              </p:sp>
              <p:sp>
                <p:nvSpPr>
                  <p:cNvPr id="193" name="Freeform 9"/>
                  <p:cNvSpPr/>
                  <p:nvPr/>
                </p:nvSpPr>
                <p:spPr bwMode="gray">
                  <a:xfrm>
                    <a:off x="3548063" y="12700"/>
                    <a:ext cx="5667375" cy="4860925"/>
                  </a:xfrm>
                  <a:custGeom>
                    <a:cxnLst>
                      <a:cxn ang="0">
                        <a:pos x="158" y="2581"/>
                      </a:cxn>
                      <a:cxn ang="0">
                        <a:pos x="200" y="2618"/>
                      </a:cxn>
                      <a:cxn ang="0">
                        <a:pos x="178" y="2702"/>
                      </a:cxn>
                      <a:cxn ang="0">
                        <a:pos x="346" y="2917"/>
                      </a:cxn>
                      <a:cxn ang="0">
                        <a:pos x="463" y="3009"/>
                      </a:cxn>
                      <a:cxn ang="0">
                        <a:pos x="705" y="2929"/>
                      </a:cxn>
                      <a:cxn ang="0">
                        <a:pos x="885" y="2904"/>
                      </a:cxn>
                      <a:cxn ang="0">
                        <a:pos x="1053" y="3056"/>
                      </a:cxn>
                      <a:cxn ang="0">
                        <a:pos x="1344" y="3062"/>
                      </a:cxn>
                      <a:cxn ang="0">
                        <a:pos x="1671" y="2987"/>
                      </a:cxn>
                      <a:cxn ang="0">
                        <a:pos x="1905" y="2945"/>
                      </a:cxn>
                      <a:cxn ang="0">
                        <a:pos x="2200" y="2777"/>
                      </a:cxn>
                      <a:cxn ang="0">
                        <a:pos x="2285" y="2571"/>
                      </a:cxn>
                      <a:cxn ang="0">
                        <a:pos x="2364" y="2432"/>
                      </a:cxn>
                      <a:cxn ang="0">
                        <a:pos x="2469" y="2761"/>
                      </a:cxn>
                      <a:cxn ang="0">
                        <a:pos x="2602" y="3040"/>
                      </a:cxn>
                      <a:cxn ang="0">
                        <a:pos x="2645" y="2997"/>
                      </a:cxn>
                      <a:cxn ang="0">
                        <a:pos x="2661" y="2866"/>
                      </a:cxn>
                      <a:cxn ang="0">
                        <a:pos x="2689" y="2805"/>
                      </a:cxn>
                      <a:cxn ang="0">
                        <a:pos x="2786" y="2737"/>
                      </a:cxn>
                      <a:cxn ang="0">
                        <a:pos x="2845" y="2557"/>
                      </a:cxn>
                      <a:cxn ang="0">
                        <a:pos x="3053" y="2317"/>
                      </a:cxn>
                      <a:cxn ang="0">
                        <a:pos x="3152" y="1998"/>
                      </a:cxn>
                      <a:cxn ang="0">
                        <a:pos x="3156" y="1790"/>
                      </a:cxn>
                      <a:cxn ang="0">
                        <a:pos x="3231" y="1519"/>
                      </a:cxn>
                      <a:cxn ang="0">
                        <a:pos x="3263" y="1371"/>
                      </a:cxn>
                      <a:cxn ang="0">
                        <a:pos x="3368" y="1319"/>
                      </a:cxn>
                      <a:cxn ang="0">
                        <a:pos x="3534" y="1244"/>
                      </a:cxn>
                      <a:cxn ang="0">
                        <a:pos x="3558" y="1115"/>
                      </a:cxn>
                      <a:cxn ang="0">
                        <a:pos x="3507" y="1107"/>
                      </a:cxn>
                      <a:cxn ang="0">
                        <a:pos x="3435" y="1032"/>
                      </a:cxn>
                      <a:cxn ang="0">
                        <a:pos x="3334" y="960"/>
                      </a:cxn>
                      <a:cxn ang="0">
                        <a:pos x="3295" y="616"/>
                      </a:cxn>
                      <a:cxn ang="0">
                        <a:pos x="3291" y="436"/>
                      </a:cxn>
                      <a:cxn ang="0">
                        <a:pos x="3224" y="255"/>
                      </a:cxn>
                      <a:cxn ang="0">
                        <a:pos x="3097" y="121"/>
                      </a:cxn>
                      <a:cxn ang="0">
                        <a:pos x="2948" y="0"/>
                      </a:cxn>
                      <a:cxn ang="0">
                        <a:pos x="2758" y="180"/>
                      </a:cxn>
                      <a:cxn ang="0">
                        <a:pos x="2507" y="313"/>
                      </a:cxn>
                      <a:cxn ang="0">
                        <a:pos x="2075" y="212"/>
                      </a:cxn>
                      <a:cxn ang="0">
                        <a:pos x="2043" y="208"/>
                      </a:cxn>
                      <a:cxn ang="0">
                        <a:pos x="1697" y="255"/>
                      </a:cxn>
                      <a:cxn ang="0">
                        <a:pos x="1083" y="255"/>
                      </a:cxn>
                      <a:cxn ang="0">
                        <a:pos x="669" y="463"/>
                      </a:cxn>
                      <a:cxn ang="0">
                        <a:pos x="465" y="824"/>
                      </a:cxn>
                      <a:cxn ang="0">
                        <a:pos x="465" y="1472"/>
                      </a:cxn>
                      <a:cxn ang="0">
                        <a:pos x="319" y="1668"/>
                      </a:cxn>
                      <a:cxn ang="0">
                        <a:pos x="232" y="1683"/>
                      </a:cxn>
                      <a:cxn ang="0">
                        <a:pos x="200" y="1806"/>
                      </a:cxn>
                      <a:cxn ang="0">
                        <a:pos x="91" y="1994"/>
                      </a:cxn>
                      <a:cxn ang="0">
                        <a:pos x="87" y="2050"/>
                      </a:cxn>
                      <a:cxn ang="0">
                        <a:pos x="36" y="2125"/>
                      </a:cxn>
                      <a:cxn ang="0">
                        <a:pos x="4" y="2258"/>
                      </a:cxn>
                      <a:cxn ang="0">
                        <a:pos x="12" y="2341"/>
                      </a:cxn>
                      <a:cxn ang="0">
                        <a:pos x="91" y="2383"/>
                      </a:cxn>
                    </a:cxnLst>
                    <a:rect b="b" l="0" r="r" t="0"/>
                    <a:pathLst>
                      <a:path h="3062" w="3570">
                        <a:moveTo>
                          <a:pt x="91" y="2383"/>
                        </a:moveTo>
                        <a:lnTo>
                          <a:pt x="111" y="2446"/>
                        </a:lnTo>
                        <a:lnTo>
                          <a:pt x="158" y="2581"/>
                        </a:lnTo>
                        <a:lnTo>
                          <a:pt x="162" y="2589"/>
                        </a:lnTo>
                        <a:lnTo>
                          <a:pt x="188" y="2599"/>
                        </a:lnTo>
                        <a:lnTo>
                          <a:pt x="200" y="2618"/>
                        </a:lnTo>
                        <a:lnTo>
                          <a:pt x="212" y="2654"/>
                        </a:lnTo>
                        <a:lnTo>
                          <a:pt x="212" y="2686"/>
                        </a:lnTo>
                        <a:lnTo>
                          <a:pt x="178" y="2702"/>
                        </a:lnTo>
                        <a:lnTo>
                          <a:pt x="216" y="2761"/>
                        </a:lnTo>
                        <a:lnTo>
                          <a:pt x="283" y="2834"/>
                        </a:lnTo>
                        <a:lnTo>
                          <a:pt x="346" y="2917"/>
                        </a:lnTo>
                        <a:lnTo>
                          <a:pt x="366" y="2981"/>
                        </a:lnTo>
                        <a:lnTo>
                          <a:pt x="356" y="3015"/>
                        </a:lnTo>
                        <a:lnTo>
                          <a:pt x="463" y="3009"/>
                        </a:lnTo>
                        <a:lnTo>
                          <a:pt x="542" y="2967"/>
                        </a:lnTo>
                        <a:lnTo>
                          <a:pt x="637" y="2987"/>
                        </a:lnTo>
                        <a:lnTo>
                          <a:pt x="705" y="2929"/>
                        </a:lnTo>
                        <a:lnTo>
                          <a:pt x="695" y="2876"/>
                        </a:lnTo>
                        <a:lnTo>
                          <a:pt x="859" y="2840"/>
                        </a:lnTo>
                        <a:lnTo>
                          <a:pt x="885" y="2904"/>
                        </a:lnTo>
                        <a:lnTo>
                          <a:pt x="948" y="2951"/>
                        </a:lnTo>
                        <a:lnTo>
                          <a:pt x="970" y="3030"/>
                        </a:lnTo>
                        <a:lnTo>
                          <a:pt x="1053" y="3056"/>
                        </a:lnTo>
                        <a:lnTo>
                          <a:pt x="1133" y="3015"/>
                        </a:lnTo>
                        <a:lnTo>
                          <a:pt x="1303" y="3018"/>
                        </a:lnTo>
                        <a:lnTo>
                          <a:pt x="1344" y="3062"/>
                        </a:lnTo>
                        <a:lnTo>
                          <a:pt x="1497" y="3062"/>
                        </a:lnTo>
                        <a:lnTo>
                          <a:pt x="1560" y="2993"/>
                        </a:lnTo>
                        <a:lnTo>
                          <a:pt x="1671" y="2987"/>
                        </a:lnTo>
                        <a:lnTo>
                          <a:pt x="1667" y="2898"/>
                        </a:lnTo>
                        <a:lnTo>
                          <a:pt x="1750" y="2860"/>
                        </a:lnTo>
                        <a:lnTo>
                          <a:pt x="1905" y="2945"/>
                        </a:lnTo>
                        <a:lnTo>
                          <a:pt x="1968" y="3003"/>
                        </a:lnTo>
                        <a:lnTo>
                          <a:pt x="2051" y="2983"/>
                        </a:lnTo>
                        <a:lnTo>
                          <a:pt x="2200" y="2777"/>
                        </a:lnTo>
                        <a:lnTo>
                          <a:pt x="2295" y="2717"/>
                        </a:lnTo>
                        <a:lnTo>
                          <a:pt x="2285" y="2686"/>
                        </a:lnTo>
                        <a:lnTo>
                          <a:pt x="2285" y="2571"/>
                        </a:lnTo>
                        <a:lnTo>
                          <a:pt x="2237" y="2511"/>
                        </a:lnTo>
                        <a:lnTo>
                          <a:pt x="2358" y="2492"/>
                        </a:lnTo>
                        <a:lnTo>
                          <a:pt x="2364" y="2432"/>
                        </a:lnTo>
                        <a:lnTo>
                          <a:pt x="2475" y="2448"/>
                        </a:lnTo>
                        <a:lnTo>
                          <a:pt x="2453" y="2555"/>
                        </a:lnTo>
                        <a:lnTo>
                          <a:pt x="2469" y="2761"/>
                        </a:lnTo>
                        <a:lnTo>
                          <a:pt x="2542" y="2803"/>
                        </a:lnTo>
                        <a:lnTo>
                          <a:pt x="2622" y="2913"/>
                        </a:lnTo>
                        <a:lnTo>
                          <a:pt x="2602" y="3040"/>
                        </a:lnTo>
                        <a:lnTo>
                          <a:pt x="2633" y="3040"/>
                        </a:lnTo>
                        <a:lnTo>
                          <a:pt x="2645" y="3040"/>
                        </a:lnTo>
                        <a:lnTo>
                          <a:pt x="2645" y="2997"/>
                        </a:lnTo>
                        <a:lnTo>
                          <a:pt x="2661" y="2933"/>
                        </a:lnTo>
                        <a:lnTo>
                          <a:pt x="2669" y="2890"/>
                        </a:lnTo>
                        <a:lnTo>
                          <a:pt x="2661" y="2866"/>
                        </a:lnTo>
                        <a:lnTo>
                          <a:pt x="2661" y="2822"/>
                        </a:lnTo>
                        <a:lnTo>
                          <a:pt x="2677" y="2830"/>
                        </a:lnTo>
                        <a:lnTo>
                          <a:pt x="2689" y="2805"/>
                        </a:lnTo>
                        <a:lnTo>
                          <a:pt x="2717" y="2757"/>
                        </a:lnTo>
                        <a:lnTo>
                          <a:pt x="2742" y="2737"/>
                        </a:lnTo>
                        <a:lnTo>
                          <a:pt x="2786" y="2737"/>
                        </a:lnTo>
                        <a:lnTo>
                          <a:pt x="2806" y="2717"/>
                        </a:lnTo>
                        <a:lnTo>
                          <a:pt x="2826" y="2610"/>
                        </a:lnTo>
                        <a:lnTo>
                          <a:pt x="2845" y="2557"/>
                        </a:lnTo>
                        <a:lnTo>
                          <a:pt x="2984" y="2363"/>
                        </a:lnTo>
                        <a:lnTo>
                          <a:pt x="3020" y="2325"/>
                        </a:lnTo>
                        <a:lnTo>
                          <a:pt x="3053" y="2317"/>
                        </a:lnTo>
                        <a:lnTo>
                          <a:pt x="3081" y="2286"/>
                        </a:lnTo>
                        <a:lnTo>
                          <a:pt x="3152" y="2062"/>
                        </a:lnTo>
                        <a:lnTo>
                          <a:pt x="3152" y="1998"/>
                        </a:lnTo>
                        <a:lnTo>
                          <a:pt x="3140" y="1935"/>
                        </a:lnTo>
                        <a:lnTo>
                          <a:pt x="3140" y="1858"/>
                        </a:lnTo>
                        <a:lnTo>
                          <a:pt x="3156" y="1790"/>
                        </a:lnTo>
                        <a:lnTo>
                          <a:pt x="3184" y="1735"/>
                        </a:lnTo>
                        <a:lnTo>
                          <a:pt x="3220" y="1602"/>
                        </a:lnTo>
                        <a:lnTo>
                          <a:pt x="3231" y="1519"/>
                        </a:lnTo>
                        <a:lnTo>
                          <a:pt x="3231" y="1487"/>
                        </a:lnTo>
                        <a:lnTo>
                          <a:pt x="3247" y="1406"/>
                        </a:lnTo>
                        <a:lnTo>
                          <a:pt x="3263" y="1371"/>
                        </a:lnTo>
                        <a:lnTo>
                          <a:pt x="3315" y="1367"/>
                        </a:lnTo>
                        <a:lnTo>
                          <a:pt x="3350" y="1347"/>
                        </a:lnTo>
                        <a:lnTo>
                          <a:pt x="3368" y="1319"/>
                        </a:lnTo>
                        <a:lnTo>
                          <a:pt x="3451" y="1279"/>
                        </a:lnTo>
                        <a:lnTo>
                          <a:pt x="3483" y="1268"/>
                        </a:lnTo>
                        <a:lnTo>
                          <a:pt x="3534" y="1244"/>
                        </a:lnTo>
                        <a:lnTo>
                          <a:pt x="3562" y="1186"/>
                        </a:lnTo>
                        <a:lnTo>
                          <a:pt x="3570" y="1151"/>
                        </a:lnTo>
                        <a:lnTo>
                          <a:pt x="3558" y="1115"/>
                        </a:lnTo>
                        <a:lnTo>
                          <a:pt x="3538" y="1115"/>
                        </a:lnTo>
                        <a:lnTo>
                          <a:pt x="3527" y="1099"/>
                        </a:lnTo>
                        <a:lnTo>
                          <a:pt x="3507" y="1107"/>
                        </a:lnTo>
                        <a:lnTo>
                          <a:pt x="3491" y="1060"/>
                        </a:lnTo>
                        <a:lnTo>
                          <a:pt x="3463" y="1036"/>
                        </a:lnTo>
                        <a:lnTo>
                          <a:pt x="3435" y="1032"/>
                        </a:lnTo>
                        <a:lnTo>
                          <a:pt x="3376" y="1008"/>
                        </a:lnTo>
                        <a:lnTo>
                          <a:pt x="3354" y="988"/>
                        </a:lnTo>
                        <a:lnTo>
                          <a:pt x="3334" y="960"/>
                        </a:lnTo>
                        <a:lnTo>
                          <a:pt x="3307" y="840"/>
                        </a:lnTo>
                        <a:lnTo>
                          <a:pt x="3295" y="749"/>
                        </a:lnTo>
                        <a:lnTo>
                          <a:pt x="3295" y="616"/>
                        </a:lnTo>
                        <a:lnTo>
                          <a:pt x="3291" y="459"/>
                        </a:lnTo>
                        <a:lnTo>
                          <a:pt x="3303" y="463"/>
                        </a:lnTo>
                        <a:lnTo>
                          <a:pt x="3291" y="436"/>
                        </a:lnTo>
                        <a:lnTo>
                          <a:pt x="3231" y="368"/>
                        </a:lnTo>
                        <a:lnTo>
                          <a:pt x="3228" y="317"/>
                        </a:lnTo>
                        <a:lnTo>
                          <a:pt x="3224" y="255"/>
                        </a:lnTo>
                        <a:lnTo>
                          <a:pt x="3180" y="192"/>
                        </a:lnTo>
                        <a:lnTo>
                          <a:pt x="3140" y="172"/>
                        </a:lnTo>
                        <a:lnTo>
                          <a:pt x="3097" y="121"/>
                        </a:lnTo>
                        <a:lnTo>
                          <a:pt x="3053" y="97"/>
                        </a:lnTo>
                        <a:lnTo>
                          <a:pt x="2996" y="73"/>
                        </a:lnTo>
                        <a:lnTo>
                          <a:pt x="2948" y="0"/>
                        </a:lnTo>
                        <a:lnTo>
                          <a:pt x="2861" y="77"/>
                        </a:lnTo>
                        <a:lnTo>
                          <a:pt x="2806" y="57"/>
                        </a:lnTo>
                        <a:lnTo>
                          <a:pt x="2758" y="180"/>
                        </a:lnTo>
                        <a:lnTo>
                          <a:pt x="2645" y="208"/>
                        </a:lnTo>
                        <a:lnTo>
                          <a:pt x="2614" y="305"/>
                        </a:lnTo>
                        <a:lnTo>
                          <a:pt x="2507" y="313"/>
                        </a:lnTo>
                        <a:lnTo>
                          <a:pt x="2435" y="261"/>
                        </a:lnTo>
                        <a:lnTo>
                          <a:pt x="2055" y="255"/>
                        </a:lnTo>
                        <a:lnTo>
                          <a:pt x="2075" y="212"/>
                        </a:lnTo>
                        <a:lnTo>
                          <a:pt x="2063" y="212"/>
                        </a:lnTo>
                        <a:lnTo>
                          <a:pt x="2055" y="208"/>
                        </a:lnTo>
                        <a:lnTo>
                          <a:pt x="2043" y="208"/>
                        </a:lnTo>
                        <a:lnTo>
                          <a:pt x="2016" y="255"/>
                        </a:lnTo>
                        <a:lnTo>
                          <a:pt x="1905" y="255"/>
                        </a:lnTo>
                        <a:lnTo>
                          <a:pt x="1697" y="255"/>
                        </a:lnTo>
                        <a:lnTo>
                          <a:pt x="1491" y="255"/>
                        </a:lnTo>
                        <a:lnTo>
                          <a:pt x="1283" y="255"/>
                        </a:lnTo>
                        <a:lnTo>
                          <a:pt x="1083" y="255"/>
                        </a:lnTo>
                        <a:lnTo>
                          <a:pt x="877" y="255"/>
                        </a:lnTo>
                        <a:lnTo>
                          <a:pt x="669" y="255"/>
                        </a:lnTo>
                        <a:lnTo>
                          <a:pt x="669" y="463"/>
                        </a:lnTo>
                        <a:lnTo>
                          <a:pt x="669" y="695"/>
                        </a:lnTo>
                        <a:lnTo>
                          <a:pt x="465" y="695"/>
                        </a:lnTo>
                        <a:lnTo>
                          <a:pt x="465" y="824"/>
                        </a:lnTo>
                        <a:lnTo>
                          <a:pt x="465" y="1044"/>
                        </a:lnTo>
                        <a:lnTo>
                          <a:pt x="465" y="1256"/>
                        </a:lnTo>
                        <a:lnTo>
                          <a:pt x="465" y="1472"/>
                        </a:lnTo>
                        <a:lnTo>
                          <a:pt x="457" y="1664"/>
                        </a:lnTo>
                        <a:lnTo>
                          <a:pt x="434" y="1668"/>
                        </a:lnTo>
                        <a:lnTo>
                          <a:pt x="319" y="1668"/>
                        </a:lnTo>
                        <a:lnTo>
                          <a:pt x="283" y="1672"/>
                        </a:lnTo>
                        <a:lnTo>
                          <a:pt x="236" y="1679"/>
                        </a:lnTo>
                        <a:lnTo>
                          <a:pt x="232" y="1683"/>
                        </a:lnTo>
                        <a:lnTo>
                          <a:pt x="220" y="1719"/>
                        </a:lnTo>
                        <a:lnTo>
                          <a:pt x="216" y="1763"/>
                        </a:lnTo>
                        <a:lnTo>
                          <a:pt x="200" y="1806"/>
                        </a:lnTo>
                        <a:lnTo>
                          <a:pt x="154" y="1874"/>
                        </a:lnTo>
                        <a:lnTo>
                          <a:pt x="91" y="1943"/>
                        </a:lnTo>
                        <a:lnTo>
                          <a:pt x="91" y="1994"/>
                        </a:lnTo>
                        <a:lnTo>
                          <a:pt x="95" y="2026"/>
                        </a:lnTo>
                        <a:lnTo>
                          <a:pt x="91" y="2046"/>
                        </a:lnTo>
                        <a:lnTo>
                          <a:pt x="87" y="2050"/>
                        </a:lnTo>
                        <a:lnTo>
                          <a:pt x="55" y="2070"/>
                        </a:lnTo>
                        <a:lnTo>
                          <a:pt x="43" y="2086"/>
                        </a:lnTo>
                        <a:lnTo>
                          <a:pt x="36" y="2125"/>
                        </a:lnTo>
                        <a:lnTo>
                          <a:pt x="36" y="2179"/>
                        </a:lnTo>
                        <a:lnTo>
                          <a:pt x="28" y="2214"/>
                        </a:lnTo>
                        <a:lnTo>
                          <a:pt x="4" y="2258"/>
                        </a:lnTo>
                        <a:lnTo>
                          <a:pt x="0" y="2278"/>
                        </a:lnTo>
                        <a:lnTo>
                          <a:pt x="0" y="2341"/>
                        </a:lnTo>
                        <a:lnTo>
                          <a:pt x="12" y="2341"/>
                        </a:lnTo>
                        <a:lnTo>
                          <a:pt x="32" y="2337"/>
                        </a:lnTo>
                        <a:lnTo>
                          <a:pt x="95" y="2321"/>
                        </a:lnTo>
                        <a:lnTo>
                          <a:pt x="91" y="2383"/>
                        </a:lnTo>
                        <a:close/>
                      </a:path>
                    </a:pathLst>
                  </a:custGeom>
                  <a:grpFill/>
                  <a:ln cap="flat" cmpd="sng" w="6350">
                    <a:solidFill>
                      <a:schemeClr val="bg1"/>
                    </a:solidFill>
                    <a:prstDash val="solid"/>
                    <a:round/>
                    <a:headEnd len="med" type="none" w="med"/>
                    <a:tailEnd len="med" type="none" w="med"/>
                  </a:ln>
                  <a:effectLst/>
                </p:spPr>
                <p:txBody>
                  <a:bodyPr/>
                  <a:lstStyle/>
                  <a:p>
                    <a:endParaRPr lang="en-GB"/>
                  </a:p>
                </p:txBody>
              </p:sp>
            </p:grpSp>
          </p:grpSp>
        </p:grpSp>
      </p:grpSp>
      <p:sp>
        <p:nvSpPr>
          <p:cNvPr id="387" name="文本框 386"/>
          <p:cNvSpPr txBox="1"/>
          <p:nvPr/>
        </p:nvSpPr>
        <p:spPr>
          <a:xfrm>
            <a:off x="540291" y="1606097"/>
            <a:ext cx="1402072" cy="566924"/>
          </a:xfrm>
          <a:prstGeom prst="rect">
            <a:avLst/>
          </a:prstGeom>
          <a:noFill/>
        </p:spPr>
        <p:txBody>
          <a:bodyPr bIns="45718" lIns="91436" rIns="91436" rtlCol="0" tIns="45718" wrap="none">
            <a:spAutoFit/>
          </a:bodyPr>
          <a:lstStyle/>
          <a:p>
            <a:pPr>
              <a:lnSpc>
                <a:spcPct val="130000"/>
              </a:lnSpc>
            </a:pPr>
            <a:r>
              <a:rPr altLang="en-US" lang="zh-CN" sz="2400">
                <a:solidFill>
                  <a:srgbClr val="157E9F"/>
                </a:solidFill>
                <a:latin charset="-122" panose="02000000000000000000" pitchFamily="2" typeface="方正清刻本悦宋简体"/>
                <a:ea charset="-122" panose="02000000000000000000" pitchFamily="2" typeface="方正清刻本悦宋简体"/>
              </a:rPr>
              <a:t>国内现状</a:t>
            </a:r>
          </a:p>
        </p:txBody>
      </p:sp>
      <p:cxnSp>
        <p:nvCxnSpPr>
          <p:cNvPr id="388" name="直接连接符 387"/>
          <p:cNvCxnSpPr/>
          <p:nvPr/>
        </p:nvCxnSpPr>
        <p:spPr>
          <a:xfrm>
            <a:off x="620874" y="2111364"/>
            <a:ext cx="2905225" cy="1611"/>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389" name="文本框 388"/>
          <p:cNvSpPr txBox="1"/>
          <p:nvPr/>
        </p:nvSpPr>
        <p:spPr>
          <a:xfrm>
            <a:off x="540291" y="3962683"/>
            <a:ext cx="1402072" cy="566924"/>
          </a:xfrm>
          <a:prstGeom prst="rect">
            <a:avLst/>
          </a:prstGeom>
          <a:noFill/>
        </p:spPr>
        <p:txBody>
          <a:bodyPr bIns="45718" lIns="91436" rIns="91436" rtlCol="0" tIns="45718" wrap="none">
            <a:spAutoFit/>
          </a:bodyPr>
          <a:lstStyle/>
          <a:p>
            <a:pPr>
              <a:lnSpc>
                <a:spcPct val="130000"/>
              </a:lnSpc>
            </a:pPr>
            <a:r>
              <a:rPr altLang="en-US" lang="zh-CN" sz="2400">
                <a:solidFill>
                  <a:srgbClr val="157E9F"/>
                </a:solidFill>
                <a:latin charset="-122" panose="02000000000000000000" pitchFamily="2" typeface="方正清刻本悦宋简体"/>
                <a:ea charset="-122" panose="02000000000000000000" pitchFamily="2" typeface="方正清刻本悦宋简体"/>
              </a:rPr>
              <a:t>国外现状</a:t>
            </a:r>
          </a:p>
        </p:txBody>
      </p:sp>
      <p:cxnSp>
        <p:nvCxnSpPr>
          <p:cNvPr id="390" name="直接连接符 389"/>
          <p:cNvCxnSpPr/>
          <p:nvPr/>
        </p:nvCxnSpPr>
        <p:spPr>
          <a:xfrm>
            <a:off x="620874" y="4454696"/>
            <a:ext cx="2905225" cy="1611"/>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391" name="矩形 390"/>
          <p:cNvSpPr/>
          <p:nvPr/>
        </p:nvSpPr>
        <p:spPr>
          <a:xfrm>
            <a:off x="532500" y="2125989"/>
            <a:ext cx="4732189" cy="1676396"/>
          </a:xfrm>
          <a:prstGeom prst="rect">
            <a:avLst/>
          </a:prstGeom>
        </p:spPr>
        <p:txBody>
          <a:bodyPr bIns="45718" lIns="91436" rIns="91436" tIns="45718" wrap="square">
            <a:spAutoFit/>
          </a:bodyPr>
          <a:lstStyle/>
          <a:p>
            <a:pPr>
              <a:lnSpc>
                <a:spcPct val="130000"/>
              </a:lnSpc>
            </a:pPr>
            <a:endParaRPr altLang="zh-CN" lang="en-US" sz="1600">
              <a:solidFill>
                <a:schemeClr val="tx1">
                  <a:lumMod val="75000"/>
                  <a:lumOff val="25000"/>
                </a:schemeClr>
              </a:solidFill>
              <a:latin charset="-122" pitchFamily="34" typeface="微软雅黑"/>
              <a:ea charset="-122" pitchFamily="34" typeface="微软雅黑"/>
            </a:endParaRPr>
          </a:p>
          <a:p>
            <a:pPr>
              <a:lnSpc>
                <a:spcPct val="130000"/>
              </a:lnSpc>
            </a:pPr>
            <a:r>
              <a:rPr altLang="zh-CN" lang="en-US" sz="1600">
                <a:solidFill>
                  <a:schemeClr val="tx1">
                    <a:lumMod val="75000"/>
                    <a:lumOff val="25000"/>
                  </a:schemeClr>
                </a:solidFill>
                <a:latin charset="-122" pitchFamily="34" typeface="微软雅黑"/>
                <a:ea charset="-122" pitchFamily="34" typeface="微软雅黑"/>
              </a:rPr>
              <a:t>论文就是用来进行科学研究和描述科研成果的文章，简称之为论文。它既是探讨问题进行科学研究的一种手段，又是描述科研成果进行学术交流的一种工具。</a:t>
            </a:r>
          </a:p>
        </p:txBody>
      </p:sp>
      <p:sp>
        <p:nvSpPr>
          <p:cNvPr id="392" name="矩形 391"/>
          <p:cNvSpPr/>
          <p:nvPr/>
        </p:nvSpPr>
        <p:spPr>
          <a:xfrm>
            <a:off x="463728" y="4454925"/>
            <a:ext cx="4732189" cy="1676396"/>
          </a:xfrm>
          <a:prstGeom prst="rect">
            <a:avLst/>
          </a:prstGeom>
        </p:spPr>
        <p:txBody>
          <a:bodyPr bIns="45718" lIns="91436" rIns="91436" tIns="45718" wrap="square">
            <a:spAutoFit/>
          </a:bodyPr>
          <a:lstStyle/>
          <a:p>
            <a:pPr>
              <a:lnSpc>
                <a:spcPct val="130000"/>
              </a:lnSpc>
            </a:pPr>
            <a:endParaRPr altLang="zh-CN" lang="en-US" sz="1600">
              <a:solidFill>
                <a:schemeClr val="tx1">
                  <a:lumMod val="75000"/>
                  <a:lumOff val="25000"/>
                </a:schemeClr>
              </a:solidFill>
              <a:latin charset="-122" pitchFamily="34" typeface="微软雅黑"/>
              <a:ea charset="-122" pitchFamily="34" typeface="微软雅黑"/>
            </a:endParaRPr>
          </a:p>
          <a:p>
            <a:pPr>
              <a:lnSpc>
                <a:spcPct val="130000"/>
              </a:lnSpc>
            </a:pPr>
            <a:r>
              <a:rPr altLang="zh-CN" lang="en-US" sz="1600">
                <a:solidFill>
                  <a:schemeClr val="tx1">
                    <a:lumMod val="75000"/>
                    <a:lumOff val="25000"/>
                  </a:schemeClr>
                </a:solidFill>
                <a:latin charset="-122" pitchFamily="34" typeface="微软雅黑"/>
                <a:ea charset="-122" pitchFamily="34" typeface="微软雅黑"/>
              </a:rPr>
              <a:t>论文就是用来进行科学研究和描述科研成果的文章，简称之为论文。它既是探讨问题进行科学研究的一种手段，又是描述科研成果进行学术交流的一种工具。</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dkDnDiag">
          <a:fgClr>
            <a:schemeClr val="bg1">
              <a:lumMod val="95000"/>
            </a:schemeClr>
          </a:fgClr>
          <a:bgClr>
            <a:schemeClr val="bg1"/>
          </a:bgClr>
        </a:pattFill>
        <a:effectLst/>
      </p:bgPr>
    </p:bg>
    <p:spTree>
      <p:nvGrpSpPr>
        <p:cNvPr id="1" name=""/>
        <p:cNvGrpSpPr/>
        <p:nvPr/>
      </p:nvGrpSpPr>
      <p:grpSpPr>
        <a:xfrm>
          <a:off x="0" y="0"/>
          <a:ext cx="0" cy="0"/>
        </a:xfrm>
      </p:grpSpPr>
      <p:sp>
        <p:nvSpPr>
          <p:cNvPr id="3" name="矩形 2"/>
          <p:cNvSpPr/>
          <p:nvPr/>
        </p:nvSpPr>
        <p:spPr>
          <a:xfrm>
            <a:off x="1669145" y="1227919"/>
            <a:ext cx="8998856" cy="4476196"/>
          </a:xfrm>
          <a:prstGeom prst="rect">
            <a:avLst/>
          </a:prstGeom>
          <a:solidFill>
            <a:srgbClr val="157E9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0" name="文本框 199"/>
          <p:cNvSpPr txBox="1"/>
          <p:nvPr/>
        </p:nvSpPr>
        <p:spPr>
          <a:xfrm>
            <a:off x="2611590" y="1895018"/>
            <a:ext cx="2421883" cy="640080"/>
          </a:xfrm>
          <a:prstGeom prst="rect">
            <a:avLst/>
          </a:prstGeom>
          <a:noFill/>
        </p:spPr>
        <p:txBody>
          <a:bodyPr rtlCol="0" wrap="square">
            <a:spAutoFit/>
          </a:bodyPr>
          <a:lstStyle/>
          <a:p>
            <a:r>
              <a:rPr altLang="en-US" b="1" lang="zh-CN" smtClean="0" sz="3600">
                <a:solidFill>
                  <a:schemeClr val="bg1"/>
                </a:solidFill>
                <a:latin charset="-122" panose="02000000000000000000" pitchFamily="2" typeface="方正清刻本悦宋简体"/>
                <a:ea charset="-122" panose="02000000000000000000" pitchFamily="2" typeface="方正清刻本悦宋简体"/>
              </a:rPr>
              <a:t>研究目的</a:t>
            </a:r>
          </a:p>
        </p:txBody>
      </p:sp>
      <p:grpSp>
        <p:nvGrpSpPr>
          <p:cNvPr id="201" name="组合 200"/>
          <p:cNvGrpSpPr/>
          <p:nvPr/>
        </p:nvGrpSpPr>
        <p:grpSpPr>
          <a:xfrm>
            <a:off x="7228116" y="2324903"/>
            <a:ext cx="3081236" cy="3107841"/>
            <a:chOff x="-8677773" y="-3051174"/>
            <a:chExt cx="6986830" cy="7046911"/>
          </a:xfrm>
          <a:solidFill>
            <a:schemeClr val="bg1"/>
          </a:solidFill>
        </p:grpSpPr>
        <p:sp>
          <p:nvSpPr>
            <p:cNvPr id="202" name="Rectangle 42"/>
            <p:cNvSpPr>
              <a:spLocks noChangeArrowheads="1"/>
            </p:cNvSpPr>
            <p:nvPr/>
          </p:nvSpPr>
          <p:spPr bwMode="auto">
            <a:xfrm>
              <a:off x="-8677773" y="4905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03" name="Rectangle 43"/>
            <p:cNvSpPr>
              <a:spLocks noChangeArrowheads="1"/>
            </p:cNvSpPr>
            <p:nvPr/>
          </p:nvSpPr>
          <p:spPr bwMode="auto">
            <a:xfrm>
              <a:off x="-8592044" y="490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04" name="Rectangle 44"/>
            <p:cNvSpPr>
              <a:spLocks noChangeArrowheads="1"/>
            </p:cNvSpPr>
            <p:nvPr/>
          </p:nvSpPr>
          <p:spPr bwMode="auto">
            <a:xfrm>
              <a:off x="-8417414" y="4905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05" name="Rectangle 45"/>
            <p:cNvSpPr>
              <a:spLocks noChangeArrowheads="1"/>
            </p:cNvSpPr>
            <p:nvPr/>
          </p:nvSpPr>
          <p:spPr bwMode="auto">
            <a:xfrm>
              <a:off x="-8331685" y="490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06" name="Rectangle 46"/>
            <p:cNvSpPr>
              <a:spLocks noChangeArrowheads="1"/>
            </p:cNvSpPr>
            <p:nvPr/>
          </p:nvSpPr>
          <p:spPr bwMode="auto">
            <a:xfrm>
              <a:off x="-8506317" y="579438"/>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207" name="Rectangle 47"/>
            <p:cNvSpPr>
              <a:spLocks noChangeArrowheads="1"/>
            </p:cNvSpPr>
            <p:nvPr/>
          </p:nvSpPr>
          <p:spPr bwMode="auto">
            <a:xfrm>
              <a:off x="-8331685" y="579438"/>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208" name="Rectangle 48"/>
            <p:cNvSpPr>
              <a:spLocks noChangeArrowheads="1"/>
            </p:cNvSpPr>
            <p:nvPr/>
          </p:nvSpPr>
          <p:spPr bwMode="auto">
            <a:xfrm>
              <a:off x="-8677773" y="6699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09" name="Rectangle 49"/>
            <p:cNvSpPr>
              <a:spLocks noChangeArrowheads="1"/>
            </p:cNvSpPr>
            <p:nvPr/>
          </p:nvSpPr>
          <p:spPr bwMode="auto">
            <a:xfrm>
              <a:off x="-8506317" y="6699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0" name="Rectangle 50"/>
            <p:cNvSpPr>
              <a:spLocks noChangeArrowheads="1"/>
            </p:cNvSpPr>
            <p:nvPr/>
          </p:nvSpPr>
          <p:spPr bwMode="auto">
            <a:xfrm>
              <a:off x="-8245958" y="6699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1" name="Rectangle 51"/>
            <p:cNvSpPr>
              <a:spLocks noChangeArrowheads="1"/>
            </p:cNvSpPr>
            <p:nvPr/>
          </p:nvSpPr>
          <p:spPr bwMode="auto">
            <a:xfrm>
              <a:off x="-8677773" y="7588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2" name="Rectangle 52"/>
            <p:cNvSpPr>
              <a:spLocks noChangeArrowheads="1"/>
            </p:cNvSpPr>
            <p:nvPr/>
          </p:nvSpPr>
          <p:spPr bwMode="auto">
            <a:xfrm>
              <a:off x="-8592044" y="7588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3" name="Rectangle 53"/>
            <p:cNvSpPr>
              <a:spLocks noChangeArrowheads="1"/>
            </p:cNvSpPr>
            <p:nvPr/>
          </p:nvSpPr>
          <p:spPr bwMode="auto">
            <a:xfrm>
              <a:off x="-8417414" y="7588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4" name="Rectangle 54"/>
            <p:cNvSpPr>
              <a:spLocks noChangeArrowheads="1"/>
            </p:cNvSpPr>
            <p:nvPr/>
          </p:nvSpPr>
          <p:spPr bwMode="auto">
            <a:xfrm>
              <a:off x="-8245958" y="7588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5" name="Rectangle 55"/>
            <p:cNvSpPr>
              <a:spLocks noChangeArrowheads="1"/>
            </p:cNvSpPr>
            <p:nvPr/>
          </p:nvSpPr>
          <p:spPr bwMode="auto">
            <a:xfrm>
              <a:off x="-8592044" y="84772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6" name="Rectangle 56"/>
            <p:cNvSpPr>
              <a:spLocks noChangeArrowheads="1"/>
            </p:cNvSpPr>
            <p:nvPr/>
          </p:nvSpPr>
          <p:spPr bwMode="auto">
            <a:xfrm>
              <a:off x="-8506317" y="84772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7" name="Rectangle 57"/>
            <p:cNvSpPr>
              <a:spLocks noChangeArrowheads="1"/>
            </p:cNvSpPr>
            <p:nvPr/>
          </p:nvSpPr>
          <p:spPr bwMode="auto">
            <a:xfrm>
              <a:off x="-8245958" y="84772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18" name="Rectangle 58"/>
            <p:cNvSpPr>
              <a:spLocks noChangeArrowheads="1"/>
            </p:cNvSpPr>
            <p:nvPr/>
          </p:nvSpPr>
          <p:spPr bwMode="auto">
            <a:xfrm>
              <a:off x="-8677773" y="939802"/>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19" name="Rectangle 59"/>
            <p:cNvSpPr>
              <a:spLocks noChangeArrowheads="1"/>
            </p:cNvSpPr>
            <p:nvPr/>
          </p:nvSpPr>
          <p:spPr bwMode="auto">
            <a:xfrm>
              <a:off x="-8506317" y="9398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0" name="Rectangle 60"/>
            <p:cNvSpPr>
              <a:spLocks noChangeArrowheads="1"/>
            </p:cNvSpPr>
            <p:nvPr/>
          </p:nvSpPr>
          <p:spPr bwMode="auto">
            <a:xfrm>
              <a:off x="-8677773" y="1028702"/>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1" name="Rectangle 61"/>
            <p:cNvSpPr>
              <a:spLocks noChangeArrowheads="1"/>
            </p:cNvSpPr>
            <p:nvPr/>
          </p:nvSpPr>
          <p:spPr bwMode="auto">
            <a:xfrm>
              <a:off x="-8592044" y="10287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2" name="Rectangle 62"/>
            <p:cNvSpPr>
              <a:spLocks noChangeArrowheads="1"/>
            </p:cNvSpPr>
            <p:nvPr/>
          </p:nvSpPr>
          <p:spPr bwMode="auto">
            <a:xfrm>
              <a:off x="-8417414" y="1028702"/>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3" name="Rectangle 63"/>
            <p:cNvSpPr>
              <a:spLocks noChangeArrowheads="1"/>
            </p:cNvSpPr>
            <p:nvPr/>
          </p:nvSpPr>
          <p:spPr bwMode="auto">
            <a:xfrm>
              <a:off x="-8331685" y="10287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4" name="Rectangle 64"/>
            <p:cNvSpPr>
              <a:spLocks noChangeArrowheads="1"/>
            </p:cNvSpPr>
            <p:nvPr/>
          </p:nvSpPr>
          <p:spPr bwMode="auto">
            <a:xfrm>
              <a:off x="-8677773" y="1117600"/>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5" name="Rectangle 65"/>
            <p:cNvSpPr>
              <a:spLocks noChangeArrowheads="1"/>
            </p:cNvSpPr>
            <p:nvPr/>
          </p:nvSpPr>
          <p:spPr bwMode="auto">
            <a:xfrm>
              <a:off x="-8506317" y="11176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6" name="Rectangle 66"/>
            <p:cNvSpPr>
              <a:spLocks noChangeArrowheads="1"/>
            </p:cNvSpPr>
            <p:nvPr/>
          </p:nvSpPr>
          <p:spPr bwMode="auto">
            <a:xfrm>
              <a:off x="-8245958" y="11176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27" name="Rectangle 67"/>
            <p:cNvSpPr>
              <a:spLocks noChangeArrowheads="1"/>
            </p:cNvSpPr>
            <p:nvPr/>
          </p:nvSpPr>
          <p:spPr bwMode="auto">
            <a:xfrm>
              <a:off x="-8592044" y="1206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28" name="Rectangle 68"/>
            <p:cNvSpPr>
              <a:spLocks noChangeArrowheads="1"/>
            </p:cNvSpPr>
            <p:nvPr/>
          </p:nvSpPr>
          <p:spPr bwMode="auto">
            <a:xfrm>
              <a:off x="-8417414" y="120650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29" name="Rectangle 69"/>
            <p:cNvSpPr>
              <a:spLocks noChangeArrowheads="1"/>
            </p:cNvSpPr>
            <p:nvPr/>
          </p:nvSpPr>
          <p:spPr bwMode="auto">
            <a:xfrm>
              <a:off x="-8592044" y="129540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0" name="Rectangle 70"/>
            <p:cNvSpPr>
              <a:spLocks noChangeArrowheads="1"/>
            </p:cNvSpPr>
            <p:nvPr/>
          </p:nvSpPr>
          <p:spPr bwMode="auto">
            <a:xfrm>
              <a:off x="-8245958" y="129540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1" name="Rectangle 71"/>
            <p:cNvSpPr>
              <a:spLocks noChangeArrowheads="1"/>
            </p:cNvSpPr>
            <p:nvPr/>
          </p:nvSpPr>
          <p:spPr bwMode="auto">
            <a:xfrm>
              <a:off x="-8677773" y="1384301"/>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2" name="Rectangle 72"/>
            <p:cNvSpPr>
              <a:spLocks noChangeArrowheads="1"/>
            </p:cNvSpPr>
            <p:nvPr/>
          </p:nvSpPr>
          <p:spPr bwMode="auto">
            <a:xfrm>
              <a:off x="-8506317" y="138430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3" name="Rectangle 73"/>
            <p:cNvSpPr>
              <a:spLocks noChangeArrowheads="1"/>
            </p:cNvSpPr>
            <p:nvPr/>
          </p:nvSpPr>
          <p:spPr bwMode="auto">
            <a:xfrm>
              <a:off x="-8417414" y="1384301"/>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4" name="Rectangle 74"/>
            <p:cNvSpPr>
              <a:spLocks noChangeArrowheads="1"/>
            </p:cNvSpPr>
            <p:nvPr/>
          </p:nvSpPr>
          <p:spPr bwMode="auto">
            <a:xfrm>
              <a:off x="-8245958" y="138430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5" name="Rectangle 75"/>
            <p:cNvSpPr>
              <a:spLocks noChangeArrowheads="1"/>
            </p:cNvSpPr>
            <p:nvPr/>
          </p:nvSpPr>
          <p:spPr bwMode="auto">
            <a:xfrm>
              <a:off x="-8677773" y="147320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6" name="Rectangle 76"/>
            <p:cNvSpPr>
              <a:spLocks noChangeArrowheads="1"/>
            </p:cNvSpPr>
            <p:nvPr/>
          </p:nvSpPr>
          <p:spPr bwMode="auto">
            <a:xfrm>
              <a:off x="-8592044" y="147320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7" name="Rectangle 77"/>
            <p:cNvSpPr>
              <a:spLocks noChangeArrowheads="1"/>
            </p:cNvSpPr>
            <p:nvPr/>
          </p:nvSpPr>
          <p:spPr bwMode="auto">
            <a:xfrm>
              <a:off x="-8677773" y="156210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8" name="Rectangle 78"/>
            <p:cNvSpPr>
              <a:spLocks noChangeArrowheads="1"/>
            </p:cNvSpPr>
            <p:nvPr/>
          </p:nvSpPr>
          <p:spPr bwMode="auto">
            <a:xfrm>
              <a:off x="-8506317" y="15621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39" name="Rectangle 79"/>
            <p:cNvSpPr>
              <a:spLocks noChangeArrowheads="1"/>
            </p:cNvSpPr>
            <p:nvPr/>
          </p:nvSpPr>
          <p:spPr bwMode="auto">
            <a:xfrm>
              <a:off x="-8331685" y="15621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40" name="Rectangle 80"/>
            <p:cNvSpPr>
              <a:spLocks noChangeArrowheads="1"/>
            </p:cNvSpPr>
            <p:nvPr/>
          </p:nvSpPr>
          <p:spPr bwMode="auto">
            <a:xfrm>
              <a:off x="-8245958" y="15621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41" name="Rectangle 81"/>
            <p:cNvSpPr>
              <a:spLocks noChangeArrowheads="1"/>
            </p:cNvSpPr>
            <p:nvPr/>
          </p:nvSpPr>
          <p:spPr bwMode="auto">
            <a:xfrm>
              <a:off x="-8592044" y="1651000"/>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242" name="Rectangle 82"/>
            <p:cNvSpPr>
              <a:spLocks noChangeArrowheads="1"/>
            </p:cNvSpPr>
            <p:nvPr/>
          </p:nvSpPr>
          <p:spPr bwMode="auto">
            <a:xfrm>
              <a:off x="-8331685" y="1651000"/>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243" name="Rectangle 83"/>
            <p:cNvSpPr>
              <a:spLocks noChangeArrowheads="1"/>
            </p:cNvSpPr>
            <p:nvPr/>
          </p:nvSpPr>
          <p:spPr bwMode="auto">
            <a:xfrm>
              <a:off x="-8592044" y="17414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44" name="Rectangle 84"/>
            <p:cNvSpPr>
              <a:spLocks noChangeArrowheads="1"/>
            </p:cNvSpPr>
            <p:nvPr/>
          </p:nvSpPr>
          <p:spPr bwMode="auto">
            <a:xfrm>
              <a:off x="-8417414" y="174148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45" name="Rectangle 85"/>
            <p:cNvSpPr>
              <a:spLocks noChangeArrowheads="1"/>
            </p:cNvSpPr>
            <p:nvPr/>
          </p:nvSpPr>
          <p:spPr bwMode="auto">
            <a:xfrm>
              <a:off x="-8417414" y="183038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46" name="Rectangle 86"/>
            <p:cNvSpPr>
              <a:spLocks noChangeArrowheads="1"/>
            </p:cNvSpPr>
            <p:nvPr/>
          </p:nvSpPr>
          <p:spPr bwMode="auto">
            <a:xfrm>
              <a:off x="-8245958" y="18303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47" name="Rectangle 87"/>
            <p:cNvSpPr>
              <a:spLocks noChangeArrowheads="1"/>
            </p:cNvSpPr>
            <p:nvPr/>
          </p:nvSpPr>
          <p:spPr bwMode="auto">
            <a:xfrm>
              <a:off x="-8677773" y="1922463"/>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48" name="Rectangle 88"/>
            <p:cNvSpPr>
              <a:spLocks noChangeArrowheads="1"/>
            </p:cNvSpPr>
            <p:nvPr/>
          </p:nvSpPr>
          <p:spPr bwMode="auto">
            <a:xfrm>
              <a:off x="-8592044" y="1922463"/>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49" name="Rectangle 89"/>
            <p:cNvSpPr>
              <a:spLocks noChangeArrowheads="1"/>
            </p:cNvSpPr>
            <p:nvPr/>
          </p:nvSpPr>
          <p:spPr bwMode="auto">
            <a:xfrm>
              <a:off x="-8417414" y="1922463"/>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50" name="Rectangle 90"/>
            <p:cNvSpPr>
              <a:spLocks noChangeArrowheads="1"/>
            </p:cNvSpPr>
            <p:nvPr/>
          </p:nvSpPr>
          <p:spPr bwMode="auto">
            <a:xfrm>
              <a:off x="-8245958" y="2011363"/>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51" name="Rectangle 91"/>
            <p:cNvSpPr>
              <a:spLocks noChangeArrowheads="1"/>
            </p:cNvSpPr>
            <p:nvPr/>
          </p:nvSpPr>
          <p:spPr bwMode="auto">
            <a:xfrm>
              <a:off x="-8677773" y="2100264"/>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52" name="Rectangle 92"/>
            <p:cNvSpPr>
              <a:spLocks noChangeArrowheads="1"/>
            </p:cNvSpPr>
            <p:nvPr/>
          </p:nvSpPr>
          <p:spPr bwMode="auto">
            <a:xfrm>
              <a:off x="-8506317" y="21002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53" name="Rectangle 93"/>
            <p:cNvSpPr>
              <a:spLocks noChangeArrowheads="1"/>
            </p:cNvSpPr>
            <p:nvPr/>
          </p:nvSpPr>
          <p:spPr bwMode="auto">
            <a:xfrm>
              <a:off x="-8245958" y="21002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54" name="Rectangle 94"/>
            <p:cNvSpPr>
              <a:spLocks noChangeArrowheads="1"/>
            </p:cNvSpPr>
            <p:nvPr/>
          </p:nvSpPr>
          <p:spPr bwMode="auto">
            <a:xfrm>
              <a:off x="-8677773" y="21891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55" name="Rectangle 95"/>
            <p:cNvSpPr>
              <a:spLocks noChangeArrowheads="1"/>
            </p:cNvSpPr>
            <p:nvPr/>
          </p:nvSpPr>
          <p:spPr bwMode="auto">
            <a:xfrm>
              <a:off x="-8506317" y="21891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56" name="Rectangle 96"/>
            <p:cNvSpPr>
              <a:spLocks noChangeArrowheads="1"/>
            </p:cNvSpPr>
            <p:nvPr/>
          </p:nvSpPr>
          <p:spPr bwMode="auto">
            <a:xfrm>
              <a:off x="-8331685" y="21891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57" name="Rectangle 97"/>
            <p:cNvSpPr>
              <a:spLocks noChangeArrowheads="1"/>
            </p:cNvSpPr>
            <p:nvPr/>
          </p:nvSpPr>
          <p:spPr bwMode="auto">
            <a:xfrm>
              <a:off x="-8592044" y="22780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58" name="Rectangle 98"/>
            <p:cNvSpPr>
              <a:spLocks noChangeArrowheads="1"/>
            </p:cNvSpPr>
            <p:nvPr/>
          </p:nvSpPr>
          <p:spPr bwMode="auto">
            <a:xfrm>
              <a:off x="-8417414" y="22780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59" name="Rectangle 99"/>
            <p:cNvSpPr>
              <a:spLocks noChangeArrowheads="1"/>
            </p:cNvSpPr>
            <p:nvPr/>
          </p:nvSpPr>
          <p:spPr bwMode="auto">
            <a:xfrm>
              <a:off x="-8245958" y="22780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60" name="Rectangle 100"/>
            <p:cNvSpPr>
              <a:spLocks noChangeArrowheads="1"/>
            </p:cNvSpPr>
            <p:nvPr/>
          </p:nvSpPr>
          <p:spPr bwMode="auto">
            <a:xfrm>
              <a:off x="-8506317" y="23669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61" name="Rectangle 101"/>
            <p:cNvSpPr>
              <a:spLocks noChangeArrowheads="1"/>
            </p:cNvSpPr>
            <p:nvPr/>
          </p:nvSpPr>
          <p:spPr bwMode="auto">
            <a:xfrm>
              <a:off x="-8153880" y="490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62" name="Rectangle 102"/>
            <p:cNvSpPr>
              <a:spLocks noChangeArrowheads="1"/>
            </p:cNvSpPr>
            <p:nvPr/>
          </p:nvSpPr>
          <p:spPr bwMode="auto">
            <a:xfrm>
              <a:off x="-8068151" y="490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63" name="Rectangle 103"/>
            <p:cNvSpPr>
              <a:spLocks noChangeArrowheads="1"/>
            </p:cNvSpPr>
            <p:nvPr/>
          </p:nvSpPr>
          <p:spPr bwMode="auto">
            <a:xfrm>
              <a:off x="-7893521" y="490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64" name="Rectangle 104"/>
            <p:cNvSpPr>
              <a:spLocks noChangeArrowheads="1"/>
            </p:cNvSpPr>
            <p:nvPr/>
          </p:nvSpPr>
          <p:spPr bwMode="auto">
            <a:xfrm>
              <a:off x="-7807792" y="490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65" name="Rectangle 105"/>
            <p:cNvSpPr>
              <a:spLocks noChangeArrowheads="1"/>
            </p:cNvSpPr>
            <p:nvPr/>
          </p:nvSpPr>
          <p:spPr bwMode="auto">
            <a:xfrm>
              <a:off x="-7718889" y="4905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66" name="Rectangle 106"/>
            <p:cNvSpPr>
              <a:spLocks noChangeArrowheads="1"/>
            </p:cNvSpPr>
            <p:nvPr/>
          </p:nvSpPr>
          <p:spPr bwMode="auto">
            <a:xfrm>
              <a:off x="-8153880" y="579438"/>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267" name="Rectangle 107"/>
            <p:cNvSpPr>
              <a:spLocks noChangeArrowheads="1"/>
            </p:cNvSpPr>
            <p:nvPr/>
          </p:nvSpPr>
          <p:spPr bwMode="auto">
            <a:xfrm>
              <a:off x="-7979248" y="579438"/>
              <a:ext cx="47627"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268" name="Rectangle 108"/>
            <p:cNvSpPr>
              <a:spLocks noChangeArrowheads="1"/>
            </p:cNvSpPr>
            <p:nvPr/>
          </p:nvSpPr>
          <p:spPr bwMode="auto">
            <a:xfrm>
              <a:off x="-7807792" y="579438"/>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269" name="Rectangle 109"/>
            <p:cNvSpPr>
              <a:spLocks noChangeArrowheads="1"/>
            </p:cNvSpPr>
            <p:nvPr/>
          </p:nvSpPr>
          <p:spPr bwMode="auto">
            <a:xfrm>
              <a:off x="-8153880" y="6699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0" name="Rectangle 110"/>
            <p:cNvSpPr>
              <a:spLocks noChangeArrowheads="1"/>
            </p:cNvSpPr>
            <p:nvPr/>
          </p:nvSpPr>
          <p:spPr bwMode="auto">
            <a:xfrm>
              <a:off x="-8068151" y="6699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1" name="Rectangle 111"/>
            <p:cNvSpPr>
              <a:spLocks noChangeArrowheads="1"/>
            </p:cNvSpPr>
            <p:nvPr/>
          </p:nvSpPr>
          <p:spPr bwMode="auto">
            <a:xfrm>
              <a:off x="-7718889" y="6699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2" name="Rectangle 112"/>
            <p:cNvSpPr>
              <a:spLocks noChangeArrowheads="1"/>
            </p:cNvSpPr>
            <p:nvPr/>
          </p:nvSpPr>
          <p:spPr bwMode="auto">
            <a:xfrm>
              <a:off x="-7893521" y="7588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3" name="Rectangle 113"/>
            <p:cNvSpPr>
              <a:spLocks noChangeArrowheads="1"/>
            </p:cNvSpPr>
            <p:nvPr/>
          </p:nvSpPr>
          <p:spPr bwMode="auto">
            <a:xfrm>
              <a:off x="-7807792" y="7588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4" name="Rectangle 114"/>
            <p:cNvSpPr>
              <a:spLocks noChangeArrowheads="1"/>
            </p:cNvSpPr>
            <p:nvPr/>
          </p:nvSpPr>
          <p:spPr bwMode="auto">
            <a:xfrm>
              <a:off x="-7718889" y="7588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5" name="Rectangle 115"/>
            <p:cNvSpPr>
              <a:spLocks noChangeArrowheads="1"/>
            </p:cNvSpPr>
            <p:nvPr/>
          </p:nvSpPr>
          <p:spPr bwMode="auto">
            <a:xfrm>
              <a:off x="-8068151" y="84772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6" name="Rectangle 116"/>
            <p:cNvSpPr>
              <a:spLocks noChangeArrowheads="1"/>
            </p:cNvSpPr>
            <p:nvPr/>
          </p:nvSpPr>
          <p:spPr bwMode="auto">
            <a:xfrm>
              <a:off x="-7979248" y="847727"/>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7" name="Rectangle 117"/>
            <p:cNvSpPr>
              <a:spLocks noChangeArrowheads="1"/>
            </p:cNvSpPr>
            <p:nvPr/>
          </p:nvSpPr>
          <p:spPr bwMode="auto">
            <a:xfrm>
              <a:off x="-7718889" y="847727"/>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78" name="Rectangle 118"/>
            <p:cNvSpPr>
              <a:spLocks noChangeArrowheads="1"/>
            </p:cNvSpPr>
            <p:nvPr/>
          </p:nvSpPr>
          <p:spPr bwMode="auto">
            <a:xfrm>
              <a:off x="-8153880" y="9398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79" name="Rectangle 119"/>
            <p:cNvSpPr>
              <a:spLocks noChangeArrowheads="1"/>
            </p:cNvSpPr>
            <p:nvPr/>
          </p:nvSpPr>
          <p:spPr bwMode="auto">
            <a:xfrm>
              <a:off x="-7979248" y="939802"/>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0" name="Rectangle 120"/>
            <p:cNvSpPr>
              <a:spLocks noChangeArrowheads="1"/>
            </p:cNvSpPr>
            <p:nvPr/>
          </p:nvSpPr>
          <p:spPr bwMode="auto">
            <a:xfrm>
              <a:off x="-7893521" y="9398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1" name="Rectangle 121"/>
            <p:cNvSpPr>
              <a:spLocks noChangeArrowheads="1"/>
            </p:cNvSpPr>
            <p:nvPr/>
          </p:nvSpPr>
          <p:spPr bwMode="auto">
            <a:xfrm>
              <a:off x="-7807792" y="9398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2" name="Rectangle 122"/>
            <p:cNvSpPr>
              <a:spLocks noChangeArrowheads="1"/>
            </p:cNvSpPr>
            <p:nvPr/>
          </p:nvSpPr>
          <p:spPr bwMode="auto">
            <a:xfrm>
              <a:off x="-8153880" y="10287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3" name="Rectangle 123"/>
            <p:cNvSpPr>
              <a:spLocks noChangeArrowheads="1"/>
            </p:cNvSpPr>
            <p:nvPr/>
          </p:nvSpPr>
          <p:spPr bwMode="auto">
            <a:xfrm>
              <a:off x="-7807792" y="10287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4" name="Rectangle 124"/>
            <p:cNvSpPr>
              <a:spLocks noChangeArrowheads="1"/>
            </p:cNvSpPr>
            <p:nvPr/>
          </p:nvSpPr>
          <p:spPr bwMode="auto">
            <a:xfrm>
              <a:off x="-7718889" y="1028702"/>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5" name="Rectangle 125"/>
            <p:cNvSpPr>
              <a:spLocks noChangeArrowheads="1"/>
            </p:cNvSpPr>
            <p:nvPr/>
          </p:nvSpPr>
          <p:spPr bwMode="auto">
            <a:xfrm>
              <a:off x="-8153880" y="11176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6" name="Rectangle 126"/>
            <p:cNvSpPr>
              <a:spLocks noChangeArrowheads="1"/>
            </p:cNvSpPr>
            <p:nvPr/>
          </p:nvSpPr>
          <p:spPr bwMode="auto">
            <a:xfrm>
              <a:off x="-7979248" y="1117600"/>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7" name="Rectangle 127"/>
            <p:cNvSpPr>
              <a:spLocks noChangeArrowheads="1"/>
            </p:cNvSpPr>
            <p:nvPr/>
          </p:nvSpPr>
          <p:spPr bwMode="auto">
            <a:xfrm>
              <a:off x="-7718889" y="1117600"/>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288" name="Rectangle 128"/>
            <p:cNvSpPr>
              <a:spLocks noChangeArrowheads="1"/>
            </p:cNvSpPr>
            <p:nvPr/>
          </p:nvSpPr>
          <p:spPr bwMode="auto">
            <a:xfrm>
              <a:off x="-8068151" y="1206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89" name="Rectangle 129"/>
            <p:cNvSpPr>
              <a:spLocks noChangeArrowheads="1"/>
            </p:cNvSpPr>
            <p:nvPr/>
          </p:nvSpPr>
          <p:spPr bwMode="auto">
            <a:xfrm>
              <a:off x="-7893521" y="1206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0" name="Rectangle 130"/>
            <p:cNvSpPr>
              <a:spLocks noChangeArrowheads="1"/>
            </p:cNvSpPr>
            <p:nvPr/>
          </p:nvSpPr>
          <p:spPr bwMode="auto">
            <a:xfrm>
              <a:off x="-7807792" y="1206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1" name="Rectangle 131"/>
            <p:cNvSpPr>
              <a:spLocks noChangeArrowheads="1"/>
            </p:cNvSpPr>
            <p:nvPr/>
          </p:nvSpPr>
          <p:spPr bwMode="auto">
            <a:xfrm>
              <a:off x="-7718889" y="120650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2" name="Rectangle 132"/>
            <p:cNvSpPr>
              <a:spLocks noChangeArrowheads="1"/>
            </p:cNvSpPr>
            <p:nvPr/>
          </p:nvSpPr>
          <p:spPr bwMode="auto">
            <a:xfrm>
              <a:off x="-8068151" y="129540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3" name="Rectangle 133"/>
            <p:cNvSpPr>
              <a:spLocks noChangeArrowheads="1"/>
            </p:cNvSpPr>
            <p:nvPr/>
          </p:nvSpPr>
          <p:spPr bwMode="auto">
            <a:xfrm>
              <a:off x="-7979248" y="1295401"/>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4" name="Rectangle 134"/>
            <p:cNvSpPr>
              <a:spLocks noChangeArrowheads="1"/>
            </p:cNvSpPr>
            <p:nvPr/>
          </p:nvSpPr>
          <p:spPr bwMode="auto">
            <a:xfrm>
              <a:off x="-7718889" y="1295401"/>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5" name="Rectangle 135"/>
            <p:cNvSpPr>
              <a:spLocks noChangeArrowheads="1"/>
            </p:cNvSpPr>
            <p:nvPr/>
          </p:nvSpPr>
          <p:spPr bwMode="auto">
            <a:xfrm>
              <a:off x="-8153880" y="147320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6" name="Rectangle 136"/>
            <p:cNvSpPr>
              <a:spLocks noChangeArrowheads="1"/>
            </p:cNvSpPr>
            <p:nvPr/>
          </p:nvSpPr>
          <p:spPr bwMode="auto">
            <a:xfrm>
              <a:off x="-7979248" y="147320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7" name="Rectangle 137"/>
            <p:cNvSpPr>
              <a:spLocks noChangeArrowheads="1"/>
            </p:cNvSpPr>
            <p:nvPr/>
          </p:nvSpPr>
          <p:spPr bwMode="auto">
            <a:xfrm>
              <a:off x="-7893521" y="147320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8" name="Rectangle 138"/>
            <p:cNvSpPr>
              <a:spLocks noChangeArrowheads="1"/>
            </p:cNvSpPr>
            <p:nvPr/>
          </p:nvSpPr>
          <p:spPr bwMode="auto">
            <a:xfrm>
              <a:off x="-7979248" y="156210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299" name="Rectangle 139"/>
            <p:cNvSpPr>
              <a:spLocks noChangeArrowheads="1"/>
            </p:cNvSpPr>
            <p:nvPr/>
          </p:nvSpPr>
          <p:spPr bwMode="auto">
            <a:xfrm>
              <a:off x="-7718889" y="156210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00" name="Rectangle 140"/>
            <p:cNvSpPr>
              <a:spLocks noChangeArrowheads="1"/>
            </p:cNvSpPr>
            <p:nvPr/>
          </p:nvSpPr>
          <p:spPr bwMode="auto">
            <a:xfrm>
              <a:off x="-8068151" y="1651000"/>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301" name="Rectangle 141"/>
            <p:cNvSpPr>
              <a:spLocks noChangeArrowheads="1"/>
            </p:cNvSpPr>
            <p:nvPr/>
          </p:nvSpPr>
          <p:spPr bwMode="auto">
            <a:xfrm>
              <a:off x="-7893521" y="1651000"/>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302" name="Rectangle 142"/>
            <p:cNvSpPr>
              <a:spLocks noChangeArrowheads="1"/>
            </p:cNvSpPr>
            <p:nvPr/>
          </p:nvSpPr>
          <p:spPr bwMode="auto">
            <a:xfrm>
              <a:off x="-7807792" y="1651000"/>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303" name="Rectangle 143"/>
            <p:cNvSpPr>
              <a:spLocks noChangeArrowheads="1"/>
            </p:cNvSpPr>
            <p:nvPr/>
          </p:nvSpPr>
          <p:spPr bwMode="auto">
            <a:xfrm>
              <a:off x="-8153880" y="17414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04" name="Rectangle 144"/>
            <p:cNvSpPr>
              <a:spLocks noChangeArrowheads="1"/>
            </p:cNvSpPr>
            <p:nvPr/>
          </p:nvSpPr>
          <p:spPr bwMode="auto">
            <a:xfrm>
              <a:off x="-8068151" y="17414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05" name="Rectangle 145"/>
            <p:cNvSpPr>
              <a:spLocks noChangeArrowheads="1"/>
            </p:cNvSpPr>
            <p:nvPr/>
          </p:nvSpPr>
          <p:spPr bwMode="auto">
            <a:xfrm>
              <a:off x="-7979248" y="174148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06" name="Rectangle 146"/>
            <p:cNvSpPr>
              <a:spLocks noChangeArrowheads="1"/>
            </p:cNvSpPr>
            <p:nvPr/>
          </p:nvSpPr>
          <p:spPr bwMode="auto">
            <a:xfrm>
              <a:off x="-7718889" y="174148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07" name="Rectangle 147"/>
            <p:cNvSpPr>
              <a:spLocks noChangeArrowheads="1"/>
            </p:cNvSpPr>
            <p:nvPr/>
          </p:nvSpPr>
          <p:spPr bwMode="auto">
            <a:xfrm>
              <a:off x="-7979248" y="183038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08" name="Rectangle 148"/>
            <p:cNvSpPr>
              <a:spLocks noChangeArrowheads="1"/>
            </p:cNvSpPr>
            <p:nvPr/>
          </p:nvSpPr>
          <p:spPr bwMode="auto">
            <a:xfrm>
              <a:off x="-7893521" y="18303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09" name="Rectangle 149"/>
            <p:cNvSpPr>
              <a:spLocks noChangeArrowheads="1"/>
            </p:cNvSpPr>
            <p:nvPr/>
          </p:nvSpPr>
          <p:spPr bwMode="auto">
            <a:xfrm>
              <a:off x="-7807792" y="18303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10" name="Rectangle 150"/>
            <p:cNvSpPr>
              <a:spLocks noChangeArrowheads="1"/>
            </p:cNvSpPr>
            <p:nvPr/>
          </p:nvSpPr>
          <p:spPr bwMode="auto">
            <a:xfrm>
              <a:off x="-8068151" y="1922463"/>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11" name="Rectangle 151"/>
            <p:cNvSpPr>
              <a:spLocks noChangeArrowheads="1"/>
            </p:cNvSpPr>
            <p:nvPr/>
          </p:nvSpPr>
          <p:spPr bwMode="auto">
            <a:xfrm>
              <a:off x="-7893521" y="1922463"/>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12" name="Rectangle 152"/>
            <p:cNvSpPr>
              <a:spLocks noChangeArrowheads="1"/>
            </p:cNvSpPr>
            <p:nvPr/>
          </p:nvSpPr>
          <p:spPr bwMode="auto">
            <a:xfrm>
              <a:off x="-7979248" y="2011363"/>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13" name="Rectangle 153"/>
            <p:cNvSpPr>
              <a:spLocks noChangeArrowheads="1"/>
            </p:cNvSpPr>
            <p:nvPr/>
          </p:nvSpPr>
          <p:spPr bwMode="auto">
            <a:xfrm>
              <a:off x="-7807792" y="2011363"/>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14" name="Rectangle 154"/>
            <p:cNvSpPr>
              <a:spLocks noChangeArrowheads="1"/>
            </p:cNvSpPr>
            <p:nvPr/>
          </p:nvSpPr>
          <p:spPr bwMode="auto">
            <a:xfrm>
              <a:off x="-8153880" y="21002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15" name="Rectangle 155"/>
            <p:cNvSpPr>
              <a:spLocks noChangeArrowheads="1"/>
            </p:cNvSpPr>
            <p:nvPr/>
          </p:nvSpPr>
          <p:spPr bwMode="auto">
            <a:xfrm>
              <a:off x="-7979248" y="2100264"/>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16" name="Rectangle 156"/>
            <p:cNvSpPr>
              <a:spLocks noChangeArrowheads="1"/>
            </p:cNvSpPr>
            <p:nvPr/>
          </p:nvSpPr>
          <p:spPr bwMode="auto">
            <a:xfrm>
              <a:off x="-7718889" y="2100264"/>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17" name="Rectangle 157"/>
            <p:cNvSpPr>
              <a:spLocks noChangeArrowheads="1"/>
            </p:cNvSpPr>
            <p:nvPr/>
          </p:nvSpPr>
          <p:spPr bwMode="auto">
            <a:xfrm>
              <a:off x="-8153880" y="21891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18" name="Rectangle 158"/>
            <p:cNvSpPr>
              <a:spLocks noChangeArrowheads="1"/>
            </p:cNvSpPr>
            <p:nvPr/>
          </p:nvSpPr>
          <p:spPr bwMode="auto">
            <a:xfrm>
              <a:off x="-7979248" y="21891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19" name="Rectangle 159"/>
            <p:cNvSpPr>
              <a:spLocks noChangeArrowheads="1"/>
            </p:cNvSpPr>
            <p:nvPr/>
          </p:nvSpPr>
          <p:spPr bwMode="auto">
            <a:xfrm>
              <a:off x="-7807792" y="21891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0" name="Rectangle 160"/>
            <p:cNvSpPr>
              <a:spLocks noChangeArrowheads="1"/>
            </p:cNvSpPr>
            <p:nvPr/>
          </p:nvSpPr>
          <p:spPr bwMode="auto">
            <a:xfrm>
              <a:off x="-8068151" y="22780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1" name="Rectangle 161"/>
            <p:cNvSpPr>
              <a:spLocks noChangeArrowheads="1"/>
            </p:cNvSpPr>
            <p:nvPr/>
          </p:nvSpPr>
          <p:spPr bwMode="auto">
            <a:xfrm>
              <a:off x="-7893521" y="22780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2" name="Rectangle 162"/>
            <p:cNvSpPr>
              <a:spLocks noChangeArrowheads="1"/>
            </p:cNvSpPr>
            <p:nvPr/>
          </p:nvSpPr>
          <p:spPr bwMode="auto">
            <a:xfrm>
              <a:off x="-7718889" y="22780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3" name="Rectangle 163"/>
            <p:cNvSpPr>
              <a:spLocks noChangeArrowheads="1"/>
            </p:cNvSpPr>
            <p:nvPr/>
          </p:nvSpPr>
          <p:spPr bwMode="auto">
            <a:xfrm>
              <a:off x="-8153880" y="23669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4" name="Rectangle 164"/>
            <p:cNvSpPr>
              <a:spLocks noChangeArrowheads="1"/>
            </p:cNvSpPr>
            <p:nvPr/>
          </p:nvSpPr>
          <p:spPr bwMode="auto">
            <a:xfrm>
              <a:off x="-7979248" y="23669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5" name="Rectangle 165"/>
            <p:cNvSpPr>
              <a:spLocks noChangeArrowheads="1"/>
            </p:cNvSpPr>
            <p:nvPr/>
          </p:nvSpPr>
          <p:spPr bwMode="auto">
            <a:xfrm>
              <a:off x="-7718889" y="23669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6" name="Rectangle 166"/>
            <p:cNvSpPr>
              <a:spLocks noChangeArrowheads="1"/>
            </p:cNvSpPr>
            <p:nvPr/>
          </p:nvSpPr>
          <p:spPr bwMode="auto">
            <a:xfrm>
              <a:off x="-8245958" y="24526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7" name="Rectangle 167"/>
            <p:cNvSpPr>
              <a:spLocks noChangeArrowheads="1"/>
            </p:cNvSpPr>
            <p:nvPr/>
          </p:nvSpPr>
          <p:spPr bwMode="auto">
            <a:xfrm>
              <a:off x="-8677773" y="25352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8" name="Rectangle 168"/>
            <p:cNvSpPr>
              <a:spLocks noChangeArrowheads="1"/>
            </p:cNvSpPr>
            <p:nvPr/>
          </p:nvSpPr>
          <p:spPr bwMode="auto">
            <a:xfrm>
              <a:off x="-8331685" y="25352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29" name="Rectangle 169"/>
            <p:cNvSpPr>
              <a:spLocks noChangeArrowheads="1"/>
            </p:cNvSpPr>
            <p:nvPr/>
          </p:nvSpPr>
          <p:spPr bwMode="auto">
            <a:xfrm>
              <a:off x="-7718889" y="25352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30" name="Rectangle 170"/>
            <p:cNvSpPr>
              <a:spLocks noChangeArrowheads="1"/>
            </p:cNvSpPr>
            <p:nvPr/>
          </p:nvSpPr>
          <p:spPr bwMode="auto">
            <a:xfrm>
              <a:off x="-8245958" y="261461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31" name="Rectangle 171"/>
            <p:cNvSpPr>
              <a:spLocks noChangeArrowheads="1"/>
            </p:cNvSpPr>
            <p:nvPr/>
          </p:nvSpPr>
          <p:spPr bwMode="auto">
            <a:xfrm>
              <a:off x="-8417414" y="261461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32" name="Rectangle 172"/>
            <p:cNvSpPr>
              <a:spLocks noChangeArrowheads="1"/>
            </p:cNvSpPr>
            <p:nvPr/>
          </p:nvSpPr>
          <p:spPr bwMode="auto">
            <a:xfrm>
              <a:off x="-7807792" y="261461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33" name="Rectangle 173"/>
            <p:cNvSpPr>
              <a:spLocks noChangeArrowheads="1"/>
            </p:cNvSpPr>
            <p:nvPr/>
          </p:nvSpPr>
          <p:spPr bwMode="auto">
            <a:xfrm>
              <a:off x="-8677773" y="2693987"/>
              <a:ext cx="47627"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334" name="Rectangle 174"/>
            <p:cNvSpPr>
              <a:spLocks noChangeArrowheads="1"/>
            </p:cNvSpPr>
            <p:nvPr/>
          </p:nvSpPr>
          <p:spPr bwMode="auto">
            <a:xfrm>
              <a:off x="-8068151" y="2693987"/>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335" name="Rectangle 175"/>
            <p:cNvSpPr>
              <a:spLocks noChangeArrowheads="1"/>
            </p:cNvSpPr>
            <p:nvPr/>
          </p:nvSpPr>
          <p:spPr bwMode="auto">
            <a:xfrm>
              <a:off x="-7893521" y="2693987"/>
              <a:ext cx="50802"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336" name="Rectangle 176"/>
            <p:cNvSpPr>
              <a:spLocks noChangeArrowheads="1"/>
            </p:cNvSpPr>
            <p:nvPr/>
          </p:nvSpPr>
          <p:spPr bwMode="auto">
            <a:xfrm>
              <a:off x="-7718889" y="2693987"/>
              <a:ext cx="47627" cy="52387"/>
            </a:xfrm>
            <a:prstGeom prst="rect">
              <a:avLst/>
            </a:prstGeom>
            <a:grpFill/>
            <a:ln>
              <a:noFill/>
            </a:ln>
          </p:spPr>
          <p:txBody>
            <a:bodyPr anchor="t" anchorCtr="0" bIns="45720" compatLnSpc="1" lIns="91440" numCol="1" rIns="91440" tIns="45720" vert="horz" wrap="square"/>
            <a:lstStyle/>
            <a:p>
              <a:endParaRPr altLang="en-US" lang="zh-CN"/>
            </a:p>
          </p:txBody>
        </p:sp>
        <p:sp>
          <p:nvSpPr>
            <p:cNvPr id="337" name="Rectangle 177"/>
            <p:cNvSpPr>
              <a:spLocks noChangeArrowheads="1"/>
            </p:cNvSpPr>
            <p:nvPr/>
          </p:nvSpPr>
          <p:spPr bwMode="auto">
            <a:xfrm>
              <a:off x="-8417414" y="2774951"/>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38" name="Rectangle 178"/>
            <p:cNvSpPr>
              <a:spLocks noChangeArrowheads="1"/>
            </p:cNvSpPr>
            <p:nvPr/>
          </p:nvSpPr>
          <p:spPr bwMode="auto">
            <a:xfrm>
              <a:off x="-8592044" y="277495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39" name="Rectangle 179"/>
            <p:cNvSpPr>
              <a:spLocks noChangeArrowheads="1"/>
            </p:cNvSpPr>
            <p:nvPr/>
          </p:nvSpPr>
          <p:spPr bwMode="auto">
            <a:xfrm>
              <a:off x="-7979248" y="2774951"/>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0" name="Rectangle 180"/>
            <p:cNvSpPr>
              <a:spLocks noChangeArrowheads="1"/>
            </p:cNvSpPr>
            <p:nvPr/>
          </p:nvSpPr>
          <p:spPr bwMode="auto">
            <a:xfrm>
              <a:off x="-8068151" y="28543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1" name="Rectangle 181"/>
            <p:cNvSpPr>
              <a:spLocks noChangeArrowheads="1"/>
            </p:cNvSpPr>
            <p:nvPr/>
          </p:nvSpPr>
          <p:spPr bwMode="auto">
            <a:xfrm>
              <a:off x="-7718889" y="28543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2" name="Rectangle 182"/>
            <p:cNvSpPr>
              <a:spLocks noChangeArrowheads="1"/>
            </p:cNvSpPr>
            <p:nvPr/>
          </p:nvSpPr>
          <p:spPr bwMode="auto">
            <a:xfrm>
              <a:off x="-8417414" y="2936875"/>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3" name="Rectangle 183"/>
            <p:cNvSpPr>
              <a:spLocks noChangeArrowheads="1"/>
            </p:cNvSpPr>
            <p:nvPr/>
          </p:nvSpPr>
          <p:spPr bwMode="auto">
            <a:xfrm>
              <a:off x="-8153880" y="293687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4" name="Rectangle 184"/>
            <p:cNvSpPr>
              <a:spLocks noChangeArrowheads="1"/>
            </p:cNvSpPr>
            <p:nvPr/>
          </p:nvSpPr>
          <p:spPr bwMode="auto">
            <a:xfrm>
              <a:off x="-7718889" y="2936875"/>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5" name="Rectangle 185"/>
            <p:cNvSpPr>
              <a:spLocks noChangeArrowheads="1"/>
            </p:cNvSpPr>
            <p:nvPr/>
          </p:nvSpPr>
          <p:spPr bwMode="auto">
            <a:xfrm>
              <a:off x="-8068151" y="301625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46" name="Rectangle 186"/>
            <p:cNvSpPr>
              <a:spLocks noChangeArrowheads="1"/>
            </p:cNvSpPr>
            <p:nvPr/>
          </p:nvSpPr>
          <p:spPr bwMode="auto">
            <a:xfrm>
              <a:off x="-8506317" y="301625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47" name="Rectangle 187"/>
            <p:cNvSpPr>
              <a:spLocks noChangeArrowheads="1"/>
            </p:cNvSpPr>
            <p:nvPr/>
          </p:nvSpPr>
          <p:spPr bwMode="auto">
            <a:xfrm>
              <a:off x="-8506317" y="32480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8" name="Rectangle 188"/>
            <p:cNvSpPr>
              <a:spLocks noChangeArrowheads="1"/>
            </p:cNvSpPr>
            <p:nvPr/>
          </p:nvSpPr>
          <p:spPr bwMode="auto">
            <a:xfrm>
              <a:off x="-8506317" y="347345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49" name="Rectangle 189"/>
            <p:cNvSpPr>
              <a:spLocks noChangeArrowheads="1"/>
            </p:cNvSpPr>
            <p:nvPr/>
          </p:nvSpPr>
          <p:spPr bwMode="auto">
            <a:xfrm>
              <a:off x="-8592044" y="362585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50" name="Rectangle 190"/>
            <p:cNvSpPr>
              <a:spLocks noChangeArrowheads="1"/>
            </p:cNvSpPr>
            <p:nvPr/>
          </p:nvSpPr>
          <p:spPr bwMode="auto">
            <a:xfrm>
              <a:off x="-7718889" y="3625850"/>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51" name="Rectangle 191"/>
            <p:cNvSpPr>
              <a:spLocks noChangeArrowheads="1"/>
            </p:cNvSpPr>
            <p:nvPr/>
          </p:nvSpPr>
          <p:spPr bwMode="auto">
            <a:xfrm>
              <a:off x="-8331685" y="347345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52" name="Rectangle 192"/>
            <p:cNvSpPr>
              <a:spLocks noChangeArrowheads="1"/>
            </p:cNvSpPr>
            <p:nvPr/>
          </p:nvSpPr>
          <p:spPr bwMode="auto">
            <a:xfrm>
              <a:off x="-8331685" y="372745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53" name="Rectangle 193"/>
            <p:cNvSpPr>
              <a:spLocks noChangeArrowheads="1"/>
            </p:cNvSpPr>
            <p:nvPr/>
          </p:nvSpPr>
          <p:spPr bwMode="auto">
            <a:xfrm>
              <a:off x="-7979248" y="3727451"/>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54" name="Rectangle 194"/>
            <p:cNvSpPr>
              <a:spLocks noChangeArrowheads="1"/>
            </p:cNvSpPr>
            <p:nvPr/>
          </p:nvSpPr>
          <p:spPr bwMode="auto">
            <a:xfrm>
              <a:off x="-8068151" y="39449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55" name="Rectangle 195"/>
            <p:cNvSpPr>
              <a:spLocks noChangeArrowheads="1"/>
            </p:cNvSpPr>
            <p:nvPr/>
          </p:nvSpPr>
          <p:spPr bwMode="auto">
            <a:xfrm>
              <a:off x="-8245958" y="301625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56" name="Rectangle 196"/>
            <p:cNvSpPr>
              <a:spLocks noChangeArrowheads="1"/>
            </p:cNvSpPr>
            <p:nvPr/>
          </p:nvSpPr>
          <p:spPr bwMode="auto">
            <a:xfrm>
              <a:off x="-8677773" y="309245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57" name="Rectangle 197"/>
            <p:cNvSpPr>
              <a:spLocks noChangeArrowheads="1"/>
            </p:cNvSpPr>
            <p:nvPr/>
          </p:nvSpPr>
          <p:spPr bwMode="auto">
            <a:xfrm>
              <a:off x="-7718889" y="309245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58" name="Rectangle 198"/>
            <p:cNvSpPr>
              <a:spLocks noChangeArrowheads="1"/>
            </p:cNvSpPr>
            <p:nvPr/>
          </p:nvSpPr>
          <p:spPr bwMode="auto">
            <a:xfrm>
              <a:off x="-8068151" y="31718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59" name="Rectangle 199"/>
            <p:cNvSpPr>
              <a:spLocks noChangeArrowheads="1"/>
            </p:cNvSpPr>
            <p:nvPr/>
          </p:nvSpPr>
          <p:spPr bwMode="auto">
            <a:xfrm>
              <a:off x="-8068151" y="362585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60" name="Rectangle 200"/>
            <p:cNvSpPr>
              <a:spLocks noChangeArrowheads="1"/>
            </p:cNvSpPr>
            <p:nvPr/>
          </p:nvSpPr>
          <p:spPr bwMode="auto">
            <a:xfrm>
              <a:off x="-8417414" y="3171825"/>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61" name="Rectangle 201"/>
            <p:cNvSpPr>
              <a:spLocks noChangeArrowheads="1"/>
            </p:cNvSpPr>
            <p:nvPr/>
          </p:nvSpPr>
          <p:spPr bwMode="auto">
            <a:xfrm>
              <a:off x="-8677773" y="32480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62" name="Rectangle 202"/>
            <p:cNvSpPr>
              <a:spLocks noChangeArrowheads="1"/>
            </p:cNvSpPr>
            <p:nvPr/>
          </p:nvSpPr>
          <p:spPr bwMode="auto">
            <a:xfrm>
              <a:off x="-8677773" y="33623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63" name="Rectangle 203"/>
            <p:cNvSpPr>
              <a:spLocks noChangeArrowheads="1"/>
            </p:cNvSpPr>
            <p:nvPr/>
          </p:nvSpPr>
          <p:spPr bwMode="auto">
            <a:xfrm>
              <a:off x="-8677773" y="347345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64" name="Rectangle 204"/>
            <p:cNvSpPr>
              <a:spLocks noChangeArrowheads="1"/>
            </p:cNvSpPr>
            <p:nvPr/>
          </p:nvSpPr>
          <p:spPr bwMode="auto">
            <a:xfrm>
              <a:off x="-8245958" y="32480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65" name="Rectangle 205"/>
            <p:cNvSpPr>
              <a:spLocks noChangeArrowheads="1"/>
            </p:cNvSpPr>
            <p:nvPr/>
          </p:nvSpPr>
          <p:spPr bwMode="auto">
            <a:xfrm>
              <a:off x="-7718888" y="32480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66" name="Freeform 206"/>
            <p:cNvSpPr/>
            <p:nvPr/>
          </p:nvSpPr>
          <p:spPr bwMode="auto">
            <a:xfrm>
              <a:off x="-7639510" y="490538"/>
              <a:ext cx="244484" cy="557213"/>
            </a:xfrm>
            <a:custGeom>
              <a:gdLst>
                <a:gd fmla="*/ 0 w 154" name="T0"/>
                <a:gd fmla="*/ 0 h 351" name="T1"/>
                <a:gd fmla="*/ 0 w 154" name="T2"/>
                <a:gd fmla="*/ 32 h 351" name="T3"/>
                <a:gd fmla="*/ 154 w 154" name="T4"/>
                <a:gd fmla="*/ 351 h 351" name="T5"/>
                <a:gd fmla="*/ 154 w 154" name="T6"/>
                <a:gd fmla="*/ 335 h 351" name="T7"/>
                <a:gd fmla="*/ 0 w 154" name="T8"/>
                <a:gd fmla="*/ 0 h 351" name="T9"/>
              </a:gdLst>
              <a:cxnLst>
                <a:cxn ang="0">
                  <a:pos x="T0" y="T1"/>
                </a:cxn>
                <a:cxn ang="0">
                  <a:pos x="T2" y="T3"/>
                </a:cxn>
                <a:cxn ang="0">
                  <a:pos x="T4" y="T5"/>
                </a:cxn>
                <a:cxn ang="0">
                  <a:pos x="T6" y="T7"/>
                </a:cxn>
                <a:cxn ang="0">
                  <a:pos x="T8" y="T9"/>
                </a:cxn>
              </a:cxnLst>
              <a:rect b="b" l="0" r="r" t="0"/>
              <a:pathLst>
                <a:path h="351" w="154">
                  <a:moveTo>
                    <a:pt x="0" y="0"/>
                  </a:moveTo>
                  <a:lnTo>
                    <a:pt x="0" y="32"/>
                  </a:lnTo>
                  <a:lnTo>
                    <a:pt x="154" y="351"/>
                  </a:lnTo>
                  <a:lnTo>
                    <a:pt x="154" y="335"/>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367" name="Freeform 207"/>
            <p:cNvSpPr/>
            <p:nvPr/>
          </p:nvSpPr>
          <p:spPr bwMode="auto">
            <a:xfrm>
              <a:off x="-7528382" y="806450"/>
              <a:ext cx="76203" cy="187324"/>
            </a:xfrm>
            <a:custGeom>
              <a:gdLst>
                <a:gd fmla="*/ 48 w 48" name="T0"/>
                <a:gd fmla="*/ 100 h 118" name="T1"/>
                <a:gd fmla="*/ 48 w 48" name="T2"/>
                <a:gd fmla="*/ 118 h 118" name="T3"/>
                <a:gd fmla="*/ 0 w 48" name="T4"/>
                <a:gd fmla="*/ 24 h 118" name="T5"/>
                <a:gd fmla="*/ 0 w 48" name="T6"/>
                <a:gd fmla="*/ 0 h 118" name="T7"/>
                <a:gd fmla="*/ 48 w 48" name="T8"/>
                <a:gd fmla="*/ 100 h 118" name="T9"/>
              </a:gdLst>
              <a:cxnLst>
                <a:cxn ang="0">
                  <a:pos x="T0" y="T1"/>
                </a:cxn>
                <a:cxn ang="0">
                  <a:pos x="T2" y="T3"/>
                </a:cxn>
                <a:cxn ang="0">
                  <a:pos x="T4" y="T5"/>
                </a:cxn>
                <a:cxn ang="0">
                  <a:pos x="T6" y="T7"/>
                </a:cxn>
                <a:cxn ang="0">
                  <a:pos x="T8" y="T9"/>
                </a:cxn>
              </a:cxnLst>
              <a:rect b="b" l="0" r="r" t="0"/>
              <a:pathLst>
                <a:path h="118" w="48">
                  <a:moveTo>
                    <a:pt x="48" y="100"/>
                  </a:moveTo>
                  <a:lnTo>
                    <a:pt x="48" y="118"/>
                  </a:lnTo>
                  <a:lnTo>
                    <a:pt x="0" y="24"/>
                  </a:lnTo>
                  <a:lnTo>
                    <a:pt x="0" y="0"/>
                  </a:lnTo>
                  <a:lnTo>
                    <a:pt x="48" y="100"/>
                  </a:lnTo>
                  <a:close/>
                </a:path>
              </a:pathLst>
            </a:custGeom>
            <a:grpFill/>
            <a:ln>
              <a:noFill/>
            </a:ln>
          </p:spPr>
          <p:txBody>
            <a:bodyPr anchor="t" anchorCtr="0" bIns="45720" compatLnSpc="1" lIns="91440" numCol="1" rIns="91440" tIns="45720" vert="horz" wrap="square"/>
            <a:lstStyle/>
            <a:p>
              <a:endParaRPr altLang="en-US" lang="zh-CN"/>
            </a:p>
          </p:txBody>
        </p:sp>
        <p:grpSp>
          <p:nvGrpSpPr>
            <p:cNvPr id="368" name="Group 409"/>
            <p:cNvGrpSpPr/>
            <p:nvPr/>
          </p:nvGrpSpPr>
          <p:grpSpPr>
            <a:xfrm>
              <a:off x="-7639510" y="-3051174"/>
              <a:ext cx="3211625" cy="6216650"/>
              <a:chOff x="2459" y="-335"/>
              <a:chExt cx="2023" cy="3916"/>
            </a:xfrm>
            <a:grpFill/>
          </p:grpSpPr>
          <p:sp>
            <p:nvSpPr>
              <p:cNvPr id="1566" name="Freeform 209"/>
              <p:cNvSpPr/>
              <p:nvPr/>
            </p:nvSpPr>
            <p:spPr bwMode="auto">
              <a:xfrm>
                <a:off x="2593" y="2225"/>
                <a:ext cx="20" cy="56"/>
              </a:xfrm>
              <a:custGeom>
                <a:gdLst>
                  <a:gd fmla="*/ 20 w 20" name="T0"/>
                  <a:gd fmla="*/ 40 h 56" name="T1"/>
                  <a:gd fmla="*/ 20 w 20" name="T2"/>
                  <a:gd fmla="*/ 56 h 56" name="T3"/>
                  <a:gd fmla="*/ 0 w 20" name="T4"/>
                  <a:gd fmla="*/ 18 h 56" name="T5"/>
                  <a:gd fmla="*/ 0 w 20" name="T6"/>
                  <a:gd fmla="*/ 0 h 56" name="T7"/>
                  <a:gd fmla="*/ 20 w 20" name="T8"/>
                  <a:gd fmla="*/ 40 h 56" name="T9"/>
                </a:gdLst>
                <a:cxnLst>
                  <a:cxn ang="0">
                    <a:pos x="T0" y="T1"/>
                  </a:cxn>
                  <a:cxn ang="0">
                    <a:pos x="T2" y="T3"/>
                  </a:cxn>
                  <a:cxn ang="0">
                    <a:pos x="T4" y="T5"/>
                  </a:cxn>
                  <a:cxn ang="0">
                    <a:pos x="T6" y="T7"/>
                  </a:cxn>
                  <a:cxn ang="0">
                    <a:pos x="T8" y="T9"/>
                  </a:cxn>
                </a:cxnLst>
                <a:rect b="b" l="0" r="r" t="0"/>
                <a:pathLst>
                  <a:path h="56" w="20">
                    <a:moveTo>
                      <a:pt x="20" y="40"/>
                    </a:moveTo>
                    <a:lnTo>
                      <a:pt x="20" y="56"/>
                    </a:lnTo>
                    <a:lnTo>
                      <a:pt x="0" y="18"/>
                    </a:lnTo>
                    <a:lnTo>
                      <a:pt x="0" y="0"/>
                    </a:lnTo>
                    <a:lnTo>
                      <a:pt x="20" y="40"/>
                    </a:lnTo>
                    <a:close/>
                  </a:path>
                </a:pathLst>
              </a:custGeom>
              <a:grpFill/>
              <a:ln>
                <a:noFill/>
              </a:ln>
            </p:spPr>
            <p:txBody>
              <a:bodyPr anchor="t" anchorCtr="0" bIns="45720" compatLnSpc="1" lIns="91440" numCol="1" rIns="91440" tIns="45720" vert="horz" wrap="square"/>
              <a:lstStyle/>
              <a:p>
                <a:endParaRPr altLang="en-US" lang="zh-CN"/>
              </a:p>
            </p:txBody>
          </p:sp>
          <p:sp>
            <p:nvSpPr>
              <p:cNvPr id="1567" name="Freeform 210"/>
              <p:cNvSpPr/>
              <p:nvPr/>
            </p:nvSpPr>
            <p:spPr bwMode="auto">
              <a:xfrm>
                <a:off x="2459" y="2009"/>
                <a:ext cx="154" cy="306"/>
              </a:xfrm>
              <a:custGeom>
                <a:gdLst>
                  <a:gd fmla="*/ 0 w 154" name="T0"/>
                  <a:gd fmla="*/ 0 h 306" name="T1"/>
                  <a:gd fmla="*/ 0 w 154" name="T2"/>
                  <a:gd fmla="*/ 32 h 306" name="T3"/>
                  <a:gd fmla="*/ 154 w 154" name="T4"/>
                  <a:gd fmla="*/ 306 h 306" name="T5"/>
                  <a:gd fmla="*/ 154 w 154" name="T6"/>
                  <a:gd fmla="*/ 290 h 306" name="T7"/>
                  <a:gd fmla="*/ 0 w 154" name="T8"/>
                  <a:gd fmla="*/ 0 h 306" name="T9"/>
                </a:gdLst>
                <a:cxnLst>
                  <a:cxn ang="0">
                    <a:pos x="T0" y="T1"/>
                  </a:cxn>
                  <a:cxn ang="0">
                    <a:pos x="T2" y="T3"/>
                  </a:cxn>
                  <a:cxn ang="0">
                    <a:pos x="T4" y="T5"/>
                  </a:cxn>
                  <a:cxn ang="0">
                    <a:pos x="T6" y="T7"/>
                  </a:cxn>
                  <a:cxn ang="0">
                    <a:pos x="T8" y="T9"/>
                  </a:cxn>
                </a:cxnLst>
                <a:rect b="b" l="0" r="r" t="0"/>
                <a:pathLst>
                  <a:path h="306" w="154">
                    <a:moveTo>
                      <a:pt x="0" y="0"/>
                    </a:moveTo>
                    <a:lnTo>
                      <a:pt x="0" y="32"/>
                    </a:lnTo>
                    <a:lnTo>
                      <a:pt x="154" y="306"/>
                    </a:lnTo>
                    <a:lnTo>
                      <a:pt x="154" y="29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68" name="Freeform 211"/>
              <p:cNvSpPr/>
              <p:nvPr/>
            </p:nvSpPr>
            <p:spPr bwMode="auto">
              <a:xfrm>
                <a:off x="2459" y="2065"/>
                <a:ext cx="16" cy="60"/>
              </a:xfrm>
              <a:custGeom>
                <a:gdLst>
                  <a:gd fmla="*/ 0 w 16" name="T0"/>
                  <a:gd fmla="*/ 0 h 60" name="T1"/>
                  <a:gd fmla="*/ 16 w 16" name="T2"/>
                  <a:gd fmla="*/ 30 h 60" name="T3"/>
                  <a:gd fmla="*/ 16 w 16" name="T4"/>
                  <a:gd fmla="*/ 60 h 60" name="T5"/>
                  <a:gd fmla="*/ 0 w 16" name="T6"/>
                  <a:gd fmla="*/ 32 h 60" name="T7"/>
                  <a:gd fmla="*/ 0 w 16" name="T8"/>
                  <a:gd fmla="*/ 0 h 60" name="T9"/>
                </a:gdLst>
                <a:cxnLst>
                  <a:cxn ang="0">
                    <a:pos x="T0" y="T1"/>
                  </a:cxn>
                  <a:cxn ang="0">
                    <a:pos x="T2" y="T3"/>
                  </a:cxn>
                  <a:cxn ang="0">
                    <a:pos x="T4" y="T5"/>
                  </a:cxn>
                  <a:cxn ang="0">
                    <a:pos x="T6" y="T7"/>
                  </a:cxn>
                  <a:cxn ang="0">
                    <a:pos x="T8" y="T9"/>
                  </a:cxn>
                </a:cxnLst>
                <a:rect b="b" l="0" r="r" t="0"/>
                <a:pathLst>
                  <a:path h="60" w="16">
                    <a:moveTo>
                      <a:pt x="0" y="0"/>
                    </a:moveTo>
                    <a:lnTo>
                      <a:pt x="16" y="30"/>
                    </a:lnTo>
                    <a:lnTo>
                      <a:pt x="16" y="60"/>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69" name="Freeform 212"/>
              <p:cNvSpPr/>
              <p:nvPr/>
            </p:nvSpPr>
            <p:spPr bwMode="auto">
              <a:xfrm>
                <a:off x="2541" y="2209"/>
                <a:ext cx="24" cy="64"/>
              </a:xfrm>
              <a:custGeom>
                <a:gdLst>
                  <a:gd fmla="*/ 24 w 24" name="T0"/>
                  <a:gd fmla="*/ 44 h 64" name="T1"/>
                  <a:gd fmla="*/ 24 w 24" name="T2"/>
                  <a:gd fmla="*/ 64 h 64" name="T3"/>
                  <a:gd fmla="*/ 0 w 24" name="T4"/>
                  <a:gd fmla="*/ 24 h 64" name="T5"/>
                  <a:gd fmla="*/ 0 w 24" name="T6"/>
                  <a:gd fmla="*/ 0 h 64" name="T7"/>
                  <a:gd fmla="*/ 24 w 24" name="T8"/>
                  <a:gd fmla="*/ 44 h 64" name="T9"/>
                </a:gdLst>
                <a:cxnLst>
                  <a:cxn ang="0">
                    <a:pos x="T0" y="T1"/>
                  </a:cxn>
                  <a:cxn ang="0">
                    <a:pos x="T2" y="T3"/>
                  </a:cxn>
                  <a:cxn ang="0">
                    <a:pos x="T4" y="T5"/>
                  </a:cxn>
                  <a:cxn ang="0">
                    <a:pos x="T6" y="T7"/>
                  </a:cxn>
                  <a:cxn ang="0">
                    <a:pos x="T8" y="T9"/>
                  </a:cxn>
                </a:cxnLst>
                <a:rect b="b" l="0" r="r" t="0"/>
                <a:pathLst>
                  <a:path h="64" w="24">
                    <a:moveTo>
                      <a:pt x="24" y="44"/>
                    </a:moveTo>
                    <a:lnTo>
                      <a:pt x="24" y="64"/>
                    </a:lnTo>
                    <a:lnTo>
                      <a:pt x="0" y="24"/>
                    </a:lnTo>
                    <a:lnTo>
                      <a:pt x="0" y="0"/>
                    </a:lnTo>
                    <a:lnTo>
                      <a:pt x="24" y="44"/>
                    </a:lnTo>
                    <a:close/>
                  </a:path>
                </a:pathLst>
              </a:custGeom>
              <a:grpFill/>
              <a:ln>
                <a:noFill/>
              </a:ln>
            </p:spPr>
            <p:txBody>
              <a:bodyPr anchor="t" anchorCtr="0" bIns="45720" compatLnSpc="1" lIns="91440" numCol="1" rIns="91440" tIns="45720" vert="horz" wrap="square"/>
              <a:lstStyle/>
              <a:p>
                <a:endParaRPr altLang="en-US" lang="zh-CN"/>
              </a:p>
            </p:txBody>
          </p:sp>
          <p:sp>
            <p:nvSpPr>
              <p:cNvPr id="1570" name="Freeform 213"/>
              <p:cNvSpPr/>
              <p:nvPr/>
            </p:nvSpPr>
            <p:spPr bwMode="auto">
              <a:xfrm>
                <a:off x="2579" y="2279"/>
                <a:ext cx="10" cy="36"/>
              </a:xfrm>
              <a:custGeom>
                <a:gdLst>
                  <a:gd fmla="*/ 0 w 10" name="T0"/>
                  <a:gd fmla="*/ 0 h 36" name="T1"/>
                  <a:gd fmla="*/ 10 w 10" name="T2"/>
                  <a:gd fmla="*/ 18 h 36" name="T3"/>
                  <a:gd fmla="*/ 10 w 10" name="T4"/>
                  <a:gd fmla="*/ 36 h 36" name="T5"/>
                  <a:gd fmla="*/ 0 w 10" name="T6"/>
                  <a:gd fmla="*/ 20 h 36" name="T7"/>
                  <a:gd fmla="*/ 0 w 10" name="T8"/>
                  <a:gd fmla="*/ 0 h 36" name="T9"/>
                </a:gdLst>
                <a:cxnLst>
                  <a:cxn ang="0">
                    <a:pos x="T0" y="T1"/>
                  </a:cxn>
                  <a:cxn ang="0">
                    <a:pos x="T2" y="T3"/>
                  </a:cxn>
                  <a:cxn ang="0">
                    <a:pos x="T4" y="T5"/>
                  </a:cxn>
                  <a:cxn ang="0">
                    <a:pos x="T6" y="T7"/>
                  </a:cxn>
                  <a:cxn ang="0">
                    <a:pos x="T8" y="T9"/>
                  </a:cxn>
                </a:cxnLst>
                <a:rect b="b" l="0" r="r" t="0"/>
                <a:pathLst>
                  <a:path h="36" w="10">
                    <a:moveTo>
                      <a:pt x="0" y="0"/>
                    </a:moveTo>
                    <a:lnTo>
                      <a:pt x="10" y="18"/>
                    </a:lnTo>
                    <a:lnTo>
                      <a:pt x="10" y="36"/>
                    </a:lnTo>
                    <a:lnTo>
                      <a:pt x="0" y="2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71" name="Freeform 214"/>
              <p:cNvSpPr/>
              <p:nvPr/>
            </p:nvSpPr>
            <p:spPr bwMode="auto">
              <a:xfrm>
                <a:off x="2605" y="2323"/>
                <a:ext cx="8" cy="30"/>
              </a:xfrm>
              <a:custGeom>
                <a:gdLst>
                  <a:gd fmla="*/ 8 w 8" name="T0"/>
                  <a:gd fmla="*/ 14 h 30" name="T1"/>
                  <a:gd fmla="*/ 8 w 8" name="T2"/>
                  <a:gd fmla="*/ 30 h 30" name="T3"/>
                  <a:gd fmla="*/ 0 w 8" name="T4"/>
                  <a:gd fmla="*/ 16 h 30" name="T5"/>
                  <a:gd fmla="*/ 0 w 8" name="T6"/>
                  <a:gd fmla="*/ 0 h 30" name="T7"/>
                  <a:gd fmla="*/ 8 w 8" name="T8"/>
                  <a:gd fmla="*/ 14 h 30" name="T9"/>
                </a:gdLst>
                <a:cxnLst>
                  <a:cxn ang="0">
                    <a:pos x="T0" y="T1"/>
                  </a:cxn>
                  <a:cxn ang="0">
                    <a:pos x="T2" y="T3"/>
                  </a:cxn>
                  <a:cxn ang="0">
                    <a:pos x="T4" y="T5"/>
                  </a:cxn>
                  <a:cxn ang="0">
                    <a:pos x="T6" y="T7"/>
                  </a:cxn>
                  <a:cxn ang="0">
                    <a:pos x="T8" y="T9"/>
                  </a:cxn>
                </a:cxnLst>
                <a:rect b="b" l="0" r="r" t="0"/>
                <a:pathLst>
                  <a:path h="30" w="8">
                    <a:moveTo>
                      <a:pt x="8" y="14"/>
                    </a:moveTo>
                    <a:lnTo>
                      <a:pt x="8" y="30"/>
                    </a:lnTo>
                    <a:lnTo>
                      <a:pt x="0" y="16"/>
                    </a:lnTo>
                    <a:lnTo>
                      <a:pt x="0" y="0"/>
                    </a:lnTo>
                    <a:lnTo>
                      <a:pt x="8" y="14"/>
                    </a:lnTo>
                    <a:close/>
                  </a:path>
                </a:pathLst>
              </a:custGeom>
              <a:grpFill/>
              <a:ln>
                <a:noFill/>
              </a:ln>
            </p:spPr>
            <p:txBody>
              <a:bodyPr anchor="t" anchorCtr="0" bIns="45720" compatLnSpc="1" lIns="91440" numCol="1" rIns="91440" tIns="45720" vert="horz" wrap="square"/>
              <a:lstStyle/>
              <a:p>
                <a:endParaRPr altLang="en-US" lang="zh-CN"/>
              </a:p>
            </p:txBody>
          </p:sp>
          <p:sp>
            <p:nvSpPr>
              <p:cNvPr id="1572" name="Freeform 215"/>
              <p:cNvSpPr/>
              <p:nvPr/>
            </p:nvSpPr>
            <p:spPr bwMode="auto">
              <a:xfrm>
                <a:off x="2459" y="2121"/>
                <a:ext cx="34" cy="86"/>
              </a:xfrm>
              <a:custGeom>
                <a:gdLst>
                  <a:gd fmla="*/ 0 w 34" name="T0"/>
                  <a:gd fmla="*/ 0 h 86" name="T1"/>
                  <a:gd fmla="*/ 34 w 34" name="T2"/>
                  <a:gd fmla="*/ 58 h 86" name="T3"/>
                  <a:gd fmla="*/ 34 w 34" name="T4"/>
                  <a:gd fmla="*/ 86 h 86" name="T5"/>
                  <a:gd fmla="*/ 0 w 34" name="T6"/>
                  <a:gd fmla="*/ 32 h 86" name="T7"/>
                  <a:gd fmla="*/ 0 w 34" name="T8"/>
                  <a:gd fmla="*/ 0 h 86" name="T9"/>
                </a:gdLst>
                <a:cxnLst>
                  <a:cxn ang="0">
                    <a:pos x="T0" y="T1"/>
                  </a:cxn>
                  <a:cxn ang="0">
                    <a:pos x="T2" y="T3"/>
                  </a:cxn>
                  <a:cxn ang="0">
                    <a:pos x="T4" y="T5"/>
                  </a:cxn>
                  <a:cxn ang="0">
                    <a:pos x="T6" y="T7"/>
                  </a:cxn>
                  <a:cxn ang="0">
                    <a:pos x="T8" y="T9"/>
                  </a:cxn>
                </a:cxnLst>
                <a:rect b="b" l="0" r="r" t="0"/>
                <a:pathLst>
                  <a:path h="86" w="34">
                    <a:moveTo>
                      <a:pt x="0" y="0"/>
                    </a:moveTo>
                    <a:lnTo>
                      <a:pt x="34" y="58"/>
                    </a:lnTo>
                    <a:lnTo>
                      <a:pt x="34" y="86"/>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73" name="Freeform 216"/>
              <p:cNvSpPr/>
              <p:nvPr/>
            </p:nvSpPr>
            <p:spPr bwMode="auto">
              <a:xfrm>
                <a:off x="2509" y="2205"/>
                <a:ext cx="104" cy="186"/>
              </a:xfrm>
              <a:custGeom>
                <a:gdLst>
                  <a:gd fmla="*/ 104 w 104" name="T0"/>
                  <a:gd fmla="*/ 170 h 186" name="T1"/>
                  <a:gd fmla="*/ 104 w 104" name="T2"/>
                  <a:gd fmla="*/ 186 h 186" name="T3"/>
                  <a:gd fmla="*/ 0 w 104" name="T4"/>
                  <a:gd fmla="*/ 26 h 186" name="T5"/>
                  <a:gd fmla="*/ 0 w 104" name="T6"/>
                  <a:gd fmla="*/ 0 h 186" name="T7"/>
                  <a:gd fmla="*/ 104 w 104" name="T8"/>
                  <a:gd fmla="*/ 170 h 186" name="T9"/>
                </a:gdLst>
                <a:cxnLst>
                  <a:cxn ang="0">
                    <a:pos x="T0" y="T1"/>
                  </a:cxn>
                  <a:cxn ang="0">
                    <a:pos x="T2" y="T3"/>
                  </a:cxn>
                  <a:cxn ang="0">
                    <a:pos x="T4" y="T5"/>
                  </a:cxn>
                  <a:cxn ang="0">
                    <a:pos x="T6" y="T7"/>
                  </a:cxn>
                  <a:cxn ang="0">
                    <a:pos x="T8" y="T9"/>
                  </a:cxn>
                </a:cxnLst>
                <a:rect b="b" l="0" r="r" t="0"/>
                <a:pathLst>
                  <a:path h="186" w="104">
                    <a:moveTo>
                      <a:pt x="104" y="170"/>
                    </a:moveTo>
                    <a:lnTo>
                      <a:pt x="104" y="186"/>
                    </a:lnTo>
                    <a:lnTo>
                      <a:pt x="0" y="26"/>
                    </a:lnTo>
                    <a:lnTo>
                      <a:pt x="0" y="0"/>
                    </a:lnTo>
                    <a:lnTo>
                      <a:pt x="104" y="170"/>
                    </a:lnTo>
                    <a:close/>
                  </a:path>
                </a:pathLst>
              </a:custGeom>
              <a:grpFill/>
              <a:ln>
                <a:noFill/>
              </a:ln>
            </p:spPr>
            <p:txBody>
              <a:bodyPr anchor="t" anchorCtr="0" bIns="45720" compatLnSpc="1" lIns="91440" numCol="1" rIns="91440" tIns="45720" vert="horz" wrap="square"/>
              <a:lstStyle/>
              <a:p>
                <a:endParaRPr altLang="en-US" lang="zh-CN"/>
              </a:p>
            </p:txBody>
          </p:sp>
          <p:sp>
            <p:nvSpPr>
              <p:cNvPr id="1574" name="Freeform 217"/>
              <p:cNvSpPr/>
              <p:nvPr/>
            </p:nvSpPr>
            <p:spPr bwMode="auto">
              <a:xfrm>
                <a:off x="2459" y="2181"/>
                <a:ext cx="58" cy="114"/>
              </a:xfrm>
              <a:custGeom>
                <a:gdLst>
                  <a:gd fmla="*/ 0 w 58" name="T0"/>
                  <a:gd fmla="*/ 0 h 114" name="T1"/>
                  <a:gd fmla="*/ 58 w 58" name="T2"/>
                  <a:gd fmla="*/ 88 h 114" name="T3"/>
                  <a:gd fmla="*/ 58 w 58" name="T4"/>
                  <a:gd fmla="*/ 114 h 114" name="T5"/>
                  <a:gd fmla="*/ 0 w 58" name="T6"/>
                  <a:gd fmla="*/ 32 h 114" name="T7"/>
                  <a:gd fmla="*/ 0 w 58" name="T8"/>
                  <a:gd fmla="*/ 0 h 114" name="T9"/>
                </a:gdLst>
                <a:cxnLst>
                  <a:cxn ang="0">
                    <a:pos x="T0" y="T1"/>
                  </a:cxn>
                  <a:cxn ang="0">
                    <a:pos x="T2" y="T3"/>
                  </a:cxn>
                  <a:cxn ang="0">
                    <a:pos x="T4" y="T5"/>
                  </a:cxn>
                  <a:cxn ang="0">
                    <a:pos x="T6" y="T7"/>
                  </a:cxn>
                  <a:cxn ang="0">
                    <a:pos x="T8" y="T9"/>
                  </a:cxn>
                </a:cxnLst>
                <a:rect b="b" l="0" r="r" t="0"/>
                <a:pathLst>
                  <a:path h="114" w="57">
                    <a:moveTo>
                      <a:pt x="0" y="0"/>
                    </a:moveTo>
                    <a:lnTo>
                      <a:pt x="58" y="88"/>
                    </a:lnTo>
                    <a:lnTo>
                      <a:pt x="58" y="114"/>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75" name="Freeform 218"/>
              <p:cNvSpPr/>
              <p:nvPr/>
            </p:nvSpPr>
            <p:spPr bwMode="auto">
              <a:xfrm>
                <a:off x="2575" y="2357"/>
                <a:ext cx="38" cy="72"/>
              </a:xfrm>
              <a:custGeom>
                <a:gdLst>
                  <a:gd fmla="*/ 38 w 38" name="T0"/>
                  <a:gd fmla="*/ 56 h 72" name="T1"/>
                  <a:gd fmla="*/ 38 w 38" name="T2"/>
                  <a:gd fmla="*/ 72 h 72" name="T3"/>
                  <a:gd fmla="*/ 0 w 38" name="T4"/>
                  <a:gd fmla="*/ 20 h 72" name="T5"/>
                  <a:gd fmla="*/ 0 w 38" name="T6"/>
                  <a:gd fmla="*/ 0 h 72" name="T7"/>
                  <a:gd fmla="*/ 38 w 38" name="T8"/>
                  <a:gd fmla="*/ 56 h 72" name="T9"/>
                </a:gdLst>
                <a:cxnLst>
                  <a:cxn ang="0">
                    <a:pos x="T0" y="T1"/>
                  </a:cxn>
                  <a:cxn ang="0">
                    <a:pos x="T2" y="T3"/>
                  </a:cxn>
                  <a:cxn ang="0">
                    <a:pos x="T4" y="T5"/>
                  </a:cxn>
                  <a:cxn ang="0">
                    <a:pos x="T6" y="T7"/>
                  </a:cxn>
                  <a:cxn ang="0">
                    <a:pos x="T8" y="T9"/>
                  </a:cxn>
                </a:cxnLst>
                <a:rect b="b" l="0" r="r" t="0"/>
                <a:pathLst>
                  <a:path h="72" w="38">
                    <a:moveTo>
                      <a:pt x="38" y="56"/>
                    </a:moveTo>
                    <a:lnTo>
                      <a:pt x="38" y="72"/>
                    </a:lnTo>
                    <a:lnTo>
                      <a:pt x="0" y="20"/>
                    </a:lnTo>
                    <a:lnTo>
                      <a:pt x="0" y="0"/>
                    </a:lnTo>
                    <a:lnTo>
                      <a:pt x="38" y="56"/>
                    </a:lnTo>
                    <a:close/>
                  </a:path>
                </a:pathLst>
              </a:custGeom>
              <a:grpFill/>
              <a:ln>
                <a:noFill/>
              </a:ln>
            </p:spPr>
            <p:txBody>
              <a:bodyPr anchor="t" anchorCtr="0" bIns="45720" compatLnSpc="1" lIns="91440" numCol="1" rIns="91440" tIns="45720" vert="horz" wrap="square"/>
              <a:lstStyle/>
              <a:p>
                <a:endParaRPr altLang="en-US" lang="zh-CN"/>
              </a:p>
            </p:txBody>
          </p:sp>
          <p:sp>
            <p:nvSpPr>
              <p:cNvPr id="1576" name="Freeform 219"/>
              <p:cNvSpPr/>
              <p:nvPr/>
            </p:nvSpPr>
            <p:spPr bwMode="auto">
              <a:xfrm>
                <a:off x="2459" y="2235"/>
                <a:ext cx="16" cy="52"/>
              </a:xfrm>
              <a:custGeom>
                <a:gdLst>
                  <a:gd fmla="*/ 0 w 16" name="T0"/>
                  <a:gd fmla="*/ 0 h 52" name="T1"/>
                  <a:gd fmla="*/ 16 w 16" name="T2"/>
                  <a:gd fmla="*/ 24 h 52" name="T3"/>
                  <a:gd fmla="*/ 16 w 16" name="T4"/>
                  <a:gd fmla="*/ 52 h 52" name="T5"/>
                  <a:gd fmla="*/ 0 w 16" name="T6"/>
                  <a:gd fmla="*/ 30 h 52" name="T7"/>
                  <a:gd fmla="*/ 0 w 16" name="T8"/>
                  <a:gd fmla="*/ 0 h 52" name="T9"/>
                </a:gdLst>
                <a:cxnLst>
                  <a:cxn ang="0">
                    <a:pos x="T0" y="T1"/>
                  </a:cxn>
                  <a:cxn ang="0">
                    <a:pos x="T2" y="T3"/>
                  </a:cxn>
                  <a:cxn ang="0">
                    <a:pos x="T4" y="T5"/>
                  </a:cxn>
                  <a:cxn ang="0">
                    <a:pos x="T6" y="T7"/>
                  </a:cxn>
                  <a:cxn ang="0">
                    <a:pos x="T8" y="T9"/>
                  </a:cxn>
                </a:cxnLst>
                <a:rect b="b" l="0" r="r" t="0"/>
                <a:pathLst>
                  <a:path h="52" w="16">
                    <a:moveTo>
                      <a:pt x="0" y="0"/>
                    </a:moveTo>
                    <a:lnTo>
                      <a:pt x="16" y="24"/>
                    </a:lnTo>
                    <a:lnTo>
                      <a:pt x="16" y="52"/>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77" name="Freeform 220"/>
              <p:cNvSpPr/>
              <p:nvPr/>
            </p:nvSpPr>
            <p:spPr bwMode="auto">
              <a:xfrm>
                <a:off x="2491" y="2279"/>
                <a:ext cx="56" cy="102"/>
              </a:xfrm>
              <a:custGeom>
                <a:gdLst>
                  <a:gd fmla="*/ 56 w 56" name="T0"/>
                  <a:gd fmla="*/ 80 h 102" name="T1"/>
                  <a:gd fmla="*/ 56 w 56" name="T2"/>
                  <a:gd fmla="*/ 102 h 102" name="T3"/>
                  <a:gd fmla="*/ 0 w 56" name="T4"/>
                  <a:gd fmla="*/ 28 h 102" name="T5"/>
                  <a:gd fmla="*/ 0 w 56" name="T6"/>
                  <a:gd fmla="*/ 0 h 102" name="T7"/>
                  <a:gd fmla="*/ 56 w 56" name="T8"/>
                  <a:gd fmla="*/ 80 h 102" name="T9"/>
                </a:gdLst>
                <a:cxnLst>
                  <a:cxn ang="0">
                    <a:pos x="T0" y="T1"/>
                  </a:cxn>
                  <a:cxn ang="0">
                    <a:pos x="T2" y="T3"/>
                  </a:cxn>
                  <a:cxn ang="0">
                    <a:pos x="T4" y="T5"/>
                  </a:cxn>
                  <a:cxn ang="0">
                    <a:pos x="T6" y="T7"/>
                  </a:cxn>
                  <a:cxn ang="0">
                    <a:pos x="T8" y="T9"/>
                  </a:cxn>
                </a:cxnLst>
                <a:rect b="b" l="0" r="r" t="0"/>
                <a:pathLst>
                  <a:path h="102" w="56">
                    <a:moveTo>
                      <a:pt x="56" y="80"/>
                    </a:moveTo>
                    <a:lnTo>
                      <a:pt x="56" y="102"/>
                    </a:lnTo>
                    <a:lnTo>
                      <a:pt x="0" y="28"/>
                    </a:lnTo>
                    <a:lnTo>
                      <a:pt x="0" y="0"/>
                    </a:lnTo>
                    <a:lnTo>
                      <a:pt x="56" y="80"/>
                    </a:lnTo>
                    <a:close/>
                  </a:path>
                </a:pathLst>
              </a:custGeom>
              <a:grpFill/>
              <a:ln>
                <a:noFill/>
              </a:ln>
            </p:spPr>
            <p:txBody>
              <a:bodyPr anchor="t" anchorCtr="0" bIns="45720" compatLnSpc="1" lIns="91440" numCol="1" rIns="91440" tIns="45720" vert="horz" wrap="square"/>
              <a:lstStyle/>
              <a:p>
                <a:endParaRPr altLang="en-US" lang="zh-CN"/>
              </a:p>
            </p:txBody>
          </p:sp>
          <p:sp>
            <p:nvSpPr>
              <p:cNvPr id="1578" name="Freeform 221"/>
              <p:cNvSpPr/>
              <p:nvPr/>
            </p:nvSpPr>
            <p:spPr bwMode="auto">
              <a:xfrm>
                <a:off x="2563" y="2379"/>
                <a:ext cx="8" cy="34"/>
              </a:xfrm>
              <a:custGeom>
                <a:gdLst>
                  <a:gd fmla="*/ 8 w 8" name="T0"/>
                  <a:gd fmla="*/ 14 h 34" name="T1"/>
                  <a:gd fmla="*/ 8 w 8" name="T2"/>
                  <a:gd fmla="*/ 34 h 34" name="T3"/>
                  <a:gd fmla="*/ 0 w 8" name="T4"/>
                  <a:gd fmla="*/ 22 h 34" name="T5"/>
                  <a:gd fmla="*/ 0 w 8" name="T6"/>
                  <a:gd fmla="*/ 0 h 34" name="T7"/>
                  <a:gd fmla="*/ 8 w 8" name="T8"/>
                  <a:gd fmla="*/ 14 h 34" name="T9"/>
                </a:gdLst>
                <a:cxnLst>
                  <a:cxn ang="0">
                    <a:pos x="T0" y="T1"/>
                  </a:cxn>
                  <a:cxn ang="0">
                    <a:pos x="T2" y="T3"/>
                  </a:cxn>
                  <a:cxn ang="0">
                    <a:pos x="T4" y="T5"/>
                  </a:cxn>
                  <a:cxn ang="0">
                    <a:pos x="T6" y="T7"/>
                  </a:cxn>
                  <a:cxn ang="0">
                    <a:pos x="T8" y="T9"/>
                  </a:cxn>
                </a:cxnLst>
                <a:rect b="b" l="0" r="r" t="0"/>
                <a:pathLst>
                  <a:path h="34" w="8">
                    <a:moveTo>
                      <a:pt x="8" y="14"/>
                    </a:moveTo>
                    <a:lnTo>
                      <a:pt x="8" y="34"/>
                    </a:lnTo>
                    <a:lnTo>
                      <a:pt x="0" y="22"/>
                    </a:lnTo>
                    <a:lnTo>
                      <a:pt x="0" y="0"/>
                    </a:lnTo>
                    <a:lnTo>
                      <a:pt x="8" y="14"/>
                    </a:lnTo>
                    <a:close/>
                  </a:path>
                </a:pathLst>
              </a:custGeom>
              <a:grpFill/>
              <a:ln>
                <a:noFill/>
              </a:ln>
            </p:spPr>
            <p:txBody>
              <a:bodyPr anchor="t" anchorCtr="0" bIns="45720" compatLnSpc="1" lIns="91440" numCol="1" rIns="91440" tIns="45720" vert="horz" wrap="square"/>
              <a:lstStyle/>
              <a:p>
                <a:endParaRPr altLang="en-US" lang="zh-CN"/>
              </a:p>
            </p:txBody>
          </p:sp>
          <p:sp>
            <p:nvSpPr>
              <p:cNvPr id="1579" name="Freeform 222"/>
              <p:cNvSpPr/>
              <p:nvPr/>
            </p:nvSpPr>
            <p:spPr bwMode="auto">
              <a:xfrm>
                <a:off x="2587" y="2413"/>
                <a:ext cx="26" cy="52"/>
              </a:xfrm>
              <a:custGeom>
                <a:gdLst>
                  <a:gd fmla="*/ 26 w 26" name="T0"/>
                  <a:gd fmla="*/ 36 h 52" name="T1"/>
                  <a:gd fmla="*/ 26 w 26" name="T2"/>
                  <a:gd fmla="*/ 52 h 52" name="T3"/>
                  <a:gd fmla="*/ 0 w 26" name="T4"/>
                  <a:gd fmla="*/ 20 h 52" name="T5"/>
                  <a:gd fmla="*/ 0 w 26" name="T6"/>
                  <a:gd fmla="*/ 0 h 52" name="T7"/>
                  <a:gd fmla="*/ 26 w 26" name="T8"/>
                  <a:gd fmla="*/ 36 h 52" name="T9"/>
                </a:gdLst>
                <a:cxnLst>
                  <a:cxn ang="0">
                    <a:pos x="T0" y="T1"/>
                  </a:cxn>
                  <a:cxn ang="0">
                    <a:pos x="T2" y="T3"/>
                  </a:cxn>
                  <a:cxn ang="0">
                    <a:pos x="T4" y="T5"/>
                  </a:cxn>
                  <a:cxn ang="0">
                    <a:pos x="T6" y="T7"/>
                  </a:cxn>
                  <a:cxn ang="0">
                    <a:pos x="T8" y="T9"/>
                  </a:cxn>
                </a:cxnLst>
                <a:rect b="b" l="0" r="r" t="0"/>
                <a:pathLst>
                  <a:path h="52" w="26">
                    <a:moveTo>
                      <a:pt x="26" y="36"/>
                    </a:moveTo>
                    <a:lnTo>
                      <a:pt x="26" y="52"/>
                    </a:lnTo>
                    <a:lnTo>
                      <a:pt x="0" y="20"/>
                    </a:lnTo>
                    <a:lnTo>
                      <a:pt x="0" y="0"/>
                    </a:lnTo>
                    <a:lnTo>
                      <a:pt x="26" y="36"/>
                    </a:lnTo>
                    <a:close/>
                  </a:path>
                </a:pathLst>
              </a:custGeom>
              <a:grpFill/>
              <a:ln>
                <a:noFill/>
              </a:ln>
            </p:spPr>
            <p:txBody>
              <a:bodyPr anchor="t" anchorCtr="0" bIns="45720" compatLnSpc="1" lIns="91440" numCol="1" rIns="91440" tIns="45720" vert="horz" wrap="square"/>
              <a:lstStyle/>
              <a:p>
                <a:endParaRPr altLang="en-US" lang="zh-CN"/>
              </a:p>
            </p:txBody>
          </p:sp>
          <p:sp>
            <p:nvSpPr>
              <p:cNvPr id="1580" name="Freeform 223"/>
              <p:cNvSpPr/>
              <p:nvPr/>
            </p:nvSpPr>
            <p:spPr bwMode="auto">
              <a:xfrm>
                <a:off x="2459" y="2291"/>
                <a:ext cx="48" cy="88"/>
              </a:xfrm>
              <a:custGeom>
                <a:gdLst>
                  <a:gd fmla="*/ 0 w 48" name="T0"/>
                  <a:gd fmla="*/ 0 h 88" name="T1"/>
                  <a:gd fmla="*/ 48 w 48" name="T2"/>
                  <a:gd fmla="*/ 62 h 88" name="T3"/>
                  <a:gd fmla="*/ 48 w 48" name="T4"/>
                  <a:gd fmla="*/ 88 h 88" name="T5"/>
                  <a:gd fmla="*/ 0 w 48" name="T6"/>
                  <a:gd fmla="*/ 30 h 88" name="T7"/>
                  <a:gd fmla="*/ 0 w 48" name="T8"/>
                  <a:gd fmla="*/ 0 h 88" name="T9"/>
                </a:gdLst>
                <a:cxnLst>
                  <a:cxn ang="0">
                    <a:pos x="T0" y="T1"/>
                  </a:cxn>
                  <a:cxn ang="0">
                    <a:pos x="T2" y="T3"/>
                  </a:cxn>
                  <a:cxn ang="0">
                    <a:pos x="T4" y="T5"/>
                  </a:cxn>
                  <a:cxn ang="0">
                    <a:pos x="T6" y="T7"/>
                  </a:cxn>
                  <a:cxn ang="0">
                    <a:pos x="T8" y="T9"/>
                  </a:cxn>
                </a:cxnLst>
                <a:rect b="b" l="0" r="r" t="0"/>
                <a:pathLst>
                  <a:path h="88" w="48">
                    <a:moveTo>
                      <a:pt x="0" y="0"/>
                    </a:moveTo>
                    <a:lnTo>
                      <a:pt x="48" y="62"/>
                    </a:lnTo>
                    <a:lnTo>
                      <a:pt x="48" y="88"/>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81" name="Freeform 224"/>
              <p:cNvSpPr/>
              <p:nvPr/>
            </p:nvSpPr>
            <p:spPr bwMode="auto">
              <a:xfrm>
                <a:off x="2523" y="2371"/>
                <a:ext cx="10" cy="38"/>
              </a:xfrm>
              <a:custGeom>
                <a:gdLst>
                  <a:gd fmla="*/ 10 w 10" name="T0"/>
                  <a:gd fmla="*/ 38 h 38" name="T1"/>
                  <a:gd fmla="*/ 0 w 10" name="T2"/>
                  <a:gd fmla="*/ 26 h 38" name="T3"/>
                  <a:gd fmla="*/ 0 w 10" name="T4"/>
                  <a:gd fmla="*/ 0 h 38" name="T5"/>
                  <a:gd fmla="*/ 10 w 10" name="T6"/>
                  <a:gd fmla="*/ 14 h 38" name="T7"/>
                  <a:gd fmla="*/ 10 w 10" name="T8"/>
                  <a:gd fmla="*/ 36 h 38" name="T9"/>
                  <a:gd fmla="*/ 10 w 10" name="T10"/>
                  <a:gd fmla="*/ 38 h 38" name="T11"/>
                </a:gdLst>
                <a:cxnLst>
                  <a:cxn ang="0">
                    <a:pos x="T0" y="T1"/>
                  </a:cxn>
                  <a:cxn ang="0">
                    <a:pos x="T2" y="T3"/>
                  </a:cxn>
                  <a:cxn ang="0">
                    <a:pos x="T4" y="T5"/>
                  </a:cxn>
                  <a:cxn ang="0">
                    <a:pos x="T6" y="T7"/>
                  </a:cxn>
                  <a:cxn ang="0">
                    <a:pos x="T8" y="T9"/>
                  </a:cxn>
                  <a:cxn ang="0">
                    <a:pos x="T10" y="T11"/>
                  </a:cxn>
                </a:cxnLst>
                <a:rect b="b" l="0" r="r" t="0"/>
                <a:pathLst>
                  <a:path h="38" w="10">
                    <a:moveTo>
                      <a:pt x="10" y="38"/>
                    </a:moveTo>
                    <a:lnTo>
                      <a:pt x="0" y="26"/>
                    </a:lnTo>
                    <a:lnTo>
                      <a:pt x="0" y="0"/>
                    </a:lnTo>
                    <a:lnTo>
                      <a:pt x="10" y="14"/>
                    </a:lnTo>
                    <a:lnTo>
                      <a:pt x="10" y="36"/>
                    </a:lnTo>
                    <a:lnTo>
                      <a:pt x="10" y="38"/>
                    </a:lnTo>
                    <a:close/>
                  </a:path>
                </a:pathLst>
              </a:custGeom>
              <a:grpFill/>
              <a:ln>
                <a:noFill/>
              </a:ln>
            </p:spPr>
            <p:txBody>
              <a:bodyPr anchor="t" anchorCtr="0" bIns="45720" compatLnSpc="1" lIns="91440" numCol="1" rIns="91440" tIns="45720" vert="horz" wrap="square"/>
              <a:lstStyle/>
              <a:p>
                <a:endParaRPr altLang="en-US" lang="zh-CN"/>
              </a:p>
            </p:txBody>
          </p:sp>
          <p:sp>
            <p:nvSpPr>
              <p:cNvPr id="1582" name="Freeform 225"/>
              <p:cNvSpPr/>
              <p:nvPr/>
            </p:nvSpPr>
            <p:spPr bwMode="auto">
              <a:xfrm>
                <a:off x="2547" y="2403"/>
                <a:ext cx="32" cy="60"/>
              </a:xfrm>
              <a:custGeom>
                <a:gdLst>
                  <a:gd fmla="*/ 32 w 32" name="T0"/>
                  <a:gd fmla="*/ 40 h 60" name="T1"/>
                  <a:gd fmla="*/ 32 w 32" name="T2"/>
                  <a:gd fmla="*/ 60 h 60" name="T3"/>
                  <a:gd fmla="*/ 0 w 32" name="T4"/>
                  <a:gd fmla="*/ 22 h 60" name="T5"/>
                  <a:gd fmla="*/ 0 w 32" name="T6"/>
                  <a:gd fmla="*/ 0 h 60" name="T7"/>
                  <a:gd fmla="*/ 32 w 32" name="T8"/>
                  <a:gd fmla="*/ 40 h 60" name="T9"/>
                </a:gdLst>
                <a:cxnLst>
                  <a:cxn ang="0">
                    <a:pos x="T0" y="T1"/>
                  </a:cxn>
                  <a:cxn ang="0">
                    <a:pos x="T2" y="T3"/>
                  </a:cxn>
                  <a:cxn ang="0">
                    <a:pos x="T4" y="T5"/>
                  </a:cxn>
                  <a:cxn ang="0">
                    <a:pos x="T6" y="T7"/>
                  </a:cxn>
                  <a:cxn ang="0">
                    <a:pos x="T8" y="T9"/>
                  </a:cxn>
                </a:cxnLst>
                <a:rect b="b" l="0" r="r" t="0"/>
                <a:pathLst>
                  <a:path h="60" w="32">
                    <a:moveTo>
                      <a:pt x="32" y="40"/>
                    </a:moveTo>
                    <a:lnTo>
                      <a:pt x="32" y="60"/>
                    </a:lnTo>
                    <a:lnTo>
                      <a:pt x="0" y="22"/>
                    </a:lnTo>
                    <a:lnTo>
                      <a:pt x="0" y="0"/>
                    </a:lnTo>
                    <a:lnTo>
                      <a:pt x="32" y="40"/>
                    </a:lnTo>
                    <a:close/>
                  </a:path>
                </a:pathLst>
              </a:custGeom>
              <a:grpFill/>
              <a:ln>
                <a:noFill/>
              </a:ln>
            </p:spPr>
            <p:txBody>
              <a:bodyPr anchor="t" anchorCtr="0" bIns="45720" compatLnSpc="1" lIns="91440" numCol="1" rIns="91440" tIns="45720" vert="horz" wrap="square"/>
              <a:lstStyle/>
              <a:p>
                <a:endParaRPr altLang="en-US" lang="zh-CN"/>
              </a:p>
            </p:txBody>
          </p:sp>
          <p:sp>
            <p:nvSpPr>
              <p:cNvPr id="1583" name="Freeform 226"/>
              <p:cNvSpPr/>
              <p:nvPr/>
            </p:nvSpPr>
            <p:spPr bwMode="auto">
              <a:xfrm>
                <a:off x="2595" y="2463"/>
                <a:ext cx="18" cy="38"/>
              </a:xfrm>
              <a:custGeom>
                <a:gdLst>
                  <a:gd fmla="*/ 18 w 18" name="T0"/>
                  <a:gd fmla="*/ 22 h 38" name="T1"/>
                  <a:gd fmla="*/ 18 w 18" name="T2"/>
                  <a:gd fmla="*/ 38 h 38" name="T3"/>
                  <a:gd fmla="*/ 0 w 18" name="T4"/>
                  <a:gd fmla="*/ 18 h 38" name="T5"/>
                  <a:gd fmla="*/ 0 w 18" name="T6"/>
                  <a:gd fmla="*/ 0 h 38" name="T7"/>
                  <a:gd fmla="*/ 18 w 18" name="T8"/>
                  <a:gd fmla="*/ 22 h 38" name="T9"/>
                </a:gdLst>
                <a:cxnLst>
                  <a:cxn ang="0">
                    <a:pos x="T0" y="T1"/>
                  </a:cxn>
                  <a:cxn ang="0">
                    <a:pos x="T2" y="T3"/>
                  </a:cxn>
                  <a:cxn ang="0">
                    <a:pos x="T4" y="T5"/>
                  </a:cxn>
                  <a:cxn ang="0">
                    <a:pos x="T6" y="T7"/>
                  </a:cxn>
                  <a:cxn ang="0">
                    <a:pos x="T8" y="T9"/>
                  </a:cxn>
                </a:cxnLst>
                <a:rect b="b" l="0" r="r" t="0"/>
                <a:pathLst>
                  <a:path h="38" w="18">
                    <a:moveTo>
                      <a:pt x="18" y="22"/>
                    </a:moveTo>
                    <a:lnTo>
                      <a:pt x="18" y="38"/>
                    </a:lnTo>
                    <a:lnTo>
                      <a:pt x="0" y="18"/>
                    </a:lnTo>
                    <a:lnTo>
                      <a:pt x="0" y="0"/>
                    </a:lnTo>
                    <a:lnTo>
                      <a:pt x="18" y="22"/>
                    </a:lnTo>
                    <a:close/>
                  </a:path>
                </a:pathLst>
              </a:custGeom>
              <a:grpFill/>
              <a:ln>
                <a:noFill/>
              </a:ln>
            </p:spPr>
            <p:txBody>
              <a:bodyPr anchor="t" anchorCtr="0" bIns="45720" compatLnSpc="1" lIns="91440" numCol="1" rIns="91440" tIns="45720" vert="horz" wrap="square"/>
              <a:lstStyle/>
              <a:p>
                <a:endParaRPr altLang="en-US" lang="zh-CN"/>
              </a:p>
            </p:txBody>
          </p:sp>
          <p:sp>
            <p:nvSpPr>
              <p:cNvPr id="1584" name="Freeform 227"/>
              <p:cNvSpPr/>
              <p:nvPr/>
            </p:nvSpPr>
            <p:spPr bwMode="auto">
              <a:xfrm>
                <a:off x="2595" y="2503"/>
                <a:ext cx="18" cy="36"/>
              </a:xfrm>
              <a:custGeom>
                <a:gdLst>
                  <a:gd fmla="*/ 18 w 18" name="T0"/>
                  <a:gd fmla="*/ 20 h 36" name="T1"/>
                  <a:gd fmla="*/ 18 w 18" name="T2"/>
                  <a:gd fmla="*/ 36 h 36" name="T3"/>
                  <a:gd fmla="*/ 0 w 18" name="T4"/>
                  <a:gd fmla="*/ 16 h 36" name="T5"/>
                  <a:gd fmla="*/ 0 w 18" name="T6"/>
                  <a:gd fmla="*/ 0 h 36" name="T7"/>
                  <a:gd fmla="*/ 18 w 18" name="T8"/>
                  <a:gd fmla="*/ 20 h 36" name="T9"/>
                </a:gdLst>
                <a:cxnLst>
                  <a:cxn ang="0">
                    <a:pos x="T0" y="T1"/>
                  </a:cxn>
                  <a:cxn ang="0">
                    <a:pos x="T2" y="T3"/>
                  </a:cxn>
                  <a:cxn ang="0">
                    <a:pos x="T4" y="T5"/>
                  </a:cxn>
                  <a:cxn ang="0">
                    <a:pos x="T6" y="T7"/>
                  </a:cxn>
                  <a:cxn ang="0">
                    <a:pos x="T8" y="T9"/>
                  </a:cxn>
                </a:cxnLst>
                <a:rect b="b" l="0" r="r" t="0"/>
                <a:pathLst>
                  <a:path h="36" w="18">
                    <a:moveTo>
                      <a:pt x="18" y="20"/>
                    </a:moveTo>
                    <a:lnTo>
                      <a:pt x="18" y="36"/>
                    </a:lnTo>
                    <a:lnTo>
                      <a:pt x="0" y="16"/>
                    </a:lnTo>
                    <a:lnTo>
                      <a:pt x="0" y="0"/>
                    </a:lnTo>
                    <a:lnTo>
                      <a:pt x="18" y="20"/>
                    </a:lnTo>
                    <a:close/>
                  </a:path>
                </a:pathLst>
              </a:custGeom>
              <a:grpFill/>
              <a:ln>
                <a:noFill/>
              </a:ln>
            </p:spPr>
            <p:txBody>
              <a:bodyPr anchor="t" anchorCtr="0" bIns="45720" compatLnSpc="1" lIns="91440" numCol="1" rIns="91440" tIns="45720" vert="horz" wrap="square"/>
              <a:lstStyle/>
              <a:p>
                <a:endParaRPr altLang="en-US" lang="zh-CN"/>
              </a:p>
            </p:txBody>
          </p:sp>
          <p:sp>
            <p:nvSpPr>
              <p:cNvPr id="1585" name="Freeform 228"/>
              <p:cNvSpPr/>
              <p:nvPr/>
            </p:nvSpPr>
            <p:spPr bwMode="auto">
              <a:xfrm>
                <a:off x="2459" y="2403"/>
                <a:ext cx="50" cy="80"/>
              </a:xfrm>
              <a:custGeom>
                <a:gdLst>
                  <a:gd fmla="*/ 0 w 50" name="T0"/>
                  <a:gd fmla="*/ 0 h 80" name="T1"/>
                  <a:gd fmla="*/ 50 w 50" name="T2"/>
                  <a:gd fmla="*/ 54 h 80" name="T3"/>
                  <a:gd fmla="*/ 50 w 50" name="T4"/>
                  <a:gd fmla="*/ 80 h 80" name="T5"/>
                  <a:gd fmla="*/ 0 w 50" name="T6"/>
                  <a:gd fmla="*/ 32 h 80" name="T7"/>
                  <a:gd fmla="*/ 0 w 50" name="T8"/>
                  <a:gd fmla="*/ 0 h 80" name="T9"/>
                </a:gdLst>
                <a:cxnLst>
                  <a:cxn ang="0">
                    <a:pos x="T0" y="T1"/>
                  </a:cxn>
                  <a:cxn ang="0">
                    <a:pos x="T2" y="T3"/>
                  </a:cxn>
                  <a:cxn ang="0">
                    <a:pos x="T4" y="T5"/>
                  </a:cxn>
                  <a:cxn ang="0">
                    <a:pos x="T6" y="T7"/>
                  </a:cxn>
                  <a:cxn ang="0">
                    <a:pos x="T8" y="T9"/>
                  </a:cxn>
                </a:cxnLst>
                <a:rect b="b" l="0" r="r" t="0"/>
                <a:pathLst>
                  <a:path h="80" w="50">
                    <a:moveTo>
                      <a:pt x="0" y="0"/>
                    </a:moveTo>
                    <a:lnTo>
                      <a:pt x="50" y="54"/>
                    </a:lnTo>
                    <a:lnTo>
                      <a:pt x="50" y="80"/>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86" name="Freeform 229"/>
              <p:cNvSpPr/>
              <p:nvPr/>
            </p:nvSpPr>
            <p:spPr bwMode="auto">
              <a:xfrm>
                <a:off x="2525" y="2471"/>
                <a:ext cx="14" cy="38"/>
              </a:xfrm>
              <a:custGeom>
                <a:gdLst>
                  <a:gd fmla="*/ 0 w 14" name="T0"/>
                  <a:gd fmla="*/ 0 h 38" name="T1"/>
                  <a:gd fmla="*/ 14 w 14" name="T2"/>
                  <a:gd fmla="*/ 16 h 38" name="T3"/>
                  <a:gd fmla="*/ 14 w 14" name="T4"/>
                  <a:gd fmla="*/ 38 h 38" name="T5"/>
                  <a:gd fmla="*/ 0 w 14" name="T6"/>
                  <a:gd fmla="*/ 26 h 38" name="T7"/>
                  <a:gd fmla="*/ 0 w 14" name="T8"/>
                  <a:gd fmla="*/ 0 h 38" name="T9"/>
                </a:gdLst>
                <a:cxnLst>
                  <a:cxn ang="0">
                    <a:pos x="T0" y="T1"/>
                  </a:cxn>
                  <a:cxn ang="0">
                    <a:pos x="T2" y="T3"/>
                  </a:cxn>
                  <a:cxn ang="0">
                    <a:pos x="T4" y="T5"/>
                  </a:cxn>
                  <a:cxn ang="0">
                    <a:pos x="T6" y="T7"/>
                  </a:cxn>
                  <a:cxn ang="0">
                    <a:pos x="T8" y="T9"/>
                  </a:cxn>
                </a:cxnLst>
                <a:rect b="b" l="0" r="r" t="0"/>
                <a:pathLst>
                  <a:path h="38" w="14">
                    <a:moveTo>
                      <a:pt x="0" y="0"/>
                    </a:moveTo>
                    <a:lnTo>
                      <a:pt x="14" y="16"/>
                    </a:lnTo>
                    <a:lnTo>
                      <a:pt x="14" y="38"/>
                    </a:lnTo>
                    <a:lnTo>
                      <a:pt x="0" y="2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87" name="Freeform 230"/>
              <p:cNvSpPr/>
              <p:nvPr/>
            </p:nvSpPr>
            <p:spPr bwMode="auto">
              <a:xfrm>
                <a:off x="2553" y="2501"/>
                <a:ext cx="60" cy="76"/>
              </a:xfrm>
              <a:custGeom>
                <a:gdLst>
                  <a:gd fmla="*/ 60 w 60" name="T0"/>
                  <a:gd fmla="*/ 62 h 76" name="T1"/>
                  <a:gd fmla="*/ 60 w 60" name="T2"/>
                  <a:gd fmla="*/ 76 h 76" name="T3"/>
                  <a:gd fmla="*/ 2 w 60" name="T4"/>
                  <a:gd fmla="*/ 22 h 76" name="T5"/>
                  <a:gd fmla="*/ 2 w 60" name="T6"/>
                  <a:gd fmla="*/ 2 h 76" name="T7"/>
                  <a:gd fmla="*/ 0 w 60" name="T8"/>
                  <a:gd fmla="*/ 0 h 76" name="T9"/>
                  <a:gd fmla="*/ 60 w 60" name="T10"/>
                  <a:gd fmla="*/ 62 h 76" name="T11"/>
                </a:gdLst>
                <a:cxnLst>
                  <a:cxn ang="0">
                    <a:pos x="T0" y="T1"/>
                  </a:cxn>
                  <a:cxn ang="0">
                    <a:pos x="T2" y="T3"/>
                  </a:cxn>
                  <a:cxn ang="0">
                    <a:pos x="T4" y="T5"/>
                  </a:cxn>
                  <a:cxn ang="0">
                    <a:pos x="T6" y="T7"/>
                  </a:cxn>
                  <a:cxn ang="0">
                    <a:pos x="T8" y="T9"/>
                  </a:cxn>
                  <a:cxn ang="0">
                    <a:pos x="T10" y="T11"/>
                  </a:cxn>
                </a:cxnLst>
                <a:rect b="b" l="0" r="r" t="0"/>
                <a:pathLst>
                  <a:path h="76" w="60">
                    <a:moveTo>
                      <a:pt x="60" y="62"/>
                    </a:moveTo>
                    <a:lnTo>
                      <a:pt x="60" y="76"/>
                    </a:lnTo>
                    <a:lnTo>
                      <a:pt x="2" y="22"/>
                    </a:lnTo>
                    <a:lnTo>
                      <a:pt x="2" y="2"/>
                    </a:lnTo>
                    <a:lnTo>
                      <a:pt x="0" y="0"/>
                    </a:lnTo>
                    <a:lnTo>
                      <a:pt x="60" y="62"/>
                    </a:lnTo>
                    <a:close/>
                  </a:path>
                </a:pathLst>
              </a:custGeom>
              <a:grpFill/>
              <a:ln>
                <a:noFill/>
              </a:ln>
            </p:spPr>
            <p:txBody>
              <a:bodyPr anchor="t" anchorCtr="0" bIns="45720" compatLnSpc="1" lIns="91440" numCol="1" rIns="91440" tIns="45720" vert="horz" wrap="square"/>
              <a:lstStyle/>
              <a:p>
                <a:endParaRPr altLang="en-US" lang="zh-CN"/>
              </a:p>
            </p:txBody>
          </p:sp>
          <p:sp>
            <p:nvSpPr>
              <p:cNvPr id="1588" name="Freeform 231"/>
              <p:cNvSpPr/>
              <p:nvPr/>
            </p:nvSpPr>
            <p:spPr bwMode="auto">
              <a:xfrm>
                <a:off x="2459" y="2459"/>
                <a:ext cx="24" cy="50"/>
              </a:xfrm>
              <a:custGeom>
                <a:gdLst>
                  <a:gd fmla="*/ 0 w 24" name="T0"/>
                  <a:gd fmla="*/ 0 h 50" name="T1"/>
                  <a:gd fmla="*/ 24 w 24" name="T2"/>
                  <a:gd fmla="*/ 22 h 50" name="T3"/>
                  <a:gd fmla="*/ 24 w 24" name="T4"/>
                  <a:gd fmla="*/ 50 h 50" name="T5"/>
                  <a:gd fmla="*/ 0 w 24" name="T6"/>
                  <a:gd fmla="*/ 32 h 50" name="T7"/>
                  <a:gd fmla="*/ 0 w 24" name="T8"/>
                  <a:gd fmla="*/ 0 h 50" name="T9"/>
                </a:gdLst>
                <a:cxnLst>
                  <a:cxn ang="0">
                    <a:pos x="T0" y="T1"/>
                  </a:cxn>
                  <a:cxn ang="0">
                    <a:pos x="T2" y="T3"/>
                  </a:cxn>
                  <a:cxn ang="0">
                    <a:pos x="T4" y="T5"/>
                  </a:cxn>
                  <a:cxn ang="0">
                    <a:pos x="T6" y="T7"/>
                  </a:cxn>
                  <a:cxn ang="0">
                    <a:pos x="T8" y="T9"/>
                  </a:cxn>
                </a:cxnLst>
                <a:rect b="b" l="0" r="r" t="0"/>
                <a:pathLst>
                  <a:path h="50" w="24">
                    <a:moveTo>
                      <a:pt x="0" y="0"/>
                    </a:moveTo>
                    <a:lnTo>
                      <a:pt x="24" y="22"/>
                    </a:lnTo>
                    <a:lnTo>
                      <a:pt x="24" y="50"/>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89" name="Freeform 232"/>
              <p:cNvSpPr/>
              <p:nvPr/>
            </p:nvSpPr>
            <p:spPr bwMode="auto">
              <a:xfrm>
                <a:off x="2597" y="2585"/>
                <a:ext cx="16" cy="30"/>
              </a:xfrm>
              <a:custGeom>
                <a:gdLst>
                  <a:gd fmla="*/ 16 w 16" name="T0"/>
                  <a:gd fmla="*/ 14 h 30" name="T1"/>
                  <a:gd fmla="*/ 16 w 16" name="T2"/>
                  <a:gd fmla="*/ 30 h 30" name="T3"/>
                  <a:gd fmla="*/ 0 w 16" name="T4"/>
                  <a:gd fmla="*/ 18 h 30" name="T5"/>
                  <a:gd fmla="*/ 0 w 16" name="T6"/>
                  <a:gd fmla="*/ 0 h 30" name="T7"/>
                  <a:gd fmla="*/ 16 w 16" name="T8"/>
                  <a:gd fmla="*/ 14 h 30" name="T9"/>
                </a:gdLst>
                <a:cxnLst>
                  <a:cxn ang="0">
                    <a:pos x="T0" y="T1"/>
                  </a:cxn>
                  <a:cxn ang="0">
                    <a:pos x="T2" y="T3"/>
                  </a:cxn>
                  <a:cxn ang="0">
                    <a:pos x="T4" y="T5"/>
                  </a:cxn>
                  <a:cxn ang="0">
                    <a:pos x="T6" y="T7"/>
                  </a:cxn>
                  <a:cxn ang="0">
                    <a:pos x="T8" y="T9"/>
                  </a:cxn>
                </a:cxnLst>
                <a:rect b="b" l="0" r="r" t="0"/>
                <a:pathLst>
                  <a:path h="30" w="16">
                    <a:moveTo>
                      <a:pt x="16" y="14"/>
                    </a:moveTo>
                    <a:lnTo>
                      <a:pt x="16" y="30"/>
                    </a:lnTo>
                    <a:lnTo>
                      <a:pt x="0" y="18"/>
                    </a:lnTo>
                    <a:lnTo>
                      <a:pt x="0" y="0"/>
                    </a:lnTo>
                    <a:lnTo>
                      <a:pt x="16" y="14"/>
                    </a:lnTo>
                    <a:close/>
                  </a:path>
                </a:pathLst>
              </a:custGeom>
              <a:grpFill/>
              <a:ln>
                <a:noFill/>
              </a:ln>
            </p:spPr>
            <p:txBody>
              <a:bodyPr anchor="t" anchorCtr="0" bIns="45720" compatLnSpc="1" lIns="91440" numCol="1" rIns="91440" tIns="45720" vert="horz" wrap="square"/>
              <a:lstStyle/>
              <a:p>
                <a:endParaRPr altLang="en-US" lang="zh-CN"/>
              </a:p>
            </p:txBody>
          </p:sp>
          <p:sp>
            <p:nvSpPr>
              <p:cNvPr id="1590" name="Freeform 233"/>
              <p:cNvSpPr/>
              <p:nvPr/>
            </p:nvSpPr>
            <p:spPr bwMode="auto">
              <a:xfrm>
                <a:off x="2459" y="2515"/>
                <a:ext cx="58" cy="72"/>
              </a:xfrm>
              <a:custGeom>
                <a:gdLst>
                  <a:gd fmla="*/ 0 w 58" name="T0"/>
                  <a:gd fmla="*/ 0 h 72" name="T1"/>
                  <a:gd fmla="*/ 58 w 58" name="T2"/>
                  <a:gd fmla="*/ 46 h 72" name="T3"/>
                  <a:gd fmla="*/ 58 w 58" name="T4"/>
                  <a:gd fmla="*/ 72 h 72" name="T5"/>
                  <a:gd fmla="*/ 0 w 58" name="T6"/>
                  <a:gd fmla="*/ 32 h 72" name="T7"/>
                  <a:gd fmla="*/ 0 w 58" name="T8"/>
                  <a:gd fmla="*/ 0 h 72" name="T9"/>
                </a:gdLst>
                <a:cxnLst>
                  <a:cxn ang="0">
                    <a:pos x="T0" y="T1"/>
                  </a:cxn>
                  <a:cxn ang="0">
                    <a:pos x="T2" y="T3"/>
                  </a:cxn>
                  <a:cxn ang="0">
                    <a:pos x="T4" y="T5"/>
                  </a:cxn>
                  <a:cxn ang="0">
                    <a:pos x="T6" y="T7"/>
                  </a:cxn>
                  <a:cxn ang="0">
                    <a:pos x="T8" y="T9"/>
                  </a:cxn>
                </a:cxnLst>
                <a:rect b="b" l="0" r="r" t="0"/>
                <a:pathLst>
                  <a:path h="72" w="57">
                    <a:moveTo>
                      <a:pt x="0" y="0"/>
                    </a:moveTo>
                    <a:lnTo>
                      <a:pt x="58" y="46"/>
                    </a:lnTo>
                    <a:lnTo>
                      <a:pt x="58" y="72"/>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91" name="Freeform 234"/>
              <p:cNvSpPr/>
              <p:nvPr/>
            </p:nvSpPr>
            <p:spPr bwMode="auto">
              <a:xfrm>
                <a:off x="2531" y="2573"/>
                <a:ext cx="18" cy="36"/>
              </a:xfrm>
              <a:custGeom>
                <a:gdLst>
                  <a:gd fmla="*/ 18 w 18" name="T0"/>
                  <a:gd fmla="*/ 12 h 36" name="T1"/>
                  <a:gd fmla="*/ 18 w 18" name="T2"/>
                  <a:gd fmla="*/ 36 h 36" name="T3"/>
                  <a:gd fmla="*/ 2 w 18" name="T4"/>
                  <a:gd fmla="*/ 24 h 36" name="T5"/>
                  <a:gd fmla="*/ 2 w 18" name="T6"/>
                  <a:gd fmla="*/ 2 h 36" name="T7"/>
                  <a:gd fmla="*/ 0 w 18" name="T8"/>
                  <a:gd fmla="*/ 0 h 36" name="T9"/>
                  <a:gd fmla="*/ 18 w 18" name="T10"/>
                  <a:gd fmla="*/ 12 h 36" name="T11"/>
                </a:gdLst>
                <a:cxnLst>
                  <a:cxn ang="0">
                    <a:pos x="T0" y="T1"/>
                  </a:cxn>
                  <a:cxn ang="0">
                    <a:pos x="T2" y="T3"/>
                  </a:cxn>
                  <a:cxn ang="0">
                    <a:pos x="T4" y="T5"/>
                  </a:cxn>
                  <a:cxn ang="0">
                    <a:pos x="T6" y="T7"/>
                  </a:cxn>
                  <a:cxn ang="0">
                    <a:pos x="T8" y="T9"/>
                  </a:cxn>
                  <a:cxn ang="0">
                    <a:pos x="T10" y="T11"/>
                  </a:cxn>
                </a:cxnLst>
                <a:rect b="b" l="0" r="r" t="0"/>
                <a:pathLst>
                  <a:path h="36" w="18">
                    <a:moveTo>
                      <a:pt x="18" y="12"/>
                    </a:moveTo>
                    <a:lnTo>
                      <a:pt x="18" y="36"/>
                    </a:lnTo>
                    <a:lnTo>
                      <a:pt x="2" y="24"/>
                    </a:lnTo>
                    <a:lnTo>
                      <a:pt x="2" y="2"/>
                    </a:lnTo>
                    <a:lnTo>
                      <a:pt x="0" y="0"/>
                    </a:lnTo>
                    <a:lnTo>
                      <a:pt x="18" y="12"/>
                    </a:lnTo>
                    <a:close/>
                  </a:path>
                </a:pathLst>
              </a:custGeom>
              <a:grpFill/>
              <a:ln>
                <a:noFill/>
              </a:ln>
            </p:spPr>
            <p:txBody>
              <a:bodyPr anchor="t" anchorCtr="0" bIns="45720" compatLnSpc="1" lIns="91440" numCol="1" rIns="91440" tIns="45720" vert="horz" wrap="square"/>
              <a:lstStyle/>
              <a:p>
                <a:endParaRPr altLang="en-US" lang="zh-CN"/>
              </a:p>
            </p:txBody>
          </p:sp>
          <p:sp>
            <p:nvSpPr>
              <p:cNvPr id="1592" name="Freeform 235"/>
              <p:cNvSpPr/>
              <p:nvPr/>
            </p:nvSpPr>
            <p:spPr bwMode="auto">
              <a:xfrm>
                <a:off x="2565" y="2597"/>
                <a:ext cx="48" cy="55"/>
              </a:xfrm>
              <a:custGeom>
                <a:gdLst>
                  <a:gd fmla="*/ 48 w 48" name="T0"/>
                  <a:gd fmla="*/ 39 h 55" name="T1"/>
                  <a:gd fmla="*/ 48 w 48" name="T2"/>
                  <a:gd fmla="*/ 55 h 55" name="T3"/>
                  <a:gd fmla="*/ 0 w 48" name="T4"/>
                  <a:gd fmla="*/ 22 h 55" name="T5"/>
                  <a:gd fmla="*/ 0 w 48" name="T6"/>
                  <a:gd fmla="*/ 0 h 55" name="T7"/>
                  <a:gd fmla="*/ 48 w 48" name="T8"/>
                  <a:gd fmla="*/ 39 h 55" name="T9"/>
                </a:gdLst>
                <a:cxnLst>
                  <a:cxn ang="0">
                    <a:pos x="T0" y="T1"/>
                  </a:cxn>
                  <a:cxn ang="0">
                    <a:pos x="T2" y="T3"/>
                  </a:cxn>
                  <a:cxn ang="0">
                    <a:pos x="T4" y="T5"/>
                  </a:cxn>
                  <a:cxn ang="0">
                    <a:pos x="T6" y="T7"/>
                  </a:cxn>
                  <a:cxn ang="0">
                    <a:pos x="T8" y="T9"/>
                  </a:cxn>
                </a:cxnLst>
                <a:rect b="b" l="0" r="r" t="0"/>
                <a:pathLst>
                  <a:path h="55" w="48">
                    <a:moveTo>
                      <a:pt x="48" y="39"/>
                    </a:moveTo>
                    <a:lnTo>
                      <a:pt x="48" y="55"/>
                    </a:lnTo>
                    <a:lnTo>
                      <a:pt x="0" y="22"/>
                    </a:lnTo>
                    <a:lnTo>
                      <a:pt x="0" y="0"/>
                    </a:lnTo>
                    <a:lnTo>
                      <a:pt x="48" y="39"/>
                    </a:lnTo>
                    <a:close/>
                  </a:path>
                </a:pathLst>
              </a:custGeom>
              <a:grpFill/>
              <a:ln>
                <a:noFill/>
              </a:ln>
            </p:spPr>
            <p:txBody>
              <a:bodyPr anchor="t" anchorCtr="0" bIns="45720" compatLnSpc="1" lIns="91440" numCol="1" rIns="91440" tIns="45720" vert="horz" wrap="square"/>
              <a:lstStyle/>
              <a:p>
                <a:endParaRPr altLang="en-US" lang="zh-CN"/>
              </a:p>
            </p:txBody>
          </p:sp>
          <p:sp>
            <p:nvSpPr>
              <p:cNvPr id="1593" name="Freeform 236"/>
              <p:cNvSpPr/>
              <p:nvPr/>
            </p:nvSpPr>
            <p:spPr bwMode="auto">
              <a:xfrm>
                <a:off x="2459" y="2571"/>
                <a:ext cx="18" cy="42"/>
              </a:xfrm>
              <a:custGeom>
                <a:gdLst>
                  <a:gd fmla="*/ 0 w 18" name="T0"/>
                  <a:gd fmla="*/ 0 h 42" name="T1"/>
                  <a:gd fmla="*/ 18 w 18" name="T2"/>
                  <a:gd fmla="*/ 12 h 42" name="T3"/>
                  <a:gd fmla="*/ 18 w 18" name="T4"/>
                  <a:gd fmla="*/ 42 h 42" name="T5"/>
                  <a:gd fmla="*/ 0 w 18" name="T6"/>
                  <a:gd fmla="*/ 32 h 42" name="T7"/>
                  <a:gd fmla="*/ 0 w 18" name="T8"/>
                  <a:gd fmla="*/ 0 h 42" name="T9"/>
                </a:gdLst>
                <a:cxnLst>
                  <a:cxn ang="0">
                    <a:pos x="T0" y="T1"/>
                  </a:cxn>
                  <a:cxn ang="0">
                    <a:pos x="T2" y="T3"/>
                  </a:cxn>
                  <a:cxn ang="0">
                    <a:pos x="T4" y="T5"/>
                  </a:cxn>
                  <a:cxn ang="0">
                    <a:pos x="T6" y="T7"/>
                  </a:cxn>
                  <a:cxn ang="0">
                    <a:pos x="T8" y="T9"/>
                  </a:cxn>
                </a:cxnLst>
                <a:rect b="b" l="0" r="r" t="0"/>
                <a:pathLst>
                  <a:path h="42" w="18">
                    <a:moveTo>
                      <a:pt x="0" y="0"/>
                    </a:moveTo>
                    <a:lnTo>
                      <a:pt x="18" y="12"/>
                    </a:lnTo>
                    <a:lnTo>
                      <a:pt x="18" y="42"/>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94" name="Freeform 237"/>
              <p:cNvSpPr/>
              <p:nvPr/>
            </p:nvSpPr>
            <p:spPr bwMode="auto">
              <a:xfrm>
                <a:off x="2493" y="2593"/>
                <a:ext cx="16" cy="38"/>
              </a:xfrm>
              <a:custGeom>
                <a:gdLst>
                  <a:gd fmla="*/ 16 w 16" name="T0"/>
                  <a:gd fmla="*/ 12 h 38" name="T1"/>
                  <a:gd fmla="*/ 16 w 16" name="T2"/>
                  <a:gd fmla="*/ 38 h 38" name="T3"/>
                  <a:gd fmla="*/ 0 w 16" name="T4"/>
                  <a:gd fmla="*/ 28 h 38" name="T5"/>
                  <a:gd fmla="*/ 0 w 16" name="T6"/>
                  <a:gd fmla="*/ 0 h 38" name="T7"/>
                  <a:gd fmla="*/ 16 w 16" name="T8"/>
                  <a:gd fmla="*/ 12 h 38" name="T9"/>
                </a:gdLst>
                <a:cxnLst>
                  <a:cxn ang="0">
                    <a:pos x="T0" y="T1"/>
                  </a:cxn>
                  <a:cxn ang="0">
                    <a:pos x="T2" y="T3"/>
                  </a:cxn>
                  <a:cxn ang="0">
                    <a:pos x="T4" y="T5"/>
                  </a:cxn>
                  <a:cxn ang="0">
                    <a:pos x="T6" y="T7"/>
                  </a:cxn>
                  <a:cxn ang="0">
                    <a:pos x="T8" y="T9"/>
                  </a:cxn>
                </a:cxnLst>
                <a:rect b="b" l="0" r="r" t="0"/>
                <a:pathLst>
                  <a:path h="38" w="16">
                    <a:moveTo>
                      <a:pt x="16" y="12"/>
                    </a:moveTo>
                    <a:lnTo>
                      <a:pt x="16" y="38"/>
                    </a:lnTo>
                    <a:lnTo>
                      <a:pt x="0" y="28"/>
                    </a:lnTo>
                    <a:lnTo>
                      <a:pt x="0" y="0"/>
                    </a:lnTo>
                    <a:lnTo>
                      <a:pt x="16" y="12"/>
                    </a:lnTo>
                    <a:close/>
                  </a:path>
                </a:pathLst>
              </a:custGeom>
              <a:grpFill/>
              <a:ln>
                <a:noFill/>
              </a:ln>
            </p:spPr>
            <p:txBody>
              <a:bodyPr anchor="t" anchorCtr="0" bIns="45720" compatLnSpc="1" lIns="91440" numCol="1" rIns="91440" tIns="45720" vert="horz" wrap="square"/>
              <a:lstStyle/>
              <a:p>
                <a:endParaRPr altLang="en-US" lang="zh-CN"/>
              </a:p>
            </p:txBody>
          </p:sp>
          <p:sp>
            <p:nvSpPr>
              <p:cNvPr id="1595" name="Freeform 238"/>
              <p:cNvSpPr/>
              <p:nvPr/>
            </p:nvSpPr>
            <p:spPr bwMode="auto">
              <a:xfrm>
                <a:off x="2525" y="2615"/>
                <a:ext cx="50" cy="53"/>
              </a:xfrm>
              <a:custGeom>
                <a:gdLst>
                  <a:gd fmla="*/ 50 w 50" name="T0"/>
                  <a:gd fmla="*/ 33 h 53" name="T1"/>
                  <a:gd fmla="*/ 50 w 50" name="T2"/>
                  <a:gd fmla="*/ 53 h 53" name="T3"/>
                  <a:gd fmla="*/ 0 w 50" name="T4"/>
                  <a:gd fmla="*/ 25 h 53" name="T5"/>
                  <a:gd fmla="*/ 0 w 50" name="T6"/>
                  <a:gd fmla="*/ 0 h 53" name="T7"/>
                  <a:gd fmla="*/ 50 w 50" name="T8"/>
                  <a:gd fmla="*/ 33 h 53" name="T9"/>
                </a:gdLst>
                <a:cxnLst>
                  <a:cxn ang="0">
                    <a:pos x="T0" y="T1"/>
                  </a:cxn>
                  <a:cxn ang="0">
                    <a:pos x="T2" y="T3"/>
                  </a:cxn>
                  <a:cxn ang="0">
                    <a:pos x="T4" y="T5"/>
                  </a:cxn>
                  <a:cxn ang="0">
                    <a:pos x="T6" y="T7"/>
                  </a:cxn>
                  <a:cxn ang="0">
                    <a:pos x="T8" y="T9"/>
                  </a:cxn>
                </a:cxnLst>
                <a:rect b="b" l="0" r="r" t="0"/>
                <a:pathLst>
                  <a:path h="52" w="50">
                    <a:moveTo>
                      <a:pt x="50" y="33"/>
                    </a:moveTo>
                    <a:lnTo>
                      <a:pt x="50" y="53"/>
                    </a:lnTo>
                    <a:lnTo>
                      <a:pt x="0" y="25"/>
                    </a:lnTo>
                    <a:lnTo>
                      <a:pt x="0" y="0"/>
                    </a:lnTo>
                    <a:lnTo>
                      <a:pt x="50" y="33"/>
                    </a:lnTo>
                    <a:close/>
                  </a:path>
                </a:pathLst>
              </a:custGeom>
              <a:grpFill/>
              <a:ln>
                <a:noFill/>
              </a:ln>
            </p:spPr>
            <p:txBody>
              <a:bodyPr anchor="t" anchorCtr="0" bIns="45720" compatLnSpc="1" lIns="91440" numCol="1" rIns="91440" tIns="45720" vert="horz" wrap="square"/>
              <a:lstStyle/>
              <a:p>
                <a:endParaRPr altLang="en-US" lang="zh-CN"/>
              </a:p>
            </p:txBody>
          </p:sp>
          <p:sp>
            <p:nvSpPr>
              <p:cNvPr id="1596" name="Freeform 239"/>
              <p:cNvSpPr/>
              <p:nvPr/>
            </p:nvSpPr>
            <p:spPr bwMode="auto">
              <a:xfrm>
                <a:off x="2459" y="2627"/>
                <a:ext cx="30" cy="45"/>
              </a:xfrm>
              <a:custGeom>
                <a:gdLst>
                  <a:gd fmla="*/ 0 w 30" name="T0"/>
                  <a:gd fmla="*/ 0 h 45" name="T1"/>
                  <a:gd fmla="*/ 30 w 30" name="T2"/>
                  <a:gd fmla="*/ 17 h 45" name="T3"/>
                  <a:gd fmla="*/ 30 w 30" name="T4"/>
                  <a:gd fmla="*/ 45 h 45" name="T5"/>
                  <a:gd fmla="*/ 0 w 30" name="T6"/>
                  <a:gd fmla="*/ 33 h 45" name="T7"/>
                  <a:gd fmla="*/ 0 w 30" name="T8"/>
                  <a:gd fmla="*/ 0 h 45" name="T9"/>
                </a:gdLst>
                <a:cxnLst>
                  <a:cxn ang="0">
                    <a:pos x="T0" y="T1"/>
                  </a:cxn>
                  <a:cxn ang="0">
                    <a:pos x="T2" y="T3"/>
                  </a:cxn>
                  <a:cxn ang="0">
                    <a:pos x="T4" y="T5"/>
                  </a:cxn>
                  <a:cxn ang="0">
                    <a:pos x="T6" y="T7"/>
                  </a:cxn>
                  <a:cxn ang="0">
                    <a:pos x="T8" y="T9"/>
                  </a:cxn>
                </a:cxnLst>
                <a:rect b="b" l="0" r="r" t="0"/>
                <a:pathLst>
                  <a:path h="45" w="30">
                    <a:moveTo>
                      <a:pt x="0" y="0"/>
                    </a:moveTo>
                    <a:lnTo>
                      <a:pt x="30" y="17"/>
                    </a:lnTo>
                    <a:lnTo>
                      <a:pt x="30" y="45"/>
                    </a:lnTo>
                    <a:lnTo>
                      <a:pt x="0" y="33"/>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97" name="Freeform 240"/>
              <p:cNvSpPr/>
              <p:nvPr/>
            </p:nvSpPr>
            <p:spPr bwMode="auto">
              <a:xfrm>
                <a:off x="2553" y="2678"/>
                <a:ext cx="60" cy="46"/>
              </a:xfrm>
              <a:custGeom>
                <a:gdLst>
                  <a:gd fmla="*/ 60 w 60" name="T0"/>
                  <a:gd fmla="*/ 30 h 46" name="T1"/>
                  <a:gd fmla="*/ 60 w 60" name="T2"/>
                  <a:gd fmla="*/ 46 h 46" name="T3"/>
                  <a:gd fmla="*/ 0 w 60" name="T4"/>
                  <a:gd fmla="*/ 20 h 46" name="T5"/>
                  <a:gd fmla="*/ 0 w 60" name="T6"/>
                  <a:gd fmla="*/ 0 h 46" name="T7"/>
                  <a:gd fmla="*/ 60 w 60" name="T8"/>
                  <a:gd fmla="*/ 30 h 46" name="T9"/>
                </a:gdLst>
                <a:cxnLst>
                  <a:cxn ang="0">
                    <a:pos x="T0" y="T1"/>
                  </a:cxn>
                  <a:cxn ang="0">
                    <a:pos x="T2" y="T3"/>
                  </a:cxn>
                  <a:cxn ang="0">
                    <a:pos x="T4" y="T5"/>
                  </a:cxn>
                  <a:cxn ang="0">
                    <a:pos x="T6" y="T7"/>
                  </a:cxn>
                  <a:cxn ang="0">
                    <a:pos x="T8" y="T9"/>
                  </a:cxn>
                </a:cxnLst>
                <a:rect b="b" l="0" r="r" t="0"/>
                <a:pathLst>
                  <a:path h="46" w="60">
                    <a:moveTo>
                      <a:pt x="60" y="30"/>
                    </a:moveTo>
                    <a:lnTo>
                      <a:pt x="60" y="46"/>
                    </a:lnTo>
                    <a:lnTo>
                      <a:pt x="0" y="20"/>
                    </a:lnTo>
                    <a:lnTo>
                      <a:pt x="0" y="0"/>
                    </a:lnTo>
                    <a:lnTo>
                      <a:pt x="60" y="30"/>
                    </a:lnTo>
                    <a:close/>
                  </a:path>
                </a:pathLst>
              </a:custGeom>
              <a:grpFill/>
              <a:ln>
                <a:noFill/>
              </a:ln>
            </p:spPr>
            <p:txBody>
              <a:bodyPr anchor="t" anchorCtr="0" bIns="45720" compatLnSpc="1" lIns="91440" numCol="1" rIns="91440" tIns="45720" vert="horz" wrap="square"/>
              <a:lstStyle/>
              <a:p>
                <a:endParaRPr altLang="en-US" lang="zh-CN"/>
              </a:p>
            </p:txBody>
          </p:sp>
          <p:sp>
            <p:nvSpPr>
              <p:cNvPr id="1598" name="Freeform 241"/>
              <p:cNvSpPr/>
              <p:nvPr/>
            </p:nvSpPr>
            <p:spPr bwMode="auto">
              <a:xfrm>
                <a:off x="2459" y="2684"/>
                <a:ext cx="58" cy="48"/>
              </a:xfrm>
              <a:custGeom>
                <a:gdLst>
                  <a:gd fmla="*/ 0 w 58" name="T0"/>
                  <a:gd fmla="*/ 0 h 48" name="T1"/>
                  <a:gd fmla="*/ 58 w 58" name="T2"/>
                  <a:gd fmla="*/ 24 h 48" name="T3"/>
                  <a:gd fmla="*/ 58 w 58" name="T4"/>
                  <a:gd fmla="*/ 48 h 48" name="T5"/>
                  <a:gd fmla="*/ 0 w 58" name="T6"/>
                  <a:gd fmla="*/ 32 h 48" name="T7"/>
                  <a:gd fmla="*/ 0 w 58" name="T8"/>
                  <a:gd fmla="*/ 0 h 48" name="T9"/>
                </a:gdLst>
                <a:cxnLst>
                  <a:cxn ang="0">
                    <a:pos x="T0" y="T1"/>
                  </a:cxn>
                  <a:cxn ang="0">
                    <a:pos x="T2" y="T3"/>
                  </a:cxn>
                  <a:cxn ang="0">
                    <a:pos x="T4" y="T5"/>
                  </a:cxn>
                  <a:cxn ang="0">
                    <a:pos x="T6" y="T7"/>
                  </a:cxn>
                  <a:cxn ang="0">
                    <a:pos x="T8" y="T9"/>
                  </a:cxn>
                </a:cxnLst>
                <a:rect b="b" l="0" r="r" t="0"/>
                <a:pathLst>
                  <a:path h="48" w="57">
                    <a:moveTo>
                      <a:pt x="0" y="0"/>
                    </a:moveTo>
                    <a:lnTo>
                      <a:pt x="58" y="24"/>
                    </a:lnTo>
                    <a:lnTo>
                      <a:pt x="58" y="48"/>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99" name="Freeform 242"/>
              <p:cNvSpPr/>
              <p:nvPr/>
            </p:nvSpPr>
            <p:spPr bwMode="auto">
              <a:xfrm>
                <a:off x="2533" y="2714"/>
                <a:ext cx="42" cy="36"/>
              </a:xfrm>
              <a:custGeom>
                <a:gdLst>
                  <a:gd fmla="*/ 0 w 42" name="T0"/>
                  <a:gd fmla="*/ 0 h 36" name="T1"/>
                  <a:gd fmla="*/ 42 w 42" name="T2"/>
                  <a:gd fmla="*/ 16 h 36" name="T3"/>
                  <a:gd fmla="*/ 42 w 42" name="T4"/>
                  <a:gd fmla="*/ 36 h 36" name="T5"/>
                  <a:gd fmla="*/ 0 w 42" name="T6"/>
                  <a:gd fmla="*/ 24 h 36" name="T7"/>
                  <a:gd fmla="*/ 0 w 42" name="T8"/>
                  <a:gd fmla="*/ 0 h 36" name="T9"/>
                </a:gdLst>
                <a:cxnLst>
                  <a:cxn ang="0">
                    <a:pos x="T0" y="T1"/>
                  </a:cxn>
                  <a:cxn ang="0">
                    <a:pos x="T2" y="T3"/>
                  </a:cxn>
                  <a:cxn ang="0">
                    <a:pos x="T4" y="T5"/>
                  </a:cxn>
                  <a:cxn ang="0">
                    <a:pos x="T6" y="T7"/>
                  </a:cxn>
                  <a:cxn ang="0">
                    <a:pos x="T8" y="T9"/>
                  </a:cxn>
                </a:cxnLst>
                <a:rect b="b" l="0" r="r" t="0"/>
                <a:pathLst>
                  <a:path h="36" w="42">
                    <a:moveTo>
                      <a:pt x="0" y="0"/>
                    </a:moveTo>
                    <a:lnTo>
                      <a:pt x="42" y="16"/>
                    </a:lnTo>
                    <a:lnTo>
                      <a:pt x="42" y="36"/>
                    </a:lnTo>
                    <a:lnTo>
                      <a:pt x="0"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600" name="Freeform 243"/>
              <p:cNvSpPr/>
              <p:nvPr/>
            </p:nvSpPr>
            <p:spPr bwMode="auto">
              <a:xfrm>
                <a:off x="2497" y="2750"/>
                <a:ext cx="36" cy="34"/>
              </a:xfrm>
              <a:custGeom>
                <a:gdLst>
                  <a:gd fmla="*/ 36 w 36" name="T0"/>
                  <a:gd fmla="*/ 10 h 34" name="T1"/>
                  <a:gd fmla="*/ 36 w 36" name="T2"/>
                  <a:gd fmla="*/ 34 h 34" name="T3"/>
                  <a:gd fmla="*/ 0 w 36" name="T4"/>
                  <a:gd fmla="*/ 28 h 34" name="T5"/>
                  <a:gd fmla="*/ 0 w 36" name="T6"/>
                  <a:gd fmla="*/ 0 h 34" name="T7"/>
                  <a:gd fmla="*/ 36 w 36" name="T8"/>
                  <a:gd fmla="*/ 10 h 34" name="T9"/>
                </a:gdLst>
                <a:cxnLst>
                  <a:cxn ang="0">
                    <a:pos x="T0" y="T1"/>
                  </a:cxn>
                  <a:cxn ang="0">
                    <a:pos x="T2" y="T3"/>
                  </a:cxn>
                  <a:cxn ang="0">
                    <a:pos x="T4" y="T5"/>
                  </a:cxn>
                  <a:cxn ang="0">
                    <a:pos x="T6" y="T7"/>
                  </a:cxn>
                  <a:cxn ang="0">
                    <a:pos x="T8" y="T9"/>
                  </a:cxn>
                </a:cxnLst>
                <a:rect b="b" l="0" r="r" t="0"/>
                <a:pathLst>
                  <a:path h="34" w="36">
                    <a:moveTo>
                      <a:pt x="36" y="10"/>
                    </a:moveTo>
                    <a:lnTo>
                      <a:pt x="36" y="34"/>
                    </a:lnTo>
                    <a:lnTo>
                      <a:pt x="0" y="28"/>
                    </a:lnTo>
                    <a:lnTo>
                      <a:pt x="0" y="0"/>
                    </a:lnTo>
                    <a:lnTo>
                      <a:pt x="36" y="10"/>
                    </a:lnTo>
                    <a:close/>
                  </a:path>
                </a:pathLst>
              </a:custGeom>
              <a:grpFill/>
              <a:ln>
                <a:noFill/>
              </a:ln>
            </p:spPr>
            <p:txBody>
              <a:bodyPr anchor="t" anchorCtr="0" bIns="45720" compatLnSpc="1" lIns="91440" numCol="1" rIns="91440" tIns="45720" vert="horz" wrap="square"/>
              <a:lstStyle/>
              <a:p>
                <a:endParaRPr altLang="en-US" lang="zh-CN"/>
              </a:p>
            </p:txBody>
          </p:sp>
          <p:sp>
            <p:nvSpPr>
              <p:cNvPr id="1601" name="Freeform 244"/>
              <p:cNvSpPr/>
              <p:nvPr/>
            </p:nvSpPr>
            <p:spPr bwMode="auto">
              <a:xfrm>
                <a:off x="2581" y="2772"/>
                <a:ext cx="32" cy="24"/>
              </a:xfrm>
              <a:custGeom>
                <a:gdLst>
                  <a:gd fmla="*/ 32 w 32" name="T0"/>
                  <a:gd fmla="*/ 8 h 24" name="T1"/>
                  <a:gd fmla="*/ 32 w 32" name="T2"/>
                  <a:gd fmla="*/ 24 h 24" name="T3"/>
                  <a:gd fmla="*/ 0 w 32" name="T4"/>
                  <a:gd fmla="*/ 18 h 24" name="T5"/>
                  <a:gd fmla="*/ 0 w 32" name="T6"/>
                  <a:gd fmla="*/ 0 h 24" name="T7"/>
                  <a:gd fmla="*/ 10 w 32" name="T8"/>
                  <a:gd fmla="*/ 2 h 24" name="T9"/>
                  <a:gd fmla="*/ 32 w 32" name="T10"/>
                  <a:gd fmla="*/ 8 h 24" name="T11"/>
                </a:gdLst>
                <a:cxnLst>
                  <a:cxn ang="0">
                    <a:pos x="T0" y="T1"/>
                  </a:cxn>
                  <a:cxn ang="0">
                    <a:pos x="T2" y="T3"/>
                  </a:cxn>
                  <a:cxn ang="0">
                    <a:pos x="T4" y="T5"/>
                  </a:cxn>
                  <a:cxn ang="0">
                    <a:pos x="T6" y="T7"/>
                  </a:cxn>
                  <a:cxn ang="0">
                    <a:pos x="T8" y="T9"/>
                  </a:cxn>
                  <a:cxn ang="0">
                    <a:pos x="T10" y="T11"/>
                  </a:cxn>
                </a:cxnLst>
                <a:rect b="b" l="0" r="r" t="0"/>
                <a:pathLst>
                  <a:path h="24" w="32">
                    <a:moveTo>
                      <a:pt x="32" y="8"/>
                    </a:moveTo>
                    <a:lnTo>
                      <a:pt x="32" y="24"/>
                    </a:lnTo>
                    <a:lnTo>
                      <a:pt x="0" y="18"/>
                    </a:lnTo>
                    <a:lnTo>
                      <a:pt x="0" y="0"/>
                    </a:lnTo>
                    <a:lnTo>
                      <a:pt x="10" y="2"/>
                    </a:lnTo>
                    <a:lnTo>
                      <a:pt x="32" y="8"/>
                    </a:lnTo>
                    <a:close/>
                  </a:path>
                </a:pathLst>
              </a:custGeom>
              <a:grpFill/>
              <a:ln>
                <a:noFill/>
              </a:ln>
            </p:spPr>
            <p:txBody>
              <a:bodyPr anchor="t" anchorCtr="0" bIns="45720" compatLnSpc="1" lIns="91440" numCol="1" rIns="91440" tIns="45720" vert="horz" wrap="square"/>
              <a:lstStyle/>
              <a:p>
                <a:endParaRPr altLang="en-US" lang="zh-CN"/>
              </a:p>
            </p:txBody>
          </p:sp>
          <p:sp>
            <p:nvSpPr>
              <p:cNvPr id="1602" name="Freeform 245"/>
              <p:cNvSpPr/>
              <p:nvPr/>
            </p:nvSpPr>
            <p:spPr bwMode="auto">
              <a:xfrm>
                <a:off x="2459" y="2798"/>
                <a:ext cx="54" cy="32"/>
              </a:xfrm>
              <a:custGeom>
                <a:gdLst>
                  <a:gd fmla="*/ 0 w 54" name="T0"/>
                  <a:gd fmla="*/ 0 h 32" name="T1"/>
                  <a:gd fmla="*/ 54 w 54" name="T2"/>
                  <a:gd fmla="*/ 6 h 32" name="T3"/>
                  <a:gd fmla="*/ 54 w 54" name="T4"/>
                  <a:gd fmla="*/ 32 h 32" name="T5"/>
                  <a:gd fmla="*/ 0 w 54" name="T6"/>
                  <a:gd fmla="*/ 30 h 32" name="T7"/>
                  <a:gd fmla="*/ 0 w 54" name="T8"/>
                  <a:gd fmla="*/ 0 h 32" name="T9"/>
                </a:gdLst>
                <a:cxnLst>
                  <a:cxn ang="0">
                    <a:pos x="T0" y="T1"/>
                  </a:cxn>
                  <a:cxn ang="0">
                    <a:pos x="T2" y="T3"/>
                  </a:cxn>
                  <a:cxn ang="0">
                    <a:pos x="T4" y="T5"/>
                  </a:cxn>
                  <a:cxn ang="0">
                    <a:pos x="T6" y="T7"/>
                  </a:cxn>
                  <a:cxn ang="0">
                    <a:pos x="T8" y="T9"/>
                  </a:cxn>
                </a:cxnLst>
                <a:rect b="b" l="0" r="r" t="0"/>
                <a:pathLst>
                  <a:path h="32" w="54">
                    <a:moveTo>
                      <a:pt x="0" y="0"/>
                    </a:moveTo>
                    <a:lnTo>
                      <a:pt x="54" y="6"/>
                    </a:lnTo>
                    <a:lnTo>
                      <a:pt x="54" y="32"/>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603" name="Freeform 246"/>
              <p:cNvSpPr/>
              <p:nvPr/>
            </p:nvSpPr>
            <p:spPr bwMode="auto">
              <a:xfrm>
                <a:off x="2529" y="2806"/>
                <a:ext cx="18" cy="26"/>
              </a:xfrm>
              <a:custGeom>
                <a:gdLst>
                  <a:gd fmla="*/ 18 w 18" name="T0"/>
                  <a:gd fmla="*/ 4 h 26" name="T1"/>
                  <a:gd fmla="*/ 18 w 18" name="T2"/>
                  <a:gd fmla="*/ 26 h 26" name="T3"/>
                  <a:gd fmla="*/ 0 w 18" name="T4"/>
                  <a:gd fmla="*/ 26 h 26" name="T5"/>
                  <a:gd fmla="*/ 0 w 18" name="T6"/>
                  <a:gd fmla="*/ 0 h 26" name="T7"/>
                  <a:gd fmla="*/ 18 w 18" name="T8"/>
                  <a:gd fmla="*/ 4 h 26" name="T9"/>
                </a:gdLst>
                <a:cxnLst>
                  <a:cxn ang="0">
                    <a:pos x="T0" y="T1"/>
                  </a:cxn>
                  <a:cxn ang="0">
                    <a:pos x="T2" y="T3"/>
                  </a:cxn>
                  <a:cxn ang="0">
                    <a:pos x="T4" y="T5"/>
                  </a:cxn>
                  <a:cxn ang="0">
                    <a:pos x="T6" y="T7"/>
                  </a:cxn>
                  <a:cxn ang="0">
                    <a:pos x="T8" y="T9"/>
                  </a:cxn>
                </a:cxnLst>
                <a:rect b="b" l="0" r="r" t="0"/>
                <a:pathLst>
                  <a:path h="26" w="18">
                    <a:moveTo>
                      <a:pt x="18" y="4"/>
                    </a:moveTo>
                    <a:lnTo>
                      <a:pt x="18" y="26"/>
                    </a:lnTo>
                    <a:lnTo>
                      <a:pt x="0" y="26"/>
                    </a:lnTo>
                    <a:lnTo>
                      <a:pt x="0" y="0"/>
                    </a:lnTo>
                    <a:lnTo>
                      <a:pt x="18" y="4"/>
                    </a:lnTo>
                    <a:close/>
                  </a:path>
                </a:pathLst>
              </a:custGeom>
              <a:grpFill/>
              <a:ln>
                <a:noFill/>
              </a:ln>
            </p:spPr>
            <p:txBody>
              <a:bodyPr anchor="t" anchorCtr="0" bIns="45720" compatLnSpc="1" lIns="91440" numCol="1" rIns="91440" tIns="45720" vert="horz" wrap="square"/>
              <a:lstStyle/>
              <a:p>
                <a:endParaRPr altLang="en-US" lang="zh-CN"/>
              </a:p>
            </p:txBody>
          </p:sp>
          <p:sp>
            <p:nvSpPr>
              <p:cNvPr id="1604" name="Freeform 247"/>
              <p:cNvSpPr/>
              <p:nvPr/>
            </p:nvSpPr>
            <p:spPr bwMode="auto">
              <a:xfrm>
                <a:off x="2563" y="2812"/>
                <a:ext cx="50" cy="22"/>
              </a:xfrm>
              <a:custGeom>
                <a:gdLst>
                  <a:gd fmla="*/ 50 w 50" name="T0"/>
                  <a:gd fmla="*/ 6 h 22" name="T1"/>
                  <a:gd fmla="*/ 50 w 50" name="T2"/>
                  <a:gd fmla="*/ 22 h 22" name="T3"/>
                  <a:gd fmla="*/ 0 w 50" name="T4"/>
                  <a:gd fmla="*/ 20 h 22" name="T5"/>
                  <a:gd fmla="*/ 0 w 50" name="T6"/>
                  <a:gd fmla="*/ 0 h 22" name="T7"/>
                  <a:gd fmla="*/ 50 w 50" name="T8"/>
                  <a:gd fmla="*/ 6 h 22" name="T9"/>
                </a:gdLst>
                <a:cxnLst>
                  <a:cxn ang="0">
                    <a:pos x="T0" y="T1"/>
                  </a:cxn>
                  <a:cxn ang="0">
                    <a:pos x="T2" y="T3"/>
                  </a:cxn>
                  <a:cxn ang="0">
                    <a:pos x="T4" y="T5"/>
                  </a:cxn>
                  <a:cxn ang="0">
                    <a:pos x="T6" y="T7"/>
                  </a:cxn>
                  <a:cxn ang="0">
                    <a:pos x="T8" y="T9"/>
                  </a:cxn>
                </a:cxnLst>
                <a:rect b="b" l="0" r="r" t="0"/>
                <a:pathLst>
                  <a:path h="22" w="50">
                    <a:moveTo>
                      <a:pt x="50" y="6"/>
                    </a:moveTo>
                    <a:lnTo>
                      <a:pt x="50" y="22"/>
                    </a:lnTo>
                    <a:lnTo>
                      <a:pt x="0" y="20"/>
                    </a:lnTo>
                    <a:lnTo>
                      <a:pt x="0" y="0"/>
                    </a:lnTo>
                    <a:lnTo>
                      <a:pt x="50" y="6"/>
                    </a:lnTo>
                    <a:close/>
                  </a:path>
                </a:pathLst>
              </a:custGeom>
              <a:grpFill/>
              <a:ln>
                <a:noFill/>
              </a:ln>
            </p:spPr>
            <p:txBody>
              <a:bodyPr anchor="t" anchorCtr="0" bIns="45720" compatLnSpc="1" lIns="91440" numCol="1" rIns="91440" tIns="45720" vert="horz" wrap="square"/>
              <a:lstStyle/>
              <a:p>
                <a:endParaRPr altLang="en-US" lang="zh-CN"/>
              </a:p>
            </p:txBody>
          </p:sp>
          <p:sp>
            <p:nvSpPr>
              <p:cNvPr id="1605" name="Freeform 248"/>
              <p:cNvSpPr/>
              <p:nvPr/>
            </p:nvSpPr>
            <p:spPr bwMode="auto">
              <a:xfrm>
                <a:off x="2459" y="2854"/>
                <a:ext cx="24" cy="30"/>
              </a:xfrm>
              <a:custGeom>
                <a:gdLst>
                  <a:gd fmla="*/ 0 w 24" name="T0"/>
                  <a:gd fmla="*/ 0 h 30" name="T1"/>
                  <a:gd fmla="*/ 24 w 24" name="T2"/>
                  <a:gd fmla="*/ 0 h 30" name="T3"/>
                  <a:gd fmla="*/ 24 w 24" name="T4"/>
                  <a:gd fmla="*/ 28 h 30" name="T5"/>
                  <a:gd fmla="*/ 0 w 24" name="T6"/>
                  <a:gd fmla="*/ 30 h 30" name="T7"/>
                  <a:gd fmla="*/ 0 w 24" name="T8"/>
                  <a:gd fmla="*/ 0 h 30" name="T9"/>
                </a:gdLst>
                <a:cxnLst>
                  <a:cxn ang="0">
                    <a:pos x="T0" y="T1"/>
                  </a:cxn>
                  <a:cxn ang="0">
                    <a:pos x="T2" y="T3"/>
                  </a:cxn>
                  <a:cxn ang="0">
                    <a:pos x="T4" y="T5"/>
                  </a:cxn>
                  <a:cxn ang="0">
                    <a:pos x="T6" y="T7"/>
                  </a:cxn>
                  <a:cxn ang="0">
                    <a:pos x="T8" y="T9"/>
                  </a:cxn>
                </a:cxnLst>
                <a:rect b="b" l="0" r="r" t="0"/>
                <a:pathLst>
                  <a:path h="30" w="24">
                    <a:moveTo>
                      <a:pt x="0" y="0"/>
                    </a:moveTo>
                    <a:lnTo>
                      <a:pt x="24" y="0"/>
                    </a:lnTo>
                    <a:lnTo>
                      <a:pt x="24" y="28"/>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606" name="Freeform 249"/>
              <p:cNvSpPr/>
              <p:nvPr/>
            </p:nvSpPr>
            <p:spPr bwMode="auto">
              <a:xfrm>
                <a:off x="2547" y="2854"/>
                <a:ext cx="38" cy="22"/>
              </a:xfrm>
              <a:custGeom>
                <a:gdLst>
                  <a:gd fmla="*/ 38 w 38" name="T0"/>
                  <a:gd fmla="*/ 2 h 22" name="T1"/>
                  <a:gd fmla="*/ 38 w 38" name="T2"/>
                  <a:gd fmla="*/ 20 h 22" name="T3"/>
                  <a:gd fmla="*/ 0 w 38" name="T4"/>
                  <a:gd fmla="*/ 22 h 22" name="T5"/>
                  <a:gd fmla="*/ 0 w 38" name="T6"/>
                  <a:gd fmla="*/ 0 h 22" name="T7"/>
                  <a:gd fmla="*/ 38 w 38" name="T8"/>
                  <a:gd fmla="*/ 2 h 22" name="T9"/>
                </a:gdLst>
                <a:cxnLst>
                  <a:cxn ang="0">
                    <a:pos x="T0" y="T1"/>
                  </a:cxn>
                  <a:cxn ang="0">
                    <a:pos x="T2" y="T3"/>
                  </a:cxn>
                  <a:cxn ang="0">
                    <a:pos x="T4" y="T5"/>
                  </a:cxn>
                  <a:cxn ang="0">
                    <a:pos x="T6" y="T7"/>
                  </a:cxn>
                  <a:cxn ang="0">
                    <a:pos x="T8" y="T9"/>
                  </a:cxn>
                </a:cxnLst>
                <a:rect b="b" l="0" r="r" t="0"/>
                <a:pathLst>
                  <a:path h="22" w="38">
                    <a:moveTo>
                      <a:pt x="38" y="2"/>
                    </a:moveTo>
                    <a:lnTo>
                      <a:pt x="38" y="20"/>
                    </a:lnTo>
                    <a:lnTo>
                      <a:pt x="0" y="22"/>
                    </a:lnTo>
                    <a:lnTo>
                      <a:pt x="0" y="0"/>
                    </a:lnTo>
                    <a:lnTo>
                      <a:pt x="38" y="2"/>
                    </a:lnTo>
                    <a:close/>
                  </a:path>
                </a:pathLst>
              </a:custGeom>
              <a:grpFill/>
              <a:ln>
                <a:noFill/>
              </a:ln>
            </p:spPr>
            <p:txBody>
              <a:bodyPr anchor="t" anchorCtr="0" bIns="45720" compatLnSpc="1" lIns="91440" numCol="1" rIns="91440" tIns="45720" vert="horz" wrap="square"/>
              <a:lstStyle/>
              <a:p>
                <a:endParaRPr altLang="en-US" lang="zh-CN"/>
              </a:p>
            </p:txBody>
          </p:sp>
          <p:sp>
            <p:nvSpPr>
              <p:cNvPr id="1607" name="Rectangle 250"/>
              <p:cNvSpPr>
                <a:spLocks noChangeArrowheads="1"/>
              </p:cNvSpPr>
              <p:nvPr/>
            </p:nvSpPr>
            <p:spPr bwMode="auto">
              <a:xfrm>
                <a:off x="2599" y="2856"/>
                <a:ext cx="14" cy="16"/>
              </a:xfrm>
              <a:prstGeom prst="rect">
                <a:avLst/>
              </a:prstGeom>
              <a:grpFill/>
              <a:ln>
                <a:noFill/>
              </a:ln>
            </p:spPr>
            <p:txBody>
              <a:bodyPr anchor="t" anchorCtr="0" bIns="45720" compatLnSpc="1" lIns="91440" numCol="1" rIns="91440" tIns="45720" vert="horz" wrap="square"/>
              <a:lstStyle/>
              <a:p>
                <a:endParaRPr altLang="en-US" lang="zh-CN"/>
              </a:p>
            </p:txBody>
          </p:sp>
          <p:sp>
            <p:nvSpPr>
              <p:cNvPr id="1608" name="Freeform 251"/>
              <p:cNvSpPr/>
              <p:nvPr/>
            </p:nvSpPr>
            <p:spPr bwMode="auto">
              <a:xfrm>
                <a:off x="2459" y="2902"/>
                <a:ext cx="58" cy="38"/>
              </a:xfrm>
              <a:custGeom>
                <a:gdLst>
                  <a:gd fmla="*/ 0 w 58" name="T0"/>
                  <a:gd fmla="*/ 8 h 38" name="T1"/>
                  <a:gd fmla="*/ 58 w 58" name="T2"/>
                  <a:gd fmla="*/ 0 h 38" name="T3"/>
                  <a:gd fmla="*/ 58 w 58" name="T4"/>
                  <a:gd fmla="*/ 26 h 38" name="T5"/>
                  <a:gd fmla="*/ 0 w 58" name="T6"/>
                  <a:gd fmla="*/ 38 h 38" name="T7"/>
                  <a:gd fmla="*/ 0 w 58" name="T8"/>
                  <a:gd fmla="*/ 8 h 38" name="T9"/>
                </a:gdLst>
                <a:cxnLst>
                  <a:cxn ang="0">
                    <a:pos x="T0" y="T1"/>
                  </a:cxn>
                  <a:cxn ang="0">
                    <a:pos x="T2" y="T3"/>
                  </a:cxn>
                  <a:cxn ang="0">
                    <a:pos x="T4" y="T5"/>
                  </a:cxn>
                  <a:cxn ang="0">
                    <a:pos x="T6" y="T7"/>
                  </a:cxn>
                  <a:cxn ang="0">
                    <a:pos x="T8" y="T9"/>
                  </a:cxn>
                </a:cxnLst>
                <a:rect b="b" l="0" r="r" t="0"/>
                <a:pathLst>
                  <a:path h="38" w="57">
                    <a:moveTo>
                      <a:pt x="0" y="8"/>
                    </a:moveTo>
                    <a:lnTo>
                      <a:pt x="58" y="0"/>
                    </a:lnTo>
                    <a:lnTo>
                      <a:pt x="58" y="26"/>
                    </a:lnTo>
                    <a:lnTo>
                      <a:pt x="0" y="38"/>
                    </a:lnTo>
                    <a:lnTo>
                      <a:pt x="0" y="8"/>
                    </a:lnTo>
                    <a:close/>
                  </a:path>
                </a:pathLst>
              </a:custGeom>
              <a:grpFill/>
              <a:ln>
                <a:noFill/>
              </a:ln>
            </p:spPr>
            <p:txBody>
              <a:bodyPr anchor="t" anchorCtr="0" bIns="45720" compatLnSpc="1" lIns="91440" numCol="1" rIns="91440" tIns="45720" vert="horz" wrap="square"/>
              <a:lstStyle/>
              <a:p>
                <a:endParaRPr altLang="en-US" lang="zh-CN"/>
              </a:p>
            </p:txBody>
          </p:sp>
          <p:sp>
            <p:nvSpPr>
              <p:cNvPr id="1609" name="Freeform 252"/>
              <p:cNvSpPr/>
              <p:nvPr/>
            </p:nvSpPr>
            <p:spPr bwMode="auto">
              <a:xfrm>
                <a:off x="2533" y="2900"/>
                <a:ext cx="14" cy="24"/>
              </a:xfrm>
              <a:custGeom>
                <a:gdLst>
                  <a:gd fmla="*/ 14 w 14" name="T0"/>
                  <a:gd fmla="*/ 0 h 24" name="T1"/>
                  <a:gd fmla="*/ 14 w 14" name="T2"/>
                  <a:gd fmla="*/ 22 h 24" name="T3"/>
                  <a:gd fmla="*/ 0 w 14" name="T4"/>
                  <a:gd fmla="*/ 24 h 24" name="T5"/>
                  <a:gd fmla="*/ 0 w 14" name="T6"/>
                  <a:gd fmla="*/ 0 h 24" name="T7"/>
                  <a:gd fmla="*/ 14 w 14" name="T8"/>
                  <a:gd fmla="*/ 0 h 24" name="T9"/>
                </a:gdLst>
                <a:cxnLst>
                  <a:cxn ang="0">
                    <a:pos x="T0" y="T1"/>
                  </a:cxn>
                  <a:cxn ang="0">
                    <a:pos x="T2" y="T3"/>
                  </a:cxn>
                  <a:cxn ang="0">
                    <a:pos x="T4" y="T5"/>
                  </a:cxn>
                  <a:cxn ang="0">
                    <a:pos x="T6" y="T7"/>
                  </a:cxn>
                  <a:cxn ang="0">
                    <a:pos x="T8" y="T9"/>
                  </a:cxn>
                </a:cxnLst>
                <a:rect b="b" l="0" r="r" t="0"/>
                <a:pathLst>
                  <a:path h="24" w="14">
                    <a:moveTo>
                      <a:pt x="14" y="0"/>
                    </a:moveTo>
                    <a:lnTo>
                      <a:pt x="14" y="22"/>
                    </a:lnTo>
                    <a:lnTo>
                      <a:pt x="0" y="24"/>
                    </a:lnTo>
                    <a:lnTo>
                      <a:pt x="0" y="0"/>
                    </a:lnTo>
                    <a:lnTo>
                      <a:pt x="14" y="0"/>
                    </a:lnTo>
                    <a:close/>
                  </a:path>
                </a:pathLst>
              </a:custGeom>
              <a:grpFill/>
              <a:ln>
                <a:noFill/>
              </a:ln>
            </p:spPr>
            <p:txBody>
              <a:bodyPr anchor="t" anchorCtr="0" bIns="45720" compatLnSpc="1" lIns="91440" numCol="1" rIns="91440" tIns="45720" vert="horz" wrap="square"/>
              <a:lstStyle/>
              <a:p>
                <a:endParaRPr altLang="en-US" lang="zh-CN"/>
              </a:p>
            </p:txBody>
          </p:sp>
          <p:sp>
            <p:nvSpPr>
              <p:cNvPr id="1610" name="Freeform 253"/>
              <p:cNvSpPr/>
              <p:nvPr/>
            </p:nvSpPr>
            <p:spPr bwMode="auto">
              <a:xfrm>
                <a:off x="2503" y="2948"/>
                <a:ext cx="30" cy="32"/>
              </a:xfrm>
              <a:custGeom>
                <a:gdLst>
                  <a:gd fmla="*/ 30 w 30" name="T0"/>
                  <a:gd fmla="*/ 0 h 32" name="T1"/>
                  <a:gd fmla="*/ 30 w 30" name="T2"/>
                  <a:gd fmla="*/ 22 h 32" name="T3"/>
                  <a:gd fmla="*/ 0 w 30" name="T4"/>
                  <a:gd fmla="*/ 32 h 32" name="T5"/>
                  <a:gd fmla="*/ 0 w 30" name="T6"/>
                  <a:gd fmla="*/ 6 h 32" name="T7"/>
                  <a:gd fmla="*/ 30 w 30" name="T8"/>
                  <a:gd fmla="*/ 0 h 32" name="T9"/>
                </a:gdLst>
                <a:cxnLst>
                  <a:cxn ang="0">
                    <a:pos x="T0" y="T1"/>
                  </a:cxn>
                  <a:cxn ang="0">
                    <a:pos x="T2" y="T3"/>
                  </a:cxn>
                  <a:cxn ang="0">
                    <a:pos x="T4" y="T5"/>
                  </a:cxn>
                  <a:cxn ang="0">
                    <a:pos x="T6" y="T7"/>
                  </a:cxn>
                  <a:cxn ang="0">
                    <a:pos x="T8" y="T9"/>
                  </a:cxn>
                </a:cxnLst>
                <a:rect b="b" l="0" r="r" t="0"/>
                <a:pathLst>
                  <a:path h="32" w="30">
                    <a:moveTo>
                      <a:pt x="30" y="0"/>
                    </a:moveTo>
                    <a:lnTo>
                      <a:pt x="30" y="22"/>
                    </a:lnTo>
                    <a:lnTo>
                      <a:pt x="0" y="32"/>
                    </a:lnTo>
                    <a:lnTo>
                      <a:pt x="0" y="6"/>
                    </a:lnTo>
                    <a:lnTo>
                      <a:pt x="30" y="0"/>
                    </a:lnTo>
                    <a:close/>
                  </a:path>
                </a:pathLst>
              </a:custGeom>
              <a:grpFill/>
              <a:ln>
                <a:noFill/>
              </a:ln>
            </p:spPr>
            <p:txBody>
              <a:bodyPr anchor="t" anchorCtr="0" bIns="45720" compatLnSpc="1" lIns="91440" numCol="1" rIns="91440" tIns="45720" vert="horz" wrap="square"/>
              <a:lstStyle/>
              <a:p>
                <a:endParaRPr altLang="en-US" lang="zh-CN"/>
              </a:p>
            </p:txBody>
          </p:sp>
          <p:sp>
            <p:nvSpPr>
              <p:cNvPr id="1611" name="Freeform 254"/>
              <p:cNvSpPr/>
              <p:nvPr/>
            </p:nvSpPr>
            <p:spPr bwMode="auto">
              <a:xfrm>
                <a:off x="2547" y="2936"/>
                <a:ext cx="36" cy="30"/>
              </a:xfrm>
              <a:custGeom>
                <a:gdLst>
                  <a:gd fmla="*/ 36 w 36" name="T0"/>
                  <a:gd fmla="*/ 0 h 30" name="T1"/>
                  <a:gd fmla="*/ 36 w 36" name="T2"/>
                  <a:gd fmla="*/ 20 h 30" name="T3"/>
                  <a:gd fmla="*/ 0 w 36" name="T4"/>
                  <a:gd fmla="*/ 30 h 30" name="T5"/>
                  <a:gd fmla="*/ 0 w 36" name="T6"/>
                  <a:gd fmla="*/ 8 h 30" name="T7"/>
                  <a:gd fmla="*/ 16 w 36" name="T8"/>
                  <a:gd fmla="*/ 4 h 30" name="T9"/>
                  <a:gd fmla="*/ 16 w 36" name="T10"/>
                  <a:gd fmla="*/ 4 h 30" name="T11"/>
                  <a:gd fmla="*/ 36 w 36" name="T12"/>
                  <a:gd fmla="*/ 0 h 30" name="T13"/>
                </a:gdLst>
                <a:cxnLst>
                  <a:cxn ang="0">
                    <a:pos x="T0" y="T1"/>
                  </a:cxn>
                  <a:cxn ang="0">
                    <a:pos x="T2" y="T3"/>
                  </a:cxn>
                  <a:cxn ang="0">
                    <a:pos x="T4" y="T5"/>
                  </a:cxn>
                  <a:cxn ang="0">
                    <a:pos x="T6" y="T7"/>
                  </a:cxn>
                  <a:cxn ang="0">
                    <a:pos x="T8" y="T9"/>
                  </a:cxn>
                  <a:cxn ang="0">
                    <a:pos x="T10" y="T11"/>
                  </a:cxn>
                  <a:cxn ang="0">
                    <a:pos x="T12" y="T13"/>
                  </a:cxn>
                </a:cxnLst>
                <a:rect b="b" l="0" r="r" t="0"/>
                <a:pathLst>
                  <a:path h="30" w="36">
                    <a:moveTo>
                      <a:pt x="36" y="0"/>
                    </a:moveTo>
                    <a:lnTo>
                      <a:pt x="36" y="20"/>
                    </a:lnTo>
                    <a:lnTo>
                      <a:pt x="0" y="30"/>
                    </a:lnTo>
                    <a:lnTo>
                      <a:pt x="0" y="8"/>
                    </a:lnTo>
                    <a:lnTo>
                      <a:pt x="16" y="4"/>
                    </a:lnTo>
                    <a:lnTo>
                      <a:pt x="16" y="4"/>
                    </a:lnTo>
                    <a:lnTo>
                      <a:pt x="36" y="0"/>
                    </a:lnTo>
                    <a:close/>
                  </a:path>
                </a:pathLst>
              </a:custGeom>
              <a:grpFill/>
              <a:ln>
                <a:noFill/>
              </a:ln>
            </p:spPr>
            <p:txBody>
              <a:bodyPr anchor="t" anchorCtr="0" bIns="45720" compatLnSpc="1" lIns="91440" numCol="1" rIns="91440" tIns="45720" vert="horz" wrap="square"/>
              <a:lstStyle/>
              <a:p>
                <a:endParaRPr altLang="en-US" lang="zh-CN"/>
              </a:p>
            </p:txBody>
          </p:sp>
          <p:sp>
            <p:nvSpPr>
              <p:cNvPr id="1612" name="Freeform 255"/>
              <p:cNvSpPr/>
              <p:nvPr/>
            </p:nvSpPr>
            <p:spPr bwMode="auto">
              <a:xfrm>
                <a:off x="2597" y="2930"/>
                <a:ext cx="16" cy="20"/>
              </a:xfrm>
              <a:custGeom>
                <a:gdLst>
                  <a:gd fmla="*/ 16 w 16" name="T0"/>
                  <a:gd fmla="*/ 0 h 20" name="T1"/>
                  <a:gd fmla="*/ 16 w 16" name="T2"/>
                  <a:gd fmla="*/ 16 h 20" name="T3"/>
                  <a:gd fmla="*/ 0 w 16" name="T4"/>
                  <a:gd fmla="*/ 20 h 20" name="T5"/>
                  <a:gd fmla="*/ 0 w 16" name="T6"/>
                  <a:gd fmla="*/ 4 h 20" name="T7"/>
                  <a:gd fmla="*/ 16 w 16" name="T8"/>
                  <a:gd fmla="*/ 0 h 20" name="T9"/>
                </a:gdLst>
                <a:cxnLst>
                  <a:cxn ang="0">
                    <a:pos x="T0" y="T1"/>
                  </a:cxn>
                  <a:cxn ang="0">
                    <a:pos x="T2" y="T3"/>
                  </a:cxn>
                  <a:cxn ang="0">
                    <a:pos x="T4" y="T5"/>
                  </a:cxn>
                  <a:cxn ang="0">
                    <a:pos x="T6" y="T7"/>
                  </a:cxn>
                  <a:cxn ang="0">
                    <a:pos x="T8" y="T9"/>
                  </a:cxn>
                </a:cxnLst>
                <a:rect b="b" l="0" r="r" t="0"/>
                <a:pathLst>
                  <a:path h="20" w="16">
                    <a:moveTo>
                      <a:pt x="16" y="0"/>
                    </a:moveTo>
                    <a:lnTo>
                      <a:pt x="16" y="16"/>
                    </a:lnTo>
                    <a:lnTo>
                      <a:pt x="0" y="20"/>
                    </a:lnTo>
                    <a:lnTo>
                      <a:pt x="0" y="4"/>
                    </a:lnTo>
                    <a:lnTo>
                      <a:pt x="16" y="0"/>
                    </a:lnTo>
                    <a:close/>
                  </a:path>
                </a:pathLst>
              </a:custGeom>
              <a:grpFill/>
              <a:ln>
                <a:noFill/>
              </a:ln>
            </p:spPr>
            <p:txBody>
              <a:bodyPr anchor="t" anchorCtr="0" bIns="45720" compatLnSpc="1" lIns="91440" numCol="1" rIns="91440" tIns="45720" vert="horz" wrap="square"/>
              <a:lstStyle/>
              <a:p>
                <a:endParaRPr altLang="en-US" lang="zh-CN"/>
              </a:p>
            </p:txBody>
          </p:sp>
          <p:sp>
            <p:nvSpPr>
              <p:cNvPr id="1613" name="Freeform 256"/>
              <p:cNvSpPr/>
              <p:nvPr/>
            </p:nvSpPr>
            <p:spPr bwMode="auto">
              <a:xfrm>
                <a:off x="2495" y="2986"/>
                <a:ext cx="66" cy="50"/>
              </a:xfrm>
              <a:custGeom>
                <a:gdLst>
                  <a:gd fmla="*/ 66 w 66" name="T0"/>
                  <a:gd fmla="*/ 0 h 50" name="T1"/>
                  <a:gd fmla="*/ 66 w 66" name="T2"/>
                  <a:gd fmla="*/ 22 h 50" name="T3"/>
                  <a:gd fmla="*/ 0 w 66" name="T4"/>
                  <a:gd fmla="*/ 50 h 50" name="T5"/>
                  <a:gd fmla="*/ 0 w 66" name="T6"/>
                  <a:gd fmla="*/ 22 h 50" name="T7"/>
                  <a:gd fmla="*/ 66 w 66" name="T8"/>
                  <a:gd fmla="*/ 0 h 50" name="T9"/>
                </a:gdLst>
                <a:cxnLst>
                  <a:cxn ang="0">
                    <a:pos x="T0" y="T1"/>
                  </a:cxn>
                  <a:cxn ang="0">
                    <a:pos x="T2" y="T3"/>
                  </a:cxn>
                  <a:cxn ang="0">
                    <a:pos x="T4" y="T5"/>
                  </a:cxn>
                  <a:cxn ang="0">
                    <a:pos x="T6" y="T7"/>
                  </a:cxn>
                  <a:cxn ang="0">
                    <a:pos x="T8" y="T9"/>
                  </a:cxn>
                </a:cxnLst>
                <a:rect b="b" l="0" r="r" t="0"/>
                <a:pathLst>
                  <a:path h="50" w="66">
                    <a:moveTo>
                      <a:pt x="66" y="0"/>
                    </a:moveTo>
                    <a:lnTo>
                      <a:pt x="66" y="22"/>
                    </a:lnTo>
                    <a:lnTo>
                      <a:pt x="0" y="50"/>
                    </a:lnTo>
                    <a:lnTo>
                      <a:pt x="0" y="22"/>
                    </a:lnTo>
                    <a:lnTo>
                      <a:pt x="66" y="0"/>
                    </a:lnTo>
                    <a:close/>
                  </a:path>
                </a:pathLst>
              </a:custGeom>
              <a:grpFill/>
              <a:ln>
                <a:noFill/>
              </a:ln>
            </p:spPr>
            <p:txBody>
              <a:bodyPr anchor="t" anchorCtr="0" bIns="45720" compatLnSpc="1" lIns="91440" numCol="1" rIns="91440" tIns="45720" vert="horz" wrap="square"/>
              <a:lstStyle/>
              <a:p>
                <a:endParaRPr altLang="en-US" lang="zh-CN"/>
              </a:p>
            </p:txBody>
          </p:sp>
          <p:sp>
            <p:nvSpPr>
              <p:cNvPr id="1614" name="Freeform 257"/>
              <p:cNvSpPr/>
              <p:nvPr/>
            </p:nvSpPr>
            <p:spPr bwMode="auto">
              <a:xfrm>
                <a:off x="2575" y="2968"/>
                <a:ext cx="38" cy="32"/>
              </a:xfrm>
              <a:custGeom>
                <a:gdLst>
                  <a:gd fmla="*/ 38 w 38" name="T0"/>
                  <a:gd fmla="*/ 0 h 32" name="T1"/>
                  <a:gd fmla="*/ 38 w 38" name="T2"/>
                  <a:gd fmla="*/ 16 h 32" name="T3"/>
                  <a:gd fmla="*/ 0 w 38" name="T4"/>
                  <a:gd fmla="*/ 32 h 32" name="T5"/>
                  <a:gd fmla="*/ 0 w 38" name="T6"/>
                  <a:gd fmla="*/ 14 h 32" name="T7"/>
                  <a:gd fmla="*/ 38 w 38" name="T8"/>
                  <a:gd fmla="*/ 0 h 32" name="T9"/>
                </a:gdLst>
                <a:cxnLst>
                  <a:cxn ang="0">
                    <a:pos x="T0" y="T1"/>
                  </a:cxn>
                  <a:cxn ang="0">
                    <a:pos x="T2" y="T3"/>
                  </a:cxn>
                  <a:cxn ang="0">
                    <a:pos x="T4" y="T5"/>
                  </a:cxn>
                  <a:cxn ang="0">
                    <a:pos x="T6" y="T7"/>
                  </a:cxn>
                  <a:cxn ang="0">
                    <a:pos x="T8" y="T9"/>
                  </a:cxn>
                </a:cxnLst>
                <a:rect b="b" l="0" r="r" t="0"/>
                <a:pathLst>
                  <a:path h="32" w="38">
                    <a:moveTo>
                      <a:pt x="38" y="0"/>
                    </a:moveTo>
                    <a:lnTo>
                      <a:pt x="38" y="16"/>
                    </a:lnTo>
                    <a:lnTo>
                      <a:pt x="0" y="32"/>
                    </a:lnTo>
                    <a:lnTo>
                      <a:pt x="0" y="14"/>
                    </a:lnTo>
                    <a:lnTo>
                      <a:pt x="38" y="0"/>
                    </a:lnTo>
                    <a:close/>
                  </a:path>
                </a:pathLst>
              </a:custGeom>
              <a:grpFill/>
              <a:ln>
                <a:noFill/>
              </a:ln>
            </p:spPr>
            <p:txBody>
              <a:bodyPr anchor="t" anchorCtr="0" bIns="45720" compatLnSpc="1" lIns="91440" numCol="1" rIns="91440" tIns="45720" vert="horz" wrap="square"/>
              <a:lstStyle/>
              <a:p>
                <a:endParaRPr altLang="en-US" lang="zh-CN"/>
              </a:p>
            </p:txBody>
          </p:sp>
          <p:sp>
            <p:nvSpPr>
              <p:cNvPr id="1615" name="Freeform 258"/>
              <p:cNvSpPr/>
              <p:nvPr/>
            </p:nvSpPr>
            <p:spPr bwMode="auto">
              <a:xfrm>
                <a:off x="2459" y="3050"/>
                <a:ext cx="58" cy="58"/>
              </a:xfrm>
              <a:custGeom>
                <a:gdLst>
                  <a:gd fmla="*/ 0 w 58" name="T0"/>
                  <a:gd fmla="*/ 26 h 58" name="T1"/>
                  <a:gd fmla="*/ 58 w 58" name="T2"/>
                  <a:gd fmla="*/ 0 h 58" name="T3"/>
                  <a:gd fmla="*/ 58 w 58" name="T4"/>
                  <a:gd fmla="*/ 26 h 58" name="T5"/>
                  <a:gd fmla="*/ 0 w 58" name="T6"/>
                  <a:gd fmla="*/ 58 h 58" name="T7"/>
                  <a:gd fmla="*/ 0 w 58" name="T8"/>
                  <a:gd fmla="*/ 26 h 58" name="T9"/>
                </a:gdLst>
                <a:cxnLst>
                  <a:cxn ang="0">
                    <a:pos x="T0" y="T1"/>
                  </a:cxn>
                  <a:cxn ang="0">
                    <a:pos x="T2" y="T3"/>
                  </a:cxn>
                  <a:cxn ang="0">
                    <a:pos x="T4" y="T5"/>
                  </a:cxn>
                  <a:cxn ang="0">
                    <a:pos x="T6" y="T7"/>
                  </a:cxn>
                  <a:cxn ang="0">
                    <a:pos x="T8" y="T9"/>
                  </a:cxn>
                </a:cxnLst>
                <a:rect b="b" l="0" r="r" t="0"/>
                <a:pathLst>
                  <a:path h="57" w="57">
                    <a:moveTo>
                      <a:pt x="0" y="26"/>
                    </a:moveTo>
                    <a:lnTo>
                      <a:pt x="58" y="0"/>
                    </a:lnTo>
                    <a:lnTo>
                      <a:pt x="58" y="26"/>
                    </a:lnTo>
                    <a:lnTo>
                      <a:pt x="0" y="58"/>
                    </a:lnTo>
                    <a:lnTo>
                      <a:pt x="0" y="26"/>
                    </a:lnTo>
                    <a:close/>
                  </a:path>
                </a:pathLst>
              </a:custGeom>
              <a:grpFill/>
              <a:ln>
                <a:noFill/>
              </a:ln>
            </p:spPr>
            <p:txBody>
              <a:bodyPr anchor="t" anchorCtr="0" bIns="45720" compatLnSpc="1" lIns="91440" numCol="1" rIns="91440" tIns="45720" vert="horz" wrap="square"/>
              <a:lstStyle/>
              <a:p>
                <a:endParaRPr altLang="en-US" lang="zh-CN"/>
              </a:p>
            </p:txBody>
          </p:sp>
          <p:sp>
            <p:nvSpPr>
              <p:cNvPr id="1616" name="Freeform 259"/>
              <p:cNvSpPr/>
              <p:nvPr/>
            </p:nvSpPr>
            <p:spPr bwMode="auto">
              <a:xfrm>
                <a:off x="2533" y="3024"/>
                <a:ext cx="48" cy="44"/>
              </a:xfrm>
              <a:custGeom>
                <a:gdLst>
                  <a:gd fmla="*/ 0 w 48" name="T0"/>
                  <a:gd fmla="*/ 20 h 44" name="T1"/>
                  <a:gd fmla="*/ 48 w 48" name="T2"/>
                  <a:gd fmla="*/ 0 h 44" name="T3"/>
                  <a:gd fmla="*/ 48 w 48" name="T4"/>
                  <a:gd fmla="*/ 18 h 44" name="T5"/>
                  <a:gd fmla="*/ 0 w 48" name="T6"/>
                  <a:gd fmla="*/ 44 h 44" name="T7"/>
                  <a:gd fmla="*/ 0 w 48" name="T8"/>
                  <a:gd fmla="*/ 20 h 44" name="T9"/>
                </a:gdLst>
                <a:cxnLst>
                  <a:cxn ang="0">
                    <a:pos x="T0" y="T1"/>
                  </a:cxn>
                  <a:cxn ang="0">
                    <a:pos x="T2" y="T3"/>
                  </a:cxn>
                  <a:cxn ang="0">
                    <a:pos x="T4" y="T5"/>
                  </a:cxn>
                  <a:cxn ang="0">
                    <a:pos x="T6" y="T7"/>
                  </a:cxn>
                  <a:cxn ang="0">
                    <a:pos x="T8" y="T9"/>
                  </a:cxn>
                </a:cxnLst>
                <a:rect b="b" l="0" r="r" t="0"/>
                <a:pathLst>
                  <a:path h="44" w="48">
                    <a:moveTo>
                      <a:pt x="0" y="20"/>
                    </a:moveTo>
                    <a:lnTo>
                      <a:pt x="48" y="0"/>
                    </a:lnTo>
                    <a:lnTo>
                      <a:pt x="48" y="18"/>
                    </a:lnTo>
                    <a:lnTo>
                      <a:pt x="0" y="44"/>
                    </a:lnTo>
                    <a:lnTo>
                      <a:pt x="0" y="20"/>
                    </a:lnTo>
                    <a:close/>
                  </a:path>
                </a:pathLst>
              </a:custGeom>
              <a:grpFill/>
              <a:ln>
                <a:noFill/>
              </a:ln>
            </p:spPr>
            <p:txBody>
              <a:bodyPr anchor="t" anchorCtr="0" bIns="45720" compatLnSpc="1" lIns="91440" numCol="1" rIns="91440" tIns="45720" vert="horz" wrap="square"/>
              <a:lstStyle/>
              <a:p>
                <a:endParaRPr altLang="en-US" lang="zh-CN"/>
              </a:p>
            </p:txBody>
          </p:sp>
          <p:sp>
            <p:nvSpPr>
              <p:cNvPr id="1617" name="Freeform 260"/>
              <p:cNvSpPr/>
              <p:nvPr/>
            </p:nvSpPr>
            <p:spPr bwMode="auto">
              <a:xfrm>
                <a:off x="2499" y="3094"/>
                <a:ext cx="34" cy="44"/>
              </a:xfrm>
              <a:custGeom>
                <a:gdLst>
                  <a:gd fmla="*/ 34 w 34" name="T0"/>
                  <a:gd fmla="*/ 0 h 44" name="T1"/>
                  <a:gd fmla="*/ 34 w 34" name="T2"/>
                  <a:gd fmla="*/ 24 h 44" name="T3"/>
                  <a:gd fmla="*/ 0 w 34" name="T4"/>
                  <a:gd fmla="*/ 44 h 44" name="T5"/>
                  <a:gd fmla="*/ 0 w 34" name="T6"/>
                  <a:gd fmla="*/ 18 h 44" name="T7"/>
                  <a:gd fmla="*/ 34 w 34" name="T8"/>
                  <a:gd fmla="*/ 0 h 44" name="T9"/>
                </a:gdLst>
                <a:cxnLst>
                  <a:cxn ang="0">
                    <a:pos x="T0" y="T1"/>
                  </a:cxn>
                  <a:cxn ang="0">
                    <a:pos x="T2" y="T3"/>
                  </a:cxn>
                  <a:cxn ang="0">
                    <a:pos x="T4" y="T5"/>
                  </a:cxn>
                  <a:cxn ang="0">
                    <a:pos x="T6" y="T7"/>
                  </a:cxn>
                  <a:cxn ang="0">
                    <a:pos x="T8" y="T9"/>
                  </a:cxn>
                </a:cxnLst>
                <a:rect b="b" l="0" r="r" t="0"/>
                <a:pathLst>
                  <a:path h="44" w="34">
                    <a:moveTo>
                      <a:pt x="34" y="0"/>
                    </a:moveTo>
                    <a:lnTo>
                      <a:pt x="34" y="24"/>
                    </a:lnTo>
                    <a:lnTo>
                      <a:pt x="0" y="44"/>
                    </a:lnTo>
                    <a:lnTo>
                      <a:pt x="0" y="18"/>
                    </a:lnTo>
                    <a:lnTo>
                      <a:pt x="34" y="0"/>
                    </a:lnTo>
                    <a:close/>
                  </a:path>
                </a:pathLst>
              </a:custGeom>
              <a:grpFill/>
              <a:ln>
                <a:noFill/>
              </a:ln>
            </p:spPr>
            <p:txBody>
              <a:bodyPr anchor="t" anchorCtr="0" bIns="45720" compatLnSpc="1" lIns="91440" numCol="1" rIns="91440" tIns="45720" vert="horz" wrap="square"/>
              <a:lstStyle/>
              <a:p>
                <a:endParaRPr altLang="en-US" lang="zh-CN"/>
              </a:p>
            </p:txBody>
          </p:sp>
          <p:sp>
            <p:nvSpPr>
              <p:cNvPr id="1618" name="Freeform 261"/>
              <p:cNvSpPr/>
              <p:nvPr/>
            </p:nvSpPr>
            <p:spPr bwMode="auto">
              <a:xfrm>
                <a:off x="2585" y="3050"/>
                <a:ext cx="28" cy="34"/>
              </a:xfrm>
              <a:custGeom>
                <a:gdLst>
                  <a:gd fmla="*/ 28 w 28" name="T0"/>
                  <a:gd fmla="*/ 0 h 34" name="T1"/>
                  <a:gd fmla="*/ 28 w 28" name="T2"/>
                  <a:gd fmla="*/ 16 h 34" name="T3"/>
                  <a:gd fmla="*/ 0 w 28" name="T4"/>
                  <a:gd fmla="*/ 34 h 34" name="T5"/>
                  <a:gd fmla="*/ 0 w 28" name="T6"/>
                  <a:gd fmla="*/ 14 h 34" name="T7"/>
                  <a:gd fmla="*/ 28 w 28" name="T8"/>
                  <a:gd fmla="*/ 0 h 34" name="T9"/>
                </a:gdLst>
                <a:cxnLst>
                  <a:cxn ang="0">
                    <a:pos x="T0" y="T1"/>
                  </a:cxn>
                  <a:cxn ang="0">
                    <a:pos x="T2" y="T3"/>
                  </a:cxn>
                  <a:cxn ang="0">
                    <a:pos x="T4" y="T5"/>
                  </a:cxn>
                  <a:cxn ang="0">
                    <a:pos x="T6" y="T7"/>
                  </a:cxn>
                  <a:cxn ang="0">
                    <a:pos x="T8" y="T9"/>
                  </a:cxn>
                </a:cxnLst>
                <a:rect b="b" l="0" r="r" t="0"/>
                <a:pathLst>
                  <a:path h="34" w="28">
                    <a:moveTo>
                      <a:pt x="28" y="0"/>
                    </a:moveTo>
                    <a:lnTo>
                      <a:pt x="28" y="16"/>
                    </a:lnTo>
                    <a:lnTo>
                      <a:pt x="0" y="34"/>
                    </a:lnTo>
                    <a:lnTo>
                      <a:pt x="0" y="14"/>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1619" name="Freeform 262"/>
              <p:cNvSpPr/>
              <p:nvPr/>
            </p:nvSpPr>
            <p:spPr bwMode="auto">
              <a:xfrm>
                <a:off x="2459" y="3160"/>
                <a:ext cx="40" cy="54"/>
              </a:xfrm>
              <a:custGeom>
                <a:gdLst>
                  <a:gd fmla="*/ 0 w 40" name="T0"/>
                  <a:gd fmla="*/ 24 h 54" name="T1"/>
                  <a:gd fmla="*/ 40 w 40" name="T2"/>
                  <a:gd fmla="*/ 0 h 54" name="T3"/>
                  <a:gd fmla="*/ 40 w 40" name="T4"/>
                  <a:gd fmla="*/ 28 h 54" name="T5"/>
                  <a:gd fmla="*/ 0 w 40" name="T6"/>
                  <a:gd fmla="*/ 54 h 54" name="T7"/>
                  <a:gd fmla="*/ 0 w 40" name="T8"/>
                  <a:gd fmla="*/ 24 h 54" name="T9"/>
                </a:gdLst>
                <a:cxnLst>
                  <a:cxn ang="0">
                    <a:pos x="T0" y="T1"/>
                  </a:cxn>
                  <a:cxn ang="0">
                    <a:pos x="T2" y="T3"/>
                  </a:cxn>
                  <a:cxn ang="0">
                    <a:pos x="T4" y="T5"/>
                  </a:cxn>
                  <a:cxn ang="0">
                    <a:pos x="T6" y="T7"/>
                  </a:cxn>
                  <a:cxn ang="0">
                    <a:pos x="T8" y="T9"/>
                  </a:cxn>
                </a:cxnLst>
                <a:rect b="b" l="0" r="r" t="0"/>
                <a:pathLst>
                  <a:path h="54" w="40">
                    <a:moveTo>
                      <a:pt x="0" y="24"/>
                    </a:moveTo>
                    <a:lnTo>
                      <a:pt x="40" y="0"/>
                    </a:lnTo>
                    <a:lnTo>
                      <a:pt x="40" y="28"/>
                    </a:lnTo>
                    <a:lnTo>
                      <a:pt x="0" y="54"/>
                    </a:lnTo>
                    <a:lnTo>
                      <a:pt x="0" y="24"/>
                    </a:lnTo>
                    <a:close/>
                  </a:path>
                </a:pathLst>
              </a:custGeom>
              <a:grpFill/>
              <a:ln>
                <a:noFill/>
              </a:ln>
            </p:spPr>
            <p:txBody>
              <a:bodyPr anchor="t" anchorCtr="0" bIns="45720" compatLnSpc="1" lIns="91440" numCol="1" rIns="91440" tIns="45720" vert="horz" wrap="square"/>
              <a:lstStyle/>
              <a:p>
                <a:endParaRPr altLang="en-US" lang="zh-CN"/>
              </a:p>
            </p:txBody>
          </p:sp>
          <p:sp>
            <p:nvSpPr>
              <p:cNvPr id="1620" name="Freeform 263"/>
              <p:cNvSpPr/>
              <p:nvPr/>
            </p:nvSpPr>
            <p:spPr bwMode="auto">
              <a:xfrm>
                <a:off x="2563" y="3094"/>
                <a:ext cx="50" cy="50"/>
              </a:xfrm>
              <a:custGeom>
                <a:gdLst>
                  <a:gd fmla="*/ 50 w 50" name="T0"/>
                  <a:gd fmla="*/ 0 h 50" name="T1"/>
                  <a:gd fmla="*/ 50 w 50" name="T2"/>
                  <a:gd fmla="*/ 16 h 50" name="T3"/>
                  <a:gd fmla="*/ 0 w 50" name="T4"/>
                  <a:gd fmla="*/ 50 h 50" name="T5"/>
                  <a:gd fmla="*/ 0 w 50" name="T6"/>
                  <a:gd fmla="*/ 28 h 50" name="T7"/>
                  <a:gd fmla="*/ 50 w 50" name="T8"/>
                  <a:gd fmla="*/ 0 h 50" name="T9"/>
                </a:gdLst>
                <a:cxnLst>
                  <a:cxn ang="0">
                    <a:pos x="T0" y="T1"/>
                  </a:cxn>
                  <a:cxn ang="0">
                    <a:pos x="T2" y="T3"/>
                  </a:cxn>
                  <a:cxn ang="0">
                    <a:pos x="T4" y="T5"/>
                  </a:cxn>
                  <a:cxn ang="0">
                    <a:pos x="T6" y="T7"/>
                  </a:cxn>
                  <a:cxn ang="0">
                    <a:pos x="T8" y="T9"/>
                  </a:cxn>
                </a:cxnLst>
                <a:rect b="b" l="0" r="r" t="0"/>
                <a:pathLst>
                  <a:path h="50" w="50">
                    <a:moveTo>
                      <a:pt x="50" y="0"/>
                    </a:moveTo>
                    <a:lnTo>
                      <a:pt x="50" y="16"/>
                    </a:lnTo>
                    <a:lnTo>
                      <a:pt x="0" y="50"/>
                    </a:lnTo>
                    <a:lnTo>
                      <a:pt x="0" y="28"/>
                    </a:lnTo>
                    <a:lnTo>
                      <a:pt x="50" y="0"/>
                    </a:lnTo>
                    <a:close/>
                  </a:path>
                </a:pathLst>
              </a:custGeom>
              <a:grpFill/>
              <a:ln>
                <a:noFill/>
              </a:ln>
            </p:spPr>
            <p:txBody>
              <a:bodyPr anchor="t" anchorCtr="0" bIns="45720" compatLnSpc="1" lIns="91440" numCol="1" rIns="91440" tIns="45720" vert="horz" wrap="square"/>
              <a:lstStyle/>
              <a:p>
                <a:endParaRPr altLang="en-US" lang="zh-CN"/>
              </a:p>
            </p:txBody>
          </p:sp>
          <p:sp>
            <p:nvSpPr>
              <p:cNvPr id="1621" name="Freeform 264"/>
              <p:cNvSpPr/>
              <p:nvPr/>
            </p:nvSpPr>
            <p:spPr bwMode="auto">
              <a:xfrm>
                <a:off x="2495" y="3156"/>
                <a:ext cx="84" cy="82"/>
              </a:xfrm>
              <a:custGeom>
                <a:gdLst>
                  <a:gd fmla="*/ 0 w 84" name="T0"/>
                  <a:gd fmla="*/ 54 h 82" name="T1"/>
                  <a:gd fmla="*/ 84 w 84" name="T2"/>
                  <a:gd fmla="*/ 0 h 82" name="T3"/>
                  <a:gd fmla="*/ 84 w 84" name="T4"/>
                  <a:gd fmla="*/ 18 h 82" name="T5"/>
                  <a:gd fmla="*/ 0 w 84" name="T6"/>
                  <a:gd fmla="*/ 82 h 82" name="T7"/>
                  <a:gd fmla="*/ 0 w 84" name="T8"/>
                  <a:gd fmla="*/ 54 h 82" name="T9"/>
                </a:gdLst>
                <a:cxnLst>
                  <a:cxn ang="0">
                    <a:pos x="T0" y="T1"/>
                  </a:cxn>
                  <a:cxn ang="0">
                    <a:pos x="T2" y="T3"/>
                  </a:cxn>
                  <a:cxn ang="0">
                    <a:pos x="T4" y="T5"/>
                  </a:cxn>
                  <a:cxn ang="0">
                    <a:pos x="T6" y="T7"/>
                  </a:cxn>
                  <a:cxn ang="0">
                    <a:pos x="T8" y="T9"/>
                  </a:cxn>
                </a:cxnLst>
                <a:rect b="b" l="0" r="r" t="0"/>
                <a:pathLst>
                  <a:path h="82" w="84">
                    <a:moveTo>
                      <a:pt x="0" y="54"/>
                    </a:moveTo>
                    <a:lnTo>
                      <a:pt x="84" y="0"/>
                    </a:lnTo>
                    <a:lnTo>
                      <a:pt x="84" y="18"/>
                    </a:lnTo>
                    <a:lnTo>
                      <a:pt x="0" y="82"/>
                    </a:lnTo>
                    <a:lnTo>
                      <a:pt x="0" y="54"/>
                    </a:lnTo>
                    <a:close/>
                  </a:path>
                </a:pathLst>
              </a:custGeom>
              <a:grpFill/>
              <a:ln>
                <a:noFill/>
              </a:ln>
            </p:spPr>
            <p:txBody>
              <a:bodyPr anchor="t" anchorCtr="0" bIns="45720" compatLnSpc="1" lIns="91440" numCol="1" rIns="91440" tIns="45720" vert="horz" wrap="square"/>
              <a:lstStyle/>
              <a:p>
                <a:endParaRPr altLang="en-US" lang="zh-CN"/>
              </a:p>
            </p:txBody>
          </p:sp>
          <p:sp>
            <p:nvSpPr>
              <p:cNvPr id="1622" name="Freeform 265"/>
              <p:cNvSpPr/>
              <p:nvPr/>
            </p:nvSpPr>
            <p:spPr bwMode="auto">
              <a:xfrm>
                <a:off x="2593" y="3132"/>
                <a:ext cx="20" cy="32"/>
              </a:xfrm>
              <a:custGeom>
                <a:gdLst>
                  <a:gd fmla="*/ 20 w 20" name="T0"/>
                  <a:gd fmla="*/ 0 h 32" name="T1"/>
                  <a:gd fmla="*/ 20 w 20" name="T2"/>
                  <a:gd fmla="*/ 16 h 32" name="T3"/>
                  <a:gd fmla="*/ 0 w 20" name="T4"/>
                  <a:gd fmla="*/ 32 h 32" name="T5"/>
                  <a:gd fmla="*/ 0 w 20" name="T6"/>
                  <a:gd fmla="*/ 14 h 32" name="T7"/>
                  <a:gd fmla="*/ 20 w 20" name="T8"/>
                  <a:gd fmla="*/ 0 h 32" name="T9"/>
                </a:gdLst>
                <a:cxnLst>
                  <a:cxn ang="0">
                    <a:pos x="T0" y="T1"/>
                  </a:cxn>
                  <a:cxn ang="0">
                    <a:pos x="T2" y="T3"/>
                  </a:cxn>
                  <a:cxn ang="0">
                    <a:pos x="T4" y="T5"/>
                  </a:cxn>
                  <a:cxn ang="0">
                    <a:pos x="T6" y="T7"/>
                  </a:cxn>
                  <a:cxn ang="0">
                    <a:pos x="T8" y="T9"/>
                  </a:cxn>
                </a:cxnLst>
                <a:rect b="b" l="0" r="r" t="0"/>
                <a:pathLst>
                  <a:path h="32" w="20">
                    <a:moveTo>
                      <a:pt x="20" y="0"/>
                    </a:moveTo>
                    <a:lnTo>
                      <a:pt x="20" y="16"/>
                    </a:lnTo>
                    <a:lnTo>
                      <a:pt x="0" y="32"/>
                    </a:lnTo>
                    <a:lnTo>
                      <a:pt x="0" y="14"/>
                    </a:lnTo>
                    <a:lnTo>
                      <a:pt x="20" y="0"/>
                    </a:lnTo>
                    <a:close/>
                  </a:path>
                </a:pathLst>
              </a:custGeom>
              <a:grpFill/>
              <a:ln>
                <a:noFill/>
              </a:ln>
            </p:spPr>
            <p:txBody>
              <a:bodyPr anchor="t" anchorCtr="0" bIns="45720" compatLnSpc="1" lIns="91440" numCol="1" rIns="91440" tIns="45720" vert="horz" wrap="square"/>
              <a:lstStyle/>
              <a:p>
                <a:endParaRPr altLang="en-US" lang="zh-CN"/>
              </a:p>
            </p:txBody>
          </p:sp>
          <p:sp>
            <p:nvSpPr>
              <p:cNvPr id="1623" name="Freeform 266"/>
              <p:cNvSpPr/>
              <p:nvPr/>
            </p:nvSpPr>
            <p:spPr bwMode="auto">
              <a:xfrm>
                <a:off x="2459" y="3242"/>
                <a:ext cx="58" cy="75"/>
              </a:xfrm>
              <a:custGeom>
                <a:gdLst>
                  <a:gd fmla="*/ 0 w 58" name="T0"/>
                  <a:gd fmla="*/ 42 h 75" name="T1"/>
                  <a:gd fmla="*/ 58 w 58" name="T2"/>
                  <a:gd fmla="*/ 0 h 75" name="T3"/>
                  <a:gd fmla="*/ 58 w 58" name="T4"/>
                  <a:gd fmla="*/ 26 h 75" name="T5"/>
                  <a:gd fmla="*/ 0 w 58" name="T6"/>
                  <a:gd fmla="*/ 75 h 75" name="T7"/>
                  <a:gd fmla="*/ 0 w 58" name="T8"/>
                  <a:gd fmla="*/ 42 h 75" name="T9"/>
                </a:gdLst>
                <a:cxnLst>
                  <a:cxn ang="0">
                    <a:pos x="T0" y="T1"/>
                  </a:cxn>
                  <a:cxn ang="0">
                    <a:pos x="T2" y="T3"/>
                  </a:cxn>
                  <a:cxn ang="0">
                    <a:pos x="T4" y="T5"/>
                  </a:cxn>
                  <a:cxn ang="0">
                    <a:pos x="T6" y="T7"/>
                  </a:cxn>
                  <a:cxn ang="0">
                    <a:pos x="T8" y="T9"/>
                  </a:cxn>
                </a:cxnLst>
                <a:rect b="b" l="0" r="r" t="0"/>
                <a:pathLst>
                  <a:path h="75" w="57">
                    <a:moveTo>
                      <a:pt x="0" y="42"/>
                    </a:moveTo>
                    <a:lnTo>
                      <a:pt x="58" y="0"/>
                    </a:lnTo>
                    <a:lnTo>
                      <a:pt x="58" y="26"/>
                    </a:lnTo>
                    <a:lnTo>
                      <a:pt x="0" y="75"/>
                    </a:lnTo>
                    <a:lnTo>
                      <a:pt x="0" y="42"/>
                    </a:lnTo>
                    <a:close/>
                  </a:path>
                </a:pathLst>
              </a:custGeom>
              <a:grpFill/>
              <a:ln>
                <a:noFill/>
              </a:ln>
            </p:spPr>
            <p:txBody>
              <a:bodyPr anchor="t" anchorCtr="0" bIns="45720" compatLnSpc="1" lIns="91440" numCol="1" rIns="91440" tIns="45720" vert="horz" wrap="square"/>
              <a:lstStyle/>
              <a:p>
                <a:endParaRPr altLang="en-US" lang="zh-CN"/>
              </a:p>
            </p:txBody>
          </p:sp>
          <p:sp>
            <p:nvSpPr>
              <p:cNvPr id="1624" name="Freeform 267"/>
              <p:cNvSpPr/>
              <p:nvPr/>
            </p:nvSpPr>
            <p:spPr bwMode="auto">
              <a:xfrm>
                <a:off x="2565" y="3174"/>
                <a:ext cx="48" cy="54"/>
              </a:xfrm>
              <a:custGeom>
                <a:gdLst>
                  <a:gd fmla="*/ 48 w 48" name="T0"/>
                  <a:gd fmla="*/ 0 h 54" name="T1"/>
                  <a:gd fmla="*/ 48 w 48" name="T2"/>
                  <a:gd fmla="*/ 16 h 54" name="T3"/>
                  <a:gd fmla="*/ 0 w 48" name="T4"/>
                  <a:gd fmla="*/ 54 h 54" name="T5"/>
                  <a:gd fmla="*/ 0 w 48" name="T6"/>
                  <a:gd fmla="*/ 34 h 54" name="T7"/>
                  <a:gd fmla="*/ 48 w 48" name="T8"/>
                  <a:gd fmla="*/ 0 h 54" name="T9"/>
                </a:gdLst>
                <a:cxnLst>
                  <a:cxn ang="0">
                    <a:pos x="T0" y="T1"/>
                  </a:cxn>
                  <a:cxn ang="0">
                    <a:pos x="T2" y="T3"/>
                  </a:cxn>
                  <a:cxn ang="0">
                    <a:pos x="T4" y="T5"/>
                  </a:cxn>
                  <a:cxn ang="0">
                    <a:pos x="T6" y="T7"/>
                  </a:cxn>
                  <a:cxn ang="0">
                    <a:pos x="T8" y="T9"/>
                  </a:cxn>
                </a:cxnLst>
                <a:rect b="b" l="0" r="r" t="0"/>
                <a:pathLst>
                  <a:path h="54" w="48">
                    <a:moveTo>
                      <a:pt x="48" y="0"/>
                    </a:moveTo>
                    <a:lnTo>
                      <a:pt x="48" y="16"/>
                    </a:lnTo>
                    <a:lnTo>
                      <a:pt x="0" y="54"/>
                    </a:lnTo>
                    <a:lnTo>
                      <a:pt x="0" y="34"/>
                    </a:lnTo>
                    <a:lnTo>
                      <a:pt x="48" y="0"/>
                    </a:lnTo>
                    <a:close/>
                  </a:path>
                </a:pathLst>
              </a:custGeom>
              <a:grpFill/>
              <a:ln>
                <a:noFill/>
              </a:ln>
            </p:spPr>
            <p:txBody>
              <a:bodyPr anchor="t" anchorCtr="0" bIns="45720" compatLnSpc="1" lIns="91440" numCol="1" rIns="91440" tIns="45720" vert="horz" wrap="square"/>
              <a:lstStyle/>
              <a:p>
                <a:endParaRPr altLang="en-US" lang="zh-CN"/>
              </a:p>
            </p:txBody>
          </p:sp>
          <p:sp>
            <p:nvSpPr>
              <p:cNvPr id="1625" name="Freeform 268"/>
              <p:cNvSpPr/>
              <p:nvPr/>
            </p:nvSpPr>
            <p:spPr bwMode="auto">
              <a:xfrm>
                <a:off x="2505" y="3252"/>
                <a:ext cx="58" cy="73"/>
              </a:xfrm>
              <a:custGeom>
                <a:gdLst>
                  <a:gd fmla="*/ 58 w 58" name="T0"/>
                  <a:gd fmla="*/ 0 h 73" name="T1"/>
                  <a:gd fmla="*/ 58 w 58" name="T2"/>
                  <a:gd fmla="*/ 22 h 73" name="T3"/>
                  <a:gd fmla="*/ 0 w 58" name="T4"/>
                  <a:gd fmla="*/ 73 h 73" name="T5"/>
                  <a:gd fmla="*/ 0 w 58" name="T6"/>
                  <a:gd fmla="*/ 46 h 73" name="T7"/>
                  <a:gd fmla="*/ 58 w 58" name="T8"/>
                  <a:gd fmla="*/ 0 h 73" name="T9"/>
                </a:gdLst>
                <a:cxnLst>
                  <a:cxn ang="0">
                    <a:pos x="T0" y="T1"/>
                  </a:cxn>
                  <a:cxn ang="0">
                    <a:pos x="T2" y="T3"/>
                  </a:cxn>
                  <a:cxn ang="0">
                    <a:pos x="T4" y="T5"/>
                  </a:cxn>
                  <a:cxn ang="0">
                    <a:pos x="T6" y="T7"/>
                  </a:cxn>
                  <a:cxn ang="0">
                    <a:pos x="T8" y="T9"/>
                  </a:cxn>
                </a:cxnLst>
                <a:rect b="b" l="0" r="r" t="0"/>
                <a:pathLst>
                  <a:path h="73" w="57">
                    <a:moveTo>
                      <a:pt x="58" y="0"/>
                    </a:moveTo>
                    <a:lnTo>
                      <a:pt x="58" y="22"/>
                    </a:lnTo>
                    <a:lnTo>
                      <a:pt x="0" y="73"/>
                    </a:lnTo>
                    <a:lnTo>
                      <a:pt x="0" y="46"/>
                    </a:lnTo>
                    <a:lnTo>
                      <a:pt x="58" y="0"/>
                    </a:lnTo>
                    <a:close/>
                  </a:path>
                </a:pathLst>
              </a:custGeom>
              <a:grpFill/>
              <a:ln>
                <a:noFill/>
              </a:ln>
            </p:spPr>
            <p:txBody>
              <a:bodyPr anchor="t" anchorCtr="0" bIns="45720" compatLnSpc="1" lIns="91440" numCol="1" rIns="91440" tIns="45720" vert="horz" wrap="square"/>
              <a:lstStyle/>
              <a:p>
                <a:endParaRPr altLang="en-US" lang="zh-CN"/>
              </a:p>
            </p:txBody>
          </p:sp>
          <p:sp>
            <p:nvSpPr>
              <p:cNvPr id="1626" name="Freeform 269"/>
              <p:cNvSpPr/>
              <p:nvPr/>
            </p:nvSpPr>
            <p:spPr bwMode="auto">
              <a:xfrm>
                <a:off x="2577" y="3214"/>
                <a:ext cx="36" cy="46"/>
              </a:xfrm>
              <a:custGeom>
                <a:gdLst>
                  <a:gd fmla="*/ 36 w 36" name="T0"/>
                  <a:gd fmla="*/ 0 h 46" name="T1"/>
                  <a:gd fmla="*/ 36 w 36" name="T2"/>
                  <a:gd fmla="*/ 16 h 46" name="T3"/>
                  <a:gd fmla="*/ 0 w 36" name="T4"/>
                  <a:gd fmla="*/ 46 h 46" name="T5"/>
                  <a:gd fmla="*/ 0 w 36" name="T6"/>
                  <a:gd fmla="*/ 28 h 46" name="T7"/>
                  <a:gd fmla="*/ 36 w 36" name="T8"/>
                  <a:gd fmla="*/ 0 h 46" name="T9"/>
                </a:gdLst>
                <a:cxnLst>
                  <a:cxn ang="0">
                    <a:pos x="T0" y="T1"/>
                  </a:cxn>
                  <a:cxn ang="0">
                    <a:pos x="T2" y="T3"/>
                  </a:cxn>
                  <a:cxn ang="0">
                    <a:pos x="T4" y="T5"/>
                  </a:cxn>
                  <a:cxn ang="0">
                    <a:pos x="T6" y="T7"/>
                  </a:cxn>
                  <a:cxn ang="0">
                    <a:pos x="T8" y="T9"/>
                  </a:cxn>
                </a:cxnLst>
                <a:rect b="b" l="0" r="r" t="0"/>
                <a:pathLst>
                  <a:path h="46" w="36">
                    <a:moveTo>
                      <a:pt x="36" y="0"/>
                    </a:moveTo>
                    <a:lnTo>
                      <a:pt x="36" y="16"/>
                    </a:lnTo>
                    <a:lnTo>
                      <a:pt x="0" y="46"/>
                    </a:lnTo>
                    <a:lnTo>
                      <a:pt x="0" y="28"/>
                    </a:lnTo>
                    <a:lnTo>
                      <a:pt x="36" y="0"/>
                    </a:lnTo>
                    <a:close/>
                  </a:path>
                </a:pathLst>
              </a:custGeom>
              <a:grpFill/>
              <a:ln>
                <a:noFill/>
              </a:ln>
            </p:spPr>
            <p:txBody>
              <a:bodyPr anchor="t" anchorCtr="0" bIns="45720" compatLnSpc="1" lIns="91440" numCol="1" rIns="91440" tIns="45720" vert="horz" wrap="square"/>
              <a:lstStyle/>
              <a:p>
                <a:endParaRPr altLang="en-US" lang="zh-CN"/>
              </a:p>
            </p:txBody>
          </p:sp>
          <p:sp>
            <p:nvSpPr>
              <p:cNvPr id="1627" name="Freeform 270"/>
              <p:cNvSpPr/>
              <p:nvPr/>
            </p:nvSpPr>
            <p:spPr bwMode="auto">
              <a:xfrm>
                <a:off x="2459" y="3371"/>
                <a:ext cx="16" cy="46"/>
              </a:xfrm>
              <a:custGeom>
                <a:gdLst>
                  <a:gd fmla="*/ 0 w 16" name="T0"/>
                  <a:gd fmla="*/ 14 h 46" name="T1"/>
                  <a:gd fmla="*/ 16 w 16" name="T2"/>
                  <a:gd fmla="*/ 0 h 46" name="T3"/>
                  <a:gd fmla="*/ 16 w 16" name="T4"/>
                  <a:gd fmla="*/ 30 h 46" name="T5"/>
                  <a:gd fmla="*/ 0 w 16" name="T6"/>
                  <a:gd fmla="*/ 46 h 46" name="T7"/>
                  <a:gd fmla="*/ 0 w 16" name="T8"/>
                  <a:gd fmla="*/ 14 h 46" name="T9"/>
                </a:gdLst>
                <a:cxnLst>
                  <a:cxn ang="0">
                    <a:pos x="T0" y="T1"/>
                  </a:cxn>
                  <a:cxn ang="0">
                    <a:pos x="T2" y="T3"/>
                  </a:cxn>
                  <a:cxn ang="0">
                    <a:pos x="T4" y="T5"/>
                  </a:cxn>
                  <a:cxn ang="0">
                    <a:pos x="T6" y="T7"/>
                  </a:cxn>
                  <a:cxn ang="0">
                    <a:pos x="T8" y="T9"/>
                  </a:cxn>
                </a:cxnLst>
                <a:rect b="b" l="0" r="r" t="0"/>
                <a:pathLst>
                  <a:path h="46" w="16">
                    <a:moveTo>
                      <a:pt x="0" y="14"/>
                    </a:moveTo>
                    <a:lnTo>
                      <a:pt x="16" y="0"/>
                    </a:lnTo>
                    <a:lnTo>
                      <a:pt x="16" y="30"/>
                    </a:lnTo>
                    <a:lnTo>
                      <a:pt x="0" y="46"/>
                    </a:lnTo>
                    <a:lnTo>
                      <a:pt x="0" y="14"/>
                    </a:lnTo>
                    <a:close/>
                  </a:path>
                </a:pathLst>
              </a:custGeom>
              <a:grpFill/>
              <a:ln>
                <a:noFill/>
              </a:ln>
            </p:spPr>
            <p:txBody>
              <a:bodyPr anchor="t" anchorCtr="0" bIns="45720" compatLnSpc="1" lIns="91440" numCol="1" rIns="91440" tIns="45720" vert="horz" wrap="square"/>
              <a:lstStyle/>
              <a:p>
                <a:endParaRPr altLang="en-US" lang="zh-CN"/>
              </a:p>
            </p:txBody>
          </p:sp>
          <p:sp>
            <p:nvSpPr>
              <p:cNvPr id="1628" name="Freeform 271"/>
              <p:cNvSpPr/>
              <p:nvPr/>
            </p:nvSpPr>
            <p:spPr bwMode="auto">
              <a:xfrm>
                <a:off x="2491" y="3313"/>
                <a:ext cx="54" cy="72"/>
              </a:xfrm>
              <a:custGeom>
                <a:gdLst>
                  <a:gd fmla="*/ 0 w 54" name="T0"/>
                  <a:gd fmla="*/ 44 h 72" name="T1"/>
                  <a:gd fmla="*/ 54 w 54" name="T2"/>
                  <a:gd fmla="*/ 0 h 72" name="T3"/>
                  <a:gd fmla="*/ 54 w 54" name="T4"/>
                  <a:gd fmla="*/ 22 h 72" name="T5"/>
                  <a:gd fmla="*/ 0 w 54" name="T6"/>
                  <a:gd fmla="*/ 72 h 72" name="T7"/>
                  <a:gd fmla="*/ 0 w 54" name="T8"/>
                  <a:gd fmla="*/ 44 h 72" name="T9"/>
                </a:gdLst>
                <a:cxnLst>
                  <a:cxn ang="0">
                    <a:pos x="T0" y="T1"/>
                  </a:cxn>
                  <a:cxn ang="0">
                    <a:pos x="T2" y="T3"/>
                  </a:cxn>
                  <a:cxn ang="0">
                    <a:pos x="T4" y="T5"/>
                  </a:cxn>
                  <a:cxn ang="0">
                    <a:pos x="T6" y="T7"/>
                  </a:cxn>
                  <a:cxn ang="0">
                    <a:pos x="T8" y="T9"/>
                  </a:cxn>
                </a:cxnLst>
                <a:rect b="b" l="0" r="r" t="0"/>
                <a:pathLst>
                  <a:path h="72" w="54">
                    <a:moveTo>
                      <a:pt x="0" y="44"/>
                    </a:moveTo>
                    <a:lnTo>
                      <a:pt x="54" y="0"/>
                    </a:lnTo>
                    <a:lnTo>
                      <a:pt x="54" y="22"/>
                    </a:lnTo>
                    <a:lnTo>
                      <a:pt x="0" y="72"/>
                    </a:lnTo>
                    <a:lnTo>
                      <a:pt x="0" y="44"/>
                    </a:lnTo>
                    <a:close/>
                  </a:path>
                </a:pathLst>
              </a:custGeom>
              <a:grpFill/>
              <a:ln>
                <a:noFill/>
              </a:ln>
            </p:spPr>
            <p:txBody>
              <a:bodyPr anchor="t" anchorCtr="0" bIns="45720" compatLnSpc="1" lIns="91440" numCol="1" rIns="91440" tIns="45720" vert="horz" wrap="square"/>
              <a:lstStyle/>
              <a:p>
                <a:endParaRPr altLang="en-US" lang="zh-CN"/>
              </a:p>
            </p:txBody>
          </p:sp>
          <p:sp>
            <p:nvSpPr>
              <p:cNvPr id="1629" name="Freeform 272"/>
              <p:cNvSpPr/>
              <p:nvPr/>
            </p:nvSpPr>
            <p:spPr bwMode="auto">
              <a:xfrm>
                <a:off x="2561" y="3254"/>
                <a:ext cx="52" cy="67"/>
              </a:xfrm>
              <a:custGeom>
                <a:gdLst>
                  <a:gd fmla="*/ 52 w 52" name="T0"/>
                  <a:gd fmla="*/ 0 h 67" name="T1"/>
                  <a:gd fmla="*/ 52 w 52" name="T2"/>
                  <a:gd fmla="*/ 16 h 67" name="T3"/>
                  <a:gd fmla="*/ 0 w 52" name="T4"/>
                  <a:gd fmla="*/ 67 h 67" name="T5"/>
                  <a:gd fmla="*/ 0 w 52" name="T6"/>
                  <a:gd fmla="*/ 44 h 67" name="T7"/>
                  <a:gd fmla="*/ 52 w 52" name="T8"/>
                  <a:gd fmla="*/ 0 h 67" name="T9"/>
                </a:gdLst>
                <a:cxnLst>
                  <a:cxn ang="0">
                    <a:pos x="T0" y="T1"/>
                  </a:cxn>
                  <a:cxn ang="0">
                    <a:pos x="T2" y="T3"/>
                  </a:cxn>
                  <a:cxn ang="0">
                    <a:pos x="T4" y="T5"/>
                  </a:cxn>
                  <a:cxn ang="0">
                    <a:pos x="T6" y="T7"/>
                  </a:cxn>
                  <a:cxn ang="0">
                    <a:pos x="T8" y="T9"/>
                  </a:cxn>
                </a:cxnLst>
                <a:rect b="b" l="0" r="r" t="0"/>
                <a:pathLst>
                  <a:path h="67" w="52">
                    <a:moveTo>
                      <a:pt x="52" y="0"/>
                    </a:moveTo>
                    <a:lnTo>
                      <a:pt x="52" y="16"/>
                    </a:lnTo>
                    <a:lnTo>
                      <a:pt x="0" y="67"/>
                    </a:lnTo>
                    <a:lnTo>
                      <a:pt x="0" y="44"/>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1630" name="Freeform 273"/>
              <p:cNvSpPr/>
              <p:nvPr/>
            </p:nvSpPr>
            <p:spPr bwMode="auto">
              <a:xfrm>
                <a:off x="2459" y="3403"/>
                <a:ext cx="36" cy="66"/>
              </a:xfrm>
              <a:custGeom>
                <a:gdLst>
                  <a:gd fmla="*/ 0 w 36" name="T0"/>
                  <a:gd fmla="*/ 34 h 66" name="T1"/>
                  <a:gd fmla="*/ 36 w 36" name="T2"/>
                  <a:gd fmla="*/ 0 h 66" name="T3"/>
                  <a:gd fmla="*/ 36 w 36" name="T4"/>
                  <a:gd fmla="*/ 28 h 66" name="T5"/>
                  <a:gd fmla="*/ 0 w 36" name="T6"/>
                  <a:gd fmla="*/ 66 h 66" name="T7"/>
                  <a:gd fmla="*/ 0 w 36" name="T8"/>
                  <a:gd fmla="*/ 34 h 66" name="T9"/>
                </a:gdLst>
                <a:cxnLst>
                  <a:cxn ang="0">
                    <a:pos x="T0" y="T1"/>
                  </a:cxn>
                  <a:cxn ang="0">
                    <a:pos x="T2" y="T3"/>
                  </a:cxn>
                  <a:cxn ang="0">
                    <a:pos x="T4" y="T5"/>
                  </a:cxn>
                  <a:cxn ang="0">
                    <a:pos x="T6" y="T7"/>
                  </a:cxn>
                  <a:cxn ang="0">
                    <a:pos x="T8" y="T9"/>
                  </a:cxn>
                </a:cxnLst>
                <a:rect b="b" l="0" r="r" t="0"/>
                <a:pathLst>
                  <a:path h="66" w="36">
                    <a:moveTo>
                      <a:pt x="0" y="34"/>
                    </a:moveTo>
                    <a:lnTo>
                      <a:pt x="36" y="0"/>
                    </a:lnTo>
                    <a:lnTo>
                      <a:pt x="36" y="28"/>
                    </a:lnTo>
                    <a:lnTo>
                      <a:pt x="0" y="66"/>
                    </a:lnTo>
                    <a:lnTo>
                      <a:pt x="0" y="34"/>
                    </a:lnTo>
                    <a:close/>
                  </a:path>
                </a:pathLst>
              </a:custGeom>
              <a:grpFill/>
              <a:ln>
                <a:noFill/>
              </a:ln>
            </p:spPr>
            <p:txBody>
              <a:bodyPr anchor="t" anchorCtr="0" bIns="45720" compatLnSpc="1" lIns="91440" numCol="1" rIns="91440" tIns="45720" vert="horz" wrap="square"/>
              <a:lstStyle/>
              <a:p>
                <a:endParaRPr altLang="en-US" lang="zh-CN"/>
              </a:p>
            </p:txBody>
          </p:sp>
          <p:sp>
            <p:nvSpPr>
              <p:cNvPr id="1631" name="Freeform 274"/>
              <p:cNvSpPr/>
              <p:nvPr/>
            </p:nvSpPr>
            <p:spPr bwMode="auto">
              <a:xfrm>
                <a:off x="2541" y="3337"/>
                <a:ext cx="30" cy="48"/>
              </a:xfrm>
              <a:custGeom>
                <a:gdLst>
                  <a:gd fmla="*/ 30 w 30" name="T0"/>
                  <a:gd fmla="*/ 0 h 48" name="T1"/>
                  <a:gd fmla="*/ 30 w 30" name="T2"/>
                  <a:gd fmla="*/ 20 h 48" name="T3"/>
                  <a:gd fmla="*/ 0 w 30" name="T4"/>
                  <a:gd fmla="*/ 48 h 48" name="T5"/>
                  <a:gd fmla="*/ 0 w 30" name="T6"/>
                  <a:gd fmla="*/ 26 h 48" name="T7"/>
                  <a:gd fmla="*/ 30 w 30" name="T8"/>
                  <a:gd fmla="*/ 0 h 48" name="T9"/>
                </a:gdLst>
                <a:cxnLst>
                  <a:cxn ang="0">
                    <a:pos x="T0" y="T1"/>
                  </a:cxn>
                  <a:cxn ang="0">
                    <a:pos x="T2" y="T3"/>
                  </a:cxn>
                  <a:cxn ang="0">
                    <a:pos x="T4" y="T5"/>
                  </a:cxn>
                  <a:cxn ang="0">
                    <a:pos x="T6" y="T7"/>
                  </a:cxn>
                  <a:cxn ang="0">
                    <a:pos x="T8" y="T9"/>
                  </a:cxn>
                </a:cxnLst>
                <a:rect b="b" l="0" r="r" t="0"/>
                <a:pathLst>
                  <a:path h="48" w="30">
                    <a:moveTo>
                      <a:pt x="30" y="0"/>
                    </a:moveTo>
                    <a:lnTo>
                      <a:pt x="30" y="20"/>
                    </a:lnTo>
                    <a:lnTo>
                      <a:pt x="0" y="48"/>
                    </a:lnTo>
                    <a:lnTo>
                      <a:pt x="0" y="26"/>
                    </a:lnTo>
                    <a:lnTo>
                      <a:pt x="30" y="0"/>
                    </a:lnTo>
                    <a:close/>
                  </a:path>
                </a:pathLst>
              </a:custGeom>
              <a:grpFill/>
              <a:ln>
                <a:noFill/>
              </a:ln>
            </p:spPr>
            <p:txBody>
              <a:bodyPr anchor="t" anchorCtr="0" bIns="45720" compatLnSpc="1" lIns="91440" numCol="1" rIns="91440" tIns="45720" vert="horz" wrap="square"/>
              <a:lstStyle/>
              <a:p>
                <a:endParaRPr altLang="en-US" lang="zh-CN"/>
              </a:p>
            </p:txBody>
          </p:sp>
          <p:sp>
            <p:nvSpPr>
              <p:cNvPr id="1632" name="Freeform 275"/>
              <p:cNvSpPr/>
              <p:nvPr/>
            </p:nvSpPr>
            <p:spPr bwMode="auto">
              <a:xfrm>
                <a:off x="2585" y="3298"/>
                <a:ext cx="28" cy="43"/>
              </a:xfrm>
              <a:custGeom>
                <a:gdLst>
                  <a:gd fmla="*/ 28 w 28" name="T0"/>
                  <a:gd fmla="*/ 0 h 43" name="T1"/>
                  <a:gd fmla="*/ 28 w 28" name="T2"/>
                  <a:gd fmla="*/ 15 h 43" name="T3"/>
                  <a:gd fmla="*/ 0 w 28" name="T4"/>
                  <a:gd fmla="*/ 43 h 43" name="T5"/>
                  <a:gd fmla="*/ 0 w 28" name="T6"/>
                  <a:gd fmla="*/ 25 h 43" name="T7"/>
                  <a:gd fmla="*/ 28 w 28" name="T8"/>
                  <a:gd fmla="*/ 0 h 43" name="T9"/>
                </a:gdLst>
                <a:cxnLst>
                  <a:cxn ang="0">
                    <a:pos x="T0" y="T1"/>
                  </a:cxn>
                  <a:cxn ang="0">
                    <a:pos x="T2" y="T3"/>
                  </a:cxn>
                  <a:cxn ang="0">
                    <a:pos x="T4" y="T5"/>
                  </a:cxn>
                  <a:cxn ang="0">
                    <a:pos x="T6" y="T7"/>
                  </a:cxn>
                  <a:cxn ang="0">
                    <a:pos x="T8" y="T9"/>
                  </a:cxn>
                </a:cxnLst>
                <a:rect b="b" l="0" r="r" t="0"/>
                <a:pathLst>
                  <a:path h="43" w="28">
                    <a:moveTo>
                      <a:pt x="28" y="0"/>
                    </a:moveTo>
                    <a:lnTo>
                      <a:pt x="28" y="15"/>
                    </a:lnTo>
                    <a:lnTo>
                      <a:pt x="0" y="43"/>
                    </a:lnTo>
                    <a:lnTo>
                      <a:pt x="0" y="25"/>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1633" name="Freeform 276"/>
              <p:cNvSpPr/>
              <p:nvPr/>
            </p:nvSpPr>
            <p:spPr bwMode="auto">
              <a:xfrm>
                <a:off x="2459" y="3461"/>
                <a:ext cx="26" cy="56"/>
              </a:xfrm>
              <a:custGeom>
                <a:gdLst>
                  <a:gd fmla="*/ 0 w 26" name="T0"/>
                  <a:gd fmla="*/ 26 h 56" name="T1"/>
                  <a:gd fmla="*/ 26 w 26" name="T2"/>
                  <a:gd fmla="*/ 0 h 56" name="T3"/>
                  <a:gd fmla="*/ 26 w 26" name="T4"/>
                  <a:gd fmla="*/ 28 h 56" name="T5"/>
                  <a:gd fmla="*/ 0 w 26" name="T6"/>
                  <a:gd fmla="*/ 56 h 56" name="T7"/>
                  <a:gd fmla="*/ 0 w 26" name="T8"/>
                  <a:gd fmla="*/ 26 h 56" name="T9"/>
                </a:gdLst>
                <a:cxnLst>
                  <a:cxn ang="0">
                    <a:pos x="T0" y="T1"/>
                  </a:cxn>
                  <a:cxn ang="0">
                    <a:pos x="T2" y="T3"/>
                  </a:cxn>
                  <a:cxn ang="0">
                    <a:pos x="T4" y="T5"/>
                  </a:cxn>
                  <a:cxn ang="0">
                    <a:pos x="T6" y="T7"/>
                  </a:cxn>
                  <a:cxn ang="0">
                    <a:pos x="T8" y="T9"/>
                  </a:cxn>
                </a:cxnLst>
                <a:rect b="b" l="0" r="r" t="0"/>
                <a:pathLst>
                  <a:path h="56" w="26">
                    <a:moveTo>
                      <a:pt x="0" y="26"/>
                    </a:moveTo>
                    <a:lnTo>
                      <a:pt x="26" y="0"/>
                    </a:lnTo>
                    <a:lnTo>
                      <a:pt x="26" y="28"/>
                    </a:lnTo>
                    <a:lnTo>
                      <a:pt x="0" y="56"/>
                    </a:lnTo>
                    <a:lnTo>
                      <a:pt x="0" y="26"/>
                    </a:lnTo>
                    <a:close/>
                  </a:path>
                </a:pathLst>
              </a:custGeom>
              <a:grpFill/>
              <a:ln>
                <a:noFill/>
              </a:ln>
            </p:spPr>
            <p:txBody>
              <a:bodyPr anchor="t" anchorCtr="0" bIns="45720" compatLnSpc="1" lIns="91440" numCol="1" rIns="91440" tIns="45720" vert="horz" wrap="square"/>
              <a:lstStyle/>
              <a:p>
                <a:endParaRPr altLang="en-US" lang="zh-CN"/>
              </a:p>
            </p:txBody>
          </p:sp>
          <p:sp>
            <p:nvSpPr>
              <p:cNvPr id="1634" name="Freeform 277"/>
              <p:cNvSpPr/>
              <p:nvPr/>
            </p:nvSpPr>
            <p:spPr bwMode="auto">
              <a:xfrm>
                <a:off x="2501" y="3389"/>
                <a:ext cx="56" cy="84"/>
              </a:xfrm>
              <a:custGeom>
                <a:gdLst>
                  <a:gd fmla="*/ 56 w 56" name="T0"/>
                  <a:gd fmla="*/ 0 h 84" name="T1"/>
                  <a:gd fmla="*/ 56 w 56" name="T2"/>
                  <a:gd fmla="*/ 22 h 84" name="T3"/>
                  <a:gd fmla="*/ 0 w 56" name="T4"/>
                  <a:gd fmla="*/ 84 h 84" name="T5"/>
                  <a:gd fmla="*/ 0 w 56" name="T6"/>
                  <a:gd fmla="*/ 56 h 84" name="T7"/>
                  <a:gd fmla="*/ 56 w 56" name="T8"/>
                  <a:gd fmla="*/ 0 h 84" name="T9"/>
                </a:gdLst>
                <a:cxnLst>
                  <a:cxn ang="0">
                    <a:pos x="T0" y="T1"/>
                  </a:cxn>
                  <a:cxn ang="0">
                    <a:pos x="T2" y="T3"/>
                  </a:cxn>
                  <a:cxn ang="0">
                    <a:pos x="T4" y="T5"/>
                  </a:cxn>
                  <a:cxn ang="0">
                    <a:pos x="T6" y="T7"/>
                  </a:cxn>
                  <a:cxn ang="0">
                    <a:pos x="T8" y="T9"/>
                  </a:cxn>
                </a:cxnLst>
                <a:rect b="b" l="0" r="r" t="0"/>
                <a:pathLst>
                  <a:path h="84" w="56">
                    <a:moveTo>
                      <a:pt x="56" y="0"/>
                    </a:moveTo>
                    <a:lnTo>
                      <a:pt x="56" y="22"/>
                    </a:lnTo>
                    <a:lnTo>
                      <a:pt x="0" y="84"/>
                    </a:lnTo>
                    <a:lnTo>
                      <a:pt x="0" y="56"/>
                    </a:lnTo>
                    <a:lnTo>
                      <a:pt x="56" y="0"/>
                    </a:lnTo>
                    <a:close/>
                  </a:path>
                </a:pathLst>
              </a:custGeom>
              <a:grpFill/>
              <a:ln>
                <a:noFill/>
              </a:ln>
            </p:spPr>
            <p:txBody>
              <a:bodyPr anchor="t" anchorCtr="0" bIns="45720" compatLnSpc="1" lIns="91440" numCol="1" rIns="91440" tIns="45720" vert="horz" wrap="square"/>
              <a:lstStyle/>
              <a:p>
                <a:endParaRPr altLang="en-US" lang="zh-CN"/>
              </a:p>
            </p:txBody>
          </p:sp>
          <p:sp>
            <p:nvSpPr>
              <p:cNvPr id="1635" name="Freeform 278"/>
              <p:cNvSpPr/>
              <p:nvPr/>
            </p:nvSpPr>
            <p:spPr bwMode="auto">
              <a:xfrm>
                <a:off x="2573" y="3337"/>
                <a:ext cx="40" cy="58"/>
              </a:xfrm>
              <a:custGeom>
                <a:gdLst>
                  <a:gd fmla="*/ 40 w 40" name="T0"/>
                  <a:gd fmla="*/ 0 h 58" name="T1"/>
                  <a:gd fmla="*/ 40 w 40" name="T2"/>
                  <a:gd fmla="*/ 16 h 58" name="T3"/>
                  <a:gd fmla="*/ 0 w 40" name="T4"/>
                  <a:gd fmla="*/ 58 h 58" name="T5"/>
                  <a:gd fmla="*/ 0 w 40" name="T6"/>
                  <a:gd fmla="*/ 38 h 58" name="T7"/>
                  <a:gd fmla="*/ 40 w 40" name="T8"/>
                  <a:gd fmla="*/ 0 h 58" name="T9"/>
                </a:gdLst>
                <a:cxnLst>
                  <a:cxn ang="0">
                    <a:pos x="T0" y="T1"/>
                  </a:cxn>
                  <a:cxn ang="0">
                    <a:pos x="T2" y="T3"/>
                  </a:cxn>
                  <a:cxn ang="0">
                    <a:pos x="T4" y="T5"/>
                  </a:cxn>
                  <a:cxn ang="0">
                    <a:pos x="T6" y="T7"/>
                  </a:cxn>
                  <a:cxn ang="0">
                    <a:pos x="T8" y="T9"/>
                  </a:cxn>
                </a:cxnLst>
                <a:rect b="b" l="0" r="r" t="0"/>
                <a:pathLst>
                  <a:path h="57" w="40">
                    <a:moveTo>
                      <a:pt x="40" y="0"/>
                    </a:moveTo>
                    <a:lnTo>
                      <a:pt x="40" y="16"/>
                    </a:lnTo>
                    <a:lnTo>
                      <a:pt x="0" y="58"/>
                    </a:lnTo>
                    <a:lnTo>
                      <a:pt x="0" y="38"/>
                    </a:lnTo>
                    <a:lnTo>
                      <a:pt x="40" y="0"/>
                    </a:lnTo>
                    <a:close/>
                  </a:path>
                </a:pathLst>
              </a:custGeom>
              <a:grpFill/>
              <a:ln>
                <a:noFill/>
              </a:ln>
            </p:spPr>
            <p:txBody>
              <a:bodyPr anchor="t" anchorCtr="0" bIns="45720" compatLnSpc="1" lIns="91440" numCol="1" rIns="91440" tIns="45720" vert="horz" wrap="square"/>
              <a:lstStyle/>
              <a:p>
                <a:endParaRPr altLang="en-US" lang="zh-CN"/>
              </a:p>
            </p:txBody>
          </p:sp>
          <p:sp>
            <p:nvSpPr>
              <p:cNvPr id="1636" name="Freeform 279"/>
              <p:cNvSpPr/>
              <p:nvPr/>
            </p:nvSpPr>
            <p:spPr bwMode="auto">
              <a:xfrm>
                <a:off x="2601" y="3379"/>
                <a:ext cx="12" cy="28"/>
              </a:xfrm>
              <a:custGeom>
                <a:gdLst>
                  <a:gd fmla="*/ 12 w 12" name="T0"/>
                  <a:gd fmla="*/ 0 h 28" name="T1"/>
                  <a:gd fmla="*/ 12 w 12" name="T2"/>
                  <a:gd fmla="*/ 16 h 28" name="T3"/>
                  <a:gd fmla="*/ 0 w 12" name="T4"/>
                  <a:gd fmla="*/ 28 h 28" name="T5"/>
                  <a:gd fmla="*/ 0 w 12" name="T6"/>
                  <a:gd fmla="*/ 12 h 28" name="T7"/>
                  <a:gd fmla="*/ 12 w 12" name="T8"/>
                  <a:gd fmla="*/ 0 h 28" name="T9"/>
                </a:gdLst>
                <a:cxnLst>
                  <a:cxn ang="0">
                    <a:pos x="T0" y="T1"/>
                  </a:cxn>
                  <a:cxn ang="0">
                    <a:pos x="T2" y="T3"/>
                  </a:cxn>
                  <a:cxn ang="0">
                    <a:pos x="T4" y="T5"/>
                  </a:cxn>
                  <a:cxn ang="0">
                    <a:pos x="T6" y="T7"/>
                  </a:cxn>
                  <a:cxn ang="0">
                    <a:pos x="T8" y="T9"/>
                  </a:cxn>
                </a:cxnLst>
                <a:rect b="b" l="0" r="r" t="0"/>
                <a:pathLst>
                  <a:path h="28" w="12">
                    <a:moveTo>
                      <a:pt x="12" y="0"/>
                    </a:moveTo>
                    <a:lnTo>
                      <a:pt x="12" y="16"/>
                    </a:lnTo>
                    <a:lnTo>
                      <a:pt x="0" y="28"/>
                    </a:lnTo>
                    <a:lnTo>
                      <a:pt x="0" y="12"/>
                    </a:lnTo>
                    <a:lnTo>
                      <a:pt x="12" y="0"/>
                    </a:lnTo>
                    <a:close/>
                  </a:path>
                </a:pathLst>
              </a:custGeom>
              <a:grpFill/>
              <a:ln>
                <a:noFill/>
              </a:ln>
            </p:spPr>
            <p:txBody>
              <a:bodyPr anchor="t" anchorCtr="0" bIns="45720" compatLnSpc="1" lIns="91440" numCol="1" rIns="91440" tIns="45720" vert="horz" wrap="square"/>
              <a:lstStyle/>
              <a:p>
                <a:endParaRPr altLang="en-US" lang="zh-CN"/>
              </a:p>
            </p:txBody>
          </p:sp>
          <p:sp>
            <p:nvSpPr>
              <p:cNvPr id="1637" name="Freeform 280"/>
              <p:cNvSpPr/>
              <p:nvPr/>
            </p:nvSpPr>
            <p:spPr bwMode="auto">
              <a:xfrm>
                <a:off x="2489" y="3529"/>
                <a:ext cx="22" cy="52"/>
              </a:xfrm>
              <a:custGeom>
                <a:gdLst>
                  <a:gd fmla="*/ 22 w 22" name="T0"/>
                  <a:gd fmla="*/ 0 h 52" name="T1"/>
                  <a:gd fmla="*/ 22 w 22" name="T2"/>
                  <a:gd fmla="*/ 26 h 52" name="T3"/>
                  <a:gd fmla="*/ 0 w 22" name="T4"/>
                  <a:gd fmla="*/ 52 h 52" name="T5"/>
                  <a:gd fmla="*/ 0 w 22" name="T6"/>
                  <a:gd fmla="*/ 24 h 52" name="T7"/>
                  <a:gd fmla="*/ 22 w 22" name="T8"/>
                  <a:gd fmla="*/ 0 h 52" name="T9"/>
                </a:gdLst>
                <a:cxnLst>
                  <a:cxn ang="0">
                    <a:pos x="T0" y="T1"/>
                  </a:cxn>
                  <a:cxn ang="0">
                    <a:pos x="T2" y="T3"/>
                  </a:cxn>
                  <a:cxn ang="0">
                    <a:pos x="T4" y="T5"/>
                  </a:cxn>
                  <a:cxn ang="0">
                    <a:pos x="T6" y="T7"/>
                  </a:cxn>
                  <a:cxn ang="0">
                    <a:pos x="T8" y="T9"/>
                  </a:cxn>
                </a:cxnLst>
                <a:rect b="b" l="0" r="r" t="0"/>
                <a:pathLst>
                  <a:path h="52" w="22">
                    <a:moveTo>
                      <a:pt x="22" y="0"/>
                    </a:moveTo>
                    <a:lnTo>
                      <a:pt x="22" y="26"/>
                    </a:lnTo>
                    <a:lnTo>
                      <a:pt x="0" y="52"/>
                    </a:lnTo>
                    <a:lnTo>
                      <a:pt x="0" y="24"/>
                    </a:lnTo>
                    <a:lnTo>
                      <a:pt x="22" y="0"/>
                    </a:lnTo>
                    <a:close/>
                  </a:path>
                </a:pathLst>
              </a:custGeom>
              <a:grpFill/>
              <a:ln>
                <a:noFill/>
              </a:ln>
            </p:spPr>
            <p:txBody>
              <a:bodyPr anchor="t" anchorCtr="0" bIns="45720" compatLnSpc="1" lIns="91440" numCol="1" rIns="91440" tIns="45720" vert="horz" wrap="square"/>
              <a:lstStyle/>
              <a:p>
                <a:endParaRPr altLang="en-US" lang="zh-CN"/>
              </a:p>
            </p:txBody>
          </p:sp>
          <p:sp>
            <p:nvSpPr>
              <p:cNvPr id="1638" name="Freeform 281"/>
              <p:cNvSpPr/>
              <p:nvPr/>
            </p:nvSpPr>
            <p:spPr bwMode="auto">
              <a:xfrm>
                <a:off x="2527" y="3419"/>
                <a:ext cx="86" cy="118"/>
              </a:xfrm>
              <a:custGeom>
                <a:gdLst>
                  <a:gd fmla="*/ 86 w 86" name="T0"/>
                  <a:gd fmla="*/ 0 h 118" name="T1"/>
                  <a:gd fmla="*/ 86 w 86" name="T2"/>
                  <a:gd fmla="*/ 14 h 118" name="T3"/>
                  <a:gd fmla="*/ 0 w 86" name="T4"/>
                  <a:gd fmla="*/ 118 h 118" name="T5"/>
                  <a:gd fmla="*/ 0 w 86" name="T6"/>
                  <a:gd fmla="*/ 92 h 118" name="T7"/>
                  <a:gd fmla="*/ 86 w 86" name="T8"/>
                  <a:gd fmla="*/ 0 h 118" name="T9"/>
                </a:gdLst>
                <a:cxnLst>
                  <a:cxn ang="0">
                    <a:pos x="T0" y="T1"/>
                  </a:cxn>
                  <a:cxn ang="0">
                    <a:pos x="T2" y="T3"/>
                  </a:cxn>
                  <a:cxn ang="0">
                    <a:pos x="T4" y="T5"/>
                  </a:cxn>
                  <a:cxn ang="0">
                    <a:pos x="T6" y="T7"/>
                  </a:cxn>
                  <a:cxn ang="0">
                    <a:pos x="T8" y="T9"/>
                  </a:cxn>
                </a:cxnLst>
                <a:rect b="b" l="0" r="r" t="0"/>
                <a:pathLst>
                  <a:path h="118" w="86">
                    <a:moveTo>
                      <a:pt x="86" y="0"/>
                    </a:moveTo>
                    <a:lnTo>
                      <a:pt x="86" y="14"/>
                    </a:lnTo>
                    <a:lnTo>
                      <a:pt x="0" y="118"/>
                    </a:lnTo>
                    <a:lnTo>
                      <a:pt x="0" y="92"/>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1639" name="Freeform 282"/>
              <p:cNvSpPr/>
              <p:nvPr/>
            </p:nvSpPr>
            <p:spPr bwMode="auto">
              <a:xfrm>
                <a:off x="2561" y="3461"/>
                <a:ext cx="52" cy="78"/>
              </a:xfrm>
              <a:custGeom>
                <a:gdLst>
                  <a:gd fmla="*/ 52 w 52" name="T0"/>
                  <a:gd fmla="*/ 0 h 78" name="T1"/>
                  <a:gd fmla="*/ 52 w 52" name="T2"/>
                  <a:gd fmla="*/ 14 h 78" name="T3"/>
                  <a:gd fmla="*/ 0 w 52" name="T4"/>
                  <a:gd fmla="*/ 78 h 78" name="T5"/>
                  <a:gd fmla="*/ 0 w 52" name="T6"/>
                  <a:gd fmla="*/ 58 h 78" name="T7"/>
                  <a:gd fmla="*/ 52 w 52" name="T8"/>
                  <a:gd fmla="*/ 0 h 78" name="T9"/>
                </a:gdLst>
                <a:cxnLst>
                  <a:cxn ang="0">
                    <a:pos x="T0" y="T1"/>
                  </a:cxn>
                  <a:cxn ang="0">
                    <a:pos x="T2" y="T3"/>
                  </a:cxn>
                  <a:cxn ang="0">
                    <a:pos x="T4" y="T5"/>
                  </a:cxn>
                  <a:cxn ang="0">
                    <a:pos x="T6" y="T7"/>
                  </a:cxn>
                  <a:cxn ang="0">
                    <a:pos x="T8" y="T9"/>
                  </a:cxn>
                </a:cxnLst>
                <a:rect b="b" l="0" r="r" t="0"/>
                <a:pathLst>
                  <a:path h="78" w="52">
                    <a:moveTo>
                      <a:pt x="52" y="0"/>
                    </a:moveTo>
                    <a:lnTo>
                      <a:pt x="52" y="14"/>
                    </a:lnTo>
                    <a:lnTo>
                      <a:pt x="0" y="78"/>
                    </a:lnTo>
                    <a:lnTo>
                      <a:pt x="0" y="58"/>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1640" name="Rectangle 283"/>
              <p:cNvSpPr>
                <a:spLocks noChangeArrowheads="1"/>
              </p:cNvSpPr>
              <p:nvPr/>
            </p:nvSpPr>
            <p:spPr bwMode="auto">
              <a:xfrm>
                <a:off x="2563" y="2940"/>
                <a:ext cx="1" cy="1"/>
              </a:xfrm>
              <a:prstGeom prst="rect">
                <a:avLst/>
              </a:prstGeom>
              <a:grpFill/>
              <a:ln>
                <a:noFill/>
              </a:ln>
            </p:spPr>
            <p:txBody>
              <a:bodyPr anchor="t" anchorCtr="0" bIns="45720" compatLnSpc="1" lIns="91440" numCol="1" rIns="91440" tIns="45720" vert="horz" wrap="square"/>
              <a:lstStyle/>
              <a:p>
                <a:endParaRPr altLang="en-US" lang="zh-CN"/>
              </a:p>
            </p:txBody>
          </p:sp>
          <p:sp>
            <p:nvSpPr>
              <p:cNvPr id="1641" name="Rectangle 284"/>
              <p:cNvSpPr>
                <a:spLocks noChangeArrowheads="1"/>
              </p:cNvSpPr>
              <p:nvPr/>
            </p:nvSpPr>
            <p:spPr bwMode="auto">
              <a:xfrm>
                <a:off x="3511" y="-33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2" name="Rectangle 285"/>
              <p:cNvSpPr>
                <a:spLocks noChangeArrowheads="1"/>
              </p:cNvSpPr>
              <p:nvPr/>
            </p:nvSpPr>
            <p:spPr bwMode="auto">
              <a:xfrm>
                <a:off x="3613" y="-33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3" name="Rectangle 286"/>
              <p:cNvSpPr>
                <a:spLocks noChangeArrowheads="1"/>
              </p:cNvSpPr>
              <p:nvPr/>
            </p:nvSpPr>
            <p:spPr bwMode="auto">
              <a:xfrm>
                <a:off x="3713" y="-33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4" name="Rectangle 287"/>
              <p:cNvSpPr>
                <a:spLocks noChangeArrowheads="1"/>
              </p:cNvSpPr>
              <p:nvPr/>
            </p:nvSpPr>
            <p:spPr bwMode="auto">
              <a:xfrm>
                <a:off x="3815" y="-33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5" name="Rectangle 288"/>
              <p:cNvSpPr>
                <a:spLocks noChangeArrowheads="1"/>
              </p:cNvSpPr>
              <p:nvPr/>
            </p:nvSpPr>
            <p:spPr bwMode="auto">
              <a:xfrm>
                <a:off x="3918" y="-33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6" name="Rectangle 289"/>
              <p:cNvSpPr>
                <a:spLocks noChangeArrowheads="1"/>
              </p:cNvSpPr>
              <p:nvPr/>
            </p:nvSpPr>
            <p:spPr bwMode="auto">
              <a:xfrm>
                <a:off x="3511" y="-233"/>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7" name="Rectangle 290"/>
              <p:cNvSpPr>
                <a:spLocks noChangeArrowheads="1"/>
              </p:cNvSpPr>
              <p:nvPr/>
            </p:nvSpPr>
            <p:spPr bwMode="auto">
              <a:xfrm>
                <a:off x="3613" y="-233"/>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8" name="Rectangle 291"/>
              <p:cNvSpPr>
                <a:spLocks noChangeArrowheads="1"/>
              </p:cNvSpPr>
              <p:nvPr/>
            </p:nvSpPr>
            <p:spPr bwMode="auto">
              <a:xfrm>
                <a:off x="3713" y="-233"/>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49" name="Rectangle 292"/>
              <p:cNvSpPr>
                <a:spLocks noChangeArrowheads="1"/>
              </p:cNvSpPr>
              <p:nvPr/>
            </p:nvSpPr>
            <p:spPr bwMode="auto">
              <a:xfrm>
                <a:off x="3815" y="-233"/>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50" name="Rectangle 293"/>
              <p:cNvSpPr>
                <a:spLocks noChangeArrowheads="1"/>
              </p:cNvSpPr>
              <p:nvPr/>
            </p:nvSpPr>
            <p:spPr bwMode="auto">
              <a:xfrm>
                <a:off x="3511" y="-131"/>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51" name="Rectangle 294"/>
              <p:cNvSpPr>
                <a:spLocks noChangeArrowheads="1"/>
              </p:cNvSpPr>
              <p:nvPr/>
            </p:nvSpPr>
            <p:spPr bwMode="auto">
              <a:xfrm>
                <a:off x="3713" y="-131"/>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52" name="Rectangle 295"/>
              <p:cNvSpPr>
                <a:spLocks noChangeArrowheads="1"/>
              </p:cNvSpPr>
              <p:nvPr/>
            </p:nvSpPr>
            <p:spPr bwMode="auto">
              <a:xfrm>
                <a:off x="3815" y="-131"/>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53" name="Rectangle 296"/>
              <p:cNvSpPr>
                <a:spLocks noChangeArrowheads="1"/>
              </p:cNvSpPr>
              <p:nvPr/>
            </p:nvSpPr>
            <p:spPr bwMode="auto">
              <a:xfrm>
                <a:off x="3918" y="-131"/>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54" name="Rectangle 297"/>
              <p:cNvSpPr>
                <a:spLocks noChangeArrowheads="1"/>
              </p:cNvSpPr>
              <p:nvPr/>
            </p:nvSpPr>
            <p:spPr bwMode="auto">
              <a:xfrm>
                <a:off x="3511" y="-28"/>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55" name="Rectangle 298"/>
              <p:cNvSpPr>
                <a:spLocks noChangeArrowheads="1"/>
              </p:cNvSpPr>
              <p:nvPr/>
            </p:nvSpPr>
            <p:spPr bwMode="auto">
              <a:xfrm>
                <a:off x="3613" y="-28"/>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56" name="Rectangle 299"/>
              <p:cNvSpPr>
                <a:spLocks noChangeArrowheads="1"/>
              </p:cNvSpPr>
              <p:nvPr/>
            </p:nvSpPr>
            <p:spPr bwMode="auto">
              <a:xfrm>
                <a:off x="3713" y="-2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57" name="Rectangle 300"/>
              <p:cNvSpPr>
                <a:spLocks noChangeArrowheads="1"/>
              </p:cNvSpPr>
              <p:nvPr/>
            </p:nvSpPr>
            <p:spPr bwMode="auto">
              <a:xfrm>
                <a:off x="3815" y="-2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58" name="Rectangle 301"/>
              <p:cNvSpPr>
                <a:spLocks noChangeArrowheads="1"/>
              </p:cNvSpPr>
              <p:nvPr/>
            </p:nvSpPr>
            <p:spPr bwMode="auto">
              <a:xfrm>
                <a:off x="3918" y="-2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59" name="Rectangle 302"/>
              <p:cNvSpPr>
                <a:spLocks noChangeArrowheads="1"/>
              </p:cNvSpPr>
              <p:nvPr/>
            </p:nvSpPr>
            <p:spPr bwMode="auto">
              <a:xfrm>
                <a:off x="3511" y="74"/>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0" name="Rectangle 303"/>
              <p:cNvSpPr>
                <a:spLocks noChangeArrowheads="1"/>
              </p:cNvSpPr>
              <p:nvPr/>
            </p:nvSpPr>
            <p:spPr bwMode="auto">
              <a:xfrm>
                <a:off x="3613" y="74"/>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1" name="Rectangle 304"/>
              <p:cNvSpPr>
                <a:spLocks noChangeArrowheads="1"/>
              </p:cNvSpPr>
              <p:nvPr/>
            </p:nvSpPr>
            <p:spPr bwMode="auto">
              <a:xfrm>
                <a:off x="3713" y="74"/>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2" name="Rectangle 305"/>
              <p:cNvSpPr>
                <a:spLocks noChangeArrowheads="1"/>
              </p:cNvSpPr>
              <p:nvPr/>
            </p:nvSpPr>
            <p:spPr bwMode="auto">
              <a:xfrm>
                <a:off x="3815" y="74"/>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3" name="Rectangle 306"/>
              <p:cNvSpPr>
                <a:spLocks noChangeArrowheads="1"/>
              </p:cNvSpPr>
              <p:nvPr/>
            </p:nvSpPr>
            <p:spPr bwMode="auto">
              <a:xfrm>
                <a:off x="3918" y="74"/>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4" name="Rectangle 307"/>
              <p:cNvSpPr>
                <a:spLocks noChangeArrowheads="1"/>
              </p:cNvSpPr>
              <p:nvPr/>
            </p:nvSpPr>
            <p:spPr bwMode="auto">
              <a:xfrm>
                <a:off x="3511" y="176"/>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5" name="Rectangle 308"/>
              <p:cNvSpPr>
                <a:spLocks noChangeArrowheads="1"/>
              </p:cNvSpPr>
              <p:nvPr/>
            </p:nvSpPr>
            <p:spPr bwMode="auto">
              <a:xfrm>
                <a:off x="3613" y="176"/>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6" name="Rectangle 309"/>
              <p:cNvSpPr>
                <a:spLocks noChangeArrowheads="1"/>
              </p:cNvSpPr>
              <p:nvPr/>
            </p:nvSpPr>
            <p:spPr bwMode="auto">
              <a:xfrm>
                <a:off x="3713" y="17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7" name="Rectangle 310"/>
              <p:cNvSpPr>
                <a:spLocks noChangeArrowheads="1"/>
              </p:cNvSpPr>
              <p:nvPr/>
            </p:nvSpPr>
            <p:spPr bwMode="auto">
              <a:xfrm>
                <a:off x="3918" y="17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8" name="Rectangle 311"/>
              <p:cNvSpPr>
                <a:spLocks noChangeArrowheads="1"/>
              </p:cNvSpPr>
              <p:nvPr/>
            </p:nvSpPr>
            <p:spPr bwMode="auto">
              <a:xfrm>
                <a:off x="3511" y="278"/>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69" name="Rectangle 312"/>
              <p:cNvSpPr>
                <a:spLocks noChangeArrowheads="1"/>
              </p:cNvSpPr>
              <p:nvPr/>
            </p:nvSpPr>
            <p:spPr bwMode="auto">
              <a:xfrm>
                <a:off x="3713" y="2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0" name="Rectangle 313"/>
              <p:cNvSpPr>
                <a:spLocks noChangeArrowheads="1"/>
              </p:cNvSpPr>
              <p:nvPr/>
            </p:nvSpPr>
            <p:spPr bwMode="auto">
              <a:xfrm>
                <a:off x="3815" y="2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1" name="Rectangle 314"/>
              <p:cNvSpPr>
                <a:spLocks noChangeArrowheads="1"/>
              </p:cNvSpPr>
              <p:nvPr/>
            </p:nvSpPr>
            <p:spPr bwMode="auto">
              <a:xfrm>
                <a:off x="3918" y="2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2" name="Rectangle 315"/>
              <p:cNvSpPr>
                <a:spLocks noChangeArrowheads="1"/>
              </p:cNvSpPr>
              <p:nvPr/>
            </p:nvSpPr>
            <p:spPr bwMode="auto">
              <a:xfrm>
                <a:off x="3511" y="380"/>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3" name="Rectangle 316"/>
              <p:cNvSpPr>
                <a:spLocks noChangeArrowheads="1"/>
              </p:cNvSpPr>
              <p:nvPr/>
            </p:nvSpPr>
            <p:spPr bwMode="auto">
              <a:xfrm>
                <a:off x="3613" y="380"/>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4" name="Rectangle 317"/>
              <p:cNvSpPr>
                <a:spLocks noChangeArrowheads="1"/>
              </p:cNvSpPr>
              <p:nvPr/>
            </p:nvSpPr>
            <p:spPr bwMode="auto">
              <a:xfrm>
                <a:off x="3713" y="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5" name="Rectangle 318"/>
              <p:cNvSpPr>
                <a:spLocks noChangeArrowheads="1"/>
              </p:cNvSpPr>
              <p:nvPr/>
            </p:nvSpPr>
            <p:spPr bwMode="auto">
              <a:xfrm>
                <a:off x="3815" y="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6" name="Rectangle 319"/>
              <p:cNvSpPr>
                <a:spLocks noChangeArrowheads="1"/>
              </p:cNvSpPr>
              <p:nvPr/>
            </p:nvSpPr>
            <p:spPr bwMode="auto">
              <a:xfrm>
                <a:off x="3918" y="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77" name="Rectangle 320"/>
              <p:cNvSpPr>
                <a:spLocks noChangeArrowheads="1"/>
              </p:cNvSpPr>
              <p:nvPr/>
            </p:nvSpPr>
            <p:spPr bwMode="auto">
              <a:xfrm>
                <a:off x="3511" y="480"/>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78" name="Rectangle 321"/>
              <p:cNvSpPr>
                <a:spLocks noChangeArrowheads="1"/>
              </p:cNvSpPr>
              <p:nvPr/>
            </p:nvSpPr>
            <p:spPr bwMode="auto">
              <a:xfrm>
                <a:off x="3613" y="480"/>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79" name="Rectangle 322"/>
              <p:cNvSpPr>
                <a:spLocks noChangeArrowheads="1"/>
              </p:cNvSpPr>
              <p:nvPr/>
            </p:nvSpPr>
            <p:spPr bwMode="auto">
              <a:xfrm>
                <a:off x="3713" y="480"/>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80" name="Rectangle 323"/>
              <p:cNvSpPr>
                <a:spLocks noChangeArrowheads="1"/>
              </p:cNvSpPr>
              <p:nvPr/>
            </p:nvSpPr>
            <p:spPr bwMode="auto">
              <a:xfrm>
                <a:off x="3815" y="480"/>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81" name="Rectangle 324"/>
              <p:cNvSpPr>
                <a:spLocks noChangeArrowheads="1"/>
              </p:cNvSpPr>
              <p:nvPr/>
            </p:nvSpPr>
            <p:spPr bwMode="auto">
              <a:xfrm>
                <a:off x="3918" y="480"/>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82" name="Rectangle 325"/>
              <p:cNvSpPr>
                <a:spLocks noChangeArrowheads="1"/>
              </p:cNvSpPr>
              <p:nvPr/>
            </p:nvSpPr>
            <p:spPr bwMode="auto">
              <a:xfrm>
                <a:off x="3511" y="582"/>
                <a:ext cx="56" cy="59"/>
              </a:xfrm>
              <a:prstGeom prst="rect">
                <a:avLst/>
              </a:prstGeom>
              <a:grpFill/>
              <a:ln>
                <a:noFill/>
              </a:ln>
            </p:spPr>
            <p:txBody>
              <a:bodyPr anchor="t" anchorCtr="0" bIns="45720" compatLnSpc="1" lIns="91440" numCol="1" rIns="91440" tIns="45720" vert="horz" wrap="square"/>
              <a:lstStyle/>
              <a:p>
                <a:endParaRPr altLang="en-US" lang="zh-CN"/>
              </a:p>
            </p:txBody>
          </p:sp>
          <p:sp>
            <p:nvSpPr>
              <p:cNvPr id="1683" name="Rectangle 326"/>
              <p:cNvSpPr>
                <a:spLocks noChangeArrowheads="1"/>
              </p:cNvSpPr>
              <p:nvPr/>
            </p:nvSpPr>
            <p:spPr bwMode="auto">
              <a:xfrm>
                <a:off x="3613" y="582"/>
                <a:ext cx="56" cy="59"/>
              </a:xfrm>
              <a:prstGeom prst="rect">
                <a:avLst/>
              </a:prstGeom>
              <a:grpFill/>
              <a:ln>
                <a:noFill/>
              </a:ln>
            </p:spPr>
            <p:txBody>
              <a:bodyPr anchor="t" anchorCtr="0" bIns="45720" compatLnSpc="1" lIns="91440" numCol="1" rIns="91440" tIns="45720" vert="horz" wrap="square"/>
              <a:lstStyle/>
              <a:p>
                <a:endParaRPr altLang="en-US" lang="zh-CN"/>
              </a:p>
            </p:txBody>
          </p:sp>
          <p:sp>
            <p:nvSpPr>
              <p:cNvPr id="1684" name="Rectangle 327"/>
              <p:cNvSpPr>
                <a:spLocks noChangeArrowheads="1"/>
              </p:cNvSpPr>
              <p:nvPr/>
            </p:nvSpPr>
            <p:spPr bwMode="auto">
              <a:xfrm>
                <a:off x="3815" y="58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685" name="Rectangle 328"/>
              <p:cNvSpPr>
                <a:spLocks noChangeArrowheads="1"/>
              </p:cNvSpPr>
              <p:nvPr/>
            </p:nvSpPr>
            <p:spPr bwMode="auto">
              <a:xfrm>
                <a:off x="3918" y="58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686" name="Rectangle 329"/>
              <p:cNvSpPr>
                <a:spLocks noChangeArrowheads="1"/>
              </p:cNvSpPr>
              <p:nvPr/>
            </p:nvSpPr>
            <p:spPr bwMode="auto">
              <a:xfrm>
                <a:off x="3511" y="68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87" name="Rectangle 330"/>
              <p:cNvSpPr>
                <a:spLocks noChangeArrowheads="1"/>
              </p:cNvSpPr>
              <p:nvPr/>
            </p:nvSpPr>
            <p:spPr bwMode="auto">
              <a:xfrm>
                <a:off x="3613" y="68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88" name="Rectangle 331"/>
              <p:cNvSpPr>
                <a:spLocks noChangeArrowheads="1"/>
              </p:cNvSpPr>
              <p:nvPr/>
            </p:nvSpPr>
            <p:spPr bwMode="auto">
              <a:xfrm>
                <a:off x="3713" y="68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89" name="Rectangle 332"/>
              <p:cNvSpPr>
                <a:spLocks noChangeArrowheads="1"/>
              </p:cNvSpPr>
              <p:nvPr/>
            </p:nvSpPr>
            <p:spPr bwMode="auto">
              <a:xfrm>
                <a:off x="3815" y="68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90" name="Rectangle 333"/>
              <p:cNvSpPr>
                <a:spLocks noChangeArrowheads="1"/>
              </p:cNvSpPr>
              <p:nvPr/>
            </p:nvSpPr>
            <p:spPr bwMode="auto">
              <a:xfrm>
                <a:off x="3918" y="68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91" name="Rectangle 334"/>
              <p:cNvSpPr>
                <a:spLocks noChangeArrowheads="1"/>
              </p:cNvSpPr>
              <p:nvPr/>
            </p:nvSpPr>
            <p:spPr bwMode="auto">
              <a:xfrm>
                <a:off x="3511" y="787"/>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92" name="Rectangle 335"/>
              <p:cNvSpPr>
                <a:spLocks noChangeArrowheads="1"/>
              </p:cNvSpPr>
              <p:nvPr/>
            </p:nvSpPr>
            <p:spPr bwMode="auto">
              <a:xfrm>
                <a:off x="3613" y="787"/>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693" name="Rectangle 336"/>
              <p:cNvSpPr>
                <a:spLocks noChangeArrowheads="1"/>
              </p:cNvSpPr>
              <p:nvPr/>
            </p:nvSpPr>
            <p:spPr bwMode="auto">
              <a:xfrm>
                <a:off x="3713" y="7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94" name="Rectangle 337"/>
              <p:cNvSpPr>
                <a:spLocks noChangeArrowheads="1"/>
              </p:cNvSpPr>
              <p:nvPr/>
            </p:nvSpPr>
            <p:spPr bwMode="auto">
              <a:xfrm>
                <a:off x="3815" y="7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695" name="Rectangle 338"/>
              <p:cNvSpPr>
                <a:spLocks noChangeArrowheads="1"/>
              </p:cNvSpPr>
              <p:nvPr/>
            </p:nvSpPr>
            <p:spPr bwMode="auto">
              <a:xfrm>
                <a:off x="3511" y="889"/>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96" name="Rectangle 339"/>
              <p:cNvSpPr>
                <a:spLocks noChangeArrowheads="1"/>
              </p:cNvSpPr>
              <p:nvPr/>
            </p:nvSpPr>
            <p:spPr bwMode="auto">
              <a:xfrm>
                <a:off x="3613" y="889"/>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697" name="Rectangle 340"/>
              <p:cNvSpPr>
                <a:spLocks noChangeArrowheads="1"/>
              </p:cNvSpPr>
              <p:nvPr/>
            </p:nvSpPr>
            <p:spPr bwMode="auto">
              <a:xfrm>
                <a:off x="3815" y="889"/>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98" name="Rectangle 341"/>
              <p:cNvSpPr>
                <a:spLocks noChangeArrowheads="1"/>
              </p:cNvSpPr>
              <p:nvPr/>
            </p:nvSpPr>
            <p:spPr bwMode="auto">
              <a:xfrm>
                <a:off x="3918" y="889"/>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699" name="Rectangle 342"/>
              <p:cNvSpPr>
                <a:spLocks noChangeArrowheads="1"/>
              </p:cNvSpPr>
              <p:nvPr/>
            </p:nvSpPr>
            <p:spPr bwMode="auto">
              <a:xfrm>
                <a:off x="3511" y="991"/>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700" name="Rectangle 343"/>
              <p:cNvSpPr>
                <a:spLocks noChangeArrowheads="1"/>
              </p:cNvSpPr>
              <p:nvPr/>
            </p:nvSpPr>
            <p:spPr bwMode="auto">
              <a:xfrm>
                <a:off x="3713" y="99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01" name="Rectangle 344"/>
              <p:cNvSpPr>
                <a:spLocks noChangeArrowheads="1"/>
              </p:cNvSpPr>
              <p:nvPr/>
            </p:nvSpPr>
            <p:spPr bwMode="auto">
              <a:xfrm>
                <a:off x="3815" y="99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02" name="Rectangle 345"/>
              <p:cNvSpPr>
                <a:spLocks noChangeArrowheads="1"/>
              </p:cNvSpPr>
              <p:nvPr/>
            </p:nvSpPr>
            <p:spPr bwMode="auto">
              <a:xfrm>
                <a:off x="3918" y="99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03" name="Rectangle 346"/>
              <p:cNvSpPr>
                <a:spLocks noChangeArrowheads="1"/>
              </p:cNvSpPr>
              <p:nvPr/>
            </p:nvSpPr>
            <p:spPr bwMode="auto">
              <a:xfrm>
                <a:off x="4018" y="-33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04" name="Rectangle 347"/>
              <p:cNvSpPr>
                <a:spLocks noChangeArrowheads="1"/>
              </p:cNvSpPr>
              <p:nvPr/>
            </p:nvSpPr>
            <p:spPr bwMode="auto">
              <a:xfrm>
                <a:off x="4120" y="-33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05" name="Rectangle 348"/>
              <p:cNvSpPr>
                <a:spLocks noChangeArrowheads="1"/>
              </p:cNvSpPr>
              <p:nvPr/>
            </p:nvSpPr>
            <p:spPr bwMode="auto">
              <a:xfrm>
                <a:off x="4222" y="-33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06" name="Rectangle 349"/>
              <p:cNvSpPr>
                <a:spLocks noChangeArrowheads="1"/>
              </p:cNvSpPr>
              <p:nvPr/>
            </p:nvSpPr>
            <p:spPr bwMode="auto">
              <a:xfrm>
                <a:off x="4324" y="-33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07" name="Rectangle 350"/>
              <p:cNvSpPr>
                <a:spLocks noChangeArrowheads="1"/>
              </p:cNvSpPr>
              <p:nvPr/>
            </p:nvSpPr>
            <p:spPr bwMode="auto">
              <a:xfrm>
                <a:off x="4426" y="-33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08" name="Rectangle 351"/>
              <p:cNvSpPr>
                <a:spLocks noChangeArrowheads="1"/>
              </p:cNvSpPr>
              <p:nvPr/>
            </p:nvSpPr>
            <p:spPr bwMode="auto">
              <a:xfrm>
                <a:off x="4426" y="-33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09" name="Rectangle 352"/>
              <p:cNvSpPr>
                <a:spLocks noChangeArrowheads="1"/>
              </p:cNvSpPr>
              <p:nvPr/>
            </p:nvSpPr>
            <p:spPr bwMode="auto">
              <a:xfrm>
                <a:off x="4018" y="-233"/>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0" name="Rectangle 353"/>
              <p:cNvSpPr>
                <a:spLocks noChangeArrowheads="1"/>
              </p:cNvSpPr>
              <p:nvPr/>
            </p:nvSpPr>
            <p:spPr bwMode="auto">
              <a:xfrm>
                <a:off x="4120" y="-233"/>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1" name="Rectangle 354"/>
              <p:cNvSpPr>
                <a:spLocks noChangeArrowheads="1"/>
              </p:cNvSpPr>
              <p:nvPr/>
            </p:nvSpPr>
            <p:spPr bwMode="auto">
              <a:xfrm>
                <a:off x="4222" y="-233"/>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2" name="Rectangle 355"/>
              <p:cNvSpPr>
                <a:spLocks noChangeArrowheads="1"/>
              </p:cNvSpPr>
              <p:nvPr/>
            </p:nvSpPr>
            <p:spPr bwMode="auto">
              <a:xfrm>
                <a:off x="4324" y="-233"/>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3" name="Rectangle 356"/>
              <p:cNvSpPr>
                <a:spLocks noChangeArrowheads="1"/>
              </p:cNvSpPr>
              <p:nvPr/>
            </p:nvSpPr>
            <p:spPr bwMode="auto">
              <a:xfrm>
                <a:off x="4426" y="-233"/>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4" name="Rectangle 357"/>
              <p:cNvSpPr>
                <a:spLocks noChangeArrowheads="1"/>
              </p:cNvSpPr>
              <p:nvPr/>
            </p:nvSpPr>
            <p:spPr bwMode="auto">
              <a:xfrm>
                <a:off x="4120" y="-131"/>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5" name="Rectangle 358"/>
              <p:cNvSpPr>
                <a:spLocks noChangeArrowheads="1"/>
              </p:cNvSpPr>
              <p:nvPr/>
            </p:nvSpPr>
            <p:spPr bwMode="auto">
              <a:xfrm>
                <a:off x="4222" y="-131"/>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6" name="Rectangle 359"/>
              <p:cNvSpPr>
                <a:spLocks noChangeArrowheads="1"/>
              </p:cNvSpPr>
              <p:nvPr/>
            </p:nvSpPr>
            <p:spPr bwMode="auto">
              <a:xfrm>
                <a:off x="4426" y="-131"/>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17" name="Rectangle 360"/>
              <p:cNvSpPr>
                <a:spLocks noChangeArrowheads="1"/>
              </p:cNvSpPr>
              <p:nvPr/>
            </p:nvSpPr>
            <p:spPr bwMode="auto">
              <a:xfrm>
                <a:off x="4018" y="-2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18" name="Rectangle 361"/>
              <p:cNvSpPr>
                <a:spLocks noChangeArrowheads="1"/>
              </p:cNvSpPr>
              <p:nvPr/>
            </p:nvSpPr>
            <p:spPr bwMode="auto">
              <a:xfrm>
                <a:off x="4120" y="-2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19" name="Rectangle 362"/>
              <p:cNvSpPr>
                <a:spLocks noChangeArrowheads="1"/>
              </p:cNvSpPr>
              <p:nvPr/>
            </p:nvSpPr>
            <p:spPr bwMode="auto">
              <a:xfrm>
                <a:off x="4222" y="-2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0" name="Rectangle 363"/>
              <p:cNvSpPr>
                <a:spLocks noChangeArrowheads="1"/>
              </p:cNvSpPr>
              <p:nvPr/>
            </p:nvSpPr>
            <p:spPr bwMode="auto">
              <a:xfrm>
                <a:off x="4324" y="-2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1" name="Rectangle 364"/>
              <p:cNvSpPr>
                <a:spLocks noChangeArrowheads="1"/>
              </p:cNvSpPr>
              <p:nvPr/>
            </p:nvSpPr>
            <p:spPr bwMode="auto">
              <a:xfrm>
                <a:off x="4426" y="-28"/>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2" name="Rectangle 365"/>
              <p:cNvSpPr>
                <a:spLocks noChangeArrowheads="1"/>
              </p:cNvSpPr>
              <p:nvPr/>
            </p:nvSpPr>
            <p:spPr bwMode="auto">
              <a:xfrm>
                <a:off x="4018" y="74"/>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3" name="Rectangle 366"/>
              <p:cNvSpPr>
                <a:spLocks noChangeArrowheads="1"/>
              </p:cNvSpPr>
              <p:nvPr/>
            </p:nvSpPr>
            <p:spPr bwMode="auto">
              <a:xfrm>
                <a:off x="4222" y="74"/>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4" name="Rectangle 367"/>
              <p:cNvSpPr>
                <a:spLocks noChangeArrowheads="1"/>
              </p:cNvSpPr>
              <p:nvPr/>
            </p:nvSpPr>
            <p:spPr bwMode="auto">
              <a:xfrm>
                <a:off x="4324" y="74"/>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5" name="Rectangle 368"/>
              <p:cNvSpPr>
                <a:spLocks noChangeArrowheads="1"/>
              </p:cNvSpPr>
              <p:nvPr/>
            </p:nvSpPr>
            <p:spPr bwMode="auto">
              <a:xfrm>
                <a:off x="4018" y="17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6" name="Rectangle 369"/>
              <p:cNvSpPr>
                <a:spLocks noChangeArrowheads="1"/>
              </p:cNvSpPr>
              <p:nvPr/>
            </p:nvSpPr>
            <p:spPr bwMode="auto">
              <a:xfrm>
                <a:off x="4120" y="17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7" name="Rectangle 370"/>
              <p:cNvSpPr>
                <a:spLocks noChangeArrowheads="1"/>
              </p:cNvSpPr>
              <p:nvPr/>
            </p:nvSpPr>
            <p:spPr bwMode="auto">
              <a:xfrm>
                <a:off x="4222" y="17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8" name="Rectangle 371"/>
              <p:cNvSpPr>
                <a:spLocks noChangeArrowheads="1"/>
              </p:cNvSpPr>
              <p:nvPr/>
            </p:nvSpPr>
            <p:spPr bwMode="auto">
              <a:xfrm>
                <a:off x="4324" y="17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29" name="Rectangle 372"/>
              <p:cNvSpPr>
                <a:spLocks noChangeArrowheads="1"/>
              </p:cNvSpPr>
              <p:nvPr/>
            </p:nvSpPr>
            <p:spPr bwMode="auto">
              <a:xfrm>
                <a:off x="4426" y="176"/>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0" name="Rectangle 373"/>
              <p:cNvSpPr>
                <a:spLocks noChangeArrowheads="1"/>
              </p:cNvSpPr>
              <p:nvPr/>
            </p:nvSpPr>
            <p:spPr bwMode="auto">
              <a:xfrm>
                <a:off x="4018" y="2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1" name="Rectangle 374"/>
              <p:cNvSpPr>
                <a:spLocks noChangeArrowheads="1"/>
              </p:cNvSpPr>
              <p:nvPr/>
            </p:nvSpPr>
            <p:spPr bwMode="auto">
              <a:xfrm>
                <a:off x="4120" y="2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2" name="Rectangle 375"/>
              <p:cNvSpPr>
                <a:spLocks noChangeArrowheads="1"/>
              </p:cNvSpPr>
              <p:nvPr/>
            </p:nvSpPr>
            <p:spPr bwMode="auto">
              <a:xfrm>
                <a:off x="4222" y="2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3" name="Rectangle 376"/>
              <p:cNvSpPr>
                <a:spLocks noChangeArrowheads="1"/>
              </p:cNvSpPr>
              <p:nvPr/>
            </p:nvSpPr>
            <p:spPr bwMode="auto">
              <a:xfrm>
                <a:off x="4426" y="278"/>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4" name="Rectangle 377"/>
              <p:cNvSpPr>
                <a:spLocks noChangeArrowheads="1"/>
              </p:cNvSpPr>
              <p:nvPr/>
            </p:nvSpPr>
            <p:spPr bwMode="auto">
              <a:xfrm>
                <a:off x="4018" y="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5" name="Rectangle 378"/>
              <p:cNvSpPr>
                <a:spLocks noChangeArrowheads="1"/>
              </p:cNvSpPr>
              <p:nvPr/>
            </p:nvSpPr>
            <p:spPr bwMode="auto">
              <a:xfrm>
                <a:off x="4120" y="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6" name="Rectangle 379"/>
              <p:cNvSpPr>
                <a:spLocks noChangeArrowheads="1"/>
              </p:cNvSpPr>
              <p:nvPr/>
            </p:nvSpPr>
            <p:spPr bwMode="auto">
              <a:xfrm>
                <a:off x="4222" y="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7" name="Rectangle 380"/>
              <p:cNvSpPr>
                <a:spLocks noChangeArrowheads="1"/>
              </p:cNvSpPr>
              <p:nvPr/>
            </p:nvSpPr>
            <p:spPr bwMode="auto">
              <a:xfrm>
                <a:off x="4324" y="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8" name="Rectangle 381"/>
              <p:cNvSpPr>
                <a:spLocks noChangeArrowheads="1"/>
              </p:cNvSpPr>
              <p:nvPr/>
            </p:nvSpPr>
            <p:spPr bwMode="auto">
              <a:xfrm>
                <a:off x="4426" y="380"/>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739" name="Rectangle 382"/>
              <p:cNvSpPr>
                <a:spLocks noChangeArrowheads="1"/>
              </p:cNvSpPr>
              <p:nvPr/>
            </p:nvSpPr>
            <p:spPr bwMode="auto">
              <a:xfrm>
                <a:off x="4120" y="480"/>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40" name="Rectangle 383"/>
              <p:cNvSpPr>
                <a:spLocks noChangeArrowheads="1"/>
              </p:cNvSpPr>
              <p:nvPr/>
            </p:nvSpPr>
            <p:spPr bwMode="auto">
              <a:xfrm>
                <a:off x="4222" y="480"/>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41" name="Rectangle 384"/>
              <p:cNvSpPr>
                <a:spLocks noChangeArrowheads="1"/>
              </p:cNvSpPr>
              <p:nvPr/>
            </p:nvSpPr>
            <p:spPr bwMode="auto">
              <a:xfrm>
                <a:off x="4324" y="480"/>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42" name="Rectangle 385"/>
              <p:cNvSpPr>
                <a:spLocks noChangeArrowheads="1"/>
              </p:cNvSpPr>
              <p:nvPr/>
            </p:nvSpPr>
            <p:spPr bwMode="auto">
              <a:xfrm>
                <a:off x="4426" y="480"/>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43" name="Rectangle 386"/>
              <p:cNvSpPr>
                <a:spLocks noChangeArrowheads="1"/>
              </p:cNvSpPr>
              <p:nvPr/>
            </p:nvSpPr>
            <p:spPr bwMode="auto">
              <a:xfrm>
                <a:off x="4018" y="58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744" name="Rectangle 387"/>
              <p:cNvSpPr>
                <a:spLocks noChangeArrowheads="1"/>
              </p:cNvSpPr>
              <p:nvPr/>
            </p:nvSpPr>
            <p:spPr bwMode="auto">
              <a:xfrm>
                <a:off x="4120" y="58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745" name="Rectangle 388"/>
              <p:cNvSpPr>
                <a:spLocks noChangeArrowheads="1"/>
              </p:cNvSpPr>
              <p:nvPr/>
            </p:nvSpPr>
            <p:spPr bwMode="auto">
              <a:xfrm>
                <a:off x="4222" y="58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746" name="Rectangle 389"/>
              <p:cNvSpPr>
                <a:spLocks noChangeArrowheads="1"/>
              </p:cNvSpPr>
              <p:nvPr/>
            </p:nvSpPr>
            <p:spPr bwMode="auto">
              <a:xfrm>
                <a:off x="4324" y="58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747" name="Rectangle 390"/>
              <p:cNvSpPr>
                <a:spLocks noChangeArrowheads="1"/>
              </p:cNvSpPr>
              <p:nvPr/>
            </p:nvSpPr>
            <p:spPr bwMode="auto">
              <a:xfrm>
                <a:off x="4426" y="582"/>
                <a:ext cx="56" cy="59"/>
              </a:xfrm>
              <a:prstGeom prst="rect">
                <a:avLst/>
              </a:prstGeom>
              <a:grpFill/>
              <a:ln>
                <a:noFill/>
              </a:ln>
            </p:spPr>
            <p:txBody>
              <a:bodyPr anchor="t" anchorCtr="0" bIns="45720" compatLnSpc="1" lIns="91440" numCol="1" rIns="91440" tIns="45720" vert="horz" wrap="square"/>
              <a:lstStyle/>
              <a:p>
                <a:endParaRPr altLang="en-US" lang="zh-CN"/>
              </a:p>
            </p:txBody>
          </p:sp>
          <p:sp>
            <p:nvSpPr>
              <p:cNvPr id="1748" name="Rectangle 391"/>
              <p:cNvSpPr>
                <a:spLocks noChangeArrowheads="1"/>
              </p:cNvSpPr>
              <p:nvPr/>
            </p:nvSpPr>
            <p:spPr bwMode="auto">
              <a:xfrm>
                <a:off x="4018" y="68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49" name="Rectangle 392"/>
              <p:cNvSpPr>
                <a:spLocks noChangeArrowheads="1"/>
              </p:cNvSpPr>
              <p:nvPr/>
            </p:nvSpPr>
            <p:spPr bwMode="auto">
              <a:xfrm>
                <a:off x="4120" y="68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50" name="Rectangle 393"/>
              <p:cNvSpPr>
                <a:spLocks noChangeArrowheads="1"/>
              </p:cNvSpPr>
              <p:nvPr/>
            </p:nvSpPr>
            <p:spPr bwMode="auto">
              <a:xfrm>
                <a:off x="4324" y="68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51" name="Rectangle 394"/>
              <p:cNvSpPr>
                <a:spLocks noChangeArrowheads="1"/>
              </p:cNvSpPr>
              <p:nvPr/>
            </p:nvSpPr>
            <p:spPr bwMode="auto">
              <a:xfrm>
                <a:off x="4426" y="68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52" name="Rectangle 395"/>
              <p:cNvSpPr>
                <a:spLocks noChangeArrowheads="1"/>
              </p:cNvSpPr>
              <p:nvPr/>
            </p:nvSpPr>
            <p:spPr bwMode="auto">
              <a:xfrm>
                <a:off x="4018" y="7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53" name="Rectangle 396"/>
              <p:cNvSpPr>
                <a:spLocks noChangeArrowheads="1"/>
              </p:cNvSpPr>
              <p:nvPr/>
            </p:nvSpPr>
            <p:spPr bwMode="auto">
              <a:xfrm>
                <a:off x="4222" y="7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54" name="Rectangle 397"/>
              <p:cNvSpPr>
                <a:spLocks noChangeArrowheads="1"/>
              </p:cNvSpPr>
              <p:nvPr/>
            </p:nvSpPr>
            <p:spPr bwMode="auto">
              <a:xfrm>
                <a:off x="4324" y="7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755" name="Rectangle 398"/>
              <p:cNvSpPr>
                <a:spLocks noChangeArrowheads="1"/>
              </p:cNvSpPr>
              <p:nvPr/>
            </p:nvSpPr>
            <p:spPr bwMode="auto">
              <a:xfrm>
                <a:off x="4426" y="787"/>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56" name="Rectangle 399"/>
              <p:cNvSpPr>
                <a:spLocks noChangeArrowheads="1"/>
              </p:cNvSpPr>
              <p:nvPr/>
            </p:nvSpPr>
            <p:spPr bwMode="auto">
              <a:xfrm>
                <a:off x="4018" y="889"/>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57" name="Rectangle 400"/>
              <p:cNvSpPr>
                <a:spLocks noChangeArrowheads="1"/>
              </p:cNvSpPr>
              <p:nvPr/>
            </p:nvSpPr>
            <p:spPr bwMode="auto">
              <a:xfrm>
                <a:off x="4120" y="889"/>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58" name="Rectangle 401"/>
              <p:cNvSpPr>
                <a:spLocks noChangeArrowheads="1"/>
              </p:cNvSpPr>
              <p:nvPr/>
            </p:nvSpPr>
            <p:spPr bwMode="auto">
              <a:xfrm>
                <a:off x="4324" y="889"/>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59" name="Rectangle 402"/>
              <p:cNvSpPr>
                <a:spLocks noChangeArrowheads="1"/>
              </p:cNvSpPr>
              <p:nvPr/>
            </p:nvSpPr>
            <p:spPr bwMode="auto">
              <a:xfrm>
                <a:off x="4426" y="889"/>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760" name="Rectangle 403"/>
              <p:cNvSpPr>
                <a:spLocks noChangeArrowheads="1"/>
              </p:cNvSpPr>
              <p:nvPr/>
            </p:nvSpPr>
            <p:spPr bwMode="auto">
              <a:xfrm>
                <a:off x="4018" y="99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61" name="Rectangle 404"/>
              <p:cNvSpPr>
                <a:spLocks noChangeArrowheads="1"/>
              </p:cNvSpPr>
              <p:nvPr/>
            </p:nvSpPr>
            <p:spPr bwMode="auto">
              <a:xfrm>
                <a:off x="4120" y="99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62" name="Rectangle 405"/>
              <p:cNvSpPr>
                <a:spLocks noChangeArrowheads="1"/>
              </p:cNvSpPr>
              <p:nvPr/>
            </p:nvSpPr>
            <p:spPr bwMode="auto">
              <a:xfrm>
                <a:off x="4222" y="99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763" name="Rectangle 406"/>
              <p:cNvSpPr>
                <a:spLocks noChangeArrowheads="1"/>
              </p:cNvSpPr>
              <p:nvPr/>
            </p:nvSpPr>
            <p:spPr bwMode="auto">
              <a:xfrm>
                <a:off x="4426" y="991"/>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764" name="Rectangle 407"/>
              <p:cNvSpPr>
                <a:spLocks noChangeArrowheads="1"/>
              </p:cNvSpPr>
              <p:nvPr/>
            </p:nvSpPr>
            <p:spPr bwMode="auto">
              <a:xfrm>
                <a:off x="3511" y="1087"/>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765" name="Rectangle 408"/>
              <p:cNvSpPr>
                <a:spLocks noChangeArrowheads="1"/>
              </p:cNvSpPr>
              <p:nvPr/>
            </p:nvSpPr>
            <p:spPr bwMode="auto">
              <a:xfrm>
                <a:off x="3613" y="1087"/>
                <a:ext cx="56" cy="58"/>
              </a:xfrm>
              <a:prstGeom prst="rect">
                <a:avLst/>
              </a:prstGeom>
              <a:grpFill/>
              <a:ln>
                <a:noFill/>
              </a:ln>
            </p:spPr>
            <p:txBody>
              <a:bodyPr anchor="t" anchorCtr="0" bIns="45720" compatLnSpc="1" lIns="91440" numCol="1" rIns="91440" tIns="45720" vert="horz" wrap="square"/>
              <a:lstStyle/>
              <a:p>
                <a:endParaRPr altLang="en-US" lang="zh-CN"/>
              </a:p>
            </p:txBody>
          </p:sp>
        </p:grpSp>
        <p:grpSp>
          <p:nvGrpSpPr>
            <p:cNvPr id="369" name="Group 610"/>
            <p:cNvGrpSpPr/>
            <p:nvPr/>
          </p:nvGrpSpPr>
          <p:grpSpPr>
            <a:xfrm>
              <a:off x="-5969403" y="-3051174"/>
              <a:ext cx="1986032" cy="4760913"/>
              <a:chOff x="3511" y="-335"/>
              <a:chExt cx="1251" cy="2999"/>
            </a:xfrm>
            <a:grpFill/>
          </p:grpSpPr>
          <p:sp>
            <p:nvSpPr>
              <p:cNvPr id="1366" name="Rectangle 410"/>
              <p:cNvSpPr>
                <a:spLocks noChangeArrowheads="1"/>
              </p:cNvSpPr>
              <p:nvPr/>
            </p:nvSpPr>
            <p:spPr bwMode="auto">
              <a:xfrm>
                <a:off x="3713" y="10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367" name="Rectangle 411"/>
              <p:cNvSpPr>
                <a:spLocks noChangeArrowheads="1"/>
              </p:cNvSpPr>
              <p:nvPr/>
            </p:nvSpPr>
            <p:spPr bwMode="auto">
              <a:xfrm>
                <a:off x="3918" y="10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368" name="Rectangle 412"/>
              <p:cNvSpPr>
                <a:spLocks noChangeArrowheads="1"/>
              </p:cNvSpPr>
              <p:nvPr/>
            </p:nvSpPr>
            <p:spPr bwMode="auto">
              <a:xfrm>
                <a:off x="4018" y="10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369" name="Rectangle 413"/>
              <p:cNvSpPr>
                <a:spLocks noChangeArrowheads="1"/>
              </p:cNvSpPr>
              <p:nvPr/>
            </p:nvSpPr>
            <p:spPr bwMode="auto">
              <a:xfrm>
                <a:off x="4222" y="10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370" name="Rectangle 414"/>
              <p:cNvSpPr>
                <a:spLocks noChangeArrowheads="1"/>
              </p:cNvSpPr>
              <p:nvPr/>
            </p:nvSpPr>
            <p:spPr bwMode="auto">
              <a:xfrm>
                <a:off x="4324" y="1087"/>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371" name="Rectangle 415"/>
              <p:cNvSpPr>
                <a:spLocks noChangeArrowheads="1"/>
              </p:cNvSpPr>
              <p:nvPr/>
            </p:nvSpPr>
            <p:spPr bwMode="auto">
              <a:xfrm>
                <a:off x="4426" y="1087"/>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372" name="Rectangle 416"/>
              <p:cNvSpPr>
                <a:spLocks noChangeArrowheads="1"/>
              </p:cNvSpPr>
              <p:nvPr/>
            </p:nvSpPr>
            <p:spPr bwMode="auto">
              <a:xfrm>
                <a:off x="3613" y="1185"/>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373" name="Rectangle 417"/>
              <p:cNvSpPr>
                <a:spLocks noChangeArrowheads="1"/>
              </p:cNvSpPr>
              <p:nvPr/>
            </p:nvSpPr>
            <p:spPr bwMode="auto">
              <a:xfrm>
                <a:off x="3713" y="118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74" name="Rectangle 418"/>
              <p:cNvSpPr>
                <a:spLocks noChangeArrowheads="1"/>
              </p:cNvSpPr>
              <p:nvPr/>
            </p:nvSpPr>
            <p:spPr bwMode="auto">
              <a:xfrm>
                <a:off x="3815" y="118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75" name="Rectangle 419"/>
              <p:cNvSpPr>
                <a:spLocks noChangeArrowheads="1"/>
              </p:cNvSpPr>
              <p:nvPr/>
            </p:nvSpPr>
            <p:spPr bwMode="auto">
              <a:xfrm>
                <a:off x="4018" y="118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76" name="Rectangle 420"/>
              <p:cNvSpPr>
                <a:spLocks noChangeArrowheads="1"/>
              </p:cNvSpPr>
              <p:nvPr/>
            </p:nvSpPr>
            <p:spPr bwMode="auto">
              <a:xfrm>
                <a:off x="4120" y="118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77" name="Rectangle 421"/>
              <p:cNvSpPr>
                <a:spLocks noChangeArrowheads="1"/>
              </p:cNvSpPr>
              <p:nvPr/>
            </p:nvSpPr>
            <p:spPr bwMode="auto">
              <a:xfrm>
                <a:off x="4222" y="118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78" name="Rectangle 422"/>
              <p:cNvSpPr>
                <a:spLocks noChangeArrowheads="1"/>
              </p:cNvSpPr>
              <p:nvPr/>
            </p:nvSpPr>
            <p:spPr bwMode="auto">
              <a:xfrm>
                <a:off x="4324" y="118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79" name="Rectangle 423"/>
              <p:cNvSpPr>
                <a:spLocks noChangeArrowheads="1"/>
              </p:cNvSpPr>
              <p:nvPr/>
            </p:nvSpPr>
            <p:spPr bwMode="auto">
              <a:xfrm>
                <a:off x="4426" y="1185"/>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380" name="Rectangle 424"/>
              <p:cNvSpPr>
                <a:spLocks noChangeArrowheads="1"/>
              </p:cNvSpPr>
              <p:nvPr/>
            </p:nvSpPr>
            <p:spPr bwMode="auto">
              <a:xfrm>
                <a:off x="3511" y="1283"/>
                <a:ext cx="56"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1" name="Rectangle 425"/>
              <p:cNvSpPr>
                <a:spLocks noChangeArrowheads="1"/>
              </p:cNvSpPr>
              <p:nvPr/>
            </p:nvSpPr>
            <p:spPr bwMode="auto">
              <a:xfrm>
                <a:off x="3613" y="1283"/>
                <a:ext cx="56"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2" name="Rectangle 426"/>
              <p:cNvSpPr>
                <a:spLocks noChangeArrowheads="1"/>
              </p:cNvSpPr>
              <p:nvPr/>
            </p:nvSpPr>
            <p:spPr bwMode="auto">
              <a:xfrm>
                <a:off x="3815" y="1283"/>
                <a:ext cx="58"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3" name="Rectangle 427"/>
              <p:cNvSpPr>
                <a:spLocks noChangeArrowheads="1"/>
              </p:cNvSpPr>
              <p:nvPr/>
            </p:nvSpPr>
            <p:spPr bwMode="auto">
              <a:xfrm>
                <a:off x="3918" y="1283"/>
                <a:ext cx="58"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4" name="Rectangle 428"/>
              <p:cNvSpPr>
                <a:spLocks noChangeArrowheads="1"/>
              </p:cNvSpPr>
              <p:nvPr/>
            </p:nvSpPr>
            <p:spPr bwMode="auto">
              <a:xfrm>
                <a:off x="4018" y="1283"/>
                <a:ext cx="58"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5" name="Rectangle 429"/>
              <p:cNvSpPr>
                <a:spLocks noChangeArrowheads="1"/>
              </p:cNvSpPr>
              <p:nvPr/>
            </p:nvSpPr>
            <p:spPr bwMode="auto">
              <a:xfrm>
                <a:off x="4120" y="1283"/>
                <a:ext cx="58"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6" name="Rectangle 430"/>
              <p:cNvSpPr>
                <a:spLocks noChangeArrowheads="1"/>
              </p:cNvSpPr>
              <p:nvPr/>
            </p:nvSpPr>
            <p:spPr bwMode="auto">
              <a:xfrm>
                <a:off x="4324" y="1283"/>
                <a:ext cx="58"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7" name="Rectangle 431"/>
              <p:cNvSpPr>
                <a:spLocks noChangeArrowheads="1"/>
              </p:cNvSpPr>
              <p:nvPr/>
            </p:nvSpPr>
            <p:spPr bwMode="auto">
              <a:xfrm>
                <a:off x="4426" y="1283"/>
                <a:ext cx="56" cy="57"/>
              </a:xfrm>
              <a:prstGeom prst="rect">
                <a:avLst/>
              </a:prstGeom>
              <a:grpFill/>
              <a:ln>
                <a:noFill/>
              </a:ln>
            </p:spPr>
            <p:txBody>
              <a:bodyPr anchor="t" anchorCtr="0" bIns="45720" compatLnSpc="1" lIns="91440" numCol="1" rIns="91440" tIns="45720" vert="horz" wrap="square"/>
              <a:lstStyle/>
              <a:p>
                <a:endParaRPr altLang="en-US" lang="zh-CN"/>
              </a:p>
            </p:txBody>
          </p:sp>
          <p:sp>
            <p:nvSpPr>
              <p:cNvPr id="1388" name="Rectangle 432"/>
              <p:cNvSpPr>
                <a:spLocks noChangeArrowheads="1"/>
              </p:cNvSpPr>
              <p:nvPr/>
            </p:nvSpPr>
            <p:spPr bwMode="auto">
              <a:xfrm>
                <a:off x="3511" y="1380"/>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389" name="Rectangle 433"/>
              <p:cNvSpPr>
                <a:spLocks noChangeArrowheads="1"/>
              </p:cNvSpPr>
              <p:nvPr/>
            </p:nvSpPr>
            <p:spPr bwMode="auto">
              <a:xfrm>
                <a:off x="3713" y="1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0" name="Rectangle 434"/>
              <p:cNvSpPr>
                <a:spLocks noChangeArrowheads="1"/>
              </p:cNvSpPr>
              <p:nvPr/>
            </p:nvSpPr>
            <p:spPr bwMode="auto">
              <a:xfrm>
                <a:off x="3815" y="1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1" name="Rectangle 435"/>
              <p:cNvSpPr>
                <a:spLocks noChangeArrowheads="1"/>
              </p:cNvSpPr>
              <p:nvPr/>
            </p:nvSpPr>
            <p:spPr bwMode="auto">
              <a:xfrm>
                <a:off x="3918" y="1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2" name="Rectangle 436"/>
              <p:cNvSpPr>
                <a:spLocks noChangeArrowheads="1"/>
              </p:cNvSpPr>
              <p:nvPr/>
            </p:nvSpPr>
            <p:spPr bwMode="auto">
              <a:xfrm>
                <a:off x="4120" y="1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3" name="Rectangle 437"/>
              <p:cNvSpPr>
                <a:spLocks noChangeArrowheads="1"/>
              </p:cNvSpPr>
              <p:nvPr/>
            </p:nvSpPr>
            <p:spPr bwMode="auto">
              <a:xfrm>
                <a:off x="4222" y="1380"/>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4" name="Rectangle 438"/>
              <p:cNvSpPr>
                <a:spLocks noChangeArrowheads="1"/>
              </p:cNvSpPr>
              <p:nvPr/>
            </p:nvSpPr>
            <p:spPr bwMode="auto">
              <a:xfrm>
                <a:off x="3613" y="1478"/>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5" name="Rectangle 439"/>
              <p:cNvSpPr>
                <a:spLocks noChangeArrowheads="1"/>
              </p:cNvSpPr>
              <p:nvPr/>
            </p:nvSpPr>
            <p:spPr bwMode="auto">
              <a:xfrm>
                <a:off x="3713" y="14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6" name="Rectangle 440"/>
              <p:cNvSpPr>
                <a:spLocks noChangeArrowheads="1"/>
              </p:cNvSpPr>
              <p:nvPr/>
            </p:nvSpPr>
            <p:spPr bwMode="auto">
              <a:xfrm>
                <a:off x="3918" y="14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7" name="Rectangle 441"/>
              <p:cNvSpPr>
                <a:spLocks noChangeArrowheads="1"/>
              </p:cNvSpPr>
              <p:nvPr/>
            </p:nvSpPr>
            <p:spPr bwMode="auto">
              <a:xfrm>
                <a:off x="4018" y="14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8" name="Rectangle 442"/>
              <p:cNvSpPr>
                <a:spLocks noChangeArrowheads="1"/>
              </p:cNvSpPr>
              <p:nvPr/>
            </p:nvSpPr>
            <p:spPr bwMode="auto">
              <a:xfrm>
                <a:off x="4222" y="14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399" name="Rectangle 443"/>
              <p:cNvSpPr>
                <a:spLocks noChangeArrowheads="1"/>
              </p:cNvSpPr>
              <p:nvPr/>
            </p:nvSpPr>
            <p:spPr bwMode="auto">
              <a:xfrm>
                <a:off x="4324" y="1478"/>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00" name="Rectangle 444"/>
              <p:cNvSpPr>
                <a:spLocks noChangeArrowheads="1"/>
              </p:cNvSpPr>
              <p:nvPr/>
            </p:nvSpPr>
            <p:spPr bwMode="auto">
              <a:xfrm>
                <a:off x="4426" y="1478"/>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01" name="Rectangle 445"/>
              <p:cNvSpPr>
                <a:spLocks noChangeArrowheads="1"/>
              </p:cNvSpPr>
              <p:nvPr/>
            </p:nvSpPr>
            <p:spPr bwMode="auto">
              <a:xfrm>
                <a:off x="3511" y="1574"/>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02" name="Rectangle 446"/>
              <p:cNvSpPr>
                <a:spLocks noChangeArrowheads="1"/>
              </p:cNvSpPr>
              <p:nvPr/>
            </p:nvSpPr>
            <p:spPr bwMode="auto">
              <a:xfrm>
                <a:off x="3613" y="1574"/>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03" name="Rectangle 447"/>
              <p:cNvSpPr>
                <a:spLocks noChangeArrowheads="1"/>
              </p:cNvSpPr>
              <p:nvPr/>
            </p:nvSpPr>
            <p:spPr bwMode="auto">
              <a:xfrm>
                <a:off x="3815" y="1574"/>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04" name="Rectangle 448"/>
              <p:cNvSpPr>
                <a:spLocks noChangeArrowheads="1"/>
              </p:cNvSpPr>
              <p:nvPr/>
            </p:nvSpPr>
            <p:spPr bwMode="auto">
              <a:xfrm>
                <a:off x="4018" y="1574"/>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05" name="Rectangle 449"/>
              <p:cNvSpPr>
                <a:spLocks noChangeArrowheads="1"/>
              </p:cNvSpPr>
              <p:nvPr/>
            </p:nvSpPr>
            <p:spPr bwMode="auto">
              <a:xfrm>
                <a:off x="4120" y="1574"/>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06" name="Rectangle 450"/>
              <p:cNvSpPr>
                <a:spLocks noChangeArrowheads="1"/>
              </p:cNvSpPr>
              <p:nvPr/>
            </p:nvSpPr>
            <p:spPr bwMode="auto">
              <a:xfrm>
                <a:off x="4324" y="1574"/>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07" name="Rectangle 451"/>
              <p:cNvSpPr>
                <a:spLocks noChangeArrowheads="1"/>
              </p:cNvSpPr>
              <p:nvPr/>
            </p:nvSpPr>
            <p:spPr bwMode="auto">
              <a:xfrm>
                <a:off x="3511" y="1672"/>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08" name="Rectangle 452"/>
              <p:cNvSpPr>
                <a:spLocks noChangeArrowheads="1"/>
              </p:cNvSpPr>
              <p:nvPr/>
            </p:nvSpPr>
            <p:spPr bwMode="auto">
              <a:xfrm>
                <a:off x="3713" y="1672"/>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09" name="Rectangle 453"/>
              <p:cNvSpPr>
                <a:spLocks noChangeArrowheads="1"/>
              </p:cNvSpPr>
              <p:nvPr/>
            </p:nvSpPr>
            <p:spPr bwMode="auto">
              <a:xfrm>
                <a:off x="3918" y="1672"/>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10" name="Rectangle 454"/>
              <p:cNvSpPr>
                <a:spLocks noChangeArrowheads="1"/>
              </p:cNvSpPr>
              <p:nvPr/>
            </p:nvSpPr>
            <p:spPr bwMode="auto">
              <a:xfrm>
                <a:off x="4018" y="1672"/>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11" name="Rectangle 455"/>
              <p:cNvSpPr>
                <a:spLocks noChangeArrowheads="1"/>
              </p:cNvSpPr>
              <p:nvPr/>
            </p:nvSpPr>
            <p:spPr bwMode="auto">
              <a:xfrm>
                <a:off x="4222" y="1672"/>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12" name="Rectangle 456"/>
              <p:cNvSpPr>
                <a:spLocks noChangeArrowheads="1"/>
              </p:cNvSpPr>
              <p:nvPr/>
            </p:nvSpPr>
            <p:spPr bwMode="auto">
              <a:xfrm>
                <a:off x="4426" y="1672"/>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13" name="Rectangle 457"/>
              <p:cNvSpPr>
                <a:spLocks noChangeArrowheads="1"/>
              </p:cNvSpPr>
              <p:nvPr/>
            </p:nvSpPr>
            <p:spPr bwMode="auto">
              <a:xfrm>
                <a:off x="3613" y="1768"/>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14" name="Rectangle 458"/>
              <p:cNvSpPr>
                <a:spLocks noChangeArrowheads="1"/>
              </p:cNvSpPr>
              <p:nvPr/>
            </p:nvSpPr>
            <p:spPr bwMode="auto">
              <a:xfrm>
                <a:off x="3815" y="1768"/>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15" name="Rectangle 459"/>
              <p:cNvSpPr>
                <a:spLocks noChangeArrowheads="1"/>
              </p:cNvSpPr>
              <p:nvPr/>
            </p:nvSpPr>
            <p:spPr bwMode="auto">
              <a:xfrm>
                <a:off x="3918" y="1768"/>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16" name="Rectangle 460"/>
              <p:cNvSpPr>
                <a:spLocks noChangeArrowheads="1"/>
              </p:cNvSpPr>
              <p:nvPr/>
            </p:nvSpPr>
            <p:spPr bwMode="auto">
              <a:xfrm>
                <a:off x="4120" y="1768"/>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17" name="Rectangle 461"/>
              <p:cNvSpPr>
                <a:spLocks noChangeArrowheads="1"/>
              </p:cNvSpPr>
              <p:nvPr/>
            </p:nvSpPr>
            <p:spPr bwMode="auto">
              <a:xfrm>
                <a:off x="4324" y="1768"/>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18" name="Rectangle 462"/>
              <p:cNvSpPr>
                <a:spLocks noChangeArrowheads="1"/>
              </p:cNvSpPr>
              <p:nvPr/>
            </p:nvSpPr>
            <p:spPr bwMode="auto">
              <a:xfrm>
                <a:off x="4426" y="1768"/>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19" name="Rectangle 463"/>
              <p:cNvSpPr>
                <a:spLocks noChangeArrowheads="1"/>
              </p:cNvSpPr>
              <p:nvPr/>
            </p:nvSpPr>
            <p:spPr bwMode="auto">
              <a:xfrm>
                <a:off x="3511" y="1866"/>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20" name="Rectangle 464"/>
              <p:cNvSpPr>
                <a:spLocks noChangeArrowheads="1"/>
              </p:cNvSpPr>
              <p:nvPr/>
            </p:nvSpPr>
            <p:spPr bwMode="auto">
              <a:xfrm>
                <a:off x="3613" y="1866"/>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21" name="Rectangle 465"/>
              <p:cNvSpPr>
                <a:spLocks noChangeArrowheads="1"/>
              </p:cNvSpPr>
              <p:nvPr/>
            </p:nvSpPr>
            <p:spPr bwMode="auto">
              <a:xfrm>
                <a:off x="3815" y="186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22" name="Rectangle 466"/>
              <p:cNvSpPr>
                <a:spLocks noChangeArrowheads="1"/>
              </p:cNvSpPr>
              <p:nvPr/>
            </p:nvSpPr>
            <p:spPr bwMode="auto">
              <a:xfrm>
                <a:off x="4018" y="186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23" name="Rectangle 467"/>
              <p:cNvSpPr>
                <a:spLocks noChangeArrowheads="1"/>
              </p:cNvSpPr>
              <p:nvPr/>
            </p:nvSpPr>
            <p:spPr bwMode="auto">
              <a:xfrm>
                <a:off x="4120" y="186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24" name="Rectangle 468"/>
              <p:cNvSpPr>
                <a:spLocks noChangeArrowheads="1"/>
              </p:cNvSpPr>
              <p:nvPr/>
            </p:nvSpPr>
            <p:spPr bwMode="auto">
              <a:xfrm>
                <a:off x="4324" y="1866"/>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25" name="Rectangle 469"/>
              <p:cNvSpPr>
                <a:spLocks noChangeArrowheads="1"/>
              </p:cNvSpPr>
              <p:nvPr/>
            </p:nvSpPr>
            <p:spPr bwMode="auto">
              <a:xfrm>
                <a:off x="3713" y="196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426" name="Rectangle 470"/>
              <p:cNvSpPr>
                <a:spLocks noChangeArrowheads="1"/>
              </p:cNvSpPr>
              <p:nvPr/>
            </p:nvSpPr>
            <p:spPr bwMode="auto">
              <a:xfrm>
                <a:off x="3918" y="196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427" name="Rectangle 471"/>
              <p:cNvSpPr>
                <a:spLocks noChangeArrowheads="1"/>
              </p:cNvSpPr>
              <p:nvPr/>
            </p:nvSpPr>
            <p:spPr bwMode="auto">
              <a:xfrm>
                <a:off x="4018" y="196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428" name="Rectangle 472"/>
              <p:cNvSpPr>
                <a:spLocks noChangeArrowheads="1"/>
              </p:cNvSpPr>
              <p:nvPr/>
            </p:nvSpPr>
            <p:spPr bwMode="auto">
              <a:xfrm>
                <a:off x="4222" y="1962"/>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429" name="Rectangle 473"/>
              <p:cNvSpPr>
                <a:spLocks noChangeArrowheads="1"/>
              </p:cNvSpPr>
              <p:nvPr/>
            </p:nvSpPr>
            <p:spPr bwMode="auto">
              <a:xfrm>
                <a:off x="4426" y="1962"/>
                <a:ext cx="56" cy="59"/>
              </a:xfrm>
              <a:prstGeom prst="rect">
                <a:avLst/>
              </a:prstGeom>
              <a:grpFill/>
              <a:ln>
                <a:noFill/>
              </a:ln>
            </p:spPr>
            <p:txBody>
              <a:bodyPr anchor="t" anchorCtr="0" bIns="45720" compatLnSpc="1" lIns="91440" numCol="1" rIns="91440" tIns="45720" vert="horz" wrap="square"/>
              <a:lstStyle/>
              <a:p>
                <a:endParaRPr altLang="en-US" lang="zh-CN"/>
              </a:p>
            </p:txBody>
          </p:sp>
          <p:sp>
            <p:nvSpPr>
              <p:cNvPr id="1430" name="Rectangle 474"/>
              <p:cNvSpPr>
                <a:spLocks noChangeArrowheads="1"/>
              </p:cNvSpPr>
              <p:nvPr/>
            </p:nvSpPr>
            <p:spPr bwMode="auto">
              <a:xfrm>
                <a:off x="3713" y="206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31" name="Rectangle 475"/>
              <p:cNvSpPr>
                <a:spLocks noChangeArrowheads="1"/>
              </p:cNvSpPr>
              <p:nvPr/>
            </p:nvSpPr>
            <p:spPr bwMode="auto">
              <a:xfrm>
                <a:off x="3918" y="206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32" name="Rectangle 476"/>
              <p:cNvSpPr>
                <a:spLocks noChangeArrowheads="1"/>
              </p:cNvSpPr>
              <p:nvPr/>
            </p:nvSpPr>
            <p:spPr bwMode="auto">
              <a:xfrm>
                <a:off x="4222" y="2065"/>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33" name="Rectangle 477"/>
              <p:cNvSpPr>
                <a:spLocks noChangeArrowheads="1"/>
              </p:cNvSpPr>
              <p:nvPr/>
            </p:nvSpPr>
            <p:spPr bwMode="auto">
              <a:xfrm>
                <a:off x="3815" y="216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34" name="Rectangle 478"/>
              <p:cNvSpPr>
                <a:spLocks noChangeArrowheads="1"/>
              </p:cNvSpPr>
              <p:nvPr/>
            </p:nvSpPr>
            <p:spPr bwMode="auto">
              <a:xfrm>
                <a:off x="3613" y="2161"/>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35" name="Rectangle 479"/>
              <p:cNvSpPr>
                <a:spLocks noChangeArrowheads="1"/>
              </p:cNvSpPr>
              <p:nvPr/>
            </p:nvSpPr>
            <p:spPr bwMode="auto">
              <a:xfrm>
                <a:off x="3613" y="2401"/>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36" name="Rectangle 480"/>
              <p:cNvSpPr>
                <a:spLocks noChangeArrowheads="1"/>
              </p:cNvSpPr>
              <p:nvPr/>
            </p:nvSpPr>
            <p:spPr bwMode="auto">
              <a:xfrm>
                <a:off x="3511" y="227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37" name="Rectangle 481"/>
              <p:cNvSpPr>
                <a:spLocks noChangeArrowheads="1"/>
              </p:cNvSpPr>
              <p:nvPr/>
            </p:nvSpPr>
            <p:spPr bwMode="auto">
              <a:xfrm>
                <a:off x="4426" y="227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38" name="Rectangle 482"/>
              <p:cNvSpPr>
                <a:spLocks noChangeArrowheads="1"/>
              </p:cNvSpPr>
              <p:nvPr/>
            </p:nvSpPr>
            <p:spPr bwMode="auto">
              <a:xfrm>
                <a:off x="4020" y="2161"/>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39" name="Rectangle 483"/>
              <p:cNvSpPr>
                <a:spLocks noChangeArrowheads="1"/>
              </p:cNvSpPr>
              <p:nvPr/>
            </p:nvSpPr>
            <p:spPr bwMode="auto">
              <a:xfrm>
                <a:off x="3918" y="2275"/>
                <a:ext cx="58" cy="58"/>
              </a:xfrm>
              <a:prstGeom prst="rect">
                <a:avLst/>
              </a:prstGeom>
              <a:grpFill/>
              <a:ln>
                <a:noFill/>
              </a:ln>
            </p:spPr>
            <p:txBody>
              <a:bodyPr anchor="t" anchorCtr="0" bIns="45720" compatLnSpc="1" lIns="91440" numCol="1" rIns="91440" tIns="45720" vert="horz" wrap="square"/>
              <a:lstStyle/>
              <a:p>
                <a:endParaRPr altLang="en-US" lang="zh-CN"/>
              </a:p>
            </p:txBody>
          </p:sp>
          <p:sp>
            <p:nvSpPr>
              <p:cNvPr id="1440" name="Rectangle 484"/>
              <p:cNvSpPr>
                <a:spLocks noChangeArrowheads="1"/>
              </p:cNvSpPr>
              <p:nvPr/>
            </p:nvSpPr>
            <p:spPr bwMode="auto">
              <a:xfrm>
                <a:off x="4122" y="227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41" name="Rectangle 485"/>
              <p:cNvSpPr>
                <a:spLocks noChangeArrowheads="1"/>
              </p:cNvSpPr>
              <p:nvPr/>
            </p:nvSpPr>
            <p:spPr bwMode="auto">
              <a:xfrm>
                <a:off x="4020" y="2481"/>
                <a:ext cx="56" cy="56"/>
              </a:xfrm>
              <a:prstGeom prst="rect">
                <a:avLst/>
              </a:prstGeom>
              <a:grpFill/>
              <a:ln>
                <a:noFill/>
              </a:ln>
            </p:spPr>
            <p:txBody>
              <a:bodyPr anchor="t" anchorCtr="0" bIns="45720" compatLnSpc="1" lIns="91440" numCol="1" rIns="91440" tIns="45720" vert="horz" wrap="square"/>
              <a:lstStyle/>
              <a:p>
                <a:endParaRPr altLang="en-US" lang="zh-CN"/>
              </a:p>
            </p:txBody>
          </p:sp>
          <p:sp>
            <p:nvSpPr>
              <p:cNvPr id="1442" name="Rectangle 486"/>
              <p:cNvSpPr>
                <a:spLocks noChangeArrowheads="1"/>
              </p:cNvSpPr>
              <p:nvPr/>
            </p:nvSpPr>
            <p:spPr bwMode="auto">
              <a:xfrm>
                <a:off x="4120" y="2605"/>
                <a:ext cx="58" cy="59"/>
              </a:xfrm>
              <a:prstGeom prst="rect">
                <a:avLst/>
              </a:prstGeom>
              <a:grpFill/>
              <a:ln>
                <a:noFill/>
              </a:ln>
            </p:spPr>
            <p:txBody>
              <a:bodyPr anchor="t" anchorCtr="0" bIns="45720" compatLnSpc="1" lIns="91440" numCol="1" rIns="91440" tIns="45720" vert="horz" wrap="square"/>
              <a:lstStyle/>
              <a:p>
                <a:endParaRPr altLang="en-US" lang="zh-CN"/>
              </a:p>
            </p:txBody>
          </p:sp>
          <p:sp>
            <p:nvSpPr>
              <p:cNvPr id="1443" name="Rectangle 487"/>
              <p:cNvSpPr>
                <a:spLocks noChangeArrowheads="1"/>
              </p:cNvSpPr>
              <p:nvPr/>
            </p:nvSpPr>
            <p:spPr bwMode="auto">
              <a:xfrm>
                <a:off x="4324" y="2161"/>
                <a:ext cx="58" cy="56"/>
              </a:xfrm>
              <a:prstGeom prst="rect">
                <a:avLst/>
              </a:prstGeom>
              <a:grpFill/>
              <a:ln>
                <a:noFill/>
              </a:ln>
            </p:spPr>
            <p:txBody>
              <a:bodyPr anchor="t" anchorCtr="0" bIns="45720" compatLnSpc="1" lIns="91440" numCol="1" rIns="91440" tIns="45720" vert="horz" wrap="square"/>
              <a:lstStyle/>
              <a:p>
                <a:endParaRPr altLang="en-US" lang="zh-CN"/>
              </a:p>
            </p:txBody>
          </p:sp>
          <p:sp>
            <p:nvSpPr>
              <p:cNvPr id="1444" name="Rectangle 488"/>
              <p:cNvSpPr>
                <a:spLocks noChangeArrowheads="1"/>
              </p:cNvSpPr>
              <p:nvPr/>
            </p:nvSpPr>
            <p:spPr bwMode="auto">
              <a:xfrm>
                <a:off x="4426" y="-33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45" name="Rectangle 489"/>
              <p:cNvSpPr>
                <a:spLocks noChangeArrowheads="1"/>
              </p:cNvSpPr>
              <p:nvPr/>
            </p:nvSpPr>
            <p:spPr bwMode="auto">
              <a:xfrm>
                <a:off x="4426" y="-335"/>
                <a:ext cx="56" cy="58"/>
              </a:xfrm>
              <a:prstGeom prst="rect">
                <a:avLst/>
              </a:prstGeom>
              <a:grpFill/>
              <a:ln>
                <a:noFill/>
              </a:ln>
            </p:spPr>
            <p:txBody>
              <a:bodyPr anchor="t" anchorCtr="0" bIns="45720" compatLnSpc="1" lIns="91440" numCol="1" rIns="91440" tIns="45720" vert="horz" wrap="square"/>
              <a:lstStyle/>
              <a:p>
                <a:endParaRPr altLang="en-US" lang="zh-CN"/>
              </a:p>
            </p:txBody>
          </p:sp>
          <p:sp>
            <p:nvSpPr>
              <p:cNvPr id="1446" name="Freeform 490"/>
              <p:cNvSpPr/>
              <p:nvPr/>
            </p:nvSpPr>
            <p:spPr bwMode="auto">
              <a:xfrm>
                <a:off x="4516" y="-335"/>
                <a:ext cx="246" cy="559"/>
              </a:xfrm>
              <a:custGeom>
                <a:gdLst>
                  <a:gd fmla="*/ 0 w 246" name="T0"/>
                  <a:gd fmla="*/ 0 h 559" name="T1"/>
                  <a:gd fmla="*/ 0 w 246" name="T2"/>
                  <a:gd fmla="*/ 0 h 559" name="T3"/>
                  <a:gd fmla="*/ 0 w 246" name="T4"/>
                  <a:gd fmla="*/ 50 h 559" name="T5"/>
                  <a:gd fmla="*/ 246 w 246" name="T6"/>
                  <a:gd fmla="*/ 559 h 559" name="T7"/>
                  <a:gd fmla="*/ 246 w 246" name="T8"/>
                  <a:gd fmla="*/ 533 h 559" name="T9"/>
                  <a:gd fmla="*/ 0 w 246" name="T10"/>
                  <a:gd fmla="*/ 0 h 559" name="T11"/>
                </a:gdLst>
                <a:cxnLst>
                  <a:cxn ang="0">
                    <a:pos x="T0" y="T1"/>
                  </a:cxn>
                  <a:cxn ang="0">
                    <a:pos x="T2" y="T3"/>
                  </a:cxn>
                  <a:cxn ang="0">
                    <a:pos x="T4" y="T5"/>
                  </a:cxn>
                  <a:cxn ang="0">
                    <a:pos x="T6" y="T7"/>
                  </a:cxn>
                  <a:cxn ang="0">
                    <a:pos x="T8" y="T9"/>
                  </a:cxn>
                  <a:cxn ang="0">
                    <a:pos x="T10" y="T11"/>
                  </a:cxn>
                </a:cxnLst>
                <a:rect b="b" l="0" r="r" t="0"/>
                <a:pathLst>
                  <a:path h="559" w="246">
                    <a:moveTo>
                      <a:pt x="0" y="0"/>
                    </a:moveTo>
                    <a:lnTo>
                      <a:pt x="0" y="0"/>
                    </a:lnTo>
                    <a:lnTo>
                      <a:pt x="0" y="50"/>
                    </a:lnTo>
                    <a:lnTo>
                      <a:pt x="246" y="559"/>
                    </a:lnTo>
                    <a:lnTo>
                      <a:pt x="246" y="533"/>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47" name="Freeform 491"/>
              <p:cNvSpPr/>
              <p:nvPr/>
            </p:nvSpPr>
            <p:spPr bwMode="auto">
              <a:xfrm>
                <a:off x="4516" y="-335"/>
                <a:ext cx="246" cy="559"/>
              </a:xfrm>
              <a:custGeom>
                <a:gdLst>
                  <a:gd fmla="*/ 0 w 246" name="T0"/>
                  <a:gd fmla="*/ 0 h 559" name="T1"/>
                  <a:gd fmla="*/ 0 w 246" name="T2"/>
                  <a:gd fmla="*/ 0 h 559" name="T3"/>
                  <a:gd fmla="*/ 0 w 246" name="T4"/>
                  <a:gd fmla="*/ 50 h 559" name="T5"/>
                  <a:gd fmla="*/ 246 w 246" name="T6"/>
                  <a:gd fmla="*/ 559 h 559" name="T7"/>
                  <a:gd fmla="*/ 246 w 246" name="T8"/>
                  <a:gd fmla="*/ 533 h 559" name="T9"/>
                  <a:gd fmla="*/ 0 w 246" name="T10"/>
                  <a:gd fmla="*/ 0 h 559" name="T11"/>
                </a:gdLst>
                <a:cxnLst>
                  <a:cxn ang="0">
                    <a:pos x="T0" y="T1"/>
                  </a:cxn>
                  <a:cxn ang="0">
                    <a:pos x="T2" y="T3"/>
                  </a:cxn>
                  <a:cxn ang="0">
                    <a:pos x="T4" y="T5"/>
                  </a:cxn>
                  <a:cxn ang="0">
                    <a:pos x="T6" y="T7"/>
                  </a:cxn>
                  <a:cxn ang="0">
                    <a:pos x="T8" y="T9"/>
                  </a:cxn>
                  <a:cxn ang="0">
                    <a:pos x="T10" y="T11"/>
                  </a:cxn>
                </a:cxnLst>
                <a:rect b="b" l="0" r="r" t="0"/>
                <a:pathLst>
                  <a:path h="559" w="246">
                    <a:moveTo>
                      <a:pt x="0" y="0"/>
                    </a:moveTo>
                    <a:lnTo>
                      <a:pt x="0" y="0"/>
                    </a:lnTo>
                    <a:lnTo>
                      <a:pt x="0" y="50"/>
                    </a:lnTo>
                    <a:lnTo>
                      <a:pt x="246" y="559"/>
                    </a:lnTo>
                    <a:lnTo>
                      <a:pt x="246" y="533"/>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48" name="Freeform 492"/>
              <p:cNvSpPr/>
              <p:nvPr/>
            </p:nvSpPr>
            <p:spPr bwMode="auto">
              <a:xfrm>
                <a:off x="4516" y="-245"/>
                <a:ext cx="88" cy="219"/>
              </a:xfrm>
              <a:custGeom>
                <a:gdLst>
                  <a:gd fmla="*/ 0 w 88" name="T0"/>
                  <a:gd fmla="*/ 0 h 219" name="T1"/>
                  <a:gd fmla="*/ 0 w 88" name="T2"/>
                  <a:gd fmla="*/ 0 h 219" name="T3"/>
                  <a:gd fmla="*/ 0 w 88" name="T4"/>
                  <a:gd fmla="*/ 50 h 219" name="T5"/>
                  <a:gd fmla="*/ 88 w 88" name="T6"/>
                  <a:gd fmla="*/ 219 h 219" name="T7"/>
                  <a:gd fmla="*/ 88 w 88" name="T8"/>
                  <a:gd fmla="*/ 178 h 219" name="T9"/>
                  <a:gd fmla="*/ 0 w 88" name="T10"/>
                  <a:gd fmla="*/ 0 h 219" name="T11"/>
                </a:gdLst>
                <a:cxnLst>
                  <a:cxn ang="0">
                    <a:pos x="T0" y="T1"/>
                  </a:cxn>
                  <a:cxn ang="0">
                    <a:pos x="T2" y="T3"/>
                  </a:cxn>
                  <a:cxn ang="0">
                    <a:pos x="T4" y="T5"/>
                  </a:cxn>
                  <a:cxn ang="0">
                    <a:pos x="T6" y="T7"/>
                  </a:cxn>
                  <a:cxn ang="0">
                    <a:pos x="T8" y="T9"/>
                  </a:cxn>
                  <a:cxn ang="0">
                    <a:pos x="T10" y="T11"/>
                  </a:cxn>
                </a:cxnLst>
                <a:rect b="b" l="0" r="r" t="0"/>
                <a:pathLst>
                  <a:path h="219" w="88">
                    <a:moveTo>
                      <a:pt x="0" y="0"/>
                    </a:moveTo>
                    <a:lnTo>
                      <a:pt x="0" y="0"/>
                    </a:lnTo>
                    <a:lnTo>
                      <a:pt x="0" y="50"/>
                    </a:lnTo>
                    <a:lnTo>
                      <a:pt x="88" y="219"/>
                    </a:lnTo>
                    <a:lnTo>
                      <a:pt x="88" y="17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49" name="Freeform 493"/>
              <p:cNvSpPr/>
              <p:nvPr/>
            </p:nvSpPr>
            <p:spPr bwMode="auto">
              <a:xfrm>
                <a:off x="4516" y="-245"/>
                <a:ext cx="88" cy="219"/>
              </a:xfrm>
              <a:custGeom>
                <a:gdLst>
                  <a:gd fmla="*/ 0 w 88" name="T0"/>
                  <a:gd fmla="*/ 0 h 219" name="T1"/>
                  <a:gd fmla="*/ 0 w 88" name="T2"/>
                  <a:gd fmla="*/ 0 h 219" name="T3"/>
                  <a:gd fmla="*/ 0 w 88" name="T4"/>
                  <a:gd fmla="*/ 50 h 219" name="T5"/>
                  <a:gd fmla="*/ 88 w 88" name="T6"/>
                  <a:gd fmla="*/ 219 h 219" name="T7"/>
                  <a:gd fmla="*/ 88 w 88" name="T8"/>
                  <a:gd fmla="*/ 178 h 219" name="T9"/>
                  <a:gd fmla="*/ 0 w 88" name="T10"/>
                  <a:gd fmla="*/ 0 h 219" name="T11"/>
                </a:gdLst>
                <a:cxnLst>
                  <a:cxn ang="0">
                    <a:pos x="T0" y="T1"/>
                  </a:cxn>
                  <a:cxn ang="0">
                    <a:pos x="T2" y="T3"/>
                  </a:cxn>
                  <a:cxn ang="0">
                    <a:pos x="T4" y="T5"/>
                  </a:cxn>
                  <a:cxn ang="0">
                    <a:pos x="T6" y="T7"/>
                  </a:cxn>
                  <a:cxn ang="0">
                    <a:pos x="T8" y="T9"/>
                  </a:cxn>
                  <a:cxn ang="0">
                    <a:pos x="T10" y="T11"/>
                  </a:cxn>
                </a:cxnLst>
                <a:rect b="b" l="0" r="r" t="0"/>
                <a:pathLst>
                  <a:path h="219" w="88">
                    <a:moveTo>
                      <a:pt x="0" y="0"/>
                    </a:moveTo>
                    <a:lnTo>
                      <a:pt x="0" y="0"/>
                    </a:lnTo>
                    <a:lnTo>
                      <a:pt x="0" y="50"/>
                    </a:lnTo>
                    <a:lnTo>
                      <a:pt x="88" y="219"/>
                    </a:lnTo>
                    <a:lnTo>
                      <a:pt x="88" y="17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50" name="Freeform 494"/>
              <p:cNvSpPr/>
              <p:nvPr/>
            </p:nvSpPr>
            <p:spPr bwMode="auto">
              <a:xfrm>
                <a:off x="4628" y="-18"/>
                <a:ext cx="78" cy="190"/>
              </a:xfrm>
              <a:custGeom>
                <a:gdLst>
                  <a:gd fmla="*/ 0 w 78" name="T0"/>
                  <a:gd fmla="*/ 0 h 190" name="T1"/>
                  <a:gd fmla="*/ 0 w 78" name="T2"/>
                  <a:gd fmla="*/ 0 h 190" name="T3"/>
                  <a:gd fmla="*/ 0 w 78" name="T4"/>
                  <a:gd fmla="*/ 38 h 190" name="T5"/>
                  <a:gd fmla="*/ 78 w 78" name="T6"/>
                  <a:gd fmla="*/ 190 h 190" name="T7"/>
                  <a:gd fmla="*/ 78 w 78" name="T8"/>
                  <a:gd fmla="*/ 190 h 190" name="T9"/>
                  <a:gd fmla="*/ 78 w 78" name="T10"/>
                  <a:gd fmla="*/ 158 h 190" name="T11"/>
                  <a:gd fmla="*/ 0 w 78" name="T12"/>
                  <a:gd fmla="*/ 0 h 190" name="T13"/>
                </a:gdLst>
                <a:cxnLst>
                  <a:cxn ang="0">
                    <a:pos x="T0" y="T1"/>
                  </a:cxn>
                  <a:cxn ang="0">
                    <a:pos x="T2" y="T3"/>
                  </a:cxn>
                  <a:cxn ang="0">
                    <a:pos x="T4" y="T5"/>
                  </a:cxn>
                  <a:cxn ang="0">
                    <a:pos x="T6" y="T7"/>
                  </a:cxn>
                  <a:cxn ang="0">
                    <a:pos x="T8" y="T9"/>
                  </a:cxn>
                  <a:cxn ang="0">
                    <a:pos x="T10" y="T11"/>
                  </a:cxn>
                  <a:cxn ang="0">
                    <a:pos x="T12" y="T13"/>
                  </a:cxn>
                </a:cxnLst>
                <a:rect b="b" l="0" r="r" t="0"/>
                <a:pathLst>
                  <a:path h="190" w="78">
                    <a:moveTo>
                      <a:pt x="0" y="0"/>
                    </a:moveTo>
                    <a:lnTo>
                      <a:pt x="0" y="0"/>
                    </a:lnTo>
                    <a:lnTo>
                      <a:pt x="0" y="38"/>
                    </a:lnTo>
                    <a:lnTo>
                      <a:pt x="78" y="190"/>
                    </a:lnTo>
                    <a:lnTo>
                      <a:pt x="78" y="190"/>
                    </a:lnTo>
                    <a:lnTo>
                      <a:pt x="78" y="15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51" name="Freeform 495"/>
              <p:cNvSpPr/>
              <p:nvPr/>
            </p:nvSpPr>
            <p:spPr bwMode="auto">
              <a:xfrm>
                <a:off x="4628" y="-18"/>
                <a:ext cx="78" cy="190"/>
              </a:xfrm>
              <a:custGeom>
                <a:gdLst>
                  <a:gd fmla="*/ 0 w 78" name="T0"/>
                  <a:gd fmla="*/ 0 h 190" name="T1"/>
                  <a:gd fmla="*/ 0 w 78" name="T2"/>
                  <a:gd fmla="*/ 0 h 190" name="T3"/>
                  <a:gd fmla="*/ 0 w 78" name="T4"/>
                  <a:gd fmla="*/ 38 h 190" name="T5"/>
                  <a:gd fmla="*/ 78 w 78" name="T6"/>
                  <a:gd fmla="*/ 190 h 190" name="T7"/>
                  <a:gd fmla="*/ 78 w 78" name="T8"/>
                  <a:gd fmla="*/ 190 h 190" name="T9"/>
                  <a:gd fmla="*/ 78 w 78" name="T10"/>
                  <a:gd fmla="*/ 158 h 190" name="T11"/>
                  <a:gd fmla="*/ 0 w 78" name="T12"/>
                  <a:gd fmla="*/ 0 h 190" name="T13"/>
                </a:gdLst>
                <a:cxnLst>
                  <a:cxn ang="0">
                    <a:pos x="T0" y="T1"/>
                  </a:cxn>
                  <a:cxn ang="0">
                    <a:pos x="T2" y="T3"/>
                  </a:cxn>
                  <a:cxn ang="0">
                    <a:pos x="T4" y="T5"/>
                  </a:cxn>
                  <a:cxn ang="0">
                    <a:pos x="T6" y="T7"/>
                  </a:cxn>
                  <a:cxn ang="0">
                    <a:pos x="T8" y="T9"/>
                  </a:cxn>
                  <a:cxn ang="0">
                    <a:pos x="T10" y="T11"/>
                  </a:cxn>
                  <a:cxn ang="0">
                    <a:pos x="T12" y="T13"/>
                  </a:cxn>
                </a:cxnLst>
                <a:rect b="b" l="0" r="r" t="0"/>
                <a:pathLst>
                  <a:path h="190" w="78">
                    <a:moveTo>
                      <a:pt x="0" y="0"/>
                    </a:moveTo>
                    <a:lnTo>
                      <a:pt x="0" y="0"/>
                    </a:lnTo>
                    <a:lnTo>
                      <a:pt x="0" y="38"/>
                    </a:lnTo>
                    <a:lnTo>
                      <a:pt x="78" y="190"/>
                    </a:lnTo>
                    <a:lnTo>
                      <a:pt x="78" y="190"/>
                    </a:lnTo>
                    <a:lnTo>
                      <a:pt x="78" y="15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52" name="Freeform 496"/>
              <p:cNvSpPr/>
              <p:nvPr/>
            </p:nvSpPr>
            <p:spPr bwMode="auto">
              <a:xfrm>
                <a:off x="4730" y="190"/>
                <a:ext cx="32" cy="88"/>
              </a:xfrm>
              <a:custGeom>
                <a:gdLst>
                  <a:gd fmla="*/ 0 w 32" name="T0"/>
                  <a:gd fmla="*/ 0 h 88" name="T1"/>
                  <a:gd fmla="*/ 0 w 32" name="T2"/>
                  <a:gd fmla="*/ 28 h 88" name="T3"/>
                  <a:gd fmla="*/ 32 w 32" name="T4"/>
                  <a:gd fmla="*/ 88 h 88" name="T5"/>
                  <a:gd fmla="*/ 32 w 32" name="T6"/>
                  <a:gd fmla="*/ 64 h 88" name="T7"/>
                  <a:gd fmla="*/ 0 w 32" name="T8"/>
                  <a:gd fmla="*/ 0 h 88" name="T9"/>
                </a:gdLst>
                <a:cxnLst>
                  <a:cxn ang="0">
                    <a:pos x="T0" y="T1"/>
                  </a:cxn>
                  <a:cxn ang="0">
                    <a:pos x="T2" y="T3"/>
                  </a:cxn>
                  <a:cxn ang="0">
                    <a:pos x="T4" y="T5"/>
                  </a:cxn>
                  <a:cxn ang="0">
                    <a:pos x="T6" y="T7"/>
                  </a:cxn>
                  <a:cxn ang="0">
                    <a:pos x="T8" y="T9"/>
                  </a:cxn>
                </a:cxnLst>
                <a:rect b="b" l="0" r="r" t="0"/>
                <a:pathLst>
                  <a:path h="88" w="32">
                    <a:moveTo>
                      <a:pt x="0" y="0"/>
                    </a:moveTo>
                    <a:lnTo>
                      <a:pt x="0" y="28"/>
                    </a:lnTo>
                    <a:lnTo>
                      <a:pt x="32" y="88"/>
                    </a:lnTo>
                    <a:lnTo>
                      <a:pt x="32" y="6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53" name="Freeform 497"/>
              <p:cNvSpPr/>
              <p:nvPr/>
            </p:nvSpPr>
            <p:spPr bwMode="auto">
              <a:xfrm>
                <a:off x="4730" y="190"/>
                <a:ext cx="32" cy="88"/>
              </a:xfrm>
              <a:custGeom>
                <a:gdLst>
                  <a:gd fmla="*/ 0 w 32" name="T0"/>
                  <a:gd fmla="*/ 0 h 88" name="T1"/>
                  <a:gd fmla="*/ 0 w 32" name="T2"/>
                  <a:gd fmla="*/ 28 h 88" name="T3"/>
                  <a:gd fmla="*/ 32 w 32" name="T4"/>
                  <a:gd fmla="*/ 88 h 88" name="T5"/>
                  <a:gd fmla="*/ 32 w 32" name="T6"/>
                  <a:gd fmla="*/ 64 h 88" name="T7"/>
                  <a:gd fmla="*/ 0 w 32" name="T8"/>
                  <a:gd fmla="*/ 0 h 88" name="T9"/>
                </a:gdLst>
                <a:cxnLst>
                  <a:cxn ang="0">
                    <a:pos x="T0" y="T1"/>
                  </a:cxn>
                  <a:cxn ang="0">
                    <a:pos x="T2" y="T3"/>
                  </a:cxn>
                  <a:cxn ang="0">
                    <a:pos x="T4" y="T5"/>
                  </a:cxn>
                  <a:cxn ang="0">
                    <a:pos x="T6" y="T7"/>
                  </a:cxn>
                  <a:cxn ang="0">
                    <a:pos x="T8" y="T9"/>
                  </a:cxn>
                </a:cxnLst>
                <a:rect b="b" l="0" r="r" t="0"/>
                <a:pathLst>
                  <a:path h="88" w="32">
                    <a:moveTo>
                      <a:pt x="0" y="0"/>
                    </a:moveTo>
                    <a:lnTo>
                      <a:pt x="0" y="28"/>
                    </a:lnTo>
                    <a:lnTo>
                      <a:pt x="32" y="88"/>
                    </a:lnTo>
                    <a:lnTo>
                      <a:pt x="32" y="6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54" name="Freeform 498"/>
              <p:cNvSpPr/>
              <p:nvPr/>
            </p:nvSpPr>
            <p:spPr bwMode="auto">
              <a:xfrm>
                <a:off x="4516" y="-155"/>
                <a:ext cx="246" cy="489"/>
              </a:xfrm>
              <a:custGeom>
                <a:gdLst>
                  <a:gd fmla="*/ 0 w 246" name="T0"/>
                  <a:gd fmla="*/ 0 h 489" name="T1"/>
                  <a:gd fmla="*/ 0 w 246" name="T2"/>
                  <a:gd fmla="*/ 0 h 489" name="T3"/>
                  <a:gd fmla="*/ 0 w 246" name="T4"/>
                  <a:gd fmla="*/ 50 h 489" name="T5"/>
                  <a:gd fmla="*/ 246 w 246" name="T6"/>
                  <a:gd fmla="*/ 489 h 489" name="T7"/>
                  <a:gd fmla="*/ 246 w 246" name="T8"/>
                  <a:gd fmla="*/ 489 h 489" name="T9"/>
                  <a:gd fmla="*/ 246 w 246" name="T10"/>
                  <a:gd fmla="*/ 463 h 489" name="T11"/>
                  <a:gd fmla="*/ 0 w 246" name="T12"/>
                  <a:gd fmla="*/ 0 h 489" name="T13"/>
                </a:gdLst>
                <a:cxnLst>
                  <a:cxn ang="0">
                    <a:pos x="T0" y="T1"/>
                  </a:cxn>
                  <a:cxn ang="0">
                    <a:pos x="T2" y="T3"/>
                  </a:cxn>
                  <a:cxn ang="0">
                    <a:pos x="T4" y="T5"/>
                  </a:cxn>
                  <a:cxn ang="0">
                    <a:pos x="T6" y="T7"/>
                  </a:cxn>
                  <a:cxn ang="0">
                    <a:pos x="T8" y="T9"/>
                  </a:cxn>
                  <a:cxn ang="0">
                    <a:pos x="T10" y="T11"/>
                  </a:cxn>
                  <a:cxn ang="0">
                    <a:pos x="T12" y="T13"/>
                  </a:cxn>
                </a:cxnLst>
                <a:rect b="b" l="0" r="r" t="0"/>
                <a:pathLst>
                  <a:path h="489" w="246">
                    <a:moveTo>
                      <a:pt x="0" y="0"/>
                    </a:moveTo>
                    <a:lnTo>
                      <a:pt x="0" y="0"/>
                    </a:lnTo>
                    <a:lnTo>
                      <a:pt x="0" y="50"/>
                    </a:lnTo>
                    <a:lnTo>
                      <a:pt x="246" y="489"/>
                    </a:lnTo>
                    <a:lnTo>
                      <a:pt x="246" y="489"/>
                    </a:lnTo>
                    <a:lnTo>
                      <a:pt x="246" y="463"/>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55" name="Freeform 499"/>
              <p:cNvSpPr/>
              <p:nvPr/>
            </p:nvSpPr>
            <p:spPr bwMode="auto">
              <a:xfrm>
                <a:off x="4516" y="-155"/>
                <a:ext cx="246" cy="489"/>
              </a:xfrm>
              <a:custGeom>
                <a:gdLst>
                  <a:gd fmla="*/ 0 w 246" name="T0"/>
                  <a:gd fmla="*/ 0 h 489" name="T1"/>
                  <a:gd fmla="*/ 0 w 246" name="T2"/>
                  <a:gd fmla="*/ 0 h 489" name="T3"/>
                  <a:gd fmla="*/ 0 w 246" name="T4"/>
                  <a:gd fmla="*/ 50 h 489" name="T5"/>
                  <a:gd fmla="*/ 246 w 246" name="T6"/>
                  <a:gd fmla="*/ 489 h 489" name="T7"/>
                  <a:gd fmla="*/ 246 w 246" name="T8"/>
                  <a:gd fmla="*/ 489 h 489" name="T9"/>
                  <a:gd fmla="*/ 246 w 246" name="T10"/>
                  <a:gd fmla="*/ 463 h 489" name="T11"/>
                  <a:gd fmla="*/ 0 w 246" name="T12"/>
                  <a:gd fmla="*/ 0 h 489" name="T13"/>
                </a:gdLst>
                <a:cxnLst>
                  <a:cxn ang="0">
                    <a:pos x="T0" y="T1"/>
                  </a:cxn>
                  <a:cxn ang="0">
                    <a:pos x="T2" y="T3"/>
                  </a:cxn>
                  <a:cxn ang="0">
                    <a:pos x="T4" y="T5"/>
                  </a:cxn>
                  <a:cxn ang="0">
                    <a:pos x="T6" y="T7"/>
                  </a:cxn>
                  <a:cxn ang="0">
                    <a:pos x="T8" y="T9"/>
                  </a:cxn>
                  <a:cxn ang="0">
                    <a:pos x="T10" y="T11"/>
                  </a:cxn>
                  <a:cxn ang="0">
                    <a:pos x="T12" y="T13"/>
                  </a:cxn>
                </a:cxnLst>
                <a:rect b="b" l="0" r="r" t="0"/>
                <a:pathLst>
                  <a:path h="489" w="246">
                    <a:moveTo>
                      <a:pt x="0" y="0"/>
                    </a:moveTo>
                    <a:lnTo>
                      <a:pt x="0" y="0"/>
                    </a:lnTo>
                    <a:lnTo>
                      <a:pt x="0" y="50"/>
                    </a:lnTo>
                    <a:lnTo>
                      <a:pt x="246" y="489"/>
                    </a:lnTo>
                    <a:lnTo>
                      <a:pt x="246" y="489"/>
                    </a:lnTo>
                    <a:lnTo>
                      <a:pt x="246" y="463"/>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56" name="Freeform 500"/>
              <p:cNvSpPr/>
              <p:nvPr/>
            </p:nvSpPr>
            <p:spPr bwMode="auto">
              <a:xfrm>
                <a:off x="4516" y="-65"/>
                <a:ext cx="28" cy="95"/>
              </a:xfrm>
              <a:custGeom>
                <a:gdLst>
                  <a:gd fmla="*/ 0 w 28" name="T0"/>
                  <a:gd fmla="*/ 0 h 95" name="T1"/>
                  <a:gd fmla="*/ 0 w 28" name="T2"/>
                  <a:gd fmla="*/ 0 h 95" name="T3"/>
                  <a:gd fmla="*/ 0 w 28" name="T4"/>
                  <a:gd fmla="*/ 51 h 95" name="T5"/>
                  <a:gd fmla="*/ 28 w 28" name="T6"/>
                  <a:gd fmla="*/ 95 h 95" name="T7"/>
                  <a:gd fmla="*/ 28 w 28" name="T8"/>
                  <a:gd fmla="*/ 49 h 95" name="T9"/>
                  <a:gd fmla="*/ 0 w 28" name="T10"/>
                  <a:gd fmla="*/ 0 h 95" name="T11"/>
                </a:gdLst>
                <a:cxnLst>
                  <a:cxn ang="0">
                    <a:pos x="T0" y="T1"/>
                  </a:cxn>
                  <a:cxn ang="0">
                    <a:pos x="T2" y="T3"/>
                  </a:cxn>
                  <a:cxn ang="0">
                    <a:pos x="T4" y="T5"/>
                  </a:cxn>
                  <a:cxn ang="0">
                    <a:pos x="T6" y="T7"/>
                  </a:cxn>
                  <a:cxn ang="0">
                    <a:pos x="T8" y="T9"/>
                  </a:cxn>
                  <a:cxn ang="0">
                    <a:pos x="T10" y="T11"/>
                  </a:cxn>
                </a:cxnLst>
                <a:rect b="b" l="0" r="r" t="0"/>
                <a:pathLst>
                  <a:path h="95" w="28">
                    <a:moveTo>
                      <a:pt x="0" y="0"/>
                    </a:moveTo>
                    <a:lnTo>
                      <a:pt x="0" y="0"/>
                    </a:lnTo>
                    <a:lnTo>
                      <a:pt x="0" y="51"/>
                    </a:lnTo>
                    <a:lnTo>
                      <a:pt x="28" y="95"/>
                    </a:lnTo>
                    <a:lnTo>
                      <a:pt x="28" y="49"/>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57" name="Freeform 501"/>
              <p:cNvSpPr/>
              <p:nvPr/>
            </p:nvSpPr>
            <p:spPr bwMode="auto">
              <a:xfrm>
                <a:off x="4516" y="-65"/>
                <a:ext cx="28" cy="95"/>
              </a:xfrm>
              <a:custGeom>
                <a:gdLst>
                  <a:gd fmla="*/ 0 w 28" name="T0"/>
                  <a:gd fmla="*/ 0 h 95" name="T1"/>
                  <a:gd fmla="*/ 0 w 28" name="T2"/>
                  <a:gd fmla="*/ 0 h 95" name="T3"/>
                  <a:gd fmla="*/ 0 w 28" name="T4"/>
                  <a:gd fmla="*/ 51 h 95" name="T5"/>
                  <a:gd fmla="*/ 28 w 28" name="T6"/>
                  <a:gd fmla="*/ 95 h 95" name="T7"/>
                  <a:gd fmla="*/ 28 w 28" name="T8"/>
                  <a:gd fmla="*/ 49 h 95" name="T9"/>
                  <a:gd fmla="*/ 0 w 28" name="T10"/>
                  <a:gd fmla="*/ 0 h 95" name="T11"/>
                </a:gdLst>
                <a:cxnLst>
                  <a:cxn ang="0">
                    <a:pos x="T0" y="T1"/>
                  </a:cxn>
                  <a:cxn ang="0">
                    <a:pos x="T2" y="T3"/>
                  </a:cxn>
                  <a:cxn ang="0">
                    <a:pos x="T4" y="T5"/>
                  </a:cxn>
                  <a:cxn ang="0">
                    <a:pos x="T6" y="T7"/>
                  </a:cxn>
                  <a:cxn ang="0">
                    <a:pos x="T8" y="T9"/>
                  </a:cxn>
                  <a:cxn ang="0">
                    <a:pos x="T10" y="T11"/>
                  </a:cxn>
                </a:cxnLst>
                <a:rect b="b" l="0" r="r" t="0"/>
                <a:pathLst>
                  <a:path h="95" w="28">
                    <a:moveTo>
                      <a:pt x="0" y="0"/>
                    </a:moveTo>
                    <a:lnTo>
                      <a:pt x="0" y="0"/>
                    </a:lnTo>
                    <a:lnTo>
                      <a:pt x="0" y="51"/>
                    </a:lnTo>
                    <a:lnTo>
                      <a:pt x="28" y="95"/>
                    </a:lnTo>
                    <a:lnTo>
                      <a:pt x="28" y="49"/>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58" name="Freeform 502"/>
              <p:cNvSpPr/>
              <p:nvPr/>
            </p:nvSpPr>
            <p:spPr bwMode="auto">
              <a:xfrm>
                <a:off x="4568" y="26"/>
                <a:ext cx="54" cy="136"/>
              </a:xfrm>
              <a:custGeom>
                <a:gdLst>
                  <a:gd fmla="*/ 0 w 54" name="T0"/>
                  <a:gd fmla="*/ 0 h 136" name="T1"/>
                  <a:gd fmla="*/ 0 w 54" name="T2"/>
                  <a:gd fmla="*/ 0 h 136" name="T3"/>
                  <a:gd fmla="*/ 0 w 54" name="T4"/>
                  <a:gd fmla="*/ 44 h 136" name="T5"/>
                  <a:gd fmla="*/ 54 w 54" name="T6"/>
                  <a:gd fmla="*/ 136 h 136" name="T7"/>
                  <a:gd fmla="*/ 54 w 54" name="T8"/>
                  <a:gd fmla="*/ 96 h 136" name="T9"/>
                  <a:gd fmla="*/ 0 w 54" name="T10"/>
                  <a:gd fmla="*/ 0 h 136" name="T11"/>
                </a:gdLst>
                <a:cxnLst>
                  <a:cxn ang="0">
                    <a:pos x="T0" y="T1"/>
                  </a:cxn>
                  <a:cxn ang="0">
                    <a:pos x="T2" y="T3"/>
                  </a:cxn>
                  <a:cxn ang="0">
                    <a:pos x="T4" y="T5"/>
                  </a:cxn>
                  <a:cxn ang="0">
                    <a:pos x="T6" y="T7"/>
                  </a:cxn>
                  <a:cxn ang="0">
                    <a:pos x="T8" y="T9"/>
                  </a:cxn>
                  <a:cxn ang="0">
                    <a:pos x="T10" y="T11"/>
                  </a:cxn>
                </a:cxnLst>
                <a:rect b="b" l="0" r="r" t="0"/>
                <a:pathLst>
                  <a:path h="136" w="54">
                    <a:moveTo>
                      <a:pt x="0" y="0"/>
                    </a:moveTo>
                    <a:lnTo>
                      <a:pt x="0" y="0"/>
                    </a:lnTo>
                    <a:lnTo>
                      <a:pt x="0" y="44"/>
                    </a:lnTo>
                    <a:lnTo>
                      <a:pt x="54" y="136"/>
                    </a:lnTo>
                    <a:lnTo>
                      <a:pt x="54" y="9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59" name="Freeform 503"/>
              <p:cNvSpPr/>
              <p:nvPr/>
            </p:nvSpPr>
            <p:spPr bwMode="auto">
              <a:xfrm>
                <a:off x="4568" y="26"/>
                <a:ext cx="54" cy="136"/>
              </a:xfrm>
              <a:custGeom>
                <a:gdLst>
                  <a:gd fmla="*/ 0 w 54" name="T0"/>
                  <a:gd fmla="*/ 0 h 136" name="T1"/>
                  <a:gd fmla="*/ 0 w 54" name="T2"/>
                  <a:gd fmla="*/ 0 h 136" name="T3"/>
                  <a:gd fmla="*/ 0 w 54" name="T4"/>
                  <a:gd fmla="*/ 44 h 136" name="T5"/>
                  <a:gd fmla="*/ 54 w 54" name="T6"/>
                  <a:gd fmla="*/ 136 h 136" name="T7"/>
                  <a:gd fmla="*/ 54 w 54" name="T8"/>
                  <a:gd fmla="*/ 96 h 136" name="T9"/>
                  <a:gd fmla="*/ 0 w 54" name="T10"/>
                  <a:gd fmla="*/ 0 h 136" name="T11"/>
                </a:gdLst>
                <a:cxnLst>
                  <a:cxn ang="0">
                    <a:pos x="T0" y="T1"/>
                  </a:cxn>
                  <a:cxn ang="0">
                    <a:pos x="T2" y="T3"/>
                  </a:cxn>
                  <a:cxn ang="0">
                    <a:pos x="T4" y="T5"/>
                  </a:cxn>
                  <a:cxn ang="0">
                    <a:pos x="T6" y="T7"/>
                  </a:cxn>
                  <a:cxn ang="0">
                    <a:pos x="T8" y="T9"/>
                  </a:cxn>
                  <a:cxn ang="0">
                    <a:pos x="T10" y="T11"/>
                  </a:cxn>
                </a:cxnLst>
                <a:rect b="b" l="0" r="r" t="0"/>
                <a:pathLst>
                  <a:path h="136" w="54">
                    <a:moveTo>
                      <a:pt x="0" y="0"/>
                    </a:moveTo>
                    <a:lnTo>
                      <a:pt x="0" y="0"/>
                    </a:lnTo>
                    <a:lnTo>
                      <a:pt x="0" y="44"/>
                    </a:lnTo>
                    <a:lnTo>
                      <a:pt x="54" y="136"/>
                    </a:lnTo>
                    <a:lnTo>
                      <a:pt x="54" y="9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60" name="Freeform 504"/>
              <p:cNvSpPr/>
              <p:nvPr/>
            </p:nvSpPr>
            <p:spPr bwMode="auto">
              <a:xfrm>
                <a:off x="4646" y="166"/>
                <a:ext cx="38" cy="100"/>
              </a:xfrm>
              <a:custGeom>
                <a:gdLst>
                  <a:gd fmla="*/ 0 w 38" name="T0"/>
                  <a:gd fmla="*/ 0 h 100" name="T1"/>
                  <a:gd fmla="*/ 0 w 38" name="T2"/>
                  <a:gd fmla="*/ 0 h 100" name="T3"/>
                  <a:gd fmla="*/ 0 w 38" name="T4"/>
                  <a:gd fmla="*/ 36 h 100" name="T5"/>
                  <a:gd fmla="*/ 38 w 38" name="T6"/>
                  <a:gd fmla="*/ 100 h 100" name="T7"/>
                  <a:gd fmla="*/ 38 w 38" name="T8"/>
                  <a:gd fmla="*/ 68 h 100" name="T9"/>
                  <a:gd fmla="*/ 0 w 38" name="T10"/>
                  <a:gd fmla="*/ 0 h 100" name="T11"/>
                </a:gdLst>
                <a:cxnLst>
                  <a:cxn ang="0">
                    <a:pos x="T0" y="T1"/>
                  </a:cxn>
                  <a:cxn ang="0">
                    <a:pos x="T2" y="T3"/>
                  </a:cxn>
                  <a:cxn ang="0">
                    <a:pos x="T4" y="T5"/>
                  </a:cxn>
                  <a:cxn ang="0">
                    <a:pos x="T6" y="T7"/>
                  </a:cxn>
                  <a:cxn ang="0">
                    <a:pos x="T8" y="T9"/>
                  </a:cxn>
                  <a:cxn ang="0">
                    <a:pos x="T10" y="T11"/>
                  </a:cxn>
                </a:cxnLst>
                <a:rect b="b" l="0" r="r" t="0"/>
                <a:pathLst>
                  <a:path h="100" w="38">
                    <a:moveTo>
                      <a:pt x="0" y="0"/>
                    </a:moveTo>
                    <a:lnTo>
                      <a:pt x="0" y="0"/>
                    </a:lnTo>
                    <a:lnTo>
                      <a:pt x="0" y="36"/>
                    </a:lnTo>
                    <a:lnTo>
                      <a:pt x="38" y="100"/>
                    </a:lnTo>
                    <a:lnTo>
                      <a:pt x="38" y="6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61" name="Freeform 505"/>
              <p:cNvSpPr/>
              <p:nvPr/>
            </p:nvSpPr>
            <p:spPr bwMode="auto">
              <a:xfrm>
                <a:off x="4646" y="166"/>
                <a:ext cx="38" cy="100"/>
              </a:xfrm>
              <a:custGeom>
                <a:gdLst>
                  <a:gd fmla="*/ 0 w 38" name="T0"/>
                  <a:gd fmla="*/ 0 h 100" name="T1"/>
                  <a:gd fmla="*/ 0 w 38" name="T2"/>
                  <a:gd fmla="*/ 0 h 100" name="T3"/>
                  <a:gd fmla="*/ 0 w 38" name="T4"/>
                  <a:gd fmla="*/ 36 h 100" name="T5"/>
                  <a:gd fmla="*/ 38 w 38" name="T6"/>
                  <a:gd fmla="*/ 100 h 100" name="T7"/>
                  <a:gd fmla="*/ 38 w 38" name="T8"/>
                  <a:gd fmla="*/ 68 h 100" name="T9"/>
                  <a:gd fmla="*/ 0 w 38" name="T10"/>
                  <a:gd fmla="*/ 0 h 100" name="T11"/>
                </a:gdLst>
                <a:cxnLst>
                  <a:cxn ang="0">
                    <a:pos x="T0" y="T1"/>
                  </a:cxn>
                  <a:cxn ang="0">
                    <a:pos x="T2" y="T3"/>
                  </a:cxn>
                  <a:cxn ang="0">
                    <a:pos x="T4" y="T5"/>
                  </a:cxn>
                  <a:cxn ang="0">
                    <a:pos x="T6" y="T7"/>
                  </a:cxn>
                  <a:cxn ang="0">
                    <a:pos x="T8" y="T9"/>
                  </a:cxn>
                  <a:cxn ang="0">
                    <a:pos x="T10" y="T11"/>
                  </a:cxn>
                </a:cxnLst>
                <a:rect b="b" l="0" r="r" t="0"/>
                <a:pathLst>
                  <a:path h="100" w="38">
                    <a:moveTo>
                      <a:pt x="0" y="0"/>
                    </a:moveTo>
                    <a:lnTo>
                      <a:pt x="0" y="0"/>
                    </a:lnTo>
                    <a:lnTo>
                      <a:pt x="0" y="36"/>
                    </a:lnTo>
                    <a:lnTo>
                      <a:pt x="38" y="100"/>
                    </a:lnTo>
                    <a:lnTo>
                      <a:pt x="38" y="6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62" name="Freeform 506"/>
              <p:cNvSpPr/>
              <p:nvPr/>
            </p:nvSpPr>
            <p:spPr bwMode="auto">
              <a:xfrm>
                <a:off x="4708" y="276"/>
                <a:ext cx="16" cy="56"/>
              </a:xfrm>
              <a:custGeom>
                <a:gdLst>
                  <a:gd fmla="*/ 0 w 16" name="T0"/>
                  <a:gd fmla="*/ 0 h 56" name="T1"/>
                  <a:gd fmla="*/ 0 w 16" name="T2"/>
                  <a:gd fmla="*/ 30 h 56" name="T3"/>
                  <a:gd fmla="*/ 16 w 16" name="T4"/>
                  <a:gd fmla="*/ 56 h 56" name="T5"/>
                  <a:gd fmla="*/ 16 w 16" name="T6"/>
                  <a:gd fmla="*/ 56 h 56" name="T7"/>
                  <a:gd fmla="*/ 16 w 16" name="T8"/>
                  <a:gd fmla="*/ 28 h 56" name="T9"/>
                  <a:gd fmla="*/ 0 w 16" name="T10"/>
                  <a:gd fmla="*/ 0 h 56" name="T11"/>
                </a:gdLst>
                <a:cxnLst>
                  <a:cxn ang="0">
                    <a:pos x="T0" y="T1"/>
                  </a:cxn>
                  <a:cxn ang="0">
                    <a:pos x="T2" y="T3"/>
                  </a:cxn>
                  <a:cxn ang="0">
                    <a:pos x="T4" y="T5"/>
                  </a:cxn>
                  <a:cxn ang="0">
                    <a:pos x="T6" y="T7"/>
                  </a:cxn>
                  <a:cxn ang="0">
                    <a:pos x="T8" y="T9"/>
                  </a:cxn>
                  <a:cxn ang="0">
                    <a:pos x="T10" y="T11"/>
                  </a:cxn>
                </a:cxnLst>
                <a:rect b="b" l="0" r="r" t="0"/>
                <a:pathLst>
                  <a:path h="56" w="16">
                    <a:moveTo>
                      <a:pt x="0" y="0"/>
                    </a:moveTo>
                    <a:lnTo>
                      <a:pt x="0" y="30"/>
                    </a:lnTo>
                    <a:lnTo>
                      <a:pt x="16" y="56"/>
                    </a:lnTo>
                    <a:lnTo>
                      <a:pt x="16" y="56"/>
                    </a:lnTo>
                    <a:lnTo>
                      <a:pt x="16" y="2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63" name="Freeform 507"/>
              <p:cNvSpPr/>
              <p:nvPr/>
            </p:nvSpPr>
            <p:spPr bwMode="auto">
              <a:xfrm>
                <a:off x="4708" y="276"/>
                <a:ext cx="16" cy="56"/>
              </a:xfrm>
              <a:custGeom>
                <a:gdLst>
                  <a:gd fmla="*/ 0 w 16" name="T0"/>
                  <a:gd fmla="*/ 0 h 56" name="T1"/>
                  <a:gd fmla="*/ 0 w 16" name="T2"/>
                  <a:gd fmla="*/ 30 h 56" name="T3"/>
                  <a:gd fmla="*/ 16 w 16" name="T4"/>
                  <a:gd fmla="*/ 56 h 56" name="T5"/>
                  <a:gd fmla="*/ 16 w 16" name="T6"/>
                  <a:gd fmla="*/ 56 h 56" name="T7"/>
                  <a:gd fmla="*/ 16 w 16" name="T8"/>
                  <a:gd fmla="*/ 28 h 56" name="T9"/>
                  <a:gd fmla="*/ 0 w 16" name="T10"/>
                  <a:gd fmla="*/ 0 h 56" name="T11"/>
                </a:gdLst>
                <a:cxnLst>
                  <a:cxn ang="0">
                    <a:pos x="T0" y="T1"/>
                  </a:cxn>
                  <a:cxn ang="0">
                    <a:pos x="T2" y="T3"/>
                  </a:cxn>
                  <a:cxn ang="0">
                    <a:pos x="T4" y="T5"/>
                  </a:cxn>
                  <a:cxn ang="0">
                    <a:pos x="T6" y="T7"/>
                  </a:cxn>
                  <a:cxn ang="0">
                    <a:pos x="T8" y="T9"/>
                  </a:cxn>
                  <a:cxn ang="0">
                    <a:pos x="T10" y="T11"/>
                  </a:cxn>
                </a:cxnLst>
                <a:rect b="b" l="0" r="r" t="0"/>
                <a:pathLst>
                  <a:path h="56" w="16">
                    <a:moveTo>
                      <a:pt x="0" y="0"/>
                    </a:moveTo>
                    <a:lnTo>
                      <a:pt x="0" y="30"/>
                    </a:lnTo>
                    <a:lnTo>
                      <a:pt x="16" y="56"/>
                    </a:lnTo>
                    <a:lnTo>
                      <a:pt x="16" y="56"/>
                    </a:lnTo>
                    <a:lnTo>
                      <a:pt x="16" y="2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64" name="Freeform 508"/>
              <p:cNvSpPr/>
              <p:nvPr/>
            </p:nvSpPr>
            <p:spPr bwMode="auto">
              <a:xfrm>
                <a:off x="4748" y="346"/>
                <a:ext cx="14" cy="48"/>
              </a:xfrm>
              <a:custGeom>
                <a:gdLst>
                  <a:gd fmla="*/ 0 w 14" name="T0"/>
                  <a:gd fmla="*/ 0 h 48" name="T1"/>
                  <a:gd fmla="*/ 0 w 14" name="T2"/>
                  <a:gd fmla="*/ 26 h 48" name="T3"/>
                  <a:gd fmla="*/ 14 w 14" name="T4"/>
                  <a:gd fmla="*/ 48 h 48" name="T5"/>
                  <a:gd fmla="*/ 14 w 14" name="T6"/>
                  <a:gd fmla="*/ 24 h 48" name="T7"/>
                  <a:gd fmla="*/ 0 w 14" name="T8"/>
                  <a:gd fmla="*/ 0 h 48" name="T9"/>
                </a:gdLst>
                <a:cxnLst>
                  <a:cxn ang="0">
                    <a:pos x="T0" y="T1"/>
                  </a:cxn>
                  <a:cxn ang="0">
                    <a:pos x="T2" y="T3"/>
                  </a:cxn>
                  <a:cxn ang="0">
                    <a:pos x="T4" y="T5"/>
                  </a:cxn>
                  <a:cxn ang="0">
                    <a:pos x="T6" y="T7"/>
                  </a:cxn>
                  <a:cxn ang="0">
                    <a:pos x="T8" y="T9"/>
                  </a:cxn>
                </a:cxnLst>
                <a:rect b="b" l="0" r="r" t="0"/>
                <a:pathLst>
                  <a:path h="48" w="14">
                    <a:moveTo>
                      <a:pt x="0" y="0"/>
                    </a:moveTo>
                    <a:lnTo>
                      <a:pt x="0" y="26"/>
                    </a:lnTo>
                    <a:lnTo>
                      <a:pt x="14" y="48"/>
                    </a:lnTo>
                    <a:lnTo>
                      <a:pt x="14"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65" name="Freeform 509"/>
              <p:cNvSpPr/>
              <p:nvPr/>
            </p:nvSpPr>
            <p:spPr bwMode="auto">
              <a:xfrm>
                <a:off x="4748" y="346"/>
                <a:ext cx="14" cy="48"/>
              </a:xfrm>
              <a:custGeom>
                <a:gdLst>
                  <a:gd fmla="*/ 0 w 14" name="T0"/>
                  <a:gd fmla="*/ 0 h 48" name="T1"/>
                  <a:gd fmla="*/ 0 w 14" name="T2"/>
                  <a:gd fmla="*/ 26 h 48" name="T3"/>
                  <a:gd fmla="*/ 14 w 14" name="T4"/>
                  <a:gd fmla="*/ 48 h 48" name="T5"/>
                  <a:gd fmla="*/ 14 w 14" name="T6"/>
                  <a:gd fmla="*/ 24 h 48" name="T7"/>
                  <a:gd fmla="*/ 0 w 14" name="T8"/>
                  <a:gd fmla="*/ 0 h 48" name="T9"/>
                </a:gdLst>
                <a:cxnLst>
                  <a:cxn ang="0">
                    <a:pos x="T0" y="T1"/>
                  </a:cxn>
                  <a:cxn ang="0">
                    <a:pos x="T2" y="T3"/>
                  </a:cxn>
                  <a:cxn ang="0">
                    <a:pos x="T4" y="T5"/>
                  </a:cxn>
                  <a:cxn ang="0">
                    <a:pos x="T6" y="T7"/>
                  </a:cxn>
                  <a:cxn ang="0">
                    <a:pos x="T8" y="T9"/>
                  </a:cxn>
                </a:cxnLst>
                <a:rect b="b" l="0" r="r" t="0"/>
                <a:pathLst>
                  <a:path h="48" w="14">
                    <a:moveTo>
                      <a:pt x="0" y="0"/>
                    </a:moveTo>
                    <a:lnTo>
                      <a:pt x="0" y="26"/>
                    </a:lnTo>
                    <a:lnTo>
                      <a:pt x="14" y="48"/>
                    </a:lnTo>
                    <a:lnTo>
                      <a:pt x="14" y="2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66" name="Freeform 510"/>
              <p:cNvSpPr/>
              <p:nvPr/>
            </p:nvSpPr>
            <p:spPr bwMode="auto">
              <a:xfrm>
                <a:off x="4516" y="26"/>
                <a:ext cx="56" cy="136"/>
              </a:xfrm>
              <a:custGeom>
                <a:gdLst>
                  <a:gd fmla="*/ 0 w 56" name="T0"/>
                  <a:gd fmla="*/ 0 h 136" name="T1"/>
                  <a:gd fmla="*/ 0 w 56" name="T2"/>
                  <a:gd fmla="*/ 0 h 136" name="T3"/>
                  <a:gd fmla="*/ 0 w 56" name="T4"/>
                  <a:gd fmla="*/ 50 h 136" name="T5"/>
                  <a:gd fmla="*/ 56 w 56" name="T6"/>
                  <a:gd fmla="*/ 136 h 136" name="T7"/>
                  <a:gd fmla="*/ 56 w 56" name="T8"/>
                  <a:gd fmla="*/ 92 h 136" name="T9"/>
                  <a:gd fmla="*/ 0 w 56" name="T10"/>
                  <a:gd fmla="*/ 0 h 136" name="T11"/>
                </a:gdLst>
                <a:cxnLst>
                  <a:cxn ang="0">
                    <a:pos x="T0" y="T1"/>
                  </a:cxn>
                  <a:cxn ang="0">
                    <a:pos x="T2" y="T3"/>
                  </a:cxn>
                  <a:cxn ang="0">
                    <a:pos x="T4" y="T5"/>
                  </a:cxn>
                  <a:cxn ang="0">
                    <a:pos x="T6" y="T7"/>
                  </a:cxn>
                  <a:cxn ang="0">
                    <a:pos x="T8" y="T9"/>
                  </a:cxn>
                  <a:cxn ang="0">
                    <a:pos x="T10" y="T11"/>
                  </a:cxn>
                </a:cxnLst>
                <a:rect b="b" l="0" r="r" t="0"/>
                <a:pathLst>
                  <a:path h="136" w="56">
                    <a:moveTo>
                      <a:pt x="0" y="0"/>
                    </a:moveTo>
                    <a:lnTo>
                      <a:pt x="0" y="0"/>
                    </a:lnTo>
                    <a:lnTo>
                      <a:pt x="0" y="50"/>
                    </a:lnTo>
                    <a:lnTo>
                      <a:pt x="56" y="136"/>
                    </a:lnTo>
                    <a:lnTo>
                      <a:pt x="56" y="9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67" name="Freeform 511"/>
              <p:cNvSpPr/>
              <p:nvPr/>
            </p:nvSpPr>
            <p:spPr bwMode="auto">
              <a:xfrm>
                <a:off x="4516" y="26"/>
                <a:ext cx="56" cy="136"/>
              </a:xfrm>
              <a:custGeom>
                <a:gdLst>
                  <a:gd fmla="*/ 0 w 56" name="T0"/>
                  <a:gd fmla="*/ 0 h 136" name="T1"/>
                  <a:gd fmla="*/ 0 w 56" name="T2"/>
                  <a:gd fmla="*/ 0 h 136" name="T3"/>
                  <a:gd fmla="*/ 0 w 56" name="T4"/>
                  <a:gd fmla="*/ 50 h 136" name="T5"/>
                  <a:gd fmla="*/ 56 w 56" name="T6"/>
                  <a:gd fmla="*/ 136 h 136" name="T7"/>
                  <a:gd fmla="*/ 56 w 56" name="T8"/>
                  <a:gd fmla="*/ 92 h 136" name="T9"/>
                  <a:gd fmla="*/ 0 w 56" name="T10"/>
                  <a:gd fmla="*/ 0 h 136" name="T11"/>
                </a:gdLst>
                <a:cxnLst>
                  <a:cxn ang="0">
                    <a:pos x="T0" y="T1"/>
                  </a:cxn>
                  <a:cxn ang="0">
                    <a:pos x="T2" y="T3"/>
                  </a:cxn>
                  <a:cxn ang="0">
                    <a:pos x="T4" y="T5"/>
                  </a:cxn>
                  <a:cxn ang="0">
                    <a:pos x="T6" y="T7"/>
                  </a:cxn>
                  <a:cxn ang="0">
                    <a:pos x="T8" y="T9"/>
                  </a:cxn>
                  <a:cxn ang="0">
                    <a:pos x="T10" y="T11"/>
                  </a:cxn>
                </a:cxnLst>
                <a:rect b="b" l="0" r="r" t="0"/>
                <a:pathLst>
                  <a:path h="136" w="56">
                    <a:moveTo>
                      <a:pt x="0" y="0"/>
                    </a:moveTo>
                    <a:lnTo>
                      <a:pt x="0" y="0"/>
                    </a:lnTo>
                    <a:lnTo>
                      <a:pt x="0" y="50"/>
                    </a:lnTo>
                    <a:lnTo>
                      <a:pt x="56" y="136"/>
                    </a:lnTo>
                    <a:lnTo>
                      <a:pt x="56" y="9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68" name="Freeform 512"/>
              <p:cNvSpPr/>
              <p:nvPr/>
            </p:nvSpPr>
            <p:spPr bwMode="auto">
              <a:xfrm>
                <a:off x="4596" y="158"/>
                <a:ext cx="166" cy="298"/>
              </a:xfrm>
              <a:custGeom>
                <a:gdLst>
                  <a:gd fmla="*/ 0 w 166" name="T0"/>
                  <a:gd fmla="*/ 0 h 298" name="T1"/>
                  <a:gd fmla="*/ 0 w 166" name="T2"/>
                  <a:gd fmla="*/ 42 h 298" name="T3"/>
                  <a:gd fmla="*/ 166 w 166" name="T4"/>
                  <a:gd fmla="*/ 298 h 298" name="T5"/>
                  <a:gd fmla="*/ 166 w 166" name="T6"/>
                  <a:gd fmla="*/ 272 h 298" name="T7"/>
                  <a:gd fmla="*/ 0 w 166" name="T8"/>
                  <a:gd fmla="*/ 0 h 298" name="T9"/>
                </a:gdLst>
                <a:cxnLst>
                  <a:cxn ang="0">
                    <a:pos x="T0" y="T1"/>
                  </a:cxn>
                  <a:cxn ang="0">
                    <a:pos x="T2" y="T3"/>
                  </a:cxn>
                  <a:cxn ang="0">
                    <a:pos x="T4" y="T5"/>
                  </a:cxn>
                  <a:cxn ang="0">
                    <a:pos x="T6" y="T7"/>
                  </a:cxn>
                  <a:cxn ang="0">
                    <a:pos x="T8" y="T9"/>
                  </a:cxn>
                </a:cxnLst>
                <a:rect b="b" l="0" r="r" t="0"/>
                <a:pathLst>
                  <a:path h="298" w="166">
                    <a:moveTo>
                      <a:pt x="0" y="0"/>
                    </a:moveTo>
                    <a:lnTo>
                      <a:pt x="0" y="42"/>
                    </a:lnTo>
                    <a:lnTo>
                      <a:pt x="166" y="298"/>
                    </a:lnTo>
                    <a:lnTo>
                      <a:pt x="166" y="27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69" name="Freeform 513"/>
              <p:cNvSpPr/>
              <p:nvPr/>
            </p:nvSpPr>
            <p:spPr bwMode="auto">
              <a:xfrm>
                <a:off x="4596" y="158"/>
                <a:ext cx="166" cy="298"/>
              </a:xfrm>
              <a:custGeom>
                <a:gdLst>
                  <a:gd fmla="*/ 0 w 166" name="T0"/>
                  <a:gd fmla="*/ 0 h 298" name="T1"/>
                  <a:gd fmla="*/ 0 w 166" name="T2"/>
                  <a:gd fmla="*/ 42 h 298" name="T3"/>
                  <a:gd fmla="*/ 166 w 166" name="T4"/>
                  <a:gd fmla="*/ 298 h 298" name="T5"/>
                  <a:gd fmla="*/ 166 w 166" name="T6"/>
                  <a:gd fmla="*/ 272 h 298" name="T7"/>
                  <a:gd fmla="*/ 0 w 166" name="T8"/>
                  <a:gd fmla="*/ 0 h 298" name="T9"/>
                </a:gdLst>
                <a:cxnLst>
                  <a:cxn ang="0">
                    <a:pos x="T0" y="T1"/>
                  </a:cxn>
                  <a:cxn ang="0">
                    <a:pos x="T2" y="T3"/>
                  </a:cxn>
                  <a:cxn ang="0">
                    <a:pos x="T4" y="T5"/>
                  </a:cxn>
                  <a:cxn ang="0">
                    <a:pos x="T6" y="T7"/>
                  </a:cxn>
                  <a:cxn ang="0">
                    <a:pos x="T8" y="T9"/>
                  </a:cxn>
                </a:cxnLst>
                <a:rect b="b" l="0" r="r" t="0"/>
                <a:pathLst>
                  <a:path h="298" w="166">
                    <a:moveTo>
                      <a:pt x="0" y="0"/>
                    </a:moveTo>
                    <a:lnTo>
                      <a:pt x="0" y="42"/>
                    </a:lnTo>
                    <a:lnTo>
                      <a:pt x="166" y="298"/>
                    </a:lnTo>
                    <a:lnTo>
                      <a:pt x="166" y="27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70" name="Freeform 514"/>
              <p:cNvSpPr/>
              <p:nvPr/>
            </p:nvSpPr>
            <p:spPr bwMode="auto">
              <a:xfrm>
                <a:off x="4516" y="120"/>
                <a:ext cx="94" cy="182"/>
              </a:xfrm>
              <a:custGeom>
                <a:gdLst>
                  <a:gd fmla="*/ 0 w 94" name="T0"/>
                  <a:gd fmla="*/ 0 h 182" name="T1"/>
                  <a:gd fmla="*/ 0 w 94" name="T2"/>
                  <a:gd fmla="*/ 0 h 182" name="T3"/>
                  <a:gd fmla="*/ 0 w 94" name="T4"/>
                  <a:gd fmla="*/ 50 h 182" name="T5"/>
                  <a:gd fmla="*/ 94 w 94" name="T6"/>
                  <a:gd fmla="*/ 182 h 182" name="T7"/>
                  <a:gd fmla="*/ 94 w 94" name="T8"/>
                  <a:gd fmla="*/ 140 h 182" name="T9"/>
                  <a:gd fmla="*/ 0 w 94" name="T10"/>
                  <a:gd fmla="*/ 0 h 182" name="T11"/>
                </a:gdLst>
                <a:cxnLst>
                  <a:cxn ang="0">
                    <a:pos x="T0" y="T1"/>
                  </a:cxn>
                  <a:cxn ang="0">
                    <a:pos x="T2" y="T3"/>
                  </a:cxn>
                  <a:cxn ang="0">
                    <a:pos x="T4" y="T5"/>
                  </a:cxn>
                  <a:cxn ang="0">
                    <a:pos x="T6" y="T7"/>
                  </a:cxn>
                  <a:cxn ang="0">
                    <a:pos x="T8" y="T9"/>
                  </a:cxn>
                  <a:cxn ang="0">
                    <a:pos x="T10" y="T11"/>
                  </a:cxn>
                </a:cxnLst>
                <a:rect b="b" l="0" r="r" t="0"/>
                <a:pathLst>
                  <a:path h="182" w="94">
                    <a:moveTo>
                      <a:pt x="0" y="0"/>
                    </a:moveTo>
                    <a:lnTo>
                      <a:pt x="0" y="0"/>
                    </a:lnTo>
                    <a:lnTo>
                      <a:pt x="0" y="50"/>
                    </a:lnTo>
                    <a:lnTo>
                      <a:pt x="94" y="182"/>
                    </a:lnTo>
                    <a:lnTo>
                      <a:pt x="94" y="14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71" name="Freeform 515"/>
              <p:cNvSpPr/>
              <p:nvPr/>
            </p:nvSpPr>
            <p:spPr bwMode="auto">
              <a:xfrm>
                <a:off x="4516" y="120"/>
                <a:ext cx="94" cy="182"/>
              </a:xfrm>
              <a:custGeom>
                <a:gdLst>
                  <a:gd fmla="*/ 0 w 94" name="T0"/>
                  <a:gd fmla="*/ 0 h 182" name="T1"/>
                  <a:gd fmla="*/ 0 w 94" name="T2"/>
                  <a:gd fmla="*/ 0 h 182" name="T3"/>
                  <a:gd fmla="*/ 0 w 94" name="T4"/>
                  <a:gd fmla="*/ 50 h 182" name="T5"/>
                  <a:gd fmla="*/ 94 w 94" name="T6"/>
                  <a:gd fmla="*/ 182 h 182" name="T7"/>
                  <a:gd fmla="*/ 94 w 94" name="T8"/>
                  <a:gd fmla="*/ 140 h 182" name="T9"/>
                  <a:gd fmla="*/ 0 w 94" name="T10"/>
                  <a:gd fmla="*/ 0 h 182" name="T11"/>
                </a:gdLst>
                <a:cxnLst>
                  <a:cxn ang="0">
                    <a:pos x="T0" y="T1"/>
                  </a:cxn>
                  <a:cxn ang="0">
                    <a:pos x="T2" y="T3"/>
                  </a:cxn>
                  <a:cxn ang="0">
                    <a:pos x="T4" y="T5"/>
                  </a:cxn>
                  <a:cxn ang="0">
                    <a:pos x="T6" y="T7"/>
                  </a:cxn>
                  <a:cxn ang="0">
                    <a:pos x="T8" y="T9"/>
                  </a:cxn>
                  <a:cxn ang="0">
                    <a:pos x="T10" y="T11"/>
                  </a:cxn>
                </a:cxnLst>
                <a:rect b="b" l="0" r="r" t="0"/>
                <a:pathLst>
                  <a:path h="182" w="94">
                    <a:moveTo>
                      <a:pt x="0" y="0"/>
                    </a:moveTo>
                    <a:lnTo>
                      <a:pt x="0" y="0"/>
                    </a:lnTo>
                    <a:lnTo>
                      <a:pt x="0" y="50"/>
                    </a:lnTo>
                    <a:lnTo>
                      <a:pt x="94" y="182"/>
                    </a:lnTo>
                    <a:lnTo>
                      <a:pt x="94" y="14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72" name="Freeform 516"/>
              <p:cNvSpPr/>
              <p:nvPr/>
            </p:nvSpPr>
            <p:spPr bwMode="auto">
              <a:xfrm>
                <a:off x="4634" y="296"/>
                <a:ext cx="44" cy="102"/>
              </a:xfrm>
              <a:custGeom>
                <a:gdLst>
                  <a:gd fmla="*/ 0 w 44" name="T0"/>
                  <a:gd fmla="*/ 0 h 102" name="T1"/>
                  <a:gd fmla="*/ 0 w 44" name="T2"/>
                  <a:gd fmla="*/ 38 h 102" name="T3"/>
                  <a:gd fmla="*/ 44 w 44" name="T4"/>
                  <a:gd fmla="*/ 102 h 102" name="T5"/>
                  <a:gd fmla="*/ 44 w 44" name="T6"/>
                  <a:gd fmla="*/ 102 h 102" name="T7"/>
                  <a:gd fmla="*/ 44 w 44" name="T8"/>
                  <a:gd fmla="*/ 68 h 102" name="T9"/>
                  <a:gd fmla="*/ 0 w 44" name="T10"/>
                  <a:gd fmla="*/ 0 h 102" name="T11"/>
                </a:gdLst>
                <a:cxnLst>
                  <a:cxn ang="0">
                    <a:pos x="T0" y="T1"/>
                  </a:cxn>
                  <a:cxn ang="0">
                    <a:pos x="T2" y="T3"/>
                  </a:cxn>
                  <a:cxn ang="0">
                    <a:pos x="T4" y="T5"/>
                  </a:cxn>
                  <a:cxn ang="0">
                    <a:pos x="T6" y="T7"/>
                  </a:cxn>
                  <a:cxn ang="0">
                    <a:pos x="T8" y="T9"/>
                  </a:cxn>
                  <a:cxn ang="0">
                    <a:pos x="T10" y="T11"/>
                  </a:cxn>
                </a:cxnLst>
                <a:rect b="b" l="0" r="r" t="0"/>
                <a:pathLst>
                  <a:path h="102" w="44">
                    <a:moveTo>
                      <a:pt x="0" y="0"/>
                    </a:moveTo>
                    <a:lnTo>
                      <a:pt x="0" y="38"/>
                    </a:lnTo>
                    <a:lnTo>
                      <a:pt x="44" y="102"/>
                    </a:lnTo>
                    <a:lnTo>
                      <a:pt x="44" y="102"/>
                    </a:lnTo>
                    <a:lnTo>
                      <a:pt x="44" y="6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73" name="Freeform 517"/>
              <p:cNvSpPr/>
              <p:nvPr/>
            </p:nvSpPr>
            <p:spPr bwMode="auto">
              <a:xfrm>
                <a:off x="4634" y="296"/>
                <a:ext cx="44" cy="102"/>
              </a:xfrm>
              <a:custGeom>
                <a:gdLst>
                  <a:gd fmla="*/ 0 w 44" name="T0"/>
                  <a:gd fmla="*/ 0 h 102" name="T1"/>
                  <a:gd fmla="*/ 0 w 44" name="T2"/>
                  <a:gd fmla="*/ 38 h 102" name="T3"/>
                  <a:gd fmla="*/ 44 w 44" name="T4"/>
                  <a:gd fmla="*/ 102 h 102" name="T5"/>
                  <a:gd fmla="*/ 44 w 44" name="T6"/>
                  <a:gd fmla="*/ 102 h 102" name="T7"/>
                  <a:gd fmla="*/ 44 w 44" name="T8"/>
                  <a:gd fmla="*/ 68 h 102" name="T9"/>
                  <a:gd fmla="*/ 0 w 44" name="T10"/>
                  <a:gd fmla="*/ 0 h 102" name="T11"/>
                </a:gdLst>
                <a:cxnLst>
                  <a:cxn ang="0">
                    <a:pos x="T0" y="T1"/>
                  </a:cxn>
                  <a:cxn ang="0">
                    <a:pos x="T2" y="T3"/>
                  </a:cxn>
                  <a:cxn ang="0">
                    <a:pos x="T4" y="T5"/>
                  </a:cxn>
                  <a:cxn ang="0">
                    <a:pos x="T6" y="T7"/>
                  </a:cxn>
                  <a:cxn ang="0">
                    <a:pos x="T8" y="T9"/>
                  </a:cxn>
                  <a:cxn ang="0">
                    <a:pos x="T10" y="T11"/>
                  </a:cxn>
                </a:cxnLst>
                <a:rect b="b" l="0" r="r" t="0"/>
                <a:pathLst>
                  <a:path h="102" w="44">
                    <a:moveTo>
                      <a:pt x="0" y="0"/>
                    </a:moveTo>
                    <a:lnTo>
                      <a:pt x="0" y="38"/>
                    </a:lnTo>
                    <a:lnTo>
                      <a:pt x="44" y="102"/>
                    </a:lnTo>
                    <a:lnTo>
                      <a:pt x="44" y="102"/>
                    </a:lnTo>
                    <a:lnTo>
                      <a:pt x="44" y="6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74" name="Freeform 518"/>
              <p:cNvSpPr/>
              <p:nvPr/>
            </p:nvSpPr>
            <p:spPr bwMode="auto">
              <a:xfrm>
                <a:off x="4702" y="400"/>
                <a:ext cx="60" cy="114"/>
              </a:xfrm>
              <a:custGeom>
                <a:gdLst>
                  <a:gd fmla="*/ 0 w 60" name="T0"/>
                  <a:gd fmla="*/ 0 h 114" name="T1"/>
                  <a:gd fmla="*/ 0 w 60" name="T2"/>
                  <a:gd fmla="*/ 0 h 114" name="T3"/>
                  <a:gd fmla="*/ 0 w 60" name="T4"/>
                  <a:gd fmla="*/ 32 h 114" name="T5"/>
                  <a:gd fmla="*/ 60 w 60" name="T6"/>
                  <a:gd fmla="*/ 114 h 114" name="T7"/>
                  <a:gd fmla="*/ 60 w 60" name="T8"/>
                  <a:gd fmla="*/ 88 h 114" name="T9"/>
                  <a:gd fmla="*/ 0 w 60" name="T10"/>
                  <a:gd fmla="*/ 0 h 114" name="T11"/>
                </a:gdLst>
                <a:cxnLst>
                  <a:cxn ang="0">
                    <a:pos x="T0" y="T1"/>
                  </a:cxn>
                  <a:cxn ang="0">
                    <a:pos x="T2" y="T3"/>
                  </a:cxn>
                  <a:cxn ang="0">
                    <a:pos x="T4" y="T5"/>
                  </a:cxn>
                  <a:cxn ang="0">
                    <a:pos x="T6" y="T7"/>
                  </a:cxn>
                  <a:cxn ang="0">
                    <a:pos x="T8" y="T9"/>
                  </a:cxn>
                  <a:cxn ang="0">
                    <a:pos x="T10" y="T11"/>
                  </a:cxn>
                </a:cxnLst>
                <a:rect b="b" l="0" r="r" t="0"/>
                <a:pathLst>
                  <a:path h="114" w="60">
                    <a:moveTo>
                      <a:pt x="0" y="0"/>
                    </a:moveTo>
                    <a:lnTo>
                      <a:pt x="0" y="0"/>
                    </a:lnTo>
                    <a:lnTo>
                      <a:pt x="0" y="32"/>
                    </a:lnTo>
                    <a:lnTo>
                      <a:pt x="60" y="114"/>
                    </a:lnTo>
                    <a:lnTo>
                      <a:pt x="60" y="8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75" name="Freeform 519"/>
              <p:cNvSpPr/>
              <p:nvPr/>
            </p:nvSpPr>
            <p:spPr bwMode="auto">
              <a:xfrm>
                <a:off x="4702" y="400"/>
                <a:ext cx="60" cy="114"/>
              </a:xfrm>
              <a:custGeom>
                <a:gdLst>
                  <a:gd fmla="*/ 0 w 60" name="T0"/>
                  <a:gd fmla="*/ 0 h 114" name="T1"/>
                  <a:gd fmla="*/ 0 w 60" name="T2"/>
                  <a:gd fmla="*/ 0 h 114" name="T3"/>
                  <a:gd fmla="*/ 0 w 60" name="T4"/>
                  <a:gd fmla="*/ 32 h 114" name="T5"/>
                  <a:gd fmla="*/ 60 w 60" name="T6"/>
                  <a:gd fmla="*/ 114 h 114" name="T7"/>
                  <a:gd fmla="*/ 60 w 60" name="T8"/>
                  <a:gd fmla="*/ 88 h 114" name="T9"/>
                  <a:gd fmla="*/ 0 w 60" name="T10"/>
                  <a:gd fmla="*/ 0 h 114" name="T11"/>
                </a:gdLst>
                <a:cxnLst>
                  <a:cxn ang="0">
                    <a:pos x="T0" y="T1"/>
                  </a:cxn>
                  <a:cxn ang="0">
                    <a:pos x="T2" y="T3"/>
                  </a:cxn>
                  <a:cxn ang="0">
                    <a:pos x="T4" y="T5"/>
                  </a:cxn>
                  <a:cxn ang="0">
                    <a:pos x="T6" y="T7"/>
                  </a:cxn>
                  <a:cxn ang="0">
                    <a:pos x="T8" y="T9"/>
                  </a:cxn>
                  <a:cxn ang="0">
                    <a:pos x="T10" y="T11"/>
                  </a:cxn>
                </a:cxnLst>
                <a:rect b="b" l="0" r="r" t="0"/>
                <a:pathLst>
                  <a:path h="114" w="60">
                    <a:moveTo>
                      <a:pt x="0" y="0"/>
                    </a:moveTo>
                    <a:lnTo>
                      <a:pt x="0" y="0"/>
                    </a:lnTo>
                    <a:lnTo>
                      <a:pt x="0" y="32"/>
                    </a:lnTo>
                    <a:lnTo>
                      <a:pt x="60" y="114"/>
                    </a:lnTo>
                    <a:lnTo>
                      <a:pt x="60" y="8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76" name="Freeform 520"/>
              <p:cNvSpPr/>
              <p:nvPr/>
            </p:nvSpPr>
            <p:spPr bwMode="auto">
              <a:xfrm>
                <a:off x="4516" y="204"/>
                <a:ext cx="28" cy="86"/>
              </a:xfrm>
              <a:custGeom>
                <a:gdLst>
                  <a:gd fmla="*/ 0 w 28" name="T0"/>
                  <a:gd fmla="*/ 0 h 86" name="T1"/>
                  <a:gd fmla="*/ 0 w 28" name="T2"/>
                  <a:gd fmla="*/ 0 h 86" name="T3"/>
                  <a:gd fmla="*/ 0 w 28" name="T4"/>
                  <a:gd fmla="*/ 50 h 86" name="T5"/>
                  <a:gd fmla="*/ 28 w 28" name="T6"/>
                  <a:gd fmla="*/ 86 h 86" name="T7"/>
                  <a:gd fmla="*/ 28 w 28" name="T8"/>
                  <a:gd fmla="*/ 38 h 86" name="T9"/>
                  <a:gd fmla="*/ 0 w 28" name="T10"/>
                  <a:gd fmla="*/ 0 h 86" name="T11"/>
                </a:gdLst>
                <a:cxnLst>
                  <a:cxn ang="0">
                    <a:pos x="T0" y="T1"/>
                  </a:cxn>
                  <a:cxn ang="0">
                    <a:pos x="T2" y="T3"/>
                  </a:cxn>
                  <a:cxn ang="0">
                    <a:pos x="T4" y="T5"/>
                  </a:cxn>
                  <a:cxn ang="0">
                    <a:pos x="T6" y="T7"/>
                  </a:cxn>
                  <a:cxn ang="0">
                    <a:pos x="T8" y="T9"/>
                  </a:cxn>
                  <a:cxn ang="0">
                    <a:pos x="T10" y="T11"/>
                  </a:cxn>
                </a:cxnLst>
                <a:rect b="b" l="0" r="r" t="0"/>
                <a:pathLst>
                  <a:path h="86" w="28">
                    <a:moveTo>
                      <a:pt x="0" y="0"/>
                    </a:moveTo>
                    <a:lnTo>
                      <a:pt x="0" y="0"/>
                    </a:lnTo>
                    <a:lnTo>
                      <a:pt x="0" y="50"/>
                    </a:lnTo>
                    <a:lnTo>
                      <a:pt x="28" y="86"/>
                    </a:lnTo>
                    <a:lnTo>
                      <a:pt x="28" y="3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77" name="Freeform 521"/>
              <p:cNvSpPr/>
              <p:nvPr/>
            </p:nvSpPr>
            <p:spPr bwMode="auto">
              <a:xfrm>
                <a:off x="4516" y="204"/>
                <a:ext cx="28" cy="86"/>
              </a:xfrm>
              <a:custGeom>
                <a:gdLst>
                  <a:gd fmla="*/ 0 w 28" name="T0"/>
                  <a:gd fmla="*/ 0 h 86" name="T1"/>
                  <a:gd fmla="*/ 0 w 28" name="T2"/>
                  <a:gd fmla="*/ 0 h 86" name="T3"/>
                  <a:gd fmla="*/ 0 w 28" name="T4"/>
                  <a:gd fmla="*/ 50 h 86" name="T5"/>
                  <a:gd fmla="*/ 28 w 28" name="T6"/>
                  <a:gd fmla="*/ 86 h 86" name="T7"/>
                  <a:gd fmla="*/ 28 w 28" name="T8"/>
                  <a:gd fmla="*/ 38 h 86" name="T9"/>
                  <a:gd fmla="*/ 0 w 28" name="T10"/>
                  <a:gd fmla="*/ 0 h 86" name="T11"/>
                </a:gdLst>
                <a:cxnLst>
                  <a:cxn ang="0">
                    <a:pos x="T0" y="T1"/>
                  </a:cxn>
                  <a:cxn ang="0">
                    <a:pos x="T2" y="T3"/>
                  </a:cxn>
                  <a:cxn ang="0">
                    <a:pos x="T4" y="T5"/>
                  </a:cxn>
                  <a:cxn ang="0">
                    <a:pos x="T6" y="T7"/>
                  </a:cxn>
                  <a:cxn ang="0">
                    <a:pos x="T8" y="T9"/>
                  </a:cxn>
                  <a:cxn ang="0">
                    <a:pos x="T10" y="T11"/>
                  </a:cxn>
                </a:cxnLst>
                <a:rect b="b" l="0" r="r" t="0"/>
                <a:pathLst>
                  <a:path h="86" w="28">
                    <a:moveTo>
                      <a:pt x="0" y="0"/>
                    </a:moveTo>
                    <a:lnTo>
                      <a:pt x="0" y="0"/>
                    </a:lnTo>
                    <a:lnTo>
                      <a:pt x="0" y="50"/>
                    </a:lnTo>
                    <a:lnTo>
                      <a:pt x="28" y="86"/>
                    </a:lnTo>
                    <a:lnTo>
                      <a:pt x="28" y="3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78" name="Freeform 522"/>
              <p:cNvSpPr/>
              <p:nvPr/>
            </p:nvSpPr>
            <p:spPr bwMode="auto">
              <a:xfrm>
                <a:off x="4568" y="276"/>
                <a:ext cx="90" cy="162"/>
              </a:xfrm>
              <a:custGeom>
                <a:gdLst>
                  <a:gd fmla="*/ 0 w 90" name="T0"/>
                  <a:gd fmla="*/ 0 h 162" name="T1"/>
                  <a:gd fmla="*/ 0 w 90" name="T2"/>
                  <a:gd fmla="*/ 0 h 162" name="T3"/>
                  <a:gd fmla="*/ 0 w 90" name="T4"/>
                  <a:gd fmla="*/ 44 h 162" name="T5"/>
                  <a:gd fmla="*/ 90 w 90" name="T6"/>
                  <a:gd fmla="*/ 162 h 162" name="T7"/>
                  <a:gd fmla="*/ 90 w 90" name="T8"/>
                  <a:gd fmla="*/ 126 h 162" name="T9"/>
                  <a:gd fmla="*/ 0 w 90" name="T10"/>
                  <a:gd fmla="*/ 0 h 162" name="T11"/>
                </a:gdLst>
                <a:cxnLst>
                  <a:cxn ang="0">
                    <a:pos x="T0" y="T1"/>
                  </a:cxn>
                  <a:cxn ang="0">
                    <a:pos x="T2" y="T3"/>
                  </a:cxn>
                  <a:cxn ang="0">
                    <a:pos x="T4" y="T5"/>
                  </a:cxn>
                  <a:cxn ang="0">
                    <a:pos x="T6" y="T7"/>
                  </a:cxn>
                  <a:cxn ang="0">
                    <a:pos x="T8" y="T9"/>
                  </a:cxn>
                  <a:cxn ang="0">
                    <a:pos x="T10" y="T11"/>
                  </a:cxn>
                </a:cxnLst>
                <a:rect b="b" l="0" r="r" t="0"/>
                <a:pathLst>
                  <a:path h="162" w="90">
                    <a:moveTo>
                      <a:pt x="0" y="0"/>
                    </a:moveTo>
                    <a:lnTo>
                      <a:pt x="0" y="0"/>
                    </a:lnTo>
                    <a:lnTo>
                      <a:pt x="0" y="44"/>
                    </a:lnTo>
                    <a:lnTo>
                      <a:pt x="90" y="162"/>
                    </a:lnTo>
                    <a:lnTo>
                      <a:pt x="90" y="12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79" name="Freeform 523"/>
              <p:cNvSpPr/>
              <p:nvPr/>
            </p:nvSpPr>
            <p:spPr bwMode="auto">
              <a:xfrm>
                <a:off x="4568" y="276"/>
                <a:ext cx="90" cy="162"/>
              </a:xfrm>
              <a:custGeom>
                <a:gdLst>
                  <a:gd fmla="*/ 0 w 90" name="T0"/>
                  <a:gd fmla="*/ 0 h 162" name="T1"/>
                  <a:gd fmla="*/ 0 w 90" name="T2"/>
                  <a:gd fmla="*/ 0 h 162" name="T3"/>
                  <a:gd fmla="*/ 0 w 90" name="T4"/>
                  <a:gd fmla="*/ 44 h 162" name="T5"/>
                  <a:gd fmla="*/ 90 w 90" name="T6"/>
                  <a:gd fmla="*/ 162 h 162" name="T7"/>
                  <a:gd fmla="*/ 90 w 90" name="T8"/>
                  <a:gd fmla="*/ 126 h 162" name="T9"/>
                  <a:gd fmla="*/ 0 w 90" name="T10"/>
                  <a:gd fmla="*/ 0 h 162" name="T11"/>
                </a:gdLst>
                <a:cxnLst>
                  <a:cxn ang="0">
                    <a:pos x="T0" y="T1"/>
                  </a:cxn>
                  <a:cxn ang="0">
                    <a:pos x="T2" y="T3"/>
                  </a:cxn>
                  <a:cxn ang="0">
                    <a:pos x="T4" y="T5"/>
                  </a:cxn>
                  <a:cxn ang="0">
                    <a:pos x="T6" y="T7"/>
                  </a:cxn>
                  <a:cxn ang="0">
                    <a:pos x="T8" y="T9"/>
                  </a:cxn>
                  <a:cxn ang="0">
                    <a:pos x="T10" y="T11"/>
                  </a:cxn>
                </a:cxnLst>
                <a:rect b="b" l="0" r="r" t="0"/>
                <a:pathLst>
                  <a:path h="162" w="90">
                    <a:moveTo>
                      <a:pt x="0" y="0"/>
                    </a:moveTo>
                    <a:lnTo>
                      <a:pt x="0" y="0"/>
                    </a:lnTo>
                    <a:lnTo>
                      <a:pt x="0" y="44"/>
                    </a:lnTo>
                    <a:lnTo>
                      <a:pt x="90" y="162"/>
                    </a:lnTo>
                    <a:lnTo>
                      <a:pt x="90" y="12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80" name="Freeform 524"/>
              <p:cNvSpPr/>
              <p:nvPr/>
            </p:nvSpPr>
            <p:spPr bwMode="auto">
              <a:xfrm>
                <a:off x="4682" y="436"/>
                <a:ext cx="14" cy="52"/>
              </a:xfrm>
              <a:custGeom>
                <a:gdLst>
                  <a:gd fmla="*/ 0 w 14" name="T0"/>
                  <a:gd fmla="*/ 0 h 52" name="T1"/>
                  <a:gd fmla="*/ 0 w 14" name="T2"/>
                  <a:gd fmla="*/ 0 h 52" name="T3"/>
                  <a:gd fmla="*/ 0 w 14" name="T4"/>
                  <a:gd fmla="*/ 32 h 52" name="T5"/>
                  <a:gd fmla="*/ 14 w 14" name="T6"/>
                  <a:gd fmla="*/ 52 h 52" name="T7"/>
                  <a:gd fmla="*/ 14 w 14" name="T8"/>
                  <a:gd fmla="*/ 52 h 52" name="T9"/>
                  <a:gd fmla="*/ 14 w 14" name="T10"/>
                  <a:gd fmla="*/ 20 h 52" name="T11"/>
                  <a:gd fmla="*/ 0 w 14" name="T12"/>
                  <a:gd fmla="*/ 0 h 52" name="T13"/>
                </a:gdLst>
                <a:cxnLst>
                  <a:cxn ang="0">
                    <a:pos x="T0" y="T1"/>
                  </a:cxn>
                  <a:cxn ang="0">
                    <a:pos x="T2" y="T3"/>
                  </a:cxn>
                  <a:cxn ang="0">
                    <a:pos x="T4" y="T5"/>
                  </a:cxn>
                  <a:cxn ang="0">
                    <a:pos x="T6" y="T7"/>
                  </a:cxn>
                  <a:cxn ang="0">
                    <a:pos x="T8" y="T9"/>
                  </a:cxn>
                  <a:cxn ang="0">
                    <a:pos x="T10" y="T11"/>
                  </a:cxn>
                  <a:cxn ang="0">
                    <a:pos x="T12" y="T13"/>
                  </a:cxn>
                </a:cxnLst>
                <a:rect b="b" l="0" r="r" t="0"/>
                <a:pathLst>
                  <a:path h="52" w="14">
                    <a:moveTo>
                      <a:pt x="0" y="0"/>
                    </a:moveTo>
                    <a:lnTo>
                      <a:pt x="0" y="0"/>
                    </a:lnTo>
                    <a:lnTo>
                      <a:pt x="0" y="32"/>
                    </a:lnTo>
                    <a:lnTo>
                      <a:pt x="14" y="52"/>
                    </a:lnTo>
                    <a:lnTo>
                      <a:pt x="14" y="52"/>
                    </a:lnTo>
                    <a:lnTo>
                      <a:pt x="14" y="2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81" name="Freeform 525"/>
              <p:cNvSpPr/>
              <p:nvPr/>
            </p:nvSpPr>
            <p:spPr bwMode="auto">
              <a:xfrm>
                <a:off x="4682" y="436"/>
                <a:ext cx="14" cy="52"/>
              </a:xfrm>
              <a:custGeom>
                <a:gdLst>
                  <a:gd fmla="*/ 0 w 14" name="T0"/>
                  <a:gd fmla="*/ 0 h 52" name="T1"/>
                  <a:gd fmla="*/ 0 w 14" name="T2"/>
                  <a:gd fmla="*/ 0 h 52" name="T3"/>
                  <a:gd fmla="*/ 0 w 14" name="T4"/>
                  <a:gd fmla="*/ 32 h 52" name="T5"/>
                  <a:gd fmla="*/ 14 w 14" name="T6"/>
                  <a:gd fmla="*/ 52 h 52" name="T7"/>
                  <a:gd fmla="*/ 14 w 14" name="T8"/>
                  <a:gd fmla="*/ 52 h 52" name="T9"/>
                  <a:gd fmla="*/ 14 w 14" name="T10"/>
                  <a:gd fmla="*/ 20 h 52" name="T11"/>
                  <a:gd fmla="*/ 0 w 14" name="T12"/>
                  <a:gd fmla="*/ 0 h 52" name="T13"/>
                </a:gdLst>
                <a:cxnLst>
                  <a:cxn ang="0">
                    <a:pos x="T0" y="T1"/>
                  </a:cxn>
                  <a:cxn ang="0">
                    <a:pos x="T2" y="T3"/>
                  </a:cxn>
                  <a:cxn ang="0">
                    <a:pos x="T4" y="T5"/>
                  </a:cxn>
                  <a:cxn ang="0">
                    <a:pos x="T6" y="T7"/>
                  </a:cxn>
                  <a:cxn ang="0">
                    <a:pos x="T8" y="T9"/>
                  </a:cxn>
                  <a:cxn ang="0">
                    <a:pos x="T10" y="T11"/>
                  </a:cxn>
                  <a:cxn ang="0">
                    <a:pos x="T12" y="T13"/>
                  </a:cxn>
                </a:cxnLst>
                <a:rect b="b" l="0" r="r" t="0"/>
                <a:pathLst>
                  <a:path h="52" w="14">
                    <a:moveTo>
                      <a:pt x="0" y="0"/>
                    </a:moveTo>
                    <a:lnTo>
                      <a:pt x="0" y="0"/>
                    </a:lnTo>
                    <a:lnTo>
                      <a:pt x="0" y="32"/>
                    </a:lnTo>
                    <a:lnTo>
                      <a:pt x="14" y="52"/>
                    </a:lnTo>
                    <a:lnTo>
                      <a:pt x="14" y="52"/>
                    </a:lnTo>
                    <a:lnTo>
                      <a:pt x="14" y="2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82" name="Freeform 526"/>
              <p:cNvSpPr/>
              <p:nvPr/>
            </p:nvSpPr>
            <p:spPr bwMode="auto">
              <a:xfrm>
                <a:off x="4720" y="490"/>
                <a:ext cx="42" cy="82"/>
              </a:xfrm>
              <a:custGeom>
                <a:gdLst>
                  <a:gd fmla="*/ 0 w 42" name="T0"/>
                  <a:gd fmla="*/ 0 h 82" name="T1"/>
                  <a:gd fmla="*/ 0 w 42" name="T2"/>
                  <a:gd fmla="*/ 30 h 82" name="T3"/>
                  <a:gd fmla="*/ 42 w 42" name="T4"/>
                  <a:gd fmla="*/ 82 h 82" name="T5"/>
                  <a:gd fmla="*/ 42 w 42" name="T6"/>
                  <a:gd fmla="*/ 82 h 82" name="T7"/>
                  <a:gd fmla="*/ 42 w 42" name="T8"/>
                  <a:gd fmla="*/ 58 h 82" name="T9"/>
                  <a:gd fmla="*/ 0 w 42" name="T10"/>
                  <a:gd fmla="*/ 0 h 82" name="T11"/>
                </a:gdLst>
                <a:cxnLst>
                  <a:cxn ang="0">
                    <a:pos x="T0" y="T1"/>
                  </a:cxn>
                  <a:cxn ang="0">
                    <a:pos x="T2" y="T3"/>
                  </a:cxn>
                  <a:cxn ang="0">
                    <a:pos x="T4" y="T5"/>
                  </a:cxn>
                  <a:cxn ang="0">
                    <a:pos x="T6" y="T7"/>
                  </a:cxn>
                  <a:cxn ang="0">
                    <a:pos x="T8" y="T9"/>
                  </a:cxn>
                  <a:cxn ang="0">
                    <a:pos x="T10" y="T11"/>
                  </a:cxn>
                </a:cxnLst>
                <a:rect b="b" l="0" r="r" t="0"/>
                <a:pathLst>
                  <a:path h="82" w="42">
                    <a:moveTo>
                      <a:pt x="0" y="0"/>
                    </a:moveTo>
                    <a:lnTo>
                      <a:pt x="0" y="30"/>
                    </a:lnTo>
                    <a:lnTo>
                      <a:pt x="42" y="82"/>
                    </a:lnTo>
                    <a:lnTo>
                      <a:pt x="42" y="82"/>
                    </a:lnTo>
                    <a:lnTo>
                      <a:pt x="42" y="5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83" name="Freeform 527"/>
              <p:cNvSpPr/>
              <p:nvPr/>
            </p:nvSpPr>
            <p:spPr bwMode="auto">
              <a:xfrm>
                <a:off x="4720" y="490"/>
                <a:ext cx="42" cy="82"/>
              </a:xfrm>
              <a:custGeom>
                <a:gdLst>
                  <a:gd fmla="*/ 0 w 42" name="T0"/>
                  <a:gd fmla="*/ 0 h 82" name="T1"/>
                  <a:gd fmla="*/ 0 w 42" name="T2"/>
                  <a:gd fmla="*/ 30 h 82" name="T3"/>
                  <a:gd fmla="*/ 42 w 42" name="T4"/>
                  <a:gd fmla="*/ 82 h 82" name="T5"/>
                  <a:gd fmla="*/ 42 w 42" name="T6"/>
                  <a:gd fmla="*/ 82 h 82" name="T7"/>
                  <a:gd fmla="*/ 42 w 42" name="T8"/>
                  <a:gd fmla="*/ 58 h 82" name="T9"/>
                  <a:gd fmla="*/ 0 w 42" name="T10"/>
                  <a:gd fmla="*/ 0 h 82" name="T11"/>
                </a:gdLst>
                <a:cxnLst>
                  <a:cxn ang="0">
                    <a:pos x="T0" y="T1"/>
                  </a:cxn>
                  <a:cxn ang="0">
                    <a:pos x="T2" y="T3"/>
                  </a:cxn>
                  <a:cxn ang="0">
                    <a:pos x="T4" y="T5"/>
                  </a:cxn>
                  <a:cxn ang="0">
                    <a:pos x="T6" y="T7"/>
                  </a:cxn>
                  <a:cxn ang="0">
                    <a:pos x="T8" y="T9"/>
                  </a:cxn>
                  <a:cxn ang="0">
                    <a:pos x="T10" y="T11"/>
                  </a:cxn>
                </a:cxnLst>
                <a:rect b="b" l="0" r="r" t="0"/>
                <a:pathLst>
                  <a:path h="82" w="42">
                    <a:moveTo>
                      <a:pt x="0" y="0"/>
                    </a:moveTo>
                    <a:lnTo>
                      <a:pt x="0" y="30"/>
                    </a:lnTo>
                    <a:lnTo>
                      <a:pt x="42" y="82"/>
                    </a:lnTo>
                    <a:lnTo>
                      <a:pt x="42" y="82"/>
                    </a:lnTo>
                    <a:lnTo>
                      <a:pt x="42" y="5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84" name="Freeform 528"/>
              <p:cNvSpPr/>
              <p:nvPr/>
            </p:nvSpPr>
            <p:spPr bwMode="auto">
              <a:xfrm>
                <a:off x="4516" y="294"/>
                <a:ext cx="78" cy="140"/>
              </a:xfrm>
              <a:custGeom>
                <a:gdLst>
                  <a:gd fmla="*/ 0 w 78" name="T0"/>
                  <a:gd fmla="*/ 0 h 140" name="T1"/>
                  <a:gd fmla="*/ 0 w 78" name="T2"/>
                  <a:gd fmla="*/ 0 h 140" name="T3"/>
                  <a:gd fmla="*/ 0 w 78" name="T4"/>
                  <a:gd fmla="*/ 50 h 140" name="T5"/>
                  <a:gd fmla="*/ 78 w 78" name="T6"/>
                  <a:gd fmla="*/ 140 h 140" name="T7"/>
                  <a:gd fmla="*/ 78 w 78" name="T8"/>
                  <a:gd fmla="*/ 98 h 140" name="T9"/>
                  <a:gd fmla="*/ 0 w 78" name="T10"/>
                  <a:gd fmla="*/ 0 h 140" name="T11"/>
                </a:gdLst>
                <a:cxnLst>
                  <a:cxn ang="0">
                    <a:pos x="T0" y="T1"/>
                  </a:cxn>
                  <a:cxn ang="0">
                    <a:pos x="T2" y="T3"/>
                  </a:cxn>
                  <a:cxn ang="0">
                    <a:pos x="T4" y="T5"/>
                  </a:cxn>
                  <a:cxn ang="0">
                    <a:pos x="T6" y="T7"/>
                  </a:cxn>
                  <a:cxn ang="0">
                    <a:pos x="T8" y="T9"/>
                  </a:cxn>
                  <a:cxn ang="0">
                    <a:pos x="T10" y="T11"/>
                  </a:cxn>
                </a:cxnLst>
                <a:rect b="b" l="0" r="r" t="0"/>
                <a:pathLst>
                  <a:path h="140" w="78">
                    <a:moveTo>
                      <a:pt x="0" y="0"/>
                    </a:moveTo>
                    <a:lnTo>
                      <a:pt x="0" y="0"/>
                    </a:lnTo>
                    <a:lnTo>
                      <a:pt x="0" y="50"/>
                    </a:lnTo>
                    <a:lnTo>
                      <a:pt x="78" y="140"/>
                    </a:lnTo>
                    <a:lnTo>
                      <a:pt x="78" y="9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85" name="Freeform 529"/>
              <p:cNvSpPr/>
              <p:nvPr/>
            </p:nvSpPr>
            <p:spPr bwMode="auto">
              <a:xfrm>
                <a:off x="4516" y="294"/>
                <a:ext cx="78" cy="140"/>
              </a:xfrm>
              <a:custGeom>
                <a:gdLst>
                  <a:gd fmla="*/ 0 w 78" name="T0"/>
                  <a:gd fmla="*/ 0 h 140" name="T1"/>
                  <a:gd fmla="*/ 0 w 78" name="T2"/>
                  <a:gd fmla="*/ 0 h 140" name="T3"/>
                  <a:gd fmla="*/ 0 w 78" name="T4"/>
                  <a:gd fmla="*/ 50 h 140" name="T5"/>
                  <a:gd fmla="*/ 78 w 78" name="T6"/>
                  <a:gd fmla="*/ 140 h 140" name="T7"/>
                  <a:gd fmla="*/ 78 w 78" name="T8"/>
                  <a:gd fmla="*/ 98 h 140" name="T9"/>
                  <a:gd fmla="*/ 0 w 78" name="T10"/>
                  <a:gd fmla="*/ 0 h 140" name="T11"/>
                </a:gdLst>
                <a:cxnLst>
                  <a:cxn ang="0">
                    <a:pos x="T0" y="T1"/>
                  </a:cxn>
                  <a:cxn ang="0">
                    <a:pos x="T2" y="T3"/>
                  </a:cxn>
                  <a:cxn ang="0">
                    <a:pos x="T4" y="T5"/>
                  </a:cxn>
                  <a:cxn ang="0">
                    <a:pos x="T6" y="T7"/>
                  </a:cxn>
                  <a:cxn ang="0">
                    <a:pos x="T8" y="T9"/>
                  </a:cxn>
                  <a:cxn ang="0">
                    <a:pos x="T10" y="T11"/>
                  </a:cxn>
                </a:cxnLst>
                <a:rect b="b" l="0" r="r" t="0"/>
                <a:pathLst>
                  <a:path h="140" w="78">
                    <a:moveTo>
                      <a:pt x="0" y="0"/>
                    </a:moveTo>
                    <a:lnTo>
                      <a:pt x="0" y="0"/>
                    </a:lnTo>
                    <a:lnTo>
                      <a:pt x="0" y="50"/>
                    </a:lnTo>
                    <a:lnTo>
                      <a:pt x="78" y="140"/>
                    </a:lnTo>
                    <a:lnTo>
                      <a:pt x="78" y="9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86" name="Freeform 530"/>
              <p:cNvSpPr/>
              <p:nvPr/>
            </p:nvSpPr>
            <p:spPr bwMode="auto">
              <a:xfrm>
                <a:off x="4618" y="422"/>
                <a:ext cx="18" cy="62"/>
              </a:xfrm>
              <a:custGeom>
                <a:gdLst>
                  <a:gd fmla="*/ 0 w 18" name="T0"/>
                  <a:gd fmla="*/ 0 h 62" name="T1"/>
                  <a:gd fmla="*/ 0 w 18" name="T2"/>
                  <a:gd fmla="*/ 40 h 62" name="T3"/>
                  <a:gd fmla="*/ 18 w 18" name="T4"/>
                  <a:gd fmla="*/ 62 h 62" name="T5"/>
                  <a:gd fmla="*/ 18 w 18" name="T6"/>
                  <a:gd fmla="*/ 62 h 62" name="T7"/>
                  <a:gd fmla="*/ 16 w 18" name="T8"/>
                  <a:gd fmla="*/ 58 h 62" name="T9"/>
                  <a:gd fmla="*/ 16 w 18" name="T10"/>
                  <a:gd fmla="*/ 22 h 62" name="T11"/>
                  <a:gd fmla="*/ 0 w 18" name="T12"/>
                  <a:gd fmla="*/ 0 h 62" name="T13"/>
                </a:gdLst>
                <a:cxnLst>
                  <a:cxn ang="0">
                    <a:pos x="T0" y="T1"/>
                  </a:cxn>
                  <a:cxn ang="0">
                    <a:pos x="T2" y="T3"/>
                  </a:cxn>
                  <a:cxn ang="0">
                    <a:pos x="T4" y="T5"/>
                  </a:cxn>
                  <a:cxn ang="0">
                    <a:pos x="T6" y="T7"/>
                  </a:cxn>
                  <a:cxn ang="0">
                    <a:pos x="T8" y="T9"/>
                  </a:cxn>
                  <a:cxn ang="0">
                    <a:pos x="T10" y="T11"/>
                  </a:cxn>
                  <a:cxn ang="0">
                    <a:pos x="T12" y="T13"/>
                  </a:cxn>
                </a:cxnLst>
                <a:rect b="b" l="0" r="r" t="0"/>
                <a:pathLst>
                  <a:path h="62" w="18">
                    <a:moveTo>
                      <a:pt x="0" y="0"/>
                    </a:moveTo>
                    <a:lnTo>
                      <a:pt x="0" y="40"/>
                    </a:lnTo>
                    <a:lnTo>
                      <a:pt x="18" y="62"/>
                    </a:lnTo>
                    <a:lnTo>
                      <a:pt x="18" y="62"/>
                    </a:lnTo>
                    <a:lnTo>
                      <a:pt x="16" y="58"/>
                    </a:lnTo>
                    <a:lnTo>
                      <a:pt x="16" y="2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87" name="Freeform 531"/>
              <p:cNvSpPr/>
              <p:nvPr/>
            </p:nvSpPr>
            <p:spPr bwMode="auto">
              <a:xfrm>
                <a:off x="4618" y="422"/>
                <a:ext cx="18" cy="62"/>
              </a:xfrm>
              <a:custGeom>
                <a:gdLst>
                  <a:gd fmla="*/ 0 w 18" name="T0"/>
                  <a:gd fmla="*/ 0 h 62" name="T1"/>
                  <a:gd fmla="*/ 0 w 18" name="T2"/>
                  <a:gd fmla="*/ 40 h 62" name="T3"/>
                  <a:gd fmla="*/ 18 w 18" name="T4"/>
                  <a:gd fmla="*/ 62 h 62" name="T5"/>
                  <a:gd fmla="*/ 18 w 18" name="T6"/>
                  <a:gd fmla="*/ 62 h 62" name="T7"/>
                  <a:gd fmla="*/ 16 w 18" name="T8"/>
                  <a:gd fmla="*/ 58 h 62" name="T9"/>
                  <a:gd fmla="*/ 16 w 18" name="T10"/>
                  <a:gd fmla="*/ 22 h 62" name="T11"/>
                  <a:gd fmla="*/ 0 w 18" name="T12"/>
                  <a:gd fmla="*/ 0 h 62" name="T13"/>
                </a:gdLst>
                <a:cxnLst>
                  <a:cxn ang="0">
                    <a:pos x="T0" y="T1"/>
                  </a:cxn>
                  <a:cxn ang="0">
                    <a:pos x="T2" y="T3"/>
                  </a:cxn>
                  <a:cxn ang="0">
                    <a:pos x="T4" y="T5"/>
                  </a:cxn>
                  <a:cxn ang="0">
                    <a:pos x="T6" y="T7"/>
                  </a:cxn>
                  <a:cxn ang="0">
                    <a:pos x="T8" y="T9"/>
                  </a:cxn>
                  <a:cxn ang="0">
                    <a:pos x="T10" y="T11"/>
                  </a:cxn>
                  <a:cxn ang="0">
                    <a:pos x="T12" y="T13"/>
                  </a:cxn>
                </a:cxnLst>
                <a:rect b="b" l="0" r="r" t="0"/>
                <a:pathLst>
                  <a:path h="62" w="18">
                    <a:moveTo>
                      <a:pt x="0" y="0"/>
                    </a:moveTo>
                    <a:lnTo>
                      <a:pt x="0" y="40"/>
                    </a:lnTo>
                    <a:lnTo>
                      <a:pt x="18" y="62"/>
                    </a:lnTo>
                    <a:lnTo>
                      <a:pt x="18" y="62"/>
                    </a:lnTo>
                    <a:lnTo>
                      <a:pt x="16" y="58"/>
                    </a:lnTo>
                    <a:lnTo>
                      <a:pt x="16" y="2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88" name="Freeform 532"/>
              <p:cNvSpPr/>
              <p:nvPr/>
            </p:nvSpPr>
            <p:spPr bwMode="auto">
              <a:xfrm>
                <a:off x="4658" y="474"/>
                <a:ext cx="50" cy="94"/>
              </a:xfrm>
              <a:custGeom>
                <a:gdLst>
                  <a:gd fmla="*/ 0 w 50" name="T0"/>
                  <a:gd fmla="*/ 0 h 94" name="T1"/>
                  <a:gd fmla="*/ 0 w 50" name="T2"/>
                  <a:gd fmla="*/ 36 h 94" name="T3"/>
                  <a:gd fmla="*/ 50 w 50" name="T4"/>
                  <a:gd fmla="*/ 94 h 94" name="T5"/>
                  <a:gd fmla="*/ 50 w 50" name="T6"/>
                  <a:gd fmla="*/ 94 h 94" name="T7"/>
                  <a:gd fmla="*/ 50 w 50" name="T8"/>
                  <a:gd fmla="*/ 64 h 94" name="T9"/>
                  <a:gd fmla="*/ 0 w 50" name="T10"/>
                  <a:gd fmla="*/ 0 h 94" name="T11"/>
                </a:gdLst>
                <a:cxnLst>
                  <a:cxn ang="0">
                    <a:pos x="T0" y="T1"/>
                  </a:cxn>
                  <a:cxn ang="0">
                    <a:pos x="T2" y="T3"/>
                  </a:cxn>
                  <a:cxn ang="0">
                    <a:pos x="T4" y="T5"/>
                  </a:cxn>
                  <a:cxn ang="0">
                    <a:pos x="T6" y="T7"/>
                  </a:cxn>
                  <a:cxn ang="0">
                    <a:pos x="T8" y="T9"/>
                  </a:cxn>
                  <a:cxn ang="0">
                    <a:pos x="T10" y="T11"/>
                  </a:cxn>
                </a:cxnLst>
                <a:rect b="b" l="0" r="r" t="0"/>
                <a:pathLst>
                  <a:path h="94" w="50">
                    <a:moveTo>
                      <a:pt x="0" y="0"/>
                    </a:moveTo>
                    <a:lnTo>
                      <a:pt x="0" y="36"/>
                    </a:lnTo>
                    <a:lnTo>
                      <a:pt x="50" y="94"/>
                    </a:lnTo>
                    <a:lnTo>
                      <a:pt x="50" y="94"/>
                    </a:lnTo>
                    <a:lnTo>
                      <a:pt x="50" y="6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89" name="Freeform 533"/>
              <p:cNvSpPr/>
              <p:nvPr/>
            </p:nvSpPr>
            <p:spPr bwMode="auto">
              <a:xfrm>
                <a:off x="4658" y="474"/>
                <a:ext cx="50" cy="94"/>
              </a:xfrm>
              <a:custGeom>
                <a:gdLst>
                  <a:gd fmla="*/ 0 w 50" name="T0"/>
                  <a:gd fmla="*/ 0 h 94" name="T1"/>
                  <a:gd fmla="*/ 0 w 50" name="T2"/>
                  <a:gd fmla="*/ 36 h 94" name="T3"/>
                  <a:gd fmla="*/ 50 w 50" name="T4"/>
                  <a:gd fmla="*/ 94 h 94" name="T5"/>
                  <a:gd fmla="*/ 50 w 50" name="T6"/>
                  <a:gd fmla="*/ 94 h 94" name="T7"/>
                  <a:gd fmla="*/ 50 w 50" name="T8"/>
                  <a:gd fmla="*/ 64 h 94" name="T9"/>
                  <a:gd fmla="*/ 0 w 50" name="T10"/>
                  <a:gd fmla="*/ 0 h 94" name="T11"/>
                </a:gdLst>
                <a:cxnLst>
                  <a:cxn ang="0">
                    <a:pos x="T0" y="T1"/>
                  </a:cxn>
                  <a:cxn ang="0">
                    <a:pos x="T2" y="T3"/>
                  </a:cxn>
                  <a:cxn ang="0">
                    <a:pos x="T4" y="T5"/>
                  </a:cxn>
                  <a:cxn ang="0">
                    <a:pos x="T6" y="T7"/>
                  </a:cxn>
                  <a:cxn ang="0">
                    <a:pos x="T8" y="T9"/>
                  </a:cxn>
                  <a:cxn ang="0">
                    <a:pos x="T10" y="T11"/>
                  </a:cxn>
                </a:cxnLst>
                <a:rect b="b" l="0" r="r" t="0"/>
                <a:pathLst>
                  <a:path h="94" w="50">
                    <a:moveTo>
                      <a:pt x="0" y="0"/>
                    </a:moveTo>
                    <a:lnTo>
                      <a:pt x="0" y="36"/>
                    </a:lnTo>
                    <a:lnTo>
                      <a:pt x="50" y="94"/>
                    </a:lnTo>
                    <a:lnTo>
                      <a:pt x="50" y="94"/>
                    </a:lnTo>
                    <a:lnTo>
                      <a:pt x="50" y="6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90" name="Freeform 534"/>
              <p:cNvSpPr/>
              <p:nvPr/>
            </p:nvSpPr>
            <p:spPr bwMode="auto">
              <a:xfrm>
                <a:off x="4608" y="480"/>
                <a:ext cx="50" cy="96"/>
              </a:xfrm>
              <a:custGeom>
                <a:gdLst>
                  <a:gd fmla="*/ 0 w 50" name="T0"/>
                  <a:gd fmla="*/ 0 h 96" name="T1"/>
                  <a:gd fmla="*/ 0 w 50" name="T2"/>
                  <a:gd fmla="*/ 36 h 96" name="T3"/>
                  <a:gd fmla="*/ 50 w 50" name="T4"/>
                  <a:gd fmla="*/ 96 h 96" name="T5"/>
                  <a:gd fmla="*/ 50 w 50" name="T6"/>
                  <a:gd fmla="*/ 66 h 96" name="T7"/>
                  <a:gd fmla="*/ 0 w 50" name="T8"/>
                  <a:gd fmla="*/ 0 h 96" name="T9"/>
                </a:gdLst>
                <a:cxnLst>
                  <a:cxn ang="0">
                    <a:pos x="T0" y="T1"/>
                  </a:cxn>
                  <a:cxn ang="0">
                    <a:pos x="T2" y="T3"/>
                  </a:cxn>
                  <a:cxn ang="0">
                    <a:pos x="T4" y="T5"/>
                  </a:cxn>
                  <a:cxn ang="0">
                    <a:pos x="T6" y="T7"/>
                  </a:cxn>
                  <a:cxn ang="0">
                    <a:pos x="T8" y="T9"/>
                  </a:cxn>
                </a:cxnLst>
                <a:rect b="b" l="0" r="r" t="0"/>
                <a:pathLst>
                  <a:path h="96" w="50">
                    <a:moveTo>
                      <a:pt x="0" y="0"/>
                    </a:moveTo>
                    <a:lnTo>
                      <a:pt x="0" y="36"/>
                    </a:lnTo>
                    <a:lnTo>
                      <a:pt x="50" y="96"/>
                    </a:lnTo>
                    <a:lnTo>
                      <a:pt x="50" y="6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91" name="Freeform 535"/>
              <p:cNvSpPr/>
              <p:nvPr/>
            </p:nvSpPr>
            <p:spPr bwMode="auto">
              <a:xfrm>
                <a:off x="4608" y="480"/>
                <a:ext cx="50" cy="96"/>
              </a:xfrm>
              <a:custGeom>
                <a:gdLst>
                  <a:gd fmla="*/ 0 w 50" name="T0"/>
                  <a:gd fmla="*/ 0 h 96" name="T1"/>
                  <a:gd fmla="*/ 0 w 50" name="T2"/>
                  <a:gd fmla="*/ 36 h 96" name="T3"/>
                  <a:gd fmla="*/ 50 w 50" name="T4"/>
                  <a:gd fmla="*/ 96 h 96" name="T5"/>
                  <a:gd fmla="*/ 50 w 50" name="T6"/>
                  <a:gd fmla="*/ 66 h 96" name="T7"/>
                  <a:gd fmla="*/ 0 w 50" name="T8"/>
                  <a:gd fmla="*/ 0 h 96" name="T9"/>
                </a:gdLst>
                <a:cxnLst>
                  <a:cxn ang="0">
                    <a:pos x="T0" y="T1"/>
                  </a:cxn>
                  <a:cxn ang="0">
                    <a:pos x="T2" y="T3"/>
                  </a:cxn>
                  <a:cxn ang="0">
                    <a:pos x="T4" y="T5"/>
                  </a:cxn>
                  <a:cxn ang="0">
                    <a:pos x="T6" y="T7"/>
                  </a:cxn>
                  <a:cxn ang="0">
                    <a:pos x="T8" y="T9"/>
                  </a:cxn>
                </a:cxnLst>
                <a:rect b="b" l="0" r="r" t="0"/>
                <a:pathLst>
                  <a:path h="96" w="50">
                    <a:moveTo>
                      <a:pt x="0" y="0"/>
                    </a:moveTo>
                    <a:lnTo>
                      <a:pt x="0" y="36"/>
                    </a:lnTo>
                    <a:lnTo>
                      <a:pt x="50" y="96"/>
                    </a:lnTo>
                    <a:lnTo>
                      <a:pt x="50" y="6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92" name="Freeform 536"/>
              <p:cNvSpPr/>
              <p:nvPr/>
            </p:nvSpPr>
            <p:spPr bwMode="auto">
              <a:xfrm>
                <a:off x="4732" y="568"/>
                <a:ext cx="30" cy="63"/>
              </a:xfrm>
              <a:custGeom>
                <a:gdLst>
                  <a:gd fmla="*/ 0 w 30" name="T0"/>
                  <a:gd fmla="*/ 0 h 63" name="T1"/>
                  <a:gd fmla="*/ 0 w 30" name="T2"/>
                  <a:gd fmla="*/ 0 h 63" name="T3"/>
                  <a:gd fmla="*/ 0 w 30" name="T4"/>
                  <a:gd fmla="*/ 28 h 63" name="T5"/>
                  <a:gd fmla="*/ 30 w 30" name="T6"/>
                  <a:gd fmla="*/ 63 h 63" name="T7"/>
                  <a:gd fmla="*/ 30 w 30" name="T8"/>
                  <a:gd fmla="*/ 63 h 63" name="T9"/>
                  <a:gd fmla="*/ 30 w 30" name="T10"/>
                  <a:gd fmla="*/ 38 h 63" name="T11"/>
                  <a:gd fmla="*/ 0 w 30" name="T12"/>
                  <a:gd fmla="*/ 0 h 63" name="T13"/>
                </a:gdLst>
                <a:cxnLst>
                  <a:cxn ang="0">
                    <a:pos x="T0" y="T1"/>
                  </a:cxn>
                  <a:cxn ang="0">
                    <a:pos x="T2" y="T3"/>
                  </a:cxn>
                  <a:cxn ang="0">
                    <a:pos x="T4" y="T5"/>
                  </a:cxn>
                  <a:cxn ang="0">
                    <a:pos x="T6" y="T7"/>
                  </a:cxn>
                  <a:cxn ang="0">
                    <a:pos x="T8" y="T9"/>
                  </a:cxn>
                  <a:cxn ang="0">
                    <a:pos x="T10" y="T11"/>
                  </a:cxn>
                  <a:cxn ang="0">
                    <a:pos x="T12" y="T13"/>
                  </a:cxn>
                </a:cxnLst>
                <a:rect b="b" l="0" r="r" t="0"/>
                <a:pathLst>
                  <a:path h="62" w="30">
                    <a:moveTo>
                      <a:pt x="0" y="0"/>
                    </a:moveTo>
                    <a:lnTo>
                      <a:pt x="0" y="0"/>
                    </a:lnTo>
                    <a:lnTo>
                      <a:pt x="0" y="28"/>
                    </a:lnTo>
                    <a:lnTo>
                      <a:pt x="30" y="63"/>
                    </a:lnTo>
                    <a:lnTo>
                      <a:pt x="30" y="63"/>
                    </a:lnTo>
                    <a:lnTo>
                      <a:pt x="30" y="3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93" name="Freeform 537"/>
              <p:cNvSpPr/>
              <p:nvPr/>
            </p:nvSpPr>
            <p:spPr bwMode="auto">
              <a:xfrm>
                <a:off x="4732" y="568"/>
                <a:ext cx="30" cy="63"/>
              </a:xfrm>
              <a:custGeom>
                <a:gdLst>
                  <a:gd fmla="*/ 0 w 30" name="T0"/>
                  <a:gd fmla="*/ 0 h 63" name="T1"/>
                  <a:gd fmla="*/ 0 w 30" name="T2"/>
                  <a:gd fmla="*/ 0 h 63" name="T3"/>
                  <a:gd fmla="*/ 0 w 30" name="T4"/>
                  <a:gd fmla="*/ 28 h 63" name="T5"/>
                  <a:gd fmla="*/ 30 w 30" name="T6"/>
                  <a:gd fmla="*/ 63 h 63" name="T7"/>
                  <a:gd fmla="*/ 30 w 30" name="T8"/>
                  <a:gd fmla="*/ 63 h 63" name="T9"/>
                  <a:gd fmla="*/ 30 w 30" name="T10"/>
                  <a:gd fmla="*/ 38 h 63" name="T11"/>
                  <a:gd fmla="*/ 0 w 30" name="T12"/>
                  <a:gd fmla="*/ 0 h 63" name="T13"/>
                </a:gdLst>
                <a:cxnLst>
                  <a:cxn ang="0">
                    <a:pos x="T0" y="T1"/>
                  </a:cxn>
                  <a:cxn ang="0">
                    <a:pos x="T2" y="T3"/>
                  </a:cxn>
                  <a:cxn ang="0">
                    <a:pos x="T4" y="T5"/>
                  </a:cxn>
                  <a:cxn ang="0">
                    <a:pos x="T6" y="T7"/>
                  </a:cxn>
                  <a:cxn ang="0">
                    <a:pos x="T8" y="T9"/>
                  </a:cxn>
                  <a:cxn ang="0">
                    <a:pos x="T10" y="T11"/>
                  </a:cxn>
                  <a:cxn ang="0">
                    <a:pos x="T12" y="T13"/>
                  </a:cxn>
                </a:cxnLst>
                <a:rect b="b" l="0" r="r" t="0"/>
                <a:pathLst>
                  <a:path h="62" w="30">
                    <a:moveTo>
                      <a:pt x="0" y="0"/>
                    </a:moveTo>
                    <a:lnTo>
                      <a:pt x="0" y="0"/>
                    </a:lnTo>
                    <a:lnTo>
                      <a:pt x="0" y="28"/>
                    </a:lnTo>
                    <a:lnTo>
                      <a:pt x="30" y="63"/>
                    </a:lnTo>
                    <a:lnTo>
                      <a:pt x="30" y="63"/>
                    </a:lnTo>
                    <a:lnTo>
                      <a:pt x="30" y="3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94" name="Freeform 538"/>
              <p:cNvSpPr/>
              <p:nvPr/>
            </p:nvSpPr>
            <p:spPr bwMode="auto">
              <a:xfrm>
                <a:off x="4516" y="384"/>
                <a:ext cx="30" cy="82"/>
              </a:xfrm>
              <a:custGeom>
                <a:gdLst>
                  <a:gd fmla="*/ 0 w 30" name="T0"/>
                  <a:gd fmla="*/ 0 h 82" name="T1"/>
                  <a:gd fmla="*/ 0 w 30" name="T2"/>
                  <a:gd fmla="*/ 0 h 82" name="T3"/>
                  <a:gd fmla="*/ 0 w 30" name="T4"/>
                  <a:gd fmla="*/ 50 h 82" name="T5"/>
                  <a:gd fmla="*/ 30 w 30" name="T6"/>
                  <a:gd fmla="*/ 82 h 82" name="T7"/>
                  <a:gd fmla="*/ 30 w 30" name="T8"/>
                  <a:gd fmla="*/ 82 h 82" name="T9"/>
                  <a:gd fmla="*/ 30 w 30" name="T10"/>
                  <a:gd fmla="*/ 34 h 82" name="T11"/>
                  <a:gd fmla="*/ 0 w 30" name="T12"/>
                  <a:gd fmla="*/ 0 h 82" name="T13"/>
                </a:gdLst>
                <a:cxnLst>
                  <a:cxn ang="0">
                    <a:pos x="T0" y="T1"/>
                  </a:cxn>
                  <a:cxn ang="0">
                    <a:pos x="T2" y="T3"/>
                  </a:cxn>
                  <a:cxn ang="0">
                    <a:pos x="T4" y="T5"/>
                  </a:cxn>
                  <a:cxn ang="0">
                    <a:pos x="T6" y="T7"/>
                  </a:cxn>
                  <a:cxn ang="0">
                    <a:pos x="T8" y="T9"/>
                  </a:cxn>
                  <a:cxn ang="0">
                    <a:pos x="T10" y="T11"/>
                  </a:cxn>
                  <a:cxn ang="0">
                    <a:pos x="T12" y="T13"/>
                  </a:cxn>
                </a:cxnLst>
                <a:rect b="b" l="0" r="r" t="0"/>
                <a:pathLst>
                  <a:path h="82" w="30">
                    <a:moveTo>
                      <a:pt x="0" y="0"/>
                    </a:moveTo>
                    <a:lnTo>
                      <a:pt x="0" y="0"/>
                    </a:lnTo>
                    <a:lnTo>
                      <a:pt x="0" y="50"/>
                    </a:lnTo>
                    <a:lnTo>
                      <a:pt x="30" y="82"/>
                    </a:lnTo>
                    <a:lnTo>
                      <a:pt x="30" y="82"/>
                    </a:lnTo>
                    <a:lnTo>
                      <a:pt x="30" y="3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95" name="Freeform 539"/>
              <p:cNvSpPr/>
              <p:nvPr/>
            </p:nvSpPr>
            <p:spPr bwMode="auto">
              <a:xfrm>
                <a:off x="4516" y="384"/>
                <a:ext cx="30" cy="82"/>
              </a:xfrm>
              <a:custGeom>
                <a:gdLst>
                  <a:gd fmla="*/ 0 w 30" name="T0"/>
                  <a:gd fmla="*/ 0 h 82" name="T1"/>
                  <a:gd fmla="*/ 0 w 30" name="T2"/>
                  <a:gd fmla="*/ 0 h 82" name="T3"/>
                  <a:gd fmla="*/ 0 w 30" name="T4"/>
                  <a:gd fmla="*/ 50 h 82" name="T5"/>
                  <a:gd fmla="*/ 30 w 30" name="T6"/>
                  <a:gd fmla="*/ 82 h 82" name="T7"/>
                  <a:gd fmla="*/ 30 w 30" name="T8"/>
                  <a:gd fmla="*/ 82 h 82" name="T9"/>
                  <a:gd fmla="*/ 30 w 30" name="T10"/>
                  <a:gd fmla="*/ 34 h 82" name="T11"/>
                  <a:gd fmla="*/ 0 w 30" name="T12"/>
                  <a:gd fmla="*/ 0 h 82" name="T13"/>
                </a:gdLst>
                <a:cxnLst>
                  <a:cxn ang="0">
                    <a:pos x="T0" y="T1"/>
                  </a:cxn>
                  <a:cxn ang="0">
                    <a:pos x="T2" y="T3"/>
                  </a:cxn>
                  <a:cxn ang="0">
                    <a:pos x="T4" y="T5"/>
                  </a:cxn>
                  <a:cxn ang="0">
                    <a:pos x="T6" y="T7"/>
                  </a:cxn>
                  <a:cxn ang="0">
                    <a:pos x="T8" y="T9"/>
                  </a:cxn>
                  <a:cxn ang="0">
                    <a:pos x="T10" y="T11"/>
                  </a:cxn>
                  <a:cxn ang="0">
                    <a:pos x="T12" y="T13"/>
                  </a:cxn>
                </a:cxnLst>
                <a:rect b="b" l="0" r="r" t="0"/>
                <a:pathLst>
                  <a:path h="82" w="30">
                    <a:moveTo>
                      <a:pt x="0" y="0"/>
                    </a:moveTo>
                    <a:lnTo>
                      <a:pt x="0" y="0"/>
                    </a:lnTo>
                    <a:lnTo>
                      <a:pt x="0" y="50"/>
                    </a:lnTo>
                    <a:lnTo>
                      <a:pt x="30" y="82"/>
                    </a:lnTo>
                    <a:lnTo>
                      <a:pt x="30" y="82"/>
                    </a:lnTo>
                    <a:lnTo>
                      <a:pt x="30" y="3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96" name="Freeform 540"/>
              <p:cNvSpPr/>
              <p:nvPr/>
            </p:nvSpPr>
            <p:spPr bwMode="auto">
              <a:xfrm>
                <a:off x="4732" y="633"/>
                <a:ext cx="30" cy="58"/>
              </a:xfrm>
              <a:custGeom>
                <a:gdLst>
                  <a:gd fmla="*/ 0 w 30" name="T0"/>
                  <a:gd fmla="*/ 0 h 58" name="T1"/>
                  <a:gd fmla="*/ 0 w 30" name="T2"/>
                  <a:gd fmla="*/ 0 h 58" name="T3"/>
                  <a:gd fmla="*/ 0 w 30" name="T4"/>
                  <a:gd fmla="*/ 28 h 58" name="T5"/>
                  <a:gd fmla="*/ 30 w 30" name="T6"/>
                  <a:gd fmla="*/ 58 h 58" name="T7"/>
                  <a:gd fmla="*/ 30 w 30" name="T8"/>
                  <a:gd fmla="*/ 58 h 58" name="T9"/>
                  <a:gd fmla="*/ 30 w 30" name="T10"/>
                  <a:gd fmla="*/ 32 h 58" name="T11"/>
                  <a:gd fmla="*/ 0 w 30" name="T12"/>
                  <a:gd fmla="*/ 0 h 58" name="T13"/>
                </a:gdLst>
                <a:cxnLst>
                  <a:cxn ang="0">
                    <a:pos x="T0" y="T1"/>
                  </a:cxn>
                  <a:cxn ang="0">
                    <a:pos x="T2" y="T3"/>
                  </a:cxn>
                  <a:cxn ang="0">
                    <a:pos x="T4" y="T5"/>
                  </a:cxn>
                  <a:cxn ang="0">
                    <a:pos x="T6" y="T7"/>
                  </a:cxn>
                  <a:cxn ang="0">
                    <a:pos x="T8" y="T9"/>
                  </a:cxn>
                  <a:cxn ang="0">
                    <a:pos x="T10" y="T11"/>
                  </a:cxn>
                  <a:cxn ang="0">
                    <a:pos x="T12" y="T13"/>
                  </a:cxn>
                </a:cxnLst>
                <a:rect b="b" l="0" r="r" t="0"/>
                <a:pathLst>
                  <a:path h="57" w="30">
                    <a:moveTo>
                      <a:pt x="0" y="0"/>
                    </a:moveTo>
                    <a:lnTo>
                      <a:pt x="0" y="0"/>
                    </a:lnTo>
                    <a:lnTo>
                      <a:pt x="0" y="28"/>
                    </a:lnTo>
                    <a:lnTo>
                      <a:pt x="30" y="58"/>
                    </a:lnTo>
                    <a:lnTo>
                      <a:pt x="30" y="58"/>
                    </a:lnTo>
                    <a:lnTo>
                      <a:pt x="3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97" name="Freeform 541"/>
              <p:cNvSpPr/>
              <p:nvPr/>
            </p:nvSpPr>
            <p:spPr bwMode="auto">
              <a:xfrm>
                <a:off x="4732" y="633"/>
                <a:ext cx="30" cy="58"/>
              </a:xfrm>
              <a:custGeom>
                <a:gdLst>
                  <a:gd fmla="*/ 0 w 30" name="T0"/>
                  <a:gd fmla="*/ 0 h 58" name="T1"/>
                  <a:gd fmla="*/ 0 w 30" name="T2"/>
                  <a:gd fmla="*/ 0 h 58" name="T3"/>
                  <a:gd fmla="*/ 0 w 30" name="T4"/>
                  <a:gd fmla="*/ 28 h 58" name="T5"/>
                  <a:gd fmla="*/ 30 w 30" name="T6"/>
                  <a:gd fmla="*/ 58 h 58" name="T7"/>
                  <a:gd fmla="*/ 30 w 30" name="T8"/>
                  <a:gd fmla="*/ 58 h 58" name="T9"/>
                  <a:gd fmla="*/ 30 w 30" name="T10"/>
                  <a:gd fmla="*/ 32 h 58" name="T11"/>
                  <a:gd fmla="*/ 0 w 30" name="T12"/>
                  <a:gd fmla="*/ 0 h 58" name="T13"/>
                </a:gdLst>
                <a:cxnLst>
                  <a:cxn ang="0">
                    <a:pos x="T0" y="T1"/>
                  </a:cxn>
                  <a:cxn ang="0">
                    <a:pos x="T2" y="T3"/>
                  </a:cxn>
                  <a:cxn ang="0">
                    <a:pos x="T4" y="T5"/>
                  </a:cxn>
                  <a:cxn ang="0">
                    <a:pos x="T6" y="T7"/>
                  </a:cxn>
                  <a:cxn ang="0">
                    <a:pos x="T8" y="T9"/>
                  </a:cxn>
                  <a:cxn ang="0">
                    <a:pos x="T10" y="T11"/>
                  </a:cxn>
                  <a:cxn ang="0">
                    <a:pos x="T12" y="T13"/>
                  </a:cxn>
                </a:cxnLst>
                <a:rect b="b" l="0" r="r" t="0"/>
                <a:pathLst>
                  <a:path h="57" w="30">
                    <a:moveTo>
                      <a:pt x="0" y="0"/>
                    </a:moveTo>
                    <a:lnTo>
                      <a:pt x="0" y="0"/>
                    </a:lnTo>
                    <a:lnTo>
                      <a:pt x="0" y="28"/>
                    </a:lnTo>
                    <a:lnTo>
                      <a:pt x="30" y="58"/>
                    </a:lnTo>
                    <a:lnTo>
                      <a:pt x="30" y="58"/>
                    </a:lnTo>
                    <a:lnTo>
                      <a:pt x="30" y="3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498" name="Freeform 542"/>
              <p:cNvSpPr/>
              <p:nvPr/>
            </p:nvSpPr>
            <p:spPr bwMode="auto">
              <a:xfrm>
                <a:off x="4622" y="582"/>
                <a:ext cx="24" cy="63"/>
              </a:xfrm>
              <a:custGeom>
                <a:gdLst>
                  <a:gd fmla="*/ 0 w 24" name="T0"/>
                  <a:gd fmla="*/ 0 h 63" name="T1"/>
                  <a:gd fmla="*/ 0 w 24" name="T2"/>
                  <a:gd fmla="*/ 0 h 63" name="T3"/>
                  <a:gd fmla="*/ 0 w 24" name="T4"/>
                  <a:gd fmla="*/ 41 h 63" name="T5"/>
                  <a:gd fmla="*/ 24 w 24" name="T6"/>
                  <a:gd fmla="*/ 63 h 63" name="T7"/>
                  <a:gd fmla="*/ 24 w 24" name="T8"/>
                  <a:gd fmla="*/ 24 h 63" name="T9"/>
                  <a:gd fmla="*/ 0 w 24" name="T10"/>
                  <a:gd fmla="*/ 0 h 63" name="T11"/>
                </a:gdLst>
                <a:cxnLst>
                  <a:cxn ang="0">
                    <a:pos x="T0" y="T1"/>
                  </a:cxn>
                  <a:cxn ang="0">
                    <a:pos x="T2" y="T3"/>
                  </a:cxn>
                  <a:cxn ang="0">
                    <a:pos x="T4" y="T5"/>
                  </a:cxn>
                  <a:cxn ang="0">
                    <a:pos x="T6" y="T7"/>
                  </a:cxn>
                  <a:cxn ang="0">
                    <a:pos x="T8" y="T9"/>
                  </a:cxn>
                  <a:cxn ang="0">
                    <a:pos x="T10" y="T11"/>
                  </a:cxn>
                </a:cxnLst>
                <a:rect b="b" l="0" r="r" t="0"/>
                <a:pathLst>
                  <a:path h="62" w="24">
                    <a:moveTo>
                      <a:pt x="0" y="0"/>
                    </a:moveTo>
                    <a:lnTo>
                      <a:pt x="0" y="0"/>
                    </a:lnTo>
                    <a:lnTo>
                      <a:pt x="0" y="41"/>
                    </a:lnTo>
                    <a:lnTo>
                      <a:pt x="24" y="63"/>
                    </a:lnTo>
                    <a:lnTo>
                      <a:pt x="24"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499" name="Freeform 543"/>
              <p:cNvSpPr/>
              <p:nvPr/>
            </p:nvSpPr>
            <p:spPr bwMode="auto">
              <a:xfrm>
                <a:off x="4622" y="582"/>
                <a:ext cx="24" cy="63"/>
              </a:xfrm>
              <a:custGeom>
                <a:gdLst>
                  <a:gd fmla="*/ 0 w 24" name="T0"/>
                  <a:gd fmla="*/ 0 h 63" name="T1"/>
                  <a:gd fmla="*/ 0 w 24" name="T2"/>
                  <a:gd fmla="*/ 0 h 63" name="T3"/>
                  <a:gd fmla="*/ 0 w 24" name="T4"/>
                  <a:gd fmla="*/ 41 h 63" name="T5"/>
                  <a:gd fmla="*/ 24 w 24" name="T6"/>
                  <a:gd fmla="*/ 63 h 63" name="T7"/>
                  <a:gd fmla="*/ 24 w 24" name="T8"/>
                  <a:gd fmla="*/ 24 h 63" name="T9"/>
                  <a:gd fmla="*/ 0 w 24" name="T10"/>
                  <a:gd fmla="*/ 0 h 63" name="T11"/>
                </a:gdLst>
                <a:cxnLst>
                  <a:cxn ang="0">
                    <a:pos x="T0" y="T1"/>
                  </a:cxn>
                  <a:cxn ang="0">
                    <a:pos x="T2" y="T3"/>
                  </a:cxn>
                  <a:cxn ang="0">
                    <a:pos x="T4" y="T5"/>
                  </a:cxn>
                  <a:cxn ang="0">
                    <a:pos x="T6" y="T7"/>
                  </a:cxn>
                  <a:cxn ang="0">
                    <a:pos x="T8" y="T9"/>
                  </a:cxn>
                  <a:cxn ang="0">
                    <a:pos x="T10" y="T11"/>
                  </a:cxn>
                </a:cxnLst>
                <a:rect b="b" l="0" r="r" t="0"/>
                <a:pathLst>
                  <a:path h="62" w="24">
                    <a:moveTo>
                      <a:pt x="0" y="0"/>
                    </a:moveTo>
                    <a:lnTo>
                      <a:pt x="0" y="0"/>
                    </a:lnTo>
                    <a:lnTo>
                      <a:pt x="0" y="41"/>
                    </a:lnTo>
                    <a:lnTo>
                      <a:pt x="24" y="63"/>
                    </a:lnTo>
                    <a:lnTo>
                      <a:pt x="24" y="2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00" name="Freeform 544"/>
              <p:cNvSpPr/>
              <p:nvPr/>
            </p:nvSpPr>
            <p:spPr bwMode="auto">
              <a:xfrm>
                <a:off x="4668" y="631"/>
                <a:ext cx="94" cy="122"/>
              </a:xfrm>
              <a:custGeom>
                <a:gdLst>
                  <a:gd fmla="*/ 0 w 94" name="T0"/>
                  <a:gd fmla="*/ 0 h 122" name="T1"/>
                  <a:gd fmla="*/ 0 w 94" name="T2"/>
                  <a:gd fmla="*/ 0 h 122" name="T3"/>
                  <a:gd fmla="*/ 2 w 94" name="T4"/>
                  <a:gd fmla="*/ 4 h 122" name="T5"/>
                  <a:gd fmla="*/ 2 w 94" name="T6"/>
                  <a:gd fmla="*/ 36 h 122" name="T7"/>
                  <a:gd fmla="*/ 94 w 94" name="T8"/>
                  <a:gd fmla="*/ 122 h 122" name="T9"/>
                  <a:gd fmla="*/ 94 w 94" name="T10"/>
                  <a:gd fmla="*/ 98 h 122" name="T11"/>
                  <a:gd fmla="*/ 0 w 94" name="T12"/>
                  <a:gd fmla="*/ 0 h 122" name="T13"/>
                </a:gdLst>
                <a:cxnLst>
                  <a:cxn ang="0">
                    <a:pos x="T0" y="T1"/>
                  </a:cxn>
                  <a:cxn ang="0">
                    <a:pos x="T2" y="T3"/>
                  </a:cxn>
                  <a:cxn ang="0">
                    <a:pos x="T4" y="T5"/>
                  </a:cxn>
                  <a:cxn ang="0">
                    <a:pos x="T6" y="T7"/>
                  </a:cxn>
                  <a:cxn ang="0">
                    <a:pos x="T8" y="T9"/>
                  </a:cxn>
                  <a:cxn ang="0">
                    <a:pos x="T10" y="T11"/>
                  </a:cxn>
                  <a:cxn ang="0">
                    <a:pos x="T12" y="T13"/>
                  </a:cxn>
                </a:cxnLst>
                <a:rect b="b" l="0" r="r" t="0"/>
                <a:pathLst>
                  <a:path h="122" w="94">
                    <a:moveTo>
                      <a:pt x="0" y="0"/>
                    </a:moveTo>
                    <a:lnTo>
                      <a:pt x="0" y="0"/>
                    </a:lnTo>
                    <a:lnTo>
                      <a:pt x="2" y="4"/>
                    </a:lnTo>
                    <a:lnTo>
                      <a:pt x="2" y="36"/>
                    </a:lnTo>
                    <a:lnTo>
                      <a:pt x="94" y="122"/>
                    </a:lnTo>
                    <a:lnTo>
                      <a:pt x="94" y="9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01" name="Freeform 545"/>
              <p:cNvSpPr/>
              <p:nvPr/>
            </p:nvSpPr>
            <p:spPr bwMode="auto">
              <a:xfrm>
                <a:off x="4668" y="631"/>
                <a:ext cx="94" cy="122"/>
              </a:xfrm>
              <a:custGeom>
                <a:gdLst>
                  <a:gd fmla="*/ 0 w 94" name="T0"/>
                  <a:gd fmla="*/ 0 h 122" name="T1"/>
                  <a:gd fmla="*/ 0 w 94" name="T2"/>
                  <a:gd fmla="*/ 0 h 122" name="T3"/>
                  <a:gd fmla="*/ 2 w 94" name="T4"/>
                  <a:gd fmla="*/ 4 h 122" name="T5"/>
                  <a:gd fmla="*/ 2 w 94" name="T6"/>
                  <a:gd fmla="*/ 36 h 122" name="T7"/>
                  <a:gd fmla="*/ 94 w 94" name="T8"/>
                  <a:gd fmla="*/ 122 h 122" name="T9"/>
                  <a:gd fmla="*/ 94 w 94" name="T10"/>
                  <a:gd fmla="*/ 98 h 122" name="T11"/>
                  <a:gd fmla="*/ 0 w 94" name="T12"/>
                  <a:gd fmla="*/ 0 h 122" name="T13"/>
                </a:gdLst>
                <a:cxnLst>
                  <a:cxn ang="0">
                    <a:pos x="T0" y="T1"/>
                  </a:cxn>
                  <a:cxn ang="0">
                    <a:pos x="T2" y="T3"/>
                  </a:cxn>
                  <a:cxn ang="0">
                    <a:pos x="T4" y="T5"/>
                  </a:cxn>
                  <a:cxn ang="0">
                    <a:pos x="T6" y="T7"/>
                  </a:cxn>
                  <a:cxn ang="0">
                    <a:pos x="T8" y="T9"/>
                  </a:cxn>
                  <a:cxn ang="0">
                    <a:pos x="T10" y="T11"/>
                  </a:cxn>
                  <a:cxn ang="0">
                    <a:pos x="T12" y="T13"/>
                  </a:cxn>
                </a:cxnLst>
                <a:rect b="b" l="0" r="r" t="0"/>
                <a:pathLst>
                  <a:path h="122" w="94">
                    <a:moveTo>
                      <a:pt x="0" y="0"/>
                    </a:moveTo>
                    <a:lnTo>
                      <a:pt x="0" y="0"/>
                    </a:lnTo>
                    <a:lnTo>
                      <a:pt x="2" y="4"/>
                    </a:lnTo>
                    <a:lnTo>
                      <a:pt x="2" y="36"/>
                    </a:lnTo>
                    <a:lnTo>
                      <a:pt x="94" y="122"/>
                    </a:lnTo>
                    <a:lnTo>
                      <a:pt x="94" y="9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02" name="Freeform 546"/>
              <p:cNvSpPr/>
              <p:nvPr/>
            </p:nvSpPr>
            <p:spPr bwMode="auto">
              <a:xfrm>
                <a:off x="4516" y="562"/>
                <a:ext cx="38" cy="83"/>
              </a:xfrm>
              <a:custGeom>
                <a:gdLst>
                  <a:gd fmla="*/ 0 w 38" name="T0"/>
                  <a:gd fmla="*/ 0 h 83" name="T1"/>
                  <a:gd fmla="*/ 0 w 38" name="T2"/>
                  <a:gd fmla="*/ 50 h 83" name="T3"/>
                  <a:gd fmla="*/ 38 w 38" name="T4"/>
                  <a:gd fmla="*/ 83 h 83" name="T5"/>
                  <a:gd fmla="*/ 38 w 38" name="T6"/>
                  <a:gd fmla="*/ 36 h 83" name="T7"/>
                  <a:gd fmla="*/ 0 w 38" name="T8"/>
                  <a:gd fmla="*/ 0 h 83" name="T9"/>
                </a:gdLst>
                <a:cxnLst>
                  <a:cxn ang="0">
                    <a:pos x="T0" y="T1"/>
                  </a:cxn>
                  <a:cxn ang="0">
                    <a:pos x="T2" y="T3"/>
                  </a:cxn>
                  <a:cxn ang="0">
                    <a:pos x="T4" y="T5"/>
                  </a:cxn>
                  <a:cxn ang="0">
                    <a:pos x="T6" y="T7"/>
                  </a:cxn>
                  <a:cxn ang="0">
                    <a:pos x="T8" y="T9"/>
                  </a:cxn>
                </a:cxnLst>
                <a:rect b="b" l="0" r="r" t="0"/>
                <a:pathLst>
                  <a:path h="83" w="38">
                    <a:moveTo>
                      <a:pt x="0" y="0"/>
                    </a:moveTo>
                    <a:lnTo>
                      <a:pt x="0" y="50"/>
                    </a:lnTo>
                    <a:lnTo>
                      <a:pt x="38" y="83"/>
                    </a:lnTo>
                    <a:lnTo>
                      <a:pt x="38" y="3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03" name="Freeform 547"/>
              <p:cNvSpPr/>
              <p:nvPr/>
            </p:nvSpPr>
            <p:spPr bwMode="auto">
              <a:xfrm>
                <a:off x="4516" y="562"/>
                <a:ext cx="38" cy="83"/>
              </a:xfrm>
              <a:custGeom>
                <a:gdLst>
                  <a:gd fmla="*/ 0 w 38" name="T0"/>
                  <a:gd fmla="*/ 0 h 83" name="T1"/>
                  <a:gd fmla="*/ 0 w 38" name="T2"/>
                  <a:gd fmla="*/ 50 h 83" name="T3"/>
                  <a:gd fmla="*/ 38 w 38" name="T4"/>
                  <a:gd fmla="*/ 83 h 83" name="T5"/>
                  <a:gd fmla="*/ 38 w 38" name="T6"/>
                  <a:gd fmla="*/ 36 h 83" name="T7"/>
                  <a:gd fmla="*/ 0 w 38" name="T8"/>
                  <a:gd fmla="*/ 0 h 83" name="T9"/>
                </a:gdLst>
                <a:cxnLst>
                  <a:cxn ang="0">
                    <a:pos x="T0" y="T1"/>
                  </a:cxn>
                  <a:cxn ang="0">
                    <a:pos x="T2" y="T3"/>
                  </a:cxn>
                  <a:cxn ang="0">
                    <a:pos x="T4" y="T5"/>
                  </a:cxn>
                  <a:cxn ang="0">
                    <a:pos x="T6" y="T7"/>
                  </a:cxn>
                  <a:cxn ang="0">
                    <a:pos x="T8" y="T9"/>
                  </a:cxn>
                </a:cxnLst>
                <a:rect b="b" l="0" r="r" t="0"/>
                <a:pathLst>
                  <a:path h="83" w="38">
                    <a:moveTo>
                      <a:pt x="0" y="0"/>
                    </a:moveTo>
                    <a:lnTo>
                      <a:pt x="0" y="50"/>
                    </a:lnTo>
                    <a:lnTo>
                      <a:pt x="38" y="83"/>
                    </a:lnTo>
                    <a:lnTo>
                      <a:pt x="38" y="3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04" name="Freeform 548"/>
              <p:cNvSpPr/>
              <p:nvPr/>
            </p:nvSpPr>
            <p:spPr bwMode="auto">
              <a:xfrm>
                <a:off x="4738" y="765"/>
                <a:ext cx="24" cy="46"/>
              </a:xfrm>
              <a:custGeom>
                <a:gdLst>
                  <a:gd fmla="*/ 0 w 24" name="T0"/>
                  <a:gd fmla="*/ 0 h 46" name="T1"/>
                  <a:gd fmla="*/ 0 w 24" name="T2"/>
                  <a:gd fmla="*/ 28 h 46" name="T3"/>
                  <a:gd fmla="*/ 24 w 24" name="T4"/>
                  <a:gd fmla="*/ 46 h 46" name="T5"/>
                  <a:gd fmla="*/ 24 w 24" name="T6"/>
                  <a:gd fmla="*/ 46 h 46" name="T7"/>
                  <a:gd fmla="*/ 24 w 24" name="T8"/>
                  <a:gd fmla="*/ 22 h 46" name="T9"/>
                  <a:gd fmla="*/ 0 w 24" name="T10"/>
                  <a:gd fmla="*/ 0 h 46" name="T11"/>
                </a:gdLst>
                <a:cxnLst>
                  <a:cxn ang="0">
                    <a:pos x="T0" y="T1"/>
                  </a:cxn>
                  <a:cxn ang="0">
                    <a:pos x="T2" y="T3"/>
                  </a:cxn>
                  <a:cxn ang="0">
                    <a:pos x="T4" y="T5"/>
                  </a:cxn>
                  <a:cxn ang="0">
                    <a:pos x="T6" y="T7"/>
                  </a:cxn>
                  <a:cxn ang="0">
                    <a:pos x="T8" y="T9"/>
                  </a:cxn>
                  <a:cxn ang="0">
                    <a:pos x="T10" y="T11"/>
                  </a:cxn>
                </a:cxnLst>
                <a:rect b="b" l="0" r="r" t="0"/>
                <a:pathLst>
                  <a:path h="46" w="24">
                    <a:moveTo>
                      <a:pt x="0" y="0"/>
                    </a:moveTo>
                    <a:lnTo>
                      <a:pt x="0" y="28"/>
                    </a:lnTo>
                    <a:lnTo>
                      <a:pt x="24" y="46"/>
                    </a:lnTo>
                    <a:lnTo>
                      <a:pt x="24" y="46"/>
                    </a:lnTo>
                    <a:lnTo>
                      <a:pt x="24" y="2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05" name="Freeform 549"/>
              <p:cNvSpPr/>
              <p:nvPr/>
            </p:nvSpPr>
            <p:spPr bwMode="auto">
              <a:xfrm>
                <a:off x="4738" y="765"/>
                <a:ext cx="24" cy="46"/>
              </a:xfrm>
              <a:custGeom>
                <a:gdLst>
                  <a:gd fmla="*/ 0 w 24" name="T0"/>
                  <a:gd fmla="*/ 0 h 46" name="T1"/>
                  <a:gd fmla="*/ 0 w 24" name="T2"/>
                  <a:gd fmla="*/ 28 h 46" name="T3"/>
                  <a:gd fmla="*/ 24 w 24" name="T4"/>
                  <a:gd fmla="*/ 46 h 46" name="T5"/>
                  <a:gd fmla="*/ 24 w 24" name="T6"/>
                  <a:gd fmla="*/ 46 h 46" name="T7"/>
                  <a:gd fmla="*/ 24 w 24" name="T8"/>
                  <a:gd fmla="*/ 22 h 46" name="T9"/>
                  <a:gd fmla="*/ 0 w 24" name="T10"/>
                  <a:gd fmla="*/ 0 h 46" name="T11"/>
                </a:gdLst>
                <a:cxnLst>
                  <a:cxn ang="0">
                    <a:pos x="T0" y="T1"/>
                  </a:cxn>
                  <a:cxn ang="0">
                    <a:pos x="T2" y="T3"/>
                  </a:cxn>
                  <a:cxn ang="0">
                    <a:pos x="T4" y="T5"/>
                  </a:cxn>
                  <a:cxn ang="0">
                    <a:pos x="T6" y="T7"/>
                  </a:cxn>
                  <a:cxn ang="0">
                    <a:pos x="T8" y="T9"/>
                  </a:cxn>
                  <a:cxn ang="0">
                    <a:pos x="T10" y="T11"/>
                  </a:cxn>
                </a:cxnLst>
                <a:rect b="b" l="0" r="r" t="0"/>
                <a:pathLst>
                  <a:path h="46" w="24">
                    <a:moveTo>
                      <a:pt x="0" y="0"/>
                    </a:moveTo>
                    <a:lnTo>
                      <a:pt x="0" y="28"/>
                    </a:lnTo>
                    <a:lnTo>
                      <a:pt x="24" y="46"/>
                    </a:lnTo>
                    <a:lnTo>
                      <a:pt x="24" y="46"/>
                    </a:lnTo>
                    <a:lnTo>
                      <a:pt x="24" y="2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06" name="Freeform 550"/>
              <p:cNvSpPr/>
              <p:nvPr/>
            </p:nvSpPr>
            <p:spPr bwMode="auto">
              <a:xfrm>
                <a:off x="4516" y="653"/>
                <a:ext cx="94" cy="114"/>
              </a:xfrm>
              <a:custGeom>
                <a:gdLst>
                  <a:gd fmla="*/ 0 w 94" name="T0"/>
                  <a:gd fmla="*/ 0 h 114" name="T1"/>
                  <a:gd fmla="*/ 0 w 94" name="T2"/>
                  <a:gd fmla="*/ 50 h 114" name="T3"/>
                  <a:gd fmla="*/ 94 w 94" name="T4"/>
                  <a:gd fmla="*/ 114 h 114" name="T5"/>
                  <a:gd fmla="*/ 94 w 94" name="T6"/>
                  <a:gd fmla="*/ 74 h 114" name="T7"/>
                  <a:gd fmla="*/ 0 w 94" name="T8"/>
                  <a:gd fmla="*/ 0 h 114" name="T9"/>
                </a:gdLst>
                <a:cxnLst>
                  <a:cxn ang="0">
                    <a:pos x="T0" y="T1"/>
                  </a:cxn>
                  <a:cxn ang="0">
                    <a:pos x="T2" y="T3"/>
                  </a:cxn>
                  <a:cxn ang="0">
                    <a:pos x="T4" y="T5"/>
                  </a:cxn>
                  <a:cxn ang="0">
                    <a:pos x="T6" y="T7"/>
                  </a:cxn>
                  <a:cxn ang="0">
                    <a:pos x="T8" y="T9"/>
                  </a:cxn>
                </a:cxnLst>
                <a:rect b="b" l="0" r="r" t="0"/>
                <a:pathLst>
                  <a:path h="114" w="94">
                    <a:moveTo>
                      <a:pt x="0" y="0"/>
                    </a:moveTo>
                    <a:lnTo>
                      <a:pt x="0" y="50"/>
                    </a:lnTo>
                    <a:lnTo>
                      <a:pt x="94" y="114"/>
                    </a:lnTo>
                    <a:lnTo>
                      <a:pt x="94" y="7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07" name="Freeform 551"/>
              <p:cNvSpPr/>
              <p:nvPr/>
            </p:nvSpPr>
            <p:spPr bwMode="auto">
              <a:xfrm>
                <a:off x="4516" y="653"/>
                <a:ext cx="94" cy="114"/>
              </a:xfrm>
              <a:custGeom>
                <a:gdLst>
                  <a:gd fmla="*/ 0 w 94" name="T0"/>
                  <a:gd fmla="*/ 0 h 114" name="T1"/>
                  <a:gd fmla="*/ 0 w 94" name="T2"/>
                  <a:gd fmla="*/ 50 h 114" name="T3"/>
                  <a:gd fmla="*/ 94 w 94" name="T4"/>
                  <a:gd fmla="*/ 114 h 114" name="T5"/>
                  <a:gd fmla="*/ 94 w 94" name="T6"/>
                  <a:gd fmla="*/ 74 h 114" name="T7"/>
                  <a:gd fmla="*/ 0 w 94" name="T8"/>
                  <a:gd fmla="*/ 0 h 114" name="T9"/>
                </a:gdLst>
                <a:cxnLst>
                  <a:cxn ang="0">
                    <a:pos x="T0" y="T1"/>
                  </a:cxn>
                  <a:cxn ang="0">
                    <a:pos x="T2" y="T3"/>
                  </a:cxn>
                  <a:cxn ang="0">
                    <a:pos x="T4" y="T5"/>
                  </a:cxn>
                  <a:cxn ang="0">
                    <a:pos x="T6" y="T7"/>
                  </a:cxn>
                  <a:cxn ang="0">
                    <a:pos x="T8" y="T9"/>
                  </a:cxn>
                </a:cxnLst>
                <a:rect b="b" l="0" r="r" t="0"/>
                <a:pathLst>
                  <a:path h="114" w="94">
                    <a:moveTo>
                      <a:pt x="0" y="0"/>
                    </a:moveTo>
                    <a:lnTo>
                      <a:pt x="0" y="50"/>
                    </a:lnTo>
                    <a:lnTo>
                      <a:pt x="94" y="114"/>
                    </a:lnTo>
                    <a:lnTo>
                      <a:pt x="94" y="7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08" name="Freeform 552"/>
              <p:cNvSpPr/>
              <p:nvPr/>
            </p:nvSpPr>
            <p:spPr bwMode="auto">
              <a:xfrm>
                <a:off x="4632" y="745"/>
                <a:ext cx="28" cy="56"/>
              </a:xfrm>
              <a:custGeom>
                <a:gdLst>
                  <a:gd fmla="*/ 0 w 28" name="T0"/>
                  <a:gd fmla="*/ 0 h 56" name="T1"/>
                  <a:gd fmla="*/ 2 w 28" name="T2"/>
                  <a:gd fmla="*/ 2 h 56" name="T3"/>
                  <a:gd fmla="*/ 2 w 28" name="T4"/>
                  <a:gd fmla="*/ 38 h 56" name="T5"/>
                  <a:gd fmla="*/ 28 w 28" name="T6"/>
                  <a:gd fmla="*/ 56 h 56" name="T7"/>
                  <a:gd fmla="*/ 28 w 28" name="T8"/>
                  <a:gd fmla="*/ 20 h 56" name="T9"/>
                  <a:gd fmla="*/ 0 w 28" name="T10"/>
                  <a:gd fmla="*/ 0 h 56" name="T11"/>
                </a:gdLst>
                <a:cxnLst>
                  <a:cxn ang="0">
                    <a:pos x="T0" y="T1"/>
                  </a:cxn>
                  <a:cxn ang="0">
                    <a:pos x="T2" y="T3"/>
                  </a:cxn>
                  <a:cxn ang="0">
                    <a:pos x="T4" y="T5"/>
                  </a:cxn>
                  <a:cxn ang="0">
                    <a:pos x="T6" y="T7"/>
                  </a:cxn>
                  <a:cxn ang="0">
                    <a:pos x="T8" y="T9"/>
                  </a:cxn>
                  <a:cxn ang="0">
                    <a:pos x="T10" y="T11"/>
                  </a:cxn>
                </a:cxnLst>
                <a:rect b="b" l="0" r="r" t="0"/>
                <a:pathLst>
                  <a:path h="56" w="28">
                    <a:moveTo>
                      <a:pt x="0" y="0"/>
                    </a:moveTo>
                    <a:lnTo>
                      <a:pt x="2" y="2"/>
                    </a:lnTo>
                    <a:lnTo>
                      <a:pt x="2" y="38"/>
                    </a:lnTo>
                    <a:lnTo>
                      <a:pt x="28" y="56"/>
                    </a:lnTo>
                    <a:lnTo>
                      <a:pt x="28" y="2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09" name="Freeform 553"/>
              <p:cNvSpPr/>
              <p:nvPr/>
            </p:nvSpPr>
            <p:spPr bwMode="auto">
              <a:xfrm>
                <a:off x="4632" y="745"/>
                <a:ext cx="28" cy="56"/>
              </a:xfrm>
              <a:custGeom>
                <a:gdLst>
                  <a:gd fmla="*/ 0 w 28" name="T0"/>
                  <a:gd fmla="*/ 0 h 56" name="T1"/>
                  <a:gd fmla="*/ 2 w 28" name="T2"/>
                  <a:gd fmla="*/ 2 h 56" name="T3"/>
                  <a:gd fmla="*/ 2 w 28" name="T4"/>
                  <a:gd fmla="*/ 38 h 56" name="T5"/>
                  <a:gd fmla="*/ 28 w 28" name="T6"/>
                  <a:gd fmla="*/ 56 h 56" name="T7"/>
                  <a:gd fmla="*/ 28 w 28" name="T8"/>
                  <a:gd fmla="*/ 20 h 56" name="T9"/>
                  <a:gd fmla="*/ 0 w 28" name="T10"/>
                  <a:gd fmla="*/ 0 h 56" name="T11"/>
                </a:gdLst>
                <a:cxnLst>
                  <a:cxn ang="0">
                    <a:pos x="T0" y="T1"/>
                  </a:cxn>
                  <a:cxn ang="0">
                    <a:pos x="T2" y="T3"/>
                  </a:cxn>
                  <a:cxn ang="0">
                    <a:pos x="T4" y="T5"/>
                  </a:cxn>
                  <a:cxn ang="0">
                    <a:pos x="T6" y="T7"/>
                  </a:cxn>
                  <a:cxn ang="0">
                    <a:pos x="T8" y="T9"/>
                  </a:cxn>
                  <a:cxn ang="0">
                    <a:pos x="T10" y="T11"/>
                  </a:cxn>
                </a:cxnLst>
                <a:rect b="b" l="0" r="r" t="0"/>
                <a:pathLst>
                  <a:path h="56" w="28">
                    <a:moveTo>
                      <a:pt x="0" y="0"/>
                    </a:moveTo>
                    <a:lnTo>
                      <a:pt x="2" y="2"/>
                    </a:lnTo>
                    <a:lnTo>
                      <a:pt x="2" y="38"/>
                    </a:lnTo>
                    <a:lnTo>
                      <a:pt x="28" y="56"/>
                    </a:lnTo>
                    <a:lnTo>
                      <a:pt x="28" y="2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10" name="Freeform 554"/>
              <p:cNvSpPr/>
              <p:nvPr/>
            </p:nvSpPr>
            <p:spPr bwMode="auto">
              <a:xfrm>
                <a:off x="4684" y="785"/>
                <a:ext cx="78" cy="84"/>
              </a:xfrm>
              <a:custGeom>
                <a:gdLst>
                  <a:gd fmla="*/ 0 w 78" name="T0"/>
                  <a:gd fmla="*/ 0 h 84" name="T1"/>
                  <a:gd fmla="*/ 0 w 78" name="T2"/>
                  <a:gd fmla="*/ 0 h 84" name="T3"/>
                  <a:gd fmla="*/ 0 w 78" name="T4"/>
                  <a:gd fmla="*/ 32 h 84" name="T5"/>
                  <a:gd fmla="*/ 78 w 78" name="T6"/>
                  <a:gd fmla="*/ 84 h 84" name="T7"/>
                  <a:gd fmla="*/ 78 w 78" name="T8"/>
                  <a:gd fmla="*/ 84 h 84" name="T9"/>
                  <a:gd fmla="*/ 78 w 78" name="T10"/>
                  <a:gd fmla="*/ 60 h 84" name="T11"/>
                  <a:gd fmla="*/ 0 w 78" name="T12"/>
                  <a:gd fmla="*/ 0 h 84" name="T13"/>
                </a:gdLst>
                <a:cxnLst>
                  <a:cxn ang="0">
                    <a:pos x="T0" y="T1"/>
                  </a:cxn>
                  <a:cxn ang="0">
                    <a:pos x="T2" y="T3"/>
                  </a:cxn>
                  <a:cxn ang="0">
                    <a:pos x="T4" y="T5"/>
                  </a:cxn>
                  <a:cxn ang="0">
                    <a:pos x="T6" y="T7"/>
                  </a:cxn>
                  <a:cxn ang="0">
                    <a:pos x="T8" y="T9"/>
                  </a:cxn>
                  <a:cxn ang="0">
                    <a:pos x="T10" y="T11"/>
                  </a:cxn>
                  <a:cxn ang="0">
                    <a:pos x="T12" y="T13"/>
                  </a:cxn>
                </a:cxnLst>
                <a:rect b="b" l="0" r="r" t="0"/>
                <a:pathLst>
                  <a:path h="84" w="78">
                    <a:moveTo>
                      <a:pt x="0" y="0"/>
                    </a:moveTo>
                    <a:lnTo>
                      <a:pt x="0" y="0"/>
                    </a:lnTo>
                    <a:lnTo>
                      <a:pt x="0" y="32"/>
                    </a:lnTo>
                    <a:lnTo>
                      <a:pt x="78" y="84"/>
                    </a:lnTo>
                    <a:lnTo>
                      <a:pt x="78" y="84"/>
                    </a:lnTo>
                    <a:lnTo>
                      <a:pt x="78" y="6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11" name="Freeform 555"/>
              <p:cNvSpPr/>
              <p:nvPr/>
            </p:nvSpPr>
            <p:spPr bwMode="auto">
              <a:xfrm>
                <a:off x="4684" y="785"/>
                <a:ext cx="78" cy="84"/>
              </a:xfrm>
              <a:custGeom>
                <a:gdLst>
                  <a:gd fmla="*/ 0 w 78" name="T0"/>
                  <a:gd fmla="*/ 0 h 84" name="T1"/>
                  <a:gd fmla="*/ 0 w 78" name="T2"/>
                  <a:gd fmla="*/ 0 h 84" name="T3"/>
                  <a:gd fmla="*/ 0 w 78" name="T4"/>
                  <a:gd fmla="*/ 32 h 84" name="T5"/>
                  <a:gd fmla="*/ 78 w 78" name="T6"/>
                  <a:gd fmla="*/ 84 h 84" name="T7"/>
                  <a:gd fmla="*/ 78 w 78" name="T8"/>
                  <a:gd fmla="*/ 84 h 84" name="T9"/>
                  <a:gd fmla="*/ 78 w 78" name="T10"/>
                  <a:gd fmla="*/ 60 h 84" name="T11"/>
                  <a:gd fmla="*/ 0 w 78" name="T12"/>
                  <a:gd fmla="*/ 0 h 84" name="T13"/>
                </a:gdLst>
                <a:cxnLst>
                  <a:cxn ang="0">
                    <a:pos x="T0" y="T1"/>
                  </a:cxn>
                  <a:cxn ang="0">
                    <a:pos x="T2" y="T3"/>
                  </a:cxn>
                  <a:cxn ang="0">
                    <a:pos x="T4" y="T5"/>
                  </a:cxn>
                  <a:cxn ang="0">
                    <a:pos x="T6" y="T7"/>
                  </a:cxn>
                  <a:cxn ang="0">
                    <a:pos x="T8" y="T9"/>
                  </a:cxn>
                  <a:cxn ang="0">
                    <a:pos x="T10" y="T11"/>
                  </a:cxn>
                  <a:cxn ang="0">
                    <a:pos x="T12" y="T13"/>
                  </a:cxn>
                </a:cxnLst>
                <a:rect b="b" l="0" r="r" t="0"/>
                <a:pathLst>
                  <a:path h="84" w="78">
                    <a:moveTo>
                      <a:pt x="0" y="0"/>
                    </a:moveTo>
                    <a:lnTo>
                      <a:pt x="0" y="0"/>
                    </a:lnTo>
                    <a:lnTo>
                      <a:pt x="0" y="32"/>
                    </a:lnTo>
                    <a:lnTo>
                      <a:pt x="78" y="84"/>
                    </a:lnTo>
                    <a:lnTo>
                      <a:pt x="78" y="84"/>
                    </a:lnTo>
                    <a:lnTo>
                      <a:pt x="78" y="6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12" name="Freeform 556"/>
              <p:cNvSpPr/>
              <p:nvPr/>
            </p:nvSpPr>
            <p:spPr bwMode="auto">
              <a:xfrm>
                <a:off x="4516" y="743"/>
                <a:ext cx="30" cy="66"/>
              </a:xfrm>
              <a:custGeom>
                <a:gdLst>
                  <a:gd fmla="*/ 0 w 30" name="T0"/>
                  <a:gd fmla="*/ 0 h 66" name="T1"/>
                  <a:gd fmla="*/ 0 w 30" name="T2"/>
                  <a:gd fmla="*/ 0 h 66" name="T3"/>
                  <a:gd fmla="*/ 0 w 30" name="T4"/>
                  <a:gd fmla="*/ 50 h 66" name="T5"/>
                  <a:gd fmla="*/ 30 w 30" name="T6"/>
                  <a:gd fmla="*/ 66 h 66" name="T7"/>
                  <a:gd fmla="*/ 30 w 30" name="T8"/>
                  <a:gd fmla="*/ 66 h 66" name="T9"/>
                  <a:gd fmla="*/ 30 w 30" name="T10"/>
                  <a:gd fmla="*/ 20 h 66" name="T11"/>
                  <a:gd fmla="*/ 0 w 30" name="T12"/>
                  <a:gd fmla="*/ 0 h 66" name="T13"/>
                </a:gdLst>
                <a:cxnLst>
                  <a:cxn ang="0">
                    <a:pos x="T0" y="T1"/>
                  </a:cxn>
                  <a:cxn ang="0">
                    <a:pos x="T2" y="T3"/>
                  </a:cxn>
                  <a:cxn ang="0">
                    <a:pos x="T4" y="T5"/>
                  </a:cxn>
                  <a:cxn ang="0">
                    <a:pos x="T6" y="T7"/>
                  </a:cxn>
                  <a:cxn ang="0">
                    <a:pos x="T8" y="T9"/>
                  </a:cxn>
                  <a:cxn ang="0">
                    <a:pos x="T10" y="T11"/>
                  </a:cxn>
                  <a:cxn ang="0">
                    <a:pos x="T12" y="T13"/>
                  </a:cxn>
                </a:cxnLst>
                <a:rect b="b" l="0" r="r" t="0"/>
                <a:pathLst>
                  <a:path h="66" w="30">
                    <a:moveTo>
                      <a:pt x="0" y="0"/>
                    </a:moveTo>
                    <a:lnTo>
                      <a:pt x="0" y="0"/>
                    </a:lnTo>
                    <a:lnTo>
                      <a:pt x="0" y="50"/>
                    </a:lnTo>
                    <a:lnTo>
                      <a:pt x="30" y="66"/>
                    </a:lnTo>
                    <a:lnTo>
                      <a:pt x="30" y="66"/>
                    </a:lnTo>
                    <a:lnTo>
                      <a:pt x="30" y="2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13" name="Freeform 557"/>
              <p:cNvSpPr/>
              <p:nvPr/>
            </p:nvSpPr>
            <p:spPr bwMode="auto">
              <a:xfrm>
                <a:off x="4516" y="743"/>
                <a:ext cx="30" cy="66"/>
              </a:xfrm>
              <a:custGeom>
                <a:gdLst>
                  <a:gd fmla="*/ 0 w 30" name="T0"/>
                  <a:gd fmla="*/ 0 h 66" name="T1"/>
                  <a:gd fmla="*/ 0 w 30" name="T2"/>
                  <a:gd fmla="*/ 0 h 66" name="T3"/>
                  <a:gd fmla="*/ 0 w 30" name="T4"/>
                  <a:gd fmla="*/ 50 h 66" name="T5"/>
                  <a:gd fmla="*/ 30 w 30" name="T6"/>
                  <a:gd fmla="*/ 66 h 66" name="T7"/>
                  <a:gd fmla="*/ 30 w 30" name="T8"/>
                  <a:gd fmla="*/ 66 h 66" name="T9"/>
                  <a:gd fmla="*/ 30 w 30" name="T10"/>
                  <a:gd fmla="*/ 20 h 66" name="T11"/>
                  <a:gd fmla="*/ 0 w 30" name="T12"/>
                  <a:gd fmla="*/ 0 h 66" name="T13"/>
                </a:gdLst>
                <a:cxnLst>
                  <a:cxn ang="0">
                    <a:pos x="T0" y="T1"/>
                  </a:cxn>
                  <a:cxn ang="0">
                    <a:pos x="T2" y="T3"/>
                  </a:cxn>
                  <a:cxn ang="0">
                    <a:pos x="T4" y="T5"/>
                  </a:cxn>
                  <a:cxn ang="0">
                    <a:pos x="T6" y="T7"/>
                  </a:cxn>
                  <a:cxn ang="0">
                    <a:pos x="T8" y="T9"/>
                  </a:cxn>
                  <a:cxn ang="0">
                    <a:pos x="T10" y="T11"/>
                  </a:cxn>
                  <a:cxn ang="0">
                    <a:pos x="T12" y="T13"/>
                  </a:cxn>
                </a:cxnLst>
                <a:rect b="b" l="0" r="r" t="0"/>
                <a:pathLst>
                  <a:path h="66" w="30">
                    <a:moveTo>
                      <a:pt x="0" y="0"/>
                    </a:moveTo>
                    <a:lnTo>
                      <a:pt x="0" y="0"/>
                    </a:lnTo>
                    <a:lnTo>
                      <a:pt x="0" y="50"/>
                    </a:lnTo>
                    <a:lnTo>
                      <a:pt x="30" y="66"/>
                    </a:lnTo>
                    <a:lnTo>
                      <a:pt x="30" y="66"/>
                    </a:lnTo>
                    <a:lnTo>
                      <a:pt x="30" y="2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14" name="Freeform 558"/>
              <p:cNvSpPr/>
              <p:nvPr/>
            </p:nvSpPr>
            <p:spPr bwMode="auto">
              <a:xfrm>
                <a:off x="4570" y="779"/>
                <a:ext cx="28" cy="58"/>
              </a:xfrm>
              <a:custGeom>
                <a:gdLst>
                  <a:gd fmla="*/ 0 w 28" name="T0"/>
                  <a:gd fmla="*/ 0 h 58" name="T1"/>
                  <a:gd fmla="*/ 0 w 28" name="T2"/>
                  <a:gd fmla="*/ 0 h 58" name="T3"/>
                  <a:gd fmla="*/ 0 w 28" name="T4"/>
                  <a:gd fmla="*/ 44 h 58" name="T5"/>
                  <a:gd fmla="*/ 28 w 28" name="T6"/>
                  <a:gd fmla="*/ 58 h 58" name="T7"/>
                  <a:gd fmla="*/ 28 w 28" name="T8"/>
                  <a:gd fmla="*/ 16 h 58" name="T9"/>
                  <a:gd fmla="*/ 0 w 28" name="T10"/>
                  <a:gd fmla="*/ 0 h 58" name="T11"/>
                </a:gdLst>
                <a:cxnLst>
                  <a:cxn ang="0">
                    <a:pos x="T0" y="T1"/>
                  </a:cxn>
                  <a:cxn ang="0">
                    <a:pos x="T2" y="T3"/>
                  </a:cxn>
                  <a:cxn ang="0">
                    <a:pos x="T4" y="T5"/>
                  </a:cxn>
                  <a:cxn ang="0">
                    <a:pos x="T6" y="T7"/>
                  </a:cxn>
                  <a:cxn ang="0">
                    <a:pos x="T8" y="T9"/>
                  </a:cxn>
                  <a:cxn ang="0">
                    <a:pos x="T10" y="T11"/>
                  </a:cxn>
                </a:cxnLst>
                <a:rect b="b" l="0" r="r" t="0"/>
                <a:pathLst>
                  <a:path h="57" w="28">
                    <a:moveTo>
                      <a:pt x="0" y="0"/>
                    </a:moveTo>
                    <a:lnTo>
                      <a:pt x="0" y="0"/>
                    </a:lnTo>
                    <a:lnTo>
                      <a:pt x="0" y="44"/>
                    </a:lnTo>
                    <a:lnTo>
                      <a:pt x="28" y="58"/>
                    </a:lnTo>
                    <a:lnTo>
                      <a:pt x="28" y="1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15" name="Freeform 559"/>
              <p:cNvSpPr/>
              <p:nvPr/>
            </p:nvSpPr>
            <p:spPr bwMode="auto">
              <a:xfrm>
                <a:off x="4570" y="779"/>
                <a:ext cx="28" cy="58"/>
              </a:xfrm>
              <a:custGeom>
                <a:gdLst>
                  <a:gd fmla="*/ 0 w 28" name="T0"/>
                  <a:gd fmla="*/ 0 h 58" name="T1"/>
                  <a:gd fmla="*/ 0 w 28" name="T2"/>
                  <a:gd fmla="*/ 0 h 58" name="T3"/>
                  <a:gd fmla="*/ 0 w 28" name="T4"/>
                  <a:gd fmla="*/ 44 h 58" name="T5"/>
                  <a:gd fmla="*/ 28 w 28" name="T6"/>
                  <a:gd fmla="*/ 58 h 58" name="T7"/>
                  <a:gd fmla="*/ 28 w 28" name="T8"/>
                  <a:gd fmla="*/ 16 h 58" name="T9"/>
                  <a:gd fmla="*/ 0 w 28" name="T10"/>
                  <a:gd fmla="*/ 0 h 58" name="T11"/>
                </a:gdLst>
                <a:cxnLst>
                  <a:cxn ang="0">
                    <a:pos x="T0" y="T1"/>
                  </a:cxn>
                  <a:cxn ang="0">
                    <a:pos x="T2" y="T3"/>
                  </a:cxn>
                  <a:cxn ang="0">
                    <a:pos x="T4" y="T5"/>
                  </a:cxn>
                  <a:cxn ang="0">
                    <a:pos x="T6" y="T7"/>
                  </a:cxn>
                  <a:cxn ang="0">
                    <a:pos x="T8" y="T9"/>
                  </a:cxn>
                  <a:cxn ang="0">
                    <a:pos x="T10" y="T11"/>
                  </a:cxn>
                </a:cxnLst>
                <a:rect b="b" l="0" r="r" t="0"/>
                <a:pathLst>
                  <a:path h="57" w="28">
                    <a:moveTo>
                      <a:pt x="0" y="0"/>
                    </a:moveTo>
                    <a:lnTo>
                      <a:pt x="0" y="0"/>
                    </a:lnTo>
                    <a:lnTo>
                      <a:pt x="0" y="44"/>
                    </a:lnTo>
                    <a:lnTo>
                      <a:pt x="28" y="58"/>
                    </a:lnTo>
                    <a:lnTo>
                      <a:pt x="28" y="1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16" name="Freeform 560"/>
              <p:cNvSpPr/>
              <p:nvPr/>
            </p:nvSpPr>
            <p:spPr bwMode="auto">
              <a:xfrm>
                <a:off x="4622" y="811"/>
                <a:ext cx="80" cy="84"/>
              </a:xfrm>
              <a:custGeom>
                <a:gdLst>
                  <a:gd fmla="*/ 0 w 80" name="T0"/>
                  <a:gd fmla="*/ 0 h 84" name="T1"/>
                  <a:gd fmla="*/ 0 w 80" name="T2"/>
                  <a:gd fmla="*/ 40 h 84" name="T3"/>
                  <a:gd fmla="*/ 80 w 80" name="T4"/>
                  <a:gd fmla="*/ 84 h 84" name="T5"/>
                  <a:gd fmla="*/ 80 w 80" name="T6"/>
                  <a:gd fmla="*/ 52 h 84" name="T7"/>
                  <a:gd fmla="*/ 0 w 80" name="T8"/>
                  <a:gd fmla="*/ 0 h 84" name="T9"/>
                </a:gdLst>
                <a:cxnLst>
                  <a:cxn ang="0">
                    <a:pos x="T0" y="T1"/>
                  </a:cxn>
                  <a:cxn ang="0">
                    <a:pos x="T2" y="T3"/>
                  </a:cxn>
                  <a:cxn ang="0">
                    <a:pos x="T4" y="T5"/>
                  </a:cxn>
                  <a:cxn ang="0">
                    <a:pos x="T6" y="T7"/>
                  </a:cxn>
                  <a:cxn ang="0">
                    <a:pos x="T8" y="T9"/>
                  </a:cxn>
                </a:cxnLst>
                <a:rect b="b" l="0" r="r" t="0"/>
                <a:pathLst>
                  <a:path h="84" w="80">
                    <a:moveTo>
                      <a:pt x="0" y="0"/>
                    </a:moveTo>
                    <a:lnTo>
                      <a:pt x="0" y="40"/>
                    </a:lnTo>
                    <a:lnTo>
                      <a:pt x="80" y="84"/>
                    </a:lnTo>
                    <a:lnTo>
                      <a:pt x="80" y="5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17" name="Freeform 561"/>
              <p:cNvSpPr/>
              <p:nvPr/>
            </p:nvSpPr>
            <p:spPr bwMode="auto">
              <a:xfrm>
                <a:off x="4622" y="811"/>
                <a:ext cx="80" cy="84"/>
              </a:xfrm>
              <a:custGeom>
                <a:gdLst>
                  <a:gd fmla="*/ 0 w 80" name="T0"/>
                  <a:gd fmla="*/ 0 h 84" name="T1"/>
                  <a:gd fmla="*/ 0 w 80" name="T2"/>
                  <a:gd fmla="*/ 40 h 84" name="T3"/>
                  <a:gd fmla="*/ 80 w 80" name="T4"/>
                  <a:gd fmla="*/ 84 h 84" name="T5"/>
                  <a:gd fmla="*/ 80 w 80" name="T6"/>
                  <a:gd fmla="*/ 52 h 84" name="T7"/>
                  <a:gd fmla="*/ 0 w 80" name="T8"/>
                  <a:gd fmla="*/ 0 h 84" name="T9"/>
                </a:gdLst>
                <a:cxnLst>
                  <a:cxn ang="0">
                    <a:pos x="T0" y="T1"/>
                  </a:cxn>
                  <a:cxn ang="0">
                    <a:pos x="T2" y="T3"/>
                  </a:cxn>
                  <a:cxn ang="0">
                    <a:pos x="T4" y="T5"/>
                  </a:cxn>
                  <a:cxn ang="0">
                    <a:pos x="T6" y="T7"/>
                  </a:cxn>
                  <a:cxn ang="0">
                    <a:pos x="T8" y="T9"/>
                  </a:cxn>
                </a:cxnLst>
                <a:rect b="b" l="0" r="r" t="0"/>
                <a:pathLst>
                  <a:path h="84" w="80">
                    <a:moveTo>
                      <a:pt x="0" y="0"/>
                    </a:moveTo>
                    <a:lnTo>
                      <a:pt x="0" y="40"/>
                    </a:lnTo>
                    <a:lnTo>
                      <a:pt x="80" y="84"/>
                    </a:lnTo>
                    <a:lnTo>
                      <a:pt x="80" y="5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18" name="Freeform 562"/>
              <p:cNvSpPr/>
              <p:nvPr/>
            </p:nvSpPr>
            <p:spPr bwMode="auto">
              <a:xfrm>
                <a:off x="4726" y="879"/>
                <a:ext cx="36" cy="48"/>
              </a:xfrm>
              <a:custGeom>
                <a:gdLst>
                  <a:gd fmla="*/ 0 w 36" name="T0"/>
                  <a:gd fmla="*/ 0 h 48" name="T1"/>
                  <a:gd fmla="*/ 0 w 36" name="T2"/>
                  <a:gd fmla="*/ 0 h 48" name="T3"/>
                  <a:gd fmla="*/ 0 w 36" name="T4"/>
                  <a:gd fmla="*/ 28 h 48" name="T5"/>
                  <a:gd fmla="*/ 36 w 36" name="T6"/>
                  <a:gd fmla="*/ 48 h 48" name="T7"/>
                  <a:gd fmla="*/ 36 w 36" name="T8"/>
                  <a:gd fmla="*/ 48 h 48" name="T9"/>
                  <a:gd fmla="*/ 36 w 36" name="T10"/>
                  <a:gd fmla="*/ 22 h 48" name="T11"/>
                  <a:gd fmla="*/ 0 w 36" name="T12"/>
                  <a:gd fmla="*/ 0 h 48" name="T13"/>
                </a:gdLst>
                <a:cxnLst>
                  <a:cxn ang="0">
                    <a:pos x="T0" y="T1"/>
                  </a:cxn>
                  <a:cxn ang="0">
                    <a:pos x="T2" y="T3"/>
                  </a:cxn>
                  <a:cxn ang="0">
                    <a:pos x="T4" y="T5"/>
                  </a:cxn>
                  <a:cxn ang="0">
                    <a:pos x="T6" y="T7"/>
                  </a:cxn>
                  <a:cxn ang="0">
                    <a:pos x="T8" y="T9"/>
                  </a:cxn>
                  <a:cxn ang="0">
                    <a:pos x="T10" y="T11"/>
                  </a:cxn>
                  <a:cxn ang="0">
                    <a:pos x="T12" y="T13"/>
                  </a:cxn>
                </a:cxnLst>
                <a:rect b="b" l="0" r="r" t="0"/>
                <a:pathLst>
                  <a:path h="48" w="36">
                    <a:moveTo>
                      <a:pt x="0" y="0"/>
                    </a:moveTo>
                    <a:lnTo>
                      <a:pt x="0" y="0"/>
                    </a:lnTo>
                    <a:lnTo>
                      <a:pt x="0" y="28"/>
                    </a:lnTo>
                    <a:lnTo>
                      <a:pt x="36" y="48"/>
                    </a:lnTo>
                    <a:lnTo>
                      <a:pt x="36" y="48"/>
                    </a:lnTo>
                    <a:lnTo>
                      <a:pt x="36" y="2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19" name="Freeform 563"/>
              <p:cNvSpPr/>
              <p:nvPr/>
            </p:nvSpPr>
            <p:spPr bwMode="auto">
              <a:xfrm>
                <a:off x="4726" y="879"/>
                <a:ext cx="36" cy="48"/>
              </a:xfrm>
              <a:custGeom>
                <a:gdLst>
                  <a:gd fmla="*/ 0 w 36" name="T0"/>
                  <a:gd fmla="*/ 0 h 48" name="T1"/>
                  <a:gd fmla="*/ 0 w 36" name="T2"/>
                  <a:gd fmla="*/ 0 h 48" name="T3"/>
                  <a:gd fmla="*/ 0 w 36" name="T4"/>
                  <a:gd fmla="*/ 28 h 48" name="T5"/>
                  <a:gd fmla="*/ 36 w 36" name="T6"/>
                  <a:gd fmla="*/ 48 h 48" name="T7"/>
                  <a:gd fmla="*/ 36 w 36" name="T8"/>
                  <a:gd fmla="*/ 48 h 48" name="T9"/>
                  <a:gd fmla="*/ 36 w 36" name="T10"/>
                  <a:gd fmla="*/ 22 h 48" name="T11"/>
                  <a:gd fmla="*/ 0 w 36" name="T12"/>
                  <a:gd fmla="*/ 0 h 48" name="T13"/>
                </a:gdLst>
                <a:cxnLst>
                  <a:cxn ang="0">
                    <a:pos x="T0" y="T1"/>
                  </a:cxn>
                  <a:cxn ang="0">
                    <a:pos x="T2" y="T3"/>
                  </a:cxn>
                  <a:cxn ang="0">
                    <a:pos x="T4" y="T5"/>
                  </a:cxn>
                  <a:cxn ang="0">
                    <a:pos x="T6" y="T7"/>
                  </a:cxn>
                  <a:cxn ang="0">
                    <a:pos x="T8" y="T9"/>
                  </a:cxn>
                  <a:cxn ang="0">
                    <a:pos x="T10" y="T11"/>
                  </a:cxn>
                  <a:cxn ang="0">
                    <a:pos x="T12" y="T13"/>
                  </a:cxn>
                </a:cxnLst>
                <a:rect b="b" l="0" r="r" t="0"/>
                <a:pathLst>
                  <a:path h="48" w="36">
                    <a:moveTo>
                      <a:pt x="0" y="0"/>
                    </a:moveTo>
                    <a:lnTo>
                      <a:pt x="0" y="0"/>
                    </a:lnTo>
                    <a:lnTo>
                      <a:pt x="0" y="28"/>
                    </a:lnTo>
                    <a:lnTo>
                      <a:pt x="36" y="48"/>
                    </a:lnTo>
                    <a:lnTo>
                      <a:pt x="36" y="48"/>
                    </a:lnTo>
                    <a:lnTo>
                      <a:pt x="36" y="2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20" name="Freeform 564"/>
              <p:cNvSpPr/>
              <p:nvPr/>
            </p:nvSpPr>
            <p:spPr bwMode="auto">
              <a:xfrm>
                <a:off x="4516" y="833"/>
                <a:ext cx="50" cy="70"/>
              </a:xfrm>
              <a:custGeom>
                <a:gdLst>
                  <a:gd fmla="*/ 0 w 50" name="T0"/>
                  <a:gd fmla="*/ 0 h 70" name="T1"/>
                  <a:gd fmla="*/ 0 w 50" name="T2"/>
                  <a:gd fmla="*/ 50 h 70" name="T3"/>
                  <a:gd fmla="*/ 50 w 50" name="T4"/>
                  <a:gd fmla="*/ 70 h 70" name="T5"/>
                  <a:gd fmla="*/ 50 w 50" name="T6"/>
                  <a:gd fmla="*/ 26 h 70" name="T7"/>
                  <a:gd fmla="*/ 0 w 50" name="T8"/>
                  <a:gd fmla="*/ 0 h 70" name="T9"/>
                </a:gdLst>
                <a:cxnLst>
                  <a:cxn ang="0">
                    <a:pos x="T0" y="T1"/>
                  </a:cxn>
                  <a:cxn ang="0">
                    <a:pos x="T2" y="T3"/>
                  </a:cxn>
                  <a:cxn ang="0">
                    <a:pos x="T4" y="T5"/>
                  </a:cxn>
                  <a:cxn ang="0">
                    <a:pos x="T6" y="T7"/>
                  </a:cxn>
                  <a:cxn ang="0">
                    <a:pos x="T8" y="T9"/>
                  </a:cxn>
                </a:cxnLst>
                <a:rect b="b" l="0" r="r" t="0"/>
                <a:pathLst>
                  <a:path h="70" w="50">
                    <a:moveTo>
                      <a:pt x="0" y="0"/>
                    </a:moveTo>
                    <a:lnTo>
                      <a:pt x="0" y="50"/>
                    </a:lnTo>
                    <a:lnTo>
                      <a:pt x="50" y="70"/>
                    </a:lnTo>
                    <a:lnTo>
                      <a:pt x="50" y="2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21" name="Freeform 565"/>
              <p:cNvSpPr/>
              <p:nvPr/>
            </p:nvSpPr>
            <p:spPr bwMode="auto">
              <a:xfrm>
                <a:off x="4516" y="833"/>
                <a:ext cx="50" cy="70"/>
              </a:xfrm>
              <a:custGeom>
                <a:gdLst>
                  <a:gd fmla="*/ 0 w 50" name="T0"/>
                  <a:gd fmla="*/ 0 h 70" name="T1"/>
                  <a:gd fmla="*/ 0 w 50" name="T2"/>
                  <a:gd fmla="*/ 50 h 70" name="T3"/>
                  <a:gd fmla="*/ 50 w 50" name="T4"/>
                  <a:gd fmla="*/ 70 h 70" name="T5"/>
                  <a:gd fmla="*/ 50 w 50" name="T6"/>
                  <a:gd fmla="*/ 26 h 70" name="T7"/>
                  <a:gd fmla="*/ 0 w 50" name="T8"/>
                  <a:gd fmla="*/ 0 h 70" name="T9"/>
                </a:gdLst>
                <a:cxnLst>
                  <a:cxn ang="0">
                    <a:pos x="T0" y="T1"/>
                  </a:cxn>
                  <a:cxn ang="0">
                    <a:pos x="T2" y="T3"/>
                  </a:cxn>
                  <a:cxn ang="0">
                    <a:pos x="T4" y="T5"/>
                  </a:cxn>
                  <a:cxn ang="0">
                    <a:pos x="T6" y="T7"/>
                  </a:cxn>
                  <a:cxn ang="0">
                    <a:pos x="T8" y="T9"/>
                  </a:cxn>
                </a:cxnLst>
                <a:rect b="b" l="0" r="r" t="0"/>
                <a:pathLst>
                  <a:path h="70" w="50">
                    <a:moveTo>
                      <a:pt x="0" y="0"/>
                    </a:moveTo>
                    <a:lnTo>
                      <a:pt x="0" y="50"/>
                    </a:lnTo>
                    <a:lnTo>
                      <a:pt x="50" y="70"/>
                    </a:lnTo>
                    <a:lnTo>
                      <a:pt x="50" y="2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22" name="Freeform 566"/>
              <p:cNvSpPr/>
              <p:nvPr/>
            </p:nvSpPr>
            <p:spPr bwMode="auto">
              <a:xfrm>
                <a:off x="4590" y="871"/>
                <a:ext cx="52" cy="64"/>
              </a:xfrm>
              <a:custGeom>
                <a:gdLst>
                  <a:gd fmla="*/ 0 w 52" name="T0"/>
                  <a:gd fmla="*/ 0 h 64" name="T1"/>
                  <a:gd fmla="*/ 0 w 52" name="T2"/>
                  <a:gd fmla="*/ 0 h 64" name="T3"/>
                  <a:gd fmla="*/ 0 w 52" name="T4"/>
                  <a:gd fmla="*/ 42 h 64" name="T5"/>
                  <a:gd fmla="*/ 52 w 52" name="T6"/>
                  <a:gd fmla="*/ 64 h 64" name="T7"/>
                  <a:gd fmla="*/ 52 w 52" name="T8"/>
                  <a:gd fmla="*/ 26 h 64" name="T9"/>
                  <a:gd fmla="*/ 0 w 52" name="T10"/>
                  <a:gd fmla="*/ 0 h 64" name="T11"/>
                </a:gdLst>
                <a:cxnLst>
                  <a:cxn ang="0">
                    <a:pos x="T0" y="T1"/>
                  </a:cxn>
                  <a:cxn ang="0">
                    <a:pos x="T2" y="T3"/>
                  </a:cxn>
                  <a:cxn ang="0">
                    <a:pos x="T4" y="T5"/>
                  </a:cxn>
                  <a:cxn ang="0">
                    <a:pos x="T6" y="T7"/>
                  </a:cxn>
                  <a:cxn ang="0">
                    <a:pos x="T8" y="T9"/>
                  </a:cxn>
                  <a:cxn ang="0">
                    <a:pos x="T10" y="T11"/>
                  </a:cxn>
                </a:cxnLst>
                <a:rect b="b" l="0" r="r" t="0"/>
                <a:pathLst>
                  <a:path h="64" w="52">
                    <a:moveTo>
                      <a:pt x="0" y="0"/>
                    </a:moveTo>
                    <a:lnTo>
                      <a:pt x="0" y="0"/>
                    </a:lnTo>
                    <a:lnTo>
                      <a:pt x="0" y="42"/>
                    </a:lnTo>
                    <a:lnTo>
                      <a:pt x="52" y="64"/>
                    </a:lnTo>
                    <a:lnTo>
                      <a:pt x="52" y="2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23" name="Freeform 567"/>
              <p:cNvSpPr/>
              <p:nvPr/>
            </p:nvSpPr>
            <p:spPr bwMode="auto">
              <a:xfrm>
                <a:off x="4590" y="871"/>
                <a:ext cx="52" cy="64"/>
              </a:xfrm>
              <a:custGeom>
                <a:gdLst>
                  <a:gd fmla="*/ 0 w 52" name="T0"/>
                  <a:gd fmla="*/ 0 h 64" name="T1"/>
                  <a:gd fmla="*/ 0 w 52" name="T2"/>
                  <a:gd fmla="*/ 0 h 64" name="T3"/>
                  <a:gd fmla="*/ 0 w 52" name="T4"/>
                  <a:gd fmla="*/ 42 h 64" name="T5"/>
                  <a:gd fmla="*/ 52 w 52" name="T6"/>
                  <a:gd fmla="*/ 64 h 64" name="T7"/>
                  <a:gd fmla="*/ 52 w 52" name="T8"/>
                  <a:gd fmla="*/ 26 h 64" name="T9"/>
                  <a:gd fmla="*/ 0 w 52" name="T10"/>
                  <a:gd fmla="*/ 0 h 64" name="T11"/>
                </a:gdLst>
                <a:cxnLst>
                  <a:cxn ang="0">
                    <a:pos x="T0" y="T1"/>
                  </a:cxn>
                  <a:cxn ang="0">
                    <a:pos x="T2" y="T3"/>
                  </a:cxn>
                  <a:cxn ang="0">
                    <a:pos x="T4" y="T5"/>
                  </a:cxn>
                  <a:cxn ang="0">
                    <a:pos x="T6" y="T7"/>
                  </a:cxn>
                  <a:cxn ang="0">
                    <a:pos x="T8" y="T9"/>
                  </a:cxn>
                  <a:cxn ang="0">
                    <a:pos x="T10" y="T11"/>
                  </a:cxn>
                </a:cxnLst>
                <a:rect b="b" l="0" r="r" t="0"/>
                <a:pathLst>
                  <a:path h="64" w="52">
                    <a:moveTo>
                      <a:pt x="0" y="0"/>
                    </a:moveTo>
                    <a:lnTo>
                      <a:pt x="0" y="0"/>
                    </a:lnTo>
                    <a:lnTo>
                      <a:pt x="0" y="42"/>
                    </a:lnTo>
                    <a:lnTo>
                      <a:pt x="52" y="64"/>
                    </a:lnTo>
                    <a:lnTo>
                      <a:pt x="52" y="2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24" name="Freeform 568"/>
              <p:cNvSpPr/>
              <p:nvPr/>
            </p:nvSpPr>
            <p:spPr bwMode="auto">
              <a:xfrm>
                <a:off x="4666" y="909"/>
                <a:ext cx="96" cy="76"/>
              </a:xfrm>
              <a:custGeom>
                <a:gdLst>
                  <a:gd fmla="*/ 0 w 96" name="T0"/>
                  <a:gd fmla="*/ 0 h 76" name="T1"/>
                  <a:gd fmla="*/ 0 w 96" name="T2"/>
                  <a:gd fmla="*/ 0 h 76" name="T3"/>
                  <a:gd fmla="*/ 0 w 96" name="T4"/>
                  <a:gd fmla="*/ 36 h 76" name="T5"/>
                  <a:gd fmla="*/ 96 w 96" name="T6"/>
                  <a:gd fmla="*/ 76 h 76" name="T7"/>
                  <a:gd fmla="*/ 96 w 96" name="T8"/>
                  <a:gd fmla="*/ 50 h 76" name="T9"/>
                  <a:gd fmla="*/ 0 w 96" name="T10"/>
                  <a:gd fmla="*/ 0 h 76" name="T11"/>
                </a:gdLst>
                <a:cxnLst>
                  <a:cxn ang="0">
                    <a:pos x="T0" y="T1"/>
                  </a:cxn>
                  <a:cxn ang="0">
                    <a:pos x="T2" y="T3"/>
                  </a:cxn>
                  <a:cxn ang="0">
                    <a:pos x="T4" y="T5"/>
                  </a:cxn>
                  <a:cxn ang="0">
                    <a:pos x="T6" y="T7"/>
                  </a:cxn>
                  <a:cxn ang="0">
                    <a:pos x="T8" y="T9"/>
                  </a:cxn>
                  <a:cxn ang="0">
                    <a:pos x="T10" y="T11"/>
                  </a:cxn>
                </a:cxnLst>
                <a:rect b="b" l="0" r="r" t="0"/>
                <a:pathLst>
                  <a:path h="76" w="96">
                    <a:moveTo>
                      <a:pt x="0" y="0"/>
                    </a:moveTo>
                    <a:lnTo>
                      <a:pt x="0" y="0"/>
                    </a:lnTo>
                    <a:lnTo>
                      <a:pt x="0" y="36"/>
                    </a:lnTo>
                    <a:lnTo>
                      <a:pt x="96" y="76"/>
                    </a:lnTo>
                    <a:lnTo>
                      <a:pt x="96" y="5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25" name="Freeform 569"/>
              <p:cNvSpPr/>
              <p:nvPr/>
            </p:nvSpPr>
            <p:spPr bwMode="auto">
              <a:xfrm>
                <a:off x="4666" y="909"/>
                <a:ext cx="96" cy="76"/>
              </a:xfrm>
              <a:custGeom>
                <a:gdLst>
                  <a:gd fmla="*/ 0 w 96" name="T0"/>
                  <a:gd fmla="*/ 0 h 76" name="T1"/>
                  <a:gd fmla="*/ 0 w 96" name="T2"/>
                  <a:gd fmla="*/ 0 h 76" name="T3"/>
                  <a:gd fmla="*/ 0 w 96" name="T4"/>
                  <a:gd fmla="*/ 36 h 76" name="T5"/>
                  <a:gd fmla="*/ 96 w 96" name="T6"/>
                  <a:gd fmla="*/ 76 h 76" name="T7"/>
                  <a:gd fmla="*/ 96 w 96" name="T8"/>
                  <a:gd fmla="*/ 50 h 76" name="T9"/>
                  <a:gd fmla="*/ 0 w 96" name="T10"/>
                  <a:gd fmla="*/ 0 h 76" name="T11"/>
                </a:gdLst>
                <a:cxnLst>
                  <a:cxn ang="0">
                    <a:pos x="T0" y="T1"/>
                  </a:cxn>
                  <a:cxn ang="0">
                    <a:pos x="T2" y="T3"/>
                  </a:cxn>
                  <a:cxn ang="0">
                    <a:pos x="T4" y="T5"/>
                  </a:cxn>
                  <a:cxn ang="0">
                    <a:pos x="T6" y="T7"/>
                  </a:cxn>
                  <a:cxn ang="0">
                    <a:pos x="T8" y="T9"/>
                  </a:cxn>
                  <a:cxn ang="0">
                    <a:pos x="T10" y="T11"/>
                  </a:cxn>
                </a:cxnLst>
                <a:rect b="b" l="0" r="r" t="0"/>
                <a:pathLst>
                  <a:path h="76" w="96">
                    <a:moveTo>
                      <a:pt x="0" y="0"/>
                    </a:moveTo>
                    <a:lnTo>
                      <a:pt x="0" y="0"/>
                    </a:lnTo>
                    <a:lnTo>
                      <a:pt x="0" y="36"/>
                    </a:lnTo>
                    <a:lnTo>
                      <a:pt x="96" y="76"/>
                    </a:lnTo>
                    <a:lnTo>
                      <a:pt x="96" y="5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26" name="Freeform 570"/>
              <p:cNvSpPr/>
              <p:nvPr/>
            </p:nvSpPr>
            <p:spPr bwMode="auto">
              <a:xfrm>
                <a:off x="4516" y="923"/>
                <a:ext cx="94" cy="76"/>
              </a:xfrm>
              <a:custGeom>
                <a:gdLst>
                  <a:gd fmla="*/ 0 w 94" name="T0"/>
                  <a:gd fmla="*/ 0 h 76" name="T1"/>
                  <a:gd fmla="*/ 0 w 94" name="T2"/>
                  <a:gd fmla="*/ 0 h 76" name="T3"/>
                  <a:gd fmla="*/ 0 w 94" name="T4"/>
                  <a:gd fmla="*/ 50 h 76" name="T5"/>
                  <a:gd fmla="*/ 94 w 94" name="T6"/>
                  <a:gd fmla="*/ 76 h 76" name="T7"/>
                  <a:gd fmla="*/ 94 w 94" name="T8"/>
                  <a:gd fmla="*/ 36 h 76" name="T9"/>
                  <a:gd fmla="*/ 0 w 94" name="T10"/>
                  <a:gd fmla="*/ 0 h 76" name="T11"/>
                </a:gdLst>
                <a:cxnLst>
                  <a:cxn ang="0">
                    <a:pos x="T0" y="T1"/>
                  </a:cxn>
                  <a:cxn ang="0">
                    <a:pos x="T2" y="T3"/>
                  </a:cxn>
                  <a:cxn ang="0">
                    <a:pos x="T4" y="T5"/>
                  </a:cxn>
                  <a:cxn ang="0">
                    <a:pos x="T6" y="T7"/>
                  </a:cxn>
                  <a:cxn ang="0">
                    <a:pos x="T8" y="T9"/>
                  </a:cxn>
                  <a:cxn ang="0">
                    <a:pos x="T10" y="T11"/>
                  </a:cxn>
                </a:cxnLst>
                <a:rect b="b" l="0" r="r" t="0"/>
                <a:pathLst>
                  <a:path h="76" w="94">
                    <a:moveTo>
                      <a:pt x="0" y="0"/>
                    </a:moveTo>
                    <a:lnTo>
                      <a:pt x="0" y="0"/>
                    </a:lnTo>
                    <a:lnTo>
                      <a:pt x="0" y="50"/>
                    </a:lnTo>
                    <a:lnTo>
                      <a:pt x="94" y="76"/>
                    </a:lnTo>
                    <a:lnTo>
                      <a:pt x="94" y="3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27" name="Freeform 571"/>
              <p:cNvSpPr/>
              <p:nvPr/>
            </p:nvSpPr>
            <p:spPr bwMode="auto">
              <a:xfrm>
                <a:off x="4516" y="923"/>
                <a:ext cx="94" cy="76"/>
              </a:xfrm>
              <a:custGeom>
                <a:gdLst>
                  <a:gd fmla="*/ 0 w 94" name="T0"/>
                  <a:gd fmla="*/ 0 h 76" name="T1"/>
                  <a:gd fmla="*/ 0 w 94" name="T2"/>
                  <a:gd fmla="*/ 0 h 76" name="T3"/>
                  <a:gd fmla="*/ 0 w 94" name="T4"/>
                  <a:gd fmla="*/ 50 h 76" name="T5"/>
                  <a:gd fmla="*/ 94 w 94" name="T6"/>
                  <a:gd fmla="*/ 76 h 76" name="T7"/>
                  <a:gd fmla="*/ 94 w 94" name="T8"/>
                  <a:gd fmla="*/ 36 h 76" name="T9"/>
                  <a:gd fmla="*/ 0 w 94" name="T10"/>
                  <a:gd fmla="*/ 0 h 76" name="T11"/>
                </a:gdLst>
                <a:cxnLst>
                  <a:cxn ang="0">
                    <a:pos x="T0" y="T1"/>
                  </a:cxn>
                  <a:cxn ang="0">
                    <a:pos x="T2" y="T3"/>
                  </a:cxn>
                  <a:cxn ang="0">
                    <a:pos x="T4" y="T5"/>
                  </a:cxn>
                  <a:cxn ang="0">
                    <a:pos x="T6" y="T7"/>
                  </a:cxn>
                  <a:cxn ang="0">
                    <a:pos x="T8" y="T9"/>
                  </a:cxn>
                  <a:cxn ang="0">
                    <a:pos x="T10" y="T11"/>
                  </a:cxn>
                </a:cxnLst>
                <a:rect b="b" l="0" r="r" t="0"/>
                <a:pathLst>
                  <a:path h="76" w="94">
                    <a:moveTo>
                      <a:pt x="0" y="0"/>
                    </a:moveTo>
                    <a:lnTo>
                      <a:pt x="0" y="0"/>
                    </a:lnTo>
                    <a:lnTo>
                      <a:pt x="0" y="50"/>
                    </a:lnTo>
                    <a:lnTo>
                      <a:pt x="94" y="76"/>
                    </a:lnTo>
                    <a:lnTo>
                      <a:pt x="94" y="3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28" name="Freeform 572"/>
              <p:cNvSpPr/>
              <p:nvPr/>
            </p:nvSpPr>
            <p:spPr bwMode="auto">
              <a:xfrm>
                <a:off x="4634" y="967"/>
                <a:ext cx="68" cy="58"/>
              </a:xfrm>
              <a:custGeom>
                <a:gdLst>
                  <a:gd fmla="*/ 0 w 68" name="T0"/>
                  <a:gd fmla="*/ 0 h 58" name="T1"/>
                  <a:gd fmla="*/ 0 w 68" name="T2"/>
                  <a:gd fmla="*/ 38 h 58" name="T3"/>
                  <a:gd fmla="*/ 68 w 68" name="T4"/>
                  <a:gd fmla="*/ 58 h 58" name="T5"/>
                  <a:gd fmla="*/ 68 w 68" name="T6"/>
                  <a:gd fmla="*/ 26 h 58" name="T7"/>
                  <a:gd fmla="*/ 0 w 68" name="T8"/>
                  <a:gd fmla="*/ 0 h 58" name="T9"/>
                </a:gdLst>
                <a:cxnLst>
                  <a:cxn ang="0">
                    <a:pos x="T0" y="T1"/>
                  </a:cxn>
                  <a:cxn ang="0">
                    <a:pos x="T2" y="T3"/>
                  </a:cxn>
                  <a:cxn ang="0">
                    <a:pos x="T4" y="T5"/>
                  </a:cxn>
                  <a:cxn ang="0">
                    <a:pos x="T6" y="T7"/>
                  </a:cxn>
                  <a:cxn ang="0">
                    <a:pos x="T8" y="T9"/>
                  </a:cxn>
                </a:cxnLst>
                <a:rect b="b" l="0" r="r" t="0"/>
                <a:pathLst>
                  <a:path h="57" w="68">
                    <a:moveTo>
                      <a:pt x="0" y="0"/>
                    </a:moveTo>
                    <a:lnTo>
                      <a:pt x="0" y="38"/>
                    </a:lnTo>
                    <a:lnTo>
                      <a:pt x="68" y="58"/>
                    </a:lnTo>
                    <a:lnTo>
                      <a:pt x="68" y="2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29" name="Freeform 573"/>
              <p:cNvSpPr/>
              <p:nvPr/>
            </p:nvSpPr>
            <p:spPr bwMode="auto">
              <a:xfrm>
                <a:off x="4634" y="967"/>
                <a:ext cx="68" cy="58"/>
              </a:xfrm>
              <a:custGeom>
                <a:gdLst>
                  <a:gd fmla="*/ 0 w 68" name="T0"/>
                  <a:gd fmla="*/ 0 h 58" name="T1"/>
                  <a:gd fmla="*/ 0 w 68" name="T2"/>
                  <a:gd fmla="*/ 38 h 58" name="T3"/>
                  <a:gd fmla="*/ 68 w 68" name="T4"/>
                  <a:gd fmla="*/ 58 h 58" name="T5"/>
                  <a:gd fmla="*/ 68 w 68" name="T6"/>
                  <a:gd fmla="*/ 26 h 58" name="T7"/>
                  <a:gd fmla="*/ 0 w 68" name="T8"/>
                  <a:gd fmla="*/ 0 h 58" name="T9"/>
                </a:gdLst>
                <a:cxnLst>
                  <a:cxn ang="0">
                    <a:pos x="T0" y="T1"/>
                  </a:cxn>
                  <a:cxn ang="0">
                    <a:pos x="T2" y="T3"/>
                  </a:cxn>
                  <a:cxn ang="0">
                    <a:pos x="T4" y="T5"/>
                  </a:cxn>
                  <a:cxn ang="0">
                    <a:pos x="T6" y="T7"/>
                  </a:cxn>
                  <a:cxn ang="0">
                    <a:pos x="T8" y="T9"/>
                  </a:cxn>
                </a:cxnLst>
                <a:rect b="b" l="0" r="r" t="0"/>
                <a:pathLst>
                  <a:path h="57" w="68">
                    <a:moveTo>
                      <a:pt x="0" y="0"/>
                    </a:moveTo>
                    <a:lnTo>
                      <a:pt x="0" y="38"/>
                    </a:lnTo>
                    <a:lnTo>
                      <a:pt x="68" y="58"/>
                    </a:lnTo>
                    <a:lnTo>
                      <a:pt x="68" y="26"/>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30" name="Freeform 574"/>
              <p:cNvSpPr/>
              <p:nvPr/>
            </p:nvSpPr>
            <p:spPr bwMode="auto">
              <a:xfrm>
                <a:off x="4726" y="1003"/>
                <a:ext cx="36" cy="38"/>
              </a:xfrm>
              <a:custGeom>
                <a:gdLst>
                  <a:gd fmla="*/ 0 w 36" name="T0"/>
                  <a:gd fmla="*/ 0 h 38" name="T1"/>
                  <a:gd fmla="*/ 0 w 36" name="T2"/>
                  <a:gd fmla="*/ 28 h 38" name="T3"/>
                  <a:gd fmla="*/ 36 w 36" name="T4"/>
                  <a:gd fmla="*/ 38 h 38" name="T5"/>
                  <a:gd fmla="*/ 36 w 36" name="T6"/>
                  <a:gd fmla="*/ 38 h 38" name="T7"/>
                  <a:gd fmla="*/ 36 w 36" name="T8"/>
                  <a:gd fmla="*/ 14 h 38" name="T9"/>
                  <a:gd fmla="*/ 0 w 36" name="T10"/>
                  <a:gd fmla="*/ 0 h 38" name="T11"/>
                </a:gdLst>
                <a:cxnLst>
                  <a:cxn ang="0">
                    <a:pos x="T0" y="T1"/>
                  </a:cxn>
                  <a:cxn ang="0">
                    <a:pos x="T2" y="T3"/>
                  </a:cxn>
                  <a:cxn ang="0">
                    <a:pos x="T4" y="T5"/>
                  </a:cxn>
                  <a:cxn ang="0">
                    <a:pos x="T6" y="T7"/>
                  </a:cxn>
                  <a:cxn ang="0">
                    <a:pos x="T8" y="T9"/>
                  </a:cxn>
                  <a:cxn ang="0">
                    <a:pos x="T10" y="T11"/>
                  </a:cxn>
                </a:cxnLst>
                <a:rect b="b" l="0" r="r" t="0"/>
                <a:pathLst>
                  <a:path h="38" w="36">
                    <a:moveTo>
                      <a:pt x="0" y="0"/>
                    </a:moveTo>
                    <a:lnTo>
                      <a:pt x="0" y="28"/>
                    </a:lnTo>
                    <a:lnTo>
                      <a:pt x="36" y="38"/>
                    </a:lnTo>
                    <a:lnTo>
                      <a:pt x="36" y="38"/>
                    </a:lnTo>
                    <a:lnTo>
                      <a:pt x="36" y="1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31" name="Freeform 575"/>
              <p:cNvSpPr/>
              <p:nvPr/>
            </p:nvSpPr>
            <p:spPr bwMode="auto">
              <a:xfrm>
                <a:off x="4726" y="1003"/>
                <a:ext cx="36" cy="38"/>
              </a:xfrm>
              <a:custGeom>
                <a:gdLst>
                  <a:gd fmla="*/ 0 w 36" name="T0"/>
                  <a:gd fmla="*/ 0 h 38" name="T1"/>
                  <a:gd fmla="*/ 0 w 36" name="T2"/>
                  <a:gd fmla="*/ 28 h 38" name="T3"/>
                  <a:gd fmla="*/ 36 w 36" name="T4"/>
                  <a:gd fmla="*/ 38 h 38" name="T5"/>
                  <a:gd fmla="*/ 36 w 36" name="T6"/>
                  <a:gd fmla="*/ 38 h 38" name="T7"/>
                  <a:gd fmla="*/ 36 w 36" name="T8"/>
                  <a:gd fmla="*/ 14 h 38" name="T9"/>
                  <a:gd fmla="*/ 0 w 36" name="T10"/>
                  <a:gd fmla="*/ 0 h 38" name="T11"/>
                </a:gdLst>
                <a:cxnLst>
                  <a:cxn ang="0">
                    <a:pos x="T0" y="T1"/>
                  </a:cxn>
                  <a:cxn ang="0">
                    <a:pos x="T2" y="T3"/>
                  </a:cxn>
                  <a:cxn ang="0">
                    <a:pos x="T4" y="T5"/>
                  </a:cxn>
                  <a:cxn ang="0">
                    <a:pos x="T6" y="T7"/>
                  </a:cxn>
                  <a:cxn ang="0">
                    <a:pos x="T8" y="T9"/>
                  </a:cxn>
                  <a:cxn ang="0">
                    <a:pos x="T10" y="T11"/>
                  </a:cxn>
                </a:cxnLst>
                <a:rect b="b" l="0" r="r" t="0"/>
                <a:pathLst>
                  <a:path h="38" w="36">
                    <a:moveTo>
                      <a:pt x="0" y="0"/>
                    </a:moveTo>
                    <a:lnTo>
                      <a:pt x="0" y="28"/>
                    </a:lnTo>
                    <a:lnTo>
                      <a:pt x="36" y="38"/>
                    </a:lnTo>
                    <a:lnTo>
                      <a:pt x="36" y="38"/>
                    </a:lnTo>
                    <a:lnTo>
                      <a:pt x="36" y="1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32" name="Freeform 576"/>
              <p:cNvSpPr/>
              <p:nvPr/>
            </p:nvSpPr>
            <p:spPr bwMode="auto">
              <a:xfrm>
                <a:off x="4516" y="1011"/>
                <a:ext cx="38" cy="56"/>
              </a:xfrm>
              <a:custGeom>
                <a:gdLst>
                  <a:gd fmla="*/ 0 w 38" name="T0"/>
                  <a:gd fmla="*/ 0 h 56" name="T1"/>
                  <a:gd fmla="*/ 0 w 38" name="T2"/>
                  <a:gd fmla="*/ 0 h 56" name="T3"/>
                  <a:gd fmla="*/ 0 w 38" name="T4"/>
                  <a:gd fmla="*/ 50 h 56" name="T5"/>
                  <a:gd fmla="*/ 38 w 38" name="T6"/>
                  <a:gd fmla="*/ 56 h 56" name="T7"/>
                  <a:gd fmla="*/ 38 w 38" name="T8"/>
                  <a:gd fmla="*/ 10 h 56" name="T9"/>
                  <a:gd fmla="*/ 0 w 38" name="T10"/>
                  <a:gd fmla="*/ 0 h 56" name="T11"/>
                </a:gdLst>
                <a:cxnLst>
                  <a:cxn ang="0">
                    <a:pos x="T0" y="T1"/>
                  </a:cxn>
                  <a:cxn ang="0">
                    <a:pos x="T2" y="T3"/>
                  </a:cxn>
                  <a:cxn ang="0">
                    <a:pos x="T4" y="T5"/>
                  </a:cxn>
                  <a:cxn ang="0">
                    <a:pos x="T6" y="T7"/>
                  </a:cxn>
                  <a:cxn ang="0">
                    <a:pos x="T8" y="T9"/>
                  </a:cxn>
                  <a:cxn ang="0">
                    <a:pos x="T10" y="T11"/>
                  </a:cxn>
                </a:cxnLst>
                <a:rect b="b" l="0" r="r" t="0"/>
                <a:pathLst>
                  <a:path h="56" w="38">
                    <a:moveTo>
                      <a:pt x="0" y="0"/>
                    </a:moveTo>
                    <a:lnTo>
                      <a:pt x="0" y="0"/>
                    </a:lnTo>
                    <a:lnTo>
                      <a:pt x="0" y="50"/>
                    </a:lnTo>
                    <a:lnTo>
                      <a:pt x="38" y="56"/>
                    </a:lnTo>
                    <a:lnTo>
                      <a:pt x="38" y="1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33" name="Freeform 577"/>
              <p:cNvSpPr/>
              <p:nvPr/>
            </p:nvSpPr>
            <p:spPr bwMode="auto">
              <a:xfrm>
                <a:off x="4516" y="1011"/>
                <a:ext cx="38" cy="56"/>
              </a:xfrm>
              <a:custGeom>
                <a:gdLst>
                  <a:gd fmla="*/ 0 w 38" name="T0"/>
                  <a:gd fmla="*/ 0 h 56" name="T1"/>
                  <a:gd fmla="*/ 0 w 38" name="T2"/>
                  <a:gd fmla="*/ 0 h 56" name="T3"/>
                  <a:gd fmla="*/ 0 w 38" name="T4"/>
                  <a:gd fmla="*/ 50 h 56" name="T5"/>
                  <a:gd fmla="*/ 38 w 38" name="T6"/>
                  <a:gd fmla="*/ 56 h 56" name="T7"/>
                  <a:gd fmla="*/ 38 w 38" name="T8"/>
                  <a:gd fmla="*/ 10 h 56" name="T9"/>
                  <a:gd fmla="*/ 0 w 38" name="T10"/>
                  <a:gd fmla="*/ 0 h 56" name="T11"/>
                </a:gdLst>
                <a:cxnLst>
                  <a:cxn ang="0">
                    <a:pos x="T0" y="T1"/>
                  </a:cxn>
                  <a:cxn ang="0">
                    <a:pos x="T2" y="T3"/>
                  </a:cxn>
                  <a:cxn ang="0">
                    <a:pos x="T4" y="T5"/>
                  </a:cxn>
                  <a:cxn ang="0">
                    <a:pos x="T6" y="T7"/>
                  </a:cxn>
                  <a:cxn ang="0">
                    <a:pos x="T8" y="T9"/>
                  </a:cxn>
                  <a:cxn ang="0">
                    <a:pos x="T10" y="T11"/>
                  </a:cxn>
                </a:cxnLst>
                <a:rect b="b" l="0" r="r" t="0"/>
                <a:pathLst>
                  <a:path h="56" w="38">
                    <a:moveTo>
                      <a:pt x="0" y="0"/>
                    </a:moveTo>
                    <a:lnTo>
                      <a:pt x="0" y="0"/>
                    </a:lnTo>
                    <a:lnTo>
                      <a:pt x="0" y="50"/>
                    </a:lnTo>
                    <a:lnTo>
                      <a:pt x="38" y="56"/>
                    </a:lnTo>
                    <a:lnTo>
                      <a:pt x="38" y="1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34" name="Freeform 578"/>
              <p:cNvSpPr/>
              <p:nvPr/>
            </p:nvSpPr>
            <p:spPr bwMode="auto">
              <a:xfrm>
                <a:off x="4578" y="1027"/>
                <a:ext cx="56" cy="52"/>
              </a:xfrm>
              <a:custGeom>
                <a:gdLst>
                  <a:gd fmla="*/ 0 w 56" name="T0"/>
                  <a:gd fmla="*/ 0 h 52" name="T1"/>
                  <a:gd fmla="*/ 0 w 56" name="T2"/>
                  <a:gd fmla="*/ 44 h 52" name="T3"/>
                  <a:gd fmla="*/ 56 w 56" name="T4"/>
                  <a:gd fmla="*/ 52 h 52" name="T5"/>
                  <a:gd fmla="*/ 56 w 56" name="T6"/>
                  <a:gd fmla="*/ 14 h 52" name="T7"/>
                  <a:gd fmla="*/ 0 w 56" name="T8"/>
                  <a:gd fmla="*/ 0 h 52" name="T9"/>
                </a:gdLst>
                <a:cxnLst>
                  <a:cxn ang="0">
                    <a:pos x="T0" y="T1"/>
                  </a:cxn>
                  <a:cxn ang="0">
                    <a:pos x="T2" y="T3"/>
                  </a:cxn>
                  <a:cxn ang="0">
                    <a:pos x="T4" y="T5"/>
                  </a:cxn>
                  <a:cxn ang="0">
                    <a:pos x="T6" y="T7"/>
                  </a:cxn>
                  <a:cxn ang="0">
                    <a:pos x="T8" y="T9"/>
                  </a:cxn>
                </a:cxnLst>
                <a:rect b="b" l="0" r="r" t="0"/>
                <a:pathLst>
                  <a:path h="52" w="56">
                    <a:moveTo>
                      <a:pt x="0" y="0"/>
                    </a:moveTo>
                    <a:lnTo>
                      <a:pt x="0" y="44"/>
                    </a:lnTo>
                    <a:lnTo>
                      <a:pt x="56" y="52"/>
                    </a:lnTo>
                    <a:lnTo>
                      <a:pt x="56" y="1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35" name="Freeform 579"/>
              <p:cNvSpPr/>
              <p:nvPr/>
            </p:nvSpPr>
            <p:spPr bwMode="auto">
              <a:xfrm>
                <a:off x="4578" y="1027"/>
                <a:ext cx="56" cy="52"/>
              </a:xfrm>
              <a:custGeom>
                <a:gdLst>
                  <a:gd fmla="*/ 0 w 56" name="T0"/>
                  <a:gd fmla="*/ 0 h 52" name="T1"/>
                  <a:gd fmla="*/ 0 w 56" name="T2"/>
                  <a:gd fmla="*/ 44 h 52" name="T3"/>
                  <a:gd fmla="*/ 56 w 56" name="T4"/>
                  <a:gd fmla="*/ 52 h 52" name="T5"/>
                  <a:gd fmla="*/ 56 w 56" name="T6"/>
                  <a:gd fmla="*/ 14 h 52" name="T7"/>
                  <a:gd fmla="*/ 0 w 56" name="T8"/>
                  <a:gd fmla="*/ 0 h 52" name="T9"/>
                </a:gdLst>
                <a:cxnLst>
                  <a:cxn ang="0">
                    <a:pos x="T0" y="T1"/>
                  </a:cxn>
                  <a:cxn ang="0">
                    <a:pos x="T2" y="T3"/>
                  </a:cxn>
                  <a:cxn ang="0">
                    <a:pos x="T4" y="T5"/>
                  </a:cxn>
                  <a:cxn ang="0">
                    <a:pos x="T6" y="T7"/>
                  </a:cxn>
                  <a:cxn ang="0">
                    <a:pos x="T8" y="T9"/>
                  </a:cxn>
                </a:cxnLst>
                <a:rect b="b" l="0" r="r" t="0"/>
                <a:pathLst>
                  <a:path h="52" w="56">
                    <a:moveTo>
                      <a:pt x="0" y="0"/>
                    </a:moveTo>
                    <a:lnTo>
                      <a:pt x="0" y="44"/>
                    </a:lnTo>
                    <a:lnTo>
                      <a:pt x="56" y="52"/>
                    </a:lnTo>
                    <a:lnTo>
                      <a:pt x="56" y="1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36" name="Freeform 580"/>
              <p:cNvSpPr/>
              <p:nvPr/>
            </p:nvSpPr>
            <p:spPr bwMode="auto">
              <a:xfrm>
                <a:off x="4658" y="1047"/>
                <a:ext cx="30" cy="40"/>
              </a:xfrm>
              <a:custGeom>
                <a:gdLst>
                  <a:gd fmla="*/ 0 w 30" name="T0"/>
                  <a:gd fmla="*/ 0 h 40" name="T1"/>
                  <a:gd fmla="*/ 0 w 30" name="T2"/>
                  <a:gd fmla="*/ 36 h 40" name="T3"/>
                  <a:gd fmla="*/ 30 w 30" name="T4"/>
                  <a:gd fmla="*/ 40 h 40" name="T5"/>
                  <a:gd fmla="*/ 30 w 30" name="T6"/>
                  <a:gd fmla="*/ 8 h 40" name="T7"/>
                  <a:gd fmla="*/ 0 w 30" name="T8"/>
                  <a:gd fmla="*/ 0 h 40" name="T9"/>
                </a:gdLst>
                <a:cxnLst>
                  <a:cxn ang="0">
                    <a:pos x="T0" y="T1"/>
                  </a:cxn>
                  <a:cxn ang="0">
                    <a:pos x="T2" y="T3"/>
                  </a:cxn>
                  <a:cxn ang="0">
                    <a:pos x="T4" y="T5"/>
                  </a:cxn>
                  <a:cxn ang="0">
                    <a:pos x="T6" y="T7"/>
                  </a:cxn>
                  <a:cxn ang="0">
                    <a:pos x="T8" y="T9"/>
                  </a:cxn>
                </a:cxnLst>
                <a:rect b="b" l="0" r="r" t="0"/>
                <a:pathLst>
                  <a:path h="40" w="30">
                    <a:moveTo>
                      <a:pt x="0" y="0"/>
                    </a:moveTo>
                    <a:lnTo>
                      <a:pt x="0" y="36"/>
                    </a:lnTo>
                    <a:lnTo>
                      <a:pt x="30" y="40"/>
                    </a:lnTo>
                    <a:lnTo>
                      <a:pt x="30" y="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37" name="Freeform 581"/>
              <p:cNvSpPr/>
              <p:nvPr/>
            </p:nvSpPr>
            <p:spPr bwMode="auto">
              <a:xfrm>
                <a:off x="4658" y="1047"/>
                <a:ext cx="30" cy="40"/>
              </a:xfrm>
              <a:custGeom>
                <a:gdLst>
                  <a:gd fmla="*/ 0 w 30" name="T0"/>
                  <a:gd fmla="*/ 0 h 40" name="T1"/>
                  <a:gd fmla="*/ 0 w 30" name="T2"/>
                  <a:gd fmla="*/ 36 h 40" name="T3"/>
                  <a:gd fmla="*/ 30 w 30" name="T4"/>
                  <a:gd fmla="*/ 40 h 40" name="T5"/>
                  <a:gd fmla="*/ 30 w 30" name="T6"/>
                  <a:gd fmla="*/ 8 h 40" name="T7"/>
                  <a:gd fmla="*/ 0 w 30" name="T8"/>
                  <a:gd fmla="*/ 0 h 40" name="T9"/>
                </a:gdLst>
                <a:cxnLst>
                  <a:cxn ang="0">
                    <a:pos x="T0" y="T1"/>
                  </a:cxn>
                  <a:cxn ang="0">
                    <a:pos x="T2" y="T3"/>
                  </a:cxn>
                  <a:cxn ang="0">
                    <a:pos x="T4" y="T5"/>
                  </a:cxn>
                  <a:cxn ang="0">
                    <a:pos x="T6" y="T7"/>
                  </a:cxn>
                  <a:cxn ang="0">
                    <a:pos x="T8" y="T9"/>
                  </a:cxn>
                </a:cxnLst>
                <a:rect b="b" l="0" r="r" t="0"/>
                <a:pathLst>
                  <a:path h="40" w="30">
                    <a:moveTo>
                      <a:pt x="0" y="0"/>
                    </a:moveTo>
                    <a:lnTo>
                      <a:pt x="0" y="36"/>
                    </a:lnTo>
                    <a:lnTo>
                      <a:pt x="30" y="40"/>
                    </a:lnTo>
                    <a:lnTo>
                      <a:pt x="30" y="8"/>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38" name="Freeform 582"/>
              <p:cNvSpPr/>
              <p:nvPr/>
            </p:nvSpPr>
            <p:spPr bwMode="auto">
              <a:xfrm>
                <a:off x="4712" y="1061"/>
                <a:ext cx="50" cy="38"/>
              </a:xfrm>
              <a:custGeom>
                <a:gdLst>
                  <a:gd fmla="*/ 0 w 50" name="T0"/>
                  <a:gd fmla="*/ 0 h 38" name="T1"/>
                  <a:gd fmla="*/ 0 w 50" name="T2"/>
                  <a:gd fmla="*/ 0 h 38" name="T3"/>
                  <a:gd fmla="*/ 0 w 50" name="T4"/>
                  <a:gd fmla="*/ 30 h 38" name="T5"/>
                  <a:gd fmla="*/ 50 w 50" name="T6"/>
                  <a:gd fmla="*/ 38 h 38" name="T7"/>
                  <a:gd fmla="*/ 50 w 50" name="T8"/>
                  <a:gd fmla="*/ 14 h 38" name="T9"/>
                  <a:gd fmla="*/ 0 w 50" name="T10"/>
                  <a:gd fmla="*/ 0 h 38" name="T11"/>
                </a:gdLst>
                <a:cxnLst>
                  <a:cxn ang="0">
                    <a:pos x="T0" y="T1"/>
                  </a:cxn>
                  <a:cxn ang="0">
                    <a:pos x="T2" y="T3"/>
                  </a:cxn>
                  <a:cxn ang="0">
                    <a:pos x="T4" y="T5"/>
                  </a:cxn>
                  <a:cxn ang="0">
                    <a:pos x="T6" y="T7"/>
                  </a:cxn>
                  <a:cxn ang="0">
                    <a:pos x="T8" y="T9"/>
                  </a:cxn>
                  <a:cxn ang="0">
                    <a:pos x="T10" y="T11"/>
                  </a:cxn>
                </a:cxnLst>
                <a:rect b="b" l="0" r="r" t="0"/>
                <a:pathLst>
                  <a:path h="38" w="50">
                    <a:moveTo>
                      <a:pt x="0" y="0"/>
                    </a:moveTo>
                    <a:lnTo>
                      <a:pt x="0" y="0"/>
                    </a:lnTo>
                    <a:lnTo>
                      <a:pt x="0" y="30"/>
                    </a:lnTo>
                    <a:lnTo>
                      <a:pt x="50" y="38"/>
                    </a:lnTo>
                    <a:lnTo>
                      <a:pt x="50" y="1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39" name="Freeform 583"/>
              <p:cNvSpPr/>
              <p:nvPr/>
            </p:nvSpPr>
            <p:spPr bwMode="auto">
              <a:xfrm>
                <a:off x="4712" y="1061"/>
                <a:ext cx="50" cy="38"/>
              </a:xfrm>
              <a:custGeom>
                <a:gdLst>
                  <a:gd fmla="*/ 0 w 50" name="T0"/>
                  <a:gd fmla="*/ 0 h 38" name="T1"/>
                  <a:gd fmla="*/ 0 w 50" name="T2"/>
                  <a:gd fmla="*/ 0 h 38" name="T3"/>
                  <a:gd fmla="*/ 0 w 50" name="T4"/>
                  <a:gd fmla="*/ 30 h 38" name="T5"/>
                  <a:gd fmla="*/ 50 w 50" name="T6"/>
                  <a:gd fmla="*/ 38 h 38" name="T7"/>
                  <a:gd fmla="*/ 50 w 50" name="T8"/>
                  <a:gd fmla="*/ 14 h 38" name="T9"/>
                  <a:gd fmla="*/ 0 w 50" name="T10"/>
                  <a:gd fmla="*/ 0 h 38" name="T11"/>
                </a:gdLst>
                <a:cxnLst>
                  <a:cxn ang="0">
                    <a:pos x="T0" y="T1"/>
                  </a:cxn>
                  <a:cxn ang="0">
                    <a:pos x="T2" y="T3"/>
                  </a:cxn>
                  <a:cxn ang="0">
                    <a:pos x="T4" y="T5"/>
                  </a:cxn>
                  <a:cxn ang="0">
                    <a:pos x="T6" y="T7"/>
                  </a:cxn>
                  <a:cxn ang="0">
                    <a:pos x="T8" y="T9"/>
                  </a:cxn>
                  <a:cxn ang="0">
                    <a:pos x="T10" y="T11"/>
                  </a:cxn>
                </a:cxnLst>
                <a:rect b="b" l="0" r="r" t="0"/>
                <a:pathLst>
                  <a:path h="38" w="50">
                    <a:moveTo>
                      <a:pt x="0" y="0"/>
                    </a:moveTo>
                    <a:lnTo>
                      <a:pt x="0" y="0"/>
                    </a:lnTo>
                    <a:lnTo>
                      <a:pt x="0" y="30"/>
                    </a:lnTo>
                    <a:lnTo>
                      <a:pt x="50" y="38"/>
                    </a:lnTo>
                    <a:lnTo>
                      <a:pt x="50" y="1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40" name="Freeform 584"/>
              <p:cNvSpPr/>
              <p:nvPr/>
            </p:nvSpPr>
            <p:spPr bwMode="auto">
              <a:xfrm>
                <a:off x="4628" y="1117"/>
                <a:ext cx="30" cy="40"/>
              </a:xfrm>
              <a:custGeom>
                <a:gdLst>
                  <a:gd fmla="*/ 0 w 30" name="T0"/>
                  <a:gd fmla="*/ 0 h 40" name="T1"/>
                  <a:gd fmla="*/ 0 w 30" name="T2"/>
                  <a:gd fmla="*/ 0 h 40" name="T3"/>
                  <a:gd fmla="*/ 0 w 30" name="T4"/>
                  <a:gd fmla="*/ 38 h 40" name="T5"/>
                  <a:gd fmla="*/ 30 w 30" name="T6"/>
                  <a:gd fmla="*/ 40 h 40" name="T7"/>
                  <a:gd fmla="*/ 30 w 30" name="T8"/>
                  <a:gd fmla="*/ 4 h 40" name="T9"/>
                  <a:gd fmla="*/ 0 w 30" name="T10"/>
                  <a:gd fmla="*/ 0 h 40" name="T11"/>
                </a:gdLst>
                <a:cxnLst>
                  <a:cxn ang="0">
                    <a:pos x="T0" y="T1"/>
                  </a:cxn>
                  <a:cxn ang="0">
                    <a:pos x="T2" y="T3"/>
                  </a:cxn>
                  <a:cxn ang="0">
                    <a:pos x="T4" y="T5"/>
                  </a:cxn>
                  <a:cxn ang="0">
                    <a:pos x="T6" y="T7"/>
                  </a:cxn>
                  <a:cxn ang="0">
                    <a:pos x="T8" y="T9"/>
                  </a:cxn>
                  <a:cxn ang="0">
                    <a:pos x="T10" y="T11"/>
                  </a:cxn>
                </a:cxnLst>
                <a:rect b="b" l="0" r="r" t="0"/>
                <a:pathLst>
                  <a:path h="40" w="30">
                    <a:moveTo>
                      <a:pt x="0" y="0"/>
                    </a:moveTo>
                    <a:lnTo>
                      <a:pt x="0" y="0"/>
                    </a:lnTo>
                    <a:lnTo>
                      <a:pt x="0" y="38"/>
                    </a:lnTo>
                    <a:lnTo>
                      <a:pt x="30" y="40"/>
                    </a:lnTo>
                    <a:lnTo>
                      <a:pt x="30" y="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41" name="Freeform 585"/>
              <p:cNvSpPr/>
              <p:nvPr/>
            </p:nvSpPr>
            <p:spPr bwMode="auto">
              <a:xfrm>
                <a:off x="4628" y="1117"/>
                <a:ext cx="30" cy="40"/>
              </a:xfrm>
              <a:custGeom>
                <a:gdLst>
                  <a:gd fmla="*/ 0 w 30" name="T0"/>
                  <a:gd fmla="*/ 0 h 40" name="T1"/>
                  <a:gd fmla="*/ 0 w 30" name="T2"/>
                  <a:gd fmla="*/ 0 h 40" name="T3"/>
                  <a:gd fmla="*/ 0 w 30" name="T4"/>
                  <a:gd fmla="*/ 38 h 40" name="T5"/>
                  <a:gd fmla="*/ 30 w 30" name="T6"/>
                  <a:gd fmla="*/ 40 h 40" name="T7"/>
                  <a:gd fmla="*/ 30 w 30" name="T8"/>
                  <a:gd fmla="*/ 4 h 40" name="T9"/>
                  <a:gd fmla="*/ 0 w 30" name="T10"/>
                  <a:gd fmla="*/ 0 h 40" name="T11"/>
                </a:gdLst>
                <a:cxnLst>
                  <a:cxn ang="0">
                    <a:pos x="T0" y="T1"/>
                  </a:cxn>
                  <a:cxn ang="0">
                    <a:pos x="T2" y="T3"/>
                  </a:cxn>
                  <a:cxn ang="0">
                    <a:pos x="T4" y="T5"/>
                  </a:cxn>
                  <a:cxn ang="0">
                    <a:pos x="T6" y="T7"/>
                  </a:cxn>
                  <a:cxn ang="0">
                    <a:pos x="T8" y="T9"/>
                  </a:cxn>
                  <a:cxn ang="0">
                    <a:pos x="T10" y="T11"/>
                  </a:cxn>
                </a:cxnLst>
                <a:rect b="b" l="0" r="r" t="0"/>
                <a:pathLst>
                  <a:path h="40" w="30">
                    <a:moveTo>
                      <a:pt x="0" y="0"/>
                    </a:moveTo>
                    <a:lnTo>
                      <a:pt x="0" y="0"/>
                    </a:lnTo>
                    <a:lnTo>
                      <a:pt x="0" y="38"/>
                    </a:lnTo>
                    <a:lnTo>
                      <a:pt x="30" y="40"/>
                    </a:lnTo>
                    <a:lnTo>
                      <a:pt x="30" y="4"/>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42" name="Freeform 586"/>
              <p:cNvSpPr/>
              <p:nvPr/>
            </p:nvSpPr>
            <p:spPr bwMode="auto">
              <a:xfrm>
                <a:off x="4682" y="1125"/>
                <a:ext cx="80" cy="36"/>
              </a:xfrm>
              <a:custGeom>
                <a:gdLst>
                  <a:gd fmla="*/ 0 w 80" name="T0"/>
                  <a:gd fmla="*/ 0 h 36" name="T1"/>
                  <a:gd fmla="*/ 0 w 80" name="T2"/>
                  <a:gd fmla="*/ 32 h 36" name="T3"/>
                  <a:gd fmla="*/ 80 w 80" name="T4"/>
                  <a:gd fmla="*/ 36 h 36" name="T5"/>
                  <a:gd fmla="*/ 80 w 80" name="T6"/>
                  <a:gd fmla="*/ 36 h 36" name="T7"/>
                  <a:gd fmla="*/ 80 w 80" name="T8"/>
                  <a:gd fmla="*/ 10 h 36" name="T9"/>
                  <a:gd fmla="*/ 0 w 80" name="T10"/>
                  <a:gd fmla="*/ 0 h 36" name="T11"/>
                </a:gdLst>
                <a:cxnLst>
                  <a:cxn ang="0">
                    <a:pos x="T0" y="T1"/>
                  </a:cxn>
                  <a:cxn ang="0">
                    <a:pos x="T2" y="T3"/>
                  </a:cxn>
                  <a:cxn ang="0">
                    <a:pos x="T4" y="T5"/>
                  </a:cxn>
                  <a:cxn ang="0">
                    <a:pos x="T6" y="T7"/>
                  </a:cxn>
                  <a:cxn ang="0">
                    <a:pos x="T8" y="T9"/>
                  </a:cxn>
                  <a:cxn ang="0">
                    <a:pos x="T10" y="T11"/>
                  </a:cxn>
                </a:cxnLst>
                <a:rect b="b" l="0" r="r" t="0"/>
                <a:pathLst>
                  <a:path h="36" w="80">
                    <a:moveTo>
                      <a:pt x="0" y="0"/>
                    </a:moveTo>
                    <a:lnTo>
                      <a:pt x="0" y="32"/>
                    </a:lnTo>
                    <a:lnTo>
                      <a:pt x="80" y="36"/>
                    </a:lnTo>
                    <a:lnTo>
                      <a:pt x="80" y="36"/>
                    </a:lnTo>
                    <a:lnTo>
                      <a:pt x="80" y="1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43" name="Freeform 587"/>
              <p:cNvSpPr/>
              <p:nvPr/>
            </p:nvSpPr>
            <p:spPr bwMode="auto">
              <a:xfrm>
                <a:off x="4682" y="1125"/>
                <a:ext cx="80" cy="36"/>
              </a:xfrm>
              <a:custGeom>
                <a:gdLst>
                  <a:gd fmla="*/ 0 w 80" name="T0"/>
                  <a:gd fmla="*/ 0 h 36" name="T1"/>
                  <a:gd fmla="*/ 0 w 80" name="T2"/>
                  <a:gd fmla="*/ 32 h 36" name="T3"/>
                  <a:gd fmla="*/ 80 w 80" name="T4"/>
                  <a:gd fmla="*/ 36 h 36" name="T5"/>
                  <a:gd fmla="*/ 80 w 80" name="T6"/>
                  <a:gd fmla="*/ 36 h 36" name="T7"/>
                  <a:gd fmla="*/ 80 w 80" name="T8"/>
                  <a:gd fmla="*/ 10 h 36" name="T9"/>
                  <a:gd fmla="*/ 0 w 80" name="T10"/>
                  <a:gd fmla="*/ 0 h 36" name="T11"/>
                </a:gdLst>
                <a:cxnLst>
                  <a:cxn ang="0">
                    <a:pos x="T0" y="T1"/>
                  </a:cxn>
                  <a:cxn ang="0">
                    <a:pos x="T2" y="T3"/>
                  </a:cxn>
                  <a:cxn ang="0">
                    <a:pos x="T4" y="T5"/>
                  </a:cxn>
                  <a:cxn ang="0">
                    <a:pos x="T6" y="T7"/>
                  </a:cxn>
                  <a:cxn ang="0">
                    <a:pos x="T8" y="T9"/>
                  </a:cxn>
                  <a:cxn ang="0">
                    <a:pos x="T10" y="T11"/>
                  </a:cxn>
                </a:cxnLst>
                <a:rect b="b" l="0" r="r" t="0"/>
                <a:pathLst>
                  <a:path h="36" w="80">
                    <a:moveTo>
                      <a:pt x="0" y="0"/>
                    </a:moveTo>
                    <a:lnTo>
                      <a:pt x="0" y="32"/>
                    </a:lnTo>
                    <a:lnTo>
                      <a:pt x="80" y="36"/>
                    </a:lnTo>
                    <a:lnTo>
                      <a:pt x="80" y="36"/>
                    </a:lnTo>
                    <a:lnTo>
                      <a:pt x="80" y="1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44" name="Freeform 588"/>
              <p:cNvSpPr/>
              <p:nvPr/>
            </p:nvSpPr>
            <p:spPr bwMode="auto">
              <a:xfrm>
                <a:off x="4516" y="1191"/>
                <a:ext cx="38" cy="50"/>
              </a:xfrm>
              <a:custGeom>
                <a:gdLst>
                  <a:gd fmla="*/ 0 w 38" name="T0"/>
                  <a:gd fmla="*/ 0 h 50" name="T1"/>
                  <a:gd fmla="*/ 0 w 38" name="T2"/>
                  <a:gd fmla="*/ 0 h 50" name="T3"/>
                  <a:gd fmla="*/ 0 w 38" name="T4"/>
                  <a:gd fmla="*/ 50 h 50" name="T5"/>
                  <a:gd fmla="*/ 0 w 38" name="T6"/>
                  <a:gd fmla="*/ 50 h 50" name="T7"/>
                  <a:gd fmla="*/ 38 w 38" name="T8"/>
                  <a:gd fmla="*/ 46 h 50" name="T9"/>
                  <a:gd fmla="*/ 38 w 38" name="T10"/>
                  <a:gd fmla="*/ 0 h 50" name="T11"/>
                  <a:gd fmla="*/ 0 w 38" name="T12"/>
                  <a:gd fmla="*/ 0 h 50" name="T13"/>
                </a:gdLst>
                <a:cxnLst>
                  <a:cxn ang="0">
                    <a:pos x="T0" y="T1"/>
                  </a:cxn>
                  <a:cxn ang="0">
                    <a:pos x="T2" y="T3"/>
                  </a:cxn>
                  <a:cxn ang="0">
                    <a:pos x="T4" y="T5"/>
                  </a:cxn>
                  <a:cxn ang="0">
                    <a:pos x="T6" y="T7"/>
                  </a:cxn>
                  <a:cxn ang="0">
                    <a:pos x="T8" y="T9"/>
                  </a:cxn>
                  <a:cxn ang="0">
                    <a:pos x="T10" y="T11"/>
                  </a:cxn>
                  <a:cxn ang="0">
                    <a:pos x="T12" y="T13"/>
                  </a:cxn>
                </a:cxnLst>
                <a:rect b="b" l="0" r="r" t="0"/>
                <a:pathLst>
                  <a:path h="50" w="38">
                    <a:moveTo>
                      <a:pt x="0" y="0"/>
                    </a:moveTo>
                    <a:lnTo>
                      <a:pt x="0" y="0"/>
                    </a:lnTo>
                    <a:lnTo>
                      <a:pt x="0" y="50"/>
                    </a:lnTo>
                    <a:lnTo>
                      <a:pt x="0" y="50"/>
                    </a:lnTo>
                    <a:lnTo>
                      <a:pt x="38" y="46"/>
                    </a:lnTo>
                    <a:lnTo>
                      <a:pt x="38" y="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45" name="Freeform 589"/>
              <p:cNvSpPr/>
              <p:nvPr/>
            </p:nvSpPr>
            <p:spPr bwMode="auto">
              <a:xfrm>
                <a:off x="4516" y="1191"/>
                <a:ext cx="38" cy="50"/>
              </a:xfrm>
              <a:custGeom>
                <a:gdLst>
                  <a:gd fmla="*/ 0 w 38" name="T0"/>
                  <a:gd fmla="*/ 0 h 50" name="T1"/>
                  <a:gd fmla="*/ 0 w 38" name="T2"/>
                  <a:gd fmla="*/ 0 h 50" name="T3"/>
                  <a:gd fmla="*/ 0 w 38" name="T4"/>
                  <a:gd fmla="*/ 50 h 50" name="T5"/>
                  <a:gd fmla="*/ 0 w 38" name="T6"/>
                  <a:gd fmla="*/ 50 h 50" name="T7"/>
                  <a:gd fmla="*/ 38 w 38" name="T8"/>
                  <a:gd fmla="*/ 46 h 50" name="T9"/>
                  <a:gd fmla="*/ 38 w 38" name="T10"/>
                  <a:gd fmla="*/ 0 h 50" name="T11"/>
                  <a:gd fmla="*/ 0 w 38" name="T12"/>
                  <a:gd fmla="*/ 0 h 50" name="T13"/>
                </a:gdLst>
                <a:cxnLst>
                  <a:cxn ang="0">
                    <a:pos x="T0" y="T1"/>
                  </a:cxn>
                  <a:cxn ang="0">
                    <a:pos x="T2" y="T3"/>
                  </a:cxn>
                  <a:cxn ang="0">
                    <a:pos x="T4" y="T5"/>
                  </a:cxn>
                  <a:cxn ang="0">
                    <a:pos x="T6" y="T7"/>
                  </a:cxn>
                  <a:cxn ang="0">
                    <a:pos x="T8" y="T9"/>
                  </a:cxn>
                  <a:cxn ang="0">
                    <a:pos x="T10" y="T11"/>
                  </a:cxn>
                  <a:cxn ang="0">
                    <a:pos x="T12" y="T13"/>
                  </a:cxn>
                </a:cxnLst>
                <a:rect b="b" l="0" r="r" t="0"/>
                <a:pathLst>
                  <a:path h="50" w="38">
                    <a:moveTo>
                      <a:pt x="0" y="0"/>
                    </a:moveTo>
                    <a:lnTo>
                      <a:pt x="0" y="0"/>
                    </a:lnTo>
                    <a:lnTo>
                      <a:pt x="0" y="50"/>
                    </a:lnTo>
                    <a:lnTo>
                      <a:pt x="0" y="50"/>
                    </a:lnTo>
                    <a:lnTo>
                      <a:pt x="38" y="46"/>
                    </a:lnTo>
                    <a:lnTo>
                      <a:pt x="38" y="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46" name="Freeform 590"/>
              <p:cNvSpPr/>
              <p:nvPr/>
            </p:nvSpPr>
            <p:spPr bwMode="auto">
              <a:xfrm>
                <a:off x="4578" y="1191"/>
                <a:ext cx="56" cy="44"/>
              </a:xfrm>
              <a:custGeom>
                <a:gdLst>
                  <a:gd fmla="*/ 0 w 56" name="T0"/>
                  <a:gd fmla="*/ 0 h 44" name="T1"/>
                  <a:gd fmla="*/ 0 w 56" name="T2"/>
                  <a:gd fmla="*/ 44 h 44" name="T3"/>
                  <a:gd fmla="*/ 56 w 56" name="T4"/>
                  <a:gd fmla="*/ 40 h 44" name="T5"/>
                  <a:gd fmla="*/ 56 w 56" name="T6"/>
                  <a:gd fmla="*/ 2 h 44" name="T7"/>
                  <a:gd fmla="*/ 0 w 56" name="T8"/>
                  <a:gd fmla="*/ 0 h 44" name="T9"/>
                </a:gdLst>
                <a:cxnLst>
                  <a:cxn ang="0">
                    <a:pos x="T0" y="T1"/>
                  </a:cxn>
                  <a:cxn ang="0">
                    <a:pos x="T2" y="T3"/>
                  </a:cxn>
                  <a:cxn ang="0">
                    <a:pos x="T4" y="T5"/>
                  </a:cxn>
                  <a:cxn ang="0">
                    <a:pos x="T6" y="T7"/>
                  </a:cxn>
                  <a:cxn ang="0">
                    <a:pos x="T8" y="T9"/>
                  </a:cxn>
                </a:cxnLst>
                <a:rect b="b" l="0" r="r" t="0"/>
                <a:pathLst>
                  <a:path h="44" w="56">
                    <a:moveTo>
                      <a:pt x="0" y="0"/>
                    </a:moveTo>
                    <a:lnTo>
                      <a:pt x="0" y="44"/>
                    </a:lnTo>
                    <a:lnTo>
                      <a:pt x="56" y="40"/>
                    </a:lnTo>
                    <a:lnTo>
                      <a:pt x="56" y="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47" name="Freeform 591"/>
              <p:cNvSpPr/>
              <p:nvPr/>
            </p:nvSpPr>
            <p:spPr bwMode="auto">
              <a:xfrm>
                <a:off x="4578" y="1191"/>
                <a:ext cx="56" cy="44"/>
              </a:xfrm>
              <a:custGeom>
                <a:gdLst>
                  <a:gd fmla="*/ 0 w 56" name="T0"/>
                  <a:gd fmla="*/ 0 h 44" name="T1"/>
                  <a:gd fmla="*/ 0 w 56" name="T2"/>
                  <a:gd fmla="*/ 44 h 44" name="T3"/>
                  <a:gd fmla="*/ 56 w 56" name="T4"/>
                  <a:gd fmla="*/ 40 h 44" name="T5"/>
                  <a:gd fmla="*/ 56 w 56" name="T6"/>
                  <a:gd fmla="*/ 2 h 44" name="T7"/>
                  <a:gd fmla="*/ 0 w 56" name="T8"/>
                  <a:gd fmla="*/ 0 h 44" name="T9"/>
                </a:gdLst>
                <a:cxnLst>
                  <a:cxn ang="0">
                    <a:pos x="T0" y="T1"/>
                  </a:cxn>
                  <a:cxn ang="0">
                    <a:pos x="T2" y="T3"/>
                  </a:cxn>
                  <a:cxn ang="0">
                    <a:pos x="T4" y="T5"/>
                  </a:cxn>
                  <a:cxn ang="0">
                    <a:pos x="T6" y="T7"/>
                  </a:cxn>
                  <a:cxn ang="0">
                    <a:pos x="T8" y="T9"/>
                  </a:cxn>
                </a:cxnLst>
                <a:rect b="b" l="0" r="r" t="0"/>
                <a:pathLst>
                  <a:path h="44" w="56">
                    <a:moveTo>
                      <a:pt x="0" y="0"/>
                    </a:moveTo>
                    <a:lnTo>
                      <a:pt x="0" y="44"/>
                    </a:lnTo>
                    <a:lnTo>
                      <a:pt x="56" y="40"/>
                    </a:lnTo>
                    <a:lnTo>
                      <a:pt x="56" y="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48" name="Freeform 592"/>
              <p:cNvSpPr/>
              <p:nvPr/>
            </p:nvSpPr>
            <p:spPr bwMode="auto">
              <a:xfrm>
                <a:off x="4658" y="1193"/>
                <a:ext cx="60" cy="36"/>
              </a:xfrm>
              <a:custGeom>
                <a:gdLst>
                  <a:gd fmla="*/ 0 w 60" name="T0"/>
                  <a:gd fmla="*/ 0 h 36" name="T1"/>
                  <a:gd fmla="*/ 0 w 60" name="T2"/>
                  <a:gd fmla="*/ 0 h 36" name="T3"/>
                  <a:gd fmla="*/ 0 w 60" name="T4"/>
                  <a:gd fmla="*/ 36 h 36" name="T5"/>
                  <a:gd fmla="*/ 60 w 60" name="T6"/>
                  <a:gd fmla="*/ 30 h 36" name="T7"/>
                  <a:gd fmla="*/ 60 w 60" name="T8"/>
                  <a:gd fmla="*/ 0 h 36" name="T9"/>
                  <a:gd fmla="*/ 0 w 60" name="T10"/>
                  <a:gd fmla="*/ 0 h 36" name="T11"/>
                </a:gdLst>
                <a:cxnLst>
                  <a:cxn ang="0">
                    <a:pos x="T0" y="T1"/>
                  </a:cxn>
                  <a:cxn ang="0">
                    <a:pos x="T2" y="T3"/>
                  </a:cxn>
                  <a:cxn ang="0">
                    <a:pos x="T4" y="T5"/>
                  </a:cxn>
                  <a:cxn ang="0">
                    <a:pos x="T6" y="T7"/>
                  </a:cxn>
                  <a:cxn ang="0">
                    <a:pos x="T8" y="T9"/>
                  </a:cxn>
                  <a:cxn ang="0">
                    <a:pos x="T10" y="T11"/>
                  </a:cxn>
                </a:cxnLst>
                <a:rect b="b" l="0" r="r" t="0"/>
                <a:pathLst>
                  <a:path h="36" w="60">
                    <a:moveTo>
                      <a:pt x="0" y="0"/>
                    </a:moveTo>
                    <a:lnTo>
                      <a:pt x="0" y="0"/>
                    </a:lnTo>
                    <a:lnTo>
                      <a:pt x="0" y="36"/>
                    </a:lnTo>
                    <a:lnTo>
                      <a:pt x="60" y="30"/>
                    </a:lnTo>
                    <a:lnTo>
                      <a:pt x="60" y="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49" name="Freeform 593"/>
              <p:cNvSpPr/>
              <p:nvPr/>
            </p:nvSpPr>
            <p:spPr bwMode="auto">
              <a:xfrm>
                <a:off x="4658" y="1193"/>
                <a:ext cx="60" cy="36"/>
              </a:xfrm>
              <a:custGeom>
                <a:gdLst>
                  <a:gd fmla="*/ 0 w 60" name="T0"/>
                  <a:gd fmla="*/ 0 h 36" name="T1"/>
                  <a:gd fmla="*/ 0 w 60" name="T2"/>
                  <a:gd fmla="*/ 0 h 36" name="T3"/>
                  <a:gd fmla="*/ 0 w 60" name="T4"/>
                  <a:gd fmla="*/ 36 h 36" name="T5"/>
                  <a:gd fmla="*/ 60 w 60" name="T6"/>
                  <a:gd fmla="*/ 30 h 36" name="T7"/>
                  <a:gd fmla="*/ 60 w 60" name="T8"/>
                  <a:gd fmla="*/ 0 h 36" name="T9"/>
                  <a:gd fmla="*/ 0 w 60" name="T10"/>
                  <a:gd fmla="*/ 0 h 36" name="T11"/>
                </a:gdLst>
                <a:cxnLst>
                  <a:cxn ang="0">
                    <a:pos x="T0" y="T1"/>
                  </a:cxn>
                  <a:cxn ang="0">
                    <a:pos x="T2" y="T3"/>
                  </a:cxn>
                  <a:cxn ang="0">
                    <a:pos x="T4" y="T5"/>
                  </a:cxn>
                  <a:cxn ang="0">
                    <a:pos x="T6" y="T7"/>
                  </a:cxn>
                  <a:cxn ang="0">
                    <a:pos x="T8" y="T9"/>
                  </a:cxn>
                  <a:cxn ang="0">
                    <a:pos x="T10" y="T11"/>
                  </a:cxn>
                </a:cxnLst>
                <a:rect b="b" l="0" r="r" t="0"/>
                <a:pathLst>
                  <a:path h="36" w="60">
                    <a:moveTo>
                      <a:pt x="0" y="0"/>
                    </a:moveTo>
                    <a:lnTo>
                      <a:pt x="0" y="0"/>
                    </a:lnTo>
                    <a:lnTo>
                      <a:pt x="0" y="36"/>
                    </a:lnTo>
                    <a:lnTo>
                      <a:pt x="60" y="30"/>
                    </a:lnTo>
                    <a:lnTo>
                      <a:pt x="60" y="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50" name="Freeform 594"/>
              <p:cNvSpPr/>
              <p:nvPr/>
            </p:nvSpPr>
            <p:spPr bwMode="auto">
              <a:xfrm>
                <a:off x="4742" y="1193"/>
                <a:ext cx="20" cy="28"/>
              </a:xfrm>
              <a:custGeom>
                <a:gdLst>
                  <a:gd fmla="*/ 0 w 20" name="T0"/>
                  <a:gd fmla="*/ 0 h 28" name="T1"/>
                  <a:gd fmla="*/ 0 w 20" name="T2"/>
                  <a:gd fmla="*/ 0 h 28" name="T3"/>
                  <a:gd fmla="*/ 0 w 20" name="T4"/>
                  <a:gd fmla="*/ 28 h 28" name="T5"/>
                  <a:gd fmla="*/ 20 w 20" name="T6"/>
                  <a:gd fmla="*/ 26 h 28" name="T7"/>
                  <a:gd fmla="*/ 20 w 20" name="T8"/>
                  <a:gd fmla="*/ 2 h 28" name="T9"/>
                  <a:gd fmla="*/ 0 w 20" name="T10"/>
                  <a:gd fmla="*/ 0 h 28" name="T11"/>
                </a:gdLst>
                <a:cxnLst>
                  <a:cxn ang="0">
                    <a:pos x="T0" y="T1"/>
                  </a:cxn>
                  <a:cxn ang="0">
                    <a:pos x="T2" y="T3"/>
                  </a:cxn>
                  <a:cxn ang="0">
                    <a:pos x="T4" y="T5"/>
                  </a:cxn>
                  <a:cxn ang="0">
                    <a:pos x="T6" y="T7"/>
                  </a:cxn>
                  <a:cxn ang="0">
                    <a:pos x="T8" y="T9"/>
                  </a:cxn>
                  <a:cxn ang="0">
                    <a:pos x="T10" y="T11"/>
                  </a:cxn>
                </a:cxnLst>
                <a:rect b="b" l="0" r="r" t="0"/>
                <a:pathLst>
                  <a:path h="28" w="20">
                    <a:moveTo>
                      <a:pt x="0" y="0"/>
                    </a:moveTo>
                    <a:lnTo>
                      <a:pt x="0" y="0"/>
                    </a:lnTo>
                    <a:lnTo>
                      <a:pt x="0" y="28"/>
                    </a:lnTo>
                    <a:lnTo>
                      <a:pt x="20" y="26"/>
                    </a:lnTo>
                    <a:lnTo>
                      <a:pt x="20" y="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551" name="Freeform 595"/>
              <p:cNvSpPr/>
              <p:nvPr/>
            </p:nvSpPr>
            <p:spPr bwMode="auto">
              <a:xfrm>
                <a:off x="4742" y="1193"/>
                <a:ext cx="20" cy="28"/>
              </a:xfrm>
              <a:custGeom>
                <a:gdLst>
                  <a:gd fmla="*/ 0 w 20" name="T0"/>
                  <a:gd fmla="*/ 0 h 28" name="T1"/>
                  <a:gd fmla="*/ 0 w 20" name="T2"/>
                  <a:gd fmla="*/ 0 h 28" name="T3"/>
                  <a:gd fmla="*/ 0 w 20" name="T4"/>
                  <a:gd fmla="*/ 28 h 28" name="T5"/>
                  <a:gd fmla="*/ 20 w 20" name="T6"/>
                  <a:gd fmla="*/ 26 h 28" name="T7"/>
                  <a:gd fmla="*/ 20 w 20" name="T8"/>
                  <a:gd fmla="*/ 2 h 28" name="T9"/>
                  <a:gd fmla="*/ 0 w 20" name="T10"/>
                  <a:gd fmla="*/ 0 h 28" name="T11"/>
                </a:gdLst>
                <a:cxnLst>
                  <a:cxn ang="0">
                    <a:pos x="T0" y="T1"/>
                  </a:cxn>
                  <a:cxn ang="0">
                    <a:pos x="T2" y="T3"/>
                  </a:cxn>
                  <a:cxn ang="0">
                    <a:pos x="T4" y="T5"/>
                  </a:cxn>
                  <a:cxn ang="0">
                    <a:pos x="T6" y="T7"/>
                  </a:cxn>
                  <a:cxn ang="0">
                    <a:pos x="T8" y="T9"/>
                  </a:cxn>
                  <a:cxn ang="0">
                    <a:pos x="T10" y="T11"/>
                  </a:cxn>
                </a:cxnLst>
                <a:rect b="b" l="0" r="r" t="0"/>
                <a:pathLst>
                  <a:path h="28" w="20">
                    <a:moveTo>
                      <a:pt x="0" y="0"/>
                    </a:moveTo>
                    <a:lnTo>
                      <a:pt x="0" y="0"/>
                    </a:lnTo>
                    <a:lnTo>
                      <a:pt x="0" y="28"/>
                    </a:lnTo>
                    <a:lnTo>
                      <a:pt x="20" y="26"/>
                    </a:lnTo>
                    <a:lnTo>
                      <a:pt x="20" y="2"/>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552" name="Freeform 596"/>
              <p:cNvSpPr/>
              <p:nvPr/>
            </p:nvSpPr>
            <p:spPr bwMode="auto">
              <a:xfrm>
                <a:off x="4634" y="1263"/>
                <a:ext cx="24" cy="43"/>
              </a:xfrm>
              <a:custGeom>
                <a:gdLst>
                  <a:gd fmla="*/ 24 w 24" name="T0"/>
                  <a:gd fmla="*/ 0 h 43" name="T1"/>
                  <a:gd fmla="*/ 24 w 24" name="T2"/>
                  <a:gd fmla="*/ 0 h 43" name="T3"/>
                  <a:gd fmla="*/ 0 w 24" name="T4"/>
                  <a:gd fmla="*/ 4 h 43" name="T5"/>
                  <a:gd fmla="*/ 0 w 24" name="T6"/>
                  <a:gd fmla="*/ 43 h 43" name="T7"/>
                  <a:gd fmla="*/ 24 w 24" name="T8"/>
                  <a:gd fmla="*/ 37 h 43" name="T9"/>
                  <a:gd fmla="*/ 24 w 24" name="T10"/>
                  <a:gd fmla="*/ 0 h 43" name="T11"/>
                </a:gdLst>
                <a:cxnLst>
                  <a:cxn ang="0">
                    <a:pos x="T0" y="T1"/>
                  </a:cxn>
                  <a:cxn ang="0">
                    <a:pos x="T2" y="T3"/>
                  </a:cxn>
                  <a:cxn ang="0">
                    <a:pos x="T4" y="T5"/>
                  </a:cxn>
                  <a:cxn ang="0">
                    <a:pos x="T6" y="T7"/>
                  </a:cxn>
                  <a:cxn ang="0">
                    <a:pos x="T8" y="T9"/>
                  </a:cxn>
                  <a:cxn ang="0">
                    <a:pos x="T10" y="T11"/>
                  </a:cxn>
                </a:cxnLst>
                <a:rect b="b" l="0" r="r" t="0"/>
                <a:pathLst>
                  <a:path h="43" w="24">
                    <a:moveTo>
                      <a:pt x="24" y="0"/>
                    </a:moveTo>
                    <a:lnTo>
                      <a:pt x="24" y="0"/>
                    </a:lnTo>
                    <a:lnTo>
                      <a:pt x="0" y="4"/>
                    </a:lnTo>
                    <a:lnTo>
                      <a:pt x="0" y="43"/>
                    </a:lnTo>
                    <a:lnTo>
                      <a:pt x="24" y="37"/>
                    </a:lnTo>
                    <a:lnTo>
                      <a:pt x="24" y="0"/>
                    </a:lnTo>
                    <a:close/>
                  </a:path>
                </a:pathLst>
              </a:custGeom>
              <a:grpFill/>
              <a:ln>
                <a:noFill/>
              </a:ln>
            </p:spPr>
            <p:txBody>
              <a:bodyPr anchor="t" anchorCtr="0" bIns="45720" compatLnSpc="1" lIns="91440" numCol="1" rIns="91440" tIns="45720" vert="horz" wrap="square"/>
              <a:lstStyle/>
              <a:p>
                <a:endParaRPr altLang="en-US" lang="zh-CN"/>
              </a:p>
            </p:txBody>
          </p:sp>
          <p:sp>
            <p:nvSpPr>
              <p:cNvPr id="1553" name="Freeform 597"/>
              <p:cNvSpPr/>
              <p:nvPr/>
            </p:nvSpPr>
            <p:spPr bwMode="auto">
              <a:xfrm>
                <a:off x="4634" y="1263"/>
                <a:ext cx="24" cy="43"/>
              </a:xfrm>
              <a:custGeom>
                <a:gdLst>
                  <a:gd fmla="*/ 24 w 24" name="T0"/>
                  <a:gd fmla="*/ 0 h 43" name="T1"/>
                  <a:gd fmla="*/ 24 w 24" name="T2"/>
                  <a:gd fmla="*/ 0 h 43" name="T3"/>
                  <a:gd fmla="*/ 0 w 24" name="T4"/>
                  <a:gd fmla="*/ 4 h 43" name="T5"/>
                  <a:gd fmla="*/ 0 w 24" name="T6"/>
                  <a:gd fmla="*/ 43 h 43" name="T7"/>
                  <a:gd fmla="*/ 24 w 24" name="T8"/>
                  <a:gd fmla="*/ 37 h 43" name="T9"/>
                  <a:gd fmla="*/ 24 w 24" name="T10"/>
                  <a:gd fmla="*/ 0 h 43" name="T11"/>
                </a:gdLst>
                <a:cxnLst>
                  <a:cxn ang="0">
                    <a:pos x="T0" y="T1"/>
                  </a:cxn>
                  <a:cxn ang="0">
                    <a:pos x="T2" y="T3"/>
                  </a:cxn>
                  <a:cxn ang="0">
                    <a:pos x="T4" y="T5"/>
                  </a:cxn>
                  <a:cxn ang="0">
                    <a:pos x="T6" y="T7"/>
                  </a:cxn>
                  <a:cxn ang="0">
                    <a:pos x="T8" y="T9"/>
                  </a:cxn>
                  <a:cxn ang="0">
                    <a:pos x="T10" y="T11"/>
                  </a:cxn>
                </a:cxnLst>
                <a:rect b="b" l="0" r="r" t="0"/>
                <a:pathLst>
                  <a:path h="43" w="24">
                    <a:moveTo>
                      <a:pt x="24" y="0"/>
                    </a:moveTo>
                    <a:lnTo>
                      <a:pt x="24" y="0"/>
                    </a:lnTo>
                    <a:lnTo>
                      <a:pt x="0" y="4"/>
                    </a:lnTo>
                    <a:lnTo>
                      <a:pt x="0" y="43"/>
                    </a:lnTo>
                    <a:lnTo>
                      <a:pt x="24" y="37"/>
                    </a:lnTo>
                    <a:lnTo>
                      <a:pt x="24" y="0"/>
                    </a:lnTo>
                  </a:path>
                </a:pathLst>
              </a:custGeom>
              <a:grpFill/>
              <a:ln>
                <a:noFill/>
              </a:ln>
            </p:spPr>
            <p:txBody>
              <a:bodyPr anchor="t" anchorCtr="0" bIns="45720" compatLnSpc="1" lIns="91440" numCol="1" rIns="91440" tIns="45720" vert="horz" wrap="square"/>
              <a:lstStyle/>
              <a:p>
                <a:endParaRPr altLang="en-US" lang="zh-CN"/>
              </a:p>
            </p:txBody>
          </p:sp>
          <p:sp>
            <p:nvSpPr>
              <p:cNvPr id="1554" name="Freeform 598"/>
              <p:cNvSpPr/>
              <p:nvPr/>
            </p:nvSpPr>
            <p:spPr bwMode="auto">
              <a:xfrm>
                <a:off x="4682" y="1251"/>
                <a:ext cx="80" cy="45"/>
              </a:xfrm>
              <a:custGeom>
                <a:gdLst>
                  <a:gd fmla="*/ 80 w 80" name="T0"/>
                  <a:gd fmla="*/ 0 h 45" name="T1"/>
                  <a:gd fmla="*/ 0 w 80" name="T2"/>
                  <a:gd fmla="*/ 10 h 45" name="T3"/>
                  <a:gd fmla="*/ 0 w 80" name="T4"/>
                  <a:gd fmla="*/ 45 h 45" name="T5"/>
                  <a:gd fmla="*/ 0 w 80" name="T6"/>
                  <a:gd fmla="*/ 45 h 45" name="T7"/>
                  <a:gd fmla="*/ 80 w 80" name="T8"/>
                  <a:gd fmla="*/ 26 h 45" name="T9"/>
                  <a:gd fmla="*/ 80 w 80" name="T10"/>
                  <a:gd fmla="*/ 0 h 45" name="T11"/>
                </a:gdLst>
                <a:cxnLst>
                  <a:cxn ang="0">
                    <a:pos x="T0" y="T1"/>
                  </a:cxn>
                  <a:cxn ang="0">
                    <a:pos x="T2" y="T3"/>
                  </a:cxn>
                  <a:cxn ang="0">
                    <a:pos x="T4" y="T5"/>
                  </a:cxn>
                  <a:cxn ang="0">
                    <a:pos x="T6" y="T7"/>
                  </a:cxn>
                  <a:cxn ang="0">
                    <a:pos x="T8" y="T9"/>
                  </a:cxn>
                  <a:cxn ang="0">
                    <a:pos x="T10" y="T11"/>
                  </a:cxn>
                </a:cxnLst>
                <a:rect b="b" l="0" r="r" t="0"/>
                <a:pathLst>
                  <a:path h="45" w="80">
                    <a:moveTo>
                      <a:pt x="80" y="0"/>
                    </a:moveTo>
                    <a:lnTo>
                      <a:pt x="0" y="10"/>
                    </a:lnTo>
                    <a:lnTo>
                      <a:pt x="0" y="45"/>
                    </a:lnTo>
                    <a:lnTo>
                      <a:pt x="0" y="45"/>
                    </a:lnTo>
                    <a:lnTo>
                      <a:pt x="80" y="26"/>
                    </a:lnTo>
                    <a:lnTo>
                      <a:pt x="80" y="0"/>
                    </a:lnTo>
                    <a:close/>
                  </a:path>
                </a:pathLst>
              </a:custGeom>
              <a:grpFill/>
              <a:ln>
                <a:noFill/>
              </a:ln>
            </p:spPr>
            <p:txBody>
              <a:bodyPr anchor="t" anchorCtr="0" bIns="45720" compatLnSpc="1" lIns="91440" numCol="1" rIns="91440" tIns="45720" vert="horz" wrap="square"/>
              <a:lstStyle/>
              <a:p>
                <a:endParaRPr altLang="en-US" lang="zh-CN"/>
              </a:p>
            </p:txBody>
          </p:sp>
          <p:sp>
            <p:nvSpPr>
              <p:cNvPr id="1555" name="Freeform 599"/>
              <p:cNvSpPr/>
              <p:nvPr/>
            </p:nvSpPr>
            <p:spPr bwMode="auto">
              <a:xfrm>
                <a:off x="4682" y="1251"/>
                <a:ext cx="80" cy="45"/>
              </a:xfrm>
              <a:custGeom>
                <a:gdLst>
                  <a:gd fmla="*/ 80 w 80" name="T0"/>
                  <a:gd fmla="*/ 0 h 45" name="T1"/>
                  <a:gd fmla="*/ 0 w 80" name="T2"/>
                  <a:gd fmla="*/ 10 h 45" name="T3"/>
                  <a:gd fmla="*/ 0 w 80" name="T4"/>
                  <a:gd fmla="*/ 45 h 45" name="T5"/>
                  <a:gd fmla="*/ 0 w 80" name="T6"/>
                  <a:gd fmla="*/ 45 h 45" name="T7"/>
                  <a:gd fmla="*/ 80 w 80" name="T8"/>
                  <a:gd fmla="*/ 26 h 45" name="T9"/>
                  <a:gd fmla="*/ 80 w 80" name="T10"/>
                  <a:gd fmla="*/ 0 h 45" name="T11"/>
                </a:gdLst>
                <a:cxnLst>
                  <a:cxn ang="0">
                    <a:pos x="T0" y="T1"/>
                  </a:cxn>
                  <a:cxn ang="0">
                    <a:pos x="T2" y="T3"/>
                  </a:cxn>
                  <a:cxn ang="0">
                    <a:pos x="T4" y="T5"/>
                  </a:cxn>
                  <a:cxn ang="0">
                    <a:pos x="T6" y="T7"/>
                  </a:cxn>
                  <a:cxn ang="0">
                    <a:pos x="T8" y="T9"/>
                  </a:cxn>
                  <a:cxn ang="0">
                    <a:pos x="T10" y="T11"/>
                  </a:cxn>
                </a:cxnLst>
                <a:rect b="b" l="0" r="r" t="0"/>
                <a:pathLst>
                  <a:path h="45" w="80">
                    <a:moveTo>
                      <a:pt x="80" y="0"/>
                    </a:moveTo>
                    <a:lnTo>
                      <a:pt x="0" y="10"/>
                    </a:lnTo>
                    <a:lnTo>
                      <a:pt x="0" y="45"/>
                    </a:lnTo>
                    <a:lnTo>
                      <a:pt x="0" y="45"/>
                    </a:lnTo>
                    <a:lnTo>
                      <a:pt x="80" y="26"/>
                    </a:lnTo>
                    <a:lnTo>
                      <a:pt x="80" y="0"/>
                    </a:lnTo>
                  </a:path>
                </a:pathLst>
              </a:custGeom>
              <a:grpFill/>
              <a:ln>
                <a:noFill/>
              </a:ln>
            </p:spPr>
            <p:txBody>
              <a:bodyPr anchor="t" anchorCtr="0" bIns="45720" compatLnSpc="1" lIns="91440" numCol="1" rIns="91440" tIns="45720" vert="horz" wrap="square"/>
              <a:lstStyle/>
              <a:p>
                <a:endParaRPr altLang="en-US" lang="zh-CN"/>
              </a:p>
            </p:txBody>
          </p:sp>
          <p:sp>
            <p:nvSpPr>
              <p:cNvPr id="1556" name="Freeform 600"/>
              <p:cNvSpPr/>
              <p:nvPr/>
            </p:nvSpPr>
            <p:spPr bwMode="auto">
              <a:xfrm>
                <a:off x="4516" y="1356"/>
                <a:ext cx="48" cy="60"/>
              </a:xfrm>
              <a:custGeom>
                <a:gdLst>
                  <a:gd fmla="*/ 48 w 48" name="T0"/>
                  <a:gd fmla="*/ 0 h 60" name="T1"/>
                  <a:gd fmla="*/ 48 w 48" name="T2"/>
                  <a:gd fmla="*/ 0 h 60" name="T3"/>
                  <a:gd fmla="*/ 0 w 48" name="T4"/>
                  <a:gd fmla="*/ 10 h 60" name="T5"/>
                  <a:gd fmla="*/ 0 w 48" name="T6"/>
                  <a:gd fmla="*/ 60 h 60" name="T7"/>
                  <a:gd fmla="*/ 48 w 48" name="T8"/>
                  <a:gd fmla="*/ 46 h 60" name="T9"/>
                  <a:gd fmla="*/ 48 w 48" name="T10"/>
                  <a:gd fmla="*/ 0 h 60" name="T11"/>
                </a:gdLst>
                <a:cxnLst>
                  <a:cxn ang="0">
                    <a:pos x="T0" y="T1"/>
                  </a:cxn>
                  <a:cxn ang="0">
                    <a:pos x="T2" y="T3"/>
                  </a:cxn>
                  <a:cxn ang="0">
                    <a:pos x="T4" y="T5"/>
                  </a:cxn>
                  <a:cxn ang="0">
                    <a:pos x="T6" y="T7"/>
                  </a:cxn>
                  <a:cxn ang="0">
                    <a:pos x="T8" y="T9"/>
                  </a:cxn>
                  <a:cxn ang="0">
                    <a:pos x="T10" y="T11"/>
                  </a:cxn>
                </a:cxnLst>
                <a:rect b="b" l="0" r="r" t="0"/>
                <a:pathLst>
                  <a:path h="60" w="48">
                    <a:moveTo>
                      <a:pt x="48" y="0"/>
                    </a:moveTo>
                    <a:lnTo>
                      <a:pt x="48" y="0"/>
                    </a:lnTo>
                    <a:lnTo>
                      <a:pt x="0" y="10"/>
                    </a:lnTo>
                    <a:lnTo>
                      <a:pt x="0" y="60"/>
                    </a:lnTo>
                    <a:lnTo>
                      <a:pt x="48" y="46"/>
                    </a:lnTo>
                    <a:lnTo>
                      <a:pt x="48" y="0"/>
                    </a:lnTo>
                    <a:close/>
                  </a:path>
                </a:pathLst>
              </a:custGeom>
              <a:grpFill/>
              <a:ln>
                <a:noFill/>
              </a:ln>
            </p:spPr>
            <p:txBody>
              <a:bodyPr anchor="t" anchorCtr="0" bIns="45720" compatLnSpc="1" lIns="91440" numCol="1" rIns="91440" tIns="45720" vert="horz" wrap="square"/>
              <a:lstStyle/>
              <a:p>
                <a:endParaRPr altLang="en-US" lang="zh-CN"/>
              </a:p>
            </p:txBody>
          </p:sp>
          <p:sp>
            <p:nvSpPr>
              <p:cNvPr id="1557" name="Freeform 601"/>
              <p:cNvSpPr/>
              <p:nvPr/>
            </p:nvSpPr>
            <p:spPr bwMode="auto">
              <a:xfrm>
                <a:off x="4516" y="1356"/>
                <a:ext cx="48" cy="60"/>
              </a:xfrm>
              <a:custGeom>
                <a:gdLst>
                  <a:gd fmla="*/ 48 w 48" name="T0"/>
                  <a:gd fmla="*/ 0 h 60" name="T1"/>
                  <a:gd fmla="*/ 48 w 48" name="T2"/>
                  <a:gd fmla="*/ 0 h 60" name="T3"/>
                  <a:gd fmla="*/ 0 w 48" name="T4"/>
                  <a:gd fmla="*/ 10 h 60" name="T5"/>
                  <a:gd fmla="*/ 0 w 48" name="T6"/>
                  <a:gd fmla="*/ 60 h 60" name="T7"/>
                  <a:gd fmla="*/ 48 w 48" name="T8"/>
                  <a:gd fmla="*/ 46 h 60" name="T9"/>
                  <a:gd fmla="*/ 48 w 48" name="T10"/>
                  <a:gd fmla="*/ 0 h 60" name="T11"/>
                </a:gdLst>
                <a:cxnLst>
                  <a:cxn ang="0">
                    <a:pos x="T0" y="T1"/>
                  </a:cxn>
                  <a:cxn ang="0">
                    <a:pos x="T2" y="T3"/>
                  </a:cxn>
                  <a:cxn ang="0">
                    <a:pos x="T4" y="T5"/>
                  </a:cxn>
                  <a:cxn ang="0">
                    <a:pos x="T6" y="T7"/>
                  </a:cxn>
                  <a:cxn ang="0">
                    <a:pos x="T8" y="T9"/>
                  </a:cxn>
                  <a:cxn ang="0">
                    <a:pos x="T10" y="T11"/>
                  </a:cxn>
                </a:cxnLst>
                <a:rect b="b" l="0" r="r" t="0"/>
                <a:pathLst>
                  <a:path h="60" w="48">
                    <a:moveTo>
                      <a:pt x="48" y="0"/>
                    </a:moveTo>
                    <a:lnTo>
                      <a:pt x="48" y="0"/>
                    </a:lnTo>
                    <a:lnTo>
                      <a:pt x="0" y="10"/>
                    </a:lnTo>
                    <a:lnTo>
                      <a:pt x="0" y="60"/>
                    </a:lnTo>
                    <a:lnTo>
                      <a:pt x="48" y="46"/>
                    </a:lnTo>
                    <a:lnTo>
                      <a:pt x="48" y="0"/>
                    </a:lnTo>
                  </a:path>
                </a:pathLst>
              </a:custGeom>
              <a:grpFill/>
              <a:ln>
                <a:noFill/>
              </a:ln>
            </p:spPr>
            <p:txBody>
              <a:bodyPr anchor="t" anchorCtr="0" bIns="45720" compatLnSpc="1" lIns="91440" numCol="1" rIns="91440" tIns="45720" vert="horz" wrap="square"/>
              <a:lstStyle/>
              <a:p>
                <a:endParaRPr altLang="en-US" lang="zh-CN"/>
              </a:p>
            </p:txBody>
          </p:sp>
          <p:sp>
            <p:nvSpPr>
              <p:cNvPr id="1558" name="Freeform 602"/>
              <p:cNvSpPr/>
              <p:nvPr/>
            </p:nvSpPr>
            <p:spPr bwMode="auto">
              <a:xfrm>
                <a:off x="4616" y="1342"/>
                <a:ext cx="18" cy="44"/>
              </a:xfrm>
              <a:custGeom>
                <a:gdLst>
                  <a:gd fmla="*/ 18 w 18" name="T0"/>
                  <a:gd fmla="*/ 0 h 44" name="T1"/>
                  <a:gd fmla="*/ 18 w 18" name="T2"/>
                  <a:gd fmla="*/ 0 h 44" name="T3"/>
                  <a:gd fmla="*/ 0 w 18" name="T4"/>
                  <a:gd fmla="*/ 4 h 44" name="T5"/>
                  <a:gd fmla="*/ 0 w 18" name="T6"/>
                  <a:gd fmla="*/ 44 h 44" name="T7"/>
                  <a:gd fmla="*/ 18 w 18" name="T8"/>
                  <a:gd fmla="*/ 38 h 44" name="T9"/>
                  <a:gd fmla="*/ 18 w 18" name="T10"/>
                  <a:gd fmla="*/ 0 h 44" name="T11"/>
                </a:gdLst>
                <a:cxnLst>
                  <a:cxn ang="0">
                    <a:pos x="T0" y="T1"/>
                  </a:cxn>
                  <a:cxn ang="0">
                    <a:pos x="T2" y="T3"/>
                  </a:cxn>
                  <a:cxn ang="0">
                    <a:pos x="T4" y="T5"/>
                  </a:cxn>
                  <a:cxn ang="0">
                    <a:pos x="T6" y="T7"/>
                  </a:cxn>
                  <a:cxn ang="0">
                    <a:pos x="T8" y="T9"/>
                  </a:cxn>
                  <a:cxn ang="0">
                    <a:pos x="T10" y="T11"/>
                  </a:cxn>
                </a:cxnLst>
                <a:rect b="b" l="0" r="r" t="0"/>
                <a:pathLst>
                  <a:path h="44" w="18">
                    <a:moveTo>
                      <a:pt x="18" y="0"/>
                    </a:moveTo>
                    <a:lnTo>
                      <a:pt x="18" y="0"/>
                    </a:lnTo>
                    <a:lnTo>
                      <a:pt x="0" y="4"/>
                    </a:lnTo>
                    <a:lnTo>
                      <a:pt x="0" y="44"/>
                    </a:lnTo>
                    <a:lnTo>
                      <a:pt x="18" y="38"/>
                    </a:lnTo>
                    <a:lnTo>
                      <a:pt x="18" y="0"/>
                    </a:lnTo>
                    <a:close/>
                  </a:path>
                </a:pathLst>
              </a:custGeom>
              <a:grpFill/>
              <a:ln>
                <a:noFill/>
              </a:ln>
            </p:spPr>
            <p:txBody>
              <a:bodyPr anchor="t" anchorCtr="0" bIns="45720" compatLnSpc="1" lIns="91440" numCol="1" rIns="91440" tIns="45720" vert="horz" wrap="square"/>
              <a:lstStyle/>
              <a:p>
                <a:endParaRPr altLang="en-US" lang="zh-CN"/>
              </a:p>
            </p:txBody>
          </p:sp>
          <p:sp>
            <p:nvSpPr>
              <p:cNvPr id="1559" name="Freeform 603"/>
              <p:cNvSpPr/>
              <p:nvPr/>
            </p:nvSpPr>
            <p:spPr bwMode="auto">
              <a:xfrm>
                <a:off x="4616" y="1342"/>
                <a:ext cx="18" cy="44"/>
              </a:xfrm>
              <a:custGeom>
                <a:gdLst>
                  <a:gd fmla="*/ 18 w 18" name="T0"/>
                  <a:gd fmla="*/ 0 h 44" name="T1"/>
                  <a:gd fmla="*/ 18 w 18" name="T2"/>
                  <a:gd fmla="*/ 0 h 44" name="T3"/>
                  <a:gd fmla="*/ 0 w 18" name="T4"/>
                  <a:gd fmla="*/ 4 h 44" name="T5"/>
                  <a:gd fmla="*/ 0 w 18" name="T6"/>
                  <a:gd fmla="*/ 44 h 44" name="T7"/>
                  <a:gd fmla="*/ 18 w 18" name="T8"/>
                  <a:gd fmla="*/ 38 h 44" name="T9"/>
                  <a:gd fmla="*/ 18 w 18" name="T10"/>
                  <a:gd fmla="*/ 0 h 44" name="T11"/>
                </a:gdLst>
                <a:cxnLst>
                  <a:cxn ang="0">
                    <a:pos x="T0" y="T1"/>
                  </a:cxn>
                  <a:cxn ang="0">
                    <a:pos x="T2" y="T3"/>
                  </a:cxn>
                  <a:cxn ang="0">
                    <a:pos x="T4" y="T5"/>
                  </a:cxn>
                  <a:cxn ang="0">
                    <a:pos x="T6" y="T7"/>
                  </a:cxn>
                  <a:cxn ang="0">
                    <a:pos x="T8" y="T9"/>
                  </a:cxn>
                  <a:cxn ang="0">
                    <a:pos x="T10" y="T11"/>
                  </a:cxn>
                </a:cxnLst>
                <a:rect b="b" l="0" r="r" t="0"/>
                <a:pathLst>
                  <a:path h="44" w="18">
                    <a:moveTo>
                      <a:pt x="18" y="0"/>
                    </a:moveTo>
                    <a:lnTo>
                      <a:pt x="18" y="0"/>
                    </a:lnTo>
                    <a:lnTo>
                      <a:pt x="0" y="4"/>
                    </a:lnTo>
                    <a:lnTo>
                      <a:pt x="0" y="44"/>
                    </a:lnTo>
                    <a:lnTo>
                      <a:pt x="18" y="38"/>
                    </a:lnTo>
                    <a:lnTo>
                      <a:pt x="18" y="0"/>
                    </a:lnTo>
                  </a:path>
                </a:pathLst>
              </a:custGeom>
              <a:grpFill/>
              <a:ln>
                <a:noFill/>
              </a:ln>
            </p:spPr>
            <p:txBody>
              <a:bodyPr anchor="t" anchorCtr="0" bIns="45720" compatLnSpc="1" lIns="91440" numCol="1" rIns="91440" tIns="45720" vert="horz" wrap="square"/>
              <a:lstStyle/>
              <a:p>
                <a:endParaRPr altLang="en-US" lang="zh-CN"/>
              </a:p>
            </p:txBody>
          </p:sp>
          <p:sp>
            <p:nvSpPr>
              <p:cNvPr id="1560" name="Freeform 604"/>
              <p:cNvSpPr/>
              <p:nvPr/>
            </p:nvSpPr>
            <p:spPr bwMode="auto">
              <a:xfrm>
                <a:off x="4658" y="1324"/>
                <a:ext cx="56" cy="48"/>
              </a:xfrm>
              <a:custGeom>
                <a:gdLst>
                  <a:gd fmla="*/ 56 w 56" name="T0"/>
                  <a:gd fmla="*/ 0 h 48" name="T1"/>
                  <a:gd fmla="*/ 56 w 56" name="T2"/>
                  <a:gd fmla="*/ 0 h 48" name="T3"/>
                  <a:gd fmla="*/ 24 w 56" name="T4"/>
                  <a:gd fmla="*/ 8 h 48" name="T5"/>
                  <a:gd fmla="*/ 24 w 56" name="T6"/>
                  <a:gd fmla="*/ 8 h 48" name="T7"/>
                  <a:gd fmla="*/ 24 w 56" name="T8"/>
                  <a:gd fmla="*/ 8 h 48" name="T9"/>
                  <a:gd fmla="*/ 24 w 56" name="T10"/>
                  <a:gd fmla="*/ 8 h 48" name="T11"/>
                  <a:gd fmla="*/ 24 w 56" name="T12"/>
                  <a:gd fmla="*/ 8 h 48" name="T13"/>
                  <a:gd fmla="*/ 24 w 56" name="T14"/>
                  <a:gd fmla="*/ 8 h 48" name="T15"/>
                  <a:gd fmla="*/ 24 w 56" name="T16"/>
                  <a:gd fmla="*/ 8 h 48" name="T17"/>
                  <a:gd fmla="*/ 0 w 56" name="T18"/>
                  <a:gd fmla="*/ 12 h 48" name="T19"/>
                  <a:gd fmla="*/ 0 w 56" name="T20"/>
                  <a:gd fmla="*/ 48 h 48" name="T21"/>
                  <a:gd fmla="*/ 56 w 56" name="T22"/>
                  <a:gd fmla="*/ 30 h 48" name="T23"/>
                  <a:gd fmla="*/ 56 w 56" name="T24"/>
                  <a:gd fmla="*/ 0 h 4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8" w="56">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close/>
                  </a:path>
                </a:pathLst>
              </a:custGeom>
              <a:grpFill/>
              <a:ln>
                <a:noFill/>
              </a:ln>
            </p:spPr>
            <p:txBody>
              <a:bodyPr anchor="t" anchorCtr="0" bIns="45720" compatLnSpc="1" lIns="91440" numCol="1" rIns="91440" tIns="45720" vert="horz" wrap="square"/>
              <a:lstStyle/>
              <a:p>
                <a:endParaRPr altLang="en-US" lang="zh-CN"/>
              </a:p>
            </p:txBody>
          </p:sp>
          <p:sp>
            <p:nvSpPr>
              <p:cNvPr id="1561" name="Freeform 605"/>
              <p:cNvSpPr/>
              <p:nvPr/>
            </p:nvSpPr>
            <p:spPr bwMode="auto">
              <a:xfrm>
                <a:off x="4658" y="1324"/>
                <a:ext cx="56" cy="48"/>
              </a:xfrm>
              <a:custGeom>
                <a:gdLst>
                  <a:gd fmla="*/ 56 w 56" name="T0"/>
                  <a:gd fmla="*/ 0 h 48" name="T1"/>
                  <a:gd fmla="*/ 56 w 56" name="T2"/>
                  <a:gd fmla="*/ 0 h 48" name="T3"/>
                  <a:gd fmla="*/ 24 w 56" name="T4"/>
                  <a:gd fmla="*/ 8 h 48" name="T5"/>
                  <a:gd fmla="*/ 24 w 56" name="T6"/>
                  <a:gd fmla="*/ 8 h 48" name="T7"/>
                  <a:gd fmla="*/ 24 w 56" name="T8"/>
                  <a:gd fmla="*/ 8 h 48" name="T9"/>
                  <a:gd fmla="*/ 24 w 56" name="T10"/>
                  <a:gd fmla="*/ 8 h 48" name="T11"/>
                  <a:gd fmla="*/ 24 w 56" name="T12"/>
                  <a:gd fmla="*/ 8 h 48" name="T13"/>
                  <a:gd fmla="*/ 24 w 56" name="T14"/>
                  <a:gd fmla="*/ 8 h 48" name="T15"/>
                  <a:gd fmla="*/ 24 w 56" name="T16"/>
                  <a:gd fmla="*/ 8 h 48" name="T17"/>
                  <a:gd fmla="*/ 0 w 56" name="T18"/>
                  <a:gd fmla="*/ 12 h 48" name="T19"/>
                  <a:gd fmla="*/ 0 w 56" name="T20"/>
                  <a:gd fmla="*/ 48 h 48" name="T21"/>
                  <a:gd fmla="*/ 56 w 56" name="T22"/>
                  <a:gd fmla="*/ 30 h 48" name="T23"/>
                  <a:gd fmla="*/ 56 w 56" name="T24"/>
                  <a:gd fmla="*/ 0 h 4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8" w="56">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path>
                </a:pathLst>
              </a:custGeom>
              <a:grpFill/>
              <a:ln>
                <a:noFill/>
              </a:ln>
            </p:spPr>
            <p:txBody>
              <a:bodyPr anchor="t" anchorCtr="0" bIns="45720" compatLnSpc="1" lIns="91440" numCol="1" rIns="91440" tIns="45720" vert="horz" wrap="square"/>
              <a:lstStyle/>
              <a:p>
                <a:endParaRPr altLang="en-US" lang="zh-CN"/>
              </a:p>
            </p:txBody>
          </p:sp>
          <p:sp>
            <p:nvSpPr>
              <p:cNvPr id="1562" name="Freeform 606"/>
              <p:cNvSpPr/>
              <p:nvPr/>
            </p:nvSpPr>
            <p:spPr bwMode="auto">
              <a:xfrm>
                <a:off x="4738" y="1314"/>
                <a:ext cx="24" cy="32"/>
              </a:xfrm>
              <a:custGeom>
                <a:gdLst>
                  <a:gd fmla="*/ 24 w 24" name="T0"/>
                  <a:gd fmla="*/ 0 h 32" name="T1"/>
                  <a:gd fmla="*/ 24 w 24" name="T2"/>
                  <a:gd fmla="*/ 0 h 32" name="T3"/>
                  <a:gd fmla="*/ 0 w 24" name="T4"/>
                  <a:gd fmla="*/ 6 h 32" name="T5"/>
                  <a:gd fmla="*/ 0 w 24" name="T6"/>
                  <a:gd fmla="*/ 32 h 32" name="T7"/>
                  <a:gd fmla="*/ 0 w 24" name="T8"/>
                  <a:gd fmla="*/ 32 h 32" name="T9"/>
                  <a:gd fmla="*/ 24 w 24" name="T10"/>
                  <a:gd fmla="*/ 26 h 32" name="T11"/>
                  <a:gd fmla="*/ 24 w 24" name="T12"/>
                  <a:gd fmla="*/ 0 h 32" name="T13"/>
                </a:gdLst>
                <a:cxnLst>
                  <a:cxn ang="0">
                    <a:pos x="T0" y="T1"/>
                  </a:cxn>
                  <a:cxn ang="0">
                    <a:pos x="T2" y="T3"/>
                  </a:cxn>
                  <a:cxn ang="0">
                    <a:pos x="T4" y="T5"/>
                  </a:cxn>
                  <a:cxn ang="0">
                    <a:pos x="T6" y="T7"/>
                  </a:cxn>
                  <a:cxn ang="0">
                    <a:pos x="T8" y="T9"/>
                  </a:cxn>
                  <a:cxn ang="0">
                    <a:pos x="T10" y="T11"/>
                  </a:cxn>
                  <a:cxn ang="0">
                    <a:pos x="T12" y="T13"/>
                  </a:cxn>
                </a:cxnLst>
                <a:rect b="b" l="0" r="r" t="0"/>
                <a:pathLst>
                  <a:path h="32" w="24">
                    <a:moveTo>
                      <a:pt x="24" y="0"/>
                    </a:moveTo>
                    <a:lnTo>
                      <a:pt x="24" y="0"/>
                    </a:lnTo>
                    <a:lnTo>
                      <a:pt x="0" y="6"/>
                    </a:lnTo>
                    <a:lnTo>
                      <a:pt x="0" y="32"/>
                    </a:lnTo>
                    <a:lnTo>
                      <a:pt x="0" y="32"/>
                    </a:lnTo>
                    <a:lnTo>
                      <a:pt x="24" y="26"/>
                    </a:lnTo>
                    <a:lnTo>
                      <a:pt x="24" y="0"/>
                    </a:lnTo>
                    <a:close/>
                  </a:path>
                </a:pathLst>
              </a:custGeom>
              <a:grpFill/>
              <a:ln>
                <a:noFill/>
              </a:ln>
            </p:spPr>
            <p:txBody>
              <a:bodyPr anchor="t" anchorCtr="0" bIns="45720" compatLnSpc="1" lIns="91440" numCol="1" rIns="91440" tIns="45720" vert="horz" wrap="square"/>
              <a:lstStyle/>
              <a:p>
                <a:endParaRPr altLang="en-US" lang="zh-CN"/>
              </a:p>
            </p:txBody>
          </p:sp>
          <p:sp>
            <p:nvSpPr>
              <p:cNvPr id="1563" name="Freeform 607"/>
              <p:cNvSpPr/>
              <p:nvPr/>
            </p:nvSpPr>
            <p:spPr bwMode="auto">
              <a:xfrm>
                <a:off x="4738" y="1314"/>
                <a:ext cx="24" cy="32"/>
              </a:xfrm>
              <a:custGeom>
                <a:gdLst>
                  <a:gd fmla="*/ 24 w 24" name="T0"/>
                  <a:gd fmla="*/ 0 h 32" name="T1"/>
                  <a:gd fmla="*/ 24 w 24" name="T2"/>
                  <a:gd fmla="*/ 0 h 32" name="T3"/>
                  <a:gd fmla="*/ 0 w 24" name="T4"/>
                  <a:gd fmla="*/ 6 h 32" name="T5"/>
                  <a:gd fmla="*/ 0 w 24" name="T6"/>
                  <a:gd fmla="*/ 32 h 32" name="T7"/>
                  <a:gd fmla="*/ 0 w 24" name="T8"/>
                  <a:gd fmla="*/ 32 h 32" name="T9"/>
                  <a:gd fmla="*/ 24 w 24" name="T10"/>
                  <a:gd fmla="*/ 26 h 32" name="T11"/>
                  <a:gd fmla="*/ 24 w 24" name="T12"/>
                  <a:gd fmla="*/ 0 h 32" name="T13"/>
                </a:gdLst>
                <a:cxnLst>
                  <a:cxn ang="0">
                    <a:pos x="T0" y="T1"/>
                  </a:cxn>
                  <a:cxn ang="0">
                    <a:pos x="T2" y="T3"/>
                  </a:cxn>
                  <a:cxn ang="0">
                    <a:pos x="T4" y="T5"/>
                  </a:cxn>
                  <a:cxn ang="0">
                    <a:pos x="T6" y="T7"/>
                  </a:cxn>
                  <a:cxn ang="0">
                    <a:pos x="T8" y="T9"/>
                  </a:cxn>
                  <a:cxn ang="0">
                    <a:pos x="T10" y="T11"/>
                  </a:cxn>
                  <a:cxn ang="0">
                    <a:pos x="T12" y="T13"/>
                  </a:cxn>
                </a:cxnLst>
                <a:rect b="b" l="0" r="r" t="0"/>
                <a:pathLst>
                  <a:path h="32" w="24">
                    <a:moveTo>
                      <a:pt x="24" y="0"/>
                    </a:moveTo>
                    <a:lnTo>
                      <a:pt x="24" y="0"/>
                    </a:lnTo>
                    <a:lnTo>
                      <a:pt x="0" y="6"/>
                    </a:lnTo>
                    <a:lnTo>
                      <a:pt x="0" y="32"/>
                    </a:lnTo>
                    <a:lnTo>
                      <a:pt x="0" y="32"/>
                    </a:lnTo>
                    <a:lnTo>
                      <a:pt x="24" y="26"/>
                    </a:lnTo>
                    <a:lnTo>
                      <a:pt x="24" y="0"/>
                    </a:lnTo>
                  </a:path>
                </a:pathLst>
              </a:custGeom>
              <a:grpFill/>
              <a:ln>
                <a:noFill/>
              </a:ln>
            </p:spPr>
            <p:txBody>
              <a:bodyPr anchor="t" anchorCtr="0" bIns="45720" compatLnSpc="1" lIns="91440" numCol="1" rIns="91440" tIns="45720" vert="horz" wrap="square"/>
              <a:lstStyle/>
              <a:p>
                <a:endParaRPr altLang="en-US" lang="zh-CN"/>
              </a:p>
            </p:txBody>
          </p:sp>
          <p:sp>
            <p:nvSpPr>
              <p:cNvPr id="1564" name="Freeform 608"/>
              <p:cNvSpPr/>
              <p:nvPr/>
            </p:nvSpPr>
            <p:spPr bwMode="auto">
              <a:xfrm>
                <a:off x="4516" y="1448"/>
                <a:ext cx="36" cy="62"/>
              </a:xfrm>
              <a:custGeom>
                <a:gdLst>
                  <a:gd fmla="*/ 36 w 36" name="T0"/>
                  <a:gd fmla="*/ 0 h 62" name="T1"/>
                  <a:gd fmla="*/ 36 w 36" name="T2"/>
                  <a:gd fmla="*/ 0 h 62" name="T3"/>
                  <a:gd fmla="*/ 0 w 36" name="T4"/>
                  <a:gd fmla="*/ 12 h 62" name="T5"/>
                  <a:gd fmla="*/ 0 w 36" name="T6"/>
                  <a:gd fmla="*/ 62 h 62" name="T7"/>
                  <a:gd fmla="*/ 36 w 36" name="T8"/>
                  <a:gd fmla="*/ 46 h 62" name="T9"/>
                  <a:gd fmla="*/ 36 w 36" name="T10"/>
                  <a:gd fmla="*/ 0 h 62" name="T11"/>
                </a:gdLst>
                <a:cxnLst>
                  <a:cxn ang="0">
                    <a:pos x="T0" y="T1"/>
                  </a:cxn>
                  <a:cxn ang="0">
                    <a:pos x="T2" y="T3"/>
                  </a:cxn>
                  <a:cxn ang="0">
                    <a:pos x="T4" y="T5"/>
                  </a:cxn>
                  <a:cxn ang="0">
                    <a:pos x="T6" y="T7"/>
                  </a:cxn>
                  <a:cxn ang="0">
                    <a:pos x="T8" y="T9"/>
                  </a:cxn>
                  <a:cxn ang="0">
                    <a:pos x="T10" y="T11"/>
                  </a:cxn>
                </a:cxnLst>
                <a:rect b="b" l="0" r="r" t="0"/>
                <a:pathLst>
                  <a:path h="62" w="36">
                    <a:moveTo>
                      <a:pt x="36" y="0"/>
                    </a:moveTo>
                    <a:lnTo>
                      <a:pt x="36" y="0"/>
                    </a:lnTo>
                    <a:lnTo>
                      <a:pt x="0" y="12"/>
                    </a:lnTo>
                    <a:lnTo>
                      <a:pt x="0" y="62"/>
                    </a:lnTo>
                    <a:lnTo>
                      <a:pt x="36" y="46"/>
                    </a:lnTo>
                    <a:lnTo>
                      <a:pt x="36" y="0"/>
                    </a:lnTo>
                    <a:close/>
                  </a:path>
                </a:pathLst>
              </a:custGeom>
              <a:grpFill/>
              <a:ln>
                <a:noFill/>
              </a:ln>
            </p:spPr>
            <p:txBody>
              <a:bodyPr anchor="t" anchorCtr="0" bIns="45720" compatLnSpc="1" lIns="91440" numCol="1" rIns="91440" tIns="45720" vert="horz" wrap="square"/>
              <a:lstStyle/>
              <a:p>
                <a:endParaRPr altLang="en-US" lang="zh-CN"/>
              </a:p>
            </p:txBody>
          </p:sp>
          <p:sp>
            <p:nvSpPr>
              <p:cNvPr id="1565" name="Freeform 609"/>
              <p:cNvSpPr/>
              <p:nvPr/>
            </p:nvSpPr>
            <p:spPr bwMode="auto">
              <a:xfrm>
                <a:off x="4516" y="1448"/>
                <a:ext cx="36" cy="62"/>
              </a:xfrm>
              <a:custGeom>
                <a:gdLst>
                  <a:gd fmla="*/ 36 w 36" name="T0"/>
                  <a:gd fmla="*/ 0 h 62" name="T1"/>
                  <a:gd fmla="*/ 36 w 36" name="T2"/>
                  <a:gd fmla="*/ 0 h 62" name="T3"/>
                  <a:gd fmla="*/ 0 w 36" name="T4"/>
                  <a:gd fmla="*/ 12 h 62" name="T5"/>
                  <a:gd fmla="*/ 0 w 36" name="T6"/>
                  <a:gd fmla="*/ 62 h 62" name="T7"/>
                  <a:gd fmla="*/ 36 w 36" name="T8"/>
                  <a:gd fmla="*/ 46 h 62" name="T9"/>
                  <a:gd fmla="*/ 36 w 36" name="T10"/>
                  <a:gd fmla="*/ 0 h 62" name="T11"/>
                </a:gdLst>
                <a:cxnLst>
                  <a:cxn ang="0">
                    <a:pos x="T0" y="T1"/>
                  </a:cxn>
                  <a:cxn ang="0">
                    <a:pos x="T2" y="T3"/>
                  </a:cxn>
                  <a:cxn ang="0">
                    <a:pos x="T4" y="T5"/>
                  </a:cxn>
                  <a:cxn ang="0">
                    <a:pos x="T6" y="T7"/>
                  </a:cxn>
                  <a:cxn ang="0">
                    <a:pos x="T8" y="T9"/>
                  </a:cxn>
                  <a:cxn ang="0">
                    <a:pos x="T10" y="T11"/>
                  </a:cxn>
                </a:cxnLst>
                <a:rect b="b" l="0" r="r" t="0"/>
                <a:pathLst>
                  <a:path h="62" w="36">
                    <a:moveTo>
                      <a:pt x="36" y="0"/>
                    </a:moveTo>
                    <a:lnTo>
                      <a:pt x="36" y="0"/>
                    </a:lnTo>
                    <a:lnTo>
                      <a:pt x="0" y="12"/>
                    </a:lnTo>
                    <a:lnTo>
                      <a:pt x="0" y="62"/>
                    </a:lnTo>
                    <a:lnTo>
                      <a:pt x="36" y="46"/>
                    </a:lnTo>
                    <a:lnTo>
                      <a:pt x="36" y="0"/>
                    </a:lnTo>
                  </a:path>
                </a:pathLst>
              </a:custGeom>
              <a:grpFill/>
              <a:ln>
                <a:noFill/>
              </a:ln>
            </p:spPr>
            <p:txBody>
              <a:bodyPr anchor="t" anchorCtr="0" bIns="45720" compatLnSpc="1" lIns="91440" numCol="1" rIns="91440" tIns="45720" vert="horz" wrap="square"/>
              <a:lstStyle/>
              <a:p>
                <a:endParaRPr altLang="en-US" lang="zh-CN"/>
              </a:p>
            </p:txBody>
          </p:sp>
        </p:grpSp>
        <p:grpSp>
          <p:nvGrpSpPr>
            <p:cNvPr id="370" name="Group 811"/>
            <p:cNvGrpSpPr/>
            <p:nvPr/>
          </p:nvGrpSpPr>
          <p:grpSpPr>
            <a:xfrm>
              <a:off x="-4373911" y="-404813"/>
              <a:ext cx="2409908" cy="3767136"/>
              <a:chOff x="4516" y="1332"/>
              <a:chExt cx="1518" cy="2373"/>
            </a:xfrm>
            <a:grpFill/>
          </p:grpSpPr>
          <p:sp>
            <p:nvSpPr>
              <p:cNvPr id="1166" name="Freeform 611"/>
              <p:cNvSpPr/>
              <p:nvPr/>
            </p:nvSpPr>
            <p:spPr bwMode="auto">
              <a:xfrm>
                <a:off x="4576" y="1404"/>
                <a:ext cx="104" cy="80"/>
              </a:xfrm>
              <a:custGeom>
                <a:gdLst>
                  <a:gd fmla="*/ 104 w 104" name="T0"/>
                  <a:gd fmla="*/ 0 h 80" name="T1"/>
                  <a:gd fmla="*/ 104 w 104" name="T2"/>
                  <a:gd fmla="*/ 0 h 80" name="T3"/>
                  <a:gd fmla="*/ 0 w 104" name="T4"/>
                  <a:gd fmla="*/ 36 h 80" name="T5"/>
                  <a:gd fmla="*/ 0 w 104" name="T6"/>
                  <a:gd fmla="*/ 80 h 80" name="T7"/>
                  <a:gd fmla="*/ 104 w 104" name="T8"/>
                  <a:gd fmla="*/ 34 h 80" name="T9"/>
                  <a:gd fmla="*/ 104 w 104" name="T10"/>
                  <a:gd fmla="*/ 0 h 80" name="T11"/>
                </a:gdLst>
                <a:cxnLst>
                  <a:cxn ang="0">
                    <a:pos x="T0" y="T1"/>
                  </a:cxn>
                  <a:cxn ang="0">
                    <a:pos x="T2" y="T3"/>
                  </a:cxn>
                  <a:cxn ang="0">
                    <a:pos x="T4" y="T5"/>
                  </a:cxn>
                  <a:cxn ang="0">
                    <a:pos x="T6" y="T7"/>
                  </a:cxn>
                  <a:cxn ang="0">
                    <a:pos x="T8" y="T9"/>
                  </a:cxn>
                  <a:cxn ang="0">
                    <a:pos x="T10" y="T11"/>
                  </a:cxn>
                </a:cxnLst>
                <a:rect b="b" l="0" r="r" t="0"/>
                <a:pathLst>
                  <a:path h="80" w="104">
                    <a:moveTo>
                      <a:pt x="104" y="0"/>
                    </a:moveTo>
                    <a:lnTo>
                      <a:pt x="104" y="0"/>
                    </a:lnTo>
                    <a:lnTo>
                      <a:pt x="0" y="36"/>
                    </a:lnTo>
                    <a:lnTo>
                      <a:pt x="0" y="80"/>
                    </a:lnTo>
                    <a:lnTo>
                      <a:pt x="104" y="34"/>
                    </a:lnTo>
                    <a:lnTo>
                      <a:pt x="104" y="0"/>
                    </a:lnTo>
                    <a:close/>
                  </a:path>
                </a:pathLst>
              </a:custGeom>
              <a:grpFill/>
              <a:ln>
                <a:noFill/>
              </a:ln>
            </p:spPr>
            <p:txBody>
              <a:bodyPr anchor="t" anchorCtr="0" bIns="45720" compatLnSpc="1" lIns="91440" numCol="1" rIns="91440" tIns="45720" vert="horz" wrap="square"/>
              <a:lstStyle/>
              <a:p>
                <a:endParaRPr altLang="en-US" lang="zh-CN"/>
              </a:p>
            </p:txBody>
          </p:sp>
          <p:sp>
            <p:nvSpPr>
              <p:cNvPr id="1167" name="Freeform 612"/>
              <p:cNvSpPr/>
              <p:nvPr/>
            </p:nvSpPr>
            <p:spPr bwMode="auto">
              <a:xfrm>
                <a:off x="4576" y="1404"/>
                <a:ext cx="104" cy="80"/>
              </a:xfrm>
              <a:custGeom>
                <a:gdLst>
                  <a:gd fmla="*/ 104 w 104" name="T0"/>
                  <a:gd fmla="*/ 0 h 80" name="T1"/>
                  <a:gd fmla="*/ 104 w 104" name="T2"/>
                  <a:gd fmla="*/ 0 h 80" name="T3"/>
                  <a:gd fmla="*/ 0 w 104" name="T4"/>
                  <a:gd fmla="*/ 36 h 80" name="T5"/>
                  <a:gd fmla="*/ 0 w 104" name="T6"/>
                  <a:gd fmla="*/ 80 h 80" name="T7"/>
                  <a:gd fmla="*/ 104 w 104" name="T8"/>
                  <a:gd fmla="*/ 34 h 80" name="T9"/>
                  <a:gd fmla="*/ 104 w 104" name="T10"/>
                  <a:gd fmla="*/ 0 h 80" name="T11"/>
                </a:gdLst>
                <a:cxnLst>
                  <a:cxn ang="0">
                    <a:pos x="T0" y="T1"/>
                  </a:cxn>
                  <a:cxn ang="0">
                    <a:pos x="T2" y="T3"/>
                  </a:cxn>
                  <a:cxn ang="0">
                    <a:pos x="T4" y="T5"/>
                  </a:cxn>
                  <a:cxn ang="0">
                    <a:pos x="T6" y="T7"/>
                  </a:cxn>
                  <a:cxn ang="0">
                    <a:pos x="T8" y="T9"/>
                  </a:cxn>
                  <a:cxn ang="0">
                    <a:pos x="T10" y="T11"/>
                  </a:cxn>
                </a:cxnLst>
                <a:rect b="b" l="0" r="r" t="0"/>
                <a:pathLst>
                  <a:path h="80" w="104">
                    <a:moveTo>
                      <a:pt x="104" y="0"/>
                    </a:moveTo>
                    <a:lnTo>
                      <a:pt x="104" y="0"/>
                    </a:lnTo>
                    <a:lnTo>
                      <a:pt x="0" y="36"/>
                    </a:lnTo>
                    <a:lnTo>
                      <a:pt x="0" y="80"/>
                    </a:lnTo>
                    <a:lnTo>
                      <a:pt x="104" y="34"/>
                    </a:lnTo>
                    <a:lnTo>
                      <a:pt x="104" y="0"/>
                    </a:lnTo>
                  </a:path>
                </a:pathLst>
              </a:custGeom>
              <a:grpFill/>
              <a:ln>
                <a:noFill/>
              </a:ln>
            </p:spPr>
            <p:txBody>
              <a:bodyPr anchor="t" anchorCtr="0" bIns="45720" compatLnSpc="1" lIns="91440" numCol="1" rIns="91440" tIns="45720" vert="horz" wrap="square"/>
              <a:lstStyle/>
              <a:p>
                <a:endParaRPr altLang="en-US" lang="zh-CN"/>
              </a:p>
            </p:txBody>
          </p:sp>
          <p:sp>
            <p:nvSpPr>
              <p:cNvPr id="1168" name="Freeform 613"/>
              <p:cNvSpPr/>
              <p:nvPr/>
            </p:nvSpPr>
            <p:spPr bwMode="auto">
              <a:xfrm>
                <a:off x="4704" y="1376"/>
                <a:ext cx="58" cy="50"/>
              </a:xfrm>
              <a:custGeom>
                <a:gdLst>
                  <a:gd fmla="*/ 58 w 58" name="T0"/>
                  <a:gd fmla="*/ 0 h 50" name="T1"/>
                  <a:gd fmla="*/ 0 w 58" name="T2"/>
                  <a:gd fmla="*/ 20 h 50" name="T3"/>
                  <a:gd fmla="*/ 0 w 58" name="T4"/>
                  <a:gd fmla="*/ 50 h 50" name="T5"/>
                  <a:gd fmla="*/ 58 w 58" name="T6"/>
                  <a:gd fmla="*/ 24 h 50" name="T7"/>
                  <a:gd fmla="*/ 58 w 58" name="T8"/>
                  <a:gd fmla="*/ 0 h 50" name="T9"/>
                </a:gdLst>
                <a:cxnLst>
                  <a:cxn ang="0">
                    <a:pos x="T0" y="T1"/>
                  </a:cxn>
                  <a:cxn ang="0">
                    <a:pos x="T2" y="T3"/>
                  </a:cxn>
                  <a:cxn ang="0">
                    <a:pos x="T4" y="T5"/>
                  </a:cxn>
                  <a:cxn ang="0">
                    <a:pos x="T6" y="T7"/>
                  </a:cxn>
                  <a:cxn ang="0">
                    <a:pos x="T8" y="T9"/>
                  </a:cxn>
                </a:cxnLst>
                <a:rect b="b" l="0" r="r" t="0"/>
                <a:pathLst>
                  <a:path h="50" w="57">
                    <a:moveTo>
                      <a:pt x="58" y="0"/>
                    </a:moveTo>
                    <a:lnTo>
                      <a:pt x="0" y="20"/>
                    </a:lnTo>
                    <a:lnTo>
                      <a:pt x="0" y="50"/>
                    </a:lnTo>
                    <a:lnTo>
                      <a:pt x="58" y="24"/>
                    </a:lnTo>
                    <a:lnTo>
                      <a:pt x="58" y="0"/>
                    </a:lnTo>
                    <a:close/>
                  </a:path>
                </a:pathLst>
              </a:custGeom>
              <a:grpFill/>
              <a:ln>
                <a:noFill/>
              </a:ln>
            </p:spPr>
            <p:txBody>
              <a:bodyPr anchor="t" anchorCtr="0" bIns="45720" compatLnSpc="1" lIns="91440" numCol="1" rIns="91440" tIns="45720" vert="horz" wrap="square"/>
              <a:lstStyle/>
              <a:p>
                <a:endParaRPr altLang="en-US" lang="zh-CN"/>
              </a:p>
            </p:txBody>
          </p:sp>
          <p:sp>
            <p:nvSpPr>
              <p:cNvPr id="1169" name="Freeform 614"/>
              <p:cNvSpPr/>
              <p:nvPr/>
            </p:nvSpPr>
            <p:spPr bwMode="auto">
              <a:xfrm>
                <a:off x="4704" y="1376"/>
                <a:ext cx="58" cy="50"/>
              </a:xfrm>
              <a:custGeom>
                <a:gdLst>
                  <a:gd fmla="*/ 58 w 58" name="T0"/>
                  <a:gd fmla="*/ 0 h 50" name="T1"/>
                  <a:gd fmla="*/ 0 w 58" name="T2"/>
                  <a:gd fmla="*/ 20 h 50" name="T3"/>
                  <a:gd fmla="*/ 0 w 58" name="T4"/>
                  <a:gd fmla="*/ 50 h 50" name="T5"/>
                  <a:gd fmla="*/ 58 w 58" name="T6"/>
                  <a:gd fmla="*/ 24 h 50" name="T7"/>
                  <a:gd fmla="*/ 58 w 58" name="T8"/>
                  <a:gd fmla="*/ 0 h 50" name="T9"/>
                </a:gdLst>
                <a:cxnLst>
                  <a:cxn ang="0">
                    <a:pos x="T0" y="T1"/>
                  </a:cxn>
                  <a:cxn ang="0">
                    <a:pos x="T2" y="T3"/>
                  </a:cxn>
                  <a:cxn ang="0">
                    <a:pos x="T4" y="T5"/>
                  </a:cxn>
                  <a:cxn ang="0">
                    <a:pos x="T6" y="T7"/>
                  </a:cxn>
                  <a:cxn ang="0">
                    <a:pos x="T8" y="T9"/>
                  </a:cxn>
                </a:cxnLst>
                <a:rect b="b" l="0" r="r" t="0"/>
                <a:pathLst>
                  <a:path h="50" w="57">
                    <a:moveTo>
                      <a:pt x="58" y="0"/>
                    </a:moveTo>
                    <a:lnTo>
                      <a:pt x="0" y="20"/>
                    </a:lnTo>
                    <a:lnTo>
                      <a:pt x="0" y="50"/>
                    </a:lnTo>
                    <a:lnTo>
                      <a:pt x="58" y="24"/>
                    </a:lnTo>
                    <a:lnTo>
                      <a:pt x="58" y="0"/>
                    </a:lnTo>
                  </a:path>
                </a:pathLst>
              </a:custGeom>
              <a:grpFill/>
              <a:ln>
                <a:noFill/>
              </a:ln>
            </p:spPr>
            <p:txBody>
              <a:bodyPr anchor="t" anchorCtr="0" bIns="45720" compatLnSpc="1" lIns="91440" numCol="1" rIns="91440" tIns="45720" vert="horz" wrap="square"/>
              <a:lstStyle/>
              <a:p>
                <a:endParaRPr altLang="en-US" lang="zh-CN"/>
              </a:p>
            </p:txBody>
          </p:sp>
          <p:sp>
            <p:nvSpPr>
              <p:cNvPr id="1170" name="Freeform 615"/>
              <p:cNvSpPr/>
              <p:nvPr/>
            </p:nvSpPr>
            <p:spPr bwMode="auto">
              <a:xfrm>
                <a:off x="4516" y="1506"/>
                <a:ext cx="94" cy="92"/>
              </a:xfrm>
              <a:custGeom>
                <a:gdLst>
                  <a:gd fmla="*/ 94 w 94" name="T0"/>
                  <a:gd fmla="*/ 0 h 92" name="T1"/>
                  <a:gd fmla="*/ 0 w 94" name="T2"/>
                  <a:gd fmla="*/ 42 h 92" name="T3"/>
                  <a:gd fmla="*/ 0 w 94" name="T4"/>
                  <a:gd fmla="*/ 92 h 92" name="T5"/>
                  <a:gd fmla="*/ 94 w 94" name="T6"/>
                  <a:gd fmla="*/ 42 h 92" name="T7"/>
                  <a:gd fmla="*/ 94 w 94" name="T8"/>
                  <a:gd fmla="*/ 0 h 92" name="T9"/>
                </a:gdLst>
                <a:cxnLst>
                  <a:cxn ang="0">
                    <a:pos x="T0" y="T1"/>
                  </a:cxn>
                  <a:cxn ang="0">
                    <a:pos x="T2" y="T3"/>
                  </a:cxn>
                  <a:cxn ang="0">
                    <a:pos x="T4" y="T5"/>
                  </a:cxn>
                  <a:cxn ang="0">
                    <a:pos x="T6" y="T7"/>
                  </a:cxn>
                  <a:cxn ang="0">
                    <a:pos x="T8" y="T9"/>
                  </a:cxn>
                </a:cxnLst>
                <a:rect b="b" l="0" r="r" t="0"/>
                <a:pathLst>
                  <a:path h="92" w="94">
                    <a:moveTo>
                      <a:pt x="94" y="0"/>
                    </a:moveTo>
                    <a:lnTo>
                      <a:pt x="0" y="42"/>
                    </a:lnTo>
                    <a:lnTo>
                      <a:pt x="0" y="92"/>
                    </a:lnTo>
                    <a:lnTo>
                      <a:pt x="94" y="42"/>
                    </a:lnTo>
                    <a:lnTo>
                      <a:pt x="94" y="0"/>
                    </a:lnTo>
                    <a:close/>
                  </a:path>
                </a:pathLst>
              </a:custGeom>
              <a:grpFill/>
              <a:ln>
                <a:noFill/>
              </a:ln>
            </p:spPr>
            <p:txBody>
              <a:bodyPr anchor="t" anchorCtr="0" bIns="45720" compatLnSpc="1" lIns="91440" numCol="1" rIns="91440" tIns="45720" vert="horz" wrap="square"/>
              <a:lstStyle/>
              <a:p>
                <a:endParaRPr altLang="en-US" lang="zh-CN"/>
              </a:p>
            </p:txBody>
          </p:sp>
          <p:sp>
            <p:nvSpPr>
              <p:cNvPr id="1171" name="Freeform 616"/>
              <p:cNvSpPr/>
              <p:nvPr/>
            </p:nvSpPr>
            <p:spPr bwMode="auto">
              <a:xfrm>
                <a:off x="4516" y="1506"/>
                <a:ext cx="94" cy="92"/>
              </a:xfrm>
              <a:custGeom>
                <a:gdLst>
                  <a:gd fmla="*/ 94 w 94" name="T0"/>
                  <a:gd fmla="*/ 0 h 92" name="T1"/>
                  <a:gd fmla="*/ 0 w 94" name="T2"/>
                  <a:gd fmla="*/ 42 h 92" name="T3"/>
                  <a:gd fmla="*/ 0 w 94" name="T4"/>
                  <a:gd fmla="*/ 92 h 92" name="T5"/>
                  <a:gd fmla="*/ 94 w 94" name="T6"/>
                  <a:gd fmla="*/ 42 h 92" name="T7"/>
                  <a:gd fmla="*/ 94 w 94" name="T8"/>
                  <a:gd fmla="*/ 0 h 92" name="T9"/>
                </a:gdLst>
                <a:cxnLst>
                  <a:cxn ang="0">
                    <a:pos x="T0" y="T1"/>
                  </a:cxn>
                  <a:cxn ang="0">
                    <a:pos x="T2" y="T3"/>
                  </a:cxn>
                  <a:cxn ang="0">
                    <a:pos x="T4" y="T5"/>
                  </a:cxn>
                  <a:cxn ang="0">
                    <a:pos x="T6" y="T7"/>
                  </a:cxn>
                  <a:cxn ang="0">
                    <a:pos x="T8" y="T9"/>
                  </a:cxn>
                </a:cxnLst>
                <a:rect b="b" l="0" r="r" t="0"/>
                <a:pathLst>
                  <a:path h="92" w="94">
                    <a:moveTo>
                      <a:pt x="94" y="0"/>
                    </a:moveTo>
                    <a:lnTo>
                      <a:pt x="0" y="42"/>
                    </a:lnTo>
                    <a:lnTo>
                      <a:pt x="0" y="92"/>
                    </a:lnTo>
                    <a:lnTo>
                      <a:pt x="94" y="42"/>
                    </a:lnTo>
                    <a:lnTo>
                      <a:pt x="94" y="0"/>
                    </a:lnTo>
                  </a:path>
                </a:pathLst>
              </a:custGeom>
              <a:grpFill/>
              <a:ln>
                <a:noFill/>
              </a:ln>
            </p:spPr>
            <p:txBody>
              <a:bodyPr anchor="t" anchorCtr="0" bIns="45720" compatLnSpc="1" lIns="91440" numCol="1" rIns="91440" tIns="45720" vert="horz" wrap="square"/>
              <a:lstStyle/>
              <a:p>
                <a:endParaRPr altLang="en-US" lang="zh-CN"/>
              </a:p>
            </p:txBody>
          </p:sp>
          <p:sp>
            <p:nvSpPr>
              <p:cNvPr id="1172" name="Freeform 617"/>
              <p:cNvSpPr/>
              <p:nvPr/>
            </p:nvSpPr>
            <p:spPr bwMode="auto">
              <a:xfrm>
                <a:off x="4634" y="1464"/>
                <a:ext cx="76" cy="70"/>
              </a:xfrm>
              <a:custGeom>
                <a:gdLst>
                  <a:gd fmla="*/ 76 w 76" name="T0"/>
                  <a:gd fmla="*/ 0 h 70" name="T1"/>
                  <a:gd fmla="*/ 0 w 76" name="T2"/>
                  <a:gd fmla="*/ 32 h 70" name="T3"/>
                  <a:gd fmla="*/ 0 w 76" name="T4"/>
                  <a:gd fmla="*/ 70 h 70" name="T5"/>
                  <a:gd fmla="*/ 0 w 76" name="T6"/>
                  <a:gd fmla="*/ 70 h 70" name="T7"/>
                  <a:gd fmla="*/ 76 w 76" name="T8"/>
                  <a:gd fmla="*/ 30 h 70" name="T9"/>
                  <a:gd fmla="*/ 76 w 76" name="T10"/>
                  <a:gd fmla="*/ 0 h 70" name="T11"/>
                </a:gdLst>
                <a:cxnLst>
                  <a:cxn ang="0">
                    <a:pos x="T0" y="T1"/>
                  </a:cxn>
                  <a:cxn ang="0">
                    <a:pos x="T2" y="T3"/>
                  </a:cxn>
                  <a:cxn ang="0">
                    <a:pos x="T4" y="T5"/>
                  </a:cxn>
                  <a:cxn ang="0">
                    <a:pos x="T6" y="T7"/>
                  </a:cxn>
                  <a:cxn ang="0">
                    <a:pos x="T8" y="T9"/>
                  </a:cxn>
                  <a:cxn ang="0">
                    <a:pos x="T10" y="T11"/>
                  </a:cxn>
                </a:cxnLst>
                <a:rect b="b" l="0" r="r" t="0"/>
                <a:pathLst>
                  <a:path h="70" w="76">
                    <a:moveTo>
                      <a:pt x="76" y="0"/>
                    </a:moveTo>
                    <a:lnTo>
                      <a:pt x="0" y="32"/>
                    </a:lnTo>
                    <a:lnTo>
                      <a:pt x="0" y="70"/>
                    </a:lnTo>
                    <a:lnTo>
                      <a:pt x="0" y="70"/>
                    </a:lnTo>
                    <a:lnTo>
                      <a:pt x="76" y="30"/>
                    </a:lnTo>
                    <a:lnTo>
                      <a:pt x="76" y="0"/>
                    </a:lnTo>
                    <a:close/>
                  </a:path>
                </a:pathLst>
              </a:custGeom>
              <a:grpFill/>
              <a:ln>
                <a:noFill/>
              </a:ln>
            </p:spPr>
            <p:txBody>
              <a:bodyPr anchor="t" anchorCtr="0" bIns="45720" compatLnSpc="1" lIns="91440" numCol="1" rIns="91440" tIns="45720" vert="horz" wrap="square"/>
              <a:lstStyle/>
              <a:p>
                <a:endParaRPr altLang="en-US" lang="zh-CN"/>
              </a:p>
            </p:txBody>
          </p:sp>
          <p:sp>
            <p:nvSpPr>
              <p:cNvPr id="1173" name="Freeform 618"/>
              <p:cNvSpPr/>
              <p:nvPr/>
            </p:nvSpPr>
            <p:spPr bwMode="auto">
              <a:xfrm>
                <a:off x="4634" y="1464"/>
                <a:ext cx="76" cy="70"/>
              </a:xfrm>
              <a:custGeom>
                <a:gdLst>
                  <a:gd fmla="*/ 76 w 76" name="T0"/>
                  <a:gd fmla="*/ 0 h 70" name="T1"/>
                  <a:gd fmla="*/ 0 w 76" name="T2"/>
                  <a:gd fmla="*/ 32 h 70" name="T3"/>
                  <a:gd fmla="*/ 0 w 76" name="T4"/>
                  <a:gd fmla="*/ 70 h 70" name="T5"/>
                  <a:gd fmla="*/ 0 w 76" name="T6"/>
                  <a:gd fmla="*/ 70 h 70" name="T7"/>
                  <a:gd fmla="*/ 76 w 76" name="T8"/>
                  <a:gd fmla="*/ 30 h 70" name="T9"/>
                  <a:gd fmla="*/ 76 w 76" name="T10"/>
                  <a:gd fmla="*/ 0 h 70" name="T11"/>
                </a:gdLst>
                <a:cxnLst>
                  <a:cxn ang="0">
                    <a:pos x="T0" y="T1"/>
                  </a:cxn>
                  <a:cxn ang="0">
                    <a:pos x="T2" y="T3"/>
                  </a:cxn>
                  <a:cxn ang="0">
                    <a:pos x="T4" y="T5"/>
                  </a:cxn>
                  <a:cxn ang="0">
                    <a:pos x="T6" y="T7"/>
                  </a:cxn>
                  <a:cxn ang="0">
                    <a:pos x="T8" y="T9"/>
                  </a:cxn>
                  <a:cxn ang="0">
                    <a:pos x="T10" y="T11"/>
                  </a:cxn>
                </a:cxnLst>
                <a:rect b="b" l="0" r="r" t="0"/>
                <a:pathLst>
                  <a:path h="70" w="76">
                    <a:moveTo>
                      <a:pt x="76" y="0"/>
                    </a:moveTo>
                    <a:lnTo>
                      <a:pt x="0" y="32"/>
                    </a:lnTo>
                    <a:lnTo>
                      <a:pt x="0" y="70"/>
                    </a:lnTo>
                    <a:lnTo>
                      <a:pt x="0" y="70"/>
                    </a:lnTo>
                    <a:lnTo>
                      <a:pt x="76" y="30"/>
                    </a:lnTo>
                    <a:lnTo>
                      <a:pt x="76" y="0"/>
                    </a:lnTo>
                  </a:path>
                </a:pathLst>
              </a:custGeom>
              <a:grpFill/>
              <a:ln>
                <a:noFill/>
              </a:ln>
            </p:spPr>
            <p:txBody>
              <a:bodyPr anchor="t" anchorCtr="0" bIns="45720" compatLnSpc="1" lIns="91440" numCol="1" rIns="91440" tIns="45720" vert="horz" wrap="square"/>
              <a:lstStyle/>
              <a:p>
                <a:endParaRPr altLang="en-US" lang="zh-CN"/>
              </a:p>
            </p:txBody>
          </p:sp>
          <p:sp>
            <p:nvSpPr>
              <p:cNvPr id="1174" name="Freeform 619"/>
              <p:cNvSpPr/>
              <p:nvPr/>
            </p:nvSpPr>
            <p:spPr bwMode="auto">
              <a:xfrm>
                <a:off x="4734" y="1442"/>
                <a:ext cx="28" cy="40"/>
              </a:xfrm>
              <a:custGeom>
                <a:gdLst>
                  <a:gd fmla="*/ 28 w 28" name="T0"/>
                  <a:gd fmla="*/ 0 h 40" name="T1"/>
                  <a:gd fmla="*/ 28 w 28" name="T2"/>
                  <a:gd fmla="*/ 0 h 40" name="T3"/>
                  <a:gd fmla="*/ 0 w 28" name="T4"/>
                  <a:gd fmla="*/ 12 h 40" name="T5"/>
                  <a:gd fmla="*/ 0 w 28" name="T6"/>
                  <a:gd fmla="*/ 40 h 40" name="T7"/>
                  <a:gd fmla="*/ 28 w 28" name="T8"/>
                  <a:gd fmla="*/ 24 h 40" name="T9"/>
                  <a:gd fmla="*/ 28 w 28" name="T10"/>
                  <a:gd fmla="*/ 0 h 40" name="T11"/>
                </a:gdLst>
                <a:cxnLst>
                  <a:cxn ang="0">
                    <a:pos x="T0" y="T1"/>
                  </a:cxn>
                  <a:cxn ang="0">
                    <a:pos x="T2" y="T3"/>
                  </a:cxn>
                  <a:cxn ang="0">
                    <a:pos x="T4" y="T5"/>
                  </a:cxn>
                  <a:cxn ang="0">
                    <a:pos x="T6" y="T7"/>
                  </a:cxn>
                  <a:cxn ang="0">
                    <a:pos x="T8" y="T9"/>
                  </a:cxn>
                  <a:cxn ang="0">
                    <a:pos x="T10" y="T11"/>
                  </a:cxn>
                </a:cxnLst>
                <a:rect b="b" l="0" r="r" t="0"/>
                <a:pathLst>
                  <a:path h="40" w="28">
                    <a:moveTo>
                      <a:pt x="28" y="0"/>
                    </a:moveTo>
                    <a:lnTo>
                      <a:pt x="28" y="0"/>
                    </a:lnTo>
                    <a:lnTo>
                      <a:pt x="0" y="12"/>
                    </a:lnTo>
                    <a:lnTo>
                      <a:pt x="0" y="40"/>
                    </a:lnTo>
                    <a:lnTo>
                      <a:pt x="28" y="24"/>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1175" name="Freeform 620"/>
              <p:cNvSpPr/>
              <p:nvPr/>
            </p:nvSpPr>
            <p:spPr bwMode="auto">
              <a:xfrm>
                <a:off x="4734" y="1442"/>
                <a:ext cx="28" cy="40"/>
              </a:xfrm>
              <a:custGeom>
                <a:gdLst>
                  <a:gd fmla="*/ 28 w 28" name="T0"/>
                  <a:gd fmla="*/ 0 h 40" name="T1"/>
                  <a:gd fmla="*/ 28 w 28" name="T2"/>
                  <a:gd fmla="*/ 0 h 40" name="T3"/>
                  <a:gd fmla="*/ 0 w 28" name="T4"/>
                  <a:gd fmla="*/ 12 h 40" name="T5"/>
                  <a:gd fmla="*/ 0 w 28" name="T6"/>
                  <a:gd fmla="*/ 40 h 40" name="T7"/>
                  <a:gd fmla="*/ 28 w 28" name="T8"/>
                  <a:gd fmla="*/ 24 h 40" name="T9"/>
                  <a:gd fmla="*/ 28 w 28" name="T10"/>
                  <a:gd fmla="*/ 0 h 40" name="T11"/>
                </a:gdLst>
                <a:cxnLst>
                  <a:cxn ang="0">
                    <a:pos x="T0" y="T1"/>
                  </a:cxn>
                  <a:cxn ang="0">
                    <a:pos x="T2" y="T3"/>
                  </a:cxn>
                  <a:cxn ang="0">
                    <a:pos x="T4" y="T5"/>
                  </a:cxn>
                  <a:cxn ang="0">
                    <a:pos x="T6" y="T7"/>
                  </a:cxn>
                  <a:cxn ang="0">
                    <a:pos x="T8" y="T9"/>
                  </a:cxn>
                  <a:cxn ang="0">
                    <a:pos x="T10" y="T11"/>
                  </a:cxn>
                </a:cxnLst>
                <a:rect b="b" l="0" r="r" t="0"/>
                <a:pathLst>
                  <a:path h="40" w="28">
                    <a:moveTo>
                      <a:pt x="28" y="0"/>
                    </a:moveTo>
                    <a:lnTo>
                      <a:pt x="28" y="0"/>
                    </a:lnTo>
                    <a:lnTo>
                      <a:pt x="0" y="12"/>
                    </a:lnTo>
                    <a:lnTo>
                      <a:pt x="0" y="40"/>
                    </a:lnTo>
                    <a:lnTo>
                      <a:pt x="28" y="24"/>
                    </a:lnTo>
                    <a:lnTo>
                      <a:pt x="28" y="0"/>
                    </a:lnTo>
                  </a:path>
                </a:pathLst>
              </a:custGeom>
              <a:grpFill/>
              <a:ln>
                <a:noFill/>
              </a:ln>
            </p:spPr>
            <p:txBody>
              <a:bodyPr anchor="t" anchorCtr="0" bIns="45720" compatLnSpc="1" lIns="91440" numCol="1" rIns="91440" tIns="45720" vert="horz" wrap="square"/>
              <a:lstStyle/>
              <a:p>
                <a:endParaRPr altLang="en-US" lang="zh-CN"/>
              </a:p>
            </p:txBody>
          </p:sp>
          <p:sp>
            <p:nvSpPr>
              <p:cNvPr id="1176" name="Freeform 621"/>
              <p:cNvSpPr/>
              <p:nvPr/>
            </p:nvSpPr>
            <p:spPr bwMode="auto">
              <a:xfrm>
                <a:off x="4516" y="1616"/>
                <a:ext cx="40" cy="72"/>
              </a:xfrm>
              <a:custGeom>
                <a:gdLst>
                  <a:gd fmla="*/ 40 w 40" name="T0"/>
                  <a:gd fmla="*/ 0 h 72" name="T1"/>
                  <a:gd fmla="*/ 40 w 40" name="T2"/>
                  <a:gd fmla="*/ 0 h 72" name="T3"/>
                  <a:gd fmla="*/ 0 w 40" name="T4"/>
                  <a:gd fmla="*/ 22 h 72" name="T5"/>
                  <a:gd fmla="*/ 0 w 40" name="T6"/>
                  <a:gd fmla="*/ 72 h 72" name="T7"/>
                  <a:gd fmla="*/ 40 w 40" name="T8"/>
                  <a:gd fmla="*/ 46 h 72" name="T9"/>
                  <a:gd fmla="*/ 40 w 40" name="T10"/>
                  <a:gd fmla="*/ 0 h 72" name="T11"/>
                </a:gdLst>
                <a:cxnLst>
                  <a:cxn ang="0">
                    <a:pos x="T0" y="T1"/>
                  </a:cxn>
                  <a:cxn ang="0">
                    <a:pos x="T2" y="T3"/>
                  </a:cxn>
                  <a:cxn ang="0">
                    <a:pos x="T4" y="T5"/>
                  </a:cxn>
                  <a:cxn ang="0">
                    <a:pos x="T6" y="T7"/>
                  </a:cxn>
                  <a:cxn ang="0">
                    <a:pos x="T8" y="T9"/>
                  </a:cxn>
                  <a:cxn ang="0">
                    <a:pos x="T10" y="T11"/>
                  </a:cxn>
                </a:cxnLst>
                <a:rect b="b" l="0" r="r" t="0"/>
                <a:pathLst>
                  <a:path h="72" w="40">
                    <a:moveTo>
                      <a:pt x="40" y="0"/>
                    </a:moveTo>
                    <a:lnTo>
                      <a:pt x="40" y="0"/>
                    </a:lnTo>
                    <a:lnTo>
                      <a:pt x="0" y="22"/>
                    </a:lnTo>
                    <a:lnTo>
                      <a:pt x="0" y="72"/>
                    </a:lnTo>
                    <a:lnTo>
                      <a:pt x="40" y="46"/>
                    </a:lnTo>
                    <a:lnTo>
                      <a:pt x="40" y="0"/>
                    </a:lnTo>
                    <a:close/>
                  </a:path>
                </a:pathLst>
              </a:custGeom>
              <a:grpFill/>
              <a:ln>
                <a:noFill/>
              </a:ln>
            </p:spPr>
            <p:txBody>
              <a:bodyPr anchor="t" anchorCtr="0" bIns="45720" compatLnSpc="1" lIns="91440" numCol="1" rIns="91440" tIns="45720" vert="horz" wrap="square"/>
              <a:lstStyle/>
              <a:p>
                <a:endParaRPr altLang="en-US" lang="zh-CN"/>
              </a:p>
            </p:txBody>
          </p:sp>
          <p:sp>
            <p:nvSpPr>
              <p:cNvPr id="1177" name="Freeform 622"/>
              <p:cNvSpPr/>
              <p:nvPr/>
            </p:nvSpPr>
            <p:spPr bwMode="auto">
              <a:xfrm>
                <a:off x="4516" y="1616"/>
                <a:ext cx="40" cy="72"/>
              </a:xfrm>
              <a:custGeom>
                <a:gdLst>
                  <a:gd fmla="*/ 40 w 40" name="T0"/>
                  <a:gd fmla="*/ 0 h 72" name="T1"/>
                  <a:gd fmla="*/ 40 w 40" name="T2"/>
                  <a:gd fmla="*/ 0 h 72" name="T3"/>
                  <a:gd fmla="*/ 0 w 40" name="T4"/>
                  <a:gd fmla="*/ 22 h 72" name="T5"/>
                  <a:gd fmla="*/ 0 w 40" name="T6"/>
                  <a:gd fmla="*/ 72 h 72" name="T7"/>
                  <a:gd fmla="*/ 40 w 40" name="T8"/>
                  <a:gd fmla="*/ 46 h 72" name="T9"/>
                  <a:gd fmla="*/ 40 w 40" name="T10"/>
                  <a:gd fmla="*/ 0 h 72" name="T11"/>
                </a:gdLst>
                <a:cxnLst>
                  <a:cxn ang="0">
                    <a:pos x="T0" y="T1"/>
                  </a:cxn>
                  <a:cxn ang="0">
                    <a:pos x="T2" y="T3"/>
                  </a:cxn>
                  <a:cxn ang="0">
                    <a:pos x="T4" y="T5"/>
                  </a:cxn>
                  <a:cxn ang="0">
                    <a:pos x="T6" y="T7"/>
                  </a:cxn>
                  <a:cxn ang="0">
                    <a:pos x="T8" y="T9"/>
                  </a:cxn>
                  <a:cxn ang="0">
                    <a:pos x="T10" y="T11"/>
                  </a:cxn>
                </a:cxnLst>
                <a:rect b="b" l="0" r="r" t="0"/>
                <a:pathLst>
                  <a:path h="72" w="40">
                    <a:moveTo>
                      <a:pt x="40" y="0"/>
                    </a:moveTo>
                    <a:lnTo>
                      <a:pt x="40" y="0"/>
                    </a:lnTo>
                    <a:lnTo>
                      <a:pt x="0" y="22"/>
                    </a:lnTo>
                    <a:lnTo>
                      <a:pt x="0" y="72"/>
                    </a:lnTo>
                    <a:lnTo>
                      <a:pt x="40" y="46"/>
                    </a:lnTo>
                    <a:lnTo>
                      <a:pt x="40" y="0"/>
                    </a:lnTo>
                  </a:path>
                </a:pathLst>
              </a:custGeom>
              <a:grpFill/>
              <a:ln>
                <a:noFill/>
              </a:ln>
            </p:spPr>
            <p:txBody>
              <a:bodyPr anchor="t" anchorCtr="0" bIns="45720" compatLnSpc="1" lIns="91440" numCol="1" rIns="91440" tIns="45720" vert="horz" wrap="square"/>
              <a:lstStyle/>
              <a:p>
                <a:endParaRPr altLang="en-US" lang="zh-CN"/>
              </a:p>
            </p:txBody>
          </p:sp>
          <p:sp>
            <p:nvSpPr>
              <p:cNvPr id="1178" name="Freeform 623"/>
              <p:cNvSpPr/>
              <p:nvPr/>
            </p:nvSpPr>
            <p:spPr bwMode="auto">
              <a:xfrm>
                <a:off x="4612" y="1574"/>
                <a:ext cx="22" cy="52"/>
              </a:xfrm>
              <a:custGeom>
                <a:gdLst>
                  <a:gd fmla="*/ 22 w 22" name="T0"/>
                  <a:gd fmla="*/ 0 h 52" name="T1"/>
                  <a:gd fmla="*/ 22 w 22" name="T2"/>
                  <a:gd fmla="*/ 0 h 52" name="T3"/>
                  <a:gd fmla="*/ 0 w 22" name="T4"/>
                  <a:gd fmla="*/ 12 h 52" name="T5"/>
                  <a:gd fmla="*/ 0 w 22" name="T6"/>
                  <a:gd fmla="*/ 52 h 52" name="T7"/>
                  <a:gd fmla="*/ 22 w 22" name="T8"/>
                  <a:gd fmla="*/ 38 h 52" name="T9"/>
                  <a:gd fmla="*/ 22 w 22" name="T10"/>
                  <a:gd fmla="*/ 0 h 52" name="T11"/>
                </a:gdLst>
                <a:cxnLst>
                  <a:cxn ang="0">
                    <a:pos x="T0" y="T1"/>
                  </a:cxn>
                  <a:cxn ang="0">
                    <a:pos x="T2" y="T3"/>
                  </a:cxn>
                  <a:cxn ang="0">
                    <a:pos x="T4" y="T5"/>
                  </a:cxn>
                  <a:cxn ang="0">
                    <a:pos x="T6" y="T7"/>
                  </a:cxn>
                  <a:cxn ang="0">
                    <a:pos x="T8" y="T9"/>
                  </a:cxn>
                  <a:cxn ang="0">
                    <a:pos x="T10" y="T11"/>
                  </a:cxn>
                </a:cxnLst>
                <a:rect b="b" l="0" r="r" t="0"/>
                <a:pathLst>
                  <a:path h="52" w="22">
                    <a:moveTo>
                      <a:pt x="22" y="0"/>
                    </a:moveTo>
                    <a:lnTo>
                      <a:pt x="22" y="0"/>
                    </a:lnTo>
                    <a:lnTo>
                      <a:pt x="0" y="12"/>
                    </a:lnTo>
                    <a:lnTo>
                      <a:pt x="0" y="52"/>
                    </a:lnTo>
                    <a:lnTo>
                      <a:pt x="22" y="38"/>
                    </a:lnTo>
                    <a:lnTo>
                      <a:pt x="22" y="0"/>
                    </a:lnTo>
                    <a:close/>
                  </a:path>
                </a:pathLst>
              </a:custGeom>
              <a:grpFill/>
              <a:ln>
                <a:noFill/>
              </a:ln>
            </p:spPr>
            <p:txBody>
              <a:bodyPr anchor="t" anchorCtr="0" bIns="45720" compatLnSpc="1" lIns="91440" numCol="1" rIns="91440" tIns="45720" vert="horz" wrap="square"/>
              <a:lstStyle/>
              <a:p>
                <a:endParaRPr altLang="en-US" lang="zh-CN"/>
              </a:p>
            </p:txBody>
          </p:sp>
          <p:sp>
            <p:nvSpPr>
              <p:cNvPr id="1179" name="Freeform 624"/>
              <p:cNvSpPr/>
              <p:nvPr/>
            </p:nvSpPr>
            <p:spPr bwMode="auto">
              <a:xfrm>
                <a:off x="4612" y="1574"/>
                <a:ext cx="22" cy="52"/>
              </a:xfrm>
              <a:custGeom>
                <a:gdLst>
                  <a:gd fmla="*/ 22 w 22" name="T0"/>
                  <a:gd fmla="*/ 0 h 52" name="T1"/>
                  <a:gd fmla="*/ 22 w 22" name="T2"/>
                  <a:gd fmla="*/ 0 h 52" name="T3"/>
                  <a:gd fmla="*/ 0 w 22" name="T4"/>
                  <a:gd fmla="*/ 12 h 52" name="T5"/>
                  <a:gd fmla="*/ 0 w 22" name="T6"/>
                  <a:gd fmla="*/ 52 h 52" name="T7"/>
                  <a:gd fmla="*/ 22 w 22" name="T8"/>
                  <a:gd fmla="*/ 38 h 52" name="T9"/>
                  <a:gd fmla="*/ 22 w 22" name="T10"/>
                  <a:gd fmla="*/ 0 h 52" name="T11"/>
                </a:gdLst>
                <a:cxnLst>
                  <a:cxn ang="0">
                    <a:pos x="T0" y="T1"/>
                  </a:cxn>
                  <a:cxn ang="0">
                    <a:pos x="T2" y="T3"/>
                  </a:cxn>
                  <a:cxn ang="0">
                    <a:pos x="T4" y="T5"/>
                  </a:cxn>
                  <a:cxn ang="0">
                    <a:pos x="T6" y="T7"/>
                  </a:cxn>
                  <a:cxn ang="0">
                    <a:pos x="T8" y="T9"/>
                  </a:cxn>
                  <a:cxn ang="0">
                    <a:pos x="T10" y="T11"/>
                  </a:cxn>
                </a:cxnLst>
                <a:rect b="b" l="0" r="r" t="0"/>
                <a:pathLst>
                  <a:path h="52" w="22">
                    <a:moveTo>
                      <a:pt x="22" y="0"/>
                    </a:moveTo>
                    <a:lnTo>
                      <a:pt x="22" y="0"/>
                    </a:lnTo>
                    <a:lnTo>
                      <a:pt x="0" y="12"/>
                    </a:lnTo>
                    <a:lnTo>
                      <a:pt x="0" y="52"/>
                    </a:lnTo>
                    <a:lnTo>
                      <a:pt x="22" y="38"/>
                    </a:lnTo>
                    <a:lnTo>
                      <a:pt x="22" y="0"/>
                    </a:lnTo>
                  </a:path>
                </a:pathLst>
              </a:custGeom>
              <a:grpFill/>
              <a:ln>
                <a:noFill/>
              </a:ln>
            </p:spPr>
            <p:txBody>
              <a:bodyPr anchor="t" anchorCtr="0" bIns="45720" compatLnSpc="1" lIns="91440" numCol="1" rIns="91440" tIns="45720" vert="horz" wrap="square"/>
              <a:lstStyle/>
              <a:p>
                <a:endParaRPr altLang="en-US" lang="zh-CN"/>
              </a:p>
            </p:txBody>
          </p:sp>
          <p:sp>
            <p:nvSpPr>
              <p:cNvPr id="1180" name="Freeform 625"/>
              <p:cNvSpPr/>
              <p:nvPr/>
            </p:nvSpPr>
            <p:spPr bwMode="auto">
              <a:xfrm>
                <a:off x="4658" y="1542"/>
                <a:ext cx="36" cy="56"/>
              </a:xfrm>
              <a:custGeom>
                <a:gdLst>
                  <a:gd fmla="*/ 36 w 36" name="T0"/>
                  <a:gd fmla="*/ 0 h 56" name="T1"/>
                  <a:gd fmla="*/ 36 w 36" name="T2"/>
                  <a:gd fmla="*/ 0 h 56" name="T3"/>
                  <a:gd fmla="*/ 0 w 36" name="T4"/>
                  <a:gd fmla="*/ 20 h 56" name="T5"/>
                  <a:gd fmla="*/ 0 w 36" name="T6"/>
                  <a:gd fmla="*/ 56 h 56" name="T7"/>
                  <a:gd fmla="*/ 36 w 36" name="T8"/>
                  <a:gd fmla="*/ 32 h 56" name="T9"/>
                  <a:gd fmla="*/ 36 w 36" name="T10"/>
                  <a:gd fmla="*/ 0 h 56" name="T11"/>
                </a:gdLst>
                <a:cxnLst>
                  <a:cxn ang="0">
                    <a:pos x="T0" y="T1"/>
                  </a:cxn>
                  <a:cxn ang="0">
                    <a:pos x="T2" y="T3"/>
                  </a:cxn>
                  <a:cxn ang="0">
                    <a:pos x="T4" y="T5"/>
                  </a:cxn>
                  <a:cxn ang="0">
                    <a:pos x="T6" y="T7"/>
                  </a:cxn>
                  <a:cxn ang="0">
                    <a:pos x="T8" y="T9"/>
                  </a:cxn>
                  <a:cxn ang="0">
                    <a:pos x="T10" y="T11"/>
                  </a:cxn>
                </a:cxnLst>
                <a:rect b="b" l="0" r="r" t="0"/>
                <a:pathLst>
                  <a:path h="56" w="36">
                    <a:moveTo>
                      <a:pt x="36" y="0"/>
                    </a:moveTo>
                    <a:lnTo>
                      <a:pt x="36" y="0"/>
                    </a:lnTo>
                    <a:lnTo>
                      <a:pt x="0" y="20"/>
                    </a:lnTo>
                    <a:lnTo>
                      <a:pt x="0" y="56"/>
                    </a:lnTo>
                    <a:lnTo>
                      <a:pt x="36" y="32"/>
                    </a:lnTo>
                    <a:lnTo>
                      <a:pt x="36" y="0"/>
                    </a:lnTo>
                    <a:close/>
                  </a:path>
                </a:pathLst>
              </a:custGeom>
              <a:grpFill/>
              <a:ln>
                <a:noFill/>
              </a:ln>
            </p:spPr>
            <p:txBody>
              <a:bodyPr anchor="t" anchorCtr="0" bIns="45720" compatLnSpc="1" lIns="91440" numCol="1" rIns="91440" tIns="45720" vert="horz" wrap="square"/>
              <a:lstStyle/>
              <a:p>
                <a:endParaRPr altLang="en-US" lang="zh-CN"/>
              </a:p>
            </p:txBody>
          </p:sp>
          <p:sp>
            <p:nvSpPr>
              <p:cNvPr id="1181" name="Freeform 626"/>
              <p:cNvSpPr/>
              <p:nvPr/>
            </p:nvSpPr>
            <p:spPr bwMode="auto">
              <a:xfrm>
                <a:off x="4658" y="1542"/>
                <a:ext cx="36" cy="56"/>
              </a:xfrm>
              <a:custGeom>
                <a:gdLst>
                  <a:gd fmla="*/ 36 w 36" name="T0"/>
                  <a:gd fmla="*/ 0 h 56" name="T1"/>
                  <a:gd fmla="*/ 36 w 36" name="T2"/>
                  <a:gd fmla="*/ 0 h 56" name="T3"/>
                  <a:gd fmla="*/ 0 w 36" name="T4"/>
                  <a:gd fmla="*/ 20 h 56" name="T5"/>
                  <a:gd fmla="*/ 0 w 36" name="T6"/>
                  <a:gd fmla="*/ 56 h 56" name="T7"/>
                  <a:gd fmla="*/ 36 w 36" name="T8"/>
                  <a:gd fmla="*/ 32 h 56" name="T9"/>
                  <a:gd fmla="*/ 36 w 36" name="T10"/>
                  <a:gd fmla="*/ 0 h 56" name="T11"/>
                </a:gdLst>
                <a:cxnLst>
                  <a:cxn ang="0">
                    <a:pos x="T0" y="T1"/>
                  </a:cxn>
                  <a:cxn ang="0">
                    <a:pos x="T2" y="T3"/>
                  </a:cxn>
                  <a:cxn ang="0">
                    <a:pos x="T4" y="T5"/>
                  </a:cxn>
                  <a:cxn ang="0">
                    <a:pos x="T6" y="T7"/>
                  </a:cxn>
                  <a:cxn ang="0">
                    <a:pos x="T8" y="T9"/>
                  </a:cxn>
                  <a:cxn ang="0">
                    <a:pos x="T10" y="T11"/>
                  </a:cxn>
                </a:cxnLst>
                <a:rect b="b" l="0" r="r" t="0"/>
                <a:pathLst>
                  <a:path h="56" w="36">
                    <a:moveTo>
                      <a:pt x="36" y="0"/>
                    </a:moveTo>
                    <a:lnTo>
                      <a:pt x="36" y="0"/>
                    </a:lnTo>
                    <a:lnTo>
                      <a:pt x="0" y="20"/>
                    </a:lnTo>
                    <a:lnTo>
                      <a:pt x="0" y="56"/>
                    </a:lnTo>
                    <a:lnTo>
                      <a:pt x="36" y="32"/>
                    </a:lnTo>
                    <a:lnTo>
                      <a:pt x="36" y="0"/>
                    </a:lnTo>
                  </a:path>
                </a:pathLst>
              </a:custGeom>
              <a:grpFill/>
              <a:ln>
                <a:noFill/>
              </a:ln>
            </p:spPr>
            <p:txBody>
              <a:bodyPr anchor="t" anchorCtr="0" bIns="45720" compatLnSpc="1" lIns="91440" numCol="1" rIns="91440" tIns="45720" vert="horz" wrap="square"/>
              <a:lstStyle/>
              <a:p>
                <a:endParaRPr altLang="en-US" lang="zh-CN"/>
              </a:p>
            </p:txBody>
          </p:sp>
          <p:sp>
            <p:nvSpPr>
              <p:cNvPr id="1182" name="Freeform 627"/>
              <p:cNvSpPr/>
              <p:nvPr/>
            </p:nvSpPr>
            <p:spPr bwMode="auto">
              <a:xfrm>
                <a:off x="4718" y="1506"/>
                <a:ext cx="44" cy="52"/>
              </a:xfrm>
              <a:custGeom>
                <a:gdLst>
                  <a:gd fmla="*/ 44 w 44" name="T0"/>
                  <a:gd fmla="*/ 0 h 52" name="T1"/>
                  <a:gd fmla="*/ 0 w 44" name="T2"/>
                  <a:gd fmla="*/ 24 h 52" name="T3"/>
                  <a:gd fmla="*/ 0 w 44" name="T4"/>
                  <a:gd fmla="*/ 52 h 52" name="T5"/>
                  <a:gd fmla="*/ 44 w 44" name="T6"/>
                  <a:gd fmla="*/ 26 h 52" name="T7"/>
                  <a:gd fmla="*/ 44 w 44" name="T8"/>
                  <a:gd fmla="*/ 0 h 52" name="T9"/>
                </a:gdLst>
                <a:cxnLst>
                  <a:cxn ang="0">
                    <a:pos x="T0" y="T1"/>
                  </a:cxn>
                  <a:cxn ang="0">
                    <a:pos x="T2" y="T3"/>
                  </a:cxn>
                  <a:cxn ang="0">
                    <a:pos x="T4" y="T5"/>
                  </a:cxn>
                  <a:cxn ang="0">
                    <a:pos x="T6" y="T7"/>
                  </a:cxn>
                  <a:cxn ang="0">
                    <a:pos x="T8" y="T9"/>
                  </a:cxn>
                </a:cxnLst>
                <a:rect b="b" l="0" r="r" t="0"/>
                <a:pathLst>
                  <a:path h="52" w="44">
                    <a:moveTo>
                      <a:pt x="44" y="0"/>
                    </a:moveTo>
                    <a:lnTo>
                      <a:pt x="0" y="24"/>
                    </a:lnTo>
                    <a:lnTo>
                      <a:pt x="0" y="52"/>
                    </a:lnTo>
                    <a:lnTo>
                      <a:pt x="44" y="26"/>
                    </a:lnTo>
                    <a:lnTo>
                      <a:pt x="44" y="0"/>
                    </a:lnTo>
                    <a:close/>
                  </a:path>
                </a:pathLst>
              </a:custGeom>
              <a:grpFill/>
              <a:ln>
                <a:noFill/>
              </a:ln>
            </p:spPr>
            <p:txBody>
              <a:bodyPr anchor="t" anchorCtr="0" bIns="45720" compatLnSpc="1" lIns="91440" numCol="1" rIns="91440" tIns="45720" vert="horz" wrap="square"/>
              <a:lstStyle/>
              <a:p>
                <a:endParaRPr altLang="en-US" lang="zh-CN"/>
              </a:p>
            </p:txBody>
          </p:sp>
          <p:sp>
            <p:nvSpPr>
              <p:cNvPr id="1183" name="Freeform 628"/>
              <p:cNvSpPr/>
              <p:nvPr/>
            </p:nvSpPr>
            <p:spPr bwMode="auto">
              <a:xfrm>
                <a:off x="4718" y="1506"/>
                <a:ext cx="44" cy="52"/>
              </a:xfrm>
              <a:custGeom>
                <a:gdLst>
                  <a:gd fmla="*/ 44 w 44" name="T0"/>
                  <a:gd fmla="*/ 0 h 52" name="T1"/>
                  <a:gd fmla="*/ 0 w 44" name="T2"/>
                  <a:gd fmla="*/ 24 h 52" name="T3"/>
                  <a:gd fmla="*/ 0 w 44" name="T4"/>
                  <a:gd fmla="*/ 52 h 52" name="T5"/>
                  <a:gd fmla="*/ 44 w 44" name="T6"/>
                  <a:gd fmla="*/ 26 h 52" name="T7"/>
                  <a:gd fmla="*/ 44 w 44" name="T8"/>
                  <a:gd fmla="*/ 0 h 52" name="T9"/>
                </a:gdLst>
                <a:cxnLst>
                  <a:cxn ang="0">
                    <a:pos x="T0" y="T1"/>
                  </a:cxn>
                  <a:cxn ang="0">
                    <a:pos x="T2" y="T3"/>
                  </a:cxn>
                  <a:cxn ang="0">
                    <a:pos x="T4" y="T5"/>
                  </a:cxn>
                  <a:cxn ang="0">
                    <a:pos x="T6" y="T7"/>
                  </a:cxn>
                  <a:cxn ang="0">
                    <a:pos x="T8" y="T9"/>
                  </a:cxn>
                </a:cxnLst>
                <a:rect b="b" l="0" r="r" t="0"/>
                <a:pathLst>
                  <a:path h="52" w="44">
                    <a:moveTo>
                      <a:pt x="44" y="0"/>
                    </a:moveTo>
                    <a:lnTo>
                      <a:pt x="0" y="24"/>
                    </a:lnTo>
                    <a:lnTo>
                      <a:pt x="0" y="52"/>
                    </a:lnTo>
                    <a:lnTo>
                      <a:pt x="44" y="26"/>
                    </a:lnTo>
                    <a:lnTo>
                      <a:pt x="44" y="0"/>
                    </a:lnTo>
                  </a:path>
                </a:pathLst>
              </a:custGeom>
              <a:grpFill/>
              <a:ln>
                <a:noFill/>
              </a:ln>
            </p:spPr>
            <p:txBody>
              <a:bodyPr anchor="t" anchorCtr="0" bIns="45720" compatLnSpc="1" lIns="91440" numCol="1" rIns="91440" tIns="45720" vert="horz" wrap="square"/>
              <a:lstStyle/>
              <a:p>
                <a:endParaRPr altLang="en-US" lang="zh-CN"/>
              </a:p>
            </p:txBody>
          </p:sp>
          <p:sp>
            <p:nvSpPr>
              <p:cNvPr id="1184" name="Freeform 629"/>
              <p:cNvSpPr/>
              <p:nvPr/>
            </p:nvSpPr>
            <p:spPr bwMode="auto">
              <a:xfrm>
                <a:off x="4516" y="1682"/>
                <a:ext cx="64" cy="86"/>
              </a:xfrm>
              <a:custGeom>
                <a:gdLst>
                  <a:gd fmla="*/ 64 w 64" name="T0"/>
                  <a:gd fmla="*/ 0 h 86" name="T1"/>
                  <a:gd fmla="*/ 64 w 64" name="T2"/>
                  <a:gd fmla="*/ 0 h 86" name="T3"/>
                  <a:gd fmla="*/ 0 w 64" name="T4"/>
                  <a:gd fmla="*/ 36 h 86" name="T5"/>
                  <a:gd fmla="*/ 0 w 64" name="T6"/>
                  <a:gd fmla="*/ 86 h 86" name="T7"/>
                  <a:gd fmla="*/ 64 w 64" name="T8"/>
                  <a:gd fmla="*/ 42 h 86" name="T9"/>
                  <a:gd fmla="*/ 64 w 64" name="T10"/>
                  <a:gd fmla="*/ 0 h 86" name="T11"/>
                </a:gdLst>
                <a:cxnLst>
                  <a:cxn ang="0">
                    <a:pos x="T0" y="T1"/>
                  </a:cxn>
                  <a:cxn ang="0">
                    <a:pos x="T2" y="T3"/>
                  </a:cxn>
                  <a:cxn ang="0">
                    <a:pos x="T4" y="T5"/>
                  </a:cxn>
                  <a:cxn ang="0">
                    <a:pos x="T6" y="T7"/>
                  </a:cxn>
                  <a:cxn ang="0">
                    <a:pos x="T8" y="T9"/>
                  </a:cxn>
                  <a:cxn ang="0">
                    <a:pos x="T10" y="T11"/>
                  </a:cxn>
                </a:cxnLst>
                <a:rect b="b" l="0" r="r" t="0"/>
                <a:pathLst>
                  <a:path h="86" w="64">
                    <a:moveTo>
                      <a:pt x="64" y="0"/>
                    </a:moveTo>
                    <a:lnTo>
                      <a:pt x="64" y="0"/>
                    </a:lnTo>
                    <a:lnTo>
                      <a:pt x="0" y="36"/>
                    </a:lnTo>
                    <a:lnTo>
                      <a:pt x="0" y="86"/>
                    </a:lnTo>
                    <a:lnTo>
                      <a:pt x="64" y="42"/>
                    </a:lnTo>
                    <a:lnTo>
                      <a:pt x="64" y="0"/>
                    </a:lnTo>
                    <a:close/>
                  </a:path>
                </a:pathLst>
              </a:custGeom>
              <a:grpFill/>
              <a:ln>
                <a:noFill/>
              </a:ln>
            </p:spPr>
            <p:txBody>
              <a:bodyPr anchor="t" anchorCtr="0" bIns="45720" compatLnSpc="1" lIns="91440" numCol="1" rIns="91440" tIns="45720" vert="horz" wrap="square"/>
              <a:lstStyle/>
              <a:p>
                <a:endParaRPr altLang="en-US" lang="zh-CN"/>
              </a:p>
            </p:txBody>
          </p:sp>
          <p:sp>
            <p:nvSpPr>
              <p:cNvPr id="1185" name="Freeform 630"/>
              <p:cNvSpPr/>
              <p:nvPr/>
            </p:nvSpPr>
            <p:spPr bwMode="auto">
              <a:xfrm>
                <a:off x="4516" y="1682"/>
                <a:ext cx="64" cy="86"/>
              </a:xfrm>
              <a:custGeom>
                <a:gdLst>
                  <a:gd fmla="*/ 64 w 64" name="T0"/>
                  <a:gd fmla="*/ 0 h 86" name="T1"/>
                  <a:gd fmla="*/ 64 w 64" name="T2"/>
                  <a:gd fmla="*/ 0 h 86" name="T3"/>
                  <a:gd fmla="*/ 0 w 64" name="T4"/>
                  <a:gd fmla="*/ 36 h 86" name="T5"/>
                  <a:gd fmla="*/ 0 w 64" name="T6"/>
                  <a:gd fmla="*/ 86 h 86" name="T7"/>
                  <a:gd fmla="*/ 64 w 64" name="T8"/>
                  <a:gd fmla="*/ 42 h 86" name="T9"/>
                  <a:gd fmla="*/ 64 w 64" name="T10"/>
                  <a:gd fmla="*/ 0 h 86" name="T11"/>
                </a:gdLst>
                <a:cxnLst>
                  <a:cxn ang="0">
                    <a:pos x="T0" y="T1"/>
                  </a:cxn>
                  <a:cxn ang="0">
                    <a:pos x="T2" y="T3"/>
                  </a:cxn>
                  <a:cxn ang="0">
                    <a:pos x="T4" y="T5"/>
                  </a:cxn>
                  <a:cxn ang="0">
                    <a:pos x="T6" y="T7"/>
                  </a:cxn>
                  <a:cxn ang="0">
                    <a:pos x="T8" y="T9"/>
                  </a:cxn>
                  <a:cxn ang="0">
                    <a:pos x="T10" y="T11"/>
                  </a:cxn>
                </a:cxnLst>
                <a:rect b="b" l="0" r="r" t="0"/>
                <a:pathLst>
                  <a:path h="86" w="64">
                    <a:moveTo>
                      <a:pt x="64" y="0"/>
                    </a:moveTo>
                    <a:lnTo>
                      <a:pt x="64" y="0"/>
                    </a:lnTo>
                    <a:lnTo>
                      <a:pt x="0" y="36"/>
                    </a:lnTo>
                    <a:lnTo>
                      <a:pt x="0" y="86"/>
                    </a:lnTo>
                    <a:lnTo>
                      <a:pt x="64" y="42"/>
                    </a:lnTo>
                    <a:lnTo>
                      <a:pt x="64" y="0"/>
                    </a:lnTo>
                  </a:path>
                </a:pathLst>
              </a:custGeom>
              <a:grpFill/>
              <a:ln>
                <a:noFill/>
              </a:ln>
            </p:spPr>
            <p:txBody>
              <a:bodyPr anchor="t" anchorCtr="0" bIns="45720" compatLnSpc="1" lIns="91440" numCol="1" rIns="91440" tIns="45720" vert="horz" wrap="square"/>
              <a:lstStyle/>
              <a:p>
                <a:endParaRPr altLang="en-US" lang="zh-CN"/>
              </a:p>
            </p:txBody>
          </p:sp>
          <p:sp>
            <p:nvSpPr>
              <p:cNvPr id="1186" name="Freeform 631"/>
              <p:cNvSpPr/>
              <p:nvPr/>
            </p:nvSpPr>
            <p:spPr bwMode="auto">
              <a:xfrm>
                <a:off x="4604" y="1636"/>
                <a:ext cx="54" cy="72"/>
              </a:xfrm>
              <a:custGeom>
                <a:gdLst>
                  <a:gd fmla="*/ 54 w 54" name="T0"/>
                  <a:gd fmla="*/ 0 h 72" name="T1"/>
                  <a:gd fmla="*/ 0 w 54" name="T2"/>
                  <a:gd fmla="*/ 32 h 72" name="T3"/>
                  <a:gd fmla="*/ 0 w 54" name="T4"/>
                  <a:gd fmla="*/ 72 h 72" name="T5"/>
                  <a:gd fmla="*/ 54 w 54" name="T6"/>
                  <a:gd fmla="*/ 34 h 72" name="T7"/>
                  <a:gd fmla="*/ 54 w 54" name="T8"/>
                  <a:gd fmla="*/ 0 h 72" name="T9"/>
                </a:gdLst>
                <a:cxnLst>
                  <a:cxn ang="0">
                    <a:pos x="T0" y="T1"/>
                  </a:cxn>
                  <a:cxn ang="0">
                    <a:pos x="T2" y="T3"/>
                  </a:cxn>
                  <a:cxn ang="0">
                    <a:pos x="T4" y="T5"/>
                  </a:cxn>
                  <a:cxn ang="0">
                    <a:pos x="T6" y="T7"/>
                  </a:cxn>
                  <a:cxn ang="0">
                    <a:pos x="T8" y="T9"/>
                  </a:cxn>
                </a:cxnLst>
                <a:rect b="b" l="0" r="r" t="0"/>
                <a:pathLst>
                  <a:path h="72" w="54">
                    <a:moveTo>
                      <a:pt x="54" y="0"/>
                    </a:moveTo>
                    <a:lnTo>
                      <a:pt x="0" y="32"/>
                    </a:lnTo>
                    <a:lnTo>
                      <a:pt x="0" y="72"/>
                    </a:lnTo>
                    <a:lnTo>
                      <a:pt x="54" y="34"/>
                    </a:lnTo>
                    <a:lnTo>
                      <a:pt x="54" y="0"/>
                    </a:lnTo>
                    <a:close/>
                  </a:path>
                </a:pathLst>
              </a:custGeom>
              <a:grpFill/>
              <a:ln>
                <a:noFill/>
              </a:ln>
            </p:spPr>
            <p:txBody>
              <a:bodyPr anchor="t" anchorCtr="0" bIns="45720" compatLnSpc="1" lIns="91440" numCol="1" rIns="91440" tIns="45720" vert="horz" wrap="square"/>
              <a:lstStyle/>
              <a:p>
                <a:endParaRPr altLang="en-US" lang="zh-CN"/>
              </a:p>
            </p:txBody>
          </p:sp>
          <p:sp>
            <p:nvSpPr>
              <p:cNvPr id="1187" name="Freeform 632"/>
              <p:cNvSpPr/>
              <p:nvPr/>
            </p:nvSpPr>
            <p:spPr bwMode="auto">
              <a:xfrm>
                <a:off x="4604" y="1636"/>
                <a:ext cx="54" cy="72"/>
              </a:xfrm>
              <a:custGeom>
                <a:gdLst>
                  <a:gd fmla="*/ 54 w 54" name="T0"/>
                  <a:gd fmla="*/ 0 h 72" name="T1"/>
                  <a:gd fmla="*/ 0 w 54" name="T2"/>
                  <a:gd fmla="*/ 32 h 72" name="T3"/>
                  <a:gd fmla="*/ 0 w 54" name="T4"/>
                  <a:gd fmla="*/ 72 h 72" name="T5"/>
                  <a:gd fmla="*/ 54 w 54" name="T6"/>
                  <a:gd fmla="*/ 34 h 72" name="T7"/>
                  <a:gd fmla="*/ 54 w 54" name="T8"/>
                  <a:gd fmla="*/ 0 h 72" name="T9"/>
                </a:gdLst>
                <a:cxnLst>
                  <a:cxn ang="0">
                    <a:pos x="T0" y="T1"/>
                  </a:cxn>
                  <a:cxn ang="0">
                    <a:pos x="T2" y="T3"/>
                  </a:cxn>
                  <a:cxn ang="0">
                    <a:pos x="T4" y="T5"/>
                  </a:cxn>
                  <a:cxn ang="0">
                    <a:pos x="T6" y="T7"/>
                  </a:cxn>
                  <a:cxn ang="0">
                    <a:pos x="T8" y="T9"/>
                  </a:cxn>
                </a:cxnLst>
                <a:rect b="b" l="0" r="r" t="0"/>
                <a:pathLst>
                  <a:path h="72" w="54">
                    <a:moveTo>
                      <a:pt x="54" y="0"/>
                    </a:moveTo>
                    <a:lnTo>
                      <a:pt x="0" y="32"/>
                    </a:lnTo>
                    <a:lnTo>
                      <a:pt x="0" y="72"/>
                    </a:lnTo>
                    <a:lnTo>
                      <a:pt x="54" y="34"/>
                    </a:lnTo>
                    <a:lnTo>
                      <a:pt x="54" y="0"/>
                    </a:lnTo>
                  </a:path>
                </a:pathLst>
              </a:custGeom>
              <a:grpFill/>
              <a:ln>
                <a:noFill/>
              </a:ln>
            </p:spPr>
            <p:txBody>
              <a:bodyPr anchor="t" anchorCtr="0" bIns="45720" compatLnSpc="1" lIns="91440" numCol="1" rIns="91440" tIns="45720" vert="horz" wrap="square"/>
              <a:lstStyle/>
              <a:p>
                <a:endParaRPr altLang="en-US" lang="zh-CN"/>
              </a:p>
            </p:txBody>
          </p:sp>
          <p:sp>
            <p:nvSpPr>
              <p:cNvPr id="1188" name="Freeform 633"/>
              <p:cNvSpPr/>
              <p:nvPr/>
            </p:nvSpPr>
            <p:spPr bwMode="auto">
              <a:xfrm>
                <a:off x="4682" y="1576"/>
                <a:ext cx="80" cy="78"/>
              </a:xfrm>
              <a:custGeom>
                <a:gdLst>
                  <a:gd fmla="*/ 80 w 80" name="T0"/>
                  <a:gd fmla="*/ 0 h 78" name="T1"/>
                  <a:gd fmla="*/ 80 w 80" name="T2"/>
                  <a:gd fmla="*/ 0 h 78" name="T3"/>
                  <a:gd fmla="*/ 0 w 80" name="T4"/>
                  <a:gd fmla="*/ 46 h 78" name="T5"/>
                  <a:gd fmla="*/ 0 w 80" name="T6"/>
                  <a:gd fmla="*/ 78 h 78" name="T7"/>
                  <a:gd fmla="*/ 0 w 80" name="T8"/>
                  <a:gd fmla="*/ 78 h 78" name="T9"/>
                  <a:gd fmla="*/ 80 w 80" name="T10"/>
                  <a:gd fmla="*/ 24 h 78" name="T11"/>
                  <a:gd fmla="*/ 80 w 80" name="T12"/>
                  <a:gd fmla="*/ 0 h 78" name="T13"/>
                </a:gdLst>
                <a:cxnLst>
                  <a:cxn ang="0">
                    <a:pos x="T0" y="T1"/>
                  </a:cxn>
                  <a:cxn ang="0">
                    <a:pos x="T2" y="T3"/>
                  </a:cxn>
                  <a:cxn ang="0">
                    <a:pos x="T4" y="T5"/>
                  </a:cxn>
                  <a:cxn ang="0">
                    <a:pos x="T6" y="T7"/>
                  </a:cxn>
                  <a:cxn ang="0">
                    <a:pos x="T8" y="T9"/>
                  </a:cxn>
                  <a:cxn ang="0">
                    <a:pos x="T10" y="T11"/>
                  </a:cxn>
                  <a:cxn ang="0">
                    <a:pos x="T12" y="T13"/>
                  </a:cxn>
                </a:cxnLst>
                <a:rect b="b" l="0" r="r" t="0"/>
                <a:pathLst>
                  <a:path h="78" w="80">
                    <a:moveTo>
                      <a:pt x="80" y="0"/>
                    </a:moveTo>
                    <a:lnTo>
                      <a:pt x="80" y="0"/>
                    </a:lnTo>
                    <a:lnTo>
                      <a:pt x="0" y="46"/>
                    </a:lnTo>
                    <a:lnTo>
                      <a:pt x="0" y="78"/>
                    </a:lnTo>
                    <a:lnTo>
                      <a:pt x="0" y="78"/>
                    </a:lnTo>
                    <a:lnTo>
                      <a:pt x="80" y="24"/>
                    </a:lnTo>
                    <a:lnTo>
                      <a:pt x="80" y="0"/>
                    </a:lnTo>
                    <a:close/>
                  </a:path>
                </a:pathLst>
              </a:custGeom>
              <a:grpFill/>
              <a:ln>
                <a:noFill/>
              </a:ln>
            </p:spPr>
            <p:txBody>
              <a:bodyPr anchor="t" anchorCtr="0" bIns="45720" compatLnSpc="1" lIns="91440" numCol="1" rIns="91440" tIns="45720" vert="horz" wrap="square"/>
              <a:lstStyle/>
              <a:p>
                <a:endParaRPr altLang="en-US" lang="zh-CN"/>
              </a:p>
            </p:txBody>
          </p:sp>
          <p:sp>
            <p:nvSpPr>
              <p:cNvPr id="1189" name="Freeform 634"/>
              <p:cNvSpPr/>
              <p:nvPr/>
            </p:nvSpPr>
            <p:spPr bwMode="auto">
              <a:xfrm>
                <a:off x="4682" y="1576"/>
                <a:ext cx="80" cy="78"/>
              </a:xfrm>
              <a:custGeom>
                <a:gdLst>
                  <a:gd fmla="*/ 80 w 80" name="T0"/>
                  <a:gd fmla="*/ 0 h 78" name="T1"/>
                  <a:gd fmla="*/ 80 w 80" name="T2"/>
                  <a:gd fmla="*/ 0 h 78" name="T3"/>
                  <a:gd fmla="*/ 0 w 80" name="T4"/>
                  <a:gd fmla="*/ 46 h 78" name="T5"/>
                  <a:gd fmla="*/ 0 w 80" name="T6"/>
                  <a:gd fmla="*/ 78 h 78" name="T7"/>
                  <a:gd fmla="*/ 0 w 80" name="T8"/>
                  <a:gd fmla="*/ 78 h 78" name="T9"/>
                  <a:gd fmla="*/ 80 w 80" name="T10"/>
                  <a:gd fmla="*/ 24 h 78" name="T11"/>
                  <a:gd fmla="*/ 80 w 80" name="T12"/>
                  <a:gd fmla="*/ 0 h 78" name="T13"/>
                </a:gdLst>
                <a:cxnLst>
                  <a:cxn ang="0">
                    <a:pos x="T0" y="T1"/>
                  </a:cxn>
                  <a:cxn ang="0">
                    <a:pos x="T2" y="T3"/>
                  </a:cxn>
                  <a:cxn ang="0">
                    <a:pos x="T4" y="T5"/>
                  </a:cxn>
                  <a:cxn ang="0">
                    <a:pos x="T6" y="T7"/>
                  </a:cxn>
                  <a:cxn ang="0">
                    <a:pos x="T8" y="T9"/>
                  </a:cxn>
                  <a:cxn ang="0">
                    <a:pos x="T10" y="T11"/>
                  </a:cxn>
                  <a:cxn ang="0">
                    <a:pos x="T12" y="T13"/>
                  </a:cxn>
                </a:cxnLst>
                <a:rect b="b" l="0" r="r" t="0"/>
                <a:pathLst>
                  <a:path h="78" w="80">
                    <a:moveTo>
                      <a:pt x="80" y="0"/>
                    </a:moveTo>
                    <a:lnTo>
                      <a:pt x="80" y="0"/>
                    </a:lnTo>
                    <a:lnTo>
                      <a:pt x="0" y="46"/>
                    </a:lnTo>
                    <a:lnTo>
                      <a:pt x="0" y="78"/>
                    </a:lnTo>
                    <a:lnTo>
                      <a:pt x="0" y="78"/>
                    </a:lnTo>
                    <a:lnTo>
                      <a:pt x="80" y="24"/>
                    </a:lnTo>
                    <a:lnTo>
                      <a:pt x="80" y="0"/>
                    </a:lnTo>
                  </a:path>
                </a:pathLst>
              </a:custGeom>
              <a:grpFill/>
              <a:ln>
                <a:noFill/>
              </a:ln>
            </p:spPr>
            <p:txBody>
              <a:bodyPr anchor="t" anchorCtr="0" bIns="45720" compatLnSpc="1" lIns="91440" numCol="1" rIns="91440" tIns="45720" vert="horz" wrap="square"/>
              <a:lstStyle/>
              <a:p>
                <a:endParaRPr altLang="en-US" lang="zh-CN"/>
              </a:p>
            </p:txBody>
          </p:sp>
          <p:sp>
            <p:nvSpPr>
              <p:cNvPr id="1190" name="Freeform 635"/>
              <p:cNvSpPr/>
              <p:nvPr/>
            </p:nvSpPr>
            <p:spPr bwMode="auto">
              <a:xfrm>
                <a:off x="4516" y="1776"/>
                <a:ext cx="36" cy="74"/>
              </a:xfrm>
              <a:custGeom>
                <a:gdLst>
                  <a:gd fmla="*/ 36 w 36" name="T0"/>
                  <a:gd fmla="*/ 0 h 74" name="T1"/>
                  <a:gd fmla="*/ 36 w 36" name="T2"/>
                  <a:gd fmla="*/ 0 h 74" name="T3"/>
                  <a:gd fmla="*/ 0 w 36" name="T4"/>
                  <a:gd fmla="*/ 24 h 74" name="T5"/>
                  <a:gd fmla="*/ 0 w 36" name="T6"/>
                  <a:gd fmla="*/ 74 h 74" name="T7"/>
                  <a:gd fmla="*/ 36 w 36" name="T8"/>
                  <a:gd fmla="*/ 46 h 74" name="T9"/>
                  <a:gd fmla="*/ 36 w 36" name="T10"/>
                  <a:gd fmla="*/ 0 h 74" name="T11"/>
                </a:gdLst>
                <a:cxnLst>
                  <a:cxn ang="0">
                    <a:pos x="T0" y="T1"/>
                  </a:cxn>
                  <a:cxn ang="0">
                    <a:pos x="T2" y="T3"/>
                  </a:cxn>
                  <a:cxn ang="0">
                    <a:pos x="T4" y="T5"/>
                  </a:cxn>
                  <a:cxn ang="0">
                    <a:pos x="T6" y="T7"/>
                  </a:cxn>
                  <a:cxn ang="0">
                    <a:pos x="T8" y="T9"/>
                  </a:cxn>
                  <a:cxn ang="0">
                    <a:pos x="T10" y="T11"/>
                  </a:cxn>
                </a:cxnLst>
                <a:rect b="b" l="0" r="r" t="0"/>
                <a:pathLst>
                  <a:path h="74" w="36">
                    <a:moveTo>
                      <a:pt x="36" y="0"/>
                    </a:moveTo>
                    <a:lnTo>
                      <a:pt x="36" y="0"/>
                    </a:lnTo>
                    <a:lnTo>
                      <a:pt x="0" y="24"/>
                    </a:lnTo>
                    <a:lnTo>
                      <a:pt x="0" y="74"/>
                    </a:lnTo>
                    <a:lnTo>
                      <a:pt x="36" y="46"/>
                    </a:lnTo>
                    <a:lnTo>
                      <a:pt x="36" y="0"/>
                    </a:lnTo>
                    <a:close/>
                  </a:path>
                </a:pathLst>
              </a:custGeom>
              <a:grpFill/>
              <a:ln>
                <a:noFill/>
              </a:ln>
            </p:spPr>
            <p:txBody>
              <a:bodyPr anchor="t" anchorCtr="0" bIns="45720" compatLnSpc="1" lIns="91440" numCol="1" rIns="91440" tIns="45720" vert="horz" wrap="square"/>
              <a:lstStyle/>
              <a:p>
                <a:endParaRPr altLang="en-US" lang="zh-CN"/>
              </a:p>
            </p:txBody>
          </p:sp>
          <p:sp>
            <p:nvSpPr>
              <p:cNvPr id="1191" name="Freeform 636"/>
              <p:cNvSpPr/>
              <p:nvPr/>
            </p:nvSpPr>
            <p:spPr bwMode="auto">
              <a:xfrm>
                <a:off x="4516" y="1776"/>
                <a:ext cx="36" cy="74"/>
              </a:xfrm>
              <a:custGeom>
                <a:gdLst>
                  <a:gd fmla="*/ 36 w 36" name="T0"/>
                  <a:gd fmla="*/ 0 h 74" name="T1"/>
                  <a:gd fmla="*/ 36 w 36" name="T2"/>
                  <a:gd fmla="*/ 0 h 74" name="T3"/>
                  <a:gd fmla="*/ 0 w 36" name="T4"/>
                  <a:gd fmla="*/ 24 h 74" name="T5"/>
                  <a:gd fmla="*/ 0 w 36" name="T6"/>
                  <a:gd fmla="*/ 74 h 74" name="T7"/>
                  <a:gd fmla="*/ 36 w 36" name="T8"/>
                  <a:gd fmla="*/ 46 h 74" name="T9"/>
                  <a:gd fmla="*/ 36 w 36" name="T10"/>
                  <a:gd fmla="*/ 0 h 74" name="T11"/>
                </a:gdLst>
                <a:cxnLst>
                  <a:cxn ang="0">
                    <a:pos x="T0" y="T1"/>
                  </a:cxn>
                  <a:cxn ang="0">
                    <a:pos x="T2" y="T3"/>
                  </a:cxn>
                  <a:cxn ang="0">
                    <a:pos x="T4" y="T5"/>
                  </a:cxn>
                  <a:cxn ang="0">
                    <a:pos x="T6" y="T7"/>
                  </a:cxn>
                  <a:cxn ang="0">
                    <a:pos x="T8" y="T9"/>
                  </a:cxn>
                  <a:cxn ang="0">
                    <a:pos x="T10" y="T11"/>
                  </a:cxn>
                </a:cxnLst>
                <a:rect b="b" l="0" r="r" t="0"/>
                <a:pathLst>
                  <a:path h="74" w="36">
                    <a:moveTo>
                      <a:pt x="36" y="0"/>
                    </a:moveTo>
                    <a:lnTo>
                      <a:pt x="36" y="0"/>
                    </a:lnTo>
                    <a:lnTo>
                      <a:pt x="0" y="24"/>
                    </a:lnTo>
                    <a:lnTo>
                      <a:pt x="0" y="74"/>
                    </a:lnTo>
                    <a:lnTo>
                      <a:pt x="36" y="46"/>
                    </a:lnTo>
                    <a:lnTo>
                      <a:pt x="36" y="0"/>
                    </a:lnTo>
                  </a:path>
                </a:pathLst>
              </a:custGeom>
              <a:grpFill/>
              <a:ln>
                <a:noFill/>
              </a:ln>
            </p:spPr>
            <p:txBody>
              <a:bodyPr anchor="t" anchorCtr="0" bIns="45720" compatLnSpc="1" lIns="91440" numCol="1" rIns="91440" tIns="45720" vert="horz" wrap="square"/>
              <a:lstStyle/>
              <a:p>
                <a:endParaRPr altLang="en-US" lang="zh-CN"/>
              </a:p>
            </p:txBody>
          </p:sp>
          <p:sp>
            <p:nvSpPr>
              <p:cNvPr id="1192" name="Freeform 637"/>
              <p:cNvSpPr/>
              <p:nvPr/>
            </p:nvSpPr>
            <p:spPr bwMode="auto">
              <a:xfrm>
                <a:off x="4630" y="1674"/>
                <a:ext cx="76" cy="90"/>
              </a:xfrm>
              <a:custGeom>
                <a:gdLst>
                  <a:gd fmla="*/ 76 w 76" name="T0"/>
                  <a:gd fmla="*/ 0 h 90" name="T1"/>
                  <a:gd fmla="*/ 0 w 76" name="T2"/>
                  <a:gd fmla="*/ 50 h 90" name="T3"/>
                  <a:gd fmla="*/ 0 w 76" name="T4"/>
                  <a:gd fmla="*/ 90 h 90" name="T5"/>
                  <a:gd fmla="*/ 0 w 76" name="T6"/>
                  <a:gd fmla="*/ 90 h 90" name="T7"/>
                  <a:gd fmla="*/ 76 w 76" name="T8"/>
                  <a:gd fmla="*/ 30 h 90" name="T9"/>
                  <a:gd fmla="*/ 76 w 76" name="T10"/>
                  <a:gd fmla="*/ 0 h 90" name="T11"/>
                </a:gdLst>
                <a:cxnLst>
                  <a:cxn ang="0">
                    <a:pos x="T0" y="T1"/>
                  </a:cxn>
                  <a:cxn ang="0">
                    <a:pos x="T2" y="T3"/>
                  </a:cxn>
                  <a:cxn ang="0">
                    <a:pos x="T4" y="T5"/>
                  </a:cxn>
                  <a:cxn ang="0">
                    <a:pos x="T6" y="T7"/>
                  </a:cxn>
                  <a:cxn ang="0">
                    <a:pos x="T8" y="T9"/>
                  </a:cxn>
                  <a:cxn ang="0">
                    <a:pos x="T10" y="T11"/>
                  </a:cxn>
                </a:cxnLst>
                <a:rect b="b" l="0" r="r" t="0"/>
                <a:pathLst>
                  <a:path h="90" w="76">
                    <a:moveTo>
                      <a:pt x="76" y="0"/>
                    </a:moveTo>
                    <a:lnTo>
                      <a:pt x="0" y="50"/>
                    </a:lnTo>
                    <a:lnTo>
                      <a:pt x="0" y="90"/>
                    </a:lnTo>
                    <a:lnTo>
                      <a:pt x="0" y="90"/>
                    </a:lnTo>
                    <a:lnTo>
                      <a:pt x="76" y="30"/>
                    </a:lnTo>
                    <a:lnTo>
                      <a:pt x="76" y="0"/>
                    </a:lnTo>
                    <a:close/>
                  </a:path>
                </a:pathLst>
              </a:custGeom>
              <a:grpFill/>
              <a:ln>
                <a:noFill/>
              </a:ln>
            </p:spPr>
            <p:txBody>
              <a:bodyPr anchor="t" anchorCtr="0" bIns="45720" compatLnSpc="1" lIns="91440" numCol="1" rIns="91440" tIns="45720" vert="horz" wrap="square"/>
              <a:lstStyle/>
              <a:p>
                <a:endParaRPr altLang="en-US" lang="zh-CN"/>
              </a:p>
            </p:txBody>
          </p:sp>
          <p:sp>
            <p:nvSpPr>
              <p:cNvPr id="1193" name="Freeform 638"/>
              <p:cNvSpPr/>
              <p:nvPr/>
            </p:nvSpPr>
            <p:spPr bwMode="auto">
              <a:xfrm>
                <a:off x="4630" y="1674"/>
                <a:ext cx="76" cy="90"/>
              </a:xfrm>
              <a:custGeom>
                <a:gdLst>
                  <a:gd fmla="*/ 76 w 76" name="T0"/>
                  <a:gd fmla="*/ 0 h 90" name="T1"/>
                  <a:gd fmla="*/ 0 w 76" name="T2"/>
                  <a:gd fmla="*/ 50 h 90" name="T3"/>
                  <a:gd fmla="*/ 0 w 76" name="T4"/>
                  <a:gd fmla="*/ 90 h 90" name="T5"/>
                  <a:gd fmla="*/ 0 w 76" name="T6"/>
                  <a:gd fmla="*/ 90 h 90" name="T7"/>
                  <a:gd fmla="*/ 76 w 76" name="T8"/>
                  <a:gd fmla="*/ 30 h 90" name="T9"/>
                  <a:gd fmla="*/ 76 w 76" name="T10"/>
                  <a:gd fmla="*/ 0 h 90" name="T11"/>
                </a:gdLst>
                <a:cxnLst>
                  <a:cxn ang="0">
                    <a:pos x="T0" y="T1"/>
                  </a:cxn>
                  <a:cxn ang="0">
                    <a:pos x="T2" y="T3"/>
                  </a:cxn>
                  <a:cxn ang="0">
                    <a:pos x="T4" y="T5"/>
                  </a:cxn>
                  <a:cxn ang="0">
                    <a:pos x="T6" y="T7"/>
                  </a:cxn>
                  <a:cxn ang="0">
                    <a:pos x="T8" y="T9"/>
                  </a:cxn>
                  <a:cxn ang="0">
                    <a:pos x="T10" y="T11"/>
                  </a:cxn>
                </a:cxnLst>
                <a:rect b="b" l="0" r="r" t="0"/>
                <a:pathLst>
                  <a:path h="90" w="76">
                    <a:moveTo>
                      <a:pt x="76" y="0"/>
                    </a:moveTo>
                    <a:lnTo>
                      <a:pt x="0" y="50"/>
                    </a:lnTo>
                    <a:lnTo>
                      <a:pt x="0" y="90"/>
                    </a:lnTo>
                    <a:lnTo>
                      <a:pt x="0" y="90"/>
                    </a:lnTo>
                    <a:lnTo>
                      <a:pt x="76" y="30"/>
                    </a:lnTo>
                    <a:lnTo>
                      <a:pt x="76" y="0"/>
                    </a:lnTo>
                  </a:path>
                </a:pathLst>
              </a:custGeom>
              <a:grpFill/>
              <a:ln>
                <a:noFill/>
              </a:ln>
            </p:spPr>
            <p:txBody>
              <a:bodyPr anchor="t" anchorCtr="0" bIns="45720" compatLnSpc="1" lIns="91440" numCol="1" rIns="91440" tIns="45720" vert="horz" wrap="square"/>
              <a:lstStyle/>
              <a:p>
                <a:endParaRPr altLang="en-US" lang="zh-CN"/>
              </a:p>
            </p:txBody>
          </p:sp>
          <p:sp>
            <p:nvSpPr>
              <p:cNvPr id="1194" name="Freeform 639"/>
              <p:cNvSpPr/>
              <p:nvPr/>
            </p:nvSpPr>
            <p:spPr bwMode="auto">
              <a:xfrm>
                <a:off x="4730" y="1638"/>
                <a:ext cx="32" cy="48"/>
              </a:xfrm>
              <a:custGeom>
                <a:gdLst>
                  <a:gd fmla="*/ 32 w 32" name="T0"/>
                  <a:gd fmla="*/ 0 h 48" name="T1"/>
                  <a:gd fmla="*/ 32 w 32" name="T2"/>
                  <a:gd fmla="*/ 0 h 48" name="T3"/>
                  <a:gd fmla="*/ 0 w 32" name="T4"/>
                  <a:gd fmla="*/ 20 h 48" name="T5"/>
                  <a:gd fmla="*/ 0 w 32" name="T6"/>
                  <a:gd fmla="*/ 48 h 48" name="T7"/>
                  <a:gd fmla="*/ 32 w 32" name="T8"/>
                  <a:gd fmla="*/ 24 h 48" name="T9"/>
                  <a:gd fmla="*/ 32 w 32" name="T10"/>
                  <a:gd fmla="*/ 0 h 48" name="T11"/>
                </a:gdLst>
                <a:cxnLst>
                  <a:cxn ang="0">
                    <a:pos x="T0" y="T1"/>
                  </a:cxn>
                  <a:cxn ang="0">
                    <a:pos x="T2" y="T3"/>
                  </a:cxn>
                  <a:cxn ang="0">
                    <a:pos x="T4" y="T5"/>
                  </a:cxn>
                  <a:cxn ang="0">
                    <a:pos x="T6" y="T7"/>
                  </a:cxn>
                  <a:cxn ang="0">
                    <a:pos x="T8" y="T9"/>
                  </a:cxn>
                  <a:cxn ang="0">
                    <a:pos x="T10" y="T11"/>
                  </a:cxn>
                </a:cxnLst>
                <a:rect b="b" l="0" r="r" t="0"/>
                <a:pathLst>
                  <a:path h="48" w="32">
                    <a:moveTo>
                      <a:pt x="32" y="0"/>
                    </a:moveTo>
                    <a:lnTo>
                      <a:pt x="32" y="0"/>
                    </a:lnTo>
                    <a:lnTo>
                      <a:pt x="0" y="20"/>
                    </a:lnTo>
                    <a:lnTo>
                      <a:pt x="0" y="48"/>
                    </a:lnTo>
                    <a:lnTo>
                      <a:pt x="32" y="24"/>
                    </a:lnTo>
                    <a:lnTo>
                      <a:pt x="32" y="0"/>
                    </a:lnTo>
                    <a:close/>
                  </a:path>
                </a:pathLst>
              </a:custGeom>
              <a:grpFill/>
              <a:ln>
                <a:noFill/>
              </a:ln>
            </p:spPr>
            <p:txBody>
              <a:bodyPr anchor="t" anchorCtr="0" bIns="45720" compatLnSpc="1" lIns="91440" numCol="1" rIns="91440" tIns="45720" vert="horz" wrap="square"/>
              <a:lstStyle/>
              <a:p>
                <a:endParaRPr altLang="en-US" lang="zh-CN"/>
              </a:p>
            </p:txBody>
          </p:sp>
          <p:sp>
            <p:nvSpPr>
              <p:cNvPr id="1195" name="Freeform 640"/>
              <p:cNvSpPr/>
              <p:nvPr/>
            </p:nvSpPr>
            <p:spPr bwMode="auto">
              <a:xfrm>
                <a:off x="4730" y="1638"/>
                <a:ext cx="32" cy="48"/>
              </a:xfrm>
              <a:custGeom>
                <a:gdLst>
                  <a:gd fmla="*/ 32 w 32" name="T0"/>
                  <a:gd fmla="*/ 0 h 48" name="T1"/>
                  <a:gd fmla="*/ 32 w 32" name="T2"/>
                  <a:gd fmla="*/ 0 h 48" name="T3"/>
                  <a:gd fmla="*/ 0 w 32" name="T4"/>
                  <a:gd fmla="*/ 20 h 48" name="T5"/>
                  <a:gd fmla="*/ 0 w 32" name="T6"/>
                  <a:gd fmla="*/ 48 h 48" name="T7"/>
                  <a:gd fmla="*/ 32 w 32" name="T8"/>
                  <a:gd fmla="*/ 24 h 48" name="T9"/>
                  <a:gd fmla="*/ 32 w 32" name="T10"/>
                  <a:gd fmla="*/ 0 h 48" name="T11"/>
                </a:gdLst>
                <a:cxnLst>
                  <a:cxn ang="0">
                    <a:pos x="T0" y="T1"/>
                  </a:cxn>
                  <a:cxn ang="0">
                    <a:pos x="T2" y="T3"/>
                  </a:cxn>
                  <a:cxn ang="0">
                    <a:pos x="T4" y="T5"/>
                  </a:cxn>
                  <a:cxn ang="0">
                    <a:pos x="T6" y="T7"/>
                  </a:cxn>
                  <a:cxn ang="0">
                    <a:pos x="T8" y="T9"/>
                  </a:cxn>
                  <a:cxn ang="0">
                    <a:pos x="T10" y="T11"/>
                  </a:cxn>
                </a:cxnLst>
                <a:rect b="b" l="0" r="r" t="0"/>
                <a:pathLst>
                  <a:path h="48" w="32">
                    <a:moveTo>
                      <a:pt x="32" y="0"/>
                    </a:moveTo>
                    <a:lnTo>
                      <a:pt x="32" y="0"/>
                    </a:lnTo>
                    <a:lnTo>
                      <a:pt x="0" y="20"/>
                    </a:lnTo>
                    <a:lnTo>
                      <a:pt x="0" y="48"/>
                    </a:lnTo>
                    <a:lnTo>
                      <a:pt x="32" y="24"/>
                    </a:lnTo>
                    <a:lnTo>
                      <a:pt x="32" y="0"/>
                    </a:lnTo>
                  </a:path>
                </a:pathLst>
              </a:custGeom>
              <a:grpFill/>
              <a:ln>
                <a:noFill/>
              </a:ln>
            </p:spPr>
            <p:txBody>
              <a:bodyPr anchor="t" anchorCtr="0" bIns="45720" compatLnSpc="1" lIns="91440" numCol="1" rIns="91440" tIns="45720" vert="horz" wrap="square"/>
              <a:lstStyle/>
              <a:p>
                <a:endParaRPr altLang="en-US" lang="zh-CN"/>
              </a:p>
            </p:txBody>
          </p:sp>
          <p:sp>
            <p:nvSpPr>
              <p:cNvPr id="1196" name="Freeform 641"/>
              <p:cNvSpPr/>
              <p:nvPr/>
            </p:nvSpPr>
            <p:spPr bwMode="auto">
              <a:xfrm>
                <a:off x="4516" y="1814"/>
                <a:ext cx="92" cy="114"/>
              </a:xfrm>
              <a:custGeom>
                <a:gdLst>
                  <a:gd fmla="*/ 92 w 92" name="T0"/>
                  <a:gd fmla="*/ 0 h 114" name="T1"/>
                  <a:gd fmla="*/ 92 w 92" name="T2"/>
                  <a:gd fmla="*/ 0 h 114" name="T3"/>
                  <a:gd fmla="*/ 0 w 92" name="T4"/>
                  <a:gd fmla="*/ 64 h 114" name="T5"/>
                  <a:gd fmla="*/ 0 w 92" name="T6"/>
                  <a:gd fmla="*/ 114 h 114" name="T7"/>
                  <a:gd fmla="*/ 92 w 92" name="T8"/>
                  <a:gd fmla="*/ 40 h 114" name="T9"/>
                  <a:gd fmla="*/ 92 w 92" name="T10"/>
                  <a:gd fmla="*/ 0 h 114" name="T11"/>
                </a:gdLst>
                <a:cxnLst>
                  <a:cxn ang="0">
                    <a:pos x="T0" y="T1"/>
                  </a:cxn>
                  <a:cxn ang="0">
                    <a:pos x="T2" y="T3"/>
                  </a:cxn>
                  <a:cxn ang="0">
                    <a:pos x="T4" y="T5"/>
                  </a:cxn>
                  <a:cxn ang="0">
                    <a:pos x="T6" y="T7"/>
                  </a:cxn>
                  <a:cxn ang="0">
                    <a:pos x="T8" y="T9"/>
                  </a:cxn>
                  <a:cxn ang="0">
                    <a:pos x="T10" y="T11"/>
                  </a:cxn>
                </a:cxnLst>
                <a:rect b="b" l="0" r="r" t="0"/>
                <a:pathLst>
                  <a:path h="114" w="92">
                    <a:moveTo>
                      <a:pt x="92" y="0"/>
                    </a:moveTo>
                    <a:lnTo>
                      <a:pt x="92" y="0"/>
                    </a:lnTo>
                    <a:lnTo>
                      <a:pt x="0" y="64"/>
                    </a:lnTo>
                    <a:lnTo>
                      <a:pt x="0" y="114"/>
                    </a:lnTo>
                    <a:lnTo>
                      <a:pt x="92" y="40"/>
                    </a:lnTo>
                    <a:lnTo>
                      <a:pt x="92" y="0"/>
                    </a:lnTo>
                    <a:close/>
                  </a:path>
                </a:pathLst>
              </a:custGeom>
              <a:grpFill/>
              <a:ln>
                <a:noFill/>
              </a:ln>
            </p:spPr>
            <p:txBody>
              <a:bodyPr anchor="t" anchorCtr="0" bIns="45720" compatLnSpc="1" lIns="91440" numCol="1" rIns="91440" tIns="45720" vert="horz" wrap="square"/>
              <a:lstStyle/>
              <a:p>
                <a:endParaRPr altLang="en-US" lang="zh-CN"/>
              </a:p>
            </p:txBody>
          </p:sp>
          <p:sp>
            <p:nvSpPr>
              <p:cNvPr id="1197" name="Freeform 642"/>
              <p:cNvSpPr/>
              <p:nvPr/>
            </p:nvSpPr>
            <p:spPr bwMode="auto">
              <a:xfrm>
                <a:off x="4516" y="1814"/>
                <a:ext cx="92" cy="114"/>
              </a:xfrm>
              <a:custGeom>
                <a:gdLst>
                  <a:gd fmla="*/ 92 w 92" name="T0"/>
                  <a:gd fmla="*/ 0 h 114" name="T1"/>
                  <a:gd fmla="*/ 92 w 92" name="T2"/>
                  <a:gd fmla="*/ 0 h 114" name="T3"/>
                  <a:gd fmla="*/ 0 w 92" name="T4"/>
                  <a:gd fmla="*/ 64 h 114" name="T5"/>
                  <a:gd fmla="*/ 0 w 92" name="T6"/>
                  <a:gd fmla="*/ 114 h 114" name="T7"/>
                  <a:gd fmla="*/ 92 w 92" name="T8"/>
                  <a:gd fmla="*/ 40 h 114" name="T9"/>
                  <a:gd fmla="*/ 92 w 92" name="T10"/>
                  <a:gd fmla="*/ 0 h 114" name="T11"/>
                </a:gdLst>
                <a:cxnLst>
                  <a:cxn ang="0">
                    <a:pos x="T0" y="T1"/>
                  </a:cxn>
                  <a:cxn ang="0">
                    <a:pos x="T2" y="T3"/>
                  </a:cxn>
                  <a:cxn ang="0">
                    <a:pos x="T4" y="T5"/>
                  </a:cxn>
                  <a:cxn ang="0">
                    <a:pos x="T6" y="T7"/>
                  </a:cxn>
                  <a:cxn ang="0">
                    <a:pos x="T8" y="T9"/>
                  </a:cxn>
                  <a:cxn ang="0">
                    <a:pos x="T10" y="T11"/>
                  </a:cxn>
                </a:cxnLst>
                <a:rect b="b" l="0" r="r" t="0"/>
                <a:pathLst>
                  <a:path h="114" w="92">
                    <a:moveTo>
                      <a:pt x="92" y="0"/>
                    </a:moveTo>
                    <a:lnTo>
                      <a:pt x="92" y="0"/>
                    </a:lnTo>
                    <a:lnTo>
                      <a:pt x="0" y="64"/>
                    </a:lnTo>
                    <a:lnTo>
                      <a:pt x="0" y="114"/>
                    </a:lnTo>
                    <a:lnTo>
                      <a:pt x="92" y="40"/>
                    </a:lnTo>
                    <a:lnTo>
                      <a:pt x="92" y="0"/>
                    </a:lnTo>
                  </a:path>
                </a:pathLst>
              </a:custGeom>
              <a:grpFill/>
              <a:ln>
                <a:noFill/>
              </a:ln>
            </p:spPr>
            <p:txBody>
              <a:bodyPr anchor="t" anchorCtr="0" bIns="45720" compatLnSpc="1" lIns="91440" numCol="1" rIns="91440" tIns="45720" vert="horz" wrap="square"/>
              <a:lstStyle/>
              <a:p>
                <a:endParaRPr altLang="en-US" lang="zh-CN"/>
              </a:p>
            </p:txBody>
          </p:sp>
          <p:sp>
            <p:nvSpPr>
              <p:cNvPr id="1198" name="Freeform 643"/>
              <p:cNvSpPr/>
              <p:nvPr/>
            </p:nvSpPr>
            <p:spPr bwMode="auto">
              <a:xfrm>
                <a:off x="4632" y="1776"/>
                <a:ext cx="30" cy="58"/>
              </a:xfrm>
              <a:custGeom>
                <a:gdLst>
                  <a:gd fmla="*/ 30 w 30" name="T0"/>
                  <a:gd fmla="*/ 0 h 58" name="T1"/>
                  <a:gd fmla="*/ 30 w 30" name="T2"/>
                  <a:gd fmla="*/ 0 h 58" name="T3"/>
                  <a:gd fmla="*/ 0 w 30" name="T4"/>
                  <a:gd fmla="*/ 20 h 58" name="T5"/>
                  <a:gd fmla="*/ 0 w 30" name="T6"/>
                  <a:gd fmla="*/ 58 h 58" name="T7"/>
                  <a:gd fmla="*/ 0 w 30" name="T8"/>
                  <a:gd fmla="*/ 58 h 58" name="T9"/>
                  <a:gd fmla="*/ 30 w 30" name="T10"/>
                  <a:gd fmla="*/ 34 h 58" name="T11"/>
                  <a:gd fmla="*/ 30 w 30" name="T12"/>
                  <a:gd fmla="*/ 0 h 58" name="T13"/>
                </a:gdLst>
                <a:cxnLst>
                  <a:cxn ang="0">
                    <a:pos x="T0" y="T1"/>
                  </a:cxn>
                  <a:cxn ang="0">
                    <a:pos x="T2" y="T3"/>
                  </a:cxn>
                  <a:cxn ang="0">
                    <a:pos x="T4" y="T5"/>
                  </a:cxn>
                  <a:cxn ang="0">
                    <a:pos x="T6" y="T7"/>
                  </a:cxn>
                  <a:cxn ang="0">
                    <a:pos x="T8" y="T9"/>
                  </a:cxn>
                  <a:cxn ang="0">
                    <a:pos x="T10" y="T11"/>
                  </a:cxn>
                  <a:cxn ang="0">
                    <a:pos x="T12" y="T13"/>
                  </a:cxn>
                </a:cxnLst>
                <a:rect b="b" l="0" r="r" t="0"/>
                <a:pathLst>
                  <a:path h="57" w="30">
                    <a:moveTo>
                      <a:pt x="30" y="0"/>
                    </a:moveTo>
                    <a:lnTo>
                      <a:pt x="30" y="0"/>
                    </a:lnTo>
                    <a:lnTo>
                      <a:pt x="0" y="20"/>
                    </a:lnTo>
                    <a:lnTo>
                      <a:pt x="0" y="58"/>
                    </a:lnTo>
                    <a:lnTo>
                      <a:pt x="0" y="58"/>
                    </a:lnTo>
                    <a:lnTo>
                      <a:pt x="30" y="34"/>
                    </a:lnTo>
                    <a:lnTo>
                      <a:pt x="30" y="0"/>
                    </a:lnTo>
                    <a:close/>
                  </a:path>
                </a:pathLst>
              </a:custGeom>
              <a:grpFill/>
              <a:ln>
                <a:noFill/>
              </a:ln>
            </p:spPr>
            <p:txBody>
              <a:bodyPr anchor="t" anchorCtr="0" bIns="45720" compatLnSpc="1" lIns="91440" numCol="1" rIns="91440" tIns="45720" vert="horz" wrap="square"/>
              <a:lstStyle/>
              <a:p>
                <a:endParaRPr altLang="en-US" lang="zh-CN"/>
              </a:p>
            </p:txBody>
          </p:sp>
          <p:sp>
            <p:nvSpPr>
              <p:cNvPr id="1199" name="Freeform 644"/>
              <p:cNvSpPr/>
              <p:nvPr/>
            </p:nvSpPr>
            <p:spPr bwMode="auto">
              <a:xfrm>
                <a:off x="4632" y="1776"/>
                <a:ext cx="30" cy="58"/>
              </a:xfrm>
              <a:custGeom>
                <a:gdLst>
                  <a:gd fmla="*/ 30 w 30" name="T0"/>
                  <a:gd fmla="*/ 0 h 58" name="T1"/>
                  <a:gd fmla="*/ 30 w 30" name="T2"/>
                  <a:gd fmla="*/ 0 h 58" name="T3"/>
                  <a:gd fmla="*/ 0 w 30" name="T4"/>
                  <a:gd fmla="*/ 20 h 58" name="T5"/>
                  <a:gd fmla="*/ 0 w 30" name="T6"/>
                  <a:gd fmla="*/ 58 h 58" name="T7"/>
                  <a:gd fmla="*/ 0 w 30" name="T8"/>
                  <a:gd fmla="*/ 58 h 58" name="T9"/>
                  <a:gd fmla="*/ 30 w 30" name="T10"/>
                  <a:gd fmla="*/ 34 h 58" name="T11"/>
                  <a:gd fmla="*/ 30 w 30" name="T12"/>
                  <a:gd fmla="*/ 0 h 58" name="T13"/>
                </a:gdLst>
                <a:cxnLst>
                  <a:cxn ang="0">
                    <a:pos x="T0" y="T1"/>
                  </a:cxn>
                  <a:cxn ang="0">
                    <a:pos x="T2" y="T3"/>
                  </a:cxn>
                  <a:cxn ang="0">
                    <a:pos x="T4" y="T5"/>
                  </a:cxn>
                  <a:cxn ang="0">
                    <a:pos x="T6" y="T7"/>
                  </a:cxn>
                  <a:cxn ang="0">
                    <a:pos x="T8" y="T9"/>
                  </a:cxn>
                  <a:cxn ang="0">
                    <a:pos x="T10" y="T11"/>
                  </a:cxn>
                  <a:cxn ang="0">
                    <a:pos x="T12" y="T13"/>
                  </a:cxn>
                </a:cxnLst>
                <a:rect b="b" l="0" r="r" t="0"/>
                <a:pathLst>
                  <a:path h="57" w="30">
                    <a:moveTo>
                      <a:pt x="30" y="0"/>
                    </a:moveTo>
                    <a:lnTo>
                      <a:pt x="30" y="0"/>
                    </a:lnTo>
                    <a:lnTo>
                      <a:pt x="0" y="20"/>
                    </a:lnTo>
                    <a:lnTo>
                      <a:pt x="0" y="58"/>
                    </a:lnTo>
                    <a:lnTo>
                      <a:pt x="0" y="58"/>
                    </a:lnTo>
                    <a:lnTo>
                      <a:pt x="30" y="34"/>
                    </a:lnTo>
                    <a:lnTo>
                      <a:pt x="30" y="0"/>
                    </a:lnTo>
                  </a:path>
                </a:pathLst>
              </a:custGeom>
              <a:grpFill/>
              <a:ln>
                <a:noFill/>
              </a:ln>
            </p:spPr>
            <p:txBody>
              <a:bodyPr anchor="t" anchorCtr="0" bIns="45720" compatLnSpc="1" lIns="91440" numCol="1" rIns="91440" tIns="45720" vert="horz" wrap="square"/>
              <a:lstStyle/>
              <a:p>
                <a:endParaRPr altLang="en-US" lang="zh-CN"/>
              </a:p>
            </p:txBody>
          </p:sp>
          <p:sp>
            <p:nvSpPr>
              <p:cNvPr id="1200" name="Freeform 645"/>
              <p:cNvSpPr/>
              <p:nvPr/>
            </p:nvSpPr>
            <p:spPr bwMode="auto">
              <a:xfrm>
                <a:off x="4686" y="1704"/>
                <a:ext cx="76" cy="86"/>
              </a:xfrm>
              <a:custGeom>
                <a:gdLst>
                  <a:gd fmla="*/ 76 w 76" name="T0"/>
                  <a:gd fmla="*/ 0 h 86" name="T1"/>
                  <a:gd fmla="*/ 76 w 76" name="T2"/>
                  <a:gd fmla="*/ 0 h 86" name="T3"/>
                  <a:gd fmla="*/ 0 w 76" name="T4"/>
                  <a:gd fmla="*/ 54 h 86" name="T5"/>
                  <a:gd fmla="*/ 0 w 76" name="T6"/>
                  <a:gd fmla="*/ 86 h 86" name="T7"/>
                  <a:gd fmla="*/ 76 w 76" name="T8"/>
                  <a:gd fmla="*/ 26 h 86" name="T9"/>
                  <a:gd fmla="*/ 76 w 76" name="T10"/>
                  <a:gd fmla="*/ 0 h 86" name="T11"/>
                </a:gdLst>
                <a:cxnLst>
                  <a:cxn ang="0">
                    <a:pos x="T0" y="T1"/>
                  </a:cxn>
                  <a:cxn ang="0">
                    <a:pos x="T2" y="T3"/>
                  </a:cxn>
                  <a:cxn ang="0">
                    <a:pos x="T4" y="T5"/>
                  </a:cxn>
                  <a:cxn ang="0">
                    <a:pos x="T6" y="T7"/>
                  </a:cxn>
                  <a:cxn ang="0">
                    <a:pos x="T8" y="T9"/>
                  </a:cxn>
                  <a:cxn ang="0">
                    <a:pos x="T10" y="T11"/>
                  </a:cxn>
                </a:cxnLst>
                <a:rect b="b" l="0" r="r" t="0"/>
                <a:pathLst>
                  <a:path h="86" w="76">
                    <a:moveTo>
                      <a:pt x="76" y="0"/>
                    </a:moveTo>
                    <a:lnTo>
                      <a:pt x="76" y="0"/>
                    </a:lnTo>
                    <a:lnTo>
                      <a:pt x="0" y="54"/>
                    </a:lnTo>
                    <a:lnTo>
                      <a:pt x="0" y="86"/>
                    </a:lnTo>
                    <a:lnTo>
                      <a:pt x="76" y="26"/>
                    </a:lnTo>
                    <a:lnTo>
                      <a:pt x="76" y="0"/>
                    </a:lnTo>
                    <a:close/>
                  </a:path>
                </a:pathLst>
              </a:custGeom>
              <a:grpFill/>
              <a:ln>
                <a:noFill/>
              </a:ln>
            </p:spPr>
            <p:txBody>
              <a:bodyPr anchor="t" anchorCtr="0" bIns="45720" compatLnSpc="1" lIns="91440" numCol="1" rIns="91440" tIns="45720" vert="horz" wrap="square"/>
              <a:lstStyle/>
              <a:p>
                <a:endParaRPr altLang="en-US" lang="zh-CN"/>
              </a:p>
            </p:txBody>
          </p:sp>
          <p:sp>
            <p:nvSpPr>
              <p:cNvPr id="1201" name="Freeform 646"/>
              <p:cNvSpPr/>
              <p:nvPr/>
            </p:nvSpPr>
            <p:spPr bwMode="auto">
              <a:xfrm>
                <a:off x="4686" y="1704"/>
                <a:ext cx="76" cy="86"/>
              </a:xfrm>
              <a:custGeom>
                <a:gdLst>
                  <a:gd fmla="*/ 76 w 76" name="T0"/>
                  <a:gd fmla="*/ 0 h 86" name="T1"/>
                  <a:gd fmla="*/ 76 w 76" name="T2"/>
                  <a:gd fmla="*/ 0 h 86" name="T3"/>
                  <a:gd fmla="*/ 0 w 76" name="T4"/>
                  <a:gd fmla="*/ 54 h 86" name="T5"/>
                  <a:gd fmla="*/ 0 w 76" name="T6"/>
                  <a:gd fmla="*/ 86 h 86" name="T7"/>
                  <a:gd fmla="*/ 76 w 76" name="T8"/>
                  <a:gd fmla="*/ 26 h 86" name="T9"/>
                  <a:gd fmla="*/ 76 w 76" name="T10"/>
                  <a:gd fmla="*/ 0 h 86" name="T11"/>
                </a:gdLst>
                <a:cxnLst>
                  <a:cxn ang="0">
                    <a:pos x="T0" y="T1"/>
                  </a:cxn>
                  <a:cxn ang="0">
                    <a:pos x="T2" y="T3"/>
                  </a:cxn>
                  <a:cxn ang="0">
                    <a:pos x="T4" y="T5"/>
                  </a:cxn>
                  <a:cxn ang="0">
                    <a:pos x="T6" y="T7"/>
                  </a:cxn>
                  <a:cxn ang="0">
                    <a:pos x="T8" y="T9"/>
                  </a:cxn>
                  <a:cxn ang="0">
                    <a:pos x="T10" y="T11"/>
                  </a:cxn>
                </a:cxnLst>
                <a:rect b="b" l="0" r="r" t="0"/>
                <a:pathLst>
                  <a:path h="86" w="76">
                    <a:moveTo>
                      <a:pt x="76" y="0"/>
                    </a:moveTo>
                    <a:lnTo>
                      <a:pt x="76" y="0"/>
                    </a:lnTo>
                    <a:lnTo>
                      <a:pt x="0" y="54"/>
                    </a:lnTo>
                    <a:lnTo>
                      <a:pt x="0" y="86"/>
                    </a:lnTo>
                    <a:lnTo>
                      <a:pt x="76" y="26"/>
                    </a:lnTo>
                    <a:lnTo>
                      <a:pt x="76" y="0"/>
                    </a:lnTo>
                  </a:path>
                </a:pathLst>
              </a:custGeom>
              <a:grpFill/>
              <a:ln>
                <a:noFill/>
              </a:ln>
            </p:spPr>
            <p:txBody>
              <a:bodyPr anchor="t" anchorCtr="0" bIns="45720" compatLnSpc="1" lIns="91440" numCol="1" rIns="91440" tIns="45720" vert="horz" wrap="square"/>
              <a:lstStyle/>
              <a:p>
                <a:endParaRPr altLang="en-US" lang="zh-CN"/>
              </a:p>
            </p:txBody>
          </p:sp>
          <p:sp>
            <p:nvSpPr>
              <p:cNvPr id="1202" name="Freeform 647"/>
              <p:cNvSpPr/>
              <p:nvPr/>
            </p:nvSpPr>
            <p:spPr bwMode="auto">
              <a:xfrm>
                <a:off x="4516" y="1918"/>
                <a:ext cx="52" cy="91"/>
              </a:xfrm>
              <a:custGeom>
                <a:gdLst>
                  <a:gd fmla="*/ 52 w 52" name="T0"/>
                  <a:gd fmla="*/ 0 h 91" name="T1"/>
                  <a:gd fmla="*/ 52 w 52" name="T2"/>
                  <a:gd fmla="*/ 0 h 91" name="T3"/>
                  <a:gd fmla="*/ 0 w 52" name="T4"/>
                  <a:gd fmla="*/ 40 h 91" name="T5"/>
                  <a:gd fmla="*/ 0 w 52" name="T6"/>
                  <a:gd fmla="*/ 91 h 91" name="T7"/>
                  <a:gd fmla="*/ 52 w 52" name="T8"/>
                  <a:gd fmla="*/ 47 h 91" name="T9"/>
                  <a:gd fmla="*/ 52 w 52" name="T10"/>
                  <a:gd fmla="*/ 0 h 91" name="T11"/>
                </a:gdLst>
                <a:cxnLst>
                  <a:cxn ang="0">
                    <a:pos x="T0" y="T1"/>
                  </a:cxn>
                  <a:cxn ang="0">
                    <a:pos x="T2" y="T3"/>
                  </a:cxn>
                  <a:cxn ang="0">
                    <a:pos x="T4" y="T5"/>
                  </a:cxn>
                  <a:cxn ang="0">
                    <a:pos x="T6" y="T7"/>
                  </a:cxn>
                  <a:cxn ang="0">
                    <a:pos x="T8" y="T9"/>
                  </a:cxn>
                  <a:cxn ang="0">
                    <a:pos x="T10" y="T11"/>
                  </a:cxn>
                </a:cxnLst>
                <a:rect b="b" l="0" r="r" t="0"/>
                <a:pathLst>
                  <a:path h="91" w="52">
                    <a:moveTo>
                      <a:pt x="52" y="0"/>
                    </a:moveTo>
                    <a:lnTo>
                      <a:pt x="52" y="0"/>
                    </a:lnTo>
                    <a:lnTo>
                      <a:pt x="0" y="40"/>
                    </a:lnTo>
                    <a:lnTo>
                      <a:pt x="0" y="91"/>
                    </a:lnTo>
                    <a:lnTo>
                      <a:pt x="52" y="47"/>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1203" name="Freeform 648"/>
              <p:cNvSpPr/>
              <p:nvPr/>
            </p:nvSpPr>
            <p:spPr bwMode="auto">
              <a:xfrm>
                <a:off x="4516" y="1918"/>
                <a:ext cx="52" cy="91"/>
              </a:xfrm>
              <a:custGeom>
                <a:gdLst>
                  <a:gd fmla="*/ 52 w 52" name="T0"/>
                  <a:gd fmla="*/ 0 h 91" name="T1"/>
                  <a:gd fmla="*/ 52 w 52" name="T2"/>
                  <a:gd fmla="*/ 0 h 91" name="T3"/>
                  <a:gd fmla="*/ 0 w 52" name="T4"/>
                  <a:gd fmla="*/ 40 h 91" name="T5"/>
                  <a:gd fmla="*/ 0 w 52" name="T6"/>
                  <a:gd fmla="*/ 91 h 91" name="T7"/>
                  <a:gd fmla="*/ 52 w 52" name="T8"/>
                  <a:gd fmla="*/ 47 h 91" name="T9"/>
                  <a:gd fmla="*/ 52 w 52" name="T10"/>
                  <a:gd fmla="*/ 0 h 91" name="T11"/>
                </a:gdLst>
                <a:cxnLst>
                  <a:cxn ang="0">
                    <a:pos x="T0" y="T1"/>
                  </a:cxn>
                  <a:cxn ang="0">
                    <a:pos x="T2" y="T3"/>
                  </a:cxn>
                  <a:cxn ang="0">
                    <a:pos x="T4" y="T5"/>
                  </a:cxn>
                  <a:cxn ang="0">
                    <a:pos x="T6" y="T7"/>
                  </a:cxn>
                  <a:cxn ang="0">
                    <a:pos x="T8" y="T9"/>
                  </a:cxn>
                  <a:cxn ang="0">
                    <a:pos x="T10" y="T11"/>
                  </a:cxn>
                </a:cxnLst>
                <a:rect b="b" l="0" r="r" t="0"/>
                <a:pathLst>
                  <a:path h="91" w="52">
                    <a:moveTo>
                      <a:pt x="52" y="0"/>
                    </a:moveTo>
                    <a:lnTo>
                      <a:pt x="52" y="0"/>
                    </a:lnTo>
                    <a:lnTo>
                      <a:pt x="0" y="40"/>
                    </a:lnTo>
                    <a:lnTo>
                      <a:pt x="0" y="91"/>
                    </a:lnTo>
                    <a:lnTo>
                      <a:pt x="52" y="47"/>
                    </a:lnTo>
                    <a:lnTo>
                      <a:pt x="52" y="0"/>
                    </a:lnTo>
                  </a:path>
                </a:pathLst>
              </a:custGeom>
              <a:grpFill/>
              <a:ln>
                <a:noFill/>
              </a:ln>
            </p:spPr>
            <p:txBody>
              <a:bodyPr anchor="t" anchorCtr="0" bIns="45720" compatLnSpc="1" lIns="91440" numCol="1" rIns="91440" tIns="45720" vert="horz" wrap="square"/>
              <a:lstStyle/>
              <a:p>
                <a:endParaRPr altLang="en-US" lang="zh-CN"/>
              </a:p>
            </p:txBody>
          </p:sp>
          <p:sp>
            <p:nvSpPr>
              <p:cNvPr id="1204" name="Freeform 649"/>
              <p:cNvSpPr/>
              <p:nvPr/>
            </p:nvSpPr>
            <p:spPr bwMode="auto">
              <a:xfrm>
                <a:off x="4592" y="1830"/>
                <a:ext cx="90" cy="112"/>
              </a:xfrm>
              <a:custGeom>
                <a:gdLst>
                  <a:gd fmla="*/ 90 w 90" name="T0"/>
                  <a:gd fmla="*/ 0 h 112" name="T1"/>
                  <a:gd fmla="*/ 0 w 90" name="T2"/>
                  <a:gd fmla="*/ 70 h 112" name="T3"/>
                  <a:gd fmla="*/ 0 w 90" name="T4"/>
                  <a:gd fmla="*/ 112 h 112" name="T5"/>
                  <a:gd fmla="*/ 0 w 90" name="T6"/>
                  <a:gd fmla="*/ 112 h 112" name="T7"/>
                  <a:gd fmla="*/ 90 w 90" name="T8"/>
                  <a:gd fmla="*/ 32 h 112" name="T9"/>
                  <a:gd fmla="*/ 90 w 90" name="T10"/>
                  <a:gd fmla="*/ 0 h 112" name="T11"/>
                </a:gdLst>
                <a:cxnLst>
                  <a:cxn ang="0">
                    <a:pos x="T0" y="T1"/>
                  </a:cxn>
                  <a:cxn ang="0">
                    <a:pos x="T2" y="T3"/>
                  </a:cxn>
                  <a:cxn ang="0">
                    <a:pos x="T4" y="T5"/>
                  </a:cxn>
                  <a:cxn ang="0">
                    <a:pos x="T6" y="T7"/>
                  </a:cxn>
                  <a:cxn ang="0">
                    <a:pos x="T8" y="T9"/>
                  </a:cxn>
                  <a:cxn ang="0">
                    <a:pos x="T10" y="T11"/>
                  </a:cxn>
                </a:cxnLst>
                <a:rect b="b" l="0" r="r" t="0"/>
                <a:pathLst>
                  <a:path h="112" w="90">
                    <a:moveTo>
                      <a:pt x="90" y="0"/>
                    </a:moveTo>
                    <a:lnTo>
                      <a:pt x="0" y="70"/>
                    </a:lnTo>
                    <a:lnTo>
                      <a:pt x="0" y="112"/>
                    </a:lnTo>
                    <a:lnTo>
                      <a:pt x="0" y="112"/>
                    </a:lnTo>
                    <a:lnTo>
                      <a:pt x="90" y="32"/>
                    </a:lnTo>
                    <a:lnTo>
                      <a:pt x="90" y="0"/>
                    </a:lnTo>
                    <a:close/>
                  </a:path>
                </a:pathLst>
              </a:custGeom>
              <a:grpFill/>
              <a:ln>
                <a:noFill/>
              </a:ln>
            </p:spPr>
            <p:txBody>
              <a:bodyPr anchor="t" anchorCtr="0" bIns="45720" compatLnSpc="1" lIns="91440" numCol="1" rIns="91440" tIns="45720" vert="horz" wrap="square"/>
              <a:lstStyle/>
              <a:p>
                <a:endParaRPr altLang="en-US" lang="zh-CN"/>
              </a:p>
            </p:txBody>
          </p:sp>
          <p:sp>
            <p:nvSpPr>
              <p:cNvPr id="1205" name="Freeform 650"/>
              <p:cNvSpPr/>
              <p:nvPr/>
            </p:nvSpPr>
            <p:spPr bwMode="auto">
              <a:xfrm>
                <a:off x="4592" y="1830"/>
                <a:ext cx="90" cy="112"/>
              </a:xfrm>
              <a:custGeom>
                <a:gdLst>
                  <a:gd fmla="*/ 90 w 90" name="T0"/>
                  <a:gd fmla="*/ 0 h 112" name="T1"/>
                  <a:gd fmla="*/ 0 w 90" name="T2"/>
                  <a:gd fmla="*/ 70 h 112" name="T3"/>
                  <a:gd fmla="*/ 0 w 90" name="T4"/>
                  <a:gd fmla="*/ 112 h 112" name="T5"/>
                  <a:gd fmla="*/ 0 w 90" name="T6"/>
                  <a:gd fmla="*/ 112 h 112" name="T7"/>
                  <a:gd fmla="*/ 90 w 90" name="T8"/>
                  <a:gd fmla="*/ 32 h 112" name="T9"/>
                  <a:gd fmla="*/ 90 w 90" name="T10"/>
                  <a:gd fmla="*/ 0 h 112" name="T11"/>
                </a:gdLst>
                <a:cxnLst>
                  <a:cxn ang="0">
                    <a:pos x="T0" y="T1"/>
                  </a:cxn>
                  <a:cxn ang="0">
                    <a:pos x="T2" y="T3"/>
                  </a:cxn>
                  <a:cxn ang="0">
                    <a:pos x="T4" y="T5"/>
                  </a:cxn>
                  <a:cxn ang="0">
                    <a:pos x="T6" y="T7"/>
                  </a:cxn>
                  <a:cxn ang="0">
                    <a:pos x="T8" y="T9"/>
                  </a:cxn>
                  <a:cxn ang="0">
                    <a:pos x="T10" y="T11"/>
                  </a:cxn>
                </a:cxnLst>
                <a:rect b="b" l="0" r="r" t="0"/>
                <a:pathLst>
                  <a:path h="112" w="90">
                    <a:moveTo>
                      <a:pt x="90" y="0"/>
                    </a:moveTo>
                    <a:lnTo>
                      <a:pt x="0" y="70"/>
                    </a:lnTo>
                    <a:lnTo>
                      <a:pt x="0" y="112"/>
                    </a:lnTo>
                    <a:lnTo>
                      <a:pt x="0" y="112"/>
                    </a:lnTo>
                    <a:lnTo>
                      <a:pt x="90" y="32"/>
                    </a:lnTo>
                    <a:lnTo>
                      <a:pt x="90" y="0"/>
                    </a:lnTo>
                  </a:path>
                </a:pathLst>
              </a:custGeom>
              <a:grpFill/>
              <a:ln>
                <a:noFill/>
              </a:ln>
            </p:spPr>
            <p:txBody>
              <a:bodyPr anchor="t" anchorCtr="0" bIns="45720" compatLnSpc="1" lIns="91440" numCol="1" rIns="91440" tIns="45720" vert="horz" wrap="square"/>
              <a:lstStyle/>
              <a:p>
                <a:endParaRPr altLang="en-US" lang="zh-CN"/>
              </a:p>
            </p:txBody>
          </p:sp>
          <p:sp>
            <p:nvSpPr>
              <p:cNvPr id="1206" name="Freeform 651"/>
              <p:cNvSpPr/>
              <p:nvPr/>
            </p:nvSpPr>
            <p:spPr bwMode="auto">
              <a:xfrm>
                <a:off x="4736" y="1768"/>
                <a:ext cx="26" cy="48"/>
              </a:xfrm>
              <a:custGeom>
                <a:gdLst>
                  <a:gd fmla="*/ 26 w 26" name="T0"/>
                  <a:gd fmla="*/ 0 h 48" name="T1"/>
                  <a:gd fmla="*/ 26 w 26" name="T2"/>
                  <a:gd fmla="*/ 0 h 48" name="T3"/>
                  <a:gd fmla="*/ 0 w 26" name="T4"/>
                  <a:gd fmla="*/ 20 h 48" name="T5"/>
                  <a:gd fmla="*/ 0 w 26" name="T6"/>
                  <a:gd fmla="*/ 48 h 48" name="T7"/>
                  <a:gd fmla="*/ 0 w 26" name="T8"/>
                  <a:gd fmla="*/ 48 h 48" name="T9"/>
                  <a:gd fmla="*/ 26 w 26" name="T10"/>
                  <a:gd fmla="*/ 24 h 48" name="T11"/>
                  <a:gd fmla="*/ 26 w 26" name="T12"/>
                  <a:gd fmla="*/ 0 h 48" name="T13"/>
                </a:gdLst>
                <a:cxnLst>
                  <a:cxn ang="0">
                    <a:pos x="T0" y="T1"/>
                  </a:cxn>
                  <a:cxn ang="0">
                    <a:pos x="T2" y="T3"/>
                  </a:cxn>
                  <a:cxn ang="0">
                    <a:pos x="T4" y="T5"/>
                  </a:cxn>
                  <a:cxn ang="0">
                    <a:pos x="T6" y="T7"/>
                  </a:cxn>
                  <a:cxn ang="0">
                    <a:pos x="T8" y="T9"/>
                  </a:cxn>
                  <a:cxn ang="0">
                    <a:pos x="T10" y="T11"/>
                  </a:cxn>
                  <a:cxn ang="0">
                    <a:pos x="T12" y="T13"/>
                  </a:cxn>
                </a:cxnLst>
                <a:rect b="b" l="0" r="r" t="0"/>
                <a:pathLst>
                  <a:path h="48" w="26">
                    <a:moveTo>
                      <a:pt x="26" y="0"/>
                    </a:moveTo>
                    <a:lnTo>
                      <a:pt x="26" y="0"/>
                    </a:lnTo>
                    <a:lnTo>
                      <a:pt x="0" y="20"/>
                    </a:lnTo>
                    <a:lnTo>
                      <a:pt x="0" y="48"/>
                    </a:lnTo>
                    <a:lnTo>
                      <a:pt x="0" y="48"/>
                    </a:lnTo>
                    <a:lnTo>
                      <a:pt x="26" y="24"/>
                    </a:lnTo>
                    <a:lnTo>
                      <a:pt x="26" y="0"/>
                    </a:lnTo>
                    <a:close/>
                  </a:path>
                </a:pathLst>
              </a:custGeom>
              <a:grpFill/>
              <a:ln>
                <a:noFill/>
              </a:ln>
            </p:spPr>
            <p:txBody>
              <a:bodyPr anchor="t" anchorCtr="0" bIns="45720" compatLnSpc="1" lIns="91440" numCol="1" rIns="91440" tIns="45720" vert="horz" wrap="square"/>
              <a:lstStyle/>
              <a:p>
                <a:endParaRPr altLang="en-US" lang="zh-CN"/>
              </a:p>
            </p:txBody>
          </p:sp>
          <p:sp>
            <p:nvSpPr>
              <p:cNvPr id="1207" name="Freeform 652"/>
              <p:cNvSpPr/>
              <p:nvPr/>
            </p:nvSpPr>
            <p:spPr bwMode="auto">
              <a:xfrm>
                <a:off x="4736" y="1768"/>
                <a:ext cx="26" cy="48"/>
              </a:xfrm>
              <a:custGeom>
                <a:gdLst>
                  <a:gd fmla="*/ 26 w 26" name="T0"/>
                  <a:gd fmla="*/ 0 h 48" name="T1"/>
                  <a:gd fmla="*/ 26 w 26" name="T2"/>
                  <a:gd fmla="*/ 0 h 48" name="T3"/>
                  <a:gd fmla="*/ 0 w 26" name="T4"/>
                  <a:gd fmla="*/ 20 h 48" name="T5"/>
                  <a:gd fmla="*/ 0 w 26" name="T6"/>
                  <a:gd fmla="*/ 48 h 48" name="T7"/>
                  <a:gd fmla="*/ 0 w 26" name="T8"/>
                  <a:gd fmla="*/ 48 h 48" name="T9"/>
                  <a:gd fmla="*/ 26 w 26" name="T10"/>
                  <a:gd fmla="*/ 24 h 48" name="T11"/>
                  <a:gd fmla="*/ 26 w 26" name="T12"/>
                  <a:gd fmla="*/ 0 h 48" name="T13"/>
                </a:gdLst>
                <a:cxnLst>
                  <a:cxn ang="0">
                    <a:pos x="T0" y="T1"/>
                  </a:cxn>
                  <a:cxn ang="0">
                    <a:pos x="T2" y="T3"/>
                  </a:cxn>
                  <a:cxn ang="0">
                    <a:pos x="T4" y="T5"/>
                  </a:cxn>
                  <a:cxn ang="0">
                    <a:pos x="T6" y="T7"/>
                  </a:cxn>
                  <a:cxn ang="0">
                    <a:pos x="T8" y="T9"/>
                  </a:cxn>
                  <a:cxn ang="0">
                    <a:pos x="T10" y="T11"/>
                  </a:cxn>
                  <a:cxn ang="0">
                    <a:pos x="T12" y="T13"/>
                  </a:cxn>
                </a:cxnLst>
                <a:rect b="b" l="0" r="r" t="0"/>
                <a:pathLst>
                  <a:path h="48" w="26">
                    <a:moveTo>
                      <a:pt x="26" y="0"/>
                    </a:moveTo>
                    <a:lnTo>
                      <a:pt x="26" y="0"/>
                    </a:lnTo>
                    <a:lnTo>
                      <a:pt x="0" y="20"/>
                    </a:lnTo>
                    <a:lnTo>
                      <a:pt x="0" y="48"/>
                    </a:lnTo>
                    <a:lnTo>
                      <a:pt x="0" y="48"/>
                    </a:lnTo>
                    <a:lnTo>
                      <a:pt x="26" y="24"/>
                    </a:lnTo>
                    <a:lnTo>
                      <a:pt x="26" y="0"/>
                    </a:lnTo>
                  </a:path>
                </a:pathLst>
              </a:custGeom>
              <a:grpFill/>
              <a:ln>
                <a:noFill/>
              </a:ln>
            </p:spPr>
            <p:txBody>
              <a:bodyPr anchor="t" anchorCtr="0" bIns="45720" compatLnSpc="1" lIns="91440" numCol="1" rIns="91440" tIns="45720" vert="horz" wrap="square"/>
              <a:lstStyle/>
              <a:p>
                <a:endParaRPr altLang="en-US" lang="zh-CN"/>
              </a:p>
            </p:txBody>
          </p:sp>
          <p:sp>
            <p:nvSpPr>
              <p:cNvPr id="1208" name="Freeform 653"/>
              <p:cNvSpPr/>
              <p:nvPr/>
            </p:nvSpPr>
            <p:spPr bwMode="auto">
              <a:xfrm>
                <a:off x="4516" y="2017"/>
                <a:ext cx="28" cy="72"/>
              </a:xfrm>
              <a:custGeom>
                <a:gdLst>
                  <a:gd fmla="*/ 28 w 28" name="T0"/>
                  <a:gd fmla="*/ 0 h 72" name="T1"/>
                  <a:gd fmla="*/ 28 w 28" name="T2"/>
                  <a:gd fmla="*/ 0 h 72" name="T3"/>
                  <a:gd fmla="*/ 0 w 28" name="T4"/>
                  <a:gd fmla="*/ 22 h 72" name="T5"/>
                  <a:gd fmla="*/ 0 w 28" name="T6"/>
                  <a:gd fmla="*/ 72 h 72" name="T7"/>
                  <a:gd fmla="*/ 28 w 28" name="T8"/>
                  <a:gd fmla="*/ 46 h 72" name="T9"/>
                  <a:gd fmla="*/ 28 w 28" name="T10"/>
                  <a:gd fmla="*/ 0 h 72" name="T11"/>
                </a:gdLst>
                <a:cxnLst>
                  <a:cxn ang="0">
                    <a:pos x="T0" y="T1"/>
                  </a:cxn>
                  <a:cxn ang="0">
                    <a:pos x="T2" y="T3"/>
                  </a:cxn>
                  <a:cxn ang="0">
                    <a:pos x="T4" y="T5"/>
                  </a:cxn>
                  <a:cxn ang="0">
                    <a:pos x="T6" y="T7"/>
                  </a:cxn>
                  <a:cxn ang="0">
                    <a:pos x="T8" y="T9"/>
                  </a:cxn>
                  <a:cxn ang="0">
                    <a:pos x="T10" y="T11"/>
                  </a:cxn>
                </a:cxnLst>
                <a:rect b="b" l="0" r="r" t="0"/>
                <a:pathLst>
                  <a:path h="72" w="28">
                    <a:moveTo>
                      <a:pt x="28" y="0"/>
                    </a:moveTo>
                    <a:lnTo>
                      <a:pt x="28" y="0"/>
                    </a:lnTo>
                    <a:lnTo>
                      <a:pt x="0" y="22"/>
                    </a:lnTo>
                    <a:lnTo>
                      <a:pt x="0" y="72"/>
                    </a:lnTo>
                    <a:lnTo>
                      <a:pt x="28" y="46"/>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1209" name="Freeform 654"/>
              <p:cNvSpPr/>
              <p:nvPr/>
            </p:nvSpPr>
            <p:spPr bwMode="auto">
              <a:xfrm>
                <a:off x="4516" y="2017"/>
                <a:ext cx="28" cy="72"/>
              </a:xfrm>
              <a:custGeom>
                <a:gdLst>
                  <a:gd fmla="*/ 28 w 28" name="T0"/>
                  <a:gd fmla="*/ 0 h 72" name="T1"/>
                  <a:gd fmla="*/ 28 w 28" name="T2"/>
                  <a:gd fmla="*/ 0 h 72" name="T3"/>
                  <a:gd fmla="*/ 0 w 28" name="T4"/>
                  <a:gd fmla="*/ 22 h 72" name="T5"/>
                  <a:gd fmla="*/ 0 w 28" name="T6"/>
                  <a:gd fmla="*/ 72 h 72" name="T7"/>
                  <a:gd fmla="*/ 28 w 28" name="T8"/>
                  <a:gd fmla="*/ 46 h 72" name="T9"/>
                  <a:gd fmla="*/ 28 w 28" name="T10"/>
                  <a:gd fmla="*/ 0 h 72" name="T11"/>
                </a:gdLst>
                <a:cxnLst>
                  <a:cxn ang="0">
                    <a:pos x="T0" y="T1"/>
                  </a:cxn>
                  <a:cxn ang="0">
                    <a:pos x="T2" y="T3"/>
                  </a:cxn>
                  <a:cxn ang="0">
                    <a:pos x="T4" y="T5"/>
                  </a:cxn>
                  <a:cxn ang="0">
                    <a:pos x="T6" y="T7"/>
                  </a:cxn>
                  <a:cxn ang="0">
                    <a:pos x="T8" y="T9"/>
                  </a:cxn>
                  <a:cxn ang="0">
                    <a:pos x="T10" y="T11"/>
                  </a:cxn>
                </a:cxnLst>
                <a:rect b="b" l="0" r="r" t="0"/>
                <a:pathLst>
                  <a:path h="72" w="28">
                    <a:moveTo>
                      <a:pt x="28" y="0"/>
                    </a:moveTo>
                    <a:lnTo>
                      <a:pt x="28" y="0"/>
                    </a:lnTo>
                    <a:lnTo>
                      <a:pt x="0" y="22"/>
                    </a:lnTo>
                    <a:lnTo>
                      <a:pt x="0" y="72"/>
                    </a:lnTo>
                    <a:lnTo>
                      <a:pt x="28" y="46"/>
                    </a:lnTo>
                    <a:lnTo>
                      <a:pt x="28" y="0"/>
                    </a:lnTo>
                  </a:path>
                </a:pathLst>
              </a:custGeom>
              <a:grpFill/>
              <a:ln>
                <a:noFill/>
              </a:ln>
            </p:spPr>
            <p:txBody>
              <a:bodyPr anchor="t" anchorCtr="0" bIns="45720" compatLnSpc="1" lIns="91440" numCol="1" rIns="91440" tIns="45720" vert="horz" wrap="square"/>
              <a:lstStyle/>
              <a:p>
                <a:endParaRPr altLang="en-US" lang="zh-CN"/>
              </a:p>
            </p:txBody>
          </p:sp>
          <p:sp>
            <p:nvSpPr>
              <p:cNvPr id="1210" name="Freeform 655"/>
              <p:cNvSpPr/>
              <p:nvPr/>
            </p:nvSpPr>
            <p:spPr bwMode="auto">
              <a:xfrm>
                <a:off x="4568" y="1922"/>
                <a:ext cx="86" cy="119"/>
              </a:xfrm>
              <a:custGeom>
                <a:gdLst>
                  <a:gd fmla="*/ 86 w 86" name="T0"/>
                  <a:gd fmla="*/ 0 h 119" name="T1"/>
                  <a:gd fmla="*/ 86 w 86" name="T2"/>
                  <a:gd fmla="*/ 0 h 119" name="T3"/>
                  <a:gd fmla="*/ 0 w 86" name="T4"/>
                  <a:gd fmla="*/ 75 h 119" name="T5"/>
                  <a:gd fmla="*/ 0 w 86" name="T6"/>
                  <a:gd fmla="*/ 119 h 119" name="T7"/>
                  <a:gd fmla="*/ 86 w 86" name="T8"/>
                  <a:gd fmla="*/ 36 h 119" name="T9"/>
                  <a:gd fmla="*/ 86 w 86" name="T10"/>
                  <a:gd fmla="*/ 0 h 119" name="T11"/>
                </a:gdLst>
                <a:cxnLst>
                  <a:cxn ang="0">
                    <a:pos x="T0" y="T1"/>
                  </a:cxn>
                  <a:cxn ang="0">
                    <a:pos x="T2" y="T3"/>
                  </a:cxn>
                  <a:cxn ang="0">
                    <a:pos x="T4" y="T5"/>
                  </a:cxn>
                  <a:cxn ang="0">
                    <a:pos x="T6" y="T7"/>
                  </a:cxn>
                  <a:cxn ang="0">
                    <a:pos x="T8" y="T9"/>
                  </a:cxn>
                  <a:cxn ang="0">
                    <a:pos x="T10" y="T11"/>
                  </a:cxn>
                </a:cxnLst>
                <a:rect b="b" l="0" r="r" t="0"/>
                <a:pathLst>
                  <a:path h="119" w="86">
                    <a:moveTo>
                      <a:pt x="86" y="0"/>
                    </a:moveTo>
                    <a:lnTo>
                      <a:pt x="86" y="0"/>
                    </a:lnTo>
                    <a:lnTo>
                      <a:pt x="0" y="75"/>
                    </a:lnTo>
                    <a:lnTo>
                      <a:pt x="0" y="119"/>
                    </a:lnTo>
                    <a:lnTo>
                      <a:pt x="86" y="36"/>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1211" name="Freeform 656"/>
              <p:cNvSpPr/>
              <p:nvPr/>
            </p:nvSpPr>
            <p:spPr bwMode="auto">
              <a:xfrm>
                <a:off x="4568" y="1922"/>
                <a:ext cx="86" cy="119"/>
              </a:xfrm>
              <a:custGeom>
                <a:gdLst>
                  <a:gd fmla="*/ 86 w 86" name="T0"/>
                  <a:gd fmla="*/ 0 h 119" name="T1"/>
                  <a:gd fmla="*/ 86 w 86" name="T2"/>
                  <a:gd fmla="*/ 0 h 119" name="T3"/>
                  <a:gd fmla="*/ 0 w 86" name="T4"/>
                  <a:gd fmla="*/ 75 h 119" name="T5"/>
                  <a:gd fmla="*/ 0 w 86" name="T6"/>
                  <a:gd fmla="*/ 119 h 119" name="T7"/>
                  <a:gd fmla="*/ 86 w 86" name="T8"/>
                  <a:gd fmla="*/ 36 h 119" name="T9"/>
                  <a:gd fmla="*/ 86 w 86" name="T10"/>
                  <a:gd fmla="*/ 0 h 119" name="T11"/>
                </a:gdLst>
                <a:cxnLst>
                  <a:cxn ang="0">
                    <a:pos x="T0" y="T1"/>
                  </a:cxn>
                  <a:cxn ang="0">
                    <a:pos x="T2" y="T3"/>
                  </a:cxn>
                  <a:cxn ang="0">
                    <a:pos x="T4" y="T5"/>
                  </a:cxn>
                  <a:cxn ang="0">
                    <a:pos x="T6" y="T7"/>
                  </a:cxn>
                  <a:cxn ang="0">
                    <a:pos x="T8" y="T9"/>
                  </a:cxn>
                  <a:cxn ang="0">
                    <a:pos x="T10" y="T11"/>
                  </a:cxn>
                </a:cxnLst>
                <a:rect b="b" l="0" r="r" t="0"/>
                <a:pathLst>
                  <a:path h="119" w="86">
                    <a:moveTo>
                      <a:pt x="86" y="0"/>
                    </a:moveTo>
                    <a:lnTo>
                      <a:pt x="86" y="0"/>
                    </a:lnTo>
                    <a:lnTo>
                      <a:pt x="0" y="75"/>
                    </a:lnTo>
                    <a:lnTo>
                      <a:pt x="0" y="119"/>
                    </a:lnTo>
                    <a:lnTo>
                      <a:pt x="86" y="36"/>
                    </a:lnTo>
                    <a:lnTo>
                      <a:pt x="86" y="0"/>
                    </a:lnTo>
                  </a:path>
                </a:pathLst>
              </a:custGeom>
              <a:grpFill/>
              <a:ln>
                <a:noFill/>
              </a:ln>
            </p:spPr>
            <p:txBody>
              <a:bodyPr anchor="t" anchorCtr="0" bIns="45720" compatLnSpc="1" lIns="91440" numCol="1" rIns="91440" tIns="45720" vert="horz" wrap="square"/>
              <a:lstStyle/>
              <a:p>
                <a:endParaRPr altLang="en-US" lang="zh-CN"/>
              </a:p>
            </p:txBody>
          </p:sp>
          <p:sp>
            <p:nvSpPr>
              <p:cNvPr id="1212" name="Freeform 657"/>
              <p:cNvSpPr/>
              <p:nvPr/>
            </p:nvSpPr>
            <p:spPr bwMode="auto">
              <a:xfrm>
                <a:off x="4678" y="1832"/>
                <a:ext cx="84" cy="104"/>
              </a:xfrm>
              <a:custGeom>
                <a:gdLst>
                  <a:gd fmla="*/ 84 w 84" name="T0"/>
                  <a:gd fmla="*/ 0 h 104" name="T1"/>
                  <a:gd fmla="*/ 84 w 84" name="T2"/>
                  <a:gd fmla="*/ 0 h 104" name="T3"/>
                  <a:gd fmla="*/ 0 w 84" name="T4"/>
                  <a:gd fmla="*/ 70 h 104" name="T5"/>
                  <a:gd fmla="*/ 0 w 84" name="T6"/>
                  <a:gd fmla="*/ 104 h 104" name="T7"/>
                  <a:gd fmla="*/ 84 w 84" name="T8"/>
                  <a:gd fmla="*/ 26 h 104" name="T9"/>
                  <a:gd fmla="*/ 84 w 84" name="T10"/>
                  <a:gd fmla="*/ 0 h 104" name="T11"/>
                </a:gdLst>
                <a:cxnLst>
                  <a:cxn ang="0">
                    <a:pos x="T0" y="T1"/>
                  </a:cxn>
                  <a:cxn ang="0">
                    <a:pos x="T2" y="T3"/>
                  </a:cxn>
                  <a:cxn ang="0">
                    <a:pos x="T4" y="T5"/>
                  </a:cxn>
                  <a:cxn ang="0">
                    <a:pos x="T6" y="T7"/>
                  </a:cxn>
                  <a:cxn ang="0">
                    <a:pos x="T8" y="T9"/>
                  </a:cxn>
                  <a:cxn ang="0">
                    <a:pos x="T10" y="T11"/>
                  </a:cxn>
                </a:cxnLst>
                <a:rect b="b" l="0" r="r" t="0"/>
                <a:pathLst>
                  <a:path h="104" w="84">
                    <a:moveTo>
                      <a:pt x="84" y="0"/>
                    </a:moveTo>
                    <a:lnTo>
                      <a:pt x="84" y="0"/>
                    </a:lnTo>
                    <a:lnTo>
                      <a:pt x="0" y="70"/>
                    </a:lnTo>
                    <a:lnTo>
                      <a:pt x="0" y="104"/>
                    </a:lnTo>
                    <a:lnTo>
                      <a:pt x="84" y="26"/>
                    </a:lnTo>
                    <a:lnTo>
                      <a:pt x="84" y="0"/>
                    </a:lnTo>
                    <a:close/>
                  </a:path>
                </a:pathLst>
              </a:custGeom>
              <a:grpFill/>
              <a:ln>
                <a:noFill/>
              </a:ln>
            </p:spPr>
            <p:txBody>
              <a:bodyPr anchor="t" anchorCtr="0" bIns="45720" compatLnSpc="1" lIns="91440" numCol="1" rIns="91440" tIns="45720" vert="horz" wrap="square"/>
              <a:lstStyle/>
              <a:p>
                <a:endParaRPr altLang="en-US" lang="zh-CN"/>
              </a:p>
            </p:txBody>
          </p:sp>
          <p:sp>
            <p:nvSpPr>
              <p:cNvPr id="1213" name="Freeform 658"/>
              <p:cNvSpPr/>
              <p:nvPr/>
            </p:nvSpPr>
            <p:spPr bwMode="auto">
              <a:xfrm>
                <a:off x="4678" y="1832"/>
                <a:ext cx="84" cy="104"/>
              </a:xfrm>
              <a:custGeom>
                <a:gdLst>
                  <a:gd fmla="*/ 84 w 84" name="T0"/>
                  <a:gd fmla="*/ 0 h 104" name="T1"/>
                  <a:gd fmla="*/ 84 w 84" name="T2"/>
                  <a:gd fmla="*/ 0 h 104" name="T3"/>
                  <a:gd fmla="*/ 0 w 84" name="T4"/>
                  <a:gd fmla="*/ 70 h 104" name="T5"/>
                  <a:gd fmla="*/ 0 w 84" name="T6"/>
                  <a:gd fmla="*/ 104 h 104" name="T7"/>
                  <a:gd fmla="*/ 84 w 84" name="T8"/>
                  <a:gd fmla="*/ 26 h 104" name="T9"/>
                  <a:gd fmla="*/ 84 w 84" name="T10"/>
                  <a:gd fmla="*/ 0 h 104" name="T11"/>
                </a:gdLst>
                <a:cxnLst>
                  <a:cxn ang="0">
                    <a:pos x="T0" y="T1"/>
                  </a:cxn>
                  <a:cxn ang="0">
                    <a:pos x="T2" y="T3"/>
                  </a:cxn>
                  <a:cxn ang="0">
                    <a:pos x="T4" y="T5"/>
                  </a:cxn>
                  <a:cxn ang="0">
                    <a:pos x="T6" y="T7"/>
                  </a:cxn>
                  <a:cxn ang="0">
                    <a:pos x="T8" y="T9"/>
                  </a:cxn>
                  <a:cxn ang="0">
                    <a:pos x="T10" y="T11"/>
                  </a:cxn>
                </a:cxnLst>
                <a:rect b="b" l="0" r="r" t="0"/>
                <a:pathLst>
                  <a:path h="104" w="84">
                    <a:moveTo>
                      <a:pt x="84" y="0"/>
                    </a:moveTo>
                    <a:lnTo>
                      <a:pt x="84" y="0"/>
                    </a:lnTo>
                    <a:lnTo>
                      <a:pt x="0" y="70"/>
                    </a:lnTo>
                    <a:lnTo>
                      <a:pt x="0" y="104"/>
                    </a:lnTo>
                    <a:lnTo>
                      <a:pt x="84" y="26"/>
                    </a:lnTo>
                    <a:lnTo>
                      <a:pt x="84" y="0"/>
                    </a:lnTo>
                  </a:path>
                </a:pathLst>
              </a:custGeom>
              <a:grpFill/>
              <a:ln>
                <a:noFill/>
              </a:ln>
            </p:spPr>
            <p:txBody>
              <a:bodyPr anchor="t" anchorCtr="0" bIns="45720" compatLnSpc="1" lIns="91440" numCol="1" rIns="91440" tIns="45720" vert="horz" wrap="square"/>
              <a:lstStyle/>
              <a:p>
                <a:endParaRPr altLang="en-US" lang="zh-CN"/>
              </a:p>
            </p:txBody>
          </p:sp>
          <p:sp>
            <p:nvSpPr>
              <p:cNvPr id="1214" name="Freeform 659"/>
              <p:cNvSpPr/>
              <p:nvPr/>
            </p:nvSpPr>
            <p:spPr bwMode="auto">
              <a:xfrm>
                <a:off x="4516" y="2069"/>
                <a:ext cx="60" cy="104"/>
              </a:xfrm>
              <a:custGeom>
                <a:gdLst>
                  <a:gd fmla="*/ 60 w 60" name="T0"/>
                  <a:gd fmla="*/ 0 h 104" name="T1"/>
                  <a:gd fmla="*/ 60 w 60" name="T2"/>
                  <a:gd fmla="*/ 0 h 104" name="T3"/>
                  <a:gd fmla="*/ 0 w 60" name="T4"/>
                  <a:gd fmla="*/ 54 h 104" name="T5"/>
                  <a:gd fmla="*/ 0 w 60" name="T6"/>
                  <a:gd fmla="*/ 104 h 104" name="T7"/>
                  <a:gd fmla="*/ 60 w 60" name="T8"/>
                  <a:gd fmla="*/ 44 h 104" name="T9"/>
                  <a:gd fmla="*/ 60 w 60" name="T10"/>
                  <a:gd fmla="*/ 0 h 104" name="T11"/>
                </a:gdLst>
                <a:cxnLst>
                  <a:cxn ang="0">
                    <a:pos x="T0" y="T1"/>
                  </a:cxn>
                  <a:cxn ang="0">
                    <a:pos x="T2" y="T3"/>
                  </a:cxn>
                  <a:cxn ang="0">
                    <a:pos x="T4" y="T5"/>
                  </a:cxn>
                  <a:cxn ang="0">
                    <a:pos x="T6" y="T7"/>
                  </a:cxn>
                  <a:cxn ang="0">
                    <a:pos x="T8" y="T9"/>
                  </a:cxn>
                  <a:cxn ang="0">
                    <a:pos x="T10" y="T11"/>
                  </a:cxn>
                </a:cxnLst>
                <a:rect b="b" l="0" r="r" t="0"/>
                <a:pathLst>
                  <a:path h="104" w="60">
                    <a:moveTo>
                      <a:pt x="60" y="0"/>
                    </a:moveTo>
                    <a:lnTo>
                      <a:pt x="60" y="0"/>
                    </a:lnTo>
                    <a:lnTo>
                      <a:pt x="0" y="54"/>
                    </a:lnTo>
                    <a:lnTo>
                      <a:pt x="0" y="104"/>
                    </a:lnTo>
                    <a:lnTo>
                      <a:pt x="60" y="44"/>
                    </a:lnTo>
                    <a:lnTo>
                      <a:pt x="60" y="0"/>
                    </a:lnTo>
                    <a:close/>
                  </a:path>
                </a:pathLst>
              </a:custGeom>
              <a:grpFill/>
              <a:ln>
                <a:noFill/>
              </a:ln>
            </p:spPr>
            <p:txBody>
              <a:bodyPr anchor="t" anchorCtr="0" bIns="45720" compatLnSpc="1" lIns="91440" numCol="1" rIns="91440" tIns="45720" vert="horz" wrap="square"/>
              <a:lstStyle/>
              <a:p>
                <a:endParaRPr altLang="en-US" lang="zh-CN"/>
              </a:p>
            </p:txBody>
          </p:sp>
          <p:sp>
            <p:nvSpPr>
              <p:cNvPr id="1215" name="Freeform 660"/>
              <p:cNvSpPr/>
              <p:nvPr/>
            </p:nvSpPr>
            <p:spPr bwMode="auto">
              <a:xfrm>
                <a:off x="4516" y="2069"/>
                <a:ext cx="60" cy="104"/>
              </a:xfrm>
              <a:custGeom>
                <a:gdLst>
                  <a:gd fmla="*/ 60 w 60" name="T0"/>
                  <a:gd fmla="*/ 0 h 104" name="T1"/>
                  <a:gd fmla="*/ 60 w 60" name="T2"/>
                  <a:gd fmla="*/ 0 h 104" name="T3"/>
                  <a:gd fmla="*/ 0 w 60" name="T4"/>
                  <a:gd fmla="*/ 54 h 104" name="T5"/>
                  <a:gd fmla="*/ 0 w 60" name="T6"/>
                  <a:gd fmla="*/ 104 h 104" name="T7"/>
                  <a:gd fmla="*/ 60 w 60" name="T8"/>
                  <a:gd fmla="*/ 44 h 104" name="T9"/>
                  <a:gd fmla="*/ 60 w 60" name="T10"/>
                  <a:gd fmla="*/ 0 h 104" name="T11"/>
                </a:gdLst>
                <a:cxnLst>
                  <a:cxn ang="0">
                    <a:pos x="T0" y="T1"/>
                  </a:cxn>
                  <a:cxn ang="0">
                    <a:pos x="T2" y="T3"/>
                  </a:cxn>
                  <a:cxn ang="0">
                    <a:pos x="T4" y="T5"/>
                  </a:cxn>
                  <a:cxn ang="0">
                    <a:pos x="T6" y="T7"/>
                  </a:cxn>
                  <a:cxn ang="0">
                    <a:pos x="T8" y="T9"/>
                  </a:cxn>
                  <a:cxn ang="0">
                    <a:pos x="T10" y="T11"/>
                  </a:cxn>
                </a:cxnLst>
                <a:rect b="b" l="0" r="r" t="0"/>
                <a:pathLst>
                  <a:path h="104" w="60">
                    <a:moveTo>
                      <a:pt x="60" y="0"/>
                    </a:moveTo>
                    <a:lnTo>
                      <a:pt x="60" y="0"/>
                    </a:lnTo>
                    <a:lnTo>
                      <a:pt x="0" y="54"/>
                    </a:lnTo>
                    <a:lnTo>
                      <a:pt x="0" y="104"/>
                    </a:lnTo>
                    <a:lnTo>
                      <a:pt x="60" y="44"/>
                    </a:lnTo>
                    <a:lnTo>
                      <a:pt x="60" y="0"/>
                    </a:lnTo>
                  </a:path>
                </a:pathLst>
              </a:custGeom>
              <a:grpFill/>
              <a:ln>
                <a:noFill/>
              </a:ln>
            </p:spPr>
            <p:txBody>
              <a:bodyPr anchor="t" anchorCtr="0" bIns="45720" compatLnSpc="1" lIns="91440" numCol="1" rIns="91440" tIns="45720" vert="horz" wrap="square"/>
              <a:lstStyle/>
              <a:p>
                <a:endParaRPr altLang="en-US" lang="zh-CN"/>
              </a:p>
            </p:txBody>
          </p:sp>
          <p:sp>
            <p:nvSpPr>
              <p:cNvPr id="1216" name="Freeform 661"/>
              <p:cNvSpPr/>
              <p:nvPr/>
            </p:nvSpPr>
            <p:spPr bwMode="auto">
              <a:xfrm>
                <a:off x="4600" y="2025"/>
                <a:ext cx="24" cy="64"/>
              </a:xfrm>
              <a:custGeom>
                <a:gdLst>
                  <a:gd fmla="*/ 24 w 24" name="T0"/>
                  <a:gd fmla="*/ 0 h 64" name="T1"/>
                  <a:gd fmla="*/ 0 w 24" name="T2"/>
                  <a:gd fmla="*/ 22 h 64" name="T3"/>
                  <a:gd fmla="*/ 0 w 24" name="T4"/>
                  <a:gd fmla="*/ 64 h 64" name="T5"/>
                  <a:gd fmla="*/ 24 w 24" name="T6"/>
                  <a:gd fmla="*/ 40 h 64" name="T7"/>
                  <a:gd fmla="*/ 24 w 24" name="T8"/>
                  <a:gd fmla="*/ 0 h 64" name="T9"/>
                </a:gdLst>
                <a:cxnLst>
                  <a:cxn ang="0">
                    <a:pos x="T0" y="T1"/>
                  </a:cxn>
                  <a:cxn ang="0">
                    <a:pos x="T2" y="T3"/>
                  </a:cxn>
                  <a:cxn ang="0">
                    <a:pos x="T4" y="T5"/>
                  </a:cxn>
                  <a:cxn ang="0">
                    <a:pos x="T6" y="T7"/>
                  </a:cxn>
                  <a:cxn ang="0">
                    <a:pos x="T8" y="T9"/>
                  </a:cxn>
                </a:cxnLst>
                <a:rect b="b" l="0" r="r" t="0"/>
                <a:pathLst>
                  <a:path h="64" w="24">
                    <a:moveTo>
                      <a:pt x="24" y="0"/>
                    </a:moveTo>
                    <a:lnTo>
                      <a:pt x="0" y="22"/>
                    </a:lnTo>
                    <a:lnTo>
                      <a:pt x="0" y="64"/>
                    </a:lnTo>
                    <a:lnTo>
                      <a:pt x="24" y="40"/>
                    </a:lnTo>
                    <a:lnTo>
                      <a:pt x="24" y="0"/>
                    </a:lnTo>
                    <a:close/>
                  </a:path>
                </a:pathLst>
              </a:custGeom>
              <a:grpFill/>
              <a:ln>
                <a:noFill/>
              </a:ln>
            </p:spPr>
            <p:txBody>
              <a:bodyPr anchor="t" anchorCtr="0" bIns="45720" compatLnSpc="1" lIns="91440" numCol="1" rIns="91440" tIns="45720" vert="horz" wrap="square"/>
              <a:lstStyle/>
              <a:p>
                <a:endParaRPr altLang="en-US" lang="zh-CN"/>
              </a:p>
            </p:txBody>
          </p:sp>
          <p:sp>
            <p:nvSpPr>
              <p:cNvPr id="1217" name="Freeform 662"/>
              <p:cNvSpPr/>
              <p:nvPr/>
            </p:nvSpPr>
            <p:spPr bwMode="auto">
              <a:xfrm>
                <a:off x="4600" y="2025"/>
                <a:ext cx="24" cy="64"/>
              </a:xfrm>
              <a:custGeom>
                <a:gdLst>
                  <a:gd fmla="*/ 24 w 24" name="T0"/>
                  <a:gd fmla="*/ 0 h 64" name="T1"/>
                  <a:gd fmla="*/ 0 w 24" name="T2"/>
                  <a:gd fmla="*/ 22 h 64" name="T3"/>
                  <a:gd fmla="*/ 0 w 24" name="T4"/>
                  <a:gd fmla="*/ 64 h 64" name="T5"/>
                  <a:gd fmla="*/ 24 w 24" name="T6"/>
                  <a:gd fmla="*/ 40 h 64" name="T7"/>
                  <a:gd fmla="*/ 24 w 24" name="T8"/>
                  <a:gd fmla="*/ 0 h 64" name="T9"/>
                </a:gdLst>
                <a:cxnLst>
                  <a:cxn ang="0">
                    <a:pos x="T0" y="T1"/>
                  </a:cxn>
                  <a:cxn ang="0">
                    <a:pos x="T2" y="T3"/>
                  </a:cxn>
                  <a:cxn ang="0">
                    <a:pos x="T4" y="T5"/>
                  </a:cxn>
                  <a:cxn ang="0">
                    <a:pos x="T6" y="T7"/>
                  </a:cxn>
                  <a:cxn ang="0">
                    <a:pos x="T8" y="T9"/>
                  </a:cxn>
                </a:cxnLst>
                <a:rect b="b" l="0" r="r" t="0"/>
                <a:pathLst>
                  <a:path h="64" w="24">
                    <a:moveTo>
                      <a:pt x="24" y="0"/>
                    </a:moveTo>
                    <a:lnTo>
                      <a:pt x="0" y="22"/>
                    </a:lnTo>
                    <a:lnTo>
                      <a:pt x="0" y="64"/>
                    </a:lnTo>
                    <a:lnTo>
                      <a:pt x="24" y="40"/>
                    </a:lnTo>
                    <a:lnTo>
                      <a:pt x="24" y="0"/>
                    </a:lnTo>
                  </a:path>
                </a:pathLst>
              </a:custGeom>
              <a:grpFill/>
              <a:ln>
                <a:noFill/>
              </a:ln>
            </p:spPr>
            <p:txBody>
              <a:bodyPr anchor="t" anchorCtr="0" bIns="45720" compatLnSpc="1" lIns="91440" numCol="1" rIns="91440" tIns="45720" vert="horz" wrap="square"/>
              <a:lstStyle/>
              <a:p>
                <a:endParaRPr altLang="en-US" lang="zh-CN"/>
              </a:p>
            </p:txBody>
          </p:sp>
          <p:sp>
            <p:nvSpPr>
              <p:cNvPr id="1218" name="Freeform 663"/>
              <p:cNvSpPr/>
              <p:nvPr/>
            </p:nvSpPr>
            <p:spPr bwMode="auto">
              <a:xfrm>
                <a:off x="4648" y="1960"/>
                <a:ext cx="46" cy="81"/>
              </a:xfrm>
              <a:custGeom>
                <a:gdLst>
                  <a:gd fmla="*/ 46 w 46" name="T0"/>
                  <a:gd fmla="*/ 0 h 81" name="T1"/>
                  <a:gd fmla="*/ 0 w 46" name="T2"/>
                  <a:gd fmla="*/ 43 h 81" name="T3"/>
                  <a:gd fmla="*/ 0 w 46" name="T4"/>
                  <a:gd fmla="*/ 81 h 81" name="T5"/>
                  <a:gd fmla="*/ 46 w 46" name="T6"/>
                  <a:gd fmla="*/ 33 h 81" name="T7"/>
                  <a:gd fmla="*/ 46 w 46" name="T8"/>
                  <a:gd fmla="*/ 0 h 81" name="T9"/>
                </a:gdLst>
                <a:cxnLst>
                  <a:cxn ang="0">
                    <a:pos x="T0" y="T1"/>
                  </a:cxn>
                  <a:cxn ang="0">
                    <a:pos x="T2" y="T3"/>
                  </a:cxn>
                  <a:cxn ang="0">
                    <a:pos x="T4" y="T5"/>
                  </a:cxn>
                  <a:cxn ang="0">
                    <a:pos x="T6" y="T7"/>
                  </a:cxn>
                  <a:cxn ang="0">
                    <a:pos x="T8" y="T9"/>
                  </a:cxn>
                </a:cxnLst>
                <a:rect b="b" l="0" r="r" t="0"/>
                <a:pathLst>
                  <a:path h="81" w="46">
                    <a:moveTo>
                      <a:pt x="46" y="0"/>
                    </a:moveTo>
                    <a:lnTo>
                      <a:pt x="0" y="43"/>
                    </a:lnTo>
                    <a:lnTo>
                      <a:pt x="0" y="81"/>
                    </a:lnTo>
                    <a:lnTo>
                      <a:pt x="46" y="33"/>
                    </a:lnTo>
                    <a:lnTo>
                      <a:pt x="46" y="0"/>
                    </a:lnTo>
                    <a:close/>
                  </a:path>
                </a:pathLst>
              </a:custGeom>
              <a:grpFill/>
              <a:ln>
                <a:noFill/>
              </a:ln>
            </p:spPr>
            <p:txBody>
              <a:bodyPr anchor="t" anchorCtr="0" bIns="45720" compatLnSpc="1" lIns="91440" numCol="1" rIns="91440" tIns="45720" vert="horz" wrap="square"/>
              <a:lstStyle/>
              <a:p>
                <a:endParaRPr altLang="en-US" lang="zh-CN"/>
              </a:p>
            </p:txBody>
          </p:sp>
          <p:sp>
            <p:nvSpPr>
              <p:cNvPr id="1219" name="Freeform 664"/>
              <p:cNvSpPr/>
              <p:nvPr/>
            </p:nvSpPr>
            <p:spPr bwMode="auto">
              <a:xfrm>
                <a:off x="4648" y="1960"/>
                <a:ext cx="46" cy="81"/>
              </a:xfrm>
              <a:custGeom>
                <a:gdLst>
                  <a:gd fmla="*/ 46 w 46" name="T0"/>
                  <a:gd fmla="*/ 0 h 81" name="T1"/>
                  <a:gd fmla="*/ 0 w 46" name="T2"/>
                  <a:gd fmla="*/ 43 h 81" name="T3"/>
                  <a:gd fmla="*/ 0 w 46" name="T4"/>
                  <a:gd fmla="*/ 81 h 81" name="T5"/>
                  <a:gd fmla="*/ 46 w 46" name="T6"/>
                  <a:gd fmla="*/ 33 h 81" name="T7"/>
                  <a:gd fmla="*/ 46 w 46" name="T8"/>
                  <a:gd fmla="*/ 0 h 81" name="T9"/>
                </a:gdLst>
                <a:cxnLst>
                  <a:cxn ang="0">
                    <a:pos x="T0" y="T1"/>
                  </a:cxn>
                  <a:cxn ang="0">
                    <a:pos x="T2" y="T3"/>
                  </a:cxn>
                  <a:cxn ang="0">
                    <a:pos x="T4" y="T5"/>
                  </a:cxn>
                  <a:cxn ang="0">
                    <a:pos x="T6" y="T7"/>
                  </a:cxn>
                  <a:cxn ang="0">
                    <a:pos x="T8" y="T9"/>
                  </a:cxn>
                </a:cxnLst>
                <a:rect b="b" l="0" r="r" t="0"/>
                <a:pathLst>
                  <a:path h="81" w="46">
                    <a:moveTo>
                      <a:pt x="46" y="0"/>
                    </a:moveTo>
                    <a:lnTo>
                      <a:pt x="0" y="43"/>
                    </a:lnTo>
                    <a:lnTo>
                      <a:pt x="0" y="81"/>
                    </a:lnTo>
                    <a:lnTo>
                      <a:pt x="46" y="33"/>
                    </a:lnTo>
                    <a:lnTo>
                      <a:pt x="46" y="0"/>
                    </a:lnTo>
                  </a:path>
                </a:pathLst>
              </a:custGeom>
              <a:grpFill/>
              <a:ln>
                <a:noFill/>
              </a:ln>
            </p:spPr>
            <p:txBody>
              <a:bodyPr anchor="t" anchorCtr="0" bIns="45720" compatLnSpc="1" lIns="91440" numCol="1" rIns="91440" tIns="45720" vert="horz" wrap="square"/>
              <a:lstStyle/>
              <a:p>
                <a:endParaRPr altLang="en-US" lang="zh-CN"/>
              </a:p>
            </p:txBody>
          </p:sp>
          <p:sp>
            <p:nvSpPr>
              <p:cNvPr id="1220" name="Freeform 665"/>
              <p:cNvSpPr/>
              <p:nvPr/>
            </p:nvSpPr>
            <p:spPr bwMode="auto">
              <a:xfrm>
                <a:off x="4740" y="1900"/>
                <a:ext cx="22" cy="46"/>
              </a:xfrm>
              <a:custGeom>
                <a:gdLst>
                  <a:gd fmla="*/ 22 w 22" name="T0"/>
                  <a:gd fmla="*/ 0 h 46" name="T1"/>
                  <a:gd fmla="*/ 22 w 22" name="T2"/>
                  <a:gd fmla="*/ 0 h 46" name="T3"/>
                  <a:gd fmla="*/ 0 w 22" name="T4"/>
                  <a:gd fmla="*/ 20 h 46" name="T5"/>
                  <a:gd fmla="*/ 0 w 22" name="T6"/>
                  <a:gd fmla="*/ 46 h 46" name="T7"/>
                  <a:gd fmla="*/ 22 w 22" name="T8"/>
                  <a:gd fmla="*/ 26 h 46" name="T9"/>
                  <a:gd fmla="*/ 22 w 22" name="T10"/>
                  <a:gd fmla="*/ 0 h 46" name="T11"/>
                </a:gdLst>
                <a:cxnLst>
                  <a:cxn ang="0">
                    <a:pos x="T0" y="T1"/>
                  </a:cxn>
                  <a:cxn ang="0">
                    <a:pos x="T2" y="T3"/>
                  </a:cxn>
                  <a:cxn ang="0">
                    <a:pos x="T4" y="T5"/>
                  </a:cxn>
                  <a:cxn ang="0">
                    <a:pos x="T6" y="T7"/>
                  </a:cxn>
                  <a:cxn ang="0">
                    <a:pos x="T8" y="T9"/>
                  </a:cxn>
                  <a:cxn ang="0">
                    <a:pos x="T10" y="T11"/>
                  </a:cxn>
                </a:cxnLst>
                <a:rect b="b" l="0" r="r" t="0"/>
                <a:pathLst>
                  <a:path h="46" w="22">
                    <a:moveTo>
                      <a:pt x="22" y="0"/>
                    </a:moveTo>
                    <a:lnTo>
                      <a:pt x="22" y="0"/>
                    </a:lnTo>
                    <a:lnTo>
                      <a:pt x="0" y="20"/>
                    </a:lnTo>
                    <a:lnTo>
                      <a:pt x="0" y="46"/>
                    </a:lnTo>
                    <a:lnTo>
                      <a:pt x="22" y="26"/>
                    </a:lnTo>
                    <a:lnTo>
                      <a:pt x="22" y="0"/>
                    </a:lnTo>
                    <a:close/>
                  </a:path>
                </a:pathLst>
              </a:custGeom>
              <a:grpFill/>
              <a:ln>
                <a:noFill/>
              </a:ln>
            </p:spPr>
            <p:txBody>
              <a:bodyPr anchor="t" anchorCtr="0" bIns="45720" compatLnSpc="1" lIns="91440" numCol="1" rIns="91440" tIns="45720" vert="horz" wrap="square"/>
              <a:lstStyle/>
              <a:p>
                <a:endParaRPr altLang="en-US" lang="zh-CN"/>
              </a:p>
            </p:txBody>
          </p:sp>
          <p:sp>
            <p:nvSpPr>
              <p:cNvPr id="1221" name="Freeform 666"/>
              <p:cNvSpPr/>
              <p:nvPr/>
            </p:nvSpPr>
            <p:spPr bwMode="auto">
              <a:xfrm>
                <a:off x="4740" y="1900"/>
                <a:ext cx="22" cy="46"/>
              </a:xfrm>
              <a:custGeom>
                <a:gdLst>
                  <a:gd fmla="*/ 22 w 22" name="T0"/>
                  <a:gd fmla="*/ 0 h 46" name="T1"/>
                  <a:gd fmla="*/ 22 w 22" name="T2"/>
                  <a:gd fmla="*/ 0 h 46" name="T3"/>
                  <a:gd fmla="*/ 0 w 22" name="T4"/>
                  <a:gd fmla="*/ 20 h 46" name="T5"/>
                  <a:gd fmla="*/ 0 w 22" name="T6"/>
                  <a:gd fmla="*/ 46 h 46" name="T7"/>
                  <a:gd fmla="*/ 22 w 22" name="T8"/>
                  <a:gd fmla="*/ 26 h 46" name="T9"/>
                  <a:gd fmla="*/ 22 w 22" name="T10"/>
                  <a:gd fmla="*/ 0 h 46" name="T11"/>
                </a:gdLst>
                <a:cxnLst>
                  <a:cxn ang="0">
                    <a:pos x="T0" y="T1"/>
                  </a:cxn>
                  <a:cxn ang="0">
                    <a:pos x="T2" y="T3"/>
                  </a:cxn>
                  <a:cxn ang="0">
                    <a:pos x="T4" y="T5"/>
                  </a:cxn>
                  <a:cxn ang="0">
                    <a:pos x="T6" y="T7"/>
                  </a:cxn>
                  <a:cxn ang="0">
                    <a:pos x="T8" y="T9"/>
                  </a:cxn>
                  <a:cxn ang="0">
                    <a:pos x="T10" y="T11"/>
                  </a:cxn>
                </a:cxnLst>
                <a:rect b="b" l="0" r="r" t="0"/>
                <a:pathLst>
                  <a:path h="46" w="22">
                    <a:moveTo>
                      <a:pt x="22" y="0"/>
                    </a:moveTo>
                    <a:lnTo>
                      <a:pt x="22" y="0"/>
                    </a:lnTo>
                    <a:lnTo>
                      <a:pt x="0" y="20"/>
                    </a:lnTo>
                    <a:lnTo>
                      <a:pt x="0" y="46"/>
                    </a:lnTo>
                    <a:lnTo>
                      <a:pt x="22" y="26"/>
                    </a:lnTo>
                    <a:lnTo>
                      <a:pt x="22" y="0"/>
                    </a:lnTo>
                  </a:path>
                </a:pathLst>
              </a:custGeom>
              <a:grpFill/>
              <a:ln>
                <a:noFill/>
              </a:ln>
            </p:spPr>
            <p:txBody>
              <a:bodyPr anchor="t" anchorCtr="0" bIns="45720" compatLnSpc="1" lIns="91440" numCol="1" rIns="91440" tIns="45720" vert="horz" wrap="square"/>
              <a:lstStyle/>
              <a:p>
                <a:endParaRPr altLang="en-US" lang="zh-CN"/>
              </a:p>
            </p:txBody>
          </p:sp>
          <p:sp>
            <p:nvSpPr>
              <p:cNvPr id="1222" name="Freeform 667"/>
              <p:cNvSpPr/>
              <p:nvPr/>
            </p:nvSpPr>
            <p:spPr bwMode="auto">
              <a:xfrm>
                <a:off x="4582" y="2047"/>
                <a:ext cx="92" cy="132"/>
              </a:xfrm>
              <a:custGeom>
                <a:gdLst>
                  <a:gd fmla="*/ 92 w 92" name="T0"/>
                  <a:gd fmla="*/ 0 h 132" name="T1"/>
                  <a:gd fmla="*/ 92 w 92" name="T2"/>
                  <a:gd fmla="*/ 0 h 132" name="T3"/>
                  <a:gd fmla="*/ 0 w 92" name="T4"/>
                  <a:gd fmla="*/ 90 h 132" name="T5"/>
                  <a:gd fmla="*/ 0 w 92" name="T6"/>
                  <a:gd fmla="*/ 132 h 132" name="T7"/>
                  <a:gd fmla="*/ 92 w 92" name="T8"/>
                  <a:gd fmla="*/ 34 h 132" name="T9"/>
                  <a:gd fmla="*/ 92 w 92" name="T10"/>
                  <a:gd fmla="*/ 0 h 132" name="T11"/>
                </a:gdLst>
                <a:cxnLst>
                  <a:cxn ang="0">
                    <a:pos x="T0" y="T1"/>
                  </a:cxn>
                  <a:cxn ang="0">
                    <a:pos x="T2" y="T3"/>
                  </a:cxn>
                  <a:cxn ang="0">
                    <a:pos x="T4" y="T5"/>
                  </a:cxn>
                  <a:cxn ang="0">
                    <a:pos x="T6" y="T7"/>
                  </a:cxn>
                  <a:cxn ang="0">
                    <a:pos x="T8" y="T9"/>
                  </a:cxn>
                  <a:cxn ang="0">
                    <a:pos x="T10" y="T11"/>
                  </a:cxn>
                </a:cxnLst>
                <a:rect b="b" l="0" r="r" t="0"/>
                <a:pathLst>
                  <a:path h="132" w="92">
                    <a:moveTo>
                      <a:pt x="92" y="0"/>
                    </a:moveTo>
                    <a:lnTo>
                      <a:pt x="92" y="0"/>
                    </a:lnTo>
                    <a:lnTo>
                      <a:pt x="0" y="90"/>
                    </a:lnTo>
                    <a:lnTo>
                      <a:pt x="0" y="132"/>
                    </a:lnTo>
                    <a:lnTo>
                      <a:pt x="92" y="34"/>
                    </a:lnTo>
                    <a:lnTo>
                      <a:pt x="92" y="0"/>
                    </a:lnTo>
                    <a:close/>
                  </a:path>
                </a:pathLst>
              </a:custGeom>
              <a:grpFill/>
              <a:ln>
                <a:noFill/>
              </a:ln>
            </p:spPr>
            <p:txBody>
              <a:bodyPr anchor="t" anchorCtr="0" bIns="45720" compatLnSpc="1" lIns="91440" numCol="1" rIns="91440" tIns="45720" vert="horz" wrap="square"/>
              <a:lstStyle/>
              <a:p>
                <a:endParaRPr altLang="en-US" lang="zh-CN"/>
              </a:p>
            </p:txBody>
          </p:sp>
          <p:sp>
            <p:nvSpPr>
              <p:cNvPr id="1223" name="Freeform 668"/>
              <p:cNvSpPr/>
              <p:nvPr/>
            </p:nvSpPr>
            <p:spPr bwMode="auto">
              <a:xfrm>
                <a:off x="4582" y="2047"/>
                <a:ext cx="92" cy="132"/>
              </a:xfrm>
              <a:custGeom>
                <a:gdLst>
                  <a:gd fmla="*/ 92 w 92" name="T0"/>
                  <a:gd fmla="*/ 0 h 132" name="T1"/>
                  <a:gd fmla="*/ 92 w 92" name="T2"/>
                  <a:gd fmla="*/ 0 h 132" name="T3"/>
                  <a:gd fmla="*/ 0 w 92" name="T4"/>
                  <a:gd fmla="*/ 90 h 132" name="T5"/>
                  <a:gd fmla="*/ 0 w 92" name="T6"/>
                  <a:gd fmla="*/ 132 h 132" name="T7"/>
                  <a:gd fmla="*/ 92 w 92" name="T8"/>
                  <a:gd fmla="*/ 34 h 132" name="T9"/>
                  <a:gd fmla="*/ 92 w 92" name="T10"/>
                  <a:gd fmla="*/ 0 h 132" name="T11"/>
                </a:gdLst>
                <a:cxnLst>
                  <a:cxn ang="0">
                    <a:pos x="T0" y="T1"/>
                  </a:cxn>
                  <a:cxn ang="0">
                    <a:pos x="T2" y="T3"/>
                  </a:cxn>
                  <a:cxn ang="0">
                    <a:pos x="T4" y="T5"/>
                  </a:cxn>
                  <a:cxn ang="0">
                    <a:pos x="T6" y="T7"/>
                  </a:cxn>
                  <a:cxn ang="0">
                    <a:pos x="T8" y="T9"/>
                  </a:cxn>
                  <a:cxn ang="0">
                    <a:pos x="T10" y="T11"/>
                  </a:cxn>
                </a:cxnLst>
                <a:rect b="b" l="0" r="r" t="0"/>
                <a:pathLst>
                  <a:path h="132" w="92">
                    <a:moveTo>
                      <a:pt x="92" y="0"/>
                    </a:moveTo>
                    <a:lnTo>
                      <a:pt x="92" y="0"/>
                    </a:lnTo>
                    <a:lnTo>
                      <a:pt x="0" y="90"/>
                    </a:lnTo>
                    <a:lnTo>
                      <a:pt x="0" y="132"/>
                    </a:lnTo>
                    <a:lnTo>
                      <a:pt x="92" y="34"/>
                    </a:lnTo>
                    <a:lnTo>
                      <a:pt x="92" y="0"/>
                    </a:lnTo>
                  </a:path>
                </a:pathLst>
              </a:custGeom>
              <a:grpFill/>
              <a:ln>
                <a:noFill/>
              </a:ln>
            </p:spPr>
            <p:txBody>
              <a:bodyPr anchor="t" anchorCtr="0" bIns="45720" compatLnSpc="1" lIns="91440" numCol="1" rIns="91440" tIns="45720" vert="horz" wrap="square"/>
              <a:lstStyle/>
              <a:p>
                <a:endParaRPr altLang="en-US" lang="zh-CN"/>
              </a:p>
            </p:txBody>
          </p:sp>
          <p:sp>
            <p:nvSpPr>
              <p:cNvPr id="1224" name="Freeform 669"/>
              <p:cNvSpPr/>
              <p:nvPr/>
            </p:nvSpPr>
            <p:spPr bwMode="auto">
              <a:xfrm>
                <a:off x="4698" y="1962"/>
                <a:ext cx="64" cy="93"/>
              </a:xfrm>
              <a:custGeom>
                <a:gdLst>
                  <a:gd fmla="*/ 64 w 64" name="T0"/>
                  <a:gd fmla="*/ 0 h 93" name="T1"/>
                  <a:gd fmla="*/ 64 w 64" name="T2"/>
                  <a:gd fmla="*/ 0 h 93" name="T3"/>
                  <a:gd fmla="*/ 0 w 64" name="T4"/>
                  <a:gd fmla="*/ 61 h 93" name="T5"/>
                  <a:gd fmla="*/ 0 w 64" name="T6"/>
                  <a:gd fmla="*/ 93 h 93" name="T7"/>
                  <a:gd fmla="*/ 0 w 64" name="T8"/>
                  <a:gd fmla="*/ 93 h 93" name="T9"/>
                  <a:gd fmla="*/ 64 w 64" name="T10"/>
                  <a:gd fmla="*/ 25 h 93" name="T11"/>
                  <a:gd fmla="*/ 64 w 64" name="T12"/>
                  <a:gd fmla="*/ 0 h 93" name="T13"/>
                </a:gdLst>
                <a:cxnLst>
                  <a:cxn ang="0">
                    <a:pos x="T0" y="T1"/>
                  </a:cxn>
                  <a:cxn ang="0">
                    <a:pos x="T2" y="T3"/>
                  </a:cxn>
                  <a:cxn ang="0">
                    <a:pos x="T4" y="T5"/>
                  </a:cxn>
                  <a:cxn ang="0">
                    <a:pos x="T6" y="T7"/>
                  </a:cxn>
                  <a:cxn ang="0">
                    <a:pos x="T8" y="T9"/>
                  </a:cxn>
                  <a:cxn ang="0">
                    <a:pos x="T10" y="T11"/>
                  </a:cxn>
                  <a:cxn ang="0">
                    <a:pos x="T12" y="T13"/>
                  </a:cxn>
                </a:cxnLst>
                <a:rect b="b" l="0" r="r" t="0"/>
                <a:pathLst>
                  <a:path h="93" w="64">
                    <a:moveTo>
                      <a:pt x="64" y="0"/>
                    </a:moveTo>
                    <a:lnTo>
                      <a:pt x="64" y="0"/>
                    </a:lnTo>
                    <a:lnTo>
                      <a:pt x="0" y="61"/>
                    </a:lnTo>
                    <a:lnTo>
                      <a:pt x="0" y="93"/>
                    </a:lnTo>
                    <a:lnTo>
                      <a:pt x="0" y="93"/>
                    </a:lnTo>
                    <a:lnTo>
                      <a:pt x="64" y="25"/>
                    </a:lnTo>
                    <a:lnTo>
                      <a:pt x="64" y="0"/>
                    </a:lnTo>
                    <a:close/>
                  </a:path>
                </a:pathLst>
              </a:custGeom>
              <a:grpFill/>
              <a:ln>
                <a:noFill/>
              </a:ln>
            </p:spPr>
            <p:txBody>
              <a:bodyPr anchor="t" anchorCtr="0" bIns="45720" compatLnSpc="1" lIns="91440" numCol="1" rIns="91440" tIns="45720" vert="horz" wrap="square"/>
              <a:lstStyle/>
              <a:p>
                <a:endParaRPr altLang="en-US" lang="zh-CN"/>
              </a:p>
            </p:txBody>
          </p:sp>
          <p:sp>
            <p:nvSpPr>
              <p:cNvPr id="1225" name="Freeform 670"/>
              <p:cNvSpPr/>
              <p:nvPr/>
            </p:nvSpPr>
            <p:spPr bwMode="auto">
              <a:xfrm>
                <a:off x="4698" y="1962"/>
                <a:ext cx="64" cy="93"/>
              </a:xfrm>
              <a:custGeom>
                <a:gdLst>
                  <a:gd fmla="*/ 64 w 64" name="T0"/>
                  <a:gd fmla="*/ 0 h 93" name="T1"/>
                  <a:gd fmla="*/ 64 w 64" name="T2"/>
                  <a:gd fmla="*/ 0 h 93" name="T3"/>
                  <a:gd fmla="*/ 0 w 64" name="T4"/>
                  <a:gd fmla="*/ 61 h 93" name="T5"/>
                  <a:gd fmla="*/ 0 w 64" name="T6"/>
                  <a:gd fmla="*/ 93 h 93" name="T7"/>
                  <a:gd fmla="*/ 0 w 64" name="T8"/>
                  <a:gd fmla="*/ 93 h 93" name="T9"/>
                  <a:gd fmla="*/ 64 w 64" name="T10"/>
                  <a:gd fmla="*/ 25 h 93" name="T11"/>
                  <a:gd fmla="*/ 64 w 64" name="T12"/>
                  <a:gd fmla="*/ 0 h 93" name="T13"/>
                </a:gdLst>
                <a:cxnLst>
                  <a:cxn ang="0">
                    <a:pos x="T0" y="T1"/>
                  </a:cxn>
                  <a:cxn ang="0">
                    <a:pos x="T2" y="T3"/>
                  </a:cxn>
                  <a:cxn ang="0">
                    <a:pos x="T4" y="T5"/>
                  </a:cxn>
                  <a:cxn ang="0">
                    <a:pos x="T6" y="T7"/>
                  </a:cxn>
                  <a:cxn ang="0">
                    <a:pos x="T8" y="T9"/>
                  </a:cxn>
                  <a:cxn ang="0">
                    <a:pos x="T10" y="T11"/>
                  </a:cxn>
                  <a:cxn ang="0">
                    <a:pos x="T12" y="T13"/>
                  </a:cxn>
                </a:cxnLst>
                <a:rect b="b" l="0" r="r" t="0"/>
                <a:pathLst>
                  <a:path h="93" w="64">
                    <a:moveTo>
                      <a:pt x="64" y="0"/>
                    </a:moveTo>
                    <a:lnTo>
                      <a:pt x="64" y="0"/>
                    </a:lnTo>
                    <a:lnTo>
                      <a:pt x="0" y="61"/>
                    </a:lnTo>
                    <a:lnTo>
                      <a:pt x="0" y="93"/>
                    </a:lnTo>
                    <a:lnTo>
                      <a:pt x="0" y="93"/>
                    </a:lnTo>
                    <a:lnTo>
                      <a:pt x="64" y="25"/>
                    </a:lnTo>
                    <a:lnTo>
                      <a:pt x="64" y="0"/>
                    </a:lnTo>
                  </a:path>
                </a:pathLst>
              </a:custGeom>
              <a:grpFill/>
              <a:ln>
                <a:noFill/>
              </a:ln>
            </p:spPr>
            <p:txBody>
              <a:bodyPr anchor="t" anchorCtr="0" bIns="45720" compatLnSpc="1" lIns="91440" numCol="1" rIns="91440" tIns="45720" vert="horz" wrap="square"/>
              <a:lstStyle/>
              <a:p>
                <a:endParaRPr altLang="en-US" lang="zh-CN"/>
              </a:p>
            </p:txBody>
          </p:sp>
          <p:sp>
            <p:nvSpPr>
              <p:cNvPr id="1226" name="Freeform 671"/>
              <p:cNvSpPr/>
              <p:nvPr/>
            </p:nvSpPr>
            <p:spPr bwMode="auto">
              <a:xfrm>
                <a:off x="4558" y="2143"/>
                <a:ext cx="92" cy="138"/>
              </a:xfrm>
              <a:custGeom>
                <a:gdLst>
                  <a:gd fmla="*/ 92 w 92" name="T0"/>
                  <a:gd fmla="*/ 0 h 138" name="T1"/>
                  <a:gd fmla="*/ 92 w 92" name="T2"/>
                  <a:gd fmla="*/ 0 h 138" name="T3"/>
                  <a:gd fmla="*/ 0 w 92" name="T4"/>
                  <a:gd fmla="*/ 94 h 138" name="T5"/>
                  <a:gd fmla="*/ 0 w 92" name="T6"/>
                  <a:gd fmla="*/ 138 h 138" name="T7"/>
                  <a:gd fmla="*/ 92 w 92" name="T8"/>
                  <a:gd fmla="*/ 36 h 138" name="T9"/>
                  <a:gd fmla="*/ 92 w 92" name="T10"/>
                  <a:gd fmla="*/ 0 h 138" name="T11"/>
                </a:gdLst>
                <a:cxnLst>
                  <a:cxn ang="0">
                    <a:pos x="T0" y="T1"/>
                  </a:cxn>
                  <a:cxn ang="0">
                    <a:pos x="T2" y="T3"/>
                  </a:cxn>
                  <a:cxn ang="0">
                    <a:pos x="T4" y="T5"/>
                  </a:cxn>
                  <a:cxn ang="0">
                    <a:pos x="T6" y="T7"/>
                  </a:cxn>
                  <a:cxn ang="0">
                    <a:pos x="T8" y="T9"/>
                  </a:cxn>
                  <a:cxn ang="0">
                    <a:pos x="T10" y="T11"/>
                  </a:cxn>
                </a:cxnLst>
                <a:rect b="b" l="0" r="r" t="0"/>
                <a:pathLst>
                  <a:path h="138" w="92">
                    <a:moveTo>
                      <a:pt x="92" y="0"/>
                    </a:moveTo>
                    <a:lnTo>
                      <a:pt x="92" y="0"/>
                    </a:lnTo>
                    <a:lnTo>
                      <a:pt x="0" y="94"/>
                    </a:lnTo>
                    <a:lnTo>
                      <a:pt x="0" y="138"/>
                    </a:lnTo>
                    <a:lnTo>
                      <a:pt x="92" y="36"/>
                    </a:lnTo>
                    <a:lnTo>
                      <a:pt x="92" y="0"/>
                    </a:lnTo>
                    <a:close/>
                  </a:path>
                </a:pathLst>
              </a:custGeom>
              <a:grpFill/>
              <a:ln>
                <a:noFill/>
              </a:ln>
            </p:spPr>
            <p:txBody>
              <a:bodyPr anchor="t" anchorCtr="0" bIns="45720" compatLnSpc="1" lIns="91440" numCol="1" rIns="91440" tIns="45720" vert="horz" wrap="square"/>
              <a:lstStyle/>
              <a:p>
                <a:endParaRPr altLang="en-US" lang="zh-CN"/>
              </a:p>
            </p:txBody>
          </p:sp>
          <p:sp>
            <p:nvSpPr>
              <p:cNvPr id="1227" name="Freeform 672"/>
              <p:cNvSpPr/>
              <p:nvPr/>
            </p:nvSpPr>
            <p:spPr bwMode="auto">
              <a:xfrm>
                <a:off x="4558" y="2143"/>
                <a:ext cx="92" cy="138"/>
              </a:xfrm>
              <a:custGeom>
                <a:gdLst>
                  <a:gd fmla="*/ 92 w 92" name="T0"/>
                  <a:gd fmla="*/ 0 h 138" name="T1"/>
                  <a:gd fmla="*/ 92 w 92" name="T2"/>
                  <a:gd fmla="*/ 0 h 138" name="T3"/>
                  <a:gd fmla="*/ 0 w 92" name="T4"/>
                  <a:gd fmla="*/ 94 h 138" name="T5"/>
                  <a:gd fmla="*/ 0 w 92" name="T6"/>
                  <a:gd fmla="*/ 138 h 138" name="T7"/>
                  <a:gd fmla="*/ 92 w 92" name="T8"/>
                  <a:gd fmla="*/ 36 h 138" name="T9"/>
                  <a:gd fmla="*/ 92 w 92" name="T10"/>
                  <a:gd fmla="*/ 0 h 138" name="T11"/>
                </a:gdLst>
                <a:cxnLst>
                  <a:cxn ang="0">
                    <a:pos x="T0" y="T1"/>
                  </a:cxn>
                  <a:cxn ang="0">
                    <a:pos x="T2" y="T3"/>
                  </a:cxn>
                  <a:cxn ang="0">
                    <a:pos x="T4" y="T5"/>
                  </a:cxn>
                  <a:cxn ang="0">
                    <a:pos x="T6" y="T7"/>
                  </a:cxn>
                  <a:cxn ang="0">
                    <a:pos x="T8" y="T9"/>
                  </a:cxn>
                  <a:cxn ang="0">
                    <a:pos x="T10" y="T11"/>
                  </a:cxn>
                </a:cxnLst>
                <a:rect b="b" l="0" r="r" t="0"/>
                <a:pathLst>
                  <a:path h="138" w="92">
                    <a:moveTo>
                      <a:pt x="92" y="0"/>
                    </a:moveTo>
                    <a:lnTo>
                      <a:pt x="92" y="0"/>
                    </a:lnTo>
                    <a:lnTo>
                      <a:pt x="0" y="94"/>
                    </a:lnTo>
                    <a:lnTo>
                      <a:pt x="0" y="138"/>
                    </a:lnTo>
                    <a:lnTo>
                      <a:pt x="92" y="36"/>
                    </a:lnTo>
                    <a:lnTo>
                      <a:pt x="92" y="0"/>
                    </a:lnTo>
                  </a:path>
                </a:pathLst>
              </a:custGeom>
              <a:grpFill/>
              <a:ln>
                <a:noFill/>
              </a:ln>
            </p:spPr>
            <p:txBody>
              <a:bodyPr anchor="t" anchorCtr="0" bIns="45720" compatLnSpc="1" lIns="91440" numCol="1" rIns="91440" tIns="45720" vert="horz" wrap="square"/>
              <a:lstStyle/>
              <a:p>
                <a:endParaRPr altLang="en-US" lang="zh-CN"/>
              </a:p>
            </p:txBody>
          </p:sp>
          <p:sp>
            <p:nvSpPr>
              <p:cNvPr id="1228" name="Freeform 673"/>
              <p:cNvSpPr/>
              <p:nvPr/>
            </p:nvSpPr>
            <p:spPr bwMode="auto">
              <a:xfrm>
                <a:off x="4674" y="2073"/>
                <a:ext cx="44" cy="80"/>
              </a:xfrm>
              <a:custGeom>
                <a:gdLst>
                  <a:gd fmla="*/ 44 w 44" name="T0"/>
                  <a:gd fmla="*/ 0 h 80" name="T1"/>
                  <a:gd fmla="*/ 0 w 44" name="T2"/>
                  <a:gd fmla="*/ 46 h 80" name="T3"/>
                  <a:gd fmla="*/ 0 w 44" name="T4"/>
                  <a:gd fmla="*/ 80 h 80" name="T5"/>
                  <a:gd fmla="*/ 44 w 44" name="T6"/>
                  <a:gd fmla="*/ 30 h 80" name="T7"/>
                  <a:gd fmla="*/ 44 w 44" name="T8"/>
                  <a:gd fmla="*/ 0 h 80" name="T9"/>
                </a:gdLst>
                <a:cxnLst>
                  <a:cxn ang="0">
                    <a:pos x="T0" y="T1"/>
                  </a:cxn>
                  <a:cxn ang="0">
                    <a:pos x="T2" y="T3"/>
                  </a:cxn>
                  <a:cxn ang="0">
                    <a:pos x="T4" y="T5"/>
                  </a:cxn>
                  <a:cxn ang="0">
                    <a:pos x="T6" y="T7"/>
                  </a:cxn>
                  <a:cxn ang="0">
                    <a:pos x="T8" y="T9"/>
                  </a:cxn>
                </a:cxnLst>
                <a:rect b="b" l="0" r="r" t="0"/>
                <a:pathLst>
                  <a:path h="80" w="44">
                    <a:moveTo>
                      <a:pt x="44" y="0"/>
                    </a:moveTo>
                    <a:lnTo>
                      <a:pt x="0" y="46"/>
                    </a:lnTo>
                    <a:lnTo>
                      <a:pt x="0" y="80"/>
                    </a:lnTo>
                    <a:lnTo>
                      <a:pt x="44" y="30"/>
                    </a:lnTo>
                    <a:lnTo>
                      <a:pt x="44" y="0"/>
                    </a:lnTo>
                    <a:close/>
                  </a:path>
                </a:pathLst>
              </a:custGeom>
              <a:grpFill/>
              <a:ln>
                <a:noFill/>
              </a:ln>
            </p:spPr>
            <p:txBody>
              <a:bodyPr anchor="t" anchorCtr="0" bIns="45720" compatLnSpc="1" lIns="91440" numCol="1" rIns="91440" tIns="45720" vert="horz" wrap="square"/>
              <a:lstStyle/>
              <a:p>
                <a:endParaRPr altLang="en-US" lang="zh-CN"/>
              </a:p>
            </p:txBody>
          </p:sp>
          <p:sp>
            <p:nvSpPr>
              <p:cNvPr id="1229" name="Freeform 674"/>
              <p:cNvSpPr/>
              <p:nvPr/>
            </p:nvSpPr>
            <p:spPr bwMode="auto">
              <a:xfrm>
                <a:off x="4674" y="2073"/>
                <a:ext cx="44" cy="80"/>
              </a:xfrm>
              <a:custGeom>
                <a:gdLst>
                  <a:gd fmla="*/ 44 w 44" name="T0"/>
                  <a:gd fmla="*/ 0 h 80" name="T1"/>
                  <a:gd fmla="*/ 0 w 44" name="T2"/>
                  <a:gd fmla="*/ 46 h 80" name="T3"/>
                  <a:gd fmla="*/ 0 w 44" name="T4"/>
                  <a:gd fmla="*/ 80 h 80" name="T5"/>
                  <a:gd fmla="*/ 44 w 44" name="T6"/>
                  <a:gd fmla="*/ 30 h 80" name="T7"/>
                  <a:gd fmla="*/ 44 w 44" name="T8"/>
                  <a:gd fmla="*/ 0 h 80" name="T9"/>
                </a:gdLst>
                <a:cxnLst>
                  <a:cxn ang="0">
                    <a:pos x="T0" y="T1"/>
                  </a:cxn>
                  <a:cxn ang="0">
                    <a:pos x="T2" y="T3"/>
                  </a:cxn>
                  <a:cxn ang="0">
                    <a:pos x="T4" y="T5"/>
                  </a:cxn>
                  <a:cxn ang="0">
                    <a:pos x="T6" y="T7"/>
                  </a:cxn>
                  <a:cxn ang="0">
                    <a:pos x="T8" y="T9"/>
                  </a:cxn>
                </a:cxnLst>
                <a:rect b="b" l="0" r="r" t="0"/>
                <a:pathLst>
                  <a:path h="80" w="44">
                    <a:moveTo>
                      <a:pt x="44" y="0"/>
                    </a:moveTo>
                    <a:lnTo>
                      <a:pt x="0" y="46"/>
                    </a:lnTo>
                    <a:lnTo>
                      <a:pt x="0" y="80"/>
                    </a:lnTo>
                    <a:lnTo>
                      <a:pt x="44" y="30"/>
                    </a:lnTo>
                    <a:lnTo>
                      <a:pt x="44" y="0"/>
                    </a:lnTo>
                  </a:path>
                </a:pathLst>
              </a:custGeom>
              <a:grpFill/>
              <a:ln>
                <a:noFill/>
              </a:ln>
            </p:spPr>
            <p:txBody>
              <a:bodyPr anchor="t" anchorCtr="0" bIns="45720" compatLnSpc="1" lIns="91440" numCol="1" rIns="91440" tIns="45720" vert="horz" wrap="square"/>
              <a:lstStyle/>
              <a:p>
                <a:endParaRPr altLang="en-US" lang="zh-CN"/>
              </a:p>
            </p:txBody>
          </p:sp>
          <p:sp>
            <p:nvSpPr>
              <p:cNvPr id="1230" name="Freeform 675"/>
              <p:cNvSpPr/>
              <p:nvPr/>
            </p:nvSpPr>
            <p:spPr bwMode="auto">
              <a:xfrm>
                <a:off x="4754" y="2029"/>
                <a:ext cx="8" cy="34"/>
              </a:xfrm>
              <a:custGeom>
                <a:gdLst>
                  <a:gd fmla="*/ 8 w 8" name="T0"/>
                  <a:gd fmla="*/ 0 h 34" name="T1"/>
                  <a:gd fmla="*/ 8 w 8" name="T2"/>
                  <a:gd fmla="*/ 0 h 34" name="T3"/>
                  <a:gd fmla="*/ 0 w 8" name="T4"/>
                  <a:gd fmla="*/ 8 h 34" name="T5"/>
                  <a:gd fmla="*/ 0 w 8" name="T6"/>
                  <a:gd fmla="*/ 34 h 34" name="T7"/>
                  <a:gd fmla="*/ 8 w 8" name="T8"/>
                  <a:gd fmla="*/ 26 h 34" name="T9"/>
                  <a:gd fmla="*/ 8 w 8" name="T10"/>
                  <a:gd fmla="*/ 0 h 34" name="T11"/>
                </a:gdLst>
                <a:cxnLst>
                  <a:cxn ang="0">
                    <a:pos x="T0" y="T1"/>
                  </a:cxn>
                  <a:cxn ang="0">
                    <a:pos x="T2" y="T3"/>
                  </a:cxn>
                  <a:cxn ang="0">
                    <a:pos x="T4" y="T5"/>
                  </a:cxn>
                  <a:cxn ang="0">
                    <a:pos x="T6" y="T7"/>
                  </a:cxn>
                  <a:cxn ang="0">
                    <a:pos x="T8" y="T9"/>
                  </a:cxn>
                  <a:cxn ang="0">
                    <a:pos x="T10" y="T11"/>
                  </a:cxn>
                </a:cxnLst>
                <a:rect b="b" l="0" r="r" t="0"/>
                <a:pathLst>
                  <a:path h="34" w="8">
                    <a:moveTo>
                      <a:pt x="8" y="0"/>
                    </a:moveTo>
                    <a:lnTo>
                      <a:pt x="8" y="0"/>
                    </a:lnTo>
                    <a:lnTo>
                      <a:pt x="0" y="8"/>
                    </a:lnTo>
                    <a:lnTo>
                      <a:pt x="0" y="34"/>
                    </a:lnTo>
                    <a:lnTo>
                      <a:pt x="8" y="26"/>
                    </a:lnTo>
                    <a:lnTo>
                      <a:pt x="8" y="0"/>
                    </a:lnTo>
                    <a:close/>
                  </a:path>
                </a:pathLst>
              </a:custGeom>
              <a:grpFill/>
              <a:ln>
                <a:noFill/>
              </a:ln>
            </p:spPr>
            <p:txBody>
              <a:bodyPr anchor="t" anchorCtr="0" bIns="45720" compatLnSpc="1" lIns="91440" numCol="1" rIns="91440" tIns="45720" vert="horz" wrap="square"/>
              <a:lstStyle/>
              <a:p>
                <a:endParaRPr altLang="en-US" lang="zh-CN"/>
              </a:p>
            </p:txBody>
          </p:sp>
          <p:sp>
            <p:nvSpPr>
              <p:cNvPr id="1231" name="Freeform 676"/>
              <p:cNvSpPr/>
              <p:nvPr/>
            </p:nvSpPr>
            <p:spPr bwMode="auto">
              <a:xfrm>
                <a:off x="4754" y="2029"/>
                <a:ext cx="8" cy="34"/>
              </a:xfrm>
              <a:custGeom>
                <a:gdLst>
                  <a:gd fmla="*/ 8 w 8" name="T0"/>
                  <a:gd fmla="*/ 0 h 34" name="T1"/>
                  <a:gd fmla="*/ 8 w 8" name="T2"/>
                  <a:gd fmla="*/ 0 h 34" name="T3"/>
                  <a:gd fmla="*/ 0 w 8" name="T4"/>
                  <a:gd fmla="*/ 8 h 34" name="T5"/>
                  <a:gd fmla="*/ 0 w 8" name="T6"/>
                  <a:gd fmla="*/ 34 h 34" name="T7"/>
                  <a:gd fmla="*/ 8 w 8" name="T8"/>
                  <a:gd fmla="*/ 26 h 34" name="T9"/>
                  <a:gd fmla="*/ 8 w 8" name="T10"/>
                  <a:gd fmla="*/ 0 h 34" name="T11"/>
                </a:gdLst>
                <a:cxnLst>
                  <a:cxn ang="0">
                    <a:pos x="T0" y="T1"/>
                  </a:cxn>
                  <a:cxn ang="0">
                    <a:pos x="T2" y="T3"/>
                  </a:cxn>
                  <a:cxn ang="0">
                    <a:pos x="T4" y="T5"/>
                  </a:cxn>
                  <a:cxn ang="0">
                    <a:pos x="T6" y="T7"/>
                  </a:cxn>
                  <a:cxn ang="0">
                    <a:pos x="T8" y="T9"/>
                  </a:cxn>
                  <a:cxn ang="0">
                    <a:pos x="T10" y="T11"/>
                  </a:cxn>
                </a:cxnLst>
                <a:rect b="b" l="0" r="r" t="0"/>
                <a:pathLst>
                  <a:path h="34" w="8">
                    <a:moveTo>
                      <a:pt x="8" y="0"/>
                    </a:moveTo>
                    <a:lnTo>
                      <a:pt x="8" y="0"/>
                    </a:lnTo>
                    <a:lnTo>
                      <a:pt x="0" y="8"/>
                    </a:lnTo>
                    <a:lnTo>
                      <a:pt x="0" y="34"/>
                    </a:lnTo>
                    <a:lnTo>
                      <a:pt x="8" y="26"/>
                    </a:lnTo>
                    <a:lnTo>
                      <a:pt x="8" y="0"/>
                    </a:lnTo>
                  </a:path>
                </a:pathLst>
              </a:custGeom>
              <a:grpFill/>
              <a:ln>
                <a:noFill/>
              </a:ln>
            </p:spPr>
            <p:txBody>
              <a:bodyPr anchor="t" anchorCtr="0" bIns="45720" compatLnSpc="1" lIns="91440" numCol="1" rIns="91440" tIns="45720" vert="horz" wrap="square"/>
              <a:lstStyle/>
              <a:p>
                <a:endParaRPr altLang="en-US" lang="zh-CN"/>
              </a:p>
            </p:txBody>
          </p:sp>
          <p:sp>
            <p:nvSpPr>
              <p:cNvPr id="1232" name="Freeform 677"/>
              <p:cNvSpPr/>
              <p:nvPr/>
            </p:nvSpPr>
            <p:spPr bwMode="auto">
              <a:xfrm>
                <a:off x="4564" y="2267"/>
                <a:ext cx="36" cy="84"/>
              </a:xfrm>
              <a:custGeom>
                <a:gdLst>
                  <a:gd fmla="*/ 36 w 36" name="T0"/>
                  <a:gd fmla="*/ 0 h 84" name="T1"/>
                  <a:gd fmla="*/ 36 w 36" name="T2"/>
                  <a:gd fmla="*/ 0 h 84" name="T3"/>
                  <a:gd fmla="*/ 0 w 36" name="T4"/>
                  <a:gd fmla="*/ 40 h 84" name="T5"/>
                  <a:gd fmla="*/ 0 w 36" name="T6"/>
                  <a:gd fmla="*/ 84 h 84" name="T7"/>
                  <a:gd fmla="*/ 0 w 36" name="T8"/>
                  <a:gd fmla="*/ 84 h 84" name="T9"/>
                  <a:gd fmla="*/ 36 w 36" name="T10"/>
                  <a:gd fmla="*/ 42 h 84" name="T11"/>
                  <a:gd fmla="*/ 36 w 36" name="T12"/>
                  <a:gd fmla="*/ 0 h 84" name="T13"/>
                </a:gdLst>
                <a:cxnLst>
                  <a:cxn ang="0">
                    <a:pos x="T0" y="T1"/>
                  </a:cxn>
                  <a:cxn ang="0">
                    <a:pos x="T2" y="T3"/>
                  </a:cxn>
                  <a:cxn ang="0">
                    <a:pos x="T4" y="T5"/>
                  </a:cxn>
                  <a:cxn ang="0">
                    <a:pos x="T6" y="T7"/>
                  </a:cxn>
                  <a:cxn ang="0">
                    <a:pos x="T8" y="T9"/>
                  </a:cxn>
                  <a:cxn ang="0">
                    <a:pos x="T10" y="T11"/>
                  </a:cxn>
                  <a:cxn ang="0">
                    <a:pos x="T12" y="T13"/>
                  </a:cxn>
                </a:cxnLst>
                <a:rect b="b" l="0" r="r" t="0"/>
                <a:pathLst>
                  <a:path h="84" w="36">
                    <a:moveTo>
                      <a:pt x="36" y="0"/>
                    </a:moveTo>
                    <a:lnTo>
                      <a:pt x="36" y="0"/>
                    </a:lnTo>
                    <a:lnTo>
                      <a:pt x="0" y="40"/>
                    </a:lnTo>
                    <a:lnTo>
                      <a:pt x="0" y="84"/>
                    </a:lnTo>
                    <a:lnTo>
                      <a:pt x="0" y="84"/>
                    </a:lnTo>
                    <a:lnTo>
                      <a:pt x="36" y="42"/>
                    </a:lnTo>
                    <a:lnTo>
                      <a:pt x="36" y="0"/>
                    </a:lnTo>
                    <a:close/>
                  </a:path>
                </a:pathLst>
              </a:custGeom>
              <a:grpFill/>
              <a:ln>
                <a:noFill/>
              </a:ln>
            </p:spPr>
            <p:txBody>
              <a:bodyPr anchor="t" anchorCtr="0" bIns="45720" compatLnSpc="1" lIns="91440" numCol="1" rIns="91440" tIns="45720" vert="horz" wrap="square"/>
              <a:lstStyle/>
              <a:p>
                <a:endParaRPr altLang="en-US" lang="zh-CN"/>
              </a:p>
            </p:txBody>
          </p:sp>
          <p:sp>
            <p:nvSpPr>
              <p:cNvPr id="1233" name="Freeform 678"/>
              <p:cNvSpPr/>
              <p:nvPr/>
            </p:nvSpPr>
            <p:spPr bwMode="auto">
              <a:xfrm>
                <a:off x="4564" y="2267"/>
                <a:ext cx="36" cy="84"/>
              </a:xfrm>
              <a:custGeom>
                <a:gdLst>
                  <a:gd fmla="*/ 36 w 36" name="T0"/>
                  <a:gd fmla="*/ 0 h 84" name="T1"/>
                  <a:gd fmla="*/ 36 w 36" name="T2"/>
                  <a:gd fmla="*/ 0 h 84" name="T3"/>
                  <a:gd fmla="*/ 0 w 36" name="T4"/>
                  <a:gd fmla="*/ 40 h 84" name="T5"/>
                  <a:gd fmla="*/ 0 w 36" name="T6"/>
                  <a:gd fmla="*/ 84 h 84" name="T7"/>
                  <a:gd fmla="*/ 0 w 36" name="T8"/>
                  <a:gd fmla="*/ 84 h 84" name="T9"/>
                  <a:gd fmla="*/ 36 w 36" name="T10"/>
                  <a:gd fmla="*/ 42 h 84" name="T11"/>
                  <a:gd fmla="*/ 36 w 36" name="T12"/>
                  <a:gd fmla="*/ 0 h 84" name="T13"/>
                </a:gdLst>
                <a:cxnLst>
                  <a:cxn ang="0">
                    <a:pos x="T0" y="T1"/>
                  </a:cxn>
                  <a:cxn ang="0">
                    <a:pos x="T2" y="T3"/>
                  </a:cxn>
                  <a:cxn ang="0">
                    <a:pos x="T4" y="T5"/>
                  </a:cxn>
                  <a:cxn ang="0">
                    <a:pos x="T6" y="T7"/>
                  </a:cxn>
                  <a:cxn ang="0">
                    <a:pos x="T8" y="T9"/>
                  </a:cxn>
                  <a:cxn ang="0">
                    <a:pos x="T10" y="T11"/>
                  </a:cxn>
                  <a:cxn ang="0">
                    <a:pos x="T12" y="T13"/>
                  </a:cxn>
                </a:cxnLst>
                <a:rect b="b" l="0" r="r" t="0"/>
                <a:pathLst>
                  <a:path h="84" w="36">
                    <a:moveTo>
                      <a:pt x="36" y="0"/>
                    </a:moveTo>
                    <a:lnTo>
                      <a:pt x="36" y="0"/>
                    </a:lnTo>
                    <a:lnTo>
                      <a:pt x="0" y="40"/>
                    </a:lnTo>
                    <a:lnTo>
                      <a:pt x="0" y="84"/>
                    </a:lnTo>
                    <a:lnTo>
                      <a:pt x="0" y="84"/>
                    </a:lnTo>
                    <a:lnTo>
                      <a:pt x="36" y="42"/>
                    </a:lnTo>
                    <a:lnTo>
                      <a:pt x="36" y="0"/>
                    </a:lnTo>
                  </a:path>
                </a:pathLst>
              </a:custGeom>
              <a:grpFill/>
              <a:ln>
                <a:noFill/>
              </a:ln>
            </p:spPr>
            <p:txBody>
              <a:bodyPr anchor="t" anchorCtr="0" bIns="45720" compatLnSpc="1" lIns="91440" numCol="1" rIns="91440" tIns="45720" vert="horz" wrap="square"/>
              <a:lstStyle/>
              <a:p>
                <a:endParaRPr altLang="en-US" lang="zh-CN"/>
              </a:p>
            </p:txBody>
          </p:sp>
          <p:sp>
            <p:nvSpPr>
              <p:cNvPr id="1234" name="Freeform 679"/>
              <p:cNvSpPr/>
              <p:nvPr/>
            </p:nvSpPr>
            <p:spPr bwMode="auto">
              <a:xfrm>
                <a:off x="4624" y="2093"/>
                <a:ext cx="138" cy="188"/>
              </a:xfrm>
              <a:custGeom>
                <a:gdLst>
                  <a:gd fmla="*/ 138 w 138" name="T0"/>
                  <a:gd fmla="*/ 0 h 188" name="T1"/>
                  <a:gd fmla="*/ 138 w 138" name="T2"/>
                  <a:gd fmla="*/ 0 h 188" name="T3"/>
                  <a:gd fmla="*/ 0 w 138" name="T4"/>
                  <a:gd fmla="*/ 148 h 188" name="T5"/>
                  <a:gd fmla="*/ 0 w 138" name="T6"/>
                  <a:gd fmla="*/ 188 h 188" name="T7"/>
                  <a:gd fmla="*/ 138 w 138" name="T8"/>
                  <a:gd fmla="*/ 24 h 188" name="T9"/>
                  <a:gd fmla="*/ 138 w 138" name="T10"/>
                  <a:gd fmla="*/ 0 h 188" name="T11"/>
                </a:gdLst>
                <a:cxnLst>
                  <a:cxn ang="0">
                    <a:pos x="T0" y="T1"/>
                  </a:cxn>
                  <a:cxn ang="0">
                    <a:pos x="T2" y="T3"/>
                  </a:cxn>
                  <a:cxn ang="0">
                    <a:pos x="T4" y="T5"/>
                  </a:cxn>
                  <a:cxn ang="0">
                    <a:pos x="T6" y="T7"/>
                  </a:cxn>
                  <a:cxn ang="0">
                    <a:pos x="T8" y="T9"/>
                  </a:cxn>
                  <a:cxn ang="0">
                    <a:pos x="T10" y="T11"/>
                  </a:cxn>
                </a:cxnLst>
                <a:rect b="b" l="0" r="r" t="0"/>
                <a:pathLst>
                  <a:path h="188" w="138">
                    <a:moveTo>
                      <a:pt x="138" y="0"/>
                    </a:moveTo>
                    <a:lnTo>
                      <a:pt x="138" y="0"/>
                    </a:lnTo>
                    <a:lnTo>
                      <a:pt x="0" y="148"/>
                    </a:lnTo>
                    <a:lnTo>
                      <a:pt x="0" y="188"/>
                    </a:lnTo>
                    <a:lnTo>
                      <a:pt x="138" y="24"/>
                    </a:lnTo>
                    <a:lnTo>
                      <a:pt x="138" y="0"/>
                    </a:lnTo>
                    <a:close/>
                  </a:path>
                </a:pathLst>
              </a:custGeom>
              <a:grpFill/>
              <a:ln>
                <a:noFill/>
              </a:ln>
            </p:spPr>
            <p:txBody>
              <a:bodyPr anchor="t" anchorCtr="0" bIns="45720" compatLnSpc="1" lIns="91440" numCol="1" rIns="91440" tIns="45720" vert="horz" wrap="square"/>
              <a:lstStyle/>
              <a:p>
                <a:endParaRPr altLang="en-US" lang="zh-CN"/>
              </a:p>
            </p:txBody>
          </p:sp>
          <p:sp>
            <p:nvSpPr>
              <p:cNvPr id="1235" name="Freeform 680"/>
              <p:cNvSpPr/>
              <p:nvPr/>
            </p:nvSpPr>
            <p:spPr bwMode="auto">
              <a:xfrm>
                <a:off x="4624" y="2093"/>
                <a:ext cx="138" cy="188"/>
              </a:xfrm>
              <a:custGeom>
                <a:gdLst>
                  <a:gd fmla="*/ 138 w 138" name="T0"/>
                  <a:gd fmla="*/ 0 h 188" name="T1"/>
                  <a:gd fmla="*/ 138 w 138" name="T2"/>
                  <a:gd fmla="*/ 0 h 188" name="T3"/>
                  <a:gd fmla="*/ 0 w 138" name="T4"/>
                  <a:gd fmla="*/ 148 h 188" name="T5"/>
                  <a:gd fmla="*/ 0 w 138" name="T6"/>
                  <a:gd fmla="*/ 188 h 188" name="T7"/>
                  <a:gd fmla="*/ 138 w 138" name="T8"/>
                  <a:gd fmla="*/ 24 h 188" name="T9"/>
                  <a:gd fmla="*/ 138 w 138" name="T10"/>
                  <a:gd fmla="*/ 0 h 188" name="T11"/>
                </a:gdLst>
                <a:cxnLst>
                  <a:cxn ang="0">
                    <a:pos x="T0" y="T1"/>
                  </a:cxn>
                  <a:cxn ang="0">
                    <a:pos x="T2" y="T3"/>
                  </a:cxn>
                  <a:cxn ang="0">
                    <a:pos x="T4" y="T5"/>
                  </a:cxn>
                  <a:cxn ang="0">
                    <a:pos x="T6" y="T7"/>
                  </a:cxn>
                  <a:cxn ang="0">
                    <a:pos x="T8" y="T9"/>
                  </a:cxn>
                  <a:cxn ang="0">
                    <a:pos x="T10" y="T11"/>
                  </a:cxn>
                </a:cxnLst>
                <a:rect b="b" l="0" r="r" t="0"/>
                <a:pathLst>
                  <a:path h="188" w="138">
                    <a:moveTo>
                      <a:pt x="138" y="0"/>
                    </a:moveTo>
                    <a:lnTo>
                      <a:pt x="138" y="0"/>
                    </a:lnTo>
                    <a:lnTo>
                      <a:pt x="0" y="148"/>
                    </a:lnTo>
                    <a:lnTo>
                      <a:pt x="0" y="188"/>
                    </a:lnTo>
                    <a:lnTo>
                      <a:pt x="138" y="24"/>
                    </a:lnTo>
                    <a:lnTo>
                      <a:pt x="138" y="0"/>
                    </a:lnTo>
                  </a:path>
                </a:pathLst>
              </a:custGeom>
              <a:grpFill/>
              <a:ln>
                <a:noFill/>
              </a:ln>
            </p:spPr>
            <p:txBody>
              <a:bodyPr anchor="t" anchorCtr="0" bIns="45720" compatLnSpc="1" lIns="91440" numCol="1" rIns="91440" tIns="45720" vert="horz" wrap="square"/>
              <a:lstStyle/>
              <a:p>
                <a:endParaRPr altLang="en-US" lang="zh-CN"/>
              </a:p>
            </p:txBody>
          </p:sp>
          <p:sp>
            <p:nvSpPr>
              <p:cNvPr id="1236" name="Freeform 681"/>
              <p:cNvSpPr/>
              <p:nvPr/>
            </p:nvSpPr>
            <p:spPr bwMode="auto">
              <a:xfrm>
                <a:off x="4678" y="2159"/>
                <a:ext cx="84" cy="128"/>
              </a:xfrm>
              <a:custGeom>
                <a:gdLst>
                  <a:gd fmla="*/ 84 w 84" name="T0"/>
                  <a:gd fmla="*/ 0 h 128" name="T1"/>
                  <a:gd fmla="*/ 84 w 84" name="T2"/>
                  <a:gd fmla="*/ 0 h 128" name="T3"/>
                  <a:gd fmla="*/ 0 w 84" name="T4"/>
                  <a:gd fmla="*/ 94 h 128" name="T5"/>
                  <a:gd fmla="*/ 0 w 84" name="T6"/>
                  <a:gd fmla="*/ 128 h 128" name="T7"/>
                  <a:gd fmla="*/ 84 w 84" name="T8"/>
                  <a:gd fmla="*/ 26 h 128" name="T9"/>
                  <a:gd fmla="*/ 84 w 84" name="T10"/>
                  <a:gd fmla="*/ 0 h 128" name="T11"/>
                </a:gdLst>
                <a:cxnLst>
                  <a:cxn ang="0">
                    <a:pos x="T0" y="T1"/>
                  </a:cxn>
                  <a:cxn ang="0">
                    <a:pos x="T2" y="T3"/>
                  </a:cxn>
                  <a:cxn ang="0">
                    <a:pos x="T4" y="T5"/>
                  </a:cxn>
                  <a:cxn ang="0">
                    <a:pos x="T6" y="T7"/>
                  </a:cxn>
                  <a:cxn ang="0">
                    <a:pos x="T8" y="T9"/>
                  </a:cxn>
                  <a:cxn ang="0">
                    <a:pos x="T10" y="T11"/>
                  </a:cxn>
                </a:cxnLst>
                <a:rect b="b" l="0" r="r" t="0"/>
                <a:pathLst>
                  <a:path h="128" w="84">
                    <a:moveTo>
                      <a:pt x="84" y="0"/>
                    </a:moveTo>
                    <a:lnTo>
                      <a:pt x="84" y="0"/>
                    </a:lnTo>
                    <a:lnTo>
                      <a:pt x="0" y="94"/>
                    </a:lnTo>
                    <a:lnTo>
                      <a:pt x="0" y="128"/>
                    </a:lnTo>
                    <a:lnTo>
                      <a:pt x="84" y="26"/>
                    </a:lnTo>
                    <a:lnTo>
                      <a:pt x="84" y="0"/>
                    </a:lnTo>
                    <a:close/>
                  </a:path>
                </a:pathLst>
              </a:custGeom>
              <a:grpFill/>
              <a:ln>
                <a:noFill/>
              </a:ln>
            </p:spPr>
            <p:txBody>
              <a:bodyPr anchor="t" anchorCtr="0" bIns="45720" compatLnSpc="1" lIns="91440" numCol="1" rIns="91440" tIns="45720" vert="horz" wrap="square"/>
              <a:lstStyle/>
              <a:p>
                <a:endParaRPr altLang="en-US" lang="zh-CN"/>
              </a:p>
            </p:txBody>
          </p:sp>
          <p:sp>
            <p:nvSpPr>
              <p:cNvPr id="1237" name="Freeform 682"/>
              <p:cNvSpPr/>
              <p:nvPr/>
            </p:nvSpPr>
            <p:spPr bwMode="auto">
              <a:xfrm>
                <a:off x="4678" y="2159"/>
                <a:ext cx="84" cy="128"/>
              </a:xfrm>
              <a:custGeom>
                <a:gdLst>
                  <a:gd fmla="*/ 84 w 84" name="T0"/>
                  <a:gd fmla="*/ 0 h 128" name="T1"/>
                  <a:gd fmla="*/ 84 w 84" name="T2"/>
                  <a:gd fmla="*/ 0 h 128" name="T3"/>
                  <a:gd fmla="*/ 0 w 84" name="T4"/>
                  <a:gd fmla="*/ 94 h 128" name="T5"/>
                  <a:gd fmla="*/ 0 w 84" name="T6"/>
                  <a:gd fmla="*/ 128 h 128" name="T7"/>
                  <a:gd fmla="*/ 84 w 84" name="T8"/>
                  <a:gd fmla="*/ 26 h 128" name="T9"/>
                  <a:gd fmla="*/ 84 w 84" name="T10"/>
                  <a:gd fmla="*/ 0 h 128" name="T11"/>
                </a:gdLst>
                <a:cxnLst>
                  <a:cxn ang="0">
                    <a:pos x="T0" y="T1"/>
                  </a:cxn>
                  <a:cxn ang="0">
                    <a:pos x="T2" y="T3"/>
                  </a:cxn>
                  <a:cxn ang="0">
                    <a:pos x="T4" y="T5"/>
                  </a:cxn>
                  <a:cxn ang="0">
                    <a:pos x="T6" y="T7"/>
                  </a:cxn>
                  <a:cxn ang="0">
                    <a:pos x="T8" y="T9"/>
                  </a:cxn>
                  <a:cxn ang="0">
                    <a:pos x="T10" y="T11"/>
                  </a:cxn>
                </a:cxnLst>
                <a:rect b="b" l="0" r="r" t="0"/>
                <a:pathLst>
                  <a:path h="128" w="84">
                    <a:moveTo>
                      <a:pt x="84" y="0"/>
                    </a:moveTo>
                    <a:lnTo>
                      <a:pt x="84" y="0"/>
                    </a:lnTo>
                    <a:lnTo>
                      <a:pt x="0" y="94"/>
                    </a:lnTo>
                    <a:lnTo>
                      <a:pt x="0" y="128"/>
                    </a:lnTo>
                    <a:lnTo>
                      <a:pt x="84" y="26"/>
                    </a:lnTo>
                    <a:lnTo>
                      <a:pt x="84" y="0"/>
                    </a:lnTo>
                  </a:path>
                </a:pathLst>
              </a:custGeom>
              <a:grpFill/>
              <a:ln>
                <a:noFill/>
              </a:ln>
            </p:spPr>
            <p:txBody>
              <a:bodyPr anchor="t" anchorCtr="0" bIns="45720" compatLnSpc="1" lIns="91440" numCol="1" rIns="91440" tIns="45720" vert="horz" wrap="square"/>
              <a:lstStyle/>
              <a:p>
                <a:endParaRPr altLang="en-US" lang="zh-CN"/>
              </a:p>
            </p:txBody>
          </p:sp>
          <p:sp>
            <p:nvSpPr>
              <p:cNvPr id="1238" name="Rectangle 683"/>
              <p:cNvSpPr>
                <a:spLocks noChangeArrowheads="1"/>
              </p:cNvSpPr>
              <p:nvPr/>
            </p:nvSpPr>
            <p:spPr bwMode="auto">
              <a:xfrm>
                <a:off x="4682" y="1332"/>
                <a:ext cx="1" cy="1"/>
              </a:xfrm>
              <a:prstGeom prst="rect">
                <a:avLst/>
              </a:prstGeom>
              <a:grpFill/>
              <a:ln>
                <a:noFill/>
              </a:ln>
            </p:spPr>
            <p:txBody>
              <a:bodyPr anchor="t" anchorCtr="0" bIns="45720" compatLnSpc="1" lIns="91440" numCol="1" rIns="91440" tIns="45720" vert="horz" wrap="square"/>
              <a:lstStyle/>
              <a:p>
                <a:endParaRPr altLang="en-US" lang="zh-CN"/>
              </a:p>
            </p:txBody>
          </p:sp>
          <p:sp>
            <p:nvSpPr>
              <p:cNvPr id="1239" name="Freeform 684"/>
              <p:cNvSpPr/>
              <p:nvPr/>
            </p:nvSpPr>
            <p:spPr bwMode="auto">
              <a:xfrm flipH="1">
                <a:off x="4682" y="1332"/>
                <a:ext cx="0" cy="0"/>
              </a:xfrm>
              <a:custGeom>
                <a:cxnLst>
                  <a:cxn ang="0">
                    <a:pos x="0" y="0"/>
                  </a:cxn>
                  <a:cxn ang="0">
                    <a:pos x="0" y="0"/>
                  </a:cxn>
                  <a:cxn ang="0">
                    <a:pos x="0" y="0"/>
                  </a:cxn>
                  <a:cxn ang="0">
                    <a:pos x="0" y="0"/>
                  </a:cxn>
                </a:cxnLst>
                <a:rect b="b" l="0" r="r" t="0"/>
                <a:pathLst>
                  <a:path>
                    <a:moveTo>
                      <a:pt x="0" y="0"/>
                    </a:moveTo>
                    <a:lnTo>
                      <a:pt x="0" y="0"/>
                    </a:lnTo>
                    <a:lnTo>
                      <a:pt x="0" y="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240" name="Freeform 685"/>
              <p:cNvSpPr/>
              <p:nvPr/>
            </p:nvSpPr>
            <p:spPr bwMode="auto">
              <a:xfrm flipH="1">
                <a:off x="4682" y="1332"/>
                <a:ext cx="0" cy="0"/>
              </a:xfrm>
              <a:custGeom>
                <a:cxnLst>
                  <a:cxn ang="0">
                    <a:pos x="0" y="0"/>
                  </a:cxn>
                  <a:cxn ang="0">
                    <a:pos x="0" y="0"/>
                  </a:cxn>
                  <a:cxn ang="0">
                    <a:pos x="0" y="0"/>
                  </a:cxn>
                  <a:cxn ang="0">
                    <a:pos x="0" y="0"/>
                  </a:cxn>
                  <a:cxn ang="0">
                    <a:pos x="0" y="0"/>
                  </a:cxn>
                  <a:cxn ang="0">
                    <a:pos x="0" y="0"/>
                  </a:cxn>
                </a:cxnLst>
                <a:rect b="b" l="0" r="r" t="0"/>
                <a:pathLst>
                  <a:path>
                    <a:moveTo>
                      <a:pt x="0" y="0"/>
                    </a:moveTo>
                    <a:lnTo>
                      <a:pt x="0" y="0"/>
                    </a:lnTo>
                    <a:lnTo>
                      <a:pt x="0" y="0"/>
                    </a:lnTo>
                    <a:lnTo>
                      <a:pt x="0" y="0"/>
                    </a:lnTo>
                    <a:lnTo>
                      <a:pt x="0" y="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241" name="Freeform 686"/>
              <p:cNvSpPr/>
              <p:nvPr/>
            </p:nvSpPr>
            <p:spPr bwMode="auto">
              <a:xfrm flipH="1">
                <a:off x="4682" y="1332"/>
                <a:ext cx="0" cy="0"/>
              </a:xfrm>
              <a:custGeom>
                <a:cxnLst>
                  <a:cxn ang="0">
                    <a:pos x="0" y="0"/>
                  </a:cxn>
                  <a:cxn ang="0">
                    <a:pos x="0" y="0"/>
                  </a:cxn>
                  <a:cxn ang="0">
                    <a:pos x="0" y="0"/>
                  </a:cxn>
                  <a:cxn ang="0">
                    <a:pos x="0" y="0"/>
                  </a:cxn>
                  <a:cxn ang="0">
                    <a:pos x="0" y="0"/>
                  </a:cxn>
                  <a:cxn ang="0">
                    <a:pos x="0" y="0"/>
                  </a:cxn>
                </a:cxnLst>
                <a:rect b="b" l="0" r="r" t="0"/>
                <a:pathLst>
                  <a:path>
                    <a:moveTo>
                      <a:pt x="0" y="0"/>
                    </a:moveTo>
                    <a:lnTo>
                      <a:pt x="0" y="0"/>
                    </a:lnTo>
                    <a:lnTo>
                      <a:pt x="0" y="0"/>
                    </a:lnTo>
                    <a:lnTo>
                      <a:pt x="0" y="0"/>
                    </a:lnTo>
                    <a:lnTo>
                      <a:pt x="0" y="0"/>
                    </a:lnTo>
                    <a:lnTo>
                      <a:pt x="0" y="0"/>
                    </a:lnTo>
                  </a:path>
                </a:pathLst>
              </a:custGeom>
              <a:grpFill/>
              <a:ln>
                <a:noFill/>
              </a:ln>
            </p:spPr>
            <p:txBody>
              <a:bodyPr anchor="t" anchorCtr="0" bIns="45720" compatLnSpc="1" lIns="91440" numCol="1" rIns="91440" tIns="45720" vert="horz" wrap="square"/>
              <a:lstStyle/>
              <a:p>
                <a:endParaRPr altLang="en-US" lang="zh-CN"/>
              </a:p>
            </p:txBody>
          </p:sp>
          <p:sp>
            <p:nvSpPr>
              <p:cNvPr id="1242" name="Rectangle 687"/>
              <p:cNvSpPr>
                <a:spLocks noChangeArrowheads="1"/>
              </p:cNvSpPr>
              <p:nvPr/>
            </p:nvSpPr>
            <p:spPr bwMode="auto">
              <a:xfrm>
                <a:off x="5550"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43" name="Rectangle 688"/>
              <p:cNvSpPr>
                <a:spLocks noChangeArrowheads="1"/>
              </p:cNvSpPr>
              <p:nvPr/>
            </p:nvSpPr>
            <p:spPr bwMode="auto">
              <a:xfrm>
                <a:off x="5570" y="16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44" name="Rectangle 689"/>
              <p:cNvSpPr>
                <a:spLocks noChangeArrowheads="1"/>
              </p:cNvSpPr>
              <p:nvPr/>
            </p:nvSpPr>
            <p:spPr bwMode="auto">
              <a:xfrm>
                <a:off x="5592"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45" name="Rectangle 690"/>
              <p:cNvSpPr>
                <a:spLocks noChangeArrowheads="1"/>
              </p:cNvSpPr>
              <p:nvPr/>
            </p:nvSpPr>
            <p:spPr bwMode="auto">
              <a:xfrm>
                <a:off x="5550" y="171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46" name="Rectangle 691"/>
              <p:cNvSpPr>
                <a:spLocks noChangeArrowheads="1"/>
              </p:cNvSpPr>
              <p:nvPr/>
            </p:nvSpPr>
            <p:spPr bwMode="auto">
              <a:xfrm>
                <a:off x="5570" y="1710"/>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47" name="Rectangle 692"/>
              <p:cNvSpPr>
                <a:spLocks noChangeArrowheads="1"/>
              </p:cNvSpPr>
              <p:nvPr/>
            </p:nvSpPr>
            <p:spPr bwMode="auto">
              <a:xfrm>
                <a:off x="5550" y="1768"/>
                <a:ext cx="206" cy="30"/>
              </a:xfrm>
              <a:prstGeom prst="rect">
                <a:avLst/>
              </a:prstGeom>
              <a:grpFill/>
              <a:ln>
                <a:noFill/>
              </a:ln>
            </p:spPr>
            <p:txBody>
              <a:bodyPr anchor="t" anchorCtr="0" bIns="45720" compatLnSpc="1" lIns="91440" numCol="1" rIns="91440" tIns="45720" vert="horz" wrap="square"/>
              <a:lstStyle/>
              <a:p>
                <a:endParaRPr altLang="en-US" lang="zh-CN"/>
              </a:p>
            </p:txBody>
          </p:sp>
          <p:sp>
            <p:nvSpPr>
              <p:cNvPr id="1248" name="Rectangle 693"/>
              <p:cNvSpPr>
                <a:spLocks noChangeArrowheads="1"/>
              </p:cNvSpPr>
              <p:nvPr/>
            </p:nvSpPr>
            <p:spPr bwMode="auto">
              <a:xfrm>
                <a:off x="5550" y="1824"/>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249" name="Rectangle 694"/>
              <p:cNvSpPr>
                <a:spLocks noChangeArrowheads="1"/>
              </p:cNvSpPr>
              <p:nvPr/>
            </p:nvSpPr>
            <p:spPr bwMode="auto">
              <a:xfrm>
                <a:off x="5570" y="1824"/>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250" name="Rectangle 695"/>
              <p:cNvSpPr>
                <a:spLocks noChangeArrowheads="1"/>
              </p:cNvSpPr>
              <p:nvPr/>
            </p:nvSpPr>
            <p:spPr bwMode="auto">
              <a:xfrm>
                <a:off x="5614" y="1824"/>
                <a:ext cx="56" cy="30"/>
              </a:xfrm>
              <a:prstGeom prst="rect">
                <a:avLst/>
              </a:prstGeom>
              <a:grpFill/>
              <a:ln>
                <a:noFill/>
              </a:ln>
            </p:spPr>
            <p:txBody>
              <a:bodyPr anchor="t" anchorCtr="0" bIns="45720" compatLnSpc="1" lIns="91440" numCol="1" rIns="91440" tIns="45720" vert="horz" wrap="square"/>
              <a:lstStyle/>
              <a:p>
                <a:endParaRPr altLang="en-US" lang="zh-CN"/>
              </a:p>
            </p:txBody>
          </p:sp>
          <p:sp>
            <p:nvSpPr>
              <p:cNvPr id="1251" name="Rectangle 696"/>
              <p:cNvSpPr>
                <a:spLocks noChangeArrowheads="1"/>
              </p:cNvSpPr>
              <p:nvPr/>
            </p:nvSpPr>
            <p:spPr bwMode="auto">
              <a:xfrm>
                <a:off x="5550" y="1936"/>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1252" name="Rectangle 697"/>
              <p:cNvSpPr>
                <a:spLocks noChangeArrowheads="1"/>
              </p:cNvSpPr>
              <p:nvPr/>
            </p:nvSpPr>
            <p:spPr bwMode="auto">
              <a:xfrm>
                <a:off x="5592" y="1936"/>
                <a:ext cx="100" cy="33"/>
              </a:xfrm>
              <a:prstGeom prst="rect">
                <a:avLst/>
              </a:prstGeom>
              <a:grpFill/>
              <a:ln>
                <a:noFill/>
              </a:ln>
            </p:spPr>
            <p:txBody>
              <a:bodyPr anchor="t" anchorCtr="0" bIns="45720" compatLnSpc="1" lIns="91440" numCol="1" rIns="91440" tIns="45720" vert="horz" wrap="square"/>
              <a:lstStyle/>
              <a:p>
                <a:endParaRPr altLang="en-US" lang="zh-CN"/>
              </a:p>
            </p:txBody>
          </p:sp>
          <p:sp>
            <p:nvSpPr>
              <p:cNvPr id="1253" name="Rectangle 698"/>
              <p:cNvSpPr>
                <a:spLocks noChangeArrowheads="1"/>
              </p:cNvSpPr>
              <p:nvPr/>
            </p:nvSpPr>
            <p:spPr bwMode="auto">
              <a:xfrm>
                <a:off x="5656" y="1993"/>
                <a:ext cx="36" cy="32"/>
              </a:xfrm>
              <a:prstGeom prst="rect">
                <a:avLst/>
              </a:prstGeom>
              <a:grpFill/>
              <a:ln>
                <a:noFill/>
              </a:ln>
            </p:spPr>
            <p:txBody>
              <a:bodyPr anchor="t" anchorCtr="0" bIns="45720" compatLnSpc="1" lIns="91440" numCol="1" rIns="91440" tIns="45720" vert="horz" wrap="square"/>
              <a:lstStyle/>
              <a:p>
                <a:endParaRPr altLang="en-US" lang="zh-CN"/>
              </a:p>
            </p:txBody>
          </p:sp>
          <p:sp>
            <p:nvSpPr>
              <p:cNvPr id="1254" name="Rectangle 699"/>
              <p:cNvSpPr>
                <a:spLocks noChangeArrowheads="1"/>
              </p:cNvSpPr>
              <p:nvPr/>
            </p:nvSpPr>
            <p:spPr bwMode="auto">
              <a:xfrm>
                <a:off x="5550" y="2049"/>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55" name="Rectangle 700"/>
              <p:cNvSpPr>
                <a:spLocks noChangeArrowheads="1"/>
              </p:cNvSpPr>
              <p:nvPr/>
            </p:nvSpPr>
            <p:spPr bwMode="auto">
              <a:xfrm>
                <a:off x="5592" y="2049"/>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1256" name="Rectangle 701"/>
              <p:cNvSpPr>
                <a:spLocks noChangeArrowheads="1"/>
              </p:cNvSpPr>
              <p:nvPr/>
            </p:nvSpPr>
            <p:spPr bwMode="auto">
              <a:xfrm>
                <a:off x="5570" y="216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57" name="Rectangle 702"/>
              <p:cNvSpPr>
                <a:spLocks noChangeArrowheads="1"/>
              </p:cNvSpPr>
              <p:nvPr/>
            </p:nvSpPr>
            <p:spPr bwMode="auto">
              <a:xfrm>
                <a:off x="5614" y="2161"/>
                <a:ext cx="20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58" name="Rectangle 703"/>
              <p:cNvSpPr>
                <a:spLocks noChangeArrowheads="1"/>
              </p:cNvSpPr>
              <p:nvPr/>
            </p:nvSpPr>
            <p:spPr bwMode="auto">
              <a:xfrm>
                <a:off x="5550" y="2329"/>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59" name="Rectangle 704"/>
              <p:cNvSpPr>
                <a:spLocks noChangeArrowheads="1"/>
              </p:cNvSpPr>
              <p:nvPr/>
            </p:nvSpPr>
            <p:spPr bwMode="auto">
              <a:xfrm>
                <a:off x="5592" y="2329"/>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1260" name="Rectangle 705"/>
              <p:cNvSpPr>
                <a:spLocks noChangeArrowheads="1"/>
              </p:cNvSpPr>
              <p:nvPr/>
            </p:nvSpPr>
            <p:spPr bwMode="auto">
              <a:xfrm>
                <a:off x="5656" y="2329"/>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61" name="Rectangle 706"/>
              <p:cNvSpPr>
                <a:spLocks noChangeArrowheads="1"/>
              </p:cNvSpPr>
              <p:nvPr/>
            </p:nvSpPr>
            <p:spPr bwMode="auto">
              <a:xfrm>
                <a:off x="5570" y="2387"/>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262" name="Rectangle 707"/>
              <p:cNvSpPr>
                <a:spLocks noChangeArrowheads="1"/>
              </p:cNvSpPr>
              <p:nvPr/>
            </p:nvSpPr>
            <p:spPr bwMode="auto">
              <a:xfrm>
                <a:off x="5570" y="2443"/>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263" name="Rectangle 708"/>
              <p:cNvSpPr>
                <a:spLocks noChangeArrowheads="1"/>
              </p:cNvSpPr>
              <p:nvPr/>
            </p:nvSpPr>
            <p:spPr bwMode="auto">
              <a:xfrm>
                <a:off x="5550" y="2499"/>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264" name="Rectangle 709"/>
              <p:cNvSpPr>
                <a:spLocks noChangeArrowheads="1"/>
              </p:cNvSpPr>
              <p:nvPr/>
            </p:nvSpPr>
            <p:spPr bwMode="auto">
              <a:xfrm>
                <a:off x="5592" y="2499"/>
                <a:ext cx="100" cy="30"/>
              </a:xfrm>
              <a:prstGeom prst="rect">
                <a:avLst/>
              </a:prstGeom>
              <a:grpFill/>
              <a:ln>
                <a:noFill/>
              </a:ln>
            </p:spPr>
            <p:txBody>
              <a:bodyPr anchor="t" anchorCtr="0" bIns="45720" compatLnSpc="1" lIns="91440" numCol="1" rIns="91440" tIns="45720" vert="horz" wrap="square"/>
              <a:lstStyle/>
              <a:p>
                <a:endParaRPr altLang="en-US" lang="zh-CN"/>
              </a:p>
            </p:txBody>
          </p:sp>
          <p:sp>
            <p:nvSpPr>
              <p:cNvPr id="1265" name="Rectangle 710"/>
              <p:cNvSpPr>
                <a:spLocks noChangeArrowheads="1"/>
              </p:cNvSpPr>
              <p:nvPr/>
            </p:nvSpPr>
            <p:spPr bwMode="auto">
              <a:xfrm>
                <a:off x="5550" y="2555"/>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66" name="Rectangle 711"/>
              <p:cNvSpPr>
                <a:spLocks noChangeArrowheads="1"/>
              </p:cNvSpPr>
              <p:nvPr/>
            </p:nvSpPr>
            <p:spPr bwMode="auto">
              <a:xfrm>
                <a:off x="5592" y="2611"/>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1267" name="Rectangle 712"/>
              <p:cNvSpPr>
                <a:spLocks noChangeArrowheads="1"/>
              </p:cNvSpPr>
              <p:nvPr/>
            </p:nvSpPr>
            <p:spPr bwMode="auto">
              <a:xfrm>
                <a:off x="5636" y="2611"/>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1268" name="Rectangle 713"/>
              <p:cNvSpPr>
                <a:spLocks noChangeArrowheads="1"/>
              </p:cNvSpPr>
              <p:nvPr/>
            </p:nvSpPr>
            <p:spPr bwMode="auto">
              <a:xfrm>
                <a:off x="5656" y="2611"/>
                <a:ext cx="14" cy="33"/>
              </a:xfrm>
              <a:prstGeom prst="rect">
                <a:avLst/>
              </a:prstGeom>
              <a:grpFill/>
              <a:ln>
                <a:noFill/>
              </a:ln>
            </p:spPr>
            <p:txBody>
              <a:bodyPr anchor="t" anchorCtr="0" bIns="45720" compatLnSpc="1" lIns="91440" numCol="1" rIns="91440" tIns="45720" vert="horz" wrap="square"/>
              <a:lstStyle/>
              <a:p>
                <a:endParaRPr altLang="en-US" lang="zh-CN"/>
              </a:p>
            </p:txBody>
          </p:sp>
          <p:sp>
            <p:nvSpPr>
              <p:cNvPr id="1269" name="Rectangle 714"/>
              <p:cNvSpPr>
                <a:spLocks noChangeArrowheads="1"/>
              </p:cNvSpPr>
              <p:nvPr/>
            </p:nvSpPr>
            <p:spPr bwMode="auto">
              <a:xfrm>
                <a:off x="5550" y="272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0" name="Rectangle 715"/>
              <p:cNvSpPr>
                <a:spLocks noChangeArrowheads="1"/>
              </p:cNvSpPr>
              <p:nvPr/>
            </p:nvSpPr>
            <p:spPr bwMode="auto">
              <a:xfrm>
                <a:off x="5592" y="2724"/>
                <a:ext cx="78"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1" name="Rectangle 716"/>
              <p:cNvSpPr>
                <a:spLocks noChangeArrowheads="1"/>
              </p:cNvSpPr>
              <p:nvPr/>
            </p:nvSpPr>
            <p:spPr bwMode="auto">
              <a:xfrm>
                <a:off x="5570" y="278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2" name="Rectangle 717"/>
              <p:cNvSpPr>
                <a:spLocks noChangeArrowheads="1"/>
              </p:cNvSpPr>
              <p:nvPr/>
            </p:nvSpPr>
            <p:spPr bwMode="auto">
              <a:xfrm>
                <a:off x="5614" y="2780"/>
                <a:ext cx="78"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3" name="Rectangle 718"/>
              <p:cNvSpPr>
                <a:spLocks noChangeArrowheads="1"/>
              </p:cNvSpPr>
              <p:nvPr/>
            </p:nvSpPr>
            <p:spPr bwMode="auto">
              <a:xfrm>
                <a:off x="5550" y="283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4" name="Rectangle 719"/>
              <p:cNvSpPr>
                <a:spLocks noChangeArrowheads="1"/>
              </p:cNvSpPr>
              <p:nvPr/>
            </p:nvSpPr>
            <p:spPr bwMode="auto">
              <a:xfrm>
                <a:off x="5592" y="283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5" name="Rectangle 720"/>
              <p:cNvSpPr>
                <a:spLocks noChangeArrowheads="1"/>
              </p:cNvSpPr>
              <p:nvPr/>
            </p:nvSpPr>
            <p:spPr bwMode="auto">
              <a:xfrm>
                <a:off x="5744"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6" name="Rectangle 721"/>
              <p:cNvSpPr>
                <a:spLocks noChangeArrowheads="1"/>
              </p:cNvSpPr>
              <p:nvPr/>
            </p:nvSpPr>
            <p:spPr bwMode="auto">
              <a:xfrm>
                <a:off x="5766"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7" name="Rectangle 722"/>
              <p:cNvSpPr>
                <a:spLocks noChangeArrowheads="1"/>
              </p:cNvSpPr>
              <p:nvPr/>
            </p:nvSpPr>
            <p:spPr bwMode="auto">
              <a:xfrm>
                <a:off x="5786" y="16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8" name="Rectangle 723"/>
              <p:cNvSpPr>
                <a:spLocks noChangeArrowheads="1"/>
              </p:cNvSpPr>
              <p:nvPr/>
            </p:nvSpPr>
            <p:spPr bwMode="auto">
              <a:xfrm>
                <a:off x="5680" y="171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79" name="Rectangle 724"/>
              <p:cNvSpPr>
                <a:spLocks noChangeArrowheads="1"/>
              </p:cNvSpPr>
              <p:nvPr/>
            </p:nvSpPr>
            <p:spPr bwMode="auto">
              <a:xfrm>
                <a:off x="5722" y="1710"/>
                <a:ext cx="256" cy="32"/>
              </a:xfrm>
              <a:prstGeom prst="rect">
                <a:avLst/>
              </a:prstGeom>
              <a:grpFill/>
              <a:ln>
                <a:noFill/>
              </a:ln>
            </p:spPr>
            <p:txBody>
              <a:bodyPr anchor="t" anchorCtr="0" bIns="45720" compatLnSpc="1" lIns="91440" numCol="1" rIns="91440" tIns="45720" vert="horz" wrap="square"/>
              <a:lstStyle/>
              <a:p>
                <a:endParaRPr altLang="en-US" lang="zh-CN"/>
              </a:p>
            </p:txBody>
          </p:sp>
          <p:sp>
            <p:nvSpPr>
              <p:cNvPr id="1280" name="Rectangle 725"/>
              <p:cNvSpPr>
                <a:spLocks noChangeArrowheads="1"/>
              </p:cNvSpPr>
              <p:nvPr/>
            </p:nvSpPr>
            <p:spPr bwMode="auto">
              <a:xfrm>
                <a:off x="5680" y="1824"/>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281" name="Rectangle 726"/>
              <p:cNvSpPr>
                <a:spLocks noChangeArrowheads="1"/>
              </p:cNvSpPr>
              <p:nvPr/>
            </p:nvSpPr>
            <p:spPr bwMode="auto">
              <a:xfrm>
                <a:off x="5786" y="1880"/>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282" name="Rectangle 727"/>
              <p:cNvSpPr>
                <a:spLocks noChangeArrowheads="1"/>
              </p:cNvSpPr>
              <p:nvPr/>
            </p:nvSpPr>
            <p:spPr bwMode="auto">
              <a:xfrm>
                <a:off x="5700" y="199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83" name="Rectangle 728"/>
              <p:cNvSpPr>
                <a:spLocks noChangeArrowheads="1"/>
              </p:cNvSpPr>
              <p:nvPr/>
            </p:nvSpPr>
            <p:spPr bwMode="auto">
              <a:xfrm>
                <a:off x="5786" y="2049"/>
                <a:ext cx="76" cy="32"/>
              </a:xfrm>
              <a:prstGeom prst="rect">
                <a:avLst/>
              </a:prstGeom>
              <a:grpFill/>
              <a:ln>
                <a:noFill/>
              </a:ln>
            </p:spPr>
            <p:txBody>
              <a:bodyPr anchor="t" anchorCtr="0" bIns="45720" compatLnSpc="1" lIns="91440" numCol="1" rIns="91440" tIns="45720" vert="horz" wrap="square"/>
              <a:lstStyle/>
              <a:p>
                <a:endParaRPr altLang="en-US" lang="zh-CN"/>
              </a:p>
            </p:txBody>
          </p:sp>
          <p:sp>
            <p:nvSpPr>
              <p:cNvPr id="1284" name="Rectangle 729"/>
              <p:cNvSpPr>
                <a:spLocks noChangeArrowheads="1"/>
              </p:cNvSpPr>
              <p:nvPr/>
            </p:nvSpPr>
            <p:spPr bwMode="auto">
              <a:xfrm>
                <a:off x="5636" y="2273"/>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1285" name="Rectangle 730"/>
              <p:cNvSpPr>
                <a:spLocks noChangeArrowheads="1"/>
              </p:cNvSpPr>
              <p:nvPr/>
            </p:nvSpPr>
            <p:spPr bwMode="auto">
              <a:xfrm>
                <a:off x="5744"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86" name="Rectangle 731"/>
              <p:cNvSpPr>
                <a:spLocks noChangeArrowheads="1"/>
              </p:cNvSpPr>
              <p:nvPr/>
            </p:nvSpPr>
            <p:spPr bwMode="auto">
              <a:xfrm>
                <a:off x="5786" y="22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87" name="Rectangle 732"/>
              <p:cNvSpPr>
                <a:spLocks noChangeArrowheads="1"/>
              </p:cNvSpPr>
              <p:nvPr/>
            </p:nvSpPr>
            <p:spPr bwMode="auto">
              <a:xfrm>
                <a:off x="5656" y="2387"/>
                <a:ext cx="100" cy="30"/>
              </a:xfrm>
              <a:prstGeom prst="rect">
                <a:avLst/>
              </a:prstGeom>
              <a:grpFill/>
              <a:ln>
                <a:noFill/>
              </a:ln>
            </p:spPr>
            <p:txBody>
              <a:bodyPr anchor="t" anchorCtr="0" bIns="45720" compatLnSpc="1" lIns="91440" numCol="1" rIns="91440" tIns="45720" vert="horz" wrap="square"/>
              <a:lstStyle/>
              <a:p>
                <a:endParaRPr altLang="en-US" lang="zh-CN"/>
              </a:p>
            </p:txBody>
          </p:sp>
          <p:sp>
            <p:nvSpPr>
              <p:cNvPr id="1288" name="Rectangle 733"/>
              <p:cNvSpPr>
                <a:spLocks noChangeArrowheads="1"/>
              </p:cNvSpPr>
              <p:nvPr/>
            </p:nvSpPr>
            <p:spPr bwMode="auto">
              <a:xfrm>
                <a:off x="5786" y="2387"/>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289" name="Rectangle 734"/>
              <p:cNvSpPr>
                <a:spLocks noChangeArrowheads="1"/>
              </p:cNvSpPr>
              <p:nvPr/>
            </p:nvSpPr>
            <p:spPr bwMode="auto">
              <a:xfrm>
                <a:off x="5786" y="2499"/>
                <a:ext cx="152" cy="30"/>
              </a:xfrm>
              <a:prstGeom prst="rect">
                <a:avLst/>
              </a:prstGeom>
              <a:grpFill/>
              <a:ln>
                <a:noFill/>
              </a:ln>
            </p:spPr>
            <p:txBody>
              <a:bodyPr anchor="t" anchorCtr="0" bIns="45720" compatLnSpc="1" lIns="91440" numCol="1" rIns="91440" tIns="45720" vert="horz" wrap="square"/>
              <a:lstStyle/>
              <a:p>
                <a:endParaRPr altLang="en-US" lang="zh-CN"/>
              </a:p>
            </p:txBody>
          </p:sp>
          <p:sp>
            <p:nvSpPr>
              <p:cNvPr id="1290" name="Rectangle 735"/>
              <p:cNvSpPr>
                <a:spLocks noChangeArrowheads="1"/>
              </p:cNvSpPr>
              <p:nvPr/>
            </p:nvSpPr>
            <p:spPr bwMode="auto">
              <a:xfrm>
                <a:off x="5786" y="2611"/>
                <a:ext cx="14" cy="33"/>
              </a:xfrm>
              <a:prstGeom prst="rect">
                <a:avLst/>
              </a:prstGeom>
              <a:grpFill/>
              <a:ln>
                <a:noFill/>
              </a:ln>
            </p:spPr>
            <p:txBody>
              <a:bodyPr anchor="t" anchorCtr="0" bIns="45720" compatLnSpc="1" lIns="91440" numCol="1" rIns="91440" tIns="45720" vert="horz" wrap="square"/>
              <a:lstStyle/>
              <a:p>
                <a:endParaRPr altLang="en-US" lang="zh-CN"/>
              </a:p>
            </p:txBody>
          </p:sp>
          <p:sp>
            <p:nvSpPr>
              <p:cNvPr id="1291" name="Rectangle 736"/>
              <p:cNvSpPr>
                <a:spLocks noChangeArrowheads="1"/>
              </p:cNvSpPr>
              <p:nvPr/>
            </p:nvSpPr>
            <p:spPr bwMode="auto">
              <a:xfrm>
                <a:off x="5700" y="2668"/>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2" name="Rectangle 737"/>
              <p:cNvSpPr>
                <a:spLocks noChangeArrowheads="1"/>
              </p:cNvSpPr>
              <p:nvPr/>
            </p:nvSpPr>
            <p:spPr bwMode="auto">
              <a:xfrm>
                <a:off x="5722" y="266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3" name="Rectangle 738"/>
              <p:cNvSpPr>
                <a:spLocks noChangeArrowheads="1"/>
              </p:cNvSpPr>
              <p:nvPr/>
            </p:nvSpPr>
            <p:spPr bwMode="auto">
              <a:xfrm>
                <a:off x="5786" y="2668"/>
                <a:ext cx="76"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4" name="Rectangle 739"/>
              <p:cNvSpPr>
                <a:spLocks noChangeArrowheads="1"/>
              </p:cNvSpPr>
              <p:nvPr/>
            </p:nvSpPr>
            <p:spPr bwMode="auto">
              <a:xfrm>
                <a:off x="5700" y="278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5" name="Rectangle 740"/>
              <p:cNvSpPr>
                <a:spLocks noChangeArrowheads="1"/>
              </p:cNvSpPr>
              <p:nvPr/>
            </p:nvSpPr>
            <p:spPr bwMode="auto">
              <a:xfrm>
                <a:off x="5592" y="289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6" name="Rectangle 741"/>
              <p:cNvSpPr>
                <a:spLocks noChangeArrowheads="1"/>
              </p:cNvSpPr>
              <p:nvPr/>
            </p:nvSpPr>
            <p:spPr bwMode="auto">
              <a:xfrm>
                <a:off x="5722" y="289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7" name="Rectangle 742"/>
              <p:cNvSpPr>
                <a:spLocks noChangeArrowheads="1"/>
              </p:cNvSpPr>
              <p:nvPr/>
            </p:nvSpPr>
            <p:spPr bwMode="auto">
              <a:xfrm>
                <a:off x="5550" y="29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8" name="Rectangle 743"/>
              <p:cNvSpPr>
                <a:spLocks noChangeArrowheads="1"/>
              </p:cNvSpPr>
              <p:nvPr/>
            </p:nvSpPr>
            <p:spPr bwMode="auto">
              <a:xfrm>
                <a:off x="5636" y="29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299" name="Rectangle 744"/>
              <p:cNvSpPr>
                <a:spLocks noChangeArrowheads="1"/>
              </p:cNvSpPr>
              <p:nvPr/>
            </p:nvSpPr>
            <p:spPr bwMode="auto">
              <a:xfrm>
                <a:off x="5658" y="2942"/>
                <a:ext cx="14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0" name="Rectangle 745"/>
              <p:cNvSpPr>
                <a:spLocks noChangeArrowheads="1"/>
              </p:cNvSpPr>
              <p:nvPr/>
            </p:nvSpPr>
            <p:spPr bwMode="auto">
              <a:xfrm>
                <a:off x="5656" y="299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1" name="Rectangle 746"/>
              <p:cNvSpPr>
                <a:spLocks noChangeArrowheads="1"/>
              </p:cNvSpPr>
              <p:nvPr/>
            </p:nvSpPr>
            <p:spPr bwMode="auto">
              <a:xfrm>
                <a:off x="5614" y="29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2" name="Rectangle 747"/>
              <p:cNvSpPr>
                <a:spLocks noChangeArrowheads="1"/>
              </p:cNvSpPr>
              <p:nvPr/>
            </p:nvSpPr>
            <p:spPr bwMode="auto">
              <a:xfrm>
                <a:off x="5550" y="30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3" name="Rectangle 748"/>
              <p:cNvSpPr>
                <a:spLocks noChangeArrowheads="1"/>
              </p:cNvSpPr>
              <p:nvPr/>
            </p:nvSpPr>
            <p:spPr bwMode="auto">
              <a:xfrm>
                <a:off x="5592" y="30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4" name="Rectangle 749"/>
              <p:cNvSpPr>
                <a:spLocks noChangeArrowheads="1"/>
              </p:cNvSpPr>
              <p:nvPr/>
            </p:nvSpPr>
            <p:spPr bwMode="auto">
              <a:xfrm>
                <a:off x="5614" y="30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5" name="Rectangle 750"/>
              <p:cNvSpPr>
                <a:spLocks noChangeArrowheads="1"/>
              </p:cNvSpPr>
              <p:nvPr/>
            </p:nvSpPr>
            <p:spPr bwMode="auto">
              <a:xfrm>
                <a:off x="5722" y="30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6" name="Rectangle 751"/>
              <p:cNvSpPr>
                <a:spLocks noChangeArrowheads="1"/>
              </p:cNvSpPr>
              <p:nvPr/>
            </p:nvSpPr>
            <p:spPr bwMode="auto">
              <a:xfrm>
                <a:off x="5550" y="31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7" name="Rectangle 752"/>
              <p:cNvSpPr>
                <a:spLocks noChangeArrowheads="1"/>
              </p:cNvSpPr>
              <p:nvPr/>
            </p:nvSpPr>
            <p:spPr bwMode="auto">
              <a:xfrm>
                <a:off x="5700" y="314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8" name="Rectangle 753"/>
              <p:cNvSpPr>
                <a:spLocks noChangeArrowheads="1"/>
              </p:cNvSpPr>
              <p:nvPr/>
            </p:nvSpPr>
            <p:spPr bwMode="auto">
              <a:xfrm>
                <a:off x="5614" y="319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09" name="Rectangle 754"/>
              <p:cNvSpPr>
                <a:spLocks noChangeArrowheads="1"/>
              </p:cNvSpPr>
              <p:nvPr/>
            </p:nvSpPr>
            <p:spPr bwMode="auto">
              <a:xfrm>
                <a:off x="5680" y="319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10" name="Rectangle 755"/>
              <p:cNvSpPr>
                <a:spLocks noChangeArrowheads="1"/>
              </p:cNvSpPr>
              <p:nvPr/>
            </p:nvSpPr>
            <p:spPr bwMode="auto">
              <a:xfrm>
                <a:off x="5550" y="3294"/>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1311" name="Rectangle 756"/>
              <p:cNvSpPr>
                <a:spLocks noChangeArrowheads="1"/>
              </p:cNvSpPr>
              <p:nvPr/>
            </p:nvSpPr>
            <p:spPr bwMode="auto">
              <a:xfrm>
                <a:off x="5656" y="3294"/>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1312" name="Rectangle 757"/>
              <p:cNvSpPr>
                <a:spLocks noChangeArrowheads="1"/>
              </p:cNvSpPr>
              <p:nvPr/>
            </p:nvSpPr>
            <p:spPr bwMode="auto">
              <a:xfrm>
                <a:off x="5614" y="334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13" name="Rectangle 758"/>
              <p:cNvSpPr>
                <a:spLocks noChangeArrowheads="1"/>
              </p:cNvSpPr>
              <p:nvPr/>
            </p:nvSpPr>
            <p:spPr bwMode="auto">
              <a:xfrm>
                <a:off x="5550" y="3393"/>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14" name="Rectangle 759"/>
              <p:cNvSpPr>
                <a:spLocks noChangeArrowheads="1"/>
              </p:cNvSpPr>
              <p:nvPr/>
            </p:nvSpPr>
            <p:spPr bwMode="auto">
              <a:xfrm>
                <a:off x="5656" y="3393"/>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315" name="Rectangle 760"/>
              <p:cNvSpPr>
                <a:spLocks noChangeArrowheads="1"/>
              </p:cNvSpPr>
              <p:nvPr/>
            </p:nvSpPr>
            <p:spPr bwMode="auto">
              <a:xfrm>
                <a:off x="5786" y="3393"/>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316" name="Rectangle 761"/>
              <p:cNvSpPr>
                <a:spLocks noChangeArrowheads="1"/>
              </p:cNvSpPr>
              <p:nvPr/>
            </p:nvSpPr>
            <p:spPr bwMode="auto">
              <a:xfrm>
                <a:off x="5786" y="3507"/>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317" name="Rectangle 762"/>
              <p:cNvSpPr>
                <a:spLocks noChangeArrowheads="1"/>
              </p:cNvSpPr>
              <p:nvPr/>
            </p:nvSpPr>
            <p:spPr bwMode="auto">
              <a:xfrm>
                <a:off x="5550" y="356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18" name="Rectangle 763"/>
              <p:cNvSpPr>
                <a:spLocks noChangeArrowheads="1"/>
              </p:cNvSpPr>
              <p:nvPr/>
            </p:nvSpPr>
            <p:spPr bwMode="auto">
              <a:xfrm>
                <a:off x="5656" y="3621"/>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319" name="Rectangle 764"/>
              <p:cNvSpPr>
                <a:spLocks noChangeArrowheads="1"/>
              </p:cNvSpPr>
              <p:nvPr/>
            </p:nvSpPr>
            <p:spPr bwMode="auto">
              <a:xfrm>
                <a:off x="5656" y="3675"/>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320" name="Rectangle 765"/>
              <p:cNvSpPr>
                <a:spLocks noChangeArrowheads="1"/>
              </p:cNvSpPr>
              <p:nvPr/>
            </p:nvSpPr>
            <p:spPr bwMode="auto">
              <a:xfrm>
                <a:off x="5786" y="3621"/>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321" name="Rectangle 766"/>
              <p:cNvSpPr>
                <a:spLocks noChangeArrowheads="1"/>
              </p:cNvSpPr>
              <p:nvPr/>
            </p:nvSpPr>
            <p:spPr bwMode="auto">
              <a:xfrm>
                <a:off x="5784" y="16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22" name="Rectangle 767"/>
              <p:cNvSpPr>
                <a:spLocks noChangeArrowheads="1"/>
              </p:cNvSpPr>
              <p:nvPr/>
            </p:nvSpPr>
            <p:spPr bwMode="auto">
              <a:xfrm>
                <a:off x="5806"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23" name="Rectangle 768"/>
              <p:cNvSpPr>
                <a:spLocks noChangeArrowheads="1"/>
              </p:cNvSpPr>
              <p:nvPr/>
            </p:nvSpPr>
            <p:spPr bwMode="auto">
              <a:xfrm>
                <a:off x="5828"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24" name="Rectangle 769"/>
              <p:cNvSpPr>
                <a:spLocks noChangeArrowheads="1"/>
              </p:cNvSpPr>
              <p:nvPr/>
            </p:nvSpPr>
            <p:spPr bwMode="auto">
              <a:xfrm>
                <a:off x="5870" y="16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25" name="Rectangle 770"/>
              <p:cNvSpPr>
                <a:spLocks noChangeArrowheads="1"/>
              </p:cNvSpPr>
              <p:nvPr/>
            </p:nvSpPr>
            <p:spPr bwMode="auto">
              <a:xfrm>
                <a:off x="5892"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26" name="Rectangle 771"/>
              <p:cNvSpPr>
                <a:spLocks noChangeArrowheads="1"/>
              </p:cNvSpPr>
              <p:nvPr/>
            </p:nvSpPr>
            <p:spPr bwMode="auto">
              <a:xfrm>
                <a:off x="5892" y="1768"/>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27" name="Rectangle 772"/>
              <p:cNvSpPr>
                <a:spLocks noChangeArrowheads="1"/>
              </p:cNvSpPr>
              <p:nvPr/>
            </p:nvSpPr>
            <p:spPr bwMode="auto">
              <a:xfrm>
                <a:off x="5806" y="1880"/>
                <a:ext cx="12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28" name="Rectangle 773"/>
              <p:cNvSpPr>
                <a:spLocks noChangeArrowheads="1"/>
              </p:cNvSpPr>
              <p:nvPr/>
            </p:nvSpPr>
            <p:spPr bwMode="auto">
              <a:xfrm>
                <a:off x="5784" y="2049"/>
                <a:ext cx="76" cy="32"/>
              </a:xfrm>
              <a:prstGeom prst="rect">
                <a:avLst/>
              </a:prstGeom>
              <a:grpFill/>
              <a:ln>
                <a:noFill/>
              </a:ln>
            </p:spPr>
            <p:txBody>
              <a:bodyPr anchor="t" anchorCtr="0" bIns="45720" compatLnSpc="1" lIns="91440" numCol="1" rIns="91440" tIns="45720" vert="horz" wrap="square"/>
              <a:lstStyle/>
              <a:p>
                <a:endParaRPr altLang="en-US" lang="zh-CN"/>
              </a:p>
            </p:txBody>
          </p:sp>
          <p:sp>
            <p:nvSpPr>
              <p:cNvPr id="1329" name="Rectangle 774"/>
              <p:cNvSpPr>
                <a:spLocks noChangeArrowheads="1"/>
              </p:cNvSpPr>
              <p:nvPr/>
            </p:nvSpPr>
            <p:spPr bwMode="auto">
              <a:xfrm>
                <a:off x="5592" y="2105"/>
                <a:ext cx="226" cy="32"/>
              </a:xfrm>
              <a:prstGeom prst="rect">
                <a:avLst/>
              </a:prstGeom>
              <a:grpFill/>
              <a:ln>
                <a:noFill/>
              </a:ln>
            </p:spPr>
            <p:txBody>
              <a:bodyPr anchor="t" anchorCtr="0" bIns="45720" compatLnSpc="1" lIns="91440" numCol="1" rIns="91440" tIns="45720" vert="horz" wrap="square"/>
              <a:lstStyle/>
              <a:p>
                <a:endParaRPr altLang="en-US" lang="zh-CN"/>
              </a:p>
            </p:txBody>
          </p:sp>
          <p:sp>
            <p:nvSpPr>
              <p:cNvPr id="1330" name="Rectangle 775"/>
              <p:cNvSpPr>
                <a:spLocks noChangeArrowheads="1"/>
              </p:cNvSpPr>
              <p:nvPr/>
            </p:nvSpPr>
            <p:spPr bwMode="auto">
              <a:xfrm>
                <a:off x="5850" y="2105"/>
                <a:ext cx="78" cy="32"/>
              </a:xfrm>
              <a:prstGeom prst="rect">
                <a:avLst/>
              </a:prstGeom>
              <a:grpFill/>
              <a:ln>
                <a:noFill/>
              </a:ln>
            </p:spPr>
            <p:txBody>
              <a:bodyPr anchor="t" anchorCtr="0" bIns="45720" compatLnSpc="1" lIns="91440" numCol="1" rIns="91440" tIns="45720" vert="horz" wrap="square"/>
              <a:lstStyle/>
              <a:p>
                <a:endParaRPr altLang="en-US" lang="zh-CN"/>
              </a:p>
            </p:txBody>
          </p:sp>
          <p:sp>
            <p:nvSpPr>
              <p:cNvPr id="1331" name="Rectangle 776"/>
              <p:cNvSpPr>
                <a:spLocks noChangeArrowheads="1"/>
              </p:cNvSpPr>
              <p:nvPr/>
            </p:nvSpPr>
            <p:spPr bwMode="auto">
              <a:xfrm>
                <a:off x="5684" y="2217"/>
                <a:ext cx="220" cy="32"/>
              </a:xfrm>
              <a:prstGeom prst="rect">
                <a:avLst/>
              </a:prstGeom>
              <a:grpFill/>
              <a:ln>
                <a:noFill/>
              </a:ln>
            </p:spPr>
            <p:txBody>
              <a:bodyPr anchor="t" anchorCtr="0" bIns="45720" compatLnSpc="1" lIns="91440" numCol="1" rIns="91440" tIns="45720" vert="horz" wrap="square"/>
              <a:lstStyle/>
              <a:p>
                <a:endParaRPr altLang="en-US" lang="zh-CN"/>
              </a:p>
            </p:txBody>
          </p:sp>
          <p:sp>
            <p:nvSpPr>
              <p:cNvPr id="1332" name="Rectangle 777"/>
              <p:cNvSpPr>
                <a:spLocks noChangeArrowheads="1"/>
              </p:cNvSpPr>
              <p:nvPr/>
            </p:nvSpPr>
            <p:spPr bwMode="auto">
              <a:xfrm>
                <a:off x="5784" y="22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33" name="Rectangle 778"/>
              <p:cNvSpPr>
                <a:spLocks noChangeArrowheads="1"/>
              </p:cNvSpPr>
              <p:nvPr/>
            </p:nvSpPr>
            <p:spPr bwMode="auto">
              <a:xfrm>
                <a:off x="5806"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34" name="Rectangle 779"/>
              <p:cNvSpPr>
                <a:spLocks noChangeArrowheads="1"/>
              </p:cNvSpPr>
              <p:nvPr/>
            </p:nvSpPr>
            <p:spPr bwMode="auto">
              <a:xfrm>
                <a:off x="5806" y="2387"/>
                <a:ext cx="12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35" name="Rectangle 780"/>
              <p:cNvSpPr>
                <a:spLocks noChangeArrowheads="1"/>
              </p:cNvSpPr>
              <p:nvPr/>
            </p:nvSpPr>
            <p:spPr bwMode="auto">
              <a:xfrm>
                <a:off x="5892" y="2443"/>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36" name="Rectangle 781"/>
              <p:cNvSpPr>
                <a:spLocks noChangeArrowheads="1"/>
              </p:cNvSpPr>
              <p:nvPr/>
            </p:nvSpPr>
            <p:spPr bwMode="auto">
              <a:xfrm>
                <a:off x="5784" y="2499"/>
                <a:ext cx="15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37" name="Rectangle 782"/>
              <p:cNvSpPr>
                <a:spLocks noChangeArrowheads="1"/>
              </p:cNvSpPr>
              <p:nvPr/>
            </p:nvSpPr>
            <p:spPr bwMode="auto">
              <a:xfrm>
                <a:off x="5784" y="2668"/>
                <a:ext cx="76" cy="32"/>
              </a:xfrm>
              <a:prstGeom prst="rect">
                <a:avLst/>
              </a:prstGeom>
              <a:grpFill/>
              <a:ln>
                <a:noFill/>
              </a:ln>
            </p:spPr>
            <p:txBody>
              <a:bodyPr anchor="t" anchorCtr="0" bIns="45720" compatLnSpc="1" lIns="91440" numCol="1" rIns="91440" tIns="45720" vert="horz" wrap="square"/>
              <a:lstStyle/>
              <a:p>
                <a:endParaRPr altLang="en-US" lang="zh-CN"/>
              </a:p>
            </p:txBody>
          </p:sp>
          <p:sp>
            <p:nvSpPr>
              <p:cNvPr id="1338" name="Rectangle 783"/>
              <p:cNvSpPr>
                <a:spLocks noChangeArrowheads="1"/>
              </p:cNvSpPr>
              <p:nvPr/>
            </p:nvSpPr>
            <p:spPr bwMode="auto">
              <a:xfrm>
                <a:off x="5892" y="266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39" name="Rectangle 784"/>
              <p:cNvSpPr>
                <a:spLocks noChangeArrowheads="1"/>
              </p:cNvSpPr>
              <p:nvPr/>
            </p:nvSpPr>
            <p:spPr bwMode="auto">
              <a:xfrm>
                <a:off x="5806" y="278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40" name="Rectangle 785"/>
              <p:cNvSpPr>
                <a:spLocks noChangeArrowheads="1"/>
              </p:cNvSpPr>
              <p:nvPr/>
            </p:nvSpPr>
            <p:spPr bwMode="auto">
              <a:xfrm>
                <a:off x="5828" y="2780"/>
                <a:ext cx="76" cy="32"/>
              </a:xfrm>
              <a:prstGeom prst="rect">
                <a:avLst/>
              </a:prstGeom>
              <a:grpFill/>
              <a:ln>
                <a:noFill/>
              </a:ln>
            </p:spPr>
            <p:txBody>
              <a:bodyPr anchor="t" anchorCtr="0" bIns="45720" compatLnSpc="1" lIns="91440" numCol="1" rIns="91440" tIns="45720" vert="horz" wrap="square"/>
              <a:lstStyle/>
              <a:p>
                <a:endParaRPr altLang="en-US" lang="zh-CN"/>
              </a:p>
            </p:txBody>
          </p:sp>
          <p:sp>
            <p:nvSpPr>
              <p:cNvPr id="1341" name="Rectangle 786"/>
              <p:cNvSpPr>
                <a:spLocks noChangeArrowheads="1"/>
              </p:cNvSpPr>
              <p:nvPr/>
            </p:nvSpPr>
            <p:spPr bwMode="auto">
              <a:xfrm>
                <a:off x="5914" y="16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42" name="Rectangle 787"/>
              <p:cNvSpPr>
                <a:spLocks noChangeArrowheads="1"/>
              </p:cNvSpPr>
              <p:nvPr/>
            </p:nvSpPr>
            <p:spPr bwMode="auto">
              <a:xfrm>
                <a:off x="5936"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43" name="Rectangle 788"/>
              <p:cNvSpPr>
                <a:spLocks noChangeArrowheads="1"/>
              </p:cNvSpPr>
              <p:nvPr/>
            </p:nvSpPr>
            <p:spPr bwMode="auto">
              <a:xfrm>
                <a:off x="5980"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44" name="Rectangle 789"/>
              <p:cNvSpPr>
                <a:spLocks noChangeArrowheads="1"/>
              </p:cNvSpPr>
              <p:nvPr/>
            </p:nvSpPr>
            <p:spPr bwMode="auto">
              <a:xfrm>
                <a:off x="6000" y="16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45" name="Rectangle 790"/>
              <p:cNvSpPr>
                <a:spLocks noChangeArrowheads="1"/>
              </p:cNvSpPr>
              <p:nvPr/>
            </p:nvSpPr>
            <p:spPr bwMode="auto">
              <a:xfrm>
                <a:off x="6022" y="16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46" name="Rectangle 791"/>
              <p:cNvSpPr>
                <a:spLocks noChangeArrowheads="1"/>
              </p:cNvSpPr>
              <p:nvPr/>
            </p:nvSpPr>
            <p:spPr bwMode="auto">
              <a:xfrm>
                <a:off x="6022" y="1768"/>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47" name="Rectangle 792"/>
              <p:cNvSpPr>
                <a:spLocks noChangeArrowheads="1"/>
              </p:cNvSpPr>
              <p:nvPr/>
            </p:nvSpPr>
            <p:spPr bwMode="auto">
              <a:xfrm>
                <a:off x="5700" y="1824"/>
                <a:ext cx="228" cy="30"/>
              </a:xfrm>
              <a:prstGeom prst="rect">
                <a:avLst/>
              </a:prstGeom>
              <a:grpFill/>
              <a:ln>
                <a:noFill/>
              </a:ln>
            </p:spPr>
            <p:txBody>
              <a:bodyPr anchor="t" anchorCtr="0" bIns="45720" compatLnSpc="1" lIns="91440" numCol="1" rIns="91440" tIns="45720" vert="horz" wrap="square"/>
              <a:lstStyle/>
              <a:p>
                <a:endParaRPr altLang="en-US" lang="zh-CN"/>
              </a:p>
            </p:txBody>
          </p:sp>
          <p:sp>
            <p:nvSpPr>
              <p:cNvPr id="1348" name="Rectangle 793"/>
              <p:cNvSpPr>
                <a:spLocks noChangeArrowheads="1"/>
              </p:cNvSpPr>
              <p:nvPr/>
            </p:nvSpPr>
            <p:spPr bwMode="auto">
              <a:xfrm>
                <a:off x="5942" y="1824"/>
                <a:ext cx="7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49" name="Rectangle 794"/>
              <p:cNvSpPr>
                <a:spLocks noChangeArrowheads="1"/>
              </p:cNvSpPr>
              <p:nvPr/>
            </p:nvSpPr>
            <p:spPr bwMode="auto">
              <a:xfrm>
                <a:off x="6022" y="1824"/>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50" name="Rectangle 795"/>
              <p:cNvSpPr>
                <a:spLocks noChangeArrowheads="1"/>
              </p:cNvSpPr>
              <p:nvPr/>
            </p:nvSpPr>
            <p:spPr bwMode="auto">
              <a:xfrm>
                <a:off x="6022" y="188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351" name="Rectangle 796"/>
              <p:cNvSpPr>
                <a:spLocks noChangeArrowheads="1"/>
              </p:cNvSpPr>
              <p:nvPr/>
            </p:nvSpPr>
            <p:spPr bwMode="auto">
              <a:xfrm>
                <a:off x="5700" y="1936"/>
                <a:ext cx="228" cy="33"/>
              </a:xfrm>
              <a:prstGeom prst="rect">
                <a:avLst/>
              </a:prstGeom>
              <a:grpFill/>
              <a:ln>
                <a:noFill/>
              </a:ln>
            </p:spPr>
            <p:txBody>
              <a:bodyPr anchor="t" anchorCtr="0" bIns="45720" compatLnSpc="1" lIns="91440" numCol="1" rIns="91440" tIns="45720" vert="horz" wrap="square"/>
              <a:lstStyle/>
              <a:p>
                <a:endParaRPr altLang="en-US" lang="zh-CN"/>
              </a:p>
            </p:txBody>
          </p:sp>
          <p:sp>
            <p:nvSpPr>
              <p:cNvPr id="1352" name="Rectangle 797"/>
              <p:cNvSpPr>
                <a:spLocks noChangeArrowheads="1"/>
              </p:cNvSpPr>
              <p:nvPr/>
            </p:nvSpPr>
            <p:spPr bwMode="auto">
              <a:xfrm>
                <a:off x="5958" y="1936"/>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1353" name="Rectangle 798"/>
              <p:cNvSpPr>
                <a:spLocks noChangeArrowheads="1"/>
              </p:cNvSpPr>
              <p:nvPr/>
            </p:nvSpPr>
            <p:spPr bwMode="auto">
              <a:xfrm>
                <a:off x="5978" y="1936"/>
                <a:ext cx="36" cy="33"/>
              </a:xfrm>
              <a:prstGeom prst="rect">
                <a:avLst/>
              </a:prstGeom>
              <a:grpFill/>
              <a:ln>
                <a:noFill/>
              </a:ln>
            </p:spPr>
            <p:txBody>
              <a:bodyPr anchor="t" anchorCtr="0" bIns="45720" compatLnSpc="1" lIns="91440" numCol="1" rIns="91440" tIns="45720" vert="horz" wrap="square"/>
              <a:lstStyle/>
              <a:p>
                <a:endParaRPr altLang="en-US" lang="zh-CN"/>
              </a:p>
            </p:txBody>
          </p:sp>
          <p:sp>
            <p:nvSpPr>
              <p:cNvPr id="1354" name="Rectangle 799"/>
              <p:cNvSpPr>
                <a:spLocks noChangeArrowheads="1"/>
              </p:cNvSpPr>
              <p:nvPr/>
            </p:nvSpPr>
            <p:spPr bwMode="auto">
              <a:xfrm>
                <a:off x="5914" y="2049"/>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55" name="Rectangle 800"/>
              <p:cNvSpPr>
                <a:spLocks noChangeArrowheads="1"/>
              </p:cNvSpPr>
              <p:nvPr/>
            </p:nvSpPr>
            <p:spPr bwMode="auto">
              <a:xfrm>
                <a:off x="5958" y="2049"/>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56" name="Rectangle 801"/>
              <p:cNvSpPr>
                <a:spLocks noChangeArrowheads="1"/>
              </p:cNvSpPr>
              <p:nvPr/>
            </p:nvSpPr>
            <p:spPr bwMode="auto">
              <a:xfrm>
                <a:off x="6022" y="2049"/>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57" name="Rectangle 802"/>
              <p:cNvSpPr>
                <a:spLocks noChangeArrowheads="1"/>
              </p:cNvSpPr>
              <p:nvPr/>
            </p:nvSpPr>
            <p:spPr bwMode="auto">
              <a:xfrm>
                <a:off x="5936" y="21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58" name="Rectangle 803"/>
              <p:cNvSpPr>
                <a:spLocks noChangeArrowheads="1"/>
              </p:cNvSpPr>
              <p:nvPr/>
            </p:nvSpPr>
            <p:spPr bwMode="auto">
              <a:xfrm>
                <a:off x="6000" y="210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59" name="Rectangle 804"/>
              <p:cNvSpPr>
                <a:spLocks noChangeArrowheads="1"/>
              </p:cNvSpPr>
              <p:nvPr/>
            </p:nvSpPr>
            <p:spPr bwMode="auto">
              <a:xfrm>
                <a:off x="6022" y="21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60" name="Rectangle 805"/>
              <p:cNvSpPr>
                <a:spLocks noChangeArrowheads="1"/>
              </p:cNvSpPr>
              <p:nvPr/>
            </p:nvSpPr>
            <p:spPr bwMode="auto">
              <a:xfrm>
                <a:off x="5980" y="21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61" name="Rectangle 806"/>
              <p:cNvSpPr>
                <a:spLocks noChangeArrowheads="1"/>
              </p:cNvSpPr>
              <p:nvPr/>
            </p:nvSpPr>
            <p:spPr bwMode="auto">
              <a:xfrm>
                <a:off x="6022" y="21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62" name="Rectangle 807"/>
              <p:cNvSpPr>
                <a:spLocks noChangeArrowheads="1"/>
              </p:cNvSpPr>
              <p:nvPr/>
            </p:nvSpPr>
            <p:spPr bwMode="auto">
              <a:xfrm>
                <a:off x="5980" y="2217"/>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1363" name="Rectangle 808"/>
              <p:cNvSpPr>
                <a:spLocks noChangeArrowheads="1"/>
              </p:cNvSpPr>
              <p:nvPr/>
            </p:nvSpPr>
            <p:spPr bwMode="auto">
              <a:xfrm>
                <a:off x="6022" y="221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364" name="Rectangle 809"/>
              <p:cNvSpPr>
                <a:spLocks noChangeArrowheads="1"/>
              </p:cNvSpPr>
              <p:nvPr/>
            </p:nvSpPr>
            <p:spPr bwMode="auto">
              <a:xfrm>
                <a:off x="5870" y="2273"/>
                <a:ext cx="58" cy="32"/>
              </a:xfrm>
              <a:prstGeom prst="rect">
                <a:avLst/>
              </a:prstGeom>
              <a:grpFill/>
              <a:ln>
                <a:noFill/>
              </a:ln>
            </p:spPr>
            <p:txBody>
              <a:bodyPr anchor="t" anchorCtr="0" bIns="45720" compatLnSpc="1" lIns="91440" numCol="1" rIns="91440" tIns="45720" vert="horz" wrap="square"/>
              <a:lstStyle/>
              <a:p>
                <a:endParaRPr altLang="en-US" lang="zh-CN"/>
              </a:p>
            </p:txBody>
          </p:sp>
          <p:sp>
            <p:nvSpPr>
              <p:cNvPr id="1365" name="Rectangle 810"/>
              <p:cNvSpPr>
                <a:spLocks noChangeArrowheads="1"/>
              </p:cNvSpPr>
              <p:nvPr/>
            </p:nvSpPr>
            <p:spPr bwMode="auto">
              <a:xfrm>
                <a:off x="5980" y="2273"/>
                <a:ext cx="12" cy="32"/>
              </a:xfrm>
              <a:prstGeom prst="rect">
                <a:avLst/>
              </a:prstGeom>
              <a:grpFill/>
              <a:ln>
                <a:noFill/>
              </a:ln>
            </p:spPr>
            <p:txBody>
              <a:bodyPr anchor="t" anchorCtr="0" bIns="45720" compatLnSpc="1" lIns="91440" numCol="1" rIns="91440" tIns="45720" vert="horz" wrap="square"/>
              <a:lstStyle/>
              <a:p>
                <a:endParaRPr altLang="en-US" lang="zh-CN"/>
              </a:p>
            </p:txBody>
          </p:sp>
        </p:grpSp>
        <p:grpSp>
          <p:nvGrpSpPr>
            <p:cNvPr id="371" name="Group 1012"/>
            <p:cNvGrpSpPr/>
            <p:nvPr/>
          </p:nvGrpSpPr>
          <p:grpSpPr>
            <a:xfrm>
              <a:off x="-3900818" y="-1035049"/>
              <a:ext cx="2209875" cy="4397375"/>
              <a:chOff x="4814" y="935"/>
              <a:chExt cx="1392" cy="2770"/>
            </a:xfrm>
            <a:grpFill/>
          </p:grpSpPr>
          <p:sp>
            <p:nvSpPr>
              <p:cNvPr id="966" name="Rectangle 812"/>
              <p:cNvSpPr>
                <a:spLocks noChangeArrowheads="1"/>
              </p:cNvSpPr>
              <p:nvPr/>
            </p:nvSpPr>
            <p:spPr bwMode="auto">
              <a:xfrm>
                <a:off x="6022"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67" name="Rectangle 813"/>
              <p:cNvSpPr>
                <a:spLocks noChangeArrowheads="1"/>
              </p:cNvSpPr>
              <p:nvPr/>
            </p:nvSpPr>
            <p:spPr bwMode="auto">
              <a:xfrm>
                <a:off x="6002" y="2329"/>
                <a:ext cx="32" cy="32"/>
              </a:xfrm>
              <a:prstGeom prst="rect">
                <a:avLst/>
              </a:prstGeom>
              <a:grpFill/>
              <a:ln>
                <a:noFill/>
              </a:ln>
            </p:spPr>
            <p:txBody>
              <a:bodyPr anchor="t" anchorCtr="0" bIns="45720" compatLnSpc="1" lIns="91440" numCol="1" rIns="91440" tIns="45720" vert="horz" wrap="square"/>
              <a:lstStyle/>
              <a:p>
                <a:endParaRPr altLang="en-US" lang="zh-CN"/>
              </a:p>
            </p:txBody>
          </p:sp>
          <p:sp>
            <p:nvSpPr>
              <p:cNvPr id="968" name="Rectangle 814"/>
              <p:cNvSpPr>
                <a:spLocks noChangeArrowheads="1"/>
              </p:cNvSpPr>
              <p:nvPr/>
            </p:nvSpPr>
            <p:spPr bwMode="auto">
              <a:xfrm>
                <a:off x="5936" y="238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69" name="Rectangle 815"/>
              <p:cNvSpPr>
                <a:spLocks noChangeArrowheads="1"/>
              </p:cNvSpPr>
              <p:nvPr/>
            </p:nvSpPr>
            <p:spPr bwMode="auto">
              <a:xfrm>
                <a:off x="5980" y="238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70" name="Rectangle 816"/>
              <p:cNvSpPr>
                <a:spLocks noChangeArrowheads="1"/>
              </p:cNvSpPr>
              <p:nvPr/>
            </p:nvSpPr>
            <p:spPr bwMode="auto">
              <a:xfrm>
                <a:off x="6000" y="2387"/>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971" name="Rectangle 817"/>
              <p:cNvSpPr>
                <a:spLocks noChangeArrowheads="1"/>
              </p:cNvSpPr>
              <p:nvPr/>
            </p:nvSpPr>
            <p:spPr bwMode="auto">
              <a:xfrm>
                <a:off x="6022" y="238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72" name="Rectangle 818"/>
              <p:cNvSpPr>
                <a:spLocks noChangeArrowheads="1"/>
              </p:cNvSpPr>
              <p:nvPr/>
            </p:nvSpPr>
            <p:spPr bwMode="auto">
              <a:xfrm>
                <a:off x="5936" y="2443"/>
                <a:ext cx="56" cy="30"/>
              </a:xfrm>
              <a:prstGeom prst="rect">
                <a:avLst/>
              </a:prstGeom>
              <a:grpFill/>
              <a:ln>
                <a:noFill/>
              </a:ln>
            </p:spPr>
            <p:txBody>
              <a:bodyPr anchor="t" anchorCtr="0" bIns="45720" compatLnSpc="1" lIns="91440" numCol="1" rIns="91440" tIns="45720" vert="horz" wrap="square"/>
              <a:lstStyle/>
              <a:p>
                <a:endParaRPr altLang="en-US" lang="zh-CN"/>
              </a:p>
            </p:txBody>
          </p:sp>
          <p:sp>
            <p:nvSpPr>
              <p:cNvPr id="973" name="Rectangle 819"/>
              <p:cNvSpPr>
                <a:spLocks noChangeArrowheads="1"/>
              </p:cNvSpPr>
              <p:nvPr/>
            </p:nvSpPr>
            <p:spPr bwMode="auto">
              <a:xfrm>
                <a:off x="6022" y="2443"/>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74" name="Rectangle 820"/>
              <p:cNvSpPr>
                <a:spLocks noChangeArrowheads="1"/>
              </p:cNvSpPr>
              <p:nvPr/>
            </p:nvSpPr>
            <p:spPr bwMode="auto">
              <a:xfrm>
                <a:off x="6022" y="2499"/>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75" name="Rectangle 821"/>
              <p:cNvSpPr>
                <a:spLocks noChangeArrowheads="1"/>
              </p:cNvSpPr>
              <p:nvPr/>
            </p:nvSpPr>
            <p:spPr bwMode="auto">
              <a:xfrm>
                <a:off x="5914" y="255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76" name="Rectangle 822"/>
              <p:cNvSpPr>
                <a:spLocks noChangeArrowheads="1"/>
              </p:cNvSpPr>
              <p:nvPr/>
            </p:nvSpPr>
            <p:spPr bwMode="auto">
              <a:xfrm>
                <a:off x="5980" y="255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77" name="Rectangle 823"/>
              <p:cNvSpPr>
                <a:spLocks noChangeArrowheads="1"/>
              </p:cNvSpPr>
              <p:nvPr/>
            </p:nvSpPr>
            <p:spPr bwMode="auto">
              <a:xfrm>
                <a:off x="6002" y="2555"/>
                <a:ext cx="32" cy="32"/>
              </a:xfrm>
              <a:prstGeom prst="rect">
                <a:avLst/>
              </a:prstGeom>
              <a:grpFill/>
              <a:ln>
                <a:noFill/>
              </a:ln>
            </p:spPr>
            <p:txBody>
              <a:bodyPr anchor="t" anchorCtr="0" bIns="45720" compatLnSpc="1" lIns="91440" numCol="1" rIns="91440" tIns="45720" vert="horz" wrap="square"/>
              <a:lstStyle/>
              <a:p>
                <a:endParaRPr altLang="en-US" lang="zh-CN"/>
              </a:p>
            </p:txBody>
          </p:sp>
          <p:sp>
            <p:nvSpPr>
              <p:cNvPr id="978" name="Rectangle 824"/>
              <p:cNvSpPr>
                <a:spLocks noChangeArrowheads="1"/>
              </p:cNvSpPr>
              <p:nvPr/>
            </p:nvSpPr>
            <p:spPr bwMode="auto">
              <a:xfrm>
                <a:off x="6022" y="2611"/>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979" name="Rectangle 825"/>
              <p:cNvSpPr>
                <a:spLocks noChangeArrowheads="1"/>
              </p:cNvSpPr>
              <p:nvPr/>
            </p:nvSpPr>
            <p:spPr bwMode="auto">
              <a:xfrm>
                <a:off x="5958" y="266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80" name="Rectangle 826"/>
              <p:cNvSpPr>
                <a:spLocks noChangeArrowheads="1"/>
              </p:cNvSpPr>
              <p:nvPr/>
            </p:nvSpPr>
            <p:spPr bwMode="auto">
              <a:xfrm>
                <a:off x="6022" y="266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81" name="Rectangle 827"/>
              <p:cNvSpPr>
                <a:spLocks noChangeArrowheads="1"/>
              </p:cNvSpPr>
              <p:nvPr/>
            </p:nvSpPr>
            <p:spPr bwMode="auto">
              <a:xfrm>
                <a:off x="6000" y="272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82" name="Rectangle 828"/>
              <p:cNvSpPr>
                <a:spLocks noChangeArrowheads="1"/>
              </p:cNvSpPr>
              <p:nvPr/>
            </p:nvSpPr>
            <p:spPr bwMode="auto">
              <a:xfrm>
                <a:off x="5936" y="278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83" name="Rectangle 829"/>
              <p:cNvSpPr>
                <a:spLocks noChangeArrowheads="1"/>
              </p:cNvSpPr>
              <p:nvPr/>
            </p:nvSpPr>
            <p:spPr bwMode="auto">
              <a:xfrm>
                <a:off x="5980" y="278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84" name="Rectangle 830"/>
              <p:cNvSpPr>
                <a:spLocks noChangeArrowheads="1"/>
              </p:cNvSpPr>
              <p:nvPr/>
            </p:nvSpPr>
            <p:spPr bwMode="auto">
              <a:xfrm>
                <a:off x="6022" y="278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85" name="Rectangle 831"/>
              <p:cNvSpPr>
                <a:spLocks noChangeArrowheads="1"/>
              </p:cNvSpPr>
              <p:nvPr/>
            </p:nvSpPr>
            <p:spPr bwMode="auto">
              <a:xfrm>
                <a:off x="5914" y="283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86" name="Rectangle 832"/>
              <p:cNvSpPr>
                <a:spLocks noChangeArrowheads="1"/>
              </p:cNvSpPr>
              <p:nvPr/>
            </p:nvSpPr>
            <p:spPr bwMode="auto">
              <a:xfrm>
                <a:off x="6022" y="283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87" name="Rectangle 833"/>
              <p:cNvSpPr>
                <a:spLocks noChangeArrowheads="1"/>
              </p:cNvSpPr>
              <p:nvPr/>
            </p:nvSpPr>
            <p:spPr bwMode="auto">
              <a:xfrm>
                <a:off x="5914" y="289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88" name="Rectangle 834"/>
              <p:cNvSpPr>
                <a:spLocks noChangeArrowheads="1"/>
              </p:cNvSpPr>
              <p:nvPr/>
            </p:nvSpPr>
            <p:spPr bwMode="auto">
              <a:xfrm>
                <a:off x="5958" y="289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89" name="Rectangle 835"/>
              <p:cNvSpPr>
                <a:spLocks noChangeArrowheads="1"/>
              </p:cNvSpPr>
              <p:nvPr/>
            </p:nvSpPr>
            <p:spPr bwMode="auto">
              <a:xfrm>
                <a:off x="5656" y="2942"/>
                <a:ext cx="142" cy="32"/>
              </a:xfrm>
              <a:prstGeom prst="rect">
                <a:avLst/>
              </a:prstGeom>
              <a:grpFill/>
              <a:ln>
                <a:noFill/>
              </a:ln>
            </p:spPr>
            <p:txBody>
              <a:bodyPr anchor="t" anchorCtr="0" bIns="45720" compatLnSpc="1" lIns="91440" numCol="1" rIns="91440" tIns="45720" vert="horz" wrap="square"/>
              <a:lstStyle/>
              <a:p>
                <a:endParaRPr altLang="en-US" lang="zh-CN"/>
              </a:p>
            </p:txBody>
          </p:sp>
          <p:sp>
            <p:nvSpPr>
              <p:cNvPr id="990" name="Rectangle 836"/>
              <p:cNvSpPr>
                <a:spLocks noChangeArrowheads="1"/>
              </p:cNvSpPr>
              <p:nvPr/>
            </p:nvSpPr>
            <p:spPr bwMode="auto">
              <a:xfrm>
                <a:off x="5806" y="29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91" name="Rectangle 837"/>
              <p:cNvSpPr>
                <a:spLocks noChangeArrowheads="1"/>
              </p:cNvSpPr>
              <p:nvPr/>
            </p:nvSpPr>
            <p:spPr bwMode="auto">
              <a:xfrm>
                <a:off x="5870" y="294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92" name="Rectangle 838"/>
              <p:cNvSpPr>
                <a:spLocks noChangeArrowheads="1"/>
              </p:cNvSpPr>
              <p:nvPr/>
            </p:nvSpPr>
            <p:spPr bwMode="auto">
              <a:xfrm>
                <a:off x="5914" y="294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93" name="Rectangle 839"/>
              <p:cNvSpPr>
                <a:spLocks noChangeArrowheads="1"/>
              </p:cNvSpPr>
              <p:nvPr/>
            </p:nvSpPr>
            <p:spPr bwMode="auto">
              <a:xfrm>
                <a:off x="6022" y="29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94" name="Rectangle 840"/>
              <p:cNvSpPr>
                <a:spLocks noChangeArrowheads="1"/>
              </p:cNvSpPr>
              <p:nvPr/>
            </p:nvSpPr>
            <p:spPr bwMode="auto">
              <a:xfrm>
                <a:off x="5850" y="29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95" name="Rectangle 841"/>
              <p:cNvSpPr>
                <a:spLocks noChangeArrowheads="1"/>
              </p:cNvSpPr>
              <p:nvPr/>
            </p:nvSpPr>
            <p:spPr bwMode="auto">
              <a:xfrm>
                <a:off x="6000" y="299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96" name="Rectangle 842"/>
              <p:cNvSpPr>
                <a:spLocks noChangeArrowheads="1"/>
              </p:cNvSpPr>
              <p:nvPr/>
            </p:nvSpPr>
            <p:spPr bwMode="auto">
              <a:xfrm>
                <a:off x="6022" y="29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97" name="Rectangle 843"/>
              <p:cNvSpPr>
                <a:spLocks noChangeArrowheads="1"/>
              </p:cNvSpPr>
              <p:nvPr/>
            </p:nvSpPr>
            <p:spPr bwMode="auto">
              <a:xfrm>
                <a:off x="5936" y="30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98" name="Rectangle 844"/>
              <p:cNvSpPr>
                <a:spLocks noChangeArrowheads="1"/>
              </p:cNvSpPr>
              <p:nvPr/>
            </p:nvSpPr>
            <p:spPr bwMode="auto">
              <a:xfrm>
                <a:off x="5980" y="30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99" name="Rectangle 845"/>
              <p:cNvSpPr>
                <a:spLocks noChangeArrowheads="1"/>
              </p:cNvSpPr>
              <p:nvPr/>
            </p:nvSpPr>
            <p:spPr bwMode="auto">
              <a:xfrm>
                <a:off x="6022" y="30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0" name="Rectangle 846"/>
              <p:cNvSpPr>
                <a:spLocks noChangeArrowheads="1"/>
              </p:cNvSpPr>
              <p:nvPr/>
            </p:nvSpPr>
            <p:spPr bwMode="auto">
              <a:xfrm>
                <a:off x="5850" y="30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1" name="Rectangle 847"/>
              <p:cNvSpPr>
                <a:spLocks noChangeArrowheads="1"/>
              </p:cNvSpPr>
              <p:nvPr/>
            </p:nvSpPr>
            <p:spPr bwMode="auto">
              <a:xfrm>
                <a:off x="5806" y="30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2" name="Rectangle 848"/>
              <p:cNvSpPr>
                <a:spLocks noChangeArrowheads="1"/>
              </p:cNvSpPr>
              <p:nvPr/>
            </p:nvSpPr>
            <p:spPr bwMode="auto">
              <a:xfrm>
                <a:off x="5958" y="30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3" name="Rectangle 849"/>
              <p:cNvSpPr>
                <a:spLocks noChangeArrowheads="1"/>
              </p:cNvSpPr>
              <p:nvPr/>
            </p:nvSpPr>
            <p:spPr bwMode="auto">
              <a:xfrm>
                <a:off x="5980" y="309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4" name="Rectangle 850"/>
              <p:cNvSpPr>
                <a:spLocks noChangeArrowheads="1"/>
              </p:cNvSpPr>
              <p:nvPr/>
            </p:nvSpPr>
            <p:spPr bwMode="auto">
              <a:xfrm>
                <a:off x="5936" y="31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5" name="Rectangle 851"/>
              <p:cNvSpPr>
                <a:spLocks noChangeArrowheads="1"/>
              </p:cNvSpPr>
              <p:nvPr/>
            </p:nvSpPr>
            <p:spPr bwMode="auto">
              <a:xfrm>
                <a:off x="5892" y="31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6" name="Rectangle 852"/>
              <p:cNvSpPr>
                <a:spLocks noChangeArrowheads="1"/>
              </p:cNvSpPr>
              <p:nvPr/>
            </p:nvSpPr>
            <p:spPr bwMode="auto">
              <a:xfrm>
                <a:off x="6022" y="31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7" name="Rectangle 853"/>
              <p:cNvSpPr>
                <a:spLocks noChangeArrowheads="1"/>
              </p:cNvSpPr>
              <p:nvPr/>
            </p:nvSpPr>
            <p:spPr bwMode="auto">
              <a:xfrm>
                <a:off x="5850" y="319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8" name="Rectangle 854"/>
              <p:cNvSpPr>
                <a:spLocks noChangeArrowheads="1"/>
              </p:cNvSpPr>
              <p:nvPr/>
            </p:nvSpPr>
            <p:spPr bwMode="auto">
              <a:xfrm>
                <a:off x="6022" y="319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09" name="Rectangle 855"/>
              <p:cNvSpPr>
                <a:spLocks noChangeArrowheads="1"/>
              </p:cNvSpPr>
              <p:nvPr/>
            </p:nvSpPr>
            <p:spPr bwMode="auto">
              <a:xfrm>
                <a:off x="5936" y="324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10" name="Rectangle 856"/>
              <p:cNvSpPr>
                <a:spLocks noChangeArrowheads="1"/>
              </p:cNvSpPr>
              <p:nvPr/>
            </p:nvSpPr>
            <p:spPr bwMode="auto">
              <a:xfrm>
                <a:off x="5828" y="324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11" name="Rectangle 857"/>
              <p:cNvSpPr>
                <a:spLocks noChangeArrowheads="1"/>
              </p:cNvSpPr>
              <p:nvPr/>
            </p:nvSpPr>
            <p:spPr bwMode="auto">
              <a:xfrm>
                <a:off x="5892" y="324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12" name="Rectangle 858"/>
              <p:cNvSpPr>
                <a:spLocks noChangeArrowheads="1"/>
              </p:cNvSpPr>
              <p:nvPr/>
            </p:nvSpPr>
            <p:spPr bwMode="auto">
              <a:xfrm>
                <a:off x="5892" y="3294"/>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1013" name="Rectangle 859"/>
              <p:cNvSpPr>
                <a:spLocks noChangeArrowheads="1"/>
              </p:cNvSpPr>
              <p:nvPr/>
            </p:nvSpPr>
            <p:spPr bwMode="auto">
              <a:xfrm>
                <a:off x="6022" y="3294"/>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1014" name="Rectangle 860"/>
              <p:cNvSpPr>
                <a:spLocks noChangeArrowheads="1"/>
              </p:cNvSpPr>
              <p:nvPr/>
            </p:nvSpPr>
            <p:spPr bwMode="auto">
              <a:xfrm>
                <a:off x="5936" y="334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15" name="Rectangle 861"/>
              <p:cNvSpPr>
                <a:spLocks noChangeArrowheads="1"/>
              </p:cNvSpPr>
              <p:nvPr/>
            </p:nvSpPr>
            <p:spPr bwMode="auto">
              <a:xfrm>
                <a:off x="5850" y="334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16" name="Rectangle 862"/>
              <p:cNvSpPr>
                <a:spLocks noChangeArrowheads="1"/>
              </p:cNvSpPr>
              <p:nvPr/>
            </p:nvSpPr>
            <p:spPr bwMode="auto">
              <a:xfrm>
                <a:off x="5784" y="3393"/>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017" name="Rectangle 863"/>
              <p:cNvSpPr>
                <a:spLocks noChangeArrowheads="1"/>
              </p:cNvSpPr>
              <p:nvPr/>
            </p:nvSpPr>
            <p:spPr bwMode="auto">
              <a:xfrm>
                <a:off x="5892" y="3393"/>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018" name="Rectangle 864"/>
              <p:cNvSpPr>
                <a:spLocks noChangeArrowheads="1"/>
              </p:cNvSpPr>
              <p:nvPr/>
            </p:nvSpPr>
            <p:spPr bwMode="auto">
              <a:xfrm>
                <a:off x="6022" y="3393"/>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019" name="Rectangle 865"/>
              <p:cNvSpPr>
                <a:spLocks noChangeArrowheads="1"/>
              </p:cNvSpPr>
              <p:nvPr/>
            </p:nvSpPr>
            <p:spPr bwMode="auto">
              <a:xfrm>
                <a:off x="6022" y="3449"/>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020" name="Rectangle 866"/>
              <p:cNvSpPr>
                <a:spLocks noChangeArrowheads="1"/>
              </p:cNvSpPr>
              <p:nvPr/>
            </p:nvSpPr>
            <p:spPr bwMode="auto">
              <a:xfrm>
                <a:off x="5892" y="350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021" name="Rectangle 867"/>
              <p:cNvSpPr>
                <a:spLocks noChangeArrowheads="1"/>
              </p:cNvSpPr>
              <p:nvPr/>
            </p:nvSpPr>
            <p:spPr bwMode="auto">
              <a:xfrm>
                <a:off x="6022" y="350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022" name="Rectangle 868"/>
              <p:cNvSpPr>
                <a:spLocks noChangeArrowheads="1"/>
              </p:cNvSpPr>
              <p:nvPr/>
            </p:nvSpPr>
            <p:spPr bwMode="auto">
              <a:xfrm>
                <a:off x="5914" y="356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023" name="Rectangle 869"/>
              <p:cNvSpPr>
                <a:spLocks noChangeArrowheads="1"/>
              </p:cNvSpPr>
              <p:nvPr/>
            </p:nvSpPr>
            <p:spPr bwMode="auto">
              <a:xfrm>
                <a:off x="5892" y="3675"/>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024" name="Rectangle 870"/>
              <p:cNvSpPr>
                <a:spLocks noChangeArrowheads="1"/>
              </p:cNvSpPr>
              <p:nvPr/>
            </p:nvSpPr>
            <p:spPr bwMode="auto">
              <a:xfrm>
                <a:off x="6022" y="362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025" name="Freeform 871"/>
              <p:cNvSpPr/>
              <p:nvPr/>
            </p:nvSpPr>
            <p:spPr bwMode="auto">
              <a:xfrm>
                <a:off x="6052" y="1656"/>
                <a:ext cx="154" cy="351"/>
              </a:xfrm>
              <a:custGeom>
                <a:gdLst>
                  <a:gd fmla="*/ 0 w 154" name="T0"/>
                  <a:gd fmla="*/ 0 h 351" name="T1"/>
                  <a:gd fmla="*/ 0 w 154" name="T2"/>
                  <a:gd fmla="*/ 32 h 351" name="T3"/>
                  <a:gd fmla="*/ 154 w 154" name="T4"/>
                  <a:gd fmla="*/ 351 h 351" name="T5"/>
                  <a:gd fmla="*/ 154 w 154" name="T6"/>
                  <a:gd fmla="*/ 335 h 351" name="T7"/>
                  <a:gd fmla="*/ 0 w 154" name="T8"/>
                  <a:gd fmla="*/ 0 h 351" name="T9"/>
                </a:gdLst>
                <a:cxnLst>
                  <a:cxn ang="0">
                    <a:pos x="T0" y="T1"/>
                  </a:cxn>
                  <a:cxn ang="0">
                    <a:pos x="T2" y="T3"/>
                  </a:cxn>
                  <a:cxn ang="0">
                    <a:pos x="T4" y="T5"/>
                  </a:cxn>
                  <a:cxn ang="0">
                    <a:pos x="T6" y="T7"/>
                  </a:cxn>
                  <a:cxn ang="0">
                    <a:pos x="T8" y="T9"/>
                  </a:cxn>
                </a:cxnLst>
                <a:rect b="b" l="0" r="r" t="0"/>
                <a:pathLst>
                  <a:path h="351" w="154">
                    <a:moveTo>
                      <a:pt x="0" y="0"/>
                    </a:moveTo>
                    <a:lnTo>
                      <a:pt x="0" y="32"/>
                    </a:lnTo>
                    <a:lnTo>
                      <a:pt x="154" y="351"/>
                    </a:lnTo>
                    <a:lnTo>
                      <a:pt x="154" y="335"/>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26" name="Freeform 872"/>
              <p:cNvSpPr/>
              <p:nvPr/>
            </p:nvSpPr>
            <p:spPr bwMode="auto">
              <a:xfrm>
                <a:off x="6052" y="1712"/>
                <a:ext cx="54" cy="136"/>
              </a:xfrm>
              <a:custGeom>
                <a:gdLst>
                  <a:gd fmla="*/ 0 w 54" name="T0"/>
                  <a:gd fmla="*/ 0 h 136" name="T1"/>
                  <a:gd fmla="*/ 54 w 54" name="T2"/>
                  <a:gd fmla="*/ 110 h 136" name="T3"/>
                  <a:gd fmla="*/ 54 w 54" name="T4"/>
                  <a:gd fmla="*/ 136 h 136" name="T5"/>
                  <a:gd fmla="*/ 0 w 54" name="T6"/>
                  <a:gd fmla="*/ 32 h 136" name="T7"/>
                  <a:gd fmla="*/ 0 w 54" name="T8"/>
                  <a:gd fmla="*/ 0 h 136" name="T9"/>
                </a:gdLst>
                <a:cxnLst>
                  <a:cxn ang="0">
                    <a:pos x="T0" y="T1"/>
                  </a:cxn>
                  <a:cxn ang="0">
                    <a:pos x="T2" y="T3"/>
                  </a:cxn>
                  <a:cxn ang="0">
                    <a:pos x="T4" y="T5"/>
                  </a:cxn>
                  <a:cxn ang="0">
                    <a:pos x="T6" y="T7"/>
                  </a:cxn>
                  <a:cxn ang="0">
                    <a:pos x="T8" y="T9"/>
                  </a:cxn>
                </a:cxnLst>
                <a:rect b="b" l="0" r="r" t="0"/>
                <a:pathLst>
                  <a:path h="136" w="54">
                    <a:moveTo>
                      <a:pt x="0" y="0"/>
                    </a:moveTo>
                    <a:lnTo>
                      <a:pt x="54" y="110"/>
                    </a:lnTo>
                    <a:lnTo>
                      <a:pt x="54" y="136"/>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27" name="Freeform 873"/>
              <p:cNvSpPr/>
              <p:nvPr/>
            </p:nvSpPr>
            <p:spPr bwMode="auto">
              <a:xfrm>
                <a:off x="6122" y="1854"/>
                <a:ext cx="48" cy="119"/>
              </a:xfrm>
              <a:custGeom>
                <a:gdLst>
                  <a:gd fmla="*/ 48 w 48" name="T0"/>
                  <a:gd fmla="*/ 100 h 119" name="T1"/>
                  <a:gd fmla="*/ 48 w 48" name="T2"/>
                  <a:gd fmla="*/ 119 h 119" name="T3"/>
                  <a:gd fmla="*/ 0 w 48" name="T4"/>
                  <a:gd fmla="*/ 24 h 119" name="T5"/>
                  <a:gd fmla="*/ 0 w 48" name="T6"/>
                  <a:gd fmla="*/ 0 h 119" name="T7"/>
                  <a:gd fmla="*/ 48 w 48" name="T8"/>
                  <a:gd fmla="*/ 100 h 119" name="T9"/>
                </a:gdLst>
                <a:cxnLst>
                  <a:cxn ang="0">
                    <a:pos x="T0" y="T1"/>
                  </a:cxn>
                  <a:cxn ang="0">
                    <a:pos x="T2" y="T3"/>
                  </a:cxn>
                  <a:cxn ang="0">
                    <a:pos x="T4" y="T5"/>
                  </a:cxn>
                  <a:cxn ang="0">
                    <a:pos x="T6" y="T7"/>
                  </a:cxn>
                  <a:cxn ang="0">
                    <a:pos x="T8" y="T9"/>
                  </a:cxn>
                </a:cxnLst>
                <a:rect b="b" l="0" r="r" t="0"/>
                <a:pathLst>
                  <a:path h="119" w="48">
                    <a:moveTo>
                      <a:pt x="48" y="100"/>
                    </a:moveTo>
                    <a:lnTo>
                      <a:pt x="48" y="119"/>
                    </a:lnTo>
                    <a:lnTo>
                      <a:pt x="0" y="24"/>
                    </a:lnTo>
                    <a:lnTo>
                      <a:pt x="0" y="0"/>
                    </a:lnTo>
                    <a:lnTo>
                      <a:pt x="48" y="100"/>
                    </a:lnTo>
                    <a:close/>
                  </a:path>
                </a:pathLst>
              </a:custGeom>
              <a:grpFill/>
              <a:ln>
                <a:noFill/>
              </a:ln>
            </p:spPr>
            <p:txBody>
              <a:bodyPr anchor="t" anchorCtr="0" bIns="45720" compatLnSpc="1" lIns="91440" numCol="1" rIns="91440" tIns="45720" vert="horz" wrap="square"/>
              <a:lstStyle/>
              <a:p>
                <a:endParaRPr altLang="en-US" lang="zh-CN"/>
              </a:p>
            </p:txBody>
          </p:sp>
          <p:sp>
            <p:nvSpPr>
              <p:cNvPr id="1028" name="Freeform 874"/>
              <p:cNvSpPr/>
              <p:nvPr/>
            </p:nvSpPr>
            <p:spPr bwMode="auto">
              <a:xfrm>
                <a:off x="6186" y="1985"/>
                <a:ext cx="20" cy="56"/>
              </a:xfrm>
              <a:custGeom>
                <a:gdLst>
                  <a:gd fmla="*/ 20 w 20" name="T0"/>
                  <a:gd fmla="*/ 40 h 56" name="T1"/>
                  <a:gd fmla="*/ 20 w 20" name="T2"/>
                  <a:gd fmla="*/ 56 h 56" name="T3"/>
                  <a:gd fmla="*/ 0 w 20" name="T4"/>
                  <a:gd fmla="*/ 18 h 56" name="T5"/>
                  <a:gd fmla="*/ 0 w 20" name="T6"/>
                  <a:gd fmla="*/ 0 h 56" name="T7"/>
                  <a:gd fmla="*/ 20 w 20" name="T8"/>
                  <a:gd fmla="*/ 40 h 56" name="T9"/>
                </a:gdLst>
                <a:cxnLst>
                  <a:cxn ang="0">
                    <a:pos x="T0" y="T1"/>
                  </a:cxn>
                  <a:cxn ang="0">
                    <a:pos x="T2" y="T3"/>
                  </a:cxn>
                  <a:cxn ang="0">
                    <a:pos x="T4" y="T5"/>
                  </a:cxn>
                  <a:cxn ang="0">
                    <a:pos x="T6" y="T7"/>
                  </a:cxn>
                  <a:cxn ang="0">
                    <a:pos x="T8" y="T9"/>
                  </a:cxn>
                </a:cxnLst>
                <a:rect b="b" l="0" r="r" t="0"/>
                <a:pathLst>
                  <a:path h="56" w="20">
                    <a:moveTo>
                      <a:pt x="20" y="40"/>
                    </a:moveTo>
                    <a:lnTo>
                      <a:pt x="20" y="56"/>
                    </a:lnTo>
                    <a:lnTo>
                      <a:pt x="0" y="18"/>
                    </a:lnTo>
                    <a:lnTo>
                      <a:pt x="0" y="0"/>
                    </a:lnTo>
                    <a:lnTo>
                      <a:pt x="20" y="40"/>
                    </a:lnTo>
                    <a:close/>
                  </a:path>
                </a:pathLst>
              </a:custGeom>
              <a:grpFill/>
              <a:ln>
                <a:noFill/>
              </a:ln>
            </p:spPr>
            <p:txBody>
              <a:bodyPr anchor="t" anchorCtr="0" bIns="45720" compatLnSpc="1" lIns="91440" numCol="1" rIns="91440" tIns="45720" vert="horz" wrap="square"/>
              <a:lstStyle/>
              <a:p>
                <a:endParaRPr altLang="en-US" lang="zh-CN"/>
              </a:p>
            </p:txBody>
          </p:sp>
          <p:sp>
            <p:nvSpPr>
              <p:cNvPr id="1029" name="Freeform 875"/>
              <p:cNvSpPr/>
              <p:nvPr/>
            </p:nvSpPr>
            <p:spPr bwMode="auto">
              <a:xfrm>
                <a:off x="6052" y="1768"/>
                <a:ext cx="154" cy="307"/>
              </a:xfrm>
              <a:custGeom>
                <a:gdLst>
                  <a:gd fmla="*/ 0 w 154" name="T0"/>
                  <a:gd fmla="*/ 0 h 307" name="T1"/>
                  <a:gd fmla="*/ 0 w 154" name="T2"/>
                  <a:gd fmla="*/ 32 h 307" name="T3"/>
                  <a:gd fmla="*/ 154 w 154" name="T4"/>
                  <a:gd fmla="*/ 307 h 307" name="T5"/>
                  <a:gd fmla="*/ 154 w 154" name="T6"/>
                  <a:gd fmla="*/ 291 h 307" name="T7"/>
                  <a:gd fmla="*/ 0 w 154" name="T8"/>
                  <a:gd fmla="*/ 0 h 307" name="T9"/>
                </a:gdLst>
                <a:cxnLst>
                  <a:cxn ang="0">
                    <a:pos x="T0" y="T1"/>
                  </a:cxn>
                  <a:cxn ang="0">
                    <a:pos x="T2" y="T3"/>
                  </a:cxn>
                  <a:cxn ang="0">
                    <a:pos x="T4" y="T5"/>
                  </a:cxn>
                  <a:cxn ang="0">
                    <a:pos x="T6" y="T7"/>
                  </a:cxn>
                  <a:cxn ang="0">
                    <a:pos x="T8" y="T9"/>
                  </a:cxn>
                </a:cxnLst>
                <a:rect b="b" l="0" r="r" t="0"/>
                <a:pathLst>
                  <a:path h="307" w="154">
                    <a:moveTo>
                      <a:pt x="0" y="0"/>
                    </a:moveTo>
                    <a:lnTo>
                      <a:pt x="0" y="32"/>
                    </a:lnTo>
                    <a:lnTo>
                      <a:pt x="154" y="307"/>
                    </a:lnTo>
                    <a:lnTo>
                      <a:pt x="154" y="291"/>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30" name="Freeform 876"/>
              <p:cNvSpPr/>
              <p:nvPr/>
            </p:nvSpPr>
            <p:spPr bwMode="auto">
              <a:xfrm>
                <a:off x="6052" y="1824"/>
                <a:ext cx="16" cy="60"/>
              </a:xfrm>
              <a:custGeom>
                <a:gdLst>
                  <a:gd fmla="*/ 0 w 16" name="T0"/>
                  <a:gd fmla="*/ 0 h 60" name="T1"/>
                  <a:gd fmla="*/ 16 w 16" name="T2"/>
                  <a:gd fmla="*/ 30 h 60" name="T3"/>
                  <a:gd fmla="*/ 16 w 16" name="T4"/>
                  <a:gd fmla="*/ 60 h 60" name="T5"/>
                  <a:gd fmla="*/ 0 w 16" name="T6"/>
                  <a:gd fmla="*/ 32 h 60" name="T7"/>
                  <a:gd fmla="*/ 0 w 16" name="T8"/>
                  <a:gd fmla="*/ 0 h 60" name="T9"/>
                </a:gdLst>
                <a:cxnLst>
                  <a:cxn ang="0">
                    <a:pos x="T0" y="T1"/>
                  </a:cxn>
                  <a:cxn ang="0">
                    <a:pos x="T2" y="T3"/>
                  </a:cxn>
                  <a:cxn ang="0">
                    <a:pos x="T4" y="T5"/>
                  </a:cxn>
                  <a:cxn ang="0">
                    <a:pos x="T6" y="T7"/>
                  </a:cxn>
                  <a:cxn ang="0">
                    <a:pos x="T8" y="T9"/>
                  </a:cxn>
                </a:cxnLst>
                <a:rect b="b" l="0" r="r" t="0"/>
                <a:pathLst>
                  <a:path h="60" w="16">
                    <a:moveTo>
                      <a:pt x="0" y="0"/>
                    </a:moveTo>
                    <a:lnTo>
                      <a:pt x="16" y="30"/>
                    </a:lnTo>
                    <a:lnTo>
                      <a:pt x="16" y="60"/>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31" name="Freeform 877"/>
              <p:cNvSpPr/>
              <p:nvPr/>
            </p:nvSpPr>
            <p:spPr bwMode="auto">
              <a:xfrm>
                <a:off x="6084" y="1882"/>
                <a:ext cx="34" cy="85"/>
              </a:xfrm>
              <a:custGeom>
                <a:gdLst>
                  <a:gd fmla="*/ 34 w 34" name="T0"/>
                  <a:gd fmla="*/ 60 h 85" name="T1"/>
                  <a:gd fmla="*/ 34 w 34" name="T2"/>
                  <a:gd fmla="*/ 85 h 85" name="T3"/>
                  <a:gd fmla="*/ 0 w 34" name="T4"/>
                  <a:gd fmla="*/ 28 h 85" name="T5"/>
                  <a:gd fmla="*/ 0 w 34" name="T6"/>
                  <a:gd fmla="*/ 0 h 85" name="T7"/>
                  <a:gd fmla="*/ 34 w 34" name="T8"/>
                  <a:gd fmla="*/ 60 h 85" name="T9"/>
                </a:gdLst>
                <a:cxnLst>
                  <a:cxn ang="0">
                    <a:pos x="T0" y="T1"/>
                  </a:cxn>
                  <a:cxn ang="0">
                    <a:pos x="T2" y="T3"/>
                  </a:cxn>
                  <a:cxn ang="0">
                    <a:pos x="T4" y="T5"/>
                  </a:cxn>
                  <a:cxn ang="0">
                    <a:pos x="T6" y="T7"/>
                  </a:cxn>
                  <a:cxn ang="0">
                    <a:pos x="T8" y="T9"/>
                  </a:cxn>
                </a:cxnLst>
                <a:rect b="b" l="0" r="r" t="0"/>
                <a:pathLst>
                  <a:path h="85" w="34">
                    <a:moveTo>
                      <a:pt x="34" y="60"/>
                    </a:moveTo>
                    <a:lnTo>
                      <a:pt x="34" y="85"/>
                    </a:lnTo>
                    <a:lnTo>
                      <a:pt x="0" y="28"/>
                    </a:lnTo>
                    <a:lnTo>
                      <a:pt x="0" y="0"/>
                    </a:lnTo>
                    <a:lnTo>
                      <a:pt x="34" y="60"/>
                    </a:lnTo>
                    <a:close/>
                  </a:path>
                </a:pathLst>
              </a:custGeom>
              <a:grpFill/>
              <a:ln>
                <a:noFill/>
              </a:ln>
            </p:spPr>
            <p:txBody>
              <a:bodyPr anchor="t" anchorCtr="0" bIns="45720" compatLnSpc="1" lIns="91440" numCol="1" rIns="91440" tIns="45720" vert="horz" wrap="square"/>
              <a:lstStyle/>
              <a:p>
                <a:endParaRPr altLang="en-US" lang="zh-CN"/>
              </a:p>
            </p:txBody>
          </p:sp>
          <p:sp>
            <p:nvSpPr>
              <p:cNvPr id="1032" name="Freeform 878"/>
              <p:cNvSpPr/>
              <p:nvPr/>
            </p:nvSpPr>
            <p:spPr bwMode="auto">
              <a:xfrm>
                <a:off x="6172" y="2039"/>
                <a:ext cx="10" cy="36"/>
              </a:xfrm>
              <a:custGeom>
                <a:gdLst>
                  <a:gd fmla="*/ 0 w 10" name="T0"/>
                  <a:gd fmla="*/ 0 h 36" name="T1"/>
                  <a:gd fmla="*/ 10 w 10" name="T2"/>
                  <a:gd fmla="*/ 18 h 36" name="T3"/>
                  <a:gd fmla="*/ 10 w 10" name="T4"/>
                  <a:gd fmla="*/ 36 h 36" name="T5"/>
                  <a:gd fmla="*/ 0 w 10" name="T6"/>
                  <a:gd fmla="*/ 18 h 36" name="T7"/>
                  <a:gd fmla="*/ 0 w 10" name="T8"/>
                  <a:gd fmla="*/ 0 h 36" name="T9"/>
                </a:gdLst>
                <a:cxnLst>
                  <a:cxn ang="0">
                    <a:pos x="T0" y="T1"/>
                  </a:cxn>
                  <a:cxn ang="0">
                    <a:pos x="T2" y="T3"/>
                  </a:cxn>
                  <a:cxn ang="0">
                    <a:pos x="T4" y="T5"/>
                  </a:cxn>
                  <a:cxn ang="0">
                    <a:pos x="T6" y="T7"/>
                  </a:cxn>
                  <a:cxn ang="0">
                    <a:pos x="T8" y="T9"/>
                  </a:cxn>
                </a:cxnLst>
                <a:rect b="b" l="0" r="r" t="0"/>
                <a:pathLst>
                  <a:path h="36" w="10">
                    <a:moveTo>
                      <a:pt x="0" y="0"/>
                    </a:moveTo>
                    <a:lnTo>
                      <a:pt x="10" y="18"/>
                    </a:lnTo>
                    <a:lnTo>
                      <a:pt x="10" y="36"/>
                    </a:lnTo>
                    <a:lnTo>
                      <a:pt x="0" y="1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33" name="Freeform 879"/>
              <p:cNvSpPr/>
              <p:nvPr/>
            </p:nvSpPr>
            <p:spPr bwMode="auto">
              <a:xfrm>
                <a:off x="6198" y="2083"/>
                <a:ext cx="8" cy="30"/>
              </a:xfrm>
              <a:custGeom>
                <a:gdLst>
                  <a:gd fmla="*/ 8 w 8" name="T0"/>
                  <a:gd fmla="*/ 14 h 30" name="T1"/>
                  <a:gd fmla="*/ 8 w 8" name="T2"/>
                  <a:gd fmla="*/ 30 h 30" name="T3"/>
                  <a:gd fmla="*/ 0 w 8" name="T4"/>
                  <a:gd fmla="*/ 16 h 30" name="T5"/>
                  <a:gd fmla="*/ 0 w 8" name="T6"/>
                  <a:gd fmla="*/ 0 h 30" name="T7"/>
                  <a:gd fmla="*/ 8 w 8" name="T8"/>
                  <a:gd fmla="*/ 14 h 30" name="T9"/>
                </a:gdLst>
                <a:cxnLst>
                  <a:cxn ang="0">
                    <a:pos x="T0" y="T1"/>
                  </a:cxn>
                  <a:cxn ang="0">
                    <a:pos x="T2" y="T3"/>
                  </a:cxn>
                  <a:cxn ang="0">
                    <a:pos x="T4" y="T5"/>
                  </a:cxn>
                  <a:cxn ang="0">
                    <a:pos x="T6" y="T7"/>
                  </a:cxn>
                  <a:cxn ang="0">
                    <a:pos x="T8" y="T9"/>
                  </a:cxn>
                </a:cxnLst>
                <a:rect b="b" l="0" r="r" t="0"/>
                <a:pathLst>
                  <a:path h="30" w="8">
                    <a:moveTo>
                      <a:pt x="8" y="14"/>
                    </a:moveTo>
                    <a:lnTo>
                      <a:pt x="8" y="30"/>
                    </a:lnTo>
                    <a:lnTo>
                      <a:pt x="0" y="16"/>
                    </a:lnTo>
                    <a:lnTo>
                      <a:pt x="0" y="0"/>
                    </a:lnTo>
                    <a:lnTo>
                      <a:pt x="8" y="14"/>
                    </a:lnTo>
                    <a:close/>
                  </a:path>
                </a:pathLst>
              </a:custGeom>
              <a:grpFill/>
              <a:ln>
                <a:noFill/>
              </a:ln>
            </p:spPr>
            <p:txBody>
              <a:bodyPr anchor="t" anchorCtr="0" bIns="45720" compatLnSpc="1" lIns="91440" numCol="1" rIns="91440" tIns="45720" vert="horz" wrap="square"/>
              <a:lstStyle/>
              <a:p>
                <a:endParaRPr altLang="en-US" lang="zh-CN"/>
              </a:p>
            </p:txBody>
          </p:sp>
          <p:sp>
            <p:nvSpPr>
              <p:cNvPr id="1034" name="Freeform 880"/>
              <p:cNvSpPr/>
              <p:nvPr/>
            </p:nvSpPr>
            <p:spPr bwMode="auto">
              <a:xfrm>
                <a:off x="6052" y="1880"/>
                <a:ext cx="34" cy="87"/>
              </a:xfrm>
              <a:custGeom>
                <a:gdLst>
                  <a:gd fmla="*/ 34 w 34" name="T0"/>
                  <a:gd fmla="*/ 58 h 87" name="T1"/>
                  <a:gd fmla="*/ 34 w 34" name="T2"/>
                  <a:gd fmla="*/ 87 h 87" name="T3"/>
                  <a:gd fmla="*/ 0 w 34" name="T4"/>
                  <a:gd fmla="*/ 32 h 87" name="T5"/>
                  <a:gd fmla="*/ 0 w 34" name="T6"/>
                  <a:gd fmla="*/ 0 h 87" name="T7"/>
                  <a:gd fmla="*/ 34 w 34" name="T8"/>
                  <a:gd fmla="*/ 58 h 87" name="T9"/>
                </a:gdLst>
                <a:cxnLst>
                  <a:cxn ang="0">
                    <a:pos x="T0" y="T1"/>
                  </a:cxn>
                  <a:cxn ang="0">
                    <a:pos x="T2" y="T3"/>
                  </a:cxn>
                  <a:cxn ang="0">
                    <a:pos x="T4" y="T5"/>
                  </a:cxn>
                  <a:cxn ang="0">
                    <a:pos x="T6" y="T7"/>
                  </a:cxn>
                  <a:cxn ang="0">
                    <a:pos x="T8" y="T9"/>
                  </a:cxn>
                </a:cxnLst>
                <a:rect b="b" l="0" r="r" t="0"/>
                <a:pathLst>
                  <a:path h="87" w="34">
                    <a:moveTo>
                      <a:pt x="34" y="58"/>
                    </a:moveTo>
                    <a:lnTo>
                      <a:pt x="34" y="87"/>
                    </a:lnTo>
                    <a:lnTo>
                      <a:pt x="0" y="32"/>
                    </a:lnTo>
                    <a:lnTo>
                      <a:pt x="0" y="0"/>
                    </a:lnTo>
                    <a:lnTo>
                      <a:pt x="34" y="58"/>
                    </a:lnTo>
                    <a:close/>
                  </a:path>
                </a:pathLst>
              </a:custGeom>
              <a:grpFill/>
              <a:ln>
                <a:noFill/>
              </a:ln>
            </p:spPr>
            <p:txBody>
              <a:bodyPr anchor="t" anchorCtr="0" bIns="45720" compatLnSpc="1" lIns="91440" numCol="1" rIns="91440" tIns="45720" vert="horz" wrap="square"/>
              <a:lstStyle/>
              <a:p>
                <a:endParaRPr altLang="en-US" lang="zh-CN"/>
              </a:p>
            </p:txBody>
          </p:sp>
          <p:sp>
            <p:nvSpPr>
              <p:cNvPr id="1035" name="Freeform 881"/>
              <p:cNvSpPr/>
              <p:nvPr/>
            </p:nvSpPr>
            <p:spPr bwMode="auto">
              <a:xfrm>
                <a:off x="6052" y="1940"/>
                <a:ext cx="58" cy="115"/>
              </a:xfrm>
              <a:custGeom>
                <a:gdLst>
                  <a:gd fmla="*/ 58 w 58" name="T0"/>
                  <a:gd fmla="*/ 89 h 115" name="T1"/>
                  <a:gd fmla="*/ 58 w 58" name="T2"/>
                  <a:gd fmla="*/ 115 h 115" name="T3"/>
                  <a:gd fmla="*/ 0 w 58" name="T4"/>
                  <a:gd fmla="*/ 33 h 115" name="T5"/>
                  <a:gd fmla="*/ 0 w 58" name="T6"/>
                  <a:gd fmla="*/ 0 h 115" name="T7"/>
                  <a:gd fmla="*/ 58 w 58" name="T8"/>
                  <a:gd fmla="*/ 89 h 115" name="T9"/>
                </a:gdLst>
                <a:cxnLst>
                  <a:cxn ang="0">
                    <a:pos x="T0" y="T1"/>
                  </a:cxn>
                  <a:cxn ang="0">
                    <a:pos x="T2" y="T3"/>
                  </a:cxn>
                  <a:cxn ang="0">
                    <a:pos x="T4" y="T5"/>
                  </a:cxn>
                  <a:cxn ang="0">
                    <a:pos x="T6" y="T7"/>
                  </a:cxn>
                  <a:cxn ang="0">
                    <a:pos x="T8" y="T9"/>
                  </a:cxn>
                </a:cxnLst>
                <a:rect b="b" l="0" r="r" t="0"/>
                <a:pathLst>
                  <a:path h="115" w="57">
                    <a:moveTo>
                      <a:pt x="58" y="89"/>
                    </a:moveTo>
                    <a:lnTo>
                      <a:pt x="58" y="115"/>
                    </a:lnTo>
                    <a:lnTo>
                      <a:pt x="0" y="33"/>
                    </a:lnTo>
                    <a:lnTo>
                      <a:pt x="0" y="0"/>
                    </a:lnTo>
                    <a:lnTo>
                      <a:pt x="58" y="89"/>
                    </a:lnTo>
                    <a:close/>
                  </a:path>
                </a:pathLst>
              </a:custGeom>
              <a:grpFill/>
              <a:ln>
                <a:noFill/>
              </a:ln>
            </p:spPr>
            <p:txBody>
              <a:bodyPr anchor="t" anchorCtr="0" bIns="45720" compatLnSpc="1" lIns="91440" numCol="1" rIns="91440" tIns="45720" vert="horz" wrap="square"/>
              <a:lstStyle/>
              <a:p>
                <a:endParaRPr altLang="en-US" lang="zh-CN"/>
              </a:p>
            </p:txBody>
          </p:sp>
          <p:sp>
            <p:nvSpPr>
              <p:cNvPr id="1036" name="Freeform 882"/>
              <p:cNvSpPr/>
              <p:nvPr/>
            </p:nvSpPr>
            <p:spPr bwMode="auto">
              <a:xfrm>
                <a:off x="6170" y="2117"/>
                <a:ext cx="36" cy="70"/>
              </a:xfrm>
              <a:custGeom>
                <a:gdLst>
                  <a:gd fmla="*/ 36 w 36" name="T0"/>
                  <a:gd fmla="*/ 56 h 70" name="T1"/>
                  <a:gd fmla="*/ 36 w 36" name="T2"/>
                  <a:gd fmla="*/ 70 h 70" name="T3"/>
                  <a:gd fmla="*/ 0 w 36" name="T4"/>
                  <a:gd fmla="*/ 20 h 70" name="T5"/>
                  <a:gd fmla="*/ 0 w 36" name="T6"/>
                  <a:gd fmla="*/ 0 h 70" name="T7"/>
                  <a:gd fmla="*/ 36 w 36" name="T8"/>
                  <a:gd fmla="*/ 56 h 70" name="T9"/>
                </a:gdLst>
                <a:cxnLst>
                  <a:cxn ang="0">
                    <a:pos x="T0" y="T1"/>
                  </a:cxn>
                  <a:cxn ang="0">
                    <a:pos x="T2" y="T3"/>
                  </a:cxn>
                  <a:cxn ang="0">
                    <a:pos x="T4" y="T5"/>
                  </a:cxn>
                  <a:cxn ang="0">
                    <a:pos x="T6" y="T7"/>
                  </a:cxn>
                  <a:cxn ang="0">
                    <a:pos x="T8" y="T9"/>
                  </a:cxn>
                </a:cxnLst>
                <a:rect b="b" l="0" r="r" t="0"/>
                <a:pathLst>
                  <a:path h="70" w="36">
                    <a:moveTo>
                      <a:pt x="36" y="56"/>
                    </a:moveTo>
                    <a:lnTo>
                      <a:pt x="36" y="70"/>
                    </a:lnTo>
                    <a:lnTo>
                      <a:pt x="0" y="20"/>
                    </a:lnTo>
                    <a:lnTo>
                      <a:pt x="0" y="0"/>
                    </a:lnTo>
                    <a:lnTo>
                      <a:pt x="36" y="56"/>
                    </a:lnTo>
                    <a:close/>
                  </a:path>
                </a:pathLst>
              </a:custGeom>
              <a:grpFill/>
              <a:ln>
                <a:noFill/>
              </a:ln>
            </p:spPr>
            <p:txBody>
              <a:bodyPr anchor="t" anchorCtr="0" bIns="45720" compatLnSpc="1" lIns="91440" numCol="1" rIns="91440" tIns="45720" vert="horz" wrap="square"/>
              <a:lstStyle/>
              <a:p>
                <a:endParaRPr altLang="en-US" lang="zh-CN"/>
              </a:p>
            </p:txBody>
          </p:sp>
          <p:sp>
            <p:nvSpPr>
              <p:cNvPr id="1037" name="Freeform 883"/>
              <p:cNvSpPr/>
              <p:nvPr/>
            </p:nvSpPr>
            <p:spPr bwMode="auto">
              <a:xfrm>
                <a:off x="6052" y="1993"/>
                <a:ext cx="16" cy="54"/>
              </a:xfrm>
              <a:custGeom>
                <a:gdLst>
                  <a:gd fmla="*/ 0 w 16" name="T0"/>
                  <a:gd fmla="*/ 0 h 54" name="T1"/>
                  <a:gd fmla="*/ 16 w 16" name="T2"/>
                  <a:gd fmla="*/ 24 h 54" name="T3"/>
                  <a:gd fmla="*/ 16 w 16" name="T4"/>
                  <a:gd fmla="*/ 54 h 54" name="T5"/>
                  <a:gd fmla="*/ 0 w 16" name="T6"/>
                  <a:gd fmla="*/ 32 h 54" name="T7"/>
                  <a:gd fmla="*/ 0 w 16" name="T8"/>
                  <a:gd fmla="*/ 0 h 54" name="T9"/>
                </a:gdLst>
                <a:cxnLst>
                  <a:cxn ang="0">
                    <a:pos x="T0" y="T1"/>
                  </a:cxn>
                  <a:cxn ang="0">
                    <a:pos x="T2" y="T3"/>
                  </a:cxn>
                  <a:cxn ang="0">
                    <a:pos x="T4" y="T5"/>
                  </a:cxn>
                  <a:cxn ang="0">
                    <a:pos x="T6" y="T7"/>
                  </a:cxn>
                  <a:cxn ang="0">
                    <a:pos x="T8" y="T9"/>
                  </a:cxn>
                </a:cxnLst>
                <a:rect b="b" l="0" r="r" t="0"/>
                <a:pathLst>
                  <a:path h="54" w="16">
                    <a:moveTo>
                      <a:pt x="0" y="0"/>
                    </a:moveTo>
                    <a:lnTo>
                      <a:pt x="16" y="24"/>
                    </a:lnTo>
                    <a:lnTo>
                      <a:pt x="16" y="54"/>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38" name="Freeform 884"/>
              <p:cNvSpPr/>
              <p:nvPr/>
            </p:nvSpPr>
            <p:spPr bwMode="auto">
              <a:xfrm>
                <a:off x="6084" y="2039"/>
                <a:ext cx="56" cy="102"/>
              </a:xfrm>
              <a:custGeom>
                <a:gdLst>
                  <a:gd fmla="*/ 56 w 56" name="T0"/>
                  <a:gd fmla="*/ 78 h 102" name="T1"/>
                  <a:gd fmla="*/ 56 w 56" name="T2"/>
                  <a:gd fmla="*/ 102 h 102" name="T3"/>
                  <a:gd fmla="*/ 0 w 56" name="T4"/>
                  <a:gd fmla="*/ 28 h 102" name="T5"/>
                  <a:gd fmla="*/ 0 w 56" name="T6"/>
                  <a:gd fmla="*/ 0 h 102" name="T7"/>
                  <a:gd fmla="*/ 56 w 56" name="T8"/>
                  <a:gd fmla="*/ 78 h 102" name="T9"/>
                </a:gdLst>
                <a:cxnLst>
                  <a:cxn ang="0">
                    <a:pos x="T0" y="T1"/>
                  </a:cxn>
                  <a:cxn ang="0">
                    <a:pos x="T2" y="T3"/>
                  </a:cxn>
                  <a:cxn ang="0">
                    <a:pos x="T4" y="T5"/>
                  </a:cxn>
                  <a:cxn ang="0">
                    <a:pos x="T6" y="T7"/>
                  </a:cxn>
                  <a:cxn ang="0">
                    <a:pos x="T8" y="T9"/>
                  </a:cxn>
                </a:cxnLst>
                <a:rect b="b" l="0" r="r" t="0"/>
                <a:pathLst>
                  <a:path h="102" w="56">
                    <a:moveTo>
                      <a:pt x="56" y="78"/>
                    </a:moveTo>
                    <a:lnTo>
                      <a:pt x="56" y="102"/>
                    </a:lnTo>
                    <a:lnTo>
                      <a:pt x="0" y="28"/>
                    </a:lnTo>
                    <a:lnTo>
                      <a:pt x="0" y="0"/>
                    </a:lnTo>
                    <a:lnTo>
                      <a:pt x="56" y="78"/>
                    </a:lnTo>
                    <a:close/>
                  </a:path>
                </a:pathLst>
              </a:custGeom>
              <a:grpFill/>
              <a:ln>
                <a:noFill/>
              </a:ln>
            </p:spPr>
            <p:txBody>
              <a:bodyPr anchor="t" anchorCtr="0" bIns="45720" compatLnSpc="1" lIns="91440" numCol="1" rIns="91440" tIns="45720" vert="horz" wrap="square"/>
              <a:lstStyle/>
              <a:p>
                <a:endParaRPr altLang="en-US" lang="zh-CN"/>
              </a:p>
            </p:txBody>
          </p:sp>
          <p:sp>
            <p:nvSpPr>
              <p:cNvPr id="1039" name="Freeform 885"/>
              <p:cNvSpPr/>
              <p:nvPr/>
            </p:nvSpPr>
            <p:spPr bwMode="auto">
              <a:xfrm>
                <a:off x="6156" y="2139"/>
                <a:ext cx="10" cy="34"/>
              </a:xfrm>
              <a:custGeom>
                <a:gdLst>
                  <a:gd fmla="*/ 0 w 10" name="T0"/>
                  <a:gd fmla="*/ 0 h 34" name="T1"/>
                  <a:gd fmla="*/ 10 w 10" name="T2"/>
                  <a:gd fmla="*/ 14 h 34" name="T3"/>
                  <a:gd fmla="*/ 10 w 10" name="T4"/>
                  <a:gd fmla="*/ 34 h 34" name="T5"/>
                  <a:gd fmla="*/ 0 w 10" name="T6"/>
                  <a:gd fmla="*/ 20 h 34" name="T7"/>
                  <a:gd fmla="*/ 0 w 10" name="T8"/>
                  <a:gd fmla="*/ 0 h 34" name="T9"/>
                </a:gdLst>
                <a:cxnLst>
                  <a:cxn ang="0">
                    <a:pos x="T0" y="T1"/>
                  </a:cxn>
                  <a:cxn ang="0">
                    <a:pos x="T2" y="T3"/>
                  </a:cxn>
                  <a:cxn ang="0">
                    <a:pos x="T4" y="T5"/>
                  </a:cxn>
                  <a:cxn ang="0">
                    <a:pos x="T6" y="T7"/>
                  </a:cxn>
                  <a:cxn ang="0">
                    <a:pos x="T8" y="T9"/>
                  </a:cxn>
                </a:cxnLst>
                <a:rect b="b" l="0" r="r" t="0"/>
                <a:pathLst>
                  <a:path h="34" w="10">
                    <a:moveTo>
                      <a:pt x="0" y="0"/>
                    </a:moveTo>
                    <a:lnTo>
                      <a:pt x="10" y="14"/>
                    </a:lnTo>
                    <a:lnTo>
                      <a:pt x="10" y="34"/>
                    </a:lnTo>
                    <a:lnTo>
                      <a:pt x="0" y="2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40" name="Freeform 886"/>
              <p:cNvSpPr/>
              <p:nvPr/>
            </p:nvSpPr>
            <p:spPr bwMode="auto">
              <a:xfrm>
                <a:off x="6180" y="2173"/>
                <a:ext cx="26" cy="52"/>
              </a:xfrm>
              <a:custGeom>
                <a:gdLst>
                  <a:gd fmla="*/ 26 w 26" name="T0"/>
                  <a:gd fmla="*/ 36 h 52" name="T1"/>
                  <a:gd fmla="*/ 26 w 26" name="T2"/>
                  <a:gd fmla="*/ 52 h 52" name="T3"/>
                  <a:gd fmla="*/ 0 w 26" name="T4"/>
                  <a:gd fmla="*/ 18 h 52" name="T5"/>
                  <a:gd fmla="*/ 0 w 26" name="T6"/>
                  <a:gd fmla="*/ 0 h 52" name="T7"/>
                  <a:gd fmla="*/ 26 w 26" name="T8"/>
                  <a:gd fmla="*/ 36 h 52" name="T9"/>
                </a:gdLst>
                <a:cxnLst>
                  <a:cxn ang="0">
                    <a:pos x="T0" y="T1"/>
                  </a:cxn>
                  <a:cxn ang="0">
                    <a:pos x="T2" y="T3"/>
                  </a:cxn>
                  <a:cxn ang="0">
                    <a:pos x="T4" y="T5"/>
                  </a:cxn>
                  <a:cxn ang="0">
                    <a:pos x="T6" y="T7"/>
                  </a:cxn>
                  <a:cxn ang="0">
                    <a:pos x="T8" y="T9"/>
                  </a:cxn>
                </a:cxnLst>
                <a:rect b="b" l="0" r="r" t="0"/>
                <a:pathLst>
                  <a:path h="52" w="26">
                    <a:moveTo>
                      <a:pt x="26" y="36"/>
                    </a:moveTo>
                    <a:lnTo>
                      <a:pt x="26" y="52"/>
                    </a:lnTo>
                    <a:lnTo>
                      <a:pt x="0" y="18"/>
                    </a:lnTo>
                    <a:lnTo>
                      <a:pt x="0" y="0"/>
                    </a:lnTo>
                    <a:lnTo>
                      <a:pt x="26" y="36"/>
                    </a:lnTo>
                    <a:close/>
                  </a:path>
                </a:pathLst>
              </a:custGeom>
              <a:grpFill/>
              <a:ln>
                <a:noFill/>
              </a:ln>
            </p:spPr>
            <p:txBody>
              <a:bodyPr anchor="t" anchorCtr="0" bIns="45720" compatLnSpc="1" lIns="91440" numCol="1" rIns="91440" tIns="45720" vert="horz" wrap="square"/>
              <a:lstStyle/>
              <a:p>
                <a:endParaRPr altLang="en-US" lang="zh-CN"/>
              </a:p>
            </p:txBody>
          </p:sp>
          <p:sp>
            <p:nvSpPr>
              <p:cNvPr id="1041" name="Freeform 887"/>
              <p:cNvSpPr/>
              <p:nvPr/>
            </p:nvSpPr>
            <p:spPr bwMode="auto">
              <a:xfrm>
                <a:off x="6052" y="2051"/>
                <a:ext cx="48" cy="86"/>
              </a:xfrm>
              <a:custGeom>
                <a:gdLst>
                  <a:gd fmla="*/ 0 w 48" name="T0"/>
                  <a:gd fmla="*/ 0 h 86" name="T1"/>
                  <a:gd fmla="*/ 48 w 48" name="T2"/>
                  <a:gd fmla="*/ 60 h 86" name="T3"/>
                  <a:gd fmla="*/ 48 w 48" name="T4"/>
                  <a:gd fmla="*/ 86 h 86" name="T5"/>
                  <a:gd fmla="*/ 0 w 48" name="T6"/>
                  <a:gd fmla="*/ 30 h 86" name="T7"/>
                  <a:gd fmla="*/ 0 w 48" name="T8"/>
                  <a:gd fmla="*/ 0 h 86" name="T9"/>
                </a:gdLst>
                <a:cxnLst>
                  <a:cxn ang="0">
                    <a:pos x="T0" y="T1"/>
                  </a:cxn>
                  <a:cxn ang="0">
                    <a:pos x="T2" y="T3"/>
                  </a:cxn>
                  <a:cxn ang="0">
                    <a:pos x="T4" y="T5"/>
                  </a:cxn>
                  <a:cxn ang="0">
                    <a:pos x="T6" y="T7"/>
                  </a:cxn>
                  <a:cxn ang="0">
                    <a:pos x="T8" y="T9"/>
                  </a:cxn>
                </a:cxnLst>
                <a:rect b="b" l="0" r="r" t="0"/>
                <a:pathLst>
                  <a:path h="86" w="48">
                    <a:moveTo>
                      <a:pt x="0" y="0"/>
                    </a:moveTo>
                    <a:lnTo>
                      <a:pt x="48" y="60"/>
                    </a:lnTo>
                    <a:lnTo>
                      <a:pt x="48" y="86"/>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42" name="Freeform 888"/>
              <p:cNvSpPr/>
              <p:nvPr/>
            </p:nvSpPr>
            <p:spPr bwMode="auto">
              <a:xfrm>
                <a:off x="6116" y="2131"/>
                <a:ext cx="10" cy="38"/>
              </a:xfrm>
              <a:custGeom>
                <a:gdLst>
                  <a:gd fmla="*/ 10 w 10" name="T0"/>
                  <a:gd fmla="*/ 38 h 38" name="T1"/>
                  <a:gd fmla="*/ 0 w 10" name="T2"/>
                  <a:gd fmla="*/ 24 h 38" name="T3"/>
                  <a:gd fmla="*/ 0 w 10" name="T4"/>
                  <a:gd fmla="*/ 0 h 38" name="T5"/>
                  <a:gd fmla="*/ 10 w 10" name="T6"/>
                  <a:gd fmla="*/ 14 h 38" name="T7"/>
                  <a:gd fmla="*/ 10 w 10" name="T8"/>
                  <a:gd fmla="*/ 36 h 38" name="T9"/>
                  <a:gd fmla="*/ 10 w 10" name="T10"/>
                  <a:gd fmla="*/ 38 h 38" name="T11"/>
                </a:gdLst>
                <a:cxnLst>
                  <a:cxn ang="0">
                    <a:pos x="T0" y="T1"/>
                  </a:cxn>
                  <a:cxn ang="0">
                    <a:pos x="T2" y="T3"/>
                  </a:cxn>
                  <a:cxn ang="0">
                    <a:pos x="T4" y="T5"/>
                  </a:cxn>
                  <a:cxn ang="0">
                    <a:pos x="T6" y="T7"/>
                  </a:cxn>
                  <a:cxn ang="0">
                    <a:pos x="T8" y="T9"/>
                  </a:cxn>
                  <a:cxn ang="0">
                    <a:pos x="T10" y="T11"/>
                  </a:cxn>
                </a:cxnLst>
                <a:rect b="b" l="0" r="r" t="0"/>
                <a:pathLst>
                  <a:path h="38" w="10">
                    <a:moveTo>
                      <a:pt x="10" y="38"/>
                    </a:moveTo>
                    <a:lnTo>
                      <a:pt x="0" y="24"/>
                    </a:lnTo>
                    <a:lnTo>
                      <a:pt x="0" y="0"/>
                    </a:lnTo>
                    <a:lnTo>
                      <a:pt x="10" y="14"/>
                    </a:lnTo>
                    <a:lnTo>
                      <a:pt x="10" y="36"/>
                    </a:lnTo>
                    <a:lnTo>
                      <a:pt x="10" y="38"/>
                    </a:lnTo>
                    <a:close/>
                  </a:path>
                </a:pathLst>
              </a:custGeom>
              <a:grpFill/>
              <a:ln>
                <a:noFill/>
              </a:ln>
            </p:spPr>
            <p:txBody>
              <a:bodyPr anchor="t" anchorCtr="0" bIns="45720" compatLnSpc="1" lIns="91440" numCol="1" rIns="91440" tIns="45720" vert="horz" wrap="square"/>
              <a:lstStyle/>
              <a:p>
                <a:endParaRPr altLang="en-US" lang="zh-CN"/>
              </a:p>
            </p:txBody>
          </p:sp>
          <p:sp>
            <p:nvSpPr>
              <p:cNvPr id="1043" name="Freeform 889"/>
              <p:cNvSpPr/>
              <p:nvPr/>
            </p:nvSpPr>
            <p:spPr bwMode="auto">
              <a:xfrm>
                <a:off x="6140" y="2163"/>
                <a:ext cx="32" cy="60"/>
              </a:xfrm>
              <a:custGeom>
                <a:gdLst>
                  <a:gd fmla="*/ 32 w 32" name="T0"/>
                  <a:gd fmla="*/ 40 h 60" name="T1"/>
                  <a:gd fmla="*/ 32 w 32" name="T2"/>
                  <a:gd fmla="*/ 60 h 60" name="T3"/>
                  <a:gd fmla="*/ 0 w 32" name="T4"/>
                  <a:gd fmla="*/ 22 h 60" name="T5"/>
                  <a:gd fmla="*/ 0 w 32" name="T6"/>
                  <a:gd fmla="*/ 0 h 60" name="T7"/>
                  <a:gd fmla="*/ 32 w 32" name="T8"/>
                  <a:gd fmla="*/ 40 h 60" name="T9"/>
                </a:gdLst>
                <a:cxnLst>
                  <a:cxn ang="0">
                    <a:pos x="T0" y="T1"/>
                  </a:cxn>
                  <a:cxn ang="0">
                    <a:pos x="T2" y="T3"/>
                  </a:cxn>
                  <a:cxn ang="0">
                    <a:pos x="T4" y="T5"/>
                  </a:cxn>
                  <a:cxn ang="0">
                    <a:pos x="T6" y="T7"/>
                  </a:cxn>
                  <a:cxn ang="0">
                    <a:pos x="T8" y="T9"/>
                  </a:cxn>
                </a:cxnLst>
                <a:rect b="b" l="0" r="r" t="0"/>
                <a:pathLst>
                  <a:path h="60" w="32">
                    <a:moveTo>
                      <a:pt x="32" y="40"/>
                    </a:moveTo>
                    <a:lnTo>
                      <a:pt x="32" y="60"/>
                    </a:lnTo>
                    <a:lnTo>
                      <a:pt x="0" y="22"/>
                    </a:lnTo>
                    <a:lnTo>
                      <a:pt x="0" y="0"/>
                    </a:lnTo>
                    <a:lnTo>
                      <a:pt x="32" y="40"/>
                    </a:lnTo>
                    <a:close/>
                  </a:path>
                </a:pathLst>
              </a:custGeom>
              <a:grpFill/>
              <a:ln>
                <a:noFill/>
              </a:ln>
            </p:spPr>
            <p:txBody>
              <a:bodyPr anchor="t" anchorCtr="0" bIns="45720" compatLnSpc="1" lIns="91440" numCol="1" rIns="91440" tIns="45720" vert="horz" wrap="square"/>
              <a:lstStyle/>
              <a:p>
                <a:endParaRPr altLang="en-US" lang="zh-CN"/>
              </a:p>
            </p:txBody>
          </p:sp>
          <p:sp>
            <p:nvSpPr>
              <p:cNvPr id="1044" name="Freeform 890"/>
              <p:cNvSpPr/>
              <p:nvPr/>
            </p:nvSpPr>
            <p:spPr bwMode="auto">
              <a:xfrm>
                <a:off x="6052" y="2107"/>
                <a:ext cx="20" cy="50"/>
              </a:xfrm>
              <a:custGeom>
                <a:gdLst>
                  <a:gd fmla="*/ 0 w 20" name="T0"/>
                  <a:gd fmla="*/ 0 h 50" name="T1"/>
                  <a:gd fmla="*/ 20 w 20" name="T2"/>
                  <a:gd fmla="*/ 22 h 50" name="T3"/>
                  <a:gd fmla="*/ 20 w 20" name="T4"/>
                  <a:gd fmla="*/ 50 h 50" name="T5"/>
                  <a:gd fmla="*/ 0 w 20" name="T6"/>
                  <a:gd fmla="*/ 30 h 50" name="T7"/>
                  <a:gd fmla="*/ 0 w 20" name="T8"/>
                  <a:gd fmla="*/ 0 h 50" name="T9"/>
                </a:gdLst>
                <a:cxnLst>
                  <a:cxn ang="0">
                    <a:pos x="T0" y="T1"/>
                  </a:cxn>
                  <a:cxn ang="0">
                    <a:pos x="T2" y="T3"/>
                  </a:cxn>
                  <a:cxn ang="0">
                    <a:pos x="T4" y="T5"/>
                  </a:cxn>
                  <a:cxn ang="0">
                    <a:pos x="T6" y="T7"/>
                  </a:cxn>
                  <a:cxn ang="0">
                    <a:pos x="T8" y="T9"/>
                  </a:cxn>
                </a:cxnLst>
                <a:rect b="b" l="0" r="r" t="0"/>
                <a:pathLst>
                  <a:path h="50" w="20">
                    <a:moveTo>
                      <a:pt x="0" y="0"/>
                    </a:moveTo>
                    <a:lnTo>
                      <a:pt x="20" y="22"/>
                    </a:lnTo>
                    <a:lnTo>
                      <a:pt x="20" y="50"/>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45" name="Freeform 891"/>
              <p:cNvSpPr/>
              <p:nvPr/>
            </p:nvSpPr>
            <p:spPr bwMode="auto">
              <a:xfrm>
                <a:off x="6118" y="2231"/>
                <a:ext cx="14" cy="38"/>
              </a:xfrm>
              <a:custGeom>
                <a:gdLst>
                  <a:gd fmla="*/ 0 w 14" name="T0"/>
                  <a:gd fmla="*/ 0 h 38" name="T1"/>
                  <a:gd fmla="*/ 14 w 14" name="T2"/>
                  <a:gd fmla="*/ 16 h 38" name="T3"/>
                  <a:gd fmla="*/ 14 w 14" name="T4"/>
                  <a:gd fmla="*/ 38 h 38" name="T5"/>
                  <a:gd fmla="*/ 0 w 14" name="T6"/>
                  <a:gd fmla="*/ 24 h 38" name="T7"/>
                  <a:gd fmla="*/ 0 w 14" name="T8"/>
                  <a:gd fmla="*/ 0 h 38" name="T9"/>
                </a:gdLst>
                <a:cxnLst>
                  <a:cxn ang="0">
                    <a:pos x="T0" y="T1"/>
                  </a:cxn>
                  <a:cxn ang="0">
                    <a:pos x="T2" y="T3"/>
                  </a:cxn>
                  <a:cxn ang="0">
                    <a:pos x="T4" y="T5"/>
                  </a:cxn>
                  <a:cxn ang="0">
                    <a:pos x="T6" y="T7"/>
                  </a:cxn>
                  <a:cxn ang="0">
                    <a:pos x="T8" y="T9"/>
                  </a:cxn>
                </a:cxnLst>
                <a:rect b="b" l="0" r="r" t="0"/>
                <a:pathLst>
                  <a:path h="38" w="14">
                    <a:moveTo>
                      <a:pt x="0" y="0"/>
                    </a:moveTo>
                    <a:lnTo>
                      <a:pt x="14" y="16"/>
                    </a:lnTo>
                    <a:lnTo>
                      <a:pt x="14" y="38"/>
                    </a:lnTo>
                    <a:lnTo>
                      <a:pt x="0"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46" name="Freeform 892"/>
              <p:cNvSpPr/>
              <p:nvPr/>
            </p:nvSpPr>
            <p:spPr bwMode="auto">
              <a:xfrm>
                <a:off x="6146" y="2261"/>
                <a:ext cx="60" cy="76"/>
              </a:xfrm>
              <a:custGeom>
                <a:gdLst>
                  <a:gd fmla="*/ 60 w 60" name="T0"/>
                  <a:gd fmla="*/ 60 h 76" name="T1"/>
                  <a:gd fmla="*/ 60 w 60" name="T2"/>
                  <a:gd fmla="*/ 76 h 76" name="T3"/>
                  <a:gd fmla="*/ 2 w 60" name="T4"/>
                  <a:gd fmla="*/ 22 h 76" name="T5"/>
                  <a:gd fmla="*/ 2 w 60" name="T6"/>
                  <a:gd fmla="*/ 2 h 76" name="T7"/>
                  <a:gd fmla="*/ 0 w 60" name="T8"/>
                  <a:gd fmla="*/ 0 h 76" name="T9"/>
                  <a:gd fmla="*/ 60 w 60" name="T10"/>
                  <a:gd fmla="*/ 60 h 76" name="T11"/>
                </a:gdLst>
                <a:cxnLst>
                  <a:cxn ang="0">
                    <a:pos x="T0" y="T1"/>
                  </a:cxn>
                  <a:cxn ang="0">
                    <a:pos x="T2" y="T3"/>
                  </a:cxn>
                  <a:cxn ang="0">
                    <a:pos x="T4" y="T5"/>
                  </a:cxn>
                  <a:cxn ang="0">
                    <a:pos x="T6" y="T7"/>
                  </a:cxn>
                  <a:cxn ang="0">
                    <a:pos x="T8" y="T9"/>
                  </a:cxn>
                  <a:cxn ang="0">
                    <a:pos x="T10" y="T11"/>
                  </a:cxn>
                </a:cxnLst>
                <a:rect b="b" l="0" r="r" t="0"/>
                <a:pathLst>
                  <a:path h="76" w="60">
                    <a:moveTo>
                      <a:pt x="60" y="60"/>
                    </a:moveTo>
                    <a:lnTo>
                      <a:pt x="60" y="76"/>
                    </a:lnTo>
                    <a:lnTo>
                      <a:pt x="2" y="22"/>
                    </a:lnTo>
                    <a:lnTo>
                      <a:pt x="2" y="2"/>
                    </a:lnTo>
                    <a:lnTo>
                      <a:pt x="0" y="0"/>
                    </a:lnTo>
                    <a:lnTo>
                      <a:pt x="60" y="60"/>
                    </a:lnTo>
                    <a:close/>
                  </a:path>
                </a:pathLst>
              </a:custGeom>
              <a:grpFill/>
              <a:ln>
                <a:noFill/>
              </a:ln>
            </p:spPr>
            <p:txBody>
              <a:bodyPr anchor="t" anchorCtr="0" bIns="45720" compatLnSpc="1" lIns="91440" numCol="1" rIns="91440" tIns="45720" vert="horz" wrap="square"/>
              <a:lstStyle/>
              <a:p>
                <a:endParaRPr altLang="en-US" lang="zh-CN"/>
              </a:p>
            </p:txBody>
          </p:sp>
          <p:sp>
            <p:nvSpPr>
              <p:cNvPr id="1047" name="Freeform 893"/>
              <p:cNvSpPr/>
              <p:nvPr/>
            </p:nvSpPr>
            <p:spPr bwMode="auto">
              <a:xfrm>
                <a:off x="6052" y="2219"/>
                <a:ext cx="24" cy="50"/>
              </a:xfrm>
              <a:custGeom>
                <a:gdLst>
                  <a:gd fmla="*/ 0 w 24" name="T0"/>
                  <a:gd fmla="*/ 0 h 50" name="T1"/>
                  <a:gd fmla="*/ 24 w 24" name="T2"/>
                  <a:gd fmla="*/ 22 h 50" name="T3"/>
                  <a:gd fmla="*/ 24 w 24" name="T4"/>
                  <a:gd fmla="*/ 50 h 50" name="T5"/>
                  <a:gd fmla="*/ 0 w 24" name="T6"/>
                  <a:gd fmla="*/ 32 h 50" name="T7"/>
                  <a:gd fmla="*/ 0 w 24" name="T8"/>
                  <a:gd fmla="*/ 0 h 50" name="T9"/>
                </a:gdLst>
                <a:cxnLst>
                  <a:cxn ang="0">
                    <a:pos x="T0" y="T1"/>
                  </a:cxn>
                  <a:cxn ang="0">
                    <a:pos x="T2" y="T3"/>
                  </a:cxn>
                  <a:cxn ang="0">
                    <a:pos x="T4" y="T5"/>
                  </a:cxn>
                  <a:cxn ang="0">
                    <a:pos x="T6" y="T7"/>
                  </a:cxn>
                  <a:cxn ang="0">
                    <a:pos x="T8" y="T9"/>
                  </a:cxn>
                </a:cxnLst>
                <a:rect b="b" l="0" r="r" t="0"/>
                <a:pathLst>
                  <a:path h="50" w="24">
                    <a:moveTo>
                      <a:pt x="0" y="0"/>
                    </a:moveTo>
                    <a:lnTo>
                      <a:pt x="24" y="22"/>
                    </a:lnTo>
                    <a:lnTo>
                      <a:pt x="24" y="50"/>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48" name="Freeform 894"/>
              <p:cNvSpPr/>
              <p:nvPr/>
            </p:nvSpPr>
            <p:spPr bwMode="auto">
              <a:xfrm>
                <a:off x="6192" y="2345"/>
                <a:ext cx="14" cy="28"/>
              </a:xfrm>
              <a:custGeom>
                <a:gdLst>
                  <a:gd fmla="*/ 14 w 14" name="T0"/>
                  <a:gd fmla="*/ 14 h 28" name="T1"/>
                  <a:gd fmla="*/ 14 w 14" name="T2"/>
                  <a:gd fmla="*/ 28 h 28" name="T3"/>
                  <a:gd fmla="*/ 0 w 14" name="T4"/>
                  <a:gd fmla="*/ 18 h 28" name="T5"/>
                  <a:gd fmla="*/ 0 w 14" name="T6"/>
                  <a:gd fmla="*/ 0 h 28" name="T7"/>
                  <a:gd fmla="*/ 14 w 14" name="T8"/>
                  <a:gd fmla="*/ 14 h 28" name="T9"/>
                </a:gdLst>
                <a:cxnLst>
                  <a:cxn ang="0">
                    <a:pos x="T0" y="T1"/>
                  </a:cxn>
                  <a:cxn ang="0">
                    <a:pos x="T2" y="T3"/>
                  </a:cxn>
                  <a:cxn ang="0">
                    <a:pos x="T4" y="T5"/>
                  </a:cxn>
                  <a:cxn ang="0">
                    <a:pos x="T6" y="T7"/>
                  </a:cxn>
                  <a:cxn ang="0">
                    <a:pos x="T8" y="T9"/>
                  </a:cxn>
                </a:cxnLst>
                <a:rect b="b" l="0" r="r" t="0"/>
                <a:pathLst>
                  <a:path h="28" w="14">
                    <a:moveTo>
                      <a:pt x="14" y="14"/>
                    </a:moveTo>
                    <a:lnTo>
                      <a:pt x="14" y="28"/>
                    </a:lnTo>
                    <a:lnTo>
                      <a:pt x="0" y="18"/>
                    </a:lnTo>
                    <a:lnTo>
                      <a:pt x="0" y="0"/>
                    </a:lnTo>
                    <a:lnTo>
                      <a:pt x="14" y="14"/>
                    </a:lnTo>
                    <a:close/>
                  </a:path>
                </a:pathLst>
              </a:custGeom>
              <a:grpFill/>
              <a:ln>
                <a:noFill/>
              </a:ln>
            </p:spPr>
            <p:txBody>
              <a:bodyPr anchor="t" anchorCtr="0" bIns="45720" compatLnSpc="1" lIns="91440" numCol="1" rIns="91440" tIns="45720" vert="horz" wrap="square"/>
              <a:lstStyle/>
              <a:p>
                <a:endParaRPr altLang="en-US" lang="zh-CN"/>
              </a:p>
            </p:txBody>
          </p:sp>
          <p:sp>
            <p:nvSpPr>
              <p:cNvPr id="1049" name="Freeform 895"/>
              <p:cNvSpPr/>
              <p:nvPr/>
            </p:nvSpPr>
            <p:spPr bwMode="auto">
              <a:xfrm>
                <a:off x="6052" y="2275"/>
                <a:ext cx="58" cy="72"/>
              </a:xfrm>
              <a:custGeom>
                <a:gdLst>
                  <a:gd fmla="*/ 0 w 58" name="T0"/>
                  <a:gd fmla="*/ 0 h 72" name="T1"/>
                  <a:gd fmla="*/ 58 w 58" name="T2"/>
                  <a:gd fmla="*/ 46 h 72" name="T3"/>
                  <a:gd fmla="*/ 58 w 58" name="T4"/>
                  <a:gd fmla="*/ 72 h 72" name="T5"/>
                  <a:gd fmla="*/ 0 w 58" name="T6"/>
                  <a:gd fmla="*/ 32 h 72" name="T7"/>
                  <a:gd fmla="*/ 0 w 58" name="T8"/>
                  <a:gd fmla="*/ 0 h 72" name="T9"/>
                </a:gdLst>
                <a:cxnLst>
                  <a:cxn ang="0">
                    <a:pos x="T0" y="T1"/>
                  </a:cxn>
                  <a:cxn ang="0">
                    <a:pos x="T2" y="T3"/>
                  </a:cxn>
                  <a:cxn ang="0">
                    <a:pos x="T4" y="T5"/>
                  </a:cxn>
                  <a:cxn ang="0">
                    <a:pos x="T6" y="T7"/>
                  </a:cxn>
                  <a:cxn ang="0">
                    <a:pos x="T8" y="T9"/>
                  </a:cxn>
                </a:cxnLst>
                <a:rect b="b" l="0" r="r" t="0"/>
                <a:pathLst>
                  <a:path h="72" w="57">
                    <a:moveTo>
                      <a:pt x="0" y="0"/>
                    </a:moveTo>
                    <a:lnTo>
                      <a:pt x="58" y="46"/>
                    </a:lnTo>
                    <a:lnTo>
                      <a:pt x="58" y="72"/>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50" name="Freeform 896"/>
              <p:cNvSpPr/>
              <p:nvPr/>
            </p:nvSpPr>
            <p:spPr bwMode="auto">
              <a:xfrm>
                <a:off x="6124" y="2331"/>
                <a:ext cx="18" cy="36"/>
              </a:xfrm>
              <a:custGeom>
                <a:gdLst>
                  <a:gd fmla="*/ 0 w 18" name="T0"/>
                  <a:gd fmla="*/ 0 h 36" name="T1"/>
                  <a:gd fmla="*/ 18 w 18" name="T2"/>
                  <a:gd fmla="*/ 14 h 36" name="T3"/>
                  <a:gd fmla="*/ 18 w 18" name="T4"/>
                  <a:gd fmla="*/ 36 h 36" name="T5"/>
                  <a:gd fmla="*/ 2 w 18" name="T6"/>
                  <a:gd fmla="*/ 26 h 36" name="T7"/>
                  <a:gd fmla="*/ 2 w 18" name="T8"/>
                  <a:gd fmla="*/ 2 h 36" name="T9"/>
                  <a:gd fmla="*/ 0 w 18" name="T10"/>
                  <a:gd fmla="*/ 0 h 36" name="T11"/>
                </a:gdLst>
                <a:cxnLst>
                  <a:cxn ang="0">
                    <a:pos x="T0" y="T1"/>
                  </a:cxn>
                  <a:cxn ang="0">
                    <a:pos x="T2" y="T3"/>
                  </a:cxn>
                  <a:cxn ang="0">
                    <a:pos x="T4" y="T5"/>
                  </a:cxn>
                  <a:cxn ang="0">
                    <a:pos x="T6" y="T7"/>
                  </a:cxn>
                  <a:cxn ang="0">
                    <a:pos x="T8" y="T9"/>
                  </a:cxn>
                  <a:cxn ang="0">
                    <a:pos x="T10" y="T11"/>
                  </a:cxn>
                </a:cxnLst>
                <a:rect b="b" l="0" r="r" t="0"/>
                <a:pathLst>
                  <a:path h="36" w="18">
                    <a:moveTo>
                      <a:pt x="0" y="0"/>
                    </a:moveTo>
                    <a:lnTo>
                      <a:pt x="18" y="14"/>
                    </a:lnTo>
                    <a:lnTo>
                      <a:pt x="18" y="36"/>
                    </a:lnTo>
                    <a:lnTo>
                      <a:pt x="2" y="26"/>
                    </a:lnTo>
                    <a:lnTo>
                      <a:pt x="2" y="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51" name="Freeform 897"/>
              <p:cNvSpPr/>
              <p:nvPr/>
            </p:nvSpPr>
            <p:spPr bwMode="auto">
              <a:xfrm>
                <a:off x="6158" y="2357"/>
                <a:ext cx="48" cy="54"/>
              </a:xfrm>
              <a:custGeom>
                <a:gdLst>
                  <a:gd fmla="*/ 48 w 48" name="T0"/>
                  <a:gd fmla="*/ 38 h 54" name="T1"/>
                  <a:gd fmla="*/ 48 w 48" name="T2"/>
                  <a:gd fmla="*/ 54 h 54" name="T3"/>
                  <a:gd fmla="*/ 0 w 48" name="T4"/>
                  <a:gd fmla="*/ 20 h 54" name="T5"/>
                  <a:gd fmla="*/ 0 w 48" name="T6"/>
                  <a:gd fmla="*/ 0 h 54" name="T7"/>
                  <a:gd fmla="*/ 48 w 48" name="T8"/>
                  <a:gd fmla="*/ 38 h 54" name="T9"/>
                </a:gdLst>
                <a:cxnLst>
                  <a:cxn ang="0">
                    <a:pos x="T0" y="T1"/>
                  </a:cxn>
                  <a:cxn ang="0">
                    <a:pos x="T2" y="T3"/>
                  </a:cxn>
                  <a:cxn ang="0">
                    <a:pos x="T4" y="T5"/>
                  </a:cxn>
                  <a:cxn ang="0">
                    <a:pos x="T6" y="T7"/>
                  </a:cxn>
                  <a:cxn ang="0">
                    <a:pos x="T8" y="T9"/>
                  </a:cxn>
                </a:cxnLst>
                <a:rect b="b" l="0" r="r" t="0"/>
                <a:pathLst>
                  <a:path h="54" w="48">
                    <a:moveTo>
                      <a:pt x="48" y="38"/>
                    </a:moveTo>
                    <a:lnTo>
                      <a:pt x="48" y="54"/>
                    </a:lnTo>
                    <a:lnTo>
                      <a:pt x="0" y="20"/>
                    </a:lnTo>
                    <a:lnTo>
                      <a:pt x="0" y="0"/>
                    </a:lnTo>
                    <a:lnTo>
                      <a:pt x="48" y="38"/>
                    </a:lnTo>
                    <a:close/>
                  </a:path>
                </a:pathLst>
              </a:custGeom>
              <a:grpFill/>
              <a:ln>
                <a:noFill/>
              </a:ln>
            </p:spPr>
            <p:txBody>
              <a:bodyPr anchor="t" anchorCtr="0" bIns="45720" compatLnSpc="1" lIns="91440" numCol="1" rIns="91440" tIns="45720" vert="horz" wrap="square"/>
              <a:lstStyle/>
              <a:p>
                <a:endParaRPr altLang="en-US" lang="zh-CN"/>
              </a:p>
            </p:txBody>
          </p:sp>
          <p:sp>
            <p:nvSpPr>
              <p:cNvPr id="1052" name="Freeform 898"/>
              <p:cNvSpPr/>
              <p:nvPr/>
            </p:nvSpPr>
            <p:spPr bwMode="auto">
              <a:xfrm>
                <a:off x="6086" y="2353"/>
                <a:ext cx="18" cy="38"/>
              </a:xfrm>
              <a:custGeom>
                <a:gdLst>
                  <a:gd fmla="*/ 18 w 18" name="T0"/>
                  <a:gd fmla="*/ 12 h 38" name="T1"/>
                  <a:gd fmla="*/ 18 w 18" name="T2"/>
                  <a:gd fmla="*/ 38 h 38" name="T3"/>
                  <a:gd fmla="*/ 0 w 18" name="T4"/>
                  <a:gd fmla="*/ 28 h 38" name="T5"/>
                  <a:gd fmla="*/ 0 w 18" name="T6"/>
                  <a:gd fmla="*/ 0 h 38" name="T7"/>
                  <a:gd fmla="*/ 18 w 18" name="T8"/>
                  <a:gd fmla="*/ 12 h 38" name="T9"/>
                </a:gdLst>
                <a:cxnLst>
                  <a:cxn ang="0">
                    <a:pos x="T0" y="T1"/>
                  </a:cxn>
                  <a:cxn ang="0">
                    <a:pos x="T2" y="T3"/>
                  </a:cxn>
                  <a:cxn ang="0">
                    <a:pos x="T4" y="T5"/>
                  </a:cxn>
                  <a:cxn ang="0">
                    <a:pos x="T6" y="T7"/>
                  </a:cxn>
                  <a:cxn ang="0">
                    <a:pos x="T8" y="T9"/>
                  </a:cxn>
                </a:cxnLst>
                <a:rect b="b" l="0" r="r" t="0"/>
                <a:pathLst>
                  <a:path h="38" w="18">
                    <a:moveTo>
                      <a:pt x="18" y="12"/>
                    </a:moveTo>
                    <a:lnTo>
                      <a:pt x="18" y="38"/>
                    </a:lnTo>
                    <a:lnTo>
                      <a:pt x="0" y="28"/>
                    </a:lnTo>
                    <a:lnTo>
                      <a:pt x="0" y="0"/>
                    </a:lnTo>
                    <a:lnTo>
                      <a:pt x="18" y="12"/>
                    </a:lnTo>
                    <a:close/>
                  </a:path>
                </a:pathLst>
              </a:custGeom>
              <a:grpFill/>
              <a:ln>
                <a:noFill/>
              </a:ln>
            </p:spPr>
            <p:txBody>
              <a:bodyPr anchor="t" anchorCtr="0" bIns="45720" compatLnSpc="1" lIns="91440" numCol="1" rIns="91440" tIns="45720" vert="horz" wrap="square"/>
              <a:lstStyle/>
              <a:p>
                <a:endParaRPr altLang="en-US" lang="zh-CN"/>
              </a:p>
            </p:txBody>
          </p:sp>
          <p:sp>
            <p:nvSpPr>
              <p:cNvPr id="1053" name="Freeform 899"/>
              <p:cNvSpPr/>
              <p:nvPr/>
            </p:nvSpPr>
            <p:spPr bwMode="auto">
              <a:xfrm>
                <a:off x="6118" y="2373"/>
                <a:ext cx="88" cy="74"/>
              </a:xfrm>
              <a:custGeom>
                <a:gdLst>
                  <a:gd fmla="*/ 88 w 88" name="T0"/>
                  <a:gd fmla="*/ 58 h 74" name="T1"/>
                  <a:gd fmla="*/ 88 w 88" name="T2"/>
                  <a:gd fmla="*/ 74 h 74" name="T3"/>
                  <a:gd fmla="*/ 66 w 88" name="T4"/>
                  <a:gd fmla="*/ 62 h 74" name="T5"/>
                  <a:gd fmla="*/ 50 w 88" name="T6"/>
                  <a:gd fmla="*/ 52 h 74" name="T7"/>
                  <a:gd fmla="*/ 0 w 88" name="T8"/>
                  <a:gd fmla="*/ 26 h 74" name="T9"/>
                  <a:gd fmla="*/ 0 w 88" name="T10"/>
                  <a:gd fmla="*/ 0 h 74" name="T11"/>
                  <a:gd fmla="*/ 50 w 88" name="T12"/>
                  <a:gd fmla="*/ 34 h 74" name="T13"/>
                  <a:gd fmla="*/ 66 w 88" name="T14"/>
                  <a:gd fmla="*/ 44 h 74" name="T15"/>
                  <a:gd fmla="*/ 88 w 88" name="T16"/>
                  <a:gd fmla="*/ 58 h 7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4" w="88">
                    <a:moveTo>
                      <a:pt x="88" y="58"/>
                    </a:moveTo>
                    <a:lnTo>
                      <a:pt x="88" y="74"/>
                    </a:lnTo>
                    <a:lnTo>
                      <a:pt x="66" y="62"/>
                    </a:lnTo>
                    <a:lnTo>
                      <a:pt x="50" y="52"/>
                    </a:lnTo>
                    <a:lnTo>
                      <a:pt x="0" y="26"/>
                    </a:lnTo>
                    <a:lnTo>
                      <a:pt x="0" y="0"/>
                    </a:lnTo>
                    <a:lnTo>
                      <a:pt x="50" y="34"/>
                    </a:lnTo>
                    <a:lnTo>
                      <a:pt x="66" y="44"/>
                    </a:lnTo>
                    <a:lnTo>
                      <a:pt x="88" y="58"/>
                    </a:lnTo>
                    <a:close/>
                  </a:path>
                </a:pathLst>
              </a:custGeom>
              <a:grpFill/>
              <a:ln>
                <a:noFill/>
              </a:ln>
            </p:spPr>
            <p:txBody>
              <a:bodyPr anchor="t" anchorCtr="0" bIns="45720" compatLnSpc="1" lIns="91440" numCol="1" rIns="91440" tIns="45720" vert="horz" wrap="square"/>
              <a:lstStyle/>
              <a:p>
                <a:endParaRPr altLang="en-US" lang="zh-CN"/>
              </a:p>
            </p:txBody>
          </p:sp>
          <p:sp>
            <p:nvSpPr>
              <p:cNvPr id="1054" name="Freeform 900"/>
              <p:cNvSpPr/>
              <p:nvPr/>
            </p:nvSpPr>
            <p:spPr bwMode="auto">
              <a:xfrm>
                <a:off x="6052" y="2387"/>
                <a:ext cx="32" cy="44"/>
              </a:xfrm>
              <a:custGeom>
                <a:gdLst>
                  <a:gd fmla="*/ 0 w 32" name="T0"/>
                  <a:gd fmla="*/ 0 h 44" name="T1"/>
                  <a:gd fmla="*/ 32 w 32" name="T2"/>
                  <a:gd fmla="*/ 16 h 44" name="T3"/>
                  <a:gd fmla="*/ 32 w 32" name="T4"/>
                  <a:gd fmla="*/ 44 h 44" name="T5"/>
                  <a:gd fmla="*/ 0 w 32" name="T6"/>
                  <a:gd fmla="*/ 32 h 44" name="T7"/>
                  <a:gd fmla="*/ 0 w 32" name="T8"/>
                  <a:gd fmla="*/ 0 h 44" name="T9"/>
                </a:gdLst>
                <a:cxnLst>
                  <a:cxn ang="0">
                    <a:pos x="T0" y="T1"/>
                  </a:cxn>
                  <a:cxn ang="0">
                    <a:pos x="T2" y="T3"/>
                  </a:cxn>
                  <a:cxn ang="0">
                    <a:pos x="T4" y="T5"/>
                  </a:cxn>
                  <a:cxn ang="0">
                    <a:pos x="T6" y="T7"/>
                  </a:cxn>
                  <a:cxn ang="0">
                    <a:pos x="T8" y="T9"/>
                  </a:cxn>
                </a:cxnLst>
                <a:rect b="b" l="0" r="r" t="0"/>
                <a:pathLst>
                  <a:path h="44" w="32">
                    <a:moveTo>
                      <a:pt x="0" y="0"/>
                    </a:moveTo>
                    <a:lnTo>
                      <a:pt x="32" y="16"/>
                    </a:lnTo>
                    <a:lnTo>
                      <a:pt x="32" y="44"/>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55" name="Freeform 901"/>
              <p:cNvSpPr/>
              <p:nvPr/>
            </p:nvSpPr>
            <p:spPr bwMode="auto">
              <a:xfrm>
                <a:off x="6098" y="2411"/>
                <a:ext cx="32" cy="40"/>
              </a:xfrm>
              <a:custGeom>
                <a:gdLst>
                  <a:gd fmla="*/ 32 w 32" name="T0"/>
                  <a:gd fmla="*/ 16 h 40" name="T1"/>
                  <a:gd fmla="*/ 32 w 32" name="T2"/>
                  <a:gd fmla="*/ 40 h 40" name="T3"/>
                  <a:gd fmla="*/ 0 w 32" name="T4"/>
                  <a:gd fmla="*/ 26 h 40" name="T5"/>
                  <a:gd fmla="*/ 0 w 32" name="T6"/>
                  <a:gd fmla="*/ 0 h 40" name="T7"/>
                  <a:gd fmla="*/ 32 w 32" name="T8"/>
                  <a:gd fmla="*/ 16 h 40" name="T9"/>
                </a:gdLst>
                <a:cxnLst>
                  <a:cxn ang="0">
                    <a:pos x="T0" y="T1"/>
                  </a:cxn>
                  <a:cxn ang="0">
                    <a:pos x="T2" y="T3"/>
                  </a:cxn>
                  <a:cxn ang="0">
                    <a:pos x="T4" y="T5"/>
                  </a:cxn>
                  <a:cxn ang="0">
                    <a:pos x="T6" y="T7"/>
                  </a:cxn>
                  <a:cxn ang="0">
                    <a:pos x="T8" y="T9"/>
                  </a:cxn>
                </a:cxnLst>
                <a:rect b="b" l="0" r="r" t="0"/>
                <a:pathLst>
                  <a:path h="40" w="32">
                    <a:moveTo>
                      <a:pt x="32" y="16"/>
                    </a:moveTo>
                    <a:lnTo>
                      <a:pt x="32" y="40"/>
                    </a:lnTo>
                    <a:lnTo>
                      <a:pt x="0" y="26"/>
                    </a:lnTo>
                    <a:lnTo>
                      <a:pt x="0" y="0"/>
                    </a:lnTo>
                    <a:lnTo>
                      <a:pt x="32" y="16"/>
                    </a:lnTo>
                    <a:close/>
                  </a:path>
                </a:pathLst>
              </a:custGeom>
              <a:grpFill/>
              <a:ln>
                <a:noFill/>
              </a:ln>
            </p:spPr>
            <p:txBody>
              <a:bodyPr anchor="t" anchorCtr="0" bIns="45720" compatLnSpc="1" lIns="91440" numCol="1" rIns="91440" tIns="45720" vert="horz" wrap="square"/>
              <a:lstStyle/>
              <a:p>
                <a:endParaRPr altLang="en-US" lang="zh-CN"/>
              </a:p>
            </p:txBody>
          </p:sp>
          <p:sp>
            <p:nvSpPr>
              <p:cNvPr id="1056" name="Freeform 902"/>
              <p:cNvSpPr/>
              <p:nvPr/>
            </p:nvSpPr>
            <p:spPr bwMode="auto">
              <a:xfrm>
                <a:off x="6146" y="2435"/>
                <a:ext cx="60" cy="48"/>
              </a:xfrm>
              <a:custGeom>
                <a:gdLst>
                  <a:gd fmla="*/ 60 w 60" name="T0"/>
                  <a:gd fmla="*/ 32 h 48" name="T1"/>
                  <a:gd fmla="*/ 60 w 60" name="T2"/>
                  <a:gd fmla="*/ 48 h 48" name="T3"/>
                  <a:gd fmla="*/ 0 w 60" name="T4"/>
                  <a:gd fmla="*/ 22 h 48" name="T5"/>
                  <a:gd fmla="*/ 0 w 60" name="T6"/>
                  <a:gd fmla="*/ 0 h 48" name="T7"/>
                  <a:gd fmla="*/ 60 w 60" name="T8"/>
                  <a:gd fmla="*/ 32 h 48" name="T9"/>
                </a:gdLst>
                <a:cxnLst>
                  <a:cxn ang="0">
                    <a:pos x="T0" y="T1"/>
                  </a:cxn>
                  <a:cxn ang="0">
                    <a:pos x="T2" y="T3"/>
                  </a:cxn>
                  <a:cxn ang="0">
                    <a:pos x="T4" y="T5"/>
                  </a:cxn>
                  <a:cxn ang="0">
                    <a:pos x="T6" y="T7"/>
                  </a:cxn>
                  <a:cxn ang="0">
                    <a:pos x="T8" y="T9"/>
                  </a:cxn>
                </a:cxnLst>
                <a:rect b="b" l="0" r="r" t="0"/>
                <a:pathLst>
                  <a:path h="48" w="60">
                    <a:moveTo>
                      <a:pt x="60" y="32"/>
                    </a:moveTo>
                    <a:lnTo>
                      <a:pt x="60" y="48"/>
                    </a:lnTo>
                    <a:lnTo>
                      <a:pt x="0" y="22"/>
                    </a:lnTo>
                    <a:lnTo>
                      <a:pt x="0" y="0"/>
                    </a:lnTo>
                    <a:lnTo>
                      <a:pt x="60" y="32"/>
                    </a:lnTo>
                    <a:close/>
                  </a:path>
                </a:pathLst>
              </a:custGeom>
              <a:grpFill/>
              <a:ln>
                <a:noFill/>
              </a:ln>
            </p:spPr>
            <p:txBody>
              <a:bodyPr anchor="t" anchorCtr="0" bIns="45720" compatLnSpc="1" lIns="91440" numCol="1" rIns="91440" tIns="45720" vert="horz" wrap="square"/>
              <a:lstStyle/>
              <a:p>
                <a:endParaRPr altLang="en-US" lang="zh-CN"/>
              </a:p>
            </p:txBody>
          </p:sp>
          <p:sp>
            <p:nvSpPr>
              <p:cNvPr id="1057" name="Freeform 903"/>
              <p:cNvSpPr/>
              <p:nvPr/>
            </p:nvSpPr>
            <p:spPr bwMode="auto">
              <a:xfrm>
                <a:off x="6126" y="2471"/>
                <a:ext cx="42" cy="36"/>
              </a:xfrm>
              <a:custGeom>
                <a:gdLst>
                  <a:gd fmla="*/ 0 w 42" name="T0"/>
                  <a:gd fmla="*/ 0 h 36" name="T1"/>
                  <a:gd fmla="*/ 42 w 42" name="T2"/>
                  <a:gd fmla="*/ 18 h 36" name="T3"/>
                  <a:gd fmla="*/ 42 w 42" name="T4"/>
                  <a:gd fmla="*/ 36 h 36" name="T5"/>
                  <a:gd fmla="*/ 0 w 42" name="T6"/>
                  <a:gd fmla="*/ 24 h 36" name="T7"/>
                  <a:gd fmla="*/ 0 w 42" name="T8"/>
                  <a:gd fmla="*/ 0 h 36" name="T9"/>
                </a:gdLst>
                <a:cxnLst>
                  <a:cxn ang="0">
                    <a:pos x="T0" y="T1"/>
                  </a:cxn>
                  <a:cxn ang="0">
                    <a:pos x="T2" y="T3"/>
                  </a:cxn>
                  <a:cxn ang="0">
                    <a:pos x="T4" y="T5"/>
                  </a:cxn>
                  <a:cxn ang="0">
                    <a:pos x="T6" y="T7"/>
                  </a:cxn>
                  <a:cxn ang="0">
                    <a:pos x="T8" y="T9"/>
                  </a:cxn>
                </a:cxnLst>
                <a:rect b="b" l="0" r="r" t="0"/>
                <a:pathLst>
                  <a:path h="36" w="42">
                    <a:moveTo>
                      <a:pt x="0" y="0"/>
                    </a:moveTo>
                    <a:lnTo>
                      <a:pt x="42" y="18"/>
                    </a:lnTo>
                    <a:lnTo>
                      <a:pt x="42" y="36"/>
                    </a:lnTo>
                    <a:lnTo>
                      <a:pt x="0"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58" name="Freeform 904"/>
              <p:cNvSpPr/>
              <p:nvPr/>
            </p:nvSpPr>
            <p:spPr bwMode="auto">
              <a:xfrm>
                <a:off x="6090" y="2509"/>
                <a:ext cx="36" cy="34"/>
              </a:xfrm>
              <a:custGeom>
                <a:gdLst>
                  <a:gd fmla="*/ 0 w 36" name="T0"/>
                  <a:gd fmla="*/ 0 h 34" name="T1"/>
                  <a:gd fmla="*/ 36 w 36" name="T2"/>
                  <a:gd fmla="*/ 10 h 34" name="T3"/>
                  <a:gd fmla="*/ 36 w 36" name="T4"/>
                  <a:gd fmla="*/ 34 h 34" name="T5"/>
                  <a:gd fmla="*/ 0 w 36" name="T6"/>
                  <a:gd fmla="*/ 28 h 34" name="T7"/>
                  <a:gd fmla="*/ 0 w 36" name="T8"/>
                  <a:gd fmla="*/ 0 h 34" name="T9"/>
                </a:gdLst>
                <a:cxnLst>
                  <a:cxn ang="0">
                    <a:pos x="T0" y="T1"/>
                  </a:cxn>
                  <a:cxn ang="0">
                    <a:pos x="T2" y="T3"/>
                  </a:cxn>
                  <a:cxn ang="0">
                    <a:pos x="T4" y="T5"/>
                  </a:cxn>
                  <a:cxn ang="0">
                    <a:pos x="T6" y="T7"/>
                  </a:cxn>
                  <a:cxn ang="0">
                    <a:pos x="T8" y="T9"/>
                  </a:cxn>
                </a:cxnLst>
                <a:rect b="b" l="0" r="r" t="0"/>
                <a:pathLst>
                  <a:path h="34" w="36">
                    <a:moveTo>
                      <a:pt x="0" y="0"/>
                    </a:moveTo>
                    <a:lnTo>
                      <a:pt x="36" y="10"/>
                    </a:lnTo>
                    <a:lnTo>
                      <a:pt x="36" y="34"/>
                    </a:lnTo>
                    <a:lnTo>
                      <a:pt x="0" y="2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59" name="Freeform 905"/>
              <p:cNvSpPr/>
              <p:nvPr/>
            </p:nvSpPr>
            <p:spPr bwMode="auto">
              <a:xfrm>
                <a:off x="6140" y="2523"/>
                <a:ext cx="20" cy="24"/>
              </a:xfrm>
              <a:custGeom>
                <a:gdLst>
                  <a:gd fmla="*/ 0 w 20" name="T0"/>
                  <a:gd fmla="*/ 0 h 24" name="T1"/>
                  <a:gd fmla="*/ 20 w 20" name="T2"/>
                  <a:gd fmla="*/ 4 h 24" name="T3"/>
                  <a:gd fmla="*/ 20 w 20" name="T4"/>
                  <a:gd fmla="*/ 24 h 24" name="T5"/>
                  <a:gd fmla="*/ 0 w 20" name="T6"/>
                  <a:gd fmla="*/ 22 h 24" name="T7"/>
                  <a:gd fmla="*/ 0 w 20" name="T8"/>
                  <a:gd fmla="*/ 0 h 24" name="T9"/>
                </a:gdLst>
                <a:cxnLst>
                  <a:cxn ang="0">
                    <a:pos x="T0" y="T1"/>
                  </a:cxn>
                  <a:cxn ang="0">
                    <a:pos x="T2" y="T3"/>
                  </a:cxn>
                  <a:cxn ang="0">
                    <a:pos x="T4" y="T5"/>
                  </a:cxn>
                  <a:cxn ang="0">
                    <a:pos x="T6" y="T7"/>
                  </a:cxn>
                  <a:cxn ang="0">
                    <a:pos x="T8" y="T9"/>
                  </a:cxn>
                </a:cxnLst>
                <a:rect b="b" l="0" r="r" t="0"/>
                <a:pathLst>
                  <a:path h="24" w="20">
                    <a:moveTo>
                      <a:pt x="0" y="0"/>
                    </a:moveTo>
                    <a:lnTo>
                      <a:pt x="20" y="4"/>
                    </a:lnTo>
                    <a:lnTo>
                      <a:pt x="20" y="24"/>
                    </a:lnTo>
                    <a:lnTo>
                      <a:pt x="0" y="2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60" name="Freeform 906"/>
              <p:cNvSpPr/>
              <p:nvPr/>
            </p:nvSpPr>
            <p:spPr bwMode="auto">
              <a:xfrm>
                <a:off x="6174" y="2531"/>
                <a:ext cx="32" cy="24"/>
              </a:xfrm>
              <a:custGeom>
                <a:gdLst>
                  <a:gd fmla="*/ 32 w 32" name="T0"/>
                  <a:gd fmla="*/ 8 h 24" name="T1"/>
                  <a:gd fmla="*/ 32 w 32" name="T2"/>
                  <a:gd fmla="*/ 24 h 24" name="T3"/>
                  <a:gd fmla="*/ 0 w 32" name="T4"/>
                  <a:gd fmla="*/ 18 h 24" name="T5"/>
                  <a:gd fmla="*/ 0 w 32" name="T6"/>
                  <a:gd fmla="*/ 0 h 24" name="T7"/>
                  <a:gd fmla="*/ 32 w 32" name="T8"/>
                  <a:gd fmla="*/ 8 h 24" name="T9"/>
                </a:gdLst>
                <a:cxnLst>
                  <a:cxn ang="0">
                    <a:pos x="T0" y="T1"/>
                  </a:cxn>
                  <a:cxn ang="0">
                    <a:pos x="T2" y="T3"/>
                  </a:cxn>
                  <a:cxn ang="0">
                    <a:pos x="T4" y="T5"/>
                  </a:cxn>
                  <a:cxn ang="0">
                    <a:pos x="T6" y="T7"/>
                  </a:cxn>
                  <a:cxn ang="0">
                    <a:pos x="T8" y="T9"/>
                  </a:cxn>
                </a:cxnLst>
                <a:rect b="b" l="0" r="r" t="0"/>
                <a:pathLst>
                  <a:path h="24" w="32">
                    <a:moveTo>
                      <a:pt x="32" y="8"/>
                    </a:moveTo>
                    <a:lnTo>
                      <a:pt x="32" y="24"/>
                    </a:lnTo>
                    <a:lnTo>
                      <a:pt x="0" y="18"/>
                    </a:lnTo>
                    <a:lnTo>
                      <a:pt x="0" y="0"/>
                    </a:lnTo>
                    <a:lnTo>
                      <a:pt x="32" y="8"/>
                    </a:lnTo>
                    <a:close/>
                  </a:path>
                </a:pathLst>
              </a:custGeom>
              <a:grpFill/>
              <a:ln>
                <a:noFill/>
              </a:ln>
            </p:spPr>
            <p:txBody>
              <a:bodyPr anchor="t" anchorCtr="0" bIns="45720" compatLnSpc="1" lIns="91440" numCol="1" rIns="91440" tIns="45720" vert="horz" wrap="square"/>
              <a:lstStyle/>
              <a:p>
                <a:endParaRPr altLang="en-US" lang="zh-CN"/>
              </a:p>
            </p:txBody>
          </p:sp>
          <p:sp>
            <p:nvSpPr>
              <p:cNvPr id="1061" name="Freeform 907"/>
              <p:cNvSpPr/>
              <p:nvPr/>
            </p:nvSpPr>
            <p:spPr bwMode="auto">
              <a:xfrm>
                <a:off x="6052" y="2555"/>
                <a:ext cx="38" cy="34"/>
              </a:xfrm>
              <a:custGeom>
                <a:gdLst>
                  <a:gd fmla="*/ 0 w 38" name="T0"/>
                  <a:gd fmla="*/ 0 h 34" name="T1"/>
                  <a:gd fmla="*/ 38 w 38" name="T2"/>
                  <a:gd fmla="*/ 6 h 34" name="T3"/>
                  <a:gd fmla="*/ 38 w 38" name="T4"/>
                  <a:gd fmla="*/ 34 h 34" name="T5"/>
                  <a:gd fmla="*/ 0 w 38" name="T6"/>
                  <a:gd fmla="*/ 32 h 34" name="T7"/>
                  <a:gd fmla="*/ 0 w 38" name="T8"/>
                  <a:gd fmla="*/ 0 h 34" name="T9"/>
                </a:gdLst>
                <a:cxnLst>
                  <a:cxn ang="0">
                    <a:pos x="T0" y="T1"/>
                  </a:cxn>
                  <a:cxn ang="0">
                    <a:pos x="T2" y="T3"/>
                  </a:cxn>
                  <a:cxn ang="0">
                    <a:pos x="T4" y="T5"/>
                  </a:cxn>
                  <a:cxn ang="0">
                    <a:pos x="T6" y="T7"/>
                  </a:cxn>
                  <a:cxn ang="0">
                    <a:pos x="T8" y="T9"/>
                  </a:cxn>
                </a:cxnLst>
                <a:rect b="b" l="0" r="r" t="0"/>
                <a:pathLst>
                  <a:path h="34" w="38">
                    <a:moveTo>
                      <a:pt x="0" y="0"/>
                    </a:moveTo>
                    <a:lnTo>
                      <a:pt x="38" y="6"/>
                    </a:lnTo>
                    <a:lnTo>
                      <a:pt x="38" y="34"/>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62" name="Freeform 908"/>
              <p:cNvSpPr/>
              <p:nvPr/>
            </p:nvSpPr>
            <p:spPr bwMode="auto">
              <a:xfrm>
                <a:off x="6156" y="2571"/>
                <a:ext cx="50" cy="22"/>
              </a:xfrm>
              <a:custGeom>
                <a:gdLst>
                  <a:gd fmla="*/ 50 w 50" name="T0"/>
                  <a:gd fmla="*/ 6 h 22" name="T1"/>
                  <a:gd fmla="*/ 50 w 50" name="T2"/>
                  <a:gd fmla="*/ 22 h 22" name="T3"/>
                  <a:gd fmla="*/ 0 w 50" name="T4"/>
                  <a:gd fmla="*/ 20 h 22" name="T5"/>
                  <a:gd fmla="*/ 0 w 50" name="T6"/>
                  <a:gd fmla="*/ 0 h 22" name="T7"/>
                  <a:gd fmla="*/ 50 w 50" name="T8"/>
                  <a:gd fmla="*/ 6 h 22" name="T9"/>
                </a:gdLst>
                <a:cxnLst>
                  <a:cxn ang="0">
                    <a:pos x="T0" y="T1"/>
                  </a:cxn>
                  <a:cxn ang="0">
                    <a:pos x="T2" y="T3"/>
                  </a:cxn>
                  <a:cxn ang="0">
                    <a:pos x="T4" y="T5"/>
                  </a:cxn>
                  <a:cxn ang="0">
                    <a:pos x="T6" y="T7"/>
                  </a:cxn>
                  <a:cxn ang="0">
                    <a:pos x="T8" y="T9"/>
                  </a:cxn>
                </a:cxnLst>
                <a:rect b="b" l="0" r="r" t="0"/>
                <a:pathLst>
                  <a:path h="22" w="50">
                    <a:moveTo>
                      <a:pt x="50" y="6"/>
                    </a:moveTo>
                    <a:lnTo>
                      <a:pt x="50" y="22"/>
                    </a:lnTo>
                    <a:lnTo>
                      <a:pt x="0" y="20"/>
                    </a:lnTo>
                    <a:lnTo>
                      <a:pt x="0" y="0"/>
                    </a:lnTo>
                    <a:lnTo>
                      <a:pt x="50" y="6"/>
                    </a:lnTo>
                    <a:close/>
                  </a:path>
                </a:pathLst>
              </a:custGeom>
              <a:grpFill/>
              <a:ln>
                <a:noFill/>
              </a:ln>
            </p:spPr>
            <p:txBody>
              <a:bodyPr anchor="t" anchorCtr="0" bIns="45720" compatLnSpc="1" lIns="91440" numCol="1" rIns="91440" tIns="45720" vert="horz" wrap="square"/>
              <a:lstStyle/>
              <a:p>
                <a:endParaRPr altLang="en-US" lang="zh-CN"/>
              </a:p>
            </p:txBody>
          </p:sp>
          <p:sp>
            <p:nvSpPr>
              <p:cNvPr id="1063" name="Freeform 909"/>
              <p:cNvSpPr/>
              <p:nvPr/>
            </p:nvSpPr>
            <p:spPr bwMode="auto">
              <a:xfrm>
                <a:off x="6052" y="2611"/>
                <a:ext cx="24" cy="33"/>
              </a:xfrm>
              <a:custGeom>
                <a:gdLst>
                  <a:gd fmla="*/ 0 w 24" name="T0"/>
                  <a:gd fmla="*/ 0 h 33" name="T1"/>
                  <a:gd fmla="*/ 24 w 24" name="T2"/>
                  <a:gd fmla="*/ 2 h 33" name="T3"/>
                  <a:gd fmla="*/ 24 w 24" name="T4"/>
                  <a:gd fmla="*/ 31 h 33" name="T5"/>
                  <a:gd fmla="*/ 0 w 24" name="T6"/>
                  <a:gd fmla="*/ 33 h 33" name="T7"/>
                  <a:gd fmla="*/ 0 w 24" name="T8"/>
                  <a:gd fmla="*/ 0 h 33" name="T9"/>
                </a:gdLst>
                <a:cxnLst>
                  <a:cxn ang="0">
                    <a:pos x="T0" y="T1"/>
                  </a:cxn>
                  <a:cxn ang="0">
                    <a:pos x="T2" y="T3"/>
                  </a:cxn>
                  <a:cxn ang="0">
                    <a:pos x="T4" y="T5"/>
                  </a:cxn>
                  <a:cxn ang="0">
                    <a:pos x="T6" y="T7"/>
                  </a:cxn>
                  <a:cxn ang="0">
                    <a:pos x="T8" y="T9"/>
                  </a:cxn>
                </a:cxnLst>
                <a:rect b="b" l="0" r="r" t="0"/>
                <a:pathLst>
                  <a:path h="33" w="24">
                    <a:moveTo>
                      <a:pt x="0" y="0"/>
                    </a:moveTo>
                    <a:lnTo>
                      <a:pt x="24" y="2"/>
                    </a:lnTo>
                    <a:lnTo>
                      <a:pt x="24" y="31"/>
                    </a:lnTo>
                    <a:lnTo>
                      <a:pt x="0" y="33"/>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64" name="Freeform 910"/>
              <p:cNvSpPr/>
              <p:nvPr/>
            </p:nvSpPr>
            <p:spPr bwMode="auto">
              <a:xfrm>
                <a:off x="6156" y="2613"/>
                <a:ext cx="22" cy="23"/>
              </a:xfrm>
              <a:custGeom>
                <a:gdLst>
                  <a:gd fmla="*/ 0 w 22" name="T0"/>
                  <a:gd fmla="*/ 0 h 23" name="T1"/>
                  <a:gd fmla="*/ 22 w 22" name="T2"/>
                  <a:gd fmla="*/ 0 h 23" name="T3"/>
                  <a:gd fmla="*/ 22 w 22" name="T4"/>
                  <a:gd fmla="*/ 20 h 23" name="T5"/>
                  <a:gd fmla="*/ 0 w 22" name="T6"/>
                  <a:gd fmla="*/ 23 h 23" name="T7"/>
                  <a:gd fmla="*/ 0 w 22" name="T8"/>
                  <a:gd fmla="*/ 0 h 23" name="T9"/>
                </a:gdLst>
                <a:cxnLst>
                  <a:cxn ang="0">
                    <a:pos x="T0" y="T1"/>
                  </a:cxn>
                  <a:cxn ang="0">
                    <a:pos x="T2" y="T3"/>
                  </a:cxn>
                  <a:cxn ang="0">
                    <a:pos x="T4" y="T5"/>
                  </a:cxn>
                  <a:cxn ang="0">
                    <a:pos x="T6" y="T7"/>
                  </a:cxn>
                  <a:cxn ang="0">
                    <a:pos x="T8" y="T9"/>
                  </a:cxn>
                </a:cxnLst>
                <a:rect b="b" l="0" r="r" t="0"/>
                <a:pathLst>
                  <a:path h="23" w="22">
                    <a:moveTo>
                      <a:pt x="0" y="0"/>
                    </a:moveTo>
                    <a:lnTo>
                      <a:pt x="22" y="0"/>
                    </a:lnTo>
                    <a:lnTo>
                      <a:pt x="22" y="20"/>
                    </a:lnTo>
                    <a:lnTo>
                      <a:pt x="0" y="23"/>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1065" name="Freeform 911"/>
              <p:cNvSpPr/>
              <p:nvPr/>
            </p:nvSpPr>
            <p:spPr bwMode="auto">
              <a:xfrm>
                <a:off x="6110" y="2658"/>
                <a:ext cx="30" cy="30"/>
              </a:xfrm>
              <a:custGeom>
                <a:gdLst>
                  <a:gd fmla="*/ 30 w 30" name="T0"/>
                  <a:gd fmla="*/ 0 h 30" name="T1"/>
                  <a:gd fmla="*/ 30 w 30" name="T2"/>
                  <a:gd fmla="*/ 22 h 30" name="T3"/>
                  <a:gd fmla="*/ 16 w 30" name="T4"/>
                  <a:gd fmla="*/ 26 h 30" name="T5"/>
                  <a:gd fmla="*/ 0 w 30" name="T6"/>
                  <a:gd fmla="*/ 30 h 30" name="T7"/>
                  <a:gd fmla="*/ 0 w 30" name="T8"/>
                  <a:gd fmla="*/ 4 h 30" name="T9"/>
                  <a:gd fmla="*/ 30 w 30" name="T10"/>
                  <a:gd fmla="*/ 0 h 30" name="T11"/>
                </a:gdLst>
                <a:cxnLst>
                  <a:cxn ang="0">
                    <a:pos x="T0" y="T1"/>
                  </a:cxn>
                  <a:cxn ang="0">
                    <a:pos x="T2" y="T3"/>
                  </a:cxn>
                  <a:cxn ang="0">
                    <a:pos x="T4" y="T5"/>
                  </a:cxn>
                  <a:cxn ang="0">
                    <a:pos x="T6" y="T7"/>
                  </a:cxn>
                  <a:cxn ang="0">
                    <a:pos x="T8" y="T9"/>
                  </a:cxn>
                  <a:cxn ang="0">
                    <a:pos x="T10" y="T11"/>
                  </a:cxn>
                </a:cxnLst>
                <a:rect b="b" l="0" r="r" t="0"/>
                <a:pathLst>
                  <a:path h="30" w="30">
                    <a:moveTo>
                      <a:pt x="30" y="0"/>
                    </a:moveTo>
                    <a:lnTo>
                      <a:pt x="30" y="22"/>
                    </a:lnTo>
                    <a:lnTo>
                      <a:pt x="16" y="26"/>
                    </a:lnTo>
                    <a:lnTo>
                      <a:pt x="0" y="30"/>
                    </a:lnTo>
                    <a:lnTo>
                      <a:pt x="0" y="4"/>
                    </a:lnTo>
                    <a:lnTo>
                      <a:pt x="30" y="0"/>
                    </a:lnTo>
                    <a:close/>
                  </a:path>
                </a:pathLst>
              </a:custGeom>
              <a:grpFill/>
              <a:ln>
                <a:noFill/>
              </a:ln>
            </p:spPr>
            <p:txBody>
              <a:bodyPr anchor="t" anchorCtr="0" bIns="45720" compatLnSpc="1" lIns="91440" numCol="1" rIns="91440" tIns="45720" vert="horz" wrap="square"/>
              <a:lstStyle/>
              <a:p>
                <a:endParaRPr altLang="en-US" lang="zh-CN"/>
              </a:p>
            </p:txBody>
          </p:sp>
          <p:sp>
            <p:nvSpPr>
              <p:cNvPr id="1066" name="Freeform 912"/>
              <p:cNvSpPr/>
              <p:nvPr/>
            </p:nvSpPr>
            <p:spPr bwMode="auto">
              <a:xfrm>
                <a:off x="6154" y="2650"/>
                <a:ext cx="52" cy="28"/>
              </a:xfrm>
              <a:custGeom>
                <a:gdLst>
                  <a:gd fmla="*/ 52 w 52" name="T0"/>
                  <a:gd fmla="*/ 0 h 28" name="T1"/>
                  <a:gd fmla="*/ 52 w 52" name="T2"/>
                  <a:gd fmla="*/ 16 h 28" name="T3"/>
                  <a:gd fmla="*/ 2 w 52" name="T4"/>
                  <a:gd fmla="*/ 28 h 28" name="T5"/>
                  <a:gd fmla="*/ 2 w 52" name="T6"/>
                  <a:gd fmla="*/ 8 h 28" name="T7"/>
                  <a:gd fmla="*/ 0 w 52" name="T8"/>
                  <a:gd fmla="*/ 8 h 28" name="T9"/>
                  <a:gd fmla="*/ 2 w 52" name="T10"/>
                  <a:gd fmla="*/ 6 h 28" name="T11"/>
                  <a:gd fmla="*/ 52 w 52" name="T12"/>
                  <a:gd fmla="*/ 0 h 28" name="T13"/>
                </a:gdLst>
                <a:cxnLst>
                  <a:cxn ang="0">
                    <a:pos x="T0" y="T1"/>
                  </a:cxn>
                  <a:cxn ang="0">
                    <a:pos x="T2" y="T3"/>
                  </a:cxn>
                  <a:cxn ang="0">
                    <a:pos x="T4" y="T5"/>
                  </a:cxn>
                  <a:cxn ang="0">
                    <a:pos x="T6" y="T7"/>
                  </a:cxn>
                  <a:cxn ang="0">
                    <a:pos x="T8" y="T9"/>
                  </a:cxn>
                  <a:cxn ang="0">
                    <a:pos x="T10" y="T11"/>
                  </a:cxn>
                  <a:cxn ang="0">
                    <a:pos x="T12" y="T13"/>
                  </a:cxn>
                </a:cxnLst>
                <a:rect b="b" l="0" r="r" t="0"/>
                <a:pathLst>
                  <a:path h="28" w="52">
                    <a:moveTo>
                      <a:pt x="52" y="0"/>
                    </a:moveTo>
                    <a:lnTo>
                      <a:pt x="52" y="16"/>
                    </a:lnTo>
                    <a:lnTo>
                      <a:pt x="2" y="28"/>
                    </a:lnTo>
                    <a:lnTo>
                      <a:pt x="2" y="8"/>
                    </a:lnTo>
                    <a:lnTo>
                      <a:pt x="0" y="8"/>
                    </a:lnTo>
                    <a:lnTo>
                      <a:pt x="2" y="6"/>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1067" name="Freeform 913"/>
              <p:cNvSpPr/>
              <p:nvPr/>
            </p:nvSpPr>
            <p:spPr bwMode="auto">
              <a:xfrm>
                <a:off x="6052" y="2716"/>
                <a:ext cx="30" cy="38"/>
              </a:xfrm>
              <a:custGeom>
                <a:gdLst>
                  <a:gd fmla="*/ 0 w 30" name="T0"/>
                  <a:gd fmla="*/ 6 h 38" name="T1"/>
                  <a:gd fmla="*/ 30 w 30" name="T2"/>
                  <a:gd fmla="*/ 0 h 38" name="T3"/>
                  <a:gd fmla="*/ 30 w 30" name="T4"/>
                  <a:gd fmla="*/ 28 h 38" name="T5"/>
                  <a:gd fmla="*/ 0 w 30" name="T6"/>
                  <a:gd fmla="*/ 38 h 38" name="T7"/>
                  <a:gd fmla="*/ 0 w 30" name="T8"/>
                  <a:gd fmla="*/ 6 h 38" name="T9"/>
                </a:gdLst>
                <a:cxnLst>
                  <a:cxn ang="0">
                    <a:pos x="T0" y="T1"/>
                  </a:cxn>
                  <a:cxn ang="0">
                    <a:pos x="T2" y="T3"/>
                  </a:cxn>
                  <a:cxn ang="0">
                    <a:pos x="T4" y="T5"/>
                  </a:cxn>
                  <a:cxn ang="0">
                    <a:pos x="T6" y="T7"/>
                  </a:cxn>
                  <a:cxn ang="0">
                    <a:pos x="T8" y="T9"/>
                  </a:cxn>
                </a:cxnLst>
                <a:rect b="b" l="0" r="r" t="0"/>
                <a:pathLst>
                  <a:path h="38" w="30">
                    <a:moveTo>
                      <a:pt x="0" y="6"/>
                    </a:moveTo>
                    <a:lnTo>
                      <a:pt x="30" y="0"/>
                    </a:lnTo>
                    <a:lnTo>
                      <a:pt x="30" y="28"/>
                    </a:lnTo>
                    <a:lnTo>
                      <a:pt x="0" y="38"/>
                    </a:lnTo>
                    <a:lnTo>
                      <a:pt x="0" y="6"/>
                    </a:lnTo>
                    <a:close/>
                  </a:path>
                </a:pathLst>
              </a:custGeom>
              <a:grpFill/>
              <a:ln>
                <a:noFill/>
              </a:ln>
            </p:spPr>
            <p:txBody>
              <a:bodyPr anchor="t" anchorCtr="0" bIns="45720" compatLnSpc="1" lIns="91440" numCol="1" rIns="91440" tIns="45720" vert="horz" wrap="square"/>
              <a:lstStyle/>
              <a:p>
                <a:endParaRPr altLang="en-US" lang="zh-CN"/>
              </a:p>
            </p:txBody>
          </p:sp>
          <p:sp>
            <p:nvSpPr>
              <p:cNvPr id="1068" name="Freeform 914"/>
              <p:cNvSpPr/>
              <p:nvPr/>
            </p:nvSpPr>
            <p:spPr bwMode="auto">
              <a:xfrm>
                <a:off x="6156" y="2696"/>
                <a:ext cx="20" cy="24"/>
              </a:xfrm>
              <a:custGeom>
                <a:gdLst>
                  <a:gd fmla="*/ 0 w 20" name="T0"/>
                  <a:gd fmla="*/ 4 h 24" name="T1"/>
                  <a:gd fmla="*/ 20 w 20" name="T2"/>
                  <a:gd fmla="*/ 0 h 24" name="T3"/>
                  <a:gd fmla="*/ 20 w 20" name="T4"/>
                  <a:gd fmla="*/ 18 h 24" name="T5"/>
                  <a:gd fmla="*/ 0 w 20" name="T6"/>
                  <a:gd fmla="*/ 24 h 24" name="T7"/>
                  <a:gd fmla="*/ 0 w 20" name="T8"/>
                  <a:gd fmla="*/ 4 h 24" name="T9"/>
                  <a:gd fmla="*/ 0 w 20" name="T10"/>
                  <a:gd fmla="*/ 4 h 24" name="T11"/>
                  <a:gd fmla="*/ 0 w 20" name="T12"/>
                  <a:gd fmla="*/ 4 h 24" name="T13"/>
                </a:gdLst>
                <a:cxnLst>
                  <a:cxn ang="0">
                    <a:pos x="T0" y="T1"/>
                  </a:cxn>
                  <a:cxn ang="0">
                    <a:pos x="T2" y="T3"/>
                  </a:cxn>
                  <a:cxn ang="0">
                    <a:pos x="T4" y="T5"/>
                  </a:cxn>
                  <a:cxn ang="0">
                    <a:pos x="T6" y="T7"/>
                  </a:cxn>
                  <a:cxn ang="0">
                    <a:pos x="T8" y="T9"/>
                  </a:cxn>
                  <a:cxn ang="0">
                    <a:pos x="T10" y="T11"/>
                  </a:cxn>
                  <a:cxn ang="0">
                    <a:pos x="T12" y="T13"/>
                  </a:cxn>
                </a:cxnLst>
                <a:rect b="b" l="0" r="r" t="0"/>
                <a:pathLst>
                  <a:path h="24" w="20">
                    <a:moveTo>
                      <a:pt x="0" y="4"/>
                    </a:moveTo>
                    <a:lnTo>
                      <a:pt x="20" y="0"/>
                    </a:lnTo>
                    <a:lnTo>
                      <a:pt x="20" y="18"/>
                    </a:lnTo>
                    <a:lnTo>
                      <a:pt x="0" y="24"/>
                    </a:lnTo>
                    <a:lnTo>
                      <a:pt x="0" y="4"/>
                    </a:lnTo>
                    <a:lnTo>
                      <a:pt x="0" y="4"/>
                    </a:lnTo>
                    <a:lnTo>
                      <a:pt x="0" y="4"/>
                    </a:lnTo>
                    <a:close/>
                  </a:path>
                </a:pathLst>
              </a:custGeom>
              <a:grpFill/>
              <a:ln>
                <a:noFill/>
              </a:ln>
            </p:spPr>
            <p:txBody>
              <a:bodyPr anchor="t" anchorCtr="0" bIns="45720" compatLnSpc="1" lIns="91440" numCol="1" rIns="91440" tIns="45720" vert="horz" wrap="square"/>
              <a:lstStyle/>
              <a:p>
                <a:endParaRPr altLang="en-US" lang="zh-CN"/>
              </a:p>
            </p:txBody>
          </p:sp>
          <p:sp>
            <p:nvSpPr>
              <p:cNvPr id="1069" name="Freeform 915"/>
              <p:cNvSpPr/>
              <p:nvPr/>
            </p:nvSpPr>
            <p:spPr bwMode="auto">
              <a:xfrm>
                <a:off x="6192" y="2690"/>
                <a:ext cx="14" cy="20"/>
              </a:xfrm>
              <a:custGeom>
                <a:gdLst>
                  <a:gd fmla="*/ 14 w 14" name="T0"/>
                  <a:gd fmla="*/ 0 h 20" name="T1"/>
                  <a:gd fmla="*/ 14 w 14" name="T2"/>
                  <a:gd fmla="*/ 16 h 20" name="T3"/>
                  <a:gd fmla="*/ 0 w 14" name="T4"/>
                  <a:gd fmla="*/ 20 h 20" name="T5"/>
                  <a:gd fmla="*/ 0 w 14" name="T6"/>
                  <a:gd fmla="*/ 2 h 20" name="T7"/>
                  <a:gd fmla="*/ 14 w 14" name="T8"/>
                  <a:gd fmla="*/ 0 h 20" name="T9"/>
                </a:gdLst>
                <a:cxnLst>
                  <a:cxn ang="0">
                    <a:pos x="T0" y="T1"/>
                  </a:cxn>
                  <a:cxn ang="0">
                    <a:pos x="T2" y="T3"/>
                  </a:cxn>
                  <a:cxn ang="0">
                    <a:pos x="T4" y="T5"/>
                  </a:cxn>
                  <a:cxn ang="0">
                    <a:pos x="T6" y="T7"/>
                  </a:cxn>
                  <a:cxn ang="0">
                    <a:pos x="T8" y="T9"/>
                  </a:cxn>
                </a:cxnLst>
                <a:rect b="b" l="0" r="r" t="0"/>
                <a:pathLst>
                  <a:path h="20" w="14">
                    <a:moveTo>
                      <a:pt x="14" y="0"/>
                    </a:moveTo>
                    <a:lnTo>
                      <a:pt x="14" y="16"/>
                    </a:lnTo>
                    <a:lnTo>
                      <a:pt x="0" y="20"/>
                    </a:lnTo>
                    <a:lnTo>
                      <a:pt x="0" y="2"/>
                    </a:lnTo>
                    <a:lnTo>
                      <a:pt x="14" y="0"/>
                    </a:lnTo>
                    <a:close/>
                  </a:path>
                </a:pathLst>
              </a:custGeom>
              <a:grpFill/>
              <a:ln>
                <a:noFill/>
              </a:ln>
            </p:spPr>
            <p:txBody>
              <a:bodyPr anchor="t" anchorCtr="0" bIns="45720" compatLnSpc="1" lIns="91440" numCol="1" rIns="91440" tIns="45720" vert="horz" wrap="square"/>
              <a:lstStyle/>
              <a:p>
                <a:endParaRPr altLang="en-US" lang="zh-CN"/>
              </a:p>
            </p:txBody>
          </p:sp>
          <p:sp>
            <p:nvSpPr>
              <p:cNvPr id="1070" name="Freeform 916"/>
              <p:cNvSpPr/>
              <p:nvPr/>
            </p:nvSpPr>
            <p:spPr bwMode="auto">
              <a:xfrm>
                <a:off x="6052" y="2774"/>
                <a:ext cx="22" cy="38"/>
              </a:xfrm>
              <a:custGeom>
                <a:gdLst>
                  <a:gd fmla="*/ 0 w 22" name="T0"/>
                  <a:gd fmla="*/ 8 h 38" name="T1"/>
                  <a:gd fmla="*/ 22 w 22" name="T2"/>
                  <a:gd fmla="*/ 0 h 38" name="T3"/>
                  <a:gd fmla="*/ 22 w 22" name="T4"/>
                  <a:gd fmla="*/ 28 h 38" name="T5"/>
                  <a:gd fmla="*/ 0 w 22" name="T6"/>
                  <a:gd fmla="*/ 38 h 38" name="T7"/>
                  <a:gd fmla="*/ 0 w 22" name="T8"/>
                  <a:gd fmla="*/ 8 h 38" name="T9"/>
                </a:gdLst>
                <a:cxnLst>
                  <a:cxn ang="0">
                    <a:pos x="T0" y="T1"/>
                  </a:cxn>
                  <a:cxn ang="0">
                    <a:pos x="T2" y="T3"/>
                  </a:cxn>
                  <a:cxn ang="0">
                    <a:pos x="T4" y="T5"/>
                  </a:cxn>
                  <a:cxn ang="0">
                    <a:pos x="T6" y="T7"/>
                  </a:cxn>
                  <a:cxn ang="0">
                    <a:pos x="T8" y="T9"/>
                  </a:cxn>
                </a:cxnLst>
                <a:rect b="b" l="0" r="r" t="0"/>
                <a:pathLst>
                  <a:path h="38" w="22">
                    <a:moveTo>
                      <a:pt x="0" y="8"/>
                    </a:moveTo>
                    <a:lnTo>
                      <a:pt x="22" y="0"/>
                    </a:lnTo>
                    <a:lnTo>
                      <a:pt x="22" y="28"/>
                    </a:lnTo>
                    <a:lnTo>
                      <a:pt x="0" y="38"/>
                    </a:lnTo>
                    <a:lnTo>
                      <a:pt x="0" y="8"/>
                    </a:lnTo>
                    <a:close/>
                  </a:path>
                </a:pathLst>
              </a:custGeom>
              <a:grpFill/>
              <a:ln>
                <a:noFill/>
              </a:ln>
            </p:spPr>
            <p:txBody>
              <a:bodyPr anchor="t" anchorCtr="0" bIns="45720" compatLnSpc="1" lIns="91440" numCol="1" rIns="91440" tIns="45720" vert="horz" wrap="square"/>
              <a:lstStyle/>
              <a:p>
                <a:endParaRPr altLang="en-US" lang="zh-CN"/>
              </a:p>
            </p:txBody>
          </p:sp>
          <p:sp>
            <p:nvSpPr>
              <p:cNvPr id="1071" name="Freeform 917"/>
              <p:cNvSpPr/>
              <p:nvPr/>
            </p:nvSpPr>
            <p:spPr bwMode="auto">
              <a:xfrm>
                <a:off x="6090" y="2746"/>
                <a:ext cx="64" cy="50"/>
              </a:xfrm>
              <a:custGeom>
                <a:gdLst>
                  <a:gd fmla="*/ 64 w 64" name="T0"/>
                  <a:gd fmla="*/ 0 h 50" name="T1"/>
                  <a:gd fmla="*/ 64 w 64" name="T2"/>
                  <a:gd fmla="*/ 20 h 50" name="T3"/>
                  <a:gd fmla="*/ 0 w 64" name="T4"/>
                  <a:gd fmla="*/ 50 h 50" name="T5"/>
                  <a:gd fmla="*/ 0 w 64" name="T6"/>
                  <a:gd fmla="*/ 22 h 50" name="T7"/>
                  <a:gd fmla="*/ 64 w 64" name="T8"/>
                  <a:gd fmla="*/ 0 h 50" name="T9"/>
                </a:gdLst>
                <a:cxnLst>
                  <a:cxn ang="0">
                    <a:pos x="T0" y="T1"/>
                  </a:cxn>
                  <a:cxn ang="0">
                    <a:pos x="T2" y="T3"/>
                  </a:cxn>
                  <a:cxn ang="0">
                    <a:pos x="T4" y="T5"/>
                  </a:cxn>
                  <a:cxn ang="0">
                    <a:pos x="T6" y="T7"/>
                  </a:cxn>
                  <a:cxn ang="0">
                    <a:pos x="T8" y="T9"/>
                  </a:cxn>
                </a:cxnLst>
                <a:rect b="b" l="0" r="r" t="0"/>
                <a:pathLst>
                  <a:path h="50" w="64">
                    <a:moveTo>
                      <a:pt x="64" y="0"/>
                    </a:moveTo>
                    <a:lnTo>
                      <a:pt x="64" y="20"/>
                    </a:lnTo>
                    <a:lnTo>
                      <a:pt x="0" y="50"/>
                    </a:lnTo>
                    <a:lnTo>
                      <a:pt x="0" y="22"/>
                    </a:lnTo>
                    <a:lnTo>
                      <a:pt x="64" y="0"/>
                    </a:lnTo>
                    <a:close/>
                  </a:path>
                </a:pathLst>
              </a:custGeom>
              <a:grpFill/>
              <a:ln>
                <a:noFill/>
              </a:ln>
            </p:spPr>
            <p:txBody>
              <a:bodyPr anchor="t" anchorCtr="0" bIns="45720" compatLnSpc="1" lIns="91440" numCol="1" rIns="91440" tIns="45720" vert="horz" wrap="square"/>
              <a:lstStyle/>
              <a:p>
                <a:endParaRPr altLang="en-US" lang="zh-CN"/>
              </a:p>
            </p:txBody>
          </p:sp>
          <p:sp>
            <p:nvSpPr>
              <p:cNvPr id="1072" name="Freeform 918"/>
              <p:cNvSpPr/>
              <p:nvPr/>
            </p:nvSpPr>
            <p:spPr bwMode="auto">
              <a:xfrm>
                <a:off x="6170" y="2728"/>
                <a:ext cx="36" cy="32"/>
              </a:xfrm>
              <a:custGeom>
                <a:gdLst>
                  <a:gd fmla="*/ 36 w 36" name="T0"/>
                  <a:gd fmla="*/ 0 h 32" name="T1"/>
                  <a:gd fmla="*/ 36 w 36" name="T2"/>
                  <a:gd fmla="*/ 16 h 32" name="T3"/>
                  <a:gd fmla="*/ 0 w 36" name="T4"/>
                  <a:gd fmla="*/ 32 h 32" name="T5"/>
                  <a:gd fmla="*/ 0 w 36" name="T6"/>
                  <a:gd fmla="*/ 12 h 32" name="T7"/>
                  <a:gd fmla="*/ 36 w 36" name="T8"/>
                  <a:gd fmla="*/ 0 h 32" name="T9"/>
                </a:gdLst>
                <a:cxnLst>
                  <a:cxn ang="0">
                    <a:pos x="T0" y="T1"/>
                  </a:cxn>
                  <a:cxn ang="0">
                    <a:pos x="T2" y="T3"/>
                  </a:cxn>
                  <a:cxn ang="0">
                    <a:pos x="T4" y="T5"/>
                  </a:cxn>
                  <a:cxn ang="0">
                    <a:pos x="T6" y="T7"/>
                  </a:cxn>
                  <a:cxn ang="0">
                    <a:pos x="T8" y="T9"/>
                  </a:cxn>
                </a:cxnLst>
                <a:rect b="b" l="0" r="r" t="0"/>
                <a:pathLst>
                  <a:path h="32" w="36">
                    <a:moveTo>
                      <a:pt x="36" y="0"/>
                    </a:moveTo>
                    <a:lnTo>
                      <a:pt x="36" y="16"/>
                    </a:lnTo>
                    <a:lnTo>
                      <a:pt x="0" y="32"/>
                    </a:lnTo>
                    <a:lnTo>
                      <a:pt x="0" y="12"/>
                    </a:lnTo>
                    <a:lnTo>
                      <a:pt x="36" y="0"/>
                    </a:lnTo>
                    <a:close/>
                  </a:path>
                </a:pathLst>
              </a:custGeom>
              <a:grpFill/>
              <a:ln>
                <a:noFill/>
              </a:ln>
            </p:spPr>
            <p:txBody>
              <a:bodyPr anchor="t" anchorCtr="0" bIns="45720" compatLnSpc="1" lIns="91440" numCol="1" rIns="91440" tIns="45720" vert="horz" wrap="square"/>
              <a:lstStyle/>
              <a:p>
                <a:endParaRPr altLang="en-US" lang="zh-CN"/>
              </a:p>
            </p:txBody>
          </p:sp>
          <p:sp>
            <p:nvSpPr>
              <p:cNvPr id="1073" name="Freeform 919"/>
              <p:cNvSpPr/>
              <p:nvPr/>
            </p:nvSpPr>
            <p:spPr bwMode="auto">
              <a:xfrm>
                <a:off x="6052" y="2818"/>
                <a:ext cx="42" cy="48"/>
              </a:xfrm>
              <a:custGeom>
                <a:gdLst>
                  <a:gd fmla="*/ 0 w 42" name="T0"/>
                  <a:gd fmla="*/ 18 h 48" name="T1"/>
                  <a:gd fmla="*/ 42 w 42" name="T2"/>
                  <a:gd fmla="*/ 0 h 48" name="T3"/>
                  <a:gd fmla="*/ 42 w 42" name="T4"/>
                  <a:gd fmla="*/ 26 h 48" name="T5"/>
                  <a:gd fmla="*/ 0 w 42" name="T6"/>
                  <a:gd fmla="*/ 48 h 48" name="T7"/>
                  <a:gd fmla="*/ 0 w 42" name="T8"/>
                  <a:gd fmla="*/ 18 h 48" name="T9"/>
                </a:gdLst>
                <a:cxnLst>
                  <a:cxn ang="0">
                    <a:pos x="T0" y="T1"/>
                  </a:cxn>
                  <a:cxn ang="0">
                    <a:pos x="T2" y="T3"/>
                  </a:cxn>
                  <a:cxn ang="0">
                    <a:pos x="T4" y="T5"/>
                  </a:cxn>
                  <a:cxn ang="0">
                    <a:pos x="T6" y="T7"/>
                  </a:cxn>
                  <a:cxn ang="0">
                    <a:pos x="T8" y="T9"/>
                  </a:cxn>
                </a:cxnLst>
                <a:rect b="b" l="0" r="r" t="0"/>
                <a:pathLst>
                  <a:path h="48" w="42">
                    <a:moveTo>
                      <a:pt x="0" y="18"/>
                    </a:moveTo>
                    <a:lnTo>
                      <a:pt x="42" y="0"/>
                    </a:lnTo>
                    <a:lnTo>
                      <a:pt x="42" y="26"/>
                    </a:lnTo>
                    <a:lnTo>
                      <a:pt x="0" y="48"/>
                    </a:lnTo>
                    <a:lnTo>
                      <a:pt x="0" y="18"/>
                    </a:lnTo>
                    <a:close/>
                  </a:path>
                </a:pathLst>
              </a:custGeom>
              <a:grpFill/>
              <a:ln>
                <a:noFill/>
              </a:ln>
            </p:spPr>
            <p:txBody>
              <a:bodyPr anchor="t" anchorCtr="0" bIns="45720" compatLnSpc="1" lIns="91440" numCol="1" rIns="91440" tIns="45720" vert="horz" wrap="square"/>
              <a:lstStyle/>
              <a:p>
                <a:endParaRPr altLang="en-US" lang="zh-CN"/>
              </a:p>
            </p:txBody>
          </p:sp>
          <p:sp>
            <p:nvSpPr>
              <p:cNvPr id="1074" name="Freeform 920"/>
              <p:cNvSpPr/>
              <p:nvPr/>
            </p:nvSpPr>
            <p:spPr bwMode="auto">
              <a:xfrm>
                <a:off x="6126" y="2784"/>
                <a:ext cx="48" cy="44"/>
              </a:xfrm>
              <a:custGeom>
                <a:gdLst>
                  <a:gd fmla="*/ 0 w 48" name="T0"/>
                  <a:gd fmla="*/ 20 h 44" name="T1"/>
                  <a:gd fmla="*/ 48 w 48" name="T2"/>
                  <a:gd fmla="*/ 0 h 44" name="T3"/>
                  <a:gd fmla="*/ 48 w 48" name="T4"/>
                  <a:gd fmla="*/ 18 h 44" name="T5"/>
                  <a:gd fmla="*/ 0 w 48" name="T6"/>
                  <a:gd fmla="*/ 44 h 44" name="T7"/>
                  <a:gd fmla="*/ 0 w 48" name="T8"/>
                  <a:gd fmla="*/ 20 h 44" name="T9"/>
                </a:gdLst>
                <a:cxnLst>
                  <a:cxn ang="0">
                    <a:pos x="T0" y="T1"/>
                  </a:cxn>
                  <a:cxn ang="0">
                    <a:pos x="T2" y="T3"/>
                  </a:cxn>
                  <a:cxn ang="0">
                    <a:pos x="T4" y="T5"/>
                  </a:cxn>
                  <a:cxn ang="0">
                    <a:pos x="T6" y="T7"/>
                  </a:cxn>
                  <a:cxn ang="0">
                    <a:pos x="T8" y="T9"/>
                  </a:cxn>
                </a:cxnLst>
                <a:rect b="b" l="0" r="r" t="0"/>
                <a:pathLst>
                  <a:path h="44" w="48">
                    <a:moveTo>
                      <a:pt x="0" y="20"/>
                    </a:moveTo>
                    <a:lnTo>
                      <a:pt x="48" y="0"/>
                    </a:lnTo>
                    <a:lnTo>
                      <a:pt x="48" y="18"/>
                    </a:lnTo>
                    <a:lnTo>
                      <a:pt x="0" y="44"/>
                    </a:lnTo>
                    <a:lnTo>
                      <a:pt x="0" y="20"/>
                    </a:lnTo>
                    <a:close/>
                  </a:path>
                </a:pathLst>
              </a:custGeom>
              <a:grpFill/>
              <a:ln>
                <a:noFill/>
              </a:ln>
            </p:spPr>
            <p:txBody>
              <a:bodyPr anchor="t" anchorCtr="0" bIns="45720" compatLnSpc="1" lIns="91440" numCol="1" rIns="91440" tIns="45720" vert="horz" wrap="square"/>
              <a:lstStyle/>
              <a:p>
                <a:endParaRPr altLang="en-US" lang="zh-CN"/>
              </a:p>
            </p:txBody>
          </p:sp>
          <p:sp>
            <p:nvSpPr>
              <p:cNvPr id="1075" name="Freeform 921"/>
              <p:cNvSpPr/>
              <p:nvPr/>
            </p:nvSpPr>
            <p:spPr bwMode="auto">
              <a:xfrm>
                <a:off x="6188" y="2770"/>
                <a:ext cx="18" cy="24"/>
              </a:xfrm>
              <a:custGeom>
                <a:gdLst>
                  <a:gd fmla="*/ 18 w 18" name="T0"/>
                  <a:gd fmla="*/ 0 h 24" name="T1"/>
                  <a:gd fmla="*/ 18 w 18" name="T2"/>
                  <a:gd fmla="*/ 16 h 24" name="T3"/>
                  <a:gd fmla="*/ 0 w 18" name="T4"/>
                  <a:gd fmla="*/ 24 h 24" name="T5"/>
                  <a:gd fmla="*/ 0 w 18" name="T6"/>
                  <a:gd fmla="*/ 6 h 24" name="T7"/>
                  <a:gd fmla="*/ 18 w 18" name="T8"/>
                  <a:gd fmla="*/ 0 h 24" name="T9"/>
                </a:gdLst>
                <a:cxnLst>
                  <a:cxn ang="0">
                    <a:pos x="T0" y="T1"/>
                  </a:cxn>
                  <a:cxn ang="0">
                    <a:pos x="T2" y="T3"/>
                  </a:cxn>
                  <a:cxn ang="0">
                    <a:pos x="T4" y="T5"/>
                  </a:cxn>
                  <a:cxn ang="0">
                    <a:pos x="T6" y="T7"/>
                  </a:cxn>
                  <a:cxn ang="0">
                    <a:pos x="T8" y="T9"/>
                  </a:cxn>
                </a:cxnLst>
                <a:rect b="b" l="0" r="r" t="0"/>
                <a:pathLst>
                  <a:path h="24" w="18">
                    <a:moveTo>
                      <a:pt x="18" y="0"/>
                    </a:moveTo>
                    <a:lnTo>
                      <a:pt x="18" y="16"/>
                    </a:lnTo>
                    <a:lnTo>
                      <a:pt x="0" y="24"/>
                    </a:lnTo>
                    <a:lnTo>
                      <a:pt x="0" y="6"/>
                    </a:lnTo>
                    <a:lnTo>
                      <a:pt x="18" y="0"/>
                    </a:lnTo>
                    <a:close/>
                  </a:path>
                </a:pathLst>
              </a:custGeom>
              <a:grpFill/>
              <a:ln>
                <a:noFill/>
              </a:ln>
            </p:spPr>
            <p:txBody>
              <a:bodyPr anchor="t" anchorCtr="0" bIns="45720" compatLnSpc="1" lIns="91440" numCol="1" rIns="91440" tIns="45720" vert="horz" wrap="square"/>
              <a:lstStyle/>
              <a:p>
                <a:endParaRPr altLang="en-US" lang="zh-CN"/>
              </a:p>
            </p:txBody>
          </p:sp>
          <p:sp>
            <p:nvSpPr>
              <p:cNvPr id="1076" name="Freeform 922"/>
              <p:cNvSpPr/>
              <p:nvPr/>
            </p:nvSpPr>
            <p:spPr bwMode="auto">
              <a:xfrm>
                <a:off x="6092" y="2852"/>
                <a:ext cx="34" cy="46"/>
              </a:xfrm>
              <a:custGeom>
                <a:gdLst>
                  <a:gd fmla="*/ 0 w 34" name="T0"/>
                  <a:gd fmla="*/ 18 h 46" name="T1"/>
                  <a:gd fmla="*/ 34 w 34" name="T2"/>
                  <a:gd fmla="*/ 0 h 46" name="T3"/>
                  <a:gd fmla="*/ 34 w 34" name="T4"/>
                  <a:gd fmla="*/ 24 h 46" name="T5"/>
                  <a:gd fmla="*/ 0 w 34" name="T6"/>
                  <a:gd fmla="*/ 46 h 46" name="T7"/>
                  <a:gd fmla="*/ 0 w 34" name="T8"/>
                  <a:gd fmla="*/ 18 h 46" name="T9"/>
                </a:gdLst>
                <a:cxnLst>
                  <a:cxn ang="0">
                    <a:pos x="T0" y="T1"/>
                  </a:cxn>
                  <a:cxn ang="0">
                    <a:pos x="T2" y="T3"/>
                  </a:cxn>
                  <a:cxn ang="0">
                    <a:pos x="T4" y="T5"/>
                  </a:cxn>
                  <a:cxn ang="0">
                    <a:pos x="T6" y="T7"/>
                  </a:cxn>
                  <a:cxn ang="0">
                    <a:pos x="T8" y="T9"/>
                  </a:cxn>
                </a:cxnLst>
                <a:rect b="b" l="0" r="r" t="0"/>
                <a:pathLst>
                  <a:path h="46" w="34">
                    <a:moveTo>
                      <a:pt x="0" y="18"/>
                    </a:moveTo>
                    <a:lnTo>
                      <a:pt x="34" y="0"/>
                    </a:lnTo>
                    <a:lnTo>
                      <a:pt x="34" y="24"/>
                    </a:lnTo>
                    <a:lnTo>
                      <a:pt x="0" y="46"/>
                    </a:lnTo>
                    <a:lnTo>
                      <a:pt x="0" y="18"/>
                    </a:lnTo>
                    <a:close/>
                  </a:path>
                </a:pathLst>
              </a:custGeom>
              <a:grpFill/>
              <a:ln>
                <a:noFill/>
              </a:ln>
            </p:spPr>
            <p:txBody>
              <a:bodyPr anchor="t" anchorCtr="0" bIns="45720" compatLnSpc="1" lIns="91440" numCol="1" rIns="91440" tIns="45720" vert="horz" wrap="square"/>
              <a:lstStyle/>
              <a:p>
                <a:endParaRPr altLang="en-US" lang="zh-CN"/>
              </a:p>
            </p:txBody>
          </p:sp>
          <p:sp>
            <p:nvSpPr>
              <p:cNvPr id="1077" name="Freeform 923"/>
              <p:cNvSpPr/>
              <p:nvPr/>
            </p:nvSpPr>
            <p:spPr bwMode="auto">
              <a:xfrm>
                <a:off x="6152" y="2832"/>
                <a:ext cx="12" cy="28"/>
              </a:xfrm>
              <a:custGeom>
                <a:gdLst>
                  <a:gd fmla="*/ 0 w 12" name="T0"/>
                  <a:gd fmla="*/ 6 h 28" name="T1"/>
                  <a:gd fmla="*/ 12 w 12" name="T2"/>
                  <a:gd fmla="*/ 0 h 28" name="T3"/>
                  <a:gd fmla="*/ 12 w 12" name="T4"/>
                  <a:gd fmla="*/ 20 h 28" name="T5"/>
                  <a:gd fmla="*/ 0 w 12" name="T6"/>
                  <a:gd fmla="*/ 28 h 28" name="T7"/>
                  <a:gd fmla="*/ 0 w 12" name="T8"/>
                  <a:gd fmla="*/ 6 h 28" name="T9"/>
                </a:gdLst>
                <a:cxnLst>
                  <a:cxn ang="0">
                    <a:pos x="T0" y="T1"/>
                  </a:cxn>
                  <a:cxn ang="0">
                    <a:pos x="T2" y="T3"/>
                  </a:cxn>
                  <a:cxn ang="0">
                    <a:pos x="T4" y="T5"/>
                  </a:cxn>
                  <a:cxn ang="0">
                    <a:pos x="T6" y="T7"/>
                  </a:cxn>
                  <a:cxn ang="0">
                    <a:pos x="T8" y="T9"/>
                  </a:cxn>
                </a:cxnLst>
                <a:rect b="b" l="0" r="r" t="0"/>
                <a:pathLst>
                  <a:path h="28" w="12">
                    <a:moveTo>
                      <a:pt x="0" y="6"/>
                    </a:moveTo>
                    <a:lnTo>
                      <a:pt x="12" y="0"/>
                    </a:lnTo>
                    <a:lnTo>
                      <a:pt x="12" y="20"/>
                    </a:lnTo>
                    <a:lnTo>
                      <a:pt x="0" y="28"/>
                    </a:lnTo>
                    <a:lnTo>
                      <a:pt x="0" y="6"/>
                    </a:lnTo>
                    <a:close/>
                  </a:path>
                </a:pathLst>
              </a:custGeom>
              <a:grpFill/>
              <a:ln>
                <a:noFill/>
              </a:ln>
            </p:spPr>
            <p:txBody>
              <a:bodyPr anchor="t" anchorCtr="0" bIns="45720" compatLnSpc="1" lIns="91440" numCol="1" rIns="91440" tIns="45720" vert="horz" wrap="square"/>
              <a:lstStyle/>
              <a:p>
                <a:endParaRPr altLang="en-US" lang="zh-CN"/>
              </a:p>
            </p:txBody>
          </p:sp>
          <p:sp>
            <p:nvSpPr>
              <p:cNvPr id="1078" name="Freeform 924"/>
              <p:cNvSpPr/>
              <p:nvPr/>
            </p:nvSpPr>
            <p:spPr bwMode="auto">
              <a:xfrm>
                <a:off x="6178" y="2810"/>
                <a:ext cx="28" cy="32"/>
              </a:xfrm>
              <a:custGeom>
                <a:gdLst>
                  <a:gd fmla="*/ 28 w 28" name="T0"/>
                  <a:gd fmla="*/ 0 h 32" name="T1"/>
                  <a:gd fmla="*/ 28 w 28" name="T2"/>
                  <a:gd fmla="*/ 16 h 32" name="T3"/>
                  <a:gd fmla="*/ 0 w 28" name="T4"/>
                  <a:gd fmla="*/ 32 h 32" name="T5"/>
                  <a:gd fmla="*/ 0 w 28" name="T6"/>
                  <a:gd fmla="*/ 14 h 32" name="T7"/>
                  <a:gd fmla="*/ 28 w 28" name="T8"/>
                  <a:gd fmla="*/ 0 h 32" name="T9"/>
                </a:gdLst>
                <a:cxnLst>
                  <a:cxn ang="0">
                    <a:pos x="T0" y="T1"/>
                  </a:cxn>
                  <a:cxn ang="0">
                    <a:pos x="T2" y="T3"/>
                  </a:cxn>
                  <a:cxn ang="0">
                    <a:pos x="T4" y="T5"/>
                  </a:cxn>
                  <a:cxn ang="0">
                    <a:pos x="T6" y="T7"/>
                  </a:cxn>
                  <a:cxn ang="0">
                    <a:pos x="T8" y="T9"/>
                  </a:cxn>
                </a:cxnLst>
                <a:rect b="b" l="0" r="r" t="0"/>
                <a:pathLst>
                  <a:path h="32" w="28">
                    <a:moveTo>
                      <a:pt x="28" y="0"/>
                    </a:moveTo>
                    <a:lnTo>
                      <a:pt x="28" y="16"/>
                    </a:lnTo>
                    <a:lnTo>
                      <a:pt x="0" y="32"/>
                    </a:lnTo>
                    <a:lnTo>
                      <a:pt x="0" y="14"/>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1079" name="Freeform 925"/>
              <p:cNvSpPr/>
              <p:nvPr/>
            </p:nvSpPr>
            <p:spPr bwMode="auto">
              <a:xfrm>
                <a:off x="6156" y="2854"/>
                <a:ext cx="50" cy="48"/>
              </a:xfrm>
              <a:custGeom>
                <a:gdLst>
                  <a:gd fmla="*/ 50 w 50" name="T0"/>
                  <a:gd fmla="*/ 0 h 48" name="T1"/>
                  <a:gd fmla="*/ 50 w 50" name="T2"/>
                  <a:gd fmla="*/ 14 h 48" name="T3"/>
                  <a:gd fmla="*/ 0 w 50" name="T4"/>
                  <a:gd fmla="*/ 48 h 48" name="T5"/>
                  <a:gd fmla="*/ 0 w 50" name="T6"/>
                  <a:gd fmla="*/ 28 h 48" name="T7"/>
                  <a:gd fmla="*/ 50 w 50" name="T8"/>
                  <a:gd fmla="*/ 0 h 48" name="T9"/>
                </a:gdLst>
                <a:cxnLst>
                  <a:cxn ang="0">
                    <a:pos x="T0" y="T1"/>
                  </a:cxn>
                  <a:cxn ang="0">
                    <a:pos x="T2" y="T3"/>
                  </a:cxn>
                  <a:cxn ang="0">
                    <a:pos x="T4" y="T5"/>
                  </a:cxn>
                  <a:cxn ang="0">
                    <a:pos x="T6" y="T7"/>
                  </a:cxn>
                  <a:cxn ang="0">
                    <a:pos x="T8" y="T9"/>
                  </a:cxn>
                </a:cxnLst>
                <a:rect b="b" l="0" r="r" t="0"/>
                <a:pathLst>
                  <a:path h="48" w="50">
                    <a:moveTo>
                      <a:pt x="50" y="0"/>
                    </a:moveTo>
                    <a:lnTo>
                      <a:pt x="50" y="14"/>
                    </a:lnTo>
                    <a:lnTo>
                      <a:pt x="0" y="48"/>
                    </a:lnTo>
                    <a:lnTo>
                      <a:pt x="0" y="28"/>
                    </a:lnTo>
                    <a:lnTo>
                      <a:pt x="50" y="0"/>
                    </a:lnTo>
                    <a:close/>
                  </a:path>
                </a:pathLst>
              </a:custGeom>
              <a:grpFill/>
              <a:ln>
                <a:noFill/>
              </a:ln>
            </p:spPr>
            <p:txBody>
              <a:bodyPr anchor="t" anchorCtr="0" bIns="45720" compatLnSpc="1" lIns="91440" numCol="1" rIns="91440" tIns="45720" vert="horz" wrap="square"/>
              <a:lstStyle/>
              <a:p>
                <a:endParaRPr altLang="en-US" lang="zh-CN"/>
              </a:p>
            </p:txBody>
          </p:sp>
          <p:sp>
            <p:nvSpPr>
              <p:cNvPr id="1080" name="Freeform 926"/>
              <p:cNvSpPr/>
              <p:nvPr/>
            </p:nvSpPr>
            <p:spPr bwMode="auto">
              <a:xfrm>
                <a:off x="6090" y="2916"/>
                <a:ext cx="82" cy="80"/>
              </a:xfrm>
              <a:custGeom>
                <a:gdLst>
                  <a:gd fmla="*/ 82 w 82" name="T0"/>
                  <a:gd fmla="*/ 0 h 80" name="T1"/>
                  <a:gd fmla="*/ 82 w 82" name="T2"/>
                  <a:gd fmla="*/ 18 h 80" name="T3"/>
                  <a:gd fmla="*/ 0 w 82" name="T4"/>
                  <a:gd fmla="*/ 80 h 80" name="T5"/>
                  <a:gd fmla="*/ 0 w 82" name="T6"/>
                  <a:gd fmla="*/ 54 h 80" name="T7"/>
                  <a:gd fmla="*/ 82 w 82" name="T8"/>
                  <a:gd fmla="*/ 0 h 80" name="T9"/>
                </a:gdLst>
                <a:cxnLst>
                  <a:cxn ang="0">
                    <a:pos x="T0" y="T1"/>
                  </a:cxn>
                  <a:cxn ang="0">
                    <a:pos x="T2" y="T3"/>
                  </a:cxn>
                  <a:cxn ang="0">
                    <a:pos x="T4" y="T5"/>
                  </a:cxn>
                  <a:cxn ang="0">
                    <a:pos x="T6" y="T7"/>
                  </a:cxn>
                  <a:cxn ang="0">
                    <a:pos x="T8" y="T9"/>
                  </a:cxn>
                </a:cxnLst>
                <a:rect b="b" l="0" r="r" t="0"/>
                <a:pathLst>
                  <a:path h="80" w="82">
                    <a:moveTo>
                      <a:pt x="82" y="0"/>
                    </a:moveTo>
                    <a:lnTo>
                      <a:pt x="82" y="18"/>
                    </a:lnTo>
                    <a:lnTo>
                      <a:pt x="0" y="80"/>
                    </a:lnTo>
                    <a:lnTo>
                      <a:pt x="0" y="54"/>
                    </a:lnTo>
                    <a:lnTo>
                      <a:pt x="82" y="0"/>
                    </a:lnTo>
                    <a:close/>
                  </a:path>
                </a:pathLst>
              </a:custGeom>
              <a:grpFill/>
              <a:ln>
                <a:noFill/>
              </a:ln>
            </p:spPr>
            <p:txBody>
              <a:bodyPr anchor="t" anchorCtr="0" bIns="45720" compatLnSpc="1" lIns="91440" numCol="1" rIns="91440" tIns="45720" vert="horz" wrap="square"/>
              <a:lstStyle/>
              <a:p>
                <a:endParaRPr altLang="en-US" lang="zh-CN"/>
              </a:p>
            </p:txBody>
          </p:sp>
          <p:sp>
            <p:nvSpPr>
              <p:cNvPr id="1081" name="Freeform 927"/>
              <p:cNvSpPr/>
              <p:nvPr/>
            </p:nvSpPr>
            <p:spPr bwMode="auto">
              <a:xfrm>
                <a:off x="6186" y="2892"/>
                <a:ext cx="20" cy="30"/>
              </a:xfrm>
              <a:custGeom>
                <a:gdLst>
                  <a:gd fmla="*/ 20 w 20" name="T0"/>
                  <a:gd fmla="*/ 0 h 30" name="T1"/>
                  <a:gd fmla="*/ 20 w 20" name="T2"/>
                  <a:gd fmla="*/ 16 h 30" name="T3"/>
                  <a:gd fmla="*/ 0 w 20" name="T4"/>
                  <a:gd fmla="*/ 30 h 30" name="T5"/>
                  <a:gd fmla="*/ 0 w 20" name="T6"/>
                  <a:gd fmla="*/ 14 h 30" name="T7"/>
                  <a:gd fmla="*/ 20 w 20" name="T8"/>
                  <a:gd fmla="*/ 0 h 30" name="T9"/>
                </a:gdLst>
                <a:cxnLst>
                  <a:cxn ang="0">
                    <a:pos x="T0" y="T1"/>
                  </a:cxn>
                  <a:cxn ang="0">
                    <a:pos x="T2" y="T3"/>
                  </a:cxn>
                  <a:cxn ang="0">
                    <a:pos x="T4" y="T5"/>
                  </a:cxn>
                  <a:cxn ang="0">
                    <a:pos x="T6" y="T7"/>
                  </a:cxn>
                  <a:cxn ang="0">
                    <a:pos x="T8" y="T9"/>
                  </a:cxn>
                </a:cxnLst>
                <a:rect b="b" l="0" r="r" t="0"/>
                <a:pathLst>
                  <a:path h="30" w="20">
                    <a:moveTo>
                      <a:pt x="20" y="0"/>
                    </a:moveTo>
                    <a:lnTo>
                      <a:pt x="20" y="16"/>
                    </a:lnTo>
                    <a:lnTo>
                      <a:pt x="0" y="30"/>
                    </a:lnTo>
                    <a:lnTo>
                      <a:pt x="0" y="14"/>
                    </a:lnTo>
                    <a:lnTo>
                      <a:pt x="20" y="0"/>
                    </a:lnTo>
                    <a:close/>
                  </a:path>
                </a:pathLst>
              </a:custGeom>
              <a:grpFill/>
              <a:ln>
                <a:noFill/>
              </a:ln>
            </p:spPr>
            <p:txBody>
              <a:bodyPr anchor="t" anchorCtr="0" bIns="45720" compatLnSpc="1" lIns="91440" numCol="1" rIns="91440" tIns="45720" vert="horz" wrap="square"/>
              <a:lstStyle/>
              <a:p>
                <a:endParaRPr altLang="en-US" lang="zh-CN"/>
              </a:p>
            </p:txBody>
          </p:sp>
          <p:sp>
            <p:nvSpPr>
              <p:cNvPr id="1082" name="Freeform 928"/>
              <p:cNvSpPr/>
              <p:nvPr/>
            </p:nvSpPr>
            <p:spPr bwMode="auto">
              <a:xfrm>
                <a:off x="6052" y="3002"/>
                <a:ext cx="58" cy="72"/>
              </a:xfrm>
              <a:custGeom>
                <a:gdLst>
                  <a:gd fmla="*/ 0 w 58" name="T0"/>
                  <a:gd fmla="*/ 42 h 72" name="T1"/>
                  <a:gd fmla="*/ 58 w 58" name="T2"/>
                  <a:gd fmla="*/ 0 h 72" name="T3"/>
                  <a:gd fmla="*/ 58 w 58" name="T4"/>
                  <a:gd fmla="*/ 26 h 72" name="T5"/>
                  <a:gd fmla="*/ 0 w 58" name="T6"/>
                  <a:gd fmla="*/ 72 h 72" name="T7"/>
                  <a:gd fmla="*/ 0 w 58" name="T8"/>
                  <a:gd fmla="*/ 42 h 72" name="T9"/>
                </a:gdLst>
                <a:cxnLst>
                  <a:cxn ang="0">
                    <a:pos x="T0" y="T1"/>
                  </a:cxn>
                  <a:cxn ang="0">
                    <a:pos x="T2" y="T3"/>
                  </a:cxn>
                  <a:cxn ang="0">
                    <a:pos x="T4" y="T5"/>
                  </a:cxn>
                  <a:cxn ang="0">
                    <a:pos x="T6" y="T7"/>
                  </a:cxn>
                  <a:cxn ang="0">
                    <a:pos x="T8" y="T9"/>
                  </a:cxn>
                </a:cxnLst>
                <a:rect b="b" l="0" r="r" t="0"/>
                <a:pathLst>
                  <a:path h="72" w="57">
                    <a:moveTo>
                      <a:pt x="0" y="42"/>
                    </a:moveTo>
                    <a:lnTo>
                      <a:pt x="58" y="0"/>
                    </a:lnTo>
                    <a:lnTo>
                      <a:pt x="58" y="26"/>
                    </a:lnTo>
                    <a:lnTo>
                      <a:pt x="0" y="72"/>
                    </a:lnTo>
                    <a:lnTo>
                      <a:pt x="0" y="42"/>
                    </a:lnTo>
                    <a:close/>
                  </a:path>
                </a:pathLst>
              </a:custGeom>
              <a:grpFill/>
              <a:ln>
                <a:noFill/>
              </a:ln>
            </p:spPr>
            <p:txBody>
              <a:bodyPr anchor="t" anchorCtr="0" bIns="45720" compatLnSpc="1" lIns="91440" numCol="1" rIns="91440" tIns="45720" vert="horz" wrap="square"/>
              <a:lstStyle/>
              <a:p>
                <a:endParaRPr altLang="en-US" lang="zh-CN"/>
              </a:p>
            </p:txBody>
          </p:sp>
          <p:sp>
            <p:nvSpPr>
              <p:cNvPr id="1083" name="Freeform 929"/>
              <p:cNvSpPr/>
              <p:nvPr/>
            </p:nvSpPr>
            <p:spPr bwMode="auto">
              <a:xfrm>
                <a:off x="6126" y="2978"/>
                <a:ext cx="18" cy="38"/>
              </a:xfrm>
              <a:custGeom>
                <a:gdLst>
                  <a:gd fmla="*/ 0 w 18" name="T0"/>
                  <a:gd fmla="*/ 14 h 38" name="T1"/>
                  <a:gd fmla="*/ 18 w 18" name="T2"/>
                  <a:gd fmla="*/ 0 h 38" name="T3"/>
                  <a:gd fmla="*/ 18 w 18" name="T4"/>
                  <a:gd fmla="*/ 22 h 38" name="T5"/>
                  <a:gd fmla="*/ 0 w 18" name="T6"/>
                  <a:gd fmla="*/ 38 h 38" name="T7"/>
                  <a:gd fmla="*/ 0 w 18" name="T8"/>
                  <a:gd fmla="*/ 14 h 38" name="T9"/>
                </a:gdLst>
                <a:cxnLst>
                  <a:cxn ang="0">
                    <a:pos x="T0" y="T1"/>
                  </a:cxn>
                  <a:cxn ang="0">
                    <a:pos x="T2" y="T3"/>
                  </a:cxn>
                  <a:cxn ang="0">
                    <a:pos x="T4" y="T5"/>
                  </a:cxn>
                  <a:cxn ang="0">
                    <a:pos x="T6" y="T7"/>
                  </a:cxn>
                  <a:cxn ang="0">
                    <a:pos x="T8" y="T9"/>
                  </a:cxn>
                </a:cxnLst>
                <a:rect b="b" l="0" r="r" t="0"/>
                <a:pathLst>
                  <a:path h="38" w="18">
                    <a:moveTo>
                      <a:pt x="0" y="14"/>
                    </a:moveTo>
                    <a:lnTo>
                      <a:pt x="18" y="0"/>
                    </a:lnTo>
                    <a:lnTo>
                      <a:pt x="18" y="22"/>
                    </a:lnTo>
                    <a:lnTo>
                      <a:pt x="0" y="38"/>
                    </a:lnTo>
                    <a:lnTo>
                      <a:pt x="0" y="14"/>
                    </a:lnTo>
                    <a:close/>
                  </a:path>
                </a:pathLst>
              </a:custGeom>
              <a:grpFill/>
              <a:ln>
                <a:noFill/>
              </a:ln>
            </p:spPr>
            <p:txBody>
              <a:bodyPr anchor="t" anchorCtr="0" bIns="45720" compatLnSpc="1" lIns="91440" numCol="1" rIns="91440" tIns="45720" vert="horz" wrap="square"/>
              <a:lstStyle/>
              <a:p>
                <a:endParaRPr altLang="en-US" lang="zh-CN"/>
              </a:p>
            </p:txBody>
          </p:sp>
          <p:sp>
            <p:nvSpPr>
              <p:cNvPr id="1084" name="Freeform 930"/>
              <p:cNvSpPr/>
              <p:nvPr/>
            </p:nvSpPr>
            <p:spPr bwMode="auto">
              <a:xfrm>
                <a:off x="6186" y="2934"/>
                <a:ext cx="20" cy="32"/>
              </a:xfrm>
              <a:custGeom>
                <a:gdLst>
                  <a:gd fmla="*/ 20 w 20" name="T0"/>
                  <a:gd fmla="*/ 0 h 32" name="T1"/>
                  <a:gd fmla="*/ 20 w 20" name="T2"/>
                  <a:gd fmla="*/ 16 h 32" name="T3"/>
                  <a:gd fmla="*/ 0 w 20" name="T4"/>
                  <a:gd fmla="*/ 32 h 32" name="T5"/>
                  <a:gd fmla="*/ 0 w 20" name="T6"/>
                  <a:gd fmla="*/ 14 h 32" name="T7"/>
                  <a:gd fmla="*/ 20 w 20" name="T8"/>
                  <a:gd fmla="*/ 0 h 32" name="T9"/>
                </a:gdLst>
                <a:cxnLst>
                  <a:cxn ang="0">
                    <a:pos x="T0" y="T1"/>
                  </a:cxn>
                  <a:cxn ang="0">
                    <a:pos x="T2" y="T3"/>
                  </a:cxn>
                  <a:cxn ang="0">
                    <a:pos x="T4" y="T5"/>
                  </a:cxn>
                  <a:cxn ang="0">
                    <a:pos x="T6" y="T7"/>
                  </a:cxn>
                  <a:cxn ang="0">
                    <a:pos x="T8" y="T9"/>
                  </a:cxn>
                </a:cxnLst>
                <a:rect b="b" l="0" r="r" t="0"/>
                <a:pathLst>
                  <a:path h="32" w="20">
                    <a:moveTo>
                      <a:pt x="20" y="0"/>
                    </a:moveTo>
                    <a:lnTo>
                      <a:pt x="20" y="16"/>
                    </a:lnTo>
                    <a:lnTo>
                      <a:pt x="0" y="32"/>
                    </a:lnTo>
                    <a:lnTo>
                      <a:pt x="0" y="14"/>
                    </a:lnTo>
                    <a:lnTo>
                      <a:pt x="20" y="0"/>
                    </a:lnTo>
                    <a:close/>
                  </a:path>
                </a:pathLst>
              </a:custGeom>
              <a:grpFill/>
              <a:ln>
                <a:noFill/>
              </a:ln>
            </p:spPr>
            <p:txBody>
              <a:bodyPr anchor="t" anchorCtr="0" bIns="45720" compatLnSpc="1" lIns="91440" numCol="1" rIns="91440" tIns="45720" vert="horz" wrap="square"/>
              <a:lstStyle/>
              <a:p>
                <a:endParaRPr altLang="en-US" lang="zh-CN"/>
              </a:p>
            </p:txBody>
          </p:sp>
          <p:sp>
            <p:nvSpPr>
              <p:cNvPr id="1085" name="Freeform 931"/>
              <p:cNvSpPr/>
              <p:nvPr/>
            </p:nvSpPr>
            <p:spPr bwMode="auto">
              <a:xfrm>
                <a:off x="6100" y="3012"/>
                <a:ext cx="56" cy="72"/>
              </a:xfrm>
              <a:custGeom>
                <a:gdLst>
                  <a:gd fmla="*/ 56 w 56" name="T0"/>
                  <a:gd fmla="*/ 0 h 72" name="T1"/>
                  <a:gd fmla="*/ 56 w 56" name="T2"/>
                  <a:gd fmla="*/ 22 h 72" name="T3"/>
                  <a:gd fmla="*/ 0 w 56" name="T4"/>
                  <a:gd fmla="*/ 72 h 72" name="T5"/>
                  <a:gd fmla="*/ 0 w 56" name="T6"/>
                  <a:gd fmla="*/ 44 h 72" name="T7"/>
                  <a:gd fmla="*/ 56 w 56" name="T8"/>
                  <a:gd fmla="*/ 0 h 72" name="T9"/>
                </a:gdLst>
                <a:cxnLst>
                  <a:cxn ang="0">
                    <a:pos x="T0" y="T1"/>
                  </a:cxn>
                  <a:cxn ang="0">
                    <a:pos x="T2" y="T3"/>
                  </a:cxn>
                  <a:cxn ang="0">
                    <a:pos x="T4" y="T5"/>
                  </a:cxn>
                  <a:cxn ang="0">
                    <a:pos x="T6" y="T7"/>
                  </a:cxn>
                  <a:cxn ang="0">
                    <a:pos x="T8" y="T9"/>
                  </a:cxn>
                </a:cxnLst>
                <a:rect b="b" l="0" r="r" t="0"/>
                <a:pathLst>
                  <a:path h="72" w="56">
                    <a:moveTo>
                      <a:pt x="56" y="0"/>
                    </a:moveTo>
                    <a:lnTo>
                      <a:pt x="56" y="22"/>
                    </a:lnTo>
                    <a:lnTo>
                      <a:pt x="0" y="72"/>
                    </a:lnTo>
                    <a:lnTo>
                      <a:pt x="0" y="44"/>
                    </a:lnTo>
                    <a:lnTo>
                      <a:pt x="56" y="0"/>
                    </a:lnTo>
                    <a:close/>
                  </a:path>
                </a:pathLst>
              </a:custGeom>
              <a:grpFill/>
              <a:ln>
                <a:noFill/>
              </a:ln>
            </p:spPr>
            <p:txBody>
              <a:bodyPr anchor="t" anchorCtr="0" bIns="45720" compatLnSpc="1" lIns="91440" numCol="1" rIns="91440" tIns="45720" vert="horz" wrap="square"/>
              <a:lstStyle/>
              <a:p>
                <a:endParaRPr altLang="en-US" lang="zh-CN"/>
              </a:p>
            </p:txBody>
          </p:sp>
          <p:sp>
            <p:nvSpPr>
              <p:cNvPr id="1086" name="Freeform 932"/>
              <p:cNvSpPr/>
              <p:nvPr/>
            </p:nvSpPr>
            <p:spPr bwMode="auto">
              <a:xfrm>
                <a:off x="6172" y="2974"/>
                <a:ext cx="34" cy="46"/>
              </a:xfrm>
              <a:custGeom>
                <a:gdLst>
                  <a:gd fmla="*/ 34 w 34" name="T0"/>
                  <a:gd fmla="*/ 0 h 46" name="T1"/>
                  <a:gd fmla="*/ 34 w 34" name="T2"/>
                  <a:gd fmla="*/ 16 h 46" name="T3"/>
                  <a:gd fmla="*/ 0 w 34" name="T4"/>
                  <a:gd fmla="*/ 46 h 46" name="T5"/>
                  <a:gd fmla="*/ 0 w 34" name="T6"/>
                  <a:gd fmla="*/ 26 h 46" name="T7"/>
                  <a:gd fmla="*/ 34 w 34" name="T8"/>
                  <a:gd fmla="*/ 0 h 46" name="T9"/>
                </a:gdLst>
                <a:cxnLst>
                  <a:cxn ang="0">
                    <a:pos x="T0" y="T1"/>
                  </a:cxn>
                  <a:cxn ang="0">
                    <a:pos x="T2" y="T3"/>
                  </a:cxn>
                  <a:cxn ang="0">
                    <a:pos x="T4" y="T5"/>
                  </a:cxn>
                  <a:cxn ang="0">
                    <a:pos x="T6" y="T7"/>
                  </a:cxn>
                  <a:cxn ang="0">
                    <a:pos x="T8" y="T9"/>
                  </a:cxn>
                </a:cxnLst>
                <a:rect b="b" l="0" r="r" t="0"/>
                <a:pathLst>
                  <a:path h="46" w="34">
                    <a:moveTo>
                      <a:pt x="34" y="0"/>
                    </a:moveTo>
                    <a:lnTo>
                      <a:pt x="34" y="16"/>
                    </a:lnTo>
                    <a:lnTo>
                      <a:pt x="0" y="46"/>
                    </a:lnTo>
                    <a:lnTo>
                      <a:pt x="0" y="26"/>
                    </a:lnTo>
                    <a:lnTo>
                      <a:pt x="34" y="0"/>
                    </a:lnTo>
                    <a:close/>
                  </a:path>
                </a:pathLst>
              </a:custGeom>
              <a:grpFill/>
              <a:ln>
                <a:noFill/>
              </a:ln>
            </p:spPr>
            <p:txBody>
              <a:bodyPr anchor="t" anchorCtr="0" bIns="45720" compatLnSpc="1" lIns="91440" numCol="1" rIns="91440" tIns="45720" vert="horz" wrap="square"/>
              <a:lstStyle/>
              <a:p>
                <a:endParaRPr altLang="en-US" lang="zh-CN"/>
              </a:p>
            </p:txBody>
          </p:sp>
          <p:sp>
            <p:nvSpPr>
              <p:cNvPr id="1087" name="Freeform 933"/>
              <p:cNvSpPr/>
              <p:nvPr/>
            </p:nvSpPr>
            <p:spPr bwMode="auto">
              <a:xfrm>
                <a:off x="6052" y="3130"/>
                <a:ext cx="16" cy="44"/>
              </a:xfrm>
              <a:custGeom>
                <a:gdLst>
                  <a:gd fmla="*/ 0 w 16" name="T0"/>
                  <a:gd fmla="*/ 14 h 44" name="T1"/>
                  <a:gd fmla="*/ 16 w 16" name="T2"/>
                  <a:gd fmla="*/ 0 h 44" name="T3"/>
                  <a:gd fmla="*/ 16 w 16" name="T4"/>
                  <a:gd fmla="*/ 28 h 44" name="T5"/>
                  <a:gd fmla="*/ 0 w 16" name="T6"/>
                  <a:gd fmla="*/ 44 h 44" name="T7"/>
                  <a:gd fmla="*/ 0 w 16" name="T8"/>
                  <a:gd fmla="*/ 14 h 44" name="T9"/>
                </a:gdLst>
                <a:cxnLst>
                  <a:cxn ang="0">
                    <a:pos x="T0" y="T1"/>
                  </a:cxn>
                  <a:cxn ang="0">
                    <a:pos x="T2" y="T3"/>
                  </a:cxn>
                  <a:cxn ang="0">
                    <a:pos x="T4" y="T5"/>
                  </a:cxn>
                  <a:cxn ang="0">
                    <a:pos x="T6" y="T7"/>
                  </a:cxn>
                  <a:cxn ang="0">
                    <a:pos x="T8" y="T9"/>
                  </a:cxn>
                </a:cxnLst>
                <a:rect b="b" l="0" r="r" t="0"/>
                <a:pathLst>
                  <a:path h="44" w="16">
                    <a:moveTo>
                      <a:pt x="0" y="14"/>
                    </a:moveTo>
                    <a:lnTo>
                      <a:pt x="16" y="0"/>
                    </a:lnTo>
                    <a:lnTo>
                      <a:pt x="16" y="28"/>
                    </a:lnTo>
                    <a:lnTo>
                      <a:pt x="0" y="44"/>
                    </a:lnTo>
                    <a:lnTo>
                      <a:pt x="0" y="14"/>
                    </a:lnTo>
                    <a:close/>
                  </a:path>
                </a:pathLst>
              </a:custGeom>
              <a:grpFill/>
              <a:ln>
                <a:noFill/>
              </a:ln>
            </p:spPr>
            <p:txBody>
              <a:bodyPr anchor="t" anchorCtr="0" bIns="45720" compatLnSpc="1" lIns="91440" numCol="1" rIns="91440" tIns="45720" vert="horz" wrap="square"/>
              <a:lstStyle/>
              <a:p>
                <a:endParaRPr altLang="en-US" lang="zh-CN"/>
              </a:p>
            </p:txBody>
          </p:sp>
          <p:sp>
            <p:nvSpPr>
              <p:cNvPr id="1088" name="Freeform 934"/>
              <p:cNvSpPr/>
              <p:nvPr/>
            </p:nvSpPr>
            <p:spPr bwMode="auto">
              <a:xfrm>
                <a:off x="6084" y="3070"/>
                <a:ext cx="54" cy="74"/>
              </a:xfrm>
              <a:custGeom>
                <a:gdLst>
                  <a:gd fmla="*/ 54 w 54" name="T0"/>
                  <a:gd fmla="*/ 0 h 74" name="T1"/>
                  <a:gd fmla="*/ 54 w 54" name="T2"/>
                  <a:gd fmla="*/ 24 h 74" name="T3"/>
                  <a:gd fmla="*/ 0 w 54" name="T4"/>
                  <a:gd fmla="*/ 74 h 74" name="T5"/>
                  <a:gd fmla="*/ 0 w 54" name="T6"/>
                  <a:gd fmla="*/ 46 h 74" name="T7"/>
                  <a:gd fmla="*/ 54 w 54" name="T8"/>
                  <a:gd fmla="*/ 0 h 74" name="T9"/>
                </a:gdLst>
                <a:cxnLst>
                  <a:cxn ang="0">
                    <a:pos x="T0" y="T1"/>
                  </a:cxn>
                  <a:cxn ang="0">
                    <a:pos x="T2" y="T3"/>
                  </a:cxn>
                  <a:cxn ang="0">
                    <a:pos x="T4" y="T5"/>
                  </a:cxn>
                  <a:cxn ang="0">
                    <a:pos x="T6" y="T7"/>
                  </a:cxn>
                  <a:cxn ang="0">
                    <a:pos x="T8" y="T9"/>
                  </a:cxn>
                </a:cxnLst>
                <a:rect b="b" l="0" r="r" t="0"/>
                <a:pathLst>
                  <a:path h="74" w="54">
                    <a:moveTo>
                      <a:pt x="54" y="0"/>
                    </a:moveTo>
                    <a:lnTo>
                      <a:pt x="54" y="24"/>
                    </a:lnTo>
                    <a:lnTo>
                      <a:pt x="0" y="74"/>
                    </a:lnTo>
                    <a:lnTo>
                      <a:pt x="0" y="46"/>
                    </a:lnTo>
                    <a:lnTo>
                      <a:pt x="54" y="0"/>
                    </a:lnTo>
                    <a:close/>
                  </a:path>
                </a:pathLst>
              </a:custGeom>
              <a:grpFill/>
              <a:ln>
                <a:noFill/>
              </a:ln>
            </p:spPr>
            <p:txBody>
              <a:bodyPr anchor="t" anchorCtr="0" bIns="45720" compatLnSpc="1" lIns="91440" numCol="1" rIns="91440" tIns="45720" vert="horz" wrap="square"/>
              <a:lstStyle/>
              <a:p>
                <a:endParaRPr altLang="en-US" lang="zh-CN"/>
              </a:p>
            </p:txBody>
          </p:sp>
          <p:sp>
            <p:nvSpPr>
              <p:cNvPr id="1089" name="Freeform 935"/>
              <p:cNvSpPr/>
              <p:nvPr/>
            </p:nvSpPr>
            <p:spPr bwMode="auto">
              <a:xfrm>
                <a:off x="6154" y="3014"/>
                <a:ext cx="52" cy="64"/>
              </a:xfrm>
              <a:custGeom>
                <a:gdLst>
                  <a:gd fmla="*/ 52 w 52" name="T0"/>
                  <a:gd fmla="*/ 0 h 64" name="T1"/>
                  <a:gd fmla="*/ 52 w 52" name="T2"/>
                  <a:gd fmla="*/ 16 h 64" name="T3"/>
                  <a:gd fmla="*/ 0 w 52" name="T4"/>
                  <a:gd fmla="*/ 64 h 64" name="T5"/>
                  <a:gd fmla="*/ 0 w 52" name="T6"/>
                  <a:gd fmla="*/ 44 h 64" name="T7"/>
                  <a:gd fmla="*/ 52 w 52" name="T8"/>
                  <a:gd fmla="*/ 0 h 64" name="T9"/>
                </a:gdLst>
                <a:cxnLst>
                  <a:cxn ang="0">
                    <a:pos x="T0" y="T1"/>
                  </a:cxn>
                  <a:cxn ang="0">
                    <a:pos x="T2" y="T3"/>
                  </a:cxn>
                  <a:cxn ang="0">
                    <a:pos x="T4" y="T5"/>
                  </a:cxn>
                  <a:cxn ang="0">
                    <a:pos x="T6" y="T7"/>
                  </a:cxn>
                  <a:cxn ang="0">
                    <a:pos x="T8" y="T9"/>
                  </a:cxn>
                </a:cxnLst>
                <a:rect b="b" l="0" r="r" t="0"/>
                <a:pathLst>
                  <a:path h="64" w="52">
                    <a:moveTo>
                      <a:pt x="52" y="0"/>
                    </a:moveTo>
                    <a:lnTo>
                      <a:pt x="52" y="16"/>
                    </a:lnTo>
                    <a:lnTo>
                      <a:pt x="0" y="64"/>
                    </a:lnTo>
                    <a:lnTo>
                      <a:pt x="0" y="44"/>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1090" name="Freeform 936"/>
              <p:cNvSpPr/>
              <p:nvPr/>
            </p:nvSpPr>
            <p:spPr bwMode="auto">
              <a:xfrm>
                <a:off x="6052" y="3162"/>
                <a:ext cx="38" cy="66"/>
              </a:xfrm>
              <a:custGeom>
                <a:gdLst>
                  <a:gd fmla="*/ 0 w 38" name="T0"/>
                  <a:gd fmla="*/ 34 h 66" name="T1"/>
                  <a:gd fmla="*/ 38 w 38" name="T2"/>
                  <a:gd fmla="*/ 0 h 66" name="T3"/>
                  <a:gd fmla="*/ 38 w 38" name="T4"/>
                  <a:gd fmla="*/ 28 h 66" name="T5"/>
                  <a:gd fmla="*/ 0 w 38" name="T6"/>
                  <a:gd fmla="*/ 66 h 66" name="T7"/>
                  <a:gd fmla="*/ 0 w 38" name="T8"/>
                  <a:gd fmla="*/ 34 h 66" name="T9"/>
                </a:gdLst>
                <a:cxnLst>
                  <a:cxn ang="0">
                    <a:pos x="T0" y="T1"/>
                  </a:cxn>
                  <a:cxn ang="0">
                    <a:pos x="T2" y="T3"/>
                  </a:cxn>
                  <a:cxn ang="0">
                    <a:pos x="T4" y="T5"/>
                  </a:cxn>
                  <a:cxn ang="0">
                    <a:pos x="T6" y="T7"/>
                  </a:cxn>
                  <a:cxn ang="0">
                    <a:pos x="T8" y="T9"/>
                  </a:cxn>
                </a:cxnLst>
                <a:rect b="b" l="0" r="r" t="0"/>
                <a:pathLst>
                  <a:path h="66" w="38">
                    <a:moveTo>
                      <a:pt x="0" y="34"/>
                    </a:moveTo>
                    <a:lnTo>
                      <a:pt x="38" y="0"/>
                    </a:lnTo>
                    <a:lnTo>
                      <a:pt x="38" y="28"/>
                    </a:lnTo>
                    <a:lnTo>
                      <a:pt x="0" y="66"/>
                    </a:lnTo>
                    <a:lnTo>
                      <a:pt x="0" y="34"/>
                    </a:lnTo>
                    <a:close/>
                  </a:path>
                </a:pathLst>
              </a:custGeom>
              <a:grpFill/>
              <a:ln>
                <a:noFill/>
              </a:ln>
            </p:spPr>
            <p:txBody>
              <a:bodyPr anchor="t" anchorCtr="0" bIns="45720" compatLnSpc="1" lIns="91440" numCol="1" rIns="91440" tIns="45720" vert="horz" wrap="square"/>
              <a:lstStyle/>
              <a:p>
                <a:endParaRPr altLang="en-US" lang="zh-CN"/>
              </a:p>
            </p:txBody>
          </p:sp>
          <p:sp>
            <p:nvSpPr>
              <p:cNvPr id="1091" name="Freeform 937"/>
              <p:cNvSpPr/>
              <p:nvPr/>
            </p:nvSpPr>
            <p:spPr bwMode="auto">
              <a:xfrm>
                <a:off x="6134" y="3094"/>
                <a:ext cx="30" cy="50"/>
              </a:xfrm>
              <a:custGeom>
                <a:gdLst>
                  <a:gd fmla="*/ 30 w 30" name="T0"/>
                  <a:gd fmla="*/ 0 h 50" name="T1"/>
                  <a:gd fmla="*/ 30 w 30" name="T2"/>
                  <a:gd fmla="*/ 20 h 50" name="T3"/>
                  <a:gd fmla="*/ 0 w 30" name="T4"/>
                  <a:gd fmla="*/ 50 h 50" name="T5"/>
                  <a:gd fmla="*/ 0 w 30" name="T6"/>
                  <a:gd fmla="*/ 28 h 50" name="T7"/>
                  <a:gd fmla="*/ 30 w 30" name="T8"/>
                  <a:gd fmla="*/ 0 h 50" name="T9"/>
                </a:gdLst>
                <a:cxnLst>
                  <a:cxn ang="0">
                    <a:pos x="T0" y="T1"/>
                  </a:cxn>
                  <a:cxn ang="0">
                    <a:pos x="T2" y="T3"/>
                  </a:cxn>
                  <a:cxn ang="0">
                    <a:pos x="T4" y="T5"/>
                  </a:cxn>
                  <a:cxn ang="0">
                    <a:pos x="T6" y="T7"/>
                  </a:cxn>
                  <a:cxn ang="0">
                    <a:pos x="T8" y="T9"/>
                  </a:cxn>
                </a:cxnLst>
                <a:rect b="b" l="0" r="r" t="0"/>
                <a:pathLst>
                  <a:path h="50" w="30">
                    <a:moveTo>
                      <a:pt x="30" y="0"/>
                    </a:moveTo>
                    <a:lnTo>
                      <a:pt x="30" y="20"/>
                    </a:lnTo>
                    <a:lnTo>
                      <a:pt x="0" y="50"/>
                    </a:lnTo>
                    <a:lnTo>
                      <a:pt x="0" y="28"/>
                    </a:lnTo>
                    <a:lnTo>
                      <a:pt x="30" y="0"/>
                    </a:lnTo>
                    <a:close/>
                  </a:path>
                </a:pathLst>
              </a:custGeom>
              <a:grpFill/>
              <a:ln>
                <a:noFill/>
              </a:ln>
            </p:spPr>
            <p:txBody>
              <a:bodyPr anchor="t" anchorCtr="0" bIns="45720" compatLnSpc="1" lIns="91440" numCol="1" rIns="91440" tIns="45720" vert="horz" wrap="square"/>
              <a:lstStyle/>
              <a:p>
                <a:endParaRPr altLang="en-US" lang="zh-CN"/>
              </a:p>
            </p:txBody>
          </p:sp>
          <p:sp>
            <p:nvSpPr>
              <p:cNvPr id="1092" name="Freeform 938"/>
              <p:cNvSpPr/>
              <p:nvPr/>
            </p:nvSpPr>
            <p:spPr bwMode="auto">
              <a:xfrm>
                <a:off x="6178" y="3056"/>
                <a:ext cx="28" cy="44"/>
              </a:xfrm>
              <a:custGeom>
                <a:gdLst>
                  <a:gd fmla="*/ 28 w 28" name="T0"/>
                  <a:gd fmla="*/ 0 h 44" name="T1"/>
                  <a:gd fmla="*/ 28 w 28" name="T2"/>
                  <a:gd fmla="*/ 16 h 44" name="T3"/>
                  <a:gd fmla="*/ 0 w 28" name="T4"/>
                  <a:gd fmla="*/ 44 h 44" name="T5"/>
                  <a:gd fmla="*/ 0 w 28" name="T6"/>
                  <a:gd fmla="*/ 26 h 44" name="T7"/>
                  <a:gd fmla="*/ 28 w 28" name="T8"/>
                  <a:gd fmla="*/ 0 h 44" name="T9"/>
                </a:gdLst>
                <a:cxnLst>
                  <a:cxn ang="0">
                    <a:pos x="T0" y="T1"/>
                  </a:cxn>
                  <a:cxn ang="0">
                    <a:pos x="T2" y="T3"/>
                  </a:cxn>
                  <a:cxn ang="0">
                    <a:pos x="T4" y="T5"/>
                  </a:cxn>
                  <a:cxn ang="0">
                    <a:pos x="T6" y="T7"/>
                  </a:cxn>
                  <a:cxn ang="0">
                    <a:pos x="T8" y="T9"/>
                  </a:cxn>
                </a:cxnLst>
                <a:rect b="b" l="0" r="r" t="0"/>
                <a:pathLst>
                  <a:path h="44" w="28">
                    <a:moveTo>
                      <a:pt x="28" y="0"/>
                    </a:moveTo>
                    <a:lnTo>
                      <a:pt x="28" y="16"/>
                    </a:lnTo>
                    <a:lnTo>
                      <a:pt x="0" y="44"/>
                    </a:lnTo>
                    <a:lnTo>
                      <a:pt x="0" y="26"/>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1093" name="Freeform 939"/>
              <p:cNvSpPr/>
              <p:nvPr/>
            </p:nvSpPr>
            <p:spPr bwMode="auto">
              <a:xfrm>
                <a:off x="6094" y="3148"/>
                <a:ext cx="58" cy="84"/>
              </a:xfrm>
              <a:custGeom>
                <a:gdLst>
                  <a:gd fmla="*/ 0 w 58" name="T0"/>
                  <a:gd fmla="*/ 56 h 84" name="T1"/>
                  <a:gd fmla="*/ 58 w 58" name="T2"/>
                  <a:gd fmla="*/ 0 h 84" name="T3"/>
                  <a:gd fmla="*/ 58 w 58" name="T4"/>
                  <a:gd fmla="*/ 22 h 84" name="T5"/>
                  <a:gd fmla="*/ 0 w 58" name="T6"/>
                  <a:gd fmla="*/ 84 h 84" name="T7"/>
                  <a:gd fmla="*/ 0 w 58" name="T8"/>
                  <a:gd fmla="*/ 56 h 84" name="T9"/>
                </a:gdLst>
                <a:cxnLst>
                  <a:cxn ang="0">
                    <a:pos x="T0" y="T1"/>
                  </a:cxn>
                  <a:cxn ang="0">
                    <a:pos x="T2" y="T3"/>
                  </a:cxn>
                  <a:cxn ang="0">
                    <a:pos x="T4" y="T5"/>
                  </a:cxn>
                  <a:cxn ang="0">
                    <a:pos x="T6" y="T7"/>
                  </a:cxn>
                  <a:cxn ang="0">
                    <a:pos x="T8" y="T9"/>
                  </a:cxn>
                </a:cxnLst>
                <a:rect b="b" l="0" r="r" t="0"/>
                <a:pathLst>
                  <a:path h="84" w="57">
                    <a:moveTo>
                      <a:pt x="0" y="56"/>
                    </a:moveTo>
                    <a:lnTo>
                      <a:pt x="58" y="0"/>
                    </a:lnTo>
                    <a:lnTo>
                      <a:pt x="58" y="22"/>
                    </a:lnTo>
                    <a:lnTo>
                      <a:pt x="0" y="84"/>
                    </a:lnTo>
                    <a:lnTo>
                      <a:pt x="0" y="56"/>
                    </a:lnTo>
                    <a:close/>
                  </a:path>
                </a:pathLst>
              </a:custGeom>
              <a:grpFill/>
              <a:ln>
                <a:noFill/>
              </a:ln>
            </p:spPr>
            <p:txBody>
              <a:bodyPr anchor="t" anchorCtr="0" bIns="45720" compatLnSpc="1" lIns="91440" numCol="1" rIns="91440" tIns="45720" vert="horz" wrap="square"/>
              <a:lstStyle/>
              <a:p>
                <a:endParaRPr altLang="en-US" lang="zh-CN"/>
              </a:p>
            </p:txBody>
          </p:sp>
          <p:sp>
            <p:nvSpPr>
              <p:cNvPr id="1094" name="Freeform 940"/>
              <p:cNvSpPr/>
              <p:nvPr/>
            </p:nvSpPr>
            <p:spPr bwMode="auto">
              <a:xfrm>
                <a:off x="6166" y="3096"/>
                <a:ext cx="40" cy="58"/>
              </a:xfrm>
              <a:custGeom>
                <a:gdLst>
                  <a:gd fmla="*/ 40 w 40" name="T0"/>
                  <a:gd fmla="*/ 0 h 58" name="T1"/>
                  <a:gd fmla="*/ 40 w 40" name="T2"/>
                  <a:gd fmla="*/ 14 h 58" name="T3"/>
                  <a:gd fmla="*/ 0 w 40" name="T4"/>
                  <a:gd fmla="*/ 58 h 58" name="T5"/>
                  <a:gd fmla="*/ 0 w 40" name="T6"/>
                  <a:gd fmla="*/ 38 h 58" name="T7"/>
                  <a:gd fmla="*/ 40 w 40" name="T8"/>
                  <a:gd fmla="*/ 0 h 58" name="T9"/>
                </a:gdLst>
                <a:cxnLst>
                  <a:cxn ang="0">
                    <a:pos x="T0" y="T1"/>
                  </a:cxn>
                  <a:cxn ang="0">
                    <a:pos x="T2" y="T3"/>
                  </a:cxn>
                  <a:cxn ang="0">
                    <a:pos x="T4" y="T5"/>
                  </a:cxn>
                  <a:cxn ang="0">
                    <a:pos x="T6" y="T7"/>
                  </a:cxn>
                  <a:cxn ang="0">
                    <a:pos x="T8" y="T9"/>
                  </a:cxn>
                </a:cxnLst>
                <a:rect b="b" l="0" r="r" t="0"/>
                <a:pathLst>
                  <a:path h="57" w="40">
                    <a:moveTo>
                      <a:pt x="40" y="0"/>
                    </a:moveTo>
                    <a:lnTo>
                      <a:pt x="40" y="14"/>
                    </a:lnTo>
                    <a:lnTo>
                      <a:pt x="0" y="58"/>
                    </a:lnTo>
                    <a:lnTo>
                      <a:pt x="0" y="38"/>
                    </a:lnTo>
                    <a:lnTo>
                      <a:pt x="40" y="0"/>
                    </a:lnTo>
                    <a:close/>
                  </a:path>
                </a:pathLst>
              </a:custGeom>
              <a:grpFill/>
              <a:ln>
                <a:noFill/>
              </a:ln>
            </p:spPr>
            <p:txBody>
              <a:bodyPr anchor="t" anchorCtr="0" bIns="45720" compatLnSpc="1" lIns="91440" numCol="1" rIns="91440" tIns="45720" vert="horz" wrap="square"/>
              <a:lstStyle/>
              <a:p>
                <a:endParaRPr altLang="en-US" lang="zh-CN"/>
              </a:p>
            </p:txBody>
          </p:sp>
          <p:sp>
            <p:nvSpPr>
              <p:cNvPr id="1095" name="Freeform 941"/>
              <p:cNvSpPr/>
              <p:nvPr/>
            </p:nvSpPr>
            <p:spPr bwMode="auto">
              <a:xfrm>
                <a:off x="6052" y="3208"/>
                <a:ext cx="84" cy="119"/>
              </a:xfrm>
              <a:custGeom>
                <a:gdLst>
                  <a:gd fmla="*/ 0 w 84" name="T0"/>
                  <a:gd fmla="*/ 86 h 119" name="T1"/>
                  <a:gd fmla="*/ 84 w 84" name="T2"/>
                  <a:gd fmla="*/ 0 h 119" name="T3"/>
                  <a:gd fmla="*/ 84 w 84" name="T4"/>
                  <a:gd fmla="*/ 24 h 119" name="T5"/>
                  <a:gd fmla="*/ 0 w 84" name="T6"/>
                  <a:gd fmla="*/ 119 h 119" name="T7"/>
                  <a:gd fmla="*/ 0 w 84" name="T8"/>
                  <a:gd fmla="*/ 86 h 119" name="T9"/>
                </a:gdLst>
                <a:cxnLst>
                  <a:cxn ang="0">
                    <a:pos x="T0" y="T1"/>
                  </a:cxn>
                  <a:cxn ang="0">
                    <a:pos x="T2" y="T3"/>
                  </a:cxn>
                  <a:cxn ang="0">
                    <a:pos x="T4" y="T5"/>
                  </a:cxn>
                  <a:cxn ang="0">
                    <a:pos x="T6" y="T7"/>
                  </a:cxn>
                  <a:cxn ang="0">
                    <a:pos x="T8" y="T9"/>
                  </a:cxn>
                </a:cxnLst>
                <a:rect b="b" l="0" r="r" t="0"/>
                <a:pathLst>
                  <a:path h="119" w="84">
                    <a:moveTo>
                      <a:pt x="0" y="86"/>
                    </a:moveTo>
                    <a:lnTo>
                      <a:pt x="84" y="0"/>
                    </a:lnTo>
                    <a:lnTo>
                      <a:pt x="84" y="24"/>
                    </a:lnTo>
                    <a:lnTo>
                      <a:pt x="0" y="119"/>
                    </a:lnTo>
                    <a:lnTo>
                      <a:pt x="0" y="86"/>
                    </a:lnTo>
                    <a:close/>
                  </a:path>
                </a:pathLst>
              </a:custGeom>
              <a:grpFill/>
              <a:ln>
                <a:noFill/>
              </a:ln>
            </p:spPr>
            <p:txBody>
              <a:bodyPr anchor="t" anchorCtr="0" bIns="45720" compatLnSpc="1" lIns="91440" numCol="1" rIns="91440" tIns="45720" vert="horz" wrap="square"/>
              <a:lstStyle/>
              <a:p>
                <a:endParaRPr altLang="en-US" lang="zh-CN"/>
              </a:p>
            </p:txBody>
          </p:sp>
          <p:sp>
            <p:nvSpPr>
              <p:cNvPr id="1096" name="Freeform 942"/>
              <p:cNvSpPr/>
              <p:nvPr/>
            </p:nvSpPr>
            <p:spPr bwMode="auto">
              <a:xfrm>
                <a:off x="6194" y="3138"/>
                <a:ext cx="12" cy="28"/>
              </a:xfrm>
              <a:custGeom>
                <a:gdLst>
                  <a:gd fmla="*/ 12 w 12" name="T0"/>
                  <a:gd fmla="*/ 0 h 28" name="T1"/>
                  <a:gd fmla="*/ 12 w 12" name="T2"/>
                  <a:gd fmla="*/ 16 h 28" name="T3"/>
                  <a:gd fmla="*/ 0 w 12" name="T4"/>
                  <a:gd fmla="*/ 28 h 28" name="T5"/>
                  <a:gd fmla="*/ 0 w 12" name="T6"/>
                  <a:gd fmla="*/ 12 h 28" name="T7"/>
                  <a:gd fmla="*/ 12 w 12" name="T8"/>
                  <a:gd fmla="*/ 0 h 28" name="T9"/>
                </a:gdLst>
                <a:cxnLst>
                  <a:cxn ang="0">
                    <a:pos x="T0" y="T1"/>
                  </a:cxn>
                  <a:cxn ang="0">
                    <a:pos x="T2" y="T3"/>
                  </a:cxn>
                  <a:cxn ang="0">
                    <a:pos x="T4" y="T5"/>
                  </a:cxn>
                  <a:cxn ang="0">
                    <a:pos x="T6" y="T7"/>
                  </a:cxn>
                  <a:cxn ang="0">
                    <a:pos x="T8" y="T9"/>
                  </a:cxn>
                </a:cxnLst>
                <a:rect b="b" l="0" r="r" t="0"/>
                <a:pathLst>
                  <a:path h="28" w="12">
                    <a:moveTo>
                      <a:pt x="12" y="0"/>
                    </a:moveTo>
                    <a:lnTo>
                      <a:pt x="12" y="16"/>
                    </a:lnTo>
                    <a:lnTo>
                      <a:pt x="0" y="28"/>
                    </a:lnTo>
                    <a:lnTo>
                      <a:pt x="0" y="12"/>
                    </a:lnTo>
                    <a:lnTo>
                      <a:pt x="12" y="0"/>
                    </a:lnTo>
                    <a:close/>
                  </a:path>
                </a:pathLst>
              </a:custGeom>
              <a:grpFill/>
              <a:ln>
                <a:noFill/>
              </a:ln>
            </p:spPr>
            <p:txBody>
              <a:bodyPr anchor="t" anchorCtr="0" bIns="45720" compatLnSpc="1" lIns="91440" numCol="1" rIns="91440" tIns="45720" vert="horz" wrap="square"/>
              <a:lstStyle/>
              <a:p>
                <a:endParaRPr altLang="en-US" lang="zh-CN"/>
              </a:p>
            </p:txBody>
          </p:sp>
          <p:sp>
            <p:nvSpPr>
              <p:cNvPr id="1097" name="Freeform 943"/>
              <p:cNvSpPr/>
              <p:nvPr/>
            </p:nvSpPr>
            <p:spPr bwMode="auto">
              <a:xfrm>
                <a:off x="6082" y="3286"/>
                <a:ext cx="22" cy="55"/>
              </a:xfrm>
              <a:custGeom>
                <a:gdLst>
                  <a:gd fmla="*/ 0 w 22" name="T0"/>
                  <a:gd fmla="*/ 27 h 55" name="T1"/>
                  <a:gd fmla="*/ 22 w 22" name="T2"/>
                  <a:gd fmla="*/ 0 h 55" name="T3"/>
                  <a:gd fmla="*/ 22 w 22" name="T4"/>
                  <a:gd fmla="*/ 27 h 55" name="T5"/>
                  <a:gd fmla="*/ 0 w 22" name="T6"/>
                  <a:gd fmla="*/ 55 h 55" name="T7"/>
                  <a:gd fmla="*/ 0 w 22" name="T8"/>
                  <a:gd fmla="*/ 27 h 55" name="T9"/>
                </a:gdLst>
                <a:cxnLst>
                  <a:cxn ang="0">
                    <a:pos x="T0" y="T1"/>
                  </a:cxn>
                  <a:cxn ang="0">
                    <a:pos x="T2" y="T3"/>
                  </a:cxn>
                  <a:cxn ang="0">
                    <a:pos x="T4" y="T5"/>
                  </a:cxn>
                  <a:cxn ang="0">
                    <a:pos x="T6" y="T7"/>
                  </a:cxn>
                  <a:cxn ang="0">
                    <a:pos x="T8" y="T9"/>
                  </a:cxn>
                </a:cxnLst>
                <a:rect b="b" l="0" r="r" t="0"/>
                <a:pathLst>
                  <a:path h="55" w="22">
                    <a:moveTo>
                      <a:pt x="0" y="27"/>
                    </a:moveTo>
                    <a:lnTo>
                      <a:pt x="22" y="0"/>
                    </a:lnTo>
                    <a:lnTo>
                      <a:pt x="22" y="27"/>
                    </a:lnTo>
                    <a:lnTo>
                      <a:pt x="0" y="55"/>
                    </a:lnTo>
                    <a:lnTo>
                      <a:pt x="0" y="27"/>
                    </a:lnTo>
                    <a:close/>
                  </a:path>
                </a:pathLst>
              </a:custGeom>
              <a:grpFill/>
              <a:ln>
                <a:noFill/>
              </a:ln>
            </p:spPr>
            <p:txBody>
              <a:bodyPr anchor="t" anchorCtr="0" bIns="45720" compatLnSpc="1" lIns="91440" numCol="1" rIns="91440" tIns="45720" vert="horz" wrap="square"/>
              <a:lstStyle/>
              <a:p>
                <a:endParaRPr altLang="en-US" lang="zh-CN"/>
              </a:p>
            </p:txBody>
          </p:sp>
          <p:sp>
            <p:nvSpPr>
              <p:cNvPr id="1098" name="Freeform 944"/>
              <p:cNvSpPr/>
              <p:nvPr/>
            </p:nvSpPr>
            <p:spPr bwMode="auto">
              <a:xfrm>
                <a:off x="6120" y="3176"/>
                <a:ext cx="86" cy="118"/>
              </a:xfrm>
              <a:custGeom>
                <a:gdLst>
                  <a:gd fmla="*/ 86 w 86" name="T0"/>
                  <a:gd fmla="*/ 0 h 118" name="T1"/>
                  <a:gd fmla="*/ 86 w 86" name="T2"/>
                  <a:gd fmla="*/ 16 h 118" name="T3"/>
                  <a:gd fmla="*/ 0 w 86" name="T4"/>
                  <a:gd fmla="*/ 118 h 118" name="T5"/>
                  <a:gd fmla="*/ 0 w 86" name="T6"/>
                  <a:gd fmla="*/ 94 h 118" name="T7"/>
                  <a:gd fmla="*/ 86 w 86" name="T8"/>
                  <a:gd fmla="*/ 0 h 118" name="T9"/>
                </a:gdLst>
                <a:cxnLst>
                  <a:cxn ang="0">
                    <a:pos x="T0" y="T1"/>
                  </a:cxn>
                  <a:cxn ang="0">
                    <a:pos x="T2" y="T3"/>
                  </a:cxn>
                  <a:cxn ang="0">
                    <a:pos x="T4" y="T5"/>
                  </a:cxn>
                  <a:cxn ang="0">
                    <a:pos x="T6" y="T7"/>
                  </a:cxn>
                  <a:cxn ang="0">
                    <a:pos x="T8" y="T9"/>
                  </a:cxn>
                </a:cxnLst>
                <a:rect b="b" l="0" r="r" t="0"/>
                <a:pathLst>
                  <a:path h="118" w="86">
                    <a:moveTo>
                      <a:pt x="86" y="0"/>
                    </a:moveTo>
                    <a:lnTo>
                      <a:pt x="86" y="16"/>
                    </a:lnTo>
                    <a:lnTo>
                      <a:pt x="0" y="118"/>
                    </a:lnTo>
                    <a:lnTo>
                      <a:pt x="0" y="94"/>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1099" name="Freeform 945"/>
              <p:cNvSpPr/>
              <p:nvPr/>
            </p:nvSpPr>
            <p:spPr bwMode="auto">
              <a:xfrm>
                <a:off x="6154" y="3218"/>
                <a:ext cx="52" cy="80"/>
              </a:xfrm>
              <a:custGeom>
                <a:gdLst>
                  <a:gd fmla="*/ 52 w 52" name="T0"/>
                  <a:gd fmla="*/ 0 h 80" name="T1"/>
                  <a:gd fmla="*/ 52 w 52" name="T2"/>
                  <a:gd fmla="*/ 16 h 80" name="T3"/>
                  <a:gd fmla="*/ 0 w 52" name="T4"/>
                  <a:gd fmla="*/ 80 h 80" name="T5"/>
                  <a:gd fmla="*/ 0 w 52" name="T6"/>
                  <a:gd fmla="*/ 60 h 80" name="T7"/>
                  <a:gd fmla="*/ 52 w 52" name="T8"/>
                  <a:gd fmla="*/ 0 h 80" name="T9"/>
                </a:gdLst>
                <a:cxnLst>
                  <a:cxn ang="0">
                    <a:pos x="T0" y="T1"/>
                  </a:cxn>
                  <a:cxn ang="0">
                    <a:pos x="T2" y="T3"/>
                  </a:cxn>
                  <a:cxn ang="0">
                    <a:pos x="T4" y="T5"/>
                  </a:cxn>
                  <a:cxn ang="0">
                    <a:pos x="T6" y="T7"/>
                  </a:cxn>
                  <a:cxn ang="0">
                    <a:pos x="T8" y="T9"/>
                  </a:cxn>
                </a:cxnLst>
                <a:rect b="b" l="0" r="r" t="0"/>
                <a:pathLst>
                  <a:path h="80" w="52">
                    <a:moveTo>
                      <a:pt x="52" y="0"/>
                    </a:moveTo>
                    <a:lnTo>
                      <a:pt x="52" y="16"/>
                    </a:lnTo>
                    <a:lnTo>
                      <a:pt x="0" y="80"/>
                    </a:lnTo>
                    <a:lnTo>
                      <a:pt x="0" y="60"/>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1100" name="Freeform 946"/>
              <p:cNvSpPr/>
              <p:nvPr/>
            </p:nvSpPr>
            <p:spPr bwMode="auto">
              <a:xfrm>
                <a:off x="6154" y="2656"/>
                <a:ext cx="2" cy="2"/>
              </a:xfrm>
              <a:custGeom>
                <a:gdLst>
                  <a:gd fmla="*/ 0 w 2" name="T0"/>
                  <a:gd fmla="*/ 2 h 2" name="T1"/>
                  <a:gd fmla="*/ 2 w 2" name="T2"/>
                  <a:gd fmla="*/ 0 h 2" name="T3"/>
                  <a:gd fmla="*/ 2 w 2" name="T4"/>
                  <a:gd fmla="*/ 2 h 2" name="T5"/>
                  <a:gd fmla="*/ 0 w 2" name="T6"/>
                  <a:gd fmla="*/ 2 h 2" name="T7"/>
                </a:gdLst>
                <a:cxnLst>
                  <a:cxn ang="0">
                    <a:pos x="T0" y="T1"/>
                  </a:cxn>
                  <a:cxn ang="0">
                    <a:pos x="T2" y="T3"/>
                  </a:cxn>
                  <a:cxn ang="0">
                    <a:pos x="T4" y="T5"/>
                  </a:cxn>
                  <a:cxn ang="0">
                    <a:pos x="T6" y="T7"/>
                  </a:cxn>
                </a:cxnLst>
                <a:rect b="b" l="0" r="r" t="0"/>
                <a:pathLst>
                  <a:path h="2" w="2">
                    <a:moveTo>
                      <a:pt x="0" y="2"/>
                    </a:moveTo>
                    <a:lnTo>
                      <a:pt x="2" y="0"/>
                    </a:lnTo>
                    <a:lnTo>
                      <a:pt x="2" y="2"/>
                    </a:lnTo>
                    <a:lnTo>
                      <a:pt x="0" y="2"/>
                    </a:lnTo>
                    <a:close/>
                  </a:path>
                </a:pathLst>
              </a:custGeom>
              <a:grpFill/>
              <a:ln>
                <a:noFill/>
              </a:ln>
            </p:spPr>
            <p:txBody>
              <a:bodyPr anchor="t" anchorCtr="0" bIns="45720" compatLnSpc="1" lIns="91440" numCol="1" rIns="91440" tIns="45720" vert="horz" wrap="square"/>
              <a:lstStyle/>
              <a:p>
                <a:endParaRPr altLang="en-US" lang="zh-CN"/>
              </a:p>
            </p:txBody>
          </p:sp>
          <p:sp>
            <p:nvSpPr>
              <p:cNvPr id="1101" name="Freeform 947"/>
              <p:cNvSpPr/>
              <p:nvPr/>
            </p:nvSpPr>
            <p:spPr bwMode="auto">
              <a:xfrm>
                <a:off x="6110" y="2660"/>
                <a:ext cx="16" cy="28"/>
              </a:xfrm>
              <a:custGeom>
                <a:gdLst>
                  <a:gd fmla="*/ 16 w 16" name="T0"/>
                  <a:gd fmla="*/ 0 h 28" name="T1"/>
                  <a:gd fmla="*/ 16 w 16" name="T2"/>
                  <a:gd fmla="*/ 24 h 28" name="T3"/>
                  <a:gd fmla="*/ 0 w 16" name="T4"/>
                  <a:gd fmla="*/ 28 h 28" name="T5"/>
                  <a:gd fmla="*/ 0 w 16" name="T6"/>
                  <a:gd fmla="*/ 2 h 28" name="T7"/>
                  <a:gd fmla="*/ 16 w 16" name="T8"/>
                  <a:gd fmla="*/ 0 h 28" name="T9"/>
                </a:gdLst>
                <a:cxnLst>
                  <a:cxn ang="0">
                    <a:pos x="T0" y="T1"/>
                  </a:cxn>
                  <a:cxn ang="0">
                    <a:pos x="T2" y="T3"/>
                  </a:cxn>
                  <a:cxn ang="0">
                    <a:pos x="T4" y="T5"/>
                  </a:cxn>
                  <a:cxn ang="0">
                    <a:pos x="T6" y="T7"/>
                  </a:cxn>
                  <a:cxn ang="0">
                    <a:pos x="T8" y="T9"/>
                  </a:cxn>
                </a:cxnLst>
                <a:rect b="b" l="0" r="r" t="0"/>
                <a:pathLst>
                  <a:path h="28" w="16">
                    <a:moveTo>
                      <a:pt x="16" y="0"/>
                    </a:moveTo>
                    <a:lnTo>
                      <a:pt x="16" y="24"/>
                    </a:lnTo>
                    <a:lnTo>
                      <a:pt x="0" y="28"/>
                    </a:lnTo>
                    <a:lnTo>
                      <a:pt x="0" y="2"/>
                    </a:lnTo>
                    <a:lnTo>
                      <a:pt x="16" y="0"/>
                    </a:lnTo>
                    <a:close/>
                  </a:path>
                </a:pathLst>
              </a:custGeom>
              <a:grpFill/>
              <a:ln>
                <a:noFill/>
              </a:ln>
            </p:spPr>
            <p:txBody>
              <a:bodyPr anchor="t" anchorCtr="0" bIns="45720" compatLnSpc="1" lIns="91440" numCol="1" rIns="91440" tIns="45720" vert="horz" wrap="square"/>
              <a:lstStyle/>
              <a:p>
                <a:endParaRPr altLang="en-US" lang="zh-CN"/>
              </a:p>
            </p:txBody>
          </p:sp>
          <p:sp>
            <p:nvSpPr>
              <p:cNvPr id="1102" name="Freeform 948"/>
              <p:cNvSpPr/>
              <p:nvPr/>
            </p:nvSpPr>
            <p:spPr bwMode="auto">
              <a:xfrm>
                <a:off x="6154" y="2656"/>
                <a:ext cx="2" cy="2"/>
              </a:xfrm>
              <a:custGeom>
                <a:gdLst>
                  <a:gd fmla="*/ 2 w 2" name="T0"/>
                  <a:gd fmla="*/ 0 h 2" name="T1"/>
                  <a:gd fmla="*/ 2 w 2" name="T2"/>
                  <a:gd fmla="*/ 2 h 2" name="T3"/>
                  <a:gd fmla="*/ 0 w 2" name="T4"/>
                  <a:gd fmla="*/ 2 h 2" name="T5"/>
                  <a:gd fmla="*/ 2 w 2" name="T6"/>
                  <a:gd fmla="*/ 0 h 2" name="T7"/>
                </a:gdLst>
                <a:cxnLst>
                  <a:cxn ang="0">
                    <a:pos x="T0" y="T1"/>
                  </a:cxn>
                  <a:cxn ang="0">
                    <a:pos x="T2" y="T3"/>
                  </a:cxn>
                  <a:cxn ang="0">
                    <a:pos x="T4" y="T5"/>
                  </a:cxn>
                  <a:cxn ang="0">
                    <a:pos x="T6" y="T7"/>
                  </a:cxn>
                </a:cxnLst>
                <a:rect b="b" l="0" r="r" t="0"/>
                <a:pathLst>
                  <a:path h="2" w="2">
                    <a:moveTo>
                      <a:pt x="2" y="0"/>
                    </a:moveTo>
                    <a:lnTo>
                      <a:pt x="2" y="2"/>
                    </a:lnTo>
                    <a:lnTo>
                      <a:pt x="0" y="2"/>
                    </a:lnTo>
                    <a:lnTo>
                      <a:pt x="2" y="0"/>
                    </a:lnTo>
                    <a:close/>
                  </a:path>
                </a:pathLst>
              </a:custGeom>
              <a:grpFill/>
              <a:ln>
                <a:noFill/>
              </a:ln>
            </p:spPr>
            <p:txBody>
              <a:bodyPr anchor="t" anchorCtr="0" bIns="45720" compatLnSpc="1" lIns="91440" numCol="1" rIns="91440" tIns="45720" vert="horz" wrap="square"/>
              <a:lstStyle/>
              <a:p>
                <a:endParaRPr altLang="en-US" lang="zh-CN"/>
              </a:p>
            </p:txBody>
          </p:sp>
          <p:sp>
            <p:nvSpPr>
              <p:cNvPr id="1103" name="Rectangle 949"/>
              <p:cNvSpPr>
                <a:spLocks noChangeArrowheads="1"/>
              </p:cNvSpPr>
              <p:nvPr/>
            </p:nvSpPr>
            <p:spPr bwMode="auto">
              <a:xfrm>
                <a:off x="6156" y="2700"/>
                <a:ext cx="1" cy="1"/>
              </a:xfrm>
              <a:prstGeom prst="rect">
                <a:avLst/>
              </a:prstGeom>
              <a:grpFill/>
              <a:ln>
                <a:noFill/>
              </a:ln>
            </p:spPr>
            <p:txBody>
              <a:bodyPr anchor="t" anchorCtr="0" bIns="45720" compatLnSpc="1" lIns="91440" numCol="1" rIns="91440" tIns="45720" vert="horz" wrap="square"/>
              <a:lstStyle/>
              <a:p>
                <a:endParaRPr altLang="en-US" lang="zh-CN"/>
              </a:p>
            </p:txBody>
          </p:sp>
          <p:sp>
            <p:nvSpPr>
              <p:cNvPr id="1104" name="Freeform 950"/>
              <p:cNvSpPr/>
              <p:nvPr/>
            </p:nvSpPr>
            <p:spPr bwMode="auto">
              <a:xfrm>
                <a:off x="6082" y="3439"/>
                <a:ext cx="22" cy="54"/>
              </a:xfrm>
              <a:custGeom>
                <a:gdLst>
                  <a:gd fmla="*/ 0 w 22" name="T0"/>
                  <a:gd fmla="*/ 26 h 54" name="T1"/>
                  <a:gd fmla="*/ 22 w 22" name="T2"/>
                  <a:gd fmla="*/ 0 h 54" name="T3"/>
                  <a:gd fmla="*/ 22 w 22" name="T4"/>
                  <a:gd fmla="*/ 26 h 54" name="T5"/>
                  <a:gd fmla="*/ 0 w 22" name="T6"/>
                  <a:gd fmla="*/ 54 h 54" name="T7"/>
                  <a:gd fmla="*/ 0 w 22" name="T8"/>
                  <a:gd fmla="*/ 26 h 54" name="T9"/>
                </a:gdLst>
                <a:cxnLst>
                  <a:cxn ang="0">
                    <a:pos x="T0" y="T1"/>
                  </a:cxn>
                  <a:cxn ang="0">
                    <a:pos x="T2" y="T3"/>
                  </a:cxn>
                  <a:cxn ang="0">
                    <a:pos x="T4" y="T5"/>
                  </a:cxn>
                  <a:cxn ang="0">
                    <a:pos x="T6" y="T7"/>
                  </a:cxn>
                  <a:cxn ang="0">
                    <a:pos x="T8" y="T9"/>
                  </a:cxn>
                </a:cxnLst>
                <a:rect b="b" l="0" r="r" t="0"/>
                <a:pathLst>
                  <a:path h="54" w="22">
                    <a:moveTo>
                      <a:pt x="0" y="26"/>
                    </a:moveTo>
                    <a:lnTo>
                      <a:pt x="22" y="0"/>
                    </a:lnTo>
                    <a:lnTo>
                      <a:pt x="22" y="26"/>
                    </a:lnTo>
                    <a:lnTo>
                      <a:pt x="0" y="54"/>
                    </a:lnTo>
                    <a:lnTo>
                      <a:pt x="0" y="26"/>
                    </a:lnTo>
                    <a:close/>
                  </a:path>
                </a:pathLst>
              </a:custGeom>
              <a:grpFill/>
              <a:ln>
                <a:noFill/>
              </a:ln>
            </p:spPr>
            <p:txBody>
              <a:bodyPr anchor="t" anchorCtr="0" bIns="45720" compatLnSpc="1" lIns="91440" numCol="1" rIns="91440" tIns="45720" vert="horz" wrap="square"/>
              <a:lstStyle/>
              <a:p>
                <a:endParaRPr altLang="en-US" lang="zh-CN"/>
              </a:p>
            </p:txBody>
          </p:sp>
          <p:sp>
            <p:nvSpPr>
              <p:cNvPr id="1105" name="Freeform 951"/>
              <p:cNvSpPr/>
              <p:nvPr/>
            </p:nvSpPr>
            <p:spPr bwMode="auto">
              <a:xfrm>
                <a:off x="6120" y="3317"/>
                <a:ext cx="86" cy="128"/>
              </a:xfrm>
              <a:custGeom>
                <a:gdLst>
                  <a:gd fmla="*/ 86 w 86" name="T0"/>
                  <a:gd fmla="*/ 0 h 128" name="T1"/>
                  <a:gd fmla="*/ 86 w 86" name="T2"/>
                  <a:gd fmla="*/ 16 h 128" name="T3"/>
                  <a:gd fmla="*/ 0 w 86" name="T4"/>
                  <a:gd fmla="*/ 128 h 128" name="T5"/>
                  <a:gd fmla="*/ 0 w 86" name="T6"/>
                  <a:gd fmla="*/ 104 h 128" name="T7"/>
                  <a:gd fmla="*/ 86 w 86" name="T8"/>
                  <a:gd fmla="*/ 0 h 128" name="T9"/>
                </a:gdLst>
                <a:cxnLst>
                  <a:cxn ang="0">
                    <a:pos x="T0" y="T1"/>
                  </a:cxn>
                  <a:cxn ang="0">
                    <a:pos x="T2" y="T3"/>
                  </a:cxn>
                  <a:cxn ang="0">
                    <a:pos x="T4" y="T5"/>
                  </a:cxn>
                  <a:cxn ang="0">
                    <a:pos x="T6" y="T7"/>
                  </a:cxn>
                  <a:cxn ang="0">
                    <a:pos x="T8" y="T9"/>
                  </a:cxn>
                </a:cxnLst>
                <a:rect b="b" l="0" r="r" t="0"/>
                <a:pathLst>
                  <a:path h="128" w="86">
                    <a:moveTo>
                      <a:pt x="86" y="0"/>
                    </a:moveTo>
                    <a:lnTo>
                      <a:pt x="86" y="16"/>
                    </a:lnTo>
                    <a:lnTo>
                      <a:pt x="0" y="128"/>
                    </a:lnTo>
                    <a:lnTo>
                      <a:pt x="0" y="104"/>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1106" name="Freeform 952"/>
              <p:cNvSpPr/>
              <p:nvPr/>
            </p:nvSpPr>
            <p:spPr bwMode="auto">
              <a:xfrm>
                <a:off x="6120" y="3365"/>
                <a:ext cx="86" cy="134"/>
              </a:xfrm>
              <a:custGeom>
                <a:gdLst>
                  <a:gd fmla="*/ 86 w 86" name="T0"/>
                  <a:gd fmla="*/ 0 h 134" name="T1"/>
                  <a:gd fmla="*/ 86 w 86" name="T2"/>
                  <a:gd fmla="*/ 16 h 134" name="T3"/>
                  <a:gd fmla="*/ 0 w 86" name="T4"/>
                  <a:gd fmla="*/ 134 h 134" name="T5"/>
                  <a:gd fmla="*/ 0 w 86" name="T6"/>
                  <a:gd fmla="*/ 110 h 134" name="T7"/>
                  <a:gd fmla="*/ 86 w 86" name="T8"/>
                  <a:gd fmla="*/ 0 h 134" name="T9"/>
                </a:gdLst>
                <a:cxnLst>
                  <a:cxn ang="0">
                    <a:pos x="T0" y="T1"/>
                  </a:cxn>
                  <a:cxn ang="0">
                    <a:pos x="T2" y="T3"/>
                  </a:cxn>
                  <a:cxn ang="0">
                    <a:pos x="T4" y="T5"/>
                  </a:cxn>
                  <a:cxn ang="0">
                    <a:pos x="T6" y="T7"/>
                  </a:cxn>
                  <a:cxn ang="0">
                    <a:pos x="T8" y="T9"/>
                  </a:cxn>
                </a:cxnLst>
                <a:rect b="b" l="0" r="r" t="0"/>
                <a:pathLst>
                  <a:path h="134" w="86">
                    <a:moveTo>
                      <a:pt x="86" y="0"/>
                    </a:moveTo>
                    <a:lnTo>
                      <a:pt x="86" y="16"/>
                    </a:lnTo>
                    <a:lnTo>
                      <a:pt x="0" y="134"/>
                    </a:lnTo>
                    <a:lnTo>
                      <a:pt x="0" y="110"/>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1107" name="Freeform 953"/>
              <p:cNvSpPr/>
              <p:nvPr/>
            </p:nvSpPr>
            <p:spPr bwMode="auto">
              <a:xfrm>
                <a:off x="6154" y="3270"/>
                <a:ext cx="52" cy="81"/>
              </a:xfrm>
              <a:custGeom>
                <a:gdLst>
                  <a:gd fmla="*/ 52 w 52" name="T0"/>
                  <a:gd fmla="*/ 0 h 81" name="T1"/>
                  <a:gd fmla="*/ 52 w 52" name="T2"/>
                  <a:gd fmla="*/ 16 h 81" name="T3"/>
                  <a:gd fmla="*/ 0 w 52" name="T4"/>
                  <a:gd fmla="*/ 81 h 81" name="T5"/>
                  <a:gd fmla="*/ 0 w 52" name="T6"/>
                  <a:gd fmla="*/ 61 h 81" name="T7"/>
                  <a:gd fmla="*/ 52 w 52" name="T8"/>
                  <a:gd fmla="*/ 0 h 81" name="T9"/>
                </a:gdLst>
                <a:cxnLst>
                  <a:cxn ang="0">
                    <a:pos x="T0" y="T1"/>
                  </a:cxn>
                  <a:cxn ang="0">
                    <a:pos x="T2" y="T3"/>
                  </a:cxn>
                  <a:cxn ang="0">
                    <a:pos x="T4" y="T5"/>
                  </a:cxn>
                  <a:cxn ang="0">
                    <a:pos x="T6" y="T7"/>
                  </a:cxn>
                  <a:cxn ang="0">
                    <a:pos x="T8" y="T9"/>
                  </a:cxn>
                </a:cxnLst>
                <a:rect b="b" l="0" r="r" t="0"/>
                <a:pathLst>
                  <a:path h="81" w="52">
                    <a:moveTo>
                      <a:pt x="52" y="0"/>
                    </a:moveTo>
                    <a:lnTo>
                      <a:pt x="52" y="16"/>
                    </a:lnTo>
                    <a:lnTo>
                      <a:pt x="0" y="81"/>
                    </a:lnTo>
                    <a:lnTo>
                      <a:pt x="0" y="61"/>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1108" name="Rectangle 954"/>
              <p:cNvSpPr>
                <a:spLocks noChangeArrowheads="1"/>
              </p:cNvSpPr>
              <p:nvPr/>
            </p:nvSpPr>
            <p:spPr bwMode="auto">
              <a:xfrm>
                <a:off x="6156" y="2700"/>
                <a:ext cx="1" cy="1"/>
              </a:xfrm>
              <a:prstGeom prst="rect">
                <a:avLst/>
              </a:prstGeom>
              <a:grpFill/>
              <a:ln>
                <a:noFill/>
              </a:ln>
            </p:spPr>
            <p:txBody>
              <a:bodyPr anchor="t" anchorCtr="0" bIns="45720" compatLnSpc="1" lIns="91440" numCol="1" rIns="91440" tIns="45720" vert="horz" wrap="square"/>
              <a:lstStyle/>
              <a:p>
                <a:endParaRPr altLang="en-US" lang="zh-CN"/>
              </a:p>
            </p:txBody>
          </p:sp>
          <p:sp>
            <p:nvSpPr>
              <p:cNvPr id="1109" name="Freeform 955"/>
              <p:cNvSpPr/>
              <p:nvPr/>
            </p:nvSpPr>
            <p:spPr bwMode="auto">
              <a:xfrm>
                <a:off x="6168" y="2407"/>
                <a:ext cx="16" cy="28"/>
              </a:xfrm>
              <a:custGeom>
                <a:gdLst>
                  <a:gd fmla="*/ 16 w 16" name="T0"/>
                  <a:gd fmla="*/ 10 h 28" name="T1"/>
                  <a:gd fmla="*/ 16 w 16" name="T2"/>
                  <a:gd fmla="*/ 28 h 28" name="T3"/>
                  <a:gd fmla="*/ 0 w 16" name="T4"/>
                  <a:gd fmla="*/ 18 h 28" name="T5"/>
                  <a:gd fmla="*/ 0 w 16" name="T6"/>
                  <a:gd fmla="*/ 0 h 28" name="T7"/>
                  <a:gd fmla="*/ 16 w 16" name="T8"/>
                  <a:gd fmla="*/ 10 h 28" name="T9"/>
                </a:gdLst>
                <a:cxnLst>
                  <a:cxn ang="0">
                    <a:pos x="T0" y="T1"/>
                  </a:cxn>
                  <a:cxn ang="0">
                    <a:pos x="T2" y="T3"/>
                  </a:cxn>
                  <a:cxn ang="0">
                    <a:pos x="T4" y="T5"/>
                  </a:cxn>
                  <a:cxn ang="0">
                    <a:pos x="T6" y="T7"/>
                  </a:cxn>
                  <a:cxn ang="0">
                    <a:pos x="T8" y="T9"/>
                  </a:cxn>
                </a:cxnLst>
                <a:rect b="b" l="0" r="r" t="0"/>
                <a:pathLst>
                  <a:path h="28" w="16">
                    <a:moveTo>
                      <a:pt x="16" y="10"/>
                    </a:moveTo>
                    <a:lnTo>
                      <a:pt x="16" y="28"/>
                    </a:lnTo>
                    <a:lnTo>
                      <a:pt x="0" y="18"/>
                    </a:lnTo>
                    <a:lnTo>
                      <a:pt x="0" y="0"/>
                    </a:lnTo>
                    <a:lnTo>
                      <a:pt x="16" y="10"/>
                    </a:lnTo>
                    <a:close/>
                  </a:path>
                </a:pathLst>
              </a:custGeom>
              <a:grpFill/>
              <a:ln>
                <a:noFill/>
              </a:ln>
            </p:spPr>
            <p:txBody>
              <a:bodyPr anchor="t" anchorCtr="0" bIns="45720" compatLnSpc="1" lIns="91440" numCol="1" rIns="91440" tIns="45720" vert="horz" wrap="square"/>
              <a:lstStyle/>
              <a:p>
                <a:endParaRPr altLang="en-US" lang="zh-CN"/>
              </a:p>
            </p:txBody>
          </p:sp>
          <p:sp>
            <p:nvSpPr>
              <p:cNvPr id="1110" name="Rectangle 956"/>
              <p:cNvSpPr>
                <a:spLocks noChangeArrowheads="1"/>
              </p:cNvSpPr>
              <p:nvPr/>
            </p:nvSpPr>
            <p:spPr bwMode="auto">
              <a:xfrm>
                <a:off x="4814"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1" name="Rectangle 957"/>
              <p:cNvSpPr>
                <a:spLocks noChangeArrowheads="1"/>
              </p:cNvSpPr>
              <p:nvPr/>
            </p:nvSpPr>
            <p:spPr bwMode="auto">
              <a:xfrm>
                <a:off x="4834"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2" name="Rectangle 958"/>
              <p:cNvSpPr>
                <a:spLocks noChangeArrowheads="1"/>
              </p:cNvSpPr>
              <p:nvPr/>
            </p:nvSpPr>
            <p:spPr bwMode="auto">
              <a:xfrm>
                <a:off x="4856"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3" name="Rectangle 959"/>
              <p:cNvSpPr>
                <a:spLocks noChangeArrowheads="1"/>
              </p:cNvSpPr>
              <p:nvPr/>
            </p:nvSpPr>
            <p:spPr bwMode="auto">
              <a:xfrm>
                <a:off x="4900"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4" name="Rectangle 960"/>
              <p:cNvSpPr>
                <a:spLocks noChangeArrowheads="1"/>
              </p:cNvSpPr>
              <p:nvPr/>
            </p:nvSpPr>
            <p:spPr bwMode="auto">
              <a:xfrm>
                <a:off x="4920"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5" name="Rectangle 961"/>
              <p:cNvSpPr>
                <a:spLocks noChangeArrowheads="1"/>
              </p:cNvSpPr>
              <p:nvPr/>
            </p:nvSpPr>
            <p:spPr bwMode="auto">
              <a:xfrm>
                <a:off x="4814" y="99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6" name="Rectangle 962"/>
              <p:cNvSpPr>
                <a:spLocks noChangeArrowheads="1"/>
              </p:cNvSpPr>
              <p:nvPr/>
            </p:nvSpPr>
            <p:spPr bwMode="auto">
              <a:xfrm>
                <a:off x="4834" y="991"/>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7" name="Rectangle 963"/>
              <p:cNvSpPr>
                <a:spLocks noChangeArrowheads="1"/>
              </p:cNvSpPr>
              <p:nvPr/>
            </p:nvSpPr>
            <p:spPr bwMode="auto">
              <a:xfrm>
                <a:off x="4814" y="104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8" name="Rectangle 964"/>
              <p:cNvSpPr>
                <a:spLocks noChangeArrowheads="1"/>
              </p:cNvSpPr>
              <p:nvPr/>
            </p:nvSpPr>
            <p:spPr bwMode="auto">
              <a:xfrm>
                <a:off x="4856" y="1047"/>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1119" name="Rectangle 965"/>
              <p:cNvSpPr>
                <a:spLocks noChangeArrowheads="1"/>
              </p:cNvSpPr>
              <p:nvPr/>
            </p:nvSpPr>
            <p:spPr bwMode="auto">
              <a:xfrm>
                <a:off x="4920" y="1047"/>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20" name="Rectangle 966"/>
              <p:cNvSpPr>
                <a:spLocks noChangeArrowheads="1"/>
              </p:cNvSpPr>
              <p:nvPr/>
            </p:nvSpPr>
            <p:spPr bwMode="auto">
              <a:xfrm>
                <a:off x="4814" y="110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21" name="Rectangle 967"/>
              <p:cNvSpPr>
                <a:spLocks noChangeArrowheads="1"/>
              </p:cNvSpPr>
              <p:nvPr/>
            </p:nvSpPr>
            <p:spPr bwMode="auto">
              <a:xfrm>
                <a:off x="4834" y="110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22" name="Rectangle 968"/>
              <p:cNvSpPr>
                <a:spLocks noChangeArrowheads="1"/>
              </p:cNvSpPr>
              <p:nvPr/>
            </p:nvSpPr>
            <p:spPr bwMode="auto">
              <a:xfrm>
                <a:off x="4878" y="1103"/>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1123" name="Rectangle 969"/>
              <p:cNvSpPr>
                <a:spLocks noChangeArrowheads="1"/>
              </p:cNvSpPr>
              <p:nvPr/>
            </p:nvSpPr>
            <p:spPr bwMode="auto">
              <a:xfrm>
                <a:off x="4834" y="1161"/>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124" name="Rectangle 970"/>
              <p:cNvSpPr>
                <a:spLocks noChangeArrowheads="1"/>
              </p:cNvSpPr>
              <p:nvPr/>
            </p:nvSpPr>
            <p:spPr bwMode="auto">
              <a:xfrm>
                <a:off x="4856"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25" name="Rectangle 971"/>
              <p:cNvSpPr>
                <a:spLocks noChangeArrowheads="1"/>
              </p:cNvSpPr>
              <p:nvPr/>
            </p:nvSpPr>
            <p:spPr bwMode="auto">
              <a:xfrm>
                <a:off x="4920" y="1161"/>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126" name="Rectangle 972"/>
              <p:cNvSpPr>
                <a:spLocks noChangeArrowheads="1"/>
              </p:cNvSpPr>
              <p:nvPr/>
            </p:nvSpPr>
            <p:spPr bwMode="auto">
              <a:xfrm>
                <a:off x="4814" y="121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27" name="Rectangle 973"/>
              <p:cNvSpPr>
                <a:spLocks noChangeArrowheads="1"/>
              </p:cNvSpPr>
              <p:nvPr/>
            </p:nvSpPr>
            <p:spPr bwMode="auto">
              <a:xfrm>
                <a:off x="4856" y="121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28" name="Rectangle 974"/>
              <p:cNvSpPr>
                <a:spLocks noChangeArrowheads="1"/>
              </p:cNvSpPr>
              <p:nvPr/>
            </p:nvSpPr>
            <p:spPr bwMode="auto">
              <a:xfrm>
                <a:off x="4834" y="1273"/>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1129" name="Rectangle 975"/>
              <p:cNvSpPr>
                <a:spLocks noChangeArrowheads="1"/>
              </p:cNvSpPr>
              <p:nvPr/>
            </p:nvSpPr>
            <p:spPr bwMode="auto">
              <a:xfrm>
                <a:off x="4878" y="1273"/>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1130" name="Rectangle 976"/>
              <p:cNvSpPr>
                <a:spLocks noChangeArrowheads="1"/>
              </p:cNvSpPr>
              <p:nvPr/>
            </p:nvSpPr>
            <p:spPr bwMode="auto">
              <a:xfrm>
                <a:off x="4920" y="1273"/>
                <a:ext cx="36" cy="31"/>
              </a:xfrm>
              <a:prstGeom prst="rect">
                <a:avLst/>
              </a:prstGeom>
              <a:grpFill/>
              <a:ln>
                <a:noFill/>
              </a:ln>
            </p:spPr>
            <p:txBody>
              <a:bodyPr anchor="t" anchorCtr="0" bIns="45720" compatLnSpc="1" lIns="91440" numCol="1" rIns="91440" tIns="45720" vert="horz" wrap="square"/>
              <a:lstStyle/>
              <a:p>
                <a:endParaRPr altLang="en-US" lang="zh-CN"/>
              </a:p>
            </p:txBody>
          </p:sp>
          <p:sp>
            <p:nvSpPr>
              <p:cNvPr id="1131" name="Rectangle 977"/>
              <p:cNvSpPr>
                <a:spLocks noChangeArrowheads="1"/>
              </p:cNvSpPr>
              <p:nvPr/>
            </p:nvSpPr>
            <p:spPr bwMode="auto">
              <a:xfrm>
                <a:off x="4814" y="133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32" name="Rectangle 978"/>
              <p:cNvSpPr>
                <a:spLocks noChangeArrowheads="1"/>
              </p:cNvSpPr>
              <p:nvPr/>
            </p:nvSpPr>
            <p:spPr bwMode="auto">
              <a:xfrm>
                <a:off x="4856" y="1330"/>
                <a:ext cx="56" cy="30"/>
              </a:xfrm>
              <a:prstGeom prst="rect">
                <a:avLst/>
              </a:prstGeom>
              <a:grpFill/>
              <a:ln>
                <a:noFill/>
              </a:ln>
            </p:spPr>
            <p:txBody>
              <a:bodyPr anchor="t" anchorCtr="0" bIns="45720" compatLnSpc="1" lIns="91440" numCol="1" rIns="91440" tIns="45720" vert="horz" wrap="square"/>
              <a:lstStyle/>
              <a:p>
                <a:endParaRPr altLang="en-US" lang="zh-CN"/>
              </a:p>
            </p:txBody>
          </p:sp>
          <p:sp>
            <p:nvSpPr>
              <p:cNvPr id="1133" name="Rectangle 979"/>
              <p:cNvSpPr>
                <a:spLocks noChangeArrowheads="1"/>
              </p:cNvSpPr>
              <p:nvPr/>
            </p:nvSpPr>
            <p:spPr bwMode="auto">
              <a:xfrm>
                <a:off x="4834" y="138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34" name="Rectangle 980"/>
              <p:cNvSpPr>
                <a:spLocks noChangeArrowheads="1"/>
              </p:cNvSpPr>
              <p:nvPr/>
            </p:nvSpPr>
            <p:spPr bwMode="auto">
              <a:xfrm>
                <a:off x="4900" y="13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35" name="Rectangle 981"/>
              <p:cNvSpPr>
                <a:spLocks noChangeArrowheads="1"/>
              </p:cNvSpPr>
              <p:nvPr/>
            </p:nvSpPr>
            <p:spPr bwMode="auto">
              <a:xfrm>
                <a:off x="4834" y="144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36" name="Rectangle 982"/>
              <p:cNvSpPr>
                <a:spLocks noChangeArrowheads="1"/>
              </p:cNvSpPr>
              <p:nvPr/>
            </p:nvSpPr>
            <p:spPr bwMode="auto">
              <a:xfrm>
                <a:off x="4878" y="14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37" name="Rectangle 983"/>
              <p:cNvSpPr>
                <a:spLocks noChangeArrowheads="1"/>
              </p:cNvSpPr>
              <p:nvPr/>
            </p:nvSpPr>
            <p:spPr bwMode="auto">
              <a:xfrm>
                <a:off x="4814" y="149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38" name="Rectangle 984"/>
              <p:cNvSpPr>
                <a:spLocks noChangeArrowheads="1"/>
              </p:cNvSpPr>
              <p:nvPr/>
            </p:nvSpPr>
            <p:spPr bwMode="auto">
              <a:xfrm>
                <a:off x="4856" y="149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39" name="Rectangle 985"/>
              <p:cNvSpPr>
                <a:spLocks noChangeArrowheads="1"/>
              </p:cNvSpPr>
              <p:nvPr/>
            </p:nvSpPr>
            <p:spPr bwMode="auto">
              <a:xfrm>
                <a:off x="4920" y="1498"/>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0" name="Rectangle 986"/>
              <p:cNvSpPr>
                <a:spLocks noChangeArrowheads="1"/>
              </p:cNvSpPr>
              <p:nvPr/>
            </p:nvSpPr>
            <p:spPr bwMode="auto">
              <a:xfrm>
                <a:off x="4814" y="15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1" name="Rectangle 987"/>
              <p:cNvSpPr>
                <a:spLocks noChangeArrowheads="1"/>
              </p:cNvSpPr>
              <p:nvPr/>
            </p:nvSpPr>
            <p:spPr bwMode="auto">
              <a:xfrm>
                <a:off x="4834" y="15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2" name="Rectangle 988"/>
              <p:cNvSpPr>
                <a:spLocks noChangeArrowheads="1"/>
              </p:cNvSpPr>
              <p:nvPr/>
            </p:nvSpPr>
            <p:spPr bwMode="auto">
              <a:xfrm>
                <a:off x="4814" y="161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3" name="Rectangle 989"/>
              <p:cNvSpPr>
                <a:spLocks noChangeArrowheads="1"/>
              </p:cNvSpPr>
              <p:nvPr/>
            </p:nvSpPr>
            <p:spPr bwMode="auto">
              <a:xfrm>
                <a:off x="4856" y="1610"/>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4" name="Rectangle 990"/>
              <p:cNvSpPr>
                <a:spLocks noChangeArrowheads="1"/>
              </p:cNvSpPr>
              <p:nvPr/>
            </p:nvSpPr>
            <p:spPr bwMode="auto">
              <a:xfrm>
                <a:off x="4920" y="161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5" name="Rectangle 991"/>
              <p:cNvSpPr>
                <a:spLocks noChangeArrowheads="1"/>
              </p:cNvSpPr>
              <p:nvPr/>
            </p:nvSpPr>
            <p:spPr bwMode="auto">
              <a:xfrm>
                <a:off x="4834" y="166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6" name="Rectangle 992"/>
              <p:cNvSpPr>
                <a:spLocks noChangeArrowheads="1"/>
              </p:cNvSpPr>
              <p:nvPr/>
            </p:nvSpPr>
            <p:spPr bwMode="auto">
              <a:xfrm>
                <a:off x="4834" y="172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7" name="Rectangle 993"/>
              <p:cNvSpPr>
                <a:spLocks noChangeArrowheads="1"/>
              </p:cNvSpPr>
              <p:nvPr/>
            </p:nvSpPr>
            <p:spPr bwMode="auto">
              <a:xfrm>
                <a:off x="4878" y="172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8" name="Rectangle 994"/>
              <p:cNvSpPr>
                <a:spLocks noChangeArrowheads="1"/>
              </p:cNvSpPr>
              <p:nvPr/>
            </p:nvSpPr>
            <p:spPr bwMode="auto">
              <a:xfrm>
                <a:off x="4920" y="172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49" name="Rectangle 995"/>
              <p:cNvSpPr>
                <a:spLocks noChangeArrowheads="1"/>
              </p:cNvSpPr>
              <p:nvPr/>
            </p:nvSpPr>
            <p:spPr bwMode="auto">
              <a:xfrm>
                <a:off x="4814" y="178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0" name="Rectangle 996"/>
              <p:cNvSpPr>
                <a:spLocks noChangeArrowheads="1"/>
              </p:cNvSpPr>
              <p:nvPr/>
            </p:nvSpPr>
            <p:spPr bwMode="auto">
              <a:xfrm>
                <a:off x="4856" y="178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1" name="Rectangle 997"/>
              <p:cNvSpPr>
                <a:spLocks noChangeArrowheads="1"/>
              </p:cNvSpPr>
              <p:nvPr/>
            </p:nvSpPr>
            <p:spPr bwMode="auto">
              <a:xfrm>
                <a:off x="4900" y="1780"/>
                <a:ext cx="34"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2" name="Rectangle 998"/>
              <p:cNvSpPr>
                <a:spLocks noChangeArrowheads="1"/>
              </p:cNvSpPr>
              <p:nvPr/>
            </p:nvSpPr>
            <p:spPr bwMode="auto">
              <a:xfrm>
                <a:off x="4814" y="1836"/>
                <a:ext cx="34"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3" name="Rectangle 999"/>
              <p:cNvSpPr>
                <a:spLocks noChangeArrowheads="1"/>
              </p:cNvSpPr>
              <p:nvPr/>
            </p:nvSpPr>
            <p:spPr bwMode="auto">
              <a:xfrm>
                <a:off x="4878" y="1836"/>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4" name="Rectangle 1000"/>
              <p:cNvSpPr>
                <a:spLocks noChangeArrowheads="1"/>
              </p:cNvSpPr>
              <p:nvPr/>
            </p:nvSpPr>
            <p:spPr bwMode="auto">
              <a:xfrm>
                <a:off x="4856"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5" name="Rectangle 1001"/>
              <p:cNvSpPr>
                <a:spLocks noChangeArrowheads="1"/>
              </p:cNvSpPr>
              <p:nvPr/>
            </p:nvSpPr>
            <p:spPr bwMode="auto">
              <a:xfrm>
                <a:off x="4900"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6" name="Rectangle 1002"/>
              <p:cNvSpPr>
                <a:spLocks noChangeArrowheads="1"/>
              </p:cNvSpPr>
              <p:nvPr/>
            </p:nvSpPr>
            <p:spPr bwMode="auto">
              <a:xfrm>
                <a:off x="4920" y="1892"/>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1157" name="Rectangle 1003"/>
              <p:cNvSpPr>
                <a:spLocks noChangeArrowheads="1"/>
              </p:cNvSpPr>
              <p:nvPr/>
            </p:nvSpPr>
            <p:spPr bwMode="auto">
              <a:xfrm>
                <a:off x="4814"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1158" name="Rectangle 1004"/>
              <p:cNvSpPr>
                <a:spLocks noChangeArrowheads="1"/>
              </p:cNvSpPr>
              <p:nvPr/>
            </p:nvSpPr>
            <p:spPr bwMode="auto">
              <a:xfrm>
                <a:off x="4834" y="1948"/>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1159" name="Rectangle 1005"/>
              <p:cNvSpPr>
                <a:spLocks noChangeArrowheads="1"/>
              </p:cNvSpPr>
              <p:nvPr/>
            </p:nvSpPr>
            <p:spPr bwMode="auto">
              <a:xfrm>
                <a:off x="4856"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1160" name="Rectangle 1006"/>
              <p:cNvSpPr>
                <a:spLocks noChangeArrowheads="1"/>
              </p:cNvSpPr>
              <p:nvPr/>
            </p:nvSpPr>
            <p:spPr bwMode="auto">
              <a:xfrm>
                <a:off x="4920" y="1948"/>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1161" name="Rectangle 1007"/>
              <p:cNvSpPr>
                <a:spLocks noChangeArrowheads="1"/>
              </p:cNvSpPr>
              <p:nvPr/>
            </p:nvSpPr>
            <p:spPr bwMode="auto">
              <a:xfrm>
                <a:off x="4814" y="20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62" name="Rectangle 1008"/>
              <p:cNvSpPr>
                <a:spLocks noChangeArrowheads="1"/>
              </p:cNvSpPr>
              <p:nvPr/>
            </p:nvSpPr>
            <p:spPr bwMode="auto">
              <a:xfrm>
                <a:off x="4856" y="20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63" name="Rectangle 1009"/>
              <p:cNvSpPr>
                <a:spLocks noChangeArrowheads="1"/>
              </p:cNvSpPr>
              <p:nvPr/>
            </p:nvSpPr>
            <p:spPr bwMode="auto">
              <a:xfrm>
                <a:off x="4834" y="206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1164" name="Rectangle 1010"/>
              <p:cNvSpPr>
                <a:spLocks noChangeArrowheads="1"/>
              </p:cNvSpPr>
              <p:nvPr/>
            </p:nvSpPr>
            <p:spPr bwMode="auto">
              <a:xfrm>
                <a:off x="4878"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1165" name="Rectangle 1011"/>
              <p:cNvSpPr>
                <a:spLocks noChangeArrowheads="1"/>
              </p:cNvSpPr>
              <p:nvPr/>
            </p:nvSpPr>
            <p:spPr bwMode="auto">
              <a:xfrm>
                <a:off x="4814" y="2117"/>
                <a:ext cx="12" cy="32"/>
              </a:xfrm>
              <a:prstGeom prst="rect">
                <a:avLst/>
              </a:prstGeom>
              <a:grpFill/>
              <a:ln>
                <a:noFill/>
              </a:ln>
            </p:spPr>
            <p:txBody>
              <a:bodyPr anchor="t" anchorCtr="0" bIns="45720" compatLnSpc="1" lIns="91440" numCol="1" rIns="91440" tIns="45720" vert="horz" wrap="square"/>
              <a:lstStyle/>
              <a:p>
                <a:endParaRPr altLang="en-US" lang="zh-CN"/>
              </a:p>
            </p:txBody>
          </p:sp>
        </p:grpSp>
        <p:grpSp>
          <p:nvGrpSpPr>
            <p:cNvPr id="372" name="Group 1213"/>
            <p:cNvGrpSpPr/>
            <p:nvPr/>
          </p:nvGrpSpPr>
          <p:grpSpPr>
            <a:xfrm>
              <a:off x="-3900818" y="-1035049"/>
              <a:ext cx="768377" cy="3255963"/>
              <a:chOff x="4814" y="935"/>
              <a:chExt cx="484" cy="2051"/>
            </a:xfrm>
            <a:grpFill/>
          </p:grpSpPr>
          <p:sp>
            <p:nvSpPr>
              <p:cNvPr id="766" name="Rectangle 1013"/>
              <p:cNvSpPr>
                <a:spLocks noChangeArrowheads="1"/>
              </p:cNvSpPr>
              <p:nvPr/>
            </p:nvSpPr>
            <p:spPr bwMode="auto">
              <a:xfrm>
                <a:off x="4856" y="211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67" name="Rectangle 1014"/>
              <p:cNvSpPr>
                <a:spLocks noChangeArrowheads="1"/>
              </p:cNvSpPr>
              <p:nvPr/>
            </p:nvSpPr>
            <p:spPr bwMode="auto">
              <a:xfrm>
                <a:off x="4944"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68" name="Rectangle 1015"/>
              <p:cNvSpPr>
                <a:spLocks noChangeArrowheads="1"/>
              </p:cNvSpPr>
              <p:nvPr/>
            </p:nvSpPr>
            <p:spPr bwMode="auto">
              <a:xfrm>
                <a:off x="4964"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769" name="Rectangle 1016"/>
              <p:cNvSpPr>
                <a:spLocks noChangeArrowheads="1"/>
              </p:cNvSpPr>
              <p:nvPr/>
            </p:nvSpPr>
            <p:spPr bwMode="auto">
              <a:xfrm>
                <a:off x="5008"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70" name="Rectangle 1017"/>
              <p:cNvSpPr>
                <a:spLocks noChangeArrowheads="1"/>
              </p:cNvSpPr>
              <p:nvPr/>
            </p:nvSpPr>
            <p:spPr bwMode="auto">
              <a:xfrm>
                <a:off x="5030"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71" name="Rectangle 1018"/>
              <p:cNvSpPr>
                <a:spLocks noChangeArrowheads="1"/>
              </p:cNvSpPr>
              <p:nvPr/>
            </p:nvSpPr>
            <p:spPr bwMode="auto">
              <a:xfrm>
                <a:off x="5050"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772" name="Rectangle 1019"/>
              <p:cNvSpPr>
                <a:spLocks noChangeArrowheads="1"/>
              </p:cNvSpPr>
              <p:nvPr/>
            </p:nvSpPr>
            <p:spPr bwMode="auto">
              <a:xfrm>
                <a:off x="4944" y="99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73" name="Rectangle 1020"/>
              <p:cNvSpPr>
                <a:spLocks noChangeArrowheads="1"/>
              </p:cNvSpPr>
              <p:nvPr/>
            </p:nvSpPr>
            <p:spPr bwMode="auto">
              <a:xfrm>
                <a:off x="4986" y="99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74" name="Rectangle 1021"/>
              <p:cNvSpPr>
                <a:spLocks noChangeArrowheads="1"/>
              </p:cNvSpPr>
              <p:nvPr/>
            </p:nvSpPr>
            <p:spPr bwMode="auto">
              <a:xfrm>
                <a:off x="5030" y="99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75" name="Rectangle 1022"/>
              <p:cNvSpPr>
                <a:spLocks noChangeArrowheads="1"/>
              </p:cNvSpPr>
              <p:nvPr/>
            </p:nvSpPr>
            <p:spPr bwMode="auto">
              <a:xfrm>
                <a:off x="4964" y="1047"/>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776" name="Rectangle 1023"/>
              <p:cNvSpPr>
                <a:spLocks noChangeArrowheads="1"/>
              </p:cNvSpPr>
              <p:nvPr/>
            </p:nvSpPr>
            <p:spPr bwMode="auto">
              <a:xfrm>
                <a:off x="5050" y="1047"/>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777" name="Rectangle 1024"/>
              <p:cNvSpPr>
                <a:spLocks noChangeArrowheads="1"/>
              </p:cNvSpPr>
              <p:nvPr/>
            </p:nvSpPr>
            <p:spPr bwMode="auto">
              <a:xfrm>
                <a:off x="4944" y="110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78" name="Rectangle 1025"/>
              <p:cNvSpPr>
                <a:spLocks noChangeArrowheads="1"/>
              </p:cNvSpPr>
              <p:nvPr/>
            </p:nvSpPr>
            <p:spPr bwMode="auto">
              <a:xfrm>
                <a:off x="5008" y="1103"/>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779" name="Rectangle 1026"/>
              <p:cNvSpPr>
                <a:spLocks noChangeArrowheads="1"/>
              </p:cNvSpPr>
              <p:nvPr/>
            </p:nvSpPr>
            <p:spPr bwMode="auto">
              <a:xfrm>
                <a:off x="5050" y="110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780" name="Rectangle 1027"/>
              <p:cNvSpPr>
                <a:spLocks noChangeArrowheads="1"/>
              </p:cNvSpPr>
              <p:nvPr/>
            </p:nvSpPr>
            <p:spPr bwMode="auto">
              <a:xfrm>
                <a:off x="4944"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781" name="Rectangle 1028"/>
              <p:cNvSpPr>
                <a:spLocks noChangeArrowheads="1"/>
              </p:cNvSpPr>
              <p:nvPr/>
            </p:nvSpPr>
            <p:spPr bwMode="auto">
              <a:xfrm>
                <a:off x="4964" y="1161"/>
                <a:ext cx="34" cy="30"/>
              </a:xfrm>
              <a:prstGeom prst="rect">
                <a:avLst/>
              </a:prstGeom>
              <a:grpFill/>
              <a:ln>
                <a:noFill/>
              </a:ln>
            </p:spPr>
            <p:txBody>
              <a:bodyPr anchor="t" anchorCtr="0" bIns="45720" compatLnSpc="1" lIns="91440" numCol="1" rIns="91440" tIns="45720" vert="horz" wrap="square"/>
              <a:lstStyle/>
              <a:p>
                <a:endParaRPr altLang="en-US" lang="zh-CN"/>
              </a:p>
            </p:txBody>
          </p:sp>
          <p:sp>
            <p:nvSpPr>
              <p:cNvPr id="782" name="Rectangle 1029"/>
              <p:cNvSpPr>
                <a:spLocks noChangeArrowheads="1"/>
              </p:cNvSpPr>
              <p:nvPr/>
            </p:nvSpPr>
            <p:spPr bwMode="auto">
              <a:xfrm>
                <a:off x="5008"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783" name="Rectangle 1030"/>
              <p:cNvSpPr>
                <a:spLocks noChangeArrowheads="1"/>
              </p:cNvSpPr>
              <p:nvPr/>
            </p:nvSpPr>
            <p:spPr bwMode="auto">
              <a:xfrm>
                <a:off x="5050" y="1161"/>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784" name="Rectangle 1031"/>
              <p:cNvSpPr>
                <a:spLocks noChangeArrowheads="1"/>
              </p:cNvSpPr>
              <p:nvPr/>
            </p:nvSpPr>
            <p:spPr bwMode="auto">
              <a:xfrm>
                <a:off x="4944" y="121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785" name="Rectangle 1032"/>
              <p:cNvSpPr>
                <a:spLocks noChangeArrowheads="1"/>
              </p:cNvSpPr>
              <p:nvPr/>
            </p:nvSpPr>
            <p:spPr bwMode="auto">
              <a:xfrm>
                <a:off x="4986" y="121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786" name="Rectangle 1033"/>
              <p:cNvSpPr>
                <a:spLocks noChangeArrowheads="1"/>
              </p:cNvSpPr>
              <p:nvPr/>
            </p:nvSpPr>
            <p:spPr bwMode="auto">
              <a:xfrm>
                <a:off x="4964" y="1273"/>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787" name="Rectangle 1034"/>
              <p:cNvSpPr>
                <a:spLocks noChangeArrowheads="1"/>
              </p:cNvSpPr>
              <p:nvPr/>
            </p:nvSpPr>
            <p:spPr bwMode="auto">
              <a:xfrm>
                <a:off x="5030" y="1273"/>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788" name="Rectangle 1035"/>
              <p:cNvSpPr>
                <a:spLocks noChangeArrowheads="1"/>
              </p:cNvSpPr>
              <p:nvPr/>
            </p:nvSpPr>
            <p:spPr bwMode="auto">
              <a:xfrm>
                <a:off x="4944" y="133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789" name="Rectangle 1036"/>
              <p:cNvSpPr>
                <a:spLocks noChangeArrowheads="1"/>
              </p:cNvSpPr>
              <p:nvPr/>
            </p:nvSpPr>
            <p:spPr bwMode="auto">
              <a:xfrm>
                <a:off x="4986" y="133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790" name="Rectangle 1037"/>
              <p:cNvSpPr>
                <a:spLocks noChangeArrowheads="1"/>
              </p:cNvSpPr>
              <p:nvPr/>
            </p:nvSpPr>
            <p:spPr bwMode="auto">
              <a:xfrm>
                <a:off x="5008" y="133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791" name="Rectangle 1038"/>
              <p:cNvSpPr>
                <a:spLocks noChangeArrowheads="1"/>
              </p:cNvSpPr>
              <p:nvPr/>
            </p:nvSpPr>
            <p:spPr bwMode="auto">
              <a:xfrm>
                <a:off x="5050" y="1330"/>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792" name="Rectangle 1039"/>
              <p:cNvSpPr>
                <a:spLocks noChangeArrowheads="1"/>
              </p:cNvSpPr>
              <p:nvPr/>
            </p:nvSpPr>
            <p:spPr bwMode="auto">
              <a:xfrm>
                <a:off x="4964" y="138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793" name="Rectangle 1040"/>
              <p:cNvSpPr>
                <a:spLocks noChangeArrowheads="1"/>
              </p:cNvSpPr>
              <p:nvPr/>
            </p:nvSpPr>
            <p:spPr bwMode="auto">
              <a:xfrm>
                <a:off x="5008" y="13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94" name="Rectangle 1041"/>
              <p:cNvSpPr>
                <a:spLocks noChangeArrowheads="1"/>
              </p:cNvSpPr>
              <p:nvPr/>
            </p:nvSpPr>
            <p:spPr bwMode="auto">
              <a:xfrm>
                <a:off x="4944" y="1442"/>
                <a:ext cx="54" cy="32"/>
              </a:xfrm>
              <a:prstGeom prst="rect">
                <a:avLst/>
              </a:prstGeom>
              <a:grpFill/>
              <a:ln>
                <a:noFill/>
              </a:ln>
            </p:spPr>
            <p:txBody>
              <a:bodyPr anchor="t" anchorCtr="0" bIns="45720" compatLnSpc="1" lIns="91440" numCol="1" rIns="91440" tIns="45720" vert="horz" wrap="square"/>
              <a:lstStyle/>
              <a:p>
                <a:endParaRPr altLang="en-US" lang="zh-CN"/>
              </a:p>
            </p:txBody>
          </p:sp>
          <p:sp>
            <p:nvSpPr>
              <p:cNvPr id="795" name="Rectangle 1042"/>
              <p:cNvSpPr>
                <a:spLocks noChangeArrowheads="1"/>
              </p:cNvSpPr>
              <p:nvPr/>
            </p:nvSpPr>
            <p:spPr bwMode="auto">
              <a:xfrm>
                <a:off x="5008" y="14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796" name="Rectangle 1043"/>
              <p:cNvSpPr>
                <a:spLocks noChangeArrowheads="1"/>
              </p:cNvSpPr>
              <p:nvPr/>
            </p:nvSpPr>
            <p:spPr bwMode="auto">
              <a:xfrm>
                <a:off x="5008" y="1498"/>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797" name="Rectangle 1044"/>
              <p:cNvSpPr>
                <a:spLocks noChangeArrowheads="1"/>
              </p:cNvSpPr>
              <p:nvPr/>
            </p:nvSpPr>
            <p:spPr bwMode="auto">
              <a:xfrm>
                <a:off x="5050" y="1498"/>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798" name="Rectangle 1045"/>
              <p:cNvSpPr>
                <a:spLocks noChangeArrowheads="1"/>
              </p:cNvSpPr>
              <p:nvPr/>
            </p:nvSpPr>
            <p:spPr bwMode="auto">
              <a:xfrm>
                <a:off x="4900" y="1554"/>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799" name="Rectangle 1046"/>
              <p:cNvSpPr>
                <a:spLocks noChangeArrowheads="1"/>
              </p:cNvSpPr>
              <p:nvPr/>
            </p:nvSpPr>
            <p:spPr bwMode="auto">
              <a:xfrm>
                <a:off x="5008" y="15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00" name="Rectangle 1047"/>
              <p:cNvSpPr>
                <a:spLocks noChangeArrowheads="1"/>
              </p:cNvSpPr>
              <p:nvPr/>
            </p:nvSpPr>
            <p:spPr bwMode="auto">
              <a:xfrm>
                <a:off x="5050" y="15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01" name="Rectangle 1048"/>
              <p:cNvSpPr>
                <a:spLocks noChangeArrowheads="1"/>
              </p:cNvSpPr>
              <p:nvPr/>
            </p:nvSpPr>
            <p:spPr bwMode="auto">
              <a:xfrm>
                <a:off x="4964" y="161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02" name="Rectangle 1049"/>
              <p:cNvSpPr>
                <a:spLocks noChangeArrowheads="1"/>
              </p:cNvSpPr>
              <p:nvPr/>
            </p:nvSpPr>
            <p:spPr bwMode="auto">
              <a:xfrm>
                <a:off x="4986" y="161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03" name="Rectangle 1050"/>
              <p:cNvSpPr>
                <a:spLocks noChangeArrowheads="1"/>
              </p:cNvSpPr>
              <p:nvPr/>
            </p:nvSpPr>
            <p:spPr bwMode="auto">
              <a:xfrm>
                <a:off x="5030" y="1610"/>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804" name="Rectangle 1051"/>
              <p:cNvSpPr>
                <a:spLocks noChangeArrowheads="1"/>
              </p:cNvSpPr>
              <p:nvPr/>
            </p:nvSpPr>
            <p:spPr bwMode="auto">
              <a:xfrm>
                <a:off x="4964" y="166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05" name="Rectangle 1052"/>
              <p:cNvSpPr>
                <a:spLocks noChangeArrowheads="1"/>
              </p:cNvSpPr>
              <p:nvPr/>
            </p:nvSpPr>
            <p:spPr bwMode="auto">
              <a:xfrm>
                <a:off x="5008" y="166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06" name="Rectangle 1053"/>
              <p:cNvSpPr>
                <a:spLocks noChangeArrowheads="1"/>
              </p:cNvSpPr>
              <p:nvPr/>
            </p:nvSpPr>
            <p:spPr bwMode="auto">
              <a:xfrm>
                <a:off x="5050" y="166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07" name="Rectangle 1054"/>
              <p:cNvSpPr>
                <a:spLocks noChangeArrowheads="1"/>
              </p:cNvSpPr>
              <p:nvPr/>
            </p:nvSpPr>
            <p:spPr bwMode="auto">
              <a:xfrm>
                <a:off x="4964" y="1722"/>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808" name="Rectangle 1055"/>
              <p:cNvSpPr>
                <a:spLocks noChangeArrowheads="1"/>
              </p:cNvSpPr>
              <p:nvPr/>
            </p:nvSpPr>
            <p:spPr bwMode="auto">
              <a:xfrm>
                <a:off x="5050" y="172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09" name="Rectangle 1056"/>
              <p:cNvSpPr>
                <a:spLocks noChangeArrowheads="1"/>
              </p:cNvSpPr>
              <p:nvPr/>
            </p:nvSpPr>
            <p:spPr bwMode="auto">
              <a:xfrm>
                <a:off x="4944" y="178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10" name="Rectangle 1057"/>
              <p:cNvSpPr>
                <a:spLocks noChangeArrowheads="1"/>
              </p:cNvSpPr>
              <p:nvPr/>
            </p:nvSpPr>
            <p:spPr bwMode="auto">
              <a:xfrm>
                <a:off x="5050" y="1780"/>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811" name="Rectangle 1058"/>
              <p:cNvSpPr>
                <a:spLocks noChangeArrowheads="1"/>
              </p:cNvSpPr>
              <p:nvPr/>
            </p:nvSpPr>
            <p:spPr bwMode="auto">
              <a:xfrm>
                <a:off x="4944" y="1836"/>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12" name="Rectangle 1059"/>
              <p:cNvSpPr>
                <a:spLocks noChangeArrowheads="1"/>
              </p:cNvSpPr>
              <p:nvPr/>
            </p:nvSpPr>
            <p:spPr bwMode="auto">
              <a:xfrm>
                <a:off x="4964" y="1836"/>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813" name="Rectangle 1060"/>
              <p:cNvSpPr>
                <a:spLocks noChangeArrowheads="1"/>
              </p:cNvSpPr>
              <p:nvPr/>
            </p:nvSpPr>
            <p:spPr bwMode="auto">
              <a:xfrm>
                <a:off x="5008" y="1836"/>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14" name="Rectangle 1061"/>
              <p:cNvSpPr>
                <a:spLocks noChangeArrowheads="1"/>
              </p:cNvSpPr>
              <p:nvPr/>
            </p:nvSpPr>
            <p:spPr bwMode="auto">
              <a:xfrm>
                <a:off x="5030" y="1836"/>
                <a:ext cx="34" cy="30"/>
              </a:xfrm>
              <a:prstGeom prst="rect">
                <a:avLst/>
              </a:prstGeom>
              <a:grpFill/>
              <a:ln>
                <a:noFill/>
              </a:ln>
            </p:spPr>
            <p:txBody>
              <a:bodyPr anchor="t" anchorCtr="0" bIns="45720" compatLnSpc="1" lIns="91440" numCol="1" rIns="91440" tIns="45720" vert="horz" wrap="square"/>
              <a:lstStyle/>
              <a:p>
                <a:endParaRPr altLang="en-US" lang="zh-CN"/>
              </a:p>
            </p:txBody>
          </p:sp>
          <p:sp>
            <p:nvSpPr>
              <p:cNvPr id="815" name="Rectangle 1062"/>
              <p:cNvSpPr>
                <a:spLocks noChangeArrowheads="1"/>
              </p:cNvSpPr>
              <p:nvPr/>
            </p:nvSpPr>
            <p:spPr bwMode="auto">
              <a:xfrm>
                <a:off x="4986"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16" name="Rectangle 1063"/>
              <p:cNvSpPr>
                <a:spLocks noChangeArrowheads="1"/>
              </p:cNvSpPr>
              <p:nvPr/>
            </p:nvSpPr>
            <p:spPr bwMode="auto">
              <a:xfrm>
                <a:off x="5030"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17" name="Rectangle 1064"/>
              <p:cNvSpPr>
                <a:spLocks noChangeArrowheads="1"/>
              </p:cNvSpPr>
              <p:nvPr/>
            </p:nvSpPr>
            <p:spPr bwMode="auto">
              <a:xfrm>
                <a:off x="5050" y="1892"/>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818" name="Rectangle 1065"/>
              <p:cNvSpPr>
                <a:spLocks noChangeArrowheads="1"/>
              </p:cNvSpPr>
              <p:nvPr/>
            </p:nvSpPr>
            <p:spPr bwMode="auto">
              <a:xfrm>
                <a:off x="4964" y="1948"/>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819" name="Rectangle 1066"/>
              <p:cNvSpPr>
                <a:spLocks noChangeArrowheads="1"/>
              </p:cNvSpPr>
              <p:nvPr/>
            </p:nvSpPr>
            <p:spPr bwMode="auto">
              <a:xfrm>
                <a:off x="4986"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820" name="Rectangle 1067"/>
              <p:cNvSpPr>
                <a:spLocks noChangeArrowheads="1"/>
              </p:cNvSpPr>
              <p:nvPr/>
            </p:nvSpPr>
            <p:spPr bwMode="auto">
              <a:xfrm>
                <a:off x="5050" y="1948"/>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821" name="Rectangle 1068"/>
              <p:cNvSpPr>
                <a:spLocks noChangeArrowheads="1"/>
              </p:cNvSpPr>
              <p:nvPr/>
            </p:nvSpPr>
            <p:spPr bwMode="auto">
              <a:xfrm>
                <a:off x="4944" y="20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22" name="Rectangle 1069"/>
              <p:cNvSpPr>
                <a:spLocks noChangeArrowheads="1"/>
              </p:cNvSpPr>
              <p:nvPr/>
            </p:nvSpPr>
            <p:spPr bwMode="auto">
              <a:xfrm>
                <a:off x="4986" y="20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23" name="Rectangle 1070"/>
              <p:cNvSpPr>
                <a:spLocks noChangeArrowheads="1"/>
              </p:cNvSpPr>
              <p:nvPr/>
            </p:nvSpPr>
            <p:spPr bwMode="auto">
              <a:xfrm>
                <a:off x="5030" y="20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24" name="Rectangle 1071"/>
              <p:cNvSpPr>
                <a:spLocks noChangeArrowheads="1"/>
              </p:cNvSpPr>
              <p:nvPr/>
            </p:nvSpPr>
            <p:spPr bwMode="auto">
              <a:xfrm>
                <a:off x="4964" y="206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25" name="Rectangle 1072"/>
              <p:cNvSpPr>
                <a:spLocks noChangeArrowheads="1"/>
              </p:cNvSpPr>
              <p:nvPr/>
            </p:nvSpPr>
            <p:spPr bwMode="auto">
              <a:xfrm>
                <a:off x="5008"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26" name="Rectangle 1073"/>
              <p:cNvSpPr>
                <a:spLocks noChangeArrowheads="1"/>
              </p:cNvSpPr>
              <p:nvPr/>
            </p:nvSpPr>
            <p:spPr bwMode="auto">
              <a:xfrm>
                <a:off x="5050" y="206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27" name="Rectangle 1074"/>
              <p:cNvSpPr>
                <a:spLocks noChangeArrowheads="1"/>
              </p:cNvSpPr>
              <p:nvPr/>
            </p:nvSpPr>
            <p:spPr bwMode="auto">
              <a:xfrm>
                <a:off x="4944" y="211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28" name="Rectangle 1075"/>
              <p:cNvSpPr>
                <a:spLocks noChangeArrowheads="1"/>
              </p:cNvSpPr>
              <p:nvPr/>
            </p:nvSpPr>
            <p:spPr bwMode="auto">
              <a:xfrm>
                <a:off x="4986" y="211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29" name="Rectangle 1076"/>
              <p:cNvSpPr>
                <a:spLocks noChangeArrowheads="1"/>
              </p:cNvSpPr>
              <p:nvPr/>
            </p:nvSpPr>
            <p:spPr bwMode="auto">
              <a:xfrm>
                <a:off x="5050" y="2117"/>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30" name="Rectangle 1077"/>
              <p:cNvSpPr>
                <a:spLocks noChangeArrowheads="1"/>
              </p:cNvSpPr>
              <p:nvPr/>
            </p:nvSpPr>
            <p:spPr bwMode="auto">
              <a:xfrm>
                <a:off x="4856" y="217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31" name="Rectangle 1078"/>
              <p:cNvSpPr>
                <a:spLocks noChangeArrowheads="1"/>
              </p:cNvSpPr>
              <p:nvPr/>
            </p:nvSpPr>
            <p:spPr bwMode="auto">
              <a:xfrm>
                <a:off x="4920" y="217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32" name="Rectangle 1079"/>
              <p:cNvSpPr>
                <a:spLocks noChangeArrowheads="1"/>
              </p:cNvSpPr>
              <p:nvPr/>
            </p:nvSpPr>
            <p:spPr bwMode="auto">
              <a:xfrm>
                <a:off x="4944" y="217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33" name="Rectangle 1080"/>
              <p:cNvSpPr>
                <a:spLocks noChangeArrowheads="1"/>
              </p:cNvSpPr>
              <p:nvPr/>
            </p:nvSpPr>
            <p:spPr bwMode="auto">
              <a:xfrm>
                <a:off x="4986" y="217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34" name="Rectangle 1081"/>
              <p:cNvSpPr>
                <a:spLocks noChangeArrowheads="1"/>
              </p:cNvSpPr>
              <p:nvPr/>
            </p:nvSpPr>
            <p:spPr bwMode="auto">
              <a:xfrm>
                <a:off x="4814" y="22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35" name="Rectangle 1082"/>
              <p:cNvSpPr>
                <a:spLocks noChangeArrowheads="1"/>
              </p:cNvSpPr>
              <p:nvPr/>
            </p:nvSpPr>
            <p:spPr bwMode="auto">
              <a:xfrm>
                <a:off x="4834" y="22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36" name="Rectangle 1083"/>
              <p:cNvSpPr>
                <a:spLocks noChangeArrowheads="1"/>
              </p:cNvSpPr>
              <p:nvPr/>
            </p:nvSpPr>
            <p:spPr bwMode="auto">
              <a:xfrm>
                <a:off x="4900" y="22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37" name="Rectangle 1084"/>
              <p:cNvSpPr>
                <a:spLocks noChangeArrowheads="1"/>
              </p:cNvSpPr>
              <p:nvPr/>
            </p:nvSpPr>
            <p:spPr bwMode="auto">
              <a:xfrm>
                <a:off x="4944" y="22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38" name="Rectangle 1085"/>
              <p:cNvSpPr>
                <a:spLocks noChangeArrowheads="1"/>
              </p:cNvSpPr>
              <p:nvPr/>
            </p:nvSpPr>
            <p:spPr bwMode="auto">
              <a:xfrm>
                <a:off x="5050" y="22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39" name="Rectangle 1086"/>
              <p:cNvSpPr>
                <a:spLocks noChangeArrowheads="1"/>
              </p:cNvSpPr>
              <p:nvPr/>
            </p:nvSpPr>
            <p:spPr bwMode="auto">
              <a:xfrm>
                <a:off x="4920" y="22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40" name="Rectangle 1087"/>
              <p:cNvSpPr>
                <a:spLocks noChangeArrowheads="1"/>
              </p:cNvSpPr>
              <p:nvPr/>
            </p:nvSpPr>
            <p:spPr bwMode="auto">
              <a:xfrm>
                <a:off x="4878"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41" name="Rectangle 1088"/>
              <p:cNvSpPr>
                <a:spLocks noChangeArrowheads="1"/>
              </p:cNvSpPr>
              <p:nvPr/>
            </p:nvSpPr>
            <p:spPr bwMode="auto">
              <a:xfrm>
                <a:off x="5030"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42" name="Rectangle 1089"/>
              <p:cNvSpPr>
                <a:spLocks noChangeArrowheads="1"/>
              </p:cNvSpPr>
              <p:nvPr/>
            </p:nvSpPr>
            <p:spPr bwMode="auto">
              <a:xfrm>
                <a:off x="5050" y="22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43" name="Rectangle 1090"/>
              <p:cNvSpPr>
                <a:spLocks noChangeArrowheads="1"/>
              </p:cNvSpPr>
              <p:nvPr/>
            </p:nvSpPr>
            <p:spPr bwMode="auto">
              <a:xfrm>
                <a:off x="4814" y="23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44" name="Rectangle 1091"/>
              <p:cNvSpPr>
                <a:spLocks noChangeArrowheads="1"/>
              </p:cNvSpPr>
              <p:nvPr/>
            </p:nvSpPr>
            <p:spPr bwMode="auto">
              <a:xfrm>
                <a:off x="4964" y="23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45" name="Rectangle 1092"/>
              <p:cNvSpPr>
                <a:spLocks noChangeArrowheads="1"/>
              </p:cNvSpPr>
              <p:nvPr/>
            </p:nvSpPr>
            <p:spPr bwMode="auto">
              <a:xfrm>
                <a:off x="4856" y="23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46" name="Rectangle 1093"/>
              <p:cNvSpPr>
                <a:spLocks noChangeArrowheads="1"/>
              </p:cNvSpPr>
              <p:nvPr/>
            </p:nvSpPr>
            <p:spPr bwMode="auto">
              <a:xfrm>
                <a:off x="5008" y="23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47" name="Rectangle 1094"/>
              <p:cNvSpPr>
                <a:spLocks noChangeArrowheads="1"/>
              </p:cNvSpPr>
              <p:nvPr/>
            </p:nvSpPr>
            <p:spPr bwMode="auto">
              <a:xfrm>
                <a:off x="5050" y="23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48" name="Rectangle 1095"/>
              <p:cNvSpPr>
                <a:spLocks noChangeArrowheads="1"/>
              </p:cNvSpPr>
              <p:nvPr/>
            </p:nvSpPr>
            <p:spPr bwMode="auto">
              <a:xfrm>
                <a:off x="4814"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49" name="Rectangle 1096"/>
              <p:cNvSpPr>
                <a:spLocks noChangeArrowheads="1"/>
              </p:cNvSpPr>
              <p:nvPr/>
            </p:nvSpPr>
            <p:spPr bwMode="auto">
              <a:xfrm>
                <a:off x="4878"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50" name="Rectangle 1097"/>
              <p:cNvSpPr>
                <a:spLocks noChangeArrowheads="1"/>
              </p:cNvSpPr>
              <p:nvPr/>
            </p:nvSpPr>
            <p:spPr bwMode="auto">
              <a:xfrm>
                <a:off x="4834" y="23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51" name="Rectangle 1098"/>
              <p:cNvSpPr>
                <a:spLocks noChangeArrowheads="1"/>
              </p:cNvSpPr>
              <p:nvPr/>
            </p:nvSpPr>
            <p:spPr bwMode="auto">
              <a:xfrm>
                <a:off x="4986"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52" name="Rectangle 1099"/>
              <p:cNvSpPr>
                <a:spLocks noChangeArrowheads="1"/>
              </p:cNvSpPr>
              <p:nvPr/>
            </p:nvSpPr>
            <p:spPr bwMode="auto">
              <a:xfrm>
                <a:off x="5008"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53" name="Rectangle 1100"/>
              <p:cNvSpPr>
                <a:spLocks noChangeArrowheads="1"/>
              </p:cNvSpPr>
              <p:nvPr/>
            </p:nvSpPr>
            <p:spPr bwMode="auto">
              <a:xfrm>
                <a:off x="4814" y="24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54" name="Rectangle 1101"/>
              <p:cNvSpPr>
                <a:spLocks noChangeArrowheads="1"/>
              </p:cNvSpPr>
              <p:nvPr/>
            </p:nvSpPr>
            <p:spPr bwMode="auto">
              <a:xfrm>
                <a:off x="4964" y="24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55" name="Rectangle 1102"/>
              <p:cNvSpPr>
                <a:spLocks noChangeArrowheads="1"/>
              </p:cNvSpPr>
              <p:nvPr/>
            </p:nvSpPr>
            <p:spPr bwMode="auto">
              <a:xfrm>
                <a:off x="4878" y="24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56" name="Rectangle 1103"/>
              <p:cNvSpPr>
                <a:spLocks noChangeArrowheads="1"/>
              </p:cNvSpPr>
              <p:nvPr/>
            </p:nvSpPr>
            <p:spPr bwMode="auto">
              <a:xfrm>
                <a:off x="4920" y="24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57" name="Rectangle 1104"/>
              <p:cNvSpPr>
                <a:spLocks noChangeArrowheads="1"/>
              </p:cNvSpPr>
              <p:nvPr/>
            </p:nvSpPr>
            <p:spPr bwMode="auto">
              <a:xfrm>
                <a:off x="5050" y="24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58" name="Rectangle 1105"/>
              <p:cNvSpPr>
                <a:spLocks noChangeArrowheads="1"/>
              </p:cNvSpPr>
              <p:nvPr/>
            </p:nvSpPr>
            <p:spPr bwMode="auto">
              <a:xfrm>
                <a:off x="4814" y="247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59" name="Rectangle 1106"/>
              <p:cNvSpPr>
                <a:spLocks noChangeArrowheads="1"/>
              </p:cNvSpPr>
              <p:nvPr/>
            </p:nvSpPr>
            <p:spPr bwMode="auto">
              <a:xfrm>
                <a:off x="4964" y="247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60" name="Rectangle 1107"/>
              <p:cNvSpPr>
                <a:spLocks noChangeArrowheads="1"/>
              </p:cNvSpPr>
              <p:nvPr/>
            </p:nvSpPr>
            <p:spPr bwMode="auto">
              <a:xfrm>
                <a:off x="4878" y="247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61" name="Rectangle 1108"/>
              <p:cNvSpPr>
                <a:spLocks noChangeArrowheads="1"/>
              </p:cNvSpPr>
              <p:nvPr/>
            </p:nvSpPr>
            <p:spPr bwMode="auto">
              <a:xfrm>
                <a:off x="4944" y="247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62" name="Rectangle 1109"/>
              <p:cNvSpPr>
                <a:spLocks noChangeArrowheads="1"/>
              </p:cNvSpPr>
              <p:nvPr/>
            </p:nvSpPr>
            <p:spPr bwMode="auto">
              <a:xfrm>
                <a:off x="5050" y="247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63" name="Rectangle 1110"/>
              <p:cNvSpPr>
                <a:spLocks noChangeArrowheads="1"/>
              </p:cNvSpPr>
              <p:nvPr/>
            </p:nvSpPr>
            <p:spPr bwMode="auto">
              <a:xfrm>
                <a:off x="4964" y="2525"/>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864" name="Rectangle 1111"/>
              <p:cNvSpPr>
                <a:spLocks noChangeArrowheads="1"/>
              </p:cNvSpPr>
              <p:nvPr/>
            </p:nvSpPr>
            <p:spPr bwMode="auto">
              <a:xfrm>
                <a:off x="4856" y="2525"/>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65" name="Rectangle 1112"/>
              <p:cNvSpPr>
                <a:spLocks noChangeArrowheads="1"/>
              </p:cNvSpPr>
              <p:nvPr/>
            </p:nvSpPr>
            <p:spPr bwMode="auto">
              <a:xfrm>
                <a:off x="4920" y="2525"/>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866" name="Rectangle 1113"/>
              <p:cNvSpPr>
                <a:spLocks noChangeArrowheads="1"/>
              </p:cNvSpPr>
              <p:nvPr/>
            </p:nvSpPr>
            <p:spPr bwMode="auto">
              <a:xfrm>
                <a:off x="4814" y="25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67" name="Rectangle 1114"/>
              <p:cNvSpPr>
                <a:spLocks noChangeArrowheads="1"/>
              </p:cNvSpPr>
              <p:nvPr/>
            </p:nvSpPr>
            <p:spPr bwMode="auto">
              <a:xfrm>
                <a:off x="4920" y="25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68" name="Rectangle 1115"/>
              <p:cNvSpPr>
                <a:spLocks noChangeArrowheads="1"/>
              </p:cNvSpPr>
              <p:nvPr/>
            </p:nvSpPr>
            <p:spPr bwMode="auto">
              <a:xfrm>
                <a:off x="5050" y="25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69" name="Rectangle 1116"/>
              <p:cNvSpPr>
                <a:spLocks noChangeArrowheads="1"/>
              </p:cNvSpPr>
              <p:nvPr/>
            </p:nvSpPr>
            <p:spPr bwMode="auto">
              <a:xfrm>
                <a:off x="4878" y="2623"/>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870" name="Rectangle 1117"/>
              <p:cNvSpPr>
                <a:spLocks noChangeArrowheads="1"/>
              </p:cNvSpPr>
              <p:nvPr/>
            </p:nvSpPr>
            <p:spPr bwMode="auto">
              <a:xfrm>
                <a:off x="4814" y="267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71" name="Rectangle 1118"/>
              <p:cNvSpPr>
                <a:spLocks noChangeArrowheads="1"/>
              </p:cNvSpPr>
              <p:nvPr/>
            </p:nvSpPr>
            <p:spPr bwMode="auto">
              <a:xfrm>
                <a:off x="4920" y="267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72" name="Rectangle 1119"/>
              <p:cNvSpPr>
                <a:spLocks noChangeArrowheads="1"/>
              </p:cNvSpPr>
              <p:nvPr/>
            </p:nvSpPr>
            <p:spPr bwMode="auto">
              <a:xfrm>
                <a:off x="5050" y="267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73" name="Rectangle 1120"/>
              <p:cNvSpPr>
                <a:spLocks noChangeArrowheads="1"/>
              </p:cNvSpPr>
              <p:nvPr/>
            </p:nvSpPr>
            <p:spPr bwMode="auto">
              <a:xfrm>
                <a:off x="4814" y="273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74" name="Rectangle 1121"/>
              <p:cNvSpPr>
                <a:spLocks noChangeArrowheads="1"/>
              </p:cNvSpPr>
              <p:nvPr/>
            </p:nvSpPr>
            <p:spPr bwMode="auto">
              <a:xfrm>
                <a:off x="5050" y="273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75" name="Rectangle 1122"/>
              <p:cNvSpPr>
                <a:spLocks noChangeArrowheads="1"/>
              </p:cNvSpPr>
              <p:nvPr/>
            </p:nvSpPr>
            <p:spPr bwMode="auto">
              <a:xfrm>
                <a:off x="4920" y="278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76" name="Rectangle 1123"/>
              <p:cNvSpPr>
                <a:spLocks noChangeArrowheads="1"/>
              </p:cNvSpPr>
              <p:nvPr/>
            </p:nvSpPr>
            <p:spPr bwMode="auto">
              <a:xfrm>
                <a:off x="5050" y="278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77" name="Rectangle 1124"/>
              <p:cNvSpPr>
                <a:spLocks noChangeArrowheads="1"/>
              </p:cNvSpPr>
              <p:nvPr/>
            </p:nvSpPr>
            <p:spPr bwMode="auto">
              <a:xfrm>
                <a:off x="4814" y="284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78" name="Rectangle 1125"/>
              <p:cNvSpPr>
                <a:spLocks noChangeArrowheads="1"/>
              </p:cNvSpPr>
              <p:nvPr/>
            </p:nvSpPr>
            <p:spPr bwMode="auto">
              <a:xfrm>
                <a:off x="4944" y="284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79" name="Rectangle 1126"/>
              <p:cNvSpPr>
                <a:spLocks noChangeArrowheads="1"/>
              </p:cNvSpPr>
              <p:nvPr/>
            </p:nvSpPr>
            <p:spPr bwMode="auto">
              <a:xfrm>
                <a:off x="4920" y="290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80" name="Rectangle 1127"/>
              <p:cNvSpPr>
                <a:spLocks noChangeArrowheads="1"/>
              </p:cNvSpPr>
              <p:nvPr/>
            </p:nvSpPr>
            <p:spPr bwMode="auto">
              <a:xfrm>
                <a:off x="4920" y="2956"/>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881" name="Rectangle 1128"/>
              <p:cNvSpPr>
                <a:spLocks noChangeArrowheads="1"/>
              </p:cNvSpPr>
              <p:nvPr/>
            </p:nvSpPr>
            <p:spPr bwMode="auto">
              <a:xfrm>
                <a:off x="5050" y="290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82" name="Rectangle 1129"/>
              <p:cNvSpPr>
                <a:spLocks noChangeArrowheads="1"/>
              </p:cNvSpPr>
              <p:nvPr/>
            </p:nvSpPr>
            <p:spPr bwMode="auto">
              <a:xfrm>
                <a:off x="5048"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83" name="Rectangle 1130"/>
              <p:cNvSpPr>
                <a:spLocks noChangeArrowheads="1"/>
              </p:cNvSpPr>
              <p:nvPr/>
            </p:nvSpPr>
            <p:spPr bwMode="auto">
              <a:xfrm>
                <a:off x="5070"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84" name="Rectangle 1131"/>
              <p:cNvSpPr>
                <a:spLocks noChangeArrowheads="1"/>
              </p:cNvSpPr>
              <p:nvPr/>
            </p:nvSpPr>
            <p:spPr bwMode="auto">
              <a:xfrm>
                <a:off x="5092"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85" name="Rectangle 1132"/>
              <p:cNvSpPr>
                <a:spLocks noChangeArrowheads="1"/>
              </p:cNvSpPr>
              <p:nvPr/>
            </p:nvSpPr>
            <p:spPr bwMode="auto">
              <a:xfrm>
                <a:off x="5134"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86" name="Rectangle 1133"/>
              <p:cNvSpPr>
                <a:spLocks noChangeArrowheads="1"/>
              </p:cNvSpPr>
              <p:nvPr/>
            </p:nvSpPr>
            <p:spPr bwMode="auto">
              <a:xfrm>
                <a:off x="5156"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87" name="Rectangle 1134"/>
              <p:cNvSpPr>
                <a:spLocks noChangeArrowheads="1"/>
              </p:cNvSpPr>
              <p:nvPr/>
            </p:nvSpPr>
            <p:spPr bwMode="auto">
              <a:xfrm>
                <a:off x="5048" y="99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88" name="Rectangle 1135"/>
              <p:cNvSpPr>
                <a:spLocks noChangeArrowheads="1"/>
              </p:cNvSpPr>
              <p:nvPr/>
            </p:nvSpPr>
            <p:spPr bwMode="auto">
              <a:xfrm>
                <a:off x="5070" y="991"/>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889" name="Rectangle 1136"/>
              <p:cNvSpPr>
                <a:spLocks noChangeArrowheads="1"/>
              </p:cNvSpPr>
              <p:nvPr/>
            </p:nvSpPr>
            <p:spPr bwMode="auto">
              <a:xfrm>
                <a:off x="5048" y="1047"/>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90" name="Rectangle 1137"/>
              <p:cNvSpPr>
                <a:spLocks noChangeArrowheads="1"/>
              </p:cNvSpPr>
              <p:nvPr/>
            </p:nvSpPr>
            <p:spPr bwMode="auto">
              <a:xfrm>
                <a:off x="5092" y="1047"/>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891" name="Rectangle 1138"/>
              <p:cNvSpPr>
                <a:spLocks noChangeArrowheads="1"/>
              </p:cNvSpPr>
              <p:nvPr/>
            </p:nvSpPr>
            <p:spPr bwMode="auto">
              <a:xfrm>
                <a:off x="5156" y="104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92" name="Rectangle 1139"/>
              <p:cNvSpPr>
                <a:spLocks noChangeArrowheads="1"/>
              </p:cNvSpPr>
              <p:nvPr/>
            </p:nvSpPr>
            <p:spPr bwMode="auto">
              <a:xfrm>
                <a:off x="5048" y="110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893" name="Rectangle 1140"/>
              <p:cNvSpPr>
                <a:spLocks noChangeArrowheads="1"/>
              </p:cNvSpPr>
              <p:nvPr/>
            </p:nvSpPr>
            <p:spPr bwMode="auto">
              <a:xfrm>
                <a:off x="5070" y="110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894" name="Rectangle 1141"/>
              <p:cNvSpPr>
                <a:spLocks noChangeArrowheads="1"/>
              </p:cNvSpPr>
              <p:nvPr/>
            </p:nvSpPr>
            <p:spPr bwMode="auto">
              <a:xfrm>
                <a:off x="5114" y="1103"/>
                <a:ext cx="54" cy="32"/>
              </a:xfrm>
              <a:prstGeom prst="rect">
                <a:avLst/>
              </a:prstGeom>
              <a:grpFill/>
              <a:ln>
                <a:noFill/>
              </a:ln>
            </p:spPr>
            <p:txBody>
              <a:bodyPr anchor="t" anchorCtr="0" bIns="45720" compatLnSpc="1" lIns="91440" numCol="1" rIns="91440" tIns="45720" vert="horz" wrap="square"/>
              <a:lstStyle/>
              <a:p>
                <a:endParaRPr altLang="en-US" lang="zh-CN"/>
              </a:p>
            </p:txBody>
          </p:sp>
          <p:sp>
            <p:nvSpPr>
              <p:cNvPr id="895" name="Rectangle 1142"/>
              <p:cNvSpPr>
                <a:spLocks noChangeArrowheads="1"/>
              </p:cNvSpPr>
              <p:nvPr/>
            </p:nvSpPr>
            <p:spPr bwMode="auto">
              <a:xfrm>
                <a:off x="5070"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96" name="Rectangle 1143"/>
              <p:cNvSpPr>
                <a:spLocks noChangeArrowheads="1"/>
              </p:cNvSpPr>
              <p:nvPr/>
            </p:nvSpPr>
            <p:spPr bwMode="auto">
              <a:xfrm>
                <a:off x="5092"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97" name="Rectangle 1144"/>
              <p:cNvSpPr>
                <a:spLocks noChangeArrowheads="1"/>
              </p:cNvSpPr>
              <p:nvPr/>
            </p:nvSpPr>
            <p:spPr bwMode="auto">
              <a:xfrm>
                <a:off x="5156"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898" name="Rectangle 1145"/>
              <p:cNvSpPr>
                <a:spLocks noChangeArrowheads="1"/>
              </p:cNvSpPr>
              <p:nvPr/>
            </p:nvSpPr>
            <p:spPr bwMode="auto">
              <a:xfrm>
                <a:off x="5048" y="1217"/>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899" name="Rectangle 1146"/>
              <p:cNvSpPr>
                <a:spLocks noChangeArrowheads="1"/>
              </p:cNvSpPr>
              <p:nvPr/>
            </p:nvSpPr>
            <p:spPr bwMode="auto">
              <a:xfrm>
                <a:off x="5092" y="121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00" name="Rectangle 1147"/>
              <p:cNvSpPr>
                <a:spLocks noChangeArrowheads="1"/>
              </p:cNvSpPr>
              <p:nvPr/>
            </p:nvSpPr>
            <p:spPr bwMode="auto">
              <a:xfrm>
                <a:off x="5134" y="1217"/>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901" name="Rectangle 1148"/>
              <p:cNvSpPr>
                <a:spLocks noChangeArrowheads="1"/>
              </p:cNvSpPr>
              <p:nvPr/>
            </p:nvSpPr>
            <p:spPr bwMode="auto">
              <a:xfrm>
                <a:off x="5070" y="1273"/>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902" name="Rectangle 1149"/>
              <p:cNvSpPr>
                <a:spLocks noChangeArrowheads="1"/>
              </p:cNvSpPr>
              <p:nvPr/>
            </p:nvSpPr>
            <p:spPr bwMode="auto">
              <a:xfrm>
                <a:off x="5114" y="1273"/>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903" name="Rectangle 1150"/>
              <p:cNvSpPr>
                <a:spLocks noChangeArrowheads="1"/>
              </p:cNvSpPr>
              <p:nvPr/>
            </p:nvSpPr>
            <p:spPr bwMode="auto">
              <a:xfrm>
                <a:off x="5156" y="1273"/>
                <a:ext cx="36" cy="31"/>
              </a:xfrm>
              <a:prstGeom prst="rect">
                <a:avLst/>
              </a:prstGeom>
              <a:grpFill/>
              <a:ln>
                <a:noFill/>
              </a:ln>
            </p:spPr>
            <p:txBody>
              <a:bodyPr anchor="t" anchorCtr="0" bIns="45720" compatLnSpc="1" lIns="91440" numCol="1" rIns="91440" tIns="45720" vert="horz" wrap="square"/>
              <a:lstStyle/>
              <a:p>
                <a:endParaRPr altLang="en-US" lang="zh-CN"/>
              </a:p>
            </p:txBody>
          </p:sp>
          <p:sp>
            <p:nvSpPr>
              <p:cNvPr id="904" name="Rectangle 1151"/>
              <p:cNvSpPr>
                <a:spLocks noChangeArrowheads="1"/>
              </p:cNvSpPr>
              <p:nvPr/>
            </p:nvSpPr>
            <p:spPr bwMode="auto">
              <a:xfrm>
                <a:off x="5048" y="1330"/>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905" name="Rectangle 1152"/>
              <p:cNvSpPr>
                <a:spLocks noChangeArrowheads="1"/>
              </p:cNvSpPr>
              <p:nvPr/>
            </p:nvSpPr>
            <p:spPr bwMode="auto">
              <a:xfrm>
                <a:off x="5092" y="1330"/>
                <a:ext cx="56" cy="30"/>
              </a:xfrm>
              <a:prstGeom prst="rect">
                <a:avLst/>
              </a:prstGeom>
              <a:grpFill/>
              <a:ln>
                <a:noFill/>
              </a:ln>
            </p:spPr>
            <p:txBody>
              <a:bodyPr anchor="t" anchorCtr="0" bIns="45720" compatLnSpc="1" lIns="91440" numCol="1" rIns="91440" tIns="45720" vert="horz" wrap="square"/>
              <a:lstStyle/>
              <a:p>
                <a:endParaRPr altLang="en-US" lang="zh-CN"/>
              </a:p>
            </p:txBody>
          </p:sp>
          <p:sp>
            <p:nvSpPr>
              <p:cNvPr id="906" name="Rectangle 1153"/>
              <p:cNvSpPr>
                <a:spLocks noChangeArrowheads="1"/>
              </p:cNvSpPr>
              <p:nvPr/>
            </p:nvSpPr>
            <p:spPr bwMode="auto">
              <a:xfrm>
                <a:off x="5070" y="13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07" name="Rectangle 1154"/>
              <p:cNvSpPr>
                <a:spLocks noChangeArrowheads="1"/>
              </p:cNvSpPr>
              <p:nvPr/>
            </p:nvSpPr>
            <p:spPr bwMode="auto">
              <a:xfrm>
                <a:off x="5114" y="13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08" name="Rectangle 1155"/>
              <p:cNvSpPr>
                <a:spLocks noChangeArrowheads="1"/>
              </p:cNvSpPr>
              <p:nvPr/>
            </p:nvSpPr>
            <p:spPr bwMode="auto">
              <a:xfrm>
                <a:off x="5134" y="138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09" name="Rectangle 1156"/>
              <p:cNvSpPr>
                <a:spLocks noChangeArrowheads="1"/>
              </p:cNvSpPr>
              <p:nvPr/>
            </p:nvSpPr>
            <p:spPr bwMode="auto">
              <a:xfrm>
                <a:off x="5070" y="14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10" name="Rectangle 1157"/>
              <p:cNvSpPr>
                <a:spLocks noChangeArrowheads="1"/>
              </p:cNvSpPr>
              <p:nvPr/>
            </p:nvSpPr>
            <p:spPr bwMode="auto">
              <a:xfrm>
                <a:off x="5114" y="14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11" name="Rectangle 1158"/>
              <p:cNvSpPr>
                <a:spLocks noChangeArrowheads="1"/>
              </p:cNvSpPr>
              <p:nvPr/>
            </p:nvSpPr>
            <p:spPr bwMode="auto">
              <a:xfrm>
                <a:off x="5048" y="1498"/>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12" name="Rectangle 1159"/>
              <p:cNvSpPr>
                <a:spLocks noChangeArrowheads="1"/>
              </p:cNvSpPr>
              <p:nvPr/>
            </p:nvSpPr>
            <p:spPr bwMode="auto">
              <a:xfrm>
                <a:off x="5092" y="149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13" name="Rectangle 1160"/>
              <p:cNvSpPr>
                <a:spLocks noChangeArrowheads="1"/>
              </p:cNvSpPr>
              <p:nvPr/>
            </p:nvSpPr>
            <p:spPr bwMode="auto">
              <a:xfrm>
                <a:off x="5156" y="149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14" name="Rectangle 1161"/>
              <p:cNvSpPr>
                <a:spLocks noChangeArrowheads="1"/>
              </p:cNvSpPr>
              <p:nvPr/>
            </p:nvSpPr>
            <p:spPr bwMode="auto">
              <a:xfrm>
                <a:off x="5048" y="155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15" name="Rectangle 1162"/>
              <p:cNvSpPr>
                <a:spLocks noChangeArrowheads="1"/>
              </p:cNvSpPr>
              <p:nvPr/>
            </p:nvSpPr>
            <p:spPr bwMode="auto">
              <a:xfrm>
                <a:off x="5070" y="15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16" name="Rectangle 1163"/>
              <p:cNvSpPr>
                <a:spLocks noChangeArrowheads="1"/>
              </p:cNvSpPr>
              <p:nvPr/>
            </p:nvSpPr>
            <p:spPr bwMode="auto">
              <a:xfrm>
                <a:off x="5048" y="161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17" name="Rectangle 1164"/>
              <p:cNvSpPr>
                <a:spLocks noChangeArrowheads="1"/>
              </p:cNvSpPr>
              <p:nvPr/>
            </p:nvSpPr>
            <p:spPr bwMode="auto">
              <a:xfrm>
                <a:off x="5092" y="1610"/>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918" name="Rectangle 1165"/>
              <p:cNvSpPr>
                <a:spLocks noChangeArrowheads="1"/>
              </p:cNvSpPr>
              <p:nvPr/>
            </p:nvSpPr>
            <p:spPr bwMode="auto">
              <a:xfrm>
                <a:off x="5156" y="161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19" name="Rectangle 1166"/>
              <p:cNvSpPr>
                <a:spLocks noChangeArrowheads="1"/>
              </p:cNvSpPr>
              <p:nvPr/>
            </p:nvSpPr>
            <p:spPr bwMode="auto">
              <a:xfrm>
                <a:off x="5070" y="166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20" name="Rectangle 1167"/>
              <p:cNvSpPr>
                <a:spLocks noChangeArrowheads="1"/>
              </p:cNvSpPr>
              <p:nvPr/>
            </p:nvSpPr>
            <p:spPr bwMode="auto">
              <a:xfrm>
                <a:off x="5070" y="172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21" name="Rectangle 1168"/>
              <p:cNvSpPr>
                <a:spLocks noChangeArrowheads="1"/>
              </p:cNvSpPr>
              <p:nvPr/>
            </p:nvSpPr>
            <p:spPr bwMode="auto">
              <a:xfrm>
                <a:off x="5114" y="172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22" name="Rectangle 1169"/>
              <p:cNvSpPr>
                <a:spLocks noChangeArrowheads="1"/>
              </p:cNvSpPr>
              <p:nvPr/>
            </p:nvSpPr>
            <p:spPr bwMode="auto">
              <a:xfrm>
                <a:off x="5156" y="172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23" name="Rectangle 1170"/>
              <p:cNvSpPr>
                <a:spLocks noChangeArrowheads="1"/>
              </p:cNvSpPr>
              <p:nvPr/>
            </p:nvSpPr>
            <p:spPr bwMode="auto">
              <a:xfrm>
                <a:off x="5048" y="1780"/>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924" name="Rectangle 1171"/>
              <p:cNvSpPr>
                <a:spLocks noChangeArrowheads="1"/>
              </p:cNvSpPr>
              <p:nvPr/>
            </p:nvSpPr>
            <p:spPr bwMode="auto">
              <a:xfrm>
                <a:off x="5092" y="178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25" name="Rectangle 1172"/>
              <p:cNvSpPr>
                <a:spLocks noChangeArrowheads="1"/>
              </p:cNvSpPr>
              <p:nvPr/>
            </p:nvSpPr>
            <p:spPr bwMode="auto">
              <a:xfrm>
                <a:off x="5134" y="1780"/>
                <a:ext cx="34" cy="30"/>
              </a:xfrm>
              <a:prstGeom prst="rect">
                <a:avLst/>
              </a:prstGeom>
              <a:grpFill/>
              <a:ln>
                <a:noFill/>
              </a:ln>
            </p:spPr>
            <p:txBody>
              <a:bodyPr anchor="t" anchorCtr="0" bIns="45720" compatLnSpc="1" lIns="91440" numCol="1" rIns="91440" tIns="45720" vert="horz" wrap="square"/>
              <a:lstStyle/>
              <a:p>
                <a:endParaRPr altLang="en-US" lang="zh-CN"/>
              </a:p>
            </p:txBody>
          </p:sp>
          <p:sp>
            <p:nvSpPr>
              <p:cNvPr id="926" name="Rectangle 1173"/>
              <p:cNvSpPr>
                <a:spLocks noChangeArrowheads="1"/>
              </p:cNvSpPr>
              <p:nvPr/>
            </p:nvSpPr>
            <p:spPr bwMode="auto">
              <a:xfrm>
                <a:off x="5048" y="1836"/>
                <a:ext cx="34" cy="30"/>
              </a:xfrm>
              <a:prstGeom prst="rect">
                <a:avLst/>
              </a:prstGeom>
              <a:grpFill/>
              <a:ln>
                <a:noFill/>
              </a:ln>
            </p:spPr>
            <p:txBody>
              <a:bodyPr anchor="t" anchorCtr="0" bIns="45720" compatLnSpc="1" lIns="91440" numCol="1" rIns="91440" tIns="45720" vert="horz" wrap="square"/>
              <a:lstStyle/>
              <a:p>
                <a:endParaRPr altLang="en-US" lang="zh-CN"/>
              </a:p>
            </p:txBody>
          </p:sp>
          <p:sp>
            <p:nvSpPr>
              <p:cNvPr id="927" name="Rectangle 1174"/>
              <p:cNvSpPr>
                <a:spLocks noChangeArrowheads="1"/>
              </p:cNvSpPr>
              <p:nvPr/>
            </p:nvSpPr>
            <p:spPr bwMode="auto">
              <a:xfrm>
                <a:off x="5114" y="1836"/>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28" name="Rectangle 1175"/>
              <p:cNvSpPr>
                <a:spLocks noChangeArrowheads="1"/>
              </p:cNvSpPr>
              <p:nvPr/>
            </p:nvSpPr>
            <p:spPr bwMode="auto">
              <a:xfrm>
                <a:off x="5092"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29" name="Rectangle 1176"/>
              <p:cNvSpPr>
                <a:spLocks noChangeArrowheads="1"/>
              </p:cNvSpPr>
              <p:nvPr/>
            </p:nvSpPr>
            <p:spPr bwMode="auto">
              <a:xfrm>
                <a:off x="5134" y="1892"/>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930" name="Rectangle 1177"/>
              <p:cNvSpPr>
                <a:spLocks noChangeArrowheads="1"/>
              </p:cNvSpPr>
              <p:nvPr/>
            </p:nvSpPr>
            <p:spPr bwMode="auto">
              <a:xfrm>
                <a:off x="5156"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31" name="Rectangle 1178"/>
              <p:cNvSpPr>
                <a:spLocks noChangeArrowheads="1"/>
              </p:cNvSpPr>
              <p:nvPr/>
            </p:nvSpPr>
            <p:spPr bwMode="auto">
              <a:xfrm>
                <a:off x="5048" y="1948"/>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932" name="Rectangle 1179"/>
              <p:cNvSpPr>
                <a:spLocks noChangeArrowheads="1"/>
              </p:cNvSpPr>
              <p:nvPr/>
            </p:nvSpPr>
            <p:spPr bwMode="auto">
              <a:xfrm>
                <a:off x="5092"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933" name="Rectangle 1180"/>
              <p:cNvSpPr>
                <a:spLocks noChangeArrowheads="1"/>
              </p:cNvSpPr>
              <p:nvPr/>
            </p:nvSpPr>
            <p:spPr bwMode="auto">
              <a:xfrm>
                <a:off x="5156"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934" name="Rectangle 1181"/>
              <p:cNvSpPr>
                <a:spLocks noChangeArrowheads="1"/>
              </p:cNvSpPr>
              <p:nvPr/>
            </p:nvSpPr>
            <p:spPr bwMode="auto">
              <a:xfrm>
                <a:off x="5048" y="200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35" name="Rectangle 1182"/>
              <p:cNvSpPr>
                <a:spLocks noChangeArrowheads="1"/>
              </p:cNvSpPr>
              <p:nvPr/>
            </p:nvSpPr>
            <p:spPr bwMode="auto">
              <a:xfrm>
                <a:off x="5092" y="20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36" name="Rectangle 1183"/>
              <p:cNvSpPr>
                <a:spLocks noChangeArrowheads="1"/>
              </p:cNvSpPr>
              <p:nvPr/>
            </p:nvSpPr>
            <p:spPr bwMode="auto">
              <a:xfrm>
                <a:off x="5134" y="200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37" name="Rectangle 1184"/>
              <p:cNvSpPr>
                <a:spLocks noChangeArrowheads="1"/>
              </p:cNvSpPr>
              <p:nvPr/>
            </p:nvSpPr>
            <p:spPr bwMode="auto">
              <a:xfrm>
                <a:off x="5070"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38" name="Rectangle 1185"/>
              <p:cNvSpPr>
                <a:spLocks noChangeArrowheads="1"/>
              </p:cNvSpPr>
              <p:nvPr/>
            </p:nvSpPr>
            <p:spPr bwMode="auto">
              <a:xfrm>
                <a:off x="5114"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39" name="Rectangle 1186"/>
              <p:cNvSpPr>
                <a:spLocks noChangeArrowheads="1"/>
              </p:cNvSpPr>
              <p:nvPr/>
            </p:nvSpPr>
            <p:spPr bwMode="auto">
              <a:xfrm>
                <a:off x="5156"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40" name="Rectangle 1187"/>
              <p:cNvSpPr>
                <a:spLocks noChangeArrowheads="1"/>
              </p:cNvSpPr>
              <p:nvPr/>
            </p:nvSpPr>
            <p:spPr bwMode="auto">
              <a:xfrm>
                <a:off x="5048" y="2117"/>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41" name="Rectangle 1188"/>
              <p:cNvSpPr>
                <a:spLocks noChangeArrowheads="1"/>
              </p:cNvSpPr>
              <p:nvPr/>
            </p:nvSpPr>
            <p:spPr bwMode="auto">
              <a:xfrm>
                <a:off x="5092" y="211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42" name="Rectangle 1189"/>
              <p:cNvSpPr>
                <a:spLocks noChangeArrowheads="1"/>
              </p:cNvSpPr>
              <p:nvPr/>
            </p:nvSpPr>
            <p:spPr bwMode="auto">
              <a:xfrm>
                <a:off x="5178"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43" name="Rectangle 1190"/>
              <p:cNvSpPr>
                <a:spLocks noChangeArrowheads="1"/>
              </p:cNvSpPr>
              <p:nvPr/>
            </p:nvSpPr>
            <p:spPr bwMode="auto">
              <a:xfrm>
                <a:off x="5200"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44" name="Rectangle 1191"/>
              <p:cNvSpPr>
                <a:spLocks noChangeArrowheads="1"/>
              </p:cNvSpPr>
              <p:nvPr/>
            </p:nvSpPr>
            <p:spPr bwMode="auto">
              <a:xfrm>
                <a:off x="5244"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45" name="Rectangle 1192"/>
              <p:cNvSpPr>
                <a:spLocks noChangeArrowheads="1"/>
              </p:cNvSpPr>
              <p:nvPr/>
            </p:nvSpPr>
            <p:spPr bwMode="auto">
              <a:xfrm>
                <a:off x="5264" y="93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46" name="Rectangle 1193"/>
              <p:cNvSpPr>
                <a:spLocks noChangeArrowheads="1"/>
              </p:cNvSpPr>
              <p:nvPr/>
            </p:nvSpPr>
            <p:spPr bwMode="auto">
              <a:xfrm>
                <a:off x="5286" y="93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47" name="Rectangle 1194"/>
              <p:cNvSpPr>
                <a:spLocks noChangeArrowheads="1"/>
              </p:cNvSpPr>
              <p:nvPr/>
            </p:nvSpPr>
            <p:spPr bwMode="auto">
              <a:xfrm>
                <a:off x="5178" y="99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48" name="Rectangle 1195"/>
              <p:cNvSpPr>
                <a:spLocks noChangeArrowheads="1"/>
              </p:cNvSpPr>
              <p:nvPr/>
            </p:nvSpPr>
            <p:spPr bwMode="auto">
              <a:xfrm>
                <a:off x="5222" y="99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49" name="Rectangle 1196"/>
              <p:cNvSpPr>
                <a:spLocks noChangeArrowheads="1"/>
              </p:cNvSpPr>
              <p:nvPr/>
            </p:nvSpPr>
            <p:spPr bwMode="auto">
              <a:xfrm>
                <a:off x="5264" y="99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50" name="Rectangle 1197"/>
              <p:cNvSpPr>
                <a:spLocks noChangeArrowheads="1"/>
              </p:cNvSpPr>
              <p:nvPr/>
            </p:nvSpPr>
            <p:spPr bwMode="auto">
              <a:xfrm>
                <a:off x="5200" y="1047"/>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951" name="Rectangle 1198"/>
              <p:cNvSpPr>
                <a:spLocks noChangeArrowheads="1"/>
              </p:cNvSpPr>
              <p:nvPr/>
            </p:nvSpPr>
            <p:spPr bwMode="auto">
              <a:xfrm>
                <a:off x="5286" y="104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52" name="Rectangle 1199"/>
              <p:cNvSpPr>
                <a:spLocks noChangeArrowheads="1"/>
              </p:cNvSpPr>
              <p:nvPr/>
            </p:nvSpPr>
            <p:spPr bwMode="auto">
              <a:xfrm>
                <a:off x="5178" y="110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953" name="Rectangle 1200"/>
              <p:cNvSpPr>
                <a:spLocks noChangeArrowheads="1"/>
              </p:cNvSpPr>
              <p:nvPr/>
            </p:nvSpPr>
            <p:spPr bwMode="auto">
              <a:xfrm>
                <a:off x="5244" y="1103"/>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954" name="Rectangle 1201"/>
              <p:cNvSpPr>
                <a:spLocks noChangeArrowheads="1"/>
              </p:cNvSpPr>
              <p:nvPr/>
            </p:nvSpPr>
            <p:spPr bwMode="auto">
              <a:xfrm>
                <a:off x="5286" y="110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955" name="Rectangle 1202"/>
              <p:cNvSpPr>
                <a:spLocks noChangeArrowheads="1"/>
              </p:cNvSpPr>
              <p:nvPr/>
            </p:nvSpPr>
            <p:spPr bwMode="auto">
              <a:xfrm>
                <a:off x="5178" y="1161"/>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956" name="Rectangle 1203"/>
              <p:cNvSpPr>
                <a:spLocks noChangeArrowheads="1"/>
              </p:cNvSpPr>
              <p:nvPr/>
            </p:nvSpPr>
            <p:spPr bwMode="auto">
              <a:xfrm>
                <a:off x="5200" y="1161"/>
                <a:ext cx="34" cy="30"/>
              </a:xfrm>
              <a:prstGeom prst="rect">
                <a:avLst/>
              </a:prstGeom>
              <a:grpFill/>
              <a:ln>
                <a:noFill/>
              </a:ln>
            </p:spPr>
            <p:txBody>
              <a:bodyPr anchor="t" anchorCtr="0" bIns="45720" compatLnSpc="1" lIns="91440" numCol="1" rIns="91440" tIns="45720" vert="horz" wrap="square"/>
              <a:lstStyle/>
              <a:p>
                <a:endParaRPr altLang="en-US" lang="zh-CN"/>
              </a:p>
            </p:txBody>
          </p:sp>
          <p:sp>
            <p:nvSpPr>
              <p:cNvPr id="957" name="Rectangle 1204"/>
              <p:cNvSpPr>
                <a:spLocks noChangeArrowheads="1"/>
              </p:cNvSpPr>
              <p:nvPr/>
            </p:nvSpPr>
            <p:spPr bwMode="auto">
              <a:xfrm>
                <a:off x="5244"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58" name="Rectangle 1205"/>
              <p:cNvSpPr>
                <a:spLocks noChangeArrowheads="1"/>
              </p:cNvSpPr>
              <p:nvPr/>
            </p:nvSpPr>
            <p:spPr bwMode="auto">
              <a:xfrm>
                <a:off x="5286" y="1161"/>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59" name="Rectangle 1206"/>
              <p:cNvSpPr>
                <a:spLocks noChangeArrowheads="1"/>
              </p:cNvSpPr>
              <p:nvPr/>
            </p:nvSpPr>
            <p:spPr bwMode="auto">
              <a:xfrm>
                <a:off x="5178" y="1217"/>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960" name="Rectangle 1207"/>
              <p:cNvSpPr>
                <a:spLocks noChangeArrowheads="1"/>
              </p:cNvSpPr>
              <p:nvPr/>
            </p:nvSpPr>
            <p:spPr bwMode="auto">
              <a:xfrm>
                <a:off x="5222" y="1217"/>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961" name="Rectangle 1208"/>
              <p:cNvSpPr>
                <a:spLocks noChangeArrowheads="1"/>
              </p:cNvSpPr>
              <p:nvPr/>
            </p:nvSpPr>
            <p:spPr bwMode="auto">
              <a:xfrm>
                <a:off x="5242" y="1217"/>
                <a:ext cx="36" cy="30"/>
              </a:xfrm>
              <a:prstGeom prst="rect">
                <a:avLst/>
              </a:prstGeom>
              <a:grpFill/>
              <a:ln>
                <a:noFill/>
              </a:ln>
            </p:spPr>
            <p:txBody>
              <a:bodyPr anchor="t" anchorCtr="0" bIns="45720" compatLnSpc="1" lIns="91440" numCol="1" rIns="91440" tIns="45720" vert="horz" wrap="square"/>
              <a:lstStyle/>
              <a:p>
                <a:endParaRPr altLang="en-US" lang="zh-CN"/>
              </a:p>
            </p:txBody>
          </p:sp>
          <p:sp>
            <p:nvSpPr>
              <p:cNvPr id="962" name="Rectangle 1209"/>
              <p:cNvSpPr>
                <a:spLocks noChangeArrowheads="1"/>
              </p:cNvSpPr>
              <p:nvPr/>
            </p:nvSpPr>
            <p:spPr bwMode="auto">
              <a:xfrm>
                <a:off x="5200" y="1273"/>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963" name="Rectangle 1210"/>
              <p:cNvSpPr>
                <a:spLocks noChangeArrowheads="1"/>
              </p:cNvSpPr>
              <p:nvPr/>
            </p:nvSpPr>
            <p:spPr bwMode="auto">
              <a:xfrm>
                <a:off x="5264" y="1273"/>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964" name="Rectangle 1211"/>
              <p:cNvSpPr>
                <a:spLocks noChangeArrowheads="1"/>
              </p:cNvSpPr>
              <p:nvPr/>
            </p:nvSpPr>
            <p:spPr bwMode="auto">
              <a:xfrm>
                <a:off x="5286" y="1273"/>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965" name="Rectangle 1212"/>
              <p:cNvSpPr>
                <a:spLocks noChangeArrowheads="1"/>
              </p:cNvSpPr>
              <p:nvPr/>
            </p:nvSpPr>
            <p:spPr bwMode="auto">
              <a:xfrm>
                <a:off x="5178" y="1330"/>
                <a:ext cx="14" cy="30"/>
              </a:xfrm>
              <a:prstGeom prst="rect">
                <a:avLst/>
              </a:prstGeom>
              <a:grpFill/>
              <a:ln>
                <a:noFill/>
              </a:ln>
            </p:spPr>
            <p:txBody>
              <a:bodyPr anchor="t" anchorCtr="0" bIns="45720" compatLnSpc="1" lIns="91440" numCol="1" rIns="91440" tIns="45720" vert="horz" wrap="square"/>
              <a:lstStyle/>
              <a:p>
                <a:endParaRPr altLang="en-US" lang="zh-CN"/>
              </a:p>
            </p:txBody>
          </p:sp>
        </p:grpSp>
        <p:grpSp>
          <p:nvGrpSpPr>
            <p:cNvPr id="373" name="Group 1414"/>
            <p:cNvGrpSpPr/>
            <p:nvPr/>
          </p:nvGrpSpPr>
          <p:grpSpPr>
            <a:xfrm>
              <a:off x="-3529332" y="-1031875"/>
              <a:ext cx="676299" cy="3252788"/>
              <a:chOff x="5048" y="937"/>
              <a:chExt cx="426" cy="2049"/>
            </a:xfrm>
            <a:grpFill/>
          </p:grpSpPr>
          <p:sp>
            <p:nvSpPr>
              <p:cNvPr id="566" name="Rectangle 1214"/>
              <p:cNvSpPr>
                <a:spLocks noChangeArrowheads="1"/>
              </p:cNvSpPr>
              <p:nvPr/>
            </p:nvSpPr>
            <p:spPr bwMode="auto">
              <a:xfrm>
                <a:off x="5222" y="133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567" name="Rectangle 1215"/>
              <p:cNvSpPr>
                <a:spLocks noChangeArrowheads="1"/>
              </p:cNvSpPr>
              <p:nvPr/>
            </p:nvSpPr>
            <p:spPr bwMode="auto">
              <a:xfrm>
                <a:off x="5286" y="133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568" name="Rectangle 1216"/>
              <p:cNvSpPr>
                <a:spLocks noChangeArrowheads="1"/>
              </p:cNvSpPr>
              <p:nvPr/>
            </p:nvSpPr>
            <p:spPr bwMode="auto">
              <a:xfrm>
                <a:off x="5200" y="13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69" name="Rectangle 1217"/>
              <p:cNvSpPr>
                <a:spLocks noChangeArrowheads="1"/>
              </p:cNvSpPr>
              <p:nvPr/>
            </p:nvSpPr>
            <p:spPr bwMode="auto">
              <a:xfrm>
                <a:off x="5264" y="138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570" name="Rectangle 1218"/>
              <p:cNvSpPr>
                <a:spLocks noChangeArrowheads="1"/>
              </p:cNvSpPr>
              <p:nvPr/>
            </p:nvSpPr>
            <p:spPr bwMode="auto">
              <a:xfrm>
                <a:off x="5286" y="13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71" name="Rectangle 1219"/>
              <p:cNvSpPr>
                <a:spLocks noChangeArrowheads="1"/>
              </p:cNvSpPr>
              <p:nvPr/>
            </p:nvSpPr>
            <p:spPr bwMode="auto">
              <a:xfrm>
                <a:off x="5244" y="14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72" name="Rectangle 1220"/>
              <p:cNvSpPr>
                <a:spLocks noChangeArrowheads="1"/>
              </p:cNvSpPr>
              <p:nvPr/>
            </p:nvSpPr>
            <p:spPr bwMode="auto">
              <a:xfrm>
                <a:off x="5286" y="144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73" name="Rectangle 1221"/>
              <p:cNvSpPr>
                <a:spLocks noChangeArrowheads="1"/>
              </p:cNvSpPr>
              <p:nvPr/>
            </p:nvSpPr>
            <p:spPr bwMode="auto">
              <a:xfrm>
                <a:off x="5244" y="1498"/>
                <a:ext cx="34" cy="32"/>
              </a:xfrm>
              <a:prstGeom prst="rect">
                <a:avLst/>
              </a:prstGeom>
              <a:grpFill/>
              <a:ln>
                <a:noFill/>
              </a:ln>
            </p:spPr>
            <p:txBody>
              <a:bodyPr anchor="t" anchorCtr="0" bIns="45720" compatLnSpc="1" lIns="91440" numCol="1" rIns="91440" tIns="45720" vert="horz" wrap="square"/>
              <a:lstStyle/>
              <a:p>
                <a:endParaRPr altLang="en-US" lang="zh-CN"/>
              </a:p>
            </p:txBody>
          </p:sp>
          <p:sp>
            <p:nvSpPr>
              <p:cNvPr id="574" name="Rectangle 1222"/>
              <p:cNvSpPr>
                <a:spLocks noChangeArrowheads="1"/>
              </p:cNvSpPr>
              <p:nvPr/>
            </p:nvSpPr>
            <p:spPr bwMode="auto">
              <a:xfrm>
                <a:off x="5286" y="1498"/>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75" name="Rectangle 1223"/>
              <p:cNvSpPr>
                <a:spLocks noChangeArrowheads="1"/>
              </p:cNvSpPr>
              <p:nvPr/>
            </p:nvSpPr>
            <p:spPr bwMode="auto">
              <a:xfrm>
                <a:off x="5134" y="1554"/>
                <a:ext cx="58" cy="32"/>
              </a:xfrm>
              <a:prstGeom prst="rect">
                <a:avLst/>
              </a:prstGeom>
              <a:grpFill/>
              <a:ln>
                <a:noFill/>
              </a:ln>
            </p:spPr>
            <p:txBody>
              <a:bodyPr anchor="t" anchorCtr="0" bIns="45720" compatLnSpc="1" lIns="91440" numCol="1" rIns="91440" tIns="45720" vert="horz" wrap="square"/>
              <a:lstStyle/>
              <a:p>
                <a:endParaRPr altLang="en-US" lang="zh-CN"/>
              </a:p>
            </p:txBody>
          </p:sp>
          <p:sp>
            <p:nvSpPr>
              <p:cNvPr id="576" name="Rectangle 1224"/>
              <p:cNvSpPr>
                <a:spLocks noChangeArrowheads="1"/>
              </p:cNvSpPr>
              <p:nvPr/>
            </p:nvSpPr>
            <p:spPr bwMode="auto">
              <a:xfrm>
                <a:off x="5244" y="15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77" name="Rectangle 1225"/>
              <p:cNvSpPr>
                <a:spLocks noChangeArrowheads="1"/>
              </p:cNvSpPr>
              <p:nvPr/>
            </p:nvSpPr>
            <p:spPr bwMode="auto">
              <a:xfrm>
                <a:off x="5286" y="1554"/>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78" name="Rectangle 1226"/>
              <p:cNvSpPr>
                <a:spLocks noChangeArrowheads="1"/>
              </p:cNvSpPr>
              <p:nvPr/>
            </p:nvSpPr>
            <p:spPr bwMode="auto">
              <a:xfrm>
                <a:off x="5200" y="161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79" name="Rectangle 1227"/>
              <p:cNvSpPr>
                <a:spLocks noChangeArrowheads="1"/>
              </p:cNvSpPr>
              <p:nvPr/>
            </p:nvSpPr>
            <p:spPr bwMode="auto">
              <a:xfrm>
                <a:off x="5222" y="161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80" name="Rectangle 1228"/>
              <p:cNvSpPr>
                <a:spLocks noChangeArrowheads="1"/>
              </p:cNvSpPr>
              <p:nvPr/>
            </p:nvSpPr>
            <p:spPr bwMode="auto">
              <a:xfrm>
                <a:off x="5266" y="1610"/>
                <a:ext cx="32" cy="32"/>
              </a:xfrm>
              <a:prstGeom prst="rect">
                <a:avLst/>
              </a:prstGeom>
              <a:grpFill/>
              <a:ln>
                <a:noFill/>
              </a:ln>
            </p:spPr>
            <p:txBody>
              <a:bodyPr anchor="t" anchorCtr="0" bIns="45720" compatLnSpc="1" lIns="91440" numCol="1" rIns="91440" tIns="45720" vert="horz" wrap="square"/>
              <a:lstStyle/>
              <a:p>
                <a:endParaRPr altLang="en-US" lang="zh-CN"/>
              </a:p>
            </p:txBody>
          </p:sp>
          <p:sp>
            <p:nvSpPr>
              <p:cNvPr id="581" name="Rectangle 1229"/>
              <p:cNvSpPr>
                <a:spLocks noChangeArrowheads="1"/>
              </p:cNvSpPr>
              <p:nvPr/>
            </p:nvSpPr>
            <p:spPr bwMode="auto">
              <a:xfrm>
                <a:off x="5200" y="166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82" name="Rectangle 1230"/>
              <p:cNvSpPr>
                <a:spLocks noChangeArrowheads="1"/>
              </p:cNvSpPr>
              <p:nvPr/>
            </p:nvSpPr>
            <p:spPr bwMode="auto">
              <a:xfrm>
                <a:off x="5244" y="166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83" name="Rectangle 1231"/>
              <p:cNvSpPr>
                <a:spLocks noChangeArrowheads="1"/>
              </p:cNvSpPr>
              <p:nvPr/>
            </p:nvSpPr>
            <p:spPr bwMode="auto">
              <a:xfrm>
                <a:off x="5264" y="1666"/>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584" name="Rectangle 1232"/>
              <p:cNvSpPr>
                <a:spLocks noChangeArrowheads="1"/>
              </p:cNvSpPr>
              <p:nvPr/>
            </p:nvSpPr>
            <p:spPr bwMode="auto">
              <a:xfrm>
                <a:off x="5286" y="166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85" name="Rectangle 1233"/>
              <p:cNvSpPr>
                <a:spLocks noChangeArrowheads="1"/>
              </p:cNvSpPr>
              <p:nvPr/>
            </p:nvSpPr>
            <p:spPr bwMode="auto">
              <a:xfrm>
                <a:off x="5200" y="1722"/>
                <a:ext cx="56" cy="32"/>
              </a:xfrm>
              <a:prstGeom prst="rect">
                <a:avLst/>
              </a:prstGeom>
              <a:grpFill/>
              <a:ln>
                <a:noFill/>
              </a:ln>
            </p:spPr>
            <p:txBody>
              <a:bodyPr anchor="t" anchorCtr="0" bIns="45720" compatLnSpc="1" lIns="91440" numCol="1" rIns="91440" tIns="45720" vert="horz" wrap="square"/>
              <a:lstStyle/>
              <a:p>
                <a:endParaRPr altLang="en-US" lang="zh-CN"/>
              </a:p>
            </p:txBody>
          </p:sp>
          <p:sp>
            <p:nvSpPr>
              <p:cNvPr id="586" name="Rectangle 1234"/>
              <p:cNvSpPr>
                <a:spLocks noChangeArrowheads="1"/>
              </p:cNvSpPr>
              <p:nvPr/>
            </p:nvSpPr>
            <p:spPr bwMode="auto">
              <a:xfrm>
                <a:off x="5286" y="172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587" name="Rectangle 1235"/>
              <p:cNvSpPr>
                <a:spLocks noChangeArrowheads="1"/>
              </p:cNvSpPr>
              <p:nvPr/>
            </p:nvSpPr>
            <p:spPr bwMode="auto">
              <a:xfrm>
                <a:off x="5178" y="1780"/>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588" name="Rectangle 1236"/>
              <p:cNvSpPr>
                <a:spLocks noChangeArrowheads="1"/>
              </p:cNvSpPr>
              <p:nvPr/>
            </p:nvSpPr>
            <p:spPr bwMode="auto">
              <a:xfrm>
                <a:off x="5286" y="1780"/>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589" name="Rectangle 1237"/>
              <p:cNvSpPr>
                <a:spLocks noChangeArrowheads="1"/>
              </p:cNvSpPr>
              <p:nvPr/>
            </p:nvSpPr>
            <p:spPr bwMode="auto">
              <a:xfrm>
                <a:off x="5178" y="1836"/>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590" name="Rectangle 1238"/>
              <p:cNvSpPr>
                <a:spLocks noChangeArrowheads="1"/>
              </p:cNvSpPr>
              <p:nvPr/>
            </p:nvSpPr>
            <p:spPr bwMode="auto">
              <a:xfrm>
                <a:off x="5200" y="1836"/>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591" name="Rectangle 1239"/>
              <p:cNvSpPr>
                <a:spLocks noChangeArrowheads="1"/>
              </p:cNvSpPr>
              <p:nvPr/>
            </p:nvSpPr>
            <p:spPr bwMode="auto">
              <a:xfrm>
                <a:off x="5244" y="1836"/>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592" name="Rectangle 1240"/>
              <p:cNvSpPr>
                <a:spLocks noChangeArrowheads="1"/>
              </p:cNvSpPr>
              <p:nvPr/>
            </p:nvSpPr>
            <p:spPr bwMode="auto">
              <a:xfrm>
                <a:off x="5266" y="1836"/>
                <a:ext cx="32" cy="30"/>
              </a:xfrm>
              <a:prstGeom prst="rect">
                <a:avLst/>
              </a:prstGeom>
              <a:grpFill/>
              <a:ln>
                <a:noFill/>
              </a:ln>
            </p:spPr>
            <p:txBody>
              <a:bodyPr anchor="t" anchorCtr="0" bIns="45720" compatLnSpc="1" lIns="91440" numCol="1" rIns="91440" tIns="45720" vert="horz" wrap="square"/>
              <a:lstStyle/>
              <a:p>
                <a:endParaRPr altLang="en-US" lang="zh-CN"/>
              </a:p>
            </p:txBody>
          </p:sp>
          <p:sp>
            <p:nvSpPr>
              <p:cNvPr id="593" name="Rectangle 1241"/>
              <p:cNvSpPr>
                <a:spLocks noChangeArrowheads="1"/>
              </p:cNvSpPr>
              <p:nvPr/>
            </p:nvSpPr>
            <p:spPr bwMode="auto">
              <a:xfrm>
                <a:off x="5222"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594" name="Rectangle 1242"/>
              <p:cNvSpPr>
                <a:spLocks noChangeArrowheads="1"/>
              </p:cNvSpPr>
              <p:nvPr/>
            </p:nvSpPr>
            <p:spPr bwMode="auto">
              <a:xfrm>
                <a:off x="5264" y="1892"/>
                <a:ext cx="14" cy="30"/>
              </a:xfrm>
              <a:prstGeom prst="rect">
                <a:avLst/>
              </a:prstGeom>
              <a:grpFill/>
              <a:ln>
                <a:noFill/>
              </a:ln>
            </p:spPr>
            <p:txBody>
              <a:bodyPr anchor="t" anchorCtr="0" bIns="45720" compatLnSpc="1" lIns="91440" numCol="1" rIns="91440" tIns="45720" vert="horz" wrap="square"/>
              <a:lstStyle/>
              <a:p>
                <a:endParaRPr altLang="en-US" lang="zh-CN"/>
              </a:p>
            </p:txBody>
          </p:sp>
          <p:sp>
            <p:nvSpPr>
              <p:cNvPr id="595" name="Rectangle 1243"/>
              <p:cNvSpPr>
                <a:spLocks noChangeArrowheads="1"/>
              </p:cNvSpPr>
              <p:nvPr/>
            </p:nvSpPr>
            <p:spPr bwMode="auto">
              <a:xfrm>
                <a:off x="5286" y="1892"/>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596" name="Rectangle 1244"/>
              <p:cNvSpPr>
                <a:spLocks noChangeArrowheads="1"/>
              </p:cNvSpPr>
              <p:nvPr/>
            </p:nvSpPr>
            <p:spPr bwMode="auto">
              <a:xfrm>
                <a:off x="5178" y="1948"/>
                <a:ext cx="14" cy="31"/>
              </a:xfrm>
              <a:prstGeom prst="rect">
                <a:avLst/>
              </a:prstGeom>
              <a:grpFill/>
              <a:ln>
                <a:noFill/>
              </a:ln>
            </p:spPr>
            <p:txBody>
              <a:bodyPr anchor="t" anchorCtr="0" bIns="45720" compatLnSpc="1" lIns="91440" numCol="1" rIns="91440" tIns="45720" vert="horz" wrap="square"/>
              <a:lstStyle/>
              <a:p>
                <a:endParaRPr altLang="en-US" lang="zh-CN"/>
              </a:p>
            </p:txBody>
          </p:sp>
          <p:sp>
            <p:nvSpPr>
              <p:cNvPr id="597" name="Rectangle 1245"/>
              <p:cNvSpPr>
                <a:spLocks noChangeArrowheads="1"/>
              </p:cNvSpPr>
              <p:nvPr/>
            </p:nvSpPr>
            <p:spPr bwMode="auto">
              <a:xfrm>
                <a:off x="5200"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598" name="Rectangle 1246"/>
              <p:cNvSpPr>
                <a:spLocks noChangeArrowheads="1"/>
              </p:cNvSpPr>
              <p:nvPr/>
            </p:nvSpPr>
            <p:spPr bwMode="auto">
              <a:xfrm>
                <a:off x="5222"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599" name="Rectangle 1247"/>
              <p:cNvSpPr>
                <a:spLocks noChangeArrowheads="1"/>
              </p:cNvSpPr>
              <p:nvPr/>
            </p:nvSpPr>
            <p:spPr bwMode="auto">
              <a:xfrm>
                <a:off x="5286" y="1948"/>
                <a:ext cx="12" cy="31"/>
              </a:xfrm>
              <a:prstGeom prst="rect">
                <a:avLst/>
              </a:prstGeom>
              <a:grpFill/>
              <a:ln>
                <a:noFill/>
              </a:ln>
            </p:spPr>
            <p:txBody>
              <a:bodyPr anchor="t" anchorCtr="0" bIns="45720" compatLnSpc="1" lIns="91440" numCol="1" rIns="91440" tIns="45720" vert="horz" wrap="square"/>
              <a:lstStyle/>
              <a:p>
                <a:endParaRPr altLang="en-US" lang="zh-CN"/>
              </a:p>
            </p:txBody>
          </p:sp>
          <p:sp>
            <p:nvSpPr>
              <p:cNvPr id="600" name="Rectangle 1248"/>
              <p:cNvSpPr>
                <a:spLocks noChangeArrowheads="1"/>
              </p:cNvSpPr>
              <p:nvPr/>
            </p:nvSpPr>
            <p:spPr bwMode="auto">
              <a:xfrm>
                <a:off x="5178" y="200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01" name="Rectangle 1249"/>
              <p:cNvSpPr>
                <a:spLocks noChangeArrowheads="1"/>
              </p:cNvSpPr>
              <p:nvPr/>
            </p:nvSpPr>
            <p:spPr bwMode="auto">
              <a:xfrm>
                <a:off x="5222" y="200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02" name="Rectangle 1250"/>
              <p:cNvSpPr>
                <a:spLocks noChangeArrowheads="1"/>
              </p:cNvSpPr>
              <p:nvPr/>
            </p:nvSpPr>
            <p:spPr bwMode="auto">
              <a:xfrm>
                <a:off x="5264" y="200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03" name="Rectangle 1251"/>
              <p:cNvSpPr>
                <a:spLocks noChangeArrowheads="1"/>
              </p:cNvSpPr>
              <p:nvPr/>
            </p:nvSpPr>
            <p:spPr bwMode="auto">
              <a:xfrm>
                <a:off x="5200"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04" name="Rectangle 1252"/>
              <p:cNvSpPr>
                <a:spLocks noChangeArrowheads="1"/>
              </p:cNvSpPr>
              <p:nvPr/>
            </p:nvSpPr>
            <p:spPr bwMode="auto">
              <a:xfrm>
                <a:off x="5244"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05" name="Rectangle 1253"/>
              <p:cNvSpPr>
                <a:spLocks noChangeArrowheads="1"/>
              </p:cNvSpPr>
              <p:nvPr/>
            </p:nvSpPr>
            <p:spPr bwMode="auto">
              <a:xfrm>
                <a:off x="5286" y="206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06" name="Rectangle 1254"/>
              <p:cNvSpPr>
                <a:spLocks noChangeArrowheads="1"/>
              </p:cNvSpPr>
              <p:nvPr/>
            </p:nvSpPr>
            <p:spPr bwMode="auto">
              <a:xfrm>
                <a:off x="5178" y="2117"/>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07" name="Rectangle 1255"/>
              <p:cNvSpPr>
                <a:spLocks noChangeArrowheads="1"/>
              </p:cNvSpPr>
              <p:nvPr/>
            </p:nvSpPr>
            <p:spPr bwMode="auto">
              <a:xfrm>
                <a:off x="5222" y="211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08" name="Rectangle 1256"/>
              <p:cNvSpPr>
                <a:spLocks noChangeArrowheads="1"/>
              </p:cNvSpPr>
              <p:nvPr/>
            </p:nvSpPr>
            <p:spPr bwMode="auto">
              <a:xfrm>
                <a:off x="5286" y="2117"/>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09" name="Rectangle 1257"/>
              <p:cNvSpPr>
                <a:spLocks noChangeArrowheads="1"/>
              </p:cNvSpPr>
              <p:nvPr/>
            </p:nvSpPr>
            <p:spPr bwMode="auto">
              <a:xfrm>
                <a:off x="5092" y="217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10" name="Rectangle 1258"/>
              <p:cNvSpPr>
                <a:spLocks noChangeArrowheads="1"/>
              </p:cNvSpPr>
              <p:nvPr/>
            </p:nvSpPr>
            <p:spPr bwMode="auto">
              <a:xfrm>
                <a:off x="5156" y="217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11" name="Rectangle 1259"/>
              <p:cNvSpPr>
                <a:spLocks noChangeArrowheads="1"/>
              </p:cNvSpPr>
              <p:nvPr/>
            </p:nvSpPr>
            <p:spPr bwMode="auto">
              <a:xfrm>
                <a:off x="5178" y="2171"/>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12" name="Rectangle 1260"/>
              <p:cNvSpPr>
                <a:spLocks noChangeArrowheads="1"/>
              </p:cNvSpPr>
              <p:nvPr/>
            </p:nvSpPr>
            <p:spPr bwMode="auto">
              <a:xfrm>
                <a:off x="5222" y="2171"/>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13" name="Rectangle 1261"/>
              <p:cNvSpPr>
                <a:spLocks noChangeArrowheads="1"/>
              </p:cNvSpPr>
              <p:nvPr/>
            </p:nvSpPr>
            <p:spPr bwMode="auto">
              <a:xfrm>
                <a:off x="5048" y="22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14" name="Rectangle 1262"/>
              <p:cNvSpPr>
                <a:spLocks noChangeArrowheads="1"/>
              </p:cNvSpPr>
              <p:nvPr/>
            </p:nvSpPr>
            <p:spPr bwMode="auto">
              <a:xfrm>
                <a:off x="5070" y="22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15" name="Rectangle 1263"/>
              <p:cNvSpPr>
                <a:spLocks noChangeArrowheads="1"/>
              </p:cNvSpPr>
              <p:nvPr/>
            </p:nvSpPr>
            <p:spPr bwMode="auto">
              <a:xfrm>
                <a:off x="5134" y="22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16" name="Rectangle 1264"/>
              <p:cNvSpPr>
                <a:spLocks noChangeArrowheads="1"/>
              </p:cNvSpPr>
              <p:nvPr/>
            </p:nvSpPr>
            <p:spPr bwMode="auto">
              <a:xfrm>
                <a:off x="5178" y="22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17" name="Rectangle 1265"/>
              <p:cNvSpPr>
                <a:spLocks noChangeArrowheads="1"/>
              </p:cNvSpPr>
              <p:nvPr/>
            </p:nvSpPr>
            <p:spPr bwMode="auto">
              <a:xfrm>
                <a:off x="5286" y="22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18" name="Rectangle 1266"/>
              <p:cNvSpPr>
                <a:spLocks noChangeArrowheads="1"/>
              </p:cNvSpPr>
              <p:nvPr/>
            </p:nvSpPr>
            <p:spPr bwMode="auto">
              <a:xfrm>
                <a:off x="5156"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19" name="Rectangle 1267"/>
              <p:cNvSpPr>
                <a:spLocks noChangeArrowheads="1"/>
              </p:cNvSpPr>
              <p:nvPr/>
            </p:nvSpPr>
            <p:spPr bwMode="auto">
              <a:xfrm>
                <a:off x="5114"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0" name="Rectangle 1268"/>
              <p:cNvSpPr>
                <a:spLocks noChangeArrowheads="1"/>
              </p:cNvSpPr>
              <p:nvPr/>
            </p:nvSpPr>
            <p:spPr bwMode="auto">
              <a:xfrm>
                <a:off x="5264" y="22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21" name="Rectangle 1269"/>
              <p:cNvSpPr>
                <a:spLocks noChangeArrowheads="1"/>
              </p:cNvSpPr>
              <p:nvPr/>
            </p:nvSpPr>
            <p:spPr bwMode="auto">
              <a:xfrm>
                <a:off x="5286" y="22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2" name="Rectangle 1270"/>
              <p:cNvSpPr>
                <a:spLocks noChangeArrowheads="1"/>
              </p:cNvSpPr>
              <p:nvPr/>
            </p:nvSpPr>
            <p:spPr bwMode="auto">
              <a:xfrm>
                <a:off x="5200" y="23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3" name="Rectangle 1271"/>
              <p:cNvSpPr>
                <a:spLocks noChangeArrowheads="1"/>
              </p:cNvSpPr>
              <p:nvPr/>
            </p:nvSpPr>
            <p:spPr bwMode="auto">
              <a:xfrm>
                <a:off x="5092" y="23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4" name="Rectangle 1272"/>
              <p:cNvSpPr>
                <a:spLocks noChangeArrowheads="1"/>
              </p:cNvSpPr>
              <p:nvPr/>
            </p:nvSpPr>
            <p:spPr bwMode="auto">
              <a:xfrm>
                <a:off x="5244" y="23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5" name="Rectangle 1273"/>
              <p:cNvSpPr>
                <a:spLocks noChangeArrowheads="1"/>
              </p:cNvSpPr>
              <p:nvPr/>
            </p:nvSpPr>
            <p:spPr bwMode="auto">
              <a:xfrm>
                <a:off x="5286" y="23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6" name="Rectangle 1274"/>
              <p:cNvSpPr>
                <a:spLocks noChangeArrowheads="1"/>
              </p:cNvSpPr>
              <p:nvPr/>
            </p:nvSpPr>
            <p:spPr bwMode="auto">
              <a:xfrm>
                <a:off x="5048" y="23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27" name="Rectangle 1275"/>
              <p:cNvSpPr>
                <a:spLocks noChangeArrowheads="1"/>
              </p:cNvSpPr>
              <p:nvPr/>
            </p:nvSpPr>
            <p:spPr bwMode="auto">
              <a:xfrm>
                <a:off x="5114"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8" name="Rectangle 1276"/>
              <p:cNvSpPr>
                <a:spLocks noChangeArrowheads="1"/>
              </p:cNvSpPr>
              <p:nvPr/>
            </p:nvSpPr>
            <p:spPr bwMode="auto">
              <a:xfrm>
                <a:off x="5070"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29" name="Rectangle 1277"/>
              <p:cNvSpPr>
                <a:spLocks noChangeArrowheads="1"/>
              </p:cNvSpPr>
              <p:nvPr/>
            </p:nvSpPr>
            <p:spPr bwMode="auto">
              <a:xfrm>
                <a:off x="5222"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0" name="Rectangle 1278"/>
              <p:cNvSpPr>
                <a:spLocks noChangeArrowheads="1"/>
              </p:cNvSpPr>
              <p:nvPr/>
            </p:nvSpPr>
            <p:spPr bwMode="auto">
              <a:xfrm>
                <a:off x="5244" y="23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1" name="Rectangle 1279"/>
              <p:cNvSpPr>
                <a:spLocks noChangeArrowheads="1"/>
              </p:cNvSpPr>
              <p:nvPr/>
            </p:nvSpPr>
            <p:spPr bwMode="auto">
              <a:xfrm>
                <a:off x="5048" y="242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32" name="Rectangle 1280"/>
              <p:cNvSpPr>
                <a:spLocks noChangeArrowheads="1"/>
              </p:cNvSpPr>
              <p:nvPr/>
            </p:nvSpPr>
            <p:spPr bwMode="auto">
              <a:xfrm>
                <a:off x="5200" y="24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3" name="Rectangle 1281"/>
              <p:cNvSpPr>
                <a:spLocks noChangeArrowheads="1"/>
              </p:cNvSpPr>
              <p:nvPr/>
            </p:nvSpPr>
            <p:spPr bwMode="auto">
              <a:xfrm>
                <a:off x="5114" y="24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4" name="Rectangle 1282"/>
              <p:cNvSpPr>
                <a:spLocks noChangeArrowheads="1"/>
              </p:cNvSpPr>
              <p:nvPr/>
            </p:nvSpPr>
            <p:spPr bwMode="auto">
              <a:xfrm>
                <a:off x="5156" y="24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5" name="Rectangle 1283"/>
              <p:cNvSpPr>
                <a:spLocks noChangeArrowheads="1"/>
              </p:cNvSpPr>
              <p:nvPr/>
            </p:nvSpPr>
            <p:spPr bwMode="auto">
              <a:xfrm>
                <a:off x="5286" y="242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6" name="Rectangle 1284"/>
              <p:cNvSpPr>
                <a:spLocks noChangeArrowheads="1"/>
              </p:cNvSpPr>
              <p:nvPr/>
            </p:nvSpPr>
            <p:spPr bwMode="auto">
              <a:xfrm>
                <a:off x="5048" y="247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37" name="Rectangle 1285"/>
              <p:cNvSpPr>
                <a:spLocks noChangeArrowheads="1"/>
              </p:cNvSpPr>
              <p:nvPr/>
            </p:nvSpPr>
            <p:spPr bwMode="auto">
              <a:xfrm>
                <a:off x="5200" y="247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8" name="Rectangle 1286"/>
              <p:cNvSpPr>
                <a:spLocks noChangeArrowheads="1"/>
              </p:cNvSpPr>
              <p:nvPr/>
            </p:nvSpPr>
            <p:spPr bwMode="auto">
              <a:xfrm>
                <a:off x="5114" y="247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39" name="Rectangle 1287"/>
              <p:cNvSpPr>
                <a:spLocks noChangeArrowheads="1"/>
              </p:cNvSpPr>
              <p:nvPr/>
            </p:nvSpPr>
            <p:spPr bwMode="auto">
              <a:xfrm>
                <a:off x="5178" y="2475"/>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40" name="Rectangle 1288"/>
              <p:cNvSpPr>
                <a:spLocks noChangeArrowheads="1"/>
              </p:cNvSpPr>
              <p:nvPr/>
            </p:nvSpPr>
            <p:spPr bwMode="auto">
              <a:xfrm>
                <a:off x="5286" y="2475"/>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41" name="Rectangle 1289"/>
              <p:cNvSpPr>
                <a:spLocks noChangeArrowheads="1"/>
              </p:cNvSpPr>
              <p:nvPr/>
            </p:nvSpPr>
            <p:spPr bwMode="auto">
              <a:xfrm>
                <a:off x="5200" y="2525"/>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642" name="Rectangle 1290"/>
              <p:cNvSpPr>
                <a:spLocks noChangeArrowheads="1"/>
              </p:cNvSpPr>
              <p:nvPr/>
            </p:nvSpPr>
            <p:spPr bwMode="auto">
              <a:xfrm>
                <a:off x="5092" y="2525"/>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643" name="Rectangle 1291"/>
              <p:cNvSpPr>
                <a:spLocks noChangeArrowheads="1"/>
              </p:cNvSpPr>
              <p:nvPr/>
            </p:nvSpPr>
            <p:spPr bwMode="auto">
              <a:xfrm>
                <a:off x="5156" y="2525"/>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644" name="Rectangle 1292"/>
              <p:cNvSpPr>
                <a:spLocks noChangeArrowheads="1"/>
              </p:cNvSpPr>
              <p:nvPr/>
            </p:nvSpPr>
            <p:spPr bwMode="auto">
              <a:xfrm>
                <a:off x="5048" y="2573"/>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45" name="Rectangle 1293"/>
              <p:cNvSpPr>
                <a:spLocks noChangeArrowheads="1"/>
              </p:cNvSpPr>
              <p:nvPr/>
            </p:nvSpPr>
            <p:spPr bwMode="auto">
              <a:xfrm>
                <a:off x="5156" y="25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46" name="Rectangle 1294"/>
              <p:cNvSpPr>
                <a:spLocks noChangeArrowheads="1"/>
              </p:cNvSpPr>
              <p:nvPr/>
            </p:nvSpPr>
            <p:spPr bwMode="auto">
              <a:xfrm>
                <a:off x="5286" y="2573"/>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47" name="Rectangle 1295"/>
              <p:cNvSpPr>
                <a:spLocks noChangeArrowheads="1"/>
              </p:cNvSpPr>
              <p:nvPr/>
            </p:nvSpPr>
            <p:spPr bwMode="auto">
              <a:xfrm>
                <a:off x="5200" y="2623"/>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648" name="Rectangle 1296"/>
              <p:cNvSpPr>
                <a:spLocks noChangeArrowheads="1"/>
              </p:cNvSpPr>
              <p:nvPr/>
            </p:nvSpPr>
            <p:spPr bwMode="auto">
              <a:xfrm>
                <a:off x="5114" y="2623"/>
                <a:ext cx="12" cy="33"/>
              </a:xfrm>
              <a:prstGeom prst="rect">
                <a:avLst/>
              </a:prstGeom>
              <a:grpFill/>
              <a:ln>
                <a:noFill/>
              </a:ln>
            </p:spPr>
            <p:txBody>
              <a:bodyPr anchor="t" anchorCtr="0" bIns="45720" compatLnSpc="1" lIns="91440" numCol="1" rIns="91440" tIns="45720" vert="horz" wrap="square"/>
              <a:lstStyle/>
              <a:p>
                <a:endParaRPr altLang="en-US" lang="zh-CN"/>
              </a:p>
            </p:txBody>
          </p:sp>
          <p:sp>
            <p:nvSpPr>
              <p:cNvPr id="649" name="Rectangle 1297"/>
              <p:cNvSpPr>
                <a:spLocks noChangeArrowheads="1"/>
              </p:cNvSpPr>
              <p:nvPr/>
            </p:nvSpPr>
            <p:spPr bwMode="auto">
              <a:xfrm>
                <a:off x="5048" y="2672"/>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50" name="Rectangle 1298"/>
              <p:cNvSpPr>
                <a:spLocks noChangeArrowheads="1"/>
              </p:cNvSpPr>
              <p:nvPr/>
            </p:nvSpPr>
            <p:spPr bwMode="auto">
              <a:xfrm>
                <a:off x="5156" y="267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51" name="Rectangle 1299"/>
              <p:cNvSpPr>
                <a:spLocks noChangeArrowheads="1"/>
              </p:cNvSpPr>
              <p:nvPr/>
            </p:nvSpPr>
            <p:spPr bwMode="auto">
              <a:xfrm>
                <a:off x="5286" y="2672"/>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52" name="Rectangle 1300"/>
              <p:cNvSpPr>
                <a:spLocks noChangeArrowheads="1"/>
              </p:cNvSpPr>
              <p:nvPr/>
            </p:nvSpPr>
            <p:spPr bwMode="auto">
              <a:xfrm>
                <a:off x="5048" y="2730"/>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53" name="Rectangle 1301"/>
              <p:cNvSpPr>
                <a:spLocks noChangeArrowheads="1"/>
              </p:cNvSpPr>
              <p:nvPr/>
            </p:nvSpPr>
            <p:spPr bwMode="auto">
              <a:xfrm>
                <a:off x="5286" y="273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54" name="Rectangle 1302"/>
              <p:cNvSpPr>
                <a:spLocks noChangeArrowheads="1"/>
              </p:cNvSpPr>
              <p:nvPr/>
            </p:nvSpPr>
            <p:spPr bwMode="auto">
              <a:xfrm>
                <a:off x="5156" y="27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55" name="Rectangle 1303"/>
              <p:cNvSpPr>
                <a:spLocks noChangeArrowheads="1"/>
              </p:cNvSpPr>
              <p:nvPr/>
            </p:nvSpPr>
            <p:spPr bwMode="auto">
              <a:xfrm>
                <a:off x="5286" y="2786"/>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56" name="Rectangle 1304"/>
              <p:cNvSpPr>
                <a:spLocks noChangeArrowheads="1"/>
              </p:cNvSpPr>
              <p:nvPr/>
            </p:nvSpPr>
            <p:spPr bwMode="auto">
              <a:xfrm>
                <a:off x="5048" y="284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57" name="Rectangle 1305"/>
              <p:cNvSpPr>
                <a:spLocks noChangeArrowheads="1"/>
              </p:cNvSpPr>
              <p:nvPr/>
            </p:nvSpPr>
            <p:spPr bwMode="auto">
              <a:xfrm>
                <a:off x="5178" y="2844"/>
                <a:ext cx="14" cy="32"/>
              </a:xfrm>
              <a:prstGeom prst="rect">
                <a:avLst/>
              </a:prstGeom>
              <a:grpFill/>
              <a:ln>
                <a:noFill/>
              </a:ln>
            </p:spPr>
            <p:txBody>
              <a:bodyPr anchor="t" anchorCtr="0" bIns="45720" compatLnSpc="1" lIns="91440" numCol="1" rIns="91440" tIns="45720" vert="horz" wrap="square"/>
              <a:lstStyle/>
              <a:p>
                <a:endParaRPr altLang="en-US" lang="zh-CN"/>
              </a:p>
            </p:txBody>
          </p:sp>
          <p:sp>
            <p:nvSpPr>
              <p:cNvPr id="658" name="Rectangle 1306"/>
              <p:cNvSpPr>
                <a:spLocks noChangeArrowheads="1"/>
              </p:cNvSpPr>
              <p:nvPr/>
            </p:nvSpPr>
            <p:spPr bwMode="auto">
              <a:xfrm>
                <a:off x="5156" y="290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59" name="Rectangle 1307"/>
              <p:cNvSpPr>
                <a:spLocks noChangeArrowheads="1"/>
              </p:cNvSpPr>
              <p:nvPr/>
            </p:nvSpPr>
            <p:spPr bwMode="auto">
              <a:xfrm>
                <a:off x="5156" y="2956"/>
                <a:ext cx="12" cy="30"/>
              </a:xfrm>
              <a:prstGeom prst="rect">
                <a:avLst/>
              </a:prstGeom>
              <a:grpFill/>
              <a:ln>
                <a:noFill/>
              </a:ln>
            </p:spPr>
            <p:txBody>
              <a:bodyPr anchor="t" anchorCtr="0" bIns="45720" compatLnSpc="1" lIns="91440" numCol="1" rIns="91440" tIns="45720" vert="horz" wrap="square"/>
              <a:lstStyle/>
              <a:p>
                <a:endParaRPr altLang="en-US" lang="zh-CN"/>
              </a:p>
            </p:txBody>
          </p:sp>
          <p:sp>
            <p:nvSpPr>
              <p:cNvPr id="660" name="Rectangle 1308"/>
              <p:cNvSpPr>
                <a:spLocks noChangeArrowheads="1"/>
              </p:cNvSpPr>
              <p:nvPr/>
            </p:nvSpPr>
            <p:spPr bwMode="auto">
              <a:xfrm>
                <a:off x="5286" y="2900"/>
                <a:ext cx="12" cy="32"/>
              </a:xfrm>
              <a:prstGeom prst="rect">
                <a:avLst/>
              </a:prstGeom>
              <a:grpFill/>
              <a:ln>
                <a:noFill/>
              </a:ln>
            </p:spPr>
            <p:txBody>
              <a:bodyPr anchor="t" anchorCtr="0" bIns="45720" compatLnSpc="1" lIns="91440" numCol="1" rIns="91440" tIns="45720" vert="horz" wrap="square"/>
              <a:lstStyle/>
              <a:p>
                <a:endParaRPr altLang="en-US" lang="zh-CN"/>
              </a:p>
            </p:txBody>
          </p:sp>
          <p:sp>
            <p:nvSpPr>
              <p:cNvPr id="661" name="Freeform 1309"/>
              <p:cNvSpPr/>
              <p:nvPr/>
            </p:nvSpPr>
            <p:spPr bwMode="auto">
              <a:xfrm>
                <a:off x="5320" y="937"/>
                <a:ext cx="154" cy="348"/>
              </a:xfrm>
              <a:custGeom>
                <a:gdLst>
                  <a:gd fmla="*/ 0 w 154" name="T0"/>
                  <a:gd fmla="*/ 0 h 348" name="T1"/>
                  <a:gd fmla="*/ 0 w 154" name="T2"/>
                  <a:gd fmla="*/ 30 h 348" name="T3"/>
                  <a:gd fmla="*/ 154 w 154" name="T4"/>
                  <a:gd fmla="*/ 348 h 348" name="T5"/>
                  <a:gd fmla="*/ 154 w 154" name="T6"/>
                  <a:gd fmla="*/ 334 h 348" name="T7"/>
                  <a:gd fmla="*/ 0 w 154" name="T8"/>
                  <a:gd fmla="*/ 0 h 348" name="T9"/>
                </a:gdLst>
                <a:cxnLst>
                  <a:cxn ang="0">
                    <a:pos x="T0" y="T1"/>
                  </a:cxn>
                  <a:cxn ang="0">
                    <a:pos x="T2" y="T3"/>
                  </a:cxn>
                  <a:cxn ang="0">
                    <a:pos x="T4" y="T5"/>
                  </a:cxn>
                  <a:cxn ang="0">
                    <a:pos x="T6" y="T7"/>
                  </a:cxn>
                  <a:cxn ang="0">
                    <a:pos x="T8" y="T9"/>
                  </a:cxn>
                </a:cxnLst>
                <a:rect b="b" l="0" r="r" t="0"/>
                <a:pathLst>
                  <a:path h="348" w="154">
                    <a:moveTo>
                      <a:pt x="0" y="0"/>
                    </a:moveTo>
                    <a:lnTo>
                      <a:pt x="0" y="30"/>
                    </a:lnTo>
                    <a:lnTo>
                      <a:pt x="154" y="348"/>
                    </a:lnTo>
                    <a:lnTo>
                      <a:pt x="154" y="33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62" name="Freeform 1310"/>
              <p:cNvSpPr/>
              <p:nvPr/>
            </p:nvSpPr>
            <p:spPr bwMode="auto">
              <a:xfrm>
                <a:off x="5320" y="993"/>
                <a:ext cx="54" cy="136"/>
              </a:xfrm>
              <a:custGeom>
                <a:gdLst>
                  <a:gd fmla="*/ 0 w 54" name="T0"/>
                  <a:gd fmla="*/ 0 h 136" name="T1"/>
                  <a:gd fmla="*/ 54 w 54" name="T2"/>
                  <a:gd fmla="*/ 110 h 136" name="T3"/>
                  <a:gd fmla="*/ 54 w 54" name="T4"/>
                  <a:gd fmla="*/ 136 h 136" name="T5"/>
                  <a:gd fmla="*/ 0 w 54" name="T6"/>
                  <a:gd fmla="*/ 30 h 136" name="T7"/>
                  <a:gd fmla="*/ 0 w 54" name="T8"/>
                  <a:gd fmla="*/ 0 h 136" name="T9"/>
                </a:gdLst>
                <a:cxnLst>
                  <a:cxn ang="0">
                    <a:pos x="T0" y="T1"/>
                  </a:cxn>
                  <a:cxn ang="0">
                    <a:pos x="T2" y="T3"/>
                  </a:cxn>
                  <a:cxn ang="0">
                    <a:pos x="T4" y="T5"/>
                  </a:cxn>
                  <a:cxn ang="0">
                    <a:pos x="T6" y="T7"/>
                  </a:cxn>
                  <a:cxn ang="0">
                    <a:pos x="T8" y="T9"/>
                  </a:cxn>
                </a:cxnLst>
                <a:rect b="b" l="0" r="r" t="0"/>
                <a:pathLst>
                  <a:path h="136" w="54">
                    <a:moveTo>
                      <a:pt x="0" y="0"/>
                    </a:moveTo>
                    <a:lnTo>
                      <a:pt x="54" y="110"/>
                    </a:lnTo>
                    <a:lnTo>
                      <a:pt x="54" y="136"/>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63" name="Freeform 1311"/>
              <p:cNvSpPr/>
              <p:nvPr/>
            </p:nvSpPr>
            <p:spPr bwMode="auto">
              <a:xfrm>
                <a:off x="5390" y="1135"/>
                <a:ext cx="48" cy="118"/>
              </a:xfrm>
              <a:custGeom>
                <a:gdLst>
                  <a:gd fmla="*/ 0 w 48" name="T0"/>
                  <a:gd fmla="*/ 0 h 118" name="T1"/>
                  <a:gd fmla="*/ 48 w 48" name="T2"/>
                  <a:gd fmla="*/ 98 h 118" name="T3"/>
                  <a:gd fmla="*/ 48 w 48" name="T4"/>
                  <a:gd fmla="*/ 118 h 118" name="T5"/>
                  <a:gd fmla="*/ 0 w 48" name="T6"/>
                  <a:gd fmla="*/ 24 h 118" name="T7"/>
                  <a:gd fmla="*/ 0 w 48" name="T8"/>
                  <a:gd fmla="*/ 0 h 118" name="T9"/>
                </a:gdLst>
                <a:cxnLst>
                  <a:cxn ang="0">
                    <a:pos x="T0" y="T1"/>
                  </a:cxn>
                  <a:cxn ang="0">
                    <a:pos x="T2" y="T3"/>
                  </a:cxn>
                  <a:cxn ang="0">
                    <a:pos x="T4" y="T5"/>
                  </a:cxn>
                  <a:cxn ang="0">
                    <a:pos x="T6" y="T7"/>
                  </a:cxn>
                  <a:cxn ang="0">
                    <a:pos x="T8" y="T9"/>
                  </a:cxn>
                </a:cxnLst>
                <a:rect b="b" l="0" r="r" t="0"/>
                <a:pathLst>
                  <a:path h="118" w="48">
                    <a:moveTo>
                      <a:pt x="0" y="0"/>
                    </a:moveTo>
                    <a:lnTo>
                      <a:pt x="48" y="98"/>
                    </a:lnTo>
                    <a:lnTo>
                      <a:pt x="48" y="118"/>
                    </a:lnTo>
                    <a:lnTo>
                      <a:pt x="0"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64" name="Freeform 1312"/>
              <p:cNvSpPr/>
              <p:nvPr/>
            </p:nvSpPr>
            <p:spPr bwMode="auto">
              <a:xfrm>
                <a:off x="5454" y="1265"/>
                <a:ext cx="20" cy="57"/>
              </a:xfrm>
              <a:custGeom>
                <a:gdLst>
                  <a:gd fmla="*/ 20 w 20" name="T0"/>
                  <a:gd fmla="*/ 41 h 57" name="T1"/>
                  <a:gd fmla="*/ 20 w 20" name="T2"/>
                  <a:gd fmla="*/ 57 h 57" name="T3"/>
                  <a:gd fmla="*/ 0 w 20" name="T4"/>
                  <a:gd fmla="*/ 18 h 57" name="T5"/>
                  <a:gd fmla="*/ 0 w 20" name="T6"/>
                  <a:gd fmla="*/ 0 h 57" name="T7"/>
                  <a:gd fmla="*/ 20 w 20" name="T8"/>
                  <a:gd fmla="*/ 41 h 57" name="T9"/>
                </a:gdLst>
                <a:cxnLst>
                  <a:cxn ang="0">
                    <a:pos x="T0" y="T1"/>
                  </a:cxn>
                  <a:cxn ang="0">
                    <a:pos x="T2" y="T3"/>
                  </a:cxn>
                  <a:cxn ang="0">
                    <a:pos x="T4" y="T5"/>
                  </a:cxn>
                  <a:cxn ang="0">
                    <a:pos x="T6" y="T7"/>
                  </a:cxn>
                  <a:cxn ang="0">
                    <a:pos x="T8" y="T9"/>
                  </a:cxn>
                </a:cxnLst>
                <a:rect b="b" l="0" r="r" t="0"/>
                <a:pathLst>
                  <a:path h="57" w="20">
                    <a:moveTo>
                      <a:pt x="20" y="41"/>
                    </a:moveTo>
                    <a:lnTo>
                      <a:pt x="20" y="57"/>
                    </a:lnTo>
                    <a:lnTo>
                      <a:pt x="0" y="18"/>
                    </a:lnTo>
                    <a:lnTo>
                      <a:pt x="0" y="0"/>
                    </a:lnTo>
                    <a:lnTo>
                      <a:pt x="20" y="41"/>
                    </a:lnTo>
                    <a:close/>
                  </a:path>
                </a:pathLst>
              </a:custGeom>
              <a:grpFill/>
              <a:ln>
                <a:noFill/>
              </a:ln>
            </p:spPr>
            <p:txBody>
              <a:bodyPr anchor="t" anchorCtr="0" bIns="45720" compatLnSpc="1" lIns="91440" numCol="1" rIns="91440" tIns="45720" vert="horz" wrap="square"/>
              <a:lstStyle/>
              <a:p>
                <a:endParaRPr altLang="en-US" lang="zh-CN"/>
              </a:p>
            </p:txBody>
          </p:sp>
          <p:sp>
            <p:nvSpPr>
              <p:cNvPr id="665" name="Freeform 1313"/>
              <p:cNvSpPr/>
              <p:nvPr/>
            </p:nvSpPr>
            <p:spPr bwMode="auto">
              <a:xfrm>
                <a:off x="5320" y="1049"/>
                <a:ext cx="154" cy="307"/>
              </a:xfrm>
              <a:custGeom>
                <a:gdLst>
                  <a:gd fmla="*/ 0 w 154" name="T0"/>
                  <a:gd fmla="*/ 0 h 307" name="T1"/>
                  <a:gd fmla="*/ 0 w 154" name="T2"/>
                  <a:gd fmla="*/ 32 h 307" name="T3"/>
                  <a:gd fmla="*/ 154 w 154" name="T4"/>
                  <a:gd fmla="*/ 307 h 307" name="T5"/>
                  <a:gd fmla="*/ 154 w 154" name="T6"/>
                  <a:gd fmla="*/ 291 h 307" name="T7"/>
                  <a:gd fmla="*/ 0 w 154" name="T8"/>
                  <a:gd fmla="*/ 0 h 307" name="T9"/>
                </a:gdLst>
                <a:cxnLst>
                  <a:cxn ang="0">
                    <a:pos x="T0" y="T1"/>
                  </a:cxn>
                  <a:cxn ang="0">
                    <a:pos x="T2" y="T3"/>
                  </a:cxn>
                  <a:cxn ang="0">
                    <a:pos x="T4" y="T5"/>
                  </a:cxn>
                  <a:cxn ang="0">
                    <a:pos x="T6" y="T7"/>
                  </a:cxn>
                  <a:cxn ang="0">
                    <a:pos x="T8" y="T9"/>
                  </a:cxn>
                </a:cxnLst>
                <a:rect b="b" l="0" r="r" t="0"/>
                <a:pathLst>
                  <a:path h="307" w="154">
                    <a:moveTo>
                      <a:pt x="0" y="0"/>
                    </a:moveTo>
                    <a:lnTo>
                      <a:pt x="0" y="32"/>
                    </a:lnTo>
                    <a:lnTo>
                      <a:pt x="154" y="307"/>
                    </a:lnTo>
                    <a:lnTo>
                      <a:pt x="154" y="291"/>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66" name="Freeform 1314"/>
              <p:cNvSpPr/>
              <p:nvPr/>
            </p:nvSpPr>
            <p:spPr bwMode="auto">
              <a:xfrm>
                <a:off x="5320" y="1105"/>
                <a:ext cx="16" cy="60"/>
              </a:xfrm>
              <a:custGeom>
                <a:gdLst>
                  <a:gd fmla="*/ 0 w 16" name="T0"/>
                  <a:gd fmla="*/ 0 h 60" name="T1"/>
                  <a:gd fmla="*/ 16 w 16" name="T2"/>
                  <a:gd fmla="*/ 30 h 60" name="T3"/>
                  <a:gd fmla="*/ 16 w 16" name="T4"/>
                  <a:gd fmla="*/ 60 h 60" name="T5"/>
                  <a:gd fmla="*/ 0 w 16" name="T6"/>
                  <a:gd fmla="*/ 32 h 60" name="T7"/>
                  <a:gd fmla="*/ 0 w 16" name="T8"/>
                  <a:gd fmla="*/ 0 h 60" name="T9"/>
                </a:gdLst>
                <a:cxnLst>
                  <a:cxn ang="0">
                    <a:pos x="T0" y="T1"/>
                  </a:cxn>
                  <a:cxn ang="0">
                    <a:pos x="T2" y="T3"/>
                  </a:cxn>
                  <a:cxn ang="0">
                    <a:pos x="T4" y="T5"/>
                  </a:cxn>
                  <a:cxn ang="0">
                    <a:pos x="T6" y="T7"/>
                  </a:cxn>
                  <a:cxn ang="0">
                    <a:pos x="T8" y="T9"/>
                  </a:cxn>
                </a:cxnLst>
                <a:rect b="b" l="0" r="r" t="0"/>
                <a:pathLst>
                  <a:path h="60" w="16">
                    <a:moveTo>
                      <a:pt x="0" y="0"/>
                    </a:moveTo>
                    <a:lnTo>
                      <a:pt x="16" y="30"/>
                    </a:lnTo>
                    <a:lnTo>
                      <a:pt x="16" y="60"/>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67" name="Freeform 1315"/>
              <p:cNvSpPr/>
              <p:nvPr/>
            </p:nvSpPr>
            <p:spPr bwMode="auto">
              <a:xfrm>
                <a:off x="5352" y="1161"/>
                <a:ext cx="34" cy="86"/>
              </a:xfrm>
              <a:custGeom>
                <a:gdLst>
                  <a:gd fmla="*/ 34 w 34" name="T0"/>
                  <a:gd fmla="*/ 62 h 86" name="T1"/>
                  <a:gd fmla="*/ 34 w 34" name="T2"/>
                  <a:gd fmla="*/ 86 h 86" name="T3"/>
                  <a:gd fmla="*/ 0 w 34" name="T4"/>
                  <a:gd fmla="*/ 28 h 86" name="T5"/>
                  <a:gd fmla="*/ 0 w 34" name="T6"/>
                  <a:gd fmla="*/ 0 h 86" name="T7"/>
                  <a:gd fmla="*/ 34 w 34" name="T8"/>
                  <a:gd fmla="*/ 62 h 86" name="T9"/>
                </a:gdLst>
                <a:cxnLst>
                  <a:cxn ang="0">
                    <a:pos x="T0" y="T1"/>
                  </a:cxn>
                  <a:cxn ang="0">
                    <a:pos x="T2" y="T3"/>
                  </a:cxn>
                  <a:cxn ang="0">
                    <a:pos x="T4" y="T5"/>
                  </a:cxn>
                  <a:cxn ang="0">
                    <a:pos x="T6" y="T7"/>
                  </a:cxn>
                  <a:cxn ang="0">
                    <a:pos x="T8" y="T9"/>
                  </a:cxn>
                </a:cxnLst>
                <a:rect b="b" l="0" r="r" t="0"/>
                <a:pathLst>
                  <a:path h="86" w="34">
                    <a:moveTo>
                      <a:pt x="34" y="62"/>
                    </a:moveTo>
                    <a:lnTo>
                      <a:pt x="34" y="86"/>
                    </a:lnTo>
                    <a:lnTo>
                      <a:pt x="0" y="28"/>
                    </a:lnTo>
                    <a:lnTo>
                      <a:pt x="0" y="0"/>
                    </a:lnTo>
                    <a:lnTo>
                      <a:pt x="34" y="62"/>
                    </a:lnTo>
                    <a:close/>
                  </a:path>
                </a:pathLst>
              </a:custGeom>
              <a:grpFill/>
              <a:ln>
                <a:noFill/>
              </a:ln>
            </p:spPr>
            <p:txBody>
              <a:bodyPr anchor="t" anchorCtr="0" bIns="45720" compatLnSpc="1" lIns="91440" numCol="1" rIns="91440" tIns="45720" vert="horz" wrap="square"/>
              <a:lstStyle/>
              <a:p>
                <a:endParaRPr altLang="en-US" lang="zh-CN"/>
              </a:p>
            </p:txBody>
          </p:sp>
          <p:sp>
            <p:nvSpPr>
              <p:cNvPr id="668" name="Freeform 1316"/>
              <p:cNvSpPr/>
              <p:nvPr/>
            </p:nvSpPr>
            <p:spPr bwMode="auto">
              <a:xfrm>
                <a:off x="5402" y="1249"/>
                <a:ext cx="24" cy="65"/>
              </a:xfrm>
              <a:custGeom>
                <a:gdLst>
                  <a:gd fmla="*/ 24 w 24" name="T0"/>
                  <a:gd fmla="*/ 42 h 65" name="T1"/>
                  <a:gd fmla="*/ 24 w 24" name="T2"/>
                  <a:gd fmla="*/ 65 h 65" name="T3"/>
                  <a:gd fmla="*/ 0 w 24" name="T4"/>
                  <a:gd fmla="*/ 24 h 65" name="T5"/>
                  <a:gd fmla="*/ 0 w 24" name="T6"/>
                  <a:gd fmla="*/ 0 h 65" name="T7"/>
                  <a:gd fmla="*/ 24 w 24" name="T8"/>
                  <a:gd fmla="*/ 42 h 65" name="T9"/>
                </a:gdLst>
                <a:cxnLst>
                  <a:cxn ang="0">
                    <a:pos x="T0" y="T1"/>
                  </a:cxn>
                  <a:cxn ang="0">
                    <a:pos x="T2" y="T3"/>
                  </a:cxn>
                  <a:cxn ang="0">
                    <a:pos x="T4" y="T5"/>
                  </a:cxn>
                  <a:cxn ang="0">
                    <a:pos x="T6" y="T7"/>
                  </a:cxn>
                  <a:cxn ang="0">
                    <a:pos x="T8" y="T9"/>
                  </a:cxn>
                </a:cxnLst>
                <a:rect b="b" l="0" r="r" t="0"/>
                <a:pathLst>
                  <a:path h="65" w="24">
                    <a:moveTo>
                      <a:pt x="24" y="42"/>
                    </a:moveTo>
                    <a:lnTo>
                      <a:pt x="24" y="65"/>
                    </a:lnTo>
                    <a:lnTo>
                      <a:pt x="0" y="24"/>
                    </a:lnTo>
                    <a:lnTo>
                      <a:pt x="0" y="0"/>
                    </a:lnTo>
                    <a:lnTo>
                      <a:pt x="24" y="42"/>
                    </a:lnTo>
                    <a:close/>
                  </a:path>
                </a:pathLst>
              </a:custGeom>
              <a:grpFill/>
              <a:ln>
                <a:noFill/>
              </a:ln>
            </p:spPr>
            <p:txBody>
              <a:bodyPr anchor="t" anchorCtr="0" bIns="45720" compatLnSpc="1" lIns="91440" numCol="1" rIns="91440" tIns="45720" vert="horz" wrap="square"/>
              <a:lstStyle/>
              <a:p>
                <a:endParaRPr altLang="en-US" lang="zh-CN"/>
              </a:p>
            </p:txBody>
          </p:sp>
          <p:sp>
            <p:nvSpPr>
              <p:cNvPr id="669" name="Freeform 1317"/>
              <p:cNvSpPr/>
              <p:nvPr/>
            </p:nvSpPr>
            <p:spPr bwMode="auto">
              <a:xfrm>
                <a:off x="5440" y="1320"/>
                <a:ext cx="10" cy="34"/>
              </a:xfrm>
              <a:custGeom>
                <a:gdLst>
                  <a:gd fmla="*/ 0 w 10" name="T0"/>
                  <a:gd fmla="*/ 0 h 34" name="T1"/>
                  <a:gd fmla="*/ 10 w 10" name="T2"/>
                  <a:gd fmla="*/ 16 h 34" name="T3"/>
                  <a:gd fmla="*/ 10 w 10" name="T4"/>
                  <a:gd fmla="*/ 34 h 34" name="T5"/>
                  <a:gd fmla="*/ 0 w 10" name="T6"/>
                  <a:gd fmla="*/ 18 h 34" name="T7"/>
                  <a:gd fmla="*/ 0 w 10" name="T8"/>
                  <a:gd fmla="*/ 0 h 34" name="T9"/>
                </a:gdLst>
                <a:cxnLst>
                  <a:cxn ang="0">
                    <a:pos x="T0" y="T1"/>
                  </a:cxn>
                  <a:cxn ang="0">
                    <a:pos x="T2" y="T3"/>
                  </a:cxn>
                  <a:cxn ang="0">
                    <a:pos x="T4" y="T5"/>
                  </a:cxn>
                  <a:cxn ang="0">
                    <a:pos x="T6" y="T7"/>
                  </a:cxn>
                  <a:cxn ang="0">
                    <a:pos x="T8" y="T9"/>
                  </a:cxn>
                </a:cxnLst>
                <a:rect b="b" l="0" r="r" t="0"/>
                <a:pathLst>
                  <a:path h="34" w="10">
                    <a:moveTo>
                      <a:pt x="0" y="0"/>
                    </a:moveTo>
                    <a:lnTo>
                      <a:pt x="10" y="16"/>
                    </a:lnTo>
                    <a:lnTo>
                      <a:pt x="10" y="34"/>
                    </a:lnTo>
                    <a:lnTo>
                      <a:pt x="0" y="18"/>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70" name="Freeform 1318"/>
              <p:cNvSpPr/>
              <p:nvPr/>
            </p:nvSpPr>
            <p:spPr bwMode="auto">
              <a:xfrm>
                <a:off x="5466" y="1364"/>
                <a:ext cx="8" cy="30"/>
              </a:xfrm>
              <a:custGeom>
                <a:gdLst>
                  <a:gd fmla="*/ 8 w 8" name="T0"/>
                  <a:gd fmla="*/ 14 h 30" name="T1"/>
                  <a:gd fmla="*/ 8 w 8" name="T2"/>
                  <a:gd fmla="*/ 30 h 30" name="T3"/>
                  <a:gd fmla="*/ 0 w 8" name="T4"/>
                  <a:gd fmla="*/ 16 h 30" name="T5"/>
                  <a:gd fmla="*/ 0 w 8" name="T6"/>
                  <a:gd fmla="*/ 0 h 30" name="T7"/>
                  <a:gd fmla="*/ 8 w 8" name="T8"/>
                  <a:gd fmla="*/ 14 h 30" name="T9"/>
                </a:gdLst>
                <a:cxnLst>
                  <a:cxn ang="0">
                    <a:pos x="T0" y="T1"/>
                  </a:cxn>
                  <a:cxn ang="0">
                    <a:pos x="T2" y="T3"/>
                  </a:cxn>
                  <a:cxn ang="0">
                    <a:pos x="T4" y="T5"/>
                  </a:cxn>
                  <a:cxn ang="0">
                    <a:pos x="T6" y="T7"/>
                  </a:cxn>
                  <a:cxn ang="0">
                    <a:pos x="T8" y="T9"/>
                  </a:cxn>
                </a:cxnLst>
                <a:rect b="b" l="0" r="r" t="0"/>
                <a:pathLst>
                  <a:path h="30" w="8">
                    <a:moveTo>
                      <a:pt x="8" y="14"/>
                    </a:moveTo>
                    <a:lnTo>
                      <a:pt x="8" y="30"/>
                    </a:lnTo>
                    <a:lnTo>
                      <a:pt x="0" y="16"/>
                    </a:lnTo>
                    <a:lnTo>
                      <a:pt x="0" y="0"/>
                    </a:lnTo>
                    <a:lnTo>
                      <a:pt x="8" y="14"/>
                    </a:lnTo>
                    <a:close/>
                  </a:path>
                </a:pathLst>
              </a:custGeom>
              <a:grpFill/>
              <a:ln>
                <a:noFill/>
              </a:ln>
            </p:spPr>
            <p:txBody>
              <a:bodyPr anchor="t" anchorCtr="0" bIns="45720" compatLnSpc="1" lIns="91440" numCol="1" rIns="91440" tIns="45720" vert="horz" wrap="square"/>
              <a:lstStyle/>
              <a:p>
                <a:endParaRPr altLang="en-US" lang="zh-CN"/>
              </a:p>
            </p:txBody>
          </p:sp>
          <p:sp>
            <p:nvSpPr>
              <p:cNvPr id="671" name="Freeform 1319"/>
              <p:cNvSpPr/>
              <p:nvPr/>
            </p:nvSpPr>
            <p:spPr bwMode="auto">
              <a:xfrm>
                <a:off x="5320" y="1161"/>
                <a:ext cx="34" cy="86"/>
              </a:xfrm>
              <a:custGeom>
                <a:gdLst>
                  <a:gd fmla="*/ 0 w 34" name="T0"/>
                  <a:gd fmla="*/ 0 h 86" name="T1"/>
                  <a:gd fmla="*/ 34 w 34" name="T2"/>
                  <a:gd fmla="*/ 58 h 86" name="T3"/>
                  <a:gd fmla="*/ 34 w 34" name="T4"/>
                  <a:gd fmla="*/ 86 h 86" name="T5"/>
                  <a:gd fmla="*/ 0 w 34" name="T6"/>
                  <a:gd fmla="*/ 32 h 86" name="T7"/>
                  <a:gd fmla="*/ 0 w 34" name="T8"/>
                  <a:gd fmla="*/ 0 h 86" name="T9"/>
                </a:gdLst>
                <a:cxnLst>
                  <a:cxn ang="0">
                    <a:pos x="T0" y="T1"/>
                  </a:cxn>
                  <a:cxn ang="0">
                    <a:pos x="T2" y="T3"/>
                  </a:cxn>
                  <a:cxn ang="0">
                    <a:pos x="T4" y="T5"/>
                  </a:cxn>
                  <a:cxn ang="0">
                    <a:pos x="T6" y="T7"/>
                  </a:cxn>
                  <a:cxn ang="0">
                    <a:pos x="T8" y="T9"/>
                  </a:cxn>
                </a:cxnLst>
                <a:rect b="b" l="0" r="r" t="0"/>
                <a:pathLst>
                  <a:path h="86" w="34">
                    <a:moveTo>
                      <a:pt x="0" y="0"/>
                    </a:moveTo>
                    <a:lnTo>
                      <a:pt x="34" y="58"/>
                    </a:lnTo>
                    <a:lnTo>
                      <a:pt x="34" y="86"/>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72" name="Freeform 1320"/>
              <p:cNvSpPr/>
              <p:nvPr/>
            </p:nvSpPr>
            <p:spPr bwMode="auto">
              <a:xfrm>
                <a:off x="5370" y="1245"/>
                <a:ext cx="104" cy="187"/>
              </a:xfrm>
              <a:custGeom>
                <a:gdLst>
                  <a:gd fmla="*/ 104 w 104" name="T0"/>
                  <a:gd fmla="*/ 171 h 187" name="T1"/>
                  <a:gd fmla="*/ 104 w 104" name="T2"/>
                  <a:gd fmla="*/ 187 h 187" name="T3"/>
                  <a:gd fmla="*/ 0 w 104" name="T4"/>
                  <a:gd fmla="*/ 26 h 187" name="T5"/>
                  <a:gd fmla="*/ 0 w 104" name="T6"/>
                  <a:gd fmla="*/ 0 h 187" name="T7"/>
                  <a:gd fmla="*/ 104 w 104" name="T8"/>
                  <a:gd fmla="*/ 171 h 187" name="T9"/>
                </a:gdLst>
                <a:cxnLst>
                  <a:cxn ang="0">
                    <a:pos x="T0" y="T1"/>
                  </a:cxn>
                  <a:cxn ang="0">
                    <a:pos x="T2" y="T3"/>
                  </a:cxn>
                  <a:cxn ang="0">
                    <a:pos x="T4" y="T5"/>
                  </a:cxn>
                  <a:cxn ang="0">
                    <a:pos x="T6" y="T7"/>
                  </a:cxn>
                  <a:cxn ang="0">
                    <a:pos x="T8" y="T9"/>
                  </a:cxn>
                </a:cxnLst>
                <a:rect b="b" l="0" r="r" t="0"/>
                <a:pathLst>
                  <a:path h="187" w="104">
                    <a:moveTo>
                      <a:pt x="104" y="171"/>
                    </a:moveTo>
                    <a:lnTo>
                      <a:pt x="104" y="187"/>
                    </a:lnTo>
                    <a:lnTo>
                      <a:pt x="0" y="26"/>
                    </a:lnTo>
                    <a:lnTo>
                      <a:pt x="0" y="0"/>
                    </a:lnTo>
                    <a:lnTo>
                      <a:pt x="104" y="171"/>
                    </a:lnTo>
                    <a:close/>
                  </a:path>
                </a:pathLst>
              </a:custGeom>
              <a:grpFill/>
              <a:ln>
                <a:noFill/>
              </a:ln>
            </p:spPr>
            <p:txBody>
              <a:bodyPr anchor="t" anchorCtr="0" bIns="45720" compatLnSpc="1" lIns="91440" numCol="1" rIns="91440" tIns="45720" vert="horz" wrap="square"/>
              <a:lstStyle/>
              <a:p>
                <a:endParaRPr altLang="en-US" lang="zh-CN"/>
              </a:p>
            </p:txBody>
          </p:sp>
          <p:sp>
            <p:nvSpPr>
              <p:cNvPr id="673" name="Freeform 1321"/>
              <p:cNvSpPr/>
              <p:nvPr/>
            </p:nvSpPr>
            <p:spPr bwMode="auto">
              <a:xfrm>
                <a:off x="5320" y="1221"/>
                <a:ext cx="58" cy="115"/>
              </a:xfrm>
              <a:custGeom>
                <a:gdLst>
                  <a:gd fmla="*/ 0 w 58" name="T0"/>
                  <a:gd fmla="*/ 0 h 115" name="T1"/>
                  <a:gd fmla="*/ 58 w 58" name="T2"/>
                  <a:gd fmla="*/ 89 h 115" name="T3"/>
                  <a:gd fmla="*/ 58 w 58" name="T4"/>
                  <a:gd fmla="*/ 115 h 115" name="T5"/>
                  <a:gd fmla="*/ 0 w 58" name="T6"/>
                  <a:gd fmla="*/ 30 h 115" name="T7"/>
                  <a:gd fmla="*/ 0 w 58" name="T8"/>
                  <a:gd fmla="*/ 0 h 115" name="T9"/>
                </a:gdLst>
                <a:cxnLst>
                  <a:cxn ang="0">
                    <a:pos x="T0" y="T1"/>
                  </a:cxn>
                  <a:cxn ang="0">
                    <a:pos x="T2" y="T3"/>
                  </a:cxn>
                  <a:cxn ang="0">
                    <a:pos x="T4" y="T5"/>
                  </a:cxn>
                  <a:cxn ang="0">
                    <a:pos x="T6" y="T7"/>
                  </a:cxn>
                  <a:cxn ang="0">
                    <a:pos x="T8" y="T9"/>
                  </a:cxn>
                </a:cxnLst>
                <a:rect b="b" l="0" r="r" t="0"/>
                <a:pathLst>
                  <a:path h="115" w="57">
                    <a:moveTo>
                      <a:pt x="0" y="0"/>
                    </a:moveTo>
                    <a:lnTo>
                      <a:pt x="58" y="89"/>
                    </a:lnTo>
                    <a:lnTo>
                      <a:pt x="58" y="115"/>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74" name="Freeform 1322"/>
              <p:cNvSpPr/>
              <p:nvPr/>
            </p:nvSpPr>
            <p:spPr bwMode="auto">
              <a:xfrm>
                <a:off x="5394" y="1332"/>
                <a:ext cx="28" cy="64"/>
              </a:xfrm>
              <a:custGeom>
                <a:gdLst>
                  <a:gd fmla="*/ 28 w 28" name="T0"/>
                  <a:gd fmla="*/ 42 h 64" name="T1"/>
                  <a:gd fmla="*/ 28 w 28" name="T2"/>
                  <a:gd fmla="*/ 64 h 64" name="T3"/>
                  <a:gd fmla="*/ 0 w 28" name="T4"/>
                  <a:gd fmla="*/ 24 h 64" name="T5"/>
                  <a:gd fmla="*/ 0 w 28" name="T6"/>
                  <a:gd fmla="*/ 0 h 64" name="T7"/>
                  <a:gd fmla="*/ 28 w 28" name="T8"/>
                  <a:gd fmla="*/ 42 h 64" name="T9"/>
                </a:gdLst>
                <a:cxnLst>
                  <a:cxn ang="0">
                    <a:pos x="T0" y="T1"/>
                  </a:cxn>
                  <a:cxn ang="0">
                    <a:pos x="T2" y="T3"/>
                  </a:cxn>
                  <a:cxn ang="0">
                    <a:pos x="T4" y="T5"/>
                  </a:cxn>
                  <a:cxn ang="0">
                    <a:pos x="T6" y="T7"/>
                  </a:cxn>
                  <a:cxn ang="0">
                    <a:pos x="T8" y="T9"/>
                  </a:cxn>
                </a:cxnLst>
                <a:rect b="b" l="0" r="r" t="0"/>
                <a:pathLst>
                  <a:path h="64" w="28">
                    <a:moveTo>
                      <a:pt x="28" y="42"/>
                    </a:moveTo>
                    <a:lnTo>
                      <a:pt x="28" y="64"/>
                    </a:lnTo>
                    <a:lnTo>
                      <a:pt x="0" y="24"/>
                    </a:lnTo>
                    <a:lnTo>
                      <a:pt x="0" y="0"/>
                    </a:lnTo>
                    <a:lnTo>
                      <a:pt x="28" y="42"/>
                    </a:lnTo>
                    <a:close/>
                  </a:path>
                </a:pathLst>
              </a:custGeom>
              <a:grpFill/>
              <a:ln>
                <a:noFill/>
              </a:ln>
            </p:spPr>
            <p:txBody>
              <a:bodyPr anchor="t" anchorCtr="0" bIns="45720" compatLnSpc="1" lIns="91440" numCol="1" rIns="91440" tIns="45720" vert="horz" wrap="square"/>
              <a:lstStyle/>
              <a:p>
                <a:endParaRPr altLang="en-US" lang="zh-CN"/>
              </a:p>
            </p:txBody>
          </p:sp>
          <p:sp>
            <p:nvSpPr>
              <p:cNvPr id="675" name="Freeform 1323"/>
              <p:cNvSpPr/>
              <p:nvPr/>
            </p:nvSpPr>
            <p:spPr bwMode="auto">
              <a:xfrm>
                <a:off x="5436" y="1398"/>
                <a:ext cx="38" cy="70"/>
              </a:xfrm>
              <a:custGeom>
                <a:gdLst>
                  <a:gd fmla="*/ 38 w 38" name="T0"/>
                  <a:gd fmla="*/ 54 h 70" name="T1"/>
                  <a:gd fmla="*/ 38 w 38" name="T2"/>
                  <a:gd fmla="*/ 70 h 70" name="T3"/>
                  <a:gd fmla="*/ 0 w 38" name="T4"/>
                  <a:gd fmla="*/ 18 h 70" name="T5"/>
                  <a:gd fmla="*/ 0 w 38" name="T6"/>
                  <a:gd fmla="*/ 0 h 70" name="T7"/>
                  <a:gd fmla="*/ 38 w 38" name="T8"/>
                  <a:gd fmla="*/ 54 h 70" name="T9"/>
                </a:gdLst>
                <a:cxnLst>
                  <a:cxn ang="0">
                    <a:pos x="T0" y="T1"/>
                  </a:cxn>
                  <a:cxn ang="0">
                    <a:pos x="T2" y="T3"/>
                  </a:cxn>
                  <a:cxn ang="0">
                    <a:pos x="T4" y="T5"/>
                  </a:cxn>
                  <a:cxn ang="0">
                    <a:pos x="T6" y="T7"/>
                  </a:cxn>
                  <a:cxn ang="0">
                    <a:pos x="T8" y="T9"/>
                  </a:cxn>
                </a:cxnLst>
                <a:rect b="b" l="0" r="r" t="0"/>
                <a:pathLst>
                  <a:path h="70" w="38">
                    <a:moveTo>
                      <a:pt x="38" y="54"/>
                    </a:moveTo>
                    <a:lnTo>
                      <a:pt x="38" y="70"/>
                    </a:lnTo>
                    <a:lnTo>
                      <a:pt x="0" y="18"/>
                    </a:lnTo>
                    <a:lnTo>
                      <a:pt x="0" y="0"/>
                    </a:lnTo>
                    <a:lnTo>
                      <a:pt x="38" y="54"/>
                    </a:lnTo>
                    <a:close/>
                  </a:path>
                </a:pathLst>
              </a:custGeom>
              <a:grpFill/>
              <a:ln>
                <a:noFill/>
              </a:ln>
            </p:spPr>
            <p:txBody>
              <a:bodyPr anchor="t" anchorCtr="0" bIns="45720" compatLnSpc="1" lIns="91440" numCol="1" rIns="91440" tIns="45720" vert="horz" wrap="square"/>
              <a:lstStyle/>
              <a:p>
                <a:endParaRPr altLang="en-US" lang="zh-CN"/>
              </a:p>
            </p:txBody>
          </p:sp>
          <p:sp>
            <p:nvSpPr>
              <p:cNvPr id="676" name="Freeform 1324"/>
              <p:cNvSpPr/>
              <p:nvPr/>
            </p:nvSpPr>
            <p:spPr bwMode="auto">
              <a:xfrm>
                <a:off x="5320" y="1273"/>
                <a:ext cx="16" cy="55"/>
              </a:xfrm>
              <a:custGeom>
                <a:gdLst>
                  <a:gd fmla="*/ 0 w 16" name="T0"/>
                  <a:gd fmla="*/ 0 h 55" name="T1"/>
                  <a:gd fmla="*/ 16 w 16" name="T2"/>
                  <a:gd fmla="*/ 25 h 55" name="T3"/>
                  <a:gd fmla="*/ 16 w 16" name="T4"/>
                  <a:gd fmla="*/ 55 h 55" name="T5"/>
                  <a:gd fmla="*/ 0 w 16" name="T6"/>
                  <a:gd fmla="*/ 33 h 55" name="T7"/>
                  <a:gd fmla="*/ 0 w 16" name="T8"/>
                  <a:gd fmla="*/ 0 h 55" name="T9"/>
                </a:gdLst>
                <a:cxnLst>
                  <a:cxn ang="0">
                    <a:pos x="T0" y="T1"/>
                  </a:cxn>
                  <a:cxn ang="0">
                    <a:pos x="T2" y="T3"/>
                  </a:cxn>
                  <a:cxn ang="0">
                    <a:pos x="T4" y="T5"/>
                  </a:cxn>
                  <a:cxn ang="0">
                    <a:pos x="T6" y="T7"/>
                  </a:cxn>
                  <a:cxn ang="0">
                    <a:pos x="T8" y="T9"/>
                  </a:cxn>
                </a:cxnLst>
                <a:rect b="b" l="0" r="r" t="0"/>
                <a:pathLst>
                  <a:path h="55" w="16">
                    <a:moveTo>
                      <a:pt x="0" y="0"/>
                    </a:moveTo>
                    <a:lnTo>
                      <a:pt x="16" y="25"/>
                    </a:lnTo>
                    <a:lnTo>
                      <a:pt x="16" y="55"/>
                    </a:lnTo>
                    <a:lnTo>
                      <a:pt x="0" y="33"/>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77" name="Freeform 1325"/>
              <p:cNvSpPr/>
              <p:nvPr/>
            </p:nvSpPr>
            <p:spPr bwMode="auto">
              <a:xfrm>
                <a:off x="5352" y="1320"/>
                <a:ext cx="56" cy="100"/>
              </a:xfrm>
              <a:custGeom>
                <a:gdLst>
                  <a:gd fmla="*/ 56 w 56" name="T0"/>
                  <a:gd fmla="*/ 78 h 100" name="T1"/>
                  <a:gd fmla="*/ 56 w 56" name="T2"/>
                  <a:gd fmla="*/ 100 h 100" name="T3"/>
                  <a:gd fmla="*/ 0 w 56" name="T4"/>
                  <a:gd fmla="*/ 28 h 100" name="T5"/>
                  <a:gd fmla="*/ 0 w 56" name="T6"/>
                  <a:gd fmla="*/ 0 h 100" name="T7"/>
                  <a:gd fmla="*/ 56 w 56" name="T8"/>
                  <a:gd fmla="*/ 78 h 100" name="T9"/>
                </a:gdLst>
                <a:cxnLst>
                  <a:cxn ang="0">
                    <a:pos x="T0" y="T1"/>
                  </a:cxn>
                  <a:cxn ang="0">
                    <a:pos x="T2" y="T3"/>
                  </a:cxn>
                  <a:cxn ang="0">
                    <a:pos x="T4" y="T5"/>
                  </a:cxn>
                  <a:cxn ang="0">
                    <a:pos x="T6" y="T7"/>
                  </a:cxn>
                  <a:cxn ang="0">
                    <a:pos x="T8" y="T9"/>
                  </a:cxn>
                </a:cxnLst>
                <a:rect b="b" l="0" r="r" t="0"/>
                <a:pathLst>
                  <a:path h="100" w="56">
                    <a:moveTo>
                      <a:pt x="56" y="78"/>
                    </a:moveTo>
                    <a:lnTo>
                      <a:pt x="56" y="100"/>
                    </a:lnTo>
                    <a:lnTo>
                      <a:pt x="0" y="28"/>
                    </a:lnTo>
                    <a:lnTo>
                      <a:pt x="0" y="0"/>
                    </a:lnTo>
                    <a:lnTo>
                      <a:pt x="56" y="78"/>
                    </a:lnTo>
                    <a:close/>
                  </a:path>
                </a:pathLst>
              </a:custGeom>
              <a:grpFill/>
              <a:ln>
                <a:noFill/>
              </a:ln>
            </p:spPr>
            <p:txBody>
              <a:bodyPr anchor="t" anchorCtr="0" bIns="45720" compatLnSpc="1" lIns="91440" numCol="1" rIns="91440" tIns="45720" vert="horz" wrap="square"/>
              <a:lstStyle/>
              <a:p>
                <a:endParaRPr altLang="en-US" lang="zh-CN"/>
              </a:p>
            </p:txBody>
          </p:sp>
          <p:sp>
            <p:nvSpPr>
              <p:cNvPr id="678" name="Freeform 1326"/>
              <p:cNvSpPr/>
              <p:nvPr/>
            </p:nvSpPr>
            <p:spPr bwMode="auto">
              <a:xfrm>
                <a:off x="5424" y="1420"/>
                <a:ext cx="10" cy="32"/>
              </a:xfrm>
              <a:custGeom>
                <a:gdLst>
                  <a:gd fmla="*/ 10 w 10" name="T0"/>
                  <a:gd fmla="*/ 12 h 32" name="T1"/>
                  <a:gd fmla="*/ 10 w 10" name="T2"/>
                  <a:gd fmla="*/ 32 h 32" name="T3"/>
                  <a:gd fmla="*/ 0 w 10" name="T4"/>
                  <a:gd fmla="*/ 20 h 32" name="T5"/>
                  <a:gd fmla="*/ 0 w 10" name="T6"/>
                  <a:gd fmla="*/ 0 h 32" name="T7"/>
                  <a:gd fmla="*/ 10 w 10" name="T8"/>
                  <a:gd fmla="*/ 12 h 32" name="T9"/>
                </a:gdLst>
                <a:cxnLst>
                  <a:cxn ang="0">
                    <a:pos x="T0" y="T1"/>
                  </a:cxn>
                  <a:cxn ang="0">
                    <a:pos x="T2" y="T3"/>
                  </a:cxn>
                  <a:cxn ang="0">
                    <a:pos x="T4" y="T5"/>
                  </a:cxn>
                  <a:cxn ang="0">
                    <a:pos x="T6" y="T7"/>
                  </a:cxn>
                  <a:cxn ang="0">
                    <a:pos x="T8" y="T9"/>
                  </a:cxn>
                </a:cxnLst>
                <a:rect b="b" l="0" r="r" t="0"/>
                <a:pathLst>
                  <a:path h="32" w="10">
                    <a:moveTo>
                      <a:pt x="10" y="12"/>
                    </a:moveTo>
                    <a:lnTo>
                      <a:pt x="10" y="32"/>
                    </a:lnTo>
                    <a:lnTo>
                      <a:pt x="0" y="20"/>
                    </a:lnTo>
                    <a:lnTo>
                      <a:pt x="0" y="0"/>
                    </a:lnTo>
                    <a:lnTo>
                      <a:pt x="10" y="12"/>
                    </a:lnTo>
                    <a:close/>
                  </a:path>
                </a:pathLst>
              </a:custGeom>
              <a:grpFill/>
              <a:ln>
                <a:noFill/>
              </a:ln>
            </p:spPr>
            <p:txBody>
              <a:bodyPr anchor="t" anchorCtr="0" bIns="45720" compatLnSpc="1" lIns="91440" numCol="1" rIns="91440" tIns="45720" vert="horz" wrap="square"/>
              <a:lstStyle/>
              <a:p>
                <a:endParaRPr altLang="en-US" lang="zh-CN"/>
              </a:p>
            </p:txBody>
          </p:sp>
          <p:sp>
            <p:nvSpPr>
              <p:cNvPr id="679" name="Freeform 1327"/>
              <p:cNvSpPr/>
              <p:nvPr/>
            </p:nvSpPr>
            <p:spPr bwMode="auto">
              <a:xfrm>
                <a:off x="5448" y="1454"/>
                <a:ext cx="26" cy="52"/>
              </a:xfrm>
              <a:custGeom>
                <a:gdLst>
                  <a:gd fmla="*/ 26 w 26" name="T0"/>
                  <a:gd fmla="*/ 36 h 52" name="T1"/>
                  <a:gd fmla="*/ 26 w 26" name="T2"/>
                  <a:gd fmla="*/ 52 h 52" name="T3"/>
                  <a:gd fmla="*/ 0 w 26" name="T4"/>
                  <a:gd fmla="*/ 18 h 52" name="T5"/>
                  <a:gd fmla="*/ 0 w 26" name="T6"/>
                  <a:gd fmla="*/ 0 h 52" name="T7"/>
                  <a:gd fmla="*/ 26 w 26" name="T8"/>
                  <a:gd fmla="*/ 36 h 52" name="T9"/>
                </a:gdLst>
                <a:cxnLst>
                  <a:cxn ang="0">
                    <a:pos x="T0" y="T1"/>
                  </a:cxn>
                  <a:cxn ang="0">
                    <a:pos x="T2" y="T3"/>
                  </a:cxn>
                  <a:cxn ang="0">
                    <a:pos x="T4" y="T5"/>
                  </a:cxn>
                  <a:cxn ang="0">
                    <a:pos x="T6" y="T7"/>
                  </a:cxn>
                  <a:cxn ang="0">
                    <a:pos x="T8" y="T9"/>
                  </a:cxn>
                </a:cxnLst>
                <a:rect b="b" l="0" r="r" t="0"/>
                <a:pathLst>
                  <a:path h="52" w="26">
                    <a:moveTo>
                      <a:pt x="26" y="36"/>
                    </a:moveTo>
                    <a:lnTo>
                      <a:pt x="26" y="52"/>
                    </a:lnTo>
                    <a:lnTo>
                      <a:pt x="0" y="18"/>
                    </a:lnTo>
                    <a:lnTo>
                      <a:pt x="0" y="0"/>
                    </a:lnTo>
                    <a:lnTo>
                      <a:pt x="26" y="36"/>
                    </a:lnTo>
                    <a:close/>
                  </a:path>
                </a:pathLst>
              </a:custGeom>
              <a:grpFill/>
              <a:ln>
                <a:noFill/>
              </a:ln>
            </p:spPr>
            <p:txBody>
              <a:bodyPr anchor="t" anchorCtr="0" bIns="45720" compatLnSpc="1" lIns="91440" numCol="1" rIns="91440" tIns="45720" vert="horz" wrap="square"/>
              <a:lstStyle/>
              <a:p>
                <a:endParaRPr altLang="en-US" lang="zh-CN"/>
              </a:p>
            </p:txBody>
          </p:sp>
          <p:sp>
            <p:nvSpPr>
              <p:cNvPr id="680" name="Freeform 1328"/>
              <p:cNvSpPr/>
              <p:nvPr/>
            </p:nvSpPr>
            <p:spPr bwMode="auto">
              <a:xfrm>
                <a:off x="5320" y="1330"/>
                <a:ext cx="48" cy="88"/>
              </a:xfrm>
              <a:custGeom>
                <a:gdLst>
                  <a:gd fmla="*/ 0 w 48" name="T0"/>
                  <a:gd fmla="*/ 0 h 88" name="T1"/>
                  <a:gd fmla="*/ 48 w 48" name="T2"/>
                  <a:gd fmla="*/ 62 h 88" name="T3"/>
                  <a:gd fmla="*/ 48 w 48" name="T4"/>
                  <a:gd fmla="*/ 88 h 88" name="T5"/>
                  <a:gd fmla="*/ 0 w 48" name="T6"/>
                  <a:gd fmla="*/ 32 h 88" name="T7"/>
                  <a:gd fmla="*/ 0 w 48" name="T8"/>
                  <a:gd fmla="*/ 0 h 88" name="T9"/>
                </a:gdLst>
                <a:cxnLst>
                  <a:cxn ang="0">
                    <a:pos x="T0" y="T1"/>
                  </a:cxn>
                  <a:cxn ang="0">
                    <a:pos x="T2" y="T3"/>
                  </a:cxn>
                  <a:cxn ang="0">
                    <a:pos x="T4" y="T5"/>
                  </a:cxn>
                  <a:cxn ang="0">
                    <a:pos x="T6" y="T7"/>
                  </a:cxn>
                  <a:cxn ang="0">
                    <a:pos x="T8" y="T9"/>
                  </a:cxn>
                </a:cxnLst>
                <a:rect b="b" l="0" r="r" t="0"/>
                <a:pathLst>
                  <a:path h="88" w="48">
                    <a:moveTo>
                      <a:pt x="0" y="0"/>
                    </a:moveTo>
                    <a:lnTo>
                      <a:pt x="48" y="62"/>
                    </a:lnTo>
                    <a:lnTo>
                      <a:pt x="48" y="88"/>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81" name="Freeform 1329"/>
              <p:cNvSpPr/>
              <p:nvPr/>
            </p:nvSpPr>
            <p:spPr bwMode="auto">
              <a:xfrm>
                <a:off x="5384" y="1412"/>
                <a:ext cx="10" cy="38"/>
              </a:xfrm>
              <a:custGeom>
                <a:gdLst>
                  <a:gd fmla="*/ 10 w 10" name="T0"/>
                  <a:gd fmla="*/ 38 h 38" name="T1"/>
                  <a:gd fmla="*/ 0 w 10" name="T2"/>
                  <a:gd fmla="*/ 24 h 38" name="T3"/>
                  <a:gd fmla="*/ 0 w 10" name="T4"/>
                  <a:gd fmla="*/ 0 h 38" name="T5"/>
                  <a:gd fmla="*/ 10 w 10" name="T6"/>
                  <a:gd fmla="*/ 12 h 38" name="T7"/>
                  <a:gd fmla="*/ 10 w 10" name="T8"/>
                  <a:gd fmla="*/ 36 h 38" name="T9"/>
                  <a:gd fmla="*/ 10 w 10" name="T10"/>
                  <a:gd fmla="*/ 38 h 38" name="T11"/>
                </a:gdLst>
                <a:cxnLst>
                  <a:cxn ang="0">
                    <a:pos x="T0" y="T1"/>
                  </a:cxn>
                  <a:cxn ang="0">
                    <a:pos x="T2" y="T3"/>
                  </a:cxn>
                  <a:cxn ang="0">
                    <a:pos x="T4" y="T5"/>
                  </a:cxn>
                  <a:cxn ang="0">
                    <a:pos x="T6" y="T7"/>
                  </a:cxn>
                  <a:cxn ang="0">
                    <a:pos x="T8" y="T9"/>
                  </a:cxn>
                  <a:cxn ang="0">
                    <a:pos x="T10" y="T11"/>
                  </a:cxn>
                </a:cxnLst>
                <a:rect b="b" l="0" r="r" t="0"/>
                <a:pathLst>
                  <a:path h="38" w="10">
                    <a:moveTo>
                      <a:pt x="10" y="38"/>
                    </a:moveTo>
                    <a:lnTo>
                      <a:pt x="0" y="24"/>
                    </a:lnTo>
                    <a:lnTo>
                      <a:pt x="0" y="0"/>
                    </a:lnTo>
                    <a:lnTo>
                      <a:pt x="10" y="12"/>
                    </a:lnTo>
                    <a:lnTo>
                      <a:pt x="10" y="36"/>
                    </a:lnTo>
                    <a:lnTo>
                      <a:pt x="10" y="38"/>
                    </a:lnTo>
                    <a:close/>
                  </a:path>
                </a:pathLst>
              </a:custGeom>
              <a:grpFill/>
              <a:ln>
                <a:noFill/>
              </a:ln>
            </p:spPr>
            <p:txBody>
              <a:bodyPr anchor="t" anchorCtr="0" bIns="45720" compatLnSpc="1" lIns="91440" numCol="1" rIns="91440" tIns="45720" vert="horz" wrap="square"/>
              <a:lstStyle/>
              <a:p>
                <a:endParaRPr altLang="en-US" lang="zh-CN"/>
              </a:p>
            </p:txBody>
          </p:sp>
          <p:sp>
            <p:nvSpPr>
              <p:cNvPr id="682" name="Freeform 1330"/>
              <p:cNvSpPr/>
              <p:nvPr/>
            </p:nvSpPr>
            <p:spPr bwMode="auto">
              <a:xfrm>
                <a:off x="5408" y="1444"/>
                <a:ext cx="32" cy="58"/>
              </a:xfrm>
              <a:custGeom>
                <a:gdLst>
                  <a:gd fmla="*/ 32 w 32" name="T0"/>
                  <a:gd fmla="*/ 40 h 58" name="T1"/>
                  <a:gd fmla="*/ 32 w 32" name="T2"/>
                  <a:gd fmla="*/ 58 h 58" name="T3"/>
                  <a:gd fmla="*/ 0 w 32" name="T4"/>
                  <a:gd fmla="*/ 22 h 58" name="T5"/>
                  <a:gd fmla="*/ 0 w 32" name="T6"/>
                  <a:gd fmla="*/ 0 h 58" name="T7"/>
                  <a:gd fmla="*/ 32 w 32" name="T8"/>
                  <a:gd fmla="*/ 40 h 58" name="T9"/>
                </a:gdLst>
                <a:cxnLst>
                  <a:cxn ang="0">
                    <a:pos x="T0" y="T1"/>
                  </a:cxn>
                  <a:cxn ang="0">
                    <a:pos x="T2" y="T3"/>
                  </a:cxn>
                  <a:cxn ang="0">
                    <a:pos x="T4" y="T5"/>
                  </a:cxn>
                  <a:cxn ang="0">
                    <a:pos x="T6" y="T7"/>
                  </a:cxn>
                  <a:cxn ang="0">
                    <a:pos x="T8" y="T9"/>
                  </a:cxn>
                </a:cxnLst>
                <a:rect b="b" l="0" r="r" t="0"/>
                <a:pathLst>
                  <a:path h="57" w="32">
                    <a:moveTo>
                      <a:pt x="32" y="40"/>
                    </a:moveTo>
                    <a:lnTo>
                      <a:pt x="32" y="58"/>
                    </a:lnTo>
                    <a:lnTo>
                      <a:pt x="0" y="22"/>
                    </a:lnTo>
                    <a:lnTo>
                      <a:pt x="0" y="0"/>
                    </a:lnTo>
                    <a:lnTo>
                      <a:pt x="32" y="40"/>
                    </a:lnTo>
                    <a:close/>
                  </a:path>
                </a:pathLst>
              </a:custGeom>
              <a:grpFill/>
              <a:ln>
                <a:noFill/>
              </a:ln>
            </p:spPr>
            <p:txBody>
              <a:bodyPr anchor="t" anchorCtr="0" bIns="45720" compatLnSpc="1" lIns="91440" numCol="1" rIns="91440" tIns="45720" vert="horz" wrap="square"/>
              <a:lstStyle/>
              <a:p>
                <a:endParaRPr altLang="en-US" lang="zh-CN"/>
              </a:p>
            </p:txBody>
          </p:sp>
          <p:sp>
            <p:nvSpPr>
              <p:cNvPr id="683" name="Freeform 1331"/>
              <p:cNvSpPr/>
              <p:nvPr/>
            </p:nvSpPr>
            <p:spPr bwMode="auto">
              <a:xfrm>
                <a:off x="5456" y="1502"/>
                <a:ext cx="18" cy="40"/>
              </a:xfrm>
              <a:custGeom>
                <a:gdLst>
                  <a:gd fmla="*/ 18 w 18" name="T0"/>
                  <a:gd fmla="*/ 24 h 40" name="T1"/>
                  <a:gd fmla="*/ 18 w 18" name="T2"/>
                  <a:gd fmla="*/ 40 h 40" name="T3"/>
                  <a:gd fmla="*/ 0 w 18" name="T4"/>
                  <a:gd fmla="*/ 18 h 40" name="T5"/>
                  <a:gd fmla="*/ 0 w 18" name="T6"/>
                  <a:gd fmla="*/ 0 h 40" name="T7"/>
                  <a:gd fmla="*/ 18 w 18" name="T8"/>
                  <a:gd fmla="*/ 24 h 40" name="T9"/>
                </a:gdLst>
                <a:cxnLst>
                  <a:cxn ang="0">
                    <a:pos x="T0" y="T1"/>
                  </a:cxn>
                  <a:cxn ang="0">
                    <a:pos x="T2" y="T3"/>
                  </a:cxn>
                  <a:cxn ang="0">
                    <a:pos x="T4" y="T5"/>
                  </a:cxn>
                  <a:cxn ang="0">
                    <a:pos x="T6" y="T7"/>
                  </a:cxn>
                  <a:cxn ang="0">
                    <a:pos x="T8" y="T9"/>
                  </a:cxn>
                </a:cxnLst>
                <a:rect b="b" l="0" r="r" t="0"/>
                <a:pathLst>
                  <a:path h="40" w="18">
                    <a:moveTo>
                      <a:pt x="18" y="24"/>
                    </a:moveTo>
                    <a:lnTo>
                      <a:pt x="18" y="40"/>
                    </a:lnTo>
                    <a:lnTo>
                      <a:pt x="0" y="18"/>
                    </a:lnTo>
                    <a:lnTo>
                      <a:pt x="0" y="0"/>
                    </a:lnTo>
                    <a:lnTo>
                      <a:pt x="18" y="24"/>
                    </a:lnTo>
                    <a:close/>
                  </a:path>
                </a:pathLst>
              </a:custGeom>
              <a:grpFill/>
              <a:ln>
                <a:noFill/>
              </a:ln>
            </p:spPr>
            <p:txBody>
              <a:bodyPr anchor="t" anchorCtr="0" bIns="45720" compatLnSpc="1" lIns="91440" numCol="1" rIns="91440" tIns="45720" vert="horz" wrap="square"/>
              <a:lstStyle/>
              <a:p>
                <a:endParaRPr altLang="en-US" lang="zh-CN"/>
              </a:p>
            </p:txBody>
          </p:sp>
          <p:sp>
            <p:nvSpPr>
              <p:cNvPr id="684" name="Freeform 1332"/>
              <p:cNvSpPr/>
              <p:nvPr/>
            </p:nvSpPr>
            <p:spPr bwMode="auto">
              <a:xfrm>
                <a:off x="5320" y="1386"/>
                <a:ext cx="18" cy="52"/>
              </a:xfrm>
              <a:custGeom>
                <a:gdLst>
                  <a:gd fmla="*/ 0 w 18" name="T0"/>
                  <a:gd fmla="*/ 0 h 52" name="T1"/>
                  <a:gd fmla="*/ 18 w 18" name="T2"/>
                  <a:gd fmla="*/ 22 h 52" name="T3"/>
                  <a:gd fmla="*/ 18 w 18" name="T4"/>
                  <a:gd fmla="*/ 52 h 52" name="T5"/>
                  <a:gd fmla="*/ 0 w 18" name="T6"/>
                  <a:gd fmla="*/ 32 h 52" name="T7"/>
                  <a:gd fmla="*/ 0 w 18" name="T8"/>
                  <a:gd fmla="*/ 0 h 52" name="T9"/>
                </a:gdLst>
                <a:cxnLst>
                  <a:cxn ang="0">
                    <a:pos x="T0" y="T1"/>
                  </a:cxn>
                  <a:cxn ang="0">
                    <a:pos x="T2" y="T3"/>
                  </a:cxn>
                  <a:cxn ang="0">
                    <a:pos x="T4" y="T5"/>
                  </a:cxn>
                  <a:cxn ang="0">
                    <a:pos x="T6" y="T7"/>
                  </a:cxn>
                  <a:cxn ang="0">
                    <a:pos x="T8" y="T9"/>
                  </a:cxn>
                </a:cxnLst>
                <a:rect b="b" l="0" r="r" t="0"/>
                <a:pathLst>
                  <a:path h="52" w="18">
                    <a:moveTo>
                      <a:pt x="0" y="0"/>
                    </a:moveTo>
                    <a:lnTo>
                      <a:pt x="18" y="22"/>
                    </a:lnTo>
                    <a:lnTo>
                      <a:pt x="18" y="52"/>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85" name="Freeform 1333"/>
              <p:cNvSpPr/>
              <p:nvPr/>
            </p:nvSpPr>
            <p:spPr bwMode="auto">
              <a:xfrm>
                <a:off x="5352" y="1424"/>
                <a:ext cx="88" cy="120"/>
              </a:xfrm>
              <a:custGeom>
                <a:gdLst>
                  <a:gd fmla="*/ 88 w 88" name="T0"/>
                  <a:gd fmla="*/ 102 h 120" name="T1"/>
                  <a:gd fmla="*/ 88 w 88" name="T2"/>
                  <a:gd fmla="*/ 120 h 120" name="T3"/>
                  <a:gd fmla="*/ 2 w 88" name="T4"/>
                  <a:gd fmla="*/ 30 h 120" name="T5"/>
                  <a:gd fmla="*/ 2 w 88" name="T6"/>
                  <a:gd fmla="*/ 4 h 120" name="T7"/>
                  <a:gd fmla="*/ 0 w 88" name="T8"/>
                  <a:gd fmla="*/ 0 h 120" name="T9"/>
                  <a:gd fmla="*/ 88 w 88" name="T10"/>
                  <a:gd fmla="*/ 102 h 120" name="T11"/>
                </a:gdLst>
                <a:cxnLst>
                  <a:cxn ang="0">
                    <a:pos x="T0" y="T1"/>
                  </a:cxn>
                  <a:cxn ang="0">
                    <a:pos x="T2" y="T3"/>
                  </a:cxn>
                  <a:cxn ang="0">
                    <a:pos x="T4" y="T5"/>
                  </a:cxn>
                  <a:cxn ang="0">
                    <a:pos x="T6" y="T7"/>
                  </a:cxn>
                  <a:cxn ang="0">
                    <a:pos x="T8" y="T9"/>
                  </a:cxn>
                  <a:cxn ang="0">
                    <a:pos x="T10" y="T11"/>
                  </a:cxn>
                </a:cxnLst>
                <a:rect b="b" l="0" r="r" t="0"/>
                <a:pathLst>
                  <a:path h="120" w="88">
                    <a:moveTo>
                      <a:pt x="88" y="102"/>
                    </a:moveTo>
                    <a:lnTo>
                      <a:pt x="88" y="120"/>
                    </a:lnTo>
                    <a:lnTo>
                      <a:pt x="2" y="30"/>
                    </a:lnTo>
                    <a:lnTo>
                      <a:pt x="2" y="4"/>
                    </a:lnTo>
                    <a:lnTo>
                      <a:pt x="0" y="0"/>
                    </a:lnTo>
                    <a:lnTo>
                      <a:pt x="88" y="102"/>
                    </a:lnTo>
                    <a:close/>
                  </a:path>
                </a:pathLst>
              </a:custGeom>
              <a:grpFill/>
              <a:ln>
                <a:noFill/>
              </a:ln>
            </p:spPr>
            <p:txBody>
              <a:bodyPr anchor="t" anchorCtr="0" bIns="45720" compatLnSpc="1" lIns="91440" numCol="1" rIns="91440" tIns="45720" vert="horz" wrap="square"/>
              <a:lstStyle/>
              <a:p>
                <a:endParaRPr altLang="en-US" lang="zh-CN"/>
              </a:p>
            </p:txBody>
          </p:sp>
          <p:sp>
            <p:nvSpPr>
              <p:cNvPr id="686" name="Freeform 1334"/>
              <p:cNvSpPr/>
              <p:nvPr/>
            </p:nvSpPr>
            <p:spPr bwMode="auto">
              <a:xfrm>
                <a:off x="5456" y="1542"/>
                <a:ext cx="18" cy="36"/>
              </a:xfrm>
              <a:custGeom>
                <a:gdLst>
                  <a:gd fmla="*/ 18 w 18" name="T0"/>
                  <a:gd fmla="*/ 22 h 36" name="T1"/>
                  <a:gd fmla="*/ 18 w 18" name="T2"/>
                  <a:gd fmla="*/ 36 h 36" name="T3"/>
                  <a:gd fmla="*/ 0 w 18" name="T4"/>
                  <a:gd fmla="*/ 18 h 36" name="T5"/>
                  <a:gd fmla="*/ 0 w 18" name="T6"/>
                  <a:gd fmla="*/ 0 h 36" name="T7"/>
                  <a:gd fmla="*/ 18 w 18" name="T8"/>
                  <a:gd fmla="*/ 22 h 36" name="T9"/>
                </a:gdLst>
                <a:cxnLst>
                  <a:cxn ang="0">
                    <a:pos x="T0" y="T1"/>
                  </a:cxn>
                  <a:cxn ang="0">
                    <a:pos x="T2" y="T3"/>
                  </a:cxn>
                  <a:cxn ang="0">
                    <a:pos x="T4" y="T5"/>
                  </a:cxn>
                  <a:cxn ang="0">
                    <a:pos x="T6" y="T7"/>
                  </a:cxn>
                  <a:cxn ang="0">
                    <a:pos x="T8" y="T9"/>
                  </a:cxn>
                </a:cxnLst>
                <a:rect b="b" l="0" r="r" t="0"/>
                <a:pathLst>
                  <a:path h="36" w="18">
                    <a:moveTo>
                      <a:pt x="18" y="22"/>
                    </a:moveTo>
                    <a:lnTo>
                      <a:pt x="18" y="36"/>
                    </a:lnTo>
                    <a:lnTo>
                      <a:pt x="0" y="18"/>
                    </a:lnTo>
                    <a:lnTo>
                      <a:pt x="0" y="0"/>
                    </a:lnTo>
                    <a:lnTo>
                      <a:pt x="18" y="22"/>
                    </a:lnTo>
                    <a:close/>
                  </a:path>
                </a:pathLst>
              </a:custGeom>
              <a:grpFill/>
              <a:ln>
                <a:noFill/>
              </a:ln>
            </p:spPr>
            <p:txBody>
              <a:bodyPr anchor="t" anchorCtr="0" bIns="45720" compatLnSpc="1" lIns="91440" numCol="1" rIns="91440" tIns="45720" vert="horz" wrap="square"/>
              <a:lstStyle/>
              <a:p>
                <a:endParaRPr altLang="en-US" lang="zh-CN"/>
              </a:p>
            </p:txBody>
          </p:sp>
          <p:sp>
            <p:nvSpPr>
              <p:cNvPr id="687" name="Freeform 1335"/>
              <p:cNvSpPr/>
              <p:nvPr/>
            </p:nvSpPr>
            <p:spPr bwMode="auto">
              <a:xfrm>
                <a:off x="5320" y="1444"/>
                <a:ext cx="52" cy="78"/>
              </a:xfrm>
              <a:custGeom>
                <a:gdLst>
                  <a:gd fmla="*/ 0 w 52" name="T0"/>
                  <a:gd fmla="*/ 0 h 78" name="T1"/>
                  <a:gd fmla="*/ 52 w 52" name="T2"/>
                  <a:gd fmla="*/ 52 h 78" name="T3"/>
                  <a:gd fmla="*/ 52 w 52" name="T4"/>
                  <a:gd fmla="*/ 78 h 78" name="T5"/>
                  <a:gd fmla="*/ 0 w 52" name="T6"/>
                  <a:gd fmla="*/ 30 h 78" name="T7"/>
                  <a:gd fmla="*/ 0 w 52" name="T8"/>
                  <a:gd fmla="*/ 0 h 78" name="T9"/>
                </a:gdLst>
                <a:cxnLst>
                  <a:cxn ang="0">
                    <a:pos x="T0" y="T1"/>
                  </a:cxn>
                  <a:cxn ang="0">
                    <a:pos x="T2" y="T3"/>
                  </a:cxn>
                  <a:cxn ang="0">
                    <a:pos x="T4" y="T5"/>
                  </a:cxn>
                  <a:cxn ang="0">
                    <a:pos x="T6" y="T7"/>
                  </a:cxn>
                  <a:cxn ang="0">
                    <a:pos x="T8" y="T9"/>
                  </a:cxn>
                </a:cxnLst>
                <a:rect b="b" l="0" r="r" t="0"/>
                <a:pathLst>
                  <a:path h="78" w="52">
                    <a:moveTo>
                      <a:pt x="0" y="0"/>
                    </a:moveTo>
                    <a:lnTo>
                      <a:pt x="52" y="52"/>
                    </a:lnTo>
                    <a:lnTo>
                      <a:pt x="52" y="78"/>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88" name="Freeform 1336"/>
              <p:cNvSpPr/>
              <p:nvPr/>
            </p:nvSpPr>
            <p:spPr bwMode="auto">
              <a:xfrm>
                <a:off x="5386" y="1512"/>
                <a:ext cx="14" cy="38"/>
              </a:xfrm>
              <a:custGeom>
                <a:gdLst>
                  <a:gd fmla="*/ 0 w 14" name="T0"/>
                  <a:gd fmla="*/ 0 h 38" name="T1"/>
                  <a:gd fmla="*/ 14 w 14" name="T2"/>
                  <a:gd fmla="*/ 14 h 38" name="T3"/>
                  <a:gd fmla="*/ 14 w 14" name="T4"/>
                  <a:gd fmla="*/ 38 h 38" name="T5"/>
                  <a:gd fmla="*/ 0 w 14" name="T6"/>
                  <a:gd fmla="*/ 24 h 38" name="T7"/>
                  <a:gd fmla="*/ 0 w 14" name="T8"/>
                  <a:gd fmla="*/ 0 h 38" name="T9"/>
                </a:gdLst>
                <a:cxnLst>
                  <a:cxn ang="0">
                    <a:pos x="T0" y="T1"/>
                  </a:cxn>
                  <a:cxn ang="0">
                    <a:pos x="T2" y="T3"/>
                  </a:cxn>
                  <a:cxn ang="0">
                    <a:pos x="T4" y="T5"/>
                  </a:cxn>
                  <a:cxn ang="0">
                    <a:pos x="T6" y="T7"/>
                  </a:cxn>
                  <a:cxn ang="0">
                    <a:pos x="T8" y="T9"/>
                  </a:cxn>
                </a:cxnLst>
                <a:rect b="b" l="0" r="r" t="0"/>
                <a:pathLst>
                  <a:path h="38" w="14">
                    <a:moveTo>
                      <a:pt x="0" y="0"/>
                    </a:moveTo>
                    <a:lnTo>
                      <a:pt x="14" y="14"/>
                    </a:lnTo>
                    <a:lnTo>
                      <a:pt x="14" y="38"/>
                    </a:lnTo>
                    <a:lnTo>
                      <a:pt x="0"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89" name="Freeform 1337"/>
              <p:cNvSpPr/>
              <p:nvPr/>
            </p:nvSpPr>
            <p:spPr bwMode="auto">
              <a:xfrm>
                <a:off x="5414" y="1542"/>
                <a:ext cx="60" cy="76"/>
              </a:xfrm>
              <a:custGeom>
                <a:gdLst>
                  <a:gd fmla="*/ 60 w 60" name="T0"/>
                  <a:gd fmla="*/ 60 h 76" name="T1"/>
                  <a:gd fmla="*/ 60 w 60" name="T2"/>
                  <a:gd fmla="*/ 76 h 76" name="T3"/>
                  <a:gd fmla="*/ 2 w 60" name="T4"/>
                  <a:gd fmla="*/ 22 h 76" name="T5"/>
                  <a:gd fmla="*/ 2 w 60" name="T6"/>
                  <a:gd fmla="*/ 2 h 76" name="T7"/>
                  <a:gd fmla="*/ 0 w 60" name="T8"/>
                  <a:gd fmla="*/ 0 h 76" name="T9"/>
                  <a:gd fmla="*/ 60 w 60" name="T10"/>
                  <a:gd fmla="*/ 60 h 76" name="T11"/>
                </a:gdLst>
                <a:cxnLst>
                  <a:cxn ang="0">
                    <a:pos x="T0" y="T1"/>
                  </a:cxn>
                  <a:cxn ang="0">
                    <a:pos x="T2" y="T3"/>
                  </a:cxn>
                  <a:cxn ang="0">
                    <a:pos x="T4" y="T5"/>
                  </a:cxn>
                  <a:cxn ang="0">
                    <a:pos x="T6" y="T7"/>
                  </a:cxn>
                  <a:cxn ang="0">
                    <a:pos x="T8" y="T9"/>
                  </a:cxn>
                  <a:cxn ang="0">
                    <a:pos x="T10" y="T11"/>
                  </a:cxn>
                </a:cxnLst>
                <a:rect b="b" l="0" r="r" t="0"/>
                <a:pathLst>
                  <a:path h="76" w="60">
                    <a:moveTo>
                      <a:pt x="60" y="60"/>
                    </a:moveTo>
                    <a:lnTo>
                      <a:pt x="60" y="76"/>
                    </a:lnTo>
                    <a:lnTo>
                      <a:pt x="2" y="22"/>
                    </a:lnTo>
                    <a:lnTo>
                      <a:pt x="2" y="2"/>
                    </a:lnTo>
                    <a:lnTo>
                      <a:pt x="0" y="0"/>
                    </a:lnTo>
                    <a:lnTo>
                      <a:pt x="60" y="60"/>
                    </a:lnTo>
                    <a:close/>
                  </a:path>
                </a:pathLst>
              </a:custGeom>
              <a:grpFill/>
              <a:ln>
                <a:noFill/>
              </a:ln>
            </p:spPr>
            <p:txBody>
              <a:bodyPr anchor="t" anchorCtr="0" bIns="45720" compatLnSpc="1" lIns="91440" numCol="1" rIns="91440" tIns="45720" vert="horz" wrap="square"/>
              <a:lstStyle/>
              <a:p>
                <a:endParaRPr altLang="en-US" lang="zh-CN"/>
              </a:p>
            </p:txBody>
          </p:sp>
          <p:sp>
            <p:nvSpPr>
              <p:cNvPr id="690" name="Freeform 1338"/>
              <p:cNvSpPr/>
              <p:nvPr/>
            </p:nvSpPr>
            <p:spPr bwMode="auto">
              <a:xfrm>
                <a:off x="5320" y="1500"/>
                <a:ext cx="24" cy="50"/>
              </a:xfrm>
              <a:custGeom>
                <a:gdLst>
                  <a:gd fmla="*/ 24 w 24" name="T0"/>
                  <a:gd fmla="*/ 20 h 50" name="T1"/>
                  <a:gd fmla="*/ 24 w 24" name="T2"/>
                  <a:gd fmla="*/ 50 h 50" name="T3"/>
                  <a:gd fmla="*/ 0 w 24" name="T4"/>
                  <a:gd fmla="*/ 30 h 50" name="T5"/>
                  <a:gd fmla="*/ 0 w 24" name="T6"/>
                  <a:gd fmla="*/ 0 h 50" name="T7"/>
                  <a:gd fmla="*/ 24 w 24" name="T8"/>
                  <a:gd fmla="*/ 20 h 50" name="T9"/>
                </a:gdLst>
                <a:cxnLst>
                  <a:cxn ang="0">
                    <a:pos x="T0" y="T1"/>
                  </a:cxn>
                  <a:cxn ang="0">
                    <a:pos x="T2" y="T3"/>
                  </a:cxn>
                  <a:cxn ang="0">
                    <a:pos x="T4" y="T5"/>
                  </a:cxn>
                  <a:cxn ang="0">
                    <a:pos x="T6" y="T7"/>
                  </a:cxn>
                  <a:cxn ang="0">
                    <a:pos x="T8" y="T9"/>
                  </a:cxn>
                </a:cxnLst>
                <a:rect b="b" l="0" r="r" t="0"/>
                <a:pathLst>
                  <a:path h="50" w="24">
                    <a:moveTo>
                      <a:pt x="24" y="20"/>
                    </a:moveTo>
                    <a:lnTo>
                      <a:pt x="24" y="50"/>
                    </a:lnTo>
                    <a:lnTo>
                      <a:pt x="0" y="30"/>
                    </a:lnTo>
                    <a:lnTo>
                      <a:pt x="0" y="0"/>
                    </a:lnTo>
                    <a:lnTo>
                      <a:pt x="24" y="20"/>
                    </a:lnTo>
                    <a:close/>
                  </a:path>
                </a:pathLst>
              </a:custGeom>
              <a:grpFill/>
              <a:ln>
                <a:noFill/>
              </a:ln>
            </p:spPr>
            <p:txBody>
              <a:bodyPr anchor="t" anchorCtr="0" bIns="45720" compatLnSpc="1" lIns="91440" numCol="1" rIns="91440" tIns="45720" vert="horz" wrap="square"/>
              <a:lstStyle/>
              <a:p>
                <a:endParaRPr altLang="en-US" lang="zh-CN"/>
              </a:p>
            </p:txBody>
          </p:sp>
          <p:sp>
            <p:nvSpPr>
              <p:cNvPr id="691" name="Freeform 1339"/>
              <p:cNvSpPr/>
              <p:nvPr/>
            </p:nvSpPr>
            <p:spPr bwMode="auto">
              <a:xfrm>
                <a:off x="5460" y="1626"/>
                <a:ext cx="14" cy="28"/>
              </a:xfrm>
              <a:custGeom>
                <a:gdLst>
                  <a:gd fmla="*/ 14 w 14" name="T0"/>
                  <a:gd fmla="*/ 12 h 28" name="T1"/>
                  <a:gd fmla="*/ 14 w 14" name="T2"/>
                  <a:gd fmla="*/ 28 h 28" name="T3"/>
                  <a:gd fmla="*/ 0 w 14" name="T4"/>
                  <a:gd fmla="*/ 16 h 28" name="T5"/>
                  <a:gd fmla="*/ 0 w 14" name="T6"/>
                  <a:gd fmla="*/ 0 h 28" name="T7"/>
                  <a:gd fmla="*/ 14 w 14" name="T8"/>
                  <a:gd fmla="*/ 12 h 28" name="T9"/>
                </a:gdLst>
                <a:cxnLst>
                  <a:cxn ang="0">
                    <a:pos x="T0" y="T1"/>
                  </a:cxn>
                  <a:cxn ang="0">
                    <a:pos x="T2" y="T3"/>
                  </a:cxn>
                  <a:cxn ang="0">
                    <a:pos x="T4" y="T5"/>
                  </a:cxn>
                  <a:cxn ang="0">
                    <a:pos x="T6" y="T7"/>
                  </a:cxn>
                  <a:cxn ang="0">
                    <a:pos x="T8" y="T9"/>
                  </a:cxn>
                </a:cxnLst>
                <a:rect b="b" l="0" r="r" t="0"/>
                <a:pathLst>
                  <a:path h="28" w="14">
                    <a:moveTo>
                      <a:pt x="14" y="12"/>
                    </a:moveTo>
                    <a:lnTo>
                      <a:pt x="14" y="28"/>
                    </a:lnTo>
                    <a:lnTo>
                      <a:pt x="0" y="16"/>
                    </a:lnTo>
                    <a:lnTo>
                      <a:pt x="0" y="0"/>
                    </a:lnTo>
                    <a:lnTo>
                      <a:pt x="14" y="12"/>
                    </a:lnTo>
                    <a:close/>
                  </a:path>
                </a:pathLst>
              </a:custGeom>
              <a:grpFill/>
              <a:ln>
                <a:noFill/>
              </a:ln>
            </p:spPr>
            <p:txBody>
              <a:bodyPr anchor="t" anchorCtr="0" bIns="45720" compatLnSpc="1" lIns="91440" numCol="1" rIns="91440" tIns="45720" vert="horz" wrap="square"/>
              <a:lstStyle/>
              <a:p>
                <a:endParaRPr altLang="en-US" lang="zh-CN"/>
              </a:p>
            </p:txBody>
          </p:sp>
          <p:sp>
            <p:nvSpPr>
              <p:cNvPr id="692" name="Freeform 1340"/>
              <p:cNvSpPr/>
              <p:nvPr/>
            </p:nvSpPr>
            <p:spPr bwMode="auto">
              <a:xfrm>
                <a:off x="5320" y="1556"/>
                <a:ext cx="58" cy="70"/>
              </a:xfrm>
              <a:custGeom>
                <a:gdLst>
                  <a:gd fmla="*/ 0 w 58" name="T0"/>
                  <a:gd fmla="*/ 0 h 70" name="T1"/>
                  <a:gd fmla="*/ 58 w 58" name="T2"/>
                  <a:gd fmla="*/ 46 h 70" name="T3"/>
                  <a:gd fmla="*/ 58 w 58" name="T4"/>
                  <a:gd fmla="*/ 70 h 70" name="T5"/>
                  <a:gd fmla="*/ 0 w 58" name="T6"/>
                  <a:gd fmla="*/ 30 h 70" name="T7"/>
                  <a:gd fmla="*/ 0 w 58" name="T8"/>
                  <a:gd fmla="*/ 0 h 70" name="T9"/>
                </a:gdLst>
                <a:cxnLst>
                  <a:cxn ang="0">
                    <a:pos x="T0" y="T1"/>
                  </a:cxn>
                  <a:cxn ang="0">
                    <a:pos x="T2" y="T3"/>
                  </a:cxn>
                  <a:cxn ang="0">
                    <a:pos x="T4" y="T5"/>
                  </a:cxn>
                  <a:cxn ang="0">
                    <a:pos x="T6" y="T7"/>
                  </a:cxn>
                  <a:cxn ang="0">
                    <a:pos x="T8" y="T9"/>
                  </a:cxn>
                </a:cxnLst>
                <a:rect b="b" l="0" r="r" t="0"/>
                <a:pathLst>
                  <a:path h="70" w="57">
                    <a:moveTo>
                      <a:pt x="0" y="0"/>
                    </a:moveTo>
                    <a:lnTo>
                      <a:pt x="58" y="46"/>
                    </a:lnTo>
                    <a:lnTo>
                      <a:pt x="58" y="70"/>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93" name="Freeform 1341"/>
              <p:cNvSpPr/>
              <p:nvPr/>
            </p:nvSpPr>
            <p:spPr bwMode="auto">
              <a:xfrm>
                <a:off x="5392" y="1612"/>
                <a:ext cx="18" cy="36"/>
              </a:xfrm>
              <a:custGeom>
                <a:gdLst>
                  <a:gd fmla="*/ 0 w 18" name="T0"/>
                  <a:gd fmla="*/ 0 h 36" name="T1"/>
                  <a:gd fmla="*/ 18 w 18" name="T2"/>
                  <a:gd fmla="*/ 14 h 36" name="T3"/>
                  <a:gd fmla="*/ 18 w 18" name="T4"/>
                  <a:gd fmla="*/ 36 h 36" name="T5"/>
                  <a:gd fmla="*/ 2 w 18" name="T6"/>
                  <a:gd fmla="*/ 24 h 36" name="T7"/>
                  <a:gd fmla="*/ 2 w 18" name="T8"/>
                  <a:gd fmla="*/ 2 h 36" name="T9"/>
                  <a:gd fmla="*/ 0 w 18" name="T10"/>
                  <a:gd fmla="*/ 0 h 36" name="T11"/>
                </a:gdLst>
                <a:cxnLst>
                  <a:cxn ang="0">
                    <a:pos x="T0" y="T1"/>
                  </a:cxn>
                  <a:cxn ang="0">
                    <a:pos x="T2" y="T3"/>
                  </a:cxn>
                  <a:cxn ang="0">
                    <a:pos x="T4" y="T5"/>
                  </a:cxn>
                  <a:cxn ang="0">
                    <a:pos x="T6" y="T7"/>
                  </a:cxn>
                  <a:cxn ang="0">
                    <a:pos x="T8" y="T9"/>
                  </a:cxn>
                  <a:cxn ang="0">
                    <a:pos x="T10" y="T11"/>
                  </a:cxn>
                </a:cxnLst>
                <a:rect b="b" l="0" r="r" t="0"/>
                <a:pathLst>
                  <a:path h="36" w="18">
                    <a:moveTo>
                      <a:pt x="0" y="0"/>
                    </a:moveTo>
                    <a:lnTo>
                      <a:pt x="18" y="14"/>
                    </a:lnTo>
                    <a:lnTo>
                      <a:pt x="18" y="36"/>
                    </a:lnTo>
                    <a:lnTo>
                      <a:pt x="2" y="24"/>
                    </a:lnTo>
                    <a:lnTo>
                      <a:pt x="2" y="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94" name="Freeform 1342"/>
              <p:cNvSpPr/>
              <p:nvPr/>
            </p:nvSpPr>
            <p:spPr bwMode="auto">
              <a:xfrm>
                <a:off x="5426" y="1638"/>
                <a:ext cx="48" cy="54"/>
              </a:xfrm>
              <a:custGeom>
                <a:gdLst>
                  <a:gd fmla="*/ 48 w 48" name="T0"/>
                  <a:gd fmla="*/ 38 h 54" name="T1"/>
                  <a:gd fmla="*/ 48 w 48" name="T2"/>
                  <a:gd fmla="*/ 54 h 54" name="T3"/>
                  <a:gd fmla="*/ 0 w 48" name="T4"/>
                  <a:gd fmla="*/ 20 h 54" name="T5"/>
                  <a:gd fmla="*/ 0 w 48" name="T6"/>
                  <a:gd fmla="*/ 0 h 54" name="T7"/>
                  <a:gd fmla="*/ 48 w 48" name="T8"/>
                  <a:gd fmla="*/ 38 h 54" name="T9"/>
                </a:gdLst>
                <a:cxnLst>
                  <a:cxn ang="0">
                    <a:pos x="T0" y="T1"/>
                  </a:cxn>
                  <a:cxn ang="0">
                    <a:pos x="T2" y="T3"/>
                  </a:cxn>
                  <a:cxn ang="0">
                    <a:pos x="T4" y="T5"/>
                  </a:cxn>
                  <a:cxn ang="0">
                    <a:pos x="T6" y="T7"/>
                  </a:cxn>
                  <a:cxn ang="0">
                    <a:pos x="T8" y="T9"/>
                  </a:cxn>
                </a:cxnLst>
                <a:rect b="b" l="0" r="r" t="0"/>
                <a:pathLst>
                  <a:path h="54" w="48">
                    <a:moveTo>
                      <a:pt x="48" y="38"/>
                    </a:moveTo>
                    <a:lnTo>
                      <a:pt x="48" y="54"/>
                    </a:lnTo>
                    <a:lnTo>
                      <a:pt x="0" y="20"/>
                    </a:lnTo>
                    <a:lnTo>
                      <a:pt x="0" y="0"/>
                    </a:lnTo>
                    <a:lnTo>
                      <a:pt x="48" y="38"/>
                    </a:lnTo>
                    <a:close/>
                  </a:path>
                </a:pathLst>
              </a:custGeom>
              <a:grpFill/>
              <a:ln>
                <a:noFill/>
              </a:ln>
            </p:spPr>
            <p:txBody>
              <a:bodyPr anchor="t" anchorCtr="0" bIns="45720" compatLnSpc="1" lIns="91440" numCol="1" rIns="91440" tIns="45720" vert="horz" wrap="square"/>
              <a:lstStyle/>
              <a:p>
                <a:endParaRPr altLang="en-US" lang="zh-CN"/>
              </a:p>
            </p:txBody>
          </p:sp>
          <p:sp>
            <p:nvSpPr>
              <p:cNvPr id="695" name="Freeform 1343"/>
              <p:cNvSpPr/>
              <p:nvPr/>
            </p:nvSpPr>
            <p:spPr bwMode="auto">
              <a:xfrm>
                <a:off x="5320" y="1612"/>
                <a:ext cx="18" cy="42"/>
              </a:xfrm>
              <a:custGeom>
                <a:gdLst>
                  <a:gd fmla="*/ 0 w 18" name="T0"/>
                  <a:gd fmla="*/ 0 h 42" name="T1"/>
                  <a:gd fmla="*/ 18 w 18" name="T2"/>
                  <a:gd fmla="*/ 12 h 42" name="T3"/>
                  <a:gd fmla="*/ 18 w 18" name="T4"/>
                  <a:gd fmla="*/ 42 h 42" name="T5"/>
                  <a:gd fmla="*/ 0 w 18" name="T6"/>
                  <a:gd fmla="*/ 30 h 42" name="T7"/>
                  <a:gd fmla="*/ 0 w 18" name="T8"/>
                  <a:gd fmla="*/ 0 h 42" name="T9"/>
                </a:gdLst>
                <a:cxnLst>
                  <a:cxn ang="0">
                    <a:pos x="T0" y="T1"/>
                  </a:cxn>
                  <a:cxn ang="0">
                    <a:pos x="T2" y="T3"/>
                  </a:cxn>
                  <a:cxn ang="0">
                    <a:pos x="T4" y="T5"/>
                  </a:cxn>
                  <a:cxn ang="0">
                    <a:pos x="T6" y="T7"/>
                  </a:cxn>
                  <a:cxn ang="0">
                    <a:pos x="T8" y="T9"/>
                  </a:cxn>
                </a:cxnLst>
                <a:rect b="b" l="0" r="r" t="0"/>
                <a:pathLst>
                  <a:path h="42" w="18">
                    <a:moveTo>
                      <a:pt x="0" y="0"/>
                    </a:moveTo>
                    <a:lnTo>
                      <a:pt x="18" y="12"/>
                    </a:lnTo>
                    <a:lnTo>
                      <a:pt x="18" y="42"/>
                    </a:lnTo>
                    <a:lnTo>
                      <a:pt x="0" y="3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696" name="Freeform 1344"/>
              <p:cNvSpPr/>
              <p:nvPr/>
            </p:nvSpPr>
            <p:spPr bwMode="auto">
              <a:xfrm>
                <a:off x="5354" y="1634"/>
                <a:ext cx="18" cy="36"/>
              </a:xfrm>
              <a:custGeom>
                <a:gdLst>
                  <a:gd fmla="*/ 18 w 18" name="T0"/>
                  <a:gd fmla="*/ 10 h 36" name="T1"/>
                  <a:gd fmla="*/ 18 w 18" name="T2"/>
                  <a:gd fmla="*/ 36 h 36" name="T3"/>
                  <a:gd fmla="*/ 0 w 18" name="T4"/>
                  <a:gd fmla="*/ 28 h 36" name="T5"/>
                  <a:gd fmla="*/ 0 w 18" name="T6"/>
                  <a:gd fmla="*/ 0 h 36" name="T7"/>
                  <a:gd fmla="*/ 18 w 18" name="T8"/>
                  <a:gd fmla="*/ 10 h 36" name="T9"/>
                </a:gdLst>
                <a:cxnLst>
                  <a:cxn ang="0">
                    <a:pos x="T0" y="T1"/>
                  </a:cxn>
                  <a:cxn ang="0">
                    <a:pos x="T2" y="T3"/>
                  </a:cxn>
                  <a:cxn ang="0">
                    <a:pos x="T4" y="T5"/>
                  </a:cxn>
                  <a:cxn ang="0">
                    <a:pos x="T6" y="T7"/>
                  </a:cxn>
                  <a:cxn ang="0">
                    <a:pos x="T8" y="T9"/>
                  </a:cxn>
                </a:cxnLst>
                <a:rect b="b" l="0" r="r" t="0"/>
                <a:pathLst>
                  <a:path h="36" w="18">
                    <a:moveTo>
                      <a:pt x="18" y="10"/>
                    </a:moveTo>
                    <a:lnTo>
                      <a:pt x="18" y="36"/>
                    </a:lnTo>
                    <a:lnTo>
                      <a:pt x="0" y="28"/>
                    </a:lnTo>
                    <a:lnTo>
                      <a:pt x="0" y="0"/>
                    </a:lnTo>
                    <a:lnTo>
                      <a:pt x="18" y="10"/>
                    </a:lnTo>
                    <a:close/>
                  </a:path>
                </a:pathLst>
              </a:custGeom>
              <a:grpFill/>
              <a:ln>
                <a:noFill/>
              </a:ln>
            </p:spPr>
            <p:txBody>
              <a:bodyPr anchor="t" anchorCtr="0" bIns="45720" compatLnSpc="1" lIns="91440" numCol="1" rIns="91440" tIns="45720" vert="horz" wrap="square"/>
              <a:lstStyle/>
              <a:p>
                <a:endParaRPr altLang="en-US" lang="zh-CN"/>
              </a:p>
            </p:txBody>
          </p:sp>
          <p:sp>
            <p:nvSpPr>
              <p:cNvPr id="697" name="Freeform 1345"/>
              <p:cNvSpPr/>
              <p:nvPr/>
            </p:nvSpPr>
            <p:spPr bwMode="auto">
              <a:xfrm>
                <a:off x="5386" y="1654"/>
                <a:ext cx="50" cy="52"/>
              </a:xfrm>
              <a:custGeom>
                <a:gdLst>
                  <a:gd fmla="*/ 50 w 50" name="T0"/>
                  <a:gd fmla="*/ 34 h 52" name="T1"/>
                  <a:gd fmla="*/ 50 w 50" name="T2"/>
                  <a:gd fmla="*/ 52 h 52" name="T3"/>
                  <a:gd fmla="*/ 0 w 50" name="T4"/>
                  <a:gd fmla="*/ 26 h 52" name="T5"/>
                  <a:gd fmla="*/ 0 w 50" name="T6"/>
                  <a:gd fmla="*/ 0 h 52" name="T7"/>
                  <a:gd fmla="*/ 50 w 50" name="T8"/>
                  <a:gd fmla="*/ 34 h 52" name="T9"/>
                </a:gdLst>
                <a:cxnLst>
                  <a:cxn ang="0">
                    <a:pos x="T0" y="T1"/>
                  </a:cxn>
                  <a:cxn ang="0">
                    <a:pos x="T2" y="T3"/>
                  </a:cxn>
                  <a:cxn ang="0">
                    <a:pos x="T4" y="T5"/>
                  </a:cxn>
                  <a:cxn ang="0">
                    <a:pos x="T6" y="T7"/>
                  </a:cxn>
                  <a:cxn ang="0">
                    <a:pos x="T8" y="T9"/>
                  </a:cxn>
                </a:cxnLst>
                <a:rect b="b" l="0" r="r" t="0"/>
                <a:pathLst>
                  <a:path h="52" w="50">
                    <a:moveTo>
                      <a:pt x="50" y="34"/>
                    </a:moveTo>
                    <a:lnTo>
                      <a:pt x="50" y="52"/>
                    </a:lnTo>
                    <a:lnTo>
                      <a:pt x="0" y="26"/>
                    </a:lnTo>
                    <a:lnTo>
                      <a:pt x="0" y="0"/>
                    </a:lnTo>
                    <a:lnTo>
                      <a:pt x="50" y="34"/>
                    </a:lnTo>
                    <a:close/>
                  </a:path>
                </a:pathLst>
              </a:custGeom>
              <a:grpFill/>
              <a:ln>
                <a:noFill/>
              </a:ln>
            </p:spPr>
            <p:txBody>
              <a:bodyPr anchor="t" anchorCtr="0" bIns="45720" compatLnSpc="1" lIns="91440" numCol="1" rIns="91440" tIns="45720" vert="horz" wrap="square"/>
              <a:lstStyle/>
              <a:p>
                <a:endParaRPr altLang="en-US" lang="zh-CN"/>
              </a:p>
            </p:txBody>
          </p:sp>
          <p:sp>
            <p:nvSpPr>
              <p:cNvPr id="698" name="Freeform 1346"/>
              <p:cNvSpPr/>
              <p:nvPr/>
            </p:nvSpPr>
            <p:spPr bwMode="auto">
              <a:xfrm>
                <a:off x="5452" y="1696"/>
                <a:ext cx="22" cy="30"/>
              </a:xfrm>
              <a:custGeom>
                <a:gdLst>
                  <a:gd fmla="*/ 22 w 22" name="T0"/>
                  <a:gd fmla="*/ 16 h 30" name="T1"/>
                  <a:gd fmla="*/ 22 w 22" name="T2"/>
                  <a:gd fmla="*/ 30 h 30" name="T3"/>
                  <a:gd fmla="*/ 0 w 22" name="T4"/>
                  <a:gd fmla="*/ 18 h 30" name="T5"/>
                  <a:gd fmla="*/ 0 w 22" name="T6"/>
                  <a:gd fmla="*/ 0 h 30" name="T7"/>
                  <a:gd fmla="*/ 22 w 22" name="T8"/>
                  <a:gd fmla="*/ 16 h 30" name="T9"/>
                </a:gdLst>
                <a:cxnLst>
                  <a:cxn ang="0">
                    <a:pos x="T0" y="T1"/>
                  </a:cxn>
                  <a:cxn ang="0">
                    <a:pos x="T2" y="T3"/>
                  </a:cxn>
                  <a:cxn ang="0">
                    <a:pos x="T4" y="T5"/>
                  </a:cxn>
                  <a:cxn ang="0">
                    <a:pos x="T6" y="T7"/>
                  </a:cxn>
                  <a:cxn ang="0">
                    <a:pos x="T8" y="T9"/>
                  </a:cxn>
                </a:cxnLst>
                <a:rect b="b" l="0" r="r" t="0"/>
                <a:pathLst>
                  <a:path h="30" w="22">
                    <a:moveTo>
                      <a:pt x="22" y="16"/>
                    </a:moveTo>
                    <a:lnTo>
                      <a:pt x="22" y="30"/>
                    </a:lnTo>
                    <a:lnTo>
                      <a:pt x="0" y="18"/>
                    </a:lnTo>
                    <a:lnTo>
                      <a:pt x="0" y="0"/>
                    </a:lnTo>
                    <a:lnTo>
                      <a:pt x="22" y="16"/>
                    </a:lnTo>
                    <a:close/>
                  </a:path>
                </a:pathLst>
              </a:custGeom>
              <a:grpFill/>
              <a:ln>
                <a:noFill/>
              </a:ln>
            </p:spPr>
            <p:txBody>
              <a:bodyPr anchor="t" anchorCtr="0" bIns="45720" compatLnSpc="1" lIns="91440" numCol="1" rIns="91440" tIns="45720" vert="horz" wrap="square"/>
              <a:lstStyle/>
              <a:p>
                <a:endParaRPr altLang="en-US" lang="zh-CN"/>
              </a:p>
            </p:txBody>
          </p:sp>
          <p:sp>
            <p:nvSpPr>
              <p:cNvPr id="699" name="Freeform 1347"/>
              <p:cNvSpPr/>
              <p:nvPr/>
            </p:nvSpPr>
            <p:spPr bwMode="auto">
              <a:xfrm>
                <a:off x="5320" y="1668"/>
                <a:ext cx="32" cy="44"/>
              </a:xfrm>
              <a:custGeom>
                <a:gdLst>
                  <a:gd fmla="*/ 0 w 32" name="T0"/>
                  <a:gd fmla="*/ 0 h 44" name="T1"/>
                  <a:gd fmla="*/ 32 w 32" name="T2"/>
                  <a:gd fmla="*/ 16 h 44" name="T3"/>
                  <a:gd fmla="*/ 32 w 32" name="T4"/>
                  <a:gd fmla="*/ 44 h 44" name="T5"/>
                  <a:gd fmla="*/ 0 w 32" name="T6"/>
                  <a:gd fmla="*/ 32 h 44" name="T7"/>
                  <a:gd fmla="*/ 0 w 32" name="T8"/>
                  <a:gd fmla="*/ 0 h 44" name="T9"/>
                </a:gdLst>
                <a:cxnLst>
                  <a:cxn ang="0">
                    <a:pos x="T0" y="T1"/>
                  </a:cxn>
                  <a:cxn ang="0">
                    <a:pos x="T2" y="T3"/>
                  </a:cxn>
                  <a:cxn ang="0">
                    <a:pos x="T4" y="T5"/>
                  </a:cxn>
                  <a:cxn ang="0">
                    <a:pos x="T6" y="T7"/>
                  </a:cxn>
                  <a:cxn ang="0">
                    <a:pos x="T8" y="T9"/>
                  </a:cxn>
                </a:cxnLst>
                <a:rect b="b" l="0" r="r" t="0"/>
                <a:pathLst>
                  <a:path h="44" w="32">
                    <a:moveTo>
                      <a:pt x="0" y="0"/>
                    </a:moveTo>
                    <a:lnTo>
                      <a:pt x="32" y="16"/>
                    </a:lnTo>
                    <a:lnTo>
                      <a:pt x="32" y="44"/>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00" name="Freeform 1348"/>
              <p:cNvSpPr/>
              <p:nvPr/>
            </p:nvSpPr>
            <p:spPr bwMode="auto">
              <a:xfrm>
                <a:off x="5366" y="1692"/>
                <a:ext cx="32" cy="40"/>
              </a:xfrm>
              <a:custGeom>
                <a:gdLst>
                  <a:gd fmla="*/ 0 w 32" name="T0"/>
                  <a:gd fmla="*/ 0 h 40" name="T1"/>
                  <a:gd fmla="*/ 32 w 32" name="T2"/>
                  <a:gd fmla="*/ 16 h 40" name="T3"/>
                  <a:gd fmla="*/ 32 w 32" name="T4"/>
                  <a:gd fmla="*/ 40 h 40" name="T5"/>
                  <a:gd fmla="*/ 0 w 32" name="T6"/>
                  <a:gd fmla="*/ 26 h 40" name="T7"/>
                  <a:gd fmla="*/ 0 w 32" name="T8"/>
                  <a:gd fmla="*/ 0 h 40" name="T9"/>
                </a:gdLst>
                <a:cxnLst>
                  <a:cxn ang="0">
                    <a:pos x="T0" y="T1"/>
                  </a:cxn>
                  <a:cxn ang="0">
                    <a:pos x="T2" y="T3"/>
                  </a:cxn>
                  <a:cxn ang="0">
                    <a:pos x="T4" y="T5"/>
                  </a:cxn>
                  <a:cxn ang="0">
                    <a:pos x="T6" y="T7"/>
                  </a:cxn>
                  <a:cxn ang="0">
                    <a:pos x="T8" y="T9"/>
                  </a:cxn>
                </a:cxnLst>
                <a:rect b="b" l="0" r="r" t="0"/>
                <a:pathLst>
                  <a:path h="40" w="32">
                    <a:moveTo>
                      <a:pt x="0" y="0"/>
                    </a:moveTo>
                    <a:lnTo>
                      <a:pt x="32" y="16"/>
                    </a:lnTo>
                    <a:lnTo>
                      <a:pt x="32" y="40"/>
                    </a:lnTo>
                    <a:lnTo>
                      <a:pt x="0" y="26"/>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01" name="Freeform 1349"/>
              <p:cNvSpPr/>
              <p:nvPr/>
            </p:nvSpPr>
            <p:spPr bwMode="auto">
              <a:xfrm>
                <a:off x="5414" y="1716"/>
                <a:ext cx="60" cy="46"/>
              </a:xfrm>
              <a:custGeom>
                <a:gdLst>
                  <a:gd fmla="*/ 60 w 60" name="T0"/>
                  <a:gd fmla="*/ 32 h 46" name="T1"/>
                  <a:gd fmla="*/ 60 w 60" name="T2"/>
                  <a:gd fmla="*/ 46 h 46" name="T3"/>
                  <a:gd fmla="*/ 0 w 60" name="T4"/>
                  <a:gd fmla="*/ 22 h 46" name="T5"/>
                  <a:gd fmla="*/ 0 w 60" name="T6"/>
                  <a:gd fmla="*/ 0 h 46" name="T7"/>
                  <a:gd fmla="*/ 60 w 60" name="T8"/>
                  <a:gd fmla="*/ 32 h 46" name="T9"/>
                </a:gdLst>
                <a:cxnLst>
                  <a:cxn ang="0">
                    <a:pos x="T0" y="T1"/>
                  </a:cxn>
                  <a:cxn ang="0">
                    <a:pos x="T2" y="T3"/>
                  </a:cxn>
                  <a:cxn ang="0">
                    <a:pos x="T4" y="T5"/>
                  </a:cxn>
                  <a:cxn ang="0">
                    <a:pos x="T6" y="T7"/>
                  </a:cxn>
                  <a:cxn ang="0">
                    <a:pos x="T8" y="T9"/>
                  </a:cxn>
                </a:cxnLst>
                <a:rect b="b" l="0" r="r" t="0"/>
                <a:pathLst>
                  <a:path h="46" w="60">
                    <a:moveTo>
                      <a:pt x="60" y="32"/>
                    </a:moveTo>
                    <a:lnTo>
                      <a:pt x="60" y="46"/>
                    </a:lnTo>
                    <a:lnTo>
                      <a:pt x="0" y="22"/>
                    </a:lnTo>
                    <a:lnTo>
                      <a:pt x="0" y="0"/>
                    </a:lnTo>
                    <a:lnTo>
                      <a:pt x="60" y="32"/>
                    </a:lnTo>
                    <a:close/>
                  </a:path>
                </a:pathLst>
              </a:custGeom>
              <a:grpFill/>
              <a:ln>
                <a:noFill/>
              </a:ln>
            </p:spPr>
            <p:txBody>
              <a:bodyPr anchor="t" anchorCtr="0" bIns="45720" compatLnSpc="1" lIns="91440" numCol="1" rIns="91440" tIns="45720" vert="horz" wrap="square"/>
              <a:lstStyle/>
              <a:p>
                <a:endParaRPr altLang="en-US" lang="zh-CN"/>
              </a:p>
            </p:txBody>
          </p:sp>
          <p:sp>
            <p:nvSpPr>
              <p:cNvPr id="702" name="Freeform 1350"/>
              <p:cNvSpPr/>
              <p:nvPr/>
            </p:nvSpPr>
            <p:spPr bwMode="auto">
              <a:xfrm>
                <a:off x="5320" y="1724"/>
                <a:ext cx="58" cy="48"/>
              </a:xfrm>
              <a:custGeom>
                <a:gdLst>
                  <a:gd fmla="*/ 0 w 58" name="T0"/>
                  <a:gd fmla="*/ 0 h 48" name="T1"/>
                  <a:gd fmla="*/ 58 w 58" name="T2"/>
                  <a:gd fmla="*/ 22 h 48" name="T3"/>
                  <a:gd fmla="*/ 58 w 58" name="T4"/>
                  <a:gd fmla="*/ 48 h 48" name="T5"/>
                  <a:gd fmla="*/ 0 w 58" name="T6"/>
                  <a:gd fmla="*/ 32 h 48" name="T7"/>
                  <a:gd fmla="*/ 0 w 58" name="T8"/>
                  <a:gd fmla="*/ 0 h 48" name="T9"/>
                </a:gdLst>
                <a:cxnLst>
                  <a:cxn ang="0">
                    <a:pos x="T0" y="T1"/>
                  </a:cxn>
                  <a:cxn ang="0">
                    <a:pos x="T2" y="T3"/>
                  </a:cxn>
                  <a:cxn ang="0">
                    <a:pos x="T4" y="T5"/>
                  </a:cxn>
                  <a:cxn ang="0">
                    <a:pos x="T6" y="T7"/>
                  </a:cxn>
                  <a:cxn ang="0">
                    <a:pos x="T8" y="T9"/>
                  </a:cxn>
                </a:cxnLst>
                <a:rect b="b" l="0" r="r" t="0"/>
                <a:pathLst>
                  <a:path h="48" w="57">
                    <a:moveTo>
                      <a:pt x="0" y="0"/>
                    </a:moveTo>
                    <a:lnTo>
                      <a:pt x="58" y="22"/>
                    </a:lnTo>
                    <a:lnTo>
                      <a:pt x="58" y="48"/>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03" name="Freeform 1351"/>
              <p:cNvSpPr/>
              <p:nvPr/>
            </p:nvSpPr>
            <p:spPr bwMode="auto">
              <a:xfrm>
                <a:off x="5394" y="1752"/>
                <a:ext cx="42" cy="36"/>
              </a:xfrm>
              <a:custGeom>
                <a:gdLst>
                  <a:gd fmla="*/ 42 w 42" name="T0"/>
                  <a:gd fmla="*/ 16 h 36" name="T1"/>
                  <a:gd fmla="*/ 42 w 42" name="T2"/>
                  <a:gd fmla="*/ 36 h 36" name="T3"/>
                  <a:gd fmla="*/ 0 w 42" name="T4"/>
                  <a:gd fmla="*/ 24 h 36" name="T5"/>
                  <a:gd fmla="*/ 0 w 42" name="T6"/>
                  <a:gd fmla="*/ 0 h 36" name="T7"/>
                  <a:gd fmla="*/ 42 w 42" name="T8"/>
                  <a:gd fmla="*/ 16 h 36" name="T9"/>
                </a:gdLst>
                <a:cxnLst>
                  <a:cxn ang="0">
                    <a:pos x="T0" y="T1"/>
                  </a:cxn>
                  <a:cxn ang="0">
                    <a:pos x="T2" y="T3"/>
                  </a:cxn>
                  <a:cxn ang="0">
                    <a:pos x="T4" y="T5"/>
                  </a:cxn>
                  <a:cxn ang="0">
                    <a:pos x="T6" y="T7"/>
                  </a:cxn>
                  <a:cxn ang="0">
                    <a:pos x="T8" y="T9"/>
                  </a:cxn>
                </a:cxnLst>
                <a:rect b="b" l="0" r="r" t="0"/>
                <a:pathLst>
                  <a:path h="36" w="42">
                    <a:moveTo>
                      <a:pt x="42" y="16"/>
                    </a:moveTo>
                    <a:lnTo>
                      <a:pt x="42" y="36"/>
                    </a:lnTo>
                    <a:lnTo>
                      <a:pt x="0" y="24"/>
                    </a:lnTo>
                    <a:lnTo>
                      <a:pt x="0" y="0"/>
                    </a:lnTo>
                    <a:lnTo>
                      <a:pt x="42" y="16"/>
                    </a:lnTo>
                    <a:close/>
                  </a:path>
                </a:pathLst>
              </a:custGeom>
              <a:grpFill/>
              <a:ln>
                <a:noFill/>
              </a:ln>
            </p:spPr>
            <p:txBody>
              <a:bodyPr anchor="t" anchorCtr="0" bIns="45720" compatLnSpc="1" lIns="91440" numCol="1" rIns="91440" tIns="45720" vert="horz" wrap="square"/>
              <a:lstStyle/>
              <a:p>
                <a:endParaRPr altLang="en-US" lang="zh-CN"/>
              </a:p>
            </p:txBody>
          </p:sp>
          <p:sp>
            <p:nvSpPr>
              <p:cNvPr id="704" name="Freeform 1352"/>
              <p:cNvSpPr/>
              <p:nvPr/>
            </p:nvSpPr>
            <p:spPr bwMode="auto">
              <a:xfrm>
                <a:off x="5452" y="1774"/>
                <a:ext cx="22" cy="24"/>
              </a:xfrm>
              <a:custGeom>
                <a:gdLst>
                  <a:gd fmla="*/ 22 w 22" name="T0"/>
                  <a:gd fmla="*/ 10 h 24" name="T1"/>
                  <a:gd fmla="*/ 22 w 22" name="T2"/>
                  <a:gd fmla="*/ 24 h 24" name="T3"/>
                  <a:gd fmla="*/ 0 w 22" name="T4"/>
                  <a:gd fmla="*/ 18 h 24" name="T5"/>
                  <a:gd fmla="*/ 0 w 22" name="T6"/>
                  <a:gd fmla="*/ 0 h 24" name="T7"/>
                  <a:gd fmla="*/ 22 w 22" name="T8"/>
                  <a:gd fmla="*/ 10 h 24" name="T9"/>
                </a:gdLst>
                <a:cxnLst>
                  <a:cxn ang="0">
                    <a:pos x="T0" y="T1"/>
                  </a:cxn>
                  <a:cxn ang="0">
                    <a:pos x="T2" y="T3"/>
                  </a:cxn>
                  <a:cxn ang="0">
                    <a:pos x="T4" y="T5"/>
                  </a:cxn>
                  <a:cxn ang="0">
                    <a:pos x="T6" y="T7"/>
                  </a:cxn>
                  <a:cxn ang="0">
                    <a:pos x="T8" y="T9"/>
                  </a:cxn>
                </a:cxnLst>
                <a:rect b="b" l="0" r="r" t="0"/>
                <a:pathLst>
                  <a:path h="24" w="22">
                    <a:moveTo>
                      <a:pt x="22" y="10"/>
                    </a:moveTo>
                    <a:lnTo>
                      <a:pt x="22" y="24"/>
                    </a:lnTo>
                    <a:lnTo>
                      <a:pt x="0" y="18"/>
                    </a:lnTo>
                    <a:lnTo>
                      <a:pt x="0" y="0"/>
                    </a:lnTo>
                    <a:lnTo>
                      <a:pt x="22" y="10"/>
                    </a:lnTo>
                    <a:close/>
                  </a:path>
                </a:pathLst>
              </a:custGeom>
              <a:grpFill/>
              <a:ln>
                <a:noFill/>
              </a:ln>
            </p:spPr>
            <p:txBody>
              <a:bodyPr anchor="t" anchorCtr="0" bIns="45720" compatLnSpc="1" lIns="91440" numCol="1" rIns="91440" tIns="45720" vert="horz" wrap="square"/>
              <a:lstStyle/>
              <a:p>
                <a:endParaRPr altLang="en-US" lang="zh-CN"/>
              </a:p>
            </p:txBody>
          </p:sp>
          <p:sp>
            <p:nvSpPr>
              <p:cNvPr id="705" name="Freeform 1353"/>
              <p:cNvSpPr/>
              <p:nvPr/>
            </p:nvSpPr>
            <p:spPr bwMode="auto">
              <a:xfrm>
                <a:off x="5320" y="1780"/>
                <a:ext cx="24" cy="36"/>
              </a:xfrm>
              <a:custGeom>
                <a:gdLst>
                  <a:gd fmla="*/ 0 w 24" name="T0"/>
                  <a:gd fmla="*/ 0 h 36" name="T1"/>
                  <a:gd fmla="*/ 24 w 24" name="T2"/>
                  <a:gd fmla="*/ 6 h 36" name="T3"/>
                  <a:gd fmla="*/ 24 w 24" name="T4"/>
                  <a:gd fmla="*/ 36 h 36" name="T5"/>
                  <a:gd fmla="*/ 0 w 24" name="T6"/>
                  <a:gd fmla="*/ 32 h 36" name="T7"/>
                  <a:gd fmla="*/ 0 w 24" name="T8"/>
                  <a:gd fmla="*/ 0 h 36" name="T9"/>
                </a:gdLst>
                <a:cxnLst>
                  <a:cxn ang="0">
                    <a:pos x="T0" y="T1"/>
                  </a:cxn>
                  <a:cxn ang="0">
                    <a:pos x="T2" y="T3"/>
                  </a:cxn>
                  <a:cxn ang="0">
                    <a:pos x="T4" y="T5"/>
                  </a:cxn>
                  <a:cxn ang="0">
                    <a:pos x="T6" y="T7"/>
                  </a:cxn>
                  <a:cxn ang="0">
                    <a:pos x="T8" y="T9"/>
                  </a:cxn>
                </a:cxnLst>
                <a:rect b="b" l="0" r="r" t="0"/>
                <a:pathLst>
                  <a:path h="36" w="24">
                    <a:moveTo>
                      <a:pt x="0" y="0"/>
                    </a:moveTo>
                    <a:lnTo>
                      <a:pt x="24" y="6"/>
                    </a:lnTo>
                    <a:lnTo>
                      <a:pt x="24" y="36"/>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06" name="Freeform 1354"/>
              <p:cNvSpPr/>
              <p:nvPr/>
            </p:nvSpPr>
            <p:spPr bwMode="auto">
              <a:xfrm>
                <a:off x="5358" y="1790"/>
                <a:ext cx="36" cy="32"/>
              </a:xfrm>
              <a:custGeom>
                <a:gdLst>
                  <a:gd fmla="*/ 36 w 36" name="T0"/>
                  <a:gd fmla="*/ 8 h 32" name="T1"/>
                  <a:gd fmla="*/ 36 w 36" name="T2"/>
                  <a:gd fmla="*/ 32 h 32" name="T3"/>
                  <a:gd fmla="*/ 0 w 36" name="T4"/>
                  <a:gd fmla="*/ 28 h 32" name="T5"/>
                  <a:gd fmla="*/ 0 w 36" name="T6"/>
                  <a:gd fmla="*/ 0 h 32" name="T7"/>
                  <a:gd fmla="*/ 36 w 36" name="T8"/>
                  <a:gd fmla="*/ 8 h 32" name="T9"/>
                </a:gdLst>
                <a:cxnLst>
                  <a:cxn ang="0">
                    <a:pos x="T0" y="T1"/>
                  </a:cxn>
                  <a:cxn ang="0">
                    <a:pos x="T2" y="T3"/>
                  </a:cxn>
                  <a:cxn ang="0">
                    <a:pos x="T4" y="T5"/>
                  </a:cxn>
                  <a:cxn ang="0">
                    <a:pos x="T6" y="T7"/>
                  </a:cxn>
                  <a:cxn ang="0">
                    <a:pos x="T8" y="T9"/>
                  </a:cxn>
                </a:cxnLst>
                <a:rect b="b" l="0" r="r" t="0"/>
                <a:pathLst>
                  <a:path h="32" w="36">
                    <a:moveTo>
                      <a:pt x="36" y="8"/>
                    </a:moveTo>
                    <a:lnTo>
                      <a:pt x="36" y="32"/>
                    </a:lnTo>
                    <a:lnTo>
                      <a:pt x="0" y="28"/>
                    </a:lnTo>
                    <a:lnTo>
                      <a:pt x="0" y="0"/>
                    </a:lnTo>
                    <a:lnTo>
                      <a:pt x="36" y="8"/>
                    </a:lnTo>
                    <a:close/>
                  </a:path>
                </a:pathLst>
              </a:custGeom>
              <a:grpFill/>
              <a:ln>
                <a:noFill/>
              </a:ln>
            </p:spPr>
            <p:txBody>
              <a:bodyPr anchor="t" anchorCtr="0" bIns="45720" compatLnSpc="1" lIns="91440" numCol="1" rIns="91440" tIns="45720" vert="horz" wrap="square"/>
              <a:lstStyle/>
              <a:p>
                <a:endParaRPr altLang="en-US" lang="zh-CN"/>
              </a:p>
            </p:txBody>
          </p:sp>
          <p:sp>
            <p:nvSpPr>
              <p:cNvPr id="707" name="Freeform 1355"/>
              <p:cNvSpPr/>
              <p:nvPr/>
            </p:nvSpPr>
            <p:spPr bwMode="auto">
              <a:xfrm>
                <a:off x="5408" y="1802"/>
                <a:ext cx="20" cy="26"/>
              </a:xfrm>
              <a:custGeom>
                <a:gdLst>
                  <a:gd fmla="*/ 0 w 20" name="T0"/>
                  <a:gd fmla="*/ 0 h 26" name="T1"/>
                  <a:gd fmla="*/ 20 w 20" name="T2"/>
                  <a:gd fmla="*/ 6 h 26" name="T3"/>
                  <a:gd fmla="*/ 20 w 20" name="T4"/>
                  <a:gd fmla="*/ 26 h 26" name="T5"/>
                  <a:gd fmla="*/ 0 w 20" name="T6"/>
                  <a:gd fmla="*/ 22 h 26" name="T7"/>
                  <a:gd fmla="*/ 0 w 20" name="T8"/>
                  <a:gd fmla="*/ 0 h 26" name="T9"/>
                </a:gdLst>
                <a:cxnLst>
                  <a:cxn ang="0">
                    <a:pos x="T0" y="T1"/>
                  </a:cxn>
                  <a:cxn ang="0">
                    <a:pos x="T2" y="T3"/>
                  </a:cxn>
                  <a:cxn ang="0">
                    <a:pos x="T4" y="T5"/>
                  </a:cxn>
                  <a:cxn ang="0">
                    <a:pos x="T6" y="T7"/>
                  </a:cxn>
                  <a:cxn ang="0">
                    <a:pos x="T8" y="T9"/>
                  </a:cxn>
                </a:cxnLst>
                <a:rect b="b" l="0" r="r" t="0"/>
                <a:pathLst>
                  <a:path h="26" w="20">
                    <a:moveTo>
                      <a:pt x="0" y="0"/>
                    </a:moveTo>
                    <a:lnTo>
                      <a:pt x="20" y="6"/>
                    </a:lnTo>
                    <a:lnTo>
                      <a:pt x="20" y="26"/>
                    </a:lnTo>
                    <a:lnTo>
                      <a:pt x="0" y="2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08" name="Freeform 1356"/>
              <p:cNvSpPr/>
              <p:nvPr/>
            </p:nvSpPr>
            <p:spPr bwMode="auto">
              <a:xfrm>
                <a:off x="5442" y="1812"/>
                <a:ext cx="32" cy="22"/>
              </a:xfrm>
              <a:custGeom>
                <a:gdLst>
                  <a:gd fmla="*/ 32 w 32" name="T0"/>
                  <a:gd fmla="*/ 8 h 22" name="T1"/>
                  <a:gd fmla="*/ 32 w 32" name="T2"/>
                  <a:gd fmla="*/ 22 h 22" name="T3"/>
                  <a:gd fmla="*/ 0 w 32" name="T4"/>
                  <a:gd fmla="*/ 18 h 22" name="T5"/>
                  <a:gd fmla="*/ 0 w 32" name="T6"/>
                  <a:gd fmla="*/ 0 h 22" name="T7"/>
                  <a:gd fmla="*/ 10 w 32" name="T8"/>
                  <a:gd fmla="*/ 2 h 22" name="T9"/>
                  <a:gd fmla="*/ 32 w 32" name="T10"/>
                  <a:gd fmla="*/ 8 h 22" name="T11"/>
                </a:gdLst>
                <a:cxnLst>
                  <a:cxn ang="0">
                    <a:pos x="T0" y="T1"/>
                  </a:cxn>
                  <a:cxn ang="0">
                    <a:pos x="T2" y="T3"/>
                  </a:cxn>
                  <a:cxn ang="0">
                    <a:pos x="T4" y="T5"/>
                  </a:cxn>
                  <a:cxn ang="0">
                    <a:pos x="T6" y="T7"/>
                  </a:cxn>
                  <a:cxn ang="0">
                    <a:pos x="T8" y="T9"/>
                  </a:cxn>
                  <a:cxn ang="0">
                    <a:pos x="T10" y="T11"/>
                  </a:cxn>
                </a:cxnLst>
                <a:rect b="b" l="0" r="r" t="0"/>
                <a:pathLst>
                  <a:path h="22" w="32">
                    <a:moveTo>
                      <a:pt x="32" y="8"/>
                    </a:moveTo>
                    <a:lnTo>
                      <a:pt x="32" y="22"/>
                    </a:lnTo>
                    <a:lnTo>
                      <a:pt x="0" y="18"/>
                    </a:lnTo>
                    <a:lnTo>
                      <a:pt x="0" y="0"/>
                    </a:lnTo>
                    <a:lnTo>
                      <a:pt x="10" y="2"/>
                    </a:lnTo>
                    <a:lnTo>
                      <a:pt x="32" y="8"/>
                    </a:lnTo>
                    <a:close/>
                  </a:path>
                </a:pathLst>
              </a:custGeom>
              <a:grpFill/>
              <a:ln>
                <a:noFill/>
              </a:ln>
            </p:spPr>
            <p:txBody>
              <a:bodyPr anchor="t" anchorCtr="0" bIns="45720" compatLnSpc="1" lIns="91440" numCol="1" rIns="91440" tIns="45720" vert="horz" wrap="square"/>
              <a:lstStyle/>
              <a:p>
                <a:endParaRPr altLang="en-US" lang="zh-CN"/>
              </a:p>
            </p:txBody>
          </p:sp>
          <p:sp>
            <p:nvSpPr>
              <p:cNvPr id="709" name="Freeform 1357"/>
              <p:cNvSpPr/>
              <p:nvPr/>
            </p:nvSpPr>
            <p:spPr bwMode="auto">
              <a:xfrm>
                <a:off x="5320" y="1836"/>
                <a:ext cx="38" cy="34"/>
              </a:xfrm>
              <a:custGeom>
                <a:gdLst>
                  <a:gd fmla="*/ 0 w 38" name="T0"/>
                  <a:gd fmla="*/ 0 h 34" name="T1"/>
                  <a:gd fmla="*/ 38 w 38" name="T2"/>
                  <a:gd fmla="*/ 6 h 34" name="T3"/>
                  <a:gd fmla="*/ 38 w 38" name="T4"/>
                  <a:gd fmla="*/ 34 h 34" name="T5"/>
                  <a:gd fmla="*/ 0 w 38" name="T6"/>
                  <a:gd fmla="*/ 32 h 34" name="T7"/>
                  <a:gd fmla="*/ 0 w 38" name="T8"/>
                  <a:gd fmla="*/ 0 h 34" name="T9"/>
                </a:gdLst>
                <a:cxnLst>
                  <a:cxn ang="0">
                    <a:pos x="T0" y="T1"/>
                  </a:cxn>
                  <a:cxn ang="0">
                    <a:pos x="T2" y="T3"/>
                  </a:cxn>
                  <a:cxn ang="0">
                    <a:pos x="T4" y="T5"/>
                  </a:cxn>
                  <a:cxn ang="0">
                    <a:pos x="T6" y="T7"/>
                  </a:cxn>
                  <a:cxn ang="0">
                    <a:pos x="T8" y="T9"/>
                  </a:cxn>
                </a:cxnLst>
                <a:rect b="b" l="0" r="r" t="0"/>
                <a:pathLst>
                  <a:path h="34" w="38">
                    <a:moveTo>
                      <a:pt x="0" y="0"/>
                    </a:moveTo>
                    <a:lnTo>
                      <a:pt x="38" y="6"/>
                    </a:lnTo>
                    <a:lnTo>
                      <a:pt x="38" y="34"/>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10" name="Freeform 1358"/>
              <p:cNvSpPr/>
              <p:nvPr/>
            </p:nvSpPr>
            <p:spPr bwMode="auto">
              <a:xfrm>
                <a:off x="5390" y="1846"/>
                <a:ext cx="18" cy="26"/>
              </a:xfrm>
              <a:custGeom>
                <a:gdLst>
                  <a:gd fmla="*/ 0 w 18" name="T0"/>
                  <a:gd fmla="*/ 0 h 26" name="T1"/>
                  <a:gd fmla="*/ 18 w 18" name="T2"/>
                  <a:gd fmla="*/ 2 h 26" name="T3"/>
                  <a:gd fmla="*/ 18 w 18" name="T4"/>
                  <a:gd fmla="*/ 26 h 26" name="T5"/>
                  <a:gd fmla="*/ 0 w 18" name="T6"/>
                  <a:gd fmla="*/ 24 h 26" name="T7"/>
                  <a:gd fmla="*/ 0 w 18" name="T8"/>
                  <a:gd fmla="*/ 0 h 26" name="T9"/>
                </a:gdLst>
                <a:cxnLst>
                  <a:cxn ang="0">
                    <a:pos x="T0" y="T1"/>
                  </a:cxn>
                  <a:cxn ang="0">
                    <a:pos x="T2" y="T3"/>
                  </a:cxn>
                  <a:cxn ang="0">
                    <a:pos x="T4" y="T5"/>
                  </a:cxn>
                  <a:cxn ang="0">
                    <a:pos x="T6" y="T7"/>
                  </a:cxn>
                  <a:cxn ang="0">
                    <a:pos x="T8" y="T9"/>
                  </a:cxn>
                </a:cxnLst>
                <a:rect b="b" l="0" r="r" t="0"/>
                <a:pathLst>
                  <a:path h="26" w="18">
                    <a:moveTo>
                      <a:pt x="0" y="0"/>
                    </a:moveTo>
                    <a:lnTo>
                      <a:pt x="18" y="2"/>
                    </a:lnTo>
                    <a:lnTo>
                      <a:pt x="18" y="26"/>
                    </a:lnTo>
                    <a:lnTo>
                      <a:pt x="0" y="24"/>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11" name="Freeform 1359"/>
              <p:cNvSpPr/>
              <p:nvPr/>
            </p:nvSpPr>
            <p:spPr bwMode="auto">
              <a:xfrm>
                <a:off x="5424" y="1850"/>
                <a:ext cx="50" cy="24"/>
              </a:xfrm>
              <a:custGeom>
                <a:gdLst>
                  <a:gd fmla="*/ 50 w 50" name="T0"/>
                  <a:gd fmla="*/ 8 h 24" name="T1"/>
                  <a:gd fmla="*/ 50 w 50" name="T2"/>
                  <a:gd fmla="*/ 24 h 24" name="T3"/>
                  <a:gd fmla="*/ 0 w 50" name="T4"/>
                  <a:gd fmla="*/ 22 h 24" name="T5"/>
                  <a:gd fmla="*/ 0 w 50" name="T6"/>
                  <a:gd fmla="*/ 0 h 24" name="T7"/>
                  <a:gd fmla="*/ 50 w 50" name="T8"/>
                  <a:gd fmla="*/ 8 h 24" name="T9"/>
                </a:gdLst>
                <a:cxnLst>
                  <a:cxn ang="0">
                    <a:pos x="T0" y="T1"/>
                  </a:cxn>
                  <a:cxn ang="0">
                    <a:pos x="T2" y="T3"/>
                  </a:cxn>
                  <a:cxn ang="0">
                    <a:pos x="T4" y="T5"/>
                  </a:cxn>
                  <a:cxn ang="0">
                    <a:pos x="T6" y="T7"/>
                  </a:cxn>
                  <a:cxn ang="0">
                    <a:pos x="T8" y="T9"/>
                  </a:cxn>
                </a:cxnLst>
                <a:rect b="b" l="0" r="r" t="0"/>
                <a:pathLst>
                  <a:path h="24" w="50">
                    <a:moveTo>
                      <a:pt x="50" y="8"/>
                    </a:moveTo>
                    <a:lnTo>
                      <a:pt x="50" y="24"/>
                    </a:lnTo>
                    <a:lnTo>
                      <a:pt x="0" y="22"/>
                    </a:lnTo>
                    <a:lnTo>
                      <a:pt x="0" y="0"/>
                    </a:lnTo>
                    <a:lnTo>
                      <a:pt x="50" y="8"/>
                    </a:lnTo>
                    <a:close/>
                  </a:path>
                </a:pathLst>
              </a:custGeom>
              <a:grpFill/>
              <a:ln>
                <a:noFill/>
              </a:ln>
            </p:spPr>
            <p:txBody>
              <a:bodyPr anchor="t" anchorCtr="0" bIns="45720" compatLnSpc="1" lIns="91440" numCol="1" rIns="91440" tIns="45720" vert="horz" wrap="square"/>
              <a:lstStyle/>
              <a:p>
                <a:endParaRPr altLang="en-US" lang="zh-CN"/>
              </a:p>
            </p:txBody>
          </p:sp>
          <p:sp>
            <p:nvSpPr>
              <p:cNvPr id="712" name="Freeform 1360"/>
              <p:cNvSpPr/>
              <p:nvPr/>
            </p:nvSpPr>
            <p:spPr bwMode="auto">
              <a:xfrm>
                <a:off x="5320" y="1892"/>
                <a:ext cx="24" cy="32"/>
              </a:xfrm>
              <a:custGeom>
                <a:gdLst>
                  <a:gd fmla="*/ 0 w 24" name="T0"/>
                  <a:gd fmla="*/ 0 h 32" name="T1"/>
                  <a:gd fmla="*/ 24 w 24" name="T2"/>
                  <a:gd fmla="*/ 0 h 32" name="T3"/>
                  <a:gd fmla="*/ 24 w 24" name="T4"/>
                  <a:gd fmla="*/ 30 h 32" name="T5"/>
                  <a:gd fmla="*/ 0 w 24" name="T6"/>
                  <a:gd fmla="*/ 32 h 32" name="T7"/>
                  <a:gd fmla="*/ 0 w 24" name="T8"/>
                  <a:gd fmla="*/ 0 h 32" name="T9"/>
                </a:gdLst>
                <a:cxnLst>
                  <a:cxn ang="0">
                    <a:pos x="T0" y="T1"/>
                  </a:cxn>
                  <a:cxn ang="0">
                    <a:pos x="T2" y="T3"/>
                  </a:cxn>
                  <a:cxn ang="0">
                    <a:pos x="T4" y="T5"/>
                  </a:cxn>
                  <a:cxn ang="0">
                    <a:pos x="T6" y="T7"/>
                  </a:cxn>
                  <a:cxn ang="0">
                    <a:pos x="T8" y="T9"/>
                  </a:cxn>
                </a:cxnLst>
                <a:rect b="b" l="0" r="r" t="0"/>
                <a:pathLst>
                  <a:path h="32" w="24">
                    <a:moveTo>
                      <a:pt x="0" y="0"/>
                    </a:moveTo>
                    <a:lnTo>
                      <a:pt x="24" y="0"/>
                    </a:lnTo>
                    <a:lnTo>
                      <a:pt x="24" y="30"/>
                    </a:lnTo>
                    <a:lnTo>
                      <a:pt x="0" y="32"/>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13" name="Freeform 1361"/>
              <p:cNvSpPr/>
              <p:nvPr/>
            </p:nvSpPr>
            <p:spPr bwMode="auto">
              <a:xfrm>
                <a:off x="5358" y="1892"/>
                <a:ext cx="36" cy="28"/>
              </a:xfrm>
              <a:custGeom>
                <a:gdLst>
                  <a:gd fmla="*/ 36 w 36" name="T0"/>
                  <a:gd fmla="*/ 2 h 28" name="T1"/>
                  <a:gd fmla="*/ 36 w 36" name="T2"/>
                  <a:gd fmla="*/ 26 h 28" name="T3"/>
                  <a:gd fmla="*/ 0 w 36" name="T4"/>
                  <a:gd fmla="*/ 28 h 28" name="T5"/>
                  <a:gd fmla="*/ 0 w 36" name="T6"/>
                  <a:gd fmla="*/ 0 h 28" name="T7"/>
                  <a:gd fmla="*/ 36 w 36" name="T8"/>
                  <a:gd fmla="*/ 2 h 28" name="T9"/>
                </a:gdLst>
                <a:cxnLst>
                  <a:cxn ang="0">
                    <a:pos x="T0" y="T1"/>
                  </a:cxn>
                  <a:cxn ang="0">
                    <a:pos x="T2" y="T3"/>
                  </a:cxn>
                  <a:cxn ang="0">
                    <a:pos x="T4" y="T5"/>
                  </a:cxn>
                  <a:cxn ang="0">
                    <a:pos x="T6" y="T7"/>
                  </a:cxn>
                  <a:cxn ang="0">
                    <a:pos x="T8" y="T9"/>
                  </a:cxn>
                </a:cxnLst>
                <a:rect b="b" l="0" r="r" t="0"/>
                <a:pathLst>
                  <a:path h="28" w="36">
                    <a:moveTo>
                      <a:pt x="36" y="2"/>
                    </a:moveTo>
                    <a:lnTo>
                      <a:pt x="36" y="26"/>
                    </a:lnTo>
                    <a:lnTo>
                      <a:pt x="0" y="28"/>
                    </a:lnTo>
                    <a:lnTo>
                      <a:pt x="0" y="0"/>
                    </a:lnTo>
                    <a:lnTo>
                      <a:pt x="36" y="2"/>
                    </a:lnTo>
                    <a:close/>
                  </a:path>
                </a:pathLst>
              </a:custGeom>
              <a:grpFill/>
              <a:ln>
                <a:noFill/>
              </a:ln>
            </p:spPr>
            <p:txBody>
              <a:bodyPr anchor="t" anchorCtr="0" bIns="45720" compatLnSpc="1" lIns="91440" numCol="1" rIns="91440" tIns="45720" vert="horz" wrap="square"/>
              <a:lstStyle/>
              <a:p>
                <a:endParaRPr altLang="en-US" lang="zh-CN"/>
              </a:p>
            </p:txBody>
          </p:sp>
          <p:sp>
            <p:nvSpPr>
              <p:cNvPr id="714" name="Freeform 1362"/>
              <p:cNvSpPr/>
              <p:nvPr/>
            </p:nvSpPr>
            <p:spPr bwMode="auto">
              <a:xfrm>
                <a:off x="5424" y="1894"/>
                <a:ext cx="22" cy="20"/>
              </a:xfrm>
              <a:custGeom>
                <a:gdLst>
                  <a:gd fmla="*/ 0 w 22" name="T0"/>
                  <a:gd fmla="*/ 0 h 20" name="T1"/>
                  <a:gd fmla="*/ 22 w 22" name="T2"/>
                  <a:gd fmla="*/ 0 h 20" name="T3"/>
                  <a:gd fmla="*/ 22 w 22" name="T4"/>
                  <a:gd fmla="*/ 18 h 20" name="T5"/>
                  <a:gd fmla="*/ 0 w 22" name="T6"/>
                  <a:gd fmla="*/ 20 h 20" name="T7"/>
                  <a:gd fmla="*/ 0 w 22" name="T8"/>
                  <a:gd fmla="*/ 0 h 20" name="T9"/>
                </a:gdLst>
                <a:cxnLst>
                  <a:cxn ang="0">
                    <a:pos x="T0" y="T1"/>
                  </a:cxn>
                  <a:cxn ang="0">
                    <a:pos x="T2" y="T3"/>
                  </a:cxn>
                  <a:cxn ang="0">
                    <a:pos x="T4" y="T5"/>
                  </a:cxn>
                  <a:cxn ang="0">
                    <a:pos x="T6" y="T7"/>
                  </a:cxn>
                  <a:cxn ang="0">
                    <a:pos x="T8" y="T9"/>
                  </a:cxn>
                </a:cxnLst>
                <a:rect b="b" l="0" r="r" t="0"/>
                <a:pathLst>
                  <a:path h="20" w="22">
                    <a:moveTo>
                      <a:pt x="0" y="0"/>
                    </a:moveTo>
                    <a:lnTo>
                      <a:pt x="22" y="0"/>
                    </a:lnTo>
                    <a:lnTo>
                      <a:pt x="22" y="18"/>
                    </a:lnTo>
                    <a:lnTo>
                      <a:pt x="0" y="20"/>
                    </a:lnTo>
                    <a:lnTo>
                      <a:pt x="0" y="0"/>
                    </a:lnTo>
                    <a:close/>
                  </a:path>
                </a:pathLst>
              </a:custGeom>
              <a:grpFill/>
              <a:ln>
                <a:noFill/>
              </a:ln>
            </p:spPr>
            <p:txBody>
              <a:bodyPr anchor="t" anchorCtr="0" bIns="45720" compatLnSpc="1" lIns="91440" numCol="1" rIns="91440" tIns="45720" vert="horz" wrap="square"/>
              <a:lstStyle/>
              <a:p>
                <a:endParaRPr altLang="en-US" lang="zh-CN"/>
              </a:p>
            </p:txBody>
          </p:sp>
          <p:sp>
            <p:nvSpPr>
              <p:cNvPr id="715" name="Freeform 1363"/>
              <p:cNvSpPr/>
              <p:nvPr/>
            </p:nvSpPr>
            <p:spPr bwMode="auto">
              <a:xfrm>
                <a:off x="5462" y="1894"/>
                <a:ext cx="12" cy="18"/>
              </a:xfrm>
              <a:custGeom>
                <a:gdLst>
                  <a:gd fmla="*/ 12 w 12" name="T0"/>
                  <a:gd fmla="*/ 0 h 18" name="T1"/>
                  <a:gd fmla="*/ 12 w 12" name="T2"/>
                  <a:gd fmla="*/ 16 h 18" name="T3"/>
                  <a:gd fmla="*/ 0 w 12" name="T4"/>
                  <a:gd fmla="*/ 18 h 18" name="T5"/>
                  <a:gd fmla="*/ 0 w 12" name="T6"/>
                  <a:gd fmla="*/ 0 h 18" name="T7"/>
                  <a:gd fmla="*/ 12 w 12" name="T8"/>
                  <a:gd fmla="*/ 0 h 18" name="T9"/>
                </a:gdLst>
                <a:cxnLst>
                  <a:cxn ang="0">
                    <a:pos x="T0" y="T1"/>
                  </a:cxn>
                  <a:cxn ang="0">
                    <a:pos x="T2" y="T3"/>
                  </a:cxn>
                  <a:cxn ang="0">
                    <a:pos x="T4" y="T5"/>
                  </a:cxn>
                  <a:cxn ang="0">
                    <a:pos x="T6" y="T7"/>
                  </a:cxn>
                  <a:cxn ang="0">
                    <a:pos x="T8" y="T9"/>
                  </a:cxn>
                </a:cxnLst>
                <a:rect b="b" l="0" r="r" t="0"/>
                <a:pathLst>
                  <a:path h="18" w="12">
                    <a:moveTo>
                      <a:pt x="12" y="0"/>
                    </a:moveTo>
                    <a:lnTo>
                      <a:pt x="12" y="16"/>
                    </a:lnTo>
                    <a:lnTo>
                      <a:pt x="0" y="18"/>
                    </a:lnTo>
                    <a:lnTo>
                      <a:pt x="0" y="0"/>
                    </a:lnTo>
                    <a:lnTo>
                      <a:pt x="12" y="0"/>
                    </a:lnTo>
                    <a:close/>
                  </a:path>
                </a:pathLst>
              </a:custGeom>
              <a:grpFill/>
              <a:ln>
                <a:noFill/>
              </a:ln>
            </p:spPr>
            <p:txBody>
              <a:bodyPr anchor="t" anchorCtr="0" bIns="45720" compatLnSpc="1" lIns="91440" numCol="1" rIns="91440" tIns="45720" vert="horz" wrap="square"/>
              <a:lstStyle/>
              <a:p>
                <a:endParaRPr altLang="en-US" lang="zh-CN"/>
              </a:p>
            </p:txBody>
          </p:sp>
          <p:sp>
            <p:nvSpPr>
              <p:cNvPr id="716" name="Freeform 1364"/>
              <p:cNvSpPr/>
              <p:nvPr/>
            </p:nvSpPr>
            <p:spPr bwMode="auto">
              <a:xfrm>
                <a:off x="5320" y="1942"/>
                <a:ext cx="58" cy="39"/>
              </a:xfrm>
              <a:custGeom>
                <a:gdLst>
                  <a:gd fmla="*/ 0 w 58" name="T0"/>
                  <a:gd fmla="*/ 6 h 39" name="T1"/>
                  <a:gd fmla="*/ 58 w 58" name="T2"/>
                  <a:gd fmla="*/ 0 h 39" name="T3"/>
                  <a:gd fmla="*/ 58 w 58" name="T4"/>
                  <a:gd fmla="*/ 27 h 39" name="T5"/>
                  <a:gd fmla="*/ 0 w 58" name="T6"/>
                  <a:gd fmla="*/ 39 h 39" name="T7"/>
                  <a:gd fmla="*/ 0 w 58" name="T8"/>
                  <a:gd fmla="*/ 6 h 39" name="T9"/>
                </a:gdLst>
                <a:cxnLst>
                  <a:cxn ang="0">
                    <a:pos x="T0" y="T1"/>
                  </a:cxn>
                  <a:cxn ang="0">
                    <a:pos x="T2" y="T3"/>
                  </a:cxn>
                  <a:cxn ang="0">
                    <a:pos x="T4" y="T5"/>
                  </a:cxn>
                  <a:cxn ang="0">
                    <a:pos x="T6" y="T7"/>
                  </a:cxn>
                  <a:cxn ang="0">
                    <a:pos x="T8" y="T9"/>
                  </a:cxn>
                </a:cxnLst>
                <a:rect b="b" l="0" r="r" t="0"/>
                <a:pathLst>
                  <a:path h="39" w="57">
                    <a:moveTo>
                      <a:pt x="0" y="6"/>
                    </a:moveTo>
                    <a:lnTo>
                      <a:pt x="58" y="0"/>
                    </a:lnTo>
                    <a:lnTo>
                      <a:pt x="58" y="27"/>
                    </a:lnTo>
                    <a:lnTo>
                      <a:pt x="0" y="39"/>
                    </a:lnTo>
                    <a:lnTo>
                      <a:pt x="0" y="6"/>
                    </a:lnTo>
                    <a:close/>
                  </a:path>
                </a:pathLst>
              </a:custGeom>
              <a:grpFill/>
              <a:ln>
                <a:noFill/>
              </a:ln>
            </p:spPr>
            <p:txBody>
              <a:bodyPr anchor="t" anchorCtr="0" bIns="45720" compatLnSpc="1" lIns="91440" numCol="1" rIns="91440" tIns="45720" vert="horz" wrap="square"/>
              <a:lstStyle/>
              <a:p>
                <a:endParaRPr altLang="en-US" lang="zh-CN"/>
              </a:p>
            </p:txBody>
          </p:sp>
          <p:sp>
            <p:nvSpPr>
              <p:cNvPr id="717" name="Freeform 1365"/>
              <p:cNvSpPr/>
              <p:nvPr/>
            </p:nvSpPr>
            <p:spPr bwMode="auto">
              <a:xfrm>
                <a:off x="5394" y="1938"/>
                <a:ext cx="14" cy="27"/>
              </a:xfrm>
              <a:custGeom>
                <a:gdLst>
                  <a:gd fmla="*/ 14 w 14" name="T0"/>
                  <a:gd fmla="*/ 0 h 27" name="T1"/>
                  <a:gd fmla="*/ 14 w 14" name="T2"/>
                  <a:gd fmla="*/ 22 h 27" name="T3"/>
                  <a:gd fmla="*/ 0 w 14" name="T4"/>
                  <a:gd fmla="*/ 27 h 27" name="T5"/>
                  <a:gd fmla="*/ 0 w 14" name="T6"/>
                  <a:gd fmla="*/ 2 h 27" name="T7"/>
                  <a:gd fmla="*/ 14 w 14" name="T8"/>
                  <a:gd fmla="*/ 0 h 27" name="T9"/>
                </a:gdLst>
                <a:cxnLst>
                  <a:cxn ang="0">
                    <a:pos x="T0" y="T1"/>
                  </a:cxn>
                  <a:cxn ang="0">
                    <a:pos x="T2" y="T3"/>
                  </a:cxn>
                  <a:cxn ang="0">
                    <a:pos x="T4" y="T5"/>
                  </a:cxn>
                  <a:cxn ang="0">
                    <a:pos x="T6" y="T7"/>
                  </a:cxn>
                  <a:cxn ang="0">
                    <a:pos x="T8" y="T9"/>
                  </a:cxn>
                </a:cxnLst>
                <a:rect b="b" l="0" r="r" t="0"/>
                <a:pathLst>
                  <a:path h="27" w="14">
                    <a:moveTo>
                      <a:pt x="14" y="0"/>
                    </a:moveTo>
                    <a:lnTo>
                      <a:pt x="14" y="22"/>
                    </a:lnTo>
                    <a:lnTo>
                      <a:pt x="0" y="27"/>
                    </a:lnTo>
                    <a:lnTo>
                      <a:pt x="0" y="2"/>
                    </a:lnTo>
                    <a:lnTo>
                      <a:pt x="14" y="0"/>
                    </a:lnTo>
                    <a:close/>
                  </a:path>
                </a:pathLst>
              </a:custGeom>
              <a:grpFill/>
              <a:ln>
                <a:noFill/>
              </a:ln>
            </p:spPr>
            <p:txBody>
              <a:bodyPr anchor="t" anchorCtr="0" bIns="45720" compatLnSpc="1" lIns="91440" numCol="1" rIns="91440" tIns="45720" vert="horz" wrap="square"/>
              <a:lstStyle/>
              <a:p>
                <a:endParaRPr altLang="en-US" lang="zh-CN"/>
              </a:p>
            </p:txBody>
          </p:sp>
          <p:sp>
            <p:nvSpPr>
              <p:cNvPr id="718" name="Freeform 1366"/>
              <p:cNvSpPr/>
              <p:nvPr/>
            </p:nvSpPr>
            <p:spPr bwMode="auto">
              <a:xfrm>
                <a:off x="5422" y="1930"/>
                <a:ext cx="52" cy="28"/>
              </a:xfrm>
              <a:custGeom>
                <a:gdLst>
                  <a:gd fmla="*/ 52 w 52" name="T0"/>
                  <a:gd fmla="*/ 0 h 28" name="T1"/>
                  <a:gd fmla="*/ 52 w 52" name="T2"/>
                  <a:gd fmla="*/ 16 h 28" name="T3"/>
                  <a:gd fmla="*/ 2 w 52" name="T4"/>
                  <a:gd fmla="*/ 28 h 28" name="T5"/>
                  <a:gd fmla="*/ 2 w 52" name="T6"/>
                  <a:gd fmla="*/ 8 h 28" name="T7"/>
                  <a:gd fmla="*/ 0 w 52" name="T8"/>
                  <a:gd fmla="*/ 6 h 28" name="T9"/>
                  <a:gd fmla="*/ 2 w 52" name="T10"/>
                  <a:gd fmla="*/ 6 h 28" name="T11"/>
                  <a:gd fmla="*/ 52 w 52" name="T12"/>
                  <a:gd fmla="*/ 0 h 28" name="T13"/>
                </a:gdLst>
                <a:cxnLst>
                  <a:cxn ang="0">
                    <a:pos x="T0" y="T1"/>
                  </a:cxn>
                  <a:cxn ang="0">
                    <a:pos x="T2" y="T3"/>
                  </a:cxn>
                  <a:cxn ang="0">
                    <a:pos x="T4" y="T5"/>
                  </a:cxn>
                  <a:cxn ang="0">
                    <a:pos x="T6" y="T7"/>
                  </a:cxn>
                  <a:cxn ang="0">
                    <a:pos x="T8" y="T9"/>
                  </a:cxn>
                  <a:cxn ang="0">
                    <a:pos x="T10" y="T11"/>
                  </a:cxn>
                  <a:cxn ang="0">
                    <a:pos x="T12" y="T13"/>
                  </a:cxn>
                </a:cxnLst>
                <a:rect b="b" l="0" r="r" t="0"/>
                <a:pathLst>
                  <a:path h="28" w="52">
                    <a:moveTo>
                      <a:pt x="52" y="0"/>
                    </a:moveTo>
                    <a:lnTo>
                      <a:pt x="52" y="16"/>
                    </a:lnTo>
                    <a:lnTo>
                      <a:pt x="2" y="28"/>
                    </a:lnTo>
                    <a:lnTo>
                      <a:pt x="2" y="8"/>
                    </a:lnTo>
                    <a:lnTo>
                      <a:pt x="0" y="6"/>
                    </a:lnTo>
                    <a:lnTo>
                      <a:pt x="2" y="6"/>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719" name="Freeform 1367"/>
              <p:cNvSpPr/>
              <p:nvPr/>
            </p:nvSpPr>
            <p:spPr bwMode="auto">
              <a:xfrm>
                <a:off x="5320" y="1997"/>
                <a:ext cx="30" cy="38"/>
              </a:xfrm>
              <a:custGeom>
                <a:gdLst>
                  <a:gd fmla="*/ 0 w 30" name="T0"/>
                  <a:gd fmla="*/ 6 h 38" name="T1"/>
                  <a:gd fmla="*/ 30 w 30" name="T2"/>
                  <a:gd fmla="*/ 0 h 38" name="T3"/>
                  <a:gd fmla="*/ 30 w 30" name="T4"/>
                  <a:gd fmla="*/ 28 h 38" name="T5"/>
                  <a:gd fmla="*/ 0 w 30" name="T6"/>
                  <a:gd fmla="*/ 38 h 38" name="T7"/>
                  <a:gd fmla="*/ 0 w 30" name="T8"/>
                  <a:gd fmla="*/ 6 h 38" name="T9"/>
                </a:gdLst>
                <a:cxnLst>
                  <a:cxn ang="0">
                    <a:pos x="T0" y="T1"/>
                  </a:cxn>
                  <a:cxn ang="0">
                    <a:pos x="T2" y="T3"/>
                  </a:cxn>
                  <a:cxn ang="0">
                    <a:pos x="T4" y="T5"/>
                  </a:cxn>
                  <a:cxn ang="0">
                    <a:pos x="T6" y="T7"/>
                  </a:cxn>
                  <a:cxn ang="0">
                    <a:pos x="T8" y="T9"/>
                  </a:cxn>
                </a:cxnLst>
                <a:rect b="b" l="0" r="r" t="0"/>
                <a:pathLst>
                  <a:path h="38" w="30">
                    <a:moveTo>
                      <a:pt x="0" y="6"/>
                    </a:moveTo>
                    <a:lnTo>
                      <a:pt x="30" y="0"/>
                    </a:lnTo>
                    <a:lnTo>
                      <a:pt x="30" y="28"/>
                    </a:lnTo>
                    <a:lnTo>
                      <a:pt x="0" y="38"/>
                    </a:lnTo>
                    <a:lnTo>
                      <a:pt x="0" y="6"/>
                    </a:lnTo>
                    <a:close/>
                  </a:path>
                </a:pathLst>
              </a:custGeom>
              <a:grpFill/>
              <a:ln>
                <a:noFill/>
              </a:ln>
            </p:spPr>
            <p:txBody>
              <a:bodyPr anchor="t" anchorCtr="0" bIns="45720" compatLnSpc="1" lIns="91440" numCol="1" rIns="91440" tIns="45720" vert="horz" wrap="square"/>
              <a:lstStyle/>
              <a:p>
                <a:endParaRPr altLang="en-US" lang="zh-CN"/>
              </a:p>
            </p:txBody>
          </p:sp>
          <p:sp>
            <p:nvSpPr>
              <p:cNvPr id="720" name="Freeform 1368"/>
              <p:cNvSpPr/>
              <p:nvPr/>
            </p:nvSpPr>
            <p:spPr bwMode="auto">
              <a:xfrm>
                <a:off x="5364" y="1987"/>
                <a:ext cx="30" cy="34"/>
              </a:xfrm>
              <a:custGeom>
                <a:gdLst>
                  <a:gd fmla="*/ 30 w 30" name="T0"/>
                  <a:gd fmla="*/ 0 h 34" name="T1"/>
                  <a:gd fmla="*/ 30 w 30" name="T2"/>
                  <a:gd fmla="*/ 24 h 34" name="T3"/>
                  <a:gd fmla="*/ 0 w 30" name="T4"/>
                  <a:gd fmla="*/ 34 h 34" name="T5"/>
                  <a:gd fmla="*/ 0 w 30" name="T6"/>
                  <a:gd fmla="*/ 6 h 34" name="T7"/>
                  <a:gd fmla="*/ 30 w 30" name="T8"/>
                  <a:gd fmla="*/ 0 h 34" name="T9"/>
                </a:gdLst>
                <a:cxnLst>
                  <a:cxn ang="0">
                    <a:pos x="T0" y="T1"/>
                  </a:cxn>
                  <a:cxn ang="0">
                    <a:pos x="T2" y="T3"/>
                  </a:cxn>
                  <a:cxn ang="0">
                    <a:pos x="T4" y="T5"/>
                  </a:cxn>
                  <a:cxn ang="0">
                    <a:pos x="T6" y="T7"/>
                  </a:cxn>
                  <a:cxn ang="0">
                    <a:pos x="T8" y="T9"/>
                  </a:cxn>
                </a:cxnLst>
                <a:rect b="b" l="0" r="r" t="0"/>
                <a:pathLst>
                  <a:path h="34" w="30">
                    <a:moveTo>
                      <a:pt x="30" y="0"/>
                    </a:moveTo>
                    <a:lnTo>
                      <a:pt x="30" y="24"/>
                    </a:lnTo>
                    <a:lnTo>
                      <a:pt x="0" y="34"/>
                    </a:lnTo>
                    <a:lnTo>
                      <a:pt x="0" y="6"/>
                    </a:lnTo>
                    <a:lnTo>
                      <a:pt x="30" y="0"/>
                    </a:lnTo>
                    <a:close/>
                  </a:path>
                </a:pathLst>
              </a:custGeom>
              <a:grpFill/>
              <a:ln>
                <a:noFill/>
              </a:ln>
            </p:spPr>
            <p:txBody>
              <a:bodyPr anchor="t" anchorCtr="0" bIns="45720" compatLnSpc="1" lIns="91440" numCol="1" rIns="91440" tIns="45720" vert="horz" wrap="square"/>
              <a:lstStyle/>
              <a:p>
                <a:endParaRPr altLang="en-US" lang="zh-CN"/>
              </a:p>
            </p:txBody>
          </p:sp>
          <p:sp>
            <p:nvSpPr>
              <p:cNvPr id="721" name="Freeform 1369"/>
              <p:cNvSpPr/>
              <p:nvPr/>
            </p:nvSpPr>
            <p:spPr bwMode="auto">
              <a:xfrm>
                <a:off x="5424" y="1977"/>
                <a:ext cx="20" cy="24"/>
              </a:xfrm>
              <a:custGeom>
                <a:gdLst>
                  <a:gd fmla="*/ 0 w 20" name="T0"/>
                  <a:gd fmla="*/ 4 h 24" name="T1"/>
                  <a:gd fmla="*/ 20 w 20" name="T2"/>
                  <a:gd fmla="*/ 0 h 24" name="T3"/>
                  <a:gd fmla="*/ 20 w 20" name="T4"/>
                  <a:gd fmla="*/ 18 h 24" name="T5"/>
                  <a:gd fmla="*/ 0 w 20" name="T6"/>
                  <a:gd fmla="*/ 24 h 24" name="T7"/>
                  <a:gd fmla="*/ 0 w 20" name="T8"/>
                  <a:gd fmla="*/ 4 h 24" name="T9"/>
                  <a:gd fmla="*/ 0 w 20" name="T10"/>
                  <a:gd fmla="*/ 4 h 24" name="T11"/>
                  <a:gd fmla="*/ 0 w 20" name="T12"/>
                  <a:gd fmla="*/ 4 h 24" name="T13"/>
                </a:gdLst>
                <a:cxnLst>
                  <a:cxn ang="0">
                    <a:pos x="T0" y="T1"/>
                  </a:cxn>
                  <a:cxn ang="0">
                    <a:pos x="T2" y="T3"/>
                  </a:cxn>
                  <a:cxn ang="0">
                    <a:pos x="T4" y="T5"/>
                  </a:cxn>
                  <a:cxn ang="0">
                    <a:pos x="T6" y="T7"/>
                  </a:cxn>
                  <a:cxn ang="0">
                    <a:pos x="T8" y="T9"/>
                  </a:cxn>
                  <a:cxn ang="0">
                    <a:pos x="T10" y="T11"/>
                  </a:cxn>
                  <a:cxn ang="0">
                    <a:pos x="T12" y="T13"/>
                  </a:cxn>
                </a:cxnLst>
                <a:rect b="b" l="0" r="r" t="0"/>
                <a:pathLst>
                  <a:path h="24" w="20">
                    <a:moveTo>
                      <a:pt x="0" y="4"/>
                    </a:moveTo>
                    <a:lnTo>
                      <a:pt x="20" y="0"/>
                    </a:lnTo>
                    <a:lnTo>
                      <a:pt x="20" y="18"/>
                    </a:lnTo>
                    <a:lnTo>
                      <a:pt x="0" y="24"/>
                    </a:lnTo>
                    <a:lnTo>
                      <a:pt x="0" y="4"/>
                    </a:lnTo>
                    <a:lnTo>
                      <a:pt x="0" y="4"/>
                    </a:lnTo>
                    <a:lnTo>
                      <a:pt x="0" y="4"/>
                    </a:lnTo>
                    <a:close/>
                  </a:path>
                </a:pathLst>
              </a:custGeom>
              <a:grpFill/>
              <a:ln>
                <a:noFill/>
              </a:ln>
            </p:spPr>
            <p:txBody>
              <a:bodyPr anchor="t" anchorCtr="0" bIns="45720" compatLnSpc="1" lIns="91440" numCol="1" rIns="91440" tIns="45720" vert="horz" wrap="square"/>
              <a:lstStyle/>
              <a:p>
                <a:endParaRPr altLang="en-US" lang="zh-CN"/>
              </a:p>
            </p:txBody>
          </p:sp>
          <p:sp>
            <p:nvSpPr>
              <p:cNvPr id="722" name="Freeform 1370"/>
              <p:cNvSpPr/>
              <p:nvPr/>
            </p:nvSpPr>
            <p:spPr bwMode="auto">
              <a:xfrm>
                <a:off x="5460" y="1971"/>
                <a:ext cx="14" cy="20"/>
              </a:xfrm>
              <a:custGeom>
                <a:gdLst>
                  <a:gd fmla="*/ 14 w 14" name="T0"/>
                  <a:gd fmla="*/ 0 h 20" name="T1"/>
                  <a:gd fmla="*/ 14 w 14" name="T2"/>
                  <a:gd fmla="*/ 14 h 20" name="T3"/>
                  <a:gd fmla="*/ 0 w 14" name="T4"/>
                  <a:gd fmla="*/ 20 h 20" name="T5"/>
                  <a:gd fmla="*/ 0 w 14" name="T6"/>
                  <a:gd fmla="*/ 2 h 20" name="T7"/>
                  <a:gd fmla="*/ 14 w 14" name="T8"/>
                  <a:gd fmla="*/ 0 h 20" name="T9"/>
                </a:gdLst>
                <a:cxnLst>
                  <a:cxn ang="0">
                    <a:pos x="T0" y="T1"/>
                  </a:cxn>
                  <a:cxn ang="0">
                    <a:pos x="T2" y="T3"/>
                  </a:cxn>
                  <a:cxn ang="0">
                    <a:pos x="T4" y="T5"/>
                  </a:cxn>
                  <a:cxn ang="0">
                    <a:pos x="T6" y="T7"/>
                  </a:cxn>
                  <a:cxn ang="0">
                    <a:pos x="T8" y="T9"/>
                  </a:cxn>
                </a:cxnLst>
                <a:rect b="b" l="0" r="r" t="0"/>
                <a:pathLst>
                  <a:path h="20" w="14">
                    <a:moveTo>
                      <a:pt x="14" y="0"/>
                    </a:moveTo>
                    <a:lnTo>
                      <a:pt x="14" y="14"/>
                    </a:lnTo>
                    <a:lnTo>
                      <a:pt x="0" y="20"/>
                    </a:lnTo>
                    <a:lnTo>
                      <a:pt x="0" y="2"/>
                    </a:lnTo>
                    <a:lnTo>
                      <a:pt x="14" y="0"/>
                    </a:lnTo>
                    <a:close/>
                  </a:path>
                </a:pathLst>
              </a:custGeom>
              <a:grpFill/>
              <a:ln>
                <a:noFill/>
              </a:ln>
            </p:spPr>
            <p:txBody>
              <a:bodyPr anchor="t" anchorCtr="0" bIns="45720" compatLnSpc="1" lIns="91440" numCol="1" rIns="91440" tIns="45720" vert="horz" wrap="square"/>
              <a:lstStyle/>
              <a:p>
                <a:endParaRPr altLang="en-US" lang="zh-CN"/>
              </a:p>
            </p:txBody>
          </p:sp>
          <p:sp>
            <p:nvSpPr>
              <p:cNvPr id="723" name="Freeform 1371"/>
              <p:cNvSpPr/>
              <p:nvPr/>
            </p:nvSpPr>
            <p:spPr bwMode="auto">
              <a:xfrm>
                <a:off x="5320" y="2055"/>
                <a:ext cx="22" cy="38"/>
              </a:xfrm>
              <a:custGeom>
                <a:gdLst>
                  <a:gd fmla="*/ 0 w 22" name="T0"/>
                  <a:gd fmla="*/ 6 h 38" name="T1"/>
                  <a:gd fmla="*/ 22 w 22" name="T2"/>
                  <a:gd fmla="*/ 0 h 38" name="T3"/>
                  <a:gd fmla="*/ 22 w 22" name="T4"/>
                  <a:gd fmla="*/ 28 h 38" name="T5"/>
                  <a:gd fmla="*/ 0 w 22" name="T6"/>
                  <a:gd fmla="*/ 38 h 38" name="T7"/>
                  <a:gd fmla="*/ 0 w 22" name="T8"/>
                  <a:gd fmla="*/ 6 h 38" name="T9"/>
                </a:gdLst>
                <a:cxnLst>
                  <a:cxn ang="0">
                    <a:pos x="T0" y="T1"/>
                  </a:cxn>
                  <a:cxn ang="0">
                    <a:pos x="T2" y="T3"/>
                  </a:cxn>
                  <a:cxn ang="0">
                    <a:pos x="T4" y="T5"/>
                  </a:cxn>
                  <a:cxn ang="0">
                    <a:pos x="T6" y="T7"/>
                  </a:cxn>
                  <a:cxn ang="0">
                    <a:pos x="T8" y="T9"/>
                  </a:cxn>
                </a:cxnLst>
                <a:rect b="b" l="0" r="r" t="0"/>
                <a:pathLst>
                  <a:path h="38" w="22">
                    <a:moveTo>
                      <a:pt x="0" y="6"/>
                    </a:moveTo>
                    <a:lnTo>
                      <a:pt x="22" y="0"/>
                    </a:lnTo>
                    <a:lnTo>
                      <a:pt x="22" y="28"/>
                    </a:lnTo>
                    <a:lnTo>
                      <a:pt x="0" y="38"/>
                    </a:lnTo>
                    <a:lnTo>
                      <a:pt x="0" y="6"/>
                    </a:lnTo>
                    <a:close/>
                  </a:path>
                </a:pathLst>
              </a:custGeom>
              <a:grpFill/>
              <a:ln>
                <a:noFill/>
              </a:ln>
            </p:spPr>
            <p:txBody>
              <a:bodyPr anchor="t" anchorCtr="0" bIns="45720" compatLnSpc="1" lIns="91440" numCol="1" rIns="91440" tIns="45720" vert="horz" wrap="square"/>
              <a:lstStyle/>
              <a:p>
                <a:endParaRPr altLang="en-US" lang="zh-CN"/>
              </a:p>
            </p:txBody>
          </p:sp>
          <p:sp>
            <p:nvSpPr>
              <p:cNvPr id="724" name="Freeform 1372"/>
              <p:cNvSpPr/>
              <p:nvPr/>
            </p:nvSpPr>
            <p:spPr bwMode="auto">
              <a:xfrm>
                <a:off x="5358" y="2027"/>
                <a:ext cx="64" cy="50"/>
              </a:xfrm>
              <a:custGeom>
                <a:gdLst>
                  <a:gd fmla="*/ 64 w 64" name="T0"/>
                  <a:gd fmla="*/ 0 h 50" name="T1"/>
                  <a:gd fmla="*/ 64 w 64" name="T2"/>
                  <a:gd fmla="*/ 20 h 50" name="T3"/>
                  <a:gd fmla="*/ 0 w 64" name="T4"/>
                  <a:gd fmla="*/ 50 h 50" name="T5"/>
                  <a:gd fmla="*/ 0 w 64" name="T6"/>
                  <a:gd fmla="*/ 22 h 50" name="T7"/>
                  <a:gd fmla="*/ 64 w 64" name="T8"/>
                  <a:gd fmla="*/ 0 h 50" name="T9"/>
                </a:gdLst>
                <a:cxnLst>
                  <a:cxn ang="0">
                    <a:pos x="T0" y="T1"/>
                  </a:cxn>
                  <a:cxn ang="0">
                    <a:pos x="T2" y="T3"/>
                  </a:cxn>
                  <a:cxn ang="0">
                    <a:pos x="T4" y="T5"/>
                  </a:cxn>
                  <a:cxn ang="0">
                    <a:pos x="T6" y="T7"/>
                  </a:cxn>
                  <a:cxn ang="0">
                    <a:pos x="T8" y="T9"/>
                  </a:cxn>
                </a:cxnLst>
                <a:rect b="b" l="0" r="r" t="0"/>
                <a:pathLst>
                  <a:path h="50" w="64">
                    <a:moveTo>
                      <a:pt x="64" y="0"/>
                    </a:moveTo>
                    <a:lnTo>
                      <a:pt x="64" y="20"/>
                    </a:lnTo>
                    <a:lnTo>
                      <a:pt x="0" y="50"/>
                    </a:lnTo>
                    <a:lnTo>
                      <a:pt x="0" y="22"/>
                    </a:lnTo>
                    <a:lnTo>
                      <a:pt x="64" y="0"/>
                    </a:lnTo>
                    <a:close/>
                  </a:path>
                </a:pathLst>
              </a:custGeom>
              <a:grpFill/>
              <a:ln>
                <a:noFill/>
              </a:ln>
            </p:spPr>
            <p:txBody>
              <a:bodyPr anchor="t" anchorCtr="0" bIns="45720" compatLnSpc="1" lIns="91440" numCol="1" rIns="91440" tIns="45720" vert="horz" wrap="square"/>
              <a:lstStyle/>
              <a:p>
                <a:endParaRPr altLang="en-US" lang="zh-CN"/>
              </a:p>
            </p:txBody>
          </p:sp>
          <p:sp>
            <p:nvSpPr>
              <p:cNvPr id="725" name="Freeform 1373"/>
              <p:cNvSpPr/>
              <p:nvPr/>
            </p:nvSpPr>
            <p:spPr bwMode="auto">
              <a:xfrm>
                <a:off x="5436" y="2009"/>
                <a:ext cx="38" cy="32"/>
              </a:xfrm>
              <a:custGeom>
                <a:gdLst>
                  <a:gd fmla="*/ 38 w 38" name="T0"/>
                  <a:gd fmla="*/ 0 h 32" name="T1"/>
                  <a:gd fmla="*/ 38 w 38" name="T2"/>
                  <a:gd fmla="*/ 16 h 32" name="T3"/>
                  <a:gd fmla="*/ 0 w 38" name="T4"/>
                  <a:gd fmla="*/ 32 h 32" name="T5"/>
                  <a:gd fmla="*/ 0 w 38" name="T6"/>
                  <a:gd fmla="*/ 12 h 32" name="T7"/>
                  <a:gd fmla="*/ 38 w 38" name="T8"/>
                  <a:gd fmla="*/ 0 h 32" name="T9"/>
                </a:gdLst>
                <a:cxnLst>
                  <a:cxn ang="0">
                    <a:pos x="T0" y="T1"/>
                  </a:cxn>
                  <a:cxn ang="0">
                    <a:pos x="T2" y="T3"/>
                  </a:cxn>
                  <a:cxn ang="0">
                    <a:pos x="T4" y="T5"/>
                  </a:cxn>
                  <a:cxn ang="0">
                    <a:pos x="T6" y="T7"/>
                  </a:cxn>
                  <a:cxn ang="0">
                    <a:pos x="T8" y="T9"/>
                  </a:cxn>
                </a:cxnLst>
                <a:rect b="b" l="0" r="r" t="0"/>
                <a:pathLst>
                  <a:path h="32" w="38">
                    <a:moveTo>
                      <a:pt x="38" y="0"/>
                    </a:moveTo>
                    <a:lnTo>
                      <a:pt x="38" y="16"/>
                    </a:lnTo>
                    <a:lnTo>
                      <a:pt x="0" y="32"/>
                    </a:lnTo>
                    <a:lnTo>
                      <a:pt x="0" y="12"/>
                    </a:lnTo>
                    <a:lnTo>
                      <a:pt x="38" y="0"/>
                    </a:lnTo>
                    <a:close/>
                  </a:path>
                </a:pathLst>
              </a:custGeom>
              <a:grpFill/>
              <a:ln>
                <a:noFill/>
              </a:ln>
            </p:spPr>
            <p:txBody>
              <a:bodyPr anchor="t" anchorCtr="0" bIns="45720" compatLnSpc="1" lIns="91440" numCol="1" rIns="91440" tIns="45720" vert="horz" wrap="square"/>
              <a:lstStyle/>
              <a:p>
                <a:endParaRPr altLang="en-US" lang="zh-CN"/>
              </a:p>
            </p:txBody>
          </p:sp>
          <p:sp>
            <p:nvSpPr>
              <p:cNvPr id="726" name="Freeform 1374"/>
              <p:cNvSpPr/>
              <p:nvPr/>
            </p:nvSpPr>
            <p:spPr bwMode="auto">
              <a:xfrm>
                <a:off x="5320" y="2097"/>
                <a:ext cx="42" cy="50"/>
              </a:xfrm>
              <a:custGeom>
                <a:gdLst>
                  <a:gd fmla="*/ 0 w 42" name="T0"/>
                  <a:gd fmla="*/ 20 h 50" name="T1"/>
                  <a:gd fmla="*/ 42 w 42" name="T2"/>
                  <a:gd fmla="*/ 0 h 50" name="T3"/>
                  <a:gd fmla="*/ 42 w 42" name="T4"/>
                  <a:gd fmla="*/ 28 h 50" name="T5"/>
                  <a:gd fmla="*/ 0 w 42" name="T6"/>
                  <a:gd fmla="*/ 50 h 50" name="T7"/>
                  <a:gd fmla="*/ 0 w 42" name="T8"/>
                  <a:gd fmla="*/ 20 h 50" name="T9"/>
                </a:gdLst>
                <a:cxnLst>
                  <a:cxn ang="0">
                    <a:pos x="T0" y="T1"/>
                  </a:cxn>
                  <a:cxn ang="0">
                    <a:pos x="T2" y="T3"/>
                  </a:cxn>
                  <a:cxn ang="0">
                    <a:pos x="T4" y="T5"/>
                  </a:cxn>
                  <a:cxn ang="0">
                    <a:pos x="T6" y="T7"/>
                  </a:cxn>
                  <a:cxn ang="0">
                    <a:pos x="T8" y="T9"/>
                  </a:cxn>
                </a:cxnLst>
                <a:rect b="b" l="0" r="r" t="0"/>
                <a:pathLst>
                  <a:path h="50" w="42">
                    <a:moveTo>
                      <a:pt x="0" y="20"/>
                    </a:moveTo>
                    <a:lnTo>
                      <a:pt x="42" y="0"/>
                    </a:lnTo>
                    <a:lnTo>
                      <a:pt x="42" y="28"/>
                    </a:lnTo>
                    <a:lnTo>
                      <a:pt x="0" y="50"/>
                    </a:lnTo>
                    <a:lnTo>
                      <a:pt x="0" y="20"/>
                    </a:lnTo>
                    <a:close/>
                  </a:path>
                </a:pathLst>
              </a:custGeom>
              <a:grpFill/>
              <a:ln>
                <a:noFill/>
              </a:ln>
            </p:spPr>
            <p:txBody>
              <a:bodyPr anchor="t" anchorCtr="0" bIns="45720" compatLnSpc="1" lIns="91440" numCol="1" rIns="91440" tIns="45720" vert="horz" wrap="square"/>
              <a:lstStyle/>
              <a:p>
                <a:endParaRPr altLang="en-US" lang="zh-CN"/>
              </a:p>
            </p:txBody>
          </p:sp>
          <p:sp>
            <p:nvSpPr>
              <p:cNvPr id="727" name="Freeform 1375"/>
              <p:cNvSpPr/>
              <p:nvPr/>
            </p:nvSpPr>
            <p:spPr bwMode="auto">
              <a:xfrm>
                <a:off x="5392" y="2063"/>
                <a:ext cx="50" cy="46"/>
              </a:xfrm>
              <a:custGeom>
                <a:gdLst>
                  <a:gd fmla="*/ 0 w 50" name="T0"/>
                  <a:gd fmla="*/ 22 h 46" name="T1"/>
                  <a:gd fmla="*/ 50 w 50" name="T2"/>
                  <a:gd fmla="*/ 0 h 46" name="T3"/>
                  <a:gd fmla="*/ 50 w 50" name="T4"/>
                  <a:gd fmla="*/ 20 h 46" name="T5"/>
                  <a:gd fmla="*/ 0 w 50" name="T6"/>
                  <a:gd fmla="*/ 46 h 46" name="T7"/>
                  <a:gd fmla="*/ 0 w 50" name="T8"/>
                  <a:gd fmla="*/ 22 h 46" name="T9"/>
                </a:gdLst>
                <a:cxnLst>
                  <a:cxn ang="0">
                    <a:pos x="T0" y="T1"/>
                  </a:cxn>
                  <a:cxn ang="0">
                    <a:pos x="T2" y="T3"/>
                  </a:cxn>
                  <a:cxn ang="0">
                    <a:pos x="T4" y="T5"/>
                  </a:cxn>
                  <a:cxn ang="0">
                    <a:pos x="T6" y="T7"/>
                  </a:cxn>
                  <a:cxn ang="0">
                    <a:pos x="T8" y="T9"/>
                  </a:cxn>
                </a:cxnLst>
                <a:rect b="b" l="0" r="r" t="0"/>
                <a:pathLst>
                  <a:path h="46" w="50">
                    <a:moveTo>
                      <a:pt x="0" y="22"/>
                    </a:moveTo>
                    <a:lnTo>
                      <a:pt x="50" y="0"/>
                    </a:lnTo>
                    <a:lnTo>
                      <a:pt x="50" y="20"/>
                    </a:lnTo>
                    <a:lnTo>
                      <a:pt x="0" y="46"/>
                    </a:lnTo>
                    <a:lnTo>
                      <a:pt x="0" y="22"/>
                    </a:lnTo>
                    <a:close/>
                  </a:path>
                </a:pathLst>
              </a:custGeom>
              <a:grpFill/>
              <a:ln>
                <a:noFill/>
              </a:ln>
            </p:spPr>
            <p:txBody>
              <a:bodyPr anchor="t" anchorCtr="0" bIns="45720" compatLnSpc="1" lIns="91440" numCol="1" rIns="91440" tIns="45720" vert="horz" wrap="square"/>
              <a:lstStyle/>
              <a:p>
                <a:endParaRPr altLang="en-US" lang="zh-CN"/>
              </a:p>
            </p:txBody>
          </p:sp>
          <p:sp>
            <p:nvSpPr>
              <p:cNvPr id="728" name="Freeform 1376"/>
              <p:cNvSpPr/>
              <p:nvPr/>
            </p:nvSpPr>
            <p:spPr bwMode="auto">
              <a:xfrm>
                <a:off x="5456" y="2049"/>
                <a:ext cx="18" cy="26"/>
              </a:xfrm>
              <a:custGeom>
                <a:gdLst>
                  <a:gd fmla="*/ 18 w 18" name="T0"/>
                  <a:gd fmla="*/ 0 h 26" name="T1"/>
                  <a:gd fmla="*/ 18 w 18" name="T2"/>
                  <a:gd fmla="*/ 16 h 26" name="T3"/>
                  <a:gd fmla="*/ 0 w 18" name="T4"/>
                  <a:gd fmla="*/ 26 h 26" name="T5"/>
                  <a:gd fmla="*/ 0 w 18" name="T6"/>
                  <a:gd fmla="*/ 8 h 26" name="T7"/>
                  <a:gd fmla="*/ 18 w 18" name="T8"/>
                  <a:gd fmla="*/ 0 h 26" name="T9"/>
                </a:gdLst>
                <a:cxnLst>
                  <a:cxn ang="0">
                    <a:pos x="T0" y="T1"/>
                  </a:cxn>
                  <a:cxn ang="0">
                    <a:pos x="T2" y="T3"/>
                  </a:cxn>
                  <a:cxn ang="0">
                    <a:pos x="T4" y="T5"/>
                  </a:cxn>
                  <a:cxn ang="0">
                    <a:pos x="T6" y="T7"/>
                  </a:cxn>
                  <a:cxn ang="0">
                    <a:pos x="T8" y="T9"/>
                  </a:cxn>
                </a:cxnLst>
                <a:rect b="b" l="0" r="r" t="0"/>
                <a:pathLst>
                  <a:path h="26" w="18">
                    <a:moveTo>
                      <a:pt x="18" y="0"/>
                    </a:moveTo>
                    <a:lnTo>
                      <a:pt x="18" y="16"/>
                    </a:lnTo>
                    <a:lnTo>
                      <a:pt x="0" y="26"/>
                    </a:lnTo>
                    <a:lnTo>
                      <a:pt x="0" y="8"/>
                    </a:lnTo>
                    <a:lnTo>
                      <a:pt x="18" y="0"/>
                    </a:lnTo>
                    <a:close/>
                  </a:path>
                </a:pathLst>
              </a:custGeom>
              <a:grpFill/>
              <a:ln>
                <a:noFill/>
              </a:ln>
            </p:spPr>
            <p:txBody>
              <a:bodyPr anchor="t" anchorCtr="0" bIns="45720" compatLnSpc="1" lIns="91440" numCol="1" rIns="91440" tIns="45720" vert="horz" wrap="square"/>
              <a:lstStyle/>
              <a:p>
                <a:endParaRPr altLang="en-US" lang="zh-CN"/>
              </a:p>
            </p:txBody>
          </p:sp>
          <p:sp>
            <p:nvSpPr>
              <p:cNvPr id="729" name="Freeform 1377"/>
              <p:cNvSpPr/>
              <p:nvPr/>
            </p:nvSpPr>
            <p:spPr bwMode="auto">
              <a:xfrm>
                <a:off x="5320" y="2159"/>
                <a:ext cx="24" cy="44"/>
              </a:xfrm>
              <a:custGeom>
                <a:gdLst>
                  <a:gd fmla="*/ 0 w 24" name="T0"/>
                  <a:gd fmla="*/ 14 h 44" name="T1"/>
                  <a:gd fmla="*/ 24 w 24" name="T2"/>
                  <a:gd fmla="*/ 0 h 44" name="T3"/>
                  <a:gd fmla="*/ 24 w 24" name="T4"/>
                  <a:gd fmla="*/ 30 h 44" name="T5"/>
                  <a:gd fmla="*/ 0 w 24" name="T6"/>
                  <a:gd fmla="*/ 44 h 44" name="T7"/>
                  <a:gd fmla="*/ 0 w 24" name="T8"/>
                  <a:gd fmla="*/ 14 h 44" name="T9"/>
                </a:gdLst>
                <a:cxnLst>
                  <a:cxn ang="0">
                    <a:pos x="T0" y="T1"/>
                  </a:cxn>
                  <a:cxn ang="0">
                    <a:pos x="T2" y="T3"/>
                  </a:cxn>
                  <a:cxn ang="0">
                    <a:pos x="T4" y="T5"/>
                  </a:cxn>
                  <a:cxn ang="0">
                    <a:pos x="T6" y="T7"/>
                  </a:cxn>
                  <a:cxn ang="0">
                    <a:pos x="T8" y="T9"/>
                  </a:cxn>
                </a:cxnLst>
                <a:rect b="b" l="0" r="r" t="0"/>
                <a:pathLst>
                  <a:path h="44" w="24">
                    <a:moveTo>
                      <a:pt x="0" y="14"/>
                    </a:moveTo>
                    <a:lnTo>
                      <a:pt x="24" y="0"/>
                    </a:lnTo>
                    <a:lnTo>
                      <a:pt x="24" y="30"/>
                    </a:lnTo>
                    <a:lnTo>
                      <a:pt x="0" y="44"/>
                    </a:lnTo>
                    <a:lnTo>
                      <a:pt x="0" y="14"/>
                    </a:lnTo>
                    <a:close/>
                  </a:path>
                </a:pathLst>
              </a:custGeom>
              <a:grpFill/>
              <a:ln>
                <a:noFill/>
              </a:ln>
            </p:spPr>
            <p:txBody>
              <a:bodyPr anchor="t" anchorCtr="0" bIns="45720" compatLnSpc="1" lIns="91440" numCol="1" rIns="91440" tIns="45720" vert="horz" wrap="square"/>
              <a:lstStyle/>
              <a:p>
                <a:endParaRPr altLang="en-US" lang="zh-CN"/>
              </a:p>
            </p:txBody>
          </p:sp>
          <p:sp>
            <p:nvSpPr>
              <p:cNvPr id="730" name="Freeform 1378"/>
              <p:cNvSpPr/>
              <p:nvPr/>
            </p:nvSpPr>
            <p:spPr bwMode="auto">
              <a:xfrm>
                <a:off x="5360" y="2133"/>
                <a:ext cx="34" cy="46"/>
              </a:xfrm>
              <a:custGeom>
                <a:gdLst>
                  <a:gd fmla="*/ 34 w 34" name="T0"/>
                  <a:gd fmla="*/ 0 h 46" name="T1"/>
                  <a:gd fmla="*/ 34 w 34" name="T2"/>
                  <a:gd fmla="*/ 24 h 46" name="T3"/>
                  <a:gd fmla="*/ 0 w 34" name="T4"/>
                  <a:gd fmla="*/ 46 h 46" name="T5"/>
                  <a:gd fmla="*/ 0 w 34" name="T6"/>
                  <a:gd fmla="*/ 18 h 46" name="T7"/>
                  <a:gd fmla="*/ 34 w 34" name="T8"/>
                  <a:gd fmla="*/ 0 h 46" name="T9"/>
                </a:gdLst>
                <a:cxnLst>
                  <a:cxn ang="0">
                    <a:pos x="T0" y="T1"/>
                  </a:cxn>
                  <a:cxn ang="0">
                    <a:pos x="T2" y="T3"/>
                  </a:cxn>
                  <a:cxn ang="0">
                    <a:pos x="T4" y="T5"/>
                  </a:cxn>
                  <a:cxn ang="0">
                    <a:pos x="T6" y="T7"/>
                  </a:cxn>
                  <a:cxn ang="0">
                    <a:pos x="T8" y="T9"/>
                  </a:cxn>
                </a:cxnLst>
                <a:rect b="b" l="0" r="r" t="0"/>
                <a:pathLst>
                  <a:path h="46" w="34">
                    <a:moveTo>
                      <a:pt x="34" y="0"/>
                    </a:moveTo>
                    <a:lnTo>
                      <a:pt x="34" y="24"/>
                    </a:lnTo>
                    <a:lnTo>
                      <a:pt x="0" y="46"/>
                    </a:lnTo>
                    <a:lnTo>
                      <a:pt x="0" y="18"/>
                    </a:lnTo>
                    <a:lnTo>
                      <a:pt x="34" y="0"/>
                    </a:lnTo>
                    <a:close/>
                  </a:path>
                </a:pathLst>
              </a:custGeom>
              <a:grpFill/>
              <a:ln>
                <a:noFill/>
              </a:ln>
            </p:spPr>
            <p:txBody>
              <a:bodyPr anchor="t" anchorCtr="0" bIns="45720" compatLnSpc="1" lIns="91440" numCol="1" rIns="91440" tIns="45720" vert="horz" wrap="square"/>
              <a:lstStyle/>
              <a:p>
                <a:endParaRPr altLang="en-US" lang="zh-CN"/>
              </a:p>
            </p:txBody>
          </p:sp>
          <p:sp>
            <p:nvSpPr>
              <p:cNvPr id="731" name="Freeform 1379"/>
              <p:cNvSpPr/>
              <p:nvPr/>
            </p:nvSpPr>
            <p:spPr bwMode="auto">
              <a:xfrm>
                <a:off x="5420" y="2113"/>
                <a:ext cx="12" cy="28"/>
              </a:xfrm>
              <a:custGeom>
                <a:gdLst>
                  <a:gd fmla="*/ 0 w 12" name="T0"/>
                  <a:gd fmla="*/ 6 h 28" name="T1"/>
                  <a:gd fmla="*/ 12 w 12" name="T2"/>
                  <a:gd fmla="*/ 0 h 28" name="T3"/>
                  <a:gd fmla="*/ 12 w 12" name="T4"/>
                  <a:gd fmla="*/ 20 h 28" name="T5"/>
                  <a:gd fmla="*/ 0 w 12" name="T6"/>
                  <a:gd fmla="*/ 28 h 28" name="T7"/>
                  <a:gd fmla="*/ 0 w 12" name="T8"/>
                  <a:gd fmla="*/ 6 h 28" name="T9"/>
                </a:gdLst>
                <a:cxnLst>
                  <a:cxn ang="0">
                    <a:pos x="T0" y="T1"/>
                  </a:cxn>
                  <a:cxn ang="0">
                    <a:pos x="T2" y="T3"/>
                  </a:cxn>
                  <a:cxn ang="0">
                    <a:pos x="T4" y="T5"/>
                  </a:cxn>
                  <a:cxn ang="0">
                    <a:pos x="T6" y="T7"/>
                  </a:cxn>
                  <a:cxn ang="0">
                    <a:pos x="T8" y="T9"/>
                  </a:cxn>
                </a:cxnLst>
                <a:rect b="b" l="0" r="r" t="0"/>
                <a:pathLst>
                  <a:path h="28" w="12">
                    <a:moveTo>
                      <a:pt x="0" y="6"/>
                    </a:moveTo>
                    <a:lnTo>
                      <a:pt x="12" y="0"/>
                    </a:lnTo>
                    <a:lnTo>
                      <a:pt x="12" y="20"/>
                    </a:lnTo>
                    <a:lnTo>
                      <a:pt x="0" y="28"/>
                    </a:lnTo>
                    <a:lnTo>
                      <a:pt x="0" y="6"/>
                    </a:lnTo>
                    <a:close/>
                  </a:path>
                </a:pathLst>
              </a:custGeom>
              <a:grpFill/>
              <a:ln>
                <a:noFill/>
              </a:ln>
            </p:spPr>
            <p:txBody>
              <a:bodyPr anchor="t" anchorCtr="0" bIns="45720" compatLnSpc="1" lIns="91440" numCol="1" rIns="91440" tIns="45720" vert="horz" wrap="square"/>
              <a:lstStyle/>
              <a:p>
                <a:endParaRPr altLang="en-US" lang="zh-CN"/>
              </a:p>
            </p:txBody>
          </p:sp>
          <p:sp>
            <p:nvSpPr>
              <p:cNvPr id="732" name="Freeform 1380"/>
              <p:cNvSpPr/>
              <p:nvPr/>
            </p:nvSpPr>
            <p:spPr bwMode="auto">
              <a:xfrm>
                <a:off x="5446" y="2091"/>
                <a:ext cx="28" cy="32"/>
              </a:xfrm>
              <a:custGeom>
                <a:gdLst>
                  <a:gd fmla="*/ 28 w 28" name="T0"/>
                  <a:gd fmla="*/ 0 h 32" name="T1"/>
                  <a:gd fmla="*/ 28 w 28" name="T2"/>
                  <a:gd fmla="*/ 16 h 32" name="T3"/>
                  <a:gd fmla="*/ 0 w 28" name="T4"/>
                  <a:gd fmla="*/ 32 h 32" name="T5"/>
                  <a:gd fmla="*/ 0 w 28" name="T6"/>
                  <a:gd fmla="*/ 14 h 32" name="T7"/>
                  <a:gd fmla="*/ 28 w 28" name="T8"/>
                  <a:gd fmla="*/ 0 h 32" name="T9"/>
                </a:gdLst>
                <a:cxnLst>
                  <a:cxn ang="0">
                    <a:pos x="T0" y="T1"/>
                  </a:cxn>
                  <a:cxn ang="0">
                    <a:pos x="T2" y="T3"/>
                  </a:cxn>
                  <a:cxn ang="0">
                    <a:pos x="T4" y="T5"/>
                  </a:cxn>
                  <a:cxn ang="0">
                    <a:pos x="T6" y="T7"/>
                  </a:cxn>
                  <a:cxn ang="0">
                    <a:pos x="T8" y="T9"/>
                  </a:cxn>
                </a:cxnLst>
                <a:rect b="b" l="0" r="r" t="0"/>
                <a:pathLst>
                  <a:path h="32" w="28">
                    <a:moveTo>
                      <a:pt x="28" y="0"/>
                    </a:moveTo>
                    <a:lnTo>
                      <a:pt x="28" y="16"/>
                    </a:lnTo>
                    <a:lnTo>
                      <a:pt x="0" y="32"/>
                    </a:lnTo>
                    <a:lnTo>
                      <a:pt x="0" y="14"/>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733" name="Freeform 1381"/>
              <p:cNvSpPr/>
              <p:nvPr/>
            </p:nvSpPr>
            <p:spPr bwMode="auto">
              <a:xfrm>
                <a:off x="5320" y="2201"/>
                <a:ext cx="40" cy="54"/>
              </a:xfrm>
              <a:custGeom>
                <a:gdLst>
                  <a:gd fmla="*/ 0 w 40" name="T0"/>
                  <a:gd fmla="*/ 22 h 54" name="T1"/>
                  <a:gd fmla="*/ 40 w 40" name="T2"/>
                  <a:gd fmla="*/ 0 h 54" name="T3"/>
                  <a:gd fmla="*/ 40 w 40" name="T4"/>
                  <a:gd fmla="*/ 26 h 54" name="T5"/>
                  <a:gd fmla="*/ 0 w 40" name="T6"/>
                  <a:gd fmla="*/ 54 h 54" name="T7"/>
                  <a:gd fmla="*/ 0 w 40" name="T8"/>
                  <a:gd fmla="*/ 22 h 54" name="T9"/>
                </a:gdLst>
                <a:cxnLst>
                  <a:cxn ang="0">
                    <a:pos x="T0" y="T1"/>
                  </a:cxn>
                  <a:cxn ang="0">
                    <a:pos x="T2" y="T3"/>
                  </a:cxn>
                  <a:cxn ang="0">
                    <a:pos x="T4" y="T5"/>
                  </a:cxn>
                  <a:cxn ang="0">
                    <a:pos x="T6" y="T7"/>
                  </a:cxn>
                  <a:cxn ang="0">
                    <a:pos x="T8" y="T9"/>
                  </a:cxn>
                </a:cxnLst>
                <a:rect b="b" l="0" r="r" t="0"/>
                <a:pathLst>
                  <a:path h="54" w="40">
                    <a:moveTo>
                      <a:pt x="0" y="22"/>
                    </a:moveTo>
                    <a:lnTo>
                      <a:pt x="40" y="0"/>
                    </a:lnTo>
                    <a:lnTo>
                      <a:pt x="40" y="26"/>
                    </a:lnTo>
                    <a:lnTo>
                      <a:pt x="0" y="54"/>
                    </a:lnTo>
                    <a:lnTo>
                      <a:pt x="0" y="22"/>
                    </a:lnTo>
                    <a:close/>
                  </a:path>
                </a:pathLst>
              </a:custGeom>
              <a:grpFill/>
              <a:ln>
                <a:noFill/>
              </a:ln>
            </p:spPr>
            <p:txBody>
              <a:bodyPr anchor="t" anchorCtr="0" bIns="45720" compatLnSpc="1" lIns="91440" numCol="1" rIns="91440" tIns="45720" vert="horz" wrap="square"/>
              <a:lstStyle/>
              <a:p>
                <a:endParaRPr altLang="en-US" lang="zh-CN"/>
              </a:p>
            </p:txBody>
          </p:sp>
          <p:sp>
            <p:nvSpPr>
              <p:cNvPr id="734" name="Freeform 1382"/>
              <p:cNvSpPr/>
              <p:nvPr/>
            </p:nvSpPr>
            <p:spPr bwMode="auto">
              <a:xfrm>
                <a:off x="5374" y="2171"/>
                <a:ext cx="34" cy="46"/>
              </a:xfrm>
              <a:custGeom>
                <a:gdLst>
                  <a:gd fmla="*/ 34 w 34" name="T0"/>
                  <a:gd fmla="*/ 0 h 46" name="T1"/>
                  <a:gd fmla="*/ 34 w 34" name="T2"/>
                  <a:gd fmla="*/ 22 h 46" name="T3"/>
                  <a:gd fmla="*/ 0 w 34" name="T4"/>
                  <a:gd fmla="*/ 46 h 46" name="T5"/>
                  <a:gd fmla="*/ 0 w 34" name="T6"/>
                  <a:gd fmla="*/ 20 h 46" name="T7"/>
                  <a:gd fmla="*/ 34 w 34" name="T8"/>
                  <a:gd fmla="*/ 0 h 46" name="T9"/>
                </a:gdLst>
                <a:cxnLst>
                  <a:cxn ang="0">
                    <a:pos x="T0" y="T1"/>
                  </a:cxn>
                  <a:cxn ang="0">
                    <a:pos x="T2" y="T3"/>
                  </a:cxn>
                  <a:cxn ang="0">
                    <a:pos x="T4" y="T5"/>
                  </a:cxn>
                  <a:cxn ang="0">
                    <a:pos x="T6" y="T7"/>
                  </a:cxn>
                  <a:cxn ang="0">
                    <a:pos x="T8" y="T9"/>
                  </a:cxn>
                </a:cxnLst>
                <a:rect b="b" l="0" r="r" t="0"/>
                <a:pathLst>
                  <a:path h="46" w="34">
                    <a:moveTo>
                      <a:pt x="34" y="0"/>
                    </a:moveTo>
                    <a:lnTo>
                      <a:pt x="34" y="22"/>
                    </a:lnTo>
                    <a:lnTo>
                      <a:pt x="0" y="46"/>
                    </a:lnTo>
                    <a:lnTo>
                      <a:pt x="0" y="20"/>
                    </a:lnTo>
                    <a:lnTo>
                      <a:pt x="34" y="0"/>
                    </a:lnTo>
                    <a:close/>
                  </a:path>
                </a:pathLst>
              </a:custGeom>
              <a:grpFill/>
              <a:ln>
                <a:noFill/>
              </a:ln>
            </p:spPr>
            <p:txBody>
              <a:bodyPr anchor="t" anchorCtr="0" bIns="45720" compatLnSpc="1" lIns="91440" numCol="1" rIns="91440" tIns="45720" vert="horz" wrap="square"/>
              <a:lstStyle/>
              <a:p>
                <a:endParaRPr altLang="en-US" lang="zh-CN"/>
              </a:p>
            </p:txBody>
          </p:sp>
          <p:sp>
            <p:nvSpPr>
              <p:cNvPr id="735" name="Freeform 1383"/>
              <p:cNvSpPr/>
              <p:nvPr/>
            </p:nvSpPr>
            <p:spPr bwMode="auto">
              <a:xfrm>
                <a:off x="5424" y="2133"/>
                <a:ext cx="50" cy="50"/>
              </a:xfrm>
              <a:custGeom>
                <a:gdLst>
                  <a:gd fmla="*/ 50 w 50" name="T0"/>
                  <a:gd fmla="*/ 0 h 50" name="T1"/>
                  <a:gd fmla="*/ 50 w 50" name="T2"/>
                  <a:gd fmla="*/ 16 h 50" name="T3"/>
                  <a:gd fmla="*/ 0 w 50" name="T4"/>
                  <a:gd fmla="*/ 50 h 50" name="T5"/>
                  <a:gd fmla="*/ 0 w 50" name="T6"/>
                  <a:gd fmla="*/ 30 h 50" name="T7"/>
                  <a:gd fmla="*/ 50 w 50" name="T8"/>
                  <a:gd fmla="*/ 0 h 50" name="T9"/>
                </a:gdLst>
                <a:cxnLst>
                  <a:cxn ang="0">
                    <a:pos x="T0" y="T1"/>
                  </a:cxn>
                  <a:cxn ang="0">
                    <a:pos x="T2" y="T3"/>
                  </a:cxn>
                  <a:cxn ang="0">
                    <a:pos x="T4" y="T5"/>
                  </a:cxn>
                  <a:cxn ang="0">
                    <a:pos x="T6" y="T7"/>
                  </a:cxn>
                  <a:cxn ang="0">
                    <a:pos x="T8" y="T9"/>
                  </a:cxn>
                </a:cxnLst>
                <a:rect b="b" l="0" r="r" t="0"/>
                <a:pathLst>
                  <a:path h="50" w="50">
                    <a:moveTo>
                      <a:pt x="50" y="0"/>
                    </a:moveTo>
                    <a:lnTo>
                      <a:pt x="50" y="16"/>
                    </a:lnTo>
                    <a:lnTo>
                      <a:pt x="0" y="50"/>
                    </a:lnTo>
                    <a:lnTo>
                      <a:pt x="0" y="30"/>
                    </a:lnTo>
                    <a:lnTo>
                      <a:pt x="50" y="0"/>
                    </a:lnTo>
                    <a:close/>
                  </a:path>
                </a:pathLst>
              </a:custGeom>
              <a:grpFill/>
              <a:ln>
                <a:noFill/>
              </a:ln>
            </p:spPr>
            <p:txBody>
              <a:bodyPr anchor="t" anchorCtr="0" bIns="45720" compatLnSpc="1" lIns="91440" numCol="1" rIns="91440" tIns="45720" vert="horz" wrap="square"/>
              <a:lstStyle/>
              <a:p>
                <a:endParaRPr altLang="en-US" lang="zh-CN"/>
              </a:p>
            </p:txBody>
          </p:sp>
          <p:sp>
            <p:nvSpPr>
              <p:cNvPr id="736" name="Freeform 1384"/>
              <p:cNvSpPr/>
              <p:nvPr/>
            </p:nvSpPr>
            <p:spPr bwMode="auto">
              <a:xfrm>
                <a:off x="5320" y="2259"/>
                <a:ext cx="22" cy="46"/>
              </a:xfrm>
              <a:custGeom>
                <a:gdLst>
                  <a:gd fmla="*/ 0 w 22" name="T0"/>
                  <a:gd fmla="*/ 16 h 46" name="T1"/>
                  <a:gd fmla="*/ 22 w 22" name="T2"/>
                  <a:gd fmla="*/ 0 h 46" name="T3"/>
                  <a:gd fmla="*/ 22 w 22" name="T4"/>
                  <a:gd fmla="*/ 30 h 46" name="T5"/>
                  <a:gd fmla="*/ 0 w 22" name="T6"/>
                  <a:gd fmla="*/ 46 h 46" name="T7"/>
                  <a:gd fmla="*/ 0 w 22" name="T8"/>
                  <a:gd fmla="*/ 16 h 46" name="T9"/>
                </a:gdLst>
                <a:cxnLst>
                  <a:cxn ang="0">
                    <a:pos x="T0" y="T1"/>
                  </a:cxn>
                  <a:cxn ang="0">
                    <a:pos x="T2" y="T3"/>
                  </a:cxn>
                  <a:cxn ang="0">
                    <a:pos x="T4" y="T5"/>
                  </a:cxn>
                  <a:cxn ang="0">
                    <a:pos x="T6" y="T7"/>
                  </a:cxn>
                  <a:cxn ang="0">
                    <a:pos x="T8" y="T9"/>
                  </a:cxn>
                </a:cxnLst>
                <a:rect b="b" l="0" r="r" t="0"/>
                <a:pathLst>
                  <a:path h="46" w="22">
                    <a:moveTo>
                      <a:pt x="0" y="16"/>
                    </a:moveTo>
                    <a:lnTo>
                      <a:pt x="22" y="0"/>
                    </a:lnTo>
                    <a:lnTo>
                      <a:pt x="22" y="30"/>
                    </a:lnTo>
                    <a:lnTo>
                      <a:pt x="0" y="46"/>
                    </a:lnTo>
                    <a:lnTo>
                      <a:pt x="0" y="16"/>
                    </a:lnTo>
                    <a:close/>
                  </a:path>
                </a:pathLst>
              </a:custGeom>
              <a:grpFill/>
              <a:ln>
                <a:noFill/>
              </a:ln>
            </p:spPr>
            <p:txBody>
              <a:bodyPr anchor="t" anchorCtr="0" bIns="45720" compatLnSpc="1" lIns="91440" numCol="1" rIns="91440" tIns="45720" vert="horz" wrap="square"/>
              <a:lstStyle/>
              <a:p>
                <a:endParaRPr altLang="en-US" lang="zh-CN"/>
              </a:p>
            </p:txBody>
          </p:sp>
          <p:sp>
            <p:nvSpPr>
              <p:cNvPr id="737" name="Freeform 1385"/>
              <p:cNvSpPr/>
              <p:nvPr/>
            </p:nvSpPr>
            <p:spPr bwMode="auto">
              <a:xfrm>
                <a:off x="5358" y="2195"/>
                <a:ext cx="82" cy="82"/>
              </a:xfrm>
              <a:custGeom>
                <a:gdLst>
                  <a:gd fmla="*/ 82 w 82" name="T0"/>
                  <a:gd fmla="*/ 0 h 82" name="T1"/>
                  <a:gd fmla="*/ 82 w 82" name="T2"/>
                  <a:gd fmla="*/ 20 h 82" name="T3"/>
                  <a:gd fmla="*/ 0 w 82" name="T4"/>
                  <a:gd fmla="*/ 82 h 82" name="T5"/>
                  <a:gd fmla="*/ 0 w 82" name="T6"/>
                  <a:gd fmla="*/ 54 h 82" name="T7"/>
                  <a:gd fmla="*/ 82 w 82" name="T8"/>
                  <a:gd fmla="*/ 0 h 82" name="T9"/>
                </a:gdLst>
                <a:cxnLst>
                  <a:cxn ang="0">
                    <a:pos x="T0" y="T1"/>
                  </a:cxn>
                  <a:cxn ang="0">
                    <a:pos x="T2" y="T3"/>
                  </a:cxn>
                  <a:cxn ang="0">
                    <a:pos x="T4" y="T5"/>
                  </a:cxn>
                  <a:cxn ang="0">
                    <a:pos x="T6" y="T7"/>
                  </a:cxn>
                  <a:cxn ang="0">
                    <a:pos x="T8" y="T9"/>
                  </a:cxn>
                </a:cxnLst>
                <a:rect b="b" l="0" r="r" t="0"/>
                <a:pathLst>
                  <a:path h="82" w="82">
                    <a:moveTo>
                      <a:pt x="82" y="0"/>
                    </a:moveTo>
                    <a:lnTo>
                      <a:pt x="82" y="20"/>
                    </a:lnTo>
                    <a:lnTo>
                      <a:pt x="0" y="82"/>
                    </a:lnTo>
                    <a:lnTo>
                      <a:pt x="0" y="54"/>
                    </a:lnTo>
                    <a:lnTo>
                      <a:pt x="82" y="0"/>
                    </a:lnTo>
                    <a:close/>
                  </a:path>
                </a:pathLst>
              </a:custGeom>
              <a:grpFill/>
              <a:ln>
                <a:noFill/>
              </a:ln>
            </p:spPr>
            <p:txBody>
              <a:bodyPr anchor="t" anchorCtr="0" bIns="45720" compatLnSpc="1" lIns="91440" numCol="1" rIns="91440" tIns="45720" vert="horz" wrap="square"/>
              <a:lstStyle/>
              <a:p>
                <a:endParaRPr altLang="en-US" lang="zh-CN"/>
              </a:p>
            </p:txBody>
          </p:sp>
          <p:sp>
            <p:nvSpPr>
              <p:cNvPr id="738" name="Freeform 1386"/>
              <p:cNvSpPr/>
              <p:nvPr/>
            </p:nvSpPr>
            <p:spPr bwMode="auto">
              <a:xfrm>
                <a:off x="5454" y="2173"/>
                <a:ext cx="20" cy="30"/>
              </a:xfrm>
              <a:custGeom>
                <a:gdLst>
                  <a:gd fmla="*/ 20 w 20" name="T0"/>
                  <a:gd fmla="*/ 0 h 30" name="T1"/>
                  <a:gd fmla="*/ 20 w 20" name="T2"/>
                  <a:gd fmla="*/ 16 h 30" name="T3"/>
                  <a:gd fmla="*/ 0 w 20" name="T4"/>
                  <a:gd fmla="*/ 30 h 30" name="T5"/>
                  <a:gd fmla="*/ 0 w 20" name="T6"/>
                  <a:gd fmla="*/ 12 h 30" name="T7"/>
                  <a:gd fmla="*/ 20 w 20" name="T8"/>
                  <a:gd fmla="*/ 0 h 30" name="T9"/>
                </a:gdLst>
                <a:cxnLst>
                  <a:cxn ang="0">
                    <a:pos x="T0" y="T1"/>
                  </a:cxn>
                  <a:cxn ang="0">
                    <a:pos x="T2" y="T3"/>
                  </a:cxn>
                  <a:cxn ang="0">
                    <a:pos x="T4" y="T5"/>
                  </a:cxn>
                  <a:cxn ang="0">
                    <a:pos x="T6" y="T7"/>
                  </a:cxn>
                  <a:cxn ang="0">
                    <a:pos x="T8" y="T9"/>
                  </a:cxn>
                </a:cxnLst>
                <a:rect b="b" l="0" r="r" t="0"/>
                <a:pathLst>
                  <a:path h="30" w="20">
                    <a:moveTo>
                      <a:pt x="20" y="0"/>
                    </a:moveTo>
                    <a:lnTo>
                      <a:pt x="20" y="16"/>
                    </a:lnTo>
                    <a:lnTo>
                      <a:pt x="0" y="30"/>
                    </a:lnTo>
                    <a:lnTo>
                      <a:pt x="0" y="12"/>
                    </a:lnTo>
                    <a:lnTo>
                      <a:pt x="20" y="0"/>
                    </a:lnTo>
                    <a:close/>
                  </a:path>
                </a:pathLst>
              </a:custGeom>
              <a:grpFill/>
              <a:ln>
                <a:noFill/>
              </a:ln>
            </p:spPr>
            <p:txBody>
              <a:bodyPr anchor="t" anchorCtr="0" bIns="45720" compatLnSpc="1" lIns="91440" numCol="1" rIns="91440" tIns="45720" vert="horz" wrap="square"/>
              <a:lstStyle/>
              <a:p>
                <a:endParaRPr altLang="en-US" lang="zh-CN"/>
              </a:p>
            </p:txBody>
          </p:sp>
          <p:sp>
            <p:nvSpPr>
              <p:cNvPr id="739" name="Freeform 1387"/>
              <p:cNvSpPr/>
              <p:nvPr/>
            </p:nvSpPr>
            <p:spPr bwMode="auto">
              <a:xfrm>
                <a:off x="5392" y="2259"/>
                <a:ext cx="20" cy="38"/>
              </a:xfrm>
              <a:custGeom>
                <a:gdLst>
                  <a:gd fmla="*/ 20 w 20" name="T0"/>
                  <a:gd fmla="*/ 0 h 38" name="T1"/>
                  <a:gd fmla="*/ 20 w 20" name="T2"/>
                  <a:gd fmla="*/ 22 h 38" name="T3"/>
                  <a:gd fmla="*/ 0 w 20" name="T4"/>
                  <a:gd fmla="*/ 38 h 38" name="T5"/>
                  <a:gd fmla="*/ 0 w 20" name="T6"/>
                  <a:gd fmla="*/ 14 h 38" name="T7"/>
                  <a:gd fmla="*/ 20 w 20" name="T8"/>
                  <a:gd fmla="*/ 0 h 38" name="T9"/>
                </a:gdLst>
                <a:cxnLst>
                  <a:cxn ang="0">
                    <a:pos x="T0" y="T1"/>
                  </a:cxn>
                  <a:cxn ang="0">
                    <a:pos x="T2" y="T3"/>
                  </a:cxn>
                  <a:cxn ang="0">
                    <a:pos x="T4" y="T5"/>
                  </a:cxn>
                  <a:cxn ang="0">
                    <a:pos x="T6" y="T7"/>
                  </a:cxn>
                  <a:cxn ang="0">
                    <a:pos x="T8" y="T9"/>
                  </a:cxn>
                </a:cxnLst>
                <a:rect b="b" l="0" r="r" t="0"/>
                <a:pathLst>
                  <a:path h="38" w="20">
                    <a:moveTo>
                      <a:pt x="20" y="0"/>
                    </a:moveTo>
                    <a:lnTo>
                      <a:pt x="20" y="22"/>
                    </a:lnTo>
                    <a:lnTo>
                      <a:pt x="0" y="38"/>
                    </a:lnTo>
                    <a:lnTo>
                      <a:pt x="0" y="14"/>
                    </a:lnTo>
                    <a:lnTo>
                      <a:pt x="20" y="0"/>
                    </a:lnTo>
                    <a:close/>
                  </a:path>
                </a:pathLst>
              </a:custGeom>
              <a:grpFill/>
              <a:ln>
                <a:noFill/>
              </a:ln>
            </p:spPr>
            <p:txBody>
              <a:bodyPr anchor="t" anchorCtr="0" bIns="45720" compatLnSpc="1" lIns="91440" numCol="1" rIns="91440" tIns="45720" vert="horz" wrap="square"/>
              <a:lstStyle/>
              <a:p>
                <a:endParaRPr altLang="en-US" lang="zh-CN"/>
              </a:p>
            </p:txBody>
          </p:sp>
          <p:sp>
            <p:nvSpPr>
              <p:cNvPr id="740" name="Freeform 1388"/>
              <p:cNvSpPr/>
              <p:nvPr/>
            </p:nvSpPr>
            <p:spPr bwMode="auto">
              <a:xfrm>
                <a:off x="5454" y="2215"/>
                <a:ext cx="20" cy="32"/>
              </a:xfrm>
              <a:custGeom>
                <a:gdLst>
                  <a:gd fmla="*/ 20 w 20" name="T0"/>
                  <a:gd fmla="*/ 0 h 32" name="T1"/>
                  <a:gd fmla="*/ 20 w 20" name="T2"/>
                  <a:gd fmla="*/ 16 h 32" name="T3"/>
                  <a:gd fmla="*/ 0 w 20" name="T4"/>
                  <a:gd fmla="*/ 32 h 32" name="T5"/>
                  <a:gd fmla="*/ 0 w 20" name="T6"/>
                  <a:gd fmla="*/ 14 h 32" name="T7"/>
                  <a:gd fmla="*/ 20 w 20" name="T8"/>
                  <a:gd fmla="*/ 0 h 32" name="T9"/>
                </a:gdLst>
                <a:cxnLst>
                  <a:cxn ang="0">
                    <a:pos x="T0" y="T1"/>
                  </a:cxn>
                  <a:cxn ang="0">
                    <a:pos x="T2" y="T3"/>
                  </a:cxn>
                  <a:cxn ang="0">
                    <a:pos x="T4" y="T5"/>
                  </a:cxn>
                  <a:cxn ang="0">
                    <a:pos x="T6" y="T7"/>
                  </a:cxn>
                  <a:cxn ang="0">
                    <a:pos x="T8" y="T9"/>
                  </a:cxn>
                </a:cxnLst>
                <a:rect b="b" l="0" r="r" t="0"/>
                <a:pathLst>
                  <a:path h="32" w="20">
                    <a:moveTo>
                      <a:pt x="20" y="0"/>
                    </a:moveTo>
                    <a:lnTo>
                      <a:pt x="20" y="16"/>
                    </a:lnTo>
                    <a:lnTo>
                      <a:pt x="0" y="32"/>
                    </a:lnTo>
                    <a:lnTo>
                      <a:pt x="0" y="14"/>
                    </a:lnTo>
                    <a:lnTo>
                      <a:pt x="20" y="0"/>
                    </a:lnTo>
                    <a:close/>
                  </a:path>
                </a:pathLst>
              </a:custGeom>
              <a:grpFill/>
              <a:ln>
                <a:noFill/>
              </a:ln>
            </p:spPr>
            <p:txBody>
              <a:bodyPr anchor="t" anchorCtr="0" bIns="45720" compatLnSpc="1" lIns="91440" numCol="1" rIns="91440" tIns="45720" vert="horz" wrap="square"/>
              <a:lstStyle/>
              <a:p>
                <a:endParaRPr altLang="en-US" lang="zh-CN"/>
              </a:p>
            </p:txBody>
          </p:sp>
          <p:sp>
            <p:nvSpPr>
              <p:cNvPr id="741" name="Freeform 1389"/>
              <p:cNvSpPr/>
              <p:nvPr/>
            </p:nvSpPr>
            <p:spPr bwMode="auto">
              <a:xfrm>
                <a:off x="5320" y="2349"/>
                <a:ext cx="32" cy="56"/>
              </a:xfrm>
              <a:custGeom>
                <a:gdLst>
                  <a:gd fmla="*/ 0 w 32" name="T0"/>
                  <a:gd fmla="*/ 26 h 56" name="T1"/>
                  <a:gd fmla="*/ 32 w 32" name="T2"/>
                  <a:gd fmla="*/ 0 h 56" name="T3"/>
                  <a:gd fmla="*/ 32 w 32" name="T4"/>
                  <a:gd fmla="*/ 28 h 56" name="T5"/>
                  <a:gd fmla="*/ 0 w 32" name="T6"/>
                  <a:gd fmla="*/ 56 h 56" name="T7"/>
                  <a:gd fmla="*/ 0 w 32" name="T8"/>
                  <a:gd fmla="*/ 26 h 56" name="T9"/>
                </a:gdLst>
                <a:cxnLst>
                  <a:cxn ang="0">
                    <a:pos x="T0" y="T1"/>
                  </a:cxn>
                  <a:cxn ang="0">
                    <a:pos x="T2" y="T3"/>
                  </a:cxn>
                  <a:cxn ang="0">
                    <a:pos x="T4" y="T5"/>
                  </a:cxn>
                  <a:cxn ang="0">
                    <a:pos x="T6" y="T7"/>
                  </a:cxn>
                  <a:cxn ang="0">
                    <a:pos x="T8" y="T9"/>
                  </a:cxn>
                </a:cxnLst>
                <a:rect b="b" l="0" r="r" t="0"/>
                <a:pathLst>
                  <a:path h="56" w="32">
                    <a:moveTo>
                      <a:pt x="0" y="26"/>
                    </a:moveTo>
                    <a:lnTo>
                      <a:pt x="32" y="0"/>
                    </a:lnTo>
                    <a:lnTo>
                      <a:pt x="32" y="28"/>
                    </a:lnTo>
                    <a:lnTo>
                      <a:pt x="0" y="56"/>
                    </a:lnTo>
                    <a:lnTo>
                      <a:pt x="0" y="26"/>
                    </a:lnTo>
                    <a:close/>
                  </a:path>
                </a:pathLst>
              </a:custGeom>
              <a:grpFill/>
              <a:ln>
                <a:noFill/>
              </a:ln>
            </p:spPr>
            <p:txBody>
              <a:bodyPr anchor="t" anchorCtr="0" bIns="45720" compatLnSpc="1" lIns="91440" numCol="1" rIns="91440" tIns="45720" vert="horz" wrap="square"/>
              <a:lstStyle/>
              <a:p>
                <a:endParaRPr altLang="en-US" lang="zh-CN"/>
              </a:p>
            </p:txBody>
          </p:sp>
          <p:sp>
            <p:nvSpPr>
              <p:cNvPr id="742" name="Freeform 1390"/>
              <p:cNvSpPr/>
              <p:nvPr/>
            </p:nvSpPr>
            <p:spPr bwMode="auto">
              <a:xfrm>
                <a:off x="5366" y="2293"/>
                <a:ext cx="58" cy="70"/>
              </a:xfrm>
              <a:custGeom>
                <a:gdLst>
                  <a:gd fmla="*/ 58 w 58" name="T0"/>
                  <a:gd fmla="*/ 0 h 70" name="T1"/>
                  <a:gd fmla="*/ 58 w 58" name="T2"/>
                  <a:gd fmla="*/ 20 h 70" name="T3"/>
                  <a:gd fmla="*/ 0 w 58" name="T4"/>
                  <a:gd fmla="*/ 70 h 70" name="T5"/>
                  <a:gd fmla="*/ 0 w 58" name="T6"/>
                  <a:gd fmla="*/ 44 h 70" name="T7"/>
                  <a:gd fmla="*/ 58 w 58" name="T8"/>
                  <a:gd fmla="*/ 0 h 70" name="T9"/>
                </a:gdLst>
                <a:cxnLst>
                  <a:cxn ang="0">
                    <a:pos x="T0" y="T1"/>
                  </a:cxn>
                  <a:cxn ang="0">
                    <a:pos x="T2" y="T3"/>
                  </a:cxn>
                  <a:cxn ang="0">
                    <a:pos x="T4" y="T5"/>
                  </a:cxn>
                  <a:cxn ang="0">
                    <a:pos x="T6" y="T7"/>
                  </a:cxn>
                  <a:cxn ang="0">
                    <a:pos x="T8" y="T9"/>
                  </a:cxn>
                </a:cxnLst>
                <a:rect b="b" l="0" r="r" t="0"/>
                <a:pathLst>
                  <a:path h="70" w="57">
                    <a:moveTo>
                      <a:pt x="58" y="0"/>
                    </a:moveTo>
                    <a:lnTo>
                      <a:pt x="58" y="20"/>
                    </a:lnTo>
                    <a:lnTo>
                      <a:pt x="0" y="70"/>
                    </a:lnTo>
                    <a:lnTo>
                      <a:pt x="0" y="44"/>
                    </a:lnTo>
                    <a:lnTo>
                      <a:pt x="58" y="0"/>
                    </a:lnTo>
                    <a:close/>
                  </a:path>
                </a:pathLst>
              </a:custGeom>
              <a:grpFill/>
              <a:ln>
                <a:noFill/>
              </a:ln>
            </p:spPr>
            <p:txBody>
              <a:bodyPr anchor="t" anchorCtr="0" bIns="45720" compatLnSpc="1" lIns="91440" numCol="1" rIns="91440" tIns="45720" vert="horz" wrap="square"/>
              <a:lstStyle/>
              <a:p>
                <a:endParaRPr altLang="en-US" lang="zh-CN"/>
              </a:p>
            </p:txBody>
          </p:sp>
          <p:sp>
            <p:nvSpPr>
              <p:cNvPr id="743" name="Freeform 1391"/>
              <p:cNvSpPr/>
              <p:nvPr/>
            </p:nvSpPr>
            <p:spPr bwMode="auto">
              <a:xfrm>
                <a:off x="5440" y="2255"/>
                <a:ext cx="34" cy="46"/>
              </a:xfrm>
              <a:custGeom>
                <a:gdLst>
                  <a:gd fmla="*/ 34 w 34" name="T0"/>
                  <a:gd fmla="*/ 0 h 46" name="T1"/>
                  <a:gd fmla="*/ 34 w 34" name="T2"/>
                  <a:gd fmla="*/ 14 h 46" name="T3"/>
                  <a:gd fmla="*/ 0 w 34" name="T4"/>
                  <a:gd fmla="*/ 46 h 46" name="T5"/>
                  <a:gd fmla="*/ 0 w 34" name="T6"/>
                  <a:gd fmla="*/ 26 h 46" name="T7"/>
                  <a:gd fmla="*/ 34 w 34" name="T8"/>
                  <a:gd fmla="*/ 0 h 46" name="T9"/>
                </a:gdLst>
                <a:cxnLst>
                  <a:cxn ang="0">
                    <a:pos x="T0" y="T1"/>
                  </a:cxn>
                  <a:cxn ang="0">
                    <a:pos x="T2" y="T3"/>
                  </a:cxn>
                  <a:cxn ang="0">
                    <a:pos x="T4" y="T5"/>
                  </a:cxn>
                  <a:cxn ang="0">
                    <a:pos x="T6" y="T7"/>
                  </a:cxn>
                  <a:cxn ang="0">
                    <a:pos x="T8" y="T9"/>
                  </a:cxn>
                </a:cxnLst>
                <a:rect b="b" l="0" r="r" t="0"/>
                <a:pathLst>
                  <a:path h="46" w="34">
                    <a:moveTo>
                      <a:pt x="34" y="0"/>
                    </a:moveTo>
                    <a:lnTo>
                      <a:pt x="34" y="14"/>
                    </a:lnTo>
                    <a:lnTo>
                      <a:pt x="0" y="46"/>
                    </a:lnTo>
                    <a:lnTo>
                      <a:pt x="0" y="26"/>
                    </a:lnTo>
                    <a:lnTo>
                      <a:pt x="34" y="0"/>
                    </a:lnTo>
                    <a:close/>
                  </a:path>
                </a:pathLst>
              </a:custGeom>
              <a:grpFill/>
              <a:ln>
                <a:noFill/>
              </a:ln>
            </p:spPr>
            <p:txBody>
              <a:bodyPr anchor="t" anchorCtr="0" bIns="45720" compatLnSpc="1" lIns="91440" numCol="1" rIns="91440" tIns="45720" vert="horz" wrap="square"/>
              <a:lstStyle/>
              <a:p>
                <a:endParaRPr altLang="en-US" lang="zh-CN"/>
              </a:p>
            </p:txBody>
          </p:sp>
          <p:sp>
            <p:nvSpPr>
              <p:cNvPr id="744" name="Freeform 1392"/>
              <p:cNvSpPr/>
              <p:nvPr/>
            </p:nvSpPr>
            <p:spPr bwMode="auto">
              <a:xfrm>
                <a:off x="5320" y="2409"/>
                <a:ext cx="16" cy="46"/>
              </a:xfrm>
              <a:custGeom>
                <a:gdLst>
                  <a:gd fmla="*/ 0 w 16" name="T0"/>
                  <a:gd fmla="*/ 14 h 46" name="T1"/>
                  <a:gd fmla="*/ 16 w 16" name="T2"/>
                  <a:gd fmla="*/ 0 h 46" name="T3"/>
                  <a:gd fmla="*/ 16 w 16" name="T4"/>
                  <a:gd fmla="*/ 30 h 46" name="T5"/>
                  <a:gd fmla="*/ 0 w 16" name="T6"/>
                  <a:gd fmla="*/ 46 h 46" name="T7"/>
                  <a:gd fmla="*/ 0 w 16" name="T8"/>
                  <a:gd fmla="*/ 14 h 46" name="T9"/>
                </a:gdLst>
                <a:cxnLst>
                  <a:cxn ang="0">
                    <a:pos x="T0" y="T1"/>
                  </a:cxn>
                  <a:cxn ang="0">
                    <a:pos x="T2" y="T3"/>
                  </a:cxn>
                  <a:cxn ang="0">
                    <a:pos x="T4" y="T5"/>
                  </a:cxn>
                  <a:cxn ang="0">
                    <a:pos x="T6" y="T7"/>
                  </a:cxn>
                  <a:cxn ang="0">
                    <a:pos x="T8" y="T9"/>
                  </a:cxn>
                </a:cxnLst>
                <a:rect b="b" l="0" r="r" t="0"/>
                <a:pathLst>
                  <a:path h="46" w="16">
                    <a:moveTo>
                      <a:pt x="0" y="14"/>
                    </a:moveTo>
                    <a:lnTo>
                      <a:pt x="16" y="0"/>
                    </a:lnTo>
                    <a:lnTo>
                      <a:pt x="16" y="30"/>
                    </a:lnTo>
                    <a:lnTo>
                      <a:pt x="0" y="46"/>
                    </a:lnTo>
                    <a:lnTo>
                      <a:pt x="0" y="14"/>
                    </a:lnTo>
                    <a:close/>
                  </a:path>
                </a:pathLst>
              </a:custGeom>
              <a:grpFill/>
              <a:ln>
                <a:noFill/>
              </a:ln>
            </p:spPr>
            <p:txBody>
              <a:bodyPr anchor="t" anchorCtr="0" bIns="45720" compatLnSpc="1" lIns="91440" numCol="1" rIns="91440" tIns="45720" vert="horz" wrap="square"/>
              <a:lstStyle/>
              <a:p>
                <a:endParaRPr altLang="en-US" lang="zh-CN"/>
              </a:p>
            </p:txBody>
          </p:sp>
          <p:sp>
            <p:nvSpPr>
              <p:cNvPr id="745" name="Freeform 1393"/>
              <p:cNvSpPr/>
              <p:nvPr/>
            </p:nvSpPr>
            <p:spPr bwMode="auto">
              <a:xfrm>
                <a:off x="5352" y="2351"/>
                <a:ext cx="54" cy="74"/>
              </a:xfrm>
              <a:custGeom>
                <a:gdLst>
                  <a:gd fmla="*/ 54 w 54" name="T0"/>
                  <a:gd fmla="*/ 0 h 74" name="T1"/>
                  <a:gd fmla="*/ 54 w 54" name="T2"/>
                  <a:gd fmla="*/ 22 h 74" name="T3"/>
                  <a:gd fmla="*/ 0 w 54" name="T4"/>
                  <a:gd fmla="*/ 74 h 74" name="T5"/>
                  <a:gd fmla="*/ 0 w 54" name="T6"/>
                  <a:gd fmla="*/ 46 h 74" name="T7"/>
                  <a:gd fmla="*/ 54 w 54" name="T8"/>
                  <a:gd fmla="*/ 0 h 74" name="T9"/>
                </a:gdLst>
                <a:cxnLst>
                  <a:cxn ang="0">
                    <a:pos x="T0" y="T1"/>
                  </a:cxn>
                  <a:cxn ang="0">
                    <a:pos x="T2" y="T3"/>
                  </a:cxn>
                  <a:cxn ang="0">
                    <a:pos x="T4" y="T5"/>
                  </a:cxn>
                  <a:cxn ang="0">
                    <a:pos x="T6" y="T7"/>
                  </a:cxn>
                  <a:cxn ang="0">
                    <a:pos x="T8" y="T9"/>
                  </a:cxn>
                </a:cxnLst>
                <a:rect b="b" l="0" r="r" t="0"/>
                <a:pathLst>
                  <a:path h="74" w="54">
                    <a:moveTo>
                      <a:pt x="54" y="0"/>
                    </a:moveTo>
                    <a:lnTo>
                      <a:pt x="54" y="22"/>
                    </a:lnTo>
                    <a:lnTo>
                      <a:pt x="0" y="74"/>
                    </a:lnTo>
                    <a:lnTo>
                      <a:pt x="0" y="46"/>
                    </a:lnTo>
                    <a:lnTo>
                      <a:pt x="54" y="0"/>
                    </a:lnTo>
                    <a:close/>
                  </a:path>
                </a:pathLst>
              </a:custGeom>
              <a:grpFill/>
              <a:ln>
                <a:noFill/>
              </a:ln>
            </p:spPr>
            <p:txBody>
              <a:bodyPr anchor="t" anchorCtr="0" bIns="45720" compatLnSpc="1" lIns="91440" numCol="1" rIns="91440" tIns="45720" vert="horz" wrap="square"/>
              <a:lstStyle/>
              <a:p>
                <a:endParaRPr altLang="en-US" lang="zh-CN"/>
              </a:p>
            </p:txBody>
          </p:sp>
          <p:sp>
            <p:nvSpPr>
              <p:cNvPr id="746" name="Freeform 1394"/>
              <p:cNvSpPr/>
              <p:nvPr/>
            </p:nvSpPr>
            <p:spPr bwMode="auto">
              <a:xfrm>
                <a:off x="5422" y="2295"/>
                <a:ext cx="52" cy="64"/>
              </a:xfrm>
              <a:custGeom>
                <a:gdLst>
                  <a:gd fmla="*/ 52 w 52" name="T0"/>
                  <a:gd fmla="*/ 0 h 64" name="T1"/>
                  <a:gd fmla="*/ 52 w 52" name="T2"/>
                  <a:gd fmla="*/ 16 h 64" name="T3"/>
                  <a:gd fmla="*/ 0 w 52" name="T4"/>
                  <a:gd fmla="*/ 64 h 64" name="T5"/>
                  <a:gd fmla="*/ 0 w 52" name="T6"/>
                  <a:gd fmla="*/ 44 h 64" name="T7"/>
                  <a:gd fmla="*/ 52 w 52" name="T8"/>
                  <a:gd fmla="*/ 0 h 64" name="T9"/>
                </a:gdLst>
                <a:cxnLst>
                  <a:cxn ang="0">
                    <a:pos x="T0" y="T1"/>
                  </a:cxn>
                  <a:cxn ang="0">
                    <a:pos x="T2" y="T3"/>
                  </a:cxn>
                  <a:cxn ang="0">
                    <a:pos x="T4" y="T5"/>
                  </a:cxn>
                  <a:cxn ang="0">
                    <a:pos x="T6" y="T7"/>
                  </a:cxn>
                  <a:cxn ang="0">
                    <a:pos x="T8" y="T9"/>
                  </a:cxn>
                </a:cxnLst>
                <a:rect b="b" l="0" r="r" t="0"/>
                <a:pathLst>
                  <a:path h="64" w="52">
                    <a:moveTo>
                      <a:pt x="52" y="0"/>
                    </a:moveTo>
                    <a:lnTo>
                      <a:pt x="52" y="16"/>
                    </a:lnTo>
                    <a:lnTo>
                      <a:pt x="0" y="64"/>
                    </a:lnTo>
                    <a:lnTo>
                      <a:pt x="0" y="44"/>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747" name="Freeform 1395"/>
              <p:cNvSpPr/>
              <p:nvPr/>
            </p:nvSpPr>
            <p:spPr bwMode="auto">
              <a:xfrm>
                <a:off x="5320" y="2443"/>
                <a:ext cx="38" cy="64"/>
              </a:xfrm>
              <a:custGeom>
                <a:gdLst>
                  <a:gd fmla="*/ 0 w 38" name="T0"/>
                  <a:gd fmla="*/ 34 h 64" name="T1"/>
                  <a:gd fmla="*/ 38 w 38" name="T2"/>
                  <a:gd fmla="*/ 0 h 64" name="T3"/>
                  <a:gd fmla="*/ 38 w 38" name="T4"/>
                  <a:gd fmla="*/ 28 h 64" name="T5"/>
                  <a:gd fmla="*/ 0 w 38" name="T6"/>
                  <a:gd fmla="*/ 64 h 64" name="T7"/>
                  <a:gd fmla="*/ 0 w 38" name="T8"/>
                  <a:gd fmla="*/ 34 h 64" name="T9"/>
                </a:gdLst>
                <a:cxnLst>
                  <a:cxn ang="0">
                    <a:pos x="T0" y="T1"/>
                  </a:cxn>
                  <a:cxn ang="0">
                    <a:pos x="T2" y="T3"/>
                  </a:cxn>
                  <a:cxn ang="0">
                    <a:pos x="T4" y="T5"/>
                  </a:cxn>
                  <a:cxn ang="0">
                    <a:pos x="T6" y="T7"/>
                  </a:cxn>
                  <a:cxn ang="0">
                    <a:pos x="T8" y="T9"/>
                  </a:cxn>
                </a:cxnLst>
                <a:rect b="b" l="0" r="r" t="0"/>
                <a:pathLst>
                  <a:path h="64" w="38">
                    <a:moveTo>
                      <a:pt x="0" y="34"/>
                    </a:moveTo>
                    <a:lnTo>
                      <a:pt x="38" y="0"/>
                    </a:lnTo>
                    <a:lnTo>
                      <a:pt x="38" y="28"/>
                    </a:lnTo>
                    <a:lnTo>
                      <a:pt x="0" y="64"/>
                    </a:lnTo>
                    <a:lnTo>
                      <a:pt x="0" y="34"/>
                    </a:lnTo>
                    <a:close/>
                  </a:path>
                </a:pathLst>
              </a:custGeom>
              <a:grpFill/>
              <a:ln>
                <a:noFill/>
              </a:ln>
            </p:spPr>
            <p:txBody>
              <a:bodyPr anchor="t" anchorCtr="0" bIns="45720" compatLnSpc="1" lIns="91440" numCol="1" rIns="91440" tIns="45720" vert="horz" wrap="square"/>
              <a:lstStyle/>
              <a:p>
                <a:endParaRPr altLang="en-US" lang="zh-CN"/>
              </a:p>
            </p:txBody>
          </p:sp>
          <p:sp>
            <p:nvSpPr>
              <p:cNvPr id="748" name="Freeform 1396"/>
              <p:cNvSpPr/>
              <p:nvPr/>
            </p:nvSpPr>
            <p:spPr bwMode="auto">
              <a:xfrm>
                <a:off x="5372" y="2415"/>
                <a:ext cx="16" cy="40"/>
              </a:xfrm>
              <a:custGeom>
                <a:gdLst>
                  <a:gd fmla="*/ 0 w 16" name="T0"/>
                  <a:gd fmla="*/ 14 h 40" name="T1"/>
                  <a:gd fmla="*/ 16 w 16" name="T2"/>
                  <a:gd fmla="*/ 0 h 40" name="T3"/>
                  <a:gd fmla="*/ 16 w 16" name="T4"/>
                  <a:gd fmla="*/ 24 h 40" name="T5"/>
                  <a:gd fmla="*/ 0 w 16" name="T6"/>
                  <a:gd fmla="*/ 40 h 40" name="T7"/>
                  <a:gd fmla="*/ 0 w 16" name="T8"/>
                  <a:gd fmla="*/ 14 h 40" name="T9"/>
                </a:gdLst>
                <a:cxnLst>
                  <a:cxn ang="0">
                    <a:pos x="T0" y="T1"/>
                  </a:cxn>
                  <a:cxn ang="0">
                    <a:pos x="T2" y="T3"/>
                  </a:cxn>
                  <a:cxn ang="0">
                    <a:pos x="T4" y="T5"/>
                  </a:cxn>
                  <a:cxn ang="0">
                    <a:pos x="T6" y="T7"/>
                  </a:cxn>
                  <a:cxn ang="0">
                    <a:pos x="T8" y="T9"/>
                  </a:cxn>
                </a:cxnLst>
                <a:rect b="b" l="0" r="r" t="0"/>
                <a:pathLst>
                  <a:path h="40" w="16">
                    <a:moveTo>
                      <a:pt x="0" y="14"/>
                    </a:moveTo>
                    <a:lnTo>
                      <a:pt x="16" y="0"/>
                    </a:lnTo>
                    <a:lnTo>
                      <a:pt x="16" y="24"/>
                    </a:lnTo>
                    <a:lnTo>
                      <a:pt x="0" y="40"/>
                    </a:lnTo>
                    <a:lnTo>
                      <a:pt x="0" y="14"/>
                    </a:lnTo>
                    <a:close/>
                  </a:path>
                </a:pathLst>
              </a:custGeom>
              <a:grpFill/>
              <a:ln>
                <a:noFill/>
              </a:ln>
            </p:spPr>
            <p:txBody>
              <a:bodyPr anchor="t" anchorCtr="0" bIns="45720" compatLnSpc="1" lIns="91440" numCol="1" rIns="91440" tIns="45720" vert="horz" wrap="square"/>
              <a:lstStyle/>
              <a:p>
                <a:endParaRPr altLang="en-US" lang="zh-CN"/>
              </a:p>
            </p:txBody>
          </p:sp>
          <p:sp>
            <p:nvSpPr>
              <p:cNvPr id="749" name="Freeform 1397"/>
              <p:cNvSpPr/>
              <p:nvPr/>
            </p:nvSpPr>
            <p:spPr bwMode="auto">
              <a:xfrm>
                <a:off x="5402" y="2375"/>
                <a:ext cx="30" cy="50"/>
              </a:xfrm>
              <a:custGeom>
                <a:gdLst>
                  <a:gd fmla="*/ 30 w 30" name="T0"/>
                  <a:gd fmla="*/ 0 h 50" name="T1"/>
                  <a:gd fmla="*/ 30 w 30" name="T2"/>
                  <a:gd fmla="*/ 20 h 50" name="T3"/>
                  <a:gd fmla="*/ 0 w 30" name="T4"/>
                  <a:gd fmla="*/ 50 h 50" name="T5"/>
                  <a:gd fmla="*/ 0 w 30" name="T6"/>
                  <a:gd fmla="*/ 26 h 50" name="T7"/>
                  <a:gd fmla="*/ 30 w 30" name="T8"/>
                  <a:gd fmla="*/ 0 h 50" name="T9"/>
                </a:gdLst>
                <a:cxnLst>
                  <a:cxn ang="0">
                    <a:pos x="T0" y="T1"/>
                  </a:cxn>
                  <a:cxn ang="0">
                    <a:pos x="T2" y="T3"/>
                  </a:cxn>
                  <a:cxn ang="0">
                    <a:pos x="T4" y="T5"/>
                  </a:cxn>
                  <a:cxn ang="0">
                    <a:pos x="T6" y="T7"/>
                  </a:cxn>
                  <a:cxn ang="0">
                    <a:pos x="T8" y="T9"/>
                  </a:cxn>
                </a:cxnLst>
                <a:rect b="b" l="0" r="r" t="0"/>
                <a:pathLst>
                  <a:path h="50" w="30">
                    <a:moveTo>
                      <a:pt x="30" y="0"/>
                    </a:moveTo>
                    <a:lnTo>
                      <a:pt x="30" y="20"/>
                    </a:lnTo>
                    <a:lnTo>
                      <a:pt x="0" y="50"/>
                    </a:lnTo>
                    <a:lnTo>
                      <a:pt x="0" y="26"/>
                    </a:lnTo>
                    <a:lnTo>
                      <a:pt x="30" y="0"/>
                    </a:lnTo>
                    <a:close/>
                  </a:path>
                </a:pathLst>
              </a:custGeom>
              <a:grpFill/>
              <a:ln>
                <a:noFill/>
              </a:ln>
            </p:spPr>
            <p:txBody>
              <a:bodyPr anchor="t" anchorCtr="0" bIns="45720" compatLnSpc="1" lIns="91440" numCol="1" rIns="91440" tIns="45720" vert="horz" wrap="square"/>
              <a:lstStyle/>
              <a:p>
                <a:endParaRPr altLang="en-US" lang="zh-CN"/>
              </a:p>
            </p:txBody>
          </p:sp>
          <p:sp>
            <p:nvSpPr>
              <p:cNvPr id="750" name="Freeform 1398"/>
              <p:cNvSpPr/>
              <p:nvPr/>
            </p:nvSpPr>
            <p:spPr bwMode="auto">
              <a:xfrm>
                <a:off x="5446" y="2337"/>
                <a:ext cx="28" cy="44"/>
              </a:xfrm>
              <a:custGeom>
                <a:gdLst>
                  <a:gd fmla="*/ 28 w 28" name="T0"/>
                  <a:gd fmla="*/ 0 h 44" name="T1"/>
                  <a:gd fmla="*/ 28 w 28" name="T2"/>
                  <a:gd fmla="*/ 16 h 44" name="T3"/>
                  <a:gd fmla="*/ 0 w 28" name="T4"/>
                  <a:gd fmla="*/ 44 h 44" name="T5"/>
                  <a:gd fmla="*/ 0 w 28" name="T6"/>
                  <a:gd fmla="*/ 24 h 44" name="T7"/>
                  <a:gd fmla="*/ 28 w 28" name="T8"/>
                  <a:gd fmla="*/ 0 h 44" name="T9"/>
                </a:gdLst>
                <a:cxnLst>
                  <a:cxn ang="0">
                    <a:pos x="T0" y="T1"/>
                  </a:cxn>
                  <a:cxn ang="0">
                    <a:pos x="T2" y="T3"/>
                  </a:cxn>
                  <a:cxn ang="0">
                    <a:pos x="T4" y="T5"/>
                  </a:cxn>
                  <a:cxn ang="0">
                    <a:pos x="T6" y="T7"/>
                  </a:cxn>
                  <a:cxn ang="0">
                    <a:pos x="T8" y="T9"/>
                  </a:cxn>
                </a:cxnLst>
                <a:rect b="b" l="0" r="r" t="0"/>
                <a:pathLst>
                  <a:path h="44" w="28">
                    <a:moveTo>
                      <a:pt x="28" y="0"/>
                    </a:moveTo>
                    <a:lnTo>
                      <a:pt x="28" y="16"/>
                    </a:lnTo>
                    <a:lnTo>
                      <a:pt x="0" y="44"/>
                    </a:lnTo>
                    <a:lnTo>
                      <a:pt x="0" y="24"/>
                    </a:lnTo>
                    <a:lnTo>
                      <a:pt x="28" y="0"/>
                    </a:lnTo>
                    <a:close/>
                  </a:path>
                </a:pathLst>
              </a:custGeom>
              <a:grpFill/>
              <a:ln>
                <a:noFill/>
              </a:ln>
            </p:spPr>
            <p:txBody>
              <a:bodyPr anchor="t" anchorCtr="0" bIns="45720" compatLnSpc="1" lIns="91440" numCol="1" rIns="91440" tIns="45720" vert="horz" wrap="square"/>
              <a:lstStyle/>
              <a:p>
                <a:endParaRPr altLang="en-US" lang="zh-CN"/>
              </a:p>
            </p:txBody>
          </p:sp>
          <p:sp>
            <p:nvSpPr>
              <p:cNvPr id="751" name="Freeform 1399"/>
              <p:cNvSpPr/>
              <p:nvPr/>
            </p:nvSpPr>
            <p:spPr bwMode="auto">
              <a:xfrm>
                <a:off x="5320" y="2499"/>
                <a:ext cx="26" cy="58"/>
              </a:xfrm>
              <a:custGeom>
                <a:gdLst>
                  <a:gd fmla="*/ 0 w 26" name="T0"/>
                  <a:gd fmla="*/ 26 h 58" name="T1"/>
                  <a:gd fmla="*/ 26 w 26" name="T2"/>
                  <a:gd fmla="*/ 0 h 58" name="T3"/>
                  <a:gd fmla="*/ 26 w 26" name="T4"/>
                  <a:gd fmla="*/ 30 h 58" name="T5"/>
                  <a:gd fmla="*/ 0 w 26" name="T6"/>
                  <a:gd fmla="*/ 58 h 58" name="T7"/>
                  <a:gd fmla="*/ 0 w 26" name="T8"/>
                  <a:gd fmla="*/ 26 h 58" name="T9"/>
                </a:gdLst>
                <a:cxnLst>
                  <a:cxn ang="0">
                    <a:pos x="T0" y="T1"/>
                  </a:cxn>
                  <a:cxn ang="0">
                    <a:pos x="T2" y="T3"/>
                  </a:cxn>
                  <a:cxn ang="0">
                    <a:pos x="T4" y="T5"/>
                  </a:cxn>
                  <a:cxn ang="0">
                    <a:pos x="T6" y="T7"/>
                  </a:cxn>
                  <a:cxn ang="0">
                    <a:pos x="T8" y="T9"/>
                  </a:cxn>
                </a:cxnLst>
                <a:rect b="b" l="0" r="r" t="0"/>
                <a:pathLst>
                  <a:path h="57" w="26">
                    <a:moveTo>
                      <a:pt x="0" y="26"/>
                    </a:moveTo>
                    <a:lnTo>
                      <a:pt x="26" y="0"/>
                    </a:lnTo>
                    <a:lnTo>
                      <a:pt x="26" y="30"/>
                    </a:lnTo>
                    <a:lnTo>
                      <a:pt x="0" y="58"/>
                    </a:lnTo>
                    <a:lnTo>
                      <a:pt x="0" y="26"/>
                    </a:lnTo>
                    <a:close/>
                  </a:path>
                </a:pathLst>
              </a:custGeom>
              <a:grpFill/>
              <a:ln>
                <a:noFill/>
              </a:ln>
            </p:spPr>
            <p:txBody>
              <a:bodyPr anchor="t" anchorCtr="0" bIns="45720" compatLnSpc="1" lIns="91440" numCol="1" rIns="91440" tIns="45720" vert="horz" wrap="square"/>
              <a:lstStyle/>
              <a:p>
                <a:endParaRPr altLang="en-US" lang="zh-CN"/>
              </a:p>
            </p:txBody>
          </p:sp>
          <p:sp>
            <p:nvSpPr>
              <p:cNvPr id="752" name="Freeform 1400"/>
              <p:cNvSpPr/>
              <p:nvPr/>
            </p:nvSpPr>
            <p:spPr bwMode="auto">
              <a:xfrm>
                <a:off x="5362" y="2429"/>
                <a:ext cx="56" cy="82"/>
              </a:xfrm>
              <a:custGeom>
                <a:gdLst>
                  <a:gd fmla="*/ 56 w 56" name="T0"/>
                  <a:gd fmla="*/ 0 h 82" name="T1"/>
                  <a:gd fmla="*/ 56 w 56" name="T2"/>
                  <a:gd fmla="*/ 22 h 82" name="T3"/>
                  <a:gd fmla="*/ 0 w 56" name="T4"/>
                  <a:gd fmla="*/ 82 h 82" name="T5"/>
                  <a:gd fmla="*/ 0 w 56" name="T6"/>
                  <a:gd fmla="*/ 56 h 82" name="T7"/>
                  <a:gd fmla="*/ 56 w 56" name="T8"/>
                  <a:gd fmla="*/ 0 h 82" name="T9"/>
                </a:gdLst>
                <a:cxnLst>
                  <a:cxn ang="0">
                    <a:pos x="T0" y="T1"/>
                  </a:cxn>
                  <a:cxn ang="0">
                    <a:pos x="T2" y="T3"/>
                  </a:cxn>
                  <a:cxn ang="0">
                    <a:pos x="T4" y="T5"/>
                  </a:cxn>
                  <a:cxn ang="0">
                    <a:pos x="T6" y="T7"/>
                  </a:cxn>
                  <a:cxn ang="0">
                    <a:pos x="T8" y="T9"/>
                  </a:cxn>
                </a:cxnLst>
                <a:rect b="b" l="0" r="r" t="0"/>
                <a:pathLst>
                  <a:path h="82" w="56">
                    <a:moveTo>
                      <a:pt x="56" y="0"/>
                    </a:moveTo>
                    <a:lnTo>
                      <a:pt x="56" y="22"/>
                    </a:lnTo>
                    <a:lnTo>
                      <a:pt x="0" y="82"/>
                    </a:lnTo>
                    <a:lnTo>
                      <a:pt x="0" y="56"/>
                    </a:lnTo>
                    <a:lnTo>
                      <a:pt x="56" y="0"/>
                    </a:lnTo>
                    <a:close/>
                  </a:path>
                </a:pathLst>
              </a:custGeom>
              <a:grpFill/>
              <a:ln>
                <a:noFill/>
              </a:ln>
            </p:spPr>
            <p:txBody>
              <a:bodyPr anchor="t" anchorCtr="0" bIns="45720" compatLnSpc="1" lIns="91440" numCol="1" rIns="91440" tIns="45720" vert="horz" wrap="square"/>
              <a:lstStyle/>
              <a:p>
                <a:endParaRPr altLang="en-US" lang="zh-CN"/>
              </a:p>
            </p:txBody>
          </p:sp>
          <p:sp>
            <p:nvSpPr>
              <p:cNvPr id="753" name="Freeform 1401"/>
              <p:cNvSpPr/>
              <p:nvPr/>
            </p:nvSpPr>
            <p:spPr bwMode="auto">
              <a:xfrm>
                <a:off x="5434" y="2375"/>
                <a:ext cx="40" cy="60"/>
              </a:xfrm>
              <a:custGeom>
                <a:gdLst>
                  <a:gd fmla="*/ 40 w 40" name="T0"/>
                  <a:gd fmla="*/ 0 h 60" name="T1"/>
                  <a:gd fmla="*/ 40 w 40" name="T2"/>
                  <a:gd fmla="*/ 16 h 60" name="T3"/>
                  <a:gd fmla="*/ 0 w 40" name="T4"/>
                  <a:gd fmla="*/ 60 h 60" name="T5"/>
                  <a:gd fmla="*/ 0 w 40" name="T6"/>
                  <a:gd fmla="*/ 40 h 60" name="T7"/>
                  <a:gd fmla="*/ 40 w 40" name="T8"/>
                  <a:gd fmla="*/ 0 h 60" name="T9"/>
                </a:gdLst>
                <a:cxnLst>
                  <a:cxn ang="0">
                    <a:pos x="T0" y="T1"/>
                  </a:cxn>
                  <a:cxn ang="0">
                    <a:pos x="T2" y="T3"/>
                  </a:cxn>
                  <a:cxn ang="0">
                    <a:pos x="T4" y="T5"/>
                  </a:cxn>
                  <a:cxn ang="0">
                    <a:pos x="T6" y="T7"/>
                  </a:cxn>
                  <a:cxn ang="0">
                    <a:pos x="T8" y="T9"/>
                  </a:cxn>
                </a:cxnLst>
                <a:rect b="b" l="0" r="r" t="0"/>
                <a:pathLst>
                  <a:path h="60" w="40">
                    <a:moveTo>
                      <a:pt x="40" y="0"/>
                    </a:moveTo>
                    <a:lnTo>
                      <a:pt x="40" y="16"/>
                    </a:lnTo>
                    <a:lnTo>
                      <a:pt x="0" y="60"/>
                    </a:lnTo>
                    <a:lnTo>
                      <a:pt x="0" y="40"/>
                    </a:lnTo>
                    <a:lnTo>
                      <a:pt x="40" y="0"/>
                    </a:lnTo>
                    <a:close/>
                  </a:path>
                </a:pathLst>
              </a:custGeom>
              <a:grpFill/>
              <a:ln>
                <a:noFill/>
              </a:ln>
            </p:spPr>
            <p:txBody>
              <a:bodyPr anchor="t" anchorCtr="0" bIns="45720" compatLnSpc="1" lIns="91440" numCol="1" rIns="91440" tIns="45720" vert="horz" wrap="square"/>
              <a:lstStyle/>
              <a:p>
                <a:endParaRPr altLang="en-US" lang="zh-CN"/>
              </a:p>
            </p:txBody>
          </p:sp>
          <p:sp>
            <p:nvSpPr>
              <p:cNvPr id="754" name="Freeform 1402"/>
              <p:cNvSpPr/>
              <p:nvPr/>
            </p:nvSpPr>
            <p:spPr bwMode="auto">
              <a:xfrm>
                <a:off x="5320" y="2489"/>
                <a:ext cx="84" cy="118"/>
              </a:xfrm>
              <a:custGeom>
                <a:gdLst>
                  <a:gd fmla="*/ 0 w 84" name="T0"/>
                  <a:gd fmla="*/ 86 h 118" name="T1"/>
                  <a:gd fmla="*/ 84 w 84" name="T2"/>
                  <a:gd fmla="*/ 0 h 118" name="T3"/>
                  <a:gd fmla="*/ 84 w 84" name="T4"/>
                  <a:gd fmla="*/ 22 h 118" name="T5"/>
                  <a:gd fmla="*/ 0 w 84" name="T6"/>
                  <a:gd fmla="*/ 118 h 118" name="T7"/>
                  <a:gd fmla="*/ 0 w 84" name="T8"/>
                  <a:gd fmla="*/ 86 h 118" name="T9"/>
                </a:gdLst>
                <a:cxnLst>
                  <a:cxn ang="0">
                    <a:pos x="T0" y="T1"/>
                  </a:cxn>
                  <a:cxn ang="0">
                    <a:pos x="T2" y="T3"/>
                  </a:cxn>
                  <a:cxn ang="0">
                    <a:pos x="T4" y="T5"/>
                  </a:cxn>
                  <a:cxn ang="0">
                    <a:pos x="T6" y="T7"/>
                  </a:cxn>
                  <a:cxn ang="0">
                    <a:pos x="T8" y="T9"/>
                  </a:cxn>
                </a:cxnLst>
                <a:rect b="b" l="0" r="r" t="0"/>
                <a:pathLst>
                  <a:path h="118" w="84">
                    <a:moveTo>
                      <a:pt x="0" y="86"/>
                    </a:moveTo>
                    <a:lnTo>
                      <a:pt x="84" y="0"/>
                    </a:lnTo>
                    <a:lnTo>
                      <a:pt x="84" y="22"/>
                    </a:lnTo>
                    <a:lnTo>
                      <a:pt x="0" y="118"/>
                    </a:lnTo>
                    <a:lnTo>
                      <a:pt x="0" y="86"/>
                    </a:lnTo>
                    <a:close/>
                  </a:path>
                </a:pathLst>
              </a:custGeom>
              <a:grpFill/>
              <a:ln>
                <a:noFill/>
              </a:ln>
            </p:spPr>
            <p:txBody>
              <a:bodyPr anchor="t" anchorCtr="0" bIns="45720" compatLnSpc="1" lIns="91440" numCol="1" rIns="91440" tIns="45720" vert="horz" wrap="square"/>
              <a:lstStyle/>
              <a:p>
                <a:endParaRPr altLang="en-US" lang="zh-CN"/>
              </a:p>
            </p:txBody>
          </p:sp>
          <p:sp>
            <p:nvSpPr>
              <p:cNvPr id="755" name="Freeform 1403"/>
              <p:cNvSpPr/>
              <p:nvPr/>
            </p:nvSpPr>
            <p:spPr bwMode="auto">
              <a:xfrm>
                <a:off x="5418" y="2445"/>
                <a:ext cx="28" cy="50"/>
              </a:xfrm>
              <a:custGeom>
                <a:gdLst>
                  <a:gd fmla="*/ 0 w 28" name="T0"/>
                  <a:gd fmla="*/ 28 h 50" name="T1"/>
                  <a:gd fmla="*/ 28 w 28" name="T2"/>
                  <a:gd fmla="*/ 0 h 50" name="T3"/>
                  <a:gd fmla="*/ 28 w 28" name="T4"/>
                  <a:gd fmla="*/ 18 h 50" name="T5"/>
                  <a:gd fmla="*/ 0 w 28" name="T6"/>
                  <a:gd fmla="*/ 50 h 50" name="T7"/>
                  <a:gd fmla="*/ 0 w 28" name="T8"/>
                  <a:gd fmla="*/ 28 h 50" name="T9"/>
                </a:gdLst>
                <a:cxnLst>
                  <a:cxn ang="0">
                    <a:pos x="T0" y="T1"/>
                  </a:cxn>
                  <a:cxn ang="0">
                    <a:pos x="T2" y="T3"/>
                  </a:cxn>
                  <a:cxn ang="0">
                    <a:pos x="T4" y="T5"/>
                  </a:cxn>
                  <a:cxn ang="0">
                    <a:pos x="T6" y="T7"/>
                  </a:cxn>
                  <a:cxn ang="0">
                    <a:pos x="T8" y="T9"/>
                  </a:cxn>
                </a:cxnLst>
                <a:rect b="b" l="0" r="r" t="0"/>
                <a:pathLst>
                  <a:path h="50" w="28">
                    <a:moveTo>
                      <a:pt x="0" y="28"/>
                    </a:moveTo>
                    <a:lnTo>
                      <a:pt x="28" y="0"/>
                    </a:lnTo>
                    <a:lnTo>
                      <a:pt x="28" y="18"/>
                    </a:lnTo>
                    <a:lnTo>
                      <a:pt x="0" y="50"/>
                    </a:lnTo>
                    <a:lnTo>
                      <a:pt x="0" y="28"/>
                    </a:lnTo>
                    <a:close/>
                  </a:path>
                </a:pathLst>
              </a:custGeom>
              <a:grpFill/>
              <a:ln>
                <a:noFill/>
              </a:ln>
            </p:spPr>
            <p:txBody>
              <a:bodyPr anchor="t" anchorCtr="0" bIns="45720" compatLnSpc="1" lIns="91440" numCol="1" rIns="91440" tIns="45720" vert="horz" wrap="square"/>
              <a:lstStyle/>
              <a:p>
                <a:endParaRPr altLang="en-US" lang="zh-CN"/>
              </a:p>
            </p:txBody>
          </p:sp>
          <p:sp>
            <p:nvSpPr>
              <p:cNvPr id="756" name="Freeform 1404"/>
              <p:cNvSpPr/>
              <p:nvPr/>
            </p:nvSpPr>
            <p:spPr bwMode="auto">
              <a:xfrm>
                <a:off x="5462" y="2417"/>
                <a:ext cx="12" cy="30"/>
              </a:xfrm>
              <a:custGeom>
                <a:gdLst>
                  <a:gd fmla="*/ 12 w 12" name="T0"/>
                  <a:gd fmla="*/ 0 h 30" name="T1"/>
                  <a:gd fmla="*/ 12 w 12" name="T2"/>
                  <a:gd fmla="*/ 16 h 30" name="T3"/>
                  <a:gd fmla="*/ 0 w 12" name="T4"/>
                  <a:gd fmla="*/ 30 h 30" name="T5"/>
                  <a:gd fmla="*/ 0 w 12" name="T6"/>
                  <a:gd fmla="*/ 12 h 30" name="T7"/>
                  <a:gd fmla="*/ 12 w 12" name="T8"/>
                  <a:gd fmla="*/ 0 h 30" name="T9"/>
                </a:gdLst>
                <a:cxnLst>
                  <a:cxn ang="0">
                    <a:pos x="T0" y="T1"/>
                  </a:cxn>
                  <a:cxn ang="0">
                    <a:pos x="T2" y="T3"/>
                  </a:cxn>
                  <a:cxn ang="0">
                    <a:pos x="T4" y="T5"/>
                  </a:cxn>
                  <a:cxn ang="0">
                    <a:pos x="T6" y="T7"/>
                  </a:cxn>
                  <a:cxn ang="0">
                    <a:pos x="T8" y="T9"/>
                  </a:cxn>
                </a:cxnLst>
                <a:rect b="b" l="0" r="r" t="0"/>
                <a:pathLst>
                  <a:path h="30" w="12">
                    <a:moveTo>
                      <a:pt x="12" y="0"/>
                    </a:moveTo>
                    <a:lnTo>
                      <a:pt x="12" y="16"/>
                    </a:lnTo>
                    <a:lnTo>
                      <a:pt x="0" y="30"/>
                    </a:lnTo>
                    <a:lnTo>
                      <a:pt x="0" y="12"/>
                    </a:lnTo>
                    <a:lnTo>
                      <a:pt x="12" y="0"/>
                    </a:lnTo>
                    <a:close/>
                  </a:path>
                </a:pathLst>
              </a:custGeom>
              <a:grpFill/>
              <a:ln>
                <a:noFill/>
              </a:ln>
            </p:spPr>
            <p:txBody>
              <a:bodyPr anchor="t" anchorCtr="0" bIns="45720" compatLnSpc="1" lIns="91440" numCol="1" rIns="91440" tIns="45720" vert="horz" wrap="square"/>
              <a:lstStyle/>
              <a:p>
                <a:endParaRPr altLang="en-US" lang="zh-CN"/>
              </a:p>
            </p:txBody>
          </p:sp>
          <p:sp>
            <p:nvSpPr>
              <p:cNvPr id="757" name="Freeform 1405"/>
              <p:cNvSpPr/>
              <p:nvPr/>
            </p:nvSpPr>
            <p:spPr bwMode="auto">
              <a:xfrm>
                <a:off x="5350" y="2567"/>
                <a:ext cx="22" cy="54"/>
              </a:xfrm>
              <a:custGeom>
                <a:gdLst>
                  <a:gd fmla="*/ 0 w 22" name="T0"/>
                  <a:gd fmla="*/ 24 h 54" name="T1"/>
                  <a:gd fmla="*/ 22 w 22" name="T2"/>
                  <a:gd fmla="*/ 0 h 54" name="T3"/>
                  <a:gd fmla="*/ 22 w 22" name="T4"/>
                  <a:gd fmla="*/ 26 h 54" name="T5"/>
                  <a:gd fmla="*/ 0 w 22" name="T6"/>
                  <a:gd fmla="*/ 54 h 54" name="T7"/>
                  <a:gd fmla="*/ 0 w 22" name="T8"/>
                  <a:gd fmla="*/ 24 h 54" name="T9"/>
                </a:gdLst>
                <a:cxnLst>
                  <a:cxn ang="0">
                    <a:pos x="T0" y="T1"/>
                  </a:cxn>
                  <a:cxn ang="0">
                    <a:pos x="T2" y="T3"/>
                  </a:cxn>
                  <a:cxn ang="0">
                    <a:pos x="T4" y="T5"/>
                  </a:cxn>
                  <a:cxn ang="0">
                    <a:pos x="T6" y="T7"/>
                  </a:cxn>
                  <a:cxn ang="0">
                    <a:pos x="T8" y="T9"/>
                  </a:cxn>
                </a:cxnLst>
                <a:rect b="b" l="0" r="r" t="0"/>
                <a:pathLst>
                  <a:path h="54" w="22">
                    <a:moveTo>
                      <a:pt x="0" y="24"/>
                    </a:moveTo>
                    <a:lnTo>
                      <a:pt x="22" y="0"/>
                    </a:lnTo>
                    <a:lnTo>
                      <a:pt x="22" y="26"/>
                    </a:lnTo>
                    <a:lnTo>
                      <a:pt x="0" y="54"/>
                    </a:lnTo>
                    <a:lnTo>
                      <a:pt x="0" y="24"/>
                    </a:lnTo>
                    <a:close/>
                  </a:path>
                </a:pathLst>
              </a:custGeom>
              <a:grpFill/>
              <a:ln>
                <a:noFill/>
              </a:ln>
            </p:spPr>
            <p:txBody>
              <a:bodyPr anchor="t" anchorCtr="0" bIns="45720" compatLnSpc="1" lIns="91440" numCol="1" rIns="91440" tIns="45720" vert="horz" wrap="square"/>
              <a:lstStyle/>
              <a:p>
                <a:endParaRPr altLang="en-US" lang="zh-CN"/>
              </a:p>
            </p:txBody>
          </p:sp>
          <p:sp>
            <p:nvSpPr>
              <p:cNvPr id="758" name="Freeform 1406"/>
              <p:cNvSpPr/>
              <p:nvPr/>
            </p:nvSpPr>
            <p:spPr bwMode="auto">
              <a:xfrm>
                <a:off x="5388" y="2457"/>
                <a:ext cx="86" cy="118"/>
              </a:xfrm>
              <a:custGeom>
                <a:gdLst>
                  <a:gd fmla="*/ 86 w 86" name="T0"/>
                  <a:gd fmla="*/ 0 h 118" name="T1"/>
                  <a:gd fmla="*/ 86 w 86" name="T2"/>
                  <a:gd fmla="*/ 16 h 118" name="T3"/>
                  <a:gd fmla="*/ 0 w 86" name="T4"/>
                  <a:gd fmla="*/ 118 h 118" name="T5"/>
                  <a:gd fmla="*/ 0 w 86" name="T6"/>
                  <a:gd fmla="*/ 94 h 118" name="T7"/>
                  <a:gd fmla="*/ 86 w 86" name="T8"/>
                  <a:gd fmla="*/ 0 h 118" name="T9"/>
                </a:gdLst>
                <a:cxnLst>
                  <a:cxn ang="0">
                    <a:pos x="T0" y="T1"/>
                  </a:cxn>
                  <a:cxn ang="0">
                    <a:pos x="T2" y="T3"/>
                  </a:cxn>
                  <a:cxn ang="0">
                    <a:pos x="T4" y="T5"/>
                  </a:cxn>
                  <a:cxn ang="0">
                    <a:pos x="T6" y="T7"/>
                  </a:cxn>
                  <a:cxn ang="0">
                    <a:pos x="T8" y="T9"/>
                  </a:cxn>
                </a:cxnLst>
                <a:rect b="b" l="0" r="r" t="0"/>
                <a:pathLst>
                  <a:path h="118" w="86">
                    <a:moveTo>
                      <a:pt x="86" y="0"/>
                    </a:moveTo>
                    <a:lnTo>
                      <a:pt x="86" y="16"/>
                    </a:lnTo>
                    <a:lnTo>
                      <a:pt x="0" y="118"/>
                    </a:lnTo>
                    <a:lnTo>
                      <a:pt x="0" y="94"/>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759" name="Freeform 1407"/>
              <p:cNvSpPr/>
              <p:nvPr/>
            </p:nvSpPr>
            <p:spPr bwMode="auto">
              <a:xfrm>
                <a:off x="5422" y="2499"/>
                <a:ext cx="52" cy="80"/>
              </a:xfrm>
              <a:custGeom>
                <a:gdLst>
                  <a:gd fmla="*/ 52 w 52" name="T0"/>
                  <a:gd fmla="*/ 0 h 80" name="T1"/>
                  <a:gd fmla="*/ 52 w 52" name="T2"/>
                  <a:gd fmla="*/ 16 h 80" name="T3"/>
                  <a:gd fmla="*/ 0 w 52" name="T4"/>
                  <a:gd fmla="*/ 80 h 80" name="T5"/>
                  <a:gd fmla="*/ 0 w 52" name="T6"/>
                  <a:gd fmla="*/ 60 h 80" name="T7"/>
                  <a:gd fmla="*/ 52 w 52" name="T8"/>
                  <a:gd fmla="*/ 0 h 80" name="T9"/>
                </a:gdLst>
                <a:cxnLst>
                  <a:cxn ang="0">
                    <a:pos x="T0" y="T1"/>
                  </a:cxn>
                  <a:cxn ang="0">
                    <a:pos x="T2" y="T3"/>
                  </a:cxn>
                  <a:cxn ang="0">
                    <a:pos x="T4" y="T5"/>
                  </a:cxn>
                  <a:cxn ang="0">
                    <a:pos x="T6" y="T7"/>
                  </a:cxn>
                  <a:cxn ang="0">
                    <a:pos x="T8" y="T9"/>
                  </a:cxn>
                </a:cxnLst>
                <a:rect b="b" l="0" r="r" t="0"/>
                <a:pathLst>
                  <a:path h="80" w="52">
                    <a:moveTo>
                      <a:pt x="52" y="0"/>
                    </a:moveTo>
                    <a:lnTo>
                      <a:pt x="52" y="16"/>
                    </a:lnTo>
                    <a:lnTo>
                      <a:pt x="0" y="80"/>
                    </a:lnTo>
                    <a:lnTo>
                      <a:pt x="0" y="60"/>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760" name="Rectangle 1408"/>
              <p:cNvSpPr>
                <a:spLocks noChangeArrowheads="1"/>
              </p:cNvSpPr>
              <p:nvPr/>
            </p:nvSpPr>
            <p:spPr bwMode="auto">
              <a:xfrm>
                <a:off x="5424" y="1890"/>
                <a:ext cx="1" cy="1"/>
              </a:xfrm>
              <a:prstGeom prst="rect">
                <a:avLst/>
              </a:prstGeom>
              <a:grpFill/>
              <a:ln>
                <a:noFill/>
              </a:ln>
            </p:spPr>
            <p:txBody>
              <a:bodyPr anchor="t" anchorCtr="0" bIns="45720" compatLnSpc="1" lIns="91440" numCol="1" rIns="91440" tIns="45720" vert="horz" wrap="square"/>
              <a:lstStyle/>
              <a:p>
                <a:endParaRPr altLang="en-US" lang="zh-CN"/>
              </a:p>
            </p:txBody>
          </p:sp>
          <p:sp>
            <p:nvSpPr>
              <p:cNvPr id="761" name="Rectangle 1409"/>
              <p:cNvSpPr>
                <a:spLocks noChangeArrowheads="1"/>
              </p:cNvSpPr>
              <p:nvPr/>
            </p:nvSpPr>
            <p:spPr bwMode="auto">
              <a:xfrm>
                <a:off x="5424" y="1890"/>
                <a:ext cx="1" cy="1"/>
              </a:xfrm>
              <a:prstGeom prst="rect">
                <a:avLst/>
              </a:prstGeom>
              <a:grpFill/>
              <a:ln>
                <a:noFill/>
              </a:ln>
            </p:spPr>
            <p:txBody>
              <a:bodyPr anchor="t" anchorCtr="0" bIns="45720" compatLnSpc="1" lIns="91440" numCol="1" rIns="91440" tIns="45720" vert="horz" wrap="square"/>
              <a:lstStyle/>
              <a:p>
                <a:endParaRPr altLang="en-US" lang="zh-CN"/>
              </a:p>
            </p:txBody>
          </p:sp>
          <p:sp>
            <p:nvSpPr>
              <p:cNvPr id="762" name="Freeform 1410"/>
              <p:cNvSpPr/>
              <p:nvPr/>
            </p:nvSpPr>
            <p:spPr bwMode="auto">
              <a:xfrm>
                <a:off x="5422" y="1936"/>
                <a:ext cx="2" cy="2"/>
              </a:xfrm>
              <a:custGeom>
                <a:gdLst>
                  <a:gd fmla="*/ 2 w 2" name="T0"/>
                  <a:gd fmla="*/ 0 h 2" name="T1"/>
                  <a:gd fmla="*/ 2 w 2" name="T2"/>
                  <a:gd fmla="*/ 2 h 2" name="T3"/>
                  <a:gd fmla="*/ 0 w 2" name="T4"/>
                  <a:gd fmla="*/ 0 h 2" name="T5"/>
                  <a:gd fmla="*/ 2 w 2" name="T6"/>
                  <a:gd fmla="*/ 0 h 2" name="T7"/>
                </a:gdLst>
                <a:cxnLst>
                  <a:cxn ang="0">
                    <a:pos x="T0" y="T1"/>
                  </a:cxn>
                  <a:cxn ang="0">
                    <a:pos x="T2" y="T3"/>
                  </a:cxn>
                  <a:cxn ang="0">
                    <a:pos x="T4" y="T5"/>
                  </a:cxn>
                  <a:cxn ang="0">
                    <a:pos x="T6" y="T7"/>
                  </a:cxn>
                </a:cxnLst>
                <a:rect b="b" l="0" r="r" t="0"/>
                <a:pathLst>
                  <a:path h="2" w="2">
                    <a:moveTo>
                      <a:pt x="2" y="0"/>
                    </a:moveTo>
                    <a:lnTo>
                      <a:pt x="2" y="2"/>
                    </a:lnTo>
                    <a:lnTo>
                      <a:pt x="0" y="0"/>
                    </a:lnTo>
                    <a:lnTo>
                      <a:pt x="2" y="0"/>
                    </a:lnTo>
                    <a:close/>
                  </a:path>
                </a:pathLst>
              </a:custGeom>
              <a:grpFill/>
              <a:ln>
                <a:noFill/>
              </a:ln>
            </p:spPr>
            <p:txBody>
              <a:bodyPr anchor="t" anchorCtr="0" bIns="45720" compatLnSpc="1" lIns="91440" numCol="1" rIns="91440" tIns="45720" vert="horz" wrap="square"/>
              <a:lstStyle/>
              <a:p>
                <a:endParaRPr altLang="en-US" lang="zh-CN"/>
              </a:p>
            </p:txBody>
          </p:sp>
          <p:sp>
            <p:nvSpPr>
              <p:cNvPr id="763" name="Freeform 1411"/>
              <p:cNvSpPr/>
              <p:nvPr/>
            </p:nvSpPr>
            <p:spPr bwMode="auto">
              <a:xfrm>
                <a:off x="5422" y="1936"/>
                <a:ext cx="2" cy="2"/>
              </a:xfrm>
              <a:custGeom>
                <a:gdLst>
                  <a:gd fmla="*/ 2 w 2" name="T0"/>
                  <a:gd fmla="*/ 0 h 2" name="T1"/>
                  <a:gd fmla="*/ 2 w 2" name="T2"/>
                  <a:gd fmla="*/ 2 h 2" name="T3"/>
                  <a:gd fmla="*/ 0 w 2" name="T4"/>
                  <a:gd fmla="*/ 0 h 2" name="T5"/>
                  <a:gd fmla="*/ 2 w 2" name="T6"/>
                  <a:gd fmla="*/ 0 h 2" name="T7"/>
                </a:gdLst>
                <a:cxnLst>
                  <a:cxn ang="0">
                    <a:pos x="T0" y="T1"/>
                  </a:cxn>
                  <a:cxn ang="0">
                    <a:pos x="T2" y="T3"/>
                  </a:cxn>
                  <a:cxn ang="0">
                    <a:pos x="T4" y="T5"/>
                  </a:cxn>
                  <a:cxn ang="0">
                    <a:pos x="T6" y="T7"/>
                  </a:cxn>
                </a:cxnLst>
                <a:rect b="b" l="0" r="r" t="0"/>
                <a:pathLst>
                  <a:path h="2" w="2">
                    <a:moveTo>
                      <a:pt x="2" y="0"/>
                    </a:moveTo>
                    <a:lnTo>
                      <a:pt x="2" y="2"/>
                    </a:lnTo>
                    <a:lnTo>
                      <a:pt x="0" y="0"/>
                    </a:lnTo>
                    <a:lnTo>
                      <a:pt x="2" y="0"/>
                    </a:lnTo>
                    <a:close/>
                  </a:path>
                </a:pathLst>
              </a:custGeom>
              <a:grpFill/>
              <a:ln>
                <a:noFill/>
              </a:ln>
            </p:spPr>
            <p:txBody>
              <a:bodyPr anchor="t" anchorCtr="0" bIns="45720" compatLnSpc="1" lIns="91440" numCol="1" rIns="91440" tIns="45720" vert="horz" wrap="square"/>
              <a:lstStyle/>
              <a:p>
                <a:endParaRPr altLang="en-US" lang="zh-CN"/>
              </a:p>
            </p:txBody>
          </p:sp>
          <p:sp>
            <p:nvSpPr>
              <p:cNvPr id="764" name="Rectangle 1412"/>
              <p:cNvSpPr>
                <a:spLocks noChangeArrowheads="1"/>
              </p:cNvSpPr>
              <p:nvPr/>
            </p:nvSpPr>
            <p:spPr bwMode="auto">
              <a:xfrm>
                <a:off x="5424" y="1981"/>
                <a:ext cx="1" cy="1"/>
              </a:xfrm>
              <a:prstGeom prst="rect">
                <a:avLst/>
              </a:prstGeom>
              <a:grpFill/>
              <a:ln>
                <a:noFill/>
              </a:ln>
            </p:spPr>
            <p:txBody>
              <a:bodyPr anchor="t" anchorCtr="0" bIns="45720" compatLnSpc="1" lIns="91440" numCol="1" rIns="91440" tIns="45720" vert="horz" wrap="square"/>
              <a:lstStyle/>
              <a:p>
                <a:endParaRPr altLang="en-US" lang="zh-CN"/>
              </a:p>
            </p:txBody>
          </p:sp>
          <p:sp>
            <p:nvSpPr>
              <p:cNvPr id="765" name="Freeform 1413"/>
              <p:cNvSpPr/>
              <p:nvPr/>
            </p:nvSpPr>
            <p:spPr bwMode="auto">
              <a:xfrm>
                <a:off x="5350" y="2718"/>
                <a:ext cx="22" cy="56"/>
              </a:xfrm>
              <a:custGeom>
                <a:gdLst>
                  <a:gd fmla="*/ 0 w 22" name="T0"/>
                  <a:gd fmla="*/ 28 h 56" name="T1"/>
                  <a:gd fmla="*/ 22 w 22" name="T2"/>
                  <a:gd fmla="*/ 0 h 56" name="T3"/>
                  <a:gd fmla="*/ 22 w 22" name="T4"/>
                  <a:gd fmla="*/ 26 h 56" name="T5"/>
                  <a:gd fmla="*/ 0 w 22" name="T6"/>
                  <a:gd fmla="*/ 56 h 56" name="T7"/>
                  <a:gd fmla="*/ 0 w 22" name="T8"/>
                  <a:gd fmla="*/ 28 h 56" name="T9"/>
                </a:gdLst>
                <a:cxnLst>
                  <a:cxn ang="0">
                    <a:pos x="T0" y="T1"/>
                  </a:cxn>
                  <a:cxn ang="0">
                    <a:pos x="T2" y="T3"/>
                  </a:cxn>
                  <a:cxn ang="0">
                    <a:pos x="T4" y="T5"/>
                  </a:cxn>
                  <a:cxn ang="0">
                    <a:pos x="T6" y="T7"/>
                  </a:cxn>
                  <a:cxn ang="0">
                    <a:pos x="T8" y="T9"/>
                  </a:cxn>
                </a:cxnLst>
                <a:rect b="b" l="0" r="r" t="0"/>
                <a:pathLst>
                  <a:path h="56" w="22">
                    <a:moveTo>
                      <a:pt x="0" y="28"/>
                    </a:moveTo>
                    <a:lnTo>
                      <a:pt x="22" y="0"/>
                    </a:lnTo>
                    <a:lnTo>
                      <a:pt x="22" y="26"/>
                    </a:lnTo>
                    <a:lnTo>
                      <a:pt x="0" y="56"/>
                    </a:lnTo>
                    <a:lnTo>
                      <a:pt x="0" y="28"/>
                    </a:lnTo>
                    <a:close/>
                  </a:path>
                </a:pathLst>
              </a:custGeom>
              <a:grpFill/>
              <a:ln>
                <a:noFill/>
              </a:ln>
            </p:spPr>
            <p:txBody>
              <a:bodyPr anchor="t" anchorCtr="0" bIns="45720" compatLnSpc="1" lIns="91440" numCol="1" rIns="91440" tIns="45720" vert="horz" wrap="square"/>
              <a:lstStyle/>
              <a:p>
                <a:endParaRPr altLang="en-US" lang="zh-CN"/>
              </a:p>
            </p:txBody>
          </p:sp>
        </p:grpSp>
        <p:sp>
          <p:nvSpPr>
            <p:cNvPr id="374" name="Freeform 1415"/>
            <p:cNvSpPr/>
            <p:nvPr/>
          </p:nvSpPr>
          <p:spPr bwMode="auto">
            <a:xfrm>
              <a:off x="-2989564" y="1603377"/>
              <a:ext cx="136529" cy="204788"/>
            </a:xfrm>
            <a:custGeom>
              <a:gdLst>
                <a:gd fmla="*/ 86 w 86" name="T0"/>
                <a:gd fmla="*/ 0 h 129" name="T1"/>
                <a:gd fmla="*/ 86 w 86" name="T2"/>
                <a:gd fmla="*/ 16 h 129" name="T3"/>
                <a:gd fmla="*/ 0 w 86" name="T4"/>
                <a:gd fmla="*/ 129 h 129" name="T5"/>
                <a:gd fmla="*/ 0 w 86" name="T6"/>
                <a:gd fmla="*/ 103 h 129" name="T7"/>
                <a:gd fmla="*/ 86 w 86" name="T8"/>
                <a:gd fmla="*/ 0 h 129" name="T9"/>
              </a:gdLst>
              <a:cxnLst>
                <a:cxn ang="0">
                  <a:pos x="T0" y="T1"/>
                </a:cxn>
                <a:cxn ang="0">
                  <a:pos x="T2" y="T3"/>
                </a:cxn>
                <a:cxn ang="0">
                  <a:pos x="T4" y="T5"/>
                </a:cxn>
                <a:cxn ang="0">
                  <a:pos x="T6" y="T7"/>
                </a:cxn>
                <a:cxn ang="0">
                  <a:pos x="T8" y="T9"/>
                </a:cxn>
              </a:cxnLst>
              <a:rect b="b" l="0" r="r" t="0"/>
              <a:pathLst>
                <a:path h="129" w="86">
                  <a:moveTo>
                    <a:pt x="86" y="0"/>
                  </a:moveTo>
                  <a:lnTo>
                    <a:pt x="86" y="16"/>
                  </a:lnTo>
                  <a:lnTo>
                    <a:pt x="0" y="129"/>
                  </a:lnTo>
                  <a:lnTo>
                    <a:pt x="0" y="103"/>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375" name="Freeform 1416"/>
            <p:cNvSpPr/>
            <p:nvPr/>
          </p:nvSpPr>
          <p:spPr bwMode="auto">
            <a:xfrm>
              <a:off x="-3049890" y="1884363"/>
              <a:ext cx="34927" cy="92075"/>
            </a:xfrm>
            <a:custGeom>
              <a:gdLst>
                <a:gd fmla="*/ 0 w 22" name="T0"/>
                <a:gd fmla="*/ 28 h 58" name="T1"/>
                <a:gd fmla="*/ 22 w 22" name="T2"/>
                <a:gd fmla="*/ 0 h 58" name="T3"/>
                <a:gd fmla="*/ 22 w 22" name="T4"/>
                <a:gd fmla="*/ 26 h 58" name="T5"/>
                <a:gd fmla="*/ 0 w 22" name="T6"/>
                <a:gd fmla="*/ 58 h 58" name="T7"/>
                <a:gd fmla="*/ 0 w 22" name="T8"/>
                <a:gd fmla="*/ 28 h 58" name="T9"/>
              </a:gdLst>
              <a:cxnLst>
                <a:cxn ang="0">
                  <a:pos x="T0" y="T1"/>
                </a:cxn>
                <a:cxn ang="0">
                  <a:pos x="T2" y="T3"/>
                </a:cxn>
                <a:cxn ang="0">
                  <a:pos x="T4" y="T5"/>
                </a:cxn>
                <a:cxn ang="0">
                  <a:pos x="T6" y="T7"/>
                </a:cxn>
                <a:cxn ang="0">
                  <a:pos x="T8" y="T9"/>
                </a:cxn>
              </a:cxnLst>
              <a:rect b="b" l="0" r="r" t="0"/>
              <a:pathLst>
                <a:path h="57" w="22">
                  <a:moveTo>
                    <a:pt x="0" y="28"/>
                  </a:moveTo>
                  <a:lnTo>
                    <a:pt x="22" y="0"/>
                  </a:lnTo>
                  <a:lnTo>
                    <a:pt x="22" y="26"/>
                  </a:lnTo>
                  <a:lnTo>
                    <a:pt x="0" y="58"/>
                  </a:lnTo>
                  <a:lnTo>
                    <a:pt x="0" y="28"/>
                  </a:lnTo>
                  <a:close/>
                </a:path>
              </a:pathLst>
            </a:custGeom>
            <a:grpFill/>
            <a:ln>
              <a:noFill/>
            </a:ln>
          </p:spPr>
          <p:txBody>
            <a:bodyPr anchor="t" anchorCtr="0" bIns="45720" compatLnSpc="1" lIns="91440" numCol="1" rIns="91440" tIns="45720" vert="horz" wrap="square"/>
            <a:lstStyle/>
            <a:p>
              <a:endParaRPr altLang="en-US" lang="zh-CN"/>
            </a:p>
          </p:txBody>
        </p:sp>
        <p:sp>
          <p:nvSpPr>
            <p:cNvPr id="376" name="Freeform 1417"/>
            <p:cNvSpPr/>
            <p:nvPr/>
          </p:nvSpPr>
          <p:spPr bwMode="auto">
            <a:xfrm>
              <a:off x="-2989564" y="1681162"/>
              <a:ext cx="136529" cy="212724"/>
            </a:xfrm>
            <a:custGeom>
              <a:gdLst>
                <a:gd fmla="*/ 86 w 86" name="T0"/>
                <a:gd fmla="*/ 0 h 134" name="T1"/>
                <a:gd fmla="*/ 86 w 86" name="T2"/>
                <a:gd fmla="*/ 16 h 134" name="T3"/>
                <a:gd fmla="*/ 0 w 86" name="T4"/>
                <a:gd fmla="*/ 134 h 134" name="T5"/>
                <a:gd fmla="*/ 0 w 86" name="T6"/>
                <a:gd fmla="*/ 110 h 134" name="T7"/>
                <a:gd fmla="*/ 86 w 86" name="T8"/>
                <a:gd fmla="*/ 0 h 134" name="T9"/>
              </a:gdLst>
              <a:cxnLst>
                <a:cxn ang="0">
                  <a:pos x="T0" y="T1"/>
                </a:cxn>
                <a:cxn ang="0">
                  <a:pos x="T2" y="T3"/>
                </a:cxn>
                <a:cxn ang="0">
                  <a:pos x="T4" y="T5"/>
                </a:cxn>
                <a:cxn ang="0">
                  <a:pos x="T6" y="T7"/>
                </a:cxn>
                <a:cxn ang="0">
                  <a:pos x="T8" y="T9"/>
                </a:cxn>
              </a:cxnLst>
              <a:rect b="b" l="0" r="r" t="0"/>
              <a:pathLst>
                <a:path h="134" w="86">
                  <a:moveTo>
                    <a:pt x="86" y="0"/>
                  </a:moveTo>
                  <a:lnTo>
                    <a:pt x="86" y="16"/>
                  </a:lnTo>
                  <a:lnTo>
                    <a:pt x="0" y="134"/>
                  </a:lnTo>
                  <a:lnTo>
                    <a:pt x="0" y="110"/>
                  </a:lnTo>
                  <a:lnTo>
                    <a:pt x="86" y="0"/>
                  </a:lnTo>
                  <a:close/>
                </a:path>
              </a:pathLst>
            </a:custGeom>
            <a:grpFill/>
            <a:ln>
              <a:noFill/>
            </a:ln>
          </p:spPr>
          <p:txBody>
            <a:bodyPr anchor="t" anchorCtr="0" bIns="45720" compatLnSpc="1" lIns="91440" numCol="1" rIns="91440" tIns="45720" vert="horz" wrap="square"/>
            <a:lstStyle/>
            <a:p>
              <a:endParaRPr altLang="en-US" lang="zh-CN"/>
            </a:p>
          </p:txBody>
        </p:sp>
        <p:sp>
          <p:nvSpPr>
            <p:cNvPr id="377" name="Freeform 1418"/>
            <p:cNvSpPr/>
            <p:nvPr/>
          </p:nvSpPr>
          <p:spPr bwMode="auto">
            <a:xfrm>
              <a:off x="-2935585" y="1530351"/>
              <a:ext cx="82552" cy="127001"/>
            </a:xfrm>
            <a:custGeom>
              <a:gdLst>
                <a:gd fmla="*/ 52 w 52" name="T0"/>
                <a:gd fmla="*/ 0 h 80" name="T1"/>
                <a:gd fmla="*/ 52 w 52" name="T2"/>
                <a:gd fmla="*/ 16 h 80" name="T3"/>
                <a:gd fmla="*/ 0 w 52" name="T4"/>
                <a:gd fmla="*/ 80 h 80" name="T5"/>
                <a:gd fmla="*/ 0 w 52" name="T6"/>
                <a:gd fmla="*/ 58 h 80" name="T7"/>
                <a:gd fmla="*/ 52 w 52" name="T8"/>
                <a:gd fmla="*/ 0 h 80" name="T9"/>
              </a:gdLst>
              <a:cxnLst>
                <a:cxn ang="0">
                  <a:pos x="T0" y="T1"/>
                </a:cxn>
                <a:cxn ang="0">
                  <a:pos x="T2" y="T3"/>
                </a:cxn>
                <a:cxn ang="0">
                  <a:pos x="T4" y="T5"/>
                </a:cxn>
                <a:cxn ang="0">
                  <a:pos x="T6" y="T7"/>
                </a:cxn>
                <a:cxn ang="0">
                  <a:pos x="T8" y="T9"/>
                </a:cxn>
              </a:cxnLst>
              <a:rect b="b" l="0" r="r" t="0"/>
              <a:pathLst>
                <a:path h="80" w="52">
                  <a:moveTo>
                    <a:pt x="52" y="0"/>
                  </a:moveTo>
                  <a:lnTo>
                    <a:pt x="52" y="16"/>
                  </a:lnTo>
                  <a:lnTo>
                    <a:pt x="0" y="80"/>
                  </a:lnTo>
                  <a:lnTo>
                    <a:pt x="0" y="58"/>
                  </a:lnTo>
                  <a:lnTo>
                    <a:pt x="52" y="0"/>
                  </a:lnTo>
                  <a:close/>
                </a:path>
              </a:pathLst>
            </a:custGeom>
            <a:grpFill/>
            <a:ln>
              <a:noFill/>
            </a:ln>
          </p:spPr>
          <p:txBody>
            <a:bodyPr anchor="t" anchorCtr="0" bIns="45720" compatLnSpc="1" lIns="91440" numCol="1" rIns="91440" tIns="45720" vert="horz" wrap="square"/>
            <a:lstStyle/>
            <a:p>
              <a:endParaRPr altLang="en-US" lang="zh-CN"/>
            </a:p>
          </p:txBody>
        </p:sp>
        <p:sp>
          <p:nvSpPr>
            <p:cNvPr id="378" name="Rectangle 1419"/>
            <p:cNvSpPr>
              <a:spLocks noChangeArrowheads="1"/>
            </p:cNvSpPr>
            <p:nvPr/>
          </p:nvSpPr>
          <p:spPr bwMode="auto">
            <a:xfrm>
              <a:off x="-2932410" y="625474"/>
              <a:ext cx="1587" cy="1587"/>
            </a:xfrm>
            <a:prstGeom prst="rect">
              <a:avLst/>
            </a:prstGeom>
            <a:grpFill/>
            <a:ln>
              <a:noFill/>
            </a:ln>
          </p:spPr>
          <p:txBody>
            <a:bodyPr anchor="t" anchorCtr="0" bIns="45720" compatLnSpc="1" lIns="91440" numCol="1" rIns="91440" tIns="45720" vert="horz" wrap="square"/>
            <a:lstStyle/>
            <a:p>
              <a:endParaRPr altLang="en-US" lang="zh-CN"/>
            </a:p>
          </p:txBody>
        </p:sp>
        <p:sp>
          <p:nvSpPr>
            <p:cNvPr id="379" name="Rectangle 1420"/>
            <p:cNvSpPr>
              <a:spLocks noChangeArrowheads="1"/>
            </p:cNvSpPr>
            <p:nvPr/>
          </p:nvSpPr>
          <p:spPr bwMode="auto">
            <a:xfrm>
              <a:off x="-7296599" y="-2873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0" name="Rectangle 1421"/>
            <p:cNvSpPr>
              <a:spLocks noChangeArrowheads="1"/>
            </p:cNvSpPr>
            <p:nvPr/>
          </p:nvSpPr>
          <p:spPr bwMode="auto">
            <a:xfrm>
              <a:off x="-7207695" y="-2873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1" name="Rectangle 1422"/>
            <p:cNvSpPr>
              <a:spLocks noChangeArrowheads="1"/>
            </p:cNvSpPr>
            <p:nvPr/>
          </p:nvSpPr>
          <p:spPr bwMode="auto">
            <a:xfrm>
              <a:off x="-7121969" y="-2873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2" name="Rectangle 1423"/>
            <p:cNvSpPr>
              <a:spLocks noChangeArrowheads="1"/>
            </p:cNvSpPr>
            <p:nvPr/>
          </p:nvSpPr>
          <p:spPr bwMode="auto">
            <a:xfrm>
              <a:off x="-6947336" y="-2873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3" name="Rectangle 1424"/>
            <p:cNvSpPr>
              <a:spLocks noChangeArrowheads="1"/>
            </p:cNvSpPr>
            <p:nvPr/>
          </p:nvSpPr>
          <p:spPr bwMode="auto">
            <a:xfrm>
              <a:off x="-6861610" y="-2873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4" name="Rectangle 1425"/>
            <p:cNvSpPr>
              <a:spLocks noChangeArrowheads="1"/>
            </p:cNvSpPr>
            <p:nvPr/>
          </p:nvSpPr>
          <p:spPr bwMode="auto">
            <a:xfrm>
              <a:off x="-7296599" y="-1984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5" name="Rectangle 1426"/>
            <p:cNvSpPr>
              <a:spLocks noChangeArrowheads="1"/>
            </p:cNvSpPr>
            <p:nvPr/>
          </p:nvSpPr>
          <p:spPr bwMode="auto">
            <a:xfrm>
              <a:off x="-7207695" y="-198438"/>
              <a:ext cx="136529"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6" name="Rectangle 1427"/>
            <p:cNvSpPr>
              <a:spLocks noChangeArrowheads="1"/>
            </p:cNvSpPr>
            <p:nvPr/>
          </p:nvSpPr>
          <p:spPr bwMode="auto">
            <a:xfrm>
              <a:off x="-7296599" y="-1095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7" name="Rectangle 1428"/>
            <p:cNvSpPr>
              <a:spLocks noChangeArrowheads="1"/>
            </p:cNvSpPr>
            <p:nvPr/>
          </p:nvSpPr>
          <p:spPr bwMode="auto">
            <a:xfrm>
              <a:off x="-7121969" y="-109537"/>
              <a:ext cx="222258"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8" name="Rectangle 1429"/>
            <p:cNvSpPr>
              <a:spLocks noChangeArrowheads="1"/>
            </p:cNvSpPr>
            <p:nvPr/>
          </p:nvSpPr>
          <p:spPr bwMode="auto">
            <a:xfrm>
              <a:off x="-6861610" y="-1095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89" name="Rectangle 1430"/>
            <p:cNvSpPr>
              <a:spLocks noChangeArrowheads="1"/>
            </p:cNvSpPr>
            <p:nvPr/>
          </p:nvSpPr>
          <p:spPr bwMode="auto">
            <a:xfrm>
              <a:off x="-7296599" y="-206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0" name="Rectangle 1431"/>
            <p:cNvSpPr>
              <a:spLocks noChangeArrowheads="1"/>
            </p:cNvSpPr>
            <p:nvPr/>
          </p:nvSpPr>
          <p:spPr bwMode="auto">
            <a:xfrm>
              <a:off x="-7207695" y="-20637"/>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1" name="Rectangle 1432"/>
            <p:cNvSpPr>
              <a:spLocks noChangeArrowheads="1"/>
            </p:cNvSpPr>
            <p:nvPr/>
          </p:nvSpPr>
          <p:spPr bwMode="auto">
            <a:xfrm>
              <a:off x="-7036240" y="-20637"/>
              <a:ext cx="22543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2" name="Rectangle 1433"/>
            <p:cNvSpPr>
              <a:spLocks noChangeArrowheads="1"/>
            </p:cNvSpPr>
            <p:nvPr/>
          </p:nvSpPr>
          <p:spPr bwMode="auto">
            <a:xfrm>
              <a:off x="-7207695" y="68264"/>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3" name="Rectangle 1434"/>
            <p:cNvSpPr>
              <a:spLocks noChangeArrowheads="1"/>
            </p:cNvSpPr>
            <p:nvPr/>
          </p:nvSpPr>
          <p:spPr bwMode="auto">
            <a:xfrm>
              <a:off x="-7121969" y="6826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4" name="Rectangle 1435"/>
            <p:cNvSpPr>
              <a:spLocks noChangeArrowheads="1"/>
            </p:cNvSpPr>
            <p:nvPr/>
          </p:nvSpPr>
          <p:spPr bwMode="auto">
            <a:xfrm>
              <a:off x="-6861610" y="6826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5" name="Rectangle 1436"/>
            <p:cNvSpPr>
              <a:spLocks noChangeArrowheads="1"/>
            </p:cNvSpPr>
            <p:nvPr/>
          </p:nvSpPr>
          <p:spPr bwMode="auto">
            <a:xfrm>
              <a:off x="-7296599" y="1571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6" name="Rectangle 1437"/>
            <p:cNvSpPr>
              <a:spLocks noChangeArrowheads="1"/>
            </p:cNvSpPr>
            <p:nvPr/>
          </p:nvSpPr>
          <p:spPr bwMode="auto">
            <a:xfrm>
              <a:off x="-7121969" y="1571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7" name="Rectangle 1438"/>
            <p:cNvSpPr>
              <a:spLocks noChangeArrowheads="1"/>
            </p:cNvSpPr>
            <p:nvPr/>
          </p:nvSpPr>
          <p:spPr bwMode="auto">
            <a:xfrm>
              <a:off x="-6947336" y="1571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398" name="Rectangle 1439"/>
            <p:cNvSpPr>
              <a:spLocks noChangeArrowheads="1"/>
            </p:cNvSpPr>
            <p:nvPr/>
          </p:nvSpPr>
          <p:spPr bwMode="auto">
            <a:xfrm>
              <a:off x="-7207695" y="249237"/>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399" name="Rectangle 1440"/>
            <p:cNvSpPr>
              <a:spLocks noChangeArrowheads="1"/>
            </p:cNvSpPr>
            <p:nvPr/>
          </p:nvSpPr>
          <p:spPr bwMode="auto">
            <a:xfrm>
              <a:off x="-7036240" y="2492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00" name="Rectangle 1441"/>
            <p:cNvSpPr>
              <a:spLocks noChangeArrowheads="1"/>
            </p:cNvSpPr>
            <p:nvPr/>
          </p:nvSpPr>
          <p:spPr bwMode="auto">
            <a:xfrm>
              <a:off x="-6861610" y="249237"/>
              <a:ext cx="139705"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01" name="Rectangle 1442"/>
            <p:cNvSpPr>
              <a:spLocks noChangeArrowheads="1"/>
            </p:cNvSpPr>
            <p:nvPr/>
          </p:nvSpPr>
          <p:spPr bwMode="auto">
            <a:xfrm>
              <a:off x="-7296599" y="3381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02" name="Rectangle 1443"/>
            <p:cNvSpPr>
              <a:spLocks noChangeArrowheads="1"/>
            </p:cNvSpPr>
            <p:nvPr/>
          </p:nvSpPr>
          <p:spPr bwMode="auto">
            <a:xfrm>
              <a:off x="-7121969" y="338137"/>
              <a:ext cx="222258"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03" name="Rectangle 1444"/>
            <p:cNvSpPr>
              <a:spLocks noChangeArrowheads="1"/>
            </p:cNvSpPr>
            <p:nvPr/>
          </p:nvSpPr>
          <p:spPr bwMode="auto">
            <a:xfrm>
              <a:off x="-7207695" y="427037"/>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04" name="Rectangle 1445"/>
            <p:cNvSpPr>
              <a:spLocks noChangeArrowheads="1"/>
            </p:cNvSpPr>
            <p:nvPr/>
          </p:nvSpPr>
          <p:spPr bwMode="auto">
            <a:xfrm>
              <a:off x="-7036240" y="4270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05" name="Rectangle 1446"/>
            <p:cNvSpPr>
              <a:spLocks noChangeArrowheads="1"/>
            </p:cNvSpPr>
            <p:nvPr/>
          </p:nvSpPr>
          <p:spPr bwMode="auto">
            <a:xfrm>
              <a:off x="-6947336" y="427037"/>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06" name="Rectangle 1447"/>
            <p:cNvSpPr>
              <a:spLocks noChangeArrowheads="1"/>
            </p:cNvSpPr>
            <p:nvPr/>
          </p:nvSpPr>
          <p:spPr bwMode="auto">
            <a:xfrm>
              <a:off x="-7207695" y="5159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07" name="Rectangle 1448"/>
            <p:cNvSpPr>
              <a:spLocks noChangeArrowheads="1"/>
            </p:cNvSpPr>
            <p:nvPr/>
          </p:nvSpPr>
          <p:spPr bwMode="auto">
            <a:xfrm>
              <a:off x="-7036240" y="5159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08" name="Rectangle 1449"/>
            <p:cNvSpPr>
              <a:spLocks noChangeArrowheads="1"/>
            </p:cNvSpPr>
            <p:nvPr/>
          </p:nvSpPr>
          <p:spPr bwMode="auto">
            <a:xfrm>
              <a:off x="-7296599" y="6064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09" name="Rectangle 1450"/>
            <p:cNvSpPr>
              <a:spLocks noChangeArrowheads="1"/>
            </p:cNvSpPr>
            <p:nvPr/>
          </p:nvSpPr>
          <p:spPr bwMode="auto">
            <a:xfrm>
              <a:off x="-7121969" y="6064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0" name="Rectangle 1451"/>
            <p:cNvSpPr>
              <a:spLocks noChangeArrowheads="1"/>
            </p:cNvSpPr>
            <p:nvPr/>
          </p:nvSpPr>
          <p:spPr bwMode="auto">
            <a:xfrm>
              <a:off x="-6861610" y="6064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1" name="Rectangle 1452"/>
            <p:cNvSpPr>
              <a:spLocks noChangeArrowheads="1"/>
            </p:cNvSpPr>
            <p:nvPr/>
          </p:nvSpPr>
          <p:spPr bwMode="auto">
            <a:xfrm>
              <a:off x="-7296599" y="6953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2" name="Rectangle 1453"/>
            <p:cNvSpPr>
              <a:spLocks noChangeArrowheads="1"/>
            </p:cNvSpPr>
            <p:nvPr/>
          </p:nvSpPr>
          <p:spPr bwMode="auto">
            <a:xfrm>
              <a:off x="-7207695" y="6953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3" name="Rectangle 1454"/>
            <p:cNvSpPr>
              <a:spLocks noChangeArrowheads="1"/>
            </p:cNvSpPr>
            <p:nvPr/>
          </p:nvSpPr>
          <p:spPr bwMode="auto">
            <a:xfrm>
              <a:off x="-7296599" y="78422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4" name="Rectangle 1455"/>
            <p:cNvSpPr>
              <a:spLocks noChangeArrowheads="1"/>
            </p:cNvSpPr>
            <p:nvPr/>
          </p:nvSpPr>
          <p:spPr bwMode="auto">
            <a:xfrm>
              <a:off x="-7121969" y="784224"/>
              <a:ext cx="222258"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5" name="Rectangle 1456"/>
            <p:cNvSpPr>
              <a:spLocks noChangeArrowheads="1"/>
            </p:cNvSpPr>
            <p:nvPr/>
          </p:nvSpPr>
          <p:spPr bwMode="auto">
            <a:xfrm>
              <a:off x="-6861610" y="78422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6" name="Rectangle 1457"/>
            <p:cNvSpPr>
              <a:spLocks noChangeArrowheads="1"/>
            </p:cNvSpPr>
            <p:nvPr/>
          </p:nvSpPr>
          <p:spPr bwMode="auto">
            <a:xfrm>
              <a:off x="-7207695" y="873124"/>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7" name="Rectangle 1458"/>
            <p:cNvSpPr>
              <a:spLocks noChangeArrowheads="1"/>
            </p:cNvSpPr>
            <p:nvPr/>
          </p:nvSpPr>
          <p:spPr bwMode="auto">
            <a:xfrm>
              <a:off x="-7207695" y="962025"/>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8" name="Rectangle 1459"/>
            <p:cNvSpPr>
              <a:spLocks noChangeArrowheads="1"/>
            </p:cNvSpPr>
            <p:nvPr/>
          </p:nvSpPr>
          <p:spPr bwMode="auto">
            <a:xfrm>
              <a:off x="-7036240" y="9620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19" name="Rectangle 1460"/>
            <p:cNvSpPr>
              <a:spLocks noChangeArrowheads="1"/>
            </p:cNvSpPr>
            <p:nvPr/>
          </p:nvSpPr>
          <p:spPr bwMode="auto">
            <a:xfrm>
              <a:off x="-6861610" y="9620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20" name="Rectangle 1461"/>
            <p:cNvSpPr>
              <a:spLocks noChangeArrowheads="1"/>
            </p:cNvSpPr>
            <p:nvPr/>
          </p:nvSpPr>
          <p:spPr bwMode="auto">
            <a:xfrm>
              <a:off x="-7296599" y="10509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21" name="Rectangle 1462"/>
            <p:cNvSpPr>
              <a:spLocks noChangeArrowheads="1"/>
            </p:cNvSpPr>
            <p:nvPr/>
          </p:nvSpPr>
          <p:spPr bwMode="auto">
            <a:xfrm>
              <a:off x="-7121969" y="10509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22" name="Rectangle 1463"/>
            <p:cNvSpPr>
              <a:spLocks noChangeArrowheads="1"/>
            </p:cNvSpPr>
            <p:nvPr/>
          </p:nvSpPr>
          <p:spPr bwMode="auto">
            <a:xfrm>
              <a:off x="-6947336" y="1050925"/>
              <a:ext cx="136529"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23" name="Rectangle 1464"/>
            <p:cNvSpPr>
              <a:spLocks noChangeArrowheads="1"/>
            </p:cNvSpPr>
            <p:nvPr/>
          </p:nvSpPr>
          <p:spPr bwMode="auto">
            <a:xfrm>
              <a:off x="-7296599" y="1139826"/>
              <a:ext cx="136529"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24" name="Rectangle 1465"/>
            <p:cNvSpPr>
              <a:spLocks noChangeArrowheads="1"/>
            </p:cNvSpPr>
            <p:nvPr/>
          </p:nvSpPr>
          <p:spPr bwMode="auto">
            <a:xfrm>
              <a:off x="-7036240" y="11398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25" name="Rectangle 1466"/>
            <p:cNvSpPr>
              <a:spLocks noChangeArrowheads="1"/>
            </p:cNvSpPr>
            <p:nvPr/>
          </p:nvSpPr>
          <p:spPr bwMode="auto">
            <a:xfrm>
              <a:off x="-7121969" y="12319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26" name="Rectangle 1467"/>
            <p:cNvSpPr>
              <a:spLocks noChangeArrowheads="1"/>
            </p:cNvSpPr>
            <p:nvPr/>
          </p:nvSpPr>
          <p:spPr bwMode="auto">
            <a:xfrm>
              <a:off x="-6947336" y="1231900"/>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27" name="Rectangle 1468"/>
            <p:cNvSpPr>
              <a:spLocks noChangeArrowheads="1"/>
            </p:cNvSpPr>
            <p:nvPr/>
          </p:nvSpPr>
          <p:spPr bwMode="auto">
            <a:xfrm>
              <a:off x="-6861610" y="12319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28" name="Rectangle 1469"/>
            <p:cNvSpPr>
              <a:spLocks noChangeArrowheads="1"/>
            </p:cNvSpPr>
            <p:nvPr/>
          </p:nvSpPr>
          <p:spPr bwMode="auto">
            <a:xfrm>
              <a:off x="-7296599" y="13208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29" name="Rectangle 1470"/>
            <p:cNvSpPr>
              <a:spLocks noChangeArrowheads="1"/>
            </p:cNvSpPr>
            <p:nvPr/>
          </p:nvSpPr>
          <p:spPr bwMode="auto">
            <a:xfrm>
              <a:off x="-7207695" y="1320801"/>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0" name="Rectangle 1471"/>
            <p:cNvSpPr>
              <a:spLocks noChangeArrowheads="1"/>
            </p:cNvSpPr>
            <p:nvPr/>
          </p:nvSpPr>
          <p:spPr bwMode="auto">
            <a:xfrm>
              <a:off x="-7121969" y="13208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1" name="Rectangle 1472"/>
            <p:cNvSpPr>
              <a:spLocks noChangeArrowheads="1"/>
            </p:cNvSpPr>
            <p:nvPr/>
          </p:nvSpPr>
          <p:spPr bwMode="auto">
            <a:xfrm>
              <a:off x="-6861610" y="13208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2" name="Rectangle 1473"/>
            <p:cNvSpPr>
              <a:spLocks noChangeArrowheads="1"/>
            </p:cNvSpPr>
            <p:nvPr/>
          </p:nvSpPr>
          <p:spPr bwMode="auto">
            <a:xfrm>
              <a:off x="-7296599" y="14097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3" name="Rectangle 1474"/>
            <p:cNvSpPr>
              <a:spLocks noChangeArrowheads="1"/>
            </p:cNvSpPr>
            <p:nvPr/>
          </p:nvSpPr>
          <p:spPr bwMode="auto">
            <a:xfrm>
              <a:off x="-7121969" y="14097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4" name="Rectangle 1475"/>
            <p:cNvSpPr>
              <a:spLocks noChangeArrowheads="1"/>
            </p:cNvSpPr>
            <p:nvPr/>
          </p:nvSpPr>
          <p:spPr bwMode="auto">
            <a:xfrm>
              <a:off x="-6947336" y="1409701"/>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5" name="Rectangle 1476"/>
            <p:cNvSpPr>
              <a:spLocks noChangeArrowheads="1"/>
            </p:cNvSpPr>
            <p:nvPr/>
          </p:nvSpPr>
          <p:spPr bwMode="auto">
            <a:xfrm>
              <a:off x="-7207695" y="1498602"/>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6" name="Rectangle 1477"/>
            <p:cNvSpPr>
              <a:spLocks noChangeArrowheads="1"/>
            </p:cNvSpPr>
            <p:nvPr/>
          </p:nvSpPr>
          <p:spPr bwMode="auto">
            <a:xfrm>
              <a:off x="-7036240" y="14986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7" name="Rectangle 1478"/>
            <p:cNvSpPr>
              <a:spLocks noChangeArrowheads="1"/>
            </p:cNvSpPr>
            <p:nvPr/>
          </p:nvSpPr>
          <p:spPr bwMode="auto">
            <a:xfrm>
              <a:off x="-6861610" y="14986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38" name="Rectangle 1479"/>
            <p:cNvSpPr>
              <a:spLocks noChangeArrowheads="1"/>
            </p:cNvSpPr>
            <p:nvPr/>
          </p:nvSpPr>
          <p:spPr bwMode="auto">
            <a:xfrm>
              <a:off x="-7296599" y="1587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39" name="Rectangle 1480"/>
            <p:cNvSpPr>
              <a:spLocks noChangeArrowheads="1"/>
            </p:cNvSpPr>
            <p:nvPr/>
          </p:nvSpPr>
          <p:spPr bwMode="auto">
            <a:xfrm>
              <a:off x="-7121969" y="1587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0" name="Rectangle 1481"/>
            <p:cNvSpPr>
              <a:spLocks noChangeArrowheads="1"/>
            </p:cNvSpPr>
            <p:nvPr/>
          </p:nvSpPr>
          <p:spPr bwMode="auto">
            <a:xfrm>
              <a:off x="-6769532" y="-2873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1" name="Rectangle 1482"/>
            <p:cNvSpPr>
              <a:spLocks noChangeArrowheads="1"/>
            </p:cNvSpPr>
            <p:nvPr/>
          </p:nvSpPr>
          <p:spPr bwMode="auto">
            <a:xfrm>
              <a:off x="-6683803" y="-2873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2" name="Rectangle 1483"/>
            <p:cNvSpPr>
              <a:spLocks noChangeArrowheads="1"/>
            </p:cNvSpPr>
            <p:nvPr/>
          </p:nvSpPr>
          <p:spPr bwMode="auto">
            <a:xfrm>
              <a:off x="-6509172" y="-2873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3" name="Rectangle 1484"/>
            <p:cNvSpPr>
              <a:spLocks noChangeArrowheads="1"/>
            </p:cNvSpPr>
            <p:nvPr/>
          </p:nvSpPr>
          <p:spPr bwMode="auto">
            <a:xfrm>
              <a:off x="-6423444" y="-2873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4" name="Rectangle 1485"/>
            <p:cNvSpPr>
              <a:spLocks noChangeArrowheads="1"/>
            </p:cNvSpPr>
            <p:nvPr/>
          </p:nvSpPr>
          <p:spPr bwMode="auto">
            <a:xfrm>
              <a:off x="-6337717" y="-2873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5" name="Rectangle 1486"/>
            <p:cNvSpPr>
              <a:spLocks noChangeArrowheads="1"/>
            </p:cNvSpPr>
            <p:nvPr/>
          </p:nvSpPr>
          <p:spPr bwMode="auto">
            <a:xfrm>
              <a:off x="-6769532" y="-1984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6" name="Rectangle 1487"/>
            <p:cNvSpPr>
              <a:spLocks noChangeArrowheads="1"/>
            </p:cNvSpPr>
            <p:nvPr/>
          </p:nvSpPr>
          <p:spPr bwMode="auto">
            <a:xfrm>
              <a:off x="-6598076" y="-1984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7" name="Rectangle 1488"/>
            <p:cNvSpPr>
              <a:spLocks noChangeArrowheads="1"/>
            </p:cNvSpPr>
            <p:nvPr/>
          </p:nvSpPr>
          <p:spPr bwMode="auto">
            <a:xfrm>
              <a:off x="-6423444" y="-1984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8" name="Rectangle 1489"/>
            <p:cNvSpPr>
              <a:spLocks noChangeArrowheads="1"/>
            </p:cNvSpPr>
            <p:nvPr/>
          </p:nvSpPr>
          <p:spPr bwMode="auto">
            <a:xfrm>
              <a:off x="-6683803" y="-109537"/>
              <a:ext cx="222258"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49" name="Rectangle 1490"/>
            <p:cNvSpPr>
              <a:spLocks noChangeArrowheads="1"/>
            </p:cNvSpPr>
            <p:nvPr/>
          </p:nvSpPr>
          <p:spPr bwMode="auto">
            <a:xfrm>
              <a:off x="-6337717" y="-1095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0" name="Rectangle 1491"/>
            <p:cNvSpPr>
              <a:spLocks noChangeArrowheads="1"/>
            </p:cNvSpPr>
            <p:nvPr/>
          </p:nvSpPr>
          <p:spPr bwMode="auto">
            <a:xfrm>
              <a:off x="-6769532" y="-20637"/>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1" name="Rectangle 1492"/>
            <p:cNvSpPr>
              <a:spLocks noChangeArrowheads="1"/>
            </p:cNvSpPr>
            <p:nvPr/>
          </p:nvSpPr>
          <p:spPr bwMode="auto">
            <a:xfrm>
              <a:off x="-6509172" y="-20637"/>
              <a:ext cx="136529"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2" name="Rectangle 1493"/>
            <p:cNvSpPr>
              <a:spLocks noChangeArrowheads="1"/>
            </p:cNvSpPr>
            <p:nvPr/>
          </p:nvSpPr>
          <p:spPr bwMode="auto">
            <a:xfrm>
              <a:off x="-6337717" y="-206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3" name="Rectangle 1494"/>
            <p:cNvSpPr>
              <a:spLocks noChangeArrowheads="1"/>
            </p:cNvSpPr>
            <p:nvPr/>
          </p:nvSpPr>
          <p:spPr bwMode="auto">
            <a:xfrm>
              <a:off x="-6769532" y="68264"/>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4" name="Rectangle 1495"/>
            <p:cNvSpPr>
              <a:spLocks noChangeArrowheads="1"/>
            </p:cNvSpPr>
            <p:nvPr/>
          </p:nvSpPr>
          <p:spPr bwMode="auto">
            <a:xfrm>
              <a:off x="-6683803" y="68264"/>
              <a:ext cx="136529"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5" name="Rectangle 1496"/>
            <p:cNvSpPr>
              <a:spLocks noChangeArrowheads="1"/>
            </p:cNvSpPr>
            <p:nvPr/>
          </p:nvSpPr>
          <p:spPr bwMode="auto">
            <a:xfrm>
              <a:off x="-6509172" y="68264"/>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6" name="Rectangle 1497"/>
            <p:cNvSpPr>
              <a:spLocks noChangeArrowheads="1"/>
            </p:cNvSpPr>
            <p:nvPr/>
          </p:nvSpPr>
          <p:spPr bwMode="auto">
            <a:xfrm>
              <a:off x="-6337717" y="6826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7" name="Rectangle 1498"/>
            <p:cNvSpPr>
              <a:spLocks noChangeArrowheads="1"/>
            </p:cNvSpPr>
            <p:nvPr/>
          </p:nvSpPr>
          <p:spPr bwMode="auto">
            <a:xfrm>
              <a:off x="-6769532" y="1571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8" name="Rectangle 1499"/>
            <p:cNvSpPr>
              <a:spLocks noChangeArrowheads="1"/>
            </p:cNvSpPr>
            <p:nvPr/>
          </p:nvSpPr>
          <p:spPr bwMode="auto">
            <a:xfrm>
              <a:off x="-6598076" y="1571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59" name="Rectangle 1500"/>
            <p:cNvSpPr>
              <a:spLocks noChangeArrowheads="1"/>
            </p:cNvSpPr>
            <p:nvPr/>
          </p:nvSpPr>
          <p:spPr bwMode="auto">
            <a:xfrm>
              <a:off x="-6515522" y="157162"/>
              <a:ext cx="142880"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60" name="Rectangle 1501"/>
            <p:cNvSpPr>
              <a:spLocks noChangeArrowheads="1"/>
            </p:cNvSpPr>
            <p:nvPr/>
          </p:nvSpPr>
          <p:spPr bwMode="auto">
            <a:xfrm>
              <a:off x="-6683803" y="249236"/>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1" name="Rectangle 1502"/>
            <p:cNvSpPr>
              <a:spLocks noChangeArrowheads="1"/>
            </p:cNvSpPr>
            <p:nvPr/>
          </p:nvSpPr>
          <p:spPr bwMode="auto">
            <a:xfrm>
              <a:off x="-6423444" y="249236"/>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2" name="Rectangle 1503"/>
            <p:cNvSpPr>
              <a:spLocks noChangeArrowheads="1"/>
            </p:cNvSpPr>
            <p:nvPr/>
          </p:nvSpPr>
          <p:spPr bwMode="auto">
            <a:xfrm>
              <a:off x="-6337717" y="249236"/>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3" name="Rectangle 1504"/>
            <p:cNvSpPr>
              <a:spLocks noChangeArrowheads="1"/>
            </p:cNvSpPr>
            <p:nvPr/>
          </p:nvSpPr>
          <p:spPr bwMode="auto">
            <a:xfrm>
              <a:off x="-6769532" y="338137"/>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4" name="Rectangle 1505"/>
            <p:cNvSpPr>
              <a:spLocks noChangeArrowheads="1"/>
            </p:cNvSpPr>
            <p:nvPr/>
          </p:nvSpPr>
          <p:spPr bwMode="auto">
            <a:xfrm>
              <a:off x="-6598076" y="3381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5" name="Rectangle 1506"/>
            <p:cNvSpPr>
              <a:spLocks noChangeArrowheads="1"/>
            </p:cNvSpPr>
            <p:nvPr/>
          </p:nvSpPr>
          <p:spPr bwMode="auto">
            <a:xfrm>
              <a:off x="-6509172" y="338137"/>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6" name="Rectangle 1507"/>
            <p:cNvSpPr>
              <a:spLocks noChangeArrowheads="1"/>
            </p:cNvSpPr>
            <p:nvPr/>
          </p:nvSpPr>
          <p:spPr bwMode="auto">
            <a:xfrm>
              <a:off x="-6337717" y="3381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7" name="Rectangle 1508"/>
            <p:cNvSpPr>
              <a:spLocks noChangeArrowheads="1"/>
            </p:cNvSpPr>
            <p:nvPr/>
          </p:nvSpPr>
          <p:spPr bwMode="auto">
            <a:xfrm>
              <a:off x="-6683803" y="4270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8" name="Rectangle 1509"/>
            <p:cNvSpPr>
              <a:spLocks noChangeArrowheads="1"/>
            </p:cNvSpPr>
            <p:nvPr/>
          </p:nvSpPr>
          <p:spPr bwMode="auto">
            <a:xfrm>
              <a:off x="-6509172" y="427037"/>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69" name="Rectangle 1510"/>
            <p:cNvSpPr>
              <a:spLocks noChangeArrowheads="1"/>
            </p:cNvSpPr>
            <p:nvPr/>
          </p:nvSpPr>
          <p:spPr bwMode="auto">
            <a:xfrm>
              <a:off x="-6423444" y="4270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70" name="Rectangle 1511"/>
            <p:cNvSpPr>
              <a:spLocks noChangeArrowheads="1"/>
            </p:cNvSpPr>
            <p:nvPr/>
          </p:nvSpPr>
          <p:spPr bwMode="auto">
            <a:xfrm>
              <a:off x="-6337717" y="427037"/>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71" name="Rectangle 1512"/>
            <p:cNvSpPr>
              <a:spLocks noChangeArrowheads="1"/>
            </p:cNvSpPr>
            <p:nvPr/>
          </p:nvSpPr>
          <p:spPr bwMode="auto">
            <a:xfrm>
              <a:off x="-6769532" y="515938"/>
              <a:ext cx="222258"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2" name="Rectangle 1513"/>
            <p:cNvSpPr>
              <a:spLocks noChangeArrowheads="1"/>
            </p:cNvSpPr>
            <p:nvPr/>
          </p:nvSpPr>
          <p:spPr bwMode="auto">
            <a:xfrm>
              <a:off x="-6509172" y="515938"/>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3" name="Rectangle 1514"/>
            <p:cNvSpPr>
              <a:spLocks noChangeArrowheads="1"/>
            </p:cNvSpPr>
            <p:nvPr/>
          </p:nvSpPr>
          <p:spPr bwMode="auto">
            <a:xfrm>
              <a:off x="-6337717" y="5159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4" name="Rectangle 1515"/>
            <p:cNvSpPr>
              <a:spLocks noChangeArrowheads="1"/>
            </p:cNvSpPr>
            <p:nvPr/>
          </p:nvSpPr>
          <p:spPr bwMode="auto">
            <a:xfrm>
              <a:off x="-6509172" y="606425"/>
              <a:ext cx="136529"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5" name="Rectangle 1516"/>
            <p:cNvSpPr>
              <a:spLocks noChangeArrowheads="1"/>
            </p:cNvSpPr>
            <p:nvPr/>
          </p:nvSpPr>
          <p:spPr bwMode="auto">
            <a:xfrm>
              <a:off x="-6337717" y="6064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6" name="Rectangle 1517"/>
            <p:cNvSpPr>
              <a:spLocks noChangeArrowheads="1"/>
            </p:cNvSpPr>
            <p:nvPr/>
          </p:nvSpPr>
          <p:spPr bwMode="auto">
            <a:xfrm>
              <a:off x="-6947336" y="695326"/>
              <a:ext cx="22543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7" name="Rectangle 1518"/>
            <p:cNvSpPr>
              <a:spLocks noChangeArrowheads="1"/>
            </p:cNvSpPr>
            <p:nvPr/>
          </p:nvSpPr>
          <p:spPr bwMode="auto">
            <a:xfrm>
              <a:off x="-6509172" y="695326"/>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8" name="Rectangle 1519"/>
            <p:cNvSpPr>
              <a:spLocks noChangeArrowheads="1"/>
            </p:cNvSpPr>
            <p:nvPr/>
          </p:nvSpPr>
          <p:spPr bwMode="auto">
            <a:xfrm>
              <a:off x="-6337717" y="695326"/>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79" name="Rectangle 1520"/>
            <p:cNvSpPr>
              <a:spLocks noChangeArrowheads="1"/>
            </p:cNvSpPr>
            <p:nvPr/>
          </p:nvSpPr>
          <p:spPr bwMode="auto">
            <a:xfrm>
              <a:off x="-6683803" y="78422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0" name="Rectangle 1521"/>
            <p:cNvSpPr>
              <a:spLocks noChangeArrowheads="1"/>
            </p:cNvSpPr>
            <p:nvPr/>
          </p:nvSpPr>
          <p:spPr bwMode="auto">
            <a:xfrm>
              <a:off x="-6598076" y="78422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1" name="Rectangle 1522"/>
            <p:cNvSpPr>
              <a:spLocks noChangeArrowheads="1"/>
            </p:cNvSpPr>
            <p:nvPr/>
          </p:nvSpPr>
          <p:spPr bwMode="auto">
            <a:xfrm>
              <a:off x="-6420269" y="784224"/>
              <a:ext cx="133354"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2" name="Rectangle 1523"/>
            <p:cNvSpPr>
              <a:spLocks noChangeArrowheads="1"/>
            </p:cNvSpPr>
            <p:nvPr/>
          </p:nvSpPr>
          <p:spPr bwMode="auto">
            <a:xfrm>
              <a:off x="-6683803" y="87312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3" name="Rectangle 1524"/>
            <p:cNvSpPr>
              <a:spLocks noChangeArrowheads="1"/>
            </p:cNvSpPr>
            <p:nvPr/>
          </p:nvSpPr>
          <p:spPr bwMode="auto">
            <a:xfrm>
              <a:off x="-6509172" y="873124"/>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4" name="Rectangle 1525"/>
            <p:cNvSpPr>
              <a:spLocks noChangeArrowheads="1"/>
            </p:cNvSpPr>
            <p:nvPr/>
          </p:nvSpPr>
          <p:spPr bwMode="auto">
            <a:xfrm>
              <a:off x="-6423444" y="87312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5" name="Rectangle 1526"/>
            <p:cNvSpPr>
              <a:spLocks noChangeArrowheads="1"/>
            </p:cNvSpPr>
            <p:nvPr/>
          </p:nvSpPr>
          <p:spPr bwMode="auto">
            <a:xfrm>
              <a:off x="-6337717" y="873124"/>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6" name="Rectangle 1527"/>
            <p:cNvSpPr>
              <a:spLocks noChangeArrowheads="1"/>
            </p:cNvSpPr>
            <p:nvPr/>
          </p:nvSpPr>
          <p:spPr bwMode="auto">
            <a:xfrm>
              <a:off x="-6683803" y="962025"/>
              <a:ext cx="222258"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7" name="Rectangle 1528"/>
            <p:cNvSpPr>
              <a:spLocks noChangeArrowheads="1"/>
            </p:cNvSpPr>
            <p:nvPr/>
          </p:nvSpPr>
          <p:spPr bwMode="auto">
            <a:xfrm>
              <a:off x="-6337717" y="9620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8" name="Rectangle 1529"/>
            <p:cNvSpPr>
              <a:spLocks noChangeArrowheads="1"/>
            </p:cNvSpPr>
            <p:nvPr/>
          </p:nvSpPr>
          <p:spPr bwMode="auto">
            <a:xfrm>
              <a:off x="-6769532" y="1050925"/>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89" name="Rectangle 1530"/>
            <p:cNvSpPr>
              <a:spLocks noChangeArrowheads="1"/>
            </p:cNvSpPr>
            <p:nvPr/>
          </p:nvSpPr>
          <p:spPr bwMode="auto">
            <a:xfrm>
              <a:off x="-6337717" y="10509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90" name="Rectangle 1531"/>
            <p:cNvSpPr>
              <a:spLocks noChangeArrowheads="1"/>
            </p:cNvSpPr>
            <p:nvPr/>
          </p:nvSpPr>
          <p:spPr bwMode="auto">
            <a:xfrm>
              <a:off x="-6769532" y="1139825"/>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91" name="Rectangle 1532"/>
            <p:cNvSpPr>
              <a:spLocks noChangeArrowheads="1"/>
            </p:cNvSpPr>
            <p:nvPr/>
          </p:nvSpPr>
          <p:spPr bwMode="auto">
            <a:xfrm>
              <a:off x="-6683803" y="1139825"/>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92" name="Rectangle 1533"/>
            <p:cNvSpPr>
              <a:spLocks noChangeArrowheads="1"/>
            </p:cNvSpPr>
            <p:nvPr/>
          </p:nvSpPr>
          <p:spPr bwMode="auto">
            <a:xfrm>
              <a:off x="-6509172" y="1139825"/>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93" name="Rectangle 1534"/>
            <p:cNvSpPr>
              <a:spLocks noChangeArrowheads="1"/>
            </p:cNvSpPr>
            <p:nvPr/>
          </p:nvSpPr>
          <p:spPr bwMode="auto">
            <a:xfrm>
              <a:off x="-6420269" y="1139825"/>
              <a:ext cx="133354"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494" name="Rectangle 1535"/>
            <p:cNvSpPr>
              <a:spLocks noChangeArrowheads="1"/>
            </p:cNvSpPr>
            <p:nvPr/>
          </p:nvSpPr>
          <p:spPr bwMode="auto">
            <a:xfrm>
              <a:off x="-6598076" y="12319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95" name="Rectangle 1536"/>
            <p:cNvSpPr>
              <a:spLocks noChangeArrowheads="1"/>
            </p:cNvSpPr>
            <p:nvPr/>
          </p:nvSpPr>
          <p:spPr bwMode="auto">
            <a:xfrm>
              <a:off x="-6423444" y="12319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96" name="Rectangle 1537"/>
            <p:cNvSpPr>
              <a:spLocks noChangeArrowheads="1"/>
            </p:cNvSpPr>
            <p:nvPr/>
          </p:nvSpPr>
          <p:spPr bwMode="auto">
            <a:xfrm>
              <a:off x="-6337717" y="12319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97" name="Rectangle 1538"/>
            <p:cNvSpPr>
              <a:spLocks noChangeArrowheads="1"/>
            </p:cNvSpPr>
            <p:nvPr/>
          </p:nvSpPr>
          <p:spPr bwMode="auto">
            <a:xfrm>
              <a:off x="-6769532" y="1320801"/>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98" name="Rectangle 1539"/>
            <p:cNvSpPr>
              <a:spLocks noChangeArrowheads="1"/>
            </p:cNvSpPr>
            <p:nvPr/>
          </p:nvSpPr>
          <p:spPr bwMode="auto">
            <a:xfrm>
              <a:off x="-6683803" y="13208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499" name="Rectangle 1540"/>
            <p:cNvSpPr>
              <a:spLocks noChangeArrowheads="1"/>
            </p:cNvSpPr>
            <p:nvPr/>
          </p:nvSpPr>
          <p:spPr bwMode="auto">
            <a:xfrm>
              <a:off x="-6598076" y="13208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0" name="Rectangle 1541"/>
            <p:cNvSpPr>
              <a:spLocks noChangeArrowheads="1"/>
            </p:cNvSpPr>
            <p:nvPr/>
          </p:nvSpPr>
          <p:spPr bwMode="auto">
            <a:xfrm>
              <a:off x="-6337717" y="13208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1" name="Rectangle 1542"/>
            <p:cNvSpPr>
              <a:spLocks noChangeArrowheads="1"/>
            </p:cNvSpPr>
            <p:nvPr/>
          </p:nvSpPr>
          <p:spPr bwMode="auto">
            <a:xfrm>
              <a:off x="-6769532" y="1409701"/>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2" name="Rectangle 1543"/>
            <p:cNvSpPr>
              <a:spLocks noChangeArrowheads="1"/>
            </p:cNvSpPr>
            <p:nvPr/>
          </p:nvSpPr>
          <p:spPr bwMode="auto">
            <a:xfrm>
              <a:off x="-6598076" y="14097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3" name="Rectangle 1544"/>
            <p:cNvSpPr>
              <a:spLocks noChangeArrowheads="1"/>
            </p:cNvSpPr>
            <p:nvPr/>
          </p:nvSpPr>
          <p:spPr bwMode="auto">
            <a:xfrm>
              <a:off x="-6423444" y="1409701"/>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4" name="Rectangle 1545"/>
            <p:cNvSpPr>
              <a:spLocks noChangeArrowheads="1"/>
            </p:cNvSpPr>
            <p:nvPr/>
          </p:nvSpPr>
          <p:spPr bwMode="auto">
            <a:xfrm>
              <a:off x="-6683803" y="14986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5" name="Rectangle 1546"/>
            <p:cNvSpPr>
              <a:spLocks noChangeArrowheads="1"/>
            </p:cNvSpPr>
            <p:nvPr/>
          </p:nvSpPr>
          <p:spPr bwMode="auto">
            <a:xfrm>
              <a:off x="-6509172" y="1498602"/>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6" name="Rectangle 1547"/>
            <p:cNvSpPr>
              <a:spLocks noChangeArrowheads="1"/>
            </p:cNvSpPr>
            <p:nvPr/>
          </p:nvSpPr>
          <p:spPr bwMode="auto">
            <a:xfrm>
              <a:off x="-6337717" y="1498602"/>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07" name="Rectangle 1548"/>
            <p:cNvSpPr>
              <a:spLocks noChangeArrowheads="1"/>
            </p:cNvSpPr>
            <p:nvPr/>
          </p:nvSpPr>
          <p:spPr bwMode="auto">
            <a:xfrm>
              <a:off x="-6769532" y="1587500"/>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08" name="Rectangle 1549"/>
            <p:cNvSpPr>
              <a:spLocks noChangeArrowheads="1"/>
            </p:cNvSpPr>
            <p:nvPr/>
          </p:nvSpPr>
          <p:spPr bwMode="auto">
            <a:xfrm>
              <a:off x="-6598076" y="1587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09" name="Rectangle 1550"/>
            <p:cNvSpPr>
              <a:spLocks noChangeArrowheads="1"/>
            </p:cNvSpPr>
            <p:nvPr/>
          </p:nvSpPr>
          <p:spPr bwMode="auto">
            <a:xfrm>
              <a:off x="-6337717" y="1587500"/>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0" name="Rectangle 1551"/>
            <p:cNvSpPr>
              <a:spLocks noChangeArrowheads="1"/>
            </p:cNvSpPr>
            <p:nvPr/>
          </p:nvSpPr>
          <p:spPr bwMode="auto">
            <a:xfrm>
              <a:off x="-7121969" y="167481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1" name="Rectangle 1552"/>
            <p:cNvSpPr>
              <a:spLocks noChangeArrowheads="1"/>
            </p:cNvSpPr>
            <p:nvPr/>
          </p:nvSpPr>
          <p:spPr bwMode="auto">
            <a:xfrm>
              <a:off x="-6861610" y="167481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2" name="Rectangle 1553"/>
            <p:cNvSpPr>
              <a:spLocks noChangeArrowheads="1"/>
            </p:cNvSpPr>
            <p:nvPr/>
          </p:nvSpPr>
          <p:spPr bwMode="auto">
            <a:xfrm>
              <a:off x="-6769532" y="1674813"/>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3" name="Rectangle 1554"/>
            <p:cNvSpPr>
              <a:spLocks noChangeArrowheads="1"/>
            </p:cNvSpPr>
            <p:nvPr/>
          </p:nvSpPr>
          <p:spPr bwMode="auto">
            <a:xfrm>
              <a:off x="-6598076" y="167481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4" name="Rectangle 1555"/>
            <p:cNvSpPr>
              <a:spLocks noChangeArrowheads="1"/>
            </p:cNvSpPr>
            <p:nvPr/>
          </p:nvSpPr>
          <p:spPr bwMode="auto">
            <a:xfrm>
              <a:off x="-7296599" y="17573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5" name="Rectangle 1556"/>
            <p:cNvSpPr>
              <a:spLocks noChangeArrowheads="1"/>
            </p:cNvSpPr>
            <p:nvPr/>
          </p:nvSpPr>
          <p:spPr bwMode="auto">
            <a:xfrm>
              <a:off x="-7207695" y="17573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6" name="Rectangle 1557"/>
            <p:cNvSpPr>
              <a:spLocks noChangeArrowheads="1"/>
            </p:cNvSpPr>
            <p:nvPr/>
          </p:nvSpPr>
          <p:spPr bwMode="auto">
            <a:xfrm>
              <a:off x="-6947336" y="17573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7" name="Rectangle 1558"/>
            <p:cNvSpPr>
              <a:spLocks noChangeArrowheads="1"/>
            </p:cNvSpPr>
            <p:nvPr/>
          </p:nvSpPr>
          <p:spPr bwMode="auto">
            <a:xfrm>
              <a:off x="-6769532" y="175736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8" name="Rectangle 1559"/>
            <p:cNvSpPr>
              <a:spLocks noChangeArrowheads="1"/>
            </p:cNvSpPr>
            <p:nvPr/>
          </p:nvSpPr>
          <p:spPr bwMode="auto">
            <a:xfrm>
              <a:off x="-6337717" y="175736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19" name="Rectangle 1560"/>
            <p:cNvSpPr>
              <a:spLocks noChangeArrowheads="1"/>
            </p:cNvSpPr>
            <p:nvPr/>
          </p:nvSpPr>
          <p:spPr bwMode="auto">
            <a:xfrm>
              <a:off x="-6861610" y="18367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0" name="Rectangle 1561"/>
            <p:cNvSpPr>
              <a:spLocks noChangeArrowheads="1"/>
            </p:cNvSpPr>
            <p:nvPr/>
          </p:nvSpPr>
          <p:spPr bwMode="auto">
            <a:xfrm>
              <a:off x="-7036240" y="18367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1" name="Rectangle 1562"/>
            <p:cNvSpPr>
              <a:spLocks noChangeArrowheads="1"/>
            </p:cNvSpPr>
            <p:nvPr/>
          </p:nvSpPr>
          <p:spPr bwMode="auto">
            <a:xfrm>
              <a:off x="-6423444" y="18367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2" name="Rectangle 1563"/>
            <p:cNvSpPr>
              <a:spLocks noChangeArrowheads="1"/>
            </p:cNvSpPr>
            <p:nvPr/>
          </p:nvSpPr>
          <p:spPr bwMode="auto">
            <a:xfrm>
              <a:off x="-6337717" y="183673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3" name="Rectangle 1564"/>
            <p:cNvSpPr>
              <a:spLocks noChangeArrowheads="1"/>
            </p:cNvSpPr>
            <p:nvPr/>
          </p:nvSpPr>
          <p:spPr bwMode="auto">
            <a:xfrm>
              <a:off x="-7296599" y="191611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4" name="Rectangle 1565"/>
            <p:cNvSpPr>
              <a:spLocks noChangeArrowheads="1"/>
            </p:cNvSpPr>
            <p:nvPr/>
          </p:nvSpPr>
          <p:spPr bwMode="auto">
            <a:xfrm>
              <a:off x="-6683803" y="191611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5" name="Rectangle 1566"/>
            <p:cNvSpPr>
              <a:spLocks noChangeArrowheads="1"/>
            </p:cNvSpPr>
            <p:nvPr/>
          </p:nvSpPr>
          <p:spPr bwMode="auto">
            <a:xfrm>
              <a:off x="-7121969" y="191611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6" name="Rectangle 1567"/>
            <p:cNvSpPr>
              <a:spLocks noChangeArrowheads="1"/>
            </p:cNvSpPr>
            <p:nvPr/>
          </p:nvSpPr>
          <p:spPr bwMode="auto">
            <a:xfrm>
              <a:off x="-6509172" y="1916112"/>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7" name="Rectangle 1568"/>
            <p:cNvSpPr>
              <a:spLocks noChangeArrowheads="1"/>
            </p:cNvSpPr>
            <p:nvPr/>
          </p:nvSpPr>
          <p:spPr bwMode="auto">
            <a:xfrm>
              <a:off x="-6337717" y="1916112"/>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28" name="Rectangle 1569"/>
            <p:cNvSpPr>
              <a:spLocks noChangeArrowheads="1"/>
            </p:cNvSpPr>
            <p:nvPr/>
          </p:nvSpPr>
          <p:spPr bwMode="auto">
            <a:xfrm>
              <a:off x="-7296599" y="1995489"/>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29" name="Rectangle 1570"/>
            <p:cNvSpPr>
              <a:spLocks noChangeArrowheads="1"/>
            </p:cNvSpPr>
            <p:nvPr/>
          </p:nvSpPr>
          <p:spPr bwMode="auto">
            <a:xfrm>
              <a:off x="-7036240" y="1995489"/>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0" name="Rectangle 1571"/>
            <p:cNvSpPr>
              <a:spLocks noChangeArrowheads="1"/>
            </p:cNvSpPr>
            <p:nvPr/>
          </p:nvSpPr>
          <p:spPr bwMode="auto">
            <a:xfrm>
              <a:off x="-7207695" y="1995489"/>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1" name="Rectangle 1572"/>
            <p:cNvSpPr>
              <a:spLocks noChangeArrowheads="1"/>
            </p:cNvSpPr>
            <p:nvPr/>
          </p:nvSpPr>
          <p:spPr bwMode="auto">
            <a:xfrm>
              <a:off x="-6598076" y="1995489"/>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2" name="Rectangle 1573"/>
            <p:cNvSpPr>
              <a:spLocks noChangeArrowheads="1"/>
            </p:cNvSpPr>
            <p:nvPr/>
          </p:nvSpPr>
          <p:spPr bwMode="auto">
            <a:xfrm>
              <a:off x="-6509172" y="1995489"/>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3" name="Rectangle 1574"/>
            <p:cNvSpPr>
              <a:spLocks noChangeArrowheads="1"/>
            </p:cNvSpPr>
            <p:nvPr/>
          </p:nvSpPr>
          <p:spPr bwMode="auto">
            <a:xfrm>
              <a:off x="-7296599" y="20748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4" name="Rectangle 1575"/>
            <p:cNvSpPr>
              <a:spLocks noChangeArrowheads="1"/>
            </p:cNvSpPr>
            <p:nvPr/>
          </p:nvSpPr>
          <p:spPr bwMode="auto">
            <a:xfrm>
              <a:off x="-6683803" y="20748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5" name="Rectangle 1576"/>
            <p:cNvSpPr>
              <a:spLocks noChangeArrowheads="1"/>
            </p:cNvSpPr>
            <p:nvPr/>
          </p:nvSpPr>
          <p:spPr bwMode="auto">
            <a:xfrm>
              <a:off x="-7036240" y="20748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6" name="Rectangle 1577"/>
            <p:cNvSpPr>
              <a:spLocks noChangeArrowheads="1"/>
            </p:cNvSpPr>
            <p:nvPr/>
          </p:nvSpPr>
          <p:spPr bwMode="auto">
            <a:xfrm>
              <a:off x="-6861610" y="20748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7" name="Rectangle 1578"/>
            <p:cNvSpPr>
              <a:spLocks noChangeArrowheads="1"/>
            </p:cNvSpPr>
            <p:nvPr/>
          </p:nvSpPr>
          <p:spPr bwMode="auto">
            <a:xfrm>
              <a:off x="-6337717" y="2074864"/>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38" name="Rectangle 1579"/>
            <p:cNvSpPr>
              <a:spLocks noChangeArrowheads="1"/>
            </p:cNvSpPr>
            <p:nvPr/>
          </p:nvSpPr>
          <p:spPr bwMode="auto">
            <a:xfrm>
              <a:off x="-7296599" y="215741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39" name="Rectangle 1580"/>
            <p:cNvSpPr>
              <a:spLocks noChangeArrowheads="1"/>
            </p:cNvSpPr>
            <p:nvPr/>
          </p:nvSpPr>
          <p:spPr bwMode="auto">
            <a:xfrm>
              <a:off x="-6683803" y="215741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40" name="Rectangle 1581"/>
            <p:cNvSpPr>
              <a:spLocks noChangeArrowheads="1"/>
            </p:cNvSpPr>
            <p:nvPr/>
          </p:nvSpPr>
          <p:spPr bwMode="auto">
            <a:xfrm>
              <a:off x="-7036240" y="215741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41" name="Rectangle 1582"/>
            <p:cNvSpPr>
              <a:spLocks noChangeArrowheads="1"/>
            </p:cNvSpPr>
            <p:nvPr/>
          </p:nvSpPr>
          <p:spPr bwMode="auto">
            <a:xfrm>
              <a:off x="-6769532" y="2157413"/>
              <a:ext cx="47627"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42" name="Rectangle 1583"/>
            <p:cNvSpPr>
              <a:spLocks noChangeArrowheads="1"/>
            </p:cNvSpPr>
            <p:nvPr/>
          </p:nvSpPr>
          <p:spPr bwMode="auto">
            <a:xfrm>
              <a:off x="-6337717" y="215741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43" name="Rectangle 1584"/>
            <p:cNvSpPr>
              <a:spLocks noChangeArrowheads="1"/>
            </p:cNvSpPr>
            <p:nvPr/>
          </p:nvSpPr>
          <p:spPr bwMode="auto">
            <a:xfrm>
              <a:off x="-6683803" y="2236788"/>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44" name="Rectangle 1585"/>
            <p:cNvSpPr>
              <a:spLocks noChangeArrowheads="1"/>
            </p:cNvSpPr>
            <p:nvPr/>
          </p:nvSpPr>
          <p:spPr bwMode="auto">
            <a:xfrm>
              <a:off x="-7121969" y="2236788"/>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45" name="Rectangle 1586"/>
            <p:cNvSpPr>
              <a:spLocks noChangeArrowheads="1"/>
            </p:cNvSpPr>
            <p:nvPr/>
          </p:nvSpPr>
          <p:spPr bwMode="auto">
            <a:xfrm>
              <a:off x="-6861610" y="2236788"/>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46" name="Rectangle 1587"/>
            <p:cNvSpPr>
              <a:spLocks noChangeArrowheads="1"/>
            </p:cNvSpPr>
            <p:nvPr/>
          </p:nvSpPr>
          <p:spPr bwMode="auto">
            <a:xfrm>
              <a:off x="-7296599" y="23129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47" name="Rectangle 1588"/>
            <p:cNvSpPr>
              <a:spLocks noChangeArrowheads="1"/>
            </p:cNvSpPr>
            <p:nvPr/>
          </p:nvSpPr>
          <p:spPr bwMode="auto">
            <a:xfrm>
              <a:off x="-6861610" y="23129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48" name="Rectangle 1589"/>
            <p:cNvSpPr>
              <a:spLocks noChangeArrowheads="1"/>
            </p:cNvSpPr>
            <p:nvPr/>
          </p:nvSpPr>
          <p:spPr bwMode="auto">
            <a:xfrm>
              <a:off x="-6337717" y="231298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49" name="Rectangle 1590"/>
            <p:cNvSpPr>
              <a:spLocks noChangeArrowheads="1"/>
            </p:cNvSpPr>
            <p:nvPr/>
          </p:nvSpPr>
          <p:spPr bwMode="auto">
            <a:xfrm>
              <a:off x="-6683803" y="2392363"/>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50" name="Rectangle 1591"/>
            <p:cNvSpPr>
              <a:spLocks noChangeArrowheads="1"/>
            </p:cNvSpPr>
            <p:nvPr/>
          </p:nvSpPr>
          <p:spPr bwMode="auto">
            <a:xfrm>
              <a:off x="-7036240" y="2392363"/>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51" name="Rectangle 1592"/>
            <p:cNvSpPr>
              <a:spLocks noChangeArrowheads="1"/>
            </p:cNvSpPr>
            <p:nvPr/>
          </p:nvSpPr>
          <p:spPr bwMode="auto">
            <a:xfrm>
              <a:off x="-7296599" y="246856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52" name="Rectangle 1593"/>
            <p:cNvSpPr>
              <a:spLocks noChangeArrowheads="1"/>
            </p:cNvSpPr>
            <p:nvPr/>
          </p:nvSpPr>
          <p:spPr bwMode="auto">
            <a:xfrm>
              <a:off x="-6861610" y="246856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53" name="Rectangle 1594"/>
            <p:cNvSpPr>
              <a:spLocks noChangeArrowheads="1"/>
            </p:cNvSpPr>
            <p:nvPr/>
          </p:nvSpPr>
          <p:spPr bwMode="auto">
            <a:xfrm>
              <a:off x="-6337717" y="2468563"/>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54" name="Rectangle 1595"/>
            <p:cNvSpPr>
              <a:spLocks noChangeArrowheads="1"/>
            </p:cNvSpPr>
            <p:nvPr/>
          </p:nvSpPr>
          <p:spPr bwMode="auto">
            <a:xfrm>
              <a:off x="-7296599" y="2560638"/>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55" name="Rectangle 1596"/>
            <p:cNvSpPr>
              <a:spLocks noChangeArrowheads="1"/>
            </p:cNvSpPr>
            <p:nvPr/>
          </p:nvSpPr>
          <p:spPr bwMode="auto">
            <a:xfrm>
              <a:off x="-6337717" y="2560638"/>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56" name="Rectangle 1597"/>
            <p:cNvSpPr>
              <a:spLocks noChangeArrowheads="1"/>
            </p:cNvSpPr>
            <p:nvPr/>
          </p:nvSpPr>
          <p:spPr bwMode="auto">
            <a:xfrm>
              <a:off x="-6861610" y="2649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57" name="Rectangle 1598"/>
            <p:cNvSpPr>
              <a:spLocks noChangeArrowheads="1"/>
            </p:cNvSpPr>
            <p:nvPr/>
          </p:nvSpPr>
          <p:spPr bwMode="auto">
            <a:xfrm>
              <a:off x="-6337717" y="2649538"/>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58" name="Rectangle 1599"/>
            <p:cNvSpPr>
              <a:spLocks noChangeArrowheads="1"/>
            </p:cNvSpPr>
            <p:nvPr/>
          </p:nvSpPr>
          <p:spPr bwMode="auto">
            <a:xfrm>
              <a:off x="-7296601" y="2743200"/>
              <a:ext cx="50802"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59" name="Rectangle 1600"/>
            <p:cNvSpPr>
              <a:spLocks noChangeArrowheads="1"/>
            </p:cNvSpPr>
            <p:nvPr/>
          </p:nvSpPr>
          <p:spPr bwMode="auto">
            <a:xfrm>
              <a:off x="-6769534" y="2743200"/>
              <a:ext cx="47627" cy="47626"/>
            </a:xfrm>
            <a:prstGeom prst="rect">
              <a:avLst/>
            </a:prstGeom>
            <a:grpFill/>
            <a:ln>
              <a:noFill/>
            </a:ln>
          </p:spPr>
          <p:txBody>
            <a:bodyPr anchor="t" anchorCtr="0" bIns="45720" compatLnSpc="1" lIns="91440" numCol="1" rIns="91440" tIns="45720" vert="horz" wrap="square"/>
            <a:lstStyle/>
            <a:p>
              <a:endParaRPr altLang="en-US" lang="zh-CN"/>
            </a:p>
          </p:txBody>
        </p:sp>
        <p:sp>
          <p:nvSpPr>
            <p:cNvPr id="560" name="Rectangle 1601"/>
            <p:cNvSpPr>
              <a:spLocks noChangeArrowheads="1"/>
            </p:cNvSpPr>
            <p:nvPr/>
          </p:nvSpPr>
          <p:spPr bwMode="auto">
            <a:xfrm>
              <a:off x="-6861612" y="283210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61" name="Rectangle 1602"/>
            <p:cNvSpPr>
              <a:spLocks noChangeArrowheads="1"/>
            </p:cNvSpPr>
            <p:nvPr/>
          </p:nvSpPr>
          <p:spPr bwMode="auto">
            <a:xfrm>
              <a:off x="-6861612" y="2917827"/>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62" name="Rectangle 1603"/>
            <p:cNvSpPr>
              <a:spLocks noChangeArrowheads="1"/>
            </p:cNvSpPr>
            <p:nvPr/>
          </p:nvSpPr>
          <p:spPr bwMode="auto">
            <a:xfrm>
              <a:off x="-6337717" y="2832101"/>
              <a:ext cx="50802" cy="50800"/>
            </a:xfrm>
            <a:prstGeom prst="rect">
              <a:avLst/>
            </a:prstGeom>
            <a:grpFill/>
            <a:ln>
              <a:noFill/>
            </a:ln>
          </p:spPr>
          <p:txBody>
            <a:bodyPr anchor="t" anchorCtr="0" bIns="45720" compatLnSpc="1" lIns="91440" numCol="1" rIns="91440" tIns="45720" vert="horz" wrap="square"/>
            <a:lstStyle/>
            <a:p>
              <a:endParaRPr altLang="en-US" lang="zh-CN"/>
            </a:p>
          </p:txBody>
        </p:sp>
        <p:sp>
          <p:nvSpPr>
            <p:cNvPr id="563" name="Freeform 1604"/>
            <p:cNvSpPr/>
            <p:nvPr/>
          </p:nvSpPr>
          <p:spPr bwMode="auto">
            <a:xfrm>
              <a:off x="-6245623" y="-261938"/>
              <a:ext cx="31750" cy="3230563"/>
            </a:xfrm>
            <a:custGeom>
              <a:gdLst>
                <a:gd fmla="*/ 20 w 20" name="T0"/>
                <a:gd fmla="*/ 2035 h 2035" name="T1"/>
                <a:gd fmla="*/ 0 w 20" name="T2"/>
                <a:gd fmla="*/ 2035 h 2035" name="T3"/>
                <a:gd fmla="*/ 0 w 20" name="T4"/>
                <a:gd fmla="*/ 0 h 2035" name="T5"/>
                <a:gd fmla="*/ 20 w 20" name="T6"/>
                <a:gd fmla="*/ 32 h 2035" name="T7"/>
                <a:gd fmla="*/ 20 w 20" name="T8"/>
                <a:gd fmla="*/ 2035 h 2035" name="T9"/>
              </a:gdLst>
              <a:cxnLst>
                <a:cxn ang="0">
                  <a:pos x="T0" y="T1"/>
                </a:cxn>
                <a:cxn ang="0">
                  <a:pos x="T2" y="T3"/>
                </a:cxn>
                <a:cxn ang="0">
                  <a:pos x="T4" y="T5"/>
                </a:cxn>
                <a:cxn ang="0">
                  <a:pos x="T6" y="T7"/>
                </a:cxn>
                <a:cxn ang="0">
                  <a:pos x="T8" y="T9"/>
                </a:cxn>
              </a:cxnLst>
              <a:rect b="b" l="0" r="r" t="0"/>
              <a:pathLst>
                <a:path h="2034" w="20">
                  <a:moveTo>
                    <a:pt x="20" y="2035"/>
                  </a:moveTo>
                  <a:lnTo>
                    <a:pt x="0" y="2035"/>
                  </a:lnTo>
                  <a:lnTo>
                    <a:pt x="0" y="0"/>
                  </a:lnTo>
                  <a:lnTo>
                    <a:pt x="20" y="32"/>
                  </a:lnTo>
                  <a:lnTo>
                    <a:pt x="20" y="2035"/>
                  </a:lnTo>
                  <a:close/>
                </a:path>
              </a:pathLst>
            </a:custGeom>
            <a:grpFill/>
            <a:ln>
              <a:noFill/>
            </a:ln>
          </p:spPr>
          <p:txBody>
            <a:bodyPr anchor="t" anchorCtr="0" bIns="45720" compatLnSpc="1" lIns="91440" numCol="1" rIns="91440" tIns="45720" vert="horz" wrap="square"/>
            <a:lstStyle/>
            <a:p>
              <a:endParaRPr altLang="en-US" lang="zh-CN"/>
            </a:p>
          </p:txBody>
        </p:sp>
        <p:sp>
          <p:nvSpPr>
            <p:cNvPr id="564" name="Freeform 1605"/>
            <p:cNvSpPr/>
            <p:nvPr/>
          </p:nvSpPr>
          <p:spPr bwMode="auto">
            <a:xfrm>
              <a:off x="-6178939" y="-182563"/>
              <a:ext cx="25401" cy="2574926"/>
            </a:xfrm>
            <a:custGeom>
              <a:gdLst>
                <a:gd fmla="*/ 16 w 16" name="T0"/>
                <a:gd fmla="*/ 1622 h 1622" name="T1"/>
                <a:gd fmla="*/ 0 w 16" name="T2"/>
                <a:gd fmla="*/ 1622 h 1622" name="T3"/>
                <a:gd fmla="*/ 0 w 16" name="T4"/>
                <a:gd fmla="*/ 0 h 1622" name="T5"/>
                <a:gd fmla="*/ 16 w 16" name="T6"/>
                <a:gd fmla="*/ 34 h 1622" name="T7"/>
                <a:gd fmla="*/ 16 w 16" name="T8"/>
                <a:gd fmla="*/ 1622 h 1622" name="T9"/>
              </a:gdLst>
              <a:cxnLst>
                <a:cxn ang="0">
                  <a:pos x="T0" y="T1"/>
                </a:cxn>
                <a:cxn ang="0">
                  <a:pos x="T2" y="T3"/>
                </a:cxn>
                <a:cxn ang="0">
                  <a:pos x="T4" y="T5"/>
                </a:cxn>
                <a:cxn ang="0">
                  <a:pos x="T6" y="T7"/>
                </a:cxn>
                <a:cxn ang="0">
                  <a:pos x="T8" y="T9"/>
                </a:cxn>
              </a:cxnLst>
              <a:rect b="b" l="0" r="r" t="0"/>
              <a:pathLst>
                <a:path h="1622" w="16">
                  <a:moveTo>
                    <a:pt x="16" y="1622"/>
                  </a:moveTo>
                  <a:lnTo>
                    <a:pt x="0" y="1622"/>
                  </a:lnTo>
                  <a:lnTo>
                    <a:pt x="0" y="0"/>
                  </a:lnTo>
                  <a:lnTo>
                    <a:pt x="16" y="34"/>
                  </a:lnTo>
                  <a:lnTo>
                    <a:pt x="16" y="1622"/>
                  </a:lnTo>
                  <a:close/>
                </a:path>
              </a:pathLst>
            </a:custGeom>
            <a:grpFill/>
            <a:ln>
              <a:noFill/>
            </a:ln>
          </p:spPr>
          <p:txBody>
            <a:bodyPr anchor="t" anchorCtr="0" bIns="45720" compatLnSpc="1" lIns="91440" numCol="1" rIns="91440" tIns="45720" vert="horz" wrap="square"/>
            <a:lstStyle/>
            <a:p>
              <a:endParaRPr altLang="en-US" lang="zh-CN"/>
            </a:p>
          </p:txBody>
        </p:sp>
        <p:sp>
          <p:nvSpPr>
            <p:cNvPr id="565" name="Freeform 1606"/>
            <p:cNvSpPr/>
            <p:nvPr/>
          </p:nvSpPr>
          <p:spPr bwMode="auto">
            <a:xfrm>
              <a:off x="-6118423" y="-93663"/>
              <a:ext cx="15875" cy="2241550"/>
            </a:xfrm>
            <a:custGeom>
              <a:gdLst>
                <a:gd fmla="*/ 10 w 10" name="T0"/>
                <a:gd fmla="*/ 1412 h 1412" name="T1"/>
                <a:gd fmla="*/ 0 w 10" name="T2"/>
                <a:gd fmla="*/ 1412 h 1412" name="T3"/>
                <a:gd fmla="*/ 0 w 10" name="T4"/>
                <a:gd fmla="*/ 0 h 1412" name="T5"/>
                <a:gd fmla="*/ 10 w 10" name="T6"/>
                <a:gd fmla="*/ 32 h 1412" name="T7"/>
                <a:gd fmla="*/ 10 w 10" name="T8"/>
                <a:gd fmla="*/ 1412 h 1412" name="T9"/>
              </a:gdLst>
              <a:cxnLst>
                <a:cxn ang="0">
                  <a:pos x="T0" y="T1"/>
                </a:cxn>
                <a:cxn ang="0">
                  <a:pos x="T2" y="T3"/>
                </a:cxn>
                <a:cxn ang="0">
                  <a:pos x="T4" y="T5"/>
                </a:cxn>
                <a:cxn ang="0">
                  <a:pos x="T6" y="T7"/>
                </a:cxn>
                <a:cxn ang="0">
                  <a:pos x="T8" y="T9"/>
                </a:cxn>
              </a:cxnLst>
              <a:rect b="b" l="0" r="r" t="0"/>
              <a:pathLst>
                <a:path h="1412" w="10">
                  <a:moveTo>
                    <a:pt x="10" y="1412"/>
                  </a:moveTo>
                  <a:lnTo>
                    <a:pt x="0" y="1412"/>
                  </a:lnTo>
                  <a:lnTo>
                    <a:pt x="0" y="0"/>
                  </a:lnTo>
                  <a:lnTo>
                    <a:pt x="10" y="32"/>
                  </a:lnTo>
                  <a:lnTo>
                    <a:pt x="10" y="1412"/>
                  </a:lnTo>
                  <a:close/>
                </a:path>
              </a:pathLst>
            </a:custGeom>
            <a:grpFill/>
            <a:ln>
              <a:noFill/>
            </a:ln>
          </p:spPr>
          <p:txBody>
            <a:bodyPr anchor="t" anchorCtr="0" bIns="45720" compatLnSpc="1" lIns="91440" numCol="1" rIns="91440" tIns="45720" vert="horz" wrap="square"/>
            <a:lstStyle/>
            <a:p>
              <a:endParaRPr altLang="en-US" lang="zh-CN"/>
            </a:p>
          </p:txBody>
        </p:sp>
      </p:grpSp>
      <p:sp>
        <p:nvSpPr>
          <p:cNvPr id="4" name="文本框 3"/>
          <p:cNvSpPr txBox="1"/>
          <p:nvPr/>
        </p:nvSpPr>
        <p:spPr>
          <a:xfrm>
            <a:off x="2611590" y="2845884"/>
            <a:ext cx="2944659" cy="1737360"/>
          </a:xfrm>
          <a:prstGeom prst="rect">
            <a:avLst/>
          </a:prstGeom>
          <a:noFill/>
        </p:spPr>
        <p:txBody>
          <a:bodyPr rtlCol="0" wrap="square">
            <a:spAutoFit/>
          </a:bodyPr>
          <a:lstStyle/>
          <a:p>
            <a:pPr>
              <a:lnSpc>
                <a:spcPct val="150000"/>
              </a:lnSpc>
            </a:pPr>
            <a:r>
              <a:rPr altLang="zh-CN" lang="en-US" smtClean="0" sz="2400">
                <a:solidFill>
                  <a:schemeClr val="bg1"/>
                </a:solidFill>
              </a:rPr>
              <a:t>1.选题整体分析</a:t>
            </a:r>
          </a:p>
          <a:p>
            <a:pPr>
              <a:lnSpc>
                <a:spcPct val="150000"/>
              </a:lnSpc>
            </a:pPr>
            <a:r>
              <a:rPr altLang="zh-CN" lang="en-US" smtClean="0" sz="2400">
                <a:solidFill>
                  <a:schemeClr val="bg1"/>
                </a:solidFill>
              </a:rPr>
              <a:t>2.选题现状描述</a:t>
            </a:r>
          </a:p>
          <a:p>
            <a:pPr>
              <a:lnSpc>
                <a:spcPct val="150000"/>
              </a:lnSpc>
            </a:pPr>
            <a:r>
              <a:rPr altLang="zh-CN" lang="en-US" smtClean="0" sz="2400">
                <a:solidFill>
                  <a:schemeClr val="bg1"/>
                </a:solidFill>
              </a:rPr>
              <a:t>3.选题目标概括</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dkDnDiag">
          <a:fgClr>
            <a:schemeClr val="bg1">
              <a:lumMod val="95000"/>
            </a:schemeClr>
          </a:fgClr>
          <a:bgClr>
            <a:schemeClr val="bg1"/>
          </a:bgClr>
        </a:pattFill>
        <a:effectLst/>
      </p:bgPr>
    </p:bg>
    <p:spTree>
      <p:nvGrpSpPr>
        <p:cNvPr id="1" name=""/>
        <p:cNvGrpSpPr/>
        <p:nvPr/>
      </p:nvGrpSpPr>
      <p:grpSpPr>
        <a:xfrm>
          <a:off x="0" y="0"/>
          <a:ext cx="0" cy="0"/>
        </a:xfrm>
      </p:grpSpPr>
      <p:sp>
        <p:nvSpPr>
          <p:cNvPr id="1766" name="矩形 1765"/>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algn="t" blurRad="393700" dir="5820000" dist="76200" rotWithShape="0" sx="99000" sy="9900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8" lIns="91436" rIns="91436" rtlCol="0" tIns="45718"/>
          <a:lstStyle/>
          <a:p>
            <a:pPr algn="ctr"/>
            <a:endParaRPr altLang="en-US" lang="zh-CN"/>
          </a:p>
        </p:txBody>
      </p:sp>
      <p:sp>
        <p:nvSpPr>
          <p:cNvPr id="1767" name="圆角矩形 1766"/>
          <p:cNvSpPr/>
          <p:nvPr/>
        </p:nvSpPr>
        <p:spPr>
          <a:xfrm flipV="1" rot="10800000">
            <a:off x="-5664" y="249441"/>
            <a:ext cx="484287" cy="491115"/>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8" lIns="91436" rIns="91436" rtlCol="0" tIns="45718"/>
          <a:lstStyle/>
          <a:p>
            <a:pPr algn="ctr"/>
            <a:r>
              <a:rPr altLang="zh-CN" lang="en-US" sz="3600"/>
              <a:t>2</a:t>
            </a:r>
          </a:p>
        </p:txBody>
      </p:sp>
      <p:sp>
        <p:nvSpPr>
          <p:cNvPr id="1768" name="矩形 1767"/>
          <p:cNvSpPr/>
          <p:nvPr/>
        </p:nvSpPr>
        <p:spPr>
          <a:xfrm>
            <a:off x="3540042" y="310334"/>
            <a:ext cx="2464109" cy="365756"/>
          </a:xfrm>
          <a:prstGeom prst="rect">
            <a:avLst/>
          </a:prstGeom>
        </p:spPr>
        <p:txBody>
          <a:bodyPr bIns="45718" lIns="91436" rIns="91436" tIns="45718" wrap="none">
            <a:spAutoFit/>
          </a:bodyPr>
          <a:lstStyle/>
          <a:p>
            <a:pPr algn="ctr"/>
            <a:r>
              <a:rPr altLang="zh-CN" lang="en-US" smtClean="0">
                <a:solidFill>
                  <a:schemeClr val="bg1"/>
                </a:solidFill>
                <a:latin charset="-122" pitchFamily="34" typeface="微软雅黑"/>
                <a:ea charset="-122" pitchFamily="34" typeface="微软雅黑"/>
              </a:rPr>
              <a:t>RESEARCH PURPOES</a:t>
            </a:r>
          </a:p>
        </p:txBody>
      </p:sp>
      <p:sp>
        <p:nvSpPr>
          <p:cNvPr id="1769" name="圆角矩形 1768"/>
          <p:cNvSpPr/>
          <p:nvPr/>
        </p:nvSpPr>
        <p:spPr>
          <a:xfrm flipV="1" rot="16200000">
            <a:off x="11457520" y="249444"/>
            <a:ext cx="484287" cy="491115"/>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70" name="Freeform 96"/>
          <p:cNvSpPr/>
          <p:nvPr/>
        </p:nvSpPr>
        <p:spPr bwMode="auto">
          <a:xfrm>
            <a:off x="11559368" y="359659"/>
            <a:ext cx="280590" cy="270687"/>
          </a:xfrm>
          <a:custGeom>
            <a:gdLst>
              <a:gd fmla="*/ 184 w 216" name="T0"/>
              <a:gd fmla="*/ 0 h 208" name="T1"/>
              <a:gd fmla="*/ 152 w 216" name="T2"/>
              <a:gd fmla="*/ 32 h 208" name="T3"/>
              <a:gd fmla="*/ 154 w 216" name="T4"/>
              <a:gd fmla="*/ 41 h 208" name="T5"/>
              <a:gd fmla="*/ 60 w 216" name="T6"/>
              <a:gd fmla="*/ 80 h 208" name="T7"/>
              <a:gd fmla="*/ 32 w 216" name="T8"/>
              <a:gd fmla="*/ 64 h 208" name="T9"/>
              <a:gd fmla="*/ 0 w 216" name="T10"/>
              <a:gd fmla="*/ 96 h 208" name="T11"/>
              <a:gd fmla="*/ 32 w 216" name="T12"/>
              <a:gd fmla="*/ 128 h 208" name="T13"/>
              <a:gd fmla="*/ 56 w 216" name="T14"/>
              <a:gd fmla="*/ 118 h 208" name="T15"/>
              <a:gd fmla="*/ 116 w 216" name="T16"/>
              <a:gd fmla="*/ 161 h 208" name="T17"/>
              <a:gd fmla="*/ 112 w 216" name="T18"/>
              <a:gd fmla="*/ 176 h 208" name="T19"/>
              <a:gd fmla="*/ 144 w 216" name="T20"/>
              <a:gd fmla="*/ 208 h 208" name="T21"/>
              <a:gd fmla="*/ 176 w 216" name="T22"/>
              <a:gd fmla="*/ 176 h 208" name="T23"/>
              <a:gd fmla="*/ 144 w 216" name="T24"/>
              <a:gd fmla="*/ 144 h 208" name="T25"/>
              <a:gd fmla="*/ 121 w 216" name="T26"/>
              <a:gd fmla="*/ 154 h 208" name="T27"/>
              <a:gd fmla="*/ 61 w 216" name="T28"/>
              <a:gd fmla="*/ 111 h 208" name="T29"/>
              <a:gd fmla="*/ 64 w 216" name="T30"/>
              <a:gd fmla="*/ 96 h 208" name="T31"/>
              <a:gd fmla="*/ 63 w 216" name="T32"/>
              <a:gd fmla="*/ 87 h 208" name="T33"/>
              <a:gd fmla="*/ 157 w 216" name="T34"/>
              <a:gd fmla="*/ 48 h 208" name="T35"/>
              <a:gd fmla="*/ 184 w 216" name="T36"/>
              <a:gd fmla="*/ 64 h 208" name="T37"/>
              <a:gd fmla="*/ 216 w 216" name="T38"/>
              <a:gd fmla="*/ 32 h 208" name="T39"/>
              <a:gd fmla="*/ 184 w 216" name="T40"/>
              <a:gd fmla="*/ 0 h 20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08" w="216">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anchor="t" anchorCtr="0" bIns="45720" compatLnSpc="1" lIns="91440" numCol="1" rIns="91440" tIns="45720" vert="horz" wrap="square"/>
          <a:lstStyle/>
          <a:p>
            <a:endParaRPr altLang="en-US" lang="zh-CN">
              <a:solidFill>
                <a:srgbClr val="AD1C21"/>
              </a:solidFill>
            </a:endParaRPr>
          </a:p>
        </p:txBody>
      </p:sp>
      <p:sp>
        <p:nvSpPr>
          <p:cNvPr id="1771" name="矩形 1770"/>
          <p:cNvSpPr/>
          <p:nvPr/>
        </p:nvSpPr>
        <p:spPr>
          <a:xfrm>
            <a:off x="633077" y="125666"/>
            <a:ext cx="2494280" cy="731520"/>
          </a:xfrm>
          <a:prstGeom prst="rect">
            <a:avLst/>
          </a:prstGeom>
        </p:spPr>
        <p:txBody>
          <a:bodyPr wrap="none">
            <a:spAutoFit/>
          </a:bodyPr>
          <a:lstStyle/>
          <a:p>
            <a:pPr>
              <a:lnSpc>
                <a:spcPct val="150000"/>
              </a:lnSpc>
            </a:pPr>
            <a:r>
              <a:rPr altLang="zh-CN" lang="en-US" smtClean="0" sz="2800">
                <a:solidFill>
                  <a:srgbClr val="157E9F"/>
                </a:solidFill>
                <a:latin charset="-122" panose="02000000000000000000" pitchFamily="2" typeface="方正清刻本悦宋简体"/>
                <a:ea charset="-122" panose="02000000000000000000" pitchFamily="2" typeface="方正清刻本悦宋简体"/>
              </a:rPr>
              <a:t> 选题整体分析</a:t>
            </a:r>
          </a:p>
        </p:txBody>
      </p:sp>
      <p:sp>
        <p:nvSpPr>
          <p:cNvPr id="1774" name="圆角矩形 19"/>
          <p:cNvSpPr/>
          <p:nvPr/>
        </p:nvSpPr>
        <p:spPr>
          <a:xfrm>
            <a:off x="4862681" y="2884521"/>
            <a:ext cx="2259019" cy="2236715"/>
          </a:xfrm>
          <a:prstGeom prst="ellipse">
            <a:avLst/>
          </a:prstGeom>
          <a:solidFill>
            <a:srgbClr val="157E9F">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lnSpc>
                <a:spcPct val="130000"/>
              </a:lnSpc>
            </a:pPr>
            <a:endParaRPr altLang="en-US" lang="zh-CN" sz="4000">
              <a:latin charset="-122" pitchFamily="34" typeface="微软雅黑"/>
              <a:ea charset="-122" pitchFamily="34" typeface="微软雅黑"/>
            </a:endParaRPr>
          </a:p>
        </p:txBody>
      </p:sp>
      <p:grpSp>
        <p:nvGrpSpPr>
          <p:cNvPr id="1775" name="组合 1774"/>
          <p:cNvGrpSpPr/>
          <p:nvPr/>
        </p:nvGrpSpPr>
        <p:grpSpPr>
          <a:xfrm>
            <a:off x="5042785" y="2594954"/>
            <a:ext cx="2418483" cy="2515367"/>
            <a:chOff x="4721608" y="1835707"/>
            <a:chExt cx="1879634" cy="1954931"/>
          </a:xfrm>
          <a:solidFill>
            <a:srgbClr val="157E9F">
              <a:alpha val="39000"/>
            </a:srgbClr>
          </a:solidFill>
        </p:grpSpPr>
        <p:sp>
          <p:nvSpPr>
            <p:cNvPr id="1776" name="圆角矩形 19"/>
            <p:cNvSpPr/>
            <p:nvPr/>
          </p:nvSpPr>
          <p:spPr>
            <a:xfrm>
              <a:off x="4721608" y="1835707"/>
              <a:ext cx="1755699" cy="1738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sz="4000">
                <a:latin charset="-122" pitchFamily="34" typeface="微软雅黑"/>
                <a:ea charset="-122" pitchFamily="34" typeface="微软雅黑"/>
              </a:endParaRPr>
            </a:p>
          </p:txBody>
        </p:sp>
        <p:sp>
          <p:nvSpPr>
            <p:cNvPr id="1777" name="圆角矩形 20"/>
            <p:cNvSpPr/>
            <p:nvPr/>
          </p:nvSpPr>
          <p:spPr>
            <a:xfrm>
              <a:off x="4845543" y="2052274"/>
              <a:ext cx="1755699" cy="1738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sz="4000">
                <a:latin charset="-122" pitchFamily="34" typeface="微软雅黑"/>
                <a:ea charset="-122" pitchFamily="34" typeface="微软雅黑"/>
              </a:endParaRPr>
            </a:p>
          </p:txBody>
        </p:sp>
      </p:grpSp>
      <p:sp>
        <p:nvSpPr>
          <p:cNvPr id="1778" name="矩形 1777"/>
          <p:cNvSpPr/>
          <p:nvPr/>
        </p:nvSpPr>
        <p:spPr>
          <a:xfrm>
            <a:off x="5398016" y="3023611"/>
            <a:ext cx="1527435" cy="1676398"/>
          </a:xfrm>
          <a:prstGeom prst="rect">
            <a:avLst/>
          </a:prstGeom>
        </p:spPr>
        <p:txBody>
          <a:bodyPr bIns="45719" lIns="91438" rIns="91438" tIns="45719" wrap="square">
            <a:spAutoFit/>
          </a:bodyPr>
          <a:lstStyle/>
          <a:p>
            <a:pPr algn="ctr">
              <a:lnSpc>
                <a:spcPct val="130000"/>
              </a:lnSpc>
            </a:pPr>
            <a:r>
              <a:rPr altLang="en-US" lang="zh-CN" smtClean="0" sz="4000">
                <a:solidFill>
                  <a:schemeClr val="bg1"/>
                </a:solidFill>
                <a:latin charset="-122" panose="02000000000000000000" pitchFamily="2" typeface="方正清刻本悦宋简体"/>
                <a:ea charset="-122" panose="02000000000000000000" pitchFamily="2" typeface="方正清刻本悦宋简体"/>
              </a:rPr>
              <a:t>整体分析</a:t>
            </a:r>
          </a:p>
        </p:txBody>
      </p:sp>
      <p:sp>
        <p:nvSpPr>
          <p:cNvPr id="1779" name="圆角矩形 1778"/>
          <p:cNvSpPr/>
          <p:nvPr/>
        </p:nvSpPr>
        <p:spPr>
          <a:xfrm flipV="1" rot="10800000">
            <a:off x="784904" y="1905739"/>
            <a:ext cx="272237" cy="276076"/>
          </a:xfrm>
          <a:prstGeom prst="roundRect">
            <a:avLst>
              <a:gd fmla="val 5039" name="adj"/>
            </a:avLst>
          </a:prstGeom>
          <a:solidFill>
            <a:srgbClr val="157E9F"/>
          </a:solidFill>
          <a:ln>
            <a:solidFill>
              <a:srgbClr val="7F7F7F"/>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lnSpc>
                <a:spcPct val="130000"/>
              </a:lnSpc>
            </a:pPr>
            <a:endParaRPr altLang="en-US" lang="zh-CN" sz="3600">
              <a:latin charset="-122" pitchFamily="34" typeface="微软雅黑"/>
              <a:ea charset="-122" pitchFamily="34" typeface="微软雅黑"/>
            </a:endParaRPr>
          </a:p>
        </p:txBody>
      </p:sp>
      <p:sp>
        <p:nvSpPr>
          <p:cNvPr id="1780" name="文本框 1779"/>
          <p:cNvSpPr txBox="1"/>
          <p:nvPr/>
        </p:nvSpPr>
        <p:spPr>
          <a:xfrm>
            <a:off x="1209269" y="1874037"/>
            <a:ext cx="1165539" cy="448054"/>
          </a:xfrm>
          <a:prstGeom prst="rect">
            <a:avLst/>
          </a:prstGeom>
          <a:noFill/>
        </p:spPr>
        <p:txBody>
          <a:bodyPr bIns="45719" lIns="91438" rIns="91438" rtlCol="0" tIns="45719" wrap="none">
            <a:spAutoFit/>
          </a:bodyPr>
          <a:lstStyle/>
          <a:p>
            <a:pPr>
              <a:lnSpc>
                <a:spcPct val="130000"/>
              </a:lnSpc>
            </a:pPr>
            <a:r>
              <a:rPr altLang="en-US" lang="zh-CN" smtClean="0">
                <a:solidFill>
                  <a:schemeClr val="tx2"/>
                </a:solidFill>
                <a:latin charset="-122" pitchFamily="34" typeface="微软雅黑"/>
                <a:ea charset="-122" pitchFamily="34" typeface="微软雅黑"/>
              </a:rPr>
              <a:t>关键词 A </a:t>
            </a:r>
          </a:p>
        </p:txBody>
      </p:sp>
      <p:cxnSp>
        <p:nvCxnSpPr>
          <p:cNvPr id="1781" name="直接连接符 1780"/>
          <p:cNvCxnSpPr/>
          <p:nvPr/>
        </p:nvCxnSpPr>
        <p:spPr>
          <a:xfrm>
            <a:off x="1297640" y="2242764"/>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782" name="矩形 1781"/>
          <p:cNvSpPr/>
          <p:nvPr/>
        </p:nvSpPr>
        <p:spPr>
          <a:xfrm>
            <a:off x="1213763" y="2320651"/>
            <a:ext cx="3532695" cy="1280158"/>
          </a:xfrm>
          <a:prstGeom prst="rect">
            <a:avLst/>
          </a:prstGeom>
        </p:spPr>
        <p:txBody>
          <a:bodyPr bIns="45719" lIns="91438" rIns="91438" tIns="45719" wrap="square">
            <a:spAutoFit/>
          </a:bodyPr>
          <a:lstStyle/>
          <a:p>
            <a:pPr>
              <a:lnSpc>
                <a:spcPct val="130000"/>
              </a:lnSpc>
            </a:pPr>
            <a:r>
              <a:rPr altLang="en-US" lang="zh-CN" sz="1500">
                <a:solidFill>
                  <a:schemeClr val="bg2">
                    <a:lumMod val="50000"/>
                  </a:schemeClr>
                </a:solidFill>
                <a:latin charset="-122" pitchFamily="34" typeface="微软雅黑"/>
                <a:ea charset="-122" pitchFamily="34" typeface="微软雅黑"/>
              </a:rPr>
              <a:t>论文就是用来进行科学研究和描述科研成果的文章，简称之为论文。它既是探讨问题进行科学研究的一种手段，又是描述科研成果进行学术交流的一种工具。</a:t>
            </a:r>
          </a:p>
        </p:txBody>
      </p:sp>
      <p:sp>
        <p:nvSpPr>
          <p:cNvPr id="1783" name="圆角矩形 1782"/>
          <p:cNvSpPr/>
          <p:nvPr/>
        </p:nvSpPr>
        <p:spPr>
          <a:xfrm flipV="1" rot="10800000">
            <a:off x="784902" y="4044607"/>
            <a:ext cx="272237" cy="276076"/>
          </a:xfrm>
          <a:prstGeom prst="roundRect">
            <a:avLst>
              <a:gd fmla="val 5039" name="adj"/>
            </a:avLst>
          </a:prstGeom>
          <a:solidFill>
            <a:srgbClr val="157E9F"/>
          </a:solidFill>
          <a:ln>
            <a:solidFill>
              <a:srgbClr val="7F7F7F"/>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lnSpc>
                <a:spcPct val="130000"/>
              </a:lnSpc>
            </a:pPr>
            <a:endParaRPr altLang="en-US" lang="zh-CN" sz="3600">
              <a:latin charset="-122" pitchFamily="34" typeface="微软雅黑"/>
              <a:ea charset="-122" pitchFamily="34" typeface="微软雅黑"/>
            </a:endParaRPr>
          </a:p>
        </p:txBody>
      </p:sp>
      <p:sp>
        <p:nvSpPr>
          <p:cNvPr id="1784" name="文本框 1783"/>
          <p:cNvSpPr txBox="1"/>
          <p:nvPr/>
        </p:nvSpPr>
        <p:spPr>
          <a:xfrm>
            <a:off x="1209266" y="4012905"/>
            <a:ext cx="1148076" cy="448054"/>
          </a:xfrm>
          <a:prstGeom prst="rect">
            <a:avLst/>
          </a:prstGeom>
          <a:noFill/>
        </p:spPr>
        <p:txBody>
          <a:bodyPr bIns="45719" lIns="91438" rIns="91438" rtlCol="0" tIns="45719" wrap="none">
            <a:spAutoFit/>
          </a:bodyPr>
          <a:lstStyle/>
          <a:p>
            <a:pPr>
              <a:lnSpc>
                <a:spcPct val="130000"/>
              </a:lnSpc>
            </a:pPr>
            <a:r>
              <a:rPr altLang="en-US" lang="zh-CN" smtClean="0">
                <a:solidFill>
                  <a:schemeClr val="tx2"/>
                </a:solidFill>
                <a:latin charset="-122" pitchFamily="34" typeface="微软雅黑"/>
                <a:ea charset="-122" pitchFamily="34" typeface="微软雅黑"/>
              </a:rPr>
              <a:t>关键词 B </a:t>
            </a:r>
          </a:p>
        </p:txBody>
      </p:sp>
      <p:cxnSp>
        <p:nvCxnSpPr>
          <p:cNvPr id="1785" name="直接连接符 1784"/>
          <p:cNvCxnSpPr/>
          <p:nvPr/>
        </p:nvCxnSpPr>
        <p:spPr>
          <a:xfrm>
            <a:off x="1297637" y="4381631"/>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786" name="矩形 1785"/>
          <p:cNvSpPr/>
          <p:nvPr/>
        </p:nvSpPr>
        <p:spPr>
          <a:xfrm>
            <a:off x="1213760" y="4459517"/>
            <a:ext cx="3532696" cy="1280158"/>
          </a:xfrm>
          <a:prstGeom prst="rect">
            <a:avLst/>
          </a:prstGeom>
        </p:spPr>
        <p:txBody>
          <a:bodyPr bIns="45719" lIns="91438" rIns="91438" tIns="45719" wrap="square">
            <a:spAutoFit/>
          </a:bodyPr>
          <a:lstStyle/>
          <a:p>
            <a:pPr>
              <a:lnSpc>
                <a:spcPct val="130000"/>
              </a:lnSpc>
            </a:pPr>
            <a:r>
              <a:rPr altLang="en-US" lang="zh-CN" sz="1500">
                <a:solidFill>
                  <a:schemeClr val="bg2">
                    <a:lumMod val="50000"/>
                  </a:schemeClr>
                </a:solidFill>
                <a:latin charset="-122" pitchFamily="34" typeface="微软雅黑"/>
                <a:ea charset="-122" pitchFamily="34" typeface="微软雅黑"/>
              </a:rPr>
              <a:t>论文就是用来进行科学研究和描述科研成果的文章，简称之为论文。它既是探讨问题进行科学研究的一种手段，又是描述科研成果进行学术交流的一种工具。</a:t>
            </a:r>
          </a:p>
        </p:txBody>
      </p:sp>
      <p:sp>
        <p:nvSpPr>
          <p:cNvPr id="1787" name="圆角矩形 1786"/>
          <p:cNvSpPr/>
          <p:nvPr/>
        </p:nvSpPr>
        <p:spPr>
          <a:xfrm flipV="1" rot="10800000">
            <a:off x="11083920" y="1920667"/>
            <a:ext cx="272237" cy="276076"/>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lnSpc>
                <a:spcPct val="130000"/>
              </a:lnSpc>
            </a:pPr>
            <a:endParaRPr altLang="en-US" lang="zh-CN" sz="3600">
              <a:latin charset="-122" pitchFamily="34" typeface="微软雅黑"/>
              <a:ea charset="-122" pitchFamily="34" typeface="微软雅黑"/>
            </a:endParaRPr>
          </a:p>
        </p:txBody>
      </p:sp>
      <p:sp>
        <p:nvSpPr>
          <p:cNvPr id="1788" name="文本框 1787"/>
          <p:cNvSpPr txBox="1"/>
          <p:nvPr/>
        </p:nvSpPr>
        <p:spPr>
          <a:xfrm>
            <a:off x="9679933" y="1874037"/>
            <a:ext cx="1157601" cy="448054"/>
          </a:xfrm>
          <a:prstGeom prst="rect">
            <a:avLst/>
          </a:prstGeom>
          <a:noFill/>
        </p:spPr>
        <p:txBody>
          <a:bodyPr bIns="45719" lIns="91438" rIns="91438" rtlCol="0" tIns="45719" wrap="none">
            <a:spAutoFit/>
          </a:bodyPr>
          <a:lstStyle/>
          <a:p>
            <a:pPr>
              <a:lnSpc>
                <a:spcPct val="130000"/>
              </a:lnSpc>
            </a:pPr>
            <a:r>
              <a:rPr altLang="en-US" lang="zh-CN" smtClean="0">
                <a:solidFill>
                  <a:schemeClr val="tx2"/>
                </a:solidFill>
                <a:latin charset="-122" pitchFamily="34" typeface="微软雅黑"/>
                <a:ea charset="-122" pitchFamily="34" typeface="微软雅黑"/>
              </a:rPr>
              <a:t>关键词 C </a:t>
            </a:r>
          </a:p>
        </p:txBody>
      </p:sp>
      <p:cxnSp>
        <p:nvCxnSpPr>
          <p:cNvPr id="1789" name="直接连接符 1788"/>
          <p:cNvCxnSpPr/>
          <p:nvPr/>
        </p:nvCxnSpPr>
        <p:spPr>
          <a:xfrm>
            <a:off x="8627391" y="2242764"/>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790" name="矩形 1789"/>
          <p:cNvSpPr/>
          <p:nvPr/>
        </p:nvSpPr>
        <p:spPr>
          <a:xfrm>
            <a:off x="7577498" y="2320651"/>
            <a:ext cx="3532695" cy="1280158"/>
          </a:xfrm>
          <a:prstGeom prst="rect">
            <a:avLst/>
          </a:prstGeom>
        </p:spPr>
        <p:txBody>
          <a:bodyPr bIns="45719" lIns="91438" rIns="91438" tIns="45719" wrap="square">
            <a:spAutoFit/>
          </a:bodyPr>
          <a:lstStyle/>
          <a:p>
            <a:pPr>
              <a:lnSpc>
                <a:spcPct val="130000"/>
              </a:lnSpc>
            </a:pPr>
            <a:r>
              <a:rPr altLang="en-US" lang="zh-CN" sz="1500">
                <a:solidFill>
                  <a:schemeClr val="bg2">
                    <a:lumMod val="50000"/>
                  </a:schemeClr>
                </a:solidFill>
                <a:latin charset="-122" pitchFamily="34" typeface="微软雅黑"/>
                <a:ea charset="-122" pitchFamily="34" typeface="微软雅黑"/>
              </a:rPr>
              <a:t>论文就是用来进行科学研究和描述科研成果的文章，简称之为论文。它既是探讨问题进行科学研究的一种手段，又是描述科研成果进行学术交流的一种工具。</a:t>
            </a:r>
          </a:p>
        </p:txBody>
      </p:sp>
      <p:sp>
        <p:nvSpPr>
          <p:cNvPr id="1791" name="圆角矩形 1790"/>
          <p:cNvSpPr/>
          <p:nvPr/>
        </p:nvSpPr>
        <p:spPr>
          <a:xfrm flipV="1" rot="10800000">
            <a:off x="11083919" y="4059534"/>
            <a:ext cx="272237" cy="276076"/>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lnSpc>
                <a:spcPct val="130000"/>
              </a:lnSpc>
            </a:pPr>
            <a:endParaRPr altLang="en-US" lang="zh-CN" sz="3600">
              <a:latin charset="-122" pitchFamily="34" typeface="微软雅黑"/>
              <a:ea charset="-122" pitchFamily="34" typeface="微软雅黑"/>
            </a:endParaRPr>
          </a:p>
        </p:txBody>
      </p:sp>
      <p:sp>
        <p:nvSpPr>
          <p:cNvPr id="1792" name="文本框 1791"/>
          <p:cNvSpPr txBox="1"/>
          <p:nvPr/>
        </p:nvSpPr>
        <p:spPr>
          <a:xfrm>
            <a:off x="9676303" y="4012905"/>
            <a:ext cx="1154426" cy="448054"/>
          </a:xfrm>
          <a:prstGeom prst="rect">
            <a:avLst/>
          </a:prstGeom>
          <a:noFill/>
        </p:spPr>
        <p:txBody>
          <a:bodyPr bIns="45719" lIns="91438" rIns="91438" rtlCol="0" tIns="45719" wrap="none">
            <a:spAutoFit/>
          </a:bodyPr>
          <a:lstStyle/>
          <a:p>
            <a:pPr>
              <a:lnSpc>
                <a:spcPct val="130000"/>
              </a:lnSpc>
            </a:pPr>
            <a:r>
              <a:rPr altLang="en-US" lang="zh-CN" smtClean="0">
                <a:solidFill>
                  <a:schemeClr val="tx2"/>
                </a:solidFill>
                <a:latin charset="-122" pitchFamily="34" typeface="微软雅黑"/>
                <a:ea charset="-122" pitchFamily="34" typeface="微软雅黑"/>
              </a:rPr>
              <a:t>关键词 R </a:t>
            </a:r>
          </a:p>
        </p:txBody>
      </p:sp>
      <p:cxnSp>
        <p:nvCxnSpPr>
          <p:cNvPr id="1793" name="直接连接符 1792"/>
          <p:cNvCxnSpPr/>
          <p:nvPr/>
        </p:nvCxnSpPr>
        <p:spPr>
          <a:xfrm>
            <a:off x="8627391" y="4381631"/>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794" name="矩形 1793"/>
          <p:cNvSpPr/>
          <p:nvPr/>
        </p:nvSpPr>
        <p:spPr>
          <a:xfrm>
            <a:off x="7577498" y="4459517"/>
            <a:ext cx="3532695" cy="1280158"/>
          </a:xfrm>
          <a:prstGeom prst="rect">
            <a:avLst/>
          </a:prstGeom>
        </p:spPr>
        <p:txBody>
          <a:bodyPr bIns="45719" lIns="91438" rIns="91438" tIns="45719" wrap="square">
            <a:spAutoFit/>
          </a:bodyPr>
          <a:lstStyle/>
          <a:p>
            <a:pPr>
              <a:lnSpc>
                <a:spcPct val="130000"/>
              </a:lnSpc>
            </a:pPr>
            <a:r>
              <a:rPr altLang="en-US" lang="zh-CN" sz="1500">
                <a:solidFill>
                  <a:schemeClr val="bg2">
                    <a:lumMod val="50000"/>
                  </a:schemeClr>
                </a:solidFill>
                <a:latin charset="-122" pitchFamily="34" typeface="微软雅黑"/>
                <a:ea charset="-122" pitchFamily="34" typeface="微软雅黑"/>
              </a:rPr>
              <a:t>论文就是用来进行科学研究和描述科研成果的文章，简称之为论文。它既是探讨问题进行科学研究的一种手段，又是描述科研成果进行学术交流的一种工具。</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dkDnDiag">
          <a:fgClr>
            <a:schemeClr val="bg1">
              <a:lumMod val="95000"/>
            </a:schemeClr>
          </a:fgClr>
          <a:bgClr>
            <a:schemeClr val="bg1"/>
          </a:bgClr>
        </a:pattFill>
        <a:effectLst/>
      </p:bgPr>
    </p:bg>
    <p:spTree>
      <p:nvGrpSpPr>
        <p:cNvPr id="1" name=""/>
        <p:cNvGrpSpPr/>
        <p:nvPr/>
      </p:nvGrpSpPr>
      <p:grpSpPr>
        <a:xfrm>
          <a:off x="0" y="0"/>
          <a:ext cx="0" cy="0"/>
        </a:xfrm>
      </p:grpSpPr>
      <p:sp>
        <p:nvSpPr>
          <p:cNvPr id="1766" name="矩形 1765"/>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algn="t" blurRad="393700" dir="5820000" dist="76200" rotWithShape="0" sx="99000" sy="9900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8" lIns="91436" rIns="91436" rtlCol="0" tIns="45718"/>
          <a:lstStyle/>
          <a:p>
            <a:pPr algn="ctr"/>
            <a:endParaRPr altLang="en-US" lang="zh-CN"/>
          </a:p>
        </p:txBody>
      </p:sp>
      <p:sp>
        <p:nvSpPr>
          <p:cNvPr id="1767" name="圆角矩形 1766"/>
          <p:cNvSpPr/>
          <p:nvPr/>
        </p:nvSpPr>
        <p:spPr>
          <a:xfrm flipV="1" rot="10800000">
            <a:off x="-5664" y="249441"/>
            <a:ext cx="484287" cy="491115"/>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8" lIns="91436" rIns="91436" rtlCol="0" tIns="45718"/>
          <a:lstStyle/>
          <a:p>
            <a:pPr algn="ctr"/>
            <a:r>
              <a:rPr altLang="zh-CN" lang="en-US" sz="3600"/>
              <a:t>2</a:t>
            </a:r>
          </a:p>
        </p:txBody>
      </p:sp>
      <p:sp>
        <p:nvSpPr>
          <p:cNvPr id="1768" name="矩形 1767"/>
          <p:cNvSpPr/>
          <p:nvPr/>
        </p:nvSpPr>
        <p:spPr>
          <a:xfrm>
            <a:off x="3540042" y="310334"/>
            <a:ext cx="2464109" cy="365756"/>
          </a:xfrm>
          <a:prstGeom prst="rect">
            <a:avLst/>
          </a:prstGeom>
        </p:spPr>
        <p:txBody>
          <a:bodyPr bIns="45718" lIns="91436" rIns="91436" tIns="45718" wrap="none">
            <a:spAutoFit/>
          </a:bodyPr>
          <a:lstStyle/>
          <a:p>
            <a:pPr algn="ctr"/>
            <a:r>
              <a:rPr altLang="zh-CN" lang="en-US" smtClean="0">
                <a:solidFill>
                  <a:schemeClr val="bg1"/>
                </a:solidFill>
                <a:latin charset="-122" pitchFamily="34" typeface="微软雅黑"/>
                <a:ea charset="-122" pitchFamily="34" typeface="微软雅黑"/>
              </a:rPr>
              <a:t>RESEARCH PURPOES</a:t>
            </a:r>
          </a:p>
        </p:txBody>
      </p:sp>
      <p:sp>
        <p:nvSpPr>
          <p:cNvPr id="1769" name="圆角矩形 1768"/>
          <p:cNvSpPr/>
          <p:nvPr/>
        </p:nvSpPr>
        <p:spPr>
          <a:xfrm flipV="1" rot="16200000">
            <a:off x="11457520" y="249444"/>
            <a:ext cx="484287" cy="491115"/>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70" name="Freeform 96"/>
          <p:cNvSpPr/>
          <p:nvPr/>
        </p:nvSpPr>
        <p:spPr bwMode="auto">
          <a:xfrm>
            <a:off x="11559368" y="359659"/>
            <a:ext cx="280590" cy="270687"/>
          </a:xfrm>
          <a:custGeom>
            <a:gdLst>
              <a:gd fmla="*/ 184 w 216" name="T0"/>
              <a:gd fmla="*/ 0 h 208" name="T1"/>
              <a:gd fmla="*/ 152 w 216" name="T2"/>
              <a:gd fmla="*/ 32 h 208" name="T3"/>
              <a:gd fmla="*/ 154 w 216" name="T4"/>
              <a:gd fmla="*/ 41 h 208" name="T5"/>
              <a:gd fmla="*/ 60 w 216" name="T6"/>
              <a:gd fmla="*/ 80 h 208" name="T7"/>
              <a:gd fmla="*/ 32 w 216" name="T8"/>
              <a:gd fmla="*/ 64 h 208" name="T9"/>
              <a:gd fmla="*/ 0 w 216" name="T10"/>
              <a:gd fmla="*/ 96 h 208" name="T11"/>
              <a:gd fmla="*/ 32 w 216" name="T12"/>
              <a:gd fmla="*/ 128 h 208" name="T13"/>
              <a:gd fmla="*/ 56 w 216" name="T14"/>
              <a:gd fmla="*/ 118 h 208" name="T15"/>
              <a:gd fmla="*/ 116 w 216" name="T16"/>
              <a:gd fmla="*/ 161 h 208" name="T17"/>
              <a:gd fmla="*/ 112 w 216" name="T18"/>
              <a:gd fmla="*/ 176 h 208" name="T19"/>
              <a:gd fmla="*/ 144 w 216" name="T20"/>
              <a:gd fmla="*/ 208 h 208" name="T21"/>
              <a:gd fmla="*/ 176 w 216" name="T22"/>
              <a:gd fmla="*/ 176 h 208" name="T23"/>
              <a:gd fmla="*/ 144 w 216" name="T24"/>
              <a:gd fmla="*/ 144 h 208" name="T25"/>
              <a:gd fmla="*/ 121 w 216" name="T26"/>
              <a:gd fmla="*/ 154 h 208" name="T27"/>
              <a:gd fmla="*/ 61 w 216" name="T28"/>
              <a:gd fmla="*/ 111 h 208" name="T29"/>
              <a:gd fmla="*/ 64 w 216" name="T30"/>
              <a:gd fmla="*/ 96 h 208" name="T31"/>
              <a:gd fmla="*/ 63 w 216" name="T32"/>
              <a:gd fmla="*/ 87 h 208" name="T33"/>
              <a:gd fmla="*/ 157 w 216" name="T34"/>
              <a:gd fmla="*/ 48 h 208" name="T35"/>
              <a:gd fmla="*/ 184 w 216" name="T36"/>
              <a:gd fmla="*/ 64 h 208" name="T37"/>
              <a:gd fmla="*/ 216 w 216" name="T38"/>
              <a:gd fmla="*/ 32 h 208" name="T39"/>
              <a:gd fmla="*/ 184 w 216" name="T40"/>
              <a:gd fmla="*/ 0 h 20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08" w="216">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anchor="t" anchorCtr="0" bIns="45720" compatLnSpc="1" lIns="91440" numCol="1" rIns="91440" tIns="45720" vert="horz" wrap="square"/>
          <a:lstStyle/>
          <a:p>
            <a:endParaRPr altLang="en-US" lang="zh-CN">
              <a:solidFill>
                <a:srgbClr val="AD1C21"/>
              </a:solidFill>
            </a:endParaRPr>
          </a:p>
        </p:txBody>
      </p:sp>
      <p:sp>
        <p:nvSpPr>
          <p:cNvPr id="1771" name="矩形 1770"/>
          <p:cNvSpPr/>
          <p:nvPr/>
        </p:nvSpPr>
        <p:spPr>
          <a:xfrm>
            <a:off x="633077" y="125666"/>
            <a:ext cx="2494280" cy="731520"/>
          </a:xfrm>
          <a:prstGeom prst="rect">
            <a:avLst/>
          </a:prstGeom>
        </p:spPr>
        <p:txBody>
          <a:bodyPr wrap="none">
            <a:spAutoFit/>
          </a:bodyPr>
          <a:lstStyle/>
          <a:p>
            <a:pPr>
              <a:lnSpc>
                <a:spcPct val="150000"/>
              </a:lnSpc>
            </a:pPr>
            <a:r>
              <a:rPr altLang="zh-CN" lang="en-US" smtClean="0" sz="2800">
                <a:solidFill>
                  <a:srgbClr val="157E9F"/>
                </a:solidFill>
                <a:latin charset="-122" panose="02000000000000000000" pitchFamily="2" typeface="方正清刻本悦宋简体"/>
                <a:ea charset="-122" panose="02000000000000000000" pitchFamily="2" typeface="方正清刻本悦宋简体"/>
              </a:rPr>
              <a:t> 选题现状描述</a:t>
            </a:r>
          </a:p>
        </p:txBody>
      </p:sp>
      <p:grpSp>
        <p:nvGrpSpPr>
          <p:cNvPr id="61" name="组合 60"/>
          <p:cNvGrpSpPr/>
          <p:nvPr/>
        </p:nvGrpSpPr>
        <p:grpSpPr>
          <a:xfrm>
            <a:off x="1263751" y="2101863"/>
            <a:ext cx="1755700" cy="1890765"/>
            <a:chOff x="4925753" y="1651222"/>
            <a:chExt cx="1755700" cy="1890765"/>
          </a:xfrm>
          <a:solidFill>
            <a:srgbClr val="157E9F"/>
          </a:solidFill>
        </p:grpSpPr>
        <p:sp>
          <p:nvSpPr>
            <p:cNvPr id="62" name="圆角矩形 61"/>
            <p:cNvSpPr/>
            <p:nvPr/>
          </p:nvSpPr>
          <p:spPr>
            <a:xfrm>
              <a:off x="4925753" y="1803623"/>
              <a:ext cx="1755699" cy="1738364"/>
            </a:xfrm>
            <a:prstGeom prst="roundRect">
              <a:avLst>
                <a:gd fmla="val 4378"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sz="4000">
                <a:latin charset="-122" pitchFamily="34" typeface="微软雅黑"/>
                <a:ea charset="-122" pitchFamily="34" typeface="微软雅黑"/>
              </a:endParaRPr>
            </a:p>
          </p:txBody>
        </p:sp>
        <p:sp>
          <p:nvSpPr>
            <p:cNvPr id="63" name="圆角矩形 62"/>
            <p:cNvSpPr/>
            <p:nvPr/>
          </p:nvSpPr>
          <p:spPr>
            <a:xfrm>
              <a:off x="4925754" y="1651222"/>
              <a:ext cx="1755699" cy="1738364"/>
            </a:xfrm>
            <a:prstGeom prst="roundRect">
              <a:avLst>
                <a:gd fmla="val 4378"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r>
                <a:rPr altLang="en-US" lang="zh-CN" smtClean="0" sz="4000">
                  <a:latin charset="-122" panose="02000000000000000000" pitchFamily="2" typeface="方正清刻本悦宋简体"/>
                  <a:ea charset="-122" panose="02000000000000000000" pitchFamily="2" typeface="方正清刻本悦宋简体"/>
                </a:rPr>
                <a:t>现状</a:t>
              </a:r>
            </a:p>
            <a:p>
              <a:pPr algn="ctr">
                <a:lnSpc>
                  <a:spcPct val="130000"/>
                </a:lnSpc>
              </a:pPr>
              <a:r>
                <a:rPr altLang="en-US" lang="zh-CN" smtClean="0" sz="4000">
                  <a:latin charset="-122" panose="02000000000000000000" pitchFamily="2" typeface="方正清刻本悦宋简体"/>
                  <a:ea charset="-122" panose="02000000000000000000" pitchFamily="2" typeface="方正清刻本悦宋简体"/>
                </a:rPr>
                <a:t>概述</a:t>
              </a:r>
            </a:p>
          </p:txBody>
        </p:sp>
      </p:grpSp>
      <p:sp>
        <p:nvSpPr>
          <p:cNvPr id="64" name="文本框 63"/>
          <p:cNvSpPr txBox="1"/>
          <p:nvPr/>
        </p:nvSpPr>
        <p:spPr>
          <a:xfrm>
            <a:off x="3686389" y="2256567"/>
            <a:ext cx="2213285" cy="566924"/>
          </a:xfrm>
          <a:prstGeom prst="rect">
            <a:avLst/>
          </a:prstGeom>
          <a:noFill/>
        </p:spPr>
        <p:txBody>
          <a:bodyPr bIns="45718" lIns="91436" rIns="91436" rtlCol="0" tIns="45718" wrap="none">
            <a:spAutoFit/>
          </a:bodyPr>
          <a:lstStyle/>
          <a:p>
            <a:pPr>
              <a:lnSpc>
                <a:spcPct val="130000"/>
              </a:lnSpc>
            </a:pPr>
            <a:r>
              <a:rPr altLang="en-US" lang="zh-CN" sz="2400">
                <a:solidFill>
                  <a:schemeClr val="tx2"/>
                </a:solidFill>
                <a:latin charset="-122" pitchFamily="34" typeface="微软雅黑"/>
                <a:ea charset="-122" pitchFamily="34" typeface="微软雅黑"/>
              </a:rPr>
              <a:t>关键词 A ,B , C</a:t>
            </a:r>
          </a:p>
        </p:txBody>
      </p:sp>
      <p:cxnSp>
        <p:nvCxnSpPr>
          <p:cNvPr id="65" name="直接连接符 64"/>
          <p:cNvCxnSpPr/>
          <p:nvPr/>
        </p:nvCxnSpPr>
        <p:spPr>
          <a:xfrm>
            <a:off x="3784930" y="2722077"/>
            <a:ext cx="2905225" cy="1611"/>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66" name="圆角矩形 65"/>
          <p:cNvSpPr/>
          <p:nvPr/>
        </p:nvSpPr>
        <p:spPr>
          <a:xfrm>
            <a:off x="3784930" y="2857070"/>
            <a:ext cx="7312637" cy="1161284"/>
          </a:xfrm>
          <a:prstGeom prst="roundRect">
            <a:avLst>
              <a:gd fmla="val 3819" name="adj"/>
            </a:avLst>
          </a:prstGeom>
          <a:solidFill>
            <a:srgbClr val="157E9F">
              <a:alpha val="80000"/>
            </a:srgbClr>
          </a:solidFill>
        </p:spPr>
        <p:txBody>
          <a:bodyPr bIns="45718" lIns="91436" rIns="91436" tIns="45718" wrap="square">
            <a:spAutoFit/>
          </a:bodyPr>
          <a:lstStyle/>
          <a:p>
            <a:pPr>
              <a:lnSpc>
                <a:spcPct val="130000"/>
              </a:lnSpc>
            </a:pPr>
            <a:r>
              <a:rPr altLang="en-US" lang="zh-CN" smtClean="0">
                <a:solidFill>
                  <a:schemeClr val="bg1"/>
                </a:solidFill>
                <a:latin charset="-122" pitchFamily="34" typeface="微软雅黑"/>
                <a:ea charset="-122" pitchFamily="34" typeface="微软雅黑"/>
              </a:rPr>
              <a:t>论文就是用来进行科学研究和描述科研成果的文章，简称之为论文。它既是探讨问题进行科学研究的一种手段，又是描述科研成果进行学术交流的一种工具。</a:t>
            </a:r>
          </a:p>
        </p:txBody>
      </p:sp>
      <p:sp>
        <p:nvSpPr>
          <p:cNvPr id="67" name="圆角矩形 66"/>
          <p:cNvSpPr/>
          <p:nvPr/>
        </p:nvSpPr>
        <p:spPr>
          <a:xfrm flipV="1" rot="10800000">
            <a:off x="1188792" y="4832979"/>
            <a:ext cx="272237" cy="276076"/>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lnSpc>
                <a:spcPct val="130000"/>
              </a:lnSpc>
            </a:pPr>
            <a:endParaRPr altLang="en-US" lang="zh-CN" sz="3600"/>
          </a:p>
        </p:txBody>
      </p:sp>
      <p:sp>
        <p:nvSpPr>
          <p:cNvPr id="68" name="文本框 67"/>
          <p:cNvSpPr txBox="1"/>
          <p:nvPr/>
        </p:nvSpPr>
        <p:spPr>
          <a:xfrm>
            <a:off x="1613156" y="4801278"/>
            <a:ext cx="1002026" cy="388618"/>
          </a:xfrm>
          <a:prstGeom prst="rect">
            <a:avLst/>
          </a:prstGeom>
          <a:noFill/>
        </p:spPr>
        <p:txBody>
          <a:bodyPr bIns="45719" lIns="91438" rIns="91438" rtlCol="0" tIns="45719" wrap="none">
            <a:spAutoFit/>
          </a:bodyPr>
          <a:lstStyle/>
          <a:p>
            <a:pPr>
              <a:lnSpc>
                <a:spcPct val="130000"/>
              </a:lnSpc>
            </a:pPr>
            <a:r>
              <a:rPr altLang="en-US" lang="zh-CN" sz="1500">
                <a:solidFill>
                  <a:schemeClr val="tx1">
                    <a:lumMod val="75000"/>
                    <a:lumOff val="25000"/>
                  </a:schemeClr>
                </a:solidFill>
                <a:latin charset="-122" pitchFamily="34" typeface="微软雅黑"/>
                <a:ea charset="-122" pitchFamily="34" typeface="微软雅黑"/>
              </a:rPr>
              <a:t>关键词 A </a:t>
            </a:r>
          </a:p>
        </p:txBody>
      </p:sp>
      <p:cxnSp>
        <p:nvCxnSpPr>
          <p:cNvPr id="69" name="直接连接符 68"/>
          <p:cNvCxnSpPr/>
          <p:nvPr/>
        </p:nvCxnSpPr>
        <p:spPr>
          <a:xfrm>
            <a:off x="1701528" y="5170003"/>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1617651" y="5247891"/>
            <a:ext cx="2397220" cy="1280158"/>
          </a:xfrm>
          <a:prstGeom prst="rect">
            <a:avLst/>
          </a:prstGeom>
        </p:spPr>
        <p:txBody>
          <a:bodyPr bIns="45719" lIns="91438" rIns="91438" tIns="45719" wrap="square">
            <a:spAutoFit/>
          </a:bodyPr>
          <a:lstStyle/>
          <a:p>
            <a:pPr>
              <a:lnSpc>
                <a:spcPct val="130000"/>
              </a:lnSpc>
            </a:pPr>
            <a:r>
              <a:rPr altLang="en-US" lang="zh-CN" sz="1200">
                <a:solidFill>
                  <a:schemeClr val="bg2">
                    <a:lumMod val="50000"/>
                  </a:schemeClr>
                </a:solidFill>
                <a:latin charset="-122" pitchFamily="34" typeface="微软雅黑"/>
                <a:ea charset="-122" pitchFamily="34" typeface="微软雅黑"/>
              </a:rPr>
              <a:t>论文就是用来进行科学研究和描述科研成果的文章，简称之为论文。它既是探讨问题进行科学研究的一种手段，又是描述科研成果进行学术交流的一种工具。</a:t>
            </a:r>
          </a:p>
        </p:txBody>
      </p:sp>
      <p:sp>
        <p:nvSpPr>
          <p:cNvPr id="71" name="圆角矩形 70"/>
          <p:cNvSpPr/>
          <p:nvPr/>
        </p:nvSpPr>
        <p:spPr>
          <a:xfrm flipV="1" rot="10800000">
            <a:off x="4803844" y="4832979"/>
            <a:ext cx="272237" cy="276076"/>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lnSpc>
                <a:spcPct val="130000"/>
              </a:lnSpc>
            </a:pPr>
            <a:endParaRPr altLang="en-US" lang="zh-CN" sz="3600"/>
          </a:p>
        </p:txBody>
      </p:sp>
      <p:sp>
        <p:nvSpPr>
          <p:cNvPr id="72" name="文本框 71"/>
          <p:cNvSpPr txBox="1"/>
          <p:nvPr/>
        </p:nvSpPr>
        <p:spPr>
          <a:xfrm>
            <a:off x="5228210" y="4801278"/>
            <a:ext cx="930589" cy="388618"/>
          </a:xfrm>
          <a:prstGeom prst="rect">
            <a:avLst/>
          </a:prstGeom>
          <a:noFill/>
        </p:spPr>
        <p:txBody>
          <a:bodyPr bIns="45719" lIns="91438" rIns="91438" rtlCol="0" tIns="45719" wrap="none">
            <a:spAutoFit/>
          </a:bodyPr>
          <a:lstStyle/>
          <a:p>
            <a:pPr>
              <a:lnSpc>
                <a:spcPct val="130000"/>
              </a:lnSpc>
            </a:pPr>
            <a:r>
              <a:rPr altLang="en-US" lang="zh-CN" sz="1500">
                <a:solidFill>
                  <a:schemeClr val="tx1">
                    <a:lumMod val="75000"/>
                    <a:lumOff val="25000"/>
                  </a:schemeClr>
                </a:solidFill>
                <a:latin charset="-122" pitchFamily="34" typeface="微软雅黑"/>
                <a:ea charset="-122" pitchFamily="34" typeface="微软雅黑"/>
              </a:rPr>
              <a:t>关键词 B</a:t>
            </a:r>
          </a:p>
        </p:txBody>
      </p:sp>
      <p:cxnSp>
        <p:nvCxnSpPr>
          <p:cNvPr id="73" name="直接连接符 72"/>
          <p:cNvCxnSpPr/>
          <p:nvPr/>
        </p:nvCxnSpPr>
        <p:spPr>
          <a:xfrm>
            <a:off x="5316580" y="5170003"/>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5232703" y="5247891"/>
            <a:ext cx="2397220" cy="1280158"/>
          </a:xfrm>
          <a:prstGeom prst="rect">
            <a:avLst/>
          </a:prstGeom>
        </p:spPr>
        <p:txBody>
          <a:bodyPr bIns="45719" lIns="91438" rIns="91438" tIns="45719" wrap="square">
            <a:spAutoFit/>
          </a:bodyPr>
          <a:lstStyle/>
          <a:p>
            <a:pPr>
              <a:lnSpc>
                <a:spcPct val="130000"/>
              </a:lnSpc>
            </a:pPr>
            <a:r>
              <a:rPr altLang="en-US" lang="zh-CN" sz="1200">
                <a:solidFill>
                  <a:schemeClr val="bg2">
                    <a:lumMod val="50000"/>
                  </a:schemeClr>
                </a:solidFill>
                <a:latin charset="-122" pitchFamily="34" typeface="微软雅黑"/>
                <a:ea charset="-122" pitchFamily="34" typeface="微软雅黑"/>
              </a:rPr>
              <a:t>论文就是用来进行科学研究和描述科研成果的文章，简称之为论文。它既是探讨问题进行科学研究的一种手段，又是描述科研成果进行学术交流的一种工具。</a:t>
            </a:r>
          </a:p>
        </p:txBody>
      </p:sp>
      <p:sp>
        <p:nvSpPr>
          <p:cNvPr id="75" name="圆角矩形 74"/>
          <p:cNvSpPr/>
          <p:nvPr/>
        </p:nvSpPr>
        <p:spPr>
          <a:xfrm flipV="1" rot="10800000">
            <a:off x="8418896" y="4832979"/>
            <a:ext cx="272237" cy="276076"/>
          </a:xfrm>
          <a:prstGeom prst="roundRect">
            <a:avLst>
              <a:gd fmla="val 5039" name="adj"/>
            </a:avLst>
          </a:prstGeom>
          <a:solidFill>
            <a:srgbClr val="157E9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lnSpc>
                <a:spcPct val="130000"/>
              </a:lnSpc>
            </a:pPr>
            <a:endParaRPr altLang="en-US" lang="zh-CN" sz="3600"/>
          </a:p>
        </p:txBody>
      </p:sp>
      <p:sp>
        <p:nvSpPr>
          <p:cNvPr id="76" name="文本框 75"/>
          <p:cNvSpPr txBox="1"/>
          <p:nvPr/>
        </p:nvSpPr>
        <p:spPr>
          <a:xfrm>
            <a:off x="8843261" y="4801278"/>
            <a:ext cx="938526" cy="388618"/>
          </a:xfrm>
          <a:prstGeom prst="rect">
            <a:avLst/>
          </a:prstGeom>
          <a:noFill/>
        </p:spPr>
        <p:txBody>
          <a:bodyPr bIns="45719" lIns="91438" rIns="91438" rtlCol="0" tIns="45719" wrap="none">
            <a:spAutoFit/>
          </a:bodyPr>
          <a:lstStyle/>
          <a:p>
            <a:pPr>
              <a:lnSpc>
                <a:spcPct val="130000"/>
              </a:lnSpc>
            </a:pPr>
            <a:r>
              <a:rPr altLang="en-US" lang="zh-CN" sz="1500">
                <a:solidFill>
                  <a:schemeClr val="tx1">
                    <a:lumMod val="75000"/>
                    <a:lumOff val="25000"/>
                  </a:schemeClr>
                </a:solidFill>
                <a:latin charset="-122" pitchFamily="34" typeface="微软雅黑"/>
                <a:ea charset="-122" pitchFamily="34" typeface="微软雅黑"/>
              </a:rPr>
              <a:t>关键词 C</a:t>
            </a:r>
          </a:p>
        </p:txBody>
      </p:sp>
      <p:cxnSp>
        <p:nvCxnSpPr>
          <p:cNvPr id="77" name="直接连接符 76"/>
          <p:cNvCxnSpPr/>
          <p:nvPr/>
        </p:nvCxnSpPr>
        <p:spPr>
          <a:xfrm>
            <a:off x="8931632" y="5170003"/>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8847755" y="5247891"/>
            <a:ext cx="2397220" cy="1280158"/>
          </a:xfrm>
          <a:prstGeom prst="rect">
            <a:avLst/>
          </a:prstGeom>
        </p:spPr>
        <p:txBody>
          <a:bodyPr bIns="45719" lIns="91438" rIns="91438" tIns="45719" wrap="square">
            <a:spAutoFit/>
          </a:bodyPr>
          <a:lstStyle/>
          <a:p>
            <a:pPr>
              <a:lnSpc>
                <a:spcPct val="130000"/>
              </a:lnSpc>
            </a:pPr>
            <a:r>
              <a:rPr altLang="en-US" lang="zh-CN" sz="1200">
                <a:solidFill>
                  <a:schemeClr val="bg2">
                    <a:lumMod val="50000"/>
                  </a:schemeClr>
                </a:solidFill>
                <a:latin charset="-122" pitchFamily="34" typeface="微软雅黑"/>
                <a:ea charset="-122" pitchFamily="34" typeface="微软雅黑"/>
              </a:rPr>
              <a:t>论文就是用来进行科学研究和描述科研成果的文章，简称之为论文。它既是探讨问题进行科学研究的一种手段，又是描述科研成果进行学术交流的一种工具。</a:t>
            </a:r>
          </a:p>
        </p:txBody>
      </p:sp>
    </p:spTree>
  </p:cSld>
  <p:clrMapOvr>
    <a:masterClrMapping/>
  </p:clrMapOvr>
  <mc:AlternateContent>
    <mc:Choice Requires="p14">
      <p:transition p14:dur="700" spd="med">
        <p:fade/>
      </p:transition>
    </mc:Choice>
    <mc:Fallback>
      <p:transition spd="med">
        <p:fade/>
      </p:transition>
    </mc:Fallback>
  </mc:AlternateContent>
  <p:timing/>
</p:sld>
</file>

<file path=ppt/tags/tag1.xml><?xml version="1.0" encoding="utf-8"?>
<p:tagLst xmlns:p="http://schemas.openxmlformats.org/presentationml/2006/main">
  <p:tag name="ADV_HEIGHT" val="281,25"/>
  <p:tag name="ADV_LEFT" val="144,3124"/>
  <p:tag name="ADV_TOP" val="99,90228"/>
  <p:tag name="ADV_WIDTH" val="491,375"/>
</p:tagLst>
</file>

<file path=ppt/tags/tag2.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259</Paragraphs>
  <Slides>30</Slides>
  <Notes>0</Notes>
  <TotalTime>3</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30</vt:i4>
      </vt:variant>
    </vt:vector>
  </HeadingPairs>
  <TitlesOfParts>
    <vt:vector baseType="lpstr" size="44">
      <vt:lpstr>Arial</vt:lpstr>
      <vt:lpstr>Calibri Light</vt:lpstr>
      <vt:lpstr>Calibri</vt:lpstr>
      <vt:lpstr>方正清刻本悦宋简体</vt:lpstr>
      <vt:lpstr>宋体</vt:lpstr>
      <vt:lpstr>微软雅黑</vt:lpstr>
      <vt:lpstr>Times New Roman</vt:lpstr>
      <vt:lpstr>Levenim MT</vt:lpstr>
      <vt:lpstr>Open Sans Light</vt:lpstr>
      <vt:lpstr>Century Gothic</vt:lpstr>
      <vt:lpstr>Eras Light ITC</vt:lpstr>
      <vt:lpstr>Segoe UI Semilight</vt:lpstr>
      <vt:lpstr>Segoe UI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2015-07-31T01:43:00Z</dcterms:created>
  <cp:lastModifiedBy>优品PPT</cp:lastModifiedBy>
  <dcterms:modified xsi:type="dcterms:W3CDTF">2021-08-22T05:47:15Z</dcterms:modified>
  <cp:revision>75</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2052-10.1.0.5457</vt:lpwstr>
  </property>
</Properties>
</file>